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0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22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27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5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7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8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7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84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00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92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10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9E8E-F0A0-4859-BEB7-0C31BA38C590}" type="datetimeFigureOut">
              <a:rPr lang="de-DE" smtClean="0"/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E90B-0E7A-4C7C-A8D6-00665A28BD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57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>
            <a:spLocks/>
          </p:cNvSpPr>
          <p:nvPr/>
        </p:nvSpPr>
        <p:spPr bwMode="auto">
          <a:xfrm>
            <a:off x="1616075" y="3057525"/>
            <a:ext cx="5326063" cy="254000"/>
          </a:xfrm>
          <a:custGeom>
            <a:avLst/>
            <a:gdLst>
              <a:gd name="T0" fmla="*/ 51 w 3355"/>
              <a:gd name="T1" fmla="*/ 158 h 160"/>
              <a:gd name="T2" fmla="*/ 103 w 3355"/>
              <a:gd name="T3" fmla="*/ 158 h 160"/>
              <a:gd name="T4" fmla="*/ 156 w 3355"/>
              <a:gd name="T5" fmla="*/ 158 h 160"/>
              <a:gd name="T6" fmla="*/ 209 w 3355"/>
              <a:gd name="T7" fmla="*/ 157 h 160"/>
              <a:gd name="T8" fmla="*/ 260 w 3355"/>
              <a:gd name="T9" fmla="*/ 157 h 160"/>
              <a:gd name="T10" fmla="*/ 313 w 3355"/>
              <a:gd name="T11" fmla="*/ 156 h 160"/>
              <a:gd name="T12" fmla="*/ 366 w 3355"/>
              <a:gd name="T13" fmla="*/ 157 h 160"/>
              <a:gd name="T14" fmla="*/ 418 w 3355"/>
              <a:gd name="T15" fmla="*/ 156 h 160"/>
              <a:gd name="T16" fmla="*/ 471 w 3355"/>
              <a:gd name="T17" fmla="*/ 157 h 160"/>
              <a:gd name="T18" fmla="*/ 524 w 3355"/>
              <a:gd name="T19" fmla="*/ 157 h 160"/>
              <a:gd name="T20" fmla="*/ 575 w 3355"/>
              <a:gd name="T21" fmla="*/ 158 h 160"/>
              <a:gd name="T22" fmla="*/ 628 w 3355"/>
              <a:gd name="T23" fmla="*/ 157 h 160"/>
              <a:gd name="T24" fmla="*/ 681 w 3355"/>
              <a:gd name="T25" fmla="*/ 158 h 160"/>
              <a:gd name="T26" fmla="*/ 733 w 3355"/>
              <a:gd name="T27" fmla="*/ 158 h 160"/>
              <a:gd name="T28" fmla="*/ 786 w 3355"/>
              <a:gd name="T29" fmla="*/ 158 h 160"/>
              <a:gd name="T30" fmla="*/ 838 w 3355"/>
              <a:gd name="T31" fmla="*/ 3 h 160"/>
              <a:gd name="T32" fmla="*/ 890 w 3355"/>
              <a:gd name="T33" fmla="*/ 2 h 160"/>
              <a:gd name="T34" fmla="*/ 943 w 3355"/>
              <a:gd name="T35" fmla="*/ 4 h 160"/>
              <a:gd name="T36" fmla="*/ 996 w 3355"/>
              <a:gd name="T37" fmla="*/ 3 h 160"/>
              <a:gd name="T38" fmla="*/ 1048 w 3355"/>
              <a:gd name="T39" fmla="*/ 3 h 160"/>
              <a:gd name="T40" fmla="*/ 1100 w 3355"/>
              <a:gd name="T41" fmla="*/ 4 h 160"/>
              <a:gd name="T42" fmla="*/ 1153 w 3355"/>
              <a:gd name="T43" fmla="*/ 2 h 160"/>
              <a:gd name="T44" fmla="*/ 1205 w 3355"/>
              <a:gd name="T45" fmla="*/ 4 h 160"/>
              <a:gd name="T46" fmla="*/ 1258 w 3355"/>
              <a:gd name="T47" fmla="*/ 3 h 160"/>
              <a:gd name="T48" fmla="*/ 1311 w 3355"/>
              <a:gd name="T49" fmla="*/ 1 h 160"/>
              <a:gd name="T50" fmla="*/ 1363 w 3355"/>
              <a:gd name="T51" fmla="*/ 2 h 160"/>
              <a:gd name="T52" fmla="*/ 1415 w 3355"/>
              <a:gd name="T53" fmla="*/ 4 h 160"/>
              <a:gd name="T54" fmla="*/ 1468 w 3355"/>
              <a:gd name="T55" fmla="*/ 1 h 160"/>
              <a:gd name="T56" fmla="*/ 1520 w 3355"/>
              <a:gd name="T57" fmla="*/ 4 h 160"/>
              <a:gd name="T58" fmla="*/ 1573 w 3355"/>
              <a:gd name="T59" fmla="*/ 3 h 160"/>
              <a:gd name="T60" fmla="*/ 1625 w 3355"/>
              <a:gd name="T61" fmla="*/ 1 h 160"/>
              <a:gd name="T62" fmla="*/ 1677 w 3355"/>
              <a:gd name="T63" fmla="*/ 3 h 160"/>
              <a:gd name="T64" fmla="*/ 1730 w 3355"/>
              <a:gd name="T65" fmla="*/ 2 h 160"/>
              <a:gd name="T66" fmla="*/ 1782 w 3355"/>
              <a:gd name="T67" fmla="*/ 3 h 160"/>
              <a:gd name="T68" fmla="*/ 1835 w 3355"/>
              <a:gd name="T69" fmla="*/ 2 h 160"/>
              <a:gd name="T70" fmla="*/ 1888 w 3355"/>
              <a:gd name="T71" fmla="*/ 3 h 160"/>
              <a:gd name="T72" fmla="*/ 1939 w 3355"/>
              <a:gd name="T73" fmla="*/ 3 h 160"/>
              <a:gd name="T74" fmla="*/ 1992 w 3355"/>
              <a:gd name="T75" fmla="*/ 3 h 160"/>
              <a:gd name="T76" fmla="*/ 2045 w 3355"/>
              <a:gd name="T77" fmla="*/ 4 h 160"/>
              <a:gd name="T78" fmla="*/ 2097 w 3355"/>
              <a:gd name="T79" fmla="*/ 4 h 160"/>
              <a:gd name="T80" fmla="*/ 2150 w 3355"/>
              <a:gd name="T81" fmla="*/ 4 h 160"/>
              <a:gd name="T82" fmla="*/ 2203 w 3355"/>
              <a:gd name="T83" fmla="*/ 3 h 160"/>
              <a:gd name="T84" fmla="*/ 2254 w 3355"/>
              <a:gd name="T85" fmla="*/ 4 h 160"/>
              <a:gd name="T86" fmla="*/ 2307 w 3355"/>
              <a:gd name="T87" fmla="*/ 2 h 160"/>
              <a:gd name="T88" fmla="*/ 2360 w 3355"/>
              <a:gd name="T89" fmla="*/ 3 h 160"/>
              <a:gd name="T90" fmla="*/ 2412 w 3355"/>
              <a:gd name="T91" fmla="*/ 4 h 160"/>
              <a:gd name="T92" fmla="*/ 2465 w 3355"/>
              <a:gd name="T93" fmla="*/ 2 h 160"/>
              <a:gd name="T94" fmla="*/ 2517 w 3355"/>
              <a:gd name="T95" fmla="*/ 2 h 160"/>
              <a:gd name="T96" fmla="*/ 2569 w 3355"/>
              <a:gd name="T97" fmla="*/ 4 h 160"/>
              <a:gd name="T98" fmla="*/ 2622 w 3355"/>
              <a:gd name="T99" fmla="*/ 4 h 160"/>
              <a:gd name="T100" fmla="*/ 2675 w 3355"/>
              <a:gd name="T101" fmla="*/ 2 h 160"/>
              <a:gd name="T102" fmla="*/ 2727 w 3355"/>
              <a:gd name="T103" fmla="*/ 3 h 160"/>
              <a:gd name="T104" fmla="*/ 2779 w 3355"/>
              <a:gd name="T105" fmla="*/ 1 h 160"/>
              <a:gd name="T106" fmla="*/ 2832 w 3355"/>
              <a:gd name="T107" fmla="*/ 2 h 160"/>
              <a:gd name="T108" fmla="*/ 2884 w 3355"/>
              <a:gd name="T109" fmla="*/ 157 h 160"/>
              <a:gd name="T110" fmla="*/ 2937 w 3355"/>
              <a:gd name="T111" fmla="*/ 158 h 160"/>
              <a:gd name="T112" fmla="*/ 2990 w 3355"/>
              <a:gd name="T113" fmla="*/ 156 h 160"/>
              <a:gd name="T114" fmla="*/ 3041 w 3355"/>
              <a:gd name="T115" fmla="*/ 158 h 160"/>
              <a:gd name="T116" fmla="*/ 3094 w 3355"/>
              <a:gd name="T117" fmla="*/ 157 h 160"/>
              <a:gd name="T118" fmla="*/ 3146 w 3355"/>
              <a:gd name="T119" fmla="*/ 158 h 160"/>
              <a:gd name="T120" fmla="*/ 3199 w 3355"/>
              <a:gd name="T121" fmla="*/ 157 h 160"/>
              <a:gd name="T122" fmla="*/ 3252 w 3355"/>
              <a:gd name="T123" fmla="*/ 157 h 160"/>
              <a:gd name="T124" fmla="*/ 3303 w 3355"/>
              <a:gd name="T125" fmla="*/ 15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160">
                <a:moveTo>
                  <a:pt x="0" y="158"/>
                </a:moveTo>
                <a:lnTo>
                  <a:pt x="0" y="158"/>
                </a:lnTo>
                <a:lnTo>
                  <a:pt x="0" y="158"/>
                </a:lnTo>
                <a:lnTo>
                  <a:pt x="1" y="158"/>
                </a:lnTo>
                <a:lnTo>
                  <a:pt x="1" y="157"/>
                </a:lnTo>
                <a:lnTo>
                  <a:pt x="1" y="158"/>
                </a:lnTo>
                <a:lnTo>
                  <a:pt x="2" y="157"/>
                </a:lnTo>
                <a:lnTo>
                  <a:pt x="2" y="158"/>
                </a:lnTo>
                <a:lnTo>
                  <a:pt x="2" y="158"/>
                </a:lnTo>
                <a:lnTo>
                  <a:pt x="3" y="158"/>
                </a:lnTo>
                <a:lnTo>
                  <a:pt x="3" y="158"/>
                </a:lnTo>
                <a:lnTo>
                  <a:pt x="4" y="157"/>
                </a:lnTo>
                <a:lnTo>
                  <a:pt x="4" y="157"/>
                </a:lnTo>
                <a:lnTo>
                  <a:pt x="4" y="157"/>
                </a:lnTo>
                <a:lnTo>
                  <a:pt x="5" y="157"/>
                </a:lnTo>
                <a:lnTo>
                  <a:pt x="5" y="156"/>
                </a:lnTo>
                <a:lnTo>
                  <a:pt x="5" y="156"/>
                </a:lnTo>
                <a:lnTo>
                  <a:pt x="6" y="158"/>
                </a:lnTo>
                <a:lnTo>
                  <a:pt x="6" y="158"/>
                </a:lnTo>
                <a:lnTo>
                  <a:pt x="6" y="156"/>
                </a:lnTo>
                <a:lnTo>
                  <a:pt x="7" y="157"/>
                </a:lnTo>
                <a:lnTo>
                  <a:pt x="7" y="156"/>
                </a:lnTo>
                <a:lnTo>
                  <a:pt x="9" y="158"/>
                </a:lnTo>
                <a:lnTo>
                  <a:pt x="9" y="156"/>
                </a:lnTo>
                <a:lnTo>
                  <a:pt x="9" y="156"/>
                </a:lnTo>
                <a:lnTo>
                  <a:pt x="10" y="157"/>
                </a:lnTo>
                <a:lnTo>
                  <a:pt x="10" y="156"/>
                </a:lnTo>
                <a:lnTo>
                  <a:pt x="10" y="158"/>
                </a:lnTo>
                <a:lnTo>
                  <a:pt x="11" y="158"/>
                </a:lnTo>
                <a:lnTo>
                  <a:pt x="11" y="158"/>
                </a:lnTo>
                <a:lnTo>
                  <a:pt x="11" y="156"/>
                </a:lnTo>
                <a:lnTo>
                  <a:pt x="12" y="156"/>
                </a:lnTo>
                <a:lnTo>
                  <a:pt x="12" y="157"/>
                </a:lnTo>
                <a:lnTo>
                  <a:pt x="13" y="157"/>
                </a:lnTo>
                <a:lnTo>
                  <a:pt x="13" y="158"/>
                </a:lnTo>
                <a:lnTo>
                  <a:pt x="13" y="156"/>
                </a:lnTo>
                <a:lnTo>
                  <a:pt x="14" y="157"/>
                </a:lnTo>
                <a:lnTo>
                  <a:pt x="14" y="156"/>
                </a:lnTo>
                <a:lnTo>
                  <a:pt x="14" y="157"/>
                </a:lnTo>
                <a:lnTo>
                  <a:pt x="15" y="157"/>
                </a:lnTo>
                <a:lnTo>
                  <a:pt x="15" y="158"/>
                </a:lnTo>
                <a:lnTo>
                  <a:pt x="15" y="156"/>
                </a:lnTo>
                <a:lnTo>
                  <a:pt x="16" y="157"/>
                </a:lnTo>
                <a:lnTo>
                  <a:pt x="16" y="156"/>
                </a:lnTo>
                <a:lnTo>
                  <a:pt x="18" y="156"/>
                </a:lnTo>
                <a:lnTo>
                  <a:pt x="18" y="158"/>
                </a:lnTo>
                <a:lnTo>
                  <a:pt x="18" y="157"/>
                </a:lnTo>
                <a:lnTo>
                  <a:pt x="19" y="156"/>
                </a:lnTo>
                <a:lnTo>
                  <a:pt x="19" y="158"/>
                </a:lnTo>
                <a:lnTo>
                  <a:pt x="19" y="156"/>
                </a:lnTo>
                <a:lnTo>
                  <a:pt x="20" y="156"/>
                </a:lnTo>
                <a:lnTo>
                  <a:pt x="20" y="158"/>
                </a:lnTo>
                <a:lnTo>
                  <a:pt x="20" y="156"/>
                </a:lnTo>
                <a:lnTo>
                  <a:pt x="21" y="158"/>
                </a:lnTo>
                <a:lnTo>
                  <a:pt x="21" y="158"/>
                </a:lnTo>
                <a:lnTo>
                  <a:pt x="22" y="157"/>
                </a:lnTo>
                <a:lnTo>
                  <a:pt x="22" y="157"/>
                </a:lnTo>
                <a:lnTo>
                  <a:pt x="22" y="156"/>
                </a:lnTo>
                <a:lnTo>
                  <a:pt x="23" y="156"/>
                </a:lnTo>
                <a:lnTo>
                  <a:pt x="23" y="158"/>
                </a:lnTo>
                <a:lnTo>
                  <a:pt x="23" y="156"/>
                </a:lnTo>
                <a:lnTo>
                  <a:pt x="24" y="157"/>
                </a:lnTo>
                <a:lnTo>
                  <a:pt x="24" y="158"/>
                </a:lnTo>
                <a:lnTo>
                  <a:pt x="24" y="158"/>
                </a:lnTo>
                <a:lnTo>
                  <a:pt x="25" y="158"/>
                </a:lnTo>
                <a:lnTo>
                  <a:pt x="25" y="156"/>
                </a:lnTo>
                <a:lnTo>
                  <a:pt x="27" y="157"/>
                </a:lnTo>
                <a:lnTo>
                  <a:pt x="27" y="157"/>
                </a:lnTo>
                <a:lnTo>
                  <a:pt x="27" y="158"/>
                </a:lnTo>
                <a:lnTo>
                  <a:pt x="28" y="158"/>
                </a:lnTo>
                <a:lnTo>
                  <a:pt x="28" y="157"/>
                </a:lnTo>
                <a:lnTo>
                  <a:pt x="28" y="157"/>
                </a:lnTo>
                <a:lnTo>
                  <a:pt x="29" y="158"/>
                </a:lnTo>
                <a:lnTo>
                  <a:pt x="29" y="157"/>
                </a:lnTo>
                <a:lnTo>
                  <a:pt x="29" y="158"/>
                </a:lnTo>
                <a:lnTo>
                  <a:pt x="30" y="156"/>
                </a:lnTo>
                <a:lnTo>
                  <a:pt x="30" y="156"/>
                </a:lnTo>
                <a:lnTo>
                  <a:pt x="31" y="156"/>
                </a:lnTo>
                <a:lnTo>
                  <a:pt x="31" y="158"/>
                </a:lnTo>
                <a:lnTo>
                  <a:pt x="31" y="158"/>
                </a:lnTo>
                <a:lnTo>
                  <a:pt x="32" y="158"/>
                </a:lnTo>
                <a:lnTo>
                  <a:pt x="32" y="156"/>
                </a:lnTo>
                <a:lnTo>
                  <a:pt x="32" y="157"/>
                </a:lnTo>
                <a:lnTo>
                  <a:pt x="33" y="158"/>
                </a:lnTo>
                <a:lnTo>
                  <a:pt x="33" y="156"/>
                </a:lnTo>
                <a:lnTo>
                  <a:pt x="33" y="158"/>
                </a:lnTo>
                <a:lnTo>
                  <a:pt x="34" y="158"/>
                </a:lnTo>
                <a:lnTo>
                  <a:pt x="34" y="158"/>
                </a:lnTo>
                <a:lnTo>
                  <a:pt x="36" y="158"/>
                </a:lnTo>
                <a:lnTo>
                  <a:pt x="36" y="158"/>
                </a:lnTo>
                <a:lnTo>
                  <a:pt x="36" y="158"/>
                </a:lnTo>
                <a:lnTo>
                  <a:pt x="37" y="157"/>
                </a:lnTo>
                <a:lnTo>
                  <a:pt x="37" y="158"/>
                </a:lnTo>
                <a:lnTo>
                  <a:pt x="37" y="157"/>
                </a:lnTo>
                <a:lnTo>
                  <a:pt x="38" y="158"/>
                </a:lnTo>
                <a:lnTo>
                  <a:pt x="38" y="158"/>
                </a:lnTo>
                <a:lnTo>
                  <a:pt x="38" y="157"/>
                </a:lnTo>
                <a:lnTo>
                  <a:pt x="39" y="157"/>
                </a:lnTo>
                <a:lnTo>
                  <a:pt x="39" y="157"/>
                </a:lnTo>
                <a:lnTo>
                  <a:pt x="40" y="157"/>
                </a:lnTo>
                <a:lnTo>
                  <a:pt x="40" y="159"/>
                </a:lnTo>
                <a:lnTo>
                  <a:pt x="40" y="158"/>
                </a:lnTo>
                <a:lnTo>
                  <a:pt x="41" y="158"/>
                </a:lnTo>
                <a:lnTo>
                  <a:pt x="41" y="157"/>
                </a:lnTo>
                <a:lnTo>
                  <a:pt x="41" y="158"/>
                </a:lnTo>
                <a:lnTo>
                  <a:pt x="42" y="158"/>
                </a:lnTo>
                <a:lnTo>
                  <a:pt x="42" y="156"/>
                </a:lnTo>
                <a:lnTo>
                  <a:pt x="43" y="158"/>
                </a:lnTo>
                <a:lnTo>
                  <a:pt x="43" y="158"/>
                </a:lnTo>
                <a:lnTo>
                  <a:pt x="43" y="157"/>
                </a:lnTo>
                <a:lnTo>
                  <a:pt x="45" y="158"/>
                </a:lnTo>
                <a:lnTo>
                  <a:pt x="45" y="156"/>
                </a:lnTo>
                <a:lnTo>
                  <a:pt x="45" y="157"/>
                </a:lnTo>
                <a:lnTo>
                  <a:pt x="46" y="157"/>
                </a:lnTo>
                <a:lnTo>
                  <a:pt x="46" y="158"/>
                </a:lnTo>
                <a:lnTo>
                  <a:pt x="46" y="158"/>
                </a:lnTo>
                <a:lnTo>
                  <a:pt x="47" y="157"/>
                </a:lnTo>
                <a:lnTo>
                  <a:pt x="47" y="158"/>
                </a:lnTo>
                <a:lnTo>
                  <a:pt x="48" y="158"/>
                </a:lnTo>
                <a:lnTo>
                  <a:pt x="48" y="157"/>
                </a:lnTo>
                <a:lnTo>
                  <a:pt x="48" y="158"/>
                </a:lnTo>
                <a:lnTo>
                  <a:pt x="49" y="157"/>
                </a:lnTo>
                <a:lnTo>
                  <a:pt x="49" y="157"/>
                </a:lnTo>
                <a:lnTo>
                  <a:pt x="49" y="157"/>
                </a:lnTo>
                <a:lnTo>
                  <a:pt x="50" y="157"/>
                </a:lnTo>
                <a:lnTo>
                  <a:pt x="50" y="158"/>
                </a:lnTo>
                <a:lnTo>
                  <a:pt x="50" y="158"/>
                </a:lnTo>
                <a:lnTo>
                  <a:pt x="51" y="158"/>
                </a:lnTo>
                <a:lnTo>
                  <a:pt x="51" y="158"/>
                </a:lnTo>
                <a:lnTo>
                  <a:pt x="52" y="156"/>
                </a:lnTo>
                <a:lnTo>
                  <a:pt x="52" y="157"/>
                </a:lnTo>
                <a:lnTo>
                  <a:pt x="52" y="158"/>
                </a:lnTo>
                <a:lnTo>
                  <a:pt x="54" y="157"/>
                </a:lnTo>
                <a:lnTo>
                  <a:pt x="54" y="156"/>
                </a:lnTo>
                <a:lnTo>
                  <a:pt x="54" y="157"/>
                </a:lnTo>
                <a:lnTo>
                  <a:pt x="55" y="157"/>
                </a:lnTo>
                <a:lnTo>
                  <a:pt x="55" y="158"/>
                </a:lnTo>
                <a:lnTo>
                  <a:pt x="55" y="158"/>
                </a:lnTo>
                <a:lnTo>
                  <a:pt x="56" y="157"/>
                </a:lnTo>
                <a:lnTo>
                  <a:pt x="56" y="158"/>
                </a:lnTo>
                <a:lnTo>
                  <a:pt x="57" y="157"/>
                </a:lnTo>
                <a:lnTo>
                  <a:pt x="57" y="157"/>
                </a:lnTo>
                <a:lnTo>
                  <a:pt x="57" y="158"/>
                </a:lnTo>
                <a:lnTo>
                  <a:pt x="58" y="158"/>
                </a:lnTo>
                <a:lnTo>
                  <a:pt x="58" y="157"/>
                </a:lnTo>
                <a:lnTo>
                  <a:pt x="58" y="158"/>
                </a:lnTo>
                <a:lnTo>
                  <a:pt x="59" y="157"/>
                </a:lnTo>
                <a:lnTo>
                  <a:pt x="59" y="158"/>
                </a:lnTo>
                <a:lnTo>
                  <a:pt x="59" y="158"/>
                </a:lnTo>
                <a:lnTo>
                  <a:pt x="60" y="158"/>
                </a:lnTo>
                <a:lnTo>
                  <a:pt x="60" y="158"/>
                </a:lnTo>
                <a:lnTo>
                  <a:pt x="61" y="158"/>
                </a:lnTo>
                <a:lnTo>
                  <a:pt x="61" y="157"/>
                </a:lnTo>
                <a:lnTo>
                  <a:pt x="61" y="158"/>
                </a:lnTo>
                <a:lnTo>
                  <a:pt x="63" y="157"/>
                </a:lnTo>
                <a:lnTo>
                  <a:pt x="63" y="158"/>
                </a:lnTo>
                <a:lnTo>
                  <a:pt x="63" y="158"/>
                </a:lnTo>
                <a:lnTo>
                  <a:pt x="64" y="158"/>
                </a:lnTo>
                <a:lnTo>
                  <a:pt x="64" y="158"/>
                </a:lnTo>
                <a:lnTo>
                  <a:pt x="64" y="156"/>
                </a:lnTo>
                <a:lnTo>
                  <a:pt x="65" y="158"/>
                </a:lnTo>
                <a:lnTo>
                  <a:pt x="65" y="156"/>
                </a:lnTo>
                <a:lnTo>
                  <a:pt x="66" y="156"/>
                </a:lnTo>
                <a:lnTo>
                  <a:pt x="66" y="158"/>
                </a:lnTo>
                <a:lnTo>
                  <a:pt x="66" y="158"/>
                </a:lnTo>
                <a:lnTo>
                  <a:pt x="67" y="157"/>
                </a:lnTo>
                <a:lnTo>
                  <a:pt x="67" y="156"/>
                </a:lnTo>
                <a:lnTo>
                  <a:pt x="67" y="158"/>
                </a:lnTo>
                <a:lnTo>
                  <a:pt x="68" y="157"/>
                </a:lnTo>
                <a:lnTo>
                  <a:pt x="68" y="157"/>
                </a:lnTo>
                <a:lnTo>
                  <a:pt x="68" y="157"/>
                </a:lnTo>
                <a:lnTo>
                  <a:pt x="69" y="157"/>
                </a:lnTo>
                <a:lnTo>
                  <a:pt x="69" y="156"/>
                </a:lnTo>
                <a:lnTo>
                  <a:pt x="70" y="158"/>
                </a:lnTo>
                <a:lnTo>
                  <a:pt x="70" y="158"/>
                </a:lnTo>
                <a:lnTo>
                  <a:pt x="70" y="158"/>
                </a:lnTo>
                <a:lnTo>
                  <a:pt x="72" y="157"/>
                </a:lnTo>
                <a:lnTo>
                  <a:pt x="72" y="156"/>
                </a:lnTo>
                <a:lnTo>
                  <a:pt x="72" y="158"/>
                </a:lnTo>
                <a:lnTo>
                  <a:pt x="73" y="158"/>
                </a:lnTo>
                <a:lnTo>
                  <a:pt x="73" y="156"/>
                </a:lnTo>
                <a:lnTo>
                  <a:pt x="73" y="156"/>
                </a:lnTo>
                <a:lnTo>
                  <a:pt x="74" y="158"/>
                </a:lnTo>
                <a:lnTo>
                  <a:pt x="74" y="157"/>
                </a:lnTo>
                <a:lnTo>
                  <a:pt x="75" y="158"/>
                </a:lnTo>
                <a:lnTo>
                  <a:pt x="75" y="156"/>
                </a:lnTo>
                <a:lnTo>
                  <a:pt x="75" y="156"/>
                </a:lnTo>
                <a:lnTo>
                  <a:pt x="76" y="157"/>
                </a:lnTo>
                <a:lnTo>
                  <a:pt x="76" y="157"/>
                </a:lnTo>
                <a:lnTo>
                  <a:pt x="76" y="157"/>
                </a:lnTo>
                <a:lnTo>
                  <a:pt x="77" y="157"/>
                </a:lnTo>
                <a:lnTo>
                  <a:pt x="77" y="156"/>
                </a:lnTo>
                <a:lnTo>
                  <a:pt x="77" y="156"/>
                </a:lnTo>
                <a:lnTo>
                  <a:pt x="78" y="158"/>
                </a:lnTo>
                <a:lnTo>
                  <a:pt x="78" y="158"/>
                </a:lnTo>
                <a:lnTo>
                  <a:pt x="79" y="158"/>
                </a:lnTo>
                <a:lnTo>
                  <a:pt x="79" y="158"/>
                </a:lnTo>
                <a:lnTo>
                  <a:pt x="79" y="158"/>
                </a:lnTo>
                <a:lnTo>
                  <a:pt x="81" y="158"/>
                </a:lnTo>
                <a:lnTo>
                  <a:pt x="81" y="158"/>
                </a:lnTo>
                <a:lnTo>
                  <a:pt x="81" y="156"/>
                </a:lnTo>
                <a:lnTo>
                  <a:pt x="82" y="156"/>
                </a:lnTo>
                <a:lnTo>
                  <a:pt x="82" y="156"/>
                </a:lnTo>
                <a:lnTo>
                  <a:pt x="82" y="157"/>
                </a:lnTo>
                <a:lnTo>
                  <a:pt x="83" y="158"/>
                </a:lnTo>
                <a:lnTo>
                  <a:pt x="83" y="157"/>
                </a:lnTo>
                <a:lnTo>
                  <a:pt x="84" y="156"/>
                </a:lnTo>
                <a:lnTo>
                  <a:pt x="84" y="158"/>
                </a:lnTo>
                <a:lnTo>
                  <a:pt x="84" y="157"/>
                </a:lnTo>
                <a:lnTo>
                  <a:pt x="85" y="158"/>
                </a:lnTo>
                <a:lnTo>
                  <a:pt x="85" y="156"/>
                </a:lnTo>
                <a:lnTo>
                  <a:pt x="85" y="156"/>
                </a:lnTo>
                <a:lnTo>
                  <a:pt x="86" y="158"/>
                </a:lnTo>
                <a:lnTo>
                  <a:pt x="86" y="157"/>
                </a:lnTo>
                <a:lnTo>
                  <a:pt x="87" y="157"/>
                </a:lnTo>
                <a:lnTo>
                  <a:pt x="87" y="156"/>
                </a:lnTo>
                <a:lnTo>
                  <a:pt x="87" y="156"/>
                </a:lnTo>
                <a:lnTo>
                  <a:pt x="88" y="157"/>
                </a:lnTo>
                <a:lnTo>
                  <a:pt x="88" y="157"/>
                </a:lnTo>
                <a:lnTo>
                  <a:pt x="88" y="157"/>
                </a:lnTo>
                <a:lnTo>
                  <a:pt x="90" y="157"/>
                </a:lnTo>
                <a:lnTo>
                  <a:pt x="90" y="158"/>
                </a:lnTo>
                <a:lnTo>
                  <a:pt x="90" y="158"/>
                </a:lnTo>
                <a:lnTo>
                  <a:pt x="91" y="157"/>
                </a:lnTo>
                <a:lnTo>
                  <a:pt x="91" y="157"/>
                </a:lnTo>
                <a:lnTo>
                  <a:pt x="92" y="158"/>
                </a:lnTo>
                <a:lnTo>
                  <a:pt x="92" y="158"/>
                </a:lnTo>
                <a:lnTo>
                  <a:pt x="92" y="158"/>
                </a:lnTo>
                <a:lnTo>
                  <a:pt x="93" y="158"/>
                </a:lnTo>
                <a:lnTo>
                  <a:pt x="93" y="157"/>
                </a:lnTo>
                <a:lnTo>
                  <a:pt x="93" y="156"/>
                </a:lnTo>
                <a:lnTo>
                  <a:pt x="94" y="156"/>
                </a:lnTo>
                <a:lnTo>
                  <a:pt x="94" y="158"/>
                </a:lnTo>
                <a:lnTo>
                  <a:pt x="94" y="158"/>
                </a:lnTo>
                <a:lnTo>
                  <a:pt x="95" y="158"/>
                </a:lnTo>
                <a:lnTo>
                  <a:pt x="95" y="157"/>
                </a:lnTo>
                <a:lnTo>
                  <a:pt x="96" y="157"/>
                </a:lnTo>
                <a:lnTo>
                  <a:pt x="96" y="158"/>
                </a:lnTo>
                <a:lnTo>
                  <a:pt x="96" y="157"/>
                </a:lnTo>
                <a:lnTo>
                  <a:pt x="97" y="158"/>
                </a:lnTo>
                <a:lnTo>
                  <a:pt x="97" y="156"/>
                </a:lnTo>
                <a:lnTo>
                  <a:pt x="97" y="157"/>
                </a:lnTo>
                <a:lnTo>
                  <a:pt x="99" y="157"/>
                </a:lnTo>
                <a:lnTo>
                  <a:pt x="99" y="158"/>
                </a:lnTo>
                <a:lnTo>
                  <a:pt x="99" y="158"/>
                </a:lnTo>
                <a:lnTo>
                  <a:pt x="100" y="158"/>
                </a:lnTo>
                <a:lnTo>
                  <a:pt x="100" y="156"/>
                </a:lnTo>
                <a:lnTo>
                  <a:pt x="101" y="158"/>
                </a:lnTo>
                <a:lnTo>
                  <a:pt x="101" y="158"/>
                </a:lnTo>
                <a:lnTo>
                  <a:pt x="101" y="157"/>
                </a:lnTo>
                <a:lnTo>
                  <a:pt x="102" y="158"/>
                </a:lnTo>
                <a:lnTo>
                  <a:pt x="102" y="158"/>
                </a:lnTo>
                <a:lnTo>
                  <a:pt x="102" y="158"/>
                </a:lnTo>
                <a:lnTo>
                  <a:pt x="103" y="157"/>
                </a:lnTo>
                <a:lnTo>
                  <a:pt x="103" y="157"/>
                </a:lnTo>
                <a:lnTo>
                  <a:pt x="103" y="158"/>
                </a:lnTo>
                <a:lnTo>
                  <a:pt x="104" y="156"/>
                </a:lnTo>
                <a:lnTo>
                  <a:pt x="104" y="158"/>
                </a:lnTo>
                <a:lnTo>
                  <a:pt x="105" y="157"/>
                </a:lnTo>
                <a:lnTo>
                  <a:pt x="105" y="156"/>
                </a:lnTo>
                <a:lnTo>
                  <a:pt x="105" y="157"/>
                </a:lnTo>
                <a:lnTo>
                  <a:pt x="106" y="157"/>
                </a:lnTo>
                <a:lnTo>
                  <a:pt x="106" y="157"/>
                </a:lnTo>
                <a:lnTo>
                  <a:pt x="106" y="158"/>
                </a:lnTo>
                <a:lnTo>
                  <a:pt x="108" y="158"/>
                </a:lnTo>
                <a:lnTo>
                  <a:pt x="108" y="157"/>
                </a:lnTo>
                <a:lnTo>
                  <a:pt x="108" y="158"/>
                </a:lnTo>
                <a:lnTo>
                  <a:pt x="109" y="158"/>
                </a:lnTo>
                <a:lnTo>
                  <a:pt x="109" y="158"/>
                </a:lnTo>
                <a:lnTo>
                  <a:pt x="110" y="156"/>
                </a:lnTo>
                <a:lnTo>
                  <a:pt x="110" y="157"/>
                </a:lnTo>
                <a:lnTo>
                  <a:pt x="110" y="156"/>
                </a:lnTo>
                <a:lnTo>
                  <a:pt x="111" y="158"/>
                </a:lnTo>
                <a:lnTo>
                  <a:pt x="111" y="157"/>
                </a:lnTo>
                <a:lnTo>
                  <a:pt x="111" y="157"/>
                </a:lnTo>
                <a:lnTo>
                  <a:pt x="112" y="158"/>
                </a:lnTo>
                <a:lnTo>
                  <a:pt x="112" y="158"/>
                </a:lnTo>
                <a:lnTo>
                  <a:pt x="112" y="158"/>
                </a:lnTo>
                <a:lnTo>
                  <a:pt x="113" y="157"/>
                </a:lnTo>
                <a:lnTo>
                  <a:pt x="113" y="158"/>
                </a:lnTo>
                <a:lnTo>
                  <a:pt x="114" y="158"/>
                </a:lnTo>
                <a:lnTo>
                  <a:pt x="114" y="156"/>
                </a:lnTo>
                <a:lnTo>
                  <a:pt x="114" y="158"/>
                </a:lnTo>
                <a:lnTo>
                  <a:pt x="115" y="157"/>
                </a:lnTo>
                <a:lnTo>
                  <a:pt x="115" y="158"/>
                </a:lnTo>
                <a:lnTo>
                  <a:pt x="115" y="158"/>
                </a:lnTo>
                <a:lnTo>
                  <a:pt x="117" y="158"/>
                </a:lnTo>
                <a:lnTo>
                  <a:pt x="117" y="159"/>
                </a:lnTo>
                <a:lnTo>
                  <a:pt x="117" y="158"/>
                </a:lnTo>
                <a:lnTo>
                  <a:pt x="118" y="157"/>
                </a:lnTo>
                <a:lnTo>
                  <a:pt x="118" y="158"/>
                </a:lnTo>
                <a:lnTo>
                  <a:pt x="119" y="158"/>
                </a:lnTo>
                <a:lnTo>
                  <a:pt x="119" y="160"/>
                </a:lnTo>
                <a:lnTo>
                  <a:pt x="119" y="158"/>
                </a:lnTo>
                <a:lnTo>
                  <a:pt x="120" y="158"/>
                </a:lnTo>
                <a:lnTo>
                  <a:pt x="120" y="158"/>
                </a:lnTo>
                <a:lnTo>
                  <a:pt x="120" y="158"/>
                </a:lnTo>
                <a:lnTo>
                  <a:pt x="121" y="157"/>
                </a:lnTo>
                <a:lnTo>
                  <a:pt x="121" y="157"/>
                </a:lnTo>
                <a:lnTo>
                  <a:pt x="121" y="157"/>
                </a:lnTo>
                <a:lnTo>
                  <a:pt x="122" y="157"/>
                </a:lnTo>
                <a:lnTo>
                  <a:pt x="122" y="158"/>
                </a:lnTo>
                <a:lnTo>
                  <a:pt x="123" y="157"/>
                </a:lnTo>
                <a:lnTo>
                  <a:pt x="123" y="158"/>
                </a:lnTo>
                <a:lnTo>
                  <a:pt x="123" y="157"/>
                </a:lnTo>
                <a:lnTo>
                  <a:pt x="124" y="158"/>
                </a:lnTo>
                <a:lnTo>
                  <a:pt x="124" y="157"/>
                </a:lnTo>
                <a:lnTo>
                  <a:pt x="124" y="157"/>
                </a:lnTo>
                <a:lnTo>
                  <a:pt x="126" y="158"/>
                </a:lnTo>
                <a:lnTo>
                  <a:pt x="126" y="157"/>
                </a:lnTo>
                <a:lnTo>
                  <a:pt x="126" y="157"/>
                </a:lnTo>
                <a:lnTo>
                  <a:pt x="127" y="157"/>
                </a:lnTo>
                <a:lnTo>
                  <a:pt x="127" y="158"/>
                </a:lnTo>
                <a:lnTo>
                  <a:pt x="128" y="157"/>
                </a:lnTo>
                <a:lnTo>
                  <a:pt x="128" y="158"/>
                </a:lnTo>
                <a:lnTo>
                  <a:pt x="128" y="157"/>
                </a:lnTo>
                <a:lnTo>
                  <a:pt x="129" y="157"/>
                </a:lnTo>
                <a:lnTo>
                  <a:pt x="129" y="156"/>
                </a:lnTo>
                <a:lnTo>
                  <a:pt x="129" y="157"/>
                </a:lnTo>
                <a:lnTo>
                  <a:pt x="130" y="156"/>
                </a:lnTo>
                <a:lnTo>
                  <a:pt x="130" y="158"/>
                </a:lnTo>
                <a:lnTo>
                  <a:pt x="131" y="158"/>
                </a:lnTo>
                <a:lnTo>
                  <a:pt x="131" y="158"/>
                </a:lnTo>
                <a:lnTo>
                  <a:pt x="131" y="157"/>
                </a:lnTo>
                <a:lnTo>
                  <a:pt x="132" y="158"/>
                </a:lnTo>
                <a:lnTo>
                  <a:pt x="132" y="158"/>
                </a:lnTo>
                <a:lnTo>
                  <a:pt x="132" y="157"/>
                </a:lnTo>
                <a:lnTo>
                  <a:pt x="133" y="158"/>
                </a:lnTo>
                <a:lnTo>
                  <a:pt x="133" y="156"/>
                </a:lnTo>
                <a:lnTo>
                  <a:pt x="133" y="156"/>
                </a:lnTo>
                <a:lnTo>
                  <a:pt x="135" y="158"/>
                </a:lnTo>
                <a:lnTo>
                  <a:pt x="135" y="157"/>
                </a:lnTo>
                <a:lnTo>
                  <a:pt x="136" y="157"/>
                </a:lnTo>
                <a:lnTo>
                  <a:pt x="136" y="158"/>
                </a:lnTo>
                <a:lnTo>
                  <a:pt x="136" y="158"/>
                </a:lnTo>
                <a:lnTo>
                  <a:pt x="137" y="157"/>
                </a:lnTo>
                <a:lnTo>
                  <a:pt x="137" y="157"/>
                </a:lnTo>
                <a:lnTo>
                  <a:pt x="137" y="158"/>
                </a:lnTo>
                <a:lnTo>
                  <a:pt x="138" y="158"/>
                </a:lnTo>
                <a:lnTo>
                  <a:pt x="138" y="157"/>
                </a:lnTo>
                <a:lnTo>
                  <a:pt x="138" y="157"/>
                </a:lnTo>
                <a:lnTo>
                  <a:pt x="139" y="158"/>
                </a:lnTo>
                <a:lnTo>
                  <a:pt x="139" y="158"/>
                </a:lnTo>
                <a:lnTo>
                  <a:pt x="140" y="158"/>
                </a:lnTo>
                <a:lnTo>
                  <a:pt x="140" y="157"/>
                </a:lnTo>
                <a:lnTo>
                  <a:pt x="140" y="158"/>
                </a:lnTo>
                <a:lnTo>
                  <a:pt x="141" y="157"/>
                </a:lnTo>
                <a:lnTo>
                  <a:pt x="141" y="156"/>
                </a:lnTo>
                <a:lnTo>
                  <a:pt x="141" y="156"/>
                </a:lnTo>
                <a:lnTo>
                  <a:pt x="142" y="158"/>
                </a:lnTo>
                <a:lnTo>
                  <a:pt x="142" y="158"/>
                </a:lnTo>
                <a:lnTo>
                  <a:pt x="142" y="157"/>
                </a:lnTo>
                <a:lnTo>
                  <a:pt x="144" y="157"/>
                </a:lnTo>
                <a:lnTo>
                  <a:pt x="144" y="158"/>
                </a:lnTo>
                <a:lnTo>
                  <a:pt x="145" y="156"/>
                </a:lnTo>
                <a:lnTo>
                  <a:pt x="145" y="158"/>
                </a:lnTo>
                <a:lnTo>
                  <a:pt x="145" y="157"/>
                </a:lnTo>
                <a:lnTo>
                  <a:pt x="146" y="158"/>
                </a:lnTo>
                <a:lnTo>
                  <a:pt x="146" y="158"/>
                </a:lnTo>
                <a:lnTo>
                  <a:pt x="146" y="157"/>
                </a:lnTo>
                <a:lnTo>
                  <a:pt x="147" y="157"/>
                </a:lnTo>
                <a:lnTo>
                  <a:pt x="147" y="157"/>
                </a:lnTo>
                <a:lnTo>
                  <a:pt x="147" y="156"/>
                </a:lnTo>
                <a:lnTo>
                  <a:pt x="148" y="157"/>
                </a:lnTo>
                <a:lnTo>
                  <a:pt x="148" y="157"/>
                </a:lnTo>
                <a:lnTo>
                  <a:pt x="149" y="158"/>
                </a:lnTo>
                <a:lnTo>
                  <a:pt x="149" y="158"/>
                </a:lnTo>
                <a:lnTo>
                  <a:pt x="149" y="157"/>
                </a:lnTo>
                <a:lnTo>
                  <a:pt x="150" y="157"/>
                </a:lnTo>
                <a:lnTo>
                  <a:pt x="150" y="157"/>
                </a:lnTo>
                <a:lnTo>
                  <a:pt x="150" y="156"/>
                </a:lnTo>
                <a:lnTo>
                  <a:pt x="151" y="158"/>
                </a:lnTo>
                <a:lnTo>
                  <a:pt x="151" y="157"/>
                </a:lnTo>
                <a:lnTo>
                  <a:pt x="151" y="157"/>
                </a:lnTo>
                <a:lnTo>
                  <a:pt x="153" y="158"/>
                </a:lnTo>
                <a:lnTo>
                  <a:pt x="153" y="157"/>
                </a:lnTo>
                <a:lnTo>
                  <a:pt x="154" y="158"/>
                </a:lnTo>
                <a:lnTo>
                  <a:pt x="154" y="159"/>
                </a:lnTo>
                <a:lnTo>
                  <a:pt x="154" y="158"/>
                </a:lnTo>
                <a:lnTo>
                  <a:pt x="155" y="158"/>
                </a:lnTo>
                <a:lnTo>
                  <a:pt x="155" y="157"/>
                </a:lnTo>
                <a:lnTo>
                  <a:pt x="155" y="157"/>
                </a:lnTo>
                <a:lnTo>
                  <a:pt x="156" y="158"/>
                </a:lnTo>
                <a:lnTo>
                  <a:pt x="156" y="158"/>
                </a:lnTo>
                <a:lnTo>
                  <a:pt x="156" y="158"/>
                </a:lnTo>
                <a:lnTo>
                  <a:pt x="157" y="156"/>
                </a:lnTo>
                <a:lnTo>
                  <a:pt x="157" y="157"/>
                </a:lnTo>
                <a:lnTo>
                  <a:pt x="158" y="156"/>
                </a:lnTo>
                <a:lnTo>
                  <a:pt x="158" y="157"/>
                </a:lnTo>
                <a:lnTo>
                  <a:pt x="158" y="158"/>
                </a:lnTo>
                <a:lnTo>
                  <a:pt x="159" y="157"/>
                </a:lnTo>
                <a:lnTo>
                  <a:pt x="159" y="157"/>
                </a:lnTo>
                <a:lnTo>
                  <a:pt x="159" y="158"/>
                </a:lnTo>
                <a:lnTo>
                  <a:pt x="160" y="157"/>
                </a:lnTo>
                <a:lnTo>
                  <a:pt x="160" y="157"/>
                </a:lnTo>
                <a:lnTo>
                  <a:pt x="160" y="156"/>
                </a:lnTo>
                <a:lnTo>
                  <a:pt x="162" y="157"/>
                </a:lnTo>
                <a:lnTo>
                  <a:pt x="162" y="158"/>
                </a:lnTo>
                <a:lnTo>
                  <a:pt x="163" y="158"/>
                </a:lnTo>
                <a:lnTo>
                  <a:pt x="163" y="157"/>
                </a:lnTo>
                <a:lnTo>
                  <a:pt x="163" y="158"/>
                </a:lnTo>
                <a:lnTo>
                  <a:pt x="164" y="158"/>
                </a:lnTo>
                <a:lnTo>
                  <a:pt x="164" y="157"/>
                </a:lnTo>
                <a:lnTo>
                  <a:pt x="164" y="157"/>
                </a:lnTo>
                <a:lnTo>
                  <a:pt x="165" y="156"/>
                </a:lnTo>
                <a:lnTo>
                  <a:pt x="165" y="157"/>
                </a:lnTo>
                <a:lnTo>
                  <a:pt x="165" y="157"/>
                </a:lnTo>
                <a:lnTo>
                  <a:pt x="166" y="158"/>
                </a:lnTo>
                <a:lnTo>
                  <a:pt x="166" y="156"/>
                </a:lnTo>
                <a:lnTo>
                  <a:pt x="167" y="157"/>
                </a:lnTo>
                <a:lnTo>
                  <a:pt x="167" y="156"/>
                </a:lnTo>
                <a:lnTo>
                  <a:pt x="167" y="158"/>
                </a:lnTo>
                <a:lnTo>
                  <a:pt x="168" y="156"/>
                </a:lnTo>
                <a:lnTo>
                  <a:pt x="168" y="157"/>
                </a:lnTo>
                <a:lnTo>
                  <a:pt x="168" y="158"/>
                </a:lnTo>
                <a:lnTo>
                  <a:pt x="169" y="157"/>
                </a:lnTo>
                <a:lnTo>
                  <a:pt x="169" y="157"/>
                </a:lnTo>
                <a:lnTo>
                  <a:pt x="169" y="158"/>
                </a:lnTo>
                <a:lnTo>
                  <a:pt x="171" y="158"/>
                </a:lnTo>
                <a:lnTo>
                  <a:pt x="171" y="158"/>
                </a:lnTo>
                <a:lnTo>
                  <a:pt x="172" y="158"/>
                </a:lnTo>
                <a:lnTo>
                  <a:pt x="172" y="157"/>
                </a:lnTo>
                <a:lnTo>
                  <a:pt x="172" y="158"/>
                </a:lnTo>
                <a:lnTo>
                  <a:pt x="173" y="157"/>
                </a:lnTo>
                <a:lnTo>
                  <a:pt x="173" y="157"/>
                </a:lnTo>
                <a:lnTo>
                  <a:pt x="173" y="157"/>
                </a:lnTo>
                <a:lnTo>
                  <a:pt x="174" y="156"/>
                </a:lnTo>
                <a:lnTo>
                  <a:pt x="174" y="157"/>
                </a:lnTo>
                <a:lnTo>
                  <a:pt x="175" y="158"/>
                </a:lnTo>
                <a:lnTo>
                  <a:pt x="175" y="158"/>
                </a:lnTo>
                <a:lnTo>
                  <a:pt x="175" y="157"/>
                </a:lnTo>
                <a:lnTo>
                  <a:pt x="176" y="156"/>
                </a:lnTo>
                <a:lnTo>
                  <a:pt x="176" y="157"/>
                </a:lnTo>
                <a:lnTo>
                  <a:pt x="176" y="157"/>
                </a:lnTo>
                <a:lnTo>
                  <a:pt x="177" y="158"/>
                </a:lnTo>
                <a:lnTo>
                  <a:pt x="177" y="158"/>
                </a:lnTo>
                <a:lnTo>
                  <a:pt x="177" y="156"/>
                </a:lnTo>
                <a:lnTo>
                  <a:pt x="178" y="158"/>
                </a:lnTo>
                <a:lnTo>
                  <a:pt x="178" y="157"/>
                </a:lnTo>
                <a:lnTo>
                  <a:pt x="180" y="158"/>
                </a:lnTo>
                <a:lnTo>
                  <a:pt x="180" y="156"/>
                </a:lnTo>
                <a:lnTo>
                  <a:pt x="180" y="157"/>
                </a:lnTo>
                <a:lnTo>
                  <a:pt x="181" y="158"/>
                </a:lnTo>
                <a:lnTo>
                  <a:pt x="181" y="157"/>
                </a:lnTo>
                <a:lnTo>
                  <a:pt x="181" y="157"/>
                </a:lnTo>
                <a:lnTo>
                  <a:pt x="182" y="157"/>
                </a:lnTo>
                <a:lnTo>
                  <a:pt x="182" y="157"/>
                </a:lnTo>
                <a:lnTo>
                  <a:pt x="182" y="156"/>
                </a:lnTo>
                <a:lnTo>
                  <a:pt x="183" y="158"/>
                </a:lnTo>
                <a:lnTo>
                  <a:pt x="183" y="158"/>
                </a:lnTo>
                <a:lnTo>
                  <a:pt x="184" y="157"/>
                </a:lnTo>
                <a:lnTo>
                  <a:pt x="184" y="158"/>
                </a:lnTo>
                <a:lnTo>
                  <a:pt x="184" y="157"/>
                </a:lnTo>
                <a:lnTo>
                  <a:pt x="185" y="157"/>
                </a:lnTo>
                <a:lnTo>
                  <a:pt x="185" y="158"/>
                </a:lnTo>
                <a:lnTo>
                  <a:pt x="185" y="157"/>
                </a:lnTo>
                <a:lnTo>
                  <a:pt x="186" y="158"/>
                </a:lnTo>
                <a:lnTo>
                  <a:pt x="186" y="157"/>
                </a:lnTo>
                <a:lnTo>
                  <a:pt x="186" y="158"/>
                </a:lnTo>
                <a:lnTo>
                  <a:pt x="187" y="157"/>
                </a:lnTo>
                <a:lnTo>
                  <a:pt x="187" y="157"/>
                </a:lnTo>
                <a:lnTo>
                  <a:pt x="189" y="158"/>
                </a:lnTo>
                <a:lnTo>
                  <a:pt x="189" y="158"/>
                </a:lnTo>
                <a:lnTo>
                  <a:pt x="189" y="157"/>
                </a:lnTo>
                <a:lnTo>
                  <a:pt x="190" y="157"/>
                </a:lnTo>
                <a:lnTo>
                  <a:pt x="190" y="158"/>
                </a:lnTo>
                <a:lnTo>
                  <a:pt x="190" y="158"/>
                </a:lnTo>
                <a:lnTo>
                  <a:pt x="191" y="158"/>
                </a:lnTo>
                <a:lnTo>
                  <a:pt x="191" y="157"/>
                </a:lnTo>
                <a:lnTo>
                  <a:pt x="191" y="156"/>
                </a:lnTo>
                <a:lnTo>
                  <a:pt x="192" y="158"/>
                </a:lnTo>
                <a:lnTo>
                  <a:pt x="192" y="157"/>
                </a:lnTo>
                <a:lnTo>
                  <a:pt x="193" y="158"/>
                </a:lnTo>
                <a:lnTo>
                  <a:pt x="193" y="158"/>
                </a:lnTo>
                <a:lnTo>
                  <a:pt x="193" y="157"/>
                </a:lnTo>
                <a:lnTo>
                  <a:pt x="194" y="158"/>
                </a:lnTo>
                <a:lnTo>
                  <a:pt x="194" y="157"/>
                </a:lnTo>
                <a:lnTo>
                  <a:pt x="194" y="156"/>
                </a:lnTo>
                <a:lnTo>
                  <a:pt x="195" y="158"/>
                </a:lnTo>
                <a:lnTo>
                  <a:pt x="195" y="157"/>
                </a:lnTo>
                <a:lnTo>
                  <a:pt x="195" y="157"/>
                </a:lnTo>
                <a:lnTo>
                  <a:pt x="196" y="158"/>
                </a:lnTo>
                <a:lnTo>
                  <a:pt x="196" y="156"/>
                </a:lnTo>
                <a:lnTo>
                  <a:pt x="198" y="157"/>
                </a:lnTo>
                <a:lnTo>
                  <a:pt x="198" y="157"/>
                </a:lnTo>
                <a:lnTo>
                  <a:pt x="198" y="158"/>
                </a:lnTo>
                <a:lnTo>
                  <a:pt x="199" y="158"/>
                </a:lnTo>
                <a:lnTo>
                  <a:pt x="199" y="158"/>
                </a:lnTo>
                <a:lnTo>
                  <a:pt x="199" y="158"/>
                </a:lnTo>
                <a:lnTo>
                  <a:pt x="200" y="158"/>
                </a:lnTo>
                <a:lnTo>
                  <a:pt x="200" y="156"/>
                </a:lnTo>
                <a:lnTo>
                  <a:pt x="200" y="158"/>
                </a:lnTo>
                <a:lnTo>
                  <a:pt x="201" y="158"/>
                </a:lnTo>
                <a:lnTo>
                  <a:pt x="201" y="157"/>
                </a:lnTo>
                <a:lnTo>
                  <a:pt x="202" y="157"/>
                </a:lnTo>
                <a:lnTo>
                  <a:pt x="202" y="157"/>
                </a:lnTo>
                <a:lnTo>
                  <a:pt x="202" y="156"/>
                </a:lnTo>
                <a:lnTo>
                  <a:pt x="203" y="158"/>
                </a:lnTo>
                <a:lnTo>
                  <a:pt x="203" y="156"/>
                </a:lnTo>
                <a:lnTo>
                  <a:pt x="203" y="155"/>
                </a:lnTo>
                <a:lnTo>
                  <a:pt x="204" y="156"/>
                </a:lnTo>
                <a:lnTo>
                  <a:pt x="204" y="157"/>
                </a:lnTo>
                <a:lnTo>
                  <a:pt x="204" y="157"/>
                </a:lnTo>
                <a:lnTo>
                  <a:pt x="205" y="157"/>
                </a:lnTo>
                <a:lnTo>
                  <a:pt x="205" y="157"/>
                </a:lnTo>
                <a:lnTo>
                  <a:pt x="206" y="158"/>
                </a:lnTo>
                <a:lnTo>
                  <a:pt x="206" y="157"/>
                </a:lnTo>
                <a:lnTo>
                  <a:pt x="206" y="158"/>
                </a:lnTo>
                <a:lnTo>
                  <a:pt x="208" y="157"/>
                </a:lnTo>
                <a:lnTo>
                  <a:pt x="208" y="158"/>
                </a:lnTo>
                <a:lnTo>
                  <a:pt x="208" y="156"/>
                </a:lnTo>
                <a:lnTo>
                  <a:pt x="209" y="157"/>
                </a:lnTo>
                <a:lnTo>
                  <a:pt x="209" y="158"/>
                </a:lnTo>
                <a:lnTo>
                  <a:pt x="209" y="157"/>
                </a:lnTo>
                <a:lnTo>
                  <a:pt x="210" y="157"/>
                </a:lnTo>
                <a:lnTo>
                  <a:pt x="210" y="157"/>
                </a:lnTo>
                <a:lnTo>
                  <a:pt x="211" y="156"/>
                </a:lnTo>
                <a:lnTo>
                  <a:pt x="211" y="156"/>
                </a:lnTo>
                <a:lnTo>
                  <a:pt x="211" y="158"/>
                </a:lnTo>
                <a:lnTo>
                  <a:pt x="212" y="158"/>
                </a:lnTo>
                <a:lnTo>
                  <a:pt x="212" y="157"/>
                </a:lnTo>
                <a:lnTo>
                  <a:pt x="212" y="158"/>
                </a:lnTo>
                <a:lnTo>
                  <a:pt x="213" y="158"/>
                </a:lnTo>
                <a:lnTo>
                  <a:pt x="213" y="158"/>
                </a:lnTo>
                <a:lnTo>
                  <a:pt x="213" y="158"/>
                </a:lnTo>
                <a:lnTo>
                  <a:pt x="214" y="157"/>
                </a:lnTo>
                <a:lnTo>
                  <a:pt x="214" y="157"/>
                </a:lnTo>
                <a:lnTo>
                  <a:pt x="215" y="157"/>
                </a:lnTo>
                <a:lnTo>
                  <a:pt x="215" y="156"/>
                </a:lnTo>
                <a:lnTo>
                  <a:pt x="215" y="158"/>
                </a:lnTo>
                <a:lnTo>
                  <a:pt x="217" y="158"/>
                </a:lnTo>
                <a:lnTo>
                  <a:pt x="217" y="156"/>
                </a:lnTo>
                <a:lnTo>
                  <a:pt x="217" y="158"/>
                </a:lnTo>
                <a:lnTo>
                  <a:pt x="218" y="158"/>
                </a:lnTo>
                <a:lnTo>
                  <a:pt x="218" y="157"/>
                </a:lnTo>
                <a:lnTo>
                  <a:pt x="219" y="158"/>
                </a:lnTo>
                <a:lnTo>
                  <a:pt x="219" y="157"/>
                </a:lnTo>
                <a:lnTo>
                  <a:pt x="219" y="158"/>
                </a:lnTo>
                <a:lnTo>
                  <a:pt x="220" y="158"/>
                </a:lnTo>
                <a:lnTo>
                  <a:pt x="220" y="156"/>
                </a:lnTo>
                <a:lnTo>
                  <a:pt x="220" y="157"/>
                </a:lnTo>
                <a:lnTo>
                  <a:pt x="221" y="157"/>
                </a:lnTo>
                <a:lnTo>
                  <a:pt x="221" y="158"/>
                </a:lnTo>
                <a:lnTo>
                  <a:pt x="221" y="156"/>
                </a:lnTo>
                <a:lnTo>
                  <a:pt x="222" y="157"/>
                </a:lnTo>
                <a:lnTo>
                  <a:pt x="222" y="158"/>
                </a:lnTo>
                <a:lnTo>
                  <a:pt x="223" y="158"/>
                </a:lnTo>
                <a:lnTo>
                  <a:pt x="223" y="158"/>
                </a:lnTo>
                <a:lnTo>
                  <a:pt x="223" y="156"/>
                </a:lnTo>
                <a:lnTo>
                  <a:pt x="224" y="158"/>
                </a:lnTo>
                <a:lnTo>
                  <a:pt x="224" y="158"/>
                </a:lnTo>
                <a:lnTo>
                  <a:pt x="224" y="158"/>
                </a:lnTo>
                <a:lnTo>
                  <a:pt x="226" y="156"/>
                </a:lnTo>
                <a:lnTo>
                  <a:pt x="226" y="157"/>
                </a:lnTo>
                <a:lnTo>
                  <a:pt x="226" y="158"/>
                </a:lnTo>
                <a:lnTo>
                  <a:pt x="227" y="158"/>
                </a:lnTo>
                <a:lnTo>
                  <a:pt x="227" y="156"/>
                </a:lnTo>
                <a:lnTo>
                  <a:pt x="228" y="158"/>
                </a:lnTo>
                <a:lnTo>
                  <a:pt x="228" y="158"/>
                </a:lnTo>
                <a:lnTo>
                  <a:pt x="228" y="158"/>
                </a:lnTo>
                <a:lnTo>
                  <a:pt x="229" y="158"/>
                </a:lnTo>
                <a:lnTo>
                  <a:pt x="229" y="157"/>
                </a:lnTo>
                <a:lnTo>
                  <a:pt x="229" y="158"/>
                </a:lnTo>
                <a:lnTo>
                  <a:pt x="230" y="159"/>
                </a:lnTo>
                <a:lnTo>
                  <a:pt x="230" y="157"/>
                </a:lnTo>
                <a:lnTo>
                  <a:pt x="230" y="156"/>
                </a:lnTo>
                <a:lnTo>
                  <a:pt x="231" y="157"/>
                </a:lnTo>
                <a:lnTo>
                  <a:pt x="231" y="158"/>
                </a:lnTo>
                <a:lnTo>
                  <a:pt x="232" y="157"/>
                </a:lnTo>
                <a:lnTo>
                  <a:pt x="232" y="158"/>
                </a:lnTo>
                <a:lnTo>
                  <a:pt x="232" y="158"/>
                </a:lnTo>
                <a:lnTo>
                  <a:pt x="233" y="157"/>
                </a:lnTo>
                <a:lnTo>
                  <a:pt x="233" y="158"/>
                </a:lnTo>
                <a:lnTo>
                  <a:pt x="233" y="158"/>
                </a:lnTo>
                <a:lnTo>
                  <a:pt x="235" y="158"/>
                </a:lnTo>
                <a:lnTo>
                  <a:pt x="235" y="158"/>
                </a:lnTo>
                <a:lnTo>
                  <a:pt x="235" y="157"/>
                </a:lnTo>
                <a:lnTo>
                  <a:pt x="236" y="157"/>
                </a:lnTo>
                <a:lnTo>
                  <a:pt x="236" y="157"/>
                </a:lnTo>
                <a:lnTo>
                  <a:pt x="237" y="158"/>
                </a:lnTo>
                <a:lnTo>
                  <a:pt x="237" y="157"/>
                </a:lnTo>
                <a:lnTo>
                  <a:pt x="237" y="158"/>
                </a:lnTo>
                <a:lnTo>
                  <a:pt x="238" y="157"/>
                </a:lnTo>
                <a:lnTo>
                  <a:pt x="238" y="157"/>
                </a:lnTo>
                <a:lnTo>
                  <a:pt x="238" y="156"/>
                </a:lnTo>
                <a:lnTo>
                  <a:pt x="239" y="158"/>
                </a:lnTo>
                <a:lnTo>
                  <a:pt x="239" y="156"/>
                </a:lnTo>
                <a:lnTo>
                  <a:pt x="239" y="156"/>
                </a:lnTo>
                <a:lnTo>
                  <a:pt x="240" y="156"/>
                </a:lnTo>
                <a:lnTo>
                  <a:pt x="240" y="156"/>
                </a:lnTo>
                <a:lnTo>
                  <a:pt x="241" y="156"/>
                </a:lnTo>
                <a:lnTo>
                  <a:pt x="241" y="156"/>
                </a:lnTo>
                <a:lnTo>
                  <a:pt x="241" y="159"/>
                </a:lnTo>
                <a:lnTo>
                  <a:pt x="242" y="157"/>
                </a:lnTo>
                <a:lnTo>
                  <a:pt x="242" y="157"/>
                </a:lnTo>
                <a:lnTo>
                  <a:pt x="242" y="157"/>
                </a:lnTo>
                <a:lnTo>
                  <a:pt x="244" y="156"/>
                </a:lnTo>
                <a:lnTo>
                  <a:pt x="244" y="158"/>
                </a:lnTo>
                <a:lnTo>
                  <a:pt x="244" y="159"/>
                </a:lnTo>
                <a:lnTo>
                  <a:pt x="245" y="158"/>
                </a:lnTo>
                <a:lnTo>
                  <a:pt x="245" y="158"/>
                </a:lnTo>
                <a:lnTo>
                  <a:pt x="246" y="158"/>
                </a:lnTo>
                <a:lnTo>
                  <a:pt x="246" y="158"/>
                </a:lnTo>
                <a:lnTo>
                  <a:pt x="246" y="158"/>
                </a:lnTo>
                <a:lnTo>
                  <a:pt x="247" y="157"/>
                </a:lnTo>
                <a:lnTo>
                  <a:pt x="247" y="157"/>
                </a:lnTo>
                <a:lnTo>
                  <a:pt x="247" y="158"/>
                </a:lnTo>
                <a:lnTo>
                  <a:pt x="248" y="158"/>
                </a:lnTo>
                <a:lnTo>
                  <a:pt x="248" y="158"/>
                </a:lnTo>
                <a:lnTo>
                  <a:pt x="248" y="158"/>
                </a:lnTo>
                <a:lnTo>
                  <a:pt x="249" y="158"/>
                </a:lnTo>
                <a:lnTo>
                  <a:pt x="249" y="157"/>
                </a:lnTo>
                <a:lnTo>
                  <a:pt x="250" y="157"/>
                </a:lnTo>
                <a:lnTo>
                  <a:pt x="250" y="158"/>
                </a:lnTo>
                <a:lnTo>
                  <a:pt x="250" y="157"/>
                </a:lnTo>
                <a:lnTo>
                  <a:pt x="251" y="157"/>
                </a:lnTo>
                <a:lnTo>
                  <a:pt x="251" y="157"/>
                </a:lnTo>
                <a:lnTo>
                  <a:pt x="251" y="158"/>
                </a:lnTo>
                <a:lnTo>
                  <a:pt x="253" y="156"/>
                </a:lnTo>
                <a:lnTo>
                  <a:pt x="253" y="157"/>
                </a:lnTo>
                <a:lnTo>
                  <a:pt x="253" y="157"/>
                </a:lnTo>
                <a:lnTo>
                  <a:pt x="254" y="157"/>
                </a:lnTo>
                <a:lnTo>
                  <a:pt x="254" y="156"/>
                </a:lnTo>
                <a:lnTo>
                  <a:pt x="255" y="157"/>
                </a:lnTo>
                <a:lnTo>
                  <a:pt x="255" y="157"/>
                </a:lnTo>
                <a:lnTo>
                  <a:pt x="255" y="158"/>
                </a:lnTo>
                <a:lnTo>
                  <a:pt x="256" y="158"/>
                </a:lnTo>
                <a:lnTo>
                  <a:pt x="256" y="157"/>
                </a:lnTo>
                <a:lnTo>
                  <a:pt x="256" y="157"/>
                </a:lnTo>
                <a:lnTo>
                  <a:pt x="257" y="158"/>
                </a:lnTo>
                <a:lnTo>
                  <a:pt x="257" y="158"/>
                </a:lnTo>
                <a:lnTo>
                  <a:pt x="257" y="158"/>
                </a:lnTo>
                <a:lnTo>
                  <a:pt x="258" y="156"/>
                </a:lnTo>
                <a:lnTo>
                  <a:pt x="258" y="159"/>
                </a:lnTo>
                <a:lnTo>
                  <a:pt x="259" y="158"/>
                </a:lnTo>
                <a:lnTo>
                  <a:pt x="259" y="158"/>
                </a:lnTo>
                <a:lnTo>
                  <a:pt x="259" y="157"/>
                </a:lnTo>
                <a:lnTo>
                  <a:pt x="260" y="157"/>
                </a:lnTo>
                <a:lnTo>
                  <a:pt x="260" y="158"/>
                </a:lnTo>
                <a:lnTo>
                  <a:pt x="260" y="157"/>
                </a:lnTo>
                <a:lnTo>
                  <a:pt x="262" y="156"/>
                </a:lnTo>
                <a:lnTo>
                  <a:pt x="262" y="157"/>
                </a:lnTo>
                <a:lnTo>
                  <a:pt x="263" y="156"/>
                </a:lnTo>
                <a:lnTo>
                  <a:pt x="263" y="156"/>
                </a:lnTo>
                <a:lnTo>
                  <a:pt x="263" y="157"/>
                </a:lnTo>
                <a:lnTo>
                  <a:pt x="264" y="157"/>
                </a:lnTo>
                <a:lnTo>
                  <a:pt x="264" y="157"/>
                </a:lnTo>
                <a:lnTo>
                  <a:pt x="264" y="156"/>
                </a:lnTo>
                <a:lnTo>
                  <a:pt x="265" y="158"/>
                </a:lnTo>
                <a:lnTo>
                  <a:pt x="265" y="157"/>
                </a:lnTo>
                <a:lnTo>
                  <a:pt x="265" y="158"/>
                </a:lnTo>
                <a:lnTo>
                  <a:pt x="266" y="157"/>
                </a:lnTo>
                <a:lnTo>
                  <a:pt x="266" y="157"/>
                </a:lnTo>
                <a:lnTo>
                  <a:pt x="267" y="158"/>
                </a:lnTo>
                <a:lnTo>
                  <a:pt x="267" y="157"/>
                </a:lnTo>
                <a:lnTo>
                  <a:pt x="267" y="157"/>
                </a:lnTo>
                <a:lnTo>
                  <a:pt x="268" y="156"/>
                </a:lnTo>
                <a:lnTo>
                  <a:pt x="268" y="157"/>
                </a:lnTo>
                <a:lnTo>
                  <a:pt x="268" y="158"/>
                </a:lnTo>
                <a:lnTo>
                  <a:pt x="269" y="157"/>
                </a:lnTo>
                <a:lnTo>
                  <a:pt x="269" y="158"/>
                </a:lnTo>
                <a:lnTo>
                  <a:pt x="269" y="158"/>
                </a:lnTo>
                <a:lnTo>
                  <a:pt x="271" y="157"/>
                </a:lnTo>
                <a:lnTo>
                  <a:pt x="271" y="157"/>
                </a:lnTo>
                <a:lnTo>
                  <a:pt x="272" y="156"/>
                </a:lnTo>
                <a:lnTo>
                  <a:pt x="272" y="157"/>
                </a:lnTo>
                <a:lnTo>
                  <a:pt x="272" y="157"/>
                </a:lnTo>
                <a:lnTo>
                  <a:pt x="273" y="157"/>
                </a:lnTo>
                <a:lnTo>
                  <a:pt x="273" y="157"/>
                </a:lnTo>
                <a:lnTo>
                  <a:pt x="273" y="157"/>
                </a:lnTo>
                <a:lnTo>
                  <a:pt x="274" y="158"/>
                </a:lnTo>
                <a:lnTo>
                  <a:pt x="274" y="157"/>
                </a:lnTo>
                <a:lnTo>
                  <a:pt x="274" y="156"/>
                </a:lnTo>
                <a:lnTo>
                  <a:pt x="275" y="157"/>
                </a:lnTo>
                <a:lnTo>
                  <a:pt x="275" y="156"/>
                </a:lnTo>
                <a:lnTo>
                  <a:pt x="276" y="156"/>
                </a:lnTo>
                <a:lnTo>
                  <a:pt x="276" y="156"/>
                </a:lnTo>
                <a:lnTo>
                  <a:pt x="276" y="157"/>
                </a:lnTo>
                <a:lnTo>
                  <a:pt x="277" y="157"/>
                </a:lnTo>
                <a:lnTo>
                  <a:pt x="277" y="158"/>
                </a:lnTo>
                <a:lnTo>
                  <a:pt x="277" y="156"/>
                </a:lnTo>
                <a:lnTo>
                  <a:pt x="278" y="157"/>
                </a:lnTo>
                <a:lnTo>
                  <a:pt x="278" y="157"/>
                </a:lnTo>
                <a:lnTo>
                  <a:pt x="278" y="157"/>
                </a:lnTo>
                <a:lnTo>
                  <a:pt x="280" y="157"/>
                </a:lnTo>
                <a:lnTo>
                  <a:pt x="280" y="158"/>
                </a:lnTo>
                <a:lnTo>
                  <a:pt x="281" y="157"/>
                </a:lnTo>
                <a:lnTo>
                  <a:pt x="281" y="157"/>
                </a:lnTo>
                <a:lnTo>
                  <a:pt x="281" y="157"/>
                </a:lnTo>
                <a:lnTo>
                  <a:pt x="282" y="158"/>
                </a:lnTo>
                <a:lnTo>
                  <a:pt x="282" y="157"/>
                </a:lnTo>
                <a:lnTo>
                  <a:pt x="282" y="158"/>
                </a:lnTo>
                <a:lnTo>
                  <a:pt x="283" y="157"/>
                </a:lnTo>
                <a:lnTo>
                  <a:pt x="283" y="158"/>
                </a:lnTo>
                <a:lnTo>
                  <a:pt x="283" y="156"/>
                </a:lnTo>
                <a:lnTo>
                  <a:pt x="284" y="157"/>
                </a:lnTo>
                <a:lnTo>
                  <a:pt x="284" y="156"/>
                </a:lnTo>
                <a:lnTo>
                  <a:pt x="285" y="156"/>
                </a:lnTo>
                <a:lnTo>
                  <a:pt x="285" y="156"/>
                </a:lnTo>
                <a:lnTo>
                  <a:pt x="285" y="157"/>
                </a:lnTo>
                <a:lnTo>
                  <a:pt x="286" y="157"/>
                </a:lnTo>
                <a:lnTo>
                  <a:pt x="286" y="159"/>
                </a:lnTo>
                <a:lnTo>
                  <a:pt x="286" y="158"/>
                </a:lnTo>
                <a:lnTo>
                  <a:pt x="287" y="158"/>
                </a:lnTo>
                <a:lnTo>
                  <a:pt x="287" y="157"/>
                </a:lnTo>
                <a:lnTo>
                  <a:pt x="287" y="158"/>
                </a:lnTo>
                <a:lnTo>
                  <a:pt x="289" y="158"/>
                </a:lnTo>
                <a:lnTo>
                  <a:pt x="289" y="158"/>
                </a:lnTo>
                <a:lnTo>
                  <a:pt x="290" y="158"/>
                </a:lnTo>
                <a:lnTo>
                  <a:pt x="290" y="157"/>
                </a:lnTo>
                <a:lnTo>
                  <a:pt x="290" y="158"/>
                </a:lnTo>
                <a:lnTo>
                  <a:pt x="291" y="158"/>
                </a:lnTo>
                <a:lnTo>
                  <a:pt x="291" y="158"/>
                </a:lnTo>
                <a:lnTo>
                  <a:pt x="291" y="158"/>
                </a:lnTo>
                <a:lnTo>
                  <a:pt x="292" y="157"/>
                </a:lnTo>
                <a:lnTo>
                  <a:pt x="292" y="156"/>
                </a:lnTo>
                <a:lnTo>
                  <a:pt x="292" y="158"/>
                </a:lnTo>
                <a:lnTo>
                  <a:pt x="293" y="157"/>
                </a:lnTo>
                <a:lnTo>
                  <a:pt x="293" y="158"/>
                </a:lnTo>
                <a:lnTo>
                  <a:pt x="294" y="158"/>
                </a:lnTo>
                <a:lnTo>
                  <a:pt x="294" y="157"/>
                </a:lnTo>
                <a:lnTo>
                  <a:pt x="294" y="158"/>
                </a:lnTo>
                <a:lnTo>
                  <a:pt x="295" y="158"/>
                </a:lnTo>
                <a:lnTo>
                  <a:pt x="295" y="158"/>
                </a:lnTo>
                <a:lnTo>
                  <a:pt x="295" y="157"/>
                </a:lnTo>
                <a:lnTo>
                  <a:pt x="296" y="158"/>
                </a:lnTo>
                <a:lnTo>
                  <a:pt x="296" y="158"/>
                </a:lnTo>
                <a:lnTo>
                  <a:pt x="296" y="157"/>
                </a:lnTo>
                <a:lnTo>
                  <a:pt x="298" y="156"/>
                </a:lnTo>
                <a:lnTo>
                  <a:pt x="298" y="158"/>
                </a:lnTo>
                <a:lnTo>
                  <a:pt x="299" y="157"/>
                </a:lnTo>
                <a:lnTo>
                  <a:pt x="299" y="157"/>
                </a:lnTo>
                <a:lnTo>
                  <a:pt x="299" y="156"/>
                </a:lnTo>
                <a:lnTo>
                  <a:pt x="300" y="158"/>
                </a:lnTo>
                <a:lnTo>
                  <a:pt x="300" y="158"/>
                </a:lnTo>
                <a:lnTo>
                  <a:pt x="300" y="158"/>
                </a:lnTo>
                <a:lnTo>
                  <a:pt x="301" y="158"/>
                </a:lnTo>
                <a:lnTo>
                  <a:pt x="301" y="158"/>
                </a:lnTo>
                <a:lnTo>
                  <a:pt x="302" y="158"/>
                </a:lnTo>
                <a:lnTo>
                  <a:pt x="302" y="158"/>
                </a:lnTo>
                <a:lnTo>
                  <a:pt x="302" y="158"/>
                </a:lnTo>
                <a:lnTo>
                  <a:pt x="303" y="158"/>
                </a:lnTo>
                <a:lnTo>
                  <a:pt x="303" y="158"/>
                </a:lnTo>
                <a:lnTo>
                  <a:pt x="303" y="157"/>
                </a:lnTo>
                <a:lnTo>
                  <a:pt x="304" y="158"/>
                </a:lnTo>
                <a:lnTo>
                  <a:pt x="304" y="158"/>
                </a:lnTo>
                <a:lnTo>
                  <a:pt x="304" y="156"/>
                </a:lnTo>
                <a:lnTo>
                  <a:pt x="305" y="157"/>
                </a:lnTo>
                <a:lnTo>
                  <a:pt x="305" y="157"/>
                </a:lnTo>
                <a:lnTo>
                  <a:pt x="307" y="157"/>
                </a:lnTo>
                <a:lnTo>
                  <a:pt x="307" y="158"/>
                </a:lnTo>
                <a:lnTo>
                  <a:pt x="307" y="156"/>
                </a:lnTo>
                <a:lnTo>
                  <a:pt x="308" y="156"/>
                </a:lnTo>
                <a:lnTo>
                  <a:pt x="308" y="158"/>
                </a:lnTo>
                <a:lnTo>
                  <a:pt x="308" y="157"/>
                </a:lnTo>
                <a:lnTo>
                  <a:pt x="309" y="158"/>
                </a:lnTo>
                <a:lnTo>
                  <a:pt x="309" y="157"/>
                </a:lnTo>
                <a:lnTo>
                  <a:pt x="309" y="158"/>
                </a:lnTo>
                <a:lnTo>
                  <a:pt x="310" y="158"/>
                </a:lnTo>
                <a:lnTo>
                  <a:pt x="310" y="156"/>
                </a:lnTo>
                <a:lnTo>
                  <a:pt x="311" y="158"/>
                </a:lnTo>
                <a:lnTo>
                  <a:pt x="311" y="157"/>
                </a:lnTo>
                <a:lnTo>
                  <a:pt x="311" y="158"/>
                </a:lnTo>
                <a:lnTo>
                  <a:pt x="312" y="158"/>
                </a:lnTo>
                <a:lnTo>
                  <a:pt x="312" y="157"/>
                </a:lnTo>
                <a:lnTo>
                  <a:pt x="312" y="157"/>
                </a:lnTo>
                <a:lnTo>
                  <a:pt x="313" y="157"/>
                </a:lnTo>
                <a:lnTo>
                  <a:pt x="313" y="156"/>
                </a:lnTo>
                <a:lnTo>
                  <a:pt x="313" y="156"/>
                </a:lnTo>
                <a:lnTo>
                  <a:pt x="314" y="156"/>
                </a:lnTo>
                <a:lnTo>
                  <a:pt x="314" y="157"/>
                </a:lnTo>
                <a:lnTo>
                  <a:pt x="316" y="157"/>
                </a:lnTo>
                <a:lnTo>
                  <a:pt x="316" y="157"/>
                </a:lnTo>
                <a:lnTo>
                  <a:pt x="316" y="157"/>
                </a:lnTo>
                <a:lnTo>
                  <a:pt x="317" y="158"/>
                </a:lnTo>
                <a:lnTo>
                  <a:pt x="317" y="156"/>
                </a:lnTo>
                <a:lnTo>
                  <a:pt x="317" y="157"/>
                </a:lnTo>
                <a:lnTo>
                  <a:pt x="318" y="157"/>
                </a:lnTo>
                <a:lnTo>
                  <a:pt x="318" y="156"/>
                </a:lnTo>
                <a:lnTo>
                  <a:pt x="318" y="157"/>
                </a:lnTo>
                <a:lnTo>
                  <a:pt x="319" y="157"/>
                </a:lnTo>
                <a:lnTo>
                  <a:pt x="319" y="157"/>
                </a:lnTo>
                <a:lnTo>
                  <a:pt x="320" y="156"/>
                </a:lnTo>
                <a:lnTo>
                  <a:pt x="320" y="156"/>
                </a:lnTo>
                <a:lnTo>
                  <a:pt x="320" y="157"/>
                </a:lnTo>
                <a:lnTo>
                  <a:pt x="321" y="157"/>
                </a:lnTo>
                <a:lnTo>
                  <a:pt x="321" y="156"/>
                </a:lnTo>
                <a:lnTo>
                  <a:pt x="321" y="158"/>
                </a:lnTo>
                <a:lnTo>
                  <a:pt x="322" y="156"/>
                </a:lnTo>
                <a:lnTo>
                  <a:pt x="322" y="157"/>
                </a:lnTo>
                <a:lnTo>
                  <a:pt x="322" y="157"/>
                </a:lnTo>
                <a:lnTo>
                  <a:pt x="323" y="157"/>
                </a:lnTo>
                <a:lnTo>
                  <a:pt x="323" y="157"/>
                </a:lnTo>
                <a:lnTo>
                  <a:pt x="325" y="157"/>
                </a:lnTo>
                <a:lnTo>
                  <a:pt x="325" y="157"/>
                </a:lnTo>
                <a:lnTo>
                  <a:pt x="325" y="157"/>
                </a:lnTo>
                <a:lnTo>
                  <a:pt x="326" y="157"/>
                </a:lnTo>
                <a:lnTo>
                  <a:pt x="326" y="158"/>
                </a:lnTo>
                <a:lnTo>
                  <a:pt x="326" y="158"/>
                </a:lnTo>
                <a:lnTo>
                  <a:pt x="327" y="158"/>
                </a:lnTo>
                <a:lnTo>
                  <a:pt x="327" y="157"/>
                </a:lnTo>
                <a:lnTo>
                  <a:pt x="327" y="158"/>
                </a:lnTo>
                <a:lnTo>
                  <a:pt x="328" y="157"/>
                </a:lnTo>
                <a:lnTo>
                  <a:pt x="328" y="158"/>
                </a:lnTo>
                <a:lnTo>
                  <a:pt x="329" y="158"/>
                </a:lnTo>
                <a:lnTo>
                  <a:pt x="329" y="157"/>
                </a:lnTo>
                <a:lnTo>
                  <a:pt x="329" y="157"/>
                </a:lnTo>
                <a:lnTo>
                  <a:pt x="330" y="157"/>
                </a:lnTo>
                <a:lnTo>
                  <a:pt x="330" y="158"/>
                </a:lnTo>
                <a:lnTo>
                  <a:pt x="330" y="158"/>
                </a:lnTo>
                <a:lnTo>
                  <a:pt x="331" y="156"/>
                </a:lnTo>
                <a:lnTo>
                  <a:pt x="331" y="157"/>
                </a:lnTo>
                <a:lnTo>
                  <a:pt x="331" y="158"/>
                </a:lnTo>
                <a:lnTo>
                  <a:pt x="332" y="158"/>
                </a:lnTo>
                <a:lnTo>
                  <a:pt x="332" y="158"/>
                </a:lnTo>
                <a:lnTo>
                  <a:pt x="334" y="158"/>
                </a:lnTo>
                <a:lnTo>
                  <a:pt x="334" y="158"/>
                </a:lnTo>
                <a:lnTo>
                  <a:pt x="334" y="157"/>
                </a:lnTo>
                <a:lnTo>
                  <a:pt x="335" y="157"/>
                </a:lnTo>
                <a:lnTo>
                  <a:pt x="335" y="157"/>
                </a:lnTo>
                <a:lnTo>
                  <a:pt x="335" y="157"/>
                </a:lnTo>
                <a:lnTo>
                  <a:pt x="336" y="157"/>
                </a:lnTo>
                <a:lnTo>
                  <a:pt x="336" y="157"/>
                </a:lnTo>
                <a:lnTo>
                  <a:pt x="336" y="156"/>
                </a:lnTo>
                <a:lnTo>
                  <a:pt x="337" y="158"/>
                </a:lnTo>
                <a:lnTo>
                  <a:pt x="337" y="158"/>
                </a:lnTo>
                <a:lnTo>
                  <a:pt x="338" y="157"/>
                </a:lnTo>
                <a:lnTo>
                  <a:pt x="338" y="157"/>
                </a:lnTo>
                <a:lnTo>
                  <a:pt x="338" y="158"/>
                </a:lnTo>
                <a:lnTo>
                  <a:pt x="339" y="158"/>
                </a:lnTo>
                <a:lnTo>
                  <a:pt x="339" y="157"/>
                </a:lnTo>
                <a:lnTo>
                  <a:pt x="339" y="157"/>
                </a:lnTo>
                <a:lnTo>
                  <a:pt x="340" y="156"/>
                </a:lnTo>
                <a:lnTo>
                  <a:pt x="340" y="158"/>
                </a:lnTo>
                <a:lnTo>
                  <a:pt x="340" y="157"/>
                </a:lnTo>
                <a:lnTo>
                  <a:pt x="341" y="158"/>
                </a:lnTo>
                <a:lnTo>
                  <a:pt x="341" y="158"/>
                </a:lnTo>
                <a:lnTo>
                  <a:pt x="343" y="157"/>
                </a:lnTo>
                <a:lnTo>
                  <a:pt x="343" y="158"/>
                </a:lnTo>
                <a:lnTo>
                  <a:pt x="343" y="158"/>
                </a:lnTo>
                <a:lnTo>
                  <a:pt x="344" y="156"/>
                </a:lnTo>
                <a:lnTo>
                  <a:pt x="344" y="158"/>
                </a:lnTo>
                <a:lnTo>
                  <a:pt x="344" y="157"/>
                </a:lnTo>
                <a:lnTo>
                  <a:pt x="345" y="158"/>
                </a:lnTo>
                <a:lnTo>
                  <a:pt x="345" y="157"/>
                </a:lnTo>
                <a:lnTo>
                  <a:pt x="346" y="158"/>
                </a:lnTo>
                <a:lnTo>
                  <a:pt x="346" y="157"/>
                </a:lnTo>
                <a:lnTo>
                  <a:pt x="346" y="156"/>
                </a:lnTo>
                <a:lnTo>
                  <a:pt x="347" y="158"/>
                </a:lnTo>
                <a:lnTo>
                  <a:pt x="347" y="157"/>
                </a:lnTo>
                <a:lnTo>
                  <a:pt x="347" y="157"/>
                </a:lnTo>
                <a:lnTo>
                  <a:pt x="348" y="156"/>
                </a:lnTo>
                <a:lnTo>
                  <a:pt x="348" y="156"/>
                </a:lnTo>
                <a:lnTo>
                  <a:pt x="348" y="156"/>
                </a:lnTo>
                <a:lnTo>
                  <a:pt x="349" y="158"/>
                </a:lnTo>
                <a:lnTo>
                  <a:pt x="349" y="158"/>
                </a:lnTo>
                <a:lnTo>
                  <a:pt x="350" y="156"/>
                </a:lnTo>
                <a:lnTo>
                  <a:pt x="350" y="156"/>
                </a:lnTo>
                <a:lnTo>
                  <a:pt x="350" y="157"/>
                </a:lnTo>
                <a:lnTo>
                  <a:pt x="352" y="158"/>
                </a:lnTo>
                <a:lnTo>
                  <a:pt x="352" y="158"/>
                </a:lnTo>
                <a:lnTo>
                  <a:pt x="352" y="157"/>
                </a:lnTo>
                <a:lnTo>
                  <a:pt x="353" y="158"/>
                </a:lnTo>
                <a:lnTo>
                  <a:pt x="353" y="158"/>
                </a:lnTo>
                <a:lnTo>
                  <a:pt x="353" y="156"/>
                </a:lnTo>
                <a:lnTo>
                  <a:pt x="354" y="157"/>
                </a:lnTo>
                <a:lnTo>
                  <a:pt x="354" y="156"/>
                </a:lnTo>
                <a:lnTo>
                  <a:pt x="355" y="158"/>
                </a:lnTo>
                <a:lnTo>
                  <a:pt x="355" y="157"/>
                </a:lnTo>
                <a:lnTo>
                  <a:pt x="355" y="158"/>
                </a:lnTo>
                <a:lnTo>
                  <a:pt x="356" y="157"/>
                </a:lnTo>
                <a:lnTo>
                  <a:pt x="356" y="157"/>
                </a:lnTo>
                <a:lnTo>
                  <a:pt x="356" y="156"/>
                </a:lnTo>
                <a:lnTo>
                  <a:pt x="357" y="156"/>
                </a:lnTo>
                <a:lnTo>
                  <a:pt x="357" y="158"/>
                </a:lnTo>
                <a:lnTo>
                  <a:pt x="357" y="156"/>
                </a:lnTo>
                <a:lnTo>
                  <a:pt x="358" y="156"/>
                </a:lnTo>
                <a:lnTo>
                  <a:pt x="358" y="157"/>
                </a:lnTo>
                <a:lnTo>
                  <a:pt x="359" y="158"/>
                </a:lnTo>
                <a:lnTo>
                  <a:pt x="359" y="157"/>
                </a:lnTo>
                <a:lnTo>
                  <a:pt x="359" y="158"/>
                </a:lnTo>
                <a:lnTo>
                  <a:pt x="361" y="157"/>
                </a:lnTo>
                <a:lnTo>
                  <a:pt x="361" y="156"/>
                </a:lnTo>
                <a:lnTo>
                  <a:pt x="361" y="158"/>
                </a:lnTo>
                <a:lnTo>
                  <a:pt x="362" y="158"/>
                </a:lnTo>
                <a:lnTo>
                  <a:pt x="362" y="157"/>
                </a:lnTo>
                <a:lnTo>
                  <a:pt x="362" y="157"/>
                </a:lnTo>
                <a:lnTo>
                  <a:pt x="363" y="158"/>
                </a:lnTo>
                <a:lnTo>
                  <a:pt x="363" y="158"/>
                </a:lnTo>
                <a:lnTo>
                  <a:pt x="364" y="157"/>
                </a:lnTo>
                <a:lnTo>
                  <a:pt x="364" y="158"/>
                </a:lnTo>
                <a:lnTo>
                  <a:pt x="364" y="156"/>
                </a:lnTo>
                <a:lnTo>
                  <a:pt x="365" y="158"/>
                </a:lnTo>
                <a:lnTo>
                  <a:pt x="365" y="158"/>
                </a:lnTo>
                <a:lnTo>
                  <a:pt x="365" y="157"/>
                </a:lnTo>
                <a:lnTo>
                  <a:pt x="366" y="157"/>
                </a:lnTo>
                <a:lnTo>
                  <a:pt x="366" y="157"/>
                </a:lnTo>
                <a:lnTo>
                  <a:pt x="366" y="158"/>
                </a:lnTo>
                <a:lnTo>
                  <a:pt x="367" y="155"/>
                </a:lnTo>
                <a:lnTo>
                  <a:pt x="367" y="156"/>
                </a:lnTo>
                <a:lnTo>
                  <a:pt x="368" y="157"/>
                </a:lnTo>
                <a:lnTo>
                  <a:pt x="368" y="157"/>
                </a:lnTo>
                <a:lnTo>
                  <a:pt x="368" y="157"/>
                </a:lnTo>
                <a:lnTo>
                  <a:pt x="370" y="158"/>
                </a:lnTo>
                <a:lnTo>
                  <a:pt x="370" y="158"/>
                </a:lnTo>
                <a:lnTo>
                  <a:pt x="370" y="157"/>
                </a:lnTo>
                <a:lnTo>
                  <a:pt x="371" y="157"/>
                </a:lnTo>
                <a:lnTo>
                  <a:pt x="371" y="157"/>
                </a:lnTo>
                <a:lnTo>
                  <a:pt x="371" y="158"/>
                </a:lnTo>
                <a:lnTo>
                  <a:pt x="372" y="158"/>
                </a:lnTo>
                <a:lnTo>
                  <a:pt x="372" y="158"/>
                </a:lnTo>
                <a:lnTo>
                  <a:pt x="373" y="158"/>
                </a:lnTo>
                <a:lnTo>
                  <a:pt x="373" y="157"/>
                </a:lnTo>
                <a:lnTo>
                  <a:pt x="373" y="157"/>
                </a:lnTo>
                <a:lnTo>
                  <a:pt x="374" y="158"/>
                </a:lnTo>
                <a:lnTo>
                  <a:pt x="374" y="158"/>
                </a:lnTo>
                <a:lnTo>
                  <a:pt x="374" y="157"/>
                </a:lnTo>
                <a:lnTo>
                  <a:pt x="375" y="156"/>
                </a:lnTo>
                <a:lnTo>
                  <a:pt x="375" y="157"/>
                </a:lnTo>
                <a:lnTo>
                  <a:pt x="375" y="158"/>
                </a:lnTo>
                <a:lnTo>
                  <a:pt x="376" y="157"/>
                </a:lnTo>
                <a:lnTo>
                  <a:pt x="376" y="158"/>
                </a:lnTo>
                <a:lnTo>
                  <a:pt x="377" y="158"/>
                </a:lnTo>
                <a:lnTo>
                  <a:pt x="377" y="156"/>
                </a:lnTo>
                <a:lnTo>
                  <a:pt x="377" y="157"/>
                </a:lnTo>
                <a:lnTo>
                  <a:pt x="379" y="157"/>
                </a:lnTo>
                <a:lnTo>
                  <a:pt x="379" y="156"/>
                </a:lnTo>
                <a:lnTo>
                  <a:pt x="379" y="157"/>
                </a:lnTo>
                <a:lnTo>
                  <a:pt x="380" y="157"/>
                </a:lnTo>
                <a:lnTo>
                  <a:pt x="380" y="157"/>
                </a:lnTo>
                <a:lnTo>
                  <a:pt x="380" y="158"/>
                </a:lnTo>
                <a:lnTo>
                  <a:pt x="381" y="156"/>
                </a:lnTo>
                <a:lnTo>
                  <a:pt x="381" y="156"/>
                </a:lnTo>
                <a:lnTo>
                  <a:pt x="382" y="156"/>
                </a:lnTo>
                <a:lnTo>
                  <a:pt x="382" y="156"/>
                </a:lnTo>
                <a:lnTo>
                  <a:pt x="382" y="156"/>
                </a:lnTo>
                <a:lnTo>
                  <a:pt x="383" y="157"/>
                </a:lnTo>
                <a:lnTo>
                  <a:pt x="383" y="158"/>
                </a:lnTo>
                <a:lnTo>
                  <a:pt x="383" y="156"/>
                </a:lnTo>
                <a:lnTo>
                  <a:pt x="384" y="158"/>
                </a:lnTo>
                <a:lnTo>
                  <a:pt x="384" y="158"/>
                </a:lnTo>
                <a:lnTo>
                  <a:pt x="384" y="158"/>
                </a:lnTo>
                <a:lnTo>
                  <a:pt x="385" y="156"/>
                </a:lnTo>
                <a:lnTo>
                  <a:pt x="385" y="157"/>
                </a:lnTo>
                <a:lnTo>
                  <a:pt x="386" y="158"/>
                </a:lnTo>
                <a:lnTo>
                  <a:pt x="386" y="158"/>
                </a:lnTo>
                <a:lnTo>
                  <a:pt x="386" y="158"/>
                </a:lnTo>
                <a:lnTo>
                  <a:pt x="388" y="158"/>
                </a:lnTo>
                <a:lnTo>
                  <a:pt x="388" y="157"/>
                </a:lnTo>
                <a:lnTo>
                  <a:pt x="388" y="158"/>
                </a:lnTo>
                <a:lnTo>
                  <a:pt x="389" y="157"/>
                </a:lnTo>
                <a:lnTo>
                  <a:pt x="389" y="157"/>
                </a:lnTo>
                <a:lnTo>
                  <a:pt x="390" y="158"/>
                </a:lnTo>
                <a:lnTo>
                  <a:pt x="390" y="157"/>
                </a:lnTo>
                <a:lnTo>
                  <a:pt x="390" y="156"/>
                </a:lnTo>
                <a:lnTo>
                  <a:pt x="391" y="157"/>
                </a:lnTo>
                <a:lnTo>
                  <a:pt x="391" y="156"/>
                </a:lnTo>
                <a:lnTo>
                  <a:pt x="391" y="158"/>
                </a:lnTo>
                <a:lnTo>
                  <a:pt x="392" y="158"/>
                </a:lnTo>
                <a:lnTo>
                  <a:pt x="392" y="157"/>
                </a:lnTo>
                <a:lnTo>
                  <a:pt x="392" y="158"/>
                </a:lnTo>
                <a:lnTo>
                  <a:pt x="393" y="156"/>
                </a:lnTo>
                <a:lnTo>
                  <a:pt x="393" y="156"/>
                </a:lnTo>
                <a:lnTo>
                  <a:pt x="394" y="157"/>
                </a:lnTo>
                <a:lnTo>
                  <a:pt x="394" y="158"/>
                </a:lnTo>
                <a:lnTo>
                  <a:pt x="394" y="158"/>
                </a:lnTo>
                <a:lnTo>
                  <a:pt x="395" y="156"/>
                </a:lnTo>
                <a:lnTo>
                  <a:pt x="395" y="157"/>
                </a:lnTo>
                <a:lnTo>
                  <a:pt x="395" y="157"/>
                </a:lnTo>
                <a:lnTo>
                  <a:pt x="397" y="156"/>
                </a:lnTo>
                <a:lnTo>
                  <a:pt x="397" y="158"/>
                </a:lnTo>
                <a:lnTo>
                  <a:pt x="397" y="156"/>
                </a:lnTo>
                <a:lnTo>
                  <a:pt x="398" y="157"/>
                </a:lnTo>
                <a:lnTo>
                  <a:pt x="398" y="156"/>
                </a:lnTo>
                <a:lnTo>
                  <a:pt x="399" y="158"/>
                </a:lnTo>
                <a:lnTo>
                  <a:pt x="399" y="157"/>
                </a:lnTo>
                <a:lnTo>
                  <a:pt x="399" y="157"/>
                </a:lnTo>
                <a:lnTo>
                  <a:pt x="400" y="157"/>
                </a:lnTo>
                <a:lnTo>
                  <a:pt x="400" y="158"/>
                </a:lnTo>
                <a:lnTo>
                  <a:pt x="400" y="157"/>
                </a:lnTo>
                <a:lnTo>
                  <a:pt x="401" y="156"/>
                </a:lnTo>
                <a:lnTo>
                  <a:pt x="401" y="156"/>
                </a:lnTo>
                <a:lnTo>
                  <a:pt x="401" y="156"/>
                </a:lnTo>
                <a:lnTo>
                  <a:pt x="402" y="157"/>
                </a:lnTo>
                <a:lnTo>
                  <a:pt x="402" y="156"/>
                </a:lnTo>
                <a:lnTo>
                  <a:pt x="403" y="157"/>
                </a:lnTo>
                <a:lnTo>
                  <a:pt x="403" y="157"/>
                </a:lnTo>
                <a:lnTo>
                  <a:pt x="403" y="157"/>
                </a:lnTo>
                <a:lnTo>
                  <a:pt x="404" y="156"/>
                </a:lnTo>
                <a:lnTo>
                  <a:pt x="404" y="157"/>
                </a:lnTo>
                <a:lnTo>
                  <a:pt x="404" y="156"/>
                </a:lnTo>
                <a:lnTo>
                  <a:pt x="406" y="157"/>
                </a:lnTo>
                <a:lnTo>
                  <a:pt x="406" y="157"/>
                </a:lnTo>
                <a:lnTo>
                  <a:pt x="406" y="158"/>
                </a:lnTo>
                <a:lnTo>
                  <a:pt x="407" y="157"/>
                </a:lnTo>
                <a:lnTo>
                  <a:pt x="407" y="158"/>
                </a:lnTo>
                <a:lnTo>
                  <a:pt x="408" y="158"/>
                </a:lnTo>
                <a:lnTo>
                  <a:pt x="408" y="158"/>
                </a:lnTo>
                <a:lnTo>
                  <a:pt x="408" y="158"/>
                </a:lnTo>
                <a:lnTo>
                  <a:pt x="409" y="159"/>
                </a:lnTo>
                <a:lnTo>
                  <a:pt x="409" y="158"/>
                </a:lnTo>
                <a:lnTo>
                  <a:pt x="409" y="158"/>
                </a:lnTo>
                <a:lnTo>
                  <a:pt x="410" y="157"/>
                </a:lnTo>
                <a:lnTo>
                  <a:pt x="410" y="157"/>
                </a:lnTo>
                <a:lnTo>
                  <a:pt x="410" y="158"/>
                </a:lnTo>
                <a:lnTo>
                  <a:pt x="411" y="158"/>
                </a:lnTo>
                <a:lnTo>
                  <a:pt x="411" y="158"/>
                </a:lnTo>
                <a:lnTo>
                  <a:pt x="412" y="158"/>
                </a:lnTo>
                <a:lnTo>
                  <a:pt x="412" y="156"/>
                </a:lnTo>
                <a:lnTo>
                  <a:pt x="412" y="157"/>
                </a:lnTo>
                <a:lnTo>
                  <a:pt x="413" y="158"/>
                </a:lnTo>
                <a:lnTo>
                  <a:pt x="413" y="157"/>
                </a:lnTo>
                <a:lnTo>
                  <a:pt x="413" y="158"/>
                </a:lnTo>
                <a:lnTo>
                  <a:pt x="415" y="156"/>
                </a:lnTo>
                <a:lnTo>
                  <a:pt x="415" y="157"/>
                </a:lnTo>
                <a:lnTo>
                  <a:pt x="415" y="156"/>
                </a:lnTo>
                <a:lnTo>
                  <a:pt x="416" y="158"/>
                </a:lnTo>
                <a:lnTo>
                  <a:pt x="416" y="158"/>
                </a:lnTo>
                <a:lnTo>
                  <a:pt x="417" y="157"/>
                </a:lnTo>
                <a:lnTo>
                  <a:pt x="417" y="158"/>
                </a:lnTo>
                <a:lnTo>
                  <a:pt x="417" y="157"/>
                </a:lnTo>
                <a:lnTo>
                  <a:pt x="418" y="156"/>
                </a:lnTo>
                <a:lnTo>
                  <a:pt x="418" y="158"/>
                </a:lnTo>
                <a:lnTo>
                  <a:pt x="418" y="156"/>
                </a:lnTo>
                <a:lnTo>
                  <a:pt x="419" y="158"/>
                </a:lnTo>
                <a:lnTo>
                  <a:pt x="419" y="157"/>
                </a:lnTo>
                <a:lnTo>
                  <a:pt x="419" y="158"/>
                </a:lnTo>
                <a:lnTo>
                  <a:pt x="420" y="157"/>
                </a:lnTo>
                <a:lnTo>
                  <a:pt x="420" y="158"/>
                </a:lnTo>
                <a:lnTo>
                  <a:pt x="421" y="157"/>
                </a:lnTo>
                <a:lnTo>
                  <a:pt x="421" y="156"/>
                </a:lnTo>
                <a:lnTo>
                  <a:pt x="421" y="158"/>
                </a:lnTo>
                <a:lnTo>
                  <a:pt x="422" y="157"/>
                </a:lnTo>
                <a:lnTo>
                  <a:pt x="422" y="157"/>
                </a:lnTo>
                <a:lnTo>
                  <a:pt x="422" y="156"/>
                </a:lnTo>
                <a:lnTo>
                  <a:pt x="424" y="158"/>
                </a:lnTo>
                <a:lnTo>
                  <a:pt x="424" y="156"/>
                </a:lnTo>
                <a:lnTo>
                  <a:pt x="424" y="158"/>
                </a:lnTo>
                <a:lnTo>
                  <a:pt x="425" y="158"/>
                </a:lnTo>
                <a:lnTo>
                  <a:pt x="425" y="157"/>
                </a:lnTo>
                <a:lnTo>
                  <a:pt x="426" y="158"/>
                </a:lnTo>
                <a:lnTo>
                  <a:pt x="426" y="158"/>
                </a:lnTo>
                <a:lnTo>
                  <a:pt x="426" y="158"/>
                </a:lnTo>
                <a:lnTo>
                  <a:pt x="427" y="157"/>
                </a:lnTo>
                <a:lnTo>
                  <a:pt x="427" y="156"/>
                </a:lnTo>
                <a:lnTo>
                  <a:pt x="427" y="157"/>
                </a:lnTo>
                <a:lnTo>
                  <a:pt x="428" y="156"/>
                </a:lnTo>
                <a:lnTo>
                  <a:pt x="428" y="157"/>
                </a:lnTo>
                <a:lnTo>
                  <a:pt x="428" y="157"/>
                </a:lnTo>
                <a:lnTo>
                  <a:pt x="429" y="157"/>
                </a:lnTo>
                <a:lnTo>
                  <a:pt x="429" y="157"/>
                </a:lnTo>
                <a:lnTo>
                  <a:pt x="430" y="158"/>
                </a:lnTo>
                <a:lnTo>
                  <a:pt x="430" y="158"/>
                </a:lnTo>
                <a:lnTo>
                  <a:pt x="430" y="157"/>
                </a:lnTo>
                <a:lnTo>
                  <a:pt x="431" y="156"/>
                </a:lnTo>
                <a:lnTo>
                  <a:pt x="431" y="158"/>
                </a:lnTo>
                <a:lnTo>
                  <a:pt x="431" y="158"/>
                </a:lnTo>
                <a:lnTo>
                  <a:pt x="433" y="157"/>
                </a:lnTo>
                <a:lnTo>
                  <a:pt x="433" y="157"/>
                </a:lnTo>
                <a:lnTo>
                  <a:pt x="434" y="157"/>
                </a:lnTo>
                <a:lnTo>
                  <a:pt x="434" y="156"/>
                </a:lnTo>
                <a:lnTo>
                  <a:pt x="434" y="158"/>
                </a:lnTo>
                <a:lnTo>
                  <a:pt x="435" y="156"/>
                </a:lnTo>
                <a:lnTo>
                  <a:pt x="435" y="157"/>
                </a:lnTo>
                <a:lnTo>
                  <a:pt x="435" y="156"/>
                </a:lnTo>
                <a:lnTo>
                  <a:pt x="436" y="157"/>
                </a:lnTo>
                <a:lnTo>
                  <a:pt x="436" y="157"/>
                </a:lnTo>
                <a:lnTo>
                  <a:pt x="436" y="158"/>
                </a:lnTo>
                <a:lnTo>
                  <a:pt x="437" y="157"/>
                </a:lnTo>
                <a:lnTo>
                  <a:pt x="437" y="156"/>
                </a:lnTo>
                <a:lnTo>
                  <a:pt x="438" y="158"/>
                </a:lnTo>
                <a:lnTo>
                  <a:pt x="438" y="158"/>
                </a:lnTo>
                <a:lnTo>
                  <a:pt x="438" y="157"/>
                </a:lnTo>
                <a:lnTo>
                  <a:pt x="439" y="158"/>
                </a:lnTo>
                <a:lnTo>
                  <a:pt x="439" y="158"/>
                </a:lnTo>
                <a:lnTo>
                  <a:pt x="439" y="157"/>
                </a:lnTo>
                <a:lnTo>
                  <a:pt x="440" y="158"/>
                </a:lnTo>
                <a:lnTo>
                  <a:pt x="440" y="157"/>
                </a:lnTo>
                <a:lnTo>
                  <a:pt x="440" y="157"/>
                </a:lnTo>
                <a:lnTo>
                  <a:pt x="442" y="157"/>
                </a:lnTo>
                <a:lnTo>
                  <a:pt x="442" y="158"/>
                </a:lnTo>
                <a:lnTo>
                  <a:pt x="443" y="157"/>
                </a:lnTo>
                <a:lnTo>
                  <a:pt x="443" y="158"/>
                </a:lnTo>
                <a:lnTo>
                  <a:pt x="443" y="158"/>
                </a:lnTo>
                <a:lnTo>
                  <a:pt x="444" y="157"/>
                </a:lnTo>
                <a:lnTo>
                  <a:pt x="444" y="158"/>
                </a:lnTo>
                <a:lnTo>
                  <a:pt x="444" y="158"/>
                </a:lnTo>
                <a:lnTo>
                  <a:pt x="445" y="158"/>
                </a:lnTo>
                <a:lnTo>
                  <a:pt x="445" y="158"/>
                </a:lnTo>
                <a:lnTo>
                  <a:pt x="445" y="158"/>
                </a:lnTo>
                <a:lnTo>
                  <a:pt x="446" y="158"/>
                </a:lnTo>
                <a:lnTo>
                  <a:pt x="446" y="157"/>
                </a:lnTo>
                <a:lnTo>
                  <a:pt x="447" y="158"/>
                </a:lnTo>
                <a:lnTo>
                  <a:pt x="447" y="158"/>
                </a:lnTo>
                <a:lnTo>
                  <a:pt x="447" y="158"/>
                </a:lnTo>
                <a:lnTo>
                  <a:pt x="448" y="158"/>
                </a:lnTo>
                <a:lnTo>
                  <a:pt x="448" y="158"/>
                </a:lnTo>
                <a:lnTo>
                  <a:pt x="448" y="158"/>
                </a:lnTo>
                <a:lnTo>
                  <a:pt x="449" y="157"/>
                </a:lnTo>
                <a:lnTo>
                  <a:pt x="449" y="156"/>
                </a:lnTo>
                <a:lnTo>
                  <a:pt x="449" y="157"/>
                </a:lnTo>
                <a:lnTo>
                  <a:pt x="451" y="157"/>
                </a:lnTo>
                <a:lnTo>
                  <a:pt x="451" y="159"/>
                </a:lnTo>
                <a:lnTo>
                  <a:pt x="452" y="158"/>
                </a:lnTo>
                <a:lnTo>
                  <a:pt x="452" y="158"/>
                </a:lnTo>
                <a:lnTo>
                  <a:pt x="452" y="156"/>
                </a:lnTo>
                <a:lnTo>
                  <a:pt x="453" y="158"/>
                </a:lnTo>
                <a:lnTo>
                  <a:pt x="453" y="158"/>
                </a:lnTo>
                <a:lnTo>
                  <a:pt x="453" y="158"/>
                </a:lnTo>
                <a:lnTo>
                  <a:pt x="454" y="157"/>
                </a:lnTo>
                <a:lnTo>
                  <a:pt x="454" y="157"/>
                </a:lnTo>
                <a:lnTo>
                  <a:pt x="454" y="158"/>
                </a:lnTo>
                <a:lnTo>
                  <a:pt x="455" y="158"/>
                </a:lnTo>
                <a:lnTo>
                  <a:pt x="455" y="158"/>
                </a:lnTo>
                <a:lnTo>
                  <a:pt x="456" y="156"/>
                </a:lnTo>
                <a:lnTo>
                  <a:pt x="456" y="157"/>
                </a:lnTo>
                <a:lnTo>
                  <a:pt x="456" y="158"/>
                </a:lnTo>
                <a:lnTo>
                  <a:pt x="457" y="158"/>
                </a:lnTo>
                <a:lnTo>
                  <a:pt x="457" y="157"/>
                </a:lnTo>
                <a:lnTo>
                  <a:pt x="457" y="158"/>
                </a:lnTo>
                <a:lnTo>
                  <a:pt x="458" y="156"/>
                </a:lnTo>
                <a:lnTo>
                  <a:pt x="458" y="156"/>
                </a:lnTo>
                <a:lnTo>
                  <a:pt x="458" y="158"/>
                </a:lnTo>
                <a:lnTo>
                  <a:pt x="460" y="158"/>
                </a:lnTo>
                <a:lnTo>
                  <a:pt x="460" y="158"/>
                </a:lnTo>
                <a:lnTo>
                  <a:pt x="461" y="158"/>
                </a:lnTo>
                <a:lnTo>
                  <a:pt x="461" y="158"/>
                </a:lnTo>
                <a:lnTo>
                  <a:pt x="461" y="158"/>
                </a:lnTo>
                <a:lnTo>
                  <a:pt x="462" y="158"/>
                </a:lnTo>
                <a:lnTo>
                  <a:pt x="462" y="158"/>
                </a:lnTo>
                <a:lnTo>
                  <a:pt x="462" y="158"/>
                </a:lnTo>
                <a:lnTo>
                  <a:pt x="463" y="157"/>
                </a:lnTo>
                <a:lnTo>
                  <a:pt x="463" y="157"/>
                </a:lnTo>
                <a:lnTo>
                  <a:pt x="463" y="157"/>
                </a:lnTo>
                <a:lnTo>
                  <a:pt x="464" y="157"/>
                </a:lnTo>
                <a:lnTo>
                  <a:pt x="464" y="158"/>
                </a:lnTo>
                <a:lnTo>
                  <a:pt x="465" y="158"/>
                </a:lnTo>
                <a:lnTo>
                  <a:pt x="465" y="157"/>
                </a:lnTo>
                <a:lnTo>
                  <a:pt x="465" y="158"/>
                </a:lnTo>
                <a:lnTo>
                  <a:pt x="466" y="158"/>
                </a:lnTo>
                <a:lnTo>
                  <a:pt x="466" y="157"/>
                </a:lnTo>
                <a:lnTo>
                  <a:pt x="466" y="158"/>
                </a:lnTo>
                <a:lnTo>
                  <a:pt x="467" y="158"/>
                </a:lnTo>
                <a:lnTo>
                  <a:pt x="467" y="158"/>
                </a:lnTo>
                <a:lnTo>
                  <a:pt x="467" y="156"/>
                </a:lnTo>
                <a:lnTo>
                  <a:pt x="469" y="157"/>
                </a:lnTo>
                <a:lnTo>
                  <a:pt x="469" y="158"/>
                </a:lnTo>
                <a:lnTo>
                  <a:pt x="470" y="158"/>
                </a:lnTo>
                <a:lnTo>
                  <a:pt x="470" y="156"/>
                </a:lnTo>
                <a:lnTo>
                  <a:pt x="470" y="156"/>
                </a:lnTo>
                <a:lnTo>
                  <a:pt x="471" y="157"/>
                </a:lnTo>
                <a:lnTo>
                  <a:pt x="471" y="157"/>
                </a:lnTo>
                <a:lnTo>
                  <a:pt x="471" y="158"/>
                </a:lnTo>
                <a:lnTo>
                  <a:pt x="472" y="159"/>
                </a:lnTo>
                <a:lnTo>
                  <a:pt x="472" y="157"/>
                </a:lnTo>
                <a:lnTo>
                  <a:pt x="472" y="158"/>
                </a:lnTo>
                <a:lnTo>
                  <a:pt x="473" y="158"/>
                </a:lnTo>
                <a:lnTo>
                  <a:pt x="473" y="157"/>
                </a:lnTo>
                <a:lnTo>
                  <a:pt x="474" y="157"/>
                </a:lnTo>
                <a:lnTo>
                  <a:pt x="474" y="156"/>
                </a:lnTo>
                <a:lnTo>
                  <a:pt x="474" y="159"/>
                </a:lnTo>
                <a:lnTo>
                  <a:pt x="475" y="156"/>
                </a:lnTo>
                <a:lnTo>
                  <a:pt x="475" y="158"/>
                </a:lnTo>
                <a:lnTo>
                  <a:pt x="475" y="157"/>
                </a:lnTo>
                <a:lnTo>
                  <a:pt x="476" y="157"/>
                </a:lnTo>
                <a:lnTo>
                  <a:pt x="476" y="158"/>
                </a:lnTo>
                <a:lnTo>
                  <a:pt x="478" y="157"/>
                </a:lnTo>
                <a:lnTo>
                  <a:pt x="478" y="157"/>
                </a:lnTo>
                <a:lnTo>
                  <a:pt x="478" y="158"/>
                </a:lnTo>
                <a:lnTo>
                  <a:pt x="479" y="158"/>
                </a:lnTo>
                <a:lnTo>
                  <a:pt x="479" y="157"/>
                </a:lnTo>
                <a:lnTo>
                  <a:pt x="479" y="157"/>
                </a:lnTo>
                <a:lnTo>
                  <a:pt x="480" y="158"/>
                </a:lnTo>
                <a:lnTo>
                  <a:pt x="480" y="158"/>
                </a:lnTo>
                <a:lnTo>
                  <a:pt x="480" y="158"/>
                </a:lnTo>
                <a:lnTo>
                  <a:pt x="481" y="157"/>
                </a:lnTo>
                <a:lnTo>
                  <a:pt x="481" y="157"/>
                </a:lnTo>
                <a:lnTo>
                  <a:pt x="482" y="157"/>
                </a:lnTo>
                <a:lnTo>
                  <a:pt x="482" y="158"/>
                </a:lnTo>
                <a:lnTo>
                  <a:pt x="482" y="156"/>
                </a:lnTo>
                <a:lnTo>
                  <a:pt x="483" y="157"/>
                </a:lnTo>
                <a:lnTo>
                  <a:pt x="483" y="157"/>
                </a:lnTo>
                <a:lnTo>
                  <a:pt x="483" y="156"/>
                </a:lnTo>
                <a:lnTo>
                  <a:pt x="484" y="156"/>
                </a:lnTo>
                <a:lnTo>
                  <a:pt x="484" y="156"/>
                </a:lnTo>
                <a:lnTo>
                  <a:pt x="484" y="157"/>
                </a:lnTo>
                <a:lnTo>
                  <a:pt x="485" y="156"/>
                </a:lnTo>
                <a:lnTo>
                  <a:pt x="485" y="157"/>
                </a:lnTo>
                <a:lnTo>
                  <a:pt x="487" y="157"/>
                </a:lnTo>
                <a:lnTo>
                  <a:pt x="487" y="156"/>
                </a:lnTo>
                <a:lnTo>
                  <a:pt x="487" y="157"/>
                </a:lnTo>
                <a:lnTo>
                  <a:pt x="488" y="157"/>
                </a:lnTo>
                <a:lnTo>
                  <a:pt x="488" y="156"/>
                </a:lnTo>
                <a:lnTo>
                  <a:pt x="488" y="157"/>
                </a:lnTo>
                <a:lnTo>
                  <a:pt x="489" y="158"/>
                </a:lnTo>
                <a:lnTo>
                  <a:pt x="489" y="157"/>
                </a:lnTo>
                <a:lnTo>
                  <a:pt x="489" y="158"/>
                </a:lnTo>
                <a:lnTo>
                  <a:pt x="490" y="157"/>
                </a:lnTo>
                <a:lnTo>
                  <a:pt x="490" y="157"/>
                </a:lnTo>
                <a:lnTo>
                  <a:pt x="491" y="158"/>
                </a:lnTo>
                <a:lnTo>
                  <a:pt x="491" y="158"/>
                </a:lnTo>
                <a:lnTo>
                  <a:pt x="491" y="158"/>
                </a:lnTo>
                <a:lnTo>
                  <a:pt x="492" y="158"/>
                </a:lnTo>
                <a:lnTo>
                  <a:pt x="492" y="157"/>
                </a:lnTo>
                <a:lnTo>
                  <a:pt x="492" y="157"/>
                </a:lnTo>
                <a:lnTo>
                  <a:pt x="493" y="157"/>
                </a:lnTo>
                <a:lnTo>
                  <a:pt x="493" y="156"/>
                </a:lnTo>
                <a:lnTo>
                  <a:pt x="493" y="158"/>
                </a:lnTo>
                <a:lnTo>
                  <a:pt x="494" y="156"/>
                </a:lnTo>
                <a:lnTo>
                  <a:pt x="494" y="157"/>
                </a:lnTo>
                <a:lnTo>
                  <a:pt x="496" y="158"/>
                </a:lnTo>
                <a:lnTo>
                  <a:pt x="496" y="157"/>
                </a:lnTo>
                <a:lnTo>
                  <a:pt x="496" y="158"/>
                </a:lnTo>
                <a:lnTo>
                  <a:pt x="497" y="156"/>
                </a:lnTo>
                <a:lnTo>
                  <a:pt x="497" y="158"/>
                </a:lnTo>
                <a:lnTo>
                  <a:pt x="497" y="158"/>
                </a:lnTo>
                <a:lnTo>
                  <a:pt x="498" y="157"/>
                </a:lnTo>
                <a:lnTo>
                  <a:pt x="498" y="158"/>
                </a:lnTo>
                <a:lnTo>
                  <a:pt x="498" y="156"/>
                </a:lnTo>
                <a:lnTo>
                  <a:pt x="499" y="157"/>
                </a:lnTo>
                <a:lnTo>
                  <a:pt x="499" y="158"/>
                </a:lnTo>
                <a:lnTo>
                  <a:pt x="500" y="158"/>
                </a:lnTo>
                <a:lnTo>
                  <a:pt x="500" y="157"/>
                </a:lnTo>
                <a:lnTo>
                  <a:pt x="500" y="157"/>
                </a:lnTo>
                <a:lnTo>
                  <a:pt x="501" y="158"/>
                </a:lnTo>
                <a:lnTo>
                  <a:pt x="501" y="158"/>
                </a:lnTo>
                <a:lnTo>
                  <a:pt x="501" y="157"/>
                </a:lnTo>
                <a:lnTo>
                  <a:pt x="502" y="158"/>
                </a:lnTo>
                <a:lnTo>
                  <a:pt x="502" y="156"/>
                </a:lnTo>
                <a:lnTo>
                  <a:pt x="502" y="158"/>
                </a:lnTo>
                <a:lnTo>
                  <a:pt x="503" y="158"/>
                </a:lnTo>
                <a:lnTo>
                  <a:pt x="503" y="158"/>
                </a:lnTo>
                <a:lnTo>
                  <a:pt x="504" y="158"/>
                </a:lnTo>
                <a:lnTo>
                  <a:pt x="504" y="158"/>
                </a:lnTo>
                <a:lnTo>
                  <a:pt x="504" y="158"/>
                </a:lnTo>
                <a:lnTo>
                  <a:pt x="506" y="156"/>
                </a:lnTo>
                <a:lnTo>
                  <a:pt x="506" y="158"/>
                </a:lnTo>
                <a:lnTo>
                  <a:pt x="506" y="158"/>
                </a:lnTo>
                <a:lnTo>
                  <a:pt x="507" y="158"/>
                </a:lnTo>
                <a:lnTo>
                  <a:pt x="507" y="157"/>
                </a:lnTo>
                <a:lnTo>
                  <a:pt x="507" y="158"/>
                </a:lnTo>
                <a:lnTo>
                  <a:pt x="508" y="157"/>
                </a:lnTo>
                <a:lnTo>
                  <a:pt x="508" y="157"/>
                </a:lnTo>
                <a:lnTo>
                  <a:pt x="509" y="156"/>
                </a:lnTo>
                <a:lnTo>
                  <a:pt x="509" y="157"/>
                </a:lnTo>
                <a:lnTo>
                  <a:pt x="509" y="157"/>
                </a:lnTo>
                <a:lnTo>
                  <a:pt x="510" y="157"/>
                </a:lnTo>
                <a:lnTo>
                  <a:pt x="510" y="158"/>
                </a:lnTo>
                <a:lnTo>
                  <a:pt x="510" y="157"/>
                </a:lnTo>
                <a:lnTo>
                  <a:pt x="511" y="158"/>
                </a:lnTo>
                <a:lnTo>
                  <a:pt x="511" y="157"/>
                </a:lnTo>
                <a:lnTo>
                  <a:pt x="511" y="157"/>
                </a:lnTo>
                <a:lnTo>
                  <a:pt x="512" y="157"/>
                </a:lnTo>
                <a:lnTo>
                  <a:pt x="512" y="157"/>
                </a:lnTo>
                <a:lnTo>
                  <a:pt x="513" y="156"/>
                </a:lnTo>
                <a:lnTo>
                  <a:pt x="513" y="156"/>
                </a:lnTo>
                <a:lnTo>
                  <a:pt x="513" y="156"/>
                </a:lnTo>
                <a:lnTo>
                  <a:pt x="515" y="158"/>
                </a:lnTo>
                <a:lnTo>
                  <a:pt x="515" y="158"/>
                </a:lnTo>
                <a:lnTo>
                  <a:pt x="515" y="158"/>
                </a:lnTo>
                <a:lnTo>
                  <a:pt x="516" y="157"/>
                </a:lnTo>
                <a:lnTo>
                  <a:pt x="516" y="158"/>
                </a:lnTo>
                <a:lnTo>
                  <a:pt x="516" y="157"/>
                </a:lnTo>
                <a:lnTo>
                  <a:pt x="517" y="156"/>
                </a:lnTo>
                <a:lnTo>
                  <a:pt x="517" y="157"/>
                </a:lnTo>
                <a:lnTo>
                  <a:pt x="518" y="157"/>
                </a:lnTo>
                <a:lnTo>
                  <a:pt x="518" y="157"/>
                </a:lnTo>
                <a:lnTo>
                  <a:pt x="518" y="158"/>
                </a:lnTo>
                <a:lnTo>
                  <a:pt x="519" y="156"/>
                </a:lnTo>
                <a:lnTo>
                  <a:pt x="519" y="157"/>
                </a:lnTo>
                <a:lnTo>
                  <a:pt x="519" y="156"/>
                </a:lnTo>
                <a:lnTo>
                  <a:pt x="520" y="158"/>
                </a:lnTo>
                <a:lnTo>
                  <a:pt x="520" y="157"/>
                </a:lnTo>
                <a:lnTo>
                  <a:pt x="521" y="156"/>
                </a:lnTo>
                <a:lnTo>
                  <a:pt x="521" y="158"/>
                </a:lnTo>
                <a:lnTo>
                  <a:pt x="521" y="157"/>
                </a:lnTo>
                <a:lnTo>
                  <a:pt x="522" y="157"/>
                </a:lnTo>
                <a:lnTo>
                  <a:pt x="522" y="158"/>
                </a:lnTo>
                <a:lnTo>
                  <a:pt x="522" y="157"/>
                </a:lnTo>
                <a:lnTo>
                  <a:pt x="524" y="157"/>
                </a:lnTo>
                <a:lnTo>
                  <a:pt x="524" y="158"/>
                </a:lnTo>
                <a:lnTo>
                  <a:pt x="524" y="158"/>
                </a:lnTo>
                <a:lnTo>
                  <a:pt x="525" y="156"/>
                </a:lnTo>
                <a:lnTo>
                  <a:pt x="525" y="156"/>
                </a:lnTo>
                <a:lnTo>
                  <a:pt x="526" y="157"/>
                </a:lnTo>
                <a:lnTo>
                  <a:pt x="526" y="158"/>
                </a:lnTo>
                <a:lnTo>
                  <a:pt x="526" y="159"/>
                </a:lnTo>
                <a:lnTo>
                  <a:pt x="527" y="159"/>
                </a:lnTo>
                <a:lnTo>
                  <a:pt x="527" y="158"/>
                </a:lnTo>
                <a:lnTo>
                  <a:pt x="527" y="158"/>
                </a:lnTo>
                <a:lnTo>
                  <a:pt x="528" y="158"/>
                </a:lnTo>
                <a:lnTo>
                  <a:pt x="528" y="158"/>
                </a:lnTo>
                <a:lnTo>
                  <a:pt x="528" y="158"/>
                </a:lnTo>
                <a:lnTo>
                  <a:pt x="529" y="158"/>
                </a:lnTo>
                <a:lnTo>
                  <a:pt x="529" y="158"/>
                </a:lnTo>
                <a:lnTo>
                  <a:pt x="530" y="157"/>
                </a:lnTo>
                <a:lnTo>
                  <a:pt x="530" y="156"/>
                </a:lnTo>
                <a:lnTo>
                  <a:pt x="530" y="157"/>
                </a:lnTo>
                <a:lnTo>
                  <a:pt x="531" y="156"/>
                </a:lnTo>
                <a:lnTo>
                  <a:pt x="531" y="158"/>
                </a:lnTo>
                <a:lnTo>
                  <a:pt x="531" y="157"/>
                </a:lnTo>
                <a:lnTo>
                  <a:pt x="533" y="158"/>
                </a:lnTo>
                <a:lnTo>
                  <a:pt x="533" y="158"/>
                </a:lnTo>
                <a:lnTo>
                  <a:pt x="533" y="158"/>
                </a:lnTo>
                <a:lnTo>
                  <a:pt x="534" y="158"/>
                </a:lnTo>
                <a:lnTo>
                  <a:pt x="534" y="156"/>
                </a:lnTo>
                <a:lnTo>
                  <a:pt x="535" y="158"/>
                </a:lnTo>
                <a:lnTo>
                  <a:pt x="535" y="158"/>
                </a:lnTo>
                <a:lnTo>
                  <a:pt x="535" y="158"/>
                </a:lnTo>
                <a:lnTo>
                  <a:pt x="536" y="157"/>
                </a:lnTo>
                <a:lnTo>
                  <a:pt x="536" y="157"/>
                </a:lnTo>
                <a:lnTo>
                  <a:pt x="536" y="158"/>
                </a:lnTo>
                <a:lnTo>
                  <a:pt x="537" y="158"/>
                </a:lnTo>
                <a:lnTo>
                  <a:pt x="537" y="158"/>
                </a:lnTo>
                <a:lnTo>
                  <a:pt x="537" y="158"/>
                </a:lnTo>
                <a:lnTo>
                  <a:pt x="538" y="158"/>
                </a:lnTo>
                <a:lnTo>
                  <a:pt x="538" y="157"/>
                </a:lnTo>
                <a:lnTo>
                  <a:pt x="539" y="158"/>
                </a:lnTo>
                <a:lnTo>
                  <a:pt x="539" y="158"/>
                </a:lnTo>
                <a:lnTo>
                  <a:pt x="539" y="156"/>
                </a:lnTo>
                <a:lnTo>
                  <a:pt x="540" y="157"/>
                </a:lnTo>
                <a:lnTo>
                  <a:pt x="540" y="156"/>
                </a:lnTo>
                <a:lnTo>
                  <a:pt x="540" y="158"/>
                </a:lnTo>
                <a:lnTo>
                  <a:pt x="542" y="158"/>
                </a:lnTo>
                <a:lnTo>
                  <a:pt x="542" y="157"/>
                </a:lnTo>
                <a:lnTo>
                  <a:pt x="542" y="157"/>
                </a:lnTo>
                <a:lnTo>
                  <a:pt x="543" y="157"/>
                </a:lnTo>
                <a:lnTo>
                  <a:pt x="543" y="156"/>
                </a:lnTo>
                <a:lnTo>
                  <a:pt x="544" y="158"/>
                </a:lnTo>
                <a:lnTo>
                  <a:pt x="544" y="158"/>
                </a:lnTo>
                <a:lnTo>
                  <a:pt x="544" y="158"/>
                </a:lnTo>
                <a:lnTo>
                  <a:pt x="545" y="156"/>
                </a:lnTo>
                <a:lnTo>
                  <a:pt x="545" y="158"/>
                </a:lnTo>
                <a:lnTo>
                  <a:pt x="545" y="157"/>
                </a:lnTo>
                <a:lnTo>
                  <a:pt x="546" y="156"/>
                </a:lnTo>
                <a:lnTo>
                  <a:pt x="546" y="158"/>
                </a:lnTo>
                <a:lnTo>
                  <a:pt x="546" y="158"/>
                </a:lnTo>
                <a:lnTo>
                  <a:pt x="547" y="157"/>
                </a:lnTo>
                <a:lnTo>
                  <a:pt x="547" y="158"/>
                </a:lnTo>
                <a:lnTo>
                  <a:pt x="548" y="156"/>
                </a:lnTo>
                <a:lnTo>
                  <a:pt x="548" y="158"/>
                </a:lnTo>
                <a:lnTo>
                  <a:pt x="548" y="158"/>
                </a:lnTo>
                <a:lnTo>
                  <a:pt x="549" y="157"/>
                </a:lnTo>
                <a:lnTo>
                  <a:pt x="549" y="158"/>
                </a:lnTo>
                <a:lnTo>
                  <a:pt x="549" y="157"/>
                </a:lnTo>
                <a:lnTo>
                  <a:pt x="551" y="157"/>
                </a:lnTo>
                <a:lnTo>
                  <a:pt x="551" y="157"/>
                </a:lnTo>
                <a:lnTo>
                  <a:pt x="551" y="158"/>
                </a:lnTo>
                <a:lnTo>
                  <a:pt x="552" y="159"/>
                </a:lnTo>
                <a:lnTo>
                  <a:pt x="552" y="157"/>
                </a:lnTo>
                <a:lnTo>
                  <a:pt x="553" y="158"/>
                </a:lnTo>
                <a:lnTo>
                  <a:pt x="553" y="156"/>
                </a:lnTo>
                <a:lnTo>
                  <a:pt x="553" y="157"/>
                </a:lnTo>
                <a:lnTo>
                  <a:pt x="554" y="158"/>
                </a:lnTo>
                <a:lnTo>
                  <a:pt x="554" y="156"/>
                </a:lnTo>
                <a:lnTo>
                  <a:pt x="554" y="157"/>
                </a:lnTo>
                <a:lnTo>
                  <a:pt x="555" y="158"/>
                </a:lnTo>
                <a:lnTo>
                  <a:pt x="555" y="158"/>
                </a:lnTo>
                <a:lnTo>
                  <a:pt x="555" y="158"/>
                </a:lnTo>
                <a:lnTo>
                  <a:pt x="556" y="158"/>
                </a:lnTo>
                <a:lnTo>
                  <a:pt x="556" y="157"/>
                </a:lnTo>
                <a:lnTo>
                  <a:pt x="557" y="156"/>
                </a:lnTo>
                <a:lnTo>
                  <a:pt x="557" y="158"/>
                </a:lnTo>
                <a:lnTo>
                  <a:pt x="557" y="157"/>
                </a:lnTo>
                <a:lnTo>
                  <a:pt x="558" y="158"/>
                </a:lnTo>
                <a:lnTo>
                  <a:pt x="558" y="156"/>
                </a:lnTo>
                <a:lnTo>
                  <a:pt x="558" y="156"/>
                </a:lnTo>
                <a:lnTo>
                  <a:pt x="560" y="158"/>
                </a:lnTo>
                <a:lnTo>
                  <a:pt x="560" y="156"/>
                </a:lnTo>
                <a:lnTo>
                  <a:pt x="561" y="156"/>
                </a:lnTo>
                <a:lnTo>
                  <a:pt x="561" y="157"/>
                </a:lnTo>
                <a:lnTo>
                  <a:pt x="561" y="157"/>
                </a:lnTo>
                <a:lnTo>
                  <a:pt x="562" y="158"/>
                </a:lnTo>
                <a:lnTo>
                  <a:pt x="562" y="156"/>
                </a:lnTo>
                <a:lnTo>
                  <a:pt x="562" y="157"/>
                </a:lnTo>
                <a:lnTo>
                  <a:pt x="563" y="157"/>
                </a:lnTo>
                <a:lnTo>
                  <a:pt x="563" y="157"/>
                </a:lnTo>
                <a:lnTo>
                  <a:pt x="563" y="158"/>
                </a:lnTo>
                <a:lnTo>
                  <a:pt x="564" y="157"/>
                </a:lnTo>
                <a:lnTo>
                  <a:pt x="564" y="158"/>
                </a:lnTo>
                <a:lnTo>
                  <a:pt x="565" y="156"/>
                </a:lnTo>
                <a:lnTo>
                  <a:pt x="565" y="156"/>
                </a:lnTo>
                <a:lnTo>
                  <a:pt x="565" y="158"/>
                </a:lnTo>
                <a:lnTo>
                  <a:pt x="566" y="156"/>
                </a:lnTo>
                <a:lnTo>
                  <a:pt x="566" y="156"/>
                </a:lnTo>
                <a:lnTo>
                  <a:pt x="566" y="156"/>
                </a:lnTo>
                <a:lnTo>
                  <a:pt x="567" y="157"/>
                </a:lnTo>
                <a:lnTo>
                  <a:pt x="567" y="156"/>
                </a:lnTo>
                <a:lnTo>
                  <a:pt x="567" y="158"/>
                </a:lnTo>
                <a:lnTo>
                  <a:pt x="569" y="156"/>
                </a:lnTo>
                <a:lnTo>
                  <a:pt x="569" y="156"/>
                </a:lnTo>
                <a:lnTo>
                  <a:pt x="570" y="156"/>
                </a:lnTo>
                <a:lnTo>
                  <a:pt x="570" y="157"/>
                </a:lnTo>
                <a:lnTo>
                  <a:pt x="570" y="156"/>
                </a:lnTo>
                <a:lnTo>
                  <a:pt x="571" y="157"/>
                </a:lnTo>
                <a:lnTo>
                  <a:pt x="571" y="158"/>
                </a:lnTo>
                <a:lnTo>
                  <a:pt x="571" y="158"/>
                </a:lnTo>
                <a:lnTo>
                  <a:pt x="572" y="159"/>
                </a:lnTo>
                <a:lnTo>
                  <a:pt x="572" y="159"/>
                </a:lnTo>
                <a:lnTo>
                  <a:pt x="572" y="158"/>
                </a:lnTo>
                <a:lnTo>
                  <a:pt x="573" y="157"/>
                </a:lnTo>
                <a:lnTo>
                  <a:pt x="573" y="158"/>
                </a:lnTo>
                <a:lnTo>
                  <a:pt x="574" y="157"/>
                </a:lnTo>
                <a:lnTo>
                  <a:pt x="574" y="157"/>
                </a:lnTo>
                <a:lnTo>
                  <a:pt x="574" y="158"/>
                </a:lnTo>
                <a:lnTo>
                  <a:pt x="575" y="158"/>
                </a:lnTo>
                <a:lnTo>
                  <a:pt x="575" y="157"/>
                </a:lnTo>
                <a:lnTo>
                  <a:pt x="575" y="158"/>
                </a:lnTo>
                <a:lnTo>
                  <a:pt x="576" y="157"/>
                </a:lnTo>
                <a:lnTo>
                  <a:pt x="576" y="158"/>
                </a:lnTo>
                <a:lnTo>
                  <a:pt x="576" y="158"/>
                </a:lnTo>
                <a:lnTo>
                  <a:pt x="578" y="158"/>
                </a:lnTo>
                <a:lnTo>
                  <a:pt x="578" y="156"/>
                </a:lnTo>
                <a:lnTo>
                  <a:pt x="579" y="157"/>
                </a:lnTo>
                <a:lnTo>
                  <a:pt x="579" y="156"/>
                </a:lnTo>
                <a:lnTo>
                  <a:pt x="579" y="158"/>
                </a:lnTo>
                <a:lnTo>
                  <a:pt x="580" y="158"/>
                </a:lnTo>
                <a:lnTo>
                  <a:pt x="580" y="157"/>
                </a:lnTo>
                <a:lnTo>
                  <a:pt x="580" y="158"/>
                </a:lnTo>
                <a:lnTo>
                  <a:pt x="581" y="157"/>
                </a:lnTo>
                <a:lnTo>
                  <a:pt x="581" y="157"/>
                </a:lnTo>
                <a:lnTo>
                  <a:pt x="581" y="157"/>
                </a:lnTo>
                <a:lnTo>
                  <a:pt x="582" y="158"/>
                </a:lnTo>
                <a:lnTo>
                  <a:pt x="582" y="157"/>
                </a:lnTo>
                <a:lnTo>
                  <a:pt x="583" y="158"/>
                </a:lnTo>
                <a:lnTo>
                  <a:pt x="583" y="156"/>
                </a:lnTo>
                <a:lnTo>
                  <a:pt x="583" y="158"/>
                </a:lnTo>
                <a:lnTo>
                  <a:pt x="584" y="158"/>
                </a:lnTo>
                <a:lnTo>
                  <a:pt x="584" y="158"/>
                </a:lnTo>
                <a:lnTo>
                  <a:pt x="584" y="156"/>
                </a:lnTo>
                <a:lnTo>
                  <a:pt x="585" y="156"/>
                </a:lnTo>
                <a:lnTo>
                  <a:pt x="585" y="157"/>
                </a:lnTo>
                <a:lnTo>
                  <a:pt x="585" y="157"/>
                </a:lnTo>
                <a:lnTo>
                  <a:pt x="587" y="157"/>
                </a:lnTo>
                <a:lnTo>
                  <a:pt x="587" y="156"/>
                </a:lnTo>
                <a:lnTo>
                  <a:pt x="588" y="157"/>
                </a:lnTo>
                <a:lnTo>
                  <a:pt x="588" y="158"/>
                </a:lnTo>
                <a:lnTo>
                  <a:pt x="588" y="159"/>
                </a:lnTo>
                <a:lnTo>
                  <a:pt x="589" y="156"/>
                </a:lnTo>
                <a:lnTo>
                  <a:pt x="589" y="156"/>
                </a:lnTo>
                <a:lnTo>
                  <a:pt x="589" y="156"/>
                </a:lnTo>
                <a:lnTo>
                  <a:pt x="590" y="158"/>
                </a:lnTo>
                <a:lnTo>
                  <a:pt x="590" y="157"/>
                </a:lnTo>
                <a:lnTo>
                  <a:pt x="590" y="158"/>
                </a:lnTo>
                <a:lnTo>
                  <a:pt x="591" y="157"/>
                </a:lnTo>
                <a:lnTo>
                  <a:pt x="591" y="158"/>
                </a:lnTo>
                <a:lnTo>
                  <a:pt x="592" y="157"/>
                </a:lnTo>
                <a:lnTo>
                  <a:pt x="592" y="157"/>
                </a:lnTo>
                <a:lnTo>
                  <a:pt x="592" y="157"/>
                </a:lnTo>
                <a:lnTo>
                  <a:pt x="593" y="156"/>
                </a:lnTo>
                <a:lnTo>
                  <a:pt x="593" y="158"/>
                </a:lnTo>
                <a:lnTo>
                  <a:pt x="593" y="158"/>
                </a:lnTo>
                <a:lnTo>
                  <a:pt x="594" y="158"/>
                </a:lnTo>
                <a:lnTo>
                  <a:pt x="594" y="157"/>
                </a:lnTo>
                <a:lnTo>
                  <a:pt x="594" y="157"/>
                </a:lnTo>
                <a:lnTo>
                  <a:pt x="596" y="157"/>
                </a:lnTo>
                <a:lnTo>
                  <a:pt x="596" y="156"/>
                </a:lnTo>
                <a:lnTo>
                  <a:pt x="597" y="156"/>
                </a:lnTo>
                <a:lnTo>
                  <a:pt x="597" y="157"/>
                </a:lnTo>
                <a:lnTo>
                  <a:pt x="597" y="156"/>
                </a:lnTo>
                <a:lnTo>
                  <a:pt x="598" y="156"/>
                </a:lnTo>
                <a:lnTo>
                  <a:pt x="598" y="158"/>
                </a:lnTo>
                <a:lnTo>
                  <a:pt x="598" y="157"/>
                </a:lnTo>
                <a:lnTo>
                  <a:pt x="599" y="156"/>
                </a:lnTo>
                <a:lnTo>
                  <a:pt x="599" y="156"/>
                </a:lnTo>
                <a:lnTo>
                  <a:pt x="599" y="157"/>
                </a:lnTo>
                <a:lnTo>
                  <a:pt x="600" y="158"/>
                </a:lnTo>
                <a:lnTo>
                  <a:pt x="600" y="156"/>
                </a:lnTo>
                <a:lnTo>
                  <a:pt x="601" y="158"/>
                </a:lnTo>
                <a:lnTo>
                  <a:pt x="601" y="157"/>
                </a:lnTo>
                <a:lnTo>
                  <a:pt x="601" y="157"/>
                </a:lnTo>
                <a:lnTo>
                  <a:pt x="602" y="158"/>
                </a:lnTo>
                <a:lnTo>
                  <a:pt x="602" y="158"/>
                </a:lnTo>
                <a:lnTo>
                  <a:pt x="602" y="157"/>
                </a:lnTo>
                <a:lnTo>
                  <a:pt x="603" y="157"/>
                </a:lnTo>
                <a:lnTo>
                  <a:pt x="603" y="158"/>
                </a:lnTo>
                <a:lnTo>
                  <a:pt x="605" y="158"/>
                </a:lnTo>
                <a:lnTo>
                  <a:pt x="605" y="158"/>
                </a:lnTo>
                <a:lnTo>
                  <a:pt x="605" y="158"/>
                </a:lnTo>
                <a:lnTo>
                  <a:pt x="606" y="156"/>
                </a:lnTo>
                <a:lnTo>
                  <a:pt x="606" y="157"/>
                </a:lnTo>
                <a:lnTo>
                  <a:pt x="606" y="159"/>
                </a:lnTo>
                <a:lnTo>
                  <a:pt x="607" y="157"/>
                </a:lnTo>
                <a:lnTo>
                  <a:pt x="607" y="158"/>
                </a:lnTo>
                <a:lnTo>
                  <a:pt x="607" y="158"/>
                </a:lnTo>
                <a:lnTo>
                  <a:pt x="608" y="159"/>
                </a:lnTo>
                <a:lnTo>
                  <a:pt x="608" y="158"/>
                </a:lnTo>
                <a:lnTo>
                  <a:pt x="609" y="159"/>
                </a:lnTo>
                <a:lnTo>
                  <a:pt x="609" y="157"/>
                </a:lnTo>
                <a:lnTo>
                  <a:pt x="609" y="158"/>
                </a:lnTo>
                <a:lnTo>
                  <a:pt x="610" y="157"/>
                </a:lnTo>
                <a:lnTo>
                  <a:pt x="610" y="158"/>
                </a:lnTo>
                <a:lnTo>
                  <a:pt x="610" y="158"/>
                </a:lnTo>
                <a:lnTo>
                  <a:pt x="611" y="157"/>
                </a:lnTo>
                <a:lnTo>
                  <a:pt x="611" y="157"/>
                </a:lnTo>
                <a:lnTo>
                  <a:pt x="611" y="157"/>
                </a:lnTo>
                <a:lnTo>
                  <a:pt x="612" y="156"/>
                </a:lnTo>
                <a:lnTo>
                  <a:pt x="612" y="156"/>
                </a:lnTo>
                <a:lnTo>
                  <a:pt x="614" y="157"/>
                </a:lnTo>
                <a:lnTo>
                  <a:pt x="614" y="156"/>
                </a:lnTo>
                <a:lnTo>
                  <a:pt x="614" y="158"/>
                </a:lnTo>
                <a:lnTo>
                  <a:pt x="615" y="157"/>
                </a:lnTo>
                <a:lnTo>
                  <a:pt x="615" y="158"/>
                </a:lnTo>
                <a:lnTo>
                  <a:pt x="615" y="158"/>
                </a:lnTo>
                <a:lnTo>
                  <a:pt x="616" y="158"/>
                </a:lnTo>
                <a:lnTo>
                  <a:pt x="616" y="158"/>
                </a:lnTo>
                <a:lnTo>
                  <a:pt x="616" y="157"/>
                </a:lnTo>
                <a:lnTo>
                  <a:pt x="617" y="158"/>
                </a:lnTo>
                <a:lnTo>
                  <a:pt x="617" y="156"/>
                </a:lnTo>
                <a:lnTo>
                  <a:pt x="618" y="156"/>
                </a:lnTo>
                <a:lnTo>
                  <a:pt x="618" y="157"/>
                </a:lnTo>
                <a:lnTo>
                  <a:pt x="618" y="156"/>
                </a:lnTo>
                <a:lnTo>
                  <a:pt x="619" y="157"/>
                </a:lnTo>
                <a:lnTo>
                  <a:pt x="619" y="158"/>
                </a:lnTo>
                <a:lnTo>
                  <a:pt x="619" y="158"/>
                </a:lnTo>
                <a:lnTo>
                  <a:pt x="620" y="157"/>
                </a:lnTo>
                <a:lnTo>
                  <a:pt x="620" y="157"/>
                </a:lnTo>
                <a:lnTo>
                  <a:pt x="620" y="158"/>
                </a:lnTo>
                <a:lnTo>
                  <a:pt x="621" y="158"/>
                </a:lnTo>
                <a:lnTo>
                  <a:pt x="621" y="156"/>
                </a:lnTo>
                <a:lnTo>
                  <a:pt x="623" y="157"/>
                </a:lnTo>
                <a:lnTo>
                  <a:pt x="623" y="158"/>
                </a:lnTo>
                <a:lnTo>
                  <a:pt x="623" y="158"/>
                </a:lnTo>
                <a:lnTo>
                  <a:pt x="624" y="157"/>
                </a:lnTo>
                <a:lnTo>
                  <a:pt x="624" y="158"/>
                </a:lnTo>
                <a:lnTo>
                  <a:pt x="624" y="158"/>
                </a:lnTo>
                <a:lnTo>
                  <a:pt x="625" y="157"/>
                </a:lnTo>
                <a:lnTo>
                  <a:pt x="625" y="158"/>
                </a:lnTo>
                <a:lnTo>
                  <a:pt x="625" y="156"/>
                </a:lnTo>
                <a:lnTo>
                  <a:pt x="626" y="158"/>
                </a:lnTo>
                <a:lnTo>
                  <a:pt x="626" y="158"/>
                </a:lnTo>
                <a:lnTo>
                  <a:pt x="627" y="157"/>
                </a:lnTo>
                <a:lnTo>
                  <a:pt x="627" y="158"/>
                </a:lnTo>
                <a:lnTo>
                  <a:pt x="627" y="157"/>
                </a:lnTo>
                <a:lnTo>
                  <a:pt x="628" y="157"/>
                </a:lnTo>
                <a:lnTo>
                  <a:pt x="628" y="157"/>
                </a:lnTo>
                <a:lnTo>
                  <a:pt x="628" y="158"/>
                </a:lnTo>
                <a:lnTo>
                  <a:pt x="629" y="158"/>
                </a:lnTo>
                <a:lnTo>
                  <a:pt x="629" y="156"/>
                </a:lnTo>
                <a:lnTo>
                  <a:pt x="629" y="158"/>
                </a:lnTo>
                <a:lnTo>
                  <a:pt x="630" y="158"/>
                </a:lnTo>
                <a:lnTo>
                  <a:pt x="630" y="157"/>
                </a:lnTo>
                <a:lnTo>
                  <a:pt x="632" y="158"/>
                </a:lnTo>
                <a:lnTo>
                  <a:pt x="632" y="157"/>
                </a:lnTo>
                <a:lnTo>
                  <a:pt x="632" y="158"/>
                </a:lnTo>
                <a:lnTo>
                  <a:pt x="633" y="157"/>
                </a:lnTo>
                <a:lnTo>
                  <a:pt x="633" y="157"/>
                </a:lnTo>
                <a:lnTo>
                  <a:pt x="633" y="157"/>
                </a:lnTo>
                <a:lnTo>
                  <a:pt x="634" y="157"/>
                </a:lnTo>
                <a:lnTo>
                  <a:pt x="634" y="158"/>
                </a:lnTo>
                <a:lnTo>
                  <a:pt x="634" y="158"/>
                </a:lnTo>
                <a:lnTo>
                  <a:pt x="635" y="157"/>
                </a:lnTo>
                <a:lnTo>
                  <a:pt x="635" y="158"/>
                </a:lnTo>
                <a:lnTo>
                  <a:pt x="636" y="156"/>
                </a:lnTo>
                <a:lnTo>
                  <a:pt x="636" y="157"/>
                </a:lnTo>
                <a:lnTo>
                  <a:pt x="636" y="157"/>
                </a:lnTo>
                <a:lnTo>
                  <a:pt x="637" y="158"/>
                </a:lnTo>
                <a:lnTo>
                  <a:pt x="637" y="158"/>
                </a:lnTo>
                <a:lnTo>
                  <a:pt x="637" y="157"/>
                </a:lnTo>
                <a:lnTo>
                  <a:pt x="638" y="156"/>
                </a:lnTo>
                <a:lnTo>
                  <a:pt x="638" y="157"/>
                </a:lnTo>
                <a:lnTo>
                  <a:pt x="638" y="158"/>
                </a:lnTo>
                <a:lnTo>
                  <a:pt x="639" y="157"/>
                </a:lnTo>
                <a:lnTo>
                  <a:pt x="639" y="158"/>
                </a:lnTo>
                <a:lnTo>
                  <a:pt x="641" y="158"/>
                </a:lnTo>
                <a:lnTo>
                  <a:pt x="641" y="156"/>
                </a:lnTo>
                <a:lnTo>
                  <a:pt x="641" y="157"/>
                </a:lnTo>
                <a:lnTo>
                  <a:pt x="642" y="156"/>
                </a:lnTo>
                <a:lnTo>
                  <a:pt x="642" y="158"/>
                </a:lnTo>
                <a:lnTo>
                  <a:pt x="642" y="157"/>
                </a:lnTo>
                <a:lnTo>
                  <a:pt x="643" y="158"/>
                </a:lnTo>
                <a:lnTo>
                  <a:pt x="643" y="158"/>
                </a:lnTo>
                <a:lnTo>
                  <a:pt x="643" y="158"/>
                </a:lnTo>
                <a:lnTo>
                  <a:pt x="644" y="158"/>
                </a:lnTo>
                <a:lnTo>
                  <a:pt x="644" y="158"/>
                </a:lnTo>
                <a:lnTo>
                  <a:pt x="645" y="158"/>
                </a:lnTo>
                <a:lnTo>
                  <a:pt x="645" y="157"/>
                </a:lnTo>
                <a:lnTo>
                  <a:pt x="645" y="158"/>
                </a:lnTo>
                <a:lnTo>
                  <a:pt x="646" y="158"/>
                </a:lnTo>
                <a:lnTo>
                  <a:pt x="646" y="157"/>
                </a:lnTo>
                <a:lnTo>
                  <a:pt x="646" y="158"/>
                </a:lnTo>
                <a:lnTo>
                  <a:pt x="647" y="158"/>
                </a:lnTo>
                <a:lnTo>
                  <a:pt x="647" y="159"/>
                </a:lnTo>
                <a:lnTo>
                  <a:pt x="648" y="158"/>
                </a:lnTo>
                <a:lnTo>
                  <a:pt x="648" y="157"/>
                </a:lnTo>
                <a:lnTo>
                  <a:pt x="648" y="158"/>
                </a:lnTo>
                <a:lnTo>
                  <a:pt x="650" y="158"/>
                </a:lnTo>
                <a:lnTo>
                  <a:pt x="650" y="158"/>
                </a:lnTo>
                <a:lnTo>
                  <a:pt x="650" y="156"/>
                </a:lnTo>
                <a:lnTo>
                  <a:pt x="651" y="158"/>
                </a:lnTo>
                <a:lnTo>
                  <a:pt x="651" y="157"/>
                </a:lnTo>
                <a:lnTo>
                  <a:pt x="651" y="158"/>
                </a:lnTo>
                <a:lnTo>
                  <a:pt x="652" y="158"/>
                </a:lnTo>
                <a:lnTo>
                  <a:pt x="652" y="158"/>
                </a:lnTo>
                <a:lnTo>
                  <a:pt x="653" y="158"/>
                </a:lnTo>
                <a:lnTo>
                  <a:pt x="653" y="158"/>
                </a:lnTo>
                <a:lnTo>
                  <a:pt x="653" y="158"/>
                </a:lnTo>
                <a:lnTo>
                  <a:pt x="654" y="160"/>
                </a:lnTo>
                <a:lnTo>
                  <a:pt x="654" y="158"/>
                </a:lnTo>
                <a:lnTo>
                  <a:pt x="654" y="158"/>
                </a:lnTo>
                <a:lnTo>
                  <a:pt x="655" y="157"/>
                </a:lnTo>
                <a:lnTo>
                  <a:pt x="655" y="156"/>
                </a:lnTo>
                <a:lnTo>
                  <a:pt x="655" y="158"/>
                </a:lnTo>
                <a:lnTo>
                  <a:pt x="656" y="157"/>
                </a:lnTo>
                <a:lnTo>
                  <a:pt x="656" y="156"/>
                </a:lnTo>
                <a:lnTo>
                  <a:pt x="657" y="156"/>
                </a:lnTo>
                <a:lnTo>
                  <a:pt x="657" y="156"/>
                </a:lnTo>
                <a:lnTo>
                  <a:pt x="657" y="158"/>
                </a:lnTo>
                <a:lnTo>
                  <a:pt x="659" y="158"/>
                </a:lnTo>
                <a:lnTo>
                  <a:pt x="659" y="157"/>
                </a:lnTo>
                <a:lnTo>
                  <a:pt x="659" y="157"/>
                </a:lnTo>
                <a:lnTo>
                  <a:pt x="660" y="157"/>
                </a:lnTo>
                <a:lnTo>
                  <a:pt x="660" y="156"/>
                </a:lnTo>
                <a:lnTo>
                  <a:pt x="660" y="157"/>
                </a:lnTo>
                <a:lnTo>
                  <a:pt x="661" y="158"/>
                </a:lnTo>
                <a:lnTo>
                  <a:pt x="661" y="157"/>
                </a:lnTo>
                <a:lnTo>
                  <a:pt x="662" y="156"/>
                </a:lnTo>
                <a:lnTo>
                  <a:pt x="662" y="158"/>
                </a:lnTo>
                <a:lnTo>
                  <a:pt x="662" y="157"/>
                </a:lnTo>
                <a:lnTo>
                  <a:pt x="663" y="158"/>
                </a:lnTo>
                <a:lnTo>
                  <a:pt x="663" y="156"/>
                </a:lnTo>
                <a:lnTo>
                  <a:pt x="663" y="157"/>
                </a:lnTo>
                <a:lnTo>
                  <a:pt x="664" y="158"/>
                </a:lnTo>
                <a:lnTo>
                  <a:pt x="664" y="157"/>
                </a:lnTo>
                <a:lnTo>
                  <a:pt x="664" y="158"/>
                </a:lnTo>
                <a:lnTo>
                  <a:pt x="665" y="157"/>
                </a:lnTo>
                <a:lnTo>
                  <a:pt x="665" y="157"/>
                </a:lnTo>
                <a:lnTo>
                  <a:pt x="666" y="158"/>
                </a:lnTo>
                <a:lnTo>
                  <a:pt x="666" y="158"/>
                </a:lnTo>
                <a:lnTo>
                  <a:pt x="666" y="157"/>
                </a:lnTo>
                <a:lnTo>
                  <a:pt x="668" y="158"/>
                </a:lnTo>
                <a:lnTo>
                  <a:pt x="668" y="157"/>
                </a:lnTo>
                <a:lnTo>
                  <a:pt x="668" y="157"/>
                </a:lnTo>
                <a:lnTo>
                  <a:pt x="669" y="156"/>
                </a:lnTo>
                <a:lnTo>
                  <a:pt x="669" y="157"/>
                </a:lnTo>
                <a:lnTo>
                  <a:pt x="669" y="158"/>
                </a:lnTo>
                <a:lnTo>
                  <a:pt x="670" y="158"/>
                </a:lnTo>
                <a:lnTo>
                  <a:pt x="670" y="158"/>
                </a:lnTo>
                <a:lnTo>
                  <a:pt x="671" y="158"/>
                </a:lnTo>
                <a:lnTo>
                  <a:pt x="671" y="158"/>
                </a:lnTo>
                <a:lnTo>
                  <a:pt x="671" y="157"/>
                </a:lnTo>
                <a:lnTo>
                  <a:pt x="672" y="158"/>
                </a:lnTo>
                <a:lnTo>
                  <a:pt x="672" y="158"/>
                </a:lnTo>
                <a:lnTo>
                  <a:pt x="672" y="157"/>
                </a:lnTo>
                <a:lnTo>
                  <a:pt x="673" y="157"/>
                </a:lnTo>
                <a:lnTo>
                  <a:pt x="673" y="156"/>
                </a:lnTo>
                <a:lnTo>
                  <a:pt x="673" y="156"/>
                </a:lnTo>
                <a:lnTo>
                  <a:pt x="674" y="158"/>
                </a:lnTo>
                <a:lnTo>
                  <a:pt x="674" y="157"/>
                </a:lnTo>
                <a:lnTo>
                  <a:pt x="675" y="158"/>
                </a:lnTo>
                <a:lnTo>
                  <a:pt x="675" y="158"/>
                </a:lnTo>
                <a:lnTo>
                  <a:pt x="675" y="158"/>
                </a:lnTo>
                <a:lnTo>
                  <a:pt x="677" y="157"/>
                </a:lnTo>
                <a:lnTo>
                  <a:pt x="677" y="157"/>
                </a:lnTo>
                <a:lnTo>
                  <a:pt x="677" y="157"/>
                </a:lnTo>
                <a:lnTo>
                  <a:pt x="678" y="156"/>
                </a:lnTo>
                <a:lnTo>
                  <a:pt x="678" y="156"/>
                </a:lnTo>
                <a:lnTo>
                  <a:pt x="678" y="157"/>
                </a:lnTo>
                <a:lnTo>
                  <a:pt x="679" y="157"/>
                </a:lnTo>
                <a:lnTo>
                  <a:pt x="679" y="157"/>
                </a:lnTo>
                <a:lnTo>
                  <a:pt x="680" y="156"/>
                </a:lnTo>
                <a:lnTo>
                  <a:pt x="680" y="158"/>
                </a:lnTo>
                <a:lnTo>
                  <a:pt x="680" y="158"/>
                </a:lnTo>
                <a:lnTo>
                  <a:pt x="681" y="158"/>
                </a:lnTo>
                <a:lnTo>
                  <a:pt x="681" y="158"/>
                </a:lnTo>
                <a:lnTo>
                  <a:pt x="681" y="157"/>
                </a:lnTo>
                <a:lnTo>
                  <a:pt x="682" y="157"/>
                </a:lnTo>
                <a:lnTo>
                  <a:pt x="682" y="157"/>
                </a:lnTo>
                <a:lnTo>
                  <a:pt x="682" y="158"/>
                </a:lnTo>
                <a:lnTo>
                  <a:pt x="683" y="157"/>
                </a:lnTo>
                <a:lnTo>
                  <a:pt x="683" y="157"/>
                </a:lnTo>
                <a:lnTo>
                  <a:pt x="684" y="158"/>
                </a:lnTo>
                <a:lnTo>
                  <a:pt x="684" y="158"/>
                </a:lnTo>
                <a:lnTo>
                  <a:pt x="684" y="158"/>
                </a:lnTo>
                <a:lnTo>
                  <a:pt x="686" y="157"/>
                </a:lnTo>
                <a:lnTo>
                  <a:pt x="686" y="158"/>
                </a:lnTo>
                <a:lnTo>
                  <a:pt x="686" y="158"/>
                </a:lnTo>
                <a:lnTo>
                  <a:pt x="687" y="157"/>
                </a:lnTo>
                <a:lnTo>
                  <a:pt x="687" y="157"/>
                </a:lnTo>
                <a:lnTo>
                  <a:pt x="687" y="158"/>
                </a:lnTo>
                <a:lnTo>
                  <a:pt x="688" y="158"/>
                </a:lnTo>
                <a:lnTo>
                  <a:pt x="688" y="157"/>
                </a:lnTo>
                <a:lnTo>
                  <a:pt x="689" y="158"/>
                </a:lnTo>
                <a:lnTo>
                  <a:pt x="689" y="158"/>
                </a:lnTo>
                <a:lnTo>
                  <a:pt x="689" y="158"/>
                </a:lnTo>
                <a:lnTo>
                  <a:pt x="690" y="157"/>
                </a:lnTo>
                <a:lnTo>
                  <a:pt x="690" y="158"/>
                </a:lnTo>
                <a:lnTo>
                  <a:pt x="690" y="158"/>
                </a:lnTo>
                <a:lnTo>
                  <a:pt x="691" y="158"/>
                </a:lnTo>
                <a:lnTo>
                  <a:pt x="691" y="156"/>
                </a:lnTo>
                <a:lnTo>
                  <a:pt x="692" y="157"/>
                </a:lnTo>
                <a:lnTo>
                  <a:pt x="692" y="158"/>
                </a:lnTo>
                <a:lnTo>
                  <a:pt x="692" y="157"/>
                </a:lnTo>
                <a:lnTo>
                  <a:pt x="693" y="158"/>
                </a:lnTo>
                <a:lnTo>
                  <a:pt x="693" y="157"/>
                </a:lnTo>
                <a:lnTo>
                  <a:pt x="693" y="158"/>
                </a:lnTo>
                <a:lnTo>
                  <a:pt x="695" y="156"/>
                </a:lnTo>
                <a:lnTo>
                  <a:pt x="695" y="157"/>
                </a:lnTo>
                <a:lnTo>
                  <a:pt x="695" y="156"/>
                </a:lnTo>
                <a:lnTo>
                  <a:pt x="696" y="157"/>
                </a:lnTo>
                <a:lnTo>
                  <a:pt x="696" y="157"/>
                </a:lnTo>
                <a:lnTo>
                  <a:pt x="697" y="158"/>
                </a:lnTo>
                <a:lnTo>
                  <a:pt x="697" y="158"/>
                </a:lnTo>
                <a:lnTo>
                  <a:pt x="697" y="158"/>
                </a:lnTo>
                <a:lnTo>
                  <a:pt x="698" y="158"/>
                </a:lnTo>
                <a:lnTo>
                  <a:pt x="698" y="157"/>
                </a:lnTo>
                <a:lnTo>
                  <a:pt x="698" y="157"/>
                </a:lnTo>
                <a:lnTo>
                  <a:pt x="699" y="156"/>
                </a:lnTo>
                <a:lnTo>
                  <a:pt x="699" y="158"/>
                </a:lnTo>
                <a:lnTo>
                  <a:pt x="699" y="158"/>
                </a:lnTo>
                <a:lnTo>
                  <a:pt x="700" y="157"/>
                </a:lnTo>
                <a:lnTo>
                  <a:pt x="700" y="157"/>
                </a:lnTo>
                <a:lnTo>
                  <a:pt x="701" y="158"/>
                </a:lnTo>
                <a:lnTo>
                  <a:pt x="701" y="156"/>
                </a:lnTo>
                <a:lnTo>
                  <a:pt x="701" y="158"/>
                </a:lnTo>
                <a:lnTo>
                  <a:pt x="702" y="158"/>
                </a:lnTo>
                <a:lnTo>
                  <a:pt x="702" y="158"/>
                </a:lnTo>
                <a:lnTo>
                  <a:pt x="702" y="157"/>
                </a:lnTo>
                <a:lnTo>
                  <a:pt x="704" y="158"/>
                </a:lnTo>
                <a:lnTo>
                  <a:pt x="704" y="157"/>
                </a:lnTo>
                <a:lnTo>
                  <a:pt x="704" y="158"/>
                </a:lnTo>
                <a:lnTo>
                  <a:pt x="705" y="156"/>
                </a:lnTo>
                <a:lnTo>
                  <a:pt x="705" y="158"/>
                </a:lnTo>
                <a:lnTo>
                  <a:pt x="706" y="158"/>
                </a:lnTo>
                <a:lnTo>
                  <a:pt x="706" y="158"/>
                </a:lnTo>
                <a:lnTo>
                  <a:pt x="706" y="158"/>
                </a:lnTo>
                <a:lnTo>
                  <a:pt x="707" y="158"/>
                </a:lnTo>
                <a:lnTo>
                  <a:pt x="707" y="157"/>
                </a:lnTo>
                <a:lnTo>
                  <a:pt x="707" y="157"/>
                </a:lnTo>
                <a:lnTo>
                  <a:pt x="708" y="158"/>
                </a:lnTo>
                <a:lnTo>
                  <a:pt x="708" y="157"/>
                </a:lnTo>
                <a:lnTo>
                  <a:pt x="708" y="157"/>
                </a:lnTo>
                <a:lnTo>
                  <a:pt x="709" y="157"/>
                </a:lnTo>
                <a:lnTo>
                  <a:pt x="709" y="158"/>
                </a:lnTo>
                <a:lnTo>
                  <a:pt x="710" y="158"/>
                </a:lnTo>
                <a:lnTo>
                  <a:pt x="710" y="158"/>
                </a:lnTo>
                <a:lnTo>
                  <a:pt x="710" y="157"/>
                </a:lnTo>
                <a:lnTo>
                  <a:pt x="711" y="156"/>
                </a:lnTo>
                <a:lnTo>
                  <a:pt x="711" y="157"/>
                </a:lnTo>
                <a:lnTo>
                  <a:pt x="711" y="157"/>
                </a:lnTo>
                <a:lnTo>
                  <a:pt x="713" y="157"/>
                </a:lnTo>
                <a:lnTo>
                  <a:pt x="713" y="158"/>
                </a:lnTo>
                <a:lnTo>
                  <a:pt x="713" y="157"/>
                </a:lnTo>
                <a:lnTo>
                  <a:pt x="714" y="157"/>
                </a:lnTo>
                <a:lnTo>
                  <a:pt x="714" y="157"/>
                </a:lnTo>
                <a:lnTo>
                  <a:pt x="715" y="158"/>
                </a:lnTo>
                <a:lnTo>
                  <a:pt x="715" y="157"/>
                </a:lnTo>
                <a:lnTo>
                  <a:pt x="715" y="158"/>
                </a:lnTo>
                <a:lnTo>
                  <a:pt x="716" y="155"/>
                </a:lnTo>
                <a:lnTo>
                  <a:pt x="716" y="158"/>
                </a:lnTo>
                <a:lnTo>
                  <a:pt x="716" y="158"/>
                </a:lnTo>
                <a:lnTo>
                  <a:pt x="717" y="158"/>
                </a:lnTo>
                <a:lnTo>
                  <a:pt x="717" y="156"/>
                </a:lnTo>
                <a:lnTo>
                  <a:pt x="717" y="158"/>
                </a:lnTo>
                <a:lnTo>
                  <a:pt x="718" y="157"/>
                </a:lnTo>
                <a:lnTo>
                  <a:pt x="718" y="158"/>
                </a:lnTo>
                <a:lnTo>
                  <a:pt x="719" y="156"/>
                </a:lnTo>
                <a:lnTo>
                  <a:pt x="719" y="157"/>
                </a:lnTo>
                <a:lnTo>
                  <a:pt x="719" y="158"/>
                </a:lnTo>
                <a:lnTo>
                  <a:pt x="720" y="157"/>
                </a:lnTo>
                <a:lnTo>
                  <a:pt x="720" y="158"/>
                </a:lnTo>
                <a:lnTo>
                  <a:pt x="720" y="156"/>
                </a:lnTo>
                <a:lnTo>
                  <a:pt x="722" y="158"/>
                </a:lnTo>
                <a:lnTo>
                  <a:pt x="722" y="158"/>
                </a:lnTo>
                <a:lnTo>
                  <a:pt x="722" y="158"/>
                </a:lnTo>
                <a:lnTo>
                  <a:pt x="723" y="157"/>
                </a:lnTo>
                <a:lnTo>
                  <a:pt x="723" y="156"/>
                </a:lnTo>
                <a:lnTo>
                  <a:pt x="724" y="157"/>
                </a:lnTo>
                <a:lnTo>
                  <a:pt x="724" y="158"/>
                </a:lnTo>
                <a:lnTo>
                  <a:pt x="724" y="158"/>
                </a:lnTo>
                <a:lnTo>
                  <a:pt x="725" y="158"/>
                </a:lnTo>
                <a:lnTo>
                  <a:pt x="725" y="158"/>
                </a:lnTo>
                <a:lnTo>
                  <a:pt x="725" y="158"/>
                </a:lnTo>
                <a:lnTo>
                  <a:pt x="726" y="158"/>
                </a:lnTo>
                <a:lnTo>
                  <a:pt x="726" y="158"/>
                </a:lnTo>
                <a:lnTo>
                  <a:pt x="726" y="157"/>
                </a:lnTo>
                <a:lnTo>
                  <a:pt x="727" y="157"/>
                </a:lnTo>
                <a:lnTo>
                  <a:pt x="727" y="157"/>
                </a:lnTo>
                <a:lnTo>
                  <a:pt x="728" y="158"/>
                </a:lnTo>
                <a:lnTo>
                  <a:pt x="728" y="158"/>
                </a:lnTo>
                <a:lnTo>
                  <a:pt x="728" y="157"/>
                </a:lnTo>
                <a:lnTo>
                  <a:pt x="729" y="158"/>
                </a:lnTo>
                <a:lnTo>
                  <a:pt x="729" y="156"/>
                </a:lnTo>
                <a:lnTo>
                  <a:pt x="729" y="158"/>
                </a:lnTo>
                <a:lnTo>
                  <a:pt x="731" y="156"/>
                </a:lnTo>
                <a:lnTo>
                  <a:pt x="731" y="158"/>
                </a:lnTo>
                <a:lnTo>
                  <a:pt x="731" y="156"/>
                </a:lnTo>
                <a:lnTo>
                  <a:pt x="732" y="158"/>
                </a:lnTo>
                <a:lnTo>
                  <a:pt x="732" y="157"/>
                </a:lnTo>
                <a:lnTo>
                  <a:pt x="733" y="156"/>
                </a:lnTo>
                <a:lnTo>
                  <a:pt x="733" y="156"/>
                </a:lnTo>
                <a:lnTo>
                  <a:pt x="733" y="158"/>
                </a:lnTo>
                <a:lnTo>
                  <a:pt x="734" y="158"/>
                </a:lnTo>
                <a:lnTo>
                  <a:pt x="734" y="157"/>
                </a:lnTo>
                <a:lnTo>
                  <a:pt x="734" y="157"/>
                </a:lnTo>
                <a:lnTo>
                  <a:pt x="735" y="156"/>
                </a:lnTo>
                <a:lnTo>
                  <a:pt x="735" y="158"/>
                </a:lnTo>
                <a:lnTo>
                  <a:pt x="736" y="158"/>
                </a:lnTo>
                <a:lnTo>
                  <a:pt x="736" y="158"/>
                </a:lnTo>
                <a:lnTo>
                  <a:pt x="736" y="158"/>
                </a:lnTo>
                <a:lnTo>
                  <a:pt x="737" y="157"/>
                </a:lnTo>
                <a:lnTo>
                  <a:pt x="737" y="158"/>
                </a:lnTo>
                <a:lnTo>
                  <a:pt x="737" y="157"/>
                </a:lnTo>
                <a:lnTo>
                  <a:pt x="738" y="158"/>
                </a:lnTo>
                <a:lnTo>
                  <a:pt x="738" y="157"/>
                </a:lnTo>
                <a:lnTo>
                  <a:pt x="738" y="158"/>
                </a:lnTo>
                <a:lnTo>
                  <a:pt x="740" y="157"/>
                </a:lnTo>
                <a:lnTo>
                  <a:pt x="740" y="158"/>
                </a:lnTo>
                <a:lnTo>
                  <a:pt x="741" y="158"/>
                </a:lnTo>
                <a:lnTo>
                  <a:pt x="741" y="157"/>
                </a:lnTo>
                <a:lnTo>
                  <a:pt x="741" y="156"/>
                </a:lnTo>
                <a:lnTo>
                  <a:pt x="742" y="158"/>
                </a:lnTo>
                <a:lnTo>
                  <a:pt x="742" y="156"/>
                </a:lnTo>
                <a:lnTo>
                  <a:pt x="742" y="156"/>
                </a:lnTo>
                <a:lnTo>
                  <a:pt x="743" y="157"/>
                </a:lnTo>
                <a:lnTo>
                  <a:pt x="743" y="158"/>
                </a:lnTo>
                <a:lnTo>
                  <a:pt x="743" y="158"/>
                </a:lnTo>
                <a:lnTo>
                  <a:pt x="744" y="157"/>
                </a:lnTo>
                <a:lnTo>
                  <a:pt x="744" y="156"/>
                </a:lnTo>
                <a:lnTo>
                  <a:pt x="745" y="158"/>
                </a:lnTo>
                <a:lnTo>
                  <a:pt x="745" y="158"/>
                </a:lnTo>
                <a:lnTo>
                  <a:pt x="745" y="158"/>
                </a:lnTo>
                <a:lnTo>
                  <a:pt x="746" y="158"/>
                </a:lnTo>
                <a:lnTo>
                  <a:pt x="746" y="157"/>
                </a:lnTo>
                <a:lnTo>
                  <a:pt x="746" y="156"/>
                </a:lnTo>
                <a:lnTo>
                  <a:pt x="747" y="158"/>
                </a:lnTo>
                <a:lnTo>
                  <a:pt x="747" y="158"/>
                </a:lnTo>
                <a:lnTo>
                  <a:pt x="747" y="158"/>
                </a:lnTo>
                <a:lnTo>
                  <a:pt x="749" y="160"/>
                </a:lnTo>
                <a:lnTo>
                  <a:pt x="749" y="157"/>
                </a:lnTo>
                <a:lnTo>
                  <a:pt x="750" y="158"/>
                </a:lnTo>
                <a:lnTo>
                  <a:pt x="750" y="157"/>
                </a:lnTo>
                <a:lnTo>
                  <a:pt x="750" y="158"/>
                </a:lnTo>
                <a:lnTo>
                  <a:pt x="751" y="157"/>
                </a:lnTo>
                <a:lnTo>
                  <a:pt x="751" y="156"/>
                </a:lnTo>
                <a:lnTo>
                  <a:pt x="751" y="157"/>
                </a:lnTo>
                <a:lnTo>
                  <a:pt x="752" y="157"/>
                </a:lnTo>
                <a:lnTo>
                  <a:pt x="752" y="158"/>
                </a:lnTo>
                <a:lnTo>
                  <a:pt x="752" y="158"/>
                </a:lnTo>
                <a:lnTo>
                  <a:pt x="753" y="158"/>
                </a:lnTo>
                <a:lnTo>
                  <a:pt x="753" y="158"/>
                </a:lnTo>
                <a:lnTo>
                  <a:pt x="754" y="157"/>
                </a:lnTo>
                <a:lnTo>
                  <a:pt x="754" y="158"/>
                </a:lnTo>
                <a:lnTo>
                  <a:pt x="754" y="157"/>
                </a:lnTo>
                <a:lnTo>
                  <a:pt x="755" y="157"/>
                </a:lnTo>
                <a:lnTo>
                  <a:pt x="755" y="157"/>
                </a:lnTo>
                <a:lnTo>
                  <a:pt x="755" y="156"/>
                </a:lnTo>
                <a:lnTo>
                  <a:pt x="756" y="157"/>
                </a:lnTo>
                <a:lnTo>
                  <a:pt x="756" y="157"/>
                </a:lnTo>
                <a:lnTo>
                  <a:pt x="756" y="157"/>
                </a:lnTo>
                <a:lnTo>
                  <a:pt x="758" y="156"/>
                </a:lnTo>
                <a:lnTo>
                  <a:pt x="758" y="157"/>
                </a:lnTo>
                <a:lnTo>
                  <a:pt x="759" y="158"/>
                </a:lnTo>
                <a:lnTo>
                  <a:pt x="759" y="156"/>
                </a:lnTo>
                <a:lnTo>
                  <a:pt x="759" y="157"/>
                </a:lnTo>
                <a:lnTo>
                  <a:pt x="760" y="158"/>
                </a:lnTo>
                <a:lnTo>
                  <a:pt x="760" y="157"/>
                </a:lnTo>
                <a:lnTo>
                  <a:pt x="760" y="158"/>
                </a:lnTo>
                <a:lnTo>
                  <a:pt x="761" y="156"/>
                </a:lnTo>
                <a:lnTo>
                  <a:pt x="761" y="157"/>
                </a:lnTo>
                <a:lnTo>
                  <a:pt x="761" y="156"/>
                </a:lnTo>
                <a:lnTo>
                  <a:pt x="762" y="158"/>
                </a:lnTo>
                <a:lnTo>
                  <a:pt x="762" y="156"/>
                </a:lnTo>
                <a:lnTo>
                  <a:pt x="763" y="157"/>
                </a:lnTo>
                <a:lnTo>
                  <a:pt x="763" y="158"/>
                </a:lnTo>
                <a:lnTo>
                  <a:pt x="763" y="158"/>
                </a:lnTo>
                <a:lnTo>
                  <a:pt x="764" y="158"/>
                </a:lnTo>
                <a:lnTo>
                  <a:pt x="764" y="158"/>
                </a:lnTo>
                <a:lnTo>
                  <a:pt x="764" y="158"/>
                </a:lnTo>
                <a:lnTo>
                  <a:pt x="765" y="158"/>
                </a:lnTo>
                <a:lnTo>
                  <a:pt x="765" y="157"/>
                </a:lnTo>
                <a:lnTo>
                  <a:pt x="765" y="158"/>
                </a:lnTo>
                <a:lnTo>
                  <a:pt x="767" y="157"/>
                </a:lnTo>
                <a:lnTo>
                  <a:pt x="767" y="158"/>
                </a:lnTo>
                <a:lnTo>
                  <a:pt x="768" y="157"/>
                </a:lnTo>
                <a:lnTo>
                  <a:pt x="768" y="158"/>
                </a:lnTo>
                <a:lnTo>
                  <a:pt x="768" y="158"/>
                </a:lnTo>
                <a:lnTo>
                  <a:pt x="769" y="157"/>
                </a:lnTo>
                <a:lnTo>
                  <a:pt x="769" y="158"/>
                </a:lnTo>
                <a:lnTo>
                  <a:pt x="769" y="158"/>
                </a:lnTo>
                <a:lnTo>
                  <a:pt x="770" y="158"/>
                </a:lnTo>
                <a:lnTo>
                  <a:pt x="770" y="157"/>
                </a:lnTo>
                <a:lnTo>
                  <a:pt x="770" y="156"/>
                </a:lnTo>
                <a:lnTo>
                  <a:pt x="771" y="157"/>
                </a:lnTo>
                <a:lnTo>
                  <a:pt x="771" y="158"/>
                </a:lnTo>
                <a:lnTo>
                  <a:pt x="772" y="158"/>
                </a:lnTo>
                <a:lnTo>
                  <a:pt x="772" y="159"/>
                </a:lnTo>
                <a:lnTo>
                  <a:pt x="772" y="158"/>
                </a:lnTo>
                <a:lnTo>
                  <a:pt x="773" y="158"/>
                </a:lnTo>
                <a:lnTo>
                  <a:pt x="773" y="158"/>
                </a:lnTo>
                <a:lnTo>
                  <a:pt x="773" y="158"/>
                </a:lnTo>
                <a:lnTo>
                  <a:pt x="774" y="156"/>
                </a:lnTo>
                <a:lnTo>
                  <a:pt x="774" y="156"/>
                </a:lnTo>
                <a:lnTo>
                  <a:pt x="774" y="157"/>
                </a:lnTo>
                <a:lnTo>
                  <a:pt x="776" y="158"/>
                </a:lnTo>
                <a:lnTo>
                  <a:pt x="776" y="158"/>
                </a:lnTo>
                <a:lnTo>
                  <a:pt x="777" y="156"/>
                </a:lnTo>
                <a:lnTo>
                  <a:pt x="777" y="156"/>
                </a:lnTo>
                <a:lnTo>
                  <a:pt x="777" y="154"/>
                </a:lnTo>
                <a:lnTo>
                  <a:pt x="778" y="156"/>
                </a:lnTo>
                <a:lnTo>
                  <a:pt x="778" y="156"/>
                </a:lnTo>
                <a:lnTo>
                  <a:pt x="778" y="158"/>
                </a:lnTo>
                <a:lnTo>
                  <a:pt x="779" y="157"/>
                </a:lnTo>
                <a:lnTo>
                  <a:pt x="779" y="158"/>
                </a:lnTo>
                <a:lnTo>
                  <a:pt x="780" y="157"/>
                </a:lnTo>
                <a:lnTo>
                  <a:pt x="780" y="158"/>
                </a:lnTo>
                <a:lnTo>
                  <a:pt x="780" y="158"/>
                </a:lnTo>
                <a:lnTo>
                  <a:pt x="781" y="156"/>
                </a:lnTo>
                <a:lnTo>
                  <a:pt x="781" y="157"/>
                </a:lnTo>
                <a:lnTo>
                  <a:pt x="781" y="158"/>
                </a:lnTo>
                <a:lnTo>
                  <a:pt x="782" y="156"/>
                </a:lnTo>
                <a:lnTo>
                  <a:pt x="782" y="157"/>
                </a:lnTo>
                <a:lnTo>
                  <a:pt x="782" y="157"/>
                </a:lnTo>
                <a:lnTo>
                  <a:pt x="783" y="157"/>
                </a:lnTo>
                <a:lnTo>
                  <a:pt x="783" y="158"/>
                </a:lnTo>
                <a:lnTo>
                  <a:pt x="785" y="157"/>
                </a:lnTo>
                <a:lnTo>
                  <a:pt x="785" y="158"/>
                </a:lnTo>
                <a:lnTo>
                  <a:pt x="785" y="158"/>
                </a:lnTo>
                <a:lnTo>
                  <a:pt x="786" y="157"/>
                </a:lnTo>
                <a:lnTo>
                  <a:pt x="786" y="158"/>
                </a:lnTo>
                <a:lnTo>
                  <a:pt x="786" y="156"/>
                </a:lnTo>
                <a:lnTo>
                  <a:pt x="787" y="157"/>
                </a:lnTo>
                <a:lnTo>
                  <a:pt x="787" y="158"/>
                </a:lnTo>
                <a:lnTo>
                  <a:pt x="787" y="158"/>
                </a:lnTo>
                <a:lnTo>
                  <a:pt x="788" y="158"/>
                </a:lnTo>
                <a:lnTo>
                  <a:pt x="788" y="157"/>
                </a:lnTo>
                <a:lnTo>
                  <a:pt x="789" y="158"/>
                </a:lnTo>
                <a:lnTo>
                  <a:pt x="789" y="156"/>
                </a:lnTo>
                <a:lnTo>
                  <a:pt x="789" y="156"/>
                </a:lnTo>
                <a:lnTo>
                  <a:pt x="790" y="158"/>
                </a:lnTo>
                <a:lnTo>
                  <a:pt x="790" y="157"/>
                </a:lnTo>
                <a:lnTo>
                  <a:pt x="790" y="158"/>
                </a:lnTo>
                <a:lnTo>
                  <a:pt x="791" y="157"/>
                </a:lnTo>
                <a:lnTo>
                  <a:pt x="791" y="158"/>
                </a:lnTo>
                <a:lnTo>
                  <a:pt x="791" y="157"/>
                </a:lnTo>
                <a:lnTo>
                  <a:pt x="792" y="158"/>
                </a:lnTo>
                <a:lnTo>
                  <a:pt x="792" y="157"/>
                </a:lnTo>
                <a:lnTo>
                  <a:pt x="794" y="158"/>
                </a:lnTo>
                <a:lnTo>
                  <a:pt x="794" y="157"/>
                </a:lnTo>
                <a:lnTo>
                  <a:pt x="794" y="158"/>
                </a:lnTo>
                <a:lnTo>
                  <a:pt x="795" y="158"/>
                </a:lnTo>
                <a:lnTo>
                  <a:pt x="795" y="158"/>
                </a:lnTo>
                <a:lnTo>
                  <a:pt x="795" y="158"/>
                </a:lnTo>
                <a:lnTo>
                  <a:pt x="796" y="158"/>
                </a:lnTo>
                <a:lnTo>
                  <a:pt x="796" y="157"/>
                </a:lnTo>
                <a:lnTo>
                  <a:pt x="796" y="157"/>
                </a:lnTo>
                <a:lnTo>
                  <a:pt x="797" y="157"/>
                </a:lnTo>
                <a:lnTo>
                  <a:pt x="797" y="158"/>
                </a:lnTo>
                <a:lnTo>
                  <a:pt x="798" y="158"/>
                </a:lnTo>
                <a:lnTo>
                  <a:pt x="798" y="158"/>
                </a:lnTo>
                <a:lnTo>
                  <a:pt x="798" y="158"/>
                </a:lnTo>
                <a:lnTo>
                  <a:pt x="799" y="157"/>
                </a:lnTo>
                <a:lnTo>
                  <a:pt x="799" y="156"/>
                </a:lnTo>
                <a:lnTo>
                  <a:pt x="799" y="158"/>
                </a:lnTo>
                <a:lnTo>
                  <a:pt x="800" y="158"/>
                </a:lnTo>
                <a:lnTo>
                  <a:pt x="800" y="156"/>
                </a:lnTo>
                <a:lnTo>
                  <a:pt x="800" y="158"/>
                </a:lnTo>
                <a:lnTo>
                  <a:pt x="801" y="157"/>
                </a:lnTo>
                <a:lnTo>
                  <a:pt x="801" y="157"/>
                </a:lnTo>
                <a:lnTo>
                  <a:pt x="802" y="157"/>
                </a:lnTo>
                <a:lnTo>
                  <a:pt x="802" y="157"/>
                </a:lnTo>
                <a:lnTo>
                  <a:pt x="802" y="158"/>
                </a:lnTo>
                <a:lnTo>
                  <a:pt x="804" y="158"/>
                </a:lnTo>
                <a:lnTo>
                  <a:pt x="804" y="158"/>
                </a:lnTo>
                <a:lnTo>
                  <a:pt x="804" y="157"/>
                </a:lnTo>
                <a:lnTo>
                  <a:pt x="805" y="157"/>
                </a:lnTo>
                <a:lnTo>
                  <a:pt x="805" y="156"/>
                </a:lnTo>
                <a:lnTo>
                  <a:pt x="805" y="157"/>
                </a:lnTo>
                <a:lnTo>
                  <a:pt x="806" y="158"/>
                </a:lnTo>
                <a:lnTo>
                  <a:pt x="806" y="158"/>
                </a:lnTo>
                <a:lnTo>
                  <a:pt x="807" y="158"/>
                </a:lnTo>
                <a:lnTo>
                  <a:pt x="807" y="158"/>
                </a:lnTo>
                <a:lnTo>
                  <a:pt x="807" y="158"/>
                </a:lnTo>
                <a:lnTo>
                  <a:pt x="808" y="156"/>
                </a:lnTo>
                <a:lnTo>
                  <a:pt x="808" y="157"/>
                </a:lnTo>
                <a:lnTo>
                  <a:pt x="808" y="157"/>
                </a:lnTo>
                <a:lnTo>
                  <a:pt x="809" y="157"/>
                </a:lnTo>
                <a:lnTo>
                  <a:pt x="809" y="158"/>
                </a:lnTo>
                <a:lnTo>
                  <a:pt x="809" y="157"/>
                </a:lnTo>
                <a:lnTo>
                  <a:pt x="810" y="157"/>
                </a:lnTo>
                <a:lnTo>
                  <a:pt x="810" y="158"/>
                </a:lnTo>
                <a:lnTo>
                  <a:pt x="811" y="156"/>
                </a:lnTo>
                <a:lnTo>
                  <a:pt x="811" y="157"/>
                </a:lnTo>
                <a:lnTo>
                  <a:pt x="811" y="157"/>
                </a:lnTo>
                <a:lnTo>
                  <a:pt x="813" y="156"/>
                </a:lnTo>
                <a:lnTo>
                  <a:pt x="813" y="157"/>
                </a:lnTo>
                <a:lnTo>
                  <a:pt x="813" y="156"/>
                </a:lnTo>
                <a:lnTo>
                  <a:pt x="814" y="157"/>
                </a:lnTo>
                <a:lnTo>
                  <a:pt x="814" y="156"/>
                </a:lnTo>
                <a:lnTo>
                  <a:pt x="814" y="158"/>
                </a:lnTo>
                <a:lnTo>
                  <a:pt x="815" y="158"/>
                </a:lnTo>
                <a:lnTo>
                  <a:pt x="815" y="157"/>
                </a:lnTo>
                <a:lnTo>
                  <a:pt x="816" y="157"/>
                </a:lnTo>
                <a:lnTo>
                  <a:pt x="816" y="157"/>
                </a:lnTo>
                <a:lnTo>
                  <a:pt x="816" y="157"/>
                </a:lnTo>
                <a:lnTo>
                  <a:pt x="817" y="158"/>
                </a:lnTo>
                <a:lnTo>
                  <a:pt x="817" y="157"/>
                </a:lnTo>
                <a:lnTo>
                  <a:pt x="817" y="158"/>
                </a:lnTo>
                <a:lnTo>
                  <a:pt x="818" y="158"/>
                </a:lnTo>
                <a:lnTo>
                  <a:pt x="818" y="158"/>
                </a:lnTo>
                <a:lnTo>
                  <a:pt x="818" y="158"/>
                </a:lnTo>
                <a:lnTo>
                  <a:pt x="819" y="158"/>
                </a:lnTo>
                <a:lnTo>
                  <a:pt x="819" y="157"/>
                </a:lnTo>
                <a:lnTo>
                  <a:pt x="820" y="157"/>
                </a:lnTo>
                <a:lnTo>
                  <a:pt x="820" y="158"/>
                </a:lnTo>
                <a:lnTo>
                  <a:pt x="820" y="158"/>
                </a:lnTo>
                <a:lnTo>
                  <a:pt x="822" y="157"/>
                </a:lnTo>
                <a:lnTo>
                  <a:pt x="822" y="157"/>
                </a:lnTo>
                <a:lnTo>
                  <a:pt x="822" y="17"/>
                </a:lnTo>
                <a:lnTo>
                  <a:pt x="823" y="3"/>
                </a:lnTo>
                <a:lnTo>
                  <a:pt x="823" y="4"/>
                </a:lnTo>
                <a:lnTo>
                  <a:pt x="824" y="3"/>
                </a:lnTo>
                <a:lnTo>
                  <a:pt x="824" y="3"/>
                </a:lnTo>
                <a:lnTo>
                  <a:pt x="824" y="4"/>
                </a:lnTo>
                <a:lnTo>
                  <a:pt x="825" y="4"/>
                </a:lnTo>
                <a:lnTo>
                  <a:pt x="825" y="3"/>
                </a:lnTo>
                <a:lnTo>
                  <a:pt x="825" y="3"/>
                </a:lnTo>
                <a:lnTo>
                  <a:pt x="826" y="2"/>
                </a:lnTo>
                <a:lnTo>
                  <a:pt x="826" y="1"/>
                </a:lnTo>
                <a:lnTo>
                  <a:pt x="826" y="2"/>
                </a:lnTo>
                <a:lnTo>
                  <a:pt x="827" y="4"/>
                </a:lnTo>
                <a:lnTo>
                  <a:pt x="827" y="1"/>
                </a:lnTo>
                <a:lnTo>
                  <a:pt x="828" y="2"/>
                </a:lnTo>
                <a:lnTo>
                  <a:pt x="828" y="2"/>
                </a:lnTo>
                <a:lnTo>
                  <a:pt x="828" y="3"/>
                </a:lnTo>
                <a:lnTo>
                  <a:pt x="829" y="3"/>
                </a:lnTo>
                <a:lnTo>
                  <a:pt x="829" y="2"/>
                </a:lnTo>
                <a:lnTo>
                  <a:pt x="829" y="4"/>
                </a:lnTo>
                <a:lnTo>
                  <a:pt x="831" y="4"/>
                </a:lnTo>
                <a:lnTo>
                  <a:pt x="831" y="3"/>
                </a:lnTo>
                <a:lnTo>
                  <a:pt x="831" y="3"/>
                </a:lnTo>
                <a:lnTo>
                  <a:pt x="832" y="4"/>
                </a:lnTo>
                <a:lnTo>
                  <a:pt x="832" y="2"/>
                </a:lnTo>
                <a:lnTo>
                  <a:pt x="833" y="1"/>
                </a:lnTo>
                <a:lnTo>
                  <a:pt x="833" y="2"/>
                </a:lnTo>
                <a:lnTo>
                  <a:pt x="833" y="1"/>
                </a:lnTo>
                <a:lnTo>
                  <a:pt x="834" y="3"/>
                </a:lnTo>
                <a:lnTo>
                  <a:pt x="834" y="3"/>
                </a:lnTo>
                <a:lnTo>
                  <a:pt x="834" y="2"/>
                </a:lnTo>
                <a:lnTo>
                  <a:pt x="835" y="1"/>
                </a:lnTo>
                <a:lnTo>
                  <a:pt x="835" y="2"/>
                </a:lnTo>
                <a:lnTo>
                  <a:pt x="835" y="3"/>
                </a:lnTo>
                <a:lnTo>
                  <a:pt x="836" y="4"/>
                </a:lnTo>
                <a:lnTo>
                  <a:pt x="836" y="3"/>
                </a:lnTo>
                <a:lnTo>
                  <a:pt x="837" y="3"/>
                </a:lnTo>
                <a:lnTo>
                  <a:pt x="837" y="2"/>
                </a:lnTo>
                <a:lnTo>
                  <a:pt x="837" y="2"/>
                </a:lnTo>
                <a:lnTo>
                  <a:pt x="838" y="3"/>
                </a:lnTo>
                <a:lnTo>
                  <a:pt x="838" y="3"/>
                </a:lnTo>
                <a:lnTo>
                  <a:pt x="838" y="3"/>
                </a:lnTo>
                <a:lnTo>
                  <a:pt x="840" y="2"/>
                </a:lnTo>
                <a:lnTo>
                  <a:pt x="840" y="3"/>
                </a:lnTo>
                <a:lnTo>
                  <a:pt x="840" y="1"/>
                </a:lnTo>
                <a:lnTo>
                  <a:pt x="841" y="4"/>
                </a:lnTo>
                <a:lnTo>
                  <a:pt x="841" y="1"/>
                </a:lnTo>
                <a:lnTo>
                  <a:pt x="842" y="2"/>
                </a:lnTo>
                <a:lnTo>
                  <a:pt x="842" y="3"/>
                </a:lnTo>
                <a:lnTo>
                  <a:pt x="842" y="3"/>
                </a:lnTo>
                <a:lnTo>
                  <a:pt x="843" y="4"/>
                </a:lnTo>
                <a:lnTo>
                  <a:pt x="843" y="3"/>
                </a:lnTo>
                <a:lnTo>
                  <a:pt x="843" y="3"/>
                </a:lnTo>
                <a:lnTo>
                  <a:pt x="844" y="4"/>
                </a:lnTo>
                <a:lnTo>
                  <a:pt x="844" y="3"/>
                </a:lnTo>
                <a:lnTo>
                  <a:pt x="844" y="3"/>
                </a:lnTo>
                <a:lnTo>
                  <a:pt x="845" y="2"/>
                </a:lnTo>
                <a:lnTo>
                  <a:pt x="845" y="3"/>
                </a:lnTo>
                <a:lnTo>
                  <a:pt x="846" y="3"/>
                </a:lnTo>
                <a:lnTo>
                  <a:pt x="846" y="3"/>
                </a:lnTo>
                <a:lnTo>
                  <a:pt x="846" y="2"/>
                </a:lnTo>
                <a:lnTo>
                  <a:pt x="847" y="1"/>
                </a:lnTo>
                <a:lnTo>
                  <a:pt x="847" y="4"/>
                </a:lnTo>
                <a:lnTo>
                  <a:pt x="847" y="2"/>
                </a:lnTo>
                <a:lnTo>
                  <a:pt x="849" y="2"/>
                </a:lnTo>
                <a:lnTo>
                  <a:pt x="849" y="3"/>
                </a:lnTo>
                <a:lnTo>
                  <a:pt x="849" y="2"/>
                </a:lnTo>
                <a:lnTo>
                  <a:pt x="850" y="1"/>
                </a:lnTo>
                <a:lnTo>
                  <a:pt x="850" y="2"/>
                </a:lnTo>
                <a:lnTo>
                  <a:pt x="851" y="2"/>
                </a:lnTo>
                <a:lnTo>
                  <a:pt x="851" y="3"/>
                </a:lnTo>
                <a:lnTo>
                  <a:pt x="851" y="3"/>
                </a:lnTo>
                <a:lnTo>
                  <a:pt x="852" y="1"/>
                </a:lnTo>
                <a:lnTo>
                  <a:pt x="852" y="1"/>
                </a:lnTo>
                <a:lnTo>
                  <a:pt x="852" y="4"/>
                </a:lnTo>
                <a:lnTo>
                  <a:pt x="853" y="2"/>
                </a:lnTo>
                <a:lnTo>
                  <a:pt x="853" y="2"/>
                </a:lnTo>
                <a:lnTo>
                  <a:pt x="853" y="4"/>
                </a:lnTo>
                <a:lnTo>
                  <a:pt x="854" y="2"/>
                </a:lnTo>
                <a:lnTo>
                  <a:pt x="854" y="3"/>
                </a:lnTo>
                <a:lnTo>
                  <a:pt x="855" y="4"/>
                </a:lnTo>
                <a:lnTo>
                  <a:pt x="855" y="2"/>
                </a:lnTo>
                <a:lnTo>
                  <a:pt x="855" y="2"/>
                </a:lnTo>
                <a:lnTo>
                  <a:pt x="856" y="3"/>
                </a:lnTo>
                <a:lnTo>
                  <a:pt x="856" y="1"/>
                </a:lnTo>
                <a:lnTo>
                  <a:pt x="856" y="3"/>
                </a:lnTo>
                <a:lnTo>
                  <a:pt x="858" y="3"/>
                </a:lnTo>
                <a:lnTo>
                  <a:pt x="858" y="2"/>
                </a:lnTo>
                <a:lnTo>
                  <a:pt x="858" y="2"/>
                </a:lnTo>
                <a:lnTo>
                  <a:pt x="859" y="3"/>
                </a:lnTo>
                <a:lnTo>
                  <a:pt x="859" y="2"/>
                </a:lnTo>
                <a:lnTo>
                  <a:pt x="860" y="1"/>
                </a:lnTo>
                <a:lnTo>
                  <a:pt x="860" y="3"/>
                </a:lnTo>
                <a:lnTo>
                  <a:pt x="860" y="4"/>
                </a:lnTo>
                <a:lnTo>
                  <a:pt x="861" y="3"/>
                </a:lnTo>
                <a:lnTo>
                  <a:pt x="861" y="4"/>
                </a:lnTo>
                <a:lnTo>
                  <a:pt x="861" y="3"/>
                </a:lnTo>
                <a:lnTo>
                  <a:pt x="862" y="4"/>
                </a:lnTo>
                <a:lnTo>
                  <a:pt x="862" y="3"/>
                </a:lnTo>
                <a:lnTo>
                  <a:pt x="863" y="4"/>
                </a:lnTo>
                <a:lnTo>
                  <a:pt x="863" y="4"/>
                </a:lnTo>
                <a:lnTo>
                  <a:pt x="863" y="3"/>
                </a:lnTo>
                <a:lnTo>
                  <a:pt x="864" y="4"/>
                </a:lnTo>
                <a:lnTo>
                  <a:pt x="864" y="3"/>
                </a:lnTo>
                <a:lnTo>
                  <a:pt x="864" y="4"/>
                </a:lnTo>
                <a:lnTo>
                  <a:pt x="865" y="2"/>
                </a:lnTo>
                <a:lnTo>
                  <a:pt x="865" y="4"/>
                </a:lnTo>
                <a:lnTo>
                  <a:pt x="865" y="3"/>
                </a:lnTo>
                <a:lnTo>
                  <a:pt x="867" y="3"/>
                </a:lnTo>
                <a:lnTo>
                  <a:pt x="867" y="2"/>
                </a:lnTo>
                <a:lnTo>
                  <a:pt x="868" y="4"/>
                </a:lnTo>
                <a:lnTo>
                  <a:pt x="868" y="2"/>
                </a:lnTo>
                <a:lnTo>
                  <a:pt x="868" y="2"/>
                </a:lnTo>
                <a:lnTo>
                  <a:pt x="869" y="3"/>
                </a:lnTo>
                <a:lnTo>
                  <a:pt x="869" y="3"/>
                </a:lnTo>
                <a:lnTo>
                  <a:pt x="869" y="4"/>
                </a:lnTo>
                <a:lnTo>
                  <a:pt x="870" y="2"/>
                </a:lnTo>
                <a:lnTo>
                  <a:pt x="870" y="4"/>
                </a:lnTo>
                <a:lnTo>
                  <a:pt x="870" y="3"/>
                </a:lnTo>
                <a:lnTo>
                  <a:pt x="871" y="3"/>
                </a:lnTo>
                <a:lnTo>
                  <a:pt x="871" y="3"/>
                </a:lnTo>
                <a:lnTo>
                  <a:pt x="872" y="3"/>
                </a:lnTo>
                <a:lnTo>
                  <a:pt x="872" y="3"/>
                </a:lnTo>
                <a:lnTo>
                  <a:pt x="872" y="2"/>
                </a:lnTo>
                <a:lnTo>
                  <a:pt x="873" y="4"/>
                </a:lnTo>
                <a:lnTo>
                  <a:pt x="873" y="2"/>
                </a:lnTo>
                <a:lnTo>
                  <a:pt x="873" y="2"/>
                </a:lnTo>
                <a:lnTo>
                  <a:pt x="874" y="2"/>
                </a:lnTo>
                <a:lnTo>
                  <a:pt x="874" y="3"/>
                </a:lnTo>
                <a:lnTo>
                  <a:pt x="874" y="4"/>
                </a:lnTo>
                <a:lnTo>
                  <a:pt x="876" y="3"/>
                </a:lnTo>
                <a:lnTo>
                  <a:pt x="876" y="3"/>
                </a:lnTo>
                <a:lnTo>
                  <a:pt x="877" y="3"/>
                </a:lnTo>
                <a:lnTo>
                  <a:pt x="877" y="3"/>
                </a:lnTo>
                <a:lnTo>
                  <a:pt x="877" y="4"/>
                </a:lnTo>
                <a:lnTo>
                  <a:pt x="878" y="2"/>
                </a:lnTo>
                <a:lnTo>
                  <a:pt x="878" y="3"/>
                </a:lnTo>
                <a:lnTo>
                  <a:pt x="878" y="4"/>
                </a:lnTo>
                <a:lnTo>
                  <a:pt x="879" y="3"/>
                </a:lnTo>
                <a:lnTo>
                  <a:pt x="879" y="2"/>
                </a:lnTo>
                <a:lnTo>
                  <a:pt x="879" y="3"/>
                </a:lnTo>
                <a:lnTo>
                  <a:pt x="880" y="1"/>
                </a:lnTo>
                <a:lnTo>
                  <a:pt x="880" y="2"/>
                </a:lnTo>
                <a:lnTo>
                  <a:pt x="881" y="3"/>
                </a:lnTo>
                <a:lnTo>
                  <a:pt x="881" y="1"/>
                </a:lnTo>
                <a:lnTo>
                  <a:pt x="881" y="3"/>
                </a:lnTo>
                <a:lnTo>
                  <a:pt x="882" y="4"/>
                </a:lnTo>
                <a:lnTo>
                  <a:pt x="882" y="4"/>
                </a:lnTo>
                <a:lnTo>
                  <a:pt x="882" y="3"/>
                </a:lnTo>
                <a:lnTo>
                  <a:pt x="883" y="3"/>
                </a:lnTo>
                <a:lnTo>
                  <a:pt x="883" y="3"/>
                </a:lnTo>
                <a:lnTo>
                  <a:pt x="883" y="3"/>
                </a:lnTo>
                <a:lnTo>
                  <a:pt x="885" y="2"/>
                </a:lnTo>
                <a:lnTo>
                  <a:pt x="885" y="3"/>
                </a:lnTo>
                <a:lnTo>
                  <a:pt x="886" y="3"/>
                </a:lnTo>
                <a:lnTo>
                  <a:pt x="886" y="4"/>
                </a:lnTo>
                <a:lnTo>
                  <a:pt x="886" y="3"/>
                </a:lnTo>
                <a:lnTo>
                  <a:pt x="887" y="1"/>
                </a:lnTo>
                <a:lnTo>
                  <a:pt x="887" y="2"/>
                </a:lnTo>
                <a:lnTo>
                  <a:pt x="887" y="2"/>
                </a:lnTo>
                <a:lnTo>
                  <a:pt x="888" y="2"/>
                </a:lnTo>
                <a:lnTo>
                  <a:pt x="888" y="2"/>
                </a:lnTo>
                <a:lnTo>
                  <a:pt x="888" y="4"/>
                </a:lnTo>
                <a:lnTo>
                  <a:pt x="889" y="3"/>
                </a:lnTo>
                <a:lnTo>
                  <a:pt x="889" y="2"/>
                </a:lnTo>
                <a:lnTo>
                  <a:pt x="890" y="4"/>
                </a:lnTo>
                <a:lnTo>
                  <a:pt x="890" y="2"/>
                </a:lnTo>
                <a:lnTo>
                  <a:pt x="890" y="2"/>
                </a:lnTo>
                <a:lnTo>
                  <a:pt x="891" y="3"/>
                </a:lnTo>
                <a:lnTo>
                  <a:pt x="891" y="3"/>
                </a:lnTo>
                <a:lnTo>
                  <a:pt x="891" y="2"/>
                </a:lnTo>
                <a:lnTo>
                  <a:pt x="892" y="2"/>
                </a:lnTo>
                <a:lnTo>
                  <a:pt x="892" y="4"/>
                </a:lnTo>
                <a:lnTo>
                  <a:pt x="892" y="3"/>
                </a:lnTo>
                <a:lnTo>
                  <a:pt x="894" y="3"/>
                </a:lnTo>
                <a:lnTo>
                  <a:pt x="894" y="3"/>
                </a:lnTo>
                <a:lnTo>
                  <a:pt x="895" y="2"/>
                </a:lnTo>
                <a:lnTo>
                  <a:pt x="895" y="1"/>
                </a:lnTo>
                <a:lnTo>
                  <a:pt x="895" y="2"/>
                </a:lnTo>
                <a:lnTo>
                  <a:pt x="896" y="3"/>
                </a:lnTo>
                <a:lnTo>
                  <a:pt x="896" y="1"/>
                </a:lnTo>
                <a:lnTo>
                  <a:pt x="896" y="2"/>
                </a:lnTo>
                <a:lnTo>
                  <a:pt x="897" y="1"/>
                </a:lnTo>
                <a:lnTo>
                  <a:pt x="897" y="3"/>
                </a:lnTo>
                <a:lnTo>
                  <a:pt x="897" y="3"/>
                </a:lnTo>
                <a:lnTo>
                  <a:pt x="898" y="3"/>
                </a:lnTo>
                <a:lnTo>
                  <a:pt x="898" y="2"/>
                </a:lnTo>
                <a:lnTo>
                  <a:pt x="899" y="2"/>
                </a:lnTo>
                <a:lnTo>
                  <a:pt x="899" y="3"/>
                </a:lnTo>
                <a:lnTo>
                  <a:pt x="899" y="3"/>
                </a:lnTo>
                <a:lnTo>
                  <a:pt x="900" y="4"/>
                </a:lnTo>
                <a:lnTo>
                  <a:pt x="900" y="4"/>
                </a:lnTo>
                <a:lnTo>
                  <a:pt x="900" y="3"/>
                </a:lnTo>
                <a:lnTo>
                  <a:pt x="901" y="1"/>
                </a:lnTo>
                <a:lnTo>
                  <a:pt x="901" y="4"/>
                </a:lnTo>
                <a:lnTo>
                  <a:pt x="901" y="4"/>
                </a:lnTo>
                <a:lnTo>
                  <a:pt x="903" y="4"/>
                </a:lnTo>
                <a:lnTo>
                  <a:pt x="903" y="3"/>
                </a:lnTo>
                <a:lnTo>
                  <a:pt x="904" y="3"/>
                </a:lnTo>
                <a:lnTo>
                  <a:pt x="904" y="4"/>
                </a:lnTo>
                <a:lnTo>
                  <a:pt x="904" y="2"/>
                </a:lnTo>
                <a:lnTo>
                  <a:pt x="905" y="3"/>
                </a:lnTo>
                <a:lnTo>
                  <a:pt x="905" y="3"/>
                </a:lnTo>
                <a:lnTo>
                  <a:pt x="905" y="2"/>
                </a:lnTo>
                <a:lnTo>
                  <a:pt x="906" y="4"/>
                </a:lnTo>
                <a:lnTo>
                  <a:pt x="906" y="4"/>
                </a:lnTo>
                <a:lnTo>
                  <a:pt x="907" y="4"/>
                </a:lnTo>
                <a:lnTo>
                  <a:pt x="907" y="4"/>
                </a:lnTo>
                <a:lnTo>
                  <a:pt x="907" y="3"/>
                </a:lnTo>
                <a:lnTo>
                  <a:pt x="908" y="2"/>
                </a:lnTo>
                <a:lnTo>
                  <a:pt x="908" y="1"/>
                </a:lnTo>
                <a:lnTo>
                  <a:pt x="908" y="3"/>
                </a:lnTo>
                <a:lnTo>
                  <a:pt x="909" y="3"/>
                </a:lnTo>
                <a:lnTo>
                  <a:pt x="909" y="3"/>
                </a:lnTo>
                <a:lnTo>
                  <a:pt x="909" y="3"/>
                </a:lnTo>
                <a:lnTo>
                  <a:pt x="910" y="2"/>
                </a:lnTo>
                <a:lnTo>
                  <a:pt x="910" y="2"/>
                </a:lnTo>
                <a:lnTo>
                  <a:pt x="912" y="3"/>
                </a:lnTo>
                <a:lnTo>
                  <a:pt x="912" y="4"/>
                </a:lnTo>
                <a:lnTo>
                  <a:pt x="912" y="4"/>
                </a:lnTo>
                <a:lnTo>
                  <a:pt x="913" y="3"/>
                </a:lnTo>
                <a:lnTo>
                  <a:pt x="913" y="3"/>
                </a:lnTo>
                <a:lnTo>
                  <a:pt x="913" y="3"/>
                </a:lnTo>
                <a:lnTo>
                  <a:pt x="914" y="4"/>
                </a:lnTo>
                <a:lnTo>
                  <a:pt x="914" y="4"/>
                </a:lnTo>
                <a:lnTo>
                  <a:pt x="914" y="3"/>
                </a:lnTo>
                <a:lnTo>
                  <a:pt x="915" y="4"/>
                </a:lnTo>
                <a:lnTo>
                  <a:pt x="915" y="3"/>
                </a:lnTo>
                <a:lnTo>
                  <a:pt x="916" y="4"/>
                </a:lnTo>
                <a:lnTo>
                  <a:pt x="916" y="3"/>
                </a:lnTo>
                <a:lnTo>
                  <a:pt x="916" y="4"/>
                </a:lnTo>
                <a:lnTo>
                  <a:pt x="917" y="3"/>
                </a:lnTo>
                <a:lnTo>
                  <a:pt x="917" y="4"/>
                </a:lnTo>
                <a:lnTo>
                  <a:pt x="917" y="2"/>
                </a:lnTo>
                <a:lnTo>
                  <a:pt x="918" y="3"/>
                </a:lnTo>
                <a:lnTo>
                  <a:pt x="918" y="3"/>
                </a:lnTo>
                <a:lnTo>
                  <a:pt x="918" y="3"/>
                </a:lnTo>
                <a:lnTo>
                  <a:pt x="919" y="3"/>
                </a:lnTo>
                <a:lnTo>
                  <a:pt x="919" y="4"/>
                </a:lnTo>
                <a:lnTo>
                  <a:pt x="921" y="4"/>
                </a:lnTo>
                <a:lnTo>
                  <a:pt x="921" y="3"/>
                </a:lnTo>
                <a:lnTo>
                  <a:pt x="921" y="2"/>
                </a:lnTo>
                <a:lnTo>
                  <a:pt x="922" y="3"/>
                </a:lnTo>
                <a:lnTo>
                  <a:pt x="922" y="2"/>
                </a:lnTo>
                <a:lnTo>
                  <a:pt x="922" y="4"/>
                </a:lnTo>
                <a:lnTo>
                  <a:pt x="923" y="3"/>
                </a:lnTo>
                <a:lnTo>
                  <a:pt x="923" y="4"/>
                </a:lnTo>
                <a:lnTo>
                  <a:pt x="923" y="2"/>
                </a:lnTo>
                <a:lnTo>
                  <a:pt x="924" y="4"/>
                </a:lnTo>
                <a:lnTo>
                  <a:pt x="924" y="3"/>
                </a:lnTo>
                <a:lnTo>
                  <a:pt x="925" y="3"/>
                </a:lnTo>
                <a:lnTo>
                  <a:pt x="925" y="3"/>
                </a:lnTo>
                <a:lnTo>
                  <a:pt x="925" y="3"/>
                </a:lnTo>
                <a:lnTo>
                  <a:pt x="926" y="2"/>
                </a:lnTo>
                <a:lnTo>
                  <a:pt x="926" y="3"/>
                </a:lnTo>
                <a:lnTo>
                  <a:pt x="926" y="3"/>
                </a:lnTo>
                <a:lnTo>
                  <a:pt x="927" y="3"/>
                </a:lnTo>
                <a:lnTo>
                  <a:pt x="927" y="3"/>
                </a:lnTo>
                <a:lnTo>
                  <a:pt x="927" y="3"/>
                </a:lnTo>
                <a:lnTo>
                  <a:pt x="928" y="3"/>
                </a:lnTo>
                <a:lnTo>
                  <a:pt x="928" y="1"/>
                </a:lnTo>
                <a:lnTo>
                  <a:pt x="930" y="4"/>
                </a:lnTo>
                <a:lnTo>
                  <a:pt x="930" y="2"/>
                </a:lnTo>
                <a:lnTo>
                  <a:pt x="930" y="2"/>
                </a:lnTo>
                <a:lnTo>
                  <a:pt x="931" y="2"/>
                </a:lnTo>
                <a:lnTo>
                  <a:pt x="931" y="2"/>
                </a:lnTo>
                <a:lnTo>
                  <a:pt x="931" y="4"/>
                </a:lnTo>
                <a:lnTo>
                  <a:pt x="932" y="4"/>
                </a:lnTo>
                <a:lnTo>
                  <a:pt x="932" y="3"/>
                </a:lnTo>
                <a:lnTo>
                  <a:pt x="932" y="2"/>
                </a:lnTo>
                <a:lnTo>
                  <a:pt x="933" y="3"/>
                </a:lnTo>
                <a:lnTo>
                  <a:pt x="933" y="4"/>
                </a:lnTo>
                <a:lnTo>
                  <a:pt x="934" y="1"/>
                </a:lnTo>
                <a:lnTo>
                  <a:pt x="934" y="4"/>
                </a:lnTo>
                <a:lnTo>
                  <a:pt x="934" y="3"/>
                </a:lnTo>
                <a:lnTo>
                  <a:pt x="935" y="3"/>
                </a:lnTo>
                <a:lnTo>
                  <a:pt x="935" y="4"/>
                </a:lnTo>
                <a:lnTo>
                  <a:pt x="935" y="3"/>
                </a:lnTo>
                <a:lnTo>
                  <a:pt x="936" y="4"/>
                </a:lnTo>
                <a:lnTo>
                  <a:pt x="936" y="4"/>
                </a:lnTo>
                <a:lnTo>
                  <a:pt x="936" y="4"/>
                </a:lnTo>
                <a:lnTo>
                  <a:pt x="937" y="2"/>
                </a:lnTo>
                <a:lnTo>
                  <a:pt x="937" y="2"/>
                </a:lnTo>
                <a:lnTo>
                  <a:pt x="939" y="3"/>
                </a:lnTo>
                <a:lnTo>
                  <a:pt x="939" y="2"/>
                </a:lnTo>
                <a:lnTo>
                  <a:pt x="939" y="3"/>
                </a:lnTo>
                <a:lnTo>
                  <a:pt x="940" y="1"/>
                </a:lnTo>
                <a:lnTo>
                  <a:pt x="940" y="3"/>
                </a:lnTo>
                <a:lnTo>
                  <a:pt x="940" y="2"/>
                </a:lnTo>
                <a:lnTo>
                  <a:pt x="941" y="3"/>
                </a:lnTo>
                <a:lnTo>
                  <a:pt x="941" y="1"/>
                </a:lnTo>
                <a:lnTo>
                  <a:pt x="941" y="2"/>
                </a:lnTo>
                <a:lnTo>
                  <a:pt x="942" y="4"/>
                </a:lnTo>
                <a:lnTo>
                  <a:pt x="942" y="4"/>
                </a:lnTo>
                <a:lnTo>
                  <a:pt x="943" y="4"/>
                </a:lnTo>
                <a:lnTo>
                  <a:pt x="943" y="4"/>
                </a:lnTo>
                <a:lnTo>
                  <a:pt x="943" y="4"/>
                </a:lnTo>
                <a:lnTo>
                  <a:pt x="944" y="4"/>
                </a:lnTo>
                <a:lnTo>
                  <a:pt x="944" y="3"/>
                </a:lnTo>
                <a:lnTo>
                  <a:pt x="944" y="4"/>
                </a:lnTo>
                <a:lnTo>
                  <a:pt x="945" y="3"/>
                </a:lnTo>
                <a:lnTo>
                  <a:pt x="945" y="4"/>
                </a:lnTo>
                <a:lnTo>
                  <a:pt x="945" y="4"/>
                </a:lnTo>
                <a:lnTo>
                  <a:pt x="946" y="4"/>
                </a:lnTo>
                <a:lnTo>
                  <a:pt x="946" y="3"/>
                </a:lnTo>
                <a:lnTo>
                  <a:pt x="948" y="4"/>
                </a:lnTo>
                <a:lnTo>
                  <a:pt x="948" y="4"/>
                </a:lnTo>
                <a:lnTo>
                  <a:pt x="948" y="3"/>
                </a:lnTo>
                <a:lnTo>
                  <a:pt x="949" y="4"/>
                </a:lnTo>
                <a:lnTo>
                  <a:pt x="949" y="4"/>
                </a:lnTo>
                <a:lnTo>
                  <a:pt x="949" y="4"/>
                </a:lnTo>
                <a:lnTo>
                  <a:pt x="950" y="3"/>
                </a:lnTo>
                <a:lnTo>
                  <a:pt x="950" y="3"/>
                </a:lnTo>
                <a:lnTo>
                  <a:pt x="951" y="2"/>
                </a:lnTo>
                <a:lnTo>
                  <a:pt x="951" y="4"/>
                </a:lnTo>
                <a:lnTo>
                  <a:pt x="951" y="4"/>
                </a:lnTo>
                <a:lnTo>
                  <a:pt x="952" y="4"/>
                </a:lnTo>
                <a:lnTo>
                  <a:pt x="952" y="6"/>
                </a:lnTo>
                <a:lnTo>
                  <a:pt x="952" y="5"/>
                </a:lnTo>
                <a:lnTo>
                  <a:pt x="953" y="4"/>
                </a:lnTo>
                <a:lnTo>
                  <a:pt x="953" y="5"/>
                </a:lnTo>
                <a:lnTo>
                  <a:pt x="953" y="6"/>
                </a:lnTo>
                <a:lnTo>
                  <a:pt x="954" y="6"/>
                </a:lnTo>
                <a:lnTo>
                  <a:pt x="954" y="6"/>
                </a:lnTo>
                <a:lnTo>
                  <a:pt x="955" y="6"/>
                </a:lnTo>
                <a:lnTo>
                  <a:pt x="955" y="6"/>
                </a:lnTo>
                <a:lnTo>
                  <a:pt x="955" y="5"/>
                </a:lnTo>
                <a:lnTo>
                  <a:pt x="957" y="4"/>
                </a:lnTo>
                <a:lnTo>
                  <a:pt x="957" y="4"/>
                </a:lnTo>
                <a:lnTo>
                  <a:pt x="957" y="4"/>
                </a:lnTo>
                <a:lnTo>
                  <a:pt x="958" y="4"/>
                </a:lnTo>
                <a:lnTo>
                  <a:pt x="958" y="3"/>
                </a:lnTo>
                <a:lnTo>
                  <a:pt x="958" y="4"/>
                </a:lnTo>
                <a:lnTo>
                  <a:pt x="959" y="4"/>
                </a:lnTo>
                <a:lnTo>
                  <a:pt x="959" y="2"/>
                </a:lnTo>
                <a:lnTo>
                  <a:pt x="960" y="4"/>
                </a:lnTo>
                <a:lnTo>
                  <a:pt x="960" y="4"/>
                </a:lnTo>
                <a:lnTo>
                  <a:pt x="960" y="3"/>
                </a:lnTo>
                <a:lnTo>
                  <a:pt x="961" y="2"/>
                </a:lnTo>
                <a:lnTo>
                  <a:pt x="961" y="2"/>
                </a:lnTo>
                <a:lnTo>
                  <a:pt x="961" y="3"/>
                </a:lnTo>
                <a:lnTo>
                  <a:pt x="962" y="2"/>
                </a:lnTo>
                <a:lnTo>
                  <a:pt x="962" y="3"/>
                </a:lnTo>
                <a:lnTo>
                  <a:pt x="962" y="2"/>
                </a:lnTo>
                <a:lnTo>
                  <a:pt x="963" y="2"/>
                </a:lnTo>
                <a:lnTo>
                  <a:pt x="963" y="3"/>
                </a:lnTo>
                <a:lnTo>
                  <a:pt x="964" y="2"/>
                </a:lnTo>
                <a:lnTo>
                  <a:pt x="964" y="4"/>
                </a:lnTo>
                <a:lnTo>
                  <a:pt x="964" y="4"/>
                </a:lnTo>
                <a:lnTo>
                  <a:pt x="966" y="4"/>
                </a:lnTo>
                <a:lnTo>
                  <a:pt x="966" y="2"/>
                </a:lnTo>
                <a:lnTo>
                  <a:pt x="966" y="3"/>
                </a:lnTo>
                <a:lnTo>
                  <a:pt x="967" y="3"/>
                </a:lnTo>
                <a:lnTo>
                  <a:pt x="967" y="3"/>
                </a:lnTo>
                <a:lnTo>
                  <a:pt x="967" y="3"/>
                </a:lnTo>
                <a:lnTo>
                  <a:pt x="968" y="4"/>
                </a:lnTo>
                <a:lnTo>
                  <a:pt x="968" y="2"/>
                </a:lnTo>
                <a:lnTo>
                  <a:pt x="969" y="2"/>
                </a:lnTo>
                <a:lnTo>
                  <a:pt x="969" y="2"/>
                </a:lnTo>
                <a:lnTo>
                  <a:pt x="969" y="2"/>
                </a:lnTo>
                <a:lnTo>
                  <a:pt x="970" y="4"/>
                </a:lnTo>
                <a:lnTo>
                  <a:pt x="970" y="2"/>
                </a:lnTo>
                <a:lnTo>
                  <a:pt x="970" y="3"/>
                </a:lnTo>
                <a:lnTo>
                  <a:pt x="971" y="3"/>
                </a:lnTo>
                <a:lnTo>
                  <a:pt x="971" y="2"/>
                </a:lnTo>
                <a:lnTo>
                  <a:pt x="971" y="3"/>
                </a:lnTo>
                <a:lnTo>
                  <a:pt x="972" y="3"/>
                </a:lnTo>
                <a:lnTo>
                  <a:pt x="972" y="4"/>
                </a:lnTo>
                <a:lnTo>
                  <a:pt x="973" y="4"/>
                </a:lnTo>
                <a:lnTo>
                  <a:pt x="973" y="1"/>
                </a:lnTo>
                <a:lnTo>
                  <a:pt x="973" y="3"/>
                </a:lnTo>
                <a:lnTo>
                  <a:pt x="975" y="4"/>
                </a:lnTo>
                <a:lnTo>
                  <a:pt x="975" y="2"/>
                </a:lnTo>
                <a:lnTo>
                  <a:pt x="975" y="2"/>
                </a:lnTo>
                <a:lnTo>
                  <a:pt x="976" y="3"/>
                </a:lnTo>
                <a:lnTo>
                  <a:pt x="976" y="3"/>
                </a:lnTo>
                <a:lnTo>
                  <a:pt x="976" y="1"/>
                </a:lnTo>
                <a:lnTo>
                  <a:pt x="977" y="1"/>
                </a:lnTo>
                <a:lnTo>
                  <a:pt x="977" y="1"/>
                </a:lnTo>
                <a:lnTo>
                  <a:pt x="978" y="2"/>
                </a:lnTo>
                <a:lnTo>
                  <a:pt x="978" y="3"/>
                </a:lnTo>
                <a:lnTo>
                  <a:pt x="978" y="3"/>
                </a:lnTo>
                <a:lnTo>
                  <a:pt x="979" y="2"/>
                </a:lnTo>
                <a:lnTo>
                  <a:pt x="979" y="2"/>
                </a:lnTo>
                <a:lnTo>
                  <a:pt x="979" y="2"/>
                </a:lnTo>
                <a:lnTo>
                  <a:pt x="980" y="3"/>
                </a:lnTo>
                <a:lnTo>
                  <a:pt x="980" y="2"/>
                </a:lnTo>
                <a:lnTo>
                  <a:pt x="980" y="3"/>
                </a:lnTo>
                <a:lnTo>
                  <a:pt x="981" y="4"/>
                </a:lnTo>
                <a:lnTo>
                  <a:pt x="981" y="3"/>
                </a:lnTo>
                <a:lnTo>
                  <a:pt x="982" y="3"/>
                </a:lnTo>
                <a:lnTo>
                  <a:pt x="982" y="4"/>
                </a:lnTo>
                <a:lnTo>
                  <a:pt x="982" y="4"/>
                </a:lnTo>
                <a:lnTo>
                  <a:pt x="984" y="3"/>
                </a:lnTo>
                <a:lnTo>
                  <a:pt x="984" y="3"/>
                </a:lnTo>
                <a:lnTo>
                  <a:pt x="984" y="3"/>
                </a:lnTo>
                <a:lnTo>
                  <a:pt x="985" y="3"/>
                </a:lnTo>
                <a:lnTo>
                  <a:pt x="985" y="4"/>
                </a:lnTo>
                <a:lnTo>
                  <a:pt x="985" y="4"/>
                </a:lnTo>
                <a:lnTo>
                  <a:pt x="986" y="4"/>
                </a:lnTo>
                <a:lnTo>
                  <a:pt x="986" y="3"/>
                </a:lnTo>
                <a:lnTo>
                  <a:pt x="987" y="4"/>
                </a:lnTo>
                <a:lnTo>
                  <a:pt x="987" y="4"/>
                </a:lnTo>
                <a:lnTo>
                  <a:pt x="987" y="4"/>
                </a:lnTo>
                <a:lnTo>
                  <a:pt x="988" y="3"/>
                </a:lnTo>
                <a:lnTo>
                  <a:pt x="988" y="3"/>
                </a:lnTo>
                <a:lnTo>
                  <a:pt x="988" y="4"/>
                </a:lnTo>
                <a:lnTo>
                  <a:pt x="989" y="3"/>
                </a:lnTo>
                <a:lnTo>
                  <a:pt x="989" y="3"/>
                </a:lnTo>
                <a:lnTo>
                  <a:pt x="989" y="2"/>
                </a:lnTo>
                <a:lnTo>
                  <a:pt x="990" y="4"/>
                </a:lnTo>
                <a:lnTo>
                  <a:pt x="990" y="3"/>
                </a:lnTo>
                <a:lnTo>
                  <a:pt x="991" y="3"/>
                </a:lnTo>
                <a:lnTo>
                  <a:pt x="991" y="3"/>
                </a:lnTo>
                <a:lnTo>
                  <a:pt x="991" y="3"/>
                </a:lnTo>
                <a:lnTo>
                  <a:pt x="993" y="3"/>
                </a:lnTo>
                <a:lnTo>
                  <a:pt x="993" y="2"/>
                </a:lnTo>
                <a:lnTo>
                  <a:pt x="993" y="2"/>
                </a:lnTo>
                <a:lnTo>
                  <a:pt x="994" y="3"/>
                </a:lnTo>
                <a:lnTo>
                  <a:pt x="994" y="3"/>
                </a:lnTo>
                <a:lnTo>
                  <a:pt x="995" y="4"/>
                </a:lnTo>
                <a:lnTo>
                  <a:pt x="995" y="4"/>
                </a:lnTo>
                <a:lnTo>
                  <a:pt x="995" y="2"/>
                </a:lnTo>
                <a:lnTo>
                  <a:pt x="996" y="3"/>
                </a:lnTo>
                <a:lnTo>
                  <a:pt x="996" y="3"/>
                </a:lnTo>
                <a:lnTo>
                  <a:pt x="996" y="1"/>
                </a:lnTo>
                <a:lnTo>
                  <a:pt x="997" y="3"/>
                </a:lnTo>
                <a:lnTo>
                  <a:pt x="997" y="2"/>
                </a:lnTo>
                <a:lnTo>
                  <a:pt x="997" y="3"/>
                </a:lnTo>
                <a:lnTo>
                  <a:pt x="998" y="4"/>
                </a:lnTo>
                <a:lnTo>
                  <a:pt x="998" y="3"/>
                </a:lnTo>
                <a:lnTo>
                  <a:pt x="999" y="4"/>
                </a:lnTo>
                <a:lnTo>
                  <a:pt x="999" y="3"/>
                </a:lnTo>
                <a:lnTo>
                  <a:pt x="999" y="3"/>
                </a:lnTo>
                <a:lnTo>
                  <a:pt x="1000" y="4"/>
                </a:lnTo>
                <a:lnTo>
                  <a:pt x="1000" y="4"/>
                </a:lnTo>
                <a:lnTo>
                  <a:pt x="1000" y="2"/>
                </a:lnTo>
                <a:lnTo>
                  <a:pt x="1002" y="4"/>
                </a:lnTo>
                <a:lnTo>
                  <a:pt x="1002" y="4"/>
                </a:lnTo>
                <a:lnTo>
                  <a:pt x="1002" y="3"/>
                </a:lnTo>
                <a:lnTo>
                  <a:pt x="1003" y="3"/>
                </a:lnTo>
                <a:lnTo>
                  <a:pt x="1003" y="4"/>
                </a:lnTo>
                <a:lnTo>
                  <a:pt x="1004" y="4"/>
                </a:lnTo>
                <a:lnTo>
                  <a:pt x="1004" y="2"/>
                </a:lnTo>
                <a:lnTo>
                  <a:pt x="1004" y="4"/>
                </a:lnTo>
                <a:lnTo>
                  <a:pt x="1005" y="3"/>
                </a:lnTo>
                <a:lnTo>
                  <a:pt x="1005" y="3"/>
                </a:lnTo>
                <a:lnTo>
                  <a:pt x="1005" y="4"/>
                </a:lnTo>
                <a:lnTo>
                  <a:pt x="1006" y="3"/>
                </a:lnTo>
                <a:lnTo>
                  <a:pt x="1006" y="4"/>
                </a:lnTo>
                <a:lnTo>
                  <a:pt x="1006" y="3"/>
                </a:lnTo>
                <a:lnTo>
                  <a:pt x="1007" y="4"/>
                </a:lnTo>
                <a:lnTo>
                  <a:pt x="1007" y="4"/>
                </a:lnTo>
                <a:lnTo>
                  <a:pt x="1008" y="3"/>
                </a:lnTo>
                <a:lnTo>
                  <a:pt x="1008" y="3"/>
                </a:lnTo>
                <a:lnTo>
                  <a:pt x="1008" y="3"/>
                </a:lnTo>
                <a:lnTo>
                  <a:pt x="1009" y="2"/>
                </a:lnTo>
                <a:lnTo>
                  <a:pt x="1009" y="4"/>
                </a:lnTo>
                <a:lnTo>
                  <a:pt x="1009" y="3"/>
                </a:lnTo>
                <a:lnTo>
                  <a:pt x="1011" y="3"/>
                </a:lnTo>
                <a:lnTo>
                  <a:pt x="1011" y="4"/>
                </a:lnTo>
                <a:lnTo>
                  <a:pt x="1011" y="1"/>
                </a:lnTo>
                <a:lnTo>
                  <a:pt x="1012" y="4"/>
                </a:lnTo>
                <a:lnTo>
                  <a:pt x="1012" y="2"/>
                </a:lnTo>
                <a:lnTo>
                  <a:pt x="1013" y="4"/>
                </a:lnTo>
                <a:lnTo>
                  <a:pt x="1013" y="3"/>
                </a:lnTo>
                <a:lnTo>
                  <a:pt x="1013" y="2"/>
                </a:lnTo>
                <a:lnTo>
                  <a:pt x="1014" y="2"/>
                </a:lnTo>
                <a:lnTo>
                  <a:pt x="1014" y="3"/>
                </a:lnTo>
                <a:lnTo>
                  <a:pt x="1014" y="3"/>
                </a:lnTo>
                <a:lnTo>
                  <a:pt x="1015" y="3"/>
                </a:lnTo>
                <a:lnTo>
                  <a:pt x="1015" y="3"/>
                </a:lnTo>
                <a:lnTo>
                  <a:pt x="1015" y="2"/>
                </a:lnTo>
                <a:lnTo>
                  <a:pt x="1016" y="3"/>
                </a:lnTo>
                <a:lnTo>
                  <a:pt x="1016" y="3"/>
                </a:lnTo>
                <a:lnTo>
                  <a:pt x="1017" y="2"/>
                </a:lnTo>
                <a:lnTo>
                  <a:pt x="1017" y="2"/>
                </a:lnTo>
                <a:lnTo>
                  <a:pt x="1017" y="4"/>
                </a:lnTo>
                <a:lnTo>
                  <a:pt x="1018" y="4"/>
                </a:lnTo>
                <a:lnTo>
                  <a:pt x="1018" y="4"/>
                </a:lnTo>
                <a:lnTo>
                  <a:pt x="1018" y="3"/>
                </a:lnTo>
                <a:lnTo>
                  <a:pt x="1020" y="1"/>
                </a:lnTo>
                <a:lnTo>
                  <a:pt x="1020" y="4"/>
                </a:lnTo>
                <a:lnTo>
                  <a:pt x="1020" y="3"/>
                </a:lnTo>
                <a:lnTo>
                  <a:pt x="1021" y="4"/>
                </a:lnTo>
                <a:lnTo>
                  <a:pt x="1021" y="2"/>
                </a:lnTo>
                <a:lnTo>
                  <a:pt x="1022" y="4"/>
                </a:lnTo>
                <a:lnTo>
                  <a:pt x="1022" y="1"/>
                </a:lnTo>
                <a:lnTo>
                  <a:pt x="1022" y="3"/>
                </a:lnTo>
                <a:lnTo>
                  <a:pt x="1023" y="3"/>
                </a:lnTo>
                <a:lnTo>
                  <a:pt x="1023" y="3"/>
                </a:lnTo>
                <a:lnTo>
                  <a:pt x="1023" y="1"/>
                </a:lnTo>
                <a:lnTo>
                  <a:pt x="1024" y="3"/>
                </a:lnTo>
                <a:lnTo>
                  <a:pt x="1024" y="4"/>
                </a:lnTo>
                <a:lnTo>
                  <a:pt x="1024" y="4"/>
                </a:lnTo>
                <a:lnTo>
                  <a:pt x="1025" y="4"/>
                </a:lnTo>
                <a:lnTo>
                  <a:pt x="1025" y="3"/>
                </a:lnTo>
                <a:lnTo>
                  <a:pt x="1026" y="4"/>
                </a:lnTo>
                <a:lnTo>
                  <a:pt x="1026" y="4"/>
                </a:lnTo>
                <a:lnTo>
                  <a:pt x="1026" y="4"/>
                </a:lnTo>
                <a:lnTo>
                  <a:pt x="1027" y="4"/>
                </a:lnTo>
                <a:lnTo>
                  <a:pt x="1027" y="4"/>
                </a:lnTo>
                <a:lnTo>
                  <a:pt x="1027" y="4"/>
                </a:lnTo>
                <a:lnTo>
                  <a:pt x="1029" y="2"/>
                </a:lnTo>
                <a:lnTo>
                  <a:pt x="1029" y="4"/>
                </a:lnTo>
                <a:lnTo>
                  <a:pt x="1029" y="3"/>
                </a:lnTo>
                <a:lnTo>
                  <a:pt x="1030" y="2"/>
                </a:lnTo>
                <a:lnTo>
                  <a:pt x="1030" y="3"/>
                </a:lnTo>
                <a:lnTo>
                  <a:pt x="1031" y="3"/>
                </a:lnTo>
                <a:lnTo>
                  <a:pt x="1031" y="4"/>
                </a:lnTo>
                <a:lnTo>
                  <a:pt x="1031" y="4"/>
                </a:lnTo>
                <a:lnTo>
                  <a:pt x="1032" y="3"/>
                </a:lnTo>
                <a:lnTo>
                  <a:pt x="1032" y="3"/>
                </a:lnTo>
                <a:lnTo>
                  <a:pt x="1032" y="4"/>
                </a:lnTo>
                <a:lnTo>
                  <a:pt x="1033" y="2"/>
                </a:lnTo>
                <a:lnTo>
                  <a:pt x="1033" y="4"/>
                </a:lnTo>
                <a:lnTo>
                  <a:pt x="1033" y="4"/>
                </a:lnTo>
                <a:lnTo>
                  <a:pt x="1034" y="3"/>
                </a:lnTo>
                <a:lnTo>
                  <a:pt x="1034" y="4"/>
                </a:lnTo>
                <a:lnTo>
                  <a:pt x="1035" y="2"/>
                </a:lnTo>
                <a:lnTo>
                  <a:pt x="1035" y="3"/>
                </a:lnTo>
                <a:lnTo>
                  <a:pt x="1035" y="3"/>
                </a:lnTo>
                <a:lnTo>
                  <a:pt x="1036" y="4"/>
                </a:lnTo>
                <a:lnTo>
                  <a:pt x="1036" y="3"/>
                </a:lnTo>
                <a:lnTo>
                  <a:pt x="1036" y="3"/>
                </a:lnTo>
                <a:lnTo>
                  <a:pt x="1038" y="4"/>
                </a:lnTo>
                <a:lnTo>
                  <a:pt x="1038" y="3"/>
                </a:lnTo>
                <a:lnTo>
                  <a:pt x="1039" y="4"/>
                </a:lnTo>
                <a:lnTo>
                  <a:pt x="1039" y="3"/>
                </a:lnTo>
                <a:lnTo>
                  <a:pt x="1039" y="3"/>
                </a:lnTo>
                <a:lnTo>
                  <a:pt x="1040" y="4"/>
                </a:lnTo>
                <a:lnTo>
                  <a:pt x="1040" y="3"/>
                </a:lnTo>
                <a:lnTo>
                  <a:pt x="1040" y="3"/>
                </a:lnTo>
                <a:lnTo>
                  <a:pt x="1041" y="2"/>
                </a:lnTo>
                <a:lnTo>
                  <a:pt x="1041" y="4"/>
                </a:lnTo>
                <a:lnTo>
                  <a:pt x="1041" y="3"/>
                </a:lnTo>
                <a:lnTo>
                  <a:pt x="1042" y="3"/>
                </a:lnTo>
                <a:lnTo>
                  <a:pt x="1042" y="3"/>
                </a:lnTo>
                <a:lnTo>
                  <a:pt x="1043" y="3"/>
                </a:lnTo>
                <a:lnTo>
                  <a:pt x="1043" y="3"/>
                </a:lnTo>
                <a:lnTo>
                  <a:pt x="1043" y="1"/>
                </a:lnTo>
                <a:lnTo>
                  <a:pt x="1044" y="4"/>
                </a:lnTo>
                <a:lnTo>
                  <a:pt x="1044" y="1"/>
                </a:lnTo>
                <a:lnTo>
                  <a:pt x="1044" y="2"/>
                </a:lnTo>
                <a:lnTo>
                  <a:pt x="1045" y="2"/>
                </a:lnTo>
                <a:lnTo>
                  <a:pt x="1045" y="4"/>
                </a:lnTo>
                <a:lnTo>
                  <a:pt x="1045" y="3"/>
                </a:lnTo>
                <a:lnTo>
                  <a:pt x="1047" y="2"/>
                </a:lnTo>
                <a:lnTo>
                  <a:pt x="1047" y="3"/>
                </a:lnTo>
                <a:lnTo>
                  <a:pt x="1048" y="3"/>
                </a:lnTo>
                <a:lnTo>
                  <a:pt x="1048" y="4"/>
                </a:lnTo>
                <a:lnTo>
                  <a:pt x="1048" y="3"/>
                </a:lnTo>
                <a:lnTo>
                  <a:pt x="1049" y="3"/>
                </a:lnTo>
                <a:lnTo>
                  <a:pt x="1049" y="2"/>
                </a:lnTo>
                <a:lnTo>
                  <a:pt x="1049" y="2"/>
                </a:lnTo>
                <a:lnTo>
                  <a:pt x="1050" y="4"/>
                </a:lnTo>
                <a:lnTo>
                  <a:pt x="1050" y="4"/>
                </a:lnTo>
                <a:lnTo>
                  <a:pt x="1050" y="1"/>
                </a:lnTo>
                <a:lnTo>
                  <a:pt x="1051" y="2"/>
                </a:lnTo>
                <a:lnTo>
                  <a:pt x="1051" y="2"/>
                </a:lnTo>
                <a:lnTo>
                  <a:pt x="1052" y="1"/>
                </a:lnTo>
                <a:lnTo>
                  <a:pt x="1052" y="3"/>
                </a:lnTo>
                <a:lnTo>
                  <a:pt x="1052" y="2"/>
                </a:lnTo>
                <a:lnTo>
                  <a:pt x="1053" y="2"/>
                </a:lnTo>
                <a:lnTo>
                  <a:pt x="1053" y="3"/>
                </a:lnTo>
                <a:lnTo>
                  <a:pt x="1053" y="2"/>
                </a:lnTo>
                <a:lnTo>
                  <a:pt x="1054" y="2"/>
                </a:lnTo>
                <a:lnTo>
                  <a:pt x="1054" y="3"/>
                </a:lnTo>
                <a:lnTo>
                  <a:pt x="1054" y="4"/>
                </a:lnTo>
                <a:lnTo>
                  <a:pt x="1056" y="2"/>
                </a:lnTo>
                <a:lnTo>
                  <a:pt x="1056" y="3"/>
                </a:lnTo>
                <a:lnTo>
                  <a:pt x="1057" y="2"/>
                </a:lnTo>
                <a:lnTo>
                  <a:pt x="1057" y="3"/>
                </a:lnTo>
                <a:lnTo>
                  <a:pt x="1057" y="1"/>
                </a:lnTo>
                <a:lnTo>
                  <a:pt x="1058" y="2"/>
                </a:lnTo>
                <a:lnTo>
                  <a:pt x="1058" y="1"/>
                </a:lnTo>
                <a:lnTo>
                  <a:pt x="1058" y="2"/>
                </a:lnTo>
                <a:lnTo>
                  <a:pt x="1059" y="1"/>
                </a:lnTo>
                <a:lnTo>
                  <a:pt x="1059" y="1"/>
                </a:lnTo>
                <a:lnTo>
                  <a:pt x="1059" y="1"/>
                </a:lnTo>
                <a:lnTo>
                  <a:pt x="1060" y="2"/>
                </a:lnTo>
                <a:lnTo>
                  <a:pt x="1060" y="3"/>
                </a:lnTo>
                <a:lnTo>
                  <a:pt x="1061" y="2"/>
                </a:lnTo>
                <a:lnTo>
                  <a:pt x="1061" y="2"/>
                </a:lnTo>
                <a:lnTo>
                  <a:pt x="1061" y="3"/>
                </a:lnTo>
                <a:lnTo>
                  <a:pt x="1062" y="3"/>
                </a:lnTo>
                <a:lnTo>
                  <a:pt x="1062" y="4"/>
                </a:lnTo>
                <a:lnTo>
                  <a:pt x="1062" y="4"/>
                </a:lnTo>
                <a:lnTo>
                  <a:pt x="1063" y="2"/>
                </a:lnTo>
                <a:lnTo>
                  <a:pt x="1063" y="4"/>
                </a:lnTo>
                <a:lnTo>
                  <a:pt x="1063" y="3"/>
                </a:lnTo>
                <a:lnTo>
                  <a:pt x="1065" y="3"/>
                </a:lnTo>
                <a:lnTo>
                  <a:pt x="1065" y="4"/>
                </a:lnTo>
                <a:lnTo>
                  <a:pt x="1066" y="3"/>
                </a:lnTo>
                <a:lnTo>
                  <a:pt x="1066" y="4"/>
                </a:lnTo>
                <a:lnTo>
                  <a:pt x="1066" y="2"/>
                </a:lnTo>
                <a:lnTo>
                  <a:pt x="1067" y="2"/>
                </a:lnTo>
                <a:lnTo>
                  <a:pt x="1067" y="3"/>
                </a:lnTo>
                <a:lnTo>
                  <a:pt x="1067" y="2"/>
                </a:lnTo>
                <a:lnTo>
                  <a:pt x="1068" y="4"/>
                </a:lnTo>
                <a:lnTo>
                  <a:pt x="1068" y="4"/>
                </a:lnTo>
                <a:lnTo>
                  <a:pt x="1068" y="4"/>
                </a:lnTo>
                <a:lnTo>
                  <a:pt x="1069" y="3"/>
                </a:lnTo>
                <a:lnTo>
                  <a:pt x="1069" y="2"/>
                </a:lnTo>
                <a:lnTo>
                  <a:pt x="1070" y="4"/>
                </a:lnTo>
                <a:lnTo>
                  <a:pt x="1070" y="4"/>
                </a:lnTo>
                <a:lnTo>
                  <a:pt x="1070" y="3"/>
                </a:lnTo>
                <a:lnTo>
                  <a:pt x="1071" y="2"/>
                </a:lnTo>
                <a:lnTo>
                  <a:pt x="1071" y="3"/>
                </a:lnTo>
                <a:lnTo>
                  <a:pt x="1071" y="3"/>
                </a:lnTo>
                <a:lnTo>
                  <a:pt x="1072" y="2"/>
                </a:lnTo>
                <a:lnTo>
                  <a:pt x="1072" y="1"/>
                </a:lnTo>
                <a:lnTo>
                  <a:pt x="1072" y="3"/>
                </a:lnTo>
                <a:lnTo>
                  <a:pt x="1074" y="2"/>
                </a:lnTo>
                <a:lnTo>
                  <a:pt x="1074" y="2"/>
                </a:lnTo>
                <a:lnTo>
                  <a:pt x="1075" y="2"/>
                </a:lnTo>
                <a:lnTo>
                  <a:pt x="1075" y="3"/>
                </a:lnTo>
                <a:lnTo>
                  <a:pt x="1075" y="4"/>
                </a:lnTo>
                <a:lnTo>
                  <a:pt x="1076" y="4"/>
                </a:lnTo>
                <a:lnTo>
                  <a:pt x="1076" y="4"/>
                </a:lnTo>
                <a:lnTo>
                  <a:pt x="1076" y="3"/>
                </a:lnTo>
                <a:lnTo>
                  <a:pt x="1077" y="1"/>
                </a:lnTo>
                <a:lnTo>
                  <a:pt x="1077" y="2"/>
                </a:lnTo>
                <a:lnTo>
                  <a:pt x="1077" y="3"/>
                </a:lnTo>
                <a:lnTo>
                  <a:pt x="1078" y="3"/>
                </a:lnTo>
                <a:lnTo>
                  <a:pt x="1078" y="4"/>
                </a:lnTo>
                <a:lnTo>
                  <a:pt x="1079" y="2"/>
                </a:lnTo>
                <a:lnTo>
                  <a:pt x="1079" y="1"/>
                </a:lnTo>
                <a:lnTo>
                  <a:pt x="1079" y="2"/>
                </a:lnTo>
                <a:lnTo>
                  <a:pt x="1080" y="3"/>
                </a:lnTo>
                <a:lnTo>
                  <a:pt x="1080" y="3"/>
                </a:lnTo>
                <a:lnTo>
                  <a:pt x="1080" y="2"/>
                </a:lnTo>
                <a:lnTo>
                  <a:pt x="1081" y="2"/>
                </a:lnTo>
                <a:lnTo>
                  <a:pt x="1081" y="1"/>
                </a:lnTo>
                <a:lnTo>
                  <a:pt x="1083" y="3"/>
                </a:lnTo>
                <a:lnTo>
                  <a:pt x="1083" y="4"/>
                </a:lnTo>
                <a:lnTo>
                  <a:pt x="1083" y="2"/>
                </a:lnTo>
                <a:lnTo>
                  <a:pt x="1084" y="1"/>
                </a:lnTo>
                <a:lnTo>
                  <a:pt x="1084" y="3"/>
                </a:lnTo>
                <a:lnTo>
                  <a:pt x="1084" y="4"/>
                </a:lnTo>
                <a:lnTo>
                  <a:pt x="1085" y="3"/>
                </a:lnTo>
                <a:lnTo>
                  <a:pt x="1085" y="3"/>
                </a:lnTo>
                <a:lnTo>
                  <a:pt x="1085" y="3"/>
                </a:lnTo>
                <a:lnTo>
                  <a:pt x="1086" y="3"/>
                </a:lnTo>
                <a:lnTo>
                  <a:pt x="1086" y="2"/>
                </a:lnTo>
                <a:lnTo>
                  <a:pt x="1087" y="3"/>
                </a:lnTo>
                <a:lnTo>
                  <a:pt x="1087" y="4"/>
                </a:lnTo>
                <a:lnTo>
                  <a:pt x="1087" y="3"/>
                </a:lnTo>
                <a:lnTo>
                  <a:pt x="1088" y="3"/>
                </a:lnTo>
                <a:lnTo>
                  <a:pt x="1088" y="2"/>
                </a:lnTo>
                <a:lnTo>
                  <a:pt x="1088" y="3"/>
                </a:lnTo>
                <a:lnTo>
                  <a:pt x="1089" y="2"/>
                </a:lnTo>
                <a:lnTo>
                  <a:pt x="1089" y="3"/>
                </a:lnTo>
                <a:lnTo>
                  <a:pt x="1089" y="1"/>
                </a:lnTo>
                <a:lnTo>
                  <a:pt x="1090" y="1"/>
                </a:lnTo>
                <a:lnTo>
                  <a:pt x="1090" y="1"/>
                </a:lnTo>
                <a:lnTo>
                  <a:pt x="1092" y="3"/>
                </a:lnTo>
                <a:lnTo>
                  <a:pt x="1092" y="2"/>
                </a:lnTo>
                <a:lnTo>
                  <a:pt x="1092" y="1"/>
                </a:lnTo>
                <a:lnTo>
                  <a:pt x="1093" y="3"/>
                </a:lnTo>
                <a:lnTo>
                  <a:pt x="1093" y="2"/>
                </a:lnTo>
                <a:lnTo>
                  <a:pt x="1093" y="1"/>
                </a:lnTo>
                <a:lnTo>
                  <a:pt x="1094" y="2"/>
                </a:lnTo>
                <a:lnTo>
                  <a:pt x="1094" y="3"/>
                </a:lnTo>
                <a:lnTo>
                  <a:pt x="1094" y="4"/>
                </a:lnTo>
                <a:lnTo>
                  <a:pt x="1095" y="2"/>
                </a:lnTo>
                <a:lnTo>
                  <a:pt x="1095" y="3"/>
                </a:lnTo>
                <a:lnTo>
                  <a:pt x="1096" y="2"/>
                </a:lnTo>
                <a:lnTo>
                  <a:pt x="1096" y="3"/>
                </a:lnTo>
                <a:lnTo>
                  <a:pt x="1096" y="2"/>
                </a:lnTo>
                <a:lnTo>
                  <a:pt x="1097" y="4"/>
                </a:lnTo>
                <a:lnTo>
                  <a:pt x="1097" y="2"/>
                </a:lnTo>
                <a:lnTo>
                  <a:pt x="1097" y="4"/>
                </a:lnTo>
                <a:lnTo>
                  <a:pt x="1098" y="1"/>
                </a:lnTo>
                <a:lnTo>
                  <a:pt x="1098" y="4"/>
                </a:lnTo>
                <a:lnTo>
                  <a:pt x="1098" y="4"/>
                </a:lnTo>
                <a:lnTo>
                  <a:pt x="1099" y="4"/>
                </a:lnTo>
                <a:lnTo>
                  <a:pt x="1099" y="4"/>
                </a:lnTo>
                <a:lnTo>
                  <a:pt x="1100" y="4"/>
                </a:lnTo>
                <a:lnTo>
                  <a:pt x="1100" y="4"/>
                </a:lnTo>
                <a:lnTo>
                  <a:pt x="1100" y="3"/>
                </a:lnTo>
                <a:lnTo>
                  <a:pt x="1102" y="3"/>
                </a:lnTo>
                <a:lnTo>
                  <a:pt x="1102" y="3"/>
                </a:lnTo>
                <a:lnTo>
                  <a:pt x="1102" y="4"/>
                </a:lnTo>
                <a:lnTo>
                  <a:pt x="1103" y="4"/>
                </a:lnTo>
                <a:lnTo>
                  <a:pt x="1103" y="4"/>
                </a:lnTo>
                <a:lnTo>
                  <a:pt x="1103" y="1"/>
                </a:lnTo>
                <a:lnTo>
                  <a:pt x="1104" y="1"/>
                </a:lnTo>
                <a:lnTo>
                  <a:pt x="1104" y="3"/>
                </a:lnTo>
                <a:lnTo>
                  <a:pt x="1105" y="3"/>
                </a:lnTo>
                <a:lnTo>
                  <a:pt x="1105" y="1"/>
                </a:lnTo>
                <a:lnTo>
                  <a:pt x="1105" y="3"/>
                </a:lnTo>
                <a:lnTo>
                  <a:pt x="1106" y="4"/>
                </a:lnTo>
                <a:lnTo>
                  <a:pt x="1106" y="4"/>
                </a:lnTo>
                <a:lnTo>
                  <a:pt x="1106" y="4"/>
                </a:lnTo>
                <a:lnTo>
                  <a:pt x="1107" y="4"/>
                </a:lnTo>
                <a:lnTo>
                  <a:pt x="1107" y="2"/>
                </a:lnTo>
                <a:lnTo>
                  <a:pt x="1107" y="1"/>
                </a:lnTo>
                <a:lnTo>
                  <a:pt x="1108" y="4"/>
                </a:lnTo>
                <a:lnTo>
                  <a:pt x="1108" y="4"/>
                </a:lnTo>
                <a:lnTo>
                  <a:pt x="1109" y="3"/>
                </a:lnTo>
                <a:lnTo>
                  <a:pt x="1109" y="3"/>
                </a:lnTo>
                <a:lnTo>
                  <a:pt x="1109" y="3"/>
                </a:lnTo>
                <a:lnTo>
                  <a:pt x="1111" y="2"/>
                </a:lnTo>
                <a:lnTo>
                  <a:pt x="1111" y="3"/>
                </a:lnTo>
                <a:lnTo>
                  <a:pt x="1111" y="3"/>
                </a:lnTo>
                <a:lnTo>
                  <a:pt x="1112" y="3"/>
                </a:lnTo>
                <a:lnTo>
                  <a:pt x="1112" y="2"/>
                </a:lnTo>
                <a:lnTo>
                  <a:pt x="1112" y="3"/>
                </a:lnTo>
                <a:lnTo>
                  <a:pt x="1113" y="3"/>
                </a:lnTo>
                <a:lnTo>
                  <a:pt x="1113" y="3"/>
                </a:lnTo>
                <a:lnTo>
                  <a:pt x="1114" y="2"/>
                </a:lnTo>
                <a:lnTo>
                  <a:pt x="1114" y="2"/>
                </a:lnTo>
                <a:lnTo>
                  <a:pt x="1114" y="4"/>
                </a:lnTo>
                <a:lnTo>
                  <a:pt x="1115" y="3"/>
                </a:lnTo>
                <a:lnTo>
                  <a:pt x="1115" y="1"/>
                </a:lnTo>
                <a:lnTo>
                  <a:pt x="1115" y="4"/>
                </a:lnTo>
                <a:lnTo>
                  <a:pt x="1116" y="4"/>
                </a:lnTo>
                <a:lnTo>
                  <a:pt x="1116" y="4"/>
                </a:lnTo>
                <a:lnTo>
                  <a:pt x="1116" y="4"/>
                </a:lnTo>
                <a:lnTo>
                  <a:pt x="1117" y="1"/>
                </a:lnTo>
                <a:lnTo>
                  <a:pt x="1117" y="3"/>
                </a:lnTo>
                <a:lnTo>
                  <a:pt x="1118" y="3"/>
                </a:lnTo>
                <a:lnTo>
                  <a:pt x="1118" y="1"/>
                </a:lnTo>
                <a:lnTo>
                  <a:pt x="1118" y="2"/>
                </a:lnTo>
                <a:lnTo>
                  <a:pt x="1120" y="2"/>
                </a:lnTo>
                <a:lnTo>
                  <a:pt x="1120" y="2"/>
                </a:lnTo>
                <a:lnTo>
                  <a:pt x="1120" y="4"/>
                </a:lnTo>
                <a:lnTo>
                  <a:pt x="1121" y="3"/>
                </a:lnTo>
                <a:lnTo>
                  <a:pt x="1121" y="3"/>
                </a:lnTo>
                <a:lnTo>
                  <a:pt x="1122" y="4"/>
                </a:lnTo>
                <a:lnTo>
                  <a:pt x="1122" y="3"/>
                </a:lnTo>
                <a:lnTo>
                  <a:pt x="1122" y="2"/>
                </a:lnTo>
                <a:lnTo>
                  <a:pt x="1123" y="2"/>
                </a:lnTo>
                <a:lnTo>
                  <a:pt x="1123" y="4"/>
                </a:lnTo>
                <a:lnTo>
                  <a:pt x="1123" y="1"/>
                </a:lnTo>
                <a:lnTo>
                  <a:pt x="1124" y="3"/>
                </a:lnTo>
                <a:lnTo>
                  <a:pt x="1124" y="3"/>
                </a:lnTo>
                <a:lnTo>
                  <a:pt x="1124" y="2"/>
                </a:lnTo>
                <a:lnTo>
                  <a:pt x="1125" y="2"/>
                </a:lnTo>
                <a:lnTo>
                  <a:pt x="1125" y="2"/>
                </a:lnTo>
                <a:lnTo>
                  <a:pt x="1126" y="2"/>
                </a:lnTo>
                <a:lnTo>
                  <a:pt x="1126" y="3"/>
                </a:lnTo>
                <a:lnTo>
                  <a:pt x="1126" y="3"/>
                </a:lnTo>
                <a:lnTo>
                  <a:pt x="1127" y="3"/>
                </a:lnTo>
                <a:lnTo>
                  <a:pt x="1127" y="2"/>
                </a:lnTo>
                <a:lnTo>
                  <a:pt x="1127" y="4"/>
                </a:lnTo>
                <a:lnTo>
                  <a:pt x="1129" y="4"/>
                </a:lnTo>
                <a:lnTo>
                  <a:pt x="1129" y="4"/>
                </a:lnTo>
                <a:lnTo>
                  <a:pt x="1129" y="2"/>
                </a:lnTo>
                <a:lnTo>
                  <a:pt x="1130" y="3"/>
                </a:lnTo>
                <a:lnTo>
                  <a:pt x="1130" y="4"/>
                </a:lnTo>
                <a:lnTo>
                  <a:pt x="1131" y="2"/>
                </a:lnTo>
                <a:lnTo>
                  <a:pt x="1131" y="2"/>
                </a:lnTo>
                <a:lnTo>
                  <a:pt x="1131" y="3"/>
                </a:lnTo>
                <a:lnTo>
                  <a:pt x="1132" y="2"/>
                </a:lnTo>
                <a:lnTo>
                  <a:pt x="1132" y="4"/>
                </a:lnTo>
                <a:lnTo>
                  <a:pt x="1132" y="2"/>
                </a:lnTo>
                <a:lnTo>
                  <a:pt x="1133" y="1"/>
                </a:lnTo>
                <a:lnTo>
                  <a:pt x="1133" y="1"/>
                </a:lnTo>
                <a:lnTo>
                  <a:pt x="1133" y="2"/>
                </a:lnTo>
                <a:lnTo>
                  <a:pt x="1134" y="2"/>
                </a:lnTo>
                <a:lnTo>
                  <a:pt x="1134" y="4"/>
                </a:lnTo>
                <a:lnTo>
                  <a:pt x="1135" y="3"/>
                </a:lnTo>
                <a:lnTo>
                  <a:pt x="1135" y="3"/>
                </a:lnTo>
                <a:lnTo>
                  <a:pt x="1135" y="2"/>
                </a:lnTo>
                <a:lnTo>
                  <a:pt x="1136" y="2"/>
                </a:lnTo>
                <a:lnTo>
                  <a:pt x="1136" y="3"/>
                </a:lnTo>
                <a:lnTo>
                  <a:pt x="1136" y="2"/>
                </a:lnTo>
                <a:lnTo>
                  <a:pt x="1138" y="4"/>
                </a:lnTo>
                <a:lnTo>
                  <a:pt x="1138" y="3"/>
                </a:lnTo>
                <a:lnTo>
                  <a:pt x="1138" y="3"/>
                </a:lnTo>
                <a:lnTo>
                  <a:pt x="1139" y="3"/>
                </a:lnTo>
                <a:lnTo>
                  <a:pt x="1139" y="2"/>
                </a:lnTo>
                <a:lnTo>
                  <a:pt x="1140" y="4"/>
                </a:lnTo>
                <a:lnTo>
                  <a:pt x="1140" y="2"/>
                </a:lnTo>
                <a:lnTo>
                  <a:pt x="1140" y="1"/>
                </a:lnTo>
                <a:lnTo>
                  <a:pt x="1141" y="2"/>
                </a:lnTo>
                <a:lnTo>
                  <a:pt x="1141" y="2"/>
                </a:lnTo>
                <a:lnTo>
                  <a:pt x="1141" y="3"/>
                </a:lnTo>
                <a:lnTo>
                  <a:pt x="1142" y="3"/>
                </a:lnTo>
                <a:lnTo>
                  <a:pt x="1142" y="1"/>
                </a:lnTo>
                <a:lnTo>
                  <a:pt x="1142" y="3"/>
                </a:lnTo>
                <a:lnTo>
                  <a:pt x="1143" y="4"/>
                </a:lnTo>
                <a:lnTo>
                  <a:pt x="1143" y="3"/>
                </a:lnTo>
                <a:lnTo>
                  <a:pt x="1144" y="3"/>
                </a:lnTo>
                <a:lnTo>
                  <a:pt x="1144" y="3"/>
                </a:lnTo>
                <a:lnTo>
                  <a:pt x="1144" y="4"/>
                </a:lnTo>
                <a:lnTo>
                  <a:pt x="1145" y="4"/>
                </a:lnTo>
                <a:lnTo>
                  <a:pt x="1145" y="4"/>
                </a:lnTo>
                <a:lnTo>
                  <a:pt x="1145" y="4"/>
                </a:lnTo>
                <a:lnTo>
                  <a:pt x="1147" y="3"/>
                </a:lnTo>
                <a:lnTo>
                  <a:pt x="1147" y="4"/>
                </a:lnTo>
                <a:lnTo>
                  <a:pt x="1147" y="2"/>
                </a:lnTo>
                <a:lnTo>
                  <a:pt x="1148" y="3"/>
                </a:lnTo>
                <a:lnTo>
                  <a:pt x="1148" y="1"/>
                </a:lnTo>
                <a:lnTo>
                  <a:pt x="1149" y="3"/>
                </a:lnTo>
                <a:lnTo>
                  <a:pt x="1149" y="4"/>
                </a:lnTo>
                <a:lnTo>
                  <a:pt x="1149" y="4"/>
                </a:lnTo>
                <a:lnTo>
                  <a:pt x="1150" y="4"/>
                </a:lnTo>
                <a:lnTo>
                  <a:pt x="1150" y="3"/>
                </a:lnTo>
                <a:lnTo>
                  <a:pt x="1150" y="3"/>
                </a:lnTo>
                <a:lnTo>
                  <a:pt x="1151" y="3"/>
                </a:lnTo>
                <a:lnTo>
                  <a:pt x="1151" y="4"/>
                </a:lnTo>
                <a:lnTo>
                  <a:pt x="1151" y="2"/>
                </a:lnTo>
                <a:lnTo>
                  <a:pt x="1152" y="2"/>
                </a:lnTo>
                <a:lnTo>
                  <a:pt x="1152" y="4"/>
                </a:lnTo>
                <a:lnTo>
                  <a:pt x="1153" y="2"/>
                </a:lnTo>
                <a:lnTo>
                  <a:pt x="1153" y="3"/>
                </a:lnTo>
                <a:lnTo>
                  <a:pt x="1153" y="2"/>
                </a:lnTo>
                <a:lnTo>
                  <a:pt x="1154" y="2"/>
                </a:lnTo>
                <a:lnTo>
                  <a:pt x="1154" y="2"/>
                </a:lnTo>
                <a:lnTo>
                  <a:pt x="1154" y="3"/>
                </a:lnTo>
                <a:lnTo>
                  <a:pt x="1156" y="2"/>
                </a:lnTo>
                <a:lnTo>
                  <a:pt x="1156" y="2"/>
                </a:lnTo>
                <a:lnTo>
                  <a:pt x="1156" y="3"/>
                </a:lnTo>
                <a:lnTo>
                  <a:pt x="1157" y="3"/>
                </a:lnTo>
                <a:lnTo>
                  <a:pt x="1157" y="3"/>
                </a:lnTo>
                <a:lnTo>
                  <a:pt x="1158" y="2"/>
                </a:lnTo>
                <a:lnTo>
                  <a:pt x="1158" y="3"/>
                </a:lnTo>
                <a:lnTo>
                  <a:pt x="1158" y="4"/>
                </a:lnTo>
                <a:lnTo>
                  <a:pt x="1159" y="1"/>
                </a:lnTo>
                <a:lnTo>
                  <a:pt x="1159" y="4"/>
                </a:lnTo>
                <a:lnTo>
                  <a:pt x="1159" y="3"/>
                </a:lnTo>
                <a:lnTo>
                  <a:pt x="1160" y="4"/>
                </a:lnTo>
                <a:lnTo>
                  <a:pt x="1160" y="3"/>
                </a:lnTo>
                <a:lnTo>
                  <a:pt x="1160" y="2"/>
                </a:lnTo>
                <a:lnTo>
                  <a:pt x="1161" y="3"/>
                </a:lnTo>
                <a:lnTo>
                  <a:pt x="1161" y="4"/>
                </a:lnTo>
                <a:lnTo>
                  <a:pt x="1162" y="3"/>
                </a:lnTo>
                <a:lnTo>
                  <a:pt x="1162" y="1"/>
                </a:lnTo>
                <a:lnTo>
                  <a:pt x="1162" y="3"/>
                </a:lnTo>
                <a:lnTo>
                  <a:pt x="1163" y="3"/>
                </a:lnTo>
                <a:lnTo>
                  <a:pt x="1163" y="2"/>
                </a:lnTo>
                <a:lnTo>
                  <a:pt x="1163" y="2"/>
                </a:lnTo>
                <a:lnTo>
                  <a:pt x="1165" y="4"/>
                </a:lnTo>
                <a:lnTo>
                  <a:pt x="1165" y="2"/>
                </a:lnTo>
                <a:lnTo>
                  <a:pt x="1166" y="3"/>
                </a:lnTo>
                <a:lnTo>
                  <a:pt x="1166" y="3"/>
                </a:lnTo>
                <a:lnTo>
                  <a:pt x="1166" y="3"/>
                </a:lnTo>
                <a:lnTo>
                  <a:pt x="1167" y="4"/>
                </a:lnTo>
                <a:lnTo>
                  <a:pt x="1167" y="1"/>
                </a:lnTo>
                <a:lnTo>
                  <a:pt x="1167" y="2"/>
                </a:lnTo>
                <a:lnTo>
                  <a:pt x="1168" y="4"/>
                </a:lnTo>
                <a:lnTo>
                  <a:pt x="1168" y="4"/>
                </a:lnTo>
                <a:lnTo>
                  <a:pt x="1168" y="2"/>
                </a:lnTo>
                <a:lnTo>
                  <a:pt x="1169" y="3"/>
                </a:lnTo>
                <a:lnTo>
                  <a:pt x="1169" y="3"/>
                </a:lnTo>
                <a:lnTo>
                  <a:pt x="1170" y="2"/>
                </a:lnTo>
                <a:lnTo>
                  <a:pt x="1170" y="2"/>
                </a:lnTo>
                <a:lnTo>
                  <a:pt x="1170" y="3"/>
                </a:lnTo>
                <a:lnTo>
                  <a:pt x="1171" y="3"/>
                </a:lnTo>
                <a:lnTo>
                  <a:pt x="1171" y="2"/>
                </a:lnTo>
                <a:lnTo>
                  <a:pt x="1171" y="2"/>
                </a:lnTo>
                <a:lnTo>
                  <a:pt x="1172" y="2"/>
                </a:lnTo>
                <a:lnTo>
                  <a:pt x="1172" y="2"/>
                </a:lnTo>
                <a:lnTo>
                  <a:pt x="1172" y="3"/>
                </a:lnTo>
                <a:lnTo>
                  <a:pt x="1174" y="4"/>
                </a:lnTo>
                <a:lnTo>
                  <a:pt x="1174" y="3"/>
                </a:lnTo>
                <a:lnTo>
                  <a:pt x="1175" y="4"/>
                </a:lnTo>
                <a:lnTo>
                  <a:pt x="1175" y="3"/>
                </a:lnTo>
                <a:lnTo>
                  <a:pt x="1175" y="4"/>
                </a:lnTo>
                <a:lnTo>
                  <a:pt x="1176" y="3"/>
                </a:lnTo>
                <a:lnTo>
                  <a:pt x="1176" y="3"/>
                </a:lnTo>
                <a:lnTo>
                  <a:pt x="1176" y="3"/>
                </a:lnTo>
                <a:lnTo>
                  <a:pt x="1177" y="3"/>
                </a:lnTo>
                <a:lnTo>
                  <a:pt x="1177" y="2"/>
                </a:lnTo>
                <a:lnTo>
                  <a:pt x="1177" y="4"/>
                </a:lnTo>
                <a:lnTo>
                  <a:pt x="1178" y="4"/>
                </a:lnTo>
                <a:lnTo>
                  <a:pt x="1178" y="3"/>
                </a:lnTo>
                <a:lnTo>
                  <a:pt x="1179" y="3"/>
                </a:lnTo>
                <a:lnTo>
                  <a:pt x="1179" y="4"/>
                </a:lnTo>
                <a:lnTo>
                  <a:pt x="1179" y="2"/>
                </a:lnTo>
                <a:lnTo>
                  <a:pt x="1180" y="4"/>
                </a:lnTo>
                <a:lnTo>
                  <a:pt x="1180" y="4"/>
                </a:lnTo>
                <a:lnTo>
                  <a:pt x="1180" y="4"/>
                </a:lnTo>
                <a:lnTo>
                  <a:pt x="1181" y="4"/>
                </a:lnTo>
                <a:lnTo>
                  <a:pt x="1181" y="4"/>
                </a:lnTo>
                <a:lnTo>
                  <a:pt x="1181" y="3"/>
                </a:lnTo>
                <a:lnTo>
                  <a:pt x="1183" y="4"/>
                </a:lnTo>
                <a:lnTo>
                  <a:pt x="1183" y="4"/>
                </a:lnTo>
                <a:lnTo>
                  <a:pt x="1184" y="3"/>
                </a:lnTo>
                <a:lnTo>
                  <a:pt x="1184" y="4"/>
                </a:lnTo>
                <a:lnTo>
                  <a:pt x="1184" y="3"/>
                </a:lnTo>
                <a:lnTo>
                  <a:pt x="1185" y="4"/>
                </a:lnTo>
                <a:lnTo>
                  <a:pt x="1185" y="2"/>
                </a:lnTo>
                <a:lnTo>
                  <a:pt x="1185" y="2"/>
                </a:lnTo>
                <a:lnTo>
                  <a:pt x="1186" y="3"/>
                </a:lnTo>
                <a:lnTo>
                  <a:pt x="1186" y="4"/>
                </a:lnTo>
                <a:lnTo>
                  <a:pt x="1186" y="2"/>
                </a:lnTo>
                <a:lnTo>
                  <a:pt x="1187" y="3"/>
                </a:lnTo>
                <a:lnTo>
                  <a:pt x="1187" y="1"/>
                </a:lnTo>
                <a:lnTo>
                  <a:pt x="1188" y="3"/>
                </a:lnTo>
                <a:lnTo>
                  <a:pt x="1188" y="4"/>
                </a:lnTo>
                <a:lnTo>
                  <a:pt x="1188" y="3"/>
                </a:lnTo>
                <a:lnTo>
                  <a:pt x="1189" y="4"/>
                </a:lnTo>
                <a:lnTo>
                  <a:pt x="1189" y="3"/>
                </a:lnTo>
                <a:lnTo>
                  <a:pt x="1189" y="2"/>
                </a:lnTo>
                <a:lnTo>
                  <a:pt x="1190" y="3"/>
                </a:lnTo>
                <a:lnTo>
                  <a:pt x="1190" y="4"/>
                </a:lnTo>
                <a:lnTo>
                  <a:pt x="1190" y="4"/>
                </a:lnTo>
                <a:lnTo>
                  <a:pt x="1192" y="3"/>
                </a:lnTo>
                <a:lnTo>
                  <a:pt x="1192" y="2"/>
                </a:lnTo>
                <a:lnTo>
                  <a:pt x="1193" y="4"/>
                </a:lnTo>
                <a:lnTo>
                  <a:pt x="1193" y="3"/>
                </a:lnTo>
                <a:lnTo>
                  <a:pt x="1193" y="2"/>
                </a:lnTo>
                <a:lnTo>
                  <a:pt x="1194" y="2"/>
                </a:lnTo>
                <a:lnTo>
                  <a:pt x="1194" y="2"/>
                </a:lnTo>
                <a:lnTo>
                  <a:pt x="1194" y="4"/>
                </a:lnTo>
                <a:lnTo>
                  <a:pt x="1195" y="2"/>
                </a:lnTo>
                <a:lnTo>
                  <a:pt x="1195" y="2"/>
                </a:lnTo>
                <a:lnTo>
                  <a:pt x="1195" y="2"/>
                </a:lnTo>
                <a:lnTo>
                  <a:pt x="1196" y="3"/>
                </a:lnTo>
                <a:lnTo>
                  <a:pt x="1196" y="3"/>
                </a:lnTo>
                <a:lnTo>
                  <a:pt x="1197" y="2"/>
                </a:lnTo>
                <a:lnTo>
                  <a:pt x="1197" y="3"/>
                </a:lnTo>
                <a:lnTo>
                  <a:pt x="1197" y="2"/>
                </a:lnTo>
                <a:lnTo>
                  <a:pt x="1198" y="2"/>
                </a:lnTo>
                <a:lnTo>
                  <a:pt x="1198" y="4"/>
                </a:lnTo>
                <a:lnTo>
                  <a:pt x="1198" y="1"/>
                </a:lnTo>
                <a:lnTo>
                  <a:pt x="1199" y="3"/>
                </a:lnTo>
                <a:lnTo>
                  <a:pt x="1199" y="2"/>
                </a:lnTo>
                <a:lnTo>
                  <a:pt x="1199" y="3"/>
                </a:lnTo>
                <a:lnTo>
                  <a:pt x="1201" y="2"/>
                </a:lnTo>
                <a:lnTo>
                  <a:pt x="1201" y="1"/>
                </a:lnTo>
                <a:lnTo>
                  <a:pt x="1202" y="3"/>
                </a:lnTo>
                <a:lnTo>
                  <a:pt x="1202" y="3"/>
                </a:lnTo>
                <a:lnTo>
                  <a:pt x="1202" y="3"/>
                </a:lnTo>
                <a:lnTo>
                  <a:pt x="1203" y="3"/>
                </a:lnTo>
                <a:lnTo>
                  <a:pt x="1203" y="3"/>
                </a:lnTo>
                <a:lnTo>
                  <a:pt x="1203" y="3"/>
                </a:lnTo>
                <a:lnTo>
                  <a:pt x="1204" y="3"/>
                </a:lnTo>
                <a:lnTo>
                  <a:pt x="1204" y="4"/>
                </a:lnTo>
                <a:lnTo>
                  <a:pt x="1204" y="3"/>
                </a:lnTo>
                <a:lnTo>
                  <a:pt x="1205" y="3"/>
                </a:lnTo>
                <a:lnTo>
                  <a:pt x="1205" y="4"/>
                </a:lnTo>
                <a:lnTo>
                  <a:pt x="1206" y="4"/>
                </a:lnTo>
                <a:lnTo>
                  <a:pt x="1206" y="1"/>
                </a:lnTo>
                <a:lnTo>
                  <a:pt x="1206" y="3"/>
                </a:lnTo>
                <a:lnTo>
                  <a:pt x="1207" y="2"/>
                </a:lnTo>
                <a:lnTo>
                  <a:pt x="1207" y="3"/>
                </a:lnTo>
                <a:lnTo>
                  <a:pt x="1207" y="3"/>
                </a:lnTo>
                <a:lnTo>
                  <a:pt x="1208" y="4"/>
                </a:lnTo>
                <a:lnTo>
                  <a:pt x="1208" y="3"/>
                </a:lnTo>
                <a:lnTo>
                  <a:pt x="1210" y="3"/>
                </a:lnTo>
                <a:lnTo>
                  <a:pt x="1210" y="1"/>
                </a:lnTo>
                <a:lnTo>
                  <a:pt x="1210" y="4"/>
                </a:lnTo>
                <a:lnTo>
                  <a:pt x="1211" y="3"/>
                </a:lnTo>
                <a:lnTo>
                  <a:pt x="1211" y="4"/>
                </a:lnTo>
                <a:lnTo>
                  <a:pt x="1211" y="2"/>
                </a:lnTo>
                <a:lnTo>
                  <a:pt x="1212" y="4"/>
                </a:lnTo>
                <a:lnTo>
                  <a:pt x="1212" y="3"/>
                </a:lnTo>
                <a:lnTo>
                  <a:pt x="1212" y="3"/>
                </a:lnTo>
                <a:lnTo>
                  <a:pt x="1213" y="1"/>
                </a:lnTo>
                <a:lnTo>
                  <a:pt x="1213" y="3"/>
                </a:lnTo>
                <a:lnTo>
                  <a:pt x="1214" y="4"/>
                </a:lnTo>
                <a:lnTo>
                  <a:pt x="1214" y="2"/>
                </a:lnTo>
                <a:lnTo>
                  <a:pt x="1214" y="2"/>
                </a:lnTo>
                <a:lnTo>
                  <a:pt x="1215" y="3"/>
                </a:lnTo>
                <a:lnTo>
                  <a:pt x="1215" y="2"/>
                </a:lnTo>
                <a:lnTo>
                  <a:pt x="1215" y="1"/>
                </a:lnTo>
                <a:lnTo>
                  <a:pt x="1216" y="3"/>
                </a:lnTo>
                <a:lnTo>
                  <a:pt x="1216" y="4"/>
                </a:lnTo>
                <a:lnTo>
                  <a:pt x="1216" y="3"/>
                </a:lnTo>
                <a:lnTo>
                  <a:pt x="1217" y="3"/>
                </a:lnTo>
                <a:lnTo>
                  <a:pt x="1217" y="3"/>
                </a:lnTo>
                <a:lnTo>
                  <a:pt x="1219" y="1"/>
                </a:lnTo>
                <a:lnTo>
                  <a:pt x="1219" y="4"/>
                </a:lnTo>
                <a:lnTo>
                  <a:pt x="1219" y="3"/>
                </a:lnTo>
                <a:lnTo>
                  <a:pt x="1220" y="3"/>
                </a:lnTo>
                <a:lnTo>
                  <a:pt x="1220" y="2"/>
                </a:lnTo>
                <a:lnTo>
                  <a:pt x="1220" y="3"/>
                </a:lnTo>
                <a:lnTo>
                  <a:pt x="1221" y="3"/>
                </a:lnTo>
                <a:lnTo>
                  <a:pt x="1221" y="4"/>
                </a:lnTo>
                <a:lnTo>
                  <a:pt x="1221" y="3"/>
                </a:lnTo>
                <a:lnTo>
                  <a:pt x="1222" y="4"/>
                </a:lnTo>
                <a:lnTo>
                  <a:pt x="1222" y="3"/>
                </a:lnTo>
                <a:lnTo>
                  <a:pt x="1223" y="3"/>
                </a:lnTo>
                <a:lnTo>
                  <a:pt x="1223" y="3"/>
                </a:lnTo>
                <a:lnTo>
                  <a:pt x="1223" y="2"/>
                </a:lnTo>
                <a:lnTo>
                  <a:pt x="1224" y="3"/>
                </a:lnTo>
                <a:lnTo>
                  <a:pt x="1224" y="2"/>
                </a:lnTo>
                <a:lnTo>
                  <a:pt x="1224" y="2"/>
                </a:lnTo>
                <a:lnTo>
                  <a:pt x="1225" y="2"/>
                </a:lnTo>
                <a:lnTo>
                  <a:pt x="1225" y="4"/>
                </a:lnTo>
                <a:lnTo>
                  <a:pt x="1225" y="3"/>
                </a:lnTo>
                <a:lnTo>
                  <a:pt x="1226" y="3"/>
                </a:lnTo>
                <a:lnTo>
                  <a:pt x="1226" y="3"/>
                </a:lnTo>
                <a:lnTo>
                  <a:pt x="1228" y="4"/>
                </a:lnTo>
                <a:lnTo>
                  <a:pt x="1228" y="5"/>
                </a:lnTo>
                <a:lnTo>
                  <a:pt x="1228" y="4"/>
                </a:lnTo>
                <a:lnTo>
                  <a:pt x="1229" y="2"/>
                </a:lnTo>
                <a:lnTo>
                  <a:pt x="1229" y="4"/>
                </a:lnTo>
                <a:lnTo>
                  <a:pt x="1229" y="3"/>
                </a:lnTo>
                <a:lnTo>
                  <a:pt x="1230" y="2"/>
                </a:lnTo>
                <a:lnTo>
                  <a:pt x="1230" y="1"/>
                </a:lnTo>
                <a:lnTo>
                  <a:pt x="1230" y="3"/>
                </a:lnTo>
                <a:lnTo>
                  <a:pt x="1231" y="4"/>
                </a:lnTo>
                <a:lnTo>
                  <a:pt x="1231" y="2"/>
                </a:lnTo>
                <a:lnTo>
                  <a:pt x="1232" y="3"/>
                </a:lnTo>
                <a:lnTo>
                  <a:pt x="1232" y="2"/>
                </a:lnTo>
                <a:lnTo>
                  <a:pt x="1232" y="3"/>
                </a:lnTo>
                <a:lnTo>
                  <a:pt x="1233" y="2"/>
                </a:lnTo>
                <a:lnTo>
                  <a:pt x="1233" y="2"/>
                </a:lnTo>
                <a:lnTo>
                  <a:pt x="1233" y="2"/>
                </a:lnTo>
                <a:lnTo>
                  <a:pt x="1234" y="3"/>
                </a:lnTo>
                <a:lnTo>
                  <a:pt x="1234" y="3"/>
                </a:lnTo>
                <a:lnTo>
                  <a:pt x="1234" y="2"/>
                </a:lnTo>
                <a:lnTo>
                  <a:pt x="1235" y="1"/>
                </a:lnTo>
                <a:lnTo>
                  <a:pt x="1235" y="3"/>
                </a:lnTo>
                <a:lnTo>
                  <a:pt x="1237" y="3"/>
                </a:lnTo>
                <a:lnTo>
                  <a:pt x="1237" y="2"/>
                </a:lnTo>
                <a:lnTo>
                  <a:pt x="1237" y="4"/>
                </a:lnTo>
                <a:lnTo>
                  <a:pt x="1238" y="3"/>
                </a:lnTo>
                <a:lnTo>
                  <a:pt x="1238" y="4"/>
                </a:lnTo>
                <a:lnTo>
                  <a:pt x="1238" y="3"/>
                </a:lnTo>
                <a:lnTo>
                  <a:pt x="1239" y="4"/>
                </a:lnTo>
                <a:lnTo>
                  <a:pt x="1239" y="3"/>
                </a:lnTo>
                <a:lnTo>
                  <a:pt x="1239" y="3"/>
                </a:lnTo>
                <a:lnTo>
                  <a:pt x="1240" y="3"/>
                </a:lnTo>
                <a:lnTo>
                  <a:pt x="1240" y="3"/>
                </a:lnTo>
                <a:lnTo>
                  <a:pt x="1241" y="2"/>
                </a:lnTo>
                <a:lnTo>
                  <a:pt x="1241" y="2"/>
                </a:lnTo>
                <a:lnTo>
                  <a:pt x="1241" y="3"/>
                </a:lnTo>
                <a:lnTo>
                  <a:pt x="1242" y="2"/>
                </a:lnTo>
                <a:lnTo>
                  <a:pt x="1242" y="2"/>
                </a:lnTo>
                <a:lnTo>
                  <a:pt x="1242" y="4"/>
                </a:lnTo>
                <a:lnTo>
                  <a:pt x="1243" y="4"/>
                </a:lnTo>
                <a:lnTo>
                  <a:pt x="1243" y="3"/>
                </a:lnTo>
                <a:lnTo>
                  <a:pt x="1243" y="3"/>
                </a:lnTo>
                <a:lnTo>
                  <a:pt x="1244" y="3"/>
                </a:lnTo>
                <a:lnTo>
                  <a:pt x="1244" y="4"/>
                </a:lnTo>
                <a:lnTo>
                  <a:pt x="1246" y="4"/>
                </a:lnTo>
                <a:lnTo>
                  <a:pt x="1246" y="4"/>
                </a:lnTo>
                <a:lnTo>
                  <a:pt x="1246" y="2"/>
                </a:lnTo>
                <a:lnTo>
                  <a:pt x="1247" y="2"/>
                </a:lnTo>
                <a:lnTo>
                  <a:pt x="1247" y="3"/>
                </a:lnTo>
                <a:lnTo>
                  <a:pt x="1247" y="2"/>
                </a:lnTo>
                <a:lnTo>
                  <a:pt x="1248" y="2"/>
                </a:lnTo>
                <a:lnTo>
                  <a:pt x="1248" y="3"/>
                </a:lnTo>
                <a:lnTo>
                  <a:pt x="1248" y="3"/>
                </a:lnTo>
                <a:lnTo>
                  <a:pt x="1249" y="2"/>
                </a:lnTo>
                <a:lnTo>
                  <a:pt x="1249" y="3"/>
                </a:lnTo>
                <a:lnTo>
                  <a:pt x="1250" y="1"/>
                </a:lnTo>
                <a:lnTo>
                  <a:pt x="1250" y="4"/>
                </a:lnTo>
                <a:lnTo>
                  <a:pt x="1250" y="3"/>
                </a:lnTo>
                <a:lnTo>
                  <a:pt x="1251" y="3"/>
                </a:lnTo>
                <a:lnTo>
                  <a:pt x="1251" y="3"/>
                </a:lnTo>
                <a:lnTo>
                  <a:pt x="1251" y="3"/>
                </a:lnTo>
                <a:lnTo>
                  <a:pt x="1252" y="3"/>
                </a:lnTo>
                <a:lnTo>
                  <a:pt x="1252" y="2"/>
                </a:lnTo>
                <a:lnTo>
                  <a:pt x="1253" y="3"/>
                </a:lnTo>
                <a:lnTo>
                  <a:pt x="1253" y="4"/>
                </a:lnTo>
                <a:lnTo>
                  <a:pt x="1253" y="4"/>
                </a:lnTo>
                <a:lnTo>
                  <a:pt x="1255" y="2"/>
                </a:lnTo>
                <a:lnTo>
                  <a:pt x="1255" y="3"/>
                </a:lnTo>
                <a:lnTo>
                  <a:pt x="1255" y="2"/>
                </a:lnTo>
                <a:lnTo>
                  <a:pt x="1256" y="3"/>
                </a:lnTo>
                <a:lnTo>
                  <a:pt x="1256" y="4"/>
                </a:lnTo>
                <a:lnTo>
                  <a:pt x="1256" y="4"/>
                </a:lnTo>
                <a:lnTo>
                  <a:pt x="1257" y="2"/>
                </a:lnTo>
                <a:lnTo>
                  <a:pt x="1257" y="4"/>
                </a:lnTo>
                <a:lnTo>
                  <a:pt x="1258" y="4"/>
                </a:lnTo>
                <a:lnTo>
                  <a:pt x="1258" y="3"/>
                </a:lnTo>
                <a:lnTo>
                  <a:pt x="1258" y="4"/>
                </a:lnTo>
                <a:lnTo>
                  <a:pt x="1259" y="3"/>
                </a:lnTo>
                <a:lnTo>
                  <a:pt x="1259" y="4"/>
                </a:lnTo>
                <a:lnTo>
                  <a:pt x="1259" y="3"/>
                </a:lnTo>
                <a:lnTo>
                  <a:pt x="1260" y="3"/>
                </a:lnTo>
                <a:lnTo>
                  <a:pt x="1260" y="4"/>
                </a:lnTo>
                <a:lnTo>
                  <a:pt x="1260" y="4"/>
                </a:lnTo>
                <a:lnTo>
                  <a:pt x="1261" y="4"/>
                </a:lnTo>
                <a:lnTo>
                  <a:pt x="1261" y="4"/>
                </a:lnTo>
                <a:lnTo>
                  <a:pt x="1262" y="2"/>
                </a:lnTo>
                <a:lnTo>
                  <a:pt x="1262" y="4"/>
                </a:lnTo>
                <a:lnTo>
                  <a:pt x="1262" y="4"/>
                </a:lnTo>
                <a:lnTo>
                  <a:pt x="1264" y="5"/>
                </a:lnTo>
                <a:lnTo>
                  <a:pt x="1264" y="4"/>
                </a:lnTo>
                <a:lnTo>
                  <a:pt x="1264" y="4"/>
                </a:lnTo>
                <a:lnTo>
                  <a:pt x="1265" y="2"/>
                </a:lnTo>
                <a:lnTo>
                  <a:pt x="1265" y="4"/>
                </a:lnTo>
                <a:lnTo>
                  <a:pt x="1265" y="4"/>
                </a:lnTo>
                <a:lnTo>
                  <a:pt x="1266" y="3"/>
                </a:lnTo>
                <a:lnTo>
                  <a:pt x="1266" y="1"/>
                </a:lnTo>
                <a:lnTo>
                  <a:pt x="1267" y="2"/>
                </a:lnTo>
                <a:lnTo>
                  <a:pt x="1267" y="4"/>
                </a:lnTo>
                <a:lnTo>
                  <a:pt x="1267" y="4"/>
                </a:lnTo>
                <a:lnTo>
                  <a:pt x="1268" y="3"/>
                </a:lnTo>
                <a:lnTo>
                  <a:pt x="1268" y="1"/>
                </a:lnTo>
                <a:lnTo>
                  <a:pt x="1268" y="2"/>
                </a:lnTo>
                <a:lnTo>
                  <a:pt x="1269" y="1"/>
                </a:lnTo>
                <a:lnTo>
                  <a:pt x="1269" y="3"/>
                </a:lnTo>
                <a:lnTo>
                  <a:pt x="1269" y="3"/>
                </a:lnTo>
                <a:lnTo>
                  <a:pt x="1270" y="4"/>
                </a:lnTo>
                <a:lnTo>
                  <a:pt x="1270" y="4"/>
                </a:lnTo>
                <a:lnTo>
                  <a:pt x="1271" y="3"/>
                </a:lnTo>
                <a:lnTo>
                  <a:pt x="1271" y="2"/>
                </a:lnTo>
                <a:lnTo>
                  <a:pt x="1271" y="4"/>
                </a:lnTo>
                <a:lnTo>
                  <a:pt x="1273" y="2"/>
                </a:lnTo>
                <a:lnTo>
                  <a:pt x="1273" y="4"/>
                </a:lnTo>
                <a:lnTo>
                  <a:pt x="1273" y="2"/>
                </a:lnTo>
                <a:lnTo>
                  <a:pt x="1274" y="2"/>
                </a:lnTo>
                <a:lnTo>
                  <a:pt x="1274" y="3"/>
                </a:lnTo>
                <a:lnTo>
                  <a:pt x="1274" y="3"/>
                </a:lnTo>
                <a:lnTo>
                  <a:pt x="1275" y="2"/>
                </a:lnTo>
                <a:lnTo>
                  <a:pt x="1275" y="4"/>
                </a:lnTo>
                <a:lnTo>
                  <a:pt x="1276" y="3"/>
                </a:lnTo>
                <a:lnTo>
                  <a:pt x="1276" y="2"/>
                </a:lnTo>
                <a:lnTo>
                  <a:pt x="1276" y="3"/>
                </a:lnTo>
                <a:lnTo>
                  <a:pt x="1277" y="4"/>
                </a:lnTo>
                <a:lnTo>
                  <a:pt x="1277" y="4"/>
                </a:lnTo>
                <a:lnTo>
                  <a:pt x="1277" y="4"/>
                </a:lnTo>
                <a:lnTo>
                  <a:pt x="1278" y="4"/>
                </a:lnTo>
                <a:lnTo>
                  <a:pt x="1278" y="3"/>
                </a:lnTo>
                <a:lnTo>
                  <a:pt x="1278" y="3"/>
                </a:lnTo>
                <a:lnTo>
                  <a:pt x="1279" y="3"/>
                </a:lnTo>
                <a:lnTo>
                  <a:pt x="1279" y="3"/>
                </a:lnTo>
                <a:lnTo>
                  <a:pt x="1280" y="4"/>
                </a:lnTo>
                <a:lnTo>
                  <a:pt x="1280" y="3"/>
                </a:lnTo>
                <a:lnTo>
                  <a:pt x="1280" y="3"/>
                </a:lnTo>
                <a:lnTo>
                  <a:pt x="1282" y="3"/>
                </a:lnTo>
                <a:lnTo>
                  <a:pt x="1282" y="3"/>
                </a:lnTo>
                <a:lnTo>
                  <a:pt x="1282" y="3"/>
                </a:lnTo>
                <a:lnTo>
                  <a:pt x="1283" y="4"/>
                </a:lnTo>
                <a:lnTo>
                  <a:pt x="1283" y="3"/>
                </a:lnTo>
                <a:lnTo>
                  <a:pt x="1283" y="2"/>
                </a:lnTo>
                <a:lnTo>
                  <a:pt x="1284" y="4"/>
                </a:lnTo>
                <a:lnTo>
                  <a:pt x="1284" y="3"/>
                </a:lnTo>
                <a:lnTo>
                  <a:pt x="1285" y="3"/>
                </a:lnTo>
                <a:lnTo>
                  <a:pt x="1285" y="2"/>
                </a:lnTo>
                <a:lnTo>
                  <a:pt x="1285" y="3"/>
                </a:lnTo>
                <a:lnTo>
                  <a:pt x="1286" y="4"/>
                </a:lnTo>
                <a:lnTo>
                  <a:pt x="1286" y="3"/>
                </a:lnTo>
                <a:lnTo>
                  <a:pt x="1286" y="4"/>
                </a:lnTo>
                <a:lnTo>
                  <a:pt x="1287" y="2"/>
                </a:lnTo>
                <a:lnTo>
                  <a:pt x="1287" y="3"/>
                </a:lnTo>
                <a:lnTo>
                  <a:pt x="1287" y="2"/>
                </a:lnTo>
                <a:lnTo>
                  <a:pt x="1288" y="3"/>
                </a:lnTo>
                <a:lnTo>
                  <a:pt x="1288" y="2"/>
                </a:lnTo>
                <a:lnTo>
                  <a:pt x="1289" y="3"/>
                </a:lnTo>
                <a:lnTo>
                  <a:pt x="1289" y="2"/>
                </a:lnTo>
                <a:lnTo>
                  <a:pt x="1289" y="2"/>
                </a:lnTo>
                <a:lnTo>
                  <a:pt x="1291" y="3"/>
                </a:lnTo>
                <a:lnTo>
                  <a:pt x="1291" y="3"/>
                </a:lnTo>
                <a:lnTo>
                  <a:pt x="1291" y="4"/>
                </a:lnTo>
                <a:lnTo>
                  <a:pt x="1292" y="3"/>
                </a:lnTo>
                <a:lnTo>
                  <a:pt x="1292" y="2"/>
                </a:lnTo>
                <a:lnTo>
                  <a:pt x="1292" y="3"/>
                </a:lnTo>
                <a:lnTo>
                  <a:pt x="1293" y="2"/>
                </a:lnTo>
                <a:lnTo>
                  <a:pt x="1293" y="3"/>
                </a:lnTo>
                <a:lnTo>
                  <a:pt x="1294" y="4"/>
                </a:lnTo>
                <a:lnTo>
                  <a:pt x="1294" y="4"/>
                </a:lnTo>
                <a:lnTo>
                  <a:pt x="1294" y="2"/>
                </a:lnTo>
                <a:lnTo>
                  <a:pt x="1295" y="3"/>
                </a:lnTo>
                <a:lnTo>
                  <a:pt x="1295" y="4"/>
                </a:lnTo>
                <a:lnTo>
                  <a:pt x="1295" y="2"/>
                </a:lnTo>
                <a:lnTo>
                  <a:pt x="1296" y="4"/>
                </a:lnTo>
                <a:lnTo>
                  <a:pt x="1296" y="2"/>
                </a:lnTo>
                <a:lnTo>
                  <a:pt x="1297" y="4"/>
                </a:lnTo>
                <a:lnTo>
                  <a:pt x="1297" y="2"/>
                </a:lnTo>
                <a:lnTo>
                  <a:pt x="1297" y="4"/>
                </a:lnTo>
                <a:lnTo>
                  <a:pt x="1298" y="4"/>
                </a:lnTo>
                <a:lnTo>
                  <a:pt x="1298" y="1"/>
                </a:lnTo>
                <a:lnTo>
                  <a:pt x="1298" y="2"/>
                </a:lnTo>
                <a:lnTo>
                  <a:pt x="1300" y="3"/>
                </a:lnTo>
                <a:lnTo>
                  <a:pt x="1300" y="1"/>
                </a:lnTo>
                <a:lnTo>
                  <a:pt x="1300" y="4"/>
                </a:lnTo>
                <a:lnTo>
                  <a:pt x="1301" y="4"/>
                </a:lnTo>
                <a:lnTo>
                  <a:pt x="1301" y="3"/>
                </a:lnTo>
                <a:lnTo>
                  <a:pt x="1302" y="3"/>
                </a:lnTo>
                <a:lnTo>
                  <a:pt x="1302" y="2"/>
                </a:lnTo>
                <a:lnTo>
                  <a:pt x="1302" y="1"/>
                </a:lnTo>
                <a:lnTo>
                  <a:pt x="1303" y="4"/>
                </a:lnTo>
                <a:lnTo>
                  <a:pt x="1303" y="4"/>
                </a:lnTo>
                <a:lnTo>
                  <a:pt x="1303" y="3"/>
                </a:lnTo>
                <a:lnTo>
                  <a:pt x="1304" y="3"/>
                </a:lnTo>
                <a:lnTo>
                  <a:pt x="1304" y="2"/>
                </a:lnTo>
                <a:lnTo>
                  <a:pt x="1304" y="2"/>
                </a:lnTo>
                <a:lnTo>
                  <a:pt x="1305" y="3"/>
                </a:lnTo>
                <a:lnTo>
                  <a:pt x="1305" y="1"/>
                </a:lnTo>
                <a:lnTo>
                  <a:pt x="1306" y="1"/>
                </a:lnTo>
                <a:lnTo>
                  <a:pt x="1306" y="3"/>
                </a:lnTo>
                <a:lnTo>
                  <a:pt x="1306" y="3"/>
                </a:lnTo>
                <a:lnTo>
                  <a:pt x="1307" y="2"/>
                </a:lnTo>
                <a:lnTo>
                  <a:pt x="1307" y="4"/>
                </a:lnTo>
                <a:lnTo>
                  <a:pt x="1307" y="2"/>
                </a:lnTo>
                <a:lnTo>
                  <a:pt x="1309" y="1"/>
                </a:lnTo>
                <a:lnTo>
                  <a:pt x="1309" y="2"/>
                </a:lnTo>
                <a:lnTo>
                  <a:pt x="1309" y="1"/>
                </a:lnTo>
                <a:lnTo>
                  <a:pt x="1310" y="4"/>
                </a:lnTo>
                <a:lnTo>
                  <a:pt x="1310" y="4"/>
                </a:lnTo>
                <a:lnTo>
                  <a:pt x="1311" y="1"/>
                </a:lnTo>
                <a:lnTo>
                  <a:pt x="1311" y="3"/>
                </a:lnTo>
                <a:lnTo>
                  <a:pt x="1311" y="2"/>
                </a:lnTo>
                <a:lnTo>
                  <a:pt x="1312" y="3"/>
                </a:lnTo>
                <a:lnTo>
                  <a:pt x="1312" y="2"/>
                </a:lnTo>
                <a:lnTo>
                  <a:pt x="1312" y="4"/>
                </a:lnTo>
                <a:lnTo>
                  <a:pt x="1313" y="3"/>
                </a:lnTo>
                <a:lnTo>
                  <a:pt x="1313" y="3"/>
                </a:lnTo>
                <a:lnTo>
                  <a:pt x="1313" y="2"/>
                </a:lnTo>
                <a:lnTo>
                  <a:pt x="1314" y="3"/>
                </a:lnTo>
                <a:lnTo>
                  <a:pt x="1314" y="4"/>
                </a:lnTo>
                <a:lnTo>
                  <a:pt x="1315" y="3"/>
                </a:lnTo>
                <a:lnTo>
                  <a:pt x="1315" y="2"/>
                </a:lnTo>
                <a:lnTo>
                  <a:pt x="1315" y="3"/>
                </a:lnTo>
                <a:lnTo>
                  <a:pt x="1316" y="1"/>
                </a:lnTo>
                <a:lnTo>
                  <a:pt x="1316" y="3"/>
                </a:lnTo>
                <a:lnTo>
                  <a:pt x="1316" y="4"/>
                </a:lnTo>
                <a:lnTo>
                  <a:pt x="1318" y="4"/>
                </a:lnTo>
                <a:lnTo>
                  <a:pt x="1318" y="2"/>
                </a:lnTo>
                <a:lnTo>
                  <a:pt x="1318" y="3"/>
                </a:lnTo>
                <a:lnTo>
                  <a:pt x="1319" y="2"/>
                </a:lnTo>
                <a:lnTo>
                  <a:pt x="1319" y="3"/>
                </a:lnTo>
                <a:lnTo>
                  <a:pt x="1320" y="3"/>
                </a:lnTo>
                <a:lnTo>
                  <a:pt x="1320" y="3"/>
                </a:lnTo>
                <a:lnTo>
                  <a:pt x="1320" y="3"/>
                </a:lnTo>
                <a:lnTo>
                  <a:pt x="1321" y="2"/>
                </a:lnTo>
                <a:lnTo>
                  <a:pt x="1321" y="3"/>
                </a:lnTo>
                <a:lnTo>
                  <a:pt x="1321" y="2"/>
                </a:lnTo>
                <a:lnTo>
                  <a:pt x="1322" y="4"/>
                </a:lnTo>
                <a:lnTo>
                  <a:pt x="1322" y="3"/>
                </a:lnTo>
                <a:lnTo>
                  <a:pt x="1322" y="2"/>
                </a:lnTo>
                <a:lnTo>
                  <a:pt x="1323" y="1"/>
                </a:lnTo>
                <a:lnTo>
                  <a:pt x="1323" y="3"/>
                </a:lnTo>
                <a:lnTo>
                  <a:pt x="1324" y="3"/>
                </a:lnTo>
                <a:lnTo>
                  <a:pt x="1324" y="4"/>
                </a:lnTo>
                <a:lnTo>
                  <a:pt x="1324" y="3"/>
                </a:lnTo>
                <a:lnTo>
                  <a:pt x="1325" y="3"/>
                </a:lnTo>
                <a:lnTo>
                  <a:pt x="1325" y="3"/>
                </a:lnTo>
                <a:lnTo>
                  <a:pt x="1325" y="3"/>
                </a:lnTo>
                <a:lnTo>
                  <a:pt x="1327" y="4"/>
                </a:lnTo>
                <a:lnTo>
                  <a:pt x="1327" y="3"/>
                </a:lnTo>
                <a:lnTo>
                  <a:pt x="1327" y="1"/>
                </a:lnTo>
                <a:lnTo>
                  <a:pt x="1328" y="2"/>
                </a:lnTo>
                <a:lnTo>
                  <a:pt x="1328" y="3"/>
                </a:lnTo>
                <a:lnTo>
                  <a:pt x="1329" y="2"/>
                </a:lnTo>
                <a:lnTo>
                  <a:pt x="1329" y="2"/>
                </a:lnTo>
                <a:lnTo>
                  <a:pt x="1329" y="3"/>
                </a:lnTo>
                <a:lnTo>
                  <a:pt x="1330" y="4"/>
                </a:lnTo>
                <a:lnTo>
                  <a:pt x="1330" y="3"/>
                </a:lnTo>
                <a:lnTo>
                  <a:pt x="1330" y="2"/>
                </a:lnTo>
                <a:lnTo>
                  <a:pt x="1331" y="3"/>
                </a:lnTo>
                <a:lnTo>
                  <a:pt x="1331" y="1"/>
                </a:lnTo>
                <a:lnTo>
                  <a:pt x="1331" y="2"/>
                </a:lnTo>
                <a:lnTo>
                  <a:pt x="1332" y="3"/>
                </a:lnTo>
                <a:lnTo>
                  <a:pt x="1332" y="4"/>
                </a:lnTo>
                <a:lnTo>
                  <a:pt x="1333" y="3"/>
                </a:lnTo>
                <a:lnTo>
                  <a:pt x="1333" y="2"/>
                </a:lnTo>
                <a:lnTo>
                  <a:pt x="1333" y="3"/>
                </a:lnTo>
                <a:lnTo>
                  <a:pt x="1334" y="4"/>
                </a:lnTo>
                <a:lnTo>
                  <a:pt x="1334" y="4"/>
                </a:lnTo>
                <a:lnTo>
                  <a:pt x="1334" y="4"/>
                </a:lnTo>
                <a:lnTo>
                  <a:pt x="1336" y="3"/>
                </a:lnTo>
                <a:lnTo>
                  <a:pt x="1336" y="3"/>
                </a:lnTo>
                <a:lnTo>
                  <a:pt x="1336" y="2"/>
                </a:lnTo>
                <a:lnTo>
                  <a:pt x="1337" y="2"/>
                </a:lnTo>
                <a:lnTo>
                  <a:pt x="1337" y="4"/>
                </a:lnTo>
                <a:lnTo>
                  <a:pt x="1338" y="4"/>
                </a:lnTo>
                <a:lnTo>
                  <a:pt x="1338" y="3"/>
                </a:lnTo>
                <a:lnTo>
                  <a:pt x="1338" y="3"/>
                </a:lnTo>
                <a:lnTo>
                  <a:pt x="1339" y="3"/>
                </a:lnTo>
                <a:lnTo>
                  <a:pt x="1339" y="4"/>
                </a:lnTo>
                <a:lnTo>
                  <a:pt x="1339" y="2"/>
                </a:lnTo>
                <a:lnTo>
                  <a:pt x="1340" y="4"/>
                </a:lnTo>
                <a:lnTo>
                  <a:pt x="1340" y="1"/>
                </a:lnTo>
                <a:lnTo>
                  <a:pt x="1341" y="4"/>
                </a:lnTo>
                <a:lnTo>
                  <a:pt x="1341" y="3"/>
                </a:lnTo>
                <a:lnTo>
                  <a:pt x="1341" y="4"/>
                </a:lnTo>
                <a:lnTo>
                  <a:pt x="1342" y="3"/>
                </a:lnTo>
                <a:lnTo>
                  <a:pt x="1342" y="2"/>
                </a:lnTo>
                <a:lnTo>
                  <a:pt x="1342" y="3"/>
                </a:lnTo>
                <a:lnTo>
                  <a:pt x="1343" y="3"/>
                </a:lnTo>
                <a:lnTo>
                  <a:pt x="1343" y="1"/>
                </a:lnTo>
                <a:lnTo>
                  <a:pt x="1343" y="4"/>
                </a:lnTo>
                <a:lnTo>
                  <a:pt x="1345" y="3"/>
                </a:lnTo>
                <a:lnTo>
                  <a:pt x="1345" y="3"/>
                </a:lnTo>
                <a:lnTo>
                  <a:pt x="1346" y="4"/>
                </a:lnTo>
                <a:lnTo>
                  <a:pt x="1346" y="4"/>
                </a:lnTo>
                <a:lnTo>
                  <a:pt x="1346" y="3"/>
                </a:lnTo>
                <a:lnTo>
                  <a:pt x="1347" y="4"/>
                </a:lnTo>
                <a:lnTo>
                  <a:pt x="1347" y="3"/>
                </a:lnTo>
                <a:lnTo>
                  <a:pt x="1347" y="2"/>
                </a:lnTo>
                <a:lnTo>
                  <a:pt x="1348" y="4"/>
                </a:lnTo>
                <a:lnTo>
                  <a:pt x="1348" y="3"/>
                </a:lnTo>
                <a:lnTo>
                  <a:pt x="1348" y="2"/>
                </a:lnTo>
                <a:lnTo>
                  <a:pt x="1349" y="4"/>
                </a:lnTo>
                <a:lnTo>
                  <a:pt x="1349" y="2"/>
                </a:lnTo>
                <a:lnTo>
                  <a:pt x="1350" y="1"/>
                </a:lnTo>
                <a:lnTo>
                  <a:pt x="1350" y="3"/>
                </a:lnTo>
                <a:lnTo>
                  <a:pt x="1350" y="1"/>
                </a:lnTo>
                <a:lnTo>
                  <a:pt x="1351" y="2"/>
                </a:lnTo>
                <a:lnTo>
                  <a:pt x="1351" y="2"/>
                </a:lnTo>
                <a:lnTo>
                  <a:pt x="1351" y="4"/>
                </a:lnTo>
                <a:lnTo>
                  <a:pt x="1352" y="2"/>
                </a:lnTo>
                <a:lnTo>
                  <a:pt x="1352" y="3"/>
                </a:lnTo>
                <a:lnTo>
                  <a:pt x="1352" y="3"/>
                </a:lnTo>
                <a:lnTo>
                  <a:pt x="1354" y="4"/>
                </a:lnTo>
                <a:lnTo>
                  <a:pt x="1354" y="4"/>
                </a:lnTo>
                <a:lnTo>
                  <a:pt x="1355" y="4"/>
                </a:lnTo>
                <a:lnTo>
                  <a:pt x="1355" y="4"/>
                </a:lnTo>
                <a:lnTo>
                  <a:pt x="1355" y="3"/>
                </a:lnTo>
                <a:lnTo>
                  <a:pt x="1356" y="2"/>
                </a:lnTo>
                <a:lnTo>
                  <a:pt x="1356" y="2"/>
                </a:lnTo>
                <a:lnTo>
                  <a:pt x="1356" y="2"/>
                </a:lnTo>
                <a:lnTo>
                  <a:pt x="1357" y="4"/>
                </a:lnTo>
                <a:lnTo>
                  <a:pt x="1357" y="4"/>
                </a:lnTo>
                <a:lnTo>
                  <a:pt x="1357" y="2"/>
                </a:lnTo>
                <a:lnTo>
                  <a:pt x="1358" y="4"/>
                </a:lnTo>
                <a:lnTo>
                  <a:pt x="1358" y="3"/>
                </a:lnTo>
                <a:lnTo>
                  <a:pt x="1359" y="4"/>
                </a:lnTo>
                <a:lnTo>
                  <a:pt x="1359" y="4"/>
                </a:lnTo>
                <a:lnTo>
                  <a:pt x="1359" y="3"/>
                </a:lnTo>
                <a:lnTo>
                  <a:pt x="1360" y="4"/>
                </a:lnTo>
                <a:lnTo>
                  <a:pt x="1360" y="3"/>
                </a:lnTo>
                <a:lnTo>
                  <a:pt x="1360" y="3"/>
                </a:lnTo>
                <a:lnTo>
                  <a:pt x="1361" y="2"/>
                </a:lnTo>
                <a:lnTo>
                  <a:pt x="1361" y="3"/>
                </a:lnTo>
                <a:lnTo>
                  <a:pt x="1361" y="5"/>
                </a:lnTo>
                <a:lnTo>
                  <a:pt x="1363" y="1"/>
                </a:lnTo>
                <a:lnTo>
                  <a:pt x="1363" y="2"/>
                </a:lnTo>
                <a:lnTo>
                  <a:pt x="1364" y="3"/>
                </a:lnTo>
                <a:lnTo>
                  <a:pt x="1364" y="2"/>
                </a:lnTo>
                <a:lnTo>
                  <a:pt x="1364" y="2"/>
                </a:lnTo>
                <a:lnTo>
                  <a:pt x="1365" y="3"/>
                </a:lnTo>
                <a:lnTo>
                  <a:pt x="1365" y="2"/>
                </a:lnTo>
                <a:lnTo>
                  <a:pt x="1365" y="2"/>
                </a:lnTo>
                <a:lnTo>
                  <a:pt x="1366" y="3"/>
                </a:lnTo>
                <a:lnTo>
                  <a:pt x="1366" y="4"/>
                </a:lnTo>
                <a:lnTo>
                  <a:pt x="1366" y="1"/>
                </a:lnTo>
                <a:lnTo>
                  <a:pt x="1367" y="4"/>
                </a:lnTo>
                <a:lnTo>
                  <a:pt x="1367" y="3"/>
                </a:lnTo>
                <a:lnTo>
                  <a:pt x="1368" y="2"/>
                </a:lnTo>
                <a:lnTo>
                  <a:pt x="1368" y="3"/>
                </a:lnTo>
                <a:lnTo>
                  <a:pt x="1368" y="4"/>
                </a:lnTo>
                <a:lnTo>
                  <a:pt x="1369" y="2"/>
                </a:lnTo>
                <a:lnTo>
                  <a:pt x="1369" y="4"/>
                </a:lnTo>
                <a:lnTo>
                  <a:pt x="1369" y="3"/>
                </a:lnTo>
                <a:lnTo>
                  <a:pt x="1370" y="3"/>
                </a:lnTo>
                <a:lnTo>
                  <a:pt x="1370" y="3"/>
                </a:lnTo>
                <a:lnTo>
                  <a:pt x="1370" y="2"/>
                </a:lnTo>
                <a:lnTo>
                  <a:pt x="1372" y="2"/>
                </a:lnTo>
                <a:lnTo>
                  <a:pt x="1372" y="4"/>
                </a:lnTo>
                <a:lnTo>
                  <a:pt x="1373" y="2"/>
                </a:lnTo>
                <a:lnTo>
                  <a:pt x="1373" y="4"/>
                </a:lnTo>
                <a:lnTo>
                  <a:pt x="1373" y="2"/>
                </a:lnTo>
                <a:lnTo>
                  <a:pt x="1374" y="3"/>
                </a:lnTo>
                <a:lnTo>
                  <a:pt x="1374" y="2"/>
                </a:lnTo>
                <a:lnTo>
                  <a:pt x="1374" y="3"/>
                </a:lnTo>
                <a:lnTo>
                  <a:pt x="1375" y="3"/>
                </a:lnTo>
                <a:lnTo>
                  <a:pt x="1375" y="2"/>
                </a:lnTo>
                <a:lnTo>
                  <a:pt x="1375" y="3"/>
                </a:lnTo>
                <a:lnTo>
                  <a:pt x="1376" y="4"/>
                </a:lnTo>
                <a:lnTo>
                  <a:pt x="1376" y="2"/>
                </a:lnTo>
                <a:lnTo>
                  <a:pt x="1377" y="3"/>
                </a:lnTo>
                <a:lnTo>
                  <a:pt x="1377" y="3"/>
                </a:lnTo>
                <a:lnTo>
                  <a:pt x="1377" y="3"/>
                </a:lnTo>
                <a:lnTo>
                  <a:pt x="1378" y="3"/>
                </a:lnTo>
                <a:lnTo>
                  <a:pt x="1378" y="3"/>
                </a:lnTo>
                <a:lnTo>
                  <a:pt x="1378" y="2"/>
                </a:lnTo>
                <a:lnTo>
                  <a:pt x="1379" y="1"/>
                </a:lnTo>
                <a:lnTo>
                  <a:pt x="1379" y="3"/>
                </a:lnTo>
                <a:lnTo>
                  <a:pt x="1381" y="2"/>
                </a:lnTo>
                <a:lnTo>
                  <a:pt x="1381" y="4"/>
                </a:lnTo>
                <a:lnTo>
                  <a:pt x="1381" y="2"/>
                </a:lnTo>
                <a:lnTo>
                  <a:pt x="1382" y="2"/>
                </a:lnTo>
                <a:lnTo>
                  <a:pt x="1382" y="2"/>
                </a:lnTo>
                <a:lnTo>
                  <a:pt x="1382" y="2"/>
                </a:lnTo>
                <a:lnTo>
                  <a:pt x="1383" y="1"/>
                </a:lnTo>
                <a:lnTo>
                  <a:pt x="1383" y="4"/>
                </a:lnTo>
                <a:lnTo>
                  <a:pt x="1383" y="2"/>
                </a:lnTo>
                <a:lnTo>
                  <a:pt x="1384" y="3"/>
                </a:lnTo>
                <a:lnTo>
                  <a:pt x="1384" y="2"/>
                </a:lnTo>
                <a:lnTo>
                  <a:pt x="1385" y="1"/>
                </a:lnTo>
                <a:lnTo>
                  <a:pt x="1385" y="3"/>
                </a:lnTo>
                <a:lnTo>
                  <a:pt x="1385" y="4"/>
                </a:lnTo>
                <a:lnTo>
                  <a:pt x="1386" y="3"/>
                </a:lnTo>
                <a:lnTo>
                  <a:pt x="1386" y="1"/>
                </a:lnTo>
                <a:lnTo>
                  <a:pt x="1386" y="2"/>
                </a:lnTo>
                <a:lnTo>
                  <a:pt x="1387" y="3"/>
                </a:lnTo>
                <a:lnTo>
                  <a:pt x="1387" y="3"/>
                </a:lnTo>
                <a:lnTo>
                  <a:pt x="1387" y="3"/>
                </a:lnTo>
                <a:lnTo>
                  <a:pt x="1388" y="2"/>
                </a:lnTo>
                <a:lnTo>
                  <a:pt x="1388" y="3"/>
                </a:lnTo>
                <a:lnTo>
                  <a:pt x="1390" y="2"/>
                </a:lnTo>
                <a:lnTo>
                  <a:pt x="1390" y="3"/>
                </a:lnTo>
                <a:lnTo>
                  <a:pt x="1390" y="3"/>
                </a:lnTo>
                <a:lnTo>
                  <a:pt x="1391" y="2"/>
                </a:lnTo>
                <a:lnTo>
                  <a:pt x="1391" y="2"/>
                </a:lnTo>
                <a:lnTo>
                  <a:pt x="1391" y="1"/>
                </a:lnTo>
                <a:lnTo>
                  <a:pt x="1392" y="4"/>
                </a:lnTo>
                <a:lnTo>
                  <a:pt x="1392" y="3"/>
                </a:lnTo>
                <a:lnTo>
                  <a:pt x="1392" y="3"/>
                </a:lnTo>
                <a:lnTo>
                  <a:pt x="1393" y="2"/>
                </a:lnTo>
                <a:lnTo>
                  <a:pt x="1393" y="2"/>
                </a:lnTo>
                <a:lnTo>
                  <a:pt x="1394" y="1"/>
                </a:lnTo>
                <a:lnTo>
                  <a:pt x="1394" y="4"/>
                </a:lnTo>
                <a:lnTo>
                  <a:pt x="1394" y="3"/>
                </a:lnTo>
                <a:lnTo>
                  <a:pt x="1395" y="4"/>
                </a:lnTo>
                <a:lnTo>
                  <a:pt x="1395" y="1"/>
                </a:lnTo>
                <a:lnTo>
                  <a:pt x="1395" y="3"/>
                </a:lnTo>
                <a:lnTo>
                  <a:pt x="1396" y="2"/>
                </a:lnTo>
                <a:lnTo>
                  <a:pt x="1396" y="2"/>
                </a:lnTo>
                <a:lnTo>
                  <a:pt x="1396" y="3"/>
                </a:lnTo>
                <a:lnTo>
                  <a:pt x="1397" y="4"/>
                </a:lnTo>
                <a:lnTo>
                  <a:pt x="1397" y="4"/>
                </a:lnTo>
                <a:lnTo>
                  <a:pt x="1398" y="4"/>
                </a:lnTo>
                <a:lnTo>
                  <a:pt x="1398" y="3"/>
                </a:lnTo>
                <a:lnTo>
                  <a:pt x="1398" y="3"/>
                </a:lnTo>
                <a:lnTo>
                  <a:pt x="1400" y="4"/>
                </a:lnTo>
                <a:lnTo>
                  <a:pt x="1400" y="3"/>
                </a:lnTo>
                <a:lnTo>
                  <a:pt x="1400" y="4"/>
                </a:lnTo>
                <a:lnTo>
                  <a:pt x="1401" y="2"/>
                </a:lnTo>
                <a:lnTo>
                  <a:pt x="1401" y="4"/>
                </a:lnTo>
                <a:lnTo>
                  <a:pt x="1401" y="3"/>
                </a:lnTo>
                <a:lnTo>
                  <a:pt x="1402" y="2"/>
                </a:lnTo>
                <a:lnTo>
                  <a:pt x="1402" y="3"/>
                </a:lnTo>
                <a:lnTo>
                  <a:pt x="1403" y="3"/>
                </a:lnTo>
                <a:lnTo>
                  <a:pt x="1403" y="3"/>
                </a:lnTo>
                <a:lnTo>
                  <a:pt x="1403" y="3"/>
                </a:lnTo>
                <a:lnTo>
                  <a:pt x="1404" y="4"/>
                </a:lnTo>
                <a:lnTo>
                  <a:pt x="1404" y="4"/>
                </a:lnTo>
                <a:lnTo>
                  <a:pt x="1404" y="3"/>
                </a:lnTo>
                <a:lnTo>
                  <a:pt x="1405" y="2"/>
                </a:lnTo>
                <a:lnTo>
                  <a:pt x="1405" y="3"/>
                </a:lnTo>
                <a:lnTo>
                  <a:pt x="1405" y="4"/>
                </a:lnTo>
                <a:lnTo>
                  <a:pt x="1406" y="2"/>
                </a:lnTo>
                <a:lnTo>
                  <a:pt x="1406" y="2"/>
                </a:lnTo>
                <a:lnTo>
                  <a:pt x="1407" y="3"/>
                </a:lnTo>
                <a:lnTo>
                  <a:pt x="1407" y="4"/>
                </a:lnTo>
                <a:lnTo>
                  <a:pt x="1407" y="4"/>
                </a:lnTo>
                <a:lnTo>
                  <a:pt x="1409" y="3"/>
                </a:lnTo>
                <a:lnTo>
                  <a:pt x="1409" y="4"/>
                </a:lnTo>
                <a:lnTo>
                  <a:pt x="1409" y="2"/>
                </a:lnTo>
                <a:lnTo>
                  <a:pt x="1410" y="1"/>
                </a:lnTo>
                <a:lnTo>
                  <a:pt x="1410" y="3"/>
                </a:lnTo>
                <a:lnTo>
                  <a:pt x="1410" y="4"/>
                </a:lnTo>
                <a:lnTo>
                  <a:pt x="1411" y="3"/>
                </a:lnTo>
                <a:lnTo>
                  <a:pt x="1411" y="3"/>
                </a:lnTo>
                <a:lnTo>
                  <a:pt x="1412" y="3"/>
                </a:lnTo>
                <a:lnTo>
                  <a:pt x="1412" y="3"/>
                </a:lnTo>
                <a:lnTo>
                  <a:pt x="1412" y="2"/>
                </a:lnTo>
                <a:lnTo>
                  <a:pt x="1413" y="3"/>
                </a:lnTo>
                <a:lnTo>
                  <a:pt x="1413" y="3"/>
                </a:lnTo>
                <a:lnTo>
                  <a:pt x="1413" y="3"/>
                </a:lnTo>
                <a:lnTo>
                  <a:pt x="1414" y="1"/>
                </a:lnTo>
                <a:lnTo>
                  <a:pt x="1414" y="2"/>
                </a:lnTo>
                <a:lnTo>
                  <a:pt x="1414" y="2"/>
                </a:lnTo>
                <a:lnTo>
                  <a:pt x="1415" y="4"/>
                </a:lnTo>
                <a:lnTo>
                  <a:pt x="1415" y="2"/>
                </a:lnTo>
                <a:lnTo>
                  <a:pt x="1416" y="4"/>
                </a:lnTo>
                <a:lnTo>
                  <a:pt x="1416" y="4"/>
                </a:lnTo>
                <a:lnTo>
                  <a:pt x="1416" y="3"/>
                </a:lnTo>
                <a:lnTo>
                  <a:pt x="1418" y="4"/>
                </a:lnTo>
                <a:lnTo>
                  <a:pt x="1418" y="2"/>
                </a:lnTo>
                <a:lnTo>
                  <a:pt x="1418" y="3"/>
                </a:lnTo>
                <a:lnTo>
                  <a:pt x="1419" y="2"/>
                </a:lnTo>
                <a:lnTo>
                  <a:pt x="1419" y="2"/>
                </a:lnTo>
                <a:lnTo>
                  <a:pt x="1419" y="4"/>
                </a:lnTo>
                <a:lnTo>
                  <a:pt x="1420" y="2"/>
                </a:lnTo>
                <a:lnTo>
                  <a:pt x="1420" y="4"/>
                </a:lnTo>
                <a:lnTo>
                  <a:pt x="1421" y="4"/>
                </a:lnTo>
                <a:lnTo>
                  <a:pt x="1421" y="4"/>
                </a:lnTo>
                <a:lnTo>
                  <a:pt x="1421" y="4"/>
                </a:lnTo>
                <a:lnTo>
                  <a:pt x="1422" y="3"/>
                </a:lnTo>
                <a:lnTo>
                  <a:pt x="1422" y="2"/>
                </a:lnTo>
                <a:lnTo>
                  <a:pt x="1422" y="4"/>
                </a:lnTo>
                <a:lnTo>
                  <a:pt x="1423" y="3"/>
                </a:lnTo>
                <a:lnTo>
                  <a:pt x="1423" y="2"/>
                </a:lnTo>
                <a:lnTo>
                  <a:pt x="1424" y="1"/>
                </a:lnTo>
                <a:lnTo>
                  <a:pt x="1424" y="3"/>
                </a:lnTo>
                <a:lnTo>
                  <a:pt x="1424" y="2"/>
                </a:lnTo>
                <a:lnTo>
                  <a:pt x="1425" y="1"/>
                </a:lnTo>
                <a:lnTo>
                  <a:pt x="1425" y="1"/>
                </a:lnTo>
                <a:lnTo>
                  <a:pt x="1425" y="4"/>
                </a:lnTo>
                <a:lnTo>
                  <a:pt x="1427" y="2"/>
                </a:lnTo>
                <a:lnTo>
                  <a:pt x="1427" y="3"/>
                </a:lnTo>
                <a:lnTo>
                  <a:pt x="1427" y="4"/>
                </a:lnTo>
                <a:lnTo>
                  <a:pt x="1428" y="4"/>
                </a:lnTo>
                <a:lnTo>
                  <a:pt x="1428" y="4"/>
                </a:lnTo>
                <a:lnTo>
                  <a:pt x="1429" y="3"/>
                </a:lnTo>
                <a:lnTo>
                  <a:pt x="1429" y="4"/>
                </a:lnTo>
                <a:lnTo>
                  <a:pt x="1429" y="3"/>
                </a:lnTo>
                <a:lnTo>
                  <a:pt x="1430" y="3"/>
                </a:lnTo>
                <a:lnTo>
                  <a:pt x="1430" y="4"/>
                </a:lnTo>
                <a:lnTo>
                  <a:pt x="1430" y="1"/>
                </a:lnTo>
                <a:lnTo>
                  <a:pt x="1431" y="3"/>
                </a:lnTo>
                <a:lnTo>
                  <a:pt x="1431" y="3"/>
                </a:lnTo>
                <a:lnTo>
                  <a:pt x="1431" y="2"/>
                </a:lnTo>
                <a:lnTo>
                  <a:pt x="1432" y="2"/>
                </a:lnTo>
                <a:lnTo>
                  <a:pt x="1432" y="1"/>
                </a:lnTo>
                <a:lnTo>
                  <a:pt x="1433" y="1"/>
                </a:lnTo>
                <a:lnTo>
                  <a:pt x="1433" y="3"/>
                </a:lnTo>
                <a:lnTo>
                  <a:pt x="1433" y="4"/>
                </a:lnTo>
                <a:lnTo>
                  <a:pt x="1434" y="1"/>
                </a:lnTo>
                <a:lnTo>
                  <a:pt x="1434" y="3"/>
                </a:lnTo>
                <a:lnTo>
                  <a:pt x="1434" y="3"/>
                </a:lnTo>
                <a:lnTo>
                  <a:pt x="1436" y="3"/>
                </a:lnTo>
                <a:lnTo>
                  <a:pt x="1436" y="2"/>
                </a:lnTo>
                <a:lnTo>
                  <a:pt x="1436" y="3"/>
                </a:lnTo>
                <a:lnTo>
                  <a:pt x="1437" y="4"/>
                </a:lnTo>
                <a:lnTo>
                  <a:pt x="1437" y="4"/>
                </a:lnTo>
                <a:lnTo>
                  <a:pt x="1438" y="3"/>
                </a:lnTo>
                <a:lnTo>
                  <a:pt x="1438" y="3"/>
                </a:lnTo>
                <a:lnTo>
                  <a:pt x="1438" y="3"/>
                </a:lnTo>
                <a:lnTo>
                  <a:pt x="1439" y="4"/>
                </a:lnTo>
                <a:lnTo>
                  <a:pt x="1439" y="4"/>
                </a:lnTo>
                <a:lnTo>
                  <a:pt x="1439" y="4"/>
                </a:lnTo>
                <a:lnTo>
                  <a:pt x="1440" y="4"/>
                </a:lnTo>
                <a:lnTo>
                  <a:pt x="1440" y="4"/>
                </a:lnTo>
                <a:lnTo>
                  <a:pt x="1440" y="4"/>
                </a:lnTo>
                <a:lnTo>
                  <a:pt x="1441" y="3"/>
                </a:lnTo>
                <a:lnTo>
                  <a:pt x="1441" y="4"/>
                </a:lnTo>
                <a:lnTo>
                  <a:pt x="1442" y="4"/>
                </a:lnTo>
                <a:lnTo>
                  <a:pt x="1442" y="4"/>
                </a:lnTo>
                <a:lnTo>
                  <a:pt x="1442" y="4"/>
                </a:lnTo>
                <a:lnTo>
                  <a:pt x="1443" y="2"/>
                </a:lnTo>
                <a:lnTo>
                  <a:pt x="1443" y="3"/>
                </a:lnTo>
                <a:lnTo>
                  <a:pt x="1443" y="3"/>
                </a:lnTo>
                <a:lnTo>
                  <a:pt x="1445" y="2"/>
                </a:lnTo>
                <a:lnTo>
                  <a:pt x="1445" y="3"/>
                </a:lnTo>
                <a:lnTo>
                  <a:pt x="1445" y="4"/>
                </a:lnTo>
                <a:lnTo>
                  <a:pt x="1446" y="3"/>
                </a:lnTo>
                <a:lnTo>
                  <a:pt x="1446" y="4"/>
                </a:lnTo>
                <a:lnTo>
                  <a:pt x="1447" y="4"/>
                </a:lnTo>
                <a:lnTo>
                  <a:pt x="1447" y="2"/>
                </a:lnTo>
                <a:lnTo>
                  <a:pt x="1447" y="3"/>
                </a:lnTo>
                <a:lnTo>
                  <a:pt x="1448" y="3"/>
                </a:lnTo>
                <a:lnTo>
                  <a:pt x="1448" y="3"/>
                </a:lnTo>
                <a:lnTo>
                  <a:pt x="1448" y="4"/>
                </a:lnTo>
                <a:lnTo>
                  <a:pt x="1449" y="4"/>
                </a:lnTo>
                <a:lnTo>
                  <a:pt x="1449" y="4"/>
                </a:lnTo>
                <a:lnTo>
                  <a:pt x="1449" y="4"/>
                </a:lnTo>
                <a:lnTo>
                  <a:pt x="1450" y="4"/>
                </a:lnTo>
                <a:lnTo>
                  <a:pt x="1450" y="2"/>
                </a:lnTo>
                <a:lnTo>
                  <a:pt x="1451" y="4"/>
                </a:lnTo>
                <a:lnTo>
                  <a:pt x="1451" y="3"/>
                </a:lnTo>
                <a:lnTo>
                  <a:pt x="1451" y="2"/>
                </a:lnTo>
                <a:lnTo>
                  <a:pt x="1452" y="4"/>
                </a:lnTo>
                <a:lnTo>
                  <a:pt x="1452" y="3"/>
                </a:lnTo>
                <a:lnTo>
                  <a:pt x="1452" y="3"/>
                </a:lnTo>
                <a:lnTo>
                  <a:pt x="1454" y="4"/>
                </a:lnTo>
                <a:lnTo>
                  <a:pt x="1454" y="4"/>
                </a:lnTo>
                <a:lnTo>
                  <a:pt x="1454" y="2"/>
                </a:lnTo>
                <a:lnTo>
                  <a:pt x="1455" y="4"/>
                </a:lnTo>
                <a:lnTo>
                  <a:pt x="1455" y="4"/>
                </a:lnTo>
                <a:lnTo>
                  <a:pt x="1456" y="4"/>
                </a:lnTo>
                <a:lnTo>
                  <a:pt x="1456" y="3"/>
                </a:lnTo>
                <a:lnTo>
                  <a:pt x="1456" y="3"/>
                </a:lnTo>
                <a:lnTo>
                  <a:pt x="1457" y="2"/>
                </a:lnTo>
                <a:lnTo>
                  <a:pt x="1457" y="2"/>
                </a:lnTo>
                <a:lnTo>
                  <a:pt x="1457" y="3"/>
                </a:lnTo>
                <a:lnTo>
                  <a:pt x="1458" y="3"/>
                </a:lnTo>
                <a:lnTo>
                  <a:pt x="1458" y="3"/>
                </a:lnTo>
                <a:lnTo>
                  <a:pt x="1458" y="4"/>
                </a:lnTo>
                <a:lnTo>
                  <a:pt x="1459" y="1"/>
                </a:lnTo>
                <a:lnTo>
                  <a:pt x="1459" y="3"/>
                </a:lnTo>
                <a:lnTo>
                  <a:pt x="1460" y="3"/>
                </a:lnTo>
                <a:lnTo>
                  <a:pt x="1460" y="2"/>
                </a:lnTo>
                <a:lnTo>
                  <a:pt x="1460" y="3"/>
                </a:lnTo>
                <a:lnTo>
                  <a:pt x="1461" y="2"/>
                </a:lnTo>
                <a:lnTo>
                  <a:pt x="1461" y="2"/>
                </a:lnTo>
                <a:lnTo>
                  <a:pt x="1461" y="3"/>
                </a:lnTo>
                <a:lnTo>
                  <a:pt x="1463" y="2"/>
                </a:lnTo>
                <a:lnTo>
                  <a:pt x="1463" y="2"/>
                </a:lnTo>
                <a:lnTo>
                  <a:pt x="1463" y="3"/>
                </a:lnTo>
                <a:lnTo>
                  <a:pt x="1464" y="3"/>
                </a:lnTo>
                <a:lnTo>
                  <a:pt x="1464" y="1"/>
                </a:lnTo>
                <a:lnTo>
                  <a:pt x="1465" y="2"/>
                </a:lnTo>
                <a:lnTo>
                  <a:pt x="1465" y="3"/>
                </a:lnTo>
                <a:lnTo>
                  <a:pt x="1465" y="3"/>
                </a:lnTo>
                <a:lnTo>
                  <a:pt x="1466" y="3"/>
                </a:lnTo>
                <a:lnTo>
                  <a:pt x="1466" y="4"/>
                </a:lnTo>
                <a:lnTo>
                  <a:pt x="1466" y="3"/>
                </a:lnTo>
                <a:lnTo>
                  <a:pt x="1467" y="2"/>
                </a:lnTo>
                <a:lnTo>
                  <a:pt x="1467" y="4"/>
                </a:lnTo>
                <a:lnTo>
                  <a:pt x="1468" y="1"/>
                </a:lnTo>
                <a:lnTo>
                  <a:pt x="1468" y="2"/>
                </a:lnTo>
                <a:lnTo>
                  <a:pt x="1468" y="1"/>
                </a:lnTo>
                <a:lnTo>
                  <a:pt x="1469" y="2"/>
                </a:lnTo>
                <a:lnTo>
                  <a:pt x="1469" y="0"/>
                </a:lnTo>
                <a:lnTo>
                  <a:pt x="1469" y="3"/>
                </a:lnTo>
                <a:lnTo>
                  <a:pt x="1470" y="1"/>
                </a:lnTo>
                <a:lnTo>
                  <a:pt x="1470" y="1"/>
                </a:lnTo>
                <a:lnTo>
                  <a:pt x="1470" y="2"/>
                </a:lnTo>
                <a:lnTo>
                  <a:pt x="1472" y="3"/>
                </a:lnTo>
                <a:lnTo>
                  <a:pt x="1472" y="3"/>
                </a:lnTo>
                <a:lnTo>
                  <a:pt x="1473" y="2"/>
                </a:lnTo>
                <a:lnTo>
                  <a:pt x="1473" y="3"/>
                </a:lnTo>
                <a:lnTo>
                  <a:pt x="1473" y="5"/>
                </a:lnTo>
                <a:lnTo>
                  <a:pt x="1474" y="4"/>
                </a:lnTo>
                <a:lnTo>
                  <a:pt x="1474" y="4"/>
                </a:lnTo>
                <a:lnTo>
                  <a:pt x="1474" y="4"/>
                </a:lnTo>
                <a:lnTo>
                  <a:pt x="1475" y="3"/>
                </a:lnTo>
                <a:lnTo>
                  <a:pt x="1475" y="2"/>
                </a:lnTo>
                <a:lnTo>
                  <a:pt x="1475" y="3"/>
                </a:lnTo>
                <a:lnTo>
                  <a:pt x="1476" y="2"/>
                </a:lnTo>
                <a:lnTo>
                  <a:pt x="1476" y="2"/>
                </a:lnTo>
                <a:lnTo>
                  <a:pt x="1477" y="1"/>
                </a:lnTo>
                <a:lnTo>
                  <a:pt x="1477" y="3"/>
                </a:lnTo>
                <a:lnTo>
                  <a:pt x="1477" y="1"/>
                </a:lnTo>
                <a:lnTo>
                  <a:pt x="1478" y="4"/>
                </a:lnTo>
                <a:lnTo>
                  <a:pt x="1478" y="4"/>
                </a:lnTo>
                <a:lnTo>
                  <a:pt x="1478" y="3"/>
                </a:lnTo>
                <a:lnTo>
                  <a:pt x="1479" y="3"/>
                </a:lnTo>
                <a:lnTo>
                  <a:pt x="1479" y="3"/>
                </a:lnTo>
                <a:lnTo>
                  <a:pt x="1479" y="3"/>
                </a:lnTo>
                <a:lnTo>
                  <a:pt x="1481" y="3"/>
                </a:lnTo>
                <a:lnTo>
                  <a:pt x="1481" y="4"/>
                </a:lnTo>
                <a:lnTo>
                  <a:pt x="1482" y="4"/>
                </a:lnTo>
                <a:lnTo>
                  <a:pt x="1482" y="3"/>
                </a:lnTo>
                <a:lnTo>
                  <a:pt x="1482" y="2"/>
                </a:lnTo>
                <a:lnTo>
                  <a:pt x="1483" y="3"/>
                </a:lnTo>
                <a:lnTo>
                  <a:pt x="1483" y="3"/>
                </a:lnTo>
                <a:lnTo>
                  <a:pt x="1483" y="2"/>
                </a:lnTo>
                <a:lnTo>
                  <a:pt x="1484" y="2"/>
                </a:lnTo>
                <a:lnTo>
                  <a:pt x="1484" y="2"/>
                </a:lnTo>
                <a:lnTo>
                  <a:pt x="1484" y="1"/>
                </a:lnTo>
                <a:lnTo>
                  <a:pt x="1485" y="2"/>
                </a:lnTo>
                <a:lnTo>
                  <a:pt x="1485" y="2"/>
                </a:lnTo>
                <a:lnTo>
                  <a:pt x="1486" y="3"/>
                </a:lnTo>
                <a:lnTo>
                  <a:pt x="1486" y="3"/>
                </a:lnTo>
                <a:lnTo>
                  <a:pt x="1486" y="2"/>
                </a:lnTo>
                <a:lnTo>
                  <a:pt x="1487" y="3"/>
                </a:lnTo>
                <a:lnTo>
                  <a:pt x="1487" y="3"/>
                </a:lnTo>
                <a:lnTo>
                  <a:pt x="1487" y="4"/>
                </a:lnTo>
                <a:lnTo>
                  <a:pt x="1488" y="2"/>
                </a:lnTo>
                <a:lnTo>
                  <a:pt x="1488" y="2"/>
                </a:lnTo>
                <a:lnTo>
                  <a:pt x="1488" y="3"/>
                </a:lnTo>
                <a:lnTo>
                  <a:pt x="1490" y="4"/>
                </a:lnTo>
                <a:lnTo>
                  <a:pt x="1490" y="4"/>
                </a:lnTo>
                <a:lnTo>
                  <a:pt x="1491" y="3"/>
                </a:lnTo>
                <a:lnTo>
                  <a:pt x="1491" y="2"/>
                </a:lnTo>
                <a:lnTo>
                  <a:pt x="1491" y="4"/>
                </a:lnTo>
                <a:lnTo>
                  <a:pt x="1492" y="2"/>
                </a:lnTo>
                <a:lnTo>
                  <a:pt x="1492" y="4"/>
                </a:lnTo>
                <a:lnTo>
                  <a:pt x="1492" y="3"/>
                </a:lnTo>
                <a:lnTo>
                  <a:pt x="1493" y="3"/>
                </a:lnTo>
                <a:lnTo>
                  <a:pt x="1493" y="4"/>
                </a:lnTo>
                <a:lnTo>
                  <a:pt x="1493" y="4"/>
                </a:lnTo>
                <a:lnTo>
                  <a:pt x="1494" y="2"/>
                </a:lnTo>
                <a:lnTo>
                  <a:pt x="1494" y="1"/>
                </a:lnTo>
                <a:lnTo>
                  <a:pt x="1495" y="2"/>
                </a:lnTo>
                <a:lnTo>
                  <a:pt x="1495" y="2"/>
                </a:lnTo>
                <a:lnTo>
                  <a:pt x="1495" y="4"/>
                </a:lnTo>
                <a:lnTo>
                  <a:pt x="1496" y="2"/>
                </a:lnTo>
                <a:lnTo>
                  <a:pt x="1496" y="3"/>
                </a:lnTo>
                <a:lnTo>
                  <a:pt x="1496" y="3"/>
                </a:lnTo>
                <a:lnTo>
                  <a:pt x="1497" y="2"/>
                </a:lnTo>
                <a:lnTo>
                  <a:pt x="1497" y="4"/>
                </a:lnTo>
                <a:lnTo>
                  <a:pt x="1497" y="3"/>
                </a:lnTo>
                <a:lnTo>
                  <a:pt x="1499" y="2"/>
                </a:lnTo>
                <a:lnTo>
                  <a:pt x="1499" y="3"/>
                </a:lnTo>
                <a:lnTo>
                  <a:pt x="1500" y="3"/>
                </a:lnTo>
                <a:lnTo>
                  <a:pt x="1500" y="2"/>
                </a:lnTo>
                <a:lnTo>
                  <a:pt x="1500" y="3"/>
                </a:lnTo>
                <a:lnTo>
                  <a:pt x="1501" y="2"/>
                </a:lnTo>
                <a:lnTo>
                  <a:pt x="1501" y="3"/>
                </a:lnTo>
                <a:lnTo>
                  <a:pt x="1501" y="4"/>
                </a:lnTo>
                <a:lnTo>
                  <a:pt x="1502" y="4"/>
                </a:lnTo>
                <a:lnTo>
                  <a:pt x="1502" y="3"/>
                </a:lnTo>
                <a:lnTo>
                  <a:pt x="1502" y="3"/>
                </a:lnTo>
                <a:lnTo>
                  <a:pt x="1503" y="2"/>
                </a:lnTo>
                <a:lnTo>
                  <a:pt x="1503" y="2"/>
                </a:lnTo>
                <a:lnTo>
                  <a:pt x="1504" y="1"/>
                </a:lnTo>
                <a:lnTo>
                  <a:pt x="1504" y="2"/>
                </a:lnTo>
                <a:lnTo>
                  <a:pt x="1504" y="4"/>
                </a:lnTo>
                <a:lnTo>
                  <a:pt x="1505" y="3"/>
                </a:lnTo>
                <a:lnTo>
                  <a:pt x="1505" y="1"/>
                </a:lnTo>
                <a:lnTo>
                  <a:pt x="1505" y="2"/>
                </a:lnTo>
                <a:lnTo>
                  <a:pt x="1506" y="3"/>
                </a:lnTo>
                <a:lnTo>
                  <a:pt x="1506" y="3"/>
                </a:lnTo>
                <a:lnTo>
                  <a:pt x="1506" y="1"/>
                </a:lnTo>
                <a:lnTo>
                  <a:pt x="1508" y="1"/>
                </a:lnTo>
                <a:lnTo>
                  <a:pt x="1508" y="3"/>
                </a:lnTo>
                <a:lnTo>
                  <a:pt x="1509" y="3"/>
                </a:lnTo>
                <a:lnTo>
                  <a:pt x="1509" y="2"/>
                </a:lnTo>
                <a:lnTo>
                  <a:pt x="1509" y="4"/>
                </a:lnTo>
                <a:lnTo>
                  <a:pt x="1510" y="4"/>
                </a:lnTo>
                <a:lnTo>
                  <a:pt x="1510" y="3"/>
                </a:lnTo>
                <a:lnTo>
                  <a:pt x="1510" y="3"/>
                </a:lnTo>
                <a:lnTo>
                  <a:pt x="1511" y="2"/>
                </a:lnTo>
                <a:lnTo>
                  <a:pt x="1511" y="3"/>
                </a:lnTo>
                <a:lnTo>
                  <a:pt x="1512" y="3"/>
                </a:lnTo>
                <a:lnTo>
                  <a:pt x="1512" y="3"/>
                </a:lnTo>
                <a:lnTo>
                  <a:pt x="1512" y="3"/>
                </a:lnTo>
                <a:lnTo>
                  <a:pt x="1513" y="2"/>
                </a:lnTo>
                <a:lnTo>
                  <a:pt x="1513" y="4"/>
                </a:lnTo>
                <a:lnTo>
                  <a:pt x="1513" y="3"/>
                </a:lnTo>
                <a:lnTo>
                  <a:pt x="1514" y="2"/>
                </a:lnTo>
                <a:lnTo>
                  <a:pt x="1514" y="1"/>
                </a:lnTo>
                <a:lnTo>
                  <a:pt x="1514" y="2"/>
                </a:lnTo>
                <a:lnTo>
                  <a:pt x="1515" y="4"/>
                </a:lnTo>
                <a:lnTo>
                  <a:pt x="1515" y="3"/>
                </a:lnTo>
                <a:lnTo>
                  <a:pt x="1517" y="2"/>
                </a:lnTo>
                <a:lnTo>
                  <a:pt x="1517" y="4"/>
                </a:lnTo>
                <a:lnTo>
                  <a:pt x="1517" y="3"/>
                </a:lnTo>
                <a:lnTo>
                  <a:pt x="1518" y="4"/>
                </a:lnTo>
                <a:lnTo>
                  <a:pt x="1518" y="2"/>
                </a:lnTo>
                <a:lnTo>
                  <a:pt x="1518" y="3"/>
                </a:lnTo>
                <a:lnTo>
                  <a:pt x="1519" y="3"/>
                </a:lnTo>
                <a:lnTo>
                  <a:pt x="1519" y="3"/>
                </a:lnTo>
                <a:lnTo>
                  <a:pt x="1519" y="3"/>
                </a:lnTo>
                <a:lnTo>
                  <a:pt x="1520" y="3"/>
                </a:lnTo>
                <a:lnTo>
                  <a:pt x="1520" y="4"/>
                </a:lnTo>
                <a:lnTo>
                  <a:pt x="1521" y="4"/>
                </a:lnTo>
                <a:lnTo>
                  <a:pt x="1521" y="4"/>
                </a:lnTo>
                <a:lnTo>
                  <a:pt x="1521" y="1"/>
                </a:lnTo>
                <a:lnTo>
                  <a:pt x="1522" y="3"/>
                </a:lnTo>
                <a:lnTo>
                  <a:pt x="1522" y="4"/>
                </a:lnTo>
                <a:lnTo>
                  <a:pt x="1522" y="2"/>
                </a:lnTo>
                <a:lnTo>
                  <a:pt x="1523" y="3"/>
                </a:lnTo>
                <a:lnTo>
                  <a:pt x="1523" y="3"/>
                </a:lnTo>
                <a:lnTo>
                  <a:pt x="1523" y="2"/>
                </a:lnTo>
                <a:lnTo>
                  <a:pt x="1524" y="3"/>
                </a:lnTo>
                <a:lnTo>
                  <a:pt x="1524" y="1"/>
                </a:lnTo>
                <a:lnTo>
                  <a:pt x="1526" y="3"/>
                </a:lnTo>
                <a:lnTo>
                  <a:pt x="1526" y="2"/>
                </a:lnTo>
                <a:lnTo>
                  <a:pt x="1526" y="3"/>
                </a:lnTo>
                <a:lnTo>
                  <a:pt x="1527" y="3"/>
                </a:lnTo>
                <a:lnTo>
                  <a:pt x="1527" y="3"/>
                </a:lnTo>
                <a:lnTo>
                  <a:pt x="1527" y="2"/>
                </a:lnTo>
                <a:lnTo>
                  <a:pt x="1528" y="4"/>
                </a:lnTo>
                <a:lnTo>
                  <a:pt x="1528" y="3"/>
                </a:lnTo>
                <a:lnTo>
                  <a:pt x="1528" y="4"/>
                </a:lnTo>
                <a:lnTo>
                  <a:pt x="1529" y="2"/>
                </a:lnTo>
                <a:lnTo>
                  <a:pt x="1529" y="3"/>
                </a:lnTo>
                <a:lnTo>
                  <a:pt x="1530" y="2"/>
                </a:lnTo>
                <a:lnTo>
                  <a:pt x="1530" y="3"/>
                </a:lnTo>
                <a:lnTo>
                  <a:pt x="1530" y="1"/>
                </a:lnTo>
                <a:lnTo>
                  <a:pt x="1531" y="4"/>
                </a:lnTo>
                <a:lnTo>
                  <a:pt x="1531" y="1"/>
                </a:lnTo>
                <a:lnTo>
                  <a:pt x="1531" y="3"/>
                </a:lnTo>
                <a:lnTo>
                  <a:pt x="1532" y="2"/>
                </a:lnTo>
                <a:lnTo>
                  <a:pt x="1532" y="3"/>
                </a:lnTo>
                <a:lnTo>
                  <a:pt x="1532" y="3"/>
                </a:lnTo>
                <a:lnTo>
                  <a:pt x="1533" y="4"/>
                </a:lnTo>
                <a:lnTo>
                  <a:pt x="1533" y="3"/>
                </a:lnTo>
                <a:lnTo>
                  <a:pt x="1535" y="3"/>
                </a:lnTo>
                <a:lnTo>
                  <a:pt x="1535" y="4"/>
                </a:lnTo>
                <a:lnTo>
                  <a:pt x="1535" y="3"/>
                </a:lnTo>
                <a:lnTo>
                  <a:pt x="1536" y="4"/>
                </a:lnTo>
                <a:lnTo>
                  <a:pt x="1536" y="4"/>
                </a:lnTo>
                <a:lnTo>
                  <a:pt x="1536" y="3"/>
                </a:lnTo>
                <a:lnTo>
                  <a:pt x="1537" y="2"/>
                </a:lnTo>
                <a:lnTo>
                  <a:pt x="1537" y="3"/>
                </a:lnTo>
                <a:lnTo>
                  <a:pt x="1537" y="3"/>
                </a:lnTo>
                <a:lnTo>
                  <a:pt x="1538" y="2"/>
                </a:lnTo>
                <a:lnTo>
                  <a:pt x="1538" y="2"/>
                </a:lnTo>
                <a:lnTo>
                  <a:pt x="1539" y="3"/>
                </a:lnTo>
                <a:lnTo>
                  <a:pt x="1539" y="4"/>
                </a:lnTo>
                <a:lnTo>
                  <a:pt x="1539" y="3"/>
                </a:lnTo>
                <a:lnTo>
                  <a:pt x="1540" y="3"/>
                </a:lnTo>
                <a:lnTo>
                  <a:pt x="1540" y="2"/>
                </a:lnTo>
                <a:lnTo>
                  <a:pt x="1540" y="2"/>
                </a:lnTo>
                <a:lnTo>
                  <a:pt x="1541" y="3"/>
                </a:lnTo>
                <a:lnTo>
                  <a:pt x="1541" y="4"/>
                </a:lnTo>
                <a:lnTo>
                  <a:pt x="1541" y="2"/>
                </a:lnTo>
                <a:lnTo>
                  <a:pt x="1542" y="1"/>
                </a:lnTo>
                <a:lnTo>
                  <a:pt x="1542" y="3"/>
                </a:lnTo>
                <a:lnTo>
                  <a:pt x="1544" y="2"/>
                </a:lnTo>
                <a:lnTo>
                  <a:pt x="1544" y="3"/>
                </a:lnTo>
                <a:lnTo>
                  <a:pt x="1544" y="2"/>
                </a:lnTo>
                <a:lnTo>
                  <a:pt x="1545" y="3"/>
                </a:lnTo>
                <a:lnTo>
                  <a:pt x="1545" y="4"/>
                </a:lnTo>
                <a:lnTo>
                  <a:pt x="1545" y="3"/>
                </a:lnTo>
                <a:lnTo>
                  <a:pt x="1546" y="4"/>
                </a:lnTo>
                <a:lnTo>
                  <a:pt x="1546" y="2"/>
                </a:lnTo>
                <a:lnTo>
                  <a:pt x="1546" y="4"/>
                </a:lnTo>
                <a:lnTo>
                  <a:pt x="1547" y="1"/>
                </a:lnTo>
                <a:lnTo>
                  <a:pt x="1547" y="3"/>
                </a:lnTo>
                <a:lnTo>
                  <a:pt x="1548" y="4"/>
                </a:lnTo>
                <a:lnTo>
                  <a:pt x="1548" y="3"/>
                </a:lnTo>
                <a:lnTo>
                  <a:pt x="1548" y="2"/>
                </a:lnTo>
                <a:lnTo>
                  <a:pt x="1549" y="2"/>
                </a:lnTo>
                <a:lnTo>
                  <a:pt x="1549" y="2"/>
                </a:lnTo>
                <a:lnTo>
                  <a:pt x="1549" y="2"/>
                </a:lnTo>
                <a:lnTo>
                  <a:pt x="1550" y="1"/>
                </a:lnTo>
                <a:lnTo>
                  <a:pt x="1550" y="1"/>
                </a:lnTo>
                <a:lnTo>
                  <a:pt x="1550" y="3"/>
                </a:lnTo>
                <a:lnTo>
                  <a:pt x="1551" y="4"/>
                </a:lnTo>
                <a:lnTo>
                  <a:pt x="1551" y="1"/>
                </a:lnTo>
                <a:lnTo>
                  <a:pt x="1553" y="1"/>
                </a:lnTo>
                <a:lnTo>
                  <a:pt x="1553" y="1"/>
                </a:lnTo>
                <a:lnTo>
                  <a:pt x="1553" y="3"/>
                </a:lnTo>
                <a:lnTo>
                  <a:pt x="1554" y="3"/>
                </a:lnTo>
                <a:lnTo>
                  <a:pt x="1554" y="3"/>
                </a:lnTo>
                <a:lnTo>
                  <a:pt x="1554" y="2"/>
                </a:lnTo>
                <a:lnTo>
                  <a:pt x="1555" y="4"/>
                </a:lnTo>
                <a:lnTo>
                  <a:pt x="1555" y="3"/>
                </a:lnTo>
                <a:lnTo>
                  <a:pt x="1556" y="4"/>
                </a:lnTo>
                <a:lnTo>
                  <a:pt x="1556" y="2"/>
                </a:lnTo>
                <a:lnTo>
                  <a:pt x="1556" y="4"/>
                </a:lnTo>
                <a:lnTo>
                  <a:pt x="1557" y="4"/>
                </a:lnTo>
                <a:lnTo>
                  <a:pt x="1557" y="4"/>
                </a:lnTo>
                <a:lnTo>
                  <a:pt x="1557" y="4"/>
                </a:lnTo>
                <a:lnTo>
                  <a:pt x="1558" y="4"/>
                </a:lnTo>
                <a:lnTo>
                  <a:pt x="1558" y="4"/>
                </a:lnTo>
                <a:lnTo>
                  <a:pt x="1558" y="4"/>
                </a:lnTo>
                <a:lnTo>
                  <a:pt x="1559" y="4"/>
                </a:lnTo>
                <a:lnTo>
                  <a:pt x="1559" y="3"/>
                </a:lnTo>
                <a:lnTo>
                  <a:pt x="1560" y="2"/>
                </a:lnTo>
                <a:lnTo>
                  <a:pt x="1560" y="4"/>
                </a:lnTo>
                <a:lnTo>
                  <a:pt x="1560" y="4"/>
                </a:lnTo>
                <a:lnTo>
                  <a:pt x="1562" y="3"/>
                </a:lnTo>
                <a:lnTo>
                  <a:pt x="1562" y="4"/>
                </a:lnTo>
                <a:lnTo>
                  <a:pt x="1562" y="4"/>
                </a:lnTo>
                <a:lnTo>
                  <a:pt x="1563" y="4"/>
                </a:lnTo>
                <a:lnTo>
                  <a:pt x="1563" y="1"/>
                </a:lnTo>
                <a:lnTo>
                  <a:pt x="1563" y="4"/>
                </a:lnTo>
                <a:lnTo>
                  <a:pt x="1564" y="3"/>
                </a:lnTo>
                <a:lnTo>
                  <a:pt x="1564" y="2"/>
                </a:lnTo>
                <a:lnTo>
                  <a:pt x="1565" y="2"/>
                </a:lnTo>
                <a:lnTo>
                  <a:pt x="1565" y="3"/>
                </a:lnTo>
                <a:lnTo>
                  <a:pt x="1565" y="4"/>
                </a:lnTo>
                <a:lnTo>
                  <a:pt x="1566" y="2"/>
                </a:lnTo>
                <a:lnTo>
                  <a:pt x="1566" y="4"/>
                </a:lnTo>
                <a:lnTo>
                  <a:pt x="1566" y="4"/>
                </a:lnTo>
                <a:lnTo>
                  <a:pt x="1567" y="2"/>
                </a:lnTo>
                <a:lnTo>
                  <a:pt x="1567" y="3"/>
                </a:lnTo>
                <a:lnTo>
                  <a:pt x="1567" y="4"/>
                </a:lnTo>
                <a:lnTo>
                  <a:pt x="1568" y="4"/>
                </a:lnTo>
                <a:lnTo>
                  <a:pt x="1568" y="1"/>
                </a:lnTo>
                <a:lnTo>
                  <a:pt x="1569" y="2"/>
                </a:lnTo>
                <a:lnTo>
                  <a:pt x="1569" y="3"/>
                </a:lnTo>
                <a:lnTo>
                  <a:pt x="1569" y="3"/>
                </a:lnTo>
                <a:lnTo>
                  <a:pt x="1571" y="3"/>
                </a:lnTo>
                <a:lnTo>
                  <a:pt x="1571" y="3"/>
                </a:lnTo>
                <a:lnTo>
                  <a:pt x="1571" y="4"/>
                </a:lnTo>
                <a:lnTo>
                  <a:pt x="1572" y="3"/>
                </a:lnTo>
                <a:lnTo>
                  <a:pt x="1572" y="4"/>
                </a:lnTo>
                <a:lnTo>
                  <a:pt x="1572" y="4"/>
                </a:lnTo>
                <a:lnTo>
                  <a:pt x="1573" y="3"/>
                </a:lnTo>
                <a:lnTo>
                  <a:pt x="1573" y="3"/>
                </a:lnTo>
                <a:lnTo>
                  <a:pt x="1574" y="4"/>
                </a:lnTo>
                <a:lnTo>
                  <a:pt x="1574" y="4"/>
                </a:lnTo>
                <a:lnTo>
                  <a:pt x="1574" y="4"/>
                </a:lnTo>
                <a:lnTo>
                  <a:pt x="1575" y="4"/>
                </a:lnTo>
                <a:lnTo>
                  <a:pt x="1575" y="1"/>
                </a:lnTo>
                <a:lnTo>
                  <a:pt x="1575" y="3"/>
                </a:lnTo>
                <a:lnTo>
                  <a:pt x="1576" y="2"/>
                </a:lnTo>
                <a:lnTo>
                  <a:pt x="1576" y="3"/>
                </a:lnTo>
                <a:lnTo>
                  <a:pt x="1576" y="3"/>
                </a:lnTo>
                <a:lnTo>
                  <a:pt x="1577" y="2"/>
                </a:lnTo>
                <a:lnTo>
                  <a:pt x="1577" y="3"/>
                </a:lnTo>
                <a:lnTo>
                  <a:pt x="1578" y="2"/>
                </a:lnTo>
                <a:lnTo>
                  <a:pt x="1578" y="4"/>
                </a:lnTo>
                <a:lnTo>
                  <a:pt x="1578" y="4"/>
                </a:lnTo>
                <a:lnTo>
                  <a:pt x="1580" y="2"/>
                </a:lnTo>
                <a:lnTo>
                  <a:pt x="1580" y="3"/>
                </a:lnTo>
                <a:lnTo>
                  <a:pt x="1580" y="3"/>
                </a:lnTo>
                <a:lnTo>
                  <a:pt x="1581" y="3"/>
                </a:lnTo>
                <a:lnTo>
                  <a:pt x="1581" y="2"/>
                </a:lnTo>
                <a:lnTo>
                  <a:pt x="1581" y="3"/>
                </a:lnTo>
                <a:lnTo>
                  <a:pt x="1582" y="2"/>
                </a:lnTo>
                <a:lnTo>
                  <a:pt x="1582" y="2"/>
                </a:lnTo>
                <a:lnTo>
                  <a:pt x="1583" y="3"/>
                </a:lnTo>
                <a:lnTo>
                  <a:pt x="1583" y="4"/>
                </a:lnTo>
                <a:lnTo>
                  <a:pt x="1583" y="2"/>
                </a:lnTo>
                <a:lnTo>
                  <a:pt x="1584" y="4"/>
                </a:lnTo>
                <a:lnTo>
                  <a:pt x="1584" y="3"/>
                </a:lnTo>
                <a:lnTo>
                  <a:pt x="1584" y="3"/>
                </a:lnTo>
                <a:lnTo>
                  <a:pt x="1585" y="2"/>
                </a:lnTo>
                <a:lnTo>
                  <a:pt x="1585" y="3"/>
                </a:lnTo>
                <a:lnTo>
                  <a:pt x="1585" y="3"/>
                </a:lnTo>
                <a:lnTo>
                  <a:pt x="1586" y="2"/>
                </a:lnTo>
                <a:lnTo>
                  <a:pt x="1586" y="3"/>
                </a:lnTo>
                <a:lnTo>
                  <a:pt x="1587" y="2"/>
                </a:lnTo>
                <a:lnTo>
                  <a:pt x="1587" y="1"/>
                </a:lnTo>
                <a:lnTo>
                  <a:pt x="1587" y="2"/>
                </a:lnTo>
                <a:lnTo>
                  <a:pt x="1589" y="4"/>
                </a:lnTo>
                <a:lnTo>
                  <a:pt x="1589" y="3"/>
                </a:lnTo>
                <a:lnTo>
                  <a:pt x="1589" y="4"/>
                </a:lnTo>
                <a:lnTo>
                  <a:pt x="1590" y="3"/>
                </a:lnTo>
                <a:lnTo>
                  <a:pt x="1590" y="3"/>
                </a:lnTo>
                <a:lnTo>
                  <a:pt x="1590" y="2"/>
                </a:lnTo>
                <a:lnTo>
                  <a:pt x="1591" y="3"/>
                </a:lnTo>
                <a:lnTo>
                  <a:pt x="1591" y="4"/>
                </a:lnTo>
                <a:lnTo>
                  <a:pt x="1592" y="4"/>
                </a:lnTo>
                <a:lnTo>
                  <a:pt x="1592" y="2"/>
                </a:lnTo>
                <a:lnTo>
                  <a:pt x="1592" y="1"/>
                </a:lnTo>
                <a:lnTo>
                  <a:pt x="1593" y="4"/>
                </a:lnTo>
                <a:lnTo>
                  <a:pt x="1593" y="3"/>
                </a:lnTo>
                <a:lnTo>
                  <a:pt x="1593" y="3"/>
                </a:lnTo>
                <a:lnTo>
                  <a:pt x="1594" y="3"/>
                </a:lnTo>
                <a:lnTo>
                  <a:pt x="1594" y="3"/>
                </a:lnTo>
                <a:lnTo>
                  <a:pt x="1594" y="2"/>
                </a:lnTo>
                <a:lnTo>
                  <a:pt x="1595" y="3"/>
                </a:lnTo>
                <a:lnTo>
                  <a:pt x="1595" y="1"/>
                </a:lnTo>
                <a:lnTo>
                  <a:pt x="1596" y="2"/>
                </a:lnTo>
                <a:lnTo>
                  <a:pt x="1596" y="3"/>
                </a:lnTo>
                <a:lnTo>
                  <a:pt x="1596" y="3"/>
                </a:lnTo>
                <a:lnTo>
                  <a:pt x="1598" y="2"/>
                </a:lnTo>
                <a:lnTo>
                  <a:pt x="1598" y="4"/>
                </a:lnTo>
                <a:lnTo>
                  <a:pt x="1598" y="4"/>
                </a:lnTo>
                <a:lnTo>
                  <a:pt x="1599" y="4"/>
                </a:lnTo>
                <a:lnTo>
                  <a:pt x="1599" y="3"/>
                </a:lnTo>
                <a:lnTo>
                  <a:pt x="1600" y="4"/>
                </a:lnTo>
                <a:lnTo>
                  <a:pt x="1600" y="3"/>
                </a:lnTo>
                <a:lnTo>
                  <a:pt x="1600" y="3"/>
                </a:lnTo>
                <a:lnTo>
                  <a:pt x="1601" y="4"/>
                </a:lnTo>
                <a:lnTo>
                  <a:pt x="1601" y="3"/>
                </a:lnTo>
                <a:lnTo>
                  <a:pt x="1601" y="2"/>
                </a:lnTo>
                <a:lnTo>
                  <a:pt x="1602" y="3"/>
                </a:lnTo>
                <a:lnTo>
                  <a:pt x="1602" y="3"/>
                </a:lnTo>
                <a:lnTo>
                  <a:pt x="1602" y="2"/>
                </a:lnTo>
                <a:lnTo>
                  <a:pt x="1603" y="3"/>
                </a:lnTo>
                <a:lnTo>
                  <a:pt x="1603" y="4"/>
                </a:lnTo>
                <a:lnTo>
                  <a:pt x="1604" y="4"/>
                </a:lnTo>
                <a:lnTo>
                  <a:pt x="1604" y="3"/>
                </a:lnTo>
                <a:lnTo>
                  <a:pt x="1604" y="3"/>
                </a:lnTo>
                <a:lnTo>
                  <a:pt x="1605" y="3"/>
                </a:lnTo>
                <a:lnTo>
                  <a:pt x="1605" y="4"/>
                </a:lnTo>
                <a:lnTo>
                  <a:pt x="1605" y="3"/>
                </a:lnTo>
                <a:lnTo>
                  <a:pt x="1607" y="4"/>
                </a:lnTo>
                <a:lnTo>
                  <a:pt x="1607" y="2"/>
                </a:lnTo>
                <a:lnTo>
                  <a:pt x="1607" y="2"/>
                </a:lnTo>
                <a:lnTo>
                  <a:pt x="1608" y="3"/>
                </a:lnTo>
                <a:lnTo>
                  <a:pt x="1608" y="2"/>
                </a:lnTo>
                <a:lnTo>
                  <a:pt x="1609" y="2"/>
                </a:lnTo>
                <a:lnTo>
                  <a:pt x="1609" y="2"/>
                </a:lnTo>
                <a:lnTo>
                  <a:pt x="1609" y="3"/>
                </a:lnTo>
                <a:lnTo>
                  <a:pt x="1610" y="4"/>
                </a:lnTo>
                <a:lnTo>
                  <a:pt x="1610" y="4"/>
                </a:lnTo>
                <a:lnTo>
                  <a:pt x="1610" y="3"/>
                </a:lnTo>
                <a:lnTo>
                  <a:pt x="1611" y="4"/>
                </a:lnTo>
                <a:lnTo>
                  <a:pt x="1611" y="3"/>
                </a:lnTo>
                <a:lnTo>
                  <a:pt x="1611" y="4"/>
                </a:lnTo>
                <a:lnTo>
                  <a:pt x="1612" y="2"/>
                </a:lnTo>
                <a:lnTo>
                  <a:pt x="1612" y="3"/>
                </a:lnTo>
                <a:lnTo>
                  <a:pt x="1613" y="3"/>
                </a:lnTo>
                <a:lnTo>
                  <a:pt x="1613" y="2"/>
                </a:lnTo>
                <a:lnTo>
                  <a:pt x="1613" y="4"/>
                </a:lnTo>
                <a:lnTo>
                  <a:pt x="1614" y="3"/>
                </a:lnTo>
                <a:lnTo>
                  <a:pt x="1614" y="4"/>
                </a:lnTo>
                <a:lnTo>
                  <a:pt x="1614" y="3"/>
                </a:lnTo>
                <a:lnTo>
                  <a:pt x="1616" y="4"/>
                </a:lnTo>
                <a:lnTo>
                  <a:pt x="1616" y="4"/>
                </a:lnTo>
                <a:lnTo>
                  <a:pt x="1616" y="3"/>
                </a:lnTo>
                <a:lnTo>
                  <a:pt x="1617" y="1"/>
                </a:lnTo>
                <a:lnTo>
                  <a:pt x="1617" y="2"/>
                </a:lnTo>
                <a:lnTo>
                  <a:pt x="1618" y="1"/>
                </a:lnTo>
                <a:lnTo>
                  <a:pt x="1618" y="3"/>
                </a:lnTo>
                <a:lnTo>
                  <a:pt x="1618" y="3"/>
                </a:lnTo>
                <a:lnTo>
                  <a:pt x="1619" y="3"/>
                </a:lnTo>
                <a:lnTo>
                  <a:pt x="1619" y="4"/>
                </a:lnTo>
                <a:lnTo>
                  <a:pt x="1619" y="2"/>
                </a:lnTo>
                <a:lnTo>
                  <a:pt x="1620" y="3"/>
                </a:lnTo>
                <a:lnTo>
                  <a:pt x="1620" y="2"/>
                </a:lnTo>
                <a:lnTo>
                  <a:pt x="1620" y="3"/>
                </a:lnTo>
                <a:lnTo>
                  <a:pt x="1621" y="4"/>
                </a:lnTo>
                <a:lnTo>
                  <a:pt x="1621" y="3"/>
                </a:lnTo>
                <a:lnTo>
                  <a:pt x="1622" y="4"/>
                </a:lnTo>
                <a:lnTo>
                  <a:pt x="1622" y="3"/>
                </a:lnTo>
                <a:lnTo>
                  <a:pt x="1622" y="3"/>
                </a:lnTo>
                <a:lnTo>
                  <a:pt x="1623" y="3"/>
                </a:lnTo>
                <a:lnTo>
                  <a:pt x="1623" y="3"/>
                </a:lnTo>
                <a:lnTo>
                  <a:pt x="1623" y="2"/>
                </a:lnTo>
                <a:lnTo>
                  <a:pt x="1625" y="1"/>
                </a:lnTo>
                <a:lnTo>
                  <a:pt x="1625" y="4"/>
                </a:lnTo>
                <a:lnTo>
                  <a:pt x="1625" y="1"/>
                </a:lnTo>
                <a:lnTo>
                  <a:pt x="1626" y="4"/>
                </a:lnTo>
                <a:lnTo>
                  <a:pt x="1626" y="1"/>
                </a:lnTo>
                <a:lnTo>
                  <a:pt x="1627" y="3"/>
                </a:lnTo>
                <a:lnTo>
                  <a:pt x="1627" y="3"/>
                </a:lnTo>
                <a:lnTo>
                  <a:pt x="1627" y="1"/>
                </a:lnTo>
                <a:lnTo>
                  <a:pt x="1628" y="4"/>
                </a:lnTo>
                <a:lnTo>
                  <a:pt x="1628" y="2"/>
                </a:lnTo>
                <a:lnTo>
                  <a:pt x="1628" y="3"/>
                </a:lnTo>
                <a:lnTo>
                  <a:pt x="1629" y="3"/>
                </a:lnTo>
                <a:lnTo>
                  <a:pt x="1629" y="3"/>
                </a:lnTo>
                <a:lnTo>
                  <a:pt x="1629" y="2"/>
                </a:lnTo>
                <a:lnTo>
                  <a:pt x="1630" y="2"/>
                </a:lnTo>
                <a:lnTo>
                  <a:pt x="1630" y="1"/>
                </a:lnTo>
                <a:lnTo>
                  <a:pt x="1631" y="3"/>
                </a:lnTo>
                <a:lnTo>
                  <a:pt x="1631" y="2"/>
                </a:lnTo>
                <a:lnTo>
                  <a:pt x="1631" y="0"/>
                </a:lnTo>
                <a:lnTo>
                  <a:pt x="1632" y="1"/>
                </a:lnTo>
                <a:lnTo>
                  <a:pt x="1632" y="2"/>
                </a:lnTo>
                <a:lnTo>
                  <a:pt x="1632" y="2"/>
                </a:lnTo>
                <a:lnTo>
                  <a:pt x="1634" y="1"/>
                </a:lnTo>
                <a:lnTo>
                  <a:pt x="1634" y="2"/>
                </a:lnTo>
                <a:lnTo>
                  <a:pt x="1634" y="3"/>
                </a:lnTo>
                <a:lnTo>
                  <a:pt x="1635" y="2"/>
                </a:lnTo>
                <a:lnTo>
                  <a:pt x="1635" y="3"/>
                </a:lnTo>
                <a:lnTo>
                  <a:pt x="1636" y="1"/>
                </a:lnTo>
                <a:lnTo>
                  <a:pt x="1636" y="2"/>
                </a:lnTo>
                <a:lnTo>
                  <a:pt x="1636" y="2"/>
                </a:lnTo>
                <a:lnTo>
                  <a:pt x="1637" y="4"/>
                </a:lnTo>
                <a:lnTo>
                  <a:pt x="1637" y="4"/>
                </a:lnTo>
                <a:lnTo>
                  <a:pt x="1637" y="4"/>
                </a:lnTo>
                <a:lnTo>
                  <a:pt x="1638" y="4"/>
                </a:lnTo>
                <a:lnTo>
                  <a:pt x="1638" y="3"/>
                </a:lnTo>
                <a:lnTo>
                  <a:pt x="1638" y="3"/>
                </a:lnTo>
                <a:lnTo>
                  <a:pt x="1639" y="3"/>
                </a:lnTo>
                <a:lnTo>
                  <a:pt x="1639" y="3"/>
                </a:lnTo>
                <a:lnTo>
                  <a:pt x="1640" y="4"/>
                </a:lnTo>
                <a:lnTo>
                  <a:pt x="1640" y="2"/>
                </a:lnTo>
                <a:lnTo>
                  <a:pt x="1640" y="4"/>
                </a:lnTo>
                <a:lnTo>
                  <a:pt x="1641" y="4"/>
                </a:lnTo>
                <a:lnTo>
                  <a:pt x="1641" y="3"/>
                </a:lnTo>
                <a:lnTo>
                  <a:pt x="1641" y="3"/>
                </a:lnTo>
                <a:lnTo>
                  <a:pt x="1643" y="4"/>
                </a:lnTo>
                <a:lnTo>
                  <a:pt x="1643" y="3"/>
                </a:lnTo>
                <a:lnTo>
                  <a:pt x="1644" y="2"/>
                </a:lnTo>
                <a:lnTo>
                  <a:pt x="1644" y="2"/>
                </a:lnTo>
                <a:lnTo>
                  <a:pt x="1644" y="2"/>
                </a:lnTo>
                <a:lnTo>
                  <a:pt x="1645" y="3"/>
                </a:lnTo>
                <a:lnTo>
                  <a:pt x="1645" y="3"/>
                </a:lnTo>
                <a:lnTo>
                  <a:pt x="1645" y="3"/>
                </a:lnTo>
                <a:lnTo>
                  <a:pt x="1646" y="3"/>
                </a:lnTo>
                <a:lnTo>
                  <a:pt x="1646" y="2"/>
                </a:lnTo>
                <a:lnTo>
                  <a:pt x="1646" y="2"/>
                </a:lnTo>
                <a:lnTo>
                  <a:pt x="1647" y="2"/>
                </a:lnTo>
                <a:lnTo>
                  <a:pt x="1647" y="1"/>
                </a:lnTo>
                <a:lnTo>
                  <a:pt x="1648" y="2"/>
                </a:lnTo>
                <a:lnTo>
                  <a:pt x="1648" y="3"/>
                </a:lnTo>
                <a:lnTo>
                  <a:pt x="1648" y="2"/>
                </a:lnTo>
                <a:lnTo>
                  <a:pt x="1649" y="2"/>
                </a:lnTo>
                <a:lnTo>
                  <a:pt x="1649" y="3"/>
                </a:lnTo>
                <a:lnTo>
                  <a:pt x="1649" y="3"/>
                </a:lnTo>
                <a:lnTo>
                  <a:pt x="1650" y="3"/>
                </a:lnTo>
                <a:lnTo>
                  <a:pt x="1650" y="2"/>
                </a:lnTo>
                <a:lnTo>
                  <a:pt x="1650" y="2"/>
                </a:lnTo>
                <a:lnTo>
                  <a:pt x="1652" y="4"/>
                </a:lnTo>
                <a:lnTo>
                  <a:pt x="1652" y="3"/>
                </a:lnTo>
                <a:lnTo>
                  <a:pt x="1653" y="3"/>
                </a:lnTo>
                <a:lnTo>
                  <a:pt x="1653" y="3"/>
                </a:lnTo>
                <a:lnTo>
                  <a:pt x="1653" y="3"/>
                </a:lnTo>
                <a:lnTo>
                  <a:pt x="1654" y="3"/>
                </a:lnTo>
                <a:lnTo>
                  <a:pt x="1654" y="3"/>
                </a:lnTo>
                <a:lnTo>
                  <a:pt x="1654" y="2"/>
                </a:lnTo>
                <a:lnTo>
                  <a:pt x="1655" y="3"/>
                </a:lnTo>
                <a:lnTo>
                  <a:pt x="1655" y="4"/>
                </a:lnTo>
                <a:lnTo>
                  <a:pt x="1655" y="2"/>
                </a:lnTo>
                <a:lnTo>
                  <a:pt x="1656" y="3"/>
                </a:lnTo>
                <a:lnTo>
                  <a:pt x="1656" y="3"/>
                </a:lnTo>
                <a:lnTo>
                  <a:pt x="1657" y="4"/>
                </a:lnTo>
                <a:lnTo>
                  <a:pt x="1657" y="2"/>
                </a:lnTo>
                <a:lnTo>
                  <a:pt x="1657" y="3"/>
                </a:lnTo>
                <a:lnTo>
                  <a:pt x="1658" y="3"/>
                </a:lnTo>
                <a:lnTo>
                  <a:pt x="1658" y="4"/>
                </a:lnTo>
                <a:lnTo>
                  <a:pt x="1658" y="2"/>
                </a:lnTo>
                <a:lnTo>
                  <a:pt x="1659" y="3"/>
                </a:lnTo>
                <a:lnTo>
                  <a:pt x="1659" y="2"/>
                </a:lnTo>
                <a:lnTo>
                  <a:pt x="1659" y="4"/>
                </a:lnTo>
                <a:lnTo>
                  <a:pt x="1661" y="4"/>
                </a:lnTo>
                <a:lnTo>
                  <a:pt x="1661" y="4"/>
                </a:lnTo>
                <a:lnTo>
                  <a:pt x="1662" y="3"/>
                </a:lnTo>
                <a:lnTo>
                  <a:pt x="1662" y="1"/>
                </a:lnTo>
                <a:lnTo>
                  <a:pt x="1662" y="2"/>
                </a:lnTo>
                <a:lnTo>
                  <a:pt x="1663" y="3"/>
                </a:lnTo>
                <a:lnTo>
                  <a:pt x="1663" y="1"/>
                </a:lnTo>
                <a:lnTo>
                  <a:pt x="1663" y="3"/>
                </a:lnTo>
                <a:lnTo>
                  <a:pt x="1664" y="2"/>
                </a:lnTo>
                <a:lnTo>
                  <a:pt x="1664" y="2"/>
                </a:lnTo>
                <a:lnTo>
                  <a:pt x="1664" y="3"/>
                </a:lnTo>
                <a:lnTo>
                  <a:pt x="1665" y="2"/>
                </a:lnTo>
                <a:lnTo>
                  <a:pt x="1665" y="3"/>
                </a:lnTo>
                <a:lnTo>
                  <a:pt x="1666" y="3"/>
                </a:lnTo>
                <a:lnTo>
                  <a:pt x="1666" y="1"/>
                </a:lnTo>
                <a:lnTo>
                  <a:pt x="1666" y="2"/>
                </a:lnTo>
                <a:lnTo>
                  <a:pt x="1667" y="4"/>
                </a:lnTo>
                <a:lnTo>
                  <a:pt x="1667" y="1"/>
                </a:lnTo>
                <a:lnTo>
                  <a:pt x="1667" y="1"/>
                </a:lnTo>
                <a:lnTo>
                  <a:pt x="1668" y="3"/>
                </a:lnTo>
                <a:lnTo>
                  <a:pt x="1668" y="1"/>
                </a:lnTo>
                <a:lnTo>
                  <a:pt x="1668" y="2"/>
                </a:lnTo>
                <a:lnTo>
                  <a:pt x="1670" y="3"/>
                </a:lnTo>
                <a:lnTo>
                  <a:pt x="1670" y="3"/>
                </a:lnTo>
                <a:lnTo>
                  <a:pt x="1671" y="3"/>
                </a:lnTo>
                <a:lnTo>
                  <a:pt x="1671" y="4"/>
                </a:lnTo>
                <a:lnTo>
                  <a:pt x="1671" y="4"/>
                </a:lnTo>
                <a:lnTo>
                  <a:pt x="1672" y="1"/>
                </a:lnTo>
                <a:lnTo>
                  <a:pt x="1672" y="2"/>
                </a:lnTo>
                <a:lnTo>
                  <a:pt x="1672" y="3"/>
                </a:lnTo>
                <a:lnTo>
                  <a:pt x="1673" y="2"/>
                </a:lnTo>
                <a:lnTo>
                  <a:pt x="1673" y="3"/>
                </a:lnTo>
                <a:lnTo>
                  <a:pt x="1673" y="3"/>
                </a:lnTo>
                <a:lnTo>
                  <a:pt x="1674" y="4"/>
                </a:lnTo>
                <a:lnTo>
                  <a:pt x="1674" y="4"/>
                </a:lnTo>
                <a:lnTo>
                  <a:pt x="1675" y="2"/>
                </a:lnTo>
                <a:lnTo>
                  <a:pt x="1675" y="3"/>
                </a:lnTo>
                <a:lnTo>
                  <a:pt x="1675" y="1"/>
                </a:lnTo>
                <a:lnTo>
                  <a:pt x="1676" y="3"/>
                </a:lnTo>
                <a:lnTo>
                  <a:pt x="1676" y="1"/>
                </a:lnTo>
                <a:lnTo>
                  <a:pt x="1676" y="3"/>
                </a:lnTo>
                <a:lnTo>
                  <a:pt x="1677" y="1"/>
                </a:lnTo>
                <a:lnTo>
                  <a:pt x="1677" y="3"/>
                </a:lnTo>
                <a:lnTo>
                  <a:pt x="1677" y="1"/>
                </a:lnTo>
                <a:lnTo>
                  <a:pt x="1679" y="2"/>
                </a:lnTo>
                <a:lnTo>
                  <a:pt x="1679" y="3"/>
                </a:lnTo>
                <a:lnTo>
                  <a:pt x="1680" y="3"/>
                </a:lnTo>
                <a:lnTo>
                  <a:pt x="1680" y="2"/>
                </a:lnTo>
                <a:lnTo>
                  <a:pt x="1680" y="2"/>
                </a:lnTo>
                <a:lnTo>
                  <a:pt x="1681" y="3"/>
                </a:lnTo>
                <a:lnTo>
                  <a:pt x="1681" y="2"/>
                </a:lnTo>
                <a:lnTo>
                  <a:pt x="1681" y="3"/>
                </a:lnTo>
                <a:lnTo>
                  <a:pt x="1682" y="3"/>
                </a:lnTo>
                <a:lnTo>
                  <a:pt x="1682" y="2"/>
                </a:lnTo>
                <a:lnTo>
                  <a:pt x="1683" y="1"/>
                </a:lnTo>
                <a:lnTo>
                  <a:pt x="1683" y="3"/>
                </a:lnTo>
                <a:lnTo>
                  <a:pt x="1683" y="3"/>
                </a:lnTo>
                <a:lnTo>
                  <a:pt x="1684" y="1"/>
                </a:lnTo>
                <a:lnTo>
                  <a:pt x="1684" y="3"/>
                </a:lnTo>
                <a:lnTo>
                  <a:pt x="1684" y="3"/>
                </a:lnTo>
                <a:lnTo>
                  <a:pt x="1685" y="3"/>
                </a:lnTo>
                <a:lnTo>
                  <a:pt x="1685" y="3"/>
                </a:lnTo>
                <a:lnTo>
                  <a:pt x="1685" y="3"/>
                </a:lnTo>
                <a:lnTo>
                  <a:pt x="1686" y="4"/>
                </a:lnTo>
                <a:lnTo>
                  <a:pt x="1686" y="1"/>
                </a:lnTo>
                <a:lnTo>
                  <a:pt x="1688" y="2"/>
                </a:lnTo>
                <a:lnTo>
                  <a:pt x="1688" y="3"/>
                </a:lnTo>
                <a:lnTo>
                  <a:pt x="1688" y="4"/>
                </a:lnTo>
                <a:lnTo>
                  <a:pt x="1689" y="1"/>
                </a:lnTo>
                <a:lnTo>
                  <a:pt x="1689" y="2"/>
                </a:lnTo>
                <a:lnTo>
                  <a:pt x="1689" y="2"/>
                </a:lnTo>
                <a:lnTo>
                  <a:pt x="1690" y="3"/>
                </a:lnTo>
                <a:lnTo>
                  <a:pt x="1690" y="2"/>
                </a:lnTo>
                <a:lnTo>
                  <a:pt x="1690" y="2"/>
                </a:lnTo>
                <a:lnTo>
                  <a:pt x="1691" y="1"/>
                </a:lnTo>
                <a:lnTo>
                  <a:pt x="1691" y="1"/>
                </a:lnTo>
                <a:lnTo>
                  <a:pt x="1692" y="1"/>
                </a:lnTo>
                <a:lnTo>
                  <a:pt x="1692" y="4"/>
                </a:lnTo>
                <a:lnTo>
                  <a:pt x="1692" y="3"/>
                </a:lnTo>
                <a:lnTo>
                  <a:pt x="1693" y="3"/>
                </a:lnTo>
                <a:lnTo>
                  <a:pt x="1693" y="2"/>
                </a:lnTo>
                <a:lnTo>
                  <a:pt x="1693" y="3"/>
                </a:lnTo>
                <a:lnTo>
                  <a:pt x="1694" y="2"/>
                </a:lnTo>
                <a:lnTo>
                  <a:pt x="1694" y="3"/>
                </a:lnTo>
                <a:lnTo>
                  <a:pt x="1694" y="1"/>
                </a:lnTo>
                <a:lnTo>
                  <a:pt x="1695" y="2"/>
                </a:lnTo>
                <a:lnTo>
                  <a:pt x="1695" y="3"/>
                </a:lnTo>
                <a:lnTo>
                  <a:pt x="1696" y="3"/>
                </a:lnTo>
                <a:lnTo>
                  <a:pt x="1696" y="1"/>
                </a:lnTo>
                <a:lnTo>
                  <a:pt x="1696" y="3"/>
                </a:lnTo>
                <a:lnTo>
                  <a:pt x="1698" y="3"/>
                </a:lnTo>
                <a:lnTo>
                  <a:pt x="1698" y="2"/>
                </a:lnTo>
                <a:lnTo>
                  <a:pt x="1698" y="1"/>
                </a:lnTo>
                <a:lnTo>
                  <a:pt x="1699" y="1"/>
                </a:lnTo>
                <a:lnTo>
                  <a:pt x="1699" y="2"/>
                </a:lnTo>
                <a:lnTo>
                  <a:pt x="1699" y="3"/>
                </a:lnTo>
                <a:lnTo>
                  <a:pt x="1700" y="2"/>
                </a:lnTo>
                <a:lnTo>
                  <a:pt x="1700" y="2"/>
                </a:lnTo>
                <a:lnTo>
                  <a:pt x="1701" y="2"/>
                </a:lnTo>
                <a:lnTo>
                  <a:pt x="1701" y="2"/>
                </a:lnTo>
                <a:lnTo>
                  <a:pt x="1701" y="4"/>
                </a:lnTo>
                <a:lnTo>
                  <a:pt x="1702" y="3"/>
                </a:lnTo>
                <a:lnTo>
                  <a:pt x="1702" y="2"/>
                </a:lnTo>
                <a:lnTo>
                  <a:pt x="1702" y="3"/>
                </a:lnTo>
                <a:lnTo>
                  <a:pt x="1703" y="2"/>
                </a:lnTo>
                <a:lnTo>
                  <a:pt x="1703" y="2"/>
                </a:lnTo>
                <a:lnTo>
                  <a:pt x="1703" y="2"/>
                </a:lnTo>
                <a:lnTo>
                  <a:pt x="1704" y="1"/>
                </a:lnTo>
                <a:lnTo>
                  <a:pt x="1704" y="1"/>
                </a:lnTo>
                <a:lnTo>
                  <a:pt x="1705" y="3"/>
                </a:lnTo>
                <a:lnTo>
                  <a:pt x="1705" y="2"/>
                </a:lnTo>
                <a:lnTo>
                  <a:pt x="1705" y="3"/>
                </a:lnTo>
                <a:lnTo>
                  <a:pt x="1707" y="1"/>
                </a:lnTo>
                <a:lnTo>
                  <a:pt x="1707" y="2"/>
                </a:lnTo>
                <a:lnTo>
                  <a:pt x="1707" y="1"/>
                </a:lnTo>
                <a:lnTo>
                  <a:pt x="1708" y="2"/>
                </a:lnTo>
                <a:lnTo>
                  <a:pt x="1708" y="1"/>
                </a:lnTo>
                <a:lnTo>
                  <a:pt x="1708" y="2"/>
                </a:lnTo>
                <a:lnTo>
                  <a:pt x="1709" y="2"/>
                </a:lnTo>
                <a:lnTo>
                  <a:pt x="1709" y="2"/>
                </a:lnTo>
                <a:lnTo>
                  <a:pt x="1710" y="3"/>
                </a:lnTo>
                <a:lnTo>
                  <a:pt x="1710" y="3"/>
                </a:lnTo>
                <a:lnTo>
                  <a:pt x="1710" y="2"/>
                </a:lnTo>
                <a:lnTo>
                  <a:pt x="1711" y="1"/>
                </a:lnTo>
                <a:lnTo>
                  <a:pt x="1711" y="2"/>
                </a:lnTo>
                <a:lnTo>
                  <a:pt x="1711" y="2"/>
                </a:lnTo>
                <a:lnTo>
                  <a:pt x="1712" y="3"/>
                </a:lnTo>
                <a:lnTo>
                  <a:pt x="1712" y="1"/>
                </a:lnTo>
                <a:lnTo>
                  <a:pt x="1712" y="3"/>
                </a:lnTo>
                <a:lnTo>
                  <a:pt x="1713" y="4"/>
                </a:lnTo>
                <a:lnTo>
                  <a:pt x="1713" y="1"/>
                </a:lnTo>
                <a:lnTo>
                  <a:pt x="1714" y="1"/>
                </a:lnTo>
                <a:lnTo>
                  <a:pt x="1714" y="3"/>
                </a:lnTo>
                <a:lnTo>
                  <a:pt x="1714" y="2"/>
                </a:lnTo>
                <a:lnTo>
                  <a:pt x="1716" y="2"/>
                </a:lnTo>
                <a:lnTo>
                  <a:pt x="1716" y="3"/>
                </a:lnTo>
                <a:lnTo>
                  <a:pt x="1716" y="4"/>
                </a:lnTo>
                <a:lnTo>
                  <a:pt x="1717" y="2"/>
                </a:lnTo>
                <a:lnTo>
                  <a:pt x="1717" y="4"/>
                </a:lnTo>
                <a:lnTo>
                  <a:pt x="1717" y="2"/>
                </a:lnTo>
                <a:lnTo>
                  <a:pt x="1718" y="2"/>
                </a:lnTo>
                <a:lnTo>
                  <a:pt x="1718" y="4"/>
                </a:lnTo>
                <a:lnTo>
                  <a:pt x="1719" y="3"/>
                </a:lnTo>
                <a:lnTo>
                  <a:pt x="1719" y="3"/>
                </a:lnTo>
                <a:lnTo>
                  <a:pt x="1719" y="3"/>
                </a:lnTo>
                <a:lnTo>
                  <a:pt x="1720" y="4"/>
                </a:lnTo>
                <a:lnTo>
                  <a:pt x="1720" y="2"/>
                </a:lnTo>
                <a:lnTo>
                  <a:pt x="1720" y="4"/>
                </a:lnTo>
                <a:lnTo>
                  <a:pt x="1721" y="3"/>
                </a:lnTo>
                <a:lnTo>
                  <a:pt x="1721" y="3"/>
                </a:lnTo>
                <a:lnTo>
                  <a:pt x="1721" y="1"/>
                </a:lnTo>
                <a:lnTo>
                  <a:pt x="1722" y="3"/>
                </a:lnTo>
                <a:lnTo>
                  <a:pt x="1722" y="1"/>
                </a:lnTo>
                <a:lnTo>
                  <a:pt x="1723" y="3"/>
                </a:lnTo>
                <a:lnTo>
                  <a:pt x="1723" y="2"/>
                </a:lnTo>
                <a:lnTo>
                  <a:pt x="1723" y="2"/>
                </a:lnTo>
                <a:lnTo>
                  <a:pt x="1725" y="3"/>
                </a:lnTo>
                <a:lnTo>
                  <a:pt x="1725" y="2"/>
                </a:lnTo>
                <a:lnTo>
                  <a:pt x="1725" y="2"/>
                </a:lnTo>
                <a:lnTo>
                  <a:pt x="1726" y="2"/>
                </a:lnTo>
                <a:lnTo>
                  <a:pt x="1726" y="1"/>
                </a:lnTo>
                <a:lnTo>
                  <a:pt x="1727" y="1"/>
                </a:lnTo>
                <a:lnTo>
                  <a:pt x="1727" y="1"/>
                </a:lnTo>
                <a:lnTo>
                  <a:pt x="1727" y="2"/>
                </a:lnTo>
                <a:lnTo>
                  <a:pt x="1728" y="2"/>
                </a:lnTo>
                <a:lnTo>
                  <a:pt x="1728" y="1"/>
                </a:lnTo>
                <a:lnTo>
                  <a:pt x="1728" y="3"/>
                </a:lnTo>
                <a:lnTo>
                  <a:pt x="1729" y="3"/>
                </a:lnTo>
                <a:lnTo>
                  <a:pt x="1729" y="2"/>
                </a:lnTo>
                <a:lnTo>
                  <a:pt x="1729" y="3"/>
                </a:lnTo>
                <a:lnTo>
                  <a:pt x="1730" y="2"/>
                </a:lnTo>
                <a:lnTo>
                  <a:pt x="1730" y="4"/>
                </a:lnTo>
                <a:lnTo>
                  <a:pt x="1731" y="1"/>
                </a:lnTo>
                <a:lnTo>
                  <a:pt x="1731" y="4"/>
                </a:lnTo>
                <a:lnTo>
                  <a:pt x="1731" y="2"/>
                </a:lnTo>
                <a:lnTo>
                  <a:pt x="1732" y="2"/>
                </a:lnTo>
                <a:lnTo>
                  <a:pt x="1732" y="2"/>
                </a:lnTo>
                <a:lnTo>
                  <a:pt x="1732" y="4"/>
                </a:lnTo>
                <a:lnTo>
                  <a:pt x="1734" y="3"/>
                </a:lnTo>
                <a:lnTo>
                  <a:pt x="1734" y="2"/>
                </a:lnTo>
                <a:lnTo>
                  <a:pt x="1734" y="2"/>
                </a:lnTo>
                <a:lnTo>
                  <a:pt x="1735" y="2"/>
                </a:lnTo>
                <a:lnTo>
                  <a:pt x="1735" y="4"/>
                </a:lnTo>
                <a:lnTo>
                  <a:pt x="1736" y="1"/>
                </a:lnTo>
                <a:lnTo>
                  <a:pt x="1736" y="4"/>
                </a:lnTo>
                <a:lnTo>
                  <a:pt x="1736" y="3"/>
                </a:lnTo>
                <a:lnTo>
                  <a:pt x="1737" y="3"/>
                </a:lnTo>
                <a:lnTo>
                  <a:pt x="1737" y="2"/>
                </a:lnTo>
                <a:lnTo>
                  <a:pt x="1737" y="2"/>
                </a:lnTo>
                <a:lnTo>
                  <a:pt x="1738" y="3"/>
                </a:lnTo>
                <a:lnTo>
                  <a:pt x="1738" y="1"/>
                </a:lnTo>
                <a:lnTo>
                  <a:pt x="1738" y="1"/>
                </a:lnTo>
                <a:lnTo>
                  <a:pt x="1739" y="2"/>
                </a:lnTo>
                <a:lnTo>
                  <a:pt x="1739" y="1"/>
                </a:lnTo>
                <a:lnTo>
                  <a:pt x="1740" y="4"/>
                </a:lnTo>
                <a:lnTo>
                  <a:pt x="1740" y="2"/>
                </a:lnTo>
                <a:lnTo>
                  <a:pt x="1740" y="1"/>
                </a:lnTo>
                <a:lnTo>
                  <a:pt x="1741" y="4"/>
                </a:lnTo>
                <a:lnTo>
                  <a:pt x="1741" y="2"/>
                </a:lnTo>
                <a:lnTo>
                  <a:pt x="1741" y="3"/>
                </a:lnTo>
                <a:lnTo>
                  <a:pt x="1743" y="2"/>
                </a:lnTo>
                <a:lnTo>
                  <a:pt x="1743" y="1"/>
                </a:lnTo>
                <a:lnTo>
                  <a:pt x="1743" y="3"/>
                </a:lnTo>
                <a:lnTo>
                  <a:pt x="1744" y="1"/>
                </a:lnTo>
                <a:lnTo>
                  <a:pt x="1744" y="1"/>
                </a:lnTo>
                <a:lnTo>
                  <a:pt x="1745" y="2"/>
                </a:lnTo>
                <a:lnTo>
                  <a:pt x="1745" y="3"/>
                </a:lnTo>
                <a:lnTo>
                  <a:pt x="1745" y="2"/>
                </a:lnTo>
                <a:lnTo>
                  <a:pt x="1746" y="2"/>
                </a:lnTo>
                <a:lnTo>
                  <a:pt x="1746" y="1"/>
                </a:lnTo>
                <a:lnTo>
                  <a:pt x="1746" y="2"/>
                </a:lnTo>
                <a:lnTo>
                  <a:pt x="1747" y="3"/>
                </a:lnTo>
                <a:lnTo>
                  <a:pt x="1747" y="1"/>
                </a:lnTo>
                <a:lnTo>
                  <a:pt x="1747" y="3"/>
                </a:lnTo>
                <a:lnTo>
                  <a:pt x="1748" y="3"/>
                </a:lnTo>
                <a:lnTo>
                  <a:pt x="1748" y="3"/>
                </a:lnTo>
                <a:lnTo>
                  <a:pt x="1749" y="3"/>
                </a:lnTo>
                <a:lnTo>
                  <a:pt x="1749" y="4"/>
                </a:lnTo>
                <a:lnTo>
                  <a:pt x="1749" y="2"/>
                </a:lnTo>
                <a:lnTo>
                  <a:pt x="1750" y="3"/>
                </a:lnTo>
                <a:lnTo>
                  <a:pt x="1750" y="3"/>
                </a:lnTo>
                <a:lnTo>
                  <a:pt x="1750" y="2"/>
                </a:lnTo>
                <a:lnTo>
                  <a:pt x="1752" y="2"/>
                </a:lnTo>
                <a:lnTo>
                  <a:pt x="1752" y="3"/>
                </a:lnTo>
                <a:lnTo>
                  <a:pt x="1752" y="2"/>
                </a:lnTo>
                <a:lnTo>
                  <a:pt x="1753" y="3"/>
                </a:lnTo>
                <a:lnTo>
                  <a:pt x="1753" y="4"/>
                </a:lnTo>
                <a:lnTo>
                  <a:pt x="1754" y="4"/>
                </a:lnTo>
                <a:lnTo>
                  <a:pt x="1754" y="3"/>
                </a:lnTo>
                <a:lnTo>
                  <a:pt x="1754" y="4"/>
                </a:lnTo>
                <a:lnTo>
                  <a:pt x="1755" y="4"/>
                </a:lnTo>
                <a:lnTo>
                  <a:pt x="1755" y="3"/>
                </a:lnTo>
                <a:lnTo>
                  <a:pt x="1755" y="4"/>
                </a:lnTo>
                <a:lnTo>
                  <a:pt x="1756" y="4"/>
                </a:lnTo>
                <a:lnTo>
                  <a:pt x="1756" y="4"/>
                </a:lnTo>
                <a:lnTo>
                  <a:pt x="1756" y="3"/>
                </a:lnTo>
                <a:lnTo>
                  <a:pt x="1757" y="4"/>
                </a:lnTo>
                <a:lnTo>
                  <a:pt x="1757" y="4"/>
                </a:lnTo>
                <a:lnTo>
                  <a:pt x="1758" y="2"/>
                </a:lnTo>
                <a:lnTo>
                  <a:pt x="1758" y="4"/>
                </a:lnTo>
                <a:lnTo>
                  <a:pt x="1758" y="4"/>
                </a:lnTo>
                <a:lnTo>
                  <a:pt x="1759" y="2"/>
                </a:lnTo>
                <a:lnTo>
                  <a:pt x="1759" y="1"/>
                </a:lnTo>
                <a:lnTo>
                  <a:pt x="1759" y="3"/>
                </a:lnTo>
                <a:lnTo>
                  <a:pt x="1761" y="3"/>
                </a:lnTo>
                <a:lnTo>
                  <a:pt x="1761" y="3"/>
                </a:lnTo>
                <a:lnTo>
                  <a:pt x="1761" y="3"/>
                </a:lnTo>
                <a:lnTo>
                  <a:pt x="1762" y="4"/>
                </a:lnTo>
                <a:lnTo>
                  <a:pt x="1762" y="4"/>
                </a:lnTo>
                <a:lnTo>
                  <a:pt x="1763" y="1"/>
                </a:lnTo>
                <a:lnTo>
                  <a:pt x="1763" y="3"/>
                </a:lnTo>
                <a:lnTo>
                  <a:pt x="1763" y="2"/>
                </a:lnTo>
                <a:lnTo>
                  <a:pt x="1764" y="3"/>
                </a:lnTo>
                <a:lnTo>
                  <a:pt x="1764" y="1"/>
                </a:lnTo>
                <a:lnTo>
                  <a:pt x="1764" y="4"/>
                </a:lnTo>
                <a:lnTo>
                  <a:pt x="1765" y="3"/>
                </a:lnTo>
                <a:lnTo>
                  <a:pt x="1765" y="3"/>
                </a:lnTo>
                <a:lnTo>
                  <a:pt x="1765" y="1"/>
                </a:lnTo>
                <a:lnTo>
                  <a:pt x="1766" y="3"/>
                </a:lnTo>
                <a:lnTo>
                  <a:pt x="1766" y="2"/>
                </a:lnTo>
                <a:lnTo>
                  <a:pt x="1767" y="2"/>
                </a:lnTo>
                <a:lnTo>
                  <a:pt x="1767" y="2"/>
                </a:lnTo>
                <a:lnTo>
                  <a:pt x="1767" y="3"/>
                </a:lnTo>
                <a:lnTo>
                  <a:pt x="1768" y="3"/>
                </a:lnTo>
                <a:lnTo>
                  <a:pt x="1768" y="3"/>
                </a:lnTo>
                <a:lnTo>
                  <a:pt x="1768" y="3"/>
                </a:lnTo>
                <a:lnTo>
                  <a:pt x="1770" y="4"/>
                </a:lnTo>
                <a:lnTo>
                  <a:pt x="1770" y="3"/>
                </a:lnTo>
                <a:lnTo>
                  <a:pt x="1771" y="2"/>
                </a:lnTo>
                <a:lnTo>
                  <a:pt x="1771" y="2"/>
                </a:lnTo>
                <a:lnTo>
                  <a:pt x="1771" y="2"/>
                </a:lnTo>
                <a:lnTo>
                  <a:pt x="1772" y="3"/>
                </a:lnTo>
                <a:lnTo>
                  <a:pt x="1772" y="2"/>
                </a:lnTo>
                <a:lnTo>
                  <a:pt x="1772" y="2"/>
                </a:lnTo>
                <a:lnTo>
                  <a:pt x="1773" y="2"/>
                </a:lnTo>
                <a:lnTo>
                  <a:pt x="1773" y="3"/>
                </a:lnTo>
                <a:lnTo>
                  <a:pt x="1773" y="3"/>
                </a:lnTo>
                <a:lnTo>
                  <a:pt x="1774" y="3"/>
                </a:lnTo>
                <a:lnTo>
                  <a:pt x="1774" y="1"/>
                </a:lnTo>
                <a:lnTo>
                  <a:pt x="1775" y="2"/>
                </a:lnTo>
                <a:lnTo>
                  <a:pt x="1775" y="3"/>
                </a:lnTo>
                <a:lnTo>
                  <a:pt x="1775" y="4"/>
                </a:lnTo>
                <a:lnTo>
                  <a:pt x="1776" y="3"/>
                </a:lnTo>
                <a:lnTo>
                  <a:pt x="1776" y="2"/>
                </a:lnTo>
                <a:lnTo>
                  <a:pt x="1776" y="2"/>
                </a:lnTo>
                <a:lnTo>
                  <a:pt x="1777" y="3"/>
                </a:lnTo>
                <a:lnTo>
                  <a:pt x="1777" y="3"/>
                </a:lnTo>
                <a:lnTo>
                  <a:pt x="1777" y="4"/>
                </a:lnTo>
                <a:lnTo>
                  <a:pt x="1779" y="2"/>
                </a:lnTo>
                <a:lnTo>
                  <a:pt x="1779" y="3"/>
                </a:lnTo>
                <a:lnTo>
                  <a:pt x="1780" y="4"/>
                </a:lnTo>
                <a:lnTo>
                  <a:pt x="1780" y="3"/>
                </a:lnTo>
                <a:lnTo>
                  <a:pt x="1780" y="4"/>
                </a:lnTo>
                <a:lnTo>
                  <a:pt x="1781" y="2"/>
                </a:lnTo>
                <a:lnTo>
                  <a:pt x="1781" y="3"/>
                </a:lnTo>
                <a:lnTo>
                  <a:pt x="1781" y="2"/>
                </a:lnTo>
                <a:lnTo>
                  <a:pt x="1782" y="3"/>
                </a:lnTo>
                <a:lnTo>
                  <a:pt x="1782" y="2"/>
                </a:lnTo>
                <a:lnTo>
                  <a:pt x="1782" y="3"/>
                </a:lnTo>
                <a:lnTo>
                  <a:pt x="1783" y="2"/>
                </a:lnTo>
                <a:lnTo>
                  <a:pt x="1783" y="1"/>
                </a:lnTo>
                <a:lnTo>
                  <a:pt x="1784" y="2"/>
                </a:lnTo>
                <a:lnTo>
                  <a:pt x="1784" y="3"/>
                </a:lnTo>
                <a:lnTo>
                  <a:pt x="1784" y="2"/>
                </a:lnTo>
                <a:lnTo>
                  <a:pt x="1785" y="2"/>
                </a:lnTo>
                <a:lnTo>
                  <a:pt x="1785" y="3"/>
                </a:lnTo>
                <a:lnTo>
                  <a:pt x="1785" y="3"/>
                </a:lnTo>
                <a:lnTo>
                  <a:pt x="1786" y="3"/>
                </a:lnTo>
                <a:lnTo>
                  <a:pt x="1786" y="2"/>
                </a:lnTo>
                <a:lnTo>
                  <a:pt x="1786" y="3"/>
                </a:lnTo>
                <a:lnTo>
                  <a:pt x="1788" y="3"/>
                </a:lnTo>
                <a:lnTo>
                  <a:pt x="1788" y="1"/>
                </a:lnTo>
                <a:lnTo>
                  <a:pt x="1789" y="3"/>
                </a:lnTo>
                <a:lnTo>
                  <a:pt x="1789" y="2"/>
                </a:lnTo>
                <a:lnTo>
                  <a:pt x="1789" y="2"/>
                </a:lnTo>
                <a:lnTo>
                  <a:pt x="1790" y="4"/>
                </a:lnTo>
                <a:lnTo>
                  <a:pt x="1790" y="3"/>
                </a:lnTo>
                <a:lnTo>
                  <a:pt x="1790" y="4"/>
                </a:lnTo>
                <a:lnTo>
                  <a:pt x="1791" y="3"/>
                </a:lnTo>
                <a:lnTo>
                  <a:pt x="1791" y="4"/>
                </a:lnTo>
                <a:lnTo>
                  <a:pt x="1791" y="2"/>
                </a:lnTo>
                <a:lnTo>
                  <a:pt x="1792" y="3"/>
                </a:lnTo>
                <a:lnTo>
                  <a:pt x="1792" y="4"/>
                </a:lnTo>
                <a:lnTo>
                  <a:pt x="1793" y="2"/>
                </a:lnTo>
                <a:lnTo>
                  <a:pt x="1793" y="4"/>
                </a:lnTo>
                <a:lnTo>
                  <a:pt x="1793" y="3"/>
                </a:lnTo>
                <a:lnTo>
                  <a:pt x="1794" y="4"/>
                </a:lnTo>
                <a:lnTo>
                  <a:pt x="1794" y="4"/>
                </a:lnTo>
                <a:lnTo>
                  <a:pt x="1794" y="2"/>
                </a:lnTo>
                <a:lnTo>
                  <a:pt x="1795" y="2"/>
                </a:lnTo>
                <a:lnTo>
                  <a:pt x="1795" y="1"/>
                </a:lnTo>
                <a:lnTo>
                  <a:pt x="1795" y="1"/>
                </a:lnTo>
                <a:lnTo>
                  <a:pt x="1797" y="3"/>
                </a:lnTo>
                <a:lnTo>
                  <a:pt x="1797" y="1"/>
                </a:lnTo>
                <a:lnTo>
                  <a:pt x="1798" y="3"/>
                </a:lnTo>
                <a:lnTo>
                  <a:pt x="1798" y="3"/>
                </a:lnTo>
                <a:lnTo>
                  <a:pt x="1798" y="3"/>
                </a:lnTo>
                <a:lnTo>
                  <a:pt x="1799" y="2"/>
                </a:lnTo>
                <a:lnTo>
                  <a:pt x="1799" y="2"/>
                </a:lnTo>
                <a:lnTo>
                  <a:pt x="1799" y="3"/>
                </a:lnTo>
                <a:lnTo>
                  <a:pt x="1800" y="4"/>
                </a:lnTo>
                <a:lnTo>
                  <a:pt x="1800" y="4"/>
                </a:lnTo>
                <a:lnTo>
                  <a:pt x="1800" y="3"/>
                </a:lnTo>
                <a:lnTo>
                  <a:pt x="1801" y="3"/>
                </a:lnTo>
                <a:lnTo>
                  <a:pt x="1801" y="4"/>
                </a:lnTo>
                <a:lnTo>
                  <a:pt x="1802" y="4"/>
                </a:lnTo>
                <a:lnTo>
                  <a:pt x="1802" y="4"/>
                </a:lnTo>
                <a:lnTo>
                  <a:pt x="1802" y="2"/>
                </a:lnTo>
                <a:lnTo>
                  <a:pt x="1803" y="3"/>
                </a:lnTo>
                <a:lnTo>
                  <a:pt x="1803" y="2"/>
                </a:lnTo>
                <a:lnTo>
                  <a:pt x="1803" y="1"/>
                </a:lnTo>
                <a:lnTo>
                  <a:pt x="1804" y="2"/>
                </a:lnTo>
                <a:lnTo>
                  <a:pt x="1804" y="2"/>
                </a:lnTo>
                <a:lnTo>
                  <a:pt x="1804" y="3"/>
                </a:lnTo>
                <a:lnTo>
                  <a:pt x="1806" y="2"/>
                </a:lnTo>
                <a:lnTo>
                  <a:pt x="1806" y="3"/>
                </a:lnTo>
                <a:lnTo>
                  <a:pt x="1807" y="4"/>
                </a:lnTo>
                <a:lnTo>
                  <a:pt x="1807" y="1"/>
                </a:lnTo>
                <a:lnTo>
                  <a:pt x="1807" y="1"/>
                </a:lnTo>
                <a:lnTo>
                  <a:pt x="1808" y="3"/>
                </a:lnTo>
                <a:lnTo>
                  <a:pt x="1808" y="2"/>
                </a:lnTo>
                <a:lnTo>
                  <a:pt x="1808" y="3"/>
                </a:lnTo>
                <a:lnTo>
                  <a:pt x="1809" y="1"/>
                </a:lnTo>
                <a:lnTo>
                  <a:pt x="1809" y="3"/>
                </a:lnTo>
                <a:lnTo>
                  <a:pt x="1809" y="4"/>
                </a:lnTo>
                <a:lnTo>
                  <a:pt x="1810" y="2"/>
                </a:lnTo>
                <a:lnTo>
                  <a:pt x="1810" y="2"/>
                </a:lnTo>
                <a:lnTo>
                  <a:pt x="1811" y="1"/>
                </a:lnTo>
                <a:lnTo>
                  <a:pt x="1811" y="3"/>
                </a:lnTo>
                <a:lnTo>
                  <a:pt x="1811" y="3"/>
                </a:lnTo>
                <a:lnTo>
                  <a:pt x="1812" y="2"/>
                </a:lnTo>
                <a:lnTo>
                  <a:pt x="1812" y="2"/>
                </a:lnTo>
                <a:lnTo>
                  <a:pt x="1812" y="3"/>
                </a:lnTo>
                <a:lnTo>
                  <a:pt x="1813" y="4"/>
                </a:lnTo>
                <a:lnTo>
                  <a:pt x="1813" y="3"/>
                </a:lnTo>
                <a:lnTo>
                  <a:pt x="1815" y="2"/>
                </a:lnTo>
                <a:lnTo>
                  <a:pt x="1815" y="4"/>
                </a:lnTo>
                <a:lnTo>
                  <a:pt x="1815" y="1"/>
                </a:lnTo>
                <a:lnTo>
                  <a:pt x="1816" y="4"/>
                </a:lnTo>
                <a:lnTo>
                  <a:pt x="1816" y="3"/>
                </a:lnTo>
                <a:lnTo>
                  <a:pt x="1816" y="1"/>
                </a:lnTo>
                <a:lnTo>
                  <a:pt x="1817" y="3"/>
                </a:lnTo>
                <a:lnTo>
                  <a:pt x="1817" y="2"/>
                </a:lnTo>
                <a:lnTo>
                  <a:pt x="1817" y="3"/>
                </a:lnTo>
                <a:lnTo>
                  <a:pt x="1818" y="2"/>
                </a:lnTo>
                <a:lnTo>
                  <a:pt x="1818" y="2"/>
                </a:lnTo>
                <a:lnTo>
                  <a:pt x="1819" y="2"/>
                </a:lnTo>
                <a:lnTo>
                  <a:pt x="1819" y="3"/>
                </a:lnTo>
                <a:lnTo>
                  <a:pt x="1819" y="4"/>
                </a:lnTo>
                <a:lnTo>
                  <a:pt x="1820" y="3"/>
                </a:lnTo>
                <a:lnTo>
                  <a:pt x="1820" y="3"/>
                </a:lnTo>
                <a:lnTo>
                  <a:pt x="1820" y="4"/>
                </a:lnTo>
                <a:lnTo>
                  <a:pt x="1821" y="3"/>
                </a:lnTo>
                <a:lnTo>
                  <a:pt x="1821" y="4"/>
                </a:lnTo>
                <a:lnTo>
                  <a:pt x="1821" y="3"/>
                </a:lnTo>
                <a:lnTo>
                  <a:pt x="1822" y="3"/>
                </a:lnTo>
                <a:lnTo>
                  <a:pt x="1822" y="4"/>
                </a:lnTo>
                <a:lnTo>
                  <a:pt x="1824" y="2"/>
                </a:lnTo>
                <a:lnTo>
                  <a:pt x="1824" y="3"/>
                </a:lnTo>
                <a:lnTo>
                  <a:pt x="1824" y="1"/>
                </a:lnTo>
                <a:lnTo>
                  <a:pt x="1825" y="3"/>
                </a:lnTo>
                <a:lnTo>
                  <a:pt x="1825" y="2"/>
                </a:lnTo>
                <a:lnTo>
                  <a:pt x="1825" y="3"/>
                </a:lnTo>
                <a:lnTo>
                  <a:pt x="1826" y="2"/>
                </a:lnTo>
                <a:lnTo>
                  <a:pt x="1826" y="3"/>
                </a:lnTo>
                <a:lnTo>
                  <a:pt x="1826" y="2"/>
                </a:lnTo>
                <a:lnTo>
                  <a:pt x="1827" y="3"/>
                </a:lnTo>
                <a:lnTo>
                  <a:pt x="1827" y="3"/>
                </a:lnTo>
                <a:lnTo>
                  <a:pt x="1828" y="4"/>
                </a:lnTo>
                <a:lnTo>
                  <a:pt x="1828" y="2"/>
                </a:lnTo>
                <a:lnTo>
                  <a:pt x="1828" y="1"/>
                </a:lnTo>
                <a:lnTo>
                  <a:pt x="1829" y="3"/>
                </a:lnTo>
                <a:lnTo>
                  <a:pt x="1829" y="2"/>
                </a:lnTo>
                <a:lnTo>
                  <a:pt x="1829" y="2"/>
                </a:lnTo>
                <a:lnTo>
                  <a:pt x="1830" y="3"/>
                </a:lnTo>
                <a:lnTo>
                  <a:pt x="1830" y="2"/>
                </a:lnTo>
                <a:lnTo>
                  <a:pt x="1830" y="3"/>
                </a:lnTo>
                <a:lnTo>
                  <a:pt x="1831" y="2"/>
                </a:lnTo>
                <a:lnTo>
                  <a:pt x="1831" y="2"/>
                </a:lnTo>
                <a:lnTo>
                  <a:pt x="1833" y="3"/>
                </a:lnTo>
                <a:lnTo>
                  <a:pt x="1833" y="4"/>
                </a:lnTo>
                <a:lnTo>
                  <a:pt x="1833" y="2"/>
                </a:lnTo>
                <a:lnTo>
                  <a:pt x="1834" y="4"/>
                </a:lnTo>
                <a:lnTo>
                  <a:pt x="1834" y="4"/>
                </a:lnTo>
                <a:lnTo>
                  <a:pt x="1834" y="3"/>
                </a:lnTo>
                <a:lnTo>
                  <a:pt x="1835" y="4"/>
                </a:lnTo>
                <a:lnTo>
                  <a:pt x="1835" y="2"/>
                </a:lnTo>
                <a:lnTo>
                  <a:pt x="1835" y="3"/>
                </a:lnTo>
                <a:lnTo>
                  <a:pt x="1836" y="2"/>
                </a:lnTo>
                <a:lnTo>
                  <a:pt x="1836" y="2"/>
                </a:lnTo>
                <a:lnTo>
                  <a:pt x="1837" y="4"/>
                </a:lnTo>
                <a:lnTo>
                  <a:pt x="1837" y="4"/>
                </a:lnTo>
                <a:lnTo>
                  <a:pt x="1837" y="4"/>
                </a:lnTo>
                <a:lnTo>
                  <a:pt x="1838" y="4"/>
                </a:lnTo>
                <a:lnTo>
                  <a:pt x="1838" y="3"/>
                </a:lnTo>
                <a:lnTo>
                  <a:pt x="1838" y="3"/>
                </a:lnTo>
                <a:lnTo>
                  <a:pt x="1839" y="3"/>
                </a:lnTo>
                <a:lnTo>
                  <a:pt x="1839" y="3"/>
                </a:lnTo>
                <a:lnTo>
                  <a:pt x="1839" y="5"/>
                </a:lnTo>
                <a:lnTo>
                  <a:pt x="1840" y="4"/>
                </a:lnTo>
                <a:lnTo>
                  <a:pt x="1840" y="4"/>
                </a:lnTo>
                <a:lnTo>
                  <a:pt x="1842" y="3"/>
                </a:lnTo>
                <a:lnTo>
                  <a:pt x="1842" y="2"/>
                </a:lnTo>
                <a:lnTo>
                  <a:pt x="1842" y="3"/>
                </a:lnTo>
                <a:lnTo>
                  <a:pt x="1843" y="2"/>
                </a:lnTo>
                <a:lnTo>
                  <a:pt x="1843" y="2"/>
                </a:lnTo>
                <a:lnTo>
                  <a:pt x="1843" y="4"/>
                </a:lnTo>
                <a:lnTo>
                  <a:pt x="1844" y="3"/>
                </a:lnTo>
                <a:lnTo>
                  <a:pt x="1844" y="2"/>
                </a:lnTo>
                <a:lnTo>
                  <a:pt x="1844" y="3"/>
                </a:lnTo>
                <a:lnTo>
                  <a:pt x="1845" y="3"/>
                </a:lnTo>
                <a:lnTo>
                  <a:pt x="1845" y="2"/>
                </a:lnTo>
                <a:lnTo>
                  <a:pt x="1846" y="3"/>
                </a:lnTo>
                <a:lnTo>
                  <a:pt x="1846" y="4"/>
                </a:lnTo>
                <a:lnTo>
                  <a:pt x="1846" y="3"/>
                </a:lnTo>
                <a:lnTo>
                  <a:pt x="1847" y="2"/>
                </a:lnTo>
                <a:lnTo>
                  <a:pt x="1847" y="3"/>
                </a:lnTo>
                <a:lnTo>
                  <a:pt x="1847" y="3"/>
                </a:lnTo>
                <a:lnTo>
                  <a:pt x="1848" y="1"/>
                </a:lnTo>
                <a:lnTo>
                  <a:pt x="1848" y="2"/>
                </a:lnTo>
                <a:lnTo>
                  <a:pt x="1848" y="3"/>
                </a:lnTo>
                <a:lnTo>
                  <a:pt x="1849" y="2"/>
                </a:lnTo>
                <a:lnTo>
                  <a:pt x="1849" y="4"/>
                </a:lnTo>
                <a:lnTo>
                  <a:pt x="1851" y="3"/>
                </a:lnTo>
                <a:lnTo>
                  <a:pt x="1851" y="2"/>
                </a:lnTo>
                <a:lnTo>
                  <a:pt x="1851" y="2"/>
                </a:lnTo>
                <a:lnTo>
                  <a:pt x="1852" y="4"/>
                </a:lnTo>
                <a:lnTo>
                  <a:pt x="1852" y="3"/>
                </a:lnTo>
                <a:lnTo>
                  <a:pt x="1852" y="2"/>
                </a:lnTo>
                <a:lnTo>
                  <a:pt x="1853" y="4"/>
                </a:lnTo>
                <a:lnTo>
                  <a:pt x="1853" y="1"/>
                </a:lnTo>
                <a:lnTo>
                  <a:pt x="1853" y="2"/>
                </a:lnTo>
                <a:lnTo>
                  <a:pt x="1854" y="2"/>
                </a:lnTo>
                <a:lnTo>
                  <a:pt x="1854" y="3"/>
                </a:lnTo>
                <a:lnTo>
                  <a:pt x="1855" y="4"/>
                </a:lnTo>
                <a:lnTo>
                  <a:pt x="1855" y="2"/>
                </a:lnTo>
                <a:lnTo>
                  <a:pt x="1855" y="1"/>
                </a:lnTo>
                <a:lnTo>
                  <a:pt x="1856" y="3"/>
                </a:lnTo>
                <a:lnTo>
                  <a:pt x="1856" y="4"/>
                </a:lnTo>
                <a:lnTo>
                  <a:pt x="1856" y="4"/>
                </a:lnTo>
                <a:lnTo>
                  <a:pt x="1857" y="1"/>
                </a:lnTo>
                <a:lnTo>
                  <a:pt x="1857" y="2"/>
                </a:lnTo>
                <a:lnTo>
                  <a:pt x="1858" y="3"/>
                </a:lnTo>
                <a:lnTo>
                  <a:pt x="1858" y="2"/>
                </a:lnTo>
                <a:lnTo>
                  <a:pt x="1858" y="2"/>
                </a:lnTo>
                <a:lnTo>
                  <a:pt x="1860" y="5"/>
                </a:lnTo>
                <a:lnTo>
                  <a:pt x="1860" y="3"/>
                </a:lnTo>
                <a:lnTo>
                  <a:pt x="1860" y="3"/>
                </a:lnTo>
                <a:lnTo>
                  <a:pt x="1861" y="3"/>
                </a:lnTo>
                <a:lnTo>
                  <a:pt x="1861" y="1"/>
                </a:lnTo>
                <a:lnTo>
                  <a:pt x="1861" y="2"/>
                </a:lnTo>
                <a:lnTo>
                  <a:pt x="1862" y="3"/>
                </a:lnTo>
                <a:lnTo>
                  <a:pt x="1862" y="2"/>
                </a:lnTo>
                <a:lnTo>
                  <a:pt x="1863" y="3"/>
                </a:lnTo>
                <a:lnTo>
                  <a:pt x="1863" y="4"/>
                </a:lnTo>
                <a:lnTo>
                  <a:pt x="1863" y="2"/>
                </a:lnTo>
                <a:lnTo>
                  <a:pt x="1864" y="3"/>
                </a:lnTo>
                <a:lnTo>
                  <a:pt x="1864" y="2"/>
                </a:lnTo>
                <a:lnTo>
                  <a:pt x="1864" y="2"/>
                </a:lnTo>
                <a:lnTo>
                  <a:pt x="1865" y="3"/>
                </a:lnTo>
                <a:lnTo>
                  <a:pt x="1865" y="4"/>
                </a:lnTo>
                <a:lnTo>
                  <a:pt x="1865" y="4"/>
                </a:lnTo>
                <a:lnTo>
                  <a:pt x="1866" y="1"/>
                </a:lnTo>
                <a:lnTo>
                  <a:pt x="1866" y="3"/>
                </a:lnTo>
                <a:lnTo>
                  <a:pt x="1867" y="3"/>
                </a:lnTo>
                <a:lnTo>
                  <a:pt x="1867" y="3"/>
                </a:lnTo>
                <a:lnTo>
                  <a:pt x="1867" y="2"/>
                </a:lnTo>
                <a:lnTo>
                  <a:pt x="1869" y="1"/>
                </a:lnTo>
                <a:lnTo>
                  <a:pt x="1869" y="1"/>
                </a:lnTo>
                <a:lnTo>
                  <a:pt x="1869" y="2"/>
                </a:lnTo>
                <a:lnTo>
                  <a:pt x="1870" y="2"/>
                </a:lnTo>
                <a:lnTo>
                  <a:pt x="1870" y="3"/>
                </a:lnTo>
                <a:lnTo>
                  <a:pt x="1870" y="1"/>
                </a:lnTo>
                <a:lnTo>
                  <a:pt x="1871" y="2"/>
                </a:lnTo>
                <a:lnTo>
                  <a:pt x="1871" y="1"/>
                </a:lnTo>
                <a:lnTo>
                  <a:pt x="1872" y="3"/>
                </a:lnTo>
                <a:lnTo>
                  <a:pt x="1872" y="4"/>
                </a:lnTo>
                <a:lnTo>
                  <a:pt x="1872" y="4"/>
                </a:lnTo>
                <a:lnTo>
                  <a:pt x="1873" y="4"/>
                </a:lnTo>
                <a:lnTo>
                  <a:pt x="1873" y="3"/>
                </a:lnTo>
                <a:lnTo>
                  <a:pt x="1873" y="3"/>
                </a:lnTo>
                <a:lnTo>
                  <a:pt x="1874" y="2"/>
                </a:lnTo>
                <a:lnTo>
                  <a:pt x="1874" y="3"/>
                </a:lnTo>
                <a:lnTo>
                  <a:pt x="1874" y="3"/>
                </a:lnTo>
                <a:lnTo>
                  <a:pt x="1875" y="4"/>
                </a:lnTo>
                <a:lnTo>
                  <a:pt x="1875" y="2"/>
                </a:lnTo>
                <a:lnTo>
                  <a:pt x="1876" y="2"/>
                </a:lnTo>
                <a:lnTo>
                  <a:pt x="1876" y="3"/>
                </a:lnTo>
                <a:lnTo>
                  <a:pt x="1876" y="3"/>
                </a:lnTo>
                <a:lnTo>
                  <a:pt x="1878" y="4"/>
                </a:lnTo>
                <a:lnTo>
                  <a:pt x="1878" y="2"/>
                </a:lnTo>
                <a:lnTo>
                  <a:pt x="1878" y="2"/>
                </a:lnTo>
                <a:lnTo>
                  <a:pt x="1879" y="2"/>
                </a:lnTo>
                <a:lnTo>
                  <a:pt x="1879" y="2"/>
                </a:lnTo>
                <a:lnTo>
                  <a:pt x="1879" y="1"/>
                </a:lnTo>
                <a:lnTo>
                  <a:pt x="1880" y="3"/>
                </a:lnTo>
                <a:lnTo>
                  <a:pt x="1880" y="2"/>
                </a:lnTo>
                <a:lnTo>
                  <a:pt x="1881" y="2"/>
                </a:lnTo>
                <a:lnTo>
                  <a:pt x="1881" y="3"/>
                </a:lnTo>
                <a:lnTo>
                  <a:pt x="1881" y="4"/>
                </a:lnTo>
                <a:lnTo>
                  <a:pt x="1882" y="3"/>
                </a:lnTo>
                <a:lnTo>
                  <a:pt x="1882" y="3"/>
                </a:lnTo>
                <a:lnTo>
                  <a:pt x="1882" y="4"/>
                </a:lnTo>
                <a:lnTo>
                  <a:pt x="1883" y="3"/>
                </a:lnTo>
                <a:lnTo>
                  <a:pt x="1883" y="4"/>
                </a:lnTo>
                <a:lnTo>
                  <a:pt x="1883" y="4"/>
                </a:lnTo>
                <a:lnTo>
                  <a:pt x="1884" y="4"/>
                </a:lnTo>
                <a:lnTo>
                  <a:pt x="1884" y="2"/>
                </a:lnTo>
                <a:lnTo>
                  <a:pt x="1885" y="2"/>
                </a:lnTo>
                <a:lnTo>
                  <a:pt x="1885" y="3"/>
                </a:lnTo>
                <a:lnTo>
                  <a:pt x="1885" y="2"/>
                </a:lnTo>
                <a:lnTo>
                  <a:pt x="1887" y="2"/>
                </a:lnTo>
                <a:lnTo>
                  <a:pt x="1887" y="3"/>
                </a:lnTo>
                <a:lnTo>
                  <a:pt x="1887" y="4"/>
                </a:lnTo>
                <a:lnTo>
                  <a:pt x="1888" y="3"/>
                </a:lnTo>
                <a:lnTo>
                  <a:pt x="1888" y="2"/>
                </a:lnTo>
                <a:lnTo>
                  <a:pt x="1888" y="3"/>
                </a:lnTo>
                <a:lnTo>
                  <a:pt x="1889" y="3"/>
                </a:lnTo>
                <a:lnTo>
                  <a:pt x="1889" y="3"/>
                </a:lnTo>
                <a:lnTo>
                  <a:pt x="1890" y="3"/>
                </a:lnTo>
                <a:lnTo>
                  <a:pt x="1890" y="2"/>
                </a:lnTo>
                <a:lnTo>
                  <a:pt x="1890" y="2"/>
                </a:lnTo>
                <a:lnTo>
                  <a:pt x="1891" y="2"/>
                </a:lnTo>
                <a:lnTo>
                  <a:pt x="1891" y="2"/>
                </a:lnTo>
                <a:lnTo>
                  <a:pt x="1891" y="2"/>
                </a:lnTo>
                <a:lnTo>
                  <a:pt x="1892" y="2"/>
                </a:lnTo>
                <a:lnTo>
                  <a:pt x="1892" y="1"/>
                </a:lnTo>
                <a:lnTo>
                  <a:pt x="1892" y="3"/>
                </a:lnTo>
                <a:lnTo>
                  <a:pt x="1893" y="2"/>
                </a:lnTo>
                <a:lnTo>
                  <a:pt x="1893" y="3"/>
                </a:lnTo>
                <a:lnTo>
                  <a:pt x="1894" y="4"/>
                </a:lnTo>
                <a:lnTo>
                  <a:pt x="1894" y="3"/>
                </a:lnTo>
                <a:lnTo>
                  <a:pt x="1894" y="3"/>
                </a:lnTo>
                <a:lnTo>
                  <a:pt x="1896" y="4"/>
                </a:lnTo>
                <a:lnTo>
                  <a:pt x="1896" y="3"/>
                </a:lnTo>
                <a:lnTo>
                  <a:pt x="1896" y="2"/>
                </a:lnTo>
                <a:lnTo>
                  <a:pt x="1897" y="3"/>
                </a:lnTo>
                <a:lnTo>
                  <a:pt x="1897" y="2"/>
                </a:lnTo>
                <a:lnTo>
                  <a:pt x="1897" y="3"/>
                </a:lnTo>
                <a:lnTo>
                  <a:pt x="1898" y="3"/>
                </a:lnTo>
                <a:lnTo>
                  <a:pt x="1898" y="3"/>
                </a:lnTo>
                <a:lnTo>
                  <a:pt x="1899" y="2"/>
                </a:lnTo>
                <a:lnTo>
                  <a:pt x="1899" y="3"/>
                </a:lnTo>
                <a:lnTo>
                  <a:pt x="1899" y="4"/>
                </a:lnTo>
                <a:lnTo>
                  <a:pt x="1900" y="3"/>
                </a:lnTo>
                <a:lnTo>
                  <a:pt x="1900" y="2"/>
                </a:lnTo>
                <a:lnTo>
                  <a:pt x="1900" y="2"/>
                </a:lnTo>
                <a:lnTo>
                  <a:pt x="1901" y="3"/>
                </a:lnTo>
                <a:lnTo>
                  <a:pt x="1901" y="3"/>
                </a:lnTo>
                <a:lnTo>
                  <a:pt x="1902" y="3"/>
                </a:lnTo>
                <a:lnTo>
                  <a:pt x="1902" y="3"/>
                </a:lnTo>
                <a:lnTo>
                  <a:pt x="1902" y="4"/>
                </a:lnTo>
                <a:lnTo>
                  <a:pt x="1903" y="3"/>
                </a:lnTo>
                <a:lnTo>
                  <a:pt x="1903" y="3"/>
                </a:lnTo>
                <a:lnTo>
                  <a:pt x="1903" y="4"/>
                </a:lnTo>
                <a:lnTo>
                  <a:pt x="1905" y="4"/>
                </a:lnTo>
                <a:lnTo>
                  <a:pt x="1905" y="3"/>
                </a:lnTo>
                <a:lnTo>
                  <a:pt x="1905" y="3"/>
                </a:lnTo>
                <a:lnTo>
                  <a:pt x="1906" y="2"/>
                </a:lnTo>
                <a:lnTo>
                  <a:pt x="1906" y="3"/>
                </a:lnTo>
                <a:lnTo>
                  <a:pt x="1907" y="4"/>
                </a:lnTo>
                <a:lnTo>
                  <a:pt x="1907" y="3"/>
                </a:lnTo>
                <a:lnTo>
                  <a:pt x="1907" y="2"/>
                </a:lnTo>
                <a:lnTo>
                  <a:pt x="1908" y="4"/>
                </a:lnTo>
                <a:lnTo>
                  <a:pt x="1908" y="3"/>
                </a:lnTo>
                <a:lnTo>
                  <a:pt x="1908" y="2"/>
                </a:lnTo>
                <a:lnTo>
                  <a:pt x="1909" y="4"/>
                </a:lnTo>
                <a:lnTo>
                  <a:pt x="1909" y="2"/>
                </a:lnTo>
                <a:lnTo>
                  <a:pt x="1909" y="3"/>
                </a:lnTo>
                <a:lnTo>
                  <a:pt x="1910" y="2"/>
                </a:lnTo>
                <a:lnTo>
                  <a:pt x="1910" y="2"/>
                </a:lnTo>
                <a:lnTo>
                  <a:pt x="1911" y="3"/>
                </a:lnTo>
                <a:lnTo>
                  <a:pt x="1911" y="4"/>
                </a:lnTo>
                <a:lnTo>
                  <a:pt x="1911" y="4"/>
                </a:lnTo>
                <a:lnTo>
                  <a:pt x="1912" y="4"/>
                </a:lnTo>
                <a:lnTo>
                  <a:pt x="1912" y="3"/>
                </a:lnTo>
                <a:lnTo>
                  <a:pt x="1912" y="2"/>
                </a:lnTo>
                <a:lnTo>
                  <a:pt x="1914" y="5"/>
                </a:lnTo>
                <a:lnTo>
                  <a:pt x="1914" y="4"/>
                </a:lnTo>
                <a:lnTo>
                  <a:pt x="1914" y="4"/>
                </a:lnTo>
                <a:lnTo>
                  <a:pt x="1915" y="3"/>
                </a:lnTo>
                <a:lnTo>
                  <a:pt x="1915" y="2"/>
                </a:lnTo>
                <a:lnTo>
                  <a:pt x="1916" y="3"/>
                </a:lnTo>
                <a:lnTo>
                  <a:pt x="1916" y="4"/>
                </a:lnTo>
                <a:lnTo>
                  <a:pt x="1916" y="4"/>
                </a:lnTo>
                <a:lnTo>
                  <a:pt x="1917" y="4"/>
                </a:lnTo>
                <a:lnTo>
                  <a:pt x="1917" y="4"/>
                </a:lnTo>
                <a:lnTo>
                  <a:pt x="1917" y="3"/>
                </a:lnTo>
                <a:lnTo>
                  <a:pt x="1918" y="4"/>
                </a:lnTo>
                <a:lnTo>
                  <a:pt x="1918" y="2"/>
                </a:lnTo>
                <a:lnTo>
                  <a:pt x="1918" y="4"/>
                </a:lnTo>
                <a:lnTo>
                  <a:pt x="1919" y="4"/>
                </a:lnTo>
                <a:lnTo>
                  <a:pt x="1919" y="3"/>
                </a:lnTo>
                <a:lnTo>
                  <a:pt x="1920" y="3"/>
                </a:lnTo>
                <a:lnTo>
                  <a:pt x="1920" y="5"/>
                </a:lnTo>
                <a:lnTo>
                  <a:pt x="1920" y="3"/>
                </a:lnTo>
                <a:lnTo>
                  <a:pt x="1921" y="4"/>
                </a:lnTo>
                <a:lnTo>
                  <a:pt x="1921" y="4"/>
                </a:lnTo>
                <a:lnTo>
                  <a:pt x="1921" y="4"/>
                </a:lnTo>
                <a:lnTo>
                  <a:pt x="1923" y="4"/>
                </a:lnTo>
                <a:lnTo>
                  <a:pt x="1923" y="4"/>
                </a:lnTo>
                <a:lnTo>
                  <a:pt x="1923" y="1"/>
                </a:lnTo>
                <a:lnTo>
                  <a:pt x="1924" y="3"/>
                </a:lnTo>
                <a:lnTo>
                  <a:pt x="1924" y="2"/>
                </a:lnTo>
                <a:lnTo>
                  <a:pt x="1925" y="2"/>
                </a:lnTo>
                <a:lnTo>
                  <a:pt x="1925" y="2"/>
                </a:lnTo>
                <a:lnTo>
                  <a:pt x="1925" y="3"/>
                </a:lnTo>
                <a:lnTo>
                  <a:pt x="1926" y="4"/>
                </a:lnTo>
                <a:lnTo>
                  <a:pt x="1926" y="3"/>
                </a:lnTo>
                <a:lnTo>
                  <a:pt x="1926" y="3"/>
                </a:lnTo>
                <a:lnTo>
                  <a:pt x="1927" y="2"/>
                </a:lnTo>
                <a:lnTo>
                  <a:pt x="1927" y="4"/>
                </a:lnTo>
                <a:lnTo>
                  <a:pt x="1927" y="2"/>
                </a:lnTo>
                <a:lnTo>
                  <a:pt x="1928" y="4"/>
                </a:lnTo>
                <a:lnTo>
                  <a:pt x="1928" y="2"/>
                </a:lnTo>
                <a:lnTo>
                  <a:pt x="1929" y="3"/>
                </a:lnTo>
                <a:lnTo>
                  <a:pt x="1929" y="3"/>
                </a:lnTo>
                <a:lnTo>
                  <a:pt x="1929" y="2"/>
                </a:lnTo>
                <a:lnTo>
                  <a:pt x="1930" y="3"/>
                </a:lnTo>
                <a:lnTo>
                  <a:pt x="1930" y="4"/>
                </a:lnTo>
                <a:lnTo>
                  <a:pt x="1930" y="2"/>
                </a:lnTo>
                <a:lnTo>
                  <a:pt x="1932" y="2"/>
                </a:lnTo>
                <a:lnTo>
                  <a:pt x="1932" y="3"/>
                </a:lnTo>
                <a:lnTo>
                  <a:pt x="1932" y="2"/>
                </a:lnTo>
                <a:lnTo>
                  <a:pt x="1933" y="3"/>
                </a:lnTo>
                <a:lnTo>
                  <a:pt x="1933" y="1"/>
                </a:lnTo>
                <a:lnTo>
                  <a:pt x="1934" y="2"/>
                </a:lnTo>
                <a:lnTo>
                  <a:pt x="1934" y="3"/>
                </a:lnTo>
                <a:lnTo>
                  <a:pt x="1934" y="4"/>
                </a:lnTo>
                <a:lnTo>
                  <a:pt x="1935" y="3"/>
                </a:lnTo>
                <a:lnTo>
                  <a:pt x="1935" y="2"/>
                </a:lnTo>
                <a:lnTo>
                  <a:pt x="1935" y="4"/>
                </a:lnTo>
                <a:lnTo>
                  <a:pt x="1936" y="4"/>
                </a:lnTo>
                <a:lnTo>
                  <a:pt x="1936" y="3"/>
                </a:lnTo>
                <a:lnTo>
                  <a:pt x="1936" y="3"/>
                </a:lnTo>
                <a:lnTo>
                  <a:pt x="1937" y="4"/>
                </a:lnTo>
                <a:lnTo>
                  <a:pt x="1937" y="2"/>
                </a:lnTo>
                <a:lnTo>
                  <a:pt x="1938" y="3"/>
                </a:lnTo>
                <a:lnTo>
                  <a:pt x="1938" y="4"/>
                </a:lnTo>
                <a:lnTo>
                  <a:pt x="1938" y="1"/>
                </a:lnTo>
                <a:lnTo>
                  <a:pt x="1939" y="3"/>
                </a:lnTo>
                <a:lnTo>
                  <a:pt x="1939" y="2"/>
                </a:lnTo>
                <a:lnTo>
                  <a:pt x="1939" y="3"/>
                </a:lnTo>
                <a:lnTo>
                  <a:pt x="1941" y="3"/>
                </a:lnTo>
                <a:lnTo>
                  <a:pt x="1941" y="3"/>
                </a:lnTo>
                <a:lnTo>
                  <a:pt x="1942" y="3"/>
                </a:lnTo>
                <a:lnTo>
                  <a:pt x="1942" y="3"/>
                </a:lnTo>
                <a:lnTo>
                  <a:pt x="1942" y="4"/>
                </a:lnTo>
                <a:lnTo>
                  <a:pt x="1943" y="3"/>
                </a:lnTo>
                <a:lnTo>
                  <a:pt x="1943" y="4"/>
                </a:lnTo>
                <a:lnTo>
                  <a:pt x="1943" y="3"/>
                </a:lnTo>
                <a:lnTo>
                  <a:pt x="1944" y="4"/>
                </a:lnTo>
                <a:lnTo>
                  <a:pt x="1944" y="3"/>
                </a:lnTo>
                <a:lnTo>
                  <a:pt x="1944" y="3"/>
                </a:lnTo>
                <a:lnTo>
                  <a:pt x="1945" y="2"/>
                </a:lnTo>
                <a:lnTo>
                  <a:pt x="1945" y="3"/>
                </a:lnTo>
                <a:lnTo>
                  <a:pt x="1946" y="3"/>
                </a:lnTo>
                <a:lnTo>
                  <a:pt x="1946" y="2"/>
                </a:lnTo>
                <a:lnTo>
                  <a:pt x="1946" y="4"/>
                </a:lnTo>
                <a:lnTo>
                  <a:pt x="1947" y="3"/>
                </a:lnTo>
                <a:lnTo>
                  <a:pt x="1947" y="4"/>
                </a:lnTo>
                <a:lnTo>
                  <a:pt x="1947" y="3"/>
                </a:lnTo>
                <a:lnTo>
                  <a:pt x="1948" y="1"/>
                </a:lnTo>
                <a:lnTo>
                  <a:pt x="1948" y="4"/>
                </a:lnTo>
                <a:lnTo>
                  <a:pt x="1948" y="1"/>
                </a:lnTo>
                <a:lnTo>
                  <a:pt x="1950" y="3"/>
                </a:lnTo>
                <a:lnTo>
                  <a:pt x="1950" y="2"/>
                </a:lnTo>
                <a:lnTo>
                  <a:pt x="1951" y="2"/>
                </a:lnTo>
                <a:lnTo>
                  <a:pt x="1951" y="2"/>
                </a:lnTo>
                <a:lnTo>
                  <a:pt x="1951" y="3"/>
                </a:lnTo>
                <a:lnTo>
                  <a:pt x="1952" y="4"/>
                </a:lnTo>
                <a:lnTo>
                  <a:pt x="1952" y="3"/>
                </a:lnTo>
                <a:lnTo>
                  <a:pt x="1952" y="2"/>
                </a:lnTo>
                <a:lnTo>
                  <a:pt x="1953" y="3"/>
                </a:lnTo>
                <a:lnTo>
                  <a:pt x="1953" y="3"/>
                </a:lnTo>
                <a:lnTo>
                  <a:pt x="1953" y="4"/>
                </a:lnTo>
                <a:lnTo>
                  <a:pt x="1954" y="2"/>
                </a:lnTo>
                <a:lnTo>
                  <a:pt x="1954" y="3"/>
                </a:lnTo>
                <a:lnTo>
                  <a:pt x="1955" y="4"/>
                </a:lnTo>
                <a:lnTo>
                  <a:pt x="1955" y="5"/>
                </a:lnTo>
                <a:lnTo>
                  <a:pt x="1955" y="3"/>
                </a:lnTo>
                <a:lnTo>
                  <a:pt x="1956" y="3"/>
                </a:lnTo>
                <a:lnTo>
                  <a:pt x="1956" y="2"/>
                </a:lnTo>
                <a:lnTo>
                  <a:pt x="1956" y="2"/>
                </a:lnTo>
                <a:lnTo>
                  <a:pt x="1957" y="3"/>
                </a:lnTo>
                <a:lnTo>
                  <a:pt x="1957" y="1"/>
                </a:lnTo>
                <a:lnTo>
                  <a:pt x="1957" y="4"/>
                </a:lnTo>
                <a:lnTo>
                  <a:pt x="1959" y="3"/>
                </a:lnTo>
                <a:lnTo>
                  <a:pt x="1959" y="3"/>
                </a:lnTo>
                <a:lnTo>
                  <a:pt x="1960" y="4"/>
                </a:lnTo>
                <a:lnTo>
                  <a:pt x="1960" y="3"/>
                </a:lnTo>
                <a:lnTo>
                  <a:pt x="1960" y="3"/>
                </a:lnTo>
                <a:lnTo>
                  <a:pt x="1961" y="4"/>
                </a:lnTo>
                <a:lnTo>
                  <a:pt x="1961" y="2"/>
                </a:lnTo>
                <a:lnTo>
                  <a:pt x="1961" y="3"/>
                </a:lnTo>
                <a:lnTo>
                  <a:pt x="1962" y="2"/>
                </a:lnTo>
                <a:lnTo>
                  <a:pt x="1962" y="3"/>
                </a:lnTo>
                <a:lnTo>
                  <a:pt x="1962" y="2"/>
                </a:lnTo>
                <a:lnTo>
                  <a:pt x="1963" y="3"/>
                </a:lnTo>
                <a:lnTo>
                  <a:pt x="1963" y="3"/>
                </a:lnTo>
                <a:lnTo>
                  <a:pt x="1964" y="3"/>
                </a:lnTo>
                <a:lnTo>
                  <a:pt x="1964" y="2"/>
                </a:lnTo>
                <a:lnTo>
                  <a:pt x="1964" y="4"/>
                </a:lnTo>
                <a:lnTo>
                  <a:pt x="1965" y="4"/>
                </a:lnTo>
                <a:lnTo>
                  <a:pt x="1965" y="4"/>
                </a:lnTo>
                <a:lnTo>
                  <a:pt x="1965" y="2"/>
                </a:lnTo>
                <a:lnTo>
                  <a:pt x="1966" y="3"/>
                </a:lnTo>
                <a:lnTo>
                  <a:pt x="1966" y="2"/>
                </a:lnTo>
                <a:lnTo>
                  <a:pt x="1966" y="1"/>
                </a:lnTo>
                <a:lnTo>
                  <a:pt x="1968" y="2"/>
                </a:lnTo>
                <a:lnTo>
                  <a:pt x="1968" y="2"/>
                </a:lnTo>
                <a:lnTo>
                  <a:pt x="1969" y="2"/>
                </a:lnTo>
                <a:lnTo>
                  <a:pt x="1969" y="3"/>
                </a:lnTo>
                <a:lnTo>
                  <a:pt x="1969" y="3"/>
                </a:lnTo>
                <a:lnTo>
                  <a:pt x="1970" y="2"/>
                </a:lnTo>
                <a:lnTo>
                  <a:pt x="1970" y="2"/>
                </a:lnTo>
                <a:lnTo>
                  <a:pt x="1970" y="2"/>
                </a:lnTo>
                <a:lnTo>
                  <a:pt x="1971" y="2"/>
                </a:lnTo>
                <a:lnTo>
                  <a:pt x="1971" y="3"/>
                </a:lnTo>
                <a:lnTo>
                  <a:pt x="1971" y="3"/>
                </a:lnTo>
                <a:lnTo>
                  <a:pt x="1972" y="1"/>
                </a:lnTo>
                <a:lnTo>
                  <a:pt x="1972" y="2"/>
                </a:lnTo>
                <a:lnTo>
                  <a:pt x="1973" y="3"/>
                </a:lnTo>
                <a:lnTo>
                  <a:pt x="1973" y="3"/>
                </a:lnTo>
                <a:lnTo>
                  <a:pt x="1973" y="2"/>
                </a:lnTo>
                <a:lnTo>
                  <a:pt x="1974" y="4"/>
                </a:lnTo>
                <a:lnTo>
                  <a:pt x="1974" y="3"/>
                </a:lnTo>
                <a:lnTo>
                  <a:pt x="1974" y="3"/>
                </a:lnTo>
                <a:lnTo>
                  <a:pt x="1975" y="2"/>
                </a:lnTo>
                <a:lnTo>
                  <a:pt x="1975" y="3"/>
                </a:lnTo>
                <a:lnTo>
                  <a:pt x="1975" y="4"/>
                </a:lnTo>
                <a:lnTo>
                  <a:pt x="1977" y="3"/>
                </a:lnTo>
                <a:lnTo>
                  <a:pt x="1977" y="2"/>
                </a:lnTo>
                <a:lnTo>
                  <a:pt x="1978" y="3"/>
                </a:lnTo>
                <a:lnTo>
                  <a:pt x="1978" y="2"/>
                </a:lnTo>
                <a:lnTo>
                  <a:pt x="1978" y="3"/>
                </a:lnTo>
                <a:lnTo>
                  <a:pt x="1979" y="3"/>
                </a:lnTo>
                <a:lnTo>
                  <a:pt x="1979" y="3"/>
                </a:lnTo>
                <a:lnTo>
                  <a:pt x="1979" y="4"/>
                </a:lnTo>
                <a:lnTo>
                  <a:pt x="1980" y="5"/>
                </a:lnTo>
                <a:lnTo>
                  <a:pt x="1980" y="2"/>
                </a:lnTo>
                <a:lnTo>
                  <a:pt x="1980" y="1"/>
                </a:lnTo>
                <a:lnTo>
                  <a:pt x="1981" y="3"/>
                </a:lnTo>
                <a:lnTo>
                  <a:pt x="1981" y="4"/>
                </a:lnTo>
                <a:lnTo>
                  <a:pt x="1982" y="3"/>
                </a:lnTo>
                <a:lnTo>
                  <a:pt x="1982" y="3"/>
                </a:lnTo>
                <a:lnTo>
                  <a:pt x="1982" y="3"/>
                </a:lnTo>
                <a:lnTo>
                  <a:pt x="1983" y="3"/>
                </a:lnTo>
                <a:lnTo>
                  <a:pt x="1983" y="3"/>
                </a:lnTo>
                <a:lnTo>
                  <a:pt x="1983" y="2"/>
                </a:lnTo>
                <a:lnTo>
                  <a:pt x="1984" y="3"/>
                </a:lnTo>
                <a:lnTo>
                  <a:pt x="1984" y="3"/>
                </a:lnTo>
                <a:lnTo>
                  <a:pt x="1986" y="3"/>
                </a:lnTo>
                <a:lnTo>
                  <a:pt x="1986" y="4"/>
                </a:lnTo>
                <a:lnTo>
                  <a:pt x="1986" y="3"/>
                </a:lnTo>
                <a:lnTo>
                  <a:pt x="1987" y="2"/>
                </a:lnTo>
                <a:lnTo>
                  <a:pt x="1987" y="2"/>
                </a:lnTo>
                <a:lnTo>
                  <a:pt x="1987" y="3"/>
                </a:lnTo>
                <a:lnTo>
                  <a:pt x="1988" y="3"/>
                </a:lnTo>
                <a:lnTo>
                  <a:pt x="1988" y="2"/>
                </a:lnTo>
                <a:lnTo>
                  <a:pt x="1988" y="3"/>
                </a:lnTo>
                <a:lnTo>
                  <a:pt x="1989" y="1"/>
                </a:lnTo>
                <a:lnTo>
                  <a:pt x="1989" y="2"/>
                </a:lnTo>
                <a:lnTo>
                  <a:pt x="1990" y="2"/>
                </a:lnTo>
                <a:lnTo>
                  <a:pt x="1990" y="2"/>
                </a:lnTo>
                <a:lnTo>
                  <a:pt x="1990" y="3"/>
                </a:lnTo>
                <a:lnTo>
                  <a:pt x="1991" y="3"/>
                </a:lnTo>
                <a:lnTo>
                  <a:pt x="1991" y="4"/>
                </a:lnTo>
                <a:lnTo>
                  <a:pt x="1991" y="2"/>
                </a:lnTo>
                <a:lnTo>
                  <a:pt x="1992" y="1"/>
                </a:lnTo>
                <a:lnTo>
                  <a:pt x="1992" y="3"/>
                </a:lnTo>
                <a:lnTo>
                  <a:pt x="1992" y="2"/>
                </a:lnTo>
                <a:lnTo>
                  <a:pt x="1993" y="4"/>
                </a:lnTo>
                <a:lnTo>
                  <a:pt x="1993" y="3"/>
                </a:lnTo>
                <a:lnTo>
                  <a:pt x="1994" y="4"/>
                </a:lnTo>
                <a:lnTo>
                  <a:pt x="1994" y="3"/>
                </a:lnTo>
                <a:lnTo>
                  <a:pt x="1994" y="2"/>
                </a:lnTo>
                <a:lnTo>
                  <a:pt x="1996" y="3"/>
                </a:lnTo>
                <a:lnTo>
                  <a:pt x="1996" y="2"/>
                </a:lnTo>
                <a:lnTo>
                  <a:pt x="1996" y="3"/>
                </a:lnTo>
                <a:lnTo>
                  <a:pt x="1997" y="3"/>
                </a:lnTo>
                <a:lnTo>
                  <a:pt x="1997" y="3"/>
                </a:lnTo>
                <a:lnTo>
                  <a:pt x="1997" y="4"/>
                </a:lnTo>
                <a:lnTo>
                  <a:pt x="1998" y="3"/>
                </a:lnTo>
                <a:lnTo>
                  <a:pt x="1998" y="3"/>
                </a:lnTo>
                <a:lnTo>
                  <a:pt x="1999" y="4"/>
                </a:lnTo>
                <a:lnTo>
                  <a:pt x="1999" y="3"/>
                </a:lnTo>
                <a:lnTo>
                  <a:pt x="1999" y="2"/>
                </a:lnTo>
                <a:lnTo>
                  <a:pt x="2000" y="2"/>
                </a:lnTo>
                <a:lnTo>
                  <a:pt x="2000" y="3"/>
                </a:lnTo>
                <a:lnTo>
                  <a:pt x="2000" y="4"/>
                </a:lnTo>
                <a:lnTo>
                  <a:pt x="2001" y="3"/>
                </a:lnTo>
                <a:lnTo>
                  <a:pt x="2001" y="4"/>
                </a:lnTo>
                <a:lnTo>
                  <a:pt x="2001" y="4"/>
                </a:lnTo>
                <a:lnTo>
                  <a:pt x="2002" y="4"/>
                </a:lnTo>
                <a:lnTo>
                  <a:pt x="2002" y="4"/>
                </a:lnTo>
                <a:lnTo>
                  <a:pt x="2003" y="4"/>
                </a:lnTo>
                <a:lnTo>
                  <a:pt x="2003" y="3"/>
                </a:lnTo>
                <a:lnTo>
                  <a:pt x="2003" y="4"/>
                </a:lnTo>
                <a:lnTo>
                  <a:pt x="2005" y="3"/>
                </a:lnTo>
                <a:lnTo>
                  <a:pt x="2005" y="4"/>
                </a:lnTo>
                <a:lnTo>
                  <a:pt x="2005" y="3"/>
                </a:lnTo>
                <a:lnTo>
                  <a:pt x="2006" y="1"/>
                </a:lnTo>
                <a:lnTo>
                  <a:pt x="2006" y="1"/>
                </a:lnTo>
                <a:lnTo>
                  <a:pt x="2006" y="1"/>
                </a:lnTo>
                <a:lnTo>
                  <a:pt x="2007" y="2"/>
                </a:lnTo>
                <a:lnTo>
                  <a:pt x="2007" y="2"/>
                </a:lnTo>
                <a:lnTo>
                  <a:pt x="2008" y="4"/>
                </a:lnTo>
                <a:lnTo>
                  <a:pt x="2008" y="3"/>
                </a:lnTo>
                <a:lnTo>
                  <a:pt x="2008" y="2"/>
                </a:lnTo>
                <a:lnTo>
                  <a:pt x="2009" y="2"/>
                </a:lnTo>
                <a:lnTo>
                  <a:pt x="2009" y="3"/>
                </a:lnTo>
                <a:lnTo>
                  <a:pt x="2009" y="4"/>
                </a:lnTo>
                <a:lnTo>
                  <a:pt x="2010" y="3"/>
                </a:lnTo>
                <a:lnTo>
                  <a:pt x="2010" y="1"/>
                </a:lnTo>
                <a:lnTo>
                  <a:pt x="2010" y="1"/>
                </a:lnTo>
                <a:lnTo>
                  <a:pt x="2011" y="2"/>
                </a:lnTo>
                <a:lnTo>
                  <a:pt x="2011" y="3"/>
                </a:lnTo>
                <a:lnTo>
                  <a:pt x="2012" y="1"/>
                </a:lnTo>
                <a:lnTo>
                  <a:pt x="2012" y="2"/>
                </a:lnTo>
                <a:lnTo>
                  <a:pt x="2012" y="2"/>
                </a:lnTo>
                <a:lnTo>
                  <a:pt x="2014" y="2"/>
                </a:lnTo>
                <a:lnTo>
                  <a:pt x="2014" y="4"/>
                </a:lnTo>
                <a:lnTo>
                  <a:pt x="2014" y="1"/>
                </a:lnTo>
                <a:lnTo>
                  <a:pt x="2015" y="2"/>
                </a:lnTo>
                <a:lnTo>
                  <a:pt x="2015" y="4"/>
                </a:lnTo>
                <a:lnTo>
                  <a:pt x="2015" y="4"/>
                </a:lnTo>
                <a:lnTo>
                  <a:pt x="2016" y="4"/>
                </a:lnTo>
                <a:lnTo>
                  <a:pt x="2016" y="1"/>
                </a:lnTo>
                <a:lnTo>
                  <a:pt x="2017" y="2"/>
                </a:lnTo>
                <a:lnTo>
                  <a:pt x="2017" y="3"/>
                </a:lnTo>
                <a:lnTo>
                  <a:pt x="2017" y="4"/>
                </a:lnTo>
                <a:lnTo>
                  <a:pt x="2018" y="3"/>
                </a:lnTo>
                <a:lnTo>
                  <a:pt x="2018" y="3"/>
                </a:lnTo>
                <a:lnTo>
                  <a:pt x="2018" y="3"/>
                </a:lnTo>
                <a:lnTo>
                  <a:pt x="2019" y="3"/>
                </a:lnTo>
                <a:lnTo>
                  <a:pt x="2019" y="1"/>
                </a:lnTo>
                <a:lnTo>
                  <a:pt x="2019" y="3"/>
                </a:lnTo>
                <a:lnTo>
                  <a:pt x="2020" y="2"/>
                </a:lnTo>
                <a:lnTo>
                  <a:pt x="2020" y="2"/>
                </a:lnTo>
                <a:lnTo>
                  <a:pt x="2021" y="4"/>
                </a:lnTo>
                <a:lnTo>
                  <a:pt x="2021" y="3"/>
                </a:lnTo>
                <a:lnTo>
                  <a:pt x="2021" y="2"/>
                </a:lnTo>
                <a:lnTo>
                  <a:pt x="2023" y="3"/>
                </a:lnTo>
                <a:lnTo>
                  <a:pt x="2023" y="3"/>
                </a:lnTo>
                <a:lnTo>
                  <a:pt x="2023" y="4"/>
                </a:lnTo>
                <a:lnTo>
                  <a:pt x="2024" y="3"/>
                </a:lnTo>
                <a:lnTo>
                  <a:pt x="2024" y="3"/>
                </a:lnTo>
                <a:lnTo>
                  <a:pt x="2024" y="3"/>
                </a:lnTo>
                <a:lnTo>
                  <a:pt x="2025" y="2"/>
                </a:lnTo>
                <a:lnTo>
                  <a:pt x="2025" y="2"/>
                </a:lnTo>
                <a:lnTo>
                  <a:pt x="2026" y="2"/>
                </a:lnTo>
                <a:lnTo>
                  <a:pt x="2026" y="2"/>
                </a:lnTo>
                <a:lnTo>
                  <a:pt x="2026" y="4"/>
                </a:lnTo>
                <a:lnTo>
                  <a:pt x="2027" y="2"/>
                </a:lnTo>
                <a:lnTo>
                  <a:pt x="2027" y="3"/>
                </a:lnTo>
                <a:lnTo>
                  <a:pt x="2027" y="3"/>
                </a:lnTo>
                <a:lnTo>
                  <a:pt x="2028" y="2"/>
                </a:lnTo>
                <a:lnTo>
                  <a:pt x="2028" y="2"/>
                </a:lnTo>
                <a:lnTo>
                  <a:pt x="2029" y="2"/>
                </a:lnTo>
                <a:lnTo>
                  <a:pt x="2029" y="2"/>
                </a:lnTo>
                <a:lnTo>
                  <a:pt x="2029" y="3"/>
                </a:lnTo>
                <a:lnTo>
                  <a:pt x="2030" y="3"/>
                </a:lnTo>
                <a:lnTo>
                  <a:pt x="2030" y="2"/>
                </a:lnTo>
                <a:lnTo>
                  <a:pt x="2030" y="2"/>
                </a:lnTo>
                <a:lnTo>
                  <a:pt x="2032" y="4"/>
                </a:lnTo>
                <a:lnTo>
                  <a:pt x="2032" y="3"/>
                </a:lnTo>
                <a:lnTo>
                  <a:pt x="2032" y="4"/>
                </a:lnTo>
                <a:lnTo>
                  <a:pt x="2033" y="3"/>
                </a:lnTo>
                <a:lnTo>
                  <a:pt x="2033" y="4"/>
                </a:lnTo>
                <a:lnTo>
                  <a:pt x="2034" y="2"/>
                </a:lnTo>
                <a:lnTo>
                  <a:pt x="2034" y="2"/>
                </a:lnTo>
                <a:lnTo>
                  <a:pt x="2034" y="2"/>
                </a:lnTo>
                <a:lnTo>
                  <a:pt x="2035" y="4"/>
                </a:lnTo>
                <a:lnTo>
                  <a:pt x="2035" y="4"/>
                </a:lnTo>
                <a:lnTo>
                  <a:pt x="2035" y="2"/>
                </a:lnTo>
                <a:lnTo>
                  <a:pt x="2036" y="1"/>
                </a:lnTo>
                <a:lnTo>
                  <a:pt x="2036" y="2"/>
                </a:lnTo>
                <a:lnTo>
                  <a:pt x="2036" y="1"/>
                </a:lnTo>
                <a:lnTo>
                  <a:pt x="2037" y="3"/>
                </a:lnTo>
                <a:lnTo>
                  <a:pt x="2037" y="3"/>
                </a:lnTo>
                <a:lnTo>
                  <a:pt x="2038" y="4"/>
                </a:lnTo>
                <a:lnTo>
                  <a:pt x="2038" y="3"/>
                </a:lnTo>
                <a:lnTo>
                  <a:pt x="2038" y="4"/>
                </a:lnTo>
                <a:lnTo>
                  <a:pt x="2039" y="3"/>
                </a:lnTo>
                <a:lnTo>
                  <a:pt x="2039" y="4"/>
                </a:lnTo>
                <a:lnTo>
                  <a:pt x="2039" y="2"/>
                </a:lnTo>
                <a:lnTo>
                  <a:pt x="2041" y="3"/>
                </a:lnTo>
                <a:lnTo>
                  <a:pt x="2041" y="2"/>
                </a:lnTo>
                <a:lnTo>
                  <a:pt x="2041" y="3"/>
                </a:lnTo>
                <a:lnTo>
                  <a:pt x="2042" y="1"/>
                </a:lnTo>
                <a:lnTo>
                  <a:pt x="2042" y="2"/>
                </a:lnTo>
                <a:lnTo>
                  <a:pt x="2043" y="1"/>
                </a:lnTo>
                <a:lnTo>
                  <a:pt x="2043" y="4"/>
                </a:lnTo>
                <a:lnTo>
                  <a:pt x="2043" y="3"/>
                </a:lnTo>
                <a:lnTo>
                  <a:pt x="2044" y="3"/>
                </a:lnTo>
                <a:lnTo>
                  <a:pt x="2044" y="3"/>
                </a:lnTo>
                <a:lnTo>
                  <a:pt x="2044" y="3"/>
                </a:lnTo>
                <a:lnTo>
                  <a:pt x="2045" y="4"/>
                </a:lnTo>
                <a:lnTo>
                  <a:pt x="2045" y="2"/>
                </a:lnTo>
                <a:lnTo>
                  <a:pt x="2045" y="4"/>
                </a:lnTo>
                <a:lnTo>
                  <a:pt x="2046" y="2"/>
                </a:lnTo>
                <a:lnTo>
                  <a:pt x="2046" y="2"/>
                </a:lnTo>
                <a:lnTo>
                  <a:pt x="2047" y="4"/>
                </a:lnTo>
                <a:lnTo>
                  <a:pt x="2047" y="3"/>
                </a:lnTo>
                <a:lnTo>
                  <a:pt x="2047" y="3"/>
                </a:lnTo>
                <a:lnTo>
                  <a:pt x="2048" y="3"/>
                </a:lnTo>
                <a:lnTo>
                  <a:pt x="2048" y="3"/>
                </a:lnTo>
                <a:lnTo>
                  <a:pt x="2048" y="2"/>
                </a:lnTo>
                <a:lnTo>
                  <a:pt x="2050" y="2"/>
                </a:lnTo>
                <a:lnTo>
                  <a:pt x="2050" y="1"/>
                </a:lnTo>
                <a:lnTo>
                  <a:pt x="2050" y="2"/>
                </a:lnTo>
                <a:lnTo>
                  <a:pt x="2051" y="2"/>
                </a:lnTo>
                <a:lnTo>
                  <a:pt x="2051" y="2"/>
                </a:lnTo>
                <a:lnTo>
                  <a:pt x="2052" y="3"/>
                </a:lnTo>
                <a:lnTo>
                  <a:pt x="2052" y="3"/>
                </a:lnTo>
                <a:lnTo>
                  <a:pt x="2052" y="4"/>
                </a:lnTo>
                <a:lnTo>
                  <a:pt x="2053" y="3"/>
                </a:lnTo>
                <a:lnTo>
                  <a:pt x="2053" y="3"/>
                </a:lnTo>
                <a:lnTo>
                  <a:pt x="2053" y="2"/>
                </a:lnTo>
                <a:lnTo>
                  <a:pt x="2054" y="2"/>
                </a:lnTo>
                <a:lnTo>
                  <a:pt x="2054" y="3"/>
                </a:lnTo>
                <a:lnTo>
                  <a:pt x="2054" y="2"/>
                </a:lnTo>
                <a:lnTo>
                  <a:pt x="2055" y="3"/>
                </a:lnTo>
                <a:lnTo>
                  <a:pt x="2055" y="3"/>
                </a:lnTo>
                <a:lnTo>
                  <a:pt x="2056" y="3"/>
                </a:lnTo>
                <a:lnTo>
                  <a:pt x="2056" y="2"/>
                </a:lnTo>
                <a:lnTo>
                  <a:pt x="2056" y="4"/>
                </a:lnTo>
                <a:lnTo>
                  <a:pt x="2057" y="3"/>
                </a:lnTo>
                <a:lnTo>
                  <a:pt x="2057" y="3"/>
                </a:lnTo>
                <a:lnTo>
                  <a:pt x="2057" y="3"/>
                </a:lnTo>
                <a:lnTo>
                  <a:pt x="2059" y="3"/>
                </a:lnTo>
                <a:lnTo>
                  <a:pt x="2059" y="2"/>
                </a:lnTo>
                <a:lnTo>
                  <a:pt x="2059" y="3"/>
                </a:lnTo>
                <a:lnTo>
                  <a:pt x="2060" y="3"/>
                </a:lnTo>
                <a:lnTo>
                  <a:pt x="2060" y="3"/>
                </a:lnTo>
                <a:lnTo>
                  <a:pt x="2061" y="3"/>
                </a:lnTo>
                <a:lnTo>
                  <a:pt x="2061" y="3"/>
                </a:lnTo>
                <a:lnTo>
                  <a:pt x="2061" y="4"/>
                </a:lnTo>
                <a:lnTo>
                  <a:pt x="2062" y="3"/>
                </a:lnTo>
                <a:lnTo>
                  <a:pt x="2062" y="3"/>
                </a:lnTo>
                <a:lnTo>
                  <a:pt x="2062" y="3"/>
                </a:lnTo>
                <a:lnTo>
                  <a:pt x="2063" y="2"/>
                </a:lnTo>
                <a:lnTo>
                  <a:pt x="2063" y="3"/>
                </a:lnTo>
                <a:lnTo>
                  <a:pt x="2063" y="3"/>
                </a:lnTo>
                <a:lnTo>
                  <a:pt x="2064" y="4"/>
                </a:lnTo>
                <a:lnTo>
                  <a:pt x="2064" y="2"/>
                </a:lnTo>
                <a:lnTo>
                  <a:pt x="2065" y="2"/>
                </a:lnTo>
                <a:lnTo>
                  <a:pt x="2065" y="3"/>
                </a:lnTo>
                <a:lnTo>
                  <a:pt x="2065" y="4"/>
                </a:lnTo>
                <a:lnTo>
                  <a:pt x="2066" y="1"/>
                </a:lnTo>
                <a:lnTo>
                  <a:pt x="2066" y="3"/>
                </a:lnTo>
                <a:lnTo>
                  <a:pt x="2066" y="3"/>
                </a:lnTo>
                <a:lnTo>
                  <a:pt x="2068" y="3"/>
                </a:lnTo>
                <a:lnTo>
                  <a:pt x="2068" y="4"/>
                </a:lnTo>
                <a:lnTo>
                  <a:pt x="2068" y="3"/>
                </a:lnTo>
                <a:lnTo>
                  <a:pt x="2069" y="4"/>
                </a:lnTo>
                <a:lnTo>
                  <a:pt x="2069" y="2"/>
                </a:lnTo>
                <a:lnTo>
                  <a:pt x="2070" y="4"/>
                </a:lnTo>
                <a:lnTo>
                  <a:pt x="2070" y="3"/>
                </a:lnTo>
                <a:lnTo>
                  <a:pt x="2070" y="3"/>
                </a:lnTo>
                <a:lnTo>
                  <a:pt x="2071" y="3"/>
                </a:lnTo>
                <a:lnTo>
                  <a:pt x="2071" y="2"/>
                </a:lnTo>
                <a:lnTo>
                  <a:pt x="2071" y="2"/>
                </a:lnTo>
                <a:lnTo>
                  <a:pt x="2072" y="3"/>
                </a:lnTo>
                <a:lnTo>
                  <a:pt x="2072" y="3"/>
                </a:lnTo>
                <a:lnTo>
                  <a:pt x="2073" y="3"/>
                </a:lnTo>
                <a:lnTo>
                  <a:pt x="2073" y="4"/>
                </a:lnTo>
                <a:lnTo>
                  <a:pt x="2073" y="3"/>
                </a:lnTo>
                <a:lnTo>
                  <a:pt x="2074" y="4"/>
                </a:lnTo>
                <a:lnTo>
                  <a:pt x="2074" y="3"/>
                </a:lnTo>
                <a:lnTo>
                  <a:pt x="2074" y="4"/>
                </a:lnTo>
                <a:lnTo>
                  <a:pt x="2075" y="3"/>
                </a:lnTo>
                <a:lnTo>
                  <a:pt x="2075" y="3"/>
                </a:lnTo>
                <a:lnTo>
                  <a:pt x="2075" y="2"/>
                </a:lnTo>
                <a:lnTo>
                  <a:pt x="2077" y="4"/>
                </a:lnTo>
                <a:lnTo>
                  <a:pt x="2077" y="4"/>
                </a:lnTo>
                <a:lnTo>
                  <a:pt x="2078" y="4"/>
                </a:lnTo>
                <a:lnTo>
                  <a:pt x="2078" y="3"/>
                </a:lnTo>
                <a:lnTo>
                  <a:pt x="2078" y="4"/>
                </a:lnTo>
                <a:lnTo>
                  <a:pt x="2079" y="1"/>
                </a:lnTo>
                <a:lnTo>
                  <a:pt x="2079" y="2"/>
                </a:lnTo>
                <a:lnTo>
                  <a:pt x="2079" y="3"/>
                </a:lnTo>
                <a:lnTo>
                  <a:pt x="2080" y="2"/>
                </a:lnTo>
                <a:lnTo>
                  <a:pt x="2080" y="3"/>
                </a:lnTo>
                <a:lnTo>
                  <a:pt x="2080" y="4"/>
                </a:lnTo>
                <a:lnTo>
                  <a:pt x="2081" y="3"/>
                </a:lnTo>
                <a:lnTo>
                  <a:pt x="2081" y="4"/>
                </a:lnTo>
                <a:lnTo>
                  <a:pt x="2082" y="4"/>
                </a:lnTo>
                <a:lnTo>
                  <a:pt x="2082" y="2"/>
                </a:lnTo>
                <a:lnTo>
                  <a:pt x="2082" y="4"/>
                </a:lnTo>
                <a:lnTo>
                  <a:pt x="2083" y="4"/>
                </a:lnTo>
                <a:lnTo>
                  <a:pt x="2083" y="4"/>
                </a:lnTo>
                <a:lnTo>
                  <a:pt x="2083" y="4"/>
                </a:lnTo>
                <a:lnTo>
                  <a:pt x="2084" y="4"/>
                </a:lnTo>
                <a:lnTo>
                  <a:pt x="2084" y="3"/>
                </a:lnTo>
                <a:lnTo>
                  <a:pt x="2084" y="3"/>
                </a:lnTo>
                <a:lnTo>
                  <a:pt x="2086" y="4"/>
                </a:lnTo>
                <a:lnTo>
                  <a:pt x="2086" y="3"/>
                </a:lnTo>
                <a:lnTo>
                  <a:pt x="2087" y="3"/>
                </a:lnTo>
                <a:lnTo>
                  <a:pt x="2087" y="3"/>
                </a:lnTo>
                <a:lnTo>
                  <a:pt x="2087" y="3"/>
                </a:lnTo>
                <a:lnTo>
                  <a:pt x="2088" y="3"/>
                </a:lnTo>
                <a:lnTo>
                  <a:pt x="2088" y="3"/>
                </a:lnTo>
                <a:lnTo>
                  <a:pt x="2088" y="2"/>
                </a:lnTo>
                <a:lnTo>
                  <a:pt x="2089" y="3"/>
                </a:lnTo>
                <a:lnTo>
                  <a:pt x="2089" y="2"/>
                </a:lnTo>
                <a:lnTo>
                  <a:pt x="2089" y="4"/>
                </a:lnTo>
                <a:lnTo>
                  <a:pt x="2090" y="3"/>
                </a:lnTo>
                <a:lnTo>
                  <a:pt x="2090" y="2"/>
                </a:lnTo>
                <a:lnTo>
                  <a:pt x="2091" y="2"/>
                </a:lnTo>
                <a:lnTo>
                  <a:pt x="2091" y="3"/>
                </a:lnTo>
                <a:lnTo>
                  <a:pt x="2091" y="2"/>
                </a:lnTo>
                <a:lnTo>
                  <a:pt x="2092" y="4"/>
                </a:lnTo>
                <a:lnTo>
                  <a:pt x="2092" y="2"/>
                </a:lnTo>
                <a:lnTo>
                  <a:pt x="2092" y="1"/>
                </a:lnTo>
                <a:lnTo>
                  <a:pt x="2093" y="1"/>
                </a:lnTo>
                <a:lnTo>
                  <a:pt x="2093" y="1"/>
                </a:lnTo>
                <a:lnTo>
                  <a:pt x="2093" y="3"/>
                </a:lnTo>
                <a:lnTo>
                  <a:pt x="2095" y="2"/>
                </a:lnTo>
                <a:lnTo>
                  <a:pt x="2095" y="4"/>
                </a:lnTo>
                <a:lnTo>
                  <a:pt x="2096" y="4"/>
                </a:lnTo>
                <a:lnTo>
                  <a:pt x="2096" y="3"/>
                </a:lnTo>
                <a:lnTo>
                  <a:pt x="2096" y="4"/>
                </a:lnTo>
                <a:lnTo>
                  <a:pt x="2097" y="4"/>
                </a:lnTo>
                <a:lnTo>
                  <a:pt x="2097" y="2"/>
                </a:lnTo>
                <a:lnTo>
                  <a:pt x="2097" y="4"/>
                </a:lnTo>
                <a:lnTo>
                  <a:pt x="2098" y="4"/>
                </a:lnTo>
                <a:lnTo>
                  <a:pt x="2098" y="4"/>
                </a:lnTo>
                <a:lnTo>
                  <a:pt x="2098" y="4"/>
                </a:lnTo>
                <a:lnTo>
                  <a:pt x="2099" y="3"/>
                </a:lnTo>
                <a:lnTo>
                  <a:pt x="2099" y="4"/>
                </a:lnTo>
                <a:lnTo>
                  <a:pt x="2100" y="4"/>
                </a:lnTo>
                <a:lnTo>
                  <a:pt x="2100" y="4"/>
                </a:lnTo>
                <a:lnTo>
                  <a:pt x="2100" y="2"/>
                </a:lnTo>
                <a:lnTo>
                  <a:pt x="2101" y="3"/>
                </a:lnTo>
                <a:lnTo>
                  <a:pt x="2101" y="4"/>
                </a:lnTo>
                <a:lnTo>
                  <a:pt x="2101" y="4"/>
                </a:lnTo>
                <a:lnTo>
                  <a:pt x="2102" y="2"/>
                </a:lnTo>
                <a:lnTo>
                  <a:pt x="2102" y="2"/>
                </a:lnTo>
                <a:lnTo>
                  <a:pt x="2102" y="4"/>
                </a:lnTo>
                <a:lnTo>
                  <a:pt x="2104" y="4"/>
                </a:lnTo>
                <a:lnTo>
                  <a:pt x="2104" y="3"/>
                </a:lnTo>
                <a:lnTo>
                  <a:pt x="2105" y="1"/>
                </a:lnTo>
                <a:lnTo>
                  <a:pt x="2105" y="2"/>
                </a:lnTo>
                <a:lnTo>
                  <a:pt x="2105" y="3"/>
                </a:lnTo>
                <a:lnTo>
                  <a:pt x="2106" y="4"/>
                </a:lnTo>
                <a:lnTo>
                  <a:pt x="2106" y="4"/>
                </a:lnTo>
                <a:lnTo>
                  <a:pt x="2106" y="1"/>
                </a:lnTo>
                <a:lnTo>
                  <a:pt x="2107" y="1"/>
                </a:lnTo>
                <a:lnTo>
                  <a:pt x="2107" y="2"/>
                </a:lnTo>
                <a:lnTo>
                  <a:pt x="2107" y="4"/>
                </a:lnTo>
                <a:lnTo>
                  <a:pt x="2108" y="5"/>
                </a:lnTo>
                <a:lnTo>
                  <a:pt x="2108" y="3"/>
                </a:lnTo>
                <a:lnTo>
                  <a:pt x="2109" y="4"/>
                </a:lnTo>
                <a:lnTo>
                  <a:pt x="2109" y="2"/>
                </a:lnTo>
                <a:lnTo>
                  <a:pt x="2109" y="3"/>
                </a:lnTo>
                <a:lnTo>
                  <a:pt x="2110" y="1"/>
                </a:lnTo>
                <a:lnTo>
                  <a:pt x="2110" y="2"/>
                </a:lnTo>
                <a:lnTo>
                  <a:pt x="2110" y="1"/>
                </a:lnTo>
                <a:lnTo>
                  <a:pt x="2111" y="3"/>
                </a:lnTo>
                <a:lnTo>
                  <a:pt x="2111" y="3"/>
                </a:lnTo>
                <a:lnTo>
                  <a:pt x="2111" y="1"/>
                </a:lnTo>
                <a:lnTo>
                  <a:pt x="2113" y="2"/>
                </a:lnTo>
                <a:lnTo>
                  <a:pt x="2113" y="1"/>
                </a:lnTo>
                <a:lnTo>
                  <a:pt x="2114" y="4"/>
                </a:lnTo>
                <a:lnTo>
                  <a:pt x="2114" y="1"/>
                </a:lnTo>
                <a:lnTo>
                  <a:pt x="2114" y="2"/>
                </a:lnTo>
                <a:lnTo>
                  <a:pt x="2115" y="2"/>
                </a:lnTo>
                <a:lnTo>
                  <a:pt x="2115" y="4"/>
                </a:lnTo>
                <a:lnTo>
                  <a:pt x="2115" y="3"/>
                </a:lnTo>
                <a:lnTo>
                  <a:pt x="2116" y="3"/>
                </a:lnTo>
                <a:lnTo>
                  <a:pt x="2116" y="2"/>
                </a:lnTo>
                <a:lnTo>
                  <a:pt x="2117" y="4"/>
                </a:lnTo>
                <a:lnTo>
                  <a:pt x="2117" y="4"/>
                </a:lnTo>
                <a:lnTo>
                  <a:pt x="2117" y="3"/>
                </a:lnTo>
                <a:lnTo>
                  <a:pt x="2118" y="4"/>
                </a:lnTo>
                <a:lnTo>
                  <a:pt x="2118" y="3"/>
                </a:lnTo>
                <a:lnTo>
                  <a:pt x="2118" y="4"/>
                </a:lnTo>
                <a:lnTo>
                  <a:pt x="2119" y="3"/>
                </a:lnTo>
                <a:lnTo>
                  <a:pt x="2119" y="3"/>
                </a:lnTo>
                <a:lnTo>
                  <a:pt x="2119" y="4"/>
                </a:lnTo>
                <a:lnTo>
                  <a:pt x="2120" y="3"/>
                </a:lnTo>
                <a:lnTo>
                  <a:pt x="2120" y="4"/>
                </a:lnTo>
                <a:lnTo>
                  <a:pt x="2122" y="2"/>
                </a:lnTo>
                <a:lnTo>
                  <a:pt x="2122" y="3"/>
                </a:lnTo>
                <a:lnTo>
                  <a:pt x="2122" y="4"/>
                </a:lnTo>
                <a:lnTo>
                  <a:pt x="2123" y="3"/>
                </a:lnTo>
                <a:lnTo>
                  <a:pt x="2123" y="3"/>
                </a:lnTo>
                <a:lnTo>
                  <a:pt x="2123" y="2"/>
                </a:lnTo>
                <a:lnTo>
                  <a:pt x="2124" y="1"/>
                </a:lnTo>
                <a:lnTo>
                  <a:pt x="2124" y="3"/>
                </a:lnTo>
                <a:lnTo>
                  <a:pt x="2124" y="1"/>
                </a:lnTo>
                <a:lnTo>
                  <a:pt x="2125" y="3"/>
                </a:lnTo>
                <a:lnTo>
                  <a:pt x="2125" y="2"/>
                </a:lnTo>
                <a:lnTo>
                  <a:pt x="2126" y="2"/>
                </a:lnTo>
                <a:lnTo>
                  <a:pt x="2126" y="3"/>
                </a:lnTo>
                <a:lnTo>
                  <a:pt x="2126" y="1"/>
                </a:lnTo>
                <a:lnTo>
                  <a:pt x="2127" y="4"/>
                </a:lnTo>
                <a:lnTo>
                  <a:pt x="2127" y="3"/>
                </a:lnTo>
                <a:lnTo>
                  <a:pt x="2127" y="2"/>
                </a:lnTo>
                <a:lnTo>
                  <a:pt x="2128" y="4"/>
                </a:lnTo>
                <a:lnTo>
                  <a:pt x="2128" y="4"/>
                </a:lnTo>
                <a:lnTo>
                  <a:pt x="2128" y="3"/>
                </a:lnTo>
                <a:lnTo>
                  <a:pt x="2129" y="3"/>
                </a:lnTo>
                <a:lnTo>
                  <a:pt x="2129" y="4"/>
                </a:lnTo>
                <a:lnTo>
                  <a:pt x="2131" y="1"/>
                </a:lnTo>
                <a:lnTo>
                  <a:pt x="2131" y="4"/>
                </a:lnTo>
                <a:lnTo>
                  <a:pt x="2131" y="1"/>
                </a:lnTo>
                <a:lnTo>
                  <a:pt x="2132" y="3"/>
                </a:lnTo>
                <a:lnTo>
                  <a:pt x="2132" y="3"/>
                </a:lnTo>
                <a:lnTo>
                  <a:pt x="2132" y="3"/>
                </a:lnTo>
                <a:lnTo>
                  <a:pt x="2133" y="3"/>
                </a:lnTo>
                <a:lnTo>
                  <a:pt x="2133" y="3"/>
                </a:lnTo>
                <a:lnTo>
                  <a:pt x="2133" y="2"/>
                </a:lnTo>
                <a:lnTo>
                  <a:pt x="2134" y="2"/>
                </a:lnTo>
                <a:lnTo>
                  <a:pt x="2134" y="2"/>
                </a:lnTo>
                <a:lnTo>
                  <a:pt x="2135" y="2"/>
                </a:lnTo>
                <a:lnTo>
                  <a:pt x="2135" y="3"/>
                </a:lnTo>
                <a:lnTo>
                  <a:pt x="2135" y="2"/>
                </a:lnTo>
                <a:lnTo>
                  <a:pt x="2136" y="2"/>
                </a:lnTo>
                <a:lnTo>
                  <a:pt x="2136" y="1"/>
                </a:lnTo>
                <a:lnTo>
                  <a:pt x="2136" y="2"/>
                </a:lnTo>
                <a:lnTo>
                  <a:pt x="2137" y="2"/>
                </a:lnTo>
                <a:lnTo>
                  <a:pt x="2137" y="2"/>
                </a:lnTo>
                <a:lnTo>
                  <a:pt x="2137" y="3"/>
                </a:lnTo>
                <a:lnTo>
                  <a:pt x="2138" y="4"/>
                </a:lnTo>
                <a:lnTo>
                  <a:pt x="2138" y="2"/>
                </a:lnTo>
                <a:lnTo>
                  <a:pt x="2140" y="3"/>
                </a:lnTo>
                <a:lnTo>
                  <a:pt x="2140" y="2"/>
                </a:lnTo>
                <a:lnTo>
                  <a:pt x="2140" y="4"/>
                </a:lnTo>
                <a:lnTo>
                  <a:pt x="2141" y="2"/>
                </a:lnTo>
                <a:lnTo>
                  <a:pt x="2141" y="3"/>
                </a:lnTo>
                <a:lnTo>
                  <a:pt x="2141" y="4"/>
                </a:lnTo>
                <a:lnTo>
                  <a:pt x="2142" y="1"/>
                </a:lnTo>
                <a:lnTo>
                  <a:pt x="2142" y="2"/>
                </a:lnTo>
                <a:lnTo>
                  <a:pt x="2142" y="4"/>
                </a:lnTo>
                <a:lnTo>
                  <a:pt x="2143" y="2"/>
                </a:lnTo>
                <a:lnTo>
                  <a:pt x="2143" y="1"/>
                </a:lnTo>
                <a:lnTo>
                  <a:pt x="2144" y="4"/>
                </a:lnTo>
                <a:lnTo>
                  <a:pt x="2144" y="1"/>
                </a:lnTo>
                <a:lnTo>
                  <a:pt x="2144" y="3"/>
                </a:lnTo>
                <a:lnTo>
                  <a:pt x="2145" y="2"/>
                </a:lnTo>
                <a:lnTo>
                  <a:pt x="2145" y="4"/>
                </a:lnTo>
                <a:lnTo>
                  <a:pt x="2145" y="3"/>
                </a:lnTo>
                <a:lnTo>
                  <a:pt x="2146" y="3"/>
                </a:lnTo>
                <a:lnTo>
                  <a:pt x="2146" y="2"/>
                </a:lnTo>
                <a:lnTo>
                  <a:pt x="2146" y="3"/>
                </a:lnTo>
                <a:lnTo>
                  <a:pt x="2147" y="4"/>
                </a:lnTo>
                <a:lnTo>
                  <a:pt x="2147" y="4"/>
                </a:lnTo>
                <a:lnTo>
                  <a:pt x="2149" y="2"/>
                </a:lnTo>
                <a:lnTo>
                  <a:pt x="2149" y="3"/>
                </a:lnTo>
                <a:lnTo>
                  <a:pt x="2149" y="2"/>
                </a:lnTo>
                <a:lnTo>
                  <a:pt x="2150" y="3"/>
                </a:lnTo>
                <a:lnTo>
                  <a:pt x="2150" y="4"/>
                </a:lnTo>
                <a:lnTo>
                  <a:pt x="2150" y="4"/>
                </a:lnTo>
                <a:lnTo>
                  <a:pt x="2151" y="2"/>
                </a:lnTo>
                <a:lnTo>
                  <a:pt x="2151" y="3"/>
                </a:lnTo>
                <a:lnTo>
                  <a:pt x="2151" y="4"/>
                </a:lnTo>
                <a:lnTo>
                  <a:pt x="2152" y="2"/>
                </a:lnTo>
                <a:lnTo>
                  <a:pt x="2152" y="2"/>
                </a:lnTo>
                <a:lnTo>
                  <a:pt x="2153" y="4"/>
                </a:lnTo>
                <a:lnTo>
                  <a:pt x="2153" y="4"/>
                </a:lnTo>
                <a:lnTo>
                  <a:pt x="2153" y="3"/>
                </a:lnTo>
                <a:lnTo>
                  <a:pt x="2154" y="2"/>
                </a:lnTo>
                <a:lnTo>
                  <a:pt x="2154" y="3"/>
                </a:lnTo>
                <a:lnTo>
                  <a:pt x="2154" y="1"/>
                </a:lnTo>
                <a:lnTo>
                  <a:pt x="2155" y="3"/>
                </a:lnTo>
                <a:lnTo>
                  <a:pt x="2155" y="2"/>
                </a:lnTo>
                <a:lnTo>
                  <a:pt x="2155" y="2"/>
                </a:lnTo>
                <a:lnTo>
                  <a:pt x="2156" y="4"/>
                </a:lnTo>
                <a:lnTo>
                  <a:pt x="2156" y="4"/>
                </a:lnTo>
                <a:lnTo>
                  <a:pt x="2158" y="3"/>
                </a:lnTo>
                <a:lnTo>
                  <a:pt x="2158" y="3"/>
                </a:lnTo>
                <a:lnTo>
                  <a:pt x="2158" y="2"/>
                </a:lnTo>
                <a:lnTo>
                  <a:pt x="2159" y="2"/>
                </a:lnTo>
                <a:lnTo>
                  <a:pt x="2159" y="3"/>
                </a:lnTo>
                <a:lnTo>
                  <a:pt x="2159" y="4"/>
                </a:lnTo>
                <a:lnTo>
                  <a:pt x="2160" y="1"/>
                </a:lnTo>
                <a:lnTo>
                  <a:pt x="2160" y="3"/>
                </a:lnTo>
                <a:lnTo>
                  <a:pt x="2161" y="4"/>
                </a:lnTo>
                <a:lnTo>
                  <a:pt x="2161" y="1"/>
                </a:lnTo>
                <a:lnTo>
                  <a:pt x="2161" y="3"/>
                </a:lnTo>
                <a:lnTo>
                  <a:pt x="2162" y="3"/>
                </a:lnTo>
                <a:lnTo>
                  <a:pt x="2162" y="4"/>
                </a:lnTo>
                <a:lnTo>
                  <a:pt x="2162" y="2"/>
                </a:lnTo>
                <a:lnTo>
                  <a:pt x="2163" y="4"/>
                </a:lnTo>
                <a:lnTo>
                  <a:pt x="2163" y="3"/>
                </a:lnTo>
                <a:lnTo>
                  <a:pt x="2163" y="3"/>
                </a:lnTo>
                <a:lnTo>
                  <a:pt x="2164" y="4"/>
                </a:lnTo>
                <a:lnTo>
                  <a:pt x="2164" y="4"/>
                </a:lnTo>
                <a:lnTo>
                  <a:pt x="2165" y="3"/>
                </a:lnTo>
                <a:lnTo>
                  <a:pt x="2165" y="4"/>
                </a:lnTo>
                <a:lnTo>
                  <a:pt x="2165" y="3"/>
                </a:lnTo>
                <a:lnTo>
                  <a:pt x="2167" y="4"/>
                </a:lnTo>
                <a:lnTo>
                  <a:pt x="2167" y="2"/>
                </a:lnTo>
                <a:lnTo>
                  <a:pt x="2167" y="3"/>
                </a:lnTo>
                <a:lnTo>
                  <a:pt x="2168" y="2"/>
                </a:lnTo>
                <a:lnTo>
                  <a:pt x="2168" y="4"/>
                </a:lnTo>
                <a:lnTo>
                  <a:pt x="2168" y="1"/>
                </a:lnTo>
                <a:lnTo>
                  <a:pt x="2169" y="2"/>
                </a:lnTo>
                <a:lnTo>
                  <a:pt x="2169" y="2"/>
                </a:lnTo>
                <a:lnTo>
                  <a:pt x="2170" y="3"/>
                </a:lnTo>
                <a:lnTo>
                  <a:pt x="2170" y="1"/>
                </a:lnTo>
                <a:lnTo>
                  <a:pt x="2170" y="3"/>
                </a:lnTo>
                <a:lnTo>
                  <a:pt x="2171" y="2"/>
                </a:lnTo>
                <a:lnTo>
                  <a:pt x="2171" y="2"/>
                </a:lnTo>
                <a:lnTo>
                  <a:pt x="2171" y="3"/>
                </a:lnTo>
                <a:lnTo>
                  <a:pt x="2172" y="3"/>
                </a:lnTo>
                <a:lnTo>
                  <a:pt x="2172" y="3"/>
                </a:lnTo>
                <a:lnTo>
                  <a:pt x="2172" y="2"/>
                </a:lnTo>
                <a:lnTo>
                  <a:pt x="2173" y="3"/>
                </a:lnTo>
                <a:lnTo>
                  <a:pt x="2173" y="4"/>
                </a:lnTo>
                <a:lnTo>
                  <a:pt x="2174" y="4"/>
                </a:lnTo>
                <a:lnTo>
                  <a:pt x="2174" y="3"/>
                </a:lnTo>
                <a:lnTo>
                  <a:pt x="2174" y="2"/>
                </a:lnTo>
                <a:lnTo>
                  <a:pt x="2176" y="3"/>
                </a:lnTo>
                <a:lnTo>
                  <a:pt x="2176" y="2"/>
                </a:lnTo>
                <a:lnTo>
                  <a:pt x="2176" y="3"/>
                </a:lnTo>
                <a:lnTo>
                  <a:pt x="2177" y="2"/>
                </a:lnTo>
                <a:lnTo>
                  <a:pt x="2177" y="4"/>
                </a:lnTo>
                <a:lnTo>
                  <a:pt x="2177" y="3"/>
                </a:lnTo>
                <a:lnTo>
                  <a:pt x="2178" y="3"/>
                </a:lnTo>
                <a:lnTo>
                  <a:pt x="2178" y="2"/>
                </a:lnTo>
                <a:lnTo>
                  <a:pt x="2179" y="3"/>
                </a:lnTo>
                <a:lnTo>
                  <a:pt x="2179" y="3"/>
                </a:lnTo>
                <a:lnTo>
                  <a:pt x="2179" y="2"/>
                </a:lnTo>
                <a:lnTo>
                  <a:pt x="2180" y="3"/>
                </a:lnTo>
                <a:lnTo>
                  <a:pt x="2180" y="4"/>
                </a:lnTo>
                <a:lnTo>
                  <a:pt x="2180" y="4"/>
                </a:lnTo>
                <a:lnTo>
                  <a:pt x="2181" y="3"/>
                </a:lnTo>
                <a:lnTo>
                  <a:pt x="2181" y="2"/>
                </a:lnTo>
                <a:lnTo>
                  <a:pt x="2181" y="3"/>
                </a:lnTo>
                <a:lnTo>
                  <a:pt x="2182" y="1"/>
                </a:lnTo>
                <a:lnTo>
                  <a:pt x="2182" y="3"/>
                </a:lnTo>
                <a:lnTo>
                  <a:pt x="2183" y="4"/>
                </a:lnTo>
                <a:lnTo>
                  <a:pt x="2183" y="3"/>
                </a:lnTo>
                <a:lnTo>
                  <a:pt x="2183" y="1"/>
                </a:lnTo>
                <a:lnTo>
                  <a:pt x="2185" y="3"/>
                </a:lnTo>
                <a:lnTo>
                  <a:pt x="2185" y="4"/>
                </a:lnTo>
                <a:lnTo>
                  <a:pt x="2185" y="4"/>
                </a:lnTo>
                <a:lnTo>
                  <a:pt x="2186" y="3"/>
                </a:lnTo>
                <a:lnTo>
                  <a:pt x="2186" y="3"/>
                </a:lnTo>
                <a:lnTo>
                  <a:pt x="2186" y="3"/>
                </a:lnTo>
                <a:lnTo>
                  <a:pt x="2187" y="3"/>
                </a:lnTo>
                <a:lnTo>
                  <a:pt x="2187" y="3"/>
                </a:lnTo>
                <a:lnTo>
                  <a:pt x="2188" y="4"/>
                </a:lnTo>
                <a:lnTo>
                  <a:pt x="2188" y="3"/>
                </a:lnTo>
                <a:lnTo>
                  <a:pt x="2188" y="1"/>
                </a:lnTo>
                <a:lnTo>
                  <a:pt x="2189" y="2"/>
                </a:lnTo>
                <a:lnTo>
                  <a:pt x="2189" y="2"/>
                </a:lnTo>
                <a:lnTo>
                  <a:pt x="2189" y="1"/>
                </a:lnTo>
                <a:lnTo>
                  <a:pt x="2190" y="2"/>
                </a:lnTo>
                <a:lnTo>
                  <a:pt x="2190" y="3"/>
                </a:lnTo>
                <a:lnTo>
                  <a:pt x="2190" y="2"/>
                </a:lnTo>
                <a:lnTo>
                  <a:pt x="2191" y="1"/>
                </a:lnTo>
                <a:lnTo>
                  <a:pt x="2191" y="3"/>
                </a:lnTo>
                <a:lnTo>
                  <a:pt x="2192" y="2"/>
                </a:lnTo>
                <a:lnTo>
                  <a:pt x="2192" y="3"/>
                </a:lnTo>
                <a:lnTo>
                  <a:pt x="2192" y="2"/>
                </a:lnTo>
                <a:lnTo>
                  <a:pt x="2194" y="1"/>
                </a:lnTo>
                <a:lnTo>
                  <a:pt x="2194" y="4"/>
                </a:lnTo>
                <a:lnTo>
                  <a:pt x="2194" y="1"/>
                </a:lnTo>
                <a:lnTo>
                  <a:pt x="2195" y="2"/>
                </a:lnTo>
                <a:lnTo>
                  <a:pt x="2195" y="2"/>
                </a:lnTo>
                <a:lnTo>
                  <a:pt x="2195" y="4"/>
                </a:lnTo>
                <a:lnTo>
                  <a:pt x="2196" y="3"/>
                </a:lnTo>
                <a:lnTo>
                  <a:pt x="2196" y="3"/>
                </a:lnTo>
                <a:lnTo>
                  <a:pt x="2197" y="3"/>
                </a:lnTo>
                <a:lnTo>
                  <a:pt x="2197" y="4"/>
                </a:lnTo>
                <a:lnTo>
                  <a:pt x="2197" y="3"/>
                </a:lnTo>
                <a:lnTo>
                  <a:pt x="2198" y="4"/>
                </a:lnTo>
                <a:lnTo>
                  <a:pt x="2198" y="4"/>
                </a:lnTo>
                <a:lnTo>
                  <a:pt x="2198" y="3"/>
                </a:lnTo>
                <a:lnTo>
                  <a:pt x="2199" y="3"/>
                </a:lnTo>
                <a:lnTo>
                  <a:pt x="2199" y="4"/>
                </a:lnTo>
                <a:lnTo>
                  <a:pt x="2200" y="4"/>
                </a:lnTo>
                <a:lnTo>
                  <a:pt x="2200" y="4"/>
                </a:lnTo>
                <a:lnTo>
                  <a:pt x="2200" y="3"/>
                </a:lnTo>
                <a:lnTo>
                  <a:pt x="2201" y="2"/>
                </a:lnTo>
                <a:lnTo>
                  <a:pt x="2201" y="3"/>
                </a:lnTo>
                <a:lnTo>
                  <a:pt x="2201" y="3"/>
                </a:lnTo>
                <a:lnTo>
                  <a:pt x="2203" y="3"/>
                </a:lnTo>
                <a:lnTo>
                  <a:pt x="2203" y="4"/>
                </a:lnTo>
                <a:lnTo>
                  <a:pt x="2203" y="3"/>
                </a:lnTo>
                <a:lnTo>
                  <a:pt x="2204" y="3"/>
                </a:lnTo>
                <a:lnTo>
                  <a:pt x="2204" y="3"/>
                </a:lnTo>
                <a:lnTo>
                  <a:pt x="2205" y="2"/>
                </a:lnTo>
                <a:lnTo>
                  <a:pt x="2205" y="3"/>
                </a:lnTo>
                <a:lnTo>
                  <a:pt x="2205" y="4"/>
                </a:lnTo>
                <a:lnTo>
                  <a:pt x="2206" y="2"/>
                </a:lnTo>
                <a:lnTo>
                  <a:pt x="2206" y="2"/>
                </a:lnTo>
                <a:lnTo>
                  <a:pt x="2206" y="3"/>
                </a:lnTo>
                <a:lnTo>
                  <a:pt x="2207" y="2"/>
                </a:lnTo>
                <a:lnTo>
                  <a:pt x="2207" y="3"/>
                </a:lnTo>
                <a:lnTo>
                  <a:pt x="2207" y="2"/>
                </a:lnTo>
                <a:lnTo>
                  <a:pt x="2208" y="3"/>
                </a:lnTo>
                <a:lnTo>
                  <a:pt x="2208" y="4"/>
                </a:lnTo>
                <a:lnTo>
                  <a:pt x="2209" y="4"/>
                </a:lnTo>
                <a:lnTo>
                  <a:pt x="2209" y="4"/>
                </a:lnTo>
                <a:lnTo>
                  <a:pt x="2209" y="2"/>
                </a:lnTo>
                <a:lnTo>
                  <a:pt x="2210" y="3"/>
                </a:lnTo>
                <a:lnTo>
                  <a:pt x="2210" y="4"/>
                </a:lnTo>
                <a:lnTo>
                  <a:pt x="2210" y="4"/>
                </a:lnTo>
                <a:lnTo>
                  <a:pt x="2212" y="3"/>
                </a:lnTo>
                <a:lnTo>
                  <a:pt x="2212" y="3"/>
                </a:lnTo>
                <a:lnTo>
                  <a:pt x="2212" y="2"/>
                </a:lnTo>
                <a:lnTo>
                  <a:pt x="2213" y="4"/>
                </a:lnTo>
                <a:lnTo>
                  <a:pt x="2213" y="2"/>
                </a:lnTo>
                <a:lnTo>
                  <a:pt x="2214" y="2"/>
                </a:lnTo>
                <a:lnTo>
                  <a:pt x="2214" y="3"/>
                </a:lnTo>
                <a:lnTo>
                  <a:pt x="2214" y="2"/>
                </a:lnTo>
                <a:lnTo>
                  <a:pt x="2215" y="2"/>
                </a:lnTo>
                <a:lnTo>
                  <a:pt x="2215" y="4"/>
                </a:lnTo>
                <a:lnTo>
                  <a:pt x="2215" y="1"/>
                </a:lnTo>
                <a:lnTo>
                  <a:pt x="2216" y="2"/>
                </a:lnTo>
                <a:lnTo>
                  <a:pt x="2216" y="2"/>
                </a:lnTo>
                <a:lnTo>
                  <a:pt x="2216" y="2"/>
                </a:lnTo>
                <a:lnTo>
                  <a:pt x="2217" y="2"/>
                </a:lnTo>
                <a:lnTo>
                  <a:pt x="2217" y="2"/>
                </a:lnTo>
                <a:lnTo>
                  <a:pt x="2218" y="3"/>
                </a:lnTo>
                <a:lnTo>
                  <a:pt x="2218" y="4"/>
                </a:lnTo>
                <a:lnTo>
                  <a:pt x="2218" y="2"/>
                </a:lnTo>
                <a:lnTo>
                  <a:pt x="2219" y="3"/>
                </a:lnTo>
                <a:lnTo>
                  <a:pt x="2219" y="3"/>
                </a:lnTo>
                <a:lnTo>
                  <a:pt x="2219" y="3"/>
                </a:lnTo>
                <a:lnTo>
                  <a:pt x="2221" y="4"/>
                </a:lnTo>
                <a:lnTo>
                  <a:pt x="2221" y="4"/>
                </a:lnTo>
                <a:lnTo>
                  <a:pt x="2221" y="3"/>
                </a:lnTo>
                <a:lnTo>
                  <a:pt x="2222" y="4"/>
                </a:lnTo>
                <a:lnTo>
                  <a:pt x="2222" y="2"/>
                </a:lnTo>
                <a:lnTo>
                  <a:pt x="2223" y="3"/>
                </a:lnTo>
                <a:lnTo>
                  <a:pt x="2223" y="3"/>
                </a:lnTo>
                <a:lnTo>
                  <a:pt x="2223" y="4"/>
                </a:lnTo>
                <a:lnTo>
                  <a:pt x="2224" y="3"/>
                </a:lnTo>
                <a:lnTo>
                  <a:pt x="2224" y="2"/>
                </a:lnTo>
                <a:lnTo>
                  <a:pt x="2224" y="3"/>
                </a:lnTo>
                <a:lnTo>
                  <a:pt x="2225" y="1"/>
                </a:lnTo>
                <a:lnTo>
                  <a:pt x="2225" y="2"/>
                </a:lnTo>
                <a:lnTo>
                  <a:pt x="2225" y="2"/>
                </a:lnTo>
                <a:lnTo>
                  <a:pt x="2226" y="2"/>
                </a:lnTo>
                <a:lnTo>
                  <a:pt x="2226" y="2"/>
                </a:lnTo>
                <a:lnTo>
                  <a:pt x="2227" y="4"/>
                </a:lnTo>
                <a:lnTo>
                  <a:pt x="2227" y="2"/>
                </a:lnTo>
                <a:lnTo>
                  <a:pt x="2227" y="3"/>
                </a:lnTo>
                <a:lnTo>
                  <a:pt x="2228" y="4"/>
                </a:lnTo>
                <a:lnTo>
                  <a:pt x="2228" y="3"/>
                </a:lnTo>
                <a:lnTo>
                  <a:pt x="2228" y="3"/>
                </a:lnTo>
                <a:lnTo>
                  <a:pt x="2230" y="3"/>
                </a:lnTo>
                <a:lnTo>
                  <a:pt x="2230" y="1"/>
                </a:lnTo>
                <a:lnTo>
                  <a:pt x="2230" y="3"/>
                </a:lnTo>
                <a:lnTo>
                  <a:pt x="2231" y="4"/>
                </a:lnTo>
                <a:lnTo>
                  <a:pt x="2231" y="3"/>
                </a:lnTo>
                <a:lnTo>
                  <a:pt x="2232" y="2"/>
                </a:lnTo>
                <a:lnTo>
                  <a:pt x="2232" y="3"/>
                </a:lnTo>
                <a:lnTo>
                  <a:pt x="2232" y="3"/>
                </a:lnTo>
                <a:lnTo>
                  <a:pt x="2233" y="4"/>
                </a:lnTo>
                <a:lnTo>
                  <a:pt x="2233" y="3"/>
                </a:lnTo>
                <a:lnTo>
                  <a:pt x="2233" y="3"/>
                </a:lnTo>
                <a:lnTo>
                  <a:pt x="2234" y="3"/>
                </a:lnTo>
                <a:lnTo>
                  <a:pt x="2234" y="2"/>
                </a:lnTo>
                <a:lnTo>
                  <a:pt x="2234" y="2"/>
                </a:lnTo>
                <a:lnTo>
                  <a:pt x="2235" y="4"/>
                </a:lnTo>
                <a:lnTo>
                  <a:pt x="2235" y="2"/>
                </a:lnTo>
                <a:lnTo>
                  <a:pt x="2236" y="3"/>
                </a:lnTo>
                <a:lnTo>
                  <a:pt x="2236" y="2"/>
                </a:lnTo>
                <a:lnTo>
                  <a:pt x="2236" y="3"/>
                </a:lnTo>
                <a:lnTo>
                  <a:pt x="2237" y="4"/>
                </a:lnTo>
                <a:lnTo>
                  <a:pt x="2237" y="3"/>
                </a:lnTo>
                <a:lnTo>
                  <a:pt x="2237" y="2"/>
                </a:lnTo>
                <a:lnTo>
                  <a:pt x="2239" y="4"/>
                </a:lnTo>
                <a:lnTo>
                  <a:pt x="2239" y="4"/>
                </a:lnTo>
                <a:lnTo>
                  <a:pt x="2239" y="4"/>
                </a:lnTo>
                <a:lnTo>
                  <a:pt x="2240" y="4"/>
                </a:lnTo>
                <a:lnTo>
                  <a:pt x="2240" y="3"/>
                </a:lnTo>
                <a:lnTo>
                  <a:pt x="2241" y="3"/>
                </a:lnTo>
                <a:lnTo>
                  <a:pt x="2241" y="4"/>
                </a:lnTo>
                <a:lnTo>
                  <a:pt x="2241" y="3"/>
                </a:lnTo>
                <a:lnTo>
                  <a:pt x="2242" y="3"/>
                </a:lnTo>
                <a:lnTo>
                  <a:pt x="2242" y="4"/>
                </a:lnTo>
                <a:lnTo>
                  <a:pt x="2242" y="3"/>
                </a:lnTo>
                <a:lnTo>
                  <a:pt x="2243" y="4"/>
                </a:lnTo>
                <a:lnTo>
                  <a:pt x="2243" y="5"/>
                </a:lnTo>
                <a:lnTo>
                  <a:pt x="2244" y="5"/>
                </a:lnTo>
                <a:lnTo>
                  <a:pt x="2244" y="4"/>
                </a:lnTo>
                <a:lnTo>
                  <a:pt x="2244" y="3"/>
                </a:lnTo>
                <a:lnTo>
                  <a:pt x="2245" y="4"/>
                </a:lnTo>
                <a:lnTo>
                  <a:pt x="2245" y="3"/>
                </a:lnTo>
                <a:lnTo>
                  <a:pt x="2245" y="3"/>
                </a:lnTo>
                <a:lnTo>
                  <a:pt x="2246" y="3"/>
                </a:lnTo>
                <a:lnTo>
                  <a:pt x="2246" y="4"/>
                </a:lnTo>
                <a:lnTo>
                  <a:pt x="2246" y="4"/>
                </a:lnTo>
                <a:lnTo>
                  <a:pt x="2248" y="4"/>
                </a:lnTo>
                <a:lnTo>
                  <a:pt x="2248" y="4"/>
                </a:lnTo>
                <a:lnTo>
                  <a:pt x="2249" y="4"/>
                </a:lnTo>
                <a:lnTo>
                  <a:pt x="2249" y="4"/>
                </a:lnTo>
                <a:lnTo>
                  <a:pt x="2249" y="4"/>
                </a:lnTo>
                <a:lnTo>
                  <a:pt x="2250" y="4"/>
                </a:lnTo>
                <a:lnTo>
                  <a:pt x="2250" y="4"/>
                </a:lnTo>
                <a:lnTo>
                  <a:pt x="2250" y="2"/>
                </a:lnTo>
                <a:lnTo>
                  <a:pt x="2251" y="4"/>
                </a:lnTo>
                <a:lnTo>
                  <a:pt x="2251" y="4"/>
                </a:lnTo>
                <a:lnTo>
                  <a:pt x="2251" y="2"/>
                </a:lnTo>
                <a:lnTo>
                  <a:pt x="2252" y="3"/>
                </a:lnTo>
                <a:lnTo>
                  <a:pt x="2252" y="1"/>
                </a:lnTo>
                <a:lnTo>
                  <a:pt x="2253" y="4"/>
                </a:lnTo>
                <a:lnTo>
                  <a:pt x="2253" y="4"/>
                </a:lnTo>
                <a:lnTo>
                  <a:pt x="2253" y="3"/>
                </a:lnTo>
                <a:lnTo>
                  <a:pt x="2254" y="3"/>
                </a:lnTo>
                <a:lnTo>
                  <a:pt x="2254" y="3"/>
                </a:lnTo>
                <a:lnTo>
                  <a:pt x="2254" y="4"/>
                </a:lnTo>
                <a:lnTo>
                  <a:pt x="2255" y="3"/>
                </a:lnTo>
                <a:lnTo>
                  <a:pt x="2255" y="4"/>
                </a:lnTo>
                <a:lnTo>
                  <a:pt x="2255" y="3"/>
                </a:lnTo>
                <a:lnTo>
                  <a:pt x="2257" y="3"/>
                </a:lnTo>
                <a:lnTo>
                  <a:pt x="2257" y="2"/>
                </a:lnTo>
                <a:lnTo>
                  <a:pt x="2258" y="3"/>
                </a:lnTo>
                <a:lnTo>
                  <a:pt x="2258" y="4"/>
                </a:lnTo>
                <a:lnTo>
                  <a:pt x="2258" y="4"/>
                </a:lnTo>
                <a:lnTo>
                  <a:pt x="2259" y="2"/>
                </a:lnTo>
                <a:lnTo>
                  <a:pt x="2259" y="3"/>
                </a:lnTo>
                <a:lnTo>
                  <a:pt x="2259" y="4"/>
                </a:lnTo>
                <a:lnTo>
                  <a:pt x="2260" y="4"/>
                </a:lnTo>
                <a:lnTo>
                  <a:pt x="2260" y="3"/>
                </a:lnTo>
                <a:lnTo>
                  <a:pt x="2260" y="3"/>
                </a:lnTo>
                <a:lnTo>
                  <a:pt x="2261" y="4"/>
                </a:lnTo>
                <a:lnTo>
                  <a:pt x="2261" y="4"/>
                </a:lnTo>
                <a:lnTo>
                  <a:pt x="2262" y="2"/>
                </a:lnTo>
                <a:lnTo>
                  <a:pt x="2262" y="4"/>
                </a:lnTo>
                <a:lnTo>
                  <a:pt x="2262" y="4"/>
                </a:lnTo>
                <a:lnTo>
                  <a:pt x="2263" y="4"/>
                </a:lnTo>
                <a:lnTo>
                  <a:pt x="2263" y="3"/>
                </a:lnTo>
                <a:lnTo>
                  <a:pt x="2263" y="3"/>
                </a:lnTo>
                <a:lnTo>
                  <a:pt x="2264" y="4"/>
                </a:lnTo>
                <a:lnTo>
                  <a:pt x="2264" y="4"/>
                </a:lnTo>
                <a:lnTo>
                  <a:pt x="2264" y="3"/>
                </a:lnTo>
                <a:lnTo>
                  <a:pt x="2266" y="2"/>
                </a:lnTo>
                <a:lnTo>
                  <a:pt x="2266" y="2"/>
                </a:lnTo>
                <a:lnTo>
                  <a:pt x="2267" y="2"/>
                </a:lnTo>
                <a:lnTo>
                  <a:pt x="2267" y="4"/>
                </a:lnTo>
                <a:lnTo>
                  <a:pt x="2267" y="4"/>
                </a:lnTo>
                <a:lnTo>
                  <a:pt x="2268" y="4"/>
                </a:lnTo>
                <a:lnTo>
                  <a:pt x="2268" y="3"/>
                </a:lnTo>
                <a:lnTo>
                  <a:pt x="2268" y="2"/>
                </a:lnTo>
                <a:lnTo>
                  <a:pt x="2269" y="2"/>
                </a:lnTo>
                <a:lnTo>
                  <a:pt x="2269" y="4"/>
                </a:lnTo>
                <a:lnTo>
                  <a:pt x="2269" y="3"/>
                </a:lnTo>
                <a:lnTo>
                  <a:pt x="2270" y="2"/>
                </a:lnTo>
                <a:lnTo>
                  <a:pt x="2270" y="2"/>
                </a:lnTo>
                <a:lnTo>
                  <a:pt x="2271" y="3"/>
                </a:lnTo>
                <a:lnTo>
                  <a:pt x="2271" y="4"/>
                </a:lnTo>
                <a:lnTo>
                  <a:pt x="2271" y="4"/>
                </a:lnTo>
                <a:lnTo>
                  <a:pt x="2272" y="3"/>
                </a:lnTo>
                <a:lnTo>
                  <a:pt x="2272" y="1"/>
                </a:lnTo>
                <a:lnTo>
                  <a:pt x="2272" y="2"/>
                </a:lnTo>
                <a:lnTo>
                  <a:pt x="2273" y="2"/>
                </a:lnTo>
                <a:lnTo>
                  <a:pt x="2273" y="3"/>
                </a:lnTo>
                <a:lnTo>
                  <a:pt x="2273" y="4"/>
                </a:lnTo>
                <a:lnTo>
                  <a:pt x="2275" y="4"/>
                </a:lnTo>
                <a:lnTo>
                  <a:pt x="2275" y="3"/>
                </a:lnTo>
                <a:lnTo>
                  <a:pt x="2276" y="2"/>
                </a:lnTo>
                <a:lnTo>
                  <a:pt x="2276" y="2"/>
                </a:lnTo>
                <a:lnTo>
                  <a:pt x="2276" y="4"/>
                </a:lnTo>
                <a:lnTo>
                  <a:pt x="2277" y="1"/>
                </a:lnTo>
                <a:lnTo>
                  <a:pt x="2277" y="4"/>
                </a:lnTo>
                <a:lnTo>
                  <a:pt x="2277" y="2"/>
                </a:lnTo>
                <a:lnTo>
                  <a:pt x="2278" y="2"/>
                </a:lnTo>
                <a:lnTo>
                  <a:pt x="2278" y="2"/>
                </a:lnTo>
                <a:lnTo>
                  <a:pt x="2278" y="3"/>
                </a:lnTo>
                <a:lnTo>
                  <a:pt x="2279" y="3"/>
                </a:lnTo>
                <a:lnTo>
                  <a:pt x="2279" y="2"/>
                </a:lnTo>
                <a:lnTo>
                  <a:pt x="2280" y="3"/>
                </a:lnTo>
                <a:lnTo>
                  <a:pt x="2280" y="1"/>
                </a:lnTo>
                <a:lnTo>
                  <a:pt x="2280" y="2"/>
                </a:lnTo>
                <a:lnTo>
                  <a:pt x="2281" y="4"/>
                </a:lnTo>
                <a:lnTo>
                  <a:pt x="2281" y="3"/>
                </a:lnTo>
                <a:lnTo>
                  <a:pt x="2281" y="3"/>
                </a:lnTo>
                <a:lnTo>
                  <a:pt x="2282" y="4"/>
                </a:lnTo>
                <a:lnTo>
                  <a:pt x="2282" y="2"/>
                </a:lnTo>
                <a:lnTo>
                  <a:pt x="2282" y="4"/>
                </a:lnTo>
                <a:lnTo>
                  <a:pt x="2284" y="4"/>
                </a:lnTo>
                <a:lnTo>
                  <a:pt x="2284" y="5"/>
                </a:lnTo>
                <a:lnTo>
                  <a:pt x="2285" y="3"/>
                </a:lnTo>
                <a:lnTo>
                  <a:pt x="2285" y="3"/>
                </a:lnTo>
                <a:lnTo>
                  <a:pt x="2285" y="4"/>
                </a:lnTo>
                <a:lnTo>
                  <a:pt x="2286" y="5"/>
                </a:lnTo>
                <a:lnTo>
                  <a:pt x="2286" y="3"/>
                </a:lnTo>
                <a:lnTo>
                  <a:pt x="2286" y="2"/>
                </a:lnTo>
                <a:lnTo>
                  <a:pt x="2287" y="4"/>
                </a:lnTo>
                <a:lnTo>
                  <a:pt x="2287" y="4"/>
                </a:lnTo>
                <a:lnTo>
                  <a:pt x="2288" y="2"/>
                </a:lnTo>
                <a:lnTo>
                  <a:pt x="2288" y="1"/>
                </a:lnTo>
                <a:lnTo>
                  <a:pt x="2288" y="4"/>
                </a:lnTo>
                <a:lnTo>
                  <a:pt x="2289" y="3"/>
                </a:lnTo>
                <a:lnTo>
                  <a:pt x="2289" y="1"/>
                </a:lnTo>
                <a:lnTo>
                  <a:pt x="2289" y="2"/>
                </a:lnTo>
                <a:lnTo>
                  <a:pt x="2290" y="3"/>
                </a:lnTo>
                <a:lnTo>
                  <a:pt x="2290" y="4"/>
                </a:lnTo>
                <a:lnTo>
                  <a:pt x="2290" y="2"/>
                </a:lnTo>
                <a:lnTo>
                  <a:pt x="2291" y="3"/>
                </a:lnTo>
                <a:lnTo>
                  <a:pt x="2291" y="2"/>
                </a:lnTo>
                <a:lnTo>
                  <a:pt x="2292" y="4"/>
                </a:lnTo>
                <a:lnTo>
                  <a:pt x="2292" y="3"/>
                </a:lnTo>
                <a:lnTo>
                  <a:pt x="2292" y="4"/>
                </a:lnTo>
                <a:lnTo>
                  <a:pt x="2294" y="3"/>
                </a:lnTo>
                <a:lnTo>
                  <a:pt x="2294" y="4"/>
                </a:lnTo>
                <a:lnTo>
                  <a:pt x="2294" y="2"/>
                </a:lnTo>
                <a:lnTo>
                  <a:pt x="2295" y="2"/>
                </a:lnTo>
                <a:lnTo>
                  <a:pt x="2295" y="2"/>
                </a:lnTo>
                <a:lnTo>
                  <a:pt x="2295" y="3"/>
                </a:lnTo>
                <a:lnTo>
                  <a:pt x="2296" y="4"/>
                </a:lnTo>
                <a:lnTo>
                  <a:pt x="2296" y="2"/>
                </a:lnTo>
                <a:lnTo>
                  <a:pt x="2297" y="4"/>
                </a:lnTo>
                <a:lnTo>
                  <a:pt x="2297" y="2"/>
                </a:lnTo>
                <a:lnTo>
                  <a:pt x="2297" y="4"/>
                </a:lnTo>
                <a:lnTo>
                  <a:pt x="2298" y="4"/>
                </a:lnTo>
                <a:lnTo>
                  <a:pt x="2298" y="2"/>
                </a:lnTo>
                <a:lnTo>
                  <a:pt x="2298" y="2"/>
                </a:lnTo>
                <a:lnTo>
                  <a:pt x="2299" y="4"/>
                </a:lnTo>
                <a:lnTo>
                  <a:pt x="2299" y="3"/>
                </a:lnTo>
                <a:lnTo>
                  <a:pt x="2299" y="3"/>
                </a:lnTo>
                <a:lnTo>
                  <a:pt x="2300" y="1"/>
                </a:lnTo>
                <a:lnTo>
                  <a:pt x="2300" y="2"/>
                </a:lnTo>
                <a:lnTo>
                  <a:pt x="2301" y="2"/>
                </a:lnTo>
                <a:lnTo>
                  <a:pt x="2301" y="4"/>
                </a:lnTo>
                <a:lnTo>
                  <a:pt x="2301" y="3"/>
                </a:lnTo>
                <a:lnTo>
                  <a:pt x="2303" y="2"/>
                </a:lnTo>
                <a:lnTo>
                  <a:pt x="2303" y="2"/>
                </a:lnTo>
                <a:lnTo>
                  <a:pt x="2303" y="4"/>
                </a:lnTo>
                <a:lnTo>
                  <a:pt x="2304" y="4"/>
                </a:lnTo>
                <a:lnTo>
                  <a:pt x="2304" y="4"/>
                </a:lnTo>
                <a:lnTo>
                  <a:pt x="2304" y="3"/>
                </a:lnTo>
                <a:lnTo>
                  <a:pt x="2305" y="2"/>
                </a:lnTo>
                <a:lnTo>
                  <a:pt x="2305" y="4"/>
                </a:lnTo>
                <a:lnTo>
                  <a:pt x="2306" y="4"/>
                </a:lnTo>
                <a:lnTo>
                  <a:pt x="2306" y="2"/>
                </a:lnTo>
                <a:lnTo>
                  <a:pt x="2306" y="2"/>
                </a:lnTo>
                <a:lnTo>
                  <a:pt x="2307" y="3"/>
                </a:lnTo>
                <a:lnTo>
                  <a:pt x="2307" y="2"/>
                </a:lnTo>
                <a:lnTo>
                  <a:pt x="2307" y="3"/>
                </a:lnTo>
                <a:lnTo>
                  <a:pt x="2308" y="1"/>
                </a:lnTo>
                <a:lnTo>
                  <a:pt x="2308" y="2"/>
                </a:lnTo>
                <a:lnTo>
                  <a:pt x="2308" y="4"/>
                </a:lnTo>
                <a:lnTo>
                  <a:pt x="2309" y="4"/>
                </a:lnTo>
                <a:lnTo>
                  <a:pt x="2309" y="4"/>
                </a:lnTo>
                <a:lnTo>
                  <a:pt x="2310" y="3"/>
                </a:lnTo>
                <a:lnTo>
                  <a:pt x="2310" y="4"/>
                </a:lnTo>
                <a:lnTo>
                  <a:pt x="2310" y="4"/>
                </a:lnTo>
                <a:lnTo>
                  <a:pt x="2312" y="4"/>
                </a:lnTo>
                <a:lnTo>
                  <a:pt x="2312" y="3"/>
                </a:lnTo>
                <a:lnTo>
                  <a:pt x="2312" y="2"/>
                </a:lnTo>
                <a:lnTo>
                  <a:pt x="2313" y="3"/>
                </a:lnTo>
                <a:lnTo>
                  <a:pt x="2313" y="2"/>
                </a:lnTo>
                <a:lnTo>
                  <a:pt x="2313" y="2"/>
                </a:lnTo>
                <a:lnTo>
                  <a:pt x="2314" y="3"/>
                </a:lnTo>
                <a:lnTo>
                  <a:pt x="2314" y="1"/>
                </a:lnTo>
                <a:lnTo>
                  <a:pt x="2315" y="2"/>
                </a:lnTo>
                <a:lnTo>
                  <a:pt x="2315" y="4"/>
                </a:lnTo>
                <a:lnTo>
                  <a:pt x="2315" y="2"/>
                </a:lnTo>
                <a:lnTo>
                  <a:pt x="2316" y="4"/>
                </a:lnTo>
                <a:lnTo>
                  <a:pt x="2316" y="3"/>
                </a:lnTo>
                <a:lnTo>
                  <a:pt x="2316" y="3"/>
                </a:lnTo>
                <a:lnTo>
                  <a:pt x="2317" y="2"/>
                </a:lnTo>
                <a:lnTo>
                  <a:pt x="2317" y="2"/>
                </a:lnTo>
                <a:lnTo>
                  <a:pt x="2317" y="3"/>
                </a:lnTo>
                <a:lnTo>
                  <a:pt x="2318" y="1"/>
                </a:lnTo>
                <a:lnTo>
                  <a:pt x="2318" y="3"/>
                </a:lnTo>
                <a:lnTo>
                  <a:pt x="2319" y="3"/>
                </a:lnTo>
                <a:lnTo>
                  <a:pt x="2319" y="3"/>
                </a:lnTo>
                <a:lnTo>
                  <a:pt x="2319" y="3"/>
                </a:lnTo>
                <a:lnTo>
                  <a:pt x="2321" y="2"/>
                </a:lnTo>
                <a:lnTo>
                  <a:pt x="2321" y="2"/>
                </a:lnTo>
                <a:lnTo>
                  <a:pt x="2321" y="4"/>
                </a:lnTo>
                <a:lnTo>
                  <a:pt x="2322" y="2"/>
                </a:lnTo>
                <a:lnTo>
                  <a:pt x="2322" y="4"/>
                </a:lnTo>
                <a:lnTo>
                  <a:pt x="2322" y="2"/>
                </a:lnTo>
                <a:lnTo>
                  <a:pt x="2323" y="2"/>
                </a:lnTo>
                <a:lnTo>
                  <a:pt x="2323" y="1"/>
                </a:lnTo>
                <a:lnTo>
                  <a:pt x="2324" y="1"/>
                </a:lnTo>
                <a:lnTo>
                  <a:pt x="2324" y="4"/>
                </a:lnTo>
                <a:lnTo>
                  <a:pt x="2324" y="3"/>
                </a:lnTo>
                <a:lnTo>
                  <a:pt x="2325" y="3"/>
                </a:lnTo>
                <a:lnTo>
                  <a:pt x="2325" y="4"/>
                </a:lnTo>
                <a:lnTo>
                  <a:pt x="2325" y="2"/>
                </a:lnTo>
                <a:lnTo>
                  <a:pt x="2326" y="3"/>
                </a:lnTo>
                <a:lnTo>
                  <a:pt x="2326" y="4"/>
                </a:lnTo>
                <a:lnTo>
                  <a:pt x="2326" y="4"/>
                </a:lnTo>
                <a:lnTo>
                  <a:pt x="2327" y="3"/>
                </a:lnTo>
                <a:lnTo>
                  <a:pt x="2327" y="2"/>
                </a:lnTo>
                <a:lnTo>
                  <a:pt x="2328" y="2"/>
                </a:lnTo>
                <a:lnTo>
                  <a:pt x="2328" y="4"/>
                </a:lnTo>
                <a:lnTo>
                  <a:pt x="2328" y="3"/>
                </a:lnTo>
                <a:lnTo>
                  <a:pt x="2330" y="4"/>
                </a:lnTo>
                <a:lnTo>
                  <a:pt x="2330" y="4"/>
                </a:lnTo>
                <a:lnTo>
                  <a:pt x="2330" y="4"/>
                </a:lnTo>
                <a:lnTo>
                  <a:pt x="2331" y="3"/>
                </a:lnTo>
                <a:lnTo>
                  <a:pt x="2331" y="3"/>
                </a:lnTo>
                <a:lnTo>
                  <a:pt x="2332" y="3"/>
                </a:lnTo>
                <a:lnTo>
                  <a:pt x="2332" y="4"/>
                </a:lnTo>
                <a:lnTo>
                  <a:pt x="2332" y="4"/>
                </a:lnTo>
                <a:lnTo>
                  <a:pt x="2333" y="4"/>
                </a:lnTo>
                <a:lnTo>
                  <a:pt x="2333" y="2"/>
                </a:lnTo>
                <a:lnTo>
                  <a:pt x="2333" y="4"/>
                </a:lnTo>
                <a:lnTo>
                  <a:pt x="2334" y="3"/>
                </a:lnTo>
                <a:lnTo>
                  <a:pt x="2334" y="4"/>
                </a:lnTo>
                <a:lnTo>
                  <a:pt x="2334" y="3"/>
                </a:lnTo>
                <a:lnTo>
                  <a:pt x="2335" y="4"/>
                </a:lnTo>
                <a:lnTo>
                  <a:pt x="2335" y="3"/>
                </a:lnTo>
                <a:lnTo>
                  <a:pt x="2336" y="3"/>
                </a:lnTo>
                <a:lnTo>
                  <a:pt x="2336" y="4"/>
                </a:lnTo>
                <a:lnTo>
                  <a:pt x="2336" y="4"/>
                </a:lnTo>
                <a:lnTo>
                  <a:pt x="2337" y="2"/>
                </a:lnTo>
                <a:lnTo>
                  <a:pt x="2337" y="4"/>
                </a:lnTo>
                <a:lnTo>
                  <a:pt x="2337" y="3"/>
                </a:lnTo>
                <a:lnTo>
                  <a:pt x="2339" y="2"/>
                </a:lnTo>
                <a:lnTo>
                  <a:pt x="2339" y="2"/>
                </a:lnTo>
                <a:lnTo>
                  <a:pt x="2339" y="3"/>
                </a:lnTo>
                <a:lnTo>
                  <a:pt x="2340" y="4"/>
                </a:lnTo>
                <a:lnTo>
                  <a:pt x="2340" y="3"/>
                </a:lnTo>
                <a:lnTo>
                  <a:pt x="2341" y="3"/>
                </a:lnTo>
                <a:lnTo>
                  <a:pt x="2341" y="4"/>
                </a:lnTo>
                <a:lnTo>
                  <a:pt x="2341" y="4"/>
                </a:lnTo>
                <a:lnTo>
                  <a:pt x="2342" y="3"/>
                </a:lnTo>
                <a:lnTo>
                  <a:pt x="2342" y="3"/>
                </a:lnTo>
                <a:lnTo>
                  <a:pt x="2342" y="2"/>
                </a:lnTo>
                <a:lnTo>
                  <a:pt x="2343" y="3"/>
                </a:lnTo>
                <a:lnTo>
                  <a:pt x="2343" y="3"/>
                </a:lnTo>
                <a:lnTo>
                  <a:pt x="2343" y="2"/>
                </a:lnTo>
                <a:lnTo>
                  <a:pt x="2344" y="3"/>
                </a:lnTo>
                <a:lnTo>
                  <a:pt x="2344" y="3"/>
                </a:lnTo>
                <a:lnTo>
                  <a:pt x="2345" y="3"/>
                </a:lnTo>
                <a:lnTo>
                  <a:pt x="2345" y="3"/>
                </a:lnTo>
                <a:lnTo>
                  <a:pt x="2345" y="5"/>
                </a:lnTo>
                <a:lnTo>
                  <a:pt x="2346" y="2"/>
                </a:lnTo>
                <a:lnTo>
                  <a:pt x="2346" y="4"/>
                </a:lnTo>
                <a:lnTo>
                  <a:pt x="2346" y="4"/>
                </a:lnTo>
                <a:lnTo>
                  <a:pt x="2348" y="4"/>
                </a:lnTo>
                <a:lnTo>
                  <a:pt x="2348" y="4"/>
                </a:lnTo>
                <a:lnTo>
                  <a:pt x="2348" y="3"/>
                </a:lnTo>
                <a:lnTo>
                  <a:pt x="2349" y="2"/>
                </a:lnTo>
                <a:lnTo>
                  <a:pt x="2349" y="3"/>
                </a:lnTo>
                <a:lnTo>
                  <a:pt x="2350" y="4"/>
                </a:lnTo>
                <a:lnTo>
                  <a:pt x="2350" y="3"/>
                </a:lnTo>
                <a:lnTo>
                  <a:pt x="2350" y="4"/>
                </a:lnTo>
                <a:lnTo>
                  <a:pt x="2351" y="4"/>
                </a:lnTo>
                <a:lnTo>
                  <a:pt x="2351" y="4"/>
                </a:lnTo>
                <a:lnTo>
                  <a:pt x="2351" y="3"/>
                </a:lnTo>
                <a:lnTo>
                  <a:pt x="2352" y="3"/>
                </a:lnTo>
                <a:lnTo>
                  <a:pt x="2352" y="3"/>
                </a:lnTo>
                <a:lnTo>
                  <a:pt x="2352" y="4"/>
                </a:lnTo>
                <a:lnTo>
                  <a:pt x="2353" y="4"/>
                </a:lnTo>
                <a:lnTo>
                  <a:pt x="2353" y="3"/>
                </a:lnTo>
                <a:lnTo>
                  <a:pt x="2354" y="4"/>
                </a:lnTo>
                <a:lnTo>
                  <a:pt x="2354" y="3"/>
                </a:lnTo>
                <a:lnTo>
                  <a:pt x="2354" y="4"/>
                </a:lnTo>
                <a:lnTo>
                  <a:pt x="2355" y="2"/>
                </a:lnTo>
                <a:lnTo>
                  <a:pt x="2355" y="3"/>
                </a:lnTo>
                <a:lnTo>
                  <a:pt x="2355" y="2"/>
                </a:lnTo>
                <a:lnTo>
                  <a:pt x="2357" y="3"/>
                </a:lnTo>
                <a:lnTo>
                  <a:pt x="2357" y="2"/>
                </a:lnTo>
                <a:lnTo>
                  <a:pt x="2357" y="3"/>
                </a:lnTo>
                <a:lnTo>
                  <a:pt x="2358" y="3"/>
                </a:lnTo>
                <a:lnTo>
                  <a:pt x="2358" y="2"/>
                </a:lnTo>
                <a:lnTo>
                  <a:pt x="2359" y="3"/>
                </a:lnTo>
                <a:lnTo>
                  <a:pt x="2359" y="4"/>
                </a:lnTo>
                <a:lnTo>
                  <a:pt x="2359" y="2"/>
                </a:lnTo>
                <a:lnTo>
                  <a:pt x="2360" y="3"/>
                </a:lnTo>
                <a:lnTo>
                  <a:pt x="2360" y="4"/>
                </a:lnTo>
                <a:lnTo>
                  <a:pt x="2360" y="3"/>
                </a:lnTo>
                <a:lnTo>
                  <a:pt x="2361" y="3"/>
                </a:lnTo>
                <a:lnTo>
                  <a:pt x="2361" y="2"/>
                </a:lnTo>
                <a:lnTo>
                  <a:pt x="2361" y="2"/>
                </a:lnTo>
                <a:lnTo>
                  <a:pt x="2362" y="4"/>
                </a:lnTo>
                <a:lnTo>
                  <a:pt x="2362" y="3"/>
                </a:lnTo>
                <a:lnTo>
                  <a:pt x="2363" y="3"/>
                </a:lnTo>
                <a:lnTo>
                  <a:pt x="2363" y="3"/>
                </a:lnTo>
                <a:lnTo>
                  <a:pt x="2363" y="2"/>
                </a:lnTo>
                <a:lnTo>
                  <a:pt x="2364" y="4"/>
                </a:lnTo>
                <a:lnTo>
                  <a:pt x="2364" y="3"/>
                </a:lnTo>
                <a:lnTo>
                  <a:pt x="2364" y="3"/>
                </a:lnTo>
                <a:lnTo>
                  <a:pt x="2366" y="3"/>
                </a:lnTo>
                <a:lnTo>
                  <a:pt x="2366" y="3"/>
                </a:lnTo>
                <a:lnTo>
                  <a:pt x="2366" y="3"/>
                </a:lnTo>
                <a:lnTo>
                  <a:pt x="2367" y="2"/>
                </a:lnTo>
                <a:lnTo>
                  <a:pt x="2367" y="3"/>
                </a:lnTo>
                <a:lnTo>
                  <a:pt x="2368" y="4"/>
                </a:lnTo>
                <a:lnTo>
                  <a:pt x="2368" y="3"/>
                </a:lnTo>
                <a:lnTo>
                  <a:pt x="2368" y="4"/>
                </a:lnTo>
                <a:lnTo>
                  <a:pt x="2369" y="2"/>
                </a:lnTo>
                <a:lnTo>
                  <a:pt x="2369" y="2"/>
                </a:lnTo>
                <a:lnTo>
                  <a:pt x="2369" y="2"/>
                </a:lnTo>
                <a:lnTo>
                  <a:pt x="2370" y="2"/>
                </a:lnTo>
                <a:lnTo>
                  <a:pt x="2370" y="1"/>
                </a:lnTo>
                <a:lnTo>
                  <a:pt x="2370" y="4"/>
                </a:lnTo>
                <a:lnTo>
                  <a:pt x="2371" y="2"/>
                </a:lnTo>
                <a:lnTo>
                  <a:pt x="2371" y="3"/>
                </a:lnTo>
                <a:lnTo>
                  <a:pt x="2372" y="3"/>
                </a:lnTo>
                <a:lnTo>
                  <a:pt x="2372" y="3"/>
                </a:lnTo>
                <a:lnTo>
                  <a:pt x="2372" y="4"/>
                </a:lnTo>
                <a:lnTo>
                  <a:pt x="2373" y="4"/>
                </a:lnTo>
                <a:lnTo>
                  <a:pt x="2373" y="3"/>
                </a:lnTo>
                <a:lnTo>
                  <a:pt x="2373" y="4"/>
                </a:lnTo>
                <a:lnTo>
                  <a:pt x="2375" y="4"/>
                </a:lnTo>
                <a:lnTo>
                  <a:pt x="2375" y="4"/>
                </a:lnTo>
                <a:lnTo>
                  <a:pt x="2376" y="2"/>
                </a:lnTo>
                <a:lnTo>
                  <a:pt x="2376" y="3"/>
                </a:lnTo>
                <a:lnTo>
                  <a:pt x="2376" y="4"/>
                </a:lnTo>
                <a:lnTo>
                  <a:pt x="2377" y="3"/>
                </a:lnTo>
                <a:lnTo>
                  <a:pt x="2377" y="4"/>
                </a:lnTo>
                <a:lnTo>
                  <a:pt x="2377" y="3"/>
                </a:lnTo>
                <a:lnTo>
                  <a:pt x="2378" y="2"/>
                </a:lnTo>
                <a:lnTo>
                  <a:pt x="2378" y="1"/>
                </a:lnTo>
                <a:lnTo>
                  <a:pt x="2378" y="4"/>
                </a:lnTo>
                <a:lnTo>
                  <a:pt x="2379" y="3"/>
                </a:lnTo>
                <a:lnTo>
                  <a:pt x="2379" y="3"/>
                </a:lnTo>
                <a:lnTo>
                  <a:pt x="2380" y="3"/>
                </a:lnTo>
                <a:lnTo>
                  <a:pt x="2380" y="3"/>
                </a:lnTo>
                <a:lnTo>
                  <a:pt x="2380" y="4"/>
                </a:lnTo>
                <a:lnTo>
                  <a:pt x="2381" y="3"/>
                </a:lnTo>
                <a:lnTo>
                  <a:pt x="2381" y="1"/>
                </a:lnTo>
                <a:lnTo>
                  <a:pt x="2381" y="3"/>
                </a:lnTo>
                <a:lnTo>
                  <a:pt x="2382" y="3"/>
                </a:lnTo>
                <a:lnTo>
                  <a:pt x="2382" y="3"/>
                </a:lnTo>
                <a:lnTo>
                  <a:pt x="2382" y="2"/>
                </a:lnTo>
                <a:lnTo>
                  <a:pt x="2384" y="2"/>
                </a:lnTo>
                <a:lnTo>
                  <a:pt x="2384" y="1"/>
                </a:lnTo>
                <a:lnTo>
                  <a:pt x="2385" y="3"/>
                </a:lnTo>
                <a:lnTo>
                  <a:pt x="2385" y="2"/>
                </a:lnTo>
                <a:lnTo>
                  <a:pt x="2385" y="2"/>
                </a:lnTo>
                <a:lnTo>
                  <a:pt x="2386" y="4"/>
                </a:lnTo>
                <a:lnTo>
                  <a:pt x="2386" y="3"/>
                </a:lnTo>
                <a:lnTo>
                  <a:pt x="2386" y="1"/>
                </a:lnTo>
                <a:lnTo>
                  <a:pt x="2387" y="3"/>
                </a:lnTo>
                <a:lnTo>
                  <a:pt x="2387" y="4"/>
                </a:lnTo>
                <a:lnTo>
                  <a:pt x="2387" y="3"/>
                </a:lnTo>
                <a:lnTo>
                  <a:pt x="2388" y="2"/>
                </a:lnTo>
                <a:lnTo>
                  <a:pt x="2388" y="4"/>
                </a:lnTo>
                <a:lnTo>
                  <a:pt x="2389" y="4"/>
                </a:lnTo>
                <a:lnTo>
                  <a:pt x="2389" y="3"/>
                </a:lnTo>
                <a:lnTo>
                  <a:pt x="2389" y="1"/>
                </a:lnTo>
                <a:lnTo>
                  <a:pt x="2390" y="2"/>
                </a:lnTo>
                <a:lnTo>
                  <a:pt x="2390" y="3"/>
                </a:lnTo>
                <a:lnTo>
                  <a:pt x="2390" y="4"/>
                </a:lnTo>
                <a:lnTo>
                  <a:pt x="2391" y="3"/>
                </a:lnTo>
                <a:lnTo>
                  <a:pt x="2391" y="1"/>
                </a:lnTo>
                <a:lnTo>
                  <a:pt x="2391" y="4"/>
                </a:lnTo>
                <a:lnTo>
                  <a:pt x="2393" y="3"/>
                </a:lnTo>
                <a:lnTo>
                  <a:pt x="2393" y="3"/>
                </a:lnTo>
                <a:lnTo>
                  <a:pt x="2394" y="3"/>
                </a:lnTo>
                <a:lnTo>
                  <a:pt x="2394" y="2"/>
                </a:lnTo>
                <a:lnTo>
                  <a:pt x="2394" y="2"/>
                </a:lnTo>
                <a:lnTo>
                  <a:pt x="2395" y="3"/>
                </a:lnTo>
                <a:lnTo>
                  <a:pt x="2395" y="3"/>
                </a:lnTo>
                <a:lnTo>
                  <a:pt x="2395" y="4"/>
                </a:lnTo>
                <a:lnTo>
                  <a:pt x="2396" y="2"/>
                </a:lnTo>
                <a:lnTo>
                  <a:pt x="2396" y="3"/>
                </a:lnTo>
                <a:lnTo>
                  <a:pt x="2396" y="1"/>
                </a:lnTo>
                <a:lnTo>
                  <a:pt x="2397" y="2"/>
                </a:lnTo>
                <a:lnTo>
                  <a:pt x="2397" y="3"/>
                </a:lnTo>
                <a:lnTo>
                  <a:pt x="2398" y="4"/>
                </a:lnTo>
                <a:lnTo>
                  <a:pt x="2398" y="4"/>
                </a:lnTo>
                <a:lnTo>
                  <a:pt x="2398" y="2"/>
                </a:lnTo>
                <a:lnTo>
                  <a:pt x="2399" y="2"/>
                </a:lnTo>
                <a:lnTo>
                  <a:pt x="2399" y="2"/>
                </a:lnTo>
                <a:lnTo>
                  <a:pt x="2399" y="3"/>
                </a:lnTo>
                <a:lnTo>
                  <a:pt x="2400" y="3"/>
                </a:lnTo>
                <a:lnTo>
                  <a:pt x="2400" y="3"/>
                </a:lnTo>
                <a:lnTo>
                  <a:pt x="2400" y="3"/>
                </a:lnTo>
                <a:lnTo>
                  <a:pt x="2402" y="1"/>
                </a:lnTo>
                <a:lnTo>
                  <a:pt x="2402" y="3"/>
                </a:lnTo>
                <a:lnTo>
                  <a:pt x="2403" y="3"/>
                </a:lnTo>
                <a:lnTo>
                  <a:pt x="2403" y="3"/>
                </a:lnTo>
                <a:lnTo>
                  <a:pt x="2403" y="4"/>
                </a:lnTo>
                <a:lnTo>
                  <a:pt x="2404" y="3"/>
                </a:lnTo>
                <a:lnTo>
                  <a:pt x="2404" y="3"/>
                </a:lnTo>
                <a:lnTo>
                  <a:pt x="2404" y="4"/>
                </a:lnTo>
                <a:lnTo>
                  <a:pt x="2405" y="3"/>
                </a:lnTo>
                <a:lnTo>
                  <a:pt x="2405" y="4"/>
                </a:lnTo>
                <a:lnTo>
                  <a:pt x="2405" y="3"/>
                </a:lnTo>
                <a:lnTo>
                  <a:pt x="2406" y="4"/>
                </a:lnTo>
                <a:lnTo>
                  <a:pt x="2406" y="3"/>
                </a:lnTo>
                <a:lnTo>
                  <a:pt x="2407" y="4"/>
                </a:lnTo>
                <a:lnTo>
                  <a:pt x="2407" y="3"/>
                </a:lnTo>
                <a:lnTo>
                  <a:pt x="2407" y="3"/>
                </a:lnTo>
                <a:lnTo>
                  <a:pt x="2408" y="4"/>
                </a:lnTo>
                <a:lnTo>
                  <a:pt x="2408" y="4"/>
                </a:lnTo>
                <a:lnTo>
                  <a:pt x="2408" y="3"/>
                </a:lnTo>
                <a:lnTo>
                  <a:pt x="2409" y="4"/>
                </a:lnTo>
                <a:lnTo>
                  <a:pt x="2409" y="4"/>
                </a:lnTo>
                <a:lnTo>
                  <a:pt x="2409" y="3"/>
                </a:lnTo>
                <a:lnTo>
                  <a:pt x="2411" y="4"/>
                </a:lnTo>
                <a:lnTo>
                  <a:pt x="2411" y="3"/>
                </a:lnTo>
                <a:lnTo>
                  <a:pt x="2412" y="4"/>
                </a:lnTo>
                <a:lnTo>
                  <a:pt x="2412" y="4"/>
                </a:lnTo>
                <a:lnTo>
                  <a:pt x="2412" y="4"/>
                </a:lnTo>
                <a:lnTo>
                  <a:pt x="2413" y="4"/>
                </a:lnTo>
                <a:lnTo>
                  <a:pt x="2413" y="4"/>
                </a:lnTo>
                <a:lnTo>
                  <a:pt x="2413" y="4"/>
                </a:lnTo>
                <a:lnTo>
                  <a:pt x="2414" y="4"/>
                </a:lnTo>
                <a:lnTo>
                  <a:pt x="2414" y="3"/>
                </a:lnTo>
                <a:lnTo>
                  <a:pt x="2414" y="3"/>
                </a:lnTo>
                <a:lnTo>
                  <a:pt x="2415" y="2"/>
                </a:lnTo>
                <a:lnTo>
                  <a:pt x="2415" y="2"/>
                </a:lnTo>
                <a:lnTo>
                  <a:pt x="2416" y="1"/>
                </a:lnTo>
                <a:lnTo>
                  <a:pt x="2416" y="2"/>
                </a:lnTo>
                <a:lnTo>
                  <a:pt x="2416" y="3"/>
                </a:lnTo>
                <a:lnTo>
                  <a:pt x="2417" y="4"/>
                </a:lnTo>
                <a:lnTo>
                  <a:pt x="2417" y="2"/>
                </a:lnTo>
                <a:lnTo>
                  <a:pt x="2417" y="3"/>
                </a:lnTo>
                <a:lnTo>
                  <a:pt x="2418" y="3"/>
                </a:lnTo>
                <a:lnTo>
                  <a:pt x="2418" y="4"/>
                </a:lnTo>
                <a:lnTo>
                  <a:pt x="2420" y="4"/>
                </a:lnTo>
                <a:lnTo>
                  <a:pt x="2420" y="4"/>
                </a:lnTo>
                <a:lnTo>
                  <a:pt x="2420" y="4"/>
                </a:lnTo>
                <a:lnTo>
                  <a:pt x="2421" y="4"/>
                </a:lnTo>
                <a:lnTo>
                  <a:pt x="2421" y="2"/>
                </a:lnTo>
                <a:lnTo>
                  <a:pt x="2421" y="4"/>
                </a:lnTo>
                <a:lnTo>
                  <a:pt x="2422" y="3"/>
                </a:lnTo>
                <a:lnTo>
                  <a:pt x="2422" y="4"/>
                </a:lnTo>
                <a:lnTo>
                  <a:pt x="2422" y="3"/>
                </a:lnTo>
                <a:lnTo>
                  <a:pt x="2423" y="3"/>
                </a:lnTo>
                <a:lnTo>
                  <a:pt x="2423" y="3"/>
                </a:lnTo>
                <a:lnTo>
                  <a:pt x="2424" y="3"/>
                </a:lnTo>
                <a:lnTo>
                  <a:pt x="2424" y="4"/>
                </a:lnTo>
                <a:lnTo>
                  <a:pt x="2424" y="2"/>
                </a:lnTo>
                <a:lnTo>
                  <a:pt x="2425" y="3"/>
                </a:lnTo>
                <a:lnTo>
                  <a:pt x="2425" y="2"/>
                </a:lnTo>
                <a:lnTo>
                  <a:pt x="2425" y="2"/>
                </a:lnTo>
                <a:lnTo>
                  <a:pt x="2426" y="2"/>
                </a:lnTo>
                <a:lnTo>
                  <a:pt x="2426" y="2"/>
                </a:lnTo>
                <a:lnTo>
                  <a:pt x="2426" y="4"/>
                </a:lnTo>
                <a:lnTo>
                  <a:pt x="2427" y="2"/>
                </a:lnTo>
                <a:lnTo>
                  <a:pt x="2427" y="4"/>
                </a:lnTo>
                <a:lnTo>
                  <a:pt x="2429" y="3"/>
                </a:lnTo>
                <a:lnTo>
                  <a:pt x="2429" y="4"/>
                </a:lnTo>
                <a:lnTo>
                  <a:pt x="2429" y="3"/>
                </a:lnTo>
                <a:lnTo>
                  <a:pt x="2430" y="4"/>
                </a:lnTo>
                <a:lnTo>
                  <a:pt x="2430" y="3"/>
                </a:lnTo>
                <a:lnTo>
                  <a:pt x="2430" y="3"/>
                </a:lnTo>
                <a:lnTo>
                  <a:pt x="2431" y="3"/>
                </a:lnTo>
                <a:lnTo>
                  <a:pt x="2431" y="3"/>
                </a:lnTo>
                <a:lnTo>
                  <a:pt x="2431" y="3"/>
                </a:lnTo>
                <a:lnTo>
                  <a:pt x="2432" y="2"/>
                </a:lnTo>
                <a:lnTo>
                  <a:pt x="2432" y="2"/>
                </a:lnTo>
                <a:lnTo>
                  <a:pt x="2433" y="1"/>
                </a:lnTo>
                <a:lnTo>
                  <a:pt x="2433" y="3"/>
                </a:lnTo>
                <a:lnTo>
                  <a:pt x="2433" y="4"/>
                </a:lnTo>
                <a:lnTo>
                  <a:pt x="2434" y="2"/>
                </a:lnTo>
                <a:lnTo>
                  <a:pt x="2434" y="3"/>
                </a:lnTo>
                <a:lnTo>
                  <a:pt x="2434" y="3"/>
                </a:lnTo>
                <a:lnTo>
                  <a:pt x="2435" y="2"/>
                </a:lnTo>
                <a:lnTo>
                  <a:pt x="2435" y="3"/>
                </a:lnTo>
                <a:lnTo>
                  <a:pt x="2435" y="3"/>
                </a:lnTo>
                <a:lnTo>
                  <a:pt x="2436" y="3"/>
                </a:lnTo>
                <a:lnTo>
                  <a:pt x="2436" y="4"/>
                </a:lnTo>
                <a:lnTo>
                  <a:pt x="2438" y="2"/>
                </a:lnTo>
                <a:lnTo>
                  <a:pt x="2438" y="4"/>
                </a:lnTo>
                <a:lnTo>
                  <a:pt x="2438" y="3"/>
                </a:lnTo>
                <a:lnTo>
                  <a:pt x="2439" y="3"/>
                </a:lnTo>
                <a:lnTo>
                  <a:pt x="2439" y="3"/>
                </a:lnTo>
                <a:lnTo>
                  <a:pt x="2439" y="4"/>
                </a:lnTo>
                <a:lnTo>
                  <a:pt x="2440" y="2"/>
                </a:lnTo>
                <a:lnTo>
                  <a:pt x="2440" y="3"/>
                </a:lnTo>
                <a:lnTo>
                  <a:pt x="2440" y="3"/>
                </a:lnTo>
                <a:lnTo>
                  <a:pt x="2441" y="3"/>
                </a:lnTo>
                <a:lnTo>
                  <a:pt x="2441" y="3"/>
                </a:lnTo>
                <a:lnTo>
                  <a:pt x="2442" y="2"/>
                </a:lnTo>
                <a:lnTo>
                  <a:pt x="2442" y="1"/>
                </a:lnTo>
                <a:lnTo>
                  <a:pt x="2442" y="3"/>
                </a:lnTo>
                <a:lnTo>
                  <a:pt x="2443" y="3"/>
                </a:lnTo>
                <a:lnTo>
                  <a:pt x="2443" y="1"/>
                </a:lnTo>
                <a:lnTo>
                  <a:pt x="2443" y="2"/>
                </a:lnTo>
                <a:lnTo>
                  <a:pt x="2444" y="2"/>
                </a:lnTo>
                <a:lnTo>
                  <a:pt x="2444" y="3"/>
                </a:lnTo>
                <a:lnTo>
                  <a:pt x="2444" y="3"/>
                </a:lnTo>
                <a:lnTo>
                  <a:pt x="2445" y="3"/>
                </a:lnTo>
                <a:lnTo>
                  <a:pt x="2445" y="4"/>
                </a:lnTo>
                <a:lnTo>
                  <a:pt x="2447" y="3"/>
                </a:lnTo>
                <a:lnTo>
                  <a:pt x="2447" y="2"/>
                </a:lnTo>
                <a:lnTo>
                  <a:pt x="2447" y="4"/>
                </a:lnTo>
                <a:lnTo>
                  <a:pt x="2448" y="2"/>
                </a:lnTo>
                <a:lnTo>
                  <a:pt x="2448" y="4"/>
                </a:lnTo>
                <a:lnTo>
                  <a:pt x="2448" y="3"/>
                </a:lnTo>
                <a:lnTo>
                  <a:pt x="2449" y="3"/>
                </a:lnTo>
                <a:lnTo>
                  <a:pt x="2449" y="2"/>
                </a:lnTo>
                <a:lnTo>
                  <a:pt x="2449" y="3"/>
                </a:lnTo>
                <a:lnTo>
                  <a:pt x="2450" y="3"/>
                </a:lnTo>
                <a:lnTo>
                  <a:pt x="2450" y="3"/>
                </a:lnTo>
                <a:lnTo>
                  <a:pt x="2451" y="3"/>
                </a:lnTo>
                <a:lnTo>
                  <a:pt x="2451" y="3"/>
                </a:lnTo>
                <a:lnTo>
                  <a:pt x="2451" y="3"/>
                </a:lnTo>
                <a:lnTo>
                  <a:pt x="2452" y="2"/>
                </a:lnTo>
                <a:lnTo>
                  <a:pt x="2452" y="2"/>
                </a:lnTo>
                <a:lnTo>
                  <a:pt x="2452" y="2"/>
                </a:lnTo>
                <a:lnTo>
                  <a:pt x="2453" y="4"/>
                </a:lnTo>
                <a:lnTo>
                  <a:pt x="2453" y="3"/>
                </a:lnTo>
                <a:lnTo>
                  <a:pt x="2453" y="2"/>
                </a:lnTo>
                <a:lnTo>
                  <a:pt x="2454" y="4"/>
                </a:lnTo>
                <a:lnTo>
                  <a:pt x="2454" y="4"/>
                </a:lnTo>
                <a:lnTo>
                  <a:pt x="2456" y="1"/>
                </a:lnTo>
                <a:lnTo>
                  <a:pt x="2456" y="4"/>
                </a:lnTo>
                <a:lnTo>
                  <a:pt x="2456" y="5"/>
                </a:lnTo>
                <a:lnTo>
                  <a:pt x="2457" y="3"/>
                </a:lnTo>
                <a:lnTo>
                  <a:pt x="2457" y="4"/>
                </a:lnTo>
                <a:lnTo>
                  <a:pt x="2457" y="4"/>
                </a:lnTo>
                <a:lnTo>
                  <a:pt x="2458" y="3"/>
                </a:lnTo>
                <a:lnTo>
                  <a:pt x="2458" y="4"/>
                </a:lnTo>
                <a:lnTo>
                  <a:pt x="2458" y="4"/>
                </a:lnTo>
                <a:lnTo>
                  <a:pt x="2459" y="3"/>
                </a:lnTo>
                <a:lnTo>
                  <a:pt x="2459" y="2"/>
                </a:lnTo>
                <a:lnTo>
                  <a:pt x="2460" y="4"/>
                </a:lnTo>
                <a:lnTo>
                  <a:pt x="2460" y="3"/>
                </a:lnTo>
                <a:lnTo>
                  <a:pt x="2460" y="3"/>
                </a:lnTo>
                <a:lnTo>
                  <a:pt x="2461" y="1"/>
                </a:lnTo>
                <a:lnTo>
                  <a:pt x="2461" y="3"/>
                </a:lnTo>
                <a:lnTo>
                  <a:pt x="2461" y="2"/>
                </a:lnTo>
                <a:lnTo>
                  <a:pt x="2462" y="3"/>
                </a:lnTo>
                <a:lnTo>
                  <a:pt x="2462" y="4"/>
                </a:lnTo>
                <a:lnTo>
                  <a:pt x="2463" y="2"/>
                </a:lnTo>
                <a:lnTo>
                  <a:pt x="2463" y="2"/>
                </a:lnTo>
                <a:lnTo>
                  <a:pt x="2463" y="1"/>
                </a:lnTo>
                <a:lnTo>
                  <a:pt x="2465" y="4"/>
                </a:lnTo>
                <a:lnTo>
                  <a:pt x="2465" y="2"/>
                </a:lnTo>
                <a:lnTo>
                  <a:pt x="2465" y="2"/>
                </a:lnTo>
                <a:lnTo>
                  <a:pt x="2466" y="2"/>
                </a:lnTo>
                <a:lnTo>
                  <a:pt x="2466" y="3"/>
                </a:lnTo>
                <a:lnTo>
                  <a:pt x="2466" y="3"/>
                </a:lnTo>
                <a:lnTo>
                  <a:pt x="2467" y="2"/>
                </a:lnTo>
                <a:lnTo>
                  <a:pt x="2467" y="4"/>
                </a:lnTo>
                <a:lnTo>
                  <a:pt x="2468" y="3"/>
                </a:lnTo>
                <a:lnTo>
                  <a:pt x="2468" y="2"/>
                </a:lnTo>
                <a:lnTo>
                  <a:pt x="2468" y="3"/>
                </a:lnTo>
                <a:lnTo>
                  <a:pt x="2469" y="3"/>
                </a:lnTo>
                <a:lnTo>
                  <a:pt x="2469" y="4"/>
                </a:lnTo>
                <a:lnTo>
                  <a:pt x="2469" y="3"/>
                </a:lnTo>
                <a:lnTo>
                  <a:pt x="2470" y="3"/>
                </a:lnTo>
                <a:lnTo>
                  <a:pt x="2470" y="4"/>
                </a:lnTo>
                <a:lnTo>
                  <a:pt x="2470" y="4"/>
                </a:lnTo>
                <a:lnTo>
                  <a:pt x="2471" y="4"/>
                </a:lnTo>
                <a:lnTo>
                  <a:pt x="2471" y="2"/>
                </a:lnTo>
                <a:lnTo>
                  <a:pt x="2472" y="4"/>
                </a:lnTo>
                <a:lnTo>
                  <a:pt x="2472" y="4"/>
                </a:lnTo>
                <a:lnTo>
                  <a:pt x="2472" y="4"/>
                </a:lnTo>
                <a:lnTo>
                  <a:pt x="2474" y="3"/>
                </a:lnTo>
                <a:lnTo>
                  <a:pt x="2474" y="3"/>
                </a:lnTo>
                <a:lnTo>
                  <a:pt x="2474" y="4"/>
                </a:lnTo>
                <a:lnTo>
                  <a:pt x="2475" y="3"/>
                </a:lnTo>
                <a:lnTo>
                  <a:pt x="2475" y="3"/>
                </a:lnTo>
                <a:lnTo>
                  <a:pt x="2475" y="3"/>
                </a:lnTo>
                <a:lnTo>
                  <a:pt x="2476" y="3"/>
                </a:lnTo>
                <a:lnTo>
                  <a:pt x="2476" y="3"/>
                </a:lnTo>
                <a:lnTo>
                  <a:pt x="2477" y="3"/>
                </a:lnTo>
                <a:lnTo>
                  <a:pt x="2477" y="2"/>
                </a:lnTo>
                <a:lnTo>
                  <a:pt x="2477" y="4"/>
                </a:lnTo>
                <a:lnTo>
                  <a:pt x="2478" y="4"/>
                </a:lnTo>
                <a:lnTo>
                  <a:pt x="2478" y="2"/>
                </a:lnTo>
                <a:lnTo>
                  <a:pt x="2478" y="3"/>
                </a:lnTo>
                <a:lnTo>
                  <a:pt x="2479" y="3"/>
                </a:lnTo>
                <a:lnTo>
                  <a:pt x="2479" y="3"/>
                </a:lnTo>
                <a:lnTo>
                  <a:pt x="2479" y="4"/>
                </a:lnTo>
                <a:lnTo>
                  <a:pt x="2480" y="3"/>
                </a:lnTo>
                <a:lnTo>
                  <a:pt x="2480" y="4"/>
                </a:lnTo>
                <a:lnTo>
                  <a:pt x="2481" y="2"/>
                </a:lnTo>
                <a:lnTo>
                  <a:pt x="2481" y="4"/>
                </a:lnTo>
                <a:lnTo>
                  <a:pt x="2481" y="3"/>
                </a:lnTo>
                <a:lnTo>
                  <a:pt x="2483" y="3"/>
                </a:lnTo>
                <a:lnTo>
                  <a:pt x="2483" y="3"/>
                </a:lnTo>
                <a:lnTo>
                  <a:pt x="2483" y="3"/>
                </a:lnTo>
                <a:lnTo>
                  <a:pt x="2484" y="1"/>
                </a:lnTo>
                <a:lnTo>
                  <a:pt x="2484" y="3"/>
                </a:lnTo>
                <a:lnTo>
                  <a:pt x="2484" y="3"/>
                </a:lnTo>
                <a:lnTo>
                  <a:pt x="2485" y="3"/>
                </a:lnTo>
                <a:lnTo>
                  <a:pt x="2485" y="3"/>
                </a:lnTo>
                <a:lnTo>
                  <a:pt x="2486" y="3"/>
                </a:lnTo>
                <a:lnTo>
                  <a:pt x="2486" y="3"/>
                </a:lnTo>
                <a:lnTo>
                  <a:pt x="2486" y="4"/>
                </a:lnTo>
                <a:lnTo>
                  <a:pt x="2487" y="4"/>
                </a:lnTo>
                <a:lnTo>
                  <a:pt x="2487" y="3"/>
                </a:lnTo>
                <a:lnTo>
                  <a:pt x="2487" y="2"/>
                </a:lnTo>
                <a:lnTo>
                  <a:pt x="2488" y="2"/>
                </a:lnTo>
                <a:lnTo>
                  <a:pt x="2488" y="3"/>
                </a:lnTo>
                <a:lnTo>
                  <a:pt x="2488" y="2"/>
                </a:lnTo>
                <a:lnTo>
                  <a:pt x="2489" y="4"/>
                </a:lnTo>
                <a:lnTo>
                  <a:pt x="2489" y="4"/>
                </a:lnTo>
                <a:lnTo>
                  <a:pt x="2490" y="4"/>
                </a:lnTo>
                <a:lnTo>
                  <a:pt x="2490" y="4"/>
                </a:lnTo>
                <a:lnTo>
                  <a:pt x="2490" y="3"/>
                </a:lnTo>
                <a:lnTo>
                  <a:pt x="2492" y="2"/>
                </a:lnTo>
                <a:lnTo>
                  <a:pt x="2492" y="3"/>
                </a:lnTo>
                <a:lnTo>
                  <a:pt x="2492" y="3"/>
                </a:lnTo>
                <a:lnTo>
                  <a:pt x="2493" y="4"/>
                </a:lnTo>
                <a:lnTo>
                  <a:pt x="2493" y="5"/>
                </a:lnTo>
                <a:lnTo>
                  <a:pt x="2493" y="5"/>
                </a:lnTo>
                <a:lnTo>
                  <a:pt x="2494" y="4"/>
                </a:lnTo>
                <a:lnTo>
                  <a:pt x="2494" y="4"/>
                </a:lnTo>
                <a:lnTo>
                  <a:pt x="2495" y="4"/>
                </a:lnTo>
                <a:lnTo>
                  <a:pt x="2495" y="4"/>
                </a:lnTo>
                <a:lnTo>
                  <a:pt x="2495" y="4"/>
                </a:lnTo>
                <a:lnTo>
                  <a:pt x="2496" y="4"/>
                </a:lnTo>
                <a:lnTo>
                  <a:pt x="2496" y="4"/>
                </a:lnTo>
                <a:lnTo>
                  <a:pt x="2496" y="2"/>
                </a:lnTo>
                <a:lnTo>
                  <a:pt x="2497" y="1"/>
                </a:lnTo>
                <a:lnTo>
                  <a:pt x="2497" y="3"/>
                </a:lnTo>
                <a:lnTo>
                  <a:pt x="2497" y="2"/>
                </a:lnTo>
                <a:lnTo>
                  <a:pt x="2498" y="1"/>
                </a:lnTo>
                <a:lnTo>
                  <a:pt x="2498" y="4"/>
                </a:lnTo>
                <a:lnTo>
                  <a:pt x="2499" y="3"/>
                </a:lnTo>
                <a:lnTo>
                  <a:pt x="2499" y="2"/>
                </a:lnTo>
                <a:lnTo>
                  <a:pt x="2499" y="2"/>
                </a:lnTo>
                <a:lnTo>
                  <a:pt x="2501" y="3"/>
                </a:lnTo>
                <a:lnTo>
                  <a:pt x="2501" y="3"/>
                </a:lnTo>
                <a:lnTo>
                  <a:pt x="2501" y="3"/>
                </a:lnTo>
                <a:lnTo>
                  <a:pt x="2502" y="3"/>
                </a:lnTo>
                <a:lnTo>
                  <a:pt x="2502" y="4"/>
                </a:lnTo>
                <a:lnTo>
                  <a:pt x="2503" y="3"/>
                </a:lnTo>
                <a:lnTo>
                  <a:pt x="2503" y="2"/>
                </a:lnTo>
                <a:lnTo>
                  <a:pt x="2503" y="3"/>
                </a:lnTo>
                <a:lnTo>
                  <a:pt x="2504" y="3"/>
                </a:lnTo>
                <a:lnTo>
                  <a:pt x="2504" y="2"/>
                </a:lnTo>
                <a:lnTo>
                  <a:pt x="2504" y="4"/>
                </a:lnTo>
                <a:lnTo>
                  <a:pt x="2505" y="3"/>
                </a:lnTo>
                <a:lnTo>
                  <a:pt x="2505" y="2"/>
                </a:lnTo>
                <a:lnTo>
                  <a:pt x="2505" y="2"/>
                </a:lnTo>
                <a:lnTo>
                  <a:pt x="2506" y="2"/>
                </a:lnTo>
                <a:lnTo>
                  <a:pt x="2506" y="2"/>
                </a:lnTo>
                <a:lnTo>
                  <a:pt x="2507" y="3"/>
                </a:lnTo>
                <a:lnTo>
                  <a:pt x="2507" y="4"/>
                </a:lnTo>
                <a:lnTo>
                  <a:pt x="2507" y="3"/>
                </a:lnTo>
                <a:lnTo>
                  <a:pt x="2508" y="3"/>
                </a:lnTo>
                <a:lnTo>
                  <a:pt x="2508" y="3"/>
                </a:lnTo>
                <a:lnTo>
                  <a:pt x="2508" y="3"/>
                </a:lnTo>
                <a:lnTo>
                  <a:pt x="2510" y="2"/>
                </a:lnTo>
                <a:lnTo>
                  <a:pt x="2510" y="2"/>
                </a:lnTo>
                <a:lnTo>
                  <a:pt x="2510" y="2"/>
                </a:lnTo>
                <a:lnTo>
                  <a:pt x="2511" y="3"/>
                </a:lnTo>
                <a:lnTo>
                  <a:pt x="2511" y="4"/>
                </a:lnTo>
                <a:lnTo>
                  <a:pt x="2512" y="2"/>
                </a:lnTo>
                <a:lnTo>
                  <a:pt x="2512" y="2"/>
                </a:lnTo>
                <a:lnTo>
                  <a:pt x="2512" y="4"/>
                </a:lnTo>
                <a:lnTo>
                  <a:pt x="2513" y="4"/>
                </a:lnTo>
                <a:lnTo>
                  <a:pt x="2513" y="3"/>
                </a:lnTo>
                <a:lnTo>
                  <a:pt x="2513" y="4"/>
                </a:lnTo>
                <a:lnTo>
                  <a:pt x="2514" y="3"/>
                </a:lnTo>
                <a:lnTo>
                  <a:pt x="2514" y="4"/>
                </a:lnTo>
                <a:lnTo>
                  <a:pt x="2514" y="4"/>
                </a:lnTo>
                <a:lnTo>
                  <a:pt x="2515" y="4"/>
                </a:lnTo>
                <a:lnTo>
                  <a:pt x="2515" y="4"/>
                </a:lnTo>
                <a:lnTo>
                  <a:pt x="2516" y="2"/>
                </a:lnTo>
                <a:lnTo>
                  <a:pt x="2516" y="2"/>
                </a:lnTo>
                <a:lnTo>
                  <a:pt x="2516" y="4"/>
                </a:lnTo>
                <a:lnTo>
                  <a:pt x="2517" y="2"/>
                </a:lnTo>
                <a:lnTo>
                  <a:pt x="2517" y="4"/>
                </a:lnTo>
                <a:lnTo>
                  <a:pt x="2517" y="2"/>
                </a:lnTo>
                <a:lnTo>
                  <a:pt x="2519" y="3"/>
                </a:lnTo>
                <a:lnTo>
                  <a:pt x="2519" y="3"/>
                </a:lnTo>
                <a:lnTo>
                  <a:pt x="2519" y="4"/>
                </a:lnTo>
                <a:lnTo>
                  <a:pt x="2520" y="3"/>
                </a:lnTo>
                <a:lnTo>
                  <a:pt x="2520" y="3"/>
                </a:lnTo>
                <a:lnTo>
                  <a:pt x="2521" y="1"/>
                </a:lnTo>
                <a:lnTo>
                  <a:pt x="2521" y="2"/>
                </a:lnTo>
                <a:lnTo>
                  <a:pt x="2521" y="3"/>
                </a:lnTo>
                <a:lnTo>
                  <a:pt x="2522" y="3"/>
                </a:lnTo>
                <a:lnTo>
                  <a:pt x="2522" y="4"/>
                </a:lnTo>
                <a:lnTo>
                  <a:pt x="2522" y="2"/>
                </a:lnTo>
                <a:lnTo>
                  <a:pt x="2523" y="3"/>
                </a:lnTo>
                <a:lnTo>
                  <a:pt x="2523" y="3"/>
                </a:lnTo>
                <a:lnTo>
                  <a:pt x="2523" y="2"/>
                </a:lnTo>
                <a:lnTo>
                  <a:pt x="2524" y="3"/>
                </a:lnTo>
                <a:lnTo>
                  <a:pt x="2524" y="3"/>
                </a:lnTo>
                <a:lnTo>
                  <a:pt x="2525" y="4"/>
                </a:lnTo>
                <a:lnTo>
                  <a:pt x="2525" y="3"/>
                </a:lnTo>
                <a:lnTo>
                  <a:pt x="2525" y="4"/>
                </a:lnTo>
                <a:lnTo>
                  <a:pt x="2526" y="4"/>
                </a:lnTo>
                <a:lnTo>
                  <a:pt x="2526" y="3"/>
                </a:lnTo>
                <a:lnTo>
                  <a:pt x="2526" y="4"/>
                </a:lnTo>
                <a:lnTo>
                  <a:pt x="2528" y="3"/>
                </a:lnTo>
                <a:lnTo>
                  <a:pt x="2528" y="4"/>
                </a:lnTo>
                <a:lnTo>
                  <a:pt x="2528" y="4"/>
                </a:lnTo>
                <a:lnTo>
                  <a:pt x="2529" y="3"/>
                </a:lnTo>
                <a:lnTo>
                  <a:pt x="2529" y="3"/>
                </a:lnTo>
                <a:lnTo>
                  <a:pt x="2530" y="4"/>
                </a:lnTo>
                <a:lnTo>
                  <a:pt x="2530" y="3"/>
                </a:lnTo>
                <a:lnTo>
                  <a:pt x="2530" y="3"/>
                </a:lnTo>
                <a:lnTo>
                  <a:pt x="2531" y="4"/>
                </a:lnTo>
                <a:lnTo>
                  <a:pt x="2531" y="3"/>
                </a:lnTo>
                <a:lnTo>
                  <a:pt x="2531" y="3"/>
                </a:lnTo>
                <a:lnTo>
                  <a:pt x="2532" y="4"/>
                </a:lnTo>
                <a:lnTo>
                  <a:pt x="2532" y="3"/>
                </a:lnTo>
                <a:lnTo>
                  <a:pt x="2532" y="4"/>
                </a:lnTo>
                <a:lnTo>
                  <a:pt x="2533" y="4"/>
                </a:lnTo>
                <a:lnTo>
                  <a:pt x="2533" y="3"/>
                </a:lnTo>
                <a:lnTo>
                  <a:pt x="2534" y="2"/>
                </a:lnTo>
                <a:lnTo>
                  <a:pt x="2534" y="2"/>
                </a:lnTo>
                <a:lnTo>
                  <a:pt x="2534" y="2"/>
                </a:lnTo>
                <a:lnTo>
                  <a:pt x="2535" y="3"/>
                </a:lnTo>
                <a:lnTo>
                  <a:pt x="2535" y="3"/>
                </a:lnTo>
                <a:lnTo>
                  <a:pt x="2535" y="2"/>
                </a:lnTo>
                <a:lnTo>
                  <a:pt x="2537" y="5"/>
                </a:lnTo>
                <a:lnTo>
                  <a:pt x="2537" y="3"/>
                </a:lnTo>
                <a:lnTo>
                  <a:pt x="2537" y="3"/>
                </a:lnTo>
                <a:lnTo>
                  <a:pt x="2538" y="4"/>
                </a:lnTo>
                <a:lnTo>
                  <a:pt x="2538" y="3"/>
                </a:lnTo>
                <a:lnTo>
                  <a:pt x="2539" y="3"/>
                </a:lnTo>
                <a:lnTo>
                  <a:pt x="2539" y="2"/>
                </a:lnTo>
                <a:lnTo>
                  <a:pt x="2539" y="3"/>
                </a:lnTo>
                <a:lnTo>
                  <a:pt x="2540" y="2"/>
                </a:lnTo>
                <a:lnTo>
                  <a:pt x="2540" y="3"/>
                </a:lnTo>
                <a:lnTo>
                  <a:pt x="2540" y="3"/>
                </a:lnTo>
                <a:lnTo>
                  <a:pt x="2541" y="2"/>
                </a:lnTo>
                <a:lnTo>
                  <a:pt x="2541" y="1"/>
                </a:lnTo>
                <a:lnTo>
                  <a:pt x="2541" y="2"/>
                </a:lnTo>
                <a:lnTo>
                  <a:pt x="2542" y="1"/>
                </a:lnTo>
                <a:lnTo>
                  <a:pt x="2542" y="3"/>
                </a:lnTo>
                <a:lnTo>
                  <a:pt x="2543" y="2"/>
                </a:lnTo>
                <a:lnTo>
                  <a:pt x="2543" y="2"/>
                </a:lnTo>
                <a:lnTo>
                  <a:pt x="2543" y="3"/>
                </a:lnTo>
                <a:lnTo>
                  <a:pt x="2544" y="1"/>
                </a:lnTo>
                <a:lnTo>
                  <a:pt x="2544" y="4"/>
                </a:lnTo>
                <a:lnTo>
                  <a:pt x="2544" y="4"/>
                </a:lnTo>
                <a:lnTo>
                  <a:pt x="2546" y="4"/>
                </a:lnTo>
                <a:lnTo>
                  <a:pt x="2546" y="4"/>
                </a:lnTo>
                <a:lnTo>
                  <a:pt x="2547" y="4"/>
                </a:lnTo>
                <a:lnTo>
                  <a:pt x="2547" y="2"/>
                </a:lnTo>
                <a:lnTo>
                  <a:pt x="2547" y="4"/>
                </a:lnTo>
                <a:lnTo>
                  <a:pt x="2548" y="4"/>
                </a:lnTo>
                <a:lnTo>
                  <a:pt x="2548" y="3"/>
                </a:lnTo>
                <a:lnTo>
                  <a:pt x="2548" y="2"/>
                </a:lnTo>
                <a:lnTo>
                  <a:pt x="2549" y="2"/>
                </a:lnTo>
                <a:lnTo>
                  <a:pt x="2549" y="2"/>
                </a:lnTo>
                <a:lnTo>
                  <a:pt x="2549" y="2"/>
                </a:lnTo>
                <a:lnTo>
                  <a:pt x="2550" y="3"/>
                </a:lnTo>
                <a:lnTo>
                  <a:pt x="2550" y="4"/>
                </a:lnTo>
                <a:lnTo>
                  <a:pt x="2551" y="4"/>
                </a:lnTo>
                <a:lnTo>
                  <a:pt x="2551" y="2"/>
                </a:lnTo>
                <a:lnTo>
                  <a:pt x="2551" y="3"/>
                </a:lnTo>
                <a:lnTo>
                  <a:pt x="2552" y="4"/>
                </a:lnTo>
                <a:lnTo>
                  <a:pt x="2552" y="3"/>
                </a:lnTo>
                <a:lnTo>
                  <a:pt x="2552" y="4"/>
                </a:lnTo>
                <a:lnTo>
                  <a:pt x="2553" y="2"/>
                </a:lnTo>
                <a:lnTo>
                  <a:pt x="2553" y="3"/>
                </a:lnTo>
                <a:lnTo>
                  <a:pt x="2553" y="3"/>
                </a:lnTo>
                <a:lnTo>
                  <a:pt x="2555" y="3"/>
                </a:lnTo>
                <a:lnTo>
                  <a:pt x="2555" y="2"/>
                </a:lnTo>
                <a:lnTo>
                  <a:pt x="2556" y="3"/>
                </a:lnTo>
                <a:lnTo>
                  <a:pt x="2556" y="4"/>
                </a:lnTo>
                <a:lnTo>
                  <a:pt x="2556" y="4"/>
                </a:lnTo>
                <a:lnTo>
                  <a:pt x="2557" y="3"/>
                </a:lnTo>
                <a:lnTo>
                  <a:pt x="2557" y="3"/>
                </a:lnTo>
                <a:lnTo>
                  <a:pt x="2557" y="3"/>
                </a:lnTo>
                <a:lnTo>
                  <a:pt x="2558" y="4"/>
                </a:lnTo>
                <a:lnTo>
                  <a:pt x="2558" y="3"/>
                </a:lnTo>
                <a:lnTo>
                  <a:pt x="2558" y="4"/>
                </a:lnTo>
                <a:lnTo>
                  <a:pt x="2559" y="2"/>
                </a:lnTo>
                <a:lnTo>
                  <a:pt x="2559" y="4"/>
                </a:lnTo>
                <a:lnTo>
                  <a:pt x="2560" y="4"/>
                </a:lnTo>
                <a:lnTo>
                  <a:pt x="2560" y="4"/>
                </a:lnTo>
                <a:lnTo>
                  <a:pt x="2560" y="4"/>
                </a:lnTo>
                <a:lnTo>
                  <a:pt x="2561" y="1"/>
                </a:lnTo>
                <a:lnTo>
                  <a:pt x="2561" y="2"/>
                </a:lnTo>
                <a:lnTo>
                  <a:pt x="2561" y="2"/>
                </a:lnTo>
                <a:lnTo>
                  <a:pt x="2562" y="3"/>
                </a:lnTo>
                <a:lnTo>
                  <a:pt x="2562" y="2"/>
                </a:lnTo>
                <a:lnTo>
                  <a:pt x="2562" y="3"/>
                </a:lnTo>
                <a:lnTo>
                  <a:pt x="2564" y="2"/>
                </a:lnTo>
                <a:lnTo>
                  <a:pt x="2564" y="3"/>
                </a:lnTo>
                <a:lnTo>
                  <a:pt x="2565" y="3"/>
                </a:lnTo>
                <a:lnTo>
                  <a:pt x="2565" y="3"/>
                </a:lnTo>
                <a:lnTo>
                  <a:pt x="2565" y="3"/>
                </a:lnTo>
                <a:lnTo>
                  <a:pt x="2566" y="4"/>
                </a:lnTo>
                <a:lnTo>
                  <a:pt x="2566" y="4"/>
                </a:lnTo>
                <a:lnTo>
                  <a:pt x="2566" y="2"/>
                </a:lnTo>
                <a:lnTo>
                  <a:pt x="2567" y="4"/>
                </a:lnTo>
                <a:lnTo>
                  <a:pt x="2567" y="4"/>
                </a:lnTo>
                <a:lnTo>
                  <a:pt x="2567" y="4"/>
                </a:lnTo>
                <a:lnTo>
                  <a:pt x="2568" y="3"/>
                </a:lnTo>
                <a:lnTo>
                  <a:pt x="2568" y="4"/>
                </a:lnTo>
                <a:lnTo>
                  <a:pt x="2569" y="2"/>
                </a:lnTo>
                <a:lnTo>
                  <a:pt x="2569" y="3"/>
                </a:lnTo>
                <a:lnTo>
                  <a:pt x="2569" y="4"/>
                </a:lnTo>
                <a:lnTo>
                  <a:pt x="2570" y="4"/>
                </a:lnTo>
                <a:lnTo>
                  <a:pt x="2570" y="4"/>
                </a:lnTo>
                <a:lnTo>
                  <a:pt x="2570" y="4"/>
                </a:lnTo>
                <a:lnTo>
                  <a:pt x="2571" y="3"/>
                </a:lnTo>
                <a:lnTo>
                  <a:pt x="2571" y="2"/>
                </a:lnTo>
                <a:lnTo>
                  <a:pt x="2571" y="2"/>
                </a:lnTo>
                <a:lnTo>
                  <a:pt x="2573" y="3"/>
                </a:lnTo>
                <a:lnTo>
                  <a:pt x="2573" y="4"/>
                </a:lnTo>
                <a:lnTo>
                  <a:pt x="2574" y="2"/>
                </a:lnTo>
                <a:lnTo>
                  <a:pt x="2574" y="3"/>
                </a:lnTo>
                <a:lnTo>
                  <a:pt x="2574" y="3"/>
                </a:lnTo>
                <a:lnTo>
                  <a:pt x="2575" y="3"/>
                </a:lnTo>
                <a:lnTo>
                  <a:pt x="2575" y="4"/>
                </a:lnTo>
                <a:lnTo>
                  <a:pt x="2575" y="4"/>
                </a:lnTo>
                <a:lnTo>
                  <a:pt x="2576" y="4"/>
                </a:lnTo>
                <a:lnTo>
                  <a:pt x="2576" y="3"/>
                </a:lnTo>
                <a:lnTo>
                  <a:pt x="2576" y="3"/>
                </a:lnTo>
                <a:lnTo>
                  <a:pt x="2577" y="4"/>
                </a:lnTo>
                <a:lnTo>
                  <a:pt x="2577" y="3"/>
                </a:lnTo>
                <a:lnTo>
                  <a:pt x="2578" y="4"/>
                </a:lnTo>
                <a:lnTo>
                  <a:pt x="2578" y="3"/>
                </a:lnTo>
                <a:lnTo>
                  <a:pt x="2578" y="4"/>
                </a:lnTo>
                <a:lnTo>
                  <a:pt x="2579" y="2"/>
                </a:lnTo>
                <a:lnTo>
                  <a:pt x="2579" y="2"/>
                </a:lnTo>
                <a:lnTo>
                  <a:pt x="2579" y="1"/>
                </a:lnTo>
                <a:lnTo>
                  <a:pt x="2580" y="1"/>
                </a:lnTo>
                <a:lnTo>
                  <a:pt x="2580" y="1"/>
                </a:lnTo>
                <a:lnTo>
                  <a:pt x="2580" y="4"/>
                </a:lnTo>
                <a:lnTo>
                  <a:pt x="2582" y="2"/>
                </a:lnTo>
                <a:lnTo>
                  <a:pt x="2582" y="3"/>
                </a:lnTo>
                <a:lnTo>
                  <a:pt x="2583" y="2"/>
                </a:lnTo>
                <a:lnTo>
                  <a:pt x="2583" y="2"/>
                </a:lnTo>
                <a:lnTo>
                  <a:pt x="2583" y="3"/>
                </a:lnTo>
                <a:lnTo>
                  <a:pt x="2584" y="3"/>
                </a:lnTo>
                <a:lnTo>
                  <a:pt x="2584" y="3"/>
                </a:lnTo>
                <a:lnTo>
                  <a:pt x="2584" y="2"/>
                </a:lnTo>
                <a:lnTo>
                  <a:pt x="2585" y="2"/>
                </a:lnTo>
                <a:lnTo>
                  <a:pt x="2585" y="3"/>
                </a:lnTo>
                <a:lnTo>
                  <a:pt x="2585" y="3"/>
                </a:lnTo>
                <a:lnTo>
                  <a:pt x="2586" y="3"/>
                </a:lnTo>
                <a:lnTo>
                  <a:pt x="2586" y="3"/>
                </a:lnTo>
                <a:lnTo>
                  <a:pt x="2587" y="3"/>
                </a:lnTo>
                <a:lnTo>
                  <a:pt x="2587" y="3"/>
                </a:lnTo>
                <a:lnTo>
                  <a:pt x="2587" y="3"/>
                </a:lnTo>
                <a:lnTo>
                  <a:pt x="2588" y="4"/>
                </a:lnTo>
                <a:lnTo>
                  <a:pt x="2588" y="3"/>
                </a:lnTo>
                <a:lnTo>
                  <a:pt x="2588" y="4"/>
                </a:lnTo>
                <a:lnTo>
                  <a:pt x="2589" y="4"/>
                </a:lnTo>
                <a:lnTo>
                  <a:pt x="2589" y="4"/>
                </a:lnTo>
                <a:lnTo>
                  <a:pt x="2590" y="3"/>
                </a:lnTo>
                <a:lnTo>
                  <a:pt x="2590" y="4"/>
                </a:lnTo>
                <a:lnTo>
                  <a:pt x="2590" y="4"/>
                </a:lnTo>
                <a:lnTo>
                  <a:pt x="2592" y="4"/>
                </a:lnTo>
                <a:lnTo>
                  <a:pt x="2592" y="4"/>
                </a:lnTo>
                <a:lnTo>
                  <a:pt x="2592" y="4"/>
                </a:lnTo>
                <a:lnTo>
                  <a:pt x="2593" y="3"/>
                </a:lnTo>
                <a:lnTo>
                  <a:pt x="2593" y="3"/>
                </a:lnTo>
                <a:lnTo>
                  <a:pt x="2593" y="2"/>
                </a:lnTo>
                <a:lnTo>
                  <a:pt x="2594" y="4"/>
                </a:lnTo>
                <a:lnTo>
                  <a:pt x="2594" y="3"/>
                </a:lnTo>
                <a:lnTo>
                  <a:pt x="2595" y="4"/>
                </a:lnTo>
                <a:lnTo>
                  <a:pt x="2595" y="3"/>
                </a:lnTo>
                <a:lnTo>
                  <a:pt x="2595" y="4"/>
                </a:lnTo>
                <a:lnTo>
                  <a:pt x="2596" y="3"/>
                </a:lnTo>
                <a:lnTo>
                  <a:pt x="2596" y="4"/>
                </a:lnTo>
                <a:lnTo>
                  <a:pt x="2596" y="2"/>
                </a:lnTo>
                <a:lnTo>
                  <a:pt x="2597" y="4"/>
                </a:lnTo>
                <a:lnTo>
                  <a:pt x="2597" y="4"/>
                </a:lnTo>
                <a:lnTo>
                  <a:pt x="2597" y="4"/>
                </a:lnTo>
                <a:lnTo>
                  <a:pt x="2598" y="2"/>
                </a:lnTo>
                <a:lnTo>
                  <a:pt x="2598" y="4"/>
                </a:lnTo>
                <a:lnTo>
                  <a:pt x="2599" y="4"/>
                </a:lnTo>
                <a:lnTo>
                  <a:pt x="2599" y="2"/>
                </a:lnTo>
                <a:lnTo>
                  <a:pt x="2599" y="3"/>
                </a:lnTo>
                <a:lnTo>
                  <a:pt x="2601" y="2"/>
                </a:lnTo>
                <a:lnTo>
                  <a:pt x="2601" y="3"/>
                </a:lnTo>
                <a:lnTo>
                  <a:pt x="2601" y="4"/>
                </a:lnTo>
                <a:lnTo>
                  <a:pt x="2602" y="3"/>
                </a:lnTo>
                <a:lnTo>
                  <a:pt x="2602" y="3"/>
                </a:lnTo>
                <a:lnTo>
                  <a:pt x="2602" y="1"/>
                </a:lnTo>
                <a:lnTo>
                  <a:pt x="2603" y="3"/>
                </a:lnTo>
                <a:lnTo>
                  <a:pt x="2603" y="4"/>
                </a:lnTo>
                <a:lnTo>
                  <a:pt x="2604" y="3"/>
                </a:lnTo>
                <a:lnTo>
                  <a:pt x="2604" y="3"/>
                </a:lnTo>
                <a:lnTo>
                  <a:pt x="2604" y="3"/>
                </a:lnTo>
                <a:lnTo>
                  <a:pt x="2605" y="3"/>
                </a:lnTo>
                <a:lnTo>
                  <a:pt x="2605" y="3"/>
                </a:lnTo>
                <a:lnTo>
                  <a:pt x="2605" y="1"/>
                </a:lnTo>
                <a:lnTo>
                  <a:pt x="2606" y="4"/>
                </a:lnTo>
                <a:lnTo>
                  <a:pt x="2606" y="2"/>
                </a:lnTo>
                <a:lnTo>
                  <a:pt x="2606" y="2"/>
                </a:lnTo>
                <a:lnTo>
                  <a:pt x="2607" y="2"/>
                </a:lnTo>
                <a:lnTo>
                  <a:pt x="2607" y="3"/>
                </a:lnTo>
                <a:lnTo>
                  <a:pt x="2608" y="2"/>
                </a:lnTo>
                <a:lnTo>
                  <a:pt x="2608" y="4"/>
                </a:lnTo>
                <a:lnTo>
                  <a:pt x="2608" y="4"/>
                </a:lnTo>
                <a:lnTo>
                  <a:pt x="2610" y="3"/>
                </a:lnTo>
                <a:lnTo>
                  <a:pt x="2610" y="2"/>
                </a:lnTo>
                <a:lnTo>
                  <a:pt x="2610" y="4"/>
                </a:lnTo>
                <a:lnTo>
                  <a:pt x="2611" y="4"/>
                </a:lnTo>
                <a:lnTo>
                  <a:pt x="2611" y="3"/>
                </a:lnTo>
                <a:lnTo>
                  <a:pt x="2611" y="4"/>
                </a:lnTo>
                <a:lnTo>
                  <a:pt x="2612" y="4"/>
                </a:lnTo>
                <a:lnTo>
                  <a:pt x="2612" y="3"/>
                </a:lnTo>
                <a:lnTo>
                  <a:pt x="2613" y="4"/>
                </a:lnTo>
                <a:lnTo>
                  <a:pt x="2613" y="2"/>
                </a:lnTo>
                <a:lnTo>
                  <a:pt x="2613" y="3"/>
                </a:lnTo>
                <a:lnTo>
                  <a:pt x="2614" y="3"/>
                </a:lnTo>
                <a:lnTo>
                  <a:pt x="2614" y="4"/>
                </a:lnTo>
                <a:lnTo>
                  <a:pt x="2614" y="4"/>
                </a:lnTo>
                <a:lnTo>
                  <a:pt x="2615" y="2"/>
                </a:lnTo>
                <a:lnTo>
                  <a:pt x="2615" y="3"/>
                </a:lnTo>
                <a:lnTo>
                  <a:pt x="2615" y="3"/>
                </a:lnTo>
                <a:lnTo>
                  <a:pt x="2616" y="3"/>
                </a:lnTo>
                <a:lnTo>
                  <a:pt x="2616" y="3"/>
                </a:lnTo>
                <a:lnTo>
                  <a:pt x="2617" y="3"/>
                </a:lnTo>
                <a:lnTo>
                  <a:pt x="2617" y="2"/>
                </a:lnTo>
                <a:lnTo>
                  <a:pt x="2617" y="3"/>
                </a:lnTo>
                <a:lnTo>
                  <a:pt x="2619" y="2"/>
                </a:lnTo>
                <a:lnTo>
                  <a:pt x="2619" y="4"/>
                </a:lnTo>
                <a:lnTo>
                  <a:pt x="2619" y="3"/>
                </a:lnTo>
                <a:lnTo>
                  <a:pt x="2620" y="4"/>
                </a:lnTo>
                <a:lnTo>
                  <a:pt x="2620" y="2"/>
                </a:lnTo>
                <a:lnTo>
                  <a:pt x="2620" y="4"/>
                </a:lnTo>
                <a:lnTo>
                  <a:pt x="2621" y="4"/>
                </a:lnTo>
                <a:lnTo>
                  <a:pt x="2621" y="4"/>
                </a:lnTo>
                <a:lnTo>
                  <a:pt x="2622" y="2"/>
                </a:lnTo>
                <a:lnTo>
                  <a:pt x="2622" y="4"/>
                </a:lnTo>
                <a:lnTo>
                  <a:pt x="2622" y="1"/>
                </a:lnTo>
                <a:lnTo>
                  <a:pt x="2623" y="2"/>
                </a:lnTo>
                <a:lnTo>
                  <a:pt x="2623" y="2"/>
                </a:lnTo>
                <a:lnTo>
                  <a:pt x="2623" y="3"/>
                </a:lnTo>
                <a:lnTo>
                  <a:pt x="2624" y="3"/>
                </a:lnTo>
                <a:lnTo>
                  <a:pt x="2624" y="3"/>
                </a:lnTo>
                <a:lnTo>
                  <a:pt x="2624" y="2"/>
                </a:lnTo>
                <a:lnTo>
                  <a:pt x="2625" y="3"/>
                </a:lnTo>
                <a:lnTo>
                  <a:pt x="2625" y="2"/>
                </a:lnTo>
                <a:lnTo>
                  <a:pt x="2626" y="4"/>
                </a:lnTo>
                <a:lnTo>
                  <a:pt x="2626" y="2"/>
                </a:lnTo>
                <a:lnTo>
                  <a:pt x="2626" y="3"/>
                </a:lnTo>
                <a:lnTo>
                  <a:pt x="2628" y="3"/>
                </a:lnTo>
                <a:lnTo>
                  <a:pt x="2628" y="4"/>
                </a:lnTo>
                <a:lnTo>
                  <a:pt x="2628" y="3"/>
                </a:lnTo>
                <a:lnTo>
                  <a:pt x="2629" y="4"/>
                </a:lnTo>
                <a:lnTo>
                  <a:pt x="2629" y="3"/>
                </a:lnTo>
                <a:lnTo>
                  <a:pt x="2629" y="3"/>
                </a:lnTo>
                <a:lnTo>
                  <a:pt x="2630" y="3"/>
                </a:lnTo>
                <a:lnTo>
                  <a:pt x="2630" y="3"/>
                </a:lnTo>
                <a:lnTo>
                  <a:pt x="2631" y="3"/>
                </a:lnTo>
                <a:lnTo>
                  <a:pt x="2631" y="4"/>
                </a:lnTo>
                <a:lnTo>
                  <a:pt x="2631" y="1"/>
                </a:lnTo>
                <a:lnTo>
                  <a:pt x="2632" y="3"/>
                </a:lnTo>
                <a:lnTo>
                  <a:pt x="2632" y="2"/>
                </a:lnTo>
                <a:lnTo>
                  <a:pt x="2632" y="2"/>
                </a:lnTo>
                <a:lnTo>
                  <a:pt x="2633" y="5"/>
                </a:lnTo>
                <a:lnTo>
                  <a:pt x="2633" y="4"/>
                </a:lnTo>
                <a:lnTo>
                  <a:pt x="2634" y="1"/>
                </a:lnTo>
                <a:lnTo>
                  <a:pt x="2634" y="2"/>
                </a:lnTo>
                <a:lnTo>
                  <a:pt x="2634" y="3"/>
                </a:lnTo>
                <a:lnTo>
                  <a:pt x="2635" y="4"/>
                </a:lnTo>
                <a:lnTo>
                  <a:pt x="2635" y="3"/>
                </a:lnTo>
                <a:lnTo>
                  <a:pt x="2635" y="2"/>
                </a:lnTo>
                <a:lnTo>
                  <a:pt x="2637" y="3"/>
                </a:lnTo>
                <a:lnTo>
                  <a:pt x="2637" y="4"/>
                </a:lnTo>
                <a:lnTo>
                  <a:pt x="2637" y="4"/>
                </a:lnTo>
                <a:lnTo>
                  <a:pt x="2638" y="2"/>
                </a:lnTo>
                <a:lnTo>
                  <a:pt x="2638" y="1"/>
                </a:lnTo>
                <a:lnTo>
                  <a:pt x="2639" y="3"/>
                </a:lnTo>
                <a:lnTo>
                  <a:pt x="2639" y="2"/>
                </a:lnTo>
                <a:lnTo>
                  <a:pt x="2639" y="2"/>
                </a:lnTo>
                <a:lnTo>
                  <a:pt x="2640" y="2"/>
                </a:lnTo>
                <a:lnTo>
                  <a:pt x="2640" y="4"/>
                </a:lnTo>
                <a:lnTo>
                  <a:pt x="2640" y="4"/>
                </a:lnTo>
                <a:lnTo>
                  <a:pt x="2641" y="3"/>
                </a:lnTo>
                <a:lnTo>
                  <a:pt x="2641" y="4"/>
                </a:lnTo>
                <a:lnTo>
                  <a:pt x="2641" y="4"/>
                </a:lnTo>
                <a:lnTo>
                  <a:pt x="2642" y="2"/>
                </a:lnTo>
                <a:lnTo>
                  <a:pt x="2642" y="3"/>
                </a:lnTo>
                <a:lnTo>
                  <a:pt x="2643" y="4"/>
                </a:lnTo>
                <a:lnTo>
                  <a:pt x="2643" y="3"/>
                </a:lnTo>
                <a:lnTo>
                  <a:pt x="2643" y="3"/>
                </a:lnTo>
                <a:lnTo>
                  <a:pt x="2644" y="4"/>
                </a:lnTo>
                <a:lnTo>
                  <a:pt x="2644" y="4"/>
                </a:lnTo>
                <a:lnTo>
                  <a:pt x="2644" y="3"/>
                </a:lnTo>
                <a:lnTo>
                  <a:pt x="2646" y="3"/>
                </a:lnTo>
                <a:lnTo>
                  <a:pt x="2646" y="3"/>
                </a:lnTo>
                <a:lnTo>
                  <a:pt x="2646" y="3"/>
                </a:lnTo>
                <a:lnTo>
                  <a:pt x="2647" y="4"/>
                </a:lnTo>
                <a:lnTo>
                  <a:pt x="2647" y="2"/>
                </a:lnTo>
                <a:lnTo>
                  <a:pt x="2648" y="3"/>
                </a:lnTo>
                <a:lnTo>
                  <a:pt x="2648" y="2"/>
                </a:lnTo>
                <a:lnTo>
                  <a:pt x="2648" y="4"/>
                </a:lnTo>
                <a:lnTo>
                  <a:pt x="2649" y="4"/>
                </a:lnTo>
                <a:lnTo>
                  <a:pt x="2649" y="3"/>
                </a:lnTo>
                <a:lnTo>
                  <a:pt x="2649" y="3"/>
                </a:lnTo>
                <a:lnTo>
                  <a:pt x="2650" y="3"/>
                </a:lnTo>
                <a:lnTo>
                  <a:pt x="2650" y="2"/>
                </a:lnTo>
                <a:lnTo>
                  <a:pt x="2650" y="2"/>
                </a:lnTo>
                <a:lnTo>
                  <a:pt x="2651" y="3"/>
                </a:lnTo>
                <a:lnTo>
                  <a:pt x="2651" y="2"/>
                </a:lnTo>
                <a:lnTo>
                  <a:pt x="2652" y="2"/>
                </a:lnTo>
                <a:lnTo>
                  <a:pt x="2652" y="1"/>
                </a:lnTo>
                <a:lnTo>
                  <a:pt x="2652" y="2"/>
                </a:lnTo>
                <a:lnTo>
                  <a:pt x="2653" y="2"/>
                </a:lnTo>
                <a:lnTo>
                  <a:pt x="2653" y="3"/>
                </a:lnTo>
                <a:lnTo>
                  <a:pt x="2653" y="4"/>
                </a:lnTo>
                <a:lnTo>
                  <a:pt x="2655" y="3"/>
                </a:lnTo>
                <a:lnTo>
                  <a:pt x="2655" y="3"/>
                </a:lnTo>
                <a:lnTo>
                  <a:pt x="2655" y="2"/>
                </a:lnTo>
                <a:lnTo>
                  <a:pt x="2656" y="3"/>
                </a:lnTo>
                <a:lnTo>
                  <a:pt x="2656" y="4"/>
                </a:lnTo>
                <a:lnTo>
                  <a:pt x="2657" y="4"/>
                </a:lnTo>
                <a:lnTo>
                  <a:pt x="2657" y="4"/>
                </a:lnTo>
                <a:lnTo>
                  <a:pt x="2657" y="2"/>
                </a:lnTo>
                <a:lnTo>
                  <a:pt x="2658" y="4"/>
                </a:lnTo>
                <a:lnTo>
                  <a:pt x="2658" y="3"/>
                </a:lnTo>
                <a:lnTo>
                  <a:pt x="2658" y="4"/>
                </a:lnTo>
                <a:lnTo>
                  <a:pt x="2659" y="4"/>
                </a:lnTo>
                <a:lnTo>
                  <a:pt x="2659" y="3"/>
                </a:lnTo>
                <a:lnTo>
                  <a:pt x="2659" y="4"/>
                </a:lnTo>
                <a:lnTo>
                  <a:pt x="2660" y="3"/>
                </a:lnTo>
                <a:lnTo>
                  <a:pt x="2660" y="1"/>
                </a:lnTo>
                <a:lnTo>
                  <a:pt x="2661" y="1"/>
                </a:lnTo>
                <a:lnTo>
                  <a:pt x="2661" y="1"/>
                </a:lnTo>
                <a:lnTo>
                  <a:pt x="2661" y="1"/>
                </a:lnTo>
                <a:lnTo>
                  <a:pt x="2662" y="1"/>
                </a:lnTo>
                <a:lnTo>
                  <a:pt x="2662" y="3"/>
                </a:lnTo>
                <a:lnTo>
                  <a:pt x="2662" y="2"/>
                </a:lnTo>
                <a:lnTo>
                  <a:pt x="2664" y="4"/>
                </a:lnTo>
                <a:lnTo>
                  <a:pt x="2664" y="3"/>
                </a:lnTo>
                <a:lnTo>
                  <a:pt x="2664" y="3"/>
                </a:lnTo>
                <a:lnTo>
                  <a:pt x="2665" y="2"/>
                </a:lnTo>
                <a:lnTo>
                  <a:pt x="2665" y="2"/>
                </a:lnTo>
                <a:lnTo>
                  <a:pt x="2666" y="4"/>
                </a:lnTo>
                <a:lnTo>
                  <a:pt x="2666" y="4"/>
                </a:lnTo>
                <a:lnTo>
                  <a:pt x="2666" y="3"/>
                </a:lnTo>
                <a:lnTo>
                  <a:pt x="2667" y="4"/>
                </a:lnTo>
                <a:lnTo>
                  <a:pt x="2667" y="4"/>
                </a:lnTo>
                <a:lnTo>
                  <a:pt x="2667" y="3"/>
                </a:lnTo>
                <a:lnTo>
                  <a:pt x="2668" y="4"/>
                </a:lnTo>
                <a:lnTo>
                  <a:pt x="2668" y="3"/>
                </a:lnTo>
                <a:lnTo>
                  <a:pt x="2668" y="1"/>
                </a:lnTo>
                <a:lnTo>
                  <a:pt x="2669" y="4"/>
                </a:lnTo>
                <a:lnTo>
                  <a:pt x="2669" y="4"/>
                </a:lnTo>
                <a:lnTo>
                  <a:pt x="2670" y="3"/>
                </a:lnTo>
                <a:lnTo>
                  <a:pt x="2670" y="3"/>
                </a:lnTo>
                <a:lnTo>
                  <a:pt x="2670" y="3"/>
                </a:lnTo>
                <a:lnTo>
                  <a:pt x="2671" y="4"/>
                </a:lnTo>
                <a:lnTo>
                  <a:pt x="2671" y="2"/>
                </a:lnTo>
                <a:lnTo>
                  <a:pt x="2671" y="3"/>
                </a:lnTo>
                <a:lnTo>
                  <a:pt x="2673" y="2"/>
                </a:lnTo>
                <a:lnTo>
                  <a:pt x="2673" y="1"/>
                </a:lnTo>
                <a:lnTo>
                  <a:pt x="2673" y="4"/>
                </a:lnTo>
                <a:lnTo>
                  <a:pt x="2674" y="1"/>
                </a:lnTo>
                <a:lnTo>
                  <a:pt x="2674" y="3"/>
                </a:lnTo>
                <a:lnTo>
                  <a:pt x="2675" y="2"/>
                </a:lnTo>
                <a:lnTo>
                  <a:pt x="2675" y="3"/>
                </a:lnTo>
                <a:lnTo>
                  <a:pt x="2675" y="1"/>
                </a:lnTo>
                <a:lnTo>
                  <a:pt x="2676" y="2"/>
                </a:lnTo>
                <a:lnTo>
                  <a:pt x="2676" y="3"/>
                </a:lnTo>
                <a:lnTo>
                  <a:pt x="2676" y="4"/>
                </a:lnTo>
                <a:lnTo>
                  <a:pt x="2677" y="3"/>
                </a:lnTo>
                <a:lnTo>
                  <a:pt x="2677" y="3"/>
                </a:lnTo>
                <a:lnTo>
                  <a:pt x="2678" y="3"/>
                </a:lnTo>
                <a:lnTo>
                  <a:pt x="2678" y="2"/>
                </a:lnTo>
                <a:lnTo>
                  <a:pt x="2678" y="4"/>
                </a:lnTo>
                <a:lnTo>
                  <a:pt x="2679" y="2"/>
                </a:lnTo>
                <a:lnTo>
                  <a:pt x="2679" y="3"/>
                </a:lnTo>
                <a:lnTo>
                  <a:pt x="2679" y="4"/>
                </a:lnTo>
                <a:lnTo>
                  <a:pt x="2680" y="4"/>
                </a:lnTo>
                <a:lnTo>
                  <a:pt x="2680" y="3"/>
                </a:lnTo>
                <a:lnTo>
                  <a:pt x="2680" y="3"/>
                </a:lnTo>
                <a:lnTo>
                  <a:pt x="2682" y="3"/>
                </a:lnTo>
                <a:lnTo>
                  <a:pt x="2682" y="2"/>
                </a:lnTo>
                <a:lnTo>
                  <a:pt x="2683" y="3"/>
                </a:lnTo>
                <a:lnTo>
                  <a:pt x="2683" y="3"/>
                </a:lnTo>
                <a:lnTo>
                  <a:pt x="2683" y="3"/>
                </a:lnTo>
                <a:lnTo>
                  <a:pt x="2684" y="2"/>
                </a:lnTo>
                <a:lnTo>
                  <a:pt x="2684" y="1"/>
                </a:lnTo>
                <a:lnTo>
                  <a:pt x="2684" y="4"/>
                </a:lnTo>
                <a:lnTo>
                  <a:pt x="2685" y="3"/>
                </a:lnTo>
                <a:lnTo>
                  <a:pt x="2685" y="3"/>
                </a:lnTo>
                <a:lnTo>
                  <a:pt x="2685" y="4"/>
                </a:lnTo>
                <a:lnTo>
                  <a:pt x="2686" y="2"/>
                </a:lnTo>
                <a:lnTo>
                  <a:pt x="2686" y="3"/>
                </a:lnTo>
                <a:lnTo>
                  <a:pt x="2687" y="4"/>
                </a:lnTo>
                <a:lnTo>
                  <a:pt x="2687" y="3"/>
                </a:lnTo>
                <a:lnTo>
                  <a:pt x="2687" y="3"/>
                </a:lnTo>
                <a:lnTo>
                  <a:pt x="2688" y="4"/>
                </a:lnTo>
                <a:lnTo>
                  <a:pt x="2688" y="4"/>
                </a:lnTo>
                <a:lnTo>
                  <a:pt x="2688" y="4"/>
                </a:lnTo>
                <a:lnTo>
                  <a:pt x="2689" y="3"/>
                </a:lnTo>
                <a:lnTo>
                  <a:pt x="2689" y="2"/>
                </a:lnTo>
                <a:lnTo>
                  <a:pt x="2689" y="3"/>
                </a:lnTo>
                <a:lnTo>
                  <a:pt x="2691" y="4"/>
                </a:lnTo>
                <a:lnTo>
                  <a:pt x="2691" y="4"/>
                </a:lnTo>
                <a:lnTo>
                  <a:pt x="2692" y="4"/>
                </a:lnTo>
                <a:lnTo>
                  <a:pt x="2692" y="3"/>
                </a:lnTo>
                <a:lnTo>
                  <a:pt x="2692" y="4"/>
                </a:lnTo>
                <a:lnTo>
                  <a:pt x="2693" y="4"/>
                </a:lnTo>
                <a:lnTo>
                  <a:pt x="2693" y="1"/>
                </a:lnTo>
                <a:lnTo>
                  <a:pt x="2693" y="3"/>
                </a:lnTo>
                <a:lnTo>
                  <a:pt x="2694" y="2"/>
                </a:lnTo>
                <a:lnTo>
                  <a:pt x="2694" y="2"/>
                </a:lnTo>
                <a:lnTo>
                  <a:pt x="2694" y="2"/>
                </a:lnTo>
                <a:lnTo>
                  <a:pt x="2695" y="4"/>
                </a:lnTo>
                <a:lnTo>
                  <a:pt x="2695" y="3"/>
                </a:lnTo>
                <a:lnTo>
                  <a:pt x="2696" y="3"/>
                </a:lnTo>
                <a:lnTo>
                  <a:pt x="2696" y="2"/>
                </a:lnTo>
                <a:lnTo>
                  <a:pt x="2696" y="3"/>
                </a:lnTo>
                <a:lnTo>
                  <a:pt x="2697" y="2"/>
                </a:lnTo>
                <a:lnTo>
                  <a:pt x="2697" y="2"/>
                </a:lnTo>
                <a:lnTo>
                  <a:pt x="2697" y="2"/>
                </a:lnTo>
                <a:lnTo>
                  <a:pt x="2698" y="3"/>
                </a:lnTo>
                <a:lnTo>
                  <a:pt x="2698" y="3"/>
                </a:lnTo>
                <a:lnTo>
                  <a:pt x="2698" y="2"/>
                </a:lnTo>
                <a:lnTo>
                  <a:pt x="2700" y="2"/>
                </a:lnTo>
                <a:lnTo>
                  <a:pt x="2700" y="3"/>
                </a:lnTo>
                <a:lnTo>
                  <a:pt x="2701" y="1"/>
                </a:lnTo>
                <a:lnTo>
                  <a:pt x="2701" y="3"/>
                </a:lnTo>
                <a:lnTo>
                  <a:pt x="2701" y="2"/>
                </a:lnTo>
                <a:lnTo>
                  <a:pt x="2702" y="3"/>
                </a:lnTo>
                <a:lnTo>
                  <a:pt x="2702" y="3"/>
                </a:lnTo>
                <a:lnTo>
                  <a:pt x="2702" y="4"/>
                </a:lnTo>
                <a:lnTo>
                  <a:pt x="2703" y="3"/>
                </a:lnTo>
                <a:lnTo>
                  <a:pt x="2703" y="4"/>
                </a:lnTo>
                <a:lnTo>
                  <a:pt x="2703" y="2"/>
                </a:lnTo>
                <a:lnTo>
                  <a:pt x="2704" y="2"/>
                </a:lnTo>
                <a:lnTo>
                  <a:pt x="2704" y="3"/>
                </a:lnTo>
                <a:lnTo>
                  <a:pt x="2705" y="3"/>
                </a:lnTo>
                <a:lnTo>
                  <a:pt x="2705" y="2"/>
                </a:lnTo>
                <a:lnTo>
                  <a:pt x="2705" y="3"/>
                </a:lnTo>
                <a:lnTo>
                  <a:pt x="2706" y="4"/>
                </a:lnTo>
                <a:lnTo>
                  <a:pt x="2706" y="3"/>
                </a:lnTo>
                <a:lnTo>
                  <a:pt x="2706" y="2"/>
                </a:lnTo>
                <a:lnTo>
                  <a:pt x="2707" y="3"/>
                </a:lnTo>
                <a:lnTo>
                  <a:pt x="2707" y="4"/>
                </a:lnTo>
                <a:lnTo>
                  <a:pt x="2707" y="2"/>
                </a:lnTo>
                <a:lnTo>
                  <a:pt x="2709" y="2"/>
                </a:lnTo>
                <a:lnTo>
                  <a:pt x="2709" y="3"/>
                </a:lnTo>
                <a:lnTo>
                  <a:pt x="2710" y="2"/>
                </a:lnTo>
                <a:lnTo>
                  <a:pt x="2710" y="2"/>
                </a:lnTo>
                <a:lnTo>
                  <a:pt x="2710" y="3"/>
                </a:lnTo>
                <a:lnTo>
                  <a:pt x="2711" y="3"/>
                </a:lnTo>
                <a:lnTo>
                  <a:pt x="2711" y="3"/>
                </a:lnTo>
                <a:lnTo>
                  <a:pt x="2711" y="2"/>
                </a:lnTo>
                <a:lnTo>
                  <a:pt x="2712" y="3"/>
                </a:lnTo>
                <a:lnTo>
                  <a:pt x="2712" y="2"/>
                </a:lnTo>
                <a:lnTo>
                  <a:pt x="2712" y="3"/>
                </a:lnTo>
                <a:lnTo>
                  <a:pt x="2713" y="3"/>
                </a:lnTo>
                <a:lnTo>
                  <a:pt x="2713" y="3"/>
                </a:lnTo>
                <a:lnTo>
                  <a:pt x="2714" y="3"/>
                </a:lnTo>
                <a:lnTo>
                  <a:pt x="2714" y="3"/>
                </a:lnTo>
                <a:lnTo>
                  <a:pt x="2714" y="4"/>
                </a:lnTo>
                <a:lnTo>
                  <a:pt x="2715" y="3"/>
                </a:lnTo>
                <a:lnTo>
                  <a:pt x="2715" y="4"/>
                </a:lnTo>
                <a:lnTo>
                  <a:pt x="2715" y="3"/>
                </a:lnTo>
                <a:lnTo>
                  <a:pt x="2716" y="4"/>
                </a:lnTo>
                <a:lnTo>
                  <a:pt x="2716" y="3"/>
                </a:lnTo>
                <a:lnTo>
                  <a:pt x="2716" y="4"/>
                </a:lnTo>
                <a:lnTo>
                  <a:pt x="2718" y="4"/>
                </a:lnTo>
                <a:lnTo>
                  <a:pt x="2718" y="4"/>
                </a:lnTo>
                <a:lnTo>
                  <a:pt x="2719" y="2"/>
                </a:lnTo>
                <a:lnTo>
                  <a:pt x="2719" y="4"/>
                </a:lnTo>
                <a:lnTo>
                  <a:pt x="2719" y="4"/>
                </a:lnTo>
                <a:lnTo>
                  <a:pt x="2720" y="3"/>
                </a:lnTo>
                <a:lnTo>
                  <a:pt x="2720" y="2"/>
                </a:lnTo>
                <a:lnTo>
                  <a:pt x="2720" y="1"/>
                </a:lnTo>
                <a:lnTo>
                  <a:pt x="2721" y="3"/>
                </a:lnTo>
                <a:lnTo>
                  <a:pt x="2721" y="4"/>
                </a:lnTo>
                <a:lnTo>
                  <a:pt x="2722" y="3"/>
                </a:lnTo>
                <a:lnTo>
                  <a:pt x="2722" y="3"/>
                </a:lnTo>
                <a:lnTo>
                  <a:pt x="2722" y="3"/>
                </a:lnTo>
                <a:lnTo>
                  <a:pt x="2723" y="3"/>
                </a:lnTo>
                <a:lnTo>
                  <a:pt x="2723" y="2"/>
                </a:lnTo>
                <a:lnTo>
                  <a:pt x="2723" y="4"/>
                </a:lnTo>
                <a:lnTo>
                  <a:pt x="2724" y="2"/>
                </a:lnTo>
                <a:lnTo>
                  <a:pt x="2724" y="3"/>
                </a:lnTo>
                <a:lnTo>
                  <a:pt x="2724" y="4"/>
                </a:lnTo>
                <a:lnTo>
                  <a:pt x="2725" y="1"/>
                </a:lnTo>
                <a:lnTo>
                  <a:pt x="2725" y="2"/>
                </a:lnTo>
                <a:lnTo>
                  <a:pt x="2727" y="4"/>
                </a:lnTo>
                <a:lnTo>
                  <a:pt x="2727" y="4"/>
                </a:lnTo>
                <a:lnTo>
                  <a:pt x="2727" y="3"/>
                </a:lnTo>
                <a:lnTo>
                  <a:pt x="2728" y="4"/>
                </a:lnTo>
                <a:lnTo>
                  <a:pt x="2728" y="3"/>
                </a:lnTo>
                <a:lnTo>
                  <a:pt x="2728" y="4"/>
                </a:lnTo>
                <a:lnTo>
                  <a:pt x="2729" y="2"/>
                </a:lnTo>
                <a:lnTo>
                  <a:pt x="2729" y="4"/>
                </a:lnTo>
                <a:lnTo>
                  <a:pt x="2729" y="3"/>
                </a:lnTo>
                <a:lnTo>
                  <a:pt x="2730" y="3"/>
                </a:lnTo>
                <a:lnTo>
                  <a:pt x="2730" y="4"/>
                </a:lnTo>
                <a:lnTo>
                  <a:pt x="2731" y="2"/>
                </a:lnTo>
                <a:lnTo>
                  <a:pt x="2731" y="3"/>
                </a:lnTo>
                <a:lnTo>
                  <a:pt x="2731" y="3"/>
                </a:lnTo>
                <a:lnTo>
                  <a:pt x="2732" y="3"/>
                </a:lnTo>
                <a:lnTo>
                  <a:pt x="2732" y="3"/>
                </a:lnTo>
                <a:lnTo>
                  <a:pt x="2732" y="2"/>
                </a:lnTo>
                <a:lnTo>
                  <a:pt x="2733" y="1"/>
                </a:lnTo>
                <a:lnTo>
                  <a:pt x="2733" y="3"/>
                </a:lnTo>
                <a:lnTo>
                  <a:pt x="2733" y="3"/>
                </a:lnTo>
                <a:lnTo>
                  <a:pt x="2734" y="3"/>
                </a:lnTo>
                <a:lnTo>
                  <a:pt x="2734" y="4"/>
                </a:lnTo>
                <a:lnTo>
                  <a:pt x="2736" y="2"/>
                </a:lnTo>
                <a:lnTo>
                  <a:pt x="2736" y="3"/>
                </a:lnTo>
                <a:lnTo>
                  <a:pt x="2736" y="2"/>
                </a:lnTo>
                <a:lnTo>
                  <a:pt x="2737" y="3"/>
                </a:lnTo>
                <a:lnTo>
                  <a:pt x="2737" y="3"/>
                </a:lnTo>
                <a:lnTo>
                  <a:pt x="2737" y="3"/>
                </a:lnTo>
                <a:lnTo>
                  <a:pt x="2738" y="4"/>
                </a:lnTo>
                <a:lnTo>
                  <a:pt x="2738" y="2"/>
                </a:lnTo>
                <a:lnTo>
                  <a:pt x="2738" y="3"/>
                </a:lnTo>
                <a:lnTo>
                  <a:pt x="2739" y="4"/>
                </a:lnTo>
                <a:lnTo>
                  <a:pt x="2739" y="3"/>
                </a:lnTo>
                <a:lnTo>
                  <a:pt x="2740" y="3"/>
                </a:lnTo>
                <a:lnTo>
                  <a:pt x="2740" y="3"/>
                </a:lnTo>
                <a:lnTo>
                  <a:pt x="2740" y="2"/>
                </a:lnTo>
                <a:lnTo>
                  <a:pt x="2741" y="3"/>
                </a:lnTo>
                <a:lnTo>
                  <a:pt x="2741" y="3"/>
                </a:lnTo>
                <a:lnTo>
                  <a:pt x="2741" y="3"/>
                </a:lnTo>
                <a:lnTo>
                  <a:pt x="2742" y="2"/>
                </a:lnTo>
                <a:lnTo>
                  <a:pt x="2742" y="3"/>
                </a:lnTo>
                <a:lnTo>
                  <a:pt x="2742" y="4"/>
                </a:lnTo>
                <a:lnTo>
                  <a:pt x="2743" y="2"/>
                </a:lnTo>
                <a:lnTo>
                  <a:pt x="2743" y="2"/>
                </a:lnTo>
                <a:lnTo>
                  <a:pt x="2745" y="2"/>
                </a:lnTo>
                <a:lnTo>
                  <a:pt x="2745" y="4"/>
                </a:lnTo>
                <a:lnTo>
                  <a:pt x="2745" y="4"/>
                </a:lnTo>
                <a:lnTo>
                  <a:pt x="2746" y="4"/>
                </a:lnTo>
                <a:lnTo>
                  <a:pt x="2746" y="4"/>
                </a:lnTo>
                <a:lnTo>
                  <a:pt x="2746" y="4"/>
                </a:lnTo>
                <a:lnTo>
                  <a:pt x="2747" y="4"/>
                </a:lnTo>
                <a:lnTo>
                  <a:pt x="2747" y="4"/>
                </a:lnTo>
                <a:lnTo>
                  <a:pt x="2747" y="3"/>
                </a:lnTo>
                <a:lnTo>
                  <a:pt x="2748" y="4"/>
                </a:lnTo>
                <a:lnTo>
                  <a:pt x="2748" y="4"/>
                </a:lnTo>
                <a:lnTo>
                  <a:pt x="2749" y="4"/>
                </a:lnTo>
                <a:lnTo>
                  <a:pt x="2749" y="4"/>
                </a:lnTo>
                <a:lnTo>
                  <a:pt x="2749" y="4"/>
                </a:lnTo>
                <a:lnTo>
                  <a:pt x="2750" y="2"/>
                </a:lnTo>
                <a:lnTo>
                  <a:pt x="2750" y="3"/>
                </a:lnTo>
                <a:lnTo>
                  <a:pt x="2750" y="4"/>
                </a:lnTo>
                <a:lnTo>
                  <a:pt x="2751" y="2"/>
                </a:lnTo>
                <a:lnTo>
                  <a:pt x="2751" y="4"/>
                </a:lnTo>
                <a:lnTo>
                  <a:pt x="2751" y="1"/>
                </a:lnTo>
                <a:lnTo>
                  <a:pt x="2752" y="3"/>
                </a:lnTo>
                <a:lnTo>
                  <a:pt x="2752" y="4"/>
                </a:lnTo>
                <a:lnTo>
                  <a:pt x="2754" y="2"/>
                </a:lnTo>
                <a:lnTo>
                  <a:pt x="2754" y="3"/>
                </a:lnTo>
                <a:lnTo>
                  <a:pt x="2754" y="2"/>
                </a:lnTo>
                <a:lnTo>
                  <a:pt x="2755" y="3"/>
                </a:lnTo>
                <a:lnTo>
                  <a:pt x="2755" y="3"/>
                </a:lnTo>
                <a:lnTo>
                  <a:pt x="2755" y="4"/>
                </a:lnTo>
                <a:lnTo>
                  <a:pt x="2756" y="2"/>
                </a:lnTo>
                <a:lnTo>
                  <a:pt x="2756" y="3"/>
                </a:lnTo>
                <a:lnTo>
                  <a:pt x="2756" y="4"/>
                </a:lnTo>
                <a:lnTo>
                  <a:pt x="2757" y="2"/>
                </a:lnTo>
                <a:lnTo>
                  <a:pt x="2757" y="1"/>
                </a:lnTo>
                <a:lnTo>
                  <a:pt x="2758" y="3"/>
                </a:lnTo>
                <a:lnTo>
                  <a:pt x="2758" y="3"/>
                </a:lnTo>
                <a:lnTo>
                  <a:pt x="2758" y="4"/>
                </a:lnTo>
                <a:lnTo>
                  <a:pt x="2759" y="4"/>
                </a:lnTo>
                <a:lnTo>
                  <a:pt x="2759" y="2"/>
                </a:lnTo>
                <a:lnTo>
                  <a:pt x="2759" y="3"/>
                </a:lnTo>
                <a:lnTo>
                  <a:pt x="2760" y="4"/>
                </a:lnTo>
                <a:lnTo>
                  <a:pt x="2760" y="4"/>
                </a:lnTo>
                <a:lnTo>
                  <a:pt x="2761" y="3"/>
                </a:lnTo>
                <a:lnTo>
                  <a:pt x="2761" y="4"/>
                </a:lnTo>
                <a:lnTo>
                  <a:pt x="2761" y="4"/>
                </a:lnTo>
                <a:lnTo>
                  <a:pt x="2763" y="4"/>
                </a:lnTo>
                <a:lnTo>
                  <a:pt x="2763" y="4"/>
                </a:lnTo>
                <a:lnTo>
                  <a:pt x="2763" y="3"/>
                </a:lnTo>
                <a:lnTo>
                  <a:pt x="2764" y="2"/>
                </a:lnTo>
                <a:lnTo>
                  <a:pt x="2764" y="1"/>
                </a:lnTo>
                <a:lnTo>
                  <a:pt x="2764" y="3"/>
                </a:lnTo>
                <a:lnTo>
                  <a:pt x="2765" y="2"/>
                </a:lnTo>
                <a:lnTo>
                  <a:pt x="2765" y="2"/>
                </a:lnTo>
                <a:lnTo>
                  <a:pt x="2766" y="2"/>
                </a:lnTo>
                <a:lnTo>
                  <a:pt x="2766" y="3"/>
                </a:lnTo>
                <a:lnTo>
                  <a:pt x="2766" y="3"/>
                </a:lnTo>
                <a:lnTo>
                  <a:pt x="2767" y="4"/>
                </a:lnTo>
                <a:lnTo>
                  <a:pt x="2767" y="4"/>
                </a:lnTo>
                <a:lnTo>
                  <a:pt x="2767" y="2"/>
                </a:lnTo>
                <a:lnTo>
                  <a:pt x="2768" y="3"/>
                </a:lnTo>
                <a:lnTo>
                  <a:pt x="2768" y="4"/>
                </a:lnTo>
                <a:lnTo>
                  <a:pt x="2768" y="4"/>
                </a:lnTo>
                <a:lnTo>
                  <a:pt x="2769" y="4"/>
                </a:lnTo>
                <a:lnTo>
                  <a:pt x="2769" y="1"/>
                </a:lnTo>
                <a:lnTo>
                  <a:pt x="2770" y="3"/>
                </a:lnTo>
                <a:lnTo>
                  <a:pt x="2770" y="4"/>
                </a:lnTo>
                <a:lnTo>
                  <a:pt x="2770" y="4"/>
                </a:lnTo>
                <a:lnTo>
                  <a:pt x="2772" y="2"/>
                </a:lnTo>
                <a:lnTo>
                  <a:pt x="2772" y="2"/>
                </a:lnTo>
                <a:lnTo>
                  <a:pt x="2772" y="3"/>
                </a:lnTo>
                <a:lnTo>
                  <a:pt x="2773" y="3"/>
                </a:lnTo>
                <a:lnTo>
                  <a:pt x="2773" y="3"/>
                </a:lnTo>
                <a:lnTo>
                  <a:pt x="2773" y="3"/>
                </a:lnTo>
                <a:lnTo>
                  <a:pt x="2774" y="2"/>
                </a:lnTo>
                <a:lnTo>
                  <a:pt x="2774" y="3"/>
                </a:lnTo>
                <a:lnTo>
                  <a:pt x="2775" y="1"/>
                </a:lnTo>
                <a:lnTo>
                  <a:pt x="2775" y="3"/>
                </a:lnTo>
                <a:lnTo>
                  <a:pt x="2775" y="4"/>
                </a:lnTo>
                <a:lnTo>
                  <a:pt x="2776" y="4"/>
                </a:lnTo>
                <a:lnTo>
                  <a:pt x="2776" y="4"/>
                </a:lnTo>
                <a:lnTo>
                  <a:pt x="2776" y="2"/>
                </a:lnTo>
                <a:lnTo>
                  <a:pt x="2777" y="2"/>
                </a:lnTo>
                <a:lnTo>
                  <a:pt x="2777" y="3"/>
                </a:lnTo>
                <a:lnTo>
                  <a:pt x="2777" y="2"/>
                </a:lnTo>
                <a:lnTo>
                  <a:pt x="2778" y="2"/>
                </a:lnTo>
                <a:lnTo>
                  <a:pt x="2778" y="4"/>
                </a:lnTo>
                <a:lnTo>
                  <a:pt x="2779" y="1"/>
                </a:lnTo>
                <a:lnTo>
                  <a:pt x="2779" y="1"/>
                </a:lnTo>
                <a:lnTo>
                  <a:pt x="2779" y="1"/>
                </a:lnTo>
                <a:lnTo>
                  <a:pt x="2781" y="1"/>
                </a:lnTo>
                <a:lnTo>
                  <a:pt x="2781" y="1"/>
                </a:lnTo>
                <a:lnTo>
                  <a:pt x="2781" y="3"/>
                </a:lnTo>
                <a:lnTo>
                  <a:pt x="2782" y="3"/>
                </a:lnTo>
                <a:lnTo>
                  <a:pt x="2782" y="2"/>
                </a:lnTo>
                <a:lnTo>
                  <a:pt x="2782" y="2"/>
                </a:lnTo>
                <a:lnTo>
                  <a:pt x="2783" y="2"/>
                </a:lnTo>
                <a:lnTo>
                  <a:pt x="2783" y="4"/>
                </a:lnTo>
                <a:lnTo>
                  <a:pt x="2784" y="4"/>
                </a:lnTo>
                <a:lnTo>
                  <a:pt x="2784" y="4"/>
                </a:lnTo>
                <a:lnTo>
                  <a:pt x="2784" y="4"/>
                </a:lnTo>
                <a:lnTo>
                  <a:pt x="2785" y="5"/>
                </a:lnTo>
                <a:lnTo>
                  <a:pt x="2785" y="4"/>
                </a:lnTo>
                <a:lnTo>
                  <a:pt x="2785" y="4"/>
                </a:lnTo>
                <a:lnTo>
                  <a:pt x="2786" y="2"/>
                </a:lnTo>
                <a:lnTo>
                  <a:pt x="2786" y="3"/>
                </a:lnTo>
                <a:lnTo>
                  <a:pt x="2786" y="3"/>
                </a:lnTo>
                <a:lnTo>
                  <a:pt x="2787" y="3"/>
                </a:lnTo>
                <a:lnTo>
                  <a:pt x="2787" y="2"/>
                </a:lnTo>
                <a:lnTo>
                  <a:pt x="2788" y="3"/>
                </a:lnTo>
                <a:lnTo>
                  <a:pt x="2788" y="4"/>
                </a:lnTo>
                <a:lnTo>
                  <a:pt x="2788" y="2"/>
                </a:lnTo>
                <a:lnTo>
                  <a:pt x="2790" y="2"/>
                </a:lnTo>
                <a:lnTo>
                  <a:pt x="2790" y="4"/>
                </a:lnTo>
                <a:lnTo>
                  <a:pt x="2790" y="3"/>
                </a:lnTo>
                <a:lnTo>
                  <a:pt x="2791" y="1"/>
                </a:lnTo>
                <a:lnTo>
                  <a:pt x="2791" y="3"/>
                </a:lnTo>
                <a:lnTo>
                  <a:pt x="2791" y="4"/>
                </a:lnTo>
                <a:lnTo>
                  <a:pt x="2792" y="4"/>
                </a:lnTo>
                <a:lnTo>
                  <a:pt x="2792" y="4"/>
                </a:lnTo>
                <a:lnTo>
                  <a:pt x="2793" y="2"/>
                </a:lnTo>
                <a:lnTo>
                  <a:pt x="2793" y="3"/>
                </a:lnTo>
                <a:lnTo>
                  <a:pt x="2793" y="3"/>
                </a:lnTo>
                <a:lnTo>
                  <a:pt x="2794" y="3"/>
                </a:lnTo>
                <a:lnTo>
                  <a:pt x="2794" y="3"/>
                </a:lnTo>
                <a:lnTo>
                  <a:pt x="2794" y="3"/>
                </a:lnTo>
                <a:lnTo>
                  <a:pt x="2795" y="2"/>
                </a:lnTo>
                <a:lnTo>
                  <a:pt x="2795" y="2"/>
                </a:lnTo>
                <a:lnTo>
                  <a:pt x="2795" y="1"/>
                </a:lnTo>
                <a:lnTo>
                  <a:pt x="2796" y="3"/>
                </a:lnTo>
                <a:lnTo>
                  <a:pt x="2796" y="3"/>
                </a:lnTo>
                <a:lnTo>
                  <a:pt x="2797" y="4"/>
                </a:lnTo>
                <a:lnTo>
                  <a:pt x="2797" y="4"/>
                </a:lnTo>
                <a:lnTo>
                  <a:pt x="2797" y="2"/>
                </a:lnTo>
                <a:lnTo>
                  <a:pt x="2799" y="3"/>
                </a:lnTo>
                <a:lnTo>
                  <a:pt x="2799" y="1"/>
                </a:lnTo>
                <a:lnTo>
                  <a:pt x="2799" y="4"/>
                </a:lnTo>
                <a:lnTo>
                  <a:pt x="2800" y="4"/>
                </a:lnTo>
                <a:lnTo>
                  <a:pt x="2800" y="2"/>
                </a:lnTo>
                <a:lnTo>
                  <a:pt x="2800" y="3"/>
                </a:lnTo>
                <a:lnTo>
                  <a:pt x="2801" y="3"/>
                </a:lnTo>
                <a:lnTo>
                  <a:pt x="2801" y="3"/>
                </a:lnTo>
                <a:lnTo>
                  <a:pt x="2802" y="3"/>
                </a:lnTo>
                <a:lnTo>
                  <a:pt x="2802" y="4"/>
                </a:lnTo>
                <a:lnTo>
                  <a:pt x="2802" y="3"/>
                </a:lnTo>
                <a:lnTo>
                  <a:pt x="2803" y="3"/>
                </a:lnTo>
                <a:lnTo>
                  <a:pt x="2803" y="2"/>
                </a:lnTo>
                <a:lnTo>
                  <a:pt x="2803" y="3"/>
                </a:lnTo>
                <a:lnTo>
                  <a:pt x="2804" y="4"/>
                </a:lnTo>
                <a:lnTo>
                  <a:pt x="2804" y="3"/>
                </a:lnTo>
                <a:lnTo>
                  <a:pt x="2805" y="3"/>
                </a:lnTo>
                <a:lnTo>
                  <a:pt x="2805" y="3"/>
                </a:lnTo>
                <a:lnTo>
                  <a:pt x="2805" y="4"/>
                </a:lnTo>
                <a:lnTo>
                  <a:pt x="2806" y="2"/>
                </a:lnTo>
                <a:lnTo>
                  <a:pt x="2806" y="2"/>
                </a:lnTo>
                <a:lnTo>
                  <a:pt x="2806" y="4"/>
                </a:lnTo>
                <a:lnTo>
                  <a:pt x="2808" y="3"/>
                </a:lnTo>
                <a:lnTo>
                  <a:pt x="2808" y="4"/>
                </a:lnTo>
                <a:lnTo>
                  <a:pt x="2808" y="4"/>
                </a:lnTo>
                <a:lnTo>
                  <a:pt x="2809" y="4"/>
                </a:lnTo>
                <a:lnTo>
                  <a:pt x="2809" y="3"/>
                </a:lnTo>
                <a:lnTo>
                  <a:pt x="2810" y="4"/>
                </a:lnTo>
                <a:lnTo>
                  <a:pt x="2810" y="1"/>
                </a:lnTo>
                <a:lnTo>
                  <a:pt x="2810" y="3"/>
                </a:lnTo>
                <a:lnTo>
                  <a:pt x="2811" y="3"/>
                </a:lnTo>
                <a:lnTo>
                  <a:pt x="2811" y="2"/>
                </a:lnTo>
                <a:lnTo>
                  <a:pt x="2811" y="2"/>
                </a:lnTo>
                <a:lnTo>
                  <a:pt x="2812" y="1"/>
                </a:lnTo>
                <a:lnTo>
                  <a:pt x="2812" y="3"/>
                </a:lnTo>
                <a:lnTo>
                  <a:pt x="2812" y="3"/>
                </a:lnTo>
                <a:lnTo>
                  <a:pt x="2813" y="3"/>
                </a:lnTo>
                <a:lnTo>
                  <a:pt x="2813" y="4"/>
                </a:lnTo>
                <a:lnTo>
                  <a:pt x="2814" y="3"/>
                </a:lnTo>
                <a:lnTo>
                  <a:pt x="2814" y="3"/>
                </a:lnTo>
                <a:lnTo>
                  <a:pt x="2814" y="3"/>
                </a:lnTo>
                <a:lnTo>
                  <a:pt x="2815" y="4"/>
                </a:lnTo>
                <a:lnTo>
                  <a:pt x="2815" y="3"/>
                </a:lnTo>
                <a:lnTo>
                  <a:pt x="2815" y="3"/>
                </a:lnTo>
                <a:lnTo>
                  <a:pt x="2817" y="4"/>
                </a:lnTo>
                <a:lnTo>
                  <a:pt x="2817" y="2"/>
                </a:lnTo>
                <a:lnTo>
                  <a:pt x="2817" y="4"/>
                </a:lnTo>
                <a:lnTo>
                  <a:pt x="2818" y="2"/>
                </a:lnTo>
                <a:lnTo>
                  <a:pt x="2818" y="4"/>
                </a:lnTo>
                <a:lnTo>
                  <a:pt x="2819" y="3"/>
                </a:lnTo>
                <a:lnTo>
                  <a:pt x="2819" y="4"/>
                </a:lnTo>
                <a:lnTo>
                  <a:pt x="2819" y="2"/>
                </a:lnTo>
                <a:lnTo>
                  <a:pt x="2820" y="3"/>
                </a:lnTo>
                <a:lnTo>
                  <a:pt x="2820" y="4"/>
                </a:lnTo>
                <a:lnTo>
                  <a:pt x="2820" y="3"/>
                </a:lnTo>
                <a:lnTo>
                  <a:pt x="2821" y="4"/>
                </a:lnTo>
                <a:lnTo>
                  <a:pt x="2821" y="4"/>
                </a:lnTo>
                <a:lnTo>
                  <a:pt x="2821" y="3"/>
                </a:lnTo>
                <a:lnTo>
                  <a:pt x="2822" y="4"/>
                </a:lnTo>
                <a:lnTo>
                  <a:pt x="2822" y="4"/>
                </a:lnTo>
                <a:lnTo>
                  <a:pt x="2823" y="2"/>
                </a:lnTo>
                <a:lnTo>
                  <a:pt x="2823" y="2"/>
                </a:lnTo>
                <a:lnTo>
                  <a:pt x="2823" y="2"/>
                </a:lnTo>
                <a:lnTo>
                  <a:pt x="2824" y="2"/>
                </a:lnTo>
                <a:lnTo>
                  <a:pt x="2824" y="4"/>
                </a:lnTo>
                <a:lnTo>
                  <a:pt x="2824" y="3"/>
                </a:lnTo>
                <a:lnTo>
                  <a:pt x="2826" y="2"/>
                </a:lnTo>
                <a:lnTo>
                  <a:pt x="2826" y="3"/>
                </a:lnTo>
                <a:lnTo>
                  <a:pt x="2826" y="2"/>
                </a:lnTo>
                <a:lnTo>
                  <a:pt x="2827" y="4"/>
                </a:lnTo>
                <a:lnTo>
                  <a:pt x="2827" y="3"/>
                </a:lnTo>
                <a:lnTo>
                  <a:pt x="2828" y="4"/>
                </a:lnTo>
                <a:lnTo>
                  <a:pt x="2828" y="4"/>
                </a:lnTo>
                <a:lnTo>
                  <a:pt x="2828" y="3"/>
                </a:lnTo>
                <a:lnTo>
                  <a:pt x="2829" y="3"/>
                </a:lnTo>
                <a:lnTo>
                  <a:pt x="2829" y="3"/>
                </a:lnTo>
                <a:lnTo>
                  <a:pt x="2829" y="3"/>
                </a:lnTo>
                <a:lnTo>
                  <a:pt x="2830" y="4"/>
                </a:lnTo>
                <a:lnTo>
                  <a:pt x="2830" y="2"/>
                </a:lnTo>
                <a:lnTo>
                  <a:pt x="2830" y="2"/>
                </a:lnTo>
                <a:lnTo>
                  <a:pt x="2831" y="3"/>
                </a:lnTo>
                <a:lnTo>
                  <a:pt x="2831" y="2"/>
                </a:lnTo>
                <a:lnTo>
                  <a:pt x="2832" y="2"/>
                </a:lnTo>
                <a:lnTo>
                  <a:pt x="2832" y="4"/>
                </a:lnTo>
                <a:lnTo>
                  <a:pt x="2832" y="4"/>
                </a:lnTo>
                <a:lnTo>
                  <a:pt x="2833" y="3"/>
                </a:lnTo>
                <a:lnTo>
                  <a:pt x="2833" y="3"/>
                </a:lnTo>
                <a:lnTo>
                  <a:pt x="2833" y="4"/>
                </a:lnTo>
                <a:lnTo>
                  <a:pt x="2835" y="1"/>
                </a:lnTo>
                <a:lnTo>
                  <a:pt x="2835" y="4"/>
                </a:lnTo>
                <a:lnTo>
                  <a:pt x="2835" y="2"/>
                </a:lnTo>
                <a:lnTo>
                  <a:pt x="2836" y="3"/>
                </a:lnTo>
                <a:lnTo>
                  <a:pt x="2836" y="4"/>
                </a:lnTo>
                <a:lnTo>
                  <a:pt x="2837" y="3"/>
                </a:lnTo>
                <a:lnTo>
                  <a:pt x="2837" y="4"/>
                </a:lnTo>
                <a:lnTo>
                  <a:pt x="2837" y="3"/>
                </a:lnTo>
                <a:lnTo>
                  <a:pt x="2838" y="3"/>
                </a:lnTo>
                <a:lnTo>
                  <a:pt x="2838" y="1"/>
                </a:lnTo>
                <a:lnTo>
                  <a:pt x="2838" y="3"/>
                </a:lnTo>
                <a:lnTo>
                  <a:pt x="2839" y="2"/>
                </a:lnTo>
                <a:lnTo>
                  <a:pt x="2839" y="4"/>
                </a:lnTo>
                <a:lnTo>
                  <a:pt x="2839" y="2"/>
                </a:lnTo>
                <a:lnTo>
                  <a:pt x="2840" y="3"/>
                </a:lnTo>
                <a:lnTo>
                  <a:pt x="2840" y="2"/>
                </a:lnTo>
                <a:lnTo>
                  <a:pt x="2841" y="3"/>
                </a:lnTo>
                <a:lnTo>
                  <a:pt x="2841" y="2"/>
                </a:lnTo>
                <a:lnTo>
                  <a:pt x="2841" y="4"/>
                </a:lnTo>
                <a:lnTo>
                  <a:pt x="2842" y="2"/>
                </a:lnTo>
                <a:lnTo>
                  <a:pt x="2842" y="2"/>
                </a:lnTo>
                <a:lnTo>
                  <a:pt x="2842" y="3"/>
                </a:lnTo>
                <a:lnTo>
                  <a:pt x="2844" y="4"/>
                </a:lnTo>
                <a:lnTo>
                  <a:pt x="2844" y="3"/>
                </a:lnTo>
                <a:lnTo>
                  <a:pt x="2844" y="2"/>
                </a:lnTo>
                <a:lnTo>
                  <a:pt x="2845" y="3"/>
                </a:lnTo>
                <a:lnTo>
                  <a:pt x="2845" y="2"/>
                </a:lnTo>
                <a:lnTo>
                  <a:pt x="2846" y="3"/>
                </a:lnTo>
                <a:lnTo>
                  <a:pt x="2846" y="3"/>
                </a:lnTo>
                <a:lnTo>
                  <a:pt x="2846" y="4"/>
                </a:lnTo>
                <a:lnTo>
                  <a:pt x="2847" y="3"/>
                </a:lnTo>
                <a:lnTo>
                  <a:pt x="2847" y="3"/>
                </a:lnTo>
                <a:lnTo>
                  <a:pt x="2847" y="3"/>
                </a:lnTo>
                <a:lnTo>
                  <a:pt x="2848" y="3"/>
                </a:lnTo>
                <a:lnTo>
                  <a:pt x="2848" y="2"/>
                </a:lnTo>
                <a:lnTo>
                  <a:pt x="2849" y="2"/>
                </a:lnTo>
                <a:lnTo>
                  <a:pt x="2849" y="2"/>
                </a:lnTo>
                <a:lnTo>
                  <a:pt x="2849" y="3"/>
                </a:lnTo>
                <a:lnTo>
                  <a:pt x="2850" y="2"/>
                </a:lnTo>
                <a:lnTo>
                  <a:pt x="2850" y="3"/>
                </a:lnTo>
                <a:lnTo>
                  <a:pt x="2850" y="4"/>
                </a:lnTo>
                <a:lnTo>
                  <a:pt x="2851" y="3"/>
                </a:lnTo>
                <a:lnTo>
                  <a:pt x="2851" y="3"/>
                </a:lnTo>
                <a:lnTo>
                  <a:pt x="2851" y="2"/>
                </a:lnTo>
                <a:lnTo>
                  <a:pt x="2853" y="3"/>
                </a:lnTo>
                <a:lnTo>
                  <a:pt x="2853" y="2"/>
                </a:lnTo>
                <a:lnTo>
                  <a:pt x="2854" y="3"/>
                </a:lnTo>
                <a:lnTo>
                  <a:pt x="2854" y="2"/>
                </a:lnTo>
                <a:lnTo>
                  <a:pt x="2854" y="2"/>
                </a:lnTo>
                <a:lnTo>
                  <a:pt x="2855" y="3"/>
                </a:lnTo>
                <a:lnTo>
                  <a:pt x="2855" y="4"/>
                </a:lnTo>
                <a:lnTo>
                  <a:pt x="2855" y="2"/>
                </a:lnTo>
                <a:lnTo>
                  <a:pt x="2856" y="2"/>
                </a:lnTo>
                <a:lnTo>
                  <a:pt x="2856" y="3"/>
                </a:lnTo>
                <a:lnTo>
                  <a:pt x="2856" y="2"/>
                </a:lnTo>
                <a:lnTo>
                  <a:pt x="2857" y="4"/>
                </a:lnTo>
                <a:lnTo>
                  <a:pt x="2857" y="4"/>
                </a:lnTo>
                <a:lnTo>
                  <a:pt x="2858" y="4"/>
                </a:lnTo>
                <a:lnTo>
                  <a:pt x="2858" y="3"/>
                </a:lnTo>
                <a:lnTo>
                  <a:pt x="2858" y="3"/>
                </a:lnTo>
                <a:lnTo>
                  <a:pt x="2859" y="4"/>
                </a:lnTo>
                <a:lnTo>
                  <a:pt x="2859" y="3"/>
                </a:lnTo>
                <a:lnTo>
                  <a:pt x="2859" y="4"/>
                </a:lnTo>
                <a:lnTo>
                  <a:pt x="2860" y="4"/>
                </a:lnTo>
                <a:lnTo>
                  <a:pt x="2860" y="2"/>
                </a:lnTo>
                <a:lnTo>
                  <a:pt x="2860" y="2"/>
                </a:lnTo>
                <a:lnTo>
                  <a:pt x="2862" y="2"/>
                </a:lnTo>
                <a:lnTo>
                  <a:pt x="2862" y="2"/>
                </a:lnTo>
                <a:lnTo>
                  <a:pt x="2863" y="3"/>
                </a:lnTo>
                <a:lnTo>
                  <a:pt x="2863" y="3"/>
                </a:lnTo>
                <a:lnTo>
                  <a:pt x="2863" y="3"/>
                </a:lnTo>
                <a:lnTo>
                  <a:pt x="2864" y="1"/>
                </a:lnTo>
                <a:lnTo>
                  <a:pt x="2864" y="3"/>
                </a:lnTo>
                <a:lnTo>
                  <a:pt x="2864" y="2"/>
                </a:lnTo>
                <a:lnTo>
                  <a:pt x="2865" y="3"/>
                </a:lnTo>
                <a:lnTo>
                  <a:pt x="2865" y="4"/>
                </a:lnTo>
                <a:lnTo>
                  <a:pt x="2865" y="4"/>
                </a:lnTo>
                <a:lnTo>
                  <a:pt x="2866" y="5"/>
                </a:lnTo>
                <a:lnTo>
                  <a:pt x="2866" y="4"/>
                </a:lnTo>
                <a:lnTo>
                  <a:pt x="2867" y="5"/>
                </a:lnTo>
                <a:lnTo>
                  <a:pt x="2867" y="4"/>
                </a:lnTo>
                <a:lnTo>
                  <a:pt x="2867" y="4"/>
                </a:lnTo>
                <a:lnTo>
                  <a:pt x="2868" y="3"/>
                </a:lnTo>
                <a:lnTo>
                  <a:pt x="2868" y="2"/>
                </a:lnTo>
                <a:lnTo>
                  <a:pt x="2868" y="3"/>
                </a:lnTo>
                <a:lnTo>
                  <a:pt x="2869" y="3"/>
                </a:lnTo>
                <a:lnTo>
                  <a:pt x="2869" y="4"/>
                </a:lnTo>
                <a:lnTo>
                  <a:pt x="2869" y="3"/>
                </a:lnTo>
                <a:lnTo>
                  <a:pt x="2871" y="3"/>
                </a:lnTo>
                <a:lnTo>
                  <a:pt x="2871" y="2"/>
                </a:lnTo>
                <a:lnTo>
                  <a:pt x="2872" y="2"/>
                </a:lnTo>
                <a:lnTo>
                  <a:pt x="2872" y="4"/>
                </a:lnTo>
                <a:lnTo>
                  <a:pt x="2872" y="3"/>
                </a:lnTo>
                <a:lnTo>
                  <a:pt x="2873" y="4"/>
                </a:lnTo>
                <a:lnTo>
                  <a:pt x="2873" y="143"/>
                </a:lnTo>
                <a:lnTo>
                  <a:pt x="2873" y="155"/>
                </a:lnTo>
                <a:lnTo>
                  <a:pt x="2874" y="157"/>
                </a:lnTo>
                <a:lnTo>
                  <a:pt x="2874" y="157"/>
                </a:lnTo>
                <a:lnTo>
                  <a:pt x="2874" y="158"/>
                </a:lnTo>
                <a:lnTo>
                  <a:pt x="2875" y="157"/>
                </a:lnTo>
                <a:lnTo>
                  <a:pt x="2875" y="157"/>
                </a:lnTo>
                <a:lnTo>
                  <a:pt x="2876" y="158"/>
                </a:lnTo>
                <a:lnTo>
                  <a:pt x="2876" y="157"/>
                </a:lnTo>
                <a:lnTo>
                  <a:pt x="2876" y="158"/>
                </a:lnTo>
                <a:lnTo>
                  <a:pt x="2877" y="157"/>
                </a:lnTo>
                <a:lnTo>
                  <a:pt x="2877" y="157"/>
                </a:lnTo>
                <a:lnTo>
                  <a:pt x="2877" y="158"/>
                </a:lnTo>
                <a:lnTo>
                  <a:pt x="2878" y="158"/>
                </a:lnTo>
                <a:lnTo>
                  <a:pt x="2878" y="158"/>
                </a:lnTo>
                <a:lnTo>
                  <a:pt x="2878" y="158"/>
                </a:lnTo>
                <a:lnTo>
                  <a:pt x="2880" y="157"/>
                </a:lnTo>
                <a:lnTo>
                  <a:pt x="2880" y="158"/>
                </a:lnTo>
                <a:lnTo>
                  <a:pt x="2881" y="157"/>
                </a:lnTo>
                <a:lnTo>
                  <a:pt x="2881" y="158"/>
                </a:lnTo>
                <a:lnTo>
                  <a:pt x="2881" y="157"/>
                </a:lnTo>
                <a:lnTo>
                  <a:pt x="2882" y="158"/>
                </a:lnTo>
                <a:lnTo>
                  <a:pt x="2882" y="157"/>
                </a:lnTo>
                <a:lnTo>
                  <a:pt x="2882" y="158"/>
                </a:lnTo>
                <a:lnTo>
                  <a:pt x="2883" y="158"/>
                </a:lnTo>
                <a:lnTo>
                  <a:pt x="2883" y="159"/>
                </a:lnTo>
                <a:lnTo>
                  <a:pt x="2883" y="158"/>
                </a:lnTo>
                <a:lnTo>
                  <a:pt x="2884" y="157"/>
                </a:lnTo>
                <a:lnTo>
                  <a:pt x="2884" y="157"/>
                </a:lnTo>
                <a:lnTo>
                  <a:pt x="2885" y="158"/>
                </a:lnTo>
                <a:lnTo>
                  <a:pt x="2885" y="158"/>
                </a:lnTo>
                <a:lnTo>
                  <a:pt x="2885" y="158"/>
                </a:lnTo>
                <a:lnTo>
                  <a:pt x="2886" y="157"/>
                </a:lnTo>
                <a:lnTo>
                  <a:pt x="2886" y="159"/>
                </a:lnTo>
                <a:lnTo>
                  <a:pt x="2886" y="158"/>
                </a:lnTo>
                <a:lnTo>
                  <a:pt x="2887" y="158"/>
                </a:lnTo>
                <a:lnTo>
                  <a:pt x="2887" y="157"/>
                </a:lnTo>
                <a:lnTo>
                  <a:pt x="2887" y="158"/>
                </a:lnTo>
                <a:lnTo>
                  <a:pt x="2888" y="157"/>
                </a:lnTo>
                <a:lnTo>
                  <a:pt x="2888" y="156"/>
                </a:lnTo>
                <a:lnTo>
                  <a:pt x="2890" y="158"/>
                </a:lnTo>
                <a:lnTo>
                  <a:pt x="2890" y="159"/>
                </a:lnTo>
                <a:lnTo>
                  <a:pt x="2890" y="158"/>
                </a:lnTo>
                <a:lnTo>
                  <a:pt x="2891" y="158"/>
                </a:lnTo>
                <a:lnTo>
                  <a:pt x="2891" y="157"/>
                </a:lnTo>
                <a:lnTo>
                  <a:pt x="2891" y="157"/>
                </a:lnTo>
                <a:lnTo>
                  <a:pt x="2892" y="156"/>
                </a:lnTo>
                <a:lnTo>
                  <a:pt x="2892" y="158"/>
                </a:lnTo>
                <a:lnTo>
                  <a:pt x="2893" y="157"/>
                </a:lnTo>
                <a:lnTo>
                  <a:pt x="2893" y="157"/>
                </a:lnTo>
                <a:lnTo>
                  <a:pt x="2893" y="157"/>
                </a:lnTo>
                <a:lnTo>
                  <a:pt x="2894" y="158"/>
                </a:lnTo>
                <a:lnTo>
                  <a:pt x="2894" y="157"/>
                </a:lnTo>
                <a:lnTo>
                  <a:pt x="2894" y="158"/>
                </a:lnTo>
                <a:lnTo>
                  <a:pt x="2895" y="159"/>
                </a:lnTo>
                <a:lnTo>
                  <a:pt x="2895" y="158"/>
                </a:lnTo>
                <a:lnTo>
                  <a:pt x="2895" y="158"/>
                </a:lnTo>
                <a:lnTo>
                  <a:pt x="2896" y="158"/>
                </a:lnTo>
                <a:lnTo>
                  <a:pt x="2896" y="156"/>
                </a:lnTo>
                <a:lnTo>
                  <a:pt x="2897" y="158"/>
                </a:lnTo>
                <a:lnTo>
                  <a:pt x="2897" y="158"/>
                </a:lnTo>
                <a:lnTo>
                  <a:pt x="2897" y="158"/>
                </a:lnTo>
                <a:lnTo>
                  <a:pt x="2899" y="158"/>
                </a:lnTo>
                <a:lnTo>
                  <a:pt x="2899" y="157"/>
                </a:lnTo>
                <a:lnTo>
                  <a:pt x="2899" y="157"/>
                </a:lnTo>
                <a:lnTo>
                  <a:pt x="2900" y="158"/>
                </a:lnTo>
                <a:lnTo>
                  <a:pt x="2900" y="158"/>
                </a:lnTo>
                <a:lnTo>
                  <a:pt x="2900" y="158"/>
                </a:lnTo>
                <a:lnTo>
                  <a:pt x="2901" y="157"/>
                </a:lnTo>
                <a:lnTo>
                  <a:pt x="2901" y="157"/>
                </a:lnTo>
                <a:lnTo>
                  <a:pt x="2902" y="158"/>
                </a:lnTo>
                <a:lnTo>
                  <a:pt x="2902" y="158"/>
                </a:lnTo>
                <a:lnTo>
                  <a:pt x="2902" y="160"/>
                </a:lnTo>
                <a:lnTo>
                  <a:pt x="2903" y="159"/>
                </a:lnTo>
                <a:lnTo>
                  <a:pt x="2903" y="157"/>
                </a:lnTo>
                <a:lnTo>
                  <a:pt x="2903" y="158"/>
                </a:lnTo>
                <a:lnTo>
                  <a:pt x="2904" y="158"/>
                </a:lnTo>
                <a:lnTo>
                  <a:pt x="2904" y="158"/>
                </a:lnTo>
                <a:lnTo>
                  <a:pt x="2904" y="158"/>
                </a:lnTo>
                <a:lnTo>
                  <a:pt x="2905" y="158"/>
                </a:lnTo>
                <a:lnTo>
                  <a:pt x="2905" y="158"/>
                </a:lnTo>
                <a:lnTo>
                  <a:pt x="2906" y="158"/>
                </a:lnTo>
                <a:lnTo>
                  <a:pt x="2906" y="158"/>
                </a:lnTo>
                <a:lnTo>
                  <a:pt x="2906" y="158"/>
                </a:lnTo>
                <a:lnTo>
                  <a:pt x="2908" y="157"/>
                </a:lnTo>
                <a:lnTo>
                  <a:pt x="2908" y="158"/>
                </a:lnTo>
                <a:lnTo>
                  <a:pt x="2908" y="157"/>
                </a:lnTo>
                <a:lnTo>
                  <a:pt x="2909" y="158"/>
                </a:lnTo>
                <a:lnTo>
                  <a:pt x="2909" y="158"/>
                </a:lnTo>
                <a:lnTo>
                  <a:pt x="2909" y="158"/>
                </a:lnTo>
                <a:lnTo>
                  <a:pt x="2910" y="159"/>
                </a:lnTo>
                <a:lnTo>
                  <a:pt x="2910" y="157"/>
                </a:lnTo>
                <a:lnTo>
                  <a:pt x="2911" y="158"/>
                </a:lnTo>
                <a:lnTo>
                  <a:pt x="2911" y="158"/>
                </a:lnTo>
                <a:lnTo>
                  <a:pt x="2911" y="158"/>
                </a:lnTo>
                <a:lnTo>
                  <a:pt x="2912" y="157"/>
                </a:lnTo>
                <a:lnTo>
                  <a:pt x="2912" y="158"/>
                </a:lnTo>
                <a:lnTo>
                  <a:pt x="2912" y="158"/>
                </a:lnTo>
                <a:lnTo>
                  <a:pt x="2913" y="158"/>
                </a:lnTo>
                <a:lnTo>
                  <a:pt x="2913" y="158"/>
                </a:lnTo>
                <a:lnTo>
                  <a:pt x="2913" y="158"/>
                </a:lnTo>
                <a:lnTo>
                  <a:pt x="2914" y="158"/>
                </a:lnTo>
                <a:lnTo>
                  <a:pt x="2914" y="157"/>
                </a:lnTo>
                <a:lnTo>
                  <a:pt x="2915" y="158"/>
                </a:lnTo>
                <a:lnTo>
                  <a:pt x="2915" y="158"/>
                </a:lnTo>
                <a:lnTo>
                  <a:pt x="2915" y="157"/>
                </a:lnTo>
                <a:lnTo>
                  <a:pt x="2917" y="156"/>
                </a:lnTo>
                <a:lnTo>
                  <a:pt x="2917" y="156"/>
                </a:lnTo>
                <a:lnTo>
                  <a:pt x="2917" y="157"/>
                </a:lnTo>
                <a:lnTo>
                  <a:pt x="2918" y="157"/>
                </a:lnTo>
                <a:lnTo>
                  <a:pt x="2918" y="157"/>
                </a:lnTo>
                <a:lnTo>
                  <a:pt x="2918" y="158"/>
                </a:lnTo>
                <a:lnTo>
                  <a:pt x="2919" y="158"/>
                </a:lnTo>
                <a:lnTo>
                  <a:pt x="2919" y="157"/>
                </a:lnTo>
                <a:lnTo>
                  <a:pt x="2920" y="156"/>
                </a:lnTo>
                <a:lnTo>
                  <a:pt x="2920" y="158"/>
                </a:lnTo>
                <a:lnTo>
                  <a:pt x="2920" y="159"/>
                </a:lnTo>
                <a:lnTo>
                  <a:pt x="2921" y="158"/>
                </a:lnTo>
                <a:lnTo>
                  <a:pt x="2921" y="156"/>
                </a:lnTo>
                <a:lnTo>
                  <a:pt x="2921" y="158"/>
                </a:lnTo>
                <a:lnTo>
                  <a:pt x="2922" y="157"/>
                </a:lnTo>
                <a:lnTo>
                  <a:pt x="2922" y="157"/>
                </a:lnTo>
                <a:lnTo>
                  <a:pt x="2922" y="157"/>
                </a:lnTo>
                <a:lnTo>
                  <a:pt x="2923" y="157"/>
                </a:lnTo>
                <a:lnTo>
                  <a:pt x="2923" y="157"/>
                </a:lnTo>
                <a:lnTo>
                  <a:pt x="2924" y="157"/>
                </a:lnTo>
                <a:lnTo>
                  <a:pt x="2924" y="158"/>
                </a:lnTo>
                <a:lnTo>
                  <a:pt x="2924" y="156"/>
                </a:lnTo>
                <a:lnTo>
                  <a:pt x="2926" y="156"/>
                </a:lnTo>
                <a:lnTo>
                  <a:pt x="2926" y="157"/>
                </a:lnTo>
                <a:lnTo>
                  <a:pt x="2926" y="158"/>
                </a:lnTo>
                <a:lnTo>
                  <a:pt x="2927" y="157"/>
                </a:lnTo>
                <a:lnTo>
                  <a:pt x="2927" y="158"/>
                </a:lnTo>
                <a:lnTo>
                  <a:pt x="2927" y="158"/>
                </a:lnTo>
                <a:lnTo>
                  <a:pt x="2928" y="157"/>
                </a:lnTo>
                <a:lnTo>
                  <a:pt x="2928" y="157"/>
                </a:lnTo>
                <a:lnTo>
                  <a:pt x="2929" y="157"/>
                </a:lnTo>
                <a:lnTo>
                  <a:pt x="2929" y="157"/>
                </a:lnTo>
                <a:lnTo>
                  <a:pt x="2929" y="157"/>
                </a:lnTo>
                <a:lnTo>
                  <a:pt x="2930" y="157"/>
                </a:lnTo>
                <a:lnTo>
                  <a:pt x="2930" y="158"/>
                </a:lnTo>
                <a:lnTo>
                  <a:pt x="2930" y="158"/>
                </a:lnTo>
                <a:lnTo>
                  <a:pt x="2931" y="157"/>
                </a:lnTo>
                <a:lnTo>
                  <a:pt x="2931" y="157"/>
                </a:lnTo>
                <a:lnTo>
                  <a:pt x="2931" y="156"/>
                </a:lnTo>
                <a:lnTo>
                  <a:pt x="2932" y="157"/>
                </a:lnTo>
                <a:lnTo>
                  <a:pt x="2932" y="158"/>
                </a:lnTo>
                <a:lnTo>
                  <a:pt x="2933" y="156"/>
                </a:lnTo>
                <a:lnTo>
                  <a:pt x="2933" y="156"/>
                </a:lnTo>
                <a:lnTo>
                  <a:pt x="2933" y="157"/>
                </a:lnTo>
                <a:lnTo>
                  <a:pt x="2935" y="158"/>
                </a:lnTo>
                <a:lnTo>
                  <a:pt x="2935" y="158"/>
                </a:lnTo>
                <a:lnTo>
                  <a:pt x="2935" y="158"/>
                </a:lnTo>
                <a:lnTo>
                  <a:pt x="2936" y="156"/>
                </a:lnTo>
                <a:lnTo>
                  <a:pt x="2936" y="157"/>
                </a:lnTo>
                <a:lnTo>
                  <a:pt x="2937" y="158"/>
                </a:lnTo>
                <a:lnTo>
                  <a:pt x="2937" y="158"/>
                </a:lnTo>
                <a:lnTo>
                  <a:pt x="2937" y="157"/>
                </a:lnTo>
                <a:lnTo>
                  <a:pt x="2938" y="158"/>
                </a:lnTo>
                <a:lnTo>
                  <a:pt x="2938" y="158"/>
                </a:lnTo>
                <a:lnTo>
                  <a:pt x="2938" y="158"/>
                </a:lnTo>
                <a:lnTo>
                  <a:pt x="2939" y="157"/>
                </a:lnTo>
                <a:lnTo>
                  <a:pt x="2939" y="159"/>
                </a:lnTo>
                <a:lnTo>
                  <a:pt x="2939" y="158"/>
                </a:lnTo>
                <a:lnTo>
                  <a:pt x="2940" y="157"/>
                </a:lnTo>
                <a:lnTo>
                  <a:pt x="2940" y="156"/>
                </a:lnTo>
                <a:lnTo>
                  <a:pt x="2941" y="158"/>
                </a:lnTo>
                <a:lnTo>
                  <a:pt x="2941" y="157"/>
                </a:lnTo>
                <a:lnTo>
                  <a:pt x="2941" y="158"/>
                </a:lnTo>
                <a:lnTo>
                  <a:pt x="2942" y="157"/>
                </a:lnTo>
                <a:lnTo>
                  <a:pt x="2942" y="158"/>
                </a:lnTo>
                <a:lnTo>
                  <a:pt x="2942" y="156"/>
                </a:lnTo>
                <a:lnTo>
                  <a:pt x="2944" y="157"/>
                </a:lnTo>
                <a:lnTo>
                  <a:pt x="2944" y="157"/>
                </a:lnTo>
                <a:lnTo>
                  <a:pt x="2944" y="157"/>
                </a:lnTo>
                <a:lnTo>
                  <a:pt x="2945" y="157"/>
                </a:lnTo>
                <a:lnTo>
                  <a:pt x="2945" y="156"/>
                </a:lnTo>
                <a:lnTo>
                  <a:pt x="2946" y="156"/>
                </a:lnTo>
                <a:lnTo>
                  <a:pt x="2946" y="158"/>
                </a:lnTo>
                <a:lnTo>
                  <a:pt x="2946" y="157"/>
                </a:lnTo>
                <a:lnTo>
                  <a:pt x="2947" y="158"/>
                </a:lnTo>
                <a:lnTo>
                  <a:pt x="2947" y="158"/>
                </a:lnTo>
                <a:lnTo>
                  <a:pt x="2947" y="158"/>
                </a:lnTo>
                <a:lnTo>
                  <a:pt x="2948" y="158"/>
                </a:lnTo>
                <a:lnTo>
                  <a:pt x="2948" y="159"/>
                </a:lnTo>
                <a:lnTo>
                  <a:pt x="2948" y="158"/>
                </a:lnTo>
                <a:lnTo>
                  <a:pt x="2949" y="157"/>
                </a:lnTo>
                <a:lnTo>
                  <a:pt x="2949" y="158"/>
                </a:lnTo>
                <a:lnTo>
                  <a:pt x="2950" y="158"/>
                </a:lnTo>
                <a:lnTo>
                  <a:pt x="2950" y="156"/>
                </a:lnTo>
                <a:lnTo>
                  <a:pt x="2950" y="157"/>
                </a:lnTo>
                <a:lnTo>
                  <a:pt x="2951" y="158"/>
                </a:lnTo>
                <a:lnTo>
                  <a:pt x="2951" y="157"/>
                </a:lnTo>
                <a:lnTo>
                  <a:pt x="2951" y="156"/>
                </a:lnTo>
                <a:lnTo>
                  <a:pt x="2953" y="157"/>
                </a:lnTo>
                <a:lnTo>
                  <a:pt x="2953" y="156"/>
                </a:lnTo>
                <a:lnTo>
                  <a:pt x="2953" y="156"/>
                </a:lnTo>
                <a:lnTo>
                  <a:pt x="2954" y="156"/>
                </a:lnTo>
                <a:lnTo>
                  <a:pt x="2954" y="158"/>
                </a:lnTo>
                <a:lnTo>
                  <a:pt x="2955" y="156"/>
                </a:lnTo>
                <a:lnTo>
                  <a:pt x="2955" y="156"/>
                </a:lnTo>
                <a:lnTo>
                  <a:pt x="2955" y="156"/>
                </a:lnTo>
                <a:lnTo>
                  <a:pt x="2956" y="157"/>
                </a:lnTo>
                <a:lnTo>
                  <a:pt x="2956" y="157"/>
                </a:lnTo>
                <a:lnTo>
                  <a:pt x="2956" y="156"/>
                </a:lnTo>
                <a:lnTo>
                  <a:pt x="2957" y="158"/>
                </a:lnTo>
                <a:lnTo>
                  <a:pt x="2957" y="158"/>
                </a:lnTo>
                <a:lnTo>
                  <a:pt x="2957" y="158"/>
                </a:lnTo>
                <a:lnTo>
                  <a:pt x="2958" y="158"/>
                </a:lnTo>
                <a:lnTo>
                  <a:pt x="2958" y="158"/>
                </a:lnTo>
                <a:lnTo>
                  <a:pt x="2959" y="157"/>
                </a:lnTo>
                <a:lnTo>
                  <a:pt x="2959" y="156"/>
                </a:lnTo>
                <a:lnTo>
                  <a:pt x="2959" y="157"/>
                </a:lnTo>
                <a:lnTo>
                  <a:pt x="2960" y="157"/>
                </a:lnTo>
                <a:lnTo>
                  <a:pt x="2960" y="158"/>
                </a:lnTo>
                <a:lnTo>
                  <a:pt x="2960" y="158"/>
                </a:lnTo>
                <a:lnTo>
                  <a:pt x="2962" y="158"/>
                </a:lnTo>
                <a:lnTo>
                  <a:pt x="2962" y="156"/>
                </a:lnTo>
                <a:lnTo>
                  <a:pt x="2962" y="157"/>
                </a:lnTo>
                <a:lnTo>
                  <a:pt x="2963" y="157"/>
                </a:lnTo>
                <a:lnTo>
                  <a:pt x="2963" y="157"/>
                </a:lnTo>
                <a:lnTo>
                  <a:pt x="2964" y="158"/>
                </a:lnTo>
                <a:lnTo>
                  <a:pt x="2964" y="157"/>
                </a:lnTo>
                <a:lnTo>
                  <a:pt x="2964" y="158"/>
                </a:lnTo>
                <a:lnTo>
                  <a:pt x="2965" y="158"/>
                </a:lnTo>
                <a:lnTo>
                  <a:pt x="2965" y="157"/>
                </a:lnTo>
                <a:lnTo>
                  <a:pt x="2965" y="157"/>
                </a:lnTo>
                <a:lnTo>
                  <a:pt x="2966" y="158"/>
                </a:lnTo>
                <a:lnTo>
                  <a:pt x="2966" y="158"/>
                </a:lnTo>
                <a:lnTo>
                  <a:pt x="2966" y="158"/>
                </a:lnTo>
                <a:lnTo>
                  <a:pt x="2967" y="158"/>
                </a:lnTo>
                <a:lnTo>
                  <a:pt x="2967" y="158"/>
                </a:lnTo>
                <a:lnTo>
                  <a:pt x="2968" y="158"/>
                </a:lnTo>
                <a:lnTo>
                  <a:pt x="2968" y="157"/>
                </a:lnTo>
                <a:lnTo>
                  <a:pt x="2968" y="158"/>
                </a:lnTo>
                <a:lnTo>
                  <a:pt x="2969" y="158"/>
                </a:lnTo>
                <a:lnTo>
                  <a:pt x="2969" y="158"/>
                </a:lnTo>
                <a:lnTo>
                  <a:pt x="2969" y="156"/>
                </a:lnTo>
                <a:lnTo>
                  <a:pt x="2971" y="158"/>
                </a:lnTo>
                <a:lnTo>
                  <a:pt x="2971" y="158"/>
                </a:lnTo>
                <a:lnTo>
                  <a:pt x="2971" y="157"/>
                </a:lnTo>
                <a:lnTo>
                  <a:pt x="2972" y="158"/>
                </a:lnTo>
                <a:lnTo>
                  <a:pt x="2972" y="157"/>
                </a:lnTo>
                <a:lnTo>
                  <a:pt x="2973" y="157"/>
                </a:lnTo>
                <a:lnTo>
                  <a:pt x="2973" y="157"/>
                </a:lnTo>
                <a:lnTo>
                  <a:pt x="2973" y="158"/>
                </a:lnTo>
                <a:lnTo>
                  <a:pt x="2974" y="157"/>
                </a:lnTo>
                <a:lnTo>
                  <a:pt x="2974" y="157"/>
                </a:lnTo>
                <a:lnTo>
                  <a:pt x="2974" y="158"/>
                </a:lnTo>
                <a:lnTo>
                  <a:pt x="2975" y="156"/>
                </a:lnTo>
                <a:lnTo>
                  <a:pt x="2975" y="157"/>
                </a:lnTo>
                <a:lnTo>
                  <a:pt x="2975" y="158"/>
                </a:lnTo>
                <a:lnTo>
                  <a:pt x="2976" y="158"/>
                </a:lnTo>
                <a:lnTo>
                  <a:pt x="2976" y="157"/>
                </a:lnTo>
                <a:lnTo>
                  <a:pt x="2977" y="157"/>
                </a:lnTo>
                <a:lnTo>
                  <a:pt x="2977" y="158"/>
                </a:lnTo>
                <a:lnTo>
                  <a:pt x="2977" y="158"/>
                </a:lnTo>
                <a:lnTo>
                  <a:pt x="2978" y="157"/>
                </a:lnTo>
                <a:lnTo>
                  <a:pt x="2978" y="157"/>
                </a:lnTo>
                <a:lnTo>
                  <a:pt x="2978" y="157"/>
                </a:lnTo>
                <a:lnTo>
                  <a:pt x="2980" y="158"/>
                </a:lnTo>
                <a:lnTo>
                  <a:pt x="2980" y="158"/>
                </a:lnTo>
                <a:lnTo>
                  <a:pt x="2981" y="158"/>
                </a:lnTo>
                <a:lnTo>
                  <a:pt x="2981" y="158"/>
                </a:lnTo>
                <a:lnTo>
                  <a:pt x="2981" y="158"/>
                </a:lnTo>
                <a:lnTo>
                  <a:pt x="2982" y="158"/>
                </a:lnTo>
                <a:lnTo>
                  <a:pt x="2982" y="157"/>
                </a:lnTo>
                <a:lnTo>
                  <a:pt x="2982" y="158"/>
                </a:lnTo>
                <a:lnTo>
                  <a:pt x="2983" y="158"/>
                </a:lnTo>
                <a:lnTo>
                  <a:pt x="2983" y="156"/>
                </a:lnTo>
                <a:lnTo>
                  <a:pt x="2983" y="157"/>
                </a:lnTo>
                <a:lnTo>
                  <a:pt x="2984" y="158"/>
                </a:lnTo>
                <a:lnTo>
                  <a:pt x="2984" y="158"/>
                </a:lnTo>
                <a:lnTo>
                  <a:pt x="2985" y="158"/>
                </a:lnTo>
                <a:lnTo>
                  <a:pt x="2985" y="159"/>
                </a:lnTo>
                <a:lnTo>
                  <a:pt x="2985" y="158"/>
                </a:lnTo>
                <a:lnTo>
                  <a:pt x="2986" y="159"/>
                </a:lnTo>
                <a:lnTo>
                  <a:pt x="2986" y="158"/>
                </a:lnTo>
                <a:lnTo>
                  <a:pt x="2986" y="159"/>
                </a:lnTo>
                <a:lnTo>
                  <a:pt x="2987" y="157"/>
                </a:lnTo>
                <a:lnTo>
                  <a:pt x="2987" y="158"/>
                </a:lnTo>
                <a:lnTo>
                  <a:pt x="2987" y="157"/>
                </a:lnTo>
                <a:lnTo>
                  <a:pt x="2989" y="158"/>
                </a:lnTo>
                <a:lnTo>
                  <a:pt x="2989" y="157"/>
                </a:lnTo>
                <a:lnTo>
                  <a:pt x="2990" y="156"/>
                </a:lnTo>
                <a:lnTo>
                  <a:pt x="2990" y="156"/>
                </a:lnTo>
                <a:lnTo>
                  <a:pt x="2990" y="157"/>
                </a:lnTo>
                <a:lnTo>
                  <a:pt x="2991" y="156"/>
                </a:lnTo>
                <a:lnTo>
                  <a:pt x="2991" y="158"/>
                </a:lnTo>
                <a:lnTo>
                  <a:pt x="2991" y="158"/>
                </a:lnTo>
                <a:lnTo>
                  <a:pt x="2992" y="157"/>
                </a:lnTo>
                <a:lnTo>
                  <a:pt x="2992" y="158"/>
                </a:lnTo>
                <a:lnTo>
                  <a:pt x="2992" y="158"/>
                </a:lnTo>
                <a:lnTo>
                  <a:pt x="2993" y="157"/>
                </a:lnTo>
                <a:lnTo>
                  <a:pt x="2993" y="157"/>
                </a:lnTo>
                <a:lnTo>
                  <a:pt x="2994" y="158"/>
                </a:lnTo>
                <a:lnTo>
                  <a:pt x="2994" y="157"/>
                </a:lnTo>
                <a:lnTo>
                  <a:pt x="2994" y="158"/>
                </a:lnTo>
                <a:lnTo>
                  <a:pt x="2995" y="156"/>
                </a:lnTo>
                <a:lnTo>
                  <a:pt x="2995" y="158"/>
                </a:lnTo>
                <a:lnTo>
                  <a:pt x="2995" y="158"/>
                </a:lnTo>
                <a:lnTo>
                  <a:pt x="2996" y="157"/>
                </a:lnTo>
                <a:lnTo>
                  <a:pt x="2996" y="157"/>
                </a:lnTo>
                <a:lnTo>
                  <a:pt x="2996" y="157"/>
                </a:lnTo>
                <a:lnTo>
                  <a:pt x="2998" y="156"/>
                </a:lnTo>
                <a:lnTo>
                  <a:pt x="2998" y="158"/>
                </a:lnTo>
                <a:lnTo>
                  <a:pt x="2999" y="156"/>
                </a:lnTo>
                <a:lnTo>
                  <a:pt x="2999" y="156"/>
                </a:lnTo>
                <a:lnTo>
                  <a:pt x="2999" y="159"/>
                </a:lnTo>
                <a:lnTo>
                  <a:pt x="3000" y="158"/>
                </a:lnTo>
                <a:lnTo>
                  <a:pt x="3000" y="158"/>
                </a:lnTo>
                <a:lnTo>
                  <a:pt x="3000" y="158"/>
                </a:lnTo>
                <a:lnTo>
                  <a:pt x="3001" y="158"/>
                </a:lnTo>
                <a:lnTo>
                  <a:pt x="3001" y="157"/>
                </a:lnTo>
                <a:lnTo>
                  <a:pt x="3001" y="157"/>
                </a:lnTo>
                <a:lnTo>
                  <a:pt x="3002" y="157"/>
                </a:lnTo>
                <a:lnTo>
                  <a:pt x="3002" y="159"/>
                </a:lnTo>
                <a:lnTo>
                  <a:pt x="3003" y="158"/>
                </a:lnTo>
                <a:lnTo>
                  <a:pt x="3003" y="156"/>
                </a:lnTo>
                <a:lnTo>
                  <a:pt x="3003" y="157"/>
                </a:lnTo>
                <a:lnTo>
                  <a:pt x="3004" y="158"/>
                </a:lnTo>
                <a:lnTo>
                  <a:pt x="3004" y="158"/>
                </a:lnTo>
                <a:lnTo>
                  <a:pt x="3004" y="157"/>
                </a:lnTo>
                <a:lnTo>
                  <a:pt x="3005" y="156"/>
                </a:lnTo>
                <a:lnTo>
                  <a:pt x="3005" y="157"/>
                </a:lnTo>
                <a:lnTo>
                  <a:pt x="3005" y="157"/>
                </a:lnTo>
                <a:lnTo>
                  <a:pt x="3007" y="158"/>
                </a:lnTo>
                <a:lnTo>
                  <a:pt x="3007" y="158"/>
                </a:lnTo>
                <a:lnTo>
                  <a:pt x="3008" y="158"/>
                </a:lnTo>
                <a:lnTo>
                  <a:pt x="3008" y="158"/>
                </a:lnTo>
                <a:lnTo>
                  <a:pt x="3008" y="156"/>
                </a:lnTo>
                <a:lnTo>
                  <a:pt x="3009" y="158"/>
                </a:lnTo>
                <a:lnTo>
                  <a:pt x="3009" y="158"/>
                </a:lnTo>
                <a:lnTo>
                  <a:pt x="3009" y="157"/>
                </a:lnTo>
                <a:lnTo>
                  <a:pt x="3010" y="158"/>
                </a:lnTo>
                <a:lnTo>
                  <a:pt x="3010" y="158"/>
                </a:lnTo>
                <a:lnTo>
                  <a:pt x="3010" y="158"/>
                </a:lnTo>
                <a:lnTo>
                  <a:pt x="3011" y="157"/>
                </a:lnTo>
                <a:lnTo>
                  <a:pt x="3011" y="158"/>
                </a:lnTo>
                <a:lnTo>
                  <a:pt x="3012" y="157"/>
                </a:lnTo>
                <a:lnTo>
                  <a:pt x="3012" y="157"/>
                </a:lnTo>
                <a:lnTo>
                  <a:pt x="3012" y="158"/>
                </a:lnTo>
                <a:lnTo>
                  <a:pt x="3013" y="157"/>
                </a:lnTo>
                <a:lnTo>
                  <a:pt x="3013" y="156"/>
                </a:lnTo>
                <a:lnTo>
                  <a:pt x="3013" y="157"/>
                </a:lnTo>
                <a:lnTo>
                  <a:pt x="3014" y="157"/>
                </a:lnTo>
                <a:lnTo>
                  <a:pt x="3014" y="158"/>
                </a:lnTo>
                <a:lnTo>
                  <a:pt x="3014" y="156"/>
                </a:lnTo>
                <a:lnTo>
                  <a:pt x="3016" y="157"/>
                </a:lnTo>
                <a:lnTo>
                  <a:pt x="3016" y="158"/>
                </a:lnTo>
                <a:lnTo>
                  <a:pt x="3017" y="158"/>
                </a:lnTo>
                <a:lnTo>
                  <a:pt x="3017" y="158"/>
                </a:lnTo>
                <a:lnTo>
                  <a:pt x="3017" y="157"/>
                </a:lnTo>
                <a:lnTo>
                  <a:pt x="3018" y="158"/>
                </a:lnTo>
                <a:lnTo>
                  <a:pt x="3018" y="158"/>
                </a:lnTo>
                <a:lnTo>
                  <a:pt x="3018" y="158"/>
                </a:lnTo>
                <a:lnTo>
                  <a:pt x="3019" y="157"/>
                </a:lnTo>
                <a:lnTo>
                  <a:pt x="3019" y="158"/>
                </a:lnTo>
                <a:lnTo>
                  <a:pt x="3020" y="157"/>
                </a:lnTo>
                <a:lnTo>
                  <a:pt x="3020" y="157"/>
                </a:lnTo>
                <a:lnTo>
                  <a:pt x="3020" y="158"/>
                </a:lnTo>
                <a:lnTo>
                  <a:pt x="3021" y="158"/>
                </a:lnTo>
                <a:lnTo>
                  <a:pt x="3021" y="158"/>
                </a:lnTo>
                <a:lnTo>
                  <a:pt x="3021" y="158"/>
                </a:lnTo>
                <a:lnTo>
                  <a:pt x="3022" y="158"/>
                </a:lnTo>
                <a:lnTo>
                  <a:pt x="3022" y="158"/>
                </a:lnTo>
                <a:lnTo>
                  <a:pt x="3022" y="158"/>
                </a:lnTo>
                <a:lnTo>
                  <a:pt x="3023" y="157"/>
                </a:lnTo>
                <a:lnTo>
                  <a:pt x="3023" y="158"/>
                </a:lnTo>
                <a:lnTo>
                  <a:pt x="3025" y="158"/>
                </a:lnTo>
                <a:lnTo>
                  <a:pt x="3025" y="158"/>
                </a:lnTo>
                <a:lnTo>
                  <a:pt x="3025" y="157"/>
                </a:lnTo>
                <a:lnTo>
                  <a:pt x="3026" y="157"/>
                </a:lnTo>
                <a:lnTo>
                  <a:pt x="3026" y="157"/>
                </a:lnTo>
                <a:lnTo>
                  <a:pt x="3026" y="157"/>
                </a:lnTo>
                <a:lnTo>
                  <a:pt x="3027" y="157"/>
                </a:lnTo>
                <a:lnTo>
                  <a:pt x="3027" y="157"/>
                </a:lnTo>
                <a:lnTo>
                  <a:pt x="3027" y="158"/>
                </a:lnTo>
                <a:lnTo>
                  <a:pt x="3028" y="157"/>
                </a:lnTo>
                <a:lnTo>
                  <a:pt x="3028" y="158"/>
                </a:lnTo>
                <a:lnTo>
                  <a:pt x="3029" y="157"/>
                </a:lnTo>
                <a:lnTo>
                  <a:pt x="3029" y="156"/>
                </a:lnTo>
                <a:lnTo>
                  <a:pt x="3029" y="158"/>
                </a:lnTo>
                <a:lnTo>
                  <a:pt x="3030" y="157"/>
                </a:lnTo>
                <a:lnTo>
                  <a:pt x="3030" y="158"/>
                </a:lnTo>
                <a:lnTo>
                  <a:pt x="3030" y="158"/>
                </a:lnTo>
                <a:lnTo>
                  <a:pt x="3031" y="157"/>
                </a:lnTo>
                <a:lnTo>
                  <a:pt x="3031" y="158"/>
                </a:lnTo>
                <a:lnTo>
                  <a:pt x="3031" y="156"/>
                </a:lnTo>
                <a:lnTo>
                  <a:pt x="3032" y="157"/>
                </a:lnTo>
                <a:lnTo>
                  <a:pt x="3032" y="156"/>
                </a:lnTo>
                <a:lnTo>
                  <a:pt x="3034" y="156"/>
                </a:lnTo>
                <a:lnTo>
                  <a:pt x="3034" y="158"/>
                </a:lnTo>
                <a:lnTo>
                  <a:pt x="3034" y="157"/>
                </a:lnTo>
                <a:lnTo>
                  <a:pt x="3035" y="156"/>
                </a:lnTo>
                <a:lnTo>
                  <a:pt x="3035" y="157"/>
                </a:lnTo>
                <a:lnTo>
                  <a:pt x="3035" y="157"/>
                </a:lnTo>
                <a:lnTo>
                  <a:pt x="3036" y="158"/>
                </a:lnTo>
                <a:lnTo>
                  <a:pt x="3036" y="158"/>
                </a:lnTo>
                <a:lnTo>
                  <a:pt x="3036" y="158"/>
                </a:lnTo>
                <a:lnTo>
                  <a:pt x="3037" y="156"/>
                </a:lnTo>
                <a:lnTo>
                  <a:pt x="3037" y="157"/>
                </a:lnTo>
                <a:lnTo>
                  <a:pt x="3038" y="158"/>
                </a:lnTo>
                <a:lnTo>
                  <a:pt x="3038" y="158"/>
                </a:lnTo>
                <a:lnTo>
                  <a:pt x="3038" y="155"/>
                </a:lnTo>
                <a:lnTo>
                  <a:pt x="3039" y="157"/>
                </a:lnTo>
                <a:lnTo>
                  <a:pt x="3039" y="157"/>
                </a:lnTo>
                <a:lnTo>
                  <a:pt x="3039" y="156"/>
                </a:lnTo>
                <a:lnTo>
                  <a:pt x="3040" y="157"/>
                </a:lnTo>
                <a:lnTo>
                  <a:pt x="3040" y="157"/>
                </a:lnTo>
                <a:lnTo>
                  <a:pt x="3040" y="157"/>
                </a:lnTo>
                <a:lnTo>
                  <a:pt x="3041" y="156"/>
                </a:lnTo>
                <a:lnTo>
                  <a:pt x="3041" y="158"/>
                </a:lnTo>
                <a:lnTo>
                  <a:pt x="3043" y="156"/>
                </a:lnTo>
                <a:lnTo>
                  <a:pt x="3043" y="158"/>
                </a:lnTo>
                <a:lnTo>
                  <a:pt x="3043" y="157"/>
                </a:lnTo>
                <a:lnTo>
                  <a:pt x="3044" y="158"/>
                </a:lnTo>
                <a:lnTo>
                  <a:pt x="3044" y="157"/>
                </a:lnTo>
                <a:lnTo>
                  <a:pt x="3044" y="157"/>
                </a:lnTo>
                <a:lnTo>
                  <a:pt x="3045" y="158"/>
                </a:lnTo>
                <a:lnTo>
                  <a:pt x="3045" y="157"/>
                </a:lnTo>
                <a:lnTo>
                  <a:pt x="3045" y="157"/>
                </a:lnTo>
                <a:lnTo>
                  <a:pt x="3046" y="158"/>
                </a:lnTo>
                <a:lnTo>
                  <a:pt x="3046" y="157"/>
                </a:lnTo>
                <a:lnTo>
                  <a:pt x="3047" y="158"/>
                </a:lnTo>
                <a:lnTo>
                  <a:pt x="3047" y="158"/>
                </a:lnTo>
                <a:lnTo>
                  <a:pt x="3047" y="157"/>
                </a:lnTo>
                <a:lnTo>
                  <a:pt x="3048" y="157"/>
                </a:lnTo>
                <a:lnTo>
                  <a:pt x="3048" y="157"/>
                </a:lnTo>
                <a:lnTo>
                  <a:pt x="3048" y="158"/>
                </a:lnTo>
                <a:lnTo>
                  <a:pt x="3049" y="158"/>
                </a:lnTo>
                <a:lnTo>
                  <a:pt x="3049" y="157"/>
                </a:lnTo>
                <a:lnTo>
                  <a:pt x="3049" y="158"/>
                </a:lnTo>
                <a:lnTo>
                  <a:pt x="3050" y="158"/>
                </a:lnTo>
                <a:lnTo>
                  <a:pt x="3050" y="156"/>
                </a:lnTo>
                <a:lnTo>
                  <a:pt x="3052" y="157"/>
                </a:lnTo>
                <a:lnTo>
                  <a:pt x="3052" y="158"/>
                </a:lnTo>
                <a:lnTo>
                  <a:pt x="3052" y="157"/>
                </a:lnTo>
                <a:lnTo>
                  <a:pt x="3053" y="158"/>
                </a:lnTo>
                <a:lnTo>
                  <a:pt x="3053" y="158"/>
                </a:lnTo>
                <a:lnTo>
                  <a:pt x="3053" y="157"/>
                </a:lnTo>
                <a:lnTo>
                  <a:pt x="3054" y="157"/>
                </a:lnTo>
                <a:lnTo>
                  <a:pt x="3054" y="157"/>
                </a:lnTo>
                <a:lnTo>
                  <a:pt x="3054" y="156"/>
                </a:lnTo>
                <a:lnTo>
                  <a:pt x="3055" y="158"/>
                </a:lnTo>
                <a:lnTo>
                  <a:pt x="3055" y="156"/>
                </a:lnTo>
                <a:lnTo>
                  <a:pt x="3056" y="156"/>
                </a:lnTo>
                <a:lnTo>
                  <a:pt x="3056" y="158"/>
                </a:lnTo>
                <a:lnTo>
                  <a:pt x="3056" y="157"/>
                </a:lnTo>
                <a:lnTo>
                  <a:pt x="3057" y="156"/>
                </a:lnTo>
                <a:lnTo>
                  <a:pt x="3057" y="157"/>
                </a:lnTo>
                <a:lnTo>
                  <a:pt x="3057" y="158"/>
                </a:lnTo>
                <a:lnTo>
                  <a:pt x="3058" y="157"/>
                </a:lnTo>
                <a:lnTo>
                  <a:pt x="3058" y="158"/>
                </a:lnTo>
                <a:lnTo>
                  <a:pt x="3058" y="158"/>
                </a:lnTo>
                <a:lnTo>
                  <a:pt x="3059" y="157"/>
                </a:lnTo>
                <a:lnTo>
                  <a:pt x="3059" y="157"/>
                </a:lnTo>
                <a:lnTo>
                  <a:pt x="3061" y="158"/>
                </a:lnTo>
                <a:lnTo>
                  <a:pt x="3061" y="157"/>
                </a:lnTo>
                <a:lnTo>
                  <a:pt x="3061" y="156"/>
                </a:lnTo>
                <a:lnTo>
                  <a:pt x="3062" y="157"/>
                </a:lnTo>
                <a:lnTo>
                  <a:pt x="3062" y="158"/>
                </a:lnTo>
                <a:lnTo>
                  <a:pt x="3062" y="158"/>
                </a:lnTo>
                <a:lnTo>
                  <a:pt x="3063" y="158"/>
                </a:lnTo>
                <a:lnTo>
                  <a:pt x="3063" y="158"/>
                </a:lnTo>
                <a:lnTo>
                  <a:pt x="3064" y="159"/>
                </a:lnTo>
                <a:lnTo>
                  <a:pt x="3064" y="158"/>
                </a:lnTo>
                <a:lnTo>
                  <a:pt x="3064" y="156"/>
                </a:lnTo>
                <a:lnTo>
                  <a:pt x="3065" y="159"/>
                </a:lnTo>
                <a:lnTo>
                  <a:pt x="3065" y="158"/>
                </a:lnTo>
                <a:lnTo>
                  <a:pt x="3065" y="158"/>
                </a:lnTo>
                <a:lnTo>
                  <a:pt x="3066" y="158"/>
                </a:lnTo>
                <a:lnTo>
                  <a:pt x="3066" y="159"/>
                </a:lnTo>
                <a:lnTo>
                  <a:pt x="3066" y="158"/>
                </a:lnTo>
                <a:lnTo>
                  <a:pt x="3067" y="158"/>
                </a:lnTo>
                <a:lnTo>
                  <a:pt x="3067" y="159"/>
                </a:lnTo>
                <a:lnTo>
                  <a:pt x="3068" y="157"/>
                </a:lnTo>
                <a:lnTo>
                  <a:pt x="3068" y="158"/>
                </a:lnTo>
                <a:lnTo>
                  <a:pt x="3068" y="156"/>
                </a:lnTo>
                <a:lnTo>
                  <a:pt x="3070" y="157"/>
                </a:lnTo>
                <a:lnTo>
                  <a:pt x="3070" y="158"/>
                </a:lnTo>
                <a:lnTo>
                  <a:pt x="3070" y="158"/>
                </a:lnTo>
                <a:lnTo>
                  <a:pt x="3071" y="158"/>
                </a:lnTo>
                <a:lnTo>
                  <a:pt x="3071" y="158"/>
                </a:lnTo>
                <a:lnTo>
                  <a:pt x="3071" y="155"/>
                </a:lnTo>
                <a:lnTo>
                  <a:pt x="3072" y="155"/>
                </a:lnTo>
                <a:lnTo>
                  <a:pt x="3072" y="158"/>
                </a:lnTo>
                <a:lnTo>
                  <a:pt x="3073" y="158"/>
                </a:lnTo>
                <a:lnTo>
                  <a:pt x="3073" y="158"/>
                </a:lnTo>
                <a:lnTo>
                  <a:pt x="3073" y="158"/>
                </a:lnTo>
                <a:lnTo>
                  <a:pt x="3074" y="157"/>
                </a:lnTo>
                <a:lnTo>
                  <a:pt x="3074" y="156"/>
                </a:lnTo>
                <a:lnTo>
                  <a:pt x="3074" y="158"/>
                </a:lnTo>
                <a:lnTo>
                  <a:pt x="3075" y="157"/>
                </a:lnTo>
                <a:lnTo>
                  <a:pt x="3075" y="156"/>
                </a:lnTo>
                <a:lnTo>
                  <a:pt x="3075" y="157"/>
                </a:lnTo>
                <a:lnTo>
                  <a:pt x="3076" y="158"/>
                </a:lnTo>
                <a:lnTo>
                  <a:pt x="3076" y="158"/>
                </a:lnTo>
                <a:lnTo>
                  <a:pt x="3077" y="158"/>
                </a:lnTo>
                <a:lnTo>
                  <a:pt x="3077" y="157"/>
                </a:lnTo>
                <a:lnTo>
                  <a:pt x="3077" y="156"/>
                </a:lnTo>
                <a:lnTo>
                  <a:pt x="3079" y="155"/>
                </a:lnTo>
                <a:lnTo>
                  <a:pt x="3079" y="157"/>
                </a:lnTo>
                <a:lnTo>
                  <a:pt x="3079" y="158"/>
                </a:lnTo>
                <a:lnTo>
                  <a:pt x="3080" y="157"/>
                </a:lnTo>
                <a:lnTo>
                  <a:pt x="3080" y="157"/>
                </a:lnTo>
                <a:lnTo>
                  <a:pt x="3080" y="156"/>
                </a:lnTo>
                <a:lnTo>
                  <a:pt x="3081" y="156"/>
                </a:lnTo>
                <a:lnTo>
                  <a:pt x="3081" y="157"/>
                </a:lnTo>
                <a:lnTo>
                  <a:pt x="3082" y="158"/>
                </a:lnTo>
                <a:lnTo>
                  <a:pt x="3082" y="156"/>
                </a:lnTo>
                <a:lnTo>
                  <a:pt x="3082" y="158"/>
                </a:lnTo>
                <a:lnTo>
                  <a:pt x="3083" y="158"/>
                </a:lnTo>
                <a:lnTo>
                  <a:pt x="3083" y="157"/>
                </a:lnTo>
                <a:lnTo>
                  <a:pt x="3083" y="157"/>
                </a:lnTo>
                <a:lnTo>
                  <a:pt x="3084" y="158"/>
                </a:lnTo>
                <a:lnTo>
                  <a:pt x="3084" y="158"/>
                </a:lnTo>
                <a:lnTo>
                  <a:pt x="3084" y="158"/>
                </a:lnTo>
                <a:lnTo>
                  <a:pt x="3085" y="156"/>
                </a:lnTo>
                <a:lnTo>
                  <a:pt x="3085" y="156"/>
                </a:lnTo>
                <a:lnTo>
                  <a:pt x="3086" y="156"/>
                </a:lnTo>
                <a:lnTo>
                  <a:pt x="3086" y="158"/>
                </a:lnTo>
                <a:lnTo>
                  <a:pt x="3086" y="157"/>
                </a:lnTo>
                <a:lnTo>
                  <a:pt x="3088" y="157"/>
                </a:lnTo>
                <a:lnTo>
                  <a:pt x="3088" y="156"/>
                </a:lnTo>
                <a:lnTo>
                  <a:pt x="3088" y="156"/>
                </a:lnTo>
                <a:lnTo>
                  <a:pt x="3089" y="156"/>
                </a:lnTo>
                <a:lnTo>
                  <a:pt x="3089" y="158"/>
                </a:lnTo>
                <a:lnTo>
                  <a:pt x="3089" y="158"/>
                </a:lnTo>
                <a:lnTo>
                  <a:pt x="3090" y="156"/>
                </a:lnTo>
                <a:lnTo>
                  <a:pt x="3090" y="158"/>
                </a:lnTo>
                <a:lnTo>
                  <a:pt x="3091" y="156"/>
                </a:lnTo>
                <a:lnTo>
                  <a:pt x="3091" y="158"/>
                </a:lnTo>
                <a:lnTo>
                  <a:pt x="3091" y="158"/>
                </a:lnTo>
                <a:lnTo>
                  <a:pt x="3092" y="157"/>
                </a:lnTo>
                <a:lnTo>
                  <a:pt x="3092" y="157"/>
                </a:lnTo>
                <a:lnTo>
                  <a:pt x="3092" y="157"/>
                </a:lnTo>
                <a:lnTo>
                  <a:pt x="3093" y="158"/>
                </a:lnTo>
                <a:lnTo>
                  <a:pt x="3093" y="158"/>
                </a:lnTo>
                <a:lnTo>
                  <a:pt x="3093" y="156"/>
                </a:lnTo>
                <a:lnTo>
                  <a:pt x="3094" y="157"/>
                </a:lnTo>
                <a:lnTo>
                  <a:pt x="3094" y="158"/>
                </a:lnTo>
                <a:lnTo>
                  <a:pt x="3095" y="157"/>
                </a:lnTo>
                <a:lnTo>
                  <a:pt x="3095" y="156"/>
                </a:lnTo>
                <a:lnTo>
                  <a:pt x="3095" y="157"/>
                </a:lnTo>
                <a:lnTo>
                  <a:pt x="3097" y="157"/>
                </a:lnTo>
                <a:lnTo>
                  <a:pt x="3097" y="156"/>
                </a:lnTo>
                <a:lnTo>
                  <a:pt x="3097" y="156"/>
                </a:lnTo>
                <a:lnTo>
                  <a:pt x="3098" y="156"/>
                </a:lnTo>
                <a:lnTo>
                  <a:pt x="3098" y="157"/>
                </a:lnTo>
                <a:lnTo>
                  <a:pt x="3098" y="157"/>
                </a:lnTo>
                <a:lnTo>
                  <a:pt x="3099" y="158"/>
                </a:lnTo>
                <a:lnTo>
                  <a:pt x="3099" y="157"/>
                </a:lnTo>
                <a:lnTo>
                  <a:pt x="3100" y="157"/>
                </a:lnTo>
                <a:lnTo>
                  <a:pt x="3100" y="157"/>
                </a:lnTo>
                <a:lnTo>
                  <a:pt x="3100" y="157"/>
                </a:lnTo>
                <a:lnTo>
                  <a:pt x="3101" y="158"/>
                </a:lnTo>
                <a:lnTo>
                  <a:pt x="3101" y="158"/>
                </a:lnTo>
                <a:lnTo>
                  <a:pt x="3101" y="158"/>
                </a:lnTo>
                <a:lnTo>
                  <a:pt x="3102" y="158"/>
                </a:lnTo>
                <a:lnTo>
                  <a:pt x="3102" y="158"/>
                </a:lnTo>
                <a:lnTo>
                  <a:pt x="3102" y="157"/>
                </a:lnTo>
                <a:lnTo>
                  <a:pt x="3103" y="158"/>
                </a:lnTo>
                <a:lnTo>
                  <a:pt x="3103" y="157"/>
                </a:lnTo>
                <a:lnTo>
                  <a:pt x="3104" y="157"/>
                </a:lnTo>
                <a:lnTo>
                  <a:pt x="3104" y="157"/>
                </a:lnTo>
                <a:lnTo>
                  <a:pt x="3104" y="157"/>
                </a:lnTo>
                <a:lnTo>
                  <a:pt x="3106" y="157"/>
                </a:lnTo>
                <a:lnTo>
                  <a:pt x="3106" y="158"/>
                </a:lnTo>
                <a:lnTo>
                  <a:pt x="3106" y="158"/>
                </a:lnTo>
                <a:lnTo>
                  <a:pt x="3107" y="158"/>
                </a:lnTo>
                <a:lnTo>
                  <a:pt x="3107" y="157"/>
                </a:lnTo>
                <a:lnTo>
                  <a:pt x="3108" y="157"/>
                </a:lnTo>
                <a:lnTo>
                  <a:pt x="3108" y="156"/>
                </a:lnTo>
                <a:lnTo>
                  <a:pt x="3108" y="156"/>
                </a:lnTo>
                <a:lnTo>
                  <a:pt x="3109" y="157"/>
                </a:lnTo>
                <a:lnTo>
                  <a:pt x="3109" y="158"/>
                </a:lnTo>
                <a:lnTo>
                  <a:pt x="3109" y="158"/>
                </a:lnTo>
                <a:lnTo>
                  <a:pt x="3110" y="157"/>
                </a:lnTo>
                <a:lnTo>
                  <a:pt x="3110" y="156"/>
                </a:lnTo>
                <a:lnTo>
                  <a:pt x="3110" y="158"/>
                </a:lnTo>
                <a:lnTo>
                  <a:pt x="3111" y="157"/>
                </a:lnTo>
                <a:lnTo>
                  <a:pt x="3111" y="157"/>
                </a:lnTo>
                <a:lnTo>
                  <a:pt x="3112" y="157"/>
                </a:lnTo>
                <a:lnTo>
                  <a:pt x="3112" y="158"/>
                </a:lnTo>
                <a:lnTo>
                  <a:pt x="3112" y="160"/>
                </a:lnTo>
                <a:lnTo>
                  <a:pt x="3113" y="158"/>
                </a:lnTo>
                <a:lnTo>
                  <a:pt x="3113" y="158"/>
                </a:lnTo>
                <a:lnTo>
                  <a:pt x="3113" y="157"/>
                </a:lnTo>
                <a:lnTo>
                  <a:pt x="3115" y="156"/>
                </a:lnTo>
                <a:lnTo>
                  <a:pt x="3115" y="156"/>
                </a:lnTo>
                <a:lnTo>
                  <a:pt x="3115" y="157"/>
                </a:lnTo>
                <a:lnTo>
                  <a:pt x="3116" y="157"/>
                </a:lnTo>
                <a:lnTo>
                  <a:pt x="3116" y="156"/>
                </a:lnTo>
                <a:lnTo>
                  <a:pt x="3117" y="156"/>
                </a:lnTo>
                <a:lnTo>
                  <a:pt x="3117" y="156"/>
                </a:lnTo>
                <a:lnTo>
                  <a:pt x="3117" y="157"/>
                </a:lnTo>
                <a:lnTo>
                  <a:pt x="3118" y="158"/>
                </a:lnTo>
                <a:lnTo>
                  <a:pt x="3118" y="157"/>
                </a:lnTo>
                <a:lnTo>
                  <a:pt x="3118" y="157"/>
                </a:lnTo>
                <a:lnTo>
                  <a:pt x="3119" y="157"/>
                </a:lnTo>
                <a:lnTo>
                  <a:pt x="3119" y="156"/>
                </a:lnTo>
                <a:lnTo>
                  <a:pt x="3119" y="157"/>
                </a:lnTo>
                <a:lnTo>
                  <a:pt x="3120" y="158"/>
                </a:lnTo>
                <a:lnTo>
                  <a:pt x="3120" y="158"/>
                </a:lnTo>
                <a:lnTo>
                  <a:pt x="3121" y="158"/>
                </a:lnTo>
                <a:lnTo>
                  <a:pt x="3121" y="157"/>
                </a:lnTo>
                <a:lnTo>
                  <a:pt x="3121" y="156"/>
                </a:lnTo>
                <a:lnTo>
                  <a:pt x="3122" y="157"/>
                </a:lnTo>
                <a:lnTo>
                  <a:pt x="3122" y="157"/>
                </a:lnTo>
                <a:lnTo>
                  <a:pt x="3122" y="157"/>
                </a:lnTo>
                <a:lnTo>
                  <a:pt x="3124" y="156"/>
                </a:lnTo>
                <a:lnTo>
                  <a:pt x="3124" y="156"/>
                </a:lnTo>
                <a:lnTo>
                  <a:pt x="3124" y="157"/>
                </a:lnTo>
                <a:lnTo>
                  <a:pt x="3125" y="158"/>
                </a:lnTo>
                <a:lnTo>
                  <a:pt x="3125" y="157"/>
                </a:lnTo>
                <a:lnTo>
                  <a:pt x="3126" y="157"/>
                </a:lnTo>
                <a:lnTo>
                  <a:pt x="3126" y="156"/>
                </a:lnTo>
                <a:lnTo>
                  <a:pt x="3126" y="158"/>
                </a:lnTo>
                <a:lnTo>
                  <a:pt x="3127" y="158"/>
                </a:lnTo>
                <a:lnTo>
                  <a:pt x="3127" y="158"/>
                </a:lnTo>
                <a:lnTo>
                  <a:pt x="3127" y="158"/>
                </a:lnTo>
                <a:lnTo>
                  <a:pt x="3128" y="157"/>
                </a:lnTo>
                <a:lnTo>
                  <a:pt x="3128" y="158"/>
                </a:lnTo>
                <a:lnTo>
                  <a:pt x="3128" y="157"/>
                </a:lnTo>
                <a:lnTo>
                  <a:pt x="3129" y="157"/>
                </a:lnTo>
                <a:lnTo>
                  <a:pt x="3129" y="157"/>
                </a:lnTo>
                <a:lnTo>
                  <a:pt x="3130" y="156"/>
                </a:lnTo>
                <a:lnTo>
                  <a:pt x="3130" y="157"/>
                </a:lnTo>
                <a:lnTo>
                  <a:pt x="3130" y="157"/>
                </a:lnTo>
                <a:lnTo>
                  <a:pt x="3131" y="157"/>
                </a:lnTo>
                <a:lnTo>
                  <a:pt x="3131" y="157"/>
                </a:lnTo>
                <a:lnTo>
                  <a:pt x="3131" y="158"/>
                </a:lnTo>
                <a:lnTo>
                  <a:pt x="3133" y="157"/>
                </a:lnTo>
                <a:lnTo>
                  <a:pt x="3133" y="156"/>
                </a:lnTo>
                <a:lnTo>
                  <a:pt x="3133" y="158"/>
                </a:lnTo>
                <a:lnTo>
                  <a:pt x="3134" y="158"/>
                </a:lnTo>
                <a:lnTo>
                  <a:pt x="3134" y="157"/>
                </a:lnTo>
                <a:lnTo>
                  <a:pt x="3135" y="156"/>
                </a:lnTo>
                <a:lnTo>
                  <a:pt x="3135" y="157"/>
                </a:lnTo>
                <a:lnTo>
                  <a:pt x="3135" y="158"/>
                </a:lnTo>
                <a:lnTo>
                  <a:pt x="3136" y="158"/>
                </a:lnTo>
                <a:lnTo>
                  <a:pt x="3136" y="157"/>
                </a:lnTo>
                <a:lnTo>
                  <a:pt x="3136" y="158"/>
                </a:lnTo>
                <a:lnTo>
                  <a:pt x="3137" y="157"/>
                </a:lnTo>
                <a:lnTo>
                  <a:pt x="3137" y="157"/>
                </a:lnTo>
                <a:lnTo>
                  <a:pt x="3137" y="157"/>
                </a:lnTo>
                <a:lnTo>
                  <a:pt x="3138" y="157"/>
                </a:lnTo>
                <a:lnTo>
                  <a:pt x="3138" y="158"/>
                </a:lnTo>
                <a:lnTo>
                  <a:pt x="3139" y="156"/>
                </a:lnTo>
                <a:lnTo>
                  <a:pt x="3139" y="157"/>
                </a:lnTo>
                <a:lnTo>
                  <a:pt x="3139" y="157"/>
                </a:lnTo>
                <a:lnTo>
                  <a:pt x="3140" y="157"/>
                </a:lnTo>
                <a:lnTo>
                  <a:pt x="3140" y="158"/>
                </a:lnTo>
                <a:lnTo>
                  <a:pt x="3140" y="158"/>
                </a:lnTo>
                <a:lnTo>
                  <a:pt x="3142" y="157"/>
                </a:lnTo>
                <a:lnTo>
                  <a:pt x="3142" y="158"/>
                </a:lnTo>
                <a:lnTo>
                  <a:pt x="3142" y="158"/>
                </a:lnTo>
                <a:lnTo>
                  <a:pt x="3143" y="158"/>
                </a:lnTo>
                <a:lnTo>
                  <a:pt x="3143" y="158"/>
                </a:lnTo>
                <a:lnTo>
                  <a:pt x="3144" y="156"/>
                </a:lnTo>
                <a:lnTo>
                  <a:pt x="3144" y="157"/>
                </a:lnTo>
                <a:lnTo>
                  <a:pt x="3144" y="156"/>
                </a:lnTo>
                <a:lnTo>
                  <a:pt x="3145" y="159"/>
                </a:lnTo>
                <a:lnTo>
                  <a:pt x="3145" y="157"/>
                </a:lnTo>
                <a:lnTo>
                  <a:pt x="3145" y="158"/>
                </a:lnTo>
                <a:lnTo>
                  <a:pt x="3146" y="158"/>
                </a:lnTo>
                <a:lnTo>
                  <a:pt x="3146" y="158"/>
                </a:lnTo>
                <a:lnTo>
                  <a:pt x="3146" y="158"/>
                </a:lnTo>
                <a:lnTo>
                  <a:pt x="3147" y="158"/>
                </a:lnTo>
                <a:lnTo>
                  <a:pt x="3147" y="158"/>
                </a:lnTo>
                <a:lnTo>
                  <a:pt x="3148" y="158"/>
                </a:lnTo>
                <a:lnTo>
                  <a:pt x="3148" y="158"/>
                </a:lnTo>
                <a:lnTo>
                  <a:pt x="3148" y="158"/>
                </a:lnTo>
                <a:lnTo>
                  <a:pt x="3149" y="158"/>
                </a:lnTo>
                <a:lnTo>
                  <a:pt x="3149" y="158"/>
                </a:lnTo>
                <a:lnTo>
                  <a:pt x="3149" y="158"/>
                </a:lnTo>
                <a:lnTo>
                  <a:pt x="3151" y="158"/>
                </a:lnTo>
                <a:lnTo>
                  <a:pt x="3151" y="158"/>
                </a:lnTo>
                <a:lnTo>
                  <a:pt x="3152" y="158"/>
                </a:lnTo>
                <a:lnTo>
                  <a:pt x="3152" y="158"/>
                </a:lnTo>
                <a:lnTo>
                  <a:pt x="3152" y="158"/>
                </a:lnTo>
                <a:lnTo>
                  <a:pt x="3153" y="158"/>
                </a:lnTo>
                <a:lnTo>
                  <a:pt x="3153" y="158"/>
                </a:lnTo>
                <a:lnTo>
                  <a:pt x="3153" y="156"/>
                </a:lnTo>
                <a:lnTo>
                  <a:pt x="3154" y="157"/>
                </a:lnTo>
                <a:lnTo>
                  <a:pt x="3154" y="158"/>
                </a:lnTo>
                <a:lnTo>
                  <a:pt x="3154" y="158"/>
                </a:lnTo>
                <a:lnTo>
                  <a:pt x="3155" y="158"/>
                </a:lnTo>
                <a:lnTo>
                  <a:pt x="3155" y="157"/>
                </a:lnTo>
                <a:lnTo>
                  <a:pt x="3156" y="158"/>
                </a:lnTo>
                <a:lnTo>
                  <a:pt x="3156" y="158"/>
                </a:lnTo>
                <a:lnTo>
                  <a:pt x="3156" y="158"/>
                </a:lnTo>
                <a:lnTo>
                  <a:pt x="3157" y="156"/>
                </a:lnTo>
                <a:lnTo>
                  <a:pt x="3157" y="158"/>
                </a:lnTo>
                <a:lnTo>
                  <a:pt x="3157" y="157"/>
                </a:lnTo>
                <a:lnTo>
                  <a:pt x="3158" y="158"/>
                </a:lnTo>
                <a:lnTo>
                  <a:pt x="3158" y="156"/>
                </a:lnTo>
                <a:lnTo>
                  <a:pt x="3158" y="157"/>
                </a:lnTo>
                <a:lnTo>
                  <a:pt x="3160" y="156"/>
                </a:lnTo>
                <a:lnTo>
                  <a:pt x="3160" y="157"/>
                </a:lnTo>
                <a:lnTo>
                  <a:pt x="3161" y="158"/>
                </a:lnTo>
                <a:lnTo>
                  <a:pt x="3161" y="158"/>
                </a:lnTo>
                <a:lnTo>
                  <a:pt x="3161" y="158"/>
                </a:lnTo>
                <a:lnTo>
                  <a:pt x="3162" y="157"/>
                </a:lnTo>
                <a:lnTo>
                  <a:pt x="3162" y="157"/>
                </a:lnTo>
                <a:lnTo>
                  <a:pt x="3162" y="158"/>
                </a:lnTo>
                <a:lnTo>
                  <a:pt x="3163" y="158"/>
                </a:lnTo>
                <a:lnTo>
                  <a:pt x="3163" y="157"/>
                </a:lnTo>
                <a:lnTo>
                  <a:pt x="3163" y="158"/>
                </a:lnTo>
                <a:lnTo>
                  <a:pt x="3164" y="156"/>
                </a:lnTo>
                <a:lnTo>
                  <a:pt x="3164" y="157"/>
                </a:lnTo>
                <a:lnTo>
                  <a:pt x="3165" y="158"/>
                </a:lnTo>
                <a:lnTo>
                  <a:pt x="3165" y="158"/>
                </a:lnTo>
                <a:lnTo>
                  <a:pt x="3165" y="158"/>
                </a:lnTo>
                <a:lnTo>
                  <a:pt x="3166" y="158"/>
                </a:lnTo>
                <a:lnTo>
                  <a:pt x="3166" y="158"/>
                </a:lnTo>
                <a:lnTo>
                  <a:pt x="3166" y="158"/>
                </a:lnTo>
                <a:lnTo>
                  <a:pt x="3167" y="158"/>
                </a:lnTo>
                <a:lnTo>
                  <a:pt x="3167" y="158"/>
                </a:lnTo>
                <a:lnTo>
                  <a:pt x="3167" y="158"/>
                </a:lnTo>
                <a:lnTo>
                  <a:pt x="3169" y="158"/>
                </a:lnTo>
                <a:lnTo>
                  <a:pt x="3169" y="157"/>
                </a:lnTo>
                <a:lnTo>
                  <a:pt x="3170" y="157"/>
                </a:lnTo>
                <a:lnTo>
                  <a:pt x="3170" y="158"/>
                </a:lnTo>
                <a:lnTo>
                  <a:pt x="3170" y="156"/>
                </a:lnTo>
                <a:lnTo>
                  <a:pt x="3171" y="157"/>
                </a:lnTo>
                <a:lnTo>
                  <a:pt x="3171" y="157"/>
                </a:lnTo>
                <a:lnTo>
                  <a:pt x="3171" y="157"/>
                </a:lnTo>
                <a:lnTo>
                  <a:pt x="3172" y="158"/>
                </a:lnTo>
                <a:lnTo>
                  <a:pt x="3172" y="157"/>
                </a:lnTo>
                <a:lnTo>
                  <a:pt x="3172" y="158"/>
                </a:lnTo>
                <a:lnTo>
                  <a:pt x="3173" y="157"/>
                </a:lnTo>
                <a:lnTo>
                  <a:pt x="3173" y="158"/>
                </a:lnTo>
                <a:lnTo>
                  <a:pt x="3174" y="158"/>
                </a:lnTo>
                <a:lnTo>
                  <a:pt x="3174" y="158"/>
                </a:lnTo>
                <a:lnTo>
                  <a:pt x="3174" y="158"/>
                </a:lnTo>
                <a:lnTo>
                  <a:pt x="3175" y="157"/>
                </a:lnTo>
                <a:lnTo>
                  <a:pt x="3175" y="157"/>
                </a:lnTo>
                <a:lnTo>
                  <a:pt x="3175" y="158"/>
                </a:lnTo>
                <a:lnTo>
                  <a:pt x="3176" y="157"/>
                </a:lnTo>
                <a:lnTo>
                  <a:pt x="3176" y="157"/>
                </a:lnTo>
                <a:lnTo>
                  <a:pt x="3176" y="158"/>
                </a:lnTo>
                <a:lnTo>
                  <a:pt x="3178" y="157"/>
                </a:lnTo>
                <a:lnTo>
                  <a:pt x="3178" y="156"/>
                </a:lnTo>
                <a:lnTo>
                  <a:pt x="3179" y="156"/>
                </a:lnTo>
                <a:lnTo>
                  <a:pt x="3179" y="157"/>
                </a:lnTo>
                <a:lnTo>
                  <a:pt x="3179" y="156"/>
                </a:lnTo>
                <a:lnTo>
                  <a:pt x="3180" y="157"/>
                </a:lnTo>
                <a:lnTo>
                  <a:pt x="3180" y="158"/>
                </a:lnTo>
                <a:lnTo>
                  <a:pt x="3180" y="157"/>
                </a:lnTo>
                <a:lnTo>
                  <a:pt x="3181" y="158"/>
                </a:lnTo>
                <a:lnTo>
                  <a:pt x="3181" y="157"/>
                </a:lnTo>
                <a:lnTo>
                  <a:pt x="3181" y="156"/>
                </a:lnTo>
                <a:lnTo>
                  <a:pt x="3182" y="157"/>
                </a:lnTo>
                <a:lnTo>
                  <a:pt x="3182" y="158"/>
                </a:lnTo>
                <a:lnTo>
                  <a:pt x="3183" y="157"/>
                </a:lnTo>
                <a:lnTo>
                  <a:pt x="3183" y="158"/>
                </a:lnTo>
                <a:lnTo>
                  <a:pt x="3183" y="159"/>
                </a:lnTo>
                <a:lnTo>
                  <a:pt x="3184" y="158"/>
                </a:lnTo>
                <a:lnTo>
                  <a:pt x="3184" y="158"/>
                </a:lnTo>
                <a:lnTo>
                  <a:pt x="3184" y="158"/>
                </a:lnTo>
                <a:lnTo>
                  <a:pt x="3185" y="158"/>
                </a:lnTo>
                <a:lnTo>
                  <a:pt x="3185" y="159"/>
                </a:lnTo>
                <a:lnTo>
                  <a:pt x="3185" y="158"/>
                </a:lnTo>
                <a:lnTo>
                  <a:pt x="3186" y="158"/>
                </a:lnTo>
                <a:lnTo>
                  <a:pt x="3186" y="158"/>
                </a:lnTo>
                <a:lnTo>
                  <a:pt x="3188" y="157"/>
                </a:lnTo>
                <a:lnTo>
                  <a:pt x="3188" y="158"/>
                </a:lnTo>
                <a:lnTo>
                  <a:pt x="3188" y="158"/>
                </a:lnTo>
                <a:lnTo>
                  <a:pt x="3189" y="158"/>
                </a:lnTo>
                <a:lnTo>
                  <a:pt x="3189" y="157"/>
                </a:lnTo>
                <a:lnTo>
                  <a:pt x="3189" y="158"/>
                </a:lnTo>
                <a:lnTo>
                  <a:pt x="3190" y="157"/>
                </a:lnTo>
                <a:lnTo>
                  <a:pt x="3190" y="157"/>
                </a:lnTo>
                <a:lnTo>
                  <a:pt x="3190" y="157"/>
                </a:lnTo>
                <a:lnTo>
                  <a:pt x="3191" y="158"/>
                </a:lnTo>
                <a:lnTo>
                  <a:pt x="3191" y="157"/>
                </a:lnTo>
                <a:lnTo>
                  <a:pt x="3192" y="158"/>
                </a:lnTo>
                <a:lnTo>
                  <a:pt x="3192" y="158"/>
                </a:lnTo>
                <a:lnTo>
                  <a:pt x="3192" y="158"/>
                </a:lnTo>
                <a:lnTo>
                  <a:pt x="3193" y="157"/>
                </a:lnTo>
                <a:lnTo>
                  <a:pt x="3193" y="157"/>
                </a:lnTo>
                <a:lnTo>
                  <a:pt x="3193" y="157"/>
                </a:lnTo>
                <a:lnTo>
                  <a:pt x="3194" y="158"/>
                </a:lnTo>
                <a:lnTo>
                  <a:pt x="3194" y="156"/>
                </a:lnTo>
                <a:lnTo>
                  <a:pt x="3195" y="157"/>
                </a:lnTo>
                <a:lnTo>
                  <a:pt x="3195" y="158"/>
                </a:lnTo>
                <a:lnTo>
                  <a:pt x="3195" y="157"/>
                </a:lnTo>
                <a:lnTo>
                  <a:pt x="3197" y="157"/>
                </a:lnTo>
                <a:lnTo>
                  <a:pt x="3197" y="157"/>
                </a:lnTo>
                <a:lnTo>
                  <a:pt x="3197" y="158"/>
                </a:lnTo>
                <a:lnTo>
                  <a:pt x="3198" y="156"/>
                </a:lnTo>
                <a:lnTo>
                  <a:pt x="3198" y="156"/>
                </a:lnTo>
                <a:lnTo>
                  <a:pt x="3198" y="157"/>
                </a:lnTo>
                <a:lnTo>
                  <a:pt x="3199" y="158"/>
                </a:lnTo>
                <a:lnTo>
                  <a:pt x="3199" y="157"/>
                </a:lnTo>
                <a:lnTo>
                  <a:pt x="3200" y="158"/>
                </a:lnTo>
                <a:lnTo>
                  <a:pt x="3200" y="158"/>
                </a:lnTo>
                <a:lnTo>
                  <a:pt x="3200" y="158"/>
                </a:lnTo>
                <a:lnTo>
                  <a:pt x="3201" y="158"/>
                </a:lnTo>
                <a:lnTo>
                  <a:pt x="3201" y="157"/>
                </a:lnTo>
                <a:lnTo>
                  <a:pt x="3201" y="157"/>
                </a:lnTo>
                <a:lnTo>
                  <a:pt x="3202" y="158"/>
                </a:lnTo>
                <a:lnTo>
                  <a:pt x="3202" y="156"/>
                </a:lnTo>
                <a:lnTo>
                  <a:pt x="3202" y="157"/>
                </a:lnTo>
                <a:lnTo>
                  <a:pt x="3203" y="158"/>
                </a:lnTo>
                <a:lnTo>
                  <a:pt x="3203" y="157"/>
                </a:lnTo>
                <a:lnTo>
                  <a:pt x="3204" y="158"/>
                </a:lnTo>
                <a:lnTo>
                  <a:pt x="3204" y="156"/>
                </a:lnTo>
                <a:lnTo>
                  <a:pt x="3204" y="158"/>
                </a:lnTo>
                <a:lnTo>
                  <a:pt x="3206" y="158"/>
                </a:lnTo>
                <a:lnTo>
                  <a:pt x="3206" y="156"/>
                </a:lnTo>
                <a:lnTo>
                  <a:pt x="3206" y="158"/>
                </a:lnTo>
                <a:lnTo>
                  <a:pt x="3207" y="158"/>
                </a:lnTo>
                <a:lnTo>
                  <a:pt x="3207" y="157"/>
                </a:lnTo>
                <a:lnTo>
                  <a:pt x="3207" y="157"/>
                </a:lnTo>
                <a:lnTo>
                  <a:pt x="3208" y="156"/>
                </a:lnTo>
                <a:lnTo>
                  <a:pt x="3208" y="158"/>
                </a:lnTo>
                <a:lnTo>
                  <a:pt x="3209" y="158"/>
                </a:lnTo>
                <a:lnTo>
                  <a:pt x="3209" y="158"/>
                </a:lnTo>
                <a:lnTo>
                  <a:pt x="3209" y="158"/>
                </a:lnTo>
                <a:lnTo>
                  <a:pt x="3210" y="157"/>
                </a:lnTo>
                <a:lnTo>
                  <a:pt x="3210" y="158"/>
                </a:lnTo>
                <a:lnTo>
                  <a:pt x="3210" y="158"/>
                </a:lnTo>
                <a:lnTo>
                  <a:pt x="3211" y="157"/>
                </a:lnTo>
                <a:lnTo>
                  <a:pt x="3211" y="156"/>
                </a:lnTo>
                <a:lnTo>
                  <a:pt x="3211" y="157"/>
                </a:lnTo>
                <a:lnTo>
                  <a:pt x="3212" y="158"/>
                </a:lnTo>
                <a:lnTo>
                  <a:pt x="3212" y="157"/>
                </a:lnTo>
                <a:lnTo>
                  <a:pt x="3213" y="158"/>
                </a:lnTo>
                <a:lnTo>
                  <a:pt x="3213" y="158"/>
                </a:lnTo>
                <a:lnTo>
                  <a:pt x="3213" y="158"/>
                </a:lnTo>
                <a:lnTo>
                  <a:pt x="3215" y="158"/>
                </a:lnTo>
                <a:lnTo>
                  <a:pt x="3215" y="157"/>
                </a:lnTo>
                <a:lnTo>
                  <a:pt x="3215" y="157"/>
                </a:lnTo>
                <a:lnTo>
                  <a:pt x="3216" y="156"/>
                </a:lnTo>
                <a:lnTo>
                  <a:pt x="3216" y="158"/>
                </a:lnTo>
                <a:lnTo>
                  <a:pt x="3216" y="158"/>
                </a:lnTo>
                <a:lnTo>
                  <a:pt x="3217" y="157"/>
                </a:lnTo>
                <a:lnTo>
                  <a:pt x="3217" y="157"/>
                </a:lnTo>
                <a:lnTo>
                  <a:pt x="3218" y="157"/>
                </a:lnTo>
                <a:lnTo>
                  <a:pt x="3218" y="157"/>
                </a:lnTo>
                <a:lnTo>
                  <a:pt x="3218" y="158"/>
                </a:lnTo>
                <a:lnTo>
                  <a:pt x="3219" y="158"/>
                </a:lnTo>
                <a:lnTo>
                  <a:pt x="3219" y="158"/>
                </a:lnTo>
                <a:lnTo>
                  <a:pt x="3219" y="157"/>
                </a:lnTo>
                <a:lnTo>
                  <a:pt x="3220" y="158"/>
                </a:lnTo>
                <a:lnTo>
                  <a:pt x="3220" y="158"/>
                </a:lnTo>
                <a:lnTo>
                  <a:pt x="3220" y="158"/>
                </a:lnTo>
                <a:lnTo>
                  <a:pt x="3221" y="157"/>
                </a:lnTo>
                <a:lnTo>
                  <a:pt x="3221" y="158"/>
                </a:lnTo>
                <a:lnTo>
                  <a:pt x="3222" y="159"/>
                </a:lnTo>
                <a:lnTo>
                  <a:pt x="3222" y="158"/>
                </a:lnTo>
                <a:lnTo>
                  <a:pt x="3222" y="158"/>
                </a:lnTo>
                <a:lnTo>
                  <a:pt x="3224" y="158"/>
                </a:lnTo>
                <a:lnTo>
                  <a:pt x="3224" y="158"/>
                </a:lnTo>
                <a:lnTo>
                  <a:pt x="3224" y="158"/>
                </a:lnTo>
                <a:lnTo>
                  <a:pt x="3225" y="157"/>
                </a:lnTo>
                <a:lnTo>
                  <a:pt x="3225" y="157"/>
                </a:lnTo>
                <a:lnTo>
                  <a:pt x="3225" y="157"/>
                </a:lnTo>
                <a:lnTo>
                  <a:pt x="3226" y="157"/>
                </a:lnTo>
                <a:lnTo>
                  <a:pt x="3226" y="158"/>
                </a:lnTo>
                <a:lnTo>
                  <a:pt x="3227" y="158"/>
                </a:lnTo>
                <a:lnTo>
                  <a:pt x="3227" y="156"/>
                </a:lnTo>
                <a:lnTo>
                  <a:pt x="3227" y="157"/>
                </a:lnTo>
                <a:lnTo>
                  <a:pt x="3228" y="158"/>
                </a:lnTo>
                <a:lnTo>
                  <a:pt x="3228" y="158"/>
                </a:lnTo>
                <a:lnTo>
                  <a:pt x="3228" y="158"/>
                </a:lnTo>
                <a:lnTo>
                  <a:pt x="3229" y="157"/>
                </a:lnTo>
                <a:lnTo>
                  <a:pt x="3229" y="158"/>
                </a:lnTo>
                <a:lnTo>
                  <a:pt x="3229" y="157"/>
                </a:lnTo>
                <a:lnTo>
                  <a:pt x="3230" y="157"/>
                </a:lnTo>
                <a:lnTo>
                  <a:pt x="3230" y="159"/>
                </a:lnTo>
                <a:lnTo>
                  <a:pt x="3231" y="158"/>
                </a:lnTo>
                <a:lnTo>
                  <a:pt x="3231" y="158"/>
                </a:lnTo>
                <a:lnTo>
                  <a:pt x="3231" y="157"/>
                </a:lnTo>
                <a:lnTo>
                  <a:pt x="3233" y="157"/>
                </a:lnTo>
                <a:lnTo>
                  <a:pt x="3233" y="158"/>
                </a:lnTo>
                <a:lnTo>
                  <a:pt x="3233" y="157"/>
                </a:lnTo>
                <a:lnTo>
                  <a:pt x="3234" y="158"/>
                </a:lnTo>
                <a:lnTo>
                  <a:pt x="3234" y="158"/>
                </a:lnTo>
                <a:lnTo>
                  <a:pt x="3234" y="158"/>
                </a:lnTo>
                <a:lnTo>
                  <a:pt x="3235" y="156"/>
                </a:lnTo>
                <a:lnTo>
                  <a:pt x="3235" y="157"/>
                </a:lnTo>
                <a:lnTo>
                  <a:pt x="3236" y="157"/>
                </a:lnTo>
                <a:lnTo>
                  <a:pt x="3236" y="157"/>
                </a:lnTo>
                <a:lnTo>
                  <a:pt x="3236" y="157"/>
                </a:lnTo>
                <a:lnTo>
                  <a:pt x="3237" y="157"/>
                </a:lnTo>
                <a:lnTo>
                  <a:pt x="3237" y="158"/>
                </a:lnTo>
                <a:lnTo>
                  <a:pt x="3237" y="158"/>
                </a:lnTo>
                <a:lnTo>
                  <a:pt x="3238" y="158"/>
                </a:lnTo>
                <a:lnTo>
                  <a:pt x="3238" y="158"/>
                </a:lnTo>
                <a:lnTo>
                  <a:pt x="3239" y="157"/>
                </a:lnTo>
                <a:lnTo>
                  <a:pt x="3239" y="157"/>
                </a:lnTo>
                <a:lnTo>
                  <a:pt x="3239" y="157"/>
                </a:lnTo>
                <a:lnTo>
                  <a:pt x="3240" y="157"/>
                </a:lnTo>
                <a:lnTo>
                  <a:pt x="3240" y="158"/>
                </a:lnTo>
                <a:lnTo>
                  <a:pt x="3240" y="157"/>
                </a:lnTo>
                <a:lnTo>
                  <a:pt x="3242" y="158"/>
                </a:lnTo>
                <a:lnTo>
                  <a:pt x="3242" y="156"/>
                </a:lnTo>
                <a:lnTo>
                  <a:pt x="3242" y="156"/>
                </a:lnTo>
                <a:lnTo>
                  <a:pt x="3243" y="157"/>
                </a:lnTo>
                <a:lnTo>
                  <a:pt x="3243" y="156"/>
                </a:lnTo>
                <a:lnTo>
                  <a:pt x="3244" y="157"/>
                </a:lnTo>
                <a:lnTo>
                  <a:pt x="3244" y="158"/>
                </a:lnTo>
                <a:lnTo>
                  <a:pt x="3244" y="158"/>
                </a:lnTo>
                <a:lnTo>
                  <a:pt x="3245" y="158"/>
                </a:lnTo>
                <a:lnTo>
                  <a:pt x="3245" y="158"/>
                </a:lnTo>
                <a:lnTo>
                  <a:pt x="3245" y="157"/>
                </a:lnTo>
                <a:lnTo>
                  <a:pt x="3246" y="158"/>
                </a:lnTo>
                <a:lnTo>
                  <a:pt x="3246" y="157"/>
                </a:lnTo>
                <a:lnTo>
                  <a:pt x="3246" y="157"/>
                </a:lnTo>
                <a:lnTo>
                  <a:pt x="3247" y="158"/>
                </a:lnTo>
                <a:lnTo>
                  <a:pt x="3247" y="156"/>
                </a:lnTo>
                <a:lnTo>
                  <a:pt x="3248" y="156"/>
                </a:lnTo>
                <a:lnTo>
                  <a:pt x="3248" y="158"/>
                </a:lnTo>
                <a:lnTo>
                  <a:pt x="3248" y="157"/>
                </a:lnTo>
                <a:lnTo>
                  <a:pt x="3249" y="157"/>
                </a:lnTo>
                <a:lnTo>
                  <a:pt x="3249" y="156"/>
                </a:lnTo>
                <a:lnTo>
                  <a:pt x="3249" y="157"/>
                </a:lnTo>
                <a:lnTo>
                  <a:pt x="3251" y="158"/>
                </a:lnTo>
                <a:lnTo>
                  <a:pt x="3251" y="158"/>
                </a:lnTo>
                <a:lnTo>
                  <a:pt x="3251" y="158"/>
                </a:lnTo>
                <a:lnTo>
                  <a:pt x="3252" y="157"/>
                </a:lnTo>
                <a:lnTo>
                  <a:pt x="3252" y="157"/>
                </a:lnTo>
                <a:lnTo>
                  <a:pt x="3253" y="157"/>
                </a:lnTo>
                <a:lnTo>
                  <a:pt x="3253" y="157"/>
                </a:lnTo>
                <a:lnTo>
                  <a:pt x="3253" y="157"/>
                </a:lnTo>
                <a:lnTo>
                  <a:pt x="3254" y="158"/>
                </a:lnTo>
                <a:lnTo>
                  <a:pt x="3254" y="156"/>
                </a:lnTo>
                <a:lnTo>
                  <a:pt x="3254" y="157"/>
                </a:lnTo>
                <a:lnTo>
                  <a:pt x="3255" y="158"/>
                </a:lnTo>
                <a:lnTo>
                  <a:pt x="3255" y="157"/>
                </a:lnTo>
                <a:lnTo>
                  <a:pt x="3255" y="158"/>
                </a:lnTo>
                <a:lnTo>
                  <a:pt x="3256" y="157"/>
                </a:lnTo>
                <a:lnTo>
                  <a:pt x="3256" y="157"/>
                </a:lnTo>
                <a:lnTo>
                  <a:pt x="3257" y="158"/>
                </a:lnTo>
                <a:lnTo>
                  <a:pt x="3257" y="157"/>
                </a:lnTo>
                <a:lnTo>
                  <a:pt x="3257" y="157"/>
                </a:lnTo>
                <a:lnTo>
                  <a:pt x="3258" y="158"/>
                </a:lnTo>
                <a:lnTo>
                  <a:pt x="3258" y="157"/>
                </a:lnTo>
                <a:lnTo>
                  <a:pt x="3258" y="157"/>
                </a:lnTo>
                <a:lnTo>
                  <a:pt x="3260" y="156"/>
                </a:lnTo>
                <a:lnTo>
                  <a:pt x="3260" y="158"/>
                </a:lnTo>
                <a:lnTo>
                  <a:pt x="3260" y="157"/>
                </a:lnTo>
                <a:lnTo>
                  <a:pt x="3261" y="158"/>
                </a:lnTo>
                <a:lnTo>
                  <a:pt x="3261" y="157"/>
                </a:lnTo>
                <a:lnTo>
                  <a:pt x="3262" y="158"/>
                </a:lnTo>
                <a:lnTo>
                  <a:pt x="3262" y="158"/>
                </a:lnTo>
                <a:lnTo>
                  <a:pt x="3262" y="159"/>
                </a:lnTo>
                <a:lnTo>
                  <a:pt x="3263" y="157"/>
                </a:lnTo>
                <a:lnTo>
                  <a:pt x="3263" y="158"/>
                </a:lnTo>
                <a:lnTo>
                  <a:pt x="3263" y="158"/>
                </a:lnTo>
                <a:lnTo>
                  <a:pt x="3264" y="158"/>
                </a:lnTo>
                <a:lnTo>
                  <a:pt x="3264" y="158"/>
                </a:lnTo>
                <a:lnTo>
                  <a:pt x="3264" y="156"/>
                </a:lnTo>
                <a:lnTo>
                  <a:pt x="3265" y="158"/>
                </a:lnTo>
                <a:lnTo>
                  <a:pt x="3265" y="157"/>
                </a:lnTo>
                <a:lnTo>
                  <a:pt x="3266" y="158"/>
                </a:lnTo>
                <a:lnTo>
                  <a:pt x="3266" y="158"/>
                </a:lnTo>
                <a:lnTo>
                  <a:pt x="3266" y="158"/>
                </a:lnTo>
                <a:lnTo>
                  <a:pt x="3267" y="157"/>
                </a:lnTo>
                <a:lnTo>
                  <a:pt x="3267" y="157"/>
                </a:lnTo>
                <a:lnTo>
                  <a:pt x="3267" y="156"/>
                </a:lnTo>
                <a:lnTo>
                  <a:pt x="3269" y="156"/>
                </a:lnTo>
                <a:lnTo>
                  <a:pt x="3269" y="157"/>
                </a:lnTo>
                <a:lnTo>
                  <a:pt x="3269" y="157"/>
                </a:lnTo>
                <a:lnTo>
                  <a:pt x="3270" y="157"/>
                </a:lnTo>
                <a:lnTo>
                  <a:pt x="3270" y="157"/>
                </a:lnTo>
                <a:lnTo>
                  <a:pt x="3271" y="157"/>
                </a:lnTo>
                <a:lnTo>
                  <a:pt x="3271" y="156"/>
                </a:lnTo>
                <a:lnTo>
                  <a:pt x="3271" y="157"/>
                </a:lnTo>
                <a:lnTo>
                  <a:pt x="3272" y="157"/>
                </a:lnTo>
                <a:lnTo>
                  <a:pt x="3272" y="156"/>
                </a:lnTo>
                <a:lnTo>
                  <a:pt x="3272" y="158"/>
                </a:lnTo>
                <a:lnTo>
                  <a:pt x="3273" y="158"/>
                </a:lnTo>
                <a:lnTo>
                  <a:pt x="3273" y="158"/>
                </a:lnTo>
                <a:lnTo>
                  <a:pt x="3273" y="158"/>
                </a:lnTo>
                <a:lnTo>
                  <a:pt x="3274" y="158"/>
                </a:lnTo>
                <a:lnTo>
                  <a:pt x="3274" y="157"/>
                </a:lnTo>
                <a:lnTo>
                  <a:pt x="3275" y="157"/>
                </a:lnTo>
                <a:lnTo>
                  <a:pt x="3275" y="157"/>
                </a:lnTo>
                <a:lnTo>
                  <a:pt x="3275" y="158"/>
                </a:lnTo>
                <a:lnTo>
                  <a:pt x="3276" y="159"/>
                </a:lnTo>
                <a:lnTo>
                  <a:pt x="3276" y="158"/>
                </a:lnTo>
                <a:lnTo>
                  <a:pt x="3276" y="159"/>
                </a:lnTo>
                <a:lnTo>
                  <a:pt x="3278" y="158"/>
                </a:lnTo>
                <a:lnTo>
                  <a:pt x="3278" y="157"/>
                </a:lnTo>
                <a:lnTo>
                  <a:pt x="3278" y="156"/>
                </a:lnTo>
                <a:lnTo>
                  <a:pt x="3279" y="157"/>
                </a:lnTo>
                <a:lnTo>
                  <a:pt x="3279" y="158"/>
                </a:lnTo>
                <a:lnTo>
                  <a:pt x="3280" y="158"/>
                </a:lnTo>
                <a:lnTo>
                  <a:pt x="3280" y="156"/>
                </a:lnTo>
                <a:lnTo>
                  <a:pt x="3280" y="156"/>
                </a:lnTo>
                <a:lnTo>
                  <a:pt x="3281" y="157"/>
                </a:lnTo>
                <a:lnTo>
                  <a:pt x="3281" y="157"/>
                </a:lnTo>
                <a:lnTo>
                  <a:pt x="3281" y="157"/>
                </a:lnTo>
                <a:lnTo>
                  <a:pt x="3282" y="157"/>
                </a:lnTo>
                <a:lnTo>
                  <a:pt x="3282" y="158"/>
                </a:lnTo>
                <a:lnTo>
                  <a:pt x="3283" y="158"/>
                </a:lnTo>
                <a:lnTo>
                  <a:pt x="3283" y="157"/>
                </a:lnTo>
                <a:lnTo>
                  <a:pt x="3283" y="158"/>
                </a:lnTo>
                <a:lnTo>
                  <a:pt x="3284" y="158"/>
                </a:lnTo>
                <a:lnTo>
                  <a:pt x="3284" y="158"/>
                </a:lnTo>
                <a:lnTo>
                  <a:pt x="3284" y="156"/>
                </a:lnTo>
                <a:lnTo>
                  <a:pt x="3285" y="158"/>
                </a:lnTo>
                <a:lnTo>
                  <a:pt x="3285" y="158"/>
                </a:lnTo>
                <a:lnTo>
                  <a:pt x="3285" y="157"/>
                </a:lnTo>
                <a:lnTo>
                  <a:pt x="3287" y="158"/>
                </a:lnTo>
                <a:lnTo>
                  <a:pt x="3287" y="156"/>
                </a:lnTo>
                <a:lnTo>
                  <a:pt x="3288" y="157"/>
                </a:lnTo>
                <a:lnTo>
                  <a:pt x="3288" y="157"/>
                </a:lnTo>
                <a:lnTo>
                  <a:pt x="3288" y="158"/>
                </a:lnTo>
                <a:lnTo>
                  <a:pt x="3289" y="158"/>
                </a:lnTo>
                <a:lnTo>
                  <a:pt x="3289" y="156"/>
                </a:lnTo>
                <a:lnTo>
                  <a:pt x="3289" y="156"/>
                </a:lnTo>
                <a:lnTo>
                  <a:pt x="3290" y="157"/>
                </a:lnTo>
                <a:lnTo>
                  <a:pt x="3290" y="158"/>
                </a:lnTo>
                <a:lnTo>
                  <a:pt x="3290" y="157"/>
                </a:lnTo>
                <a:lnTo>
                  <a:pt x="3291" y="158"/>
                </a:lnTo>
                <a:lnTo>
                  <a:pt x="3291" y="158"/>
                </a:lnTo>
                <a:lnTo>
                  <a:pt x="3292" y="158"/>
                </a:lnTo>
                <a:lnTo>
                  <a:pt x="3292" y="157"/>
                </a:lnTo>
                <a:lnTo>
                  <a:pt x="3292" y="158"/>
                </a:lnTo>
                <a:lnTo>
                  <a:pt x="3293" y="157"/>
                </a:lnTo>
                <a:lnTo>
                  <a:pt x="3293" y="158"/>
                </a:lnTo>
                <a:lnTo>
                  <a:pt x="3293" y="157"/>
                </a:lnTo>
                <a:lnTo>
                  <a:pt x="3294" y="157"/>
                </a:lnTo>
                <a:lnTo>
                  <a:pt x="3294" y="158"/>
                </a:lnTo>
                <a:lnTo>
                  <a:pt x="3294" y="158"/>
                </a:lnTo>
                <a:lnTo>
                  <a:pt x="3296" y="157"/>
                </a:lnTo>
                <a:lnTo>
                  <a:pt x="3296" y="158"/>
                </a:lnTo>
                <a:lnTo>
                  <a:pt x="3297" y="158"/>
                </a:lnTo>
                <a:lnTo>
                  <a:pt x="3297" y="157"/>
                </a:lnTo>
                <a:lnTo>
                  <a:pt x="3297" y="158"/>
                </a:lnTo>
                <a:lnTo>
                  <a:pt x="3298" y="158"/>
                </a:lnTo>
                <a:lnTo>
                  <a:pt x="3298" y="156"/>
                </a:lnTo>
                <a:lnTo>
                  <a:pt x="3298" y="157"/>
                </a:lnTo>
                <a:lnTo>
                  <a:pt x="3299" y="157"/>
                </a:lnTo>
                <a:lnTo>
                  <a:pt x="3299" y="157"/>
                </a:lnTo>
                <a:lnTo>
                  <a:pt x="3299" y="158"/>
                </a:lnTo>
                <a:lnTo>
                  <a:pt x="3300" y="158"/>
                </a:lnTo>
                <a:lnTo>
                  <a:pt x="3300" y="157"/>
                </a:lnTo>
                <a:lnTo>
                  <a:pt x="3301" y="158"/>
                </a:lnTo>
                <a:lnTo>
                  <a:pt x="3301" y="158"/>
                </a:lnTo>
                <a:lnTo>
                  <a:pt x="3301" y="156"/>
                </a:lnTo>
                <a:lnTo>
                  <a:pt x="3302" y="159"/>
                </a:lnTo>
                <a:lnTo>
                  <a:pt x="3302" y="157"/>
                </a:lnTo>
                <a:lnTo>
                  <a:pt x="3302" y="157"/>
                </a:lnTo>
                <a:lnTo>
                  <a:pt x="3303" y="157"/>
                </a:lnTo>
                <a:lnTo>
                  <a:pt x="3303" y="157"/>
                </a:lnTo>
                <a:lnTo>
                  <a:pt x="3303" y="158"/>
                </a:lnTo>
                <a:lnTo>
                  <a:pt x="3305" y="157"/>
                </a:lnTo>
                <a:lnTo>
                  <a:pt x="3305" y="157"/>
                </a:lnTo>
                <a:lnTo>
                  <a:pt x="3306" y="158"/>
                </a:lnTo>
                <a:lnTo>
                  <a:pt x="3306" y="158"/>
                </a:lnTo>
                <a:lnTo>
                  <a:pt x="3306" y="158"/>
                </a:lnTo>
                <a:lnTo>
                  <a:pt x="3307" y="156"/>
                </a:lnTo>
                <a:lnTo>
                  <a:pt x="3307" y="158"/>
                </a:lnTo>
                <a:lnTo>
                  <a:pt x="3307" y="156"/>
                </a:lnTo>
                <a:lnTo>
                  <a:pt x="3308" y="158"/>
                </a:lnTo>
                <a:lnTo>
                  <a:pt x="3308" y="157"/>
                </a:lnTo>
                <a:lnTo>
                  <a:pt x="3308" y="157"/>
                </a:lnTo>
                <a:lnTo>
                  <a:pt x="3309" y="158"/>
                </a:lnTo>
                <a:lnTo>
                  <a:pt x="3309" y="158"/>
                </a:lnTo>
                <a:lnTo>
                  <a:pt x="3310" y="157"/>
                </a:lnTo>
                <a:lnTo>
                  <a:pt x="3310" y="156"/>
                </a:lnTo>
                <a:lnTo>
                  <a:pt x="3310" y="158"/>
                </a:lnTo>
                <a:lnTo>
                  <a:pt x="3311" y="159"/>
                </a:lnTo>
                <a:lnTo>
                  <a:pt x="3311" y="158"/>
                </a:lnTo>
                <a:lnTo>
                  <a:pt x="3311" y="158"/>
                </a:lnTo>
                <a:lnTo>
                  <a:pt x="3312" y="158"/>
                </a:lnTo>
                <a:lnTo>
                  <a:pt x="3312" y="158"/>
                </a:lnTo>
                <a:lnTo>
                  <a:pt x="3312" y="157"/>
                </a:lnTo>
                <a:lnTo>
                  <a:pt x="3314" y="158"/>
                </a:lnTo>
                <a:lnTo>
                  <a:pt x="3314" y="158"/>
                </a:lnTo>
                <a:lnTo>
                  <a:pt x="3315" y="158"/>
                </a:lnTo>
                <a:lnTo>
                  <a:pt x="3315" y="158"/>
                </a:lnTo>
                <a:lnTo>
                  <a:pt x="3315" y="158"/>
                </a:lnTo>
                <a:lnTo>
                  <a:pt x="3316" y="158"/>
                </a:lnTo>
                <a:lnTo>
                  <a:pt x="3316" y="157"/>
                </a:lnTo>
                <a:lnTo>
                  <a:pt x="3316" y="157"/>
                </a:lnTo>
                <a:lnTo>
                  <a:pt x="3317" y="157"/>
                </a:lnTo>
                <a:lnTo>
                  <a:pt x="3317" y="156"/>
                </a:lnTo>
                <a:lnTo>
                  <a:pt x="3317" y="158"/>
                </a:lnTo>
                <a:lnTo>
                  <a:pt x="3318" y="156"/>
                </a:lnTo>
                <a:lnTo>
                  <a:pt x="3318" y="157"/>
                </a:lnTo>
                <a:lnTo>
                  <a:pt x="3319" y="157"/>
                </a:lnTo>
                <a:lnTo>
                  <a:pt x="3319" y="158"/>
                </a:lnTo>
                <a:lnTo>
                  <a:pt x="3319" y="156"/>
                </a:lnTo>
                <a:lnTo>
                  <a:pt x="3320" y="156"/>
                </a:lnTo>
                <a:lnTo>
                  <a:pt x="3320" y="157"/>
                </a:lnTo>
                <a:lnTo>
                  <a:pt x="3320" y="156"/>
                </a:lnTo>
                <a:lnTo>
                  <a:pt x="3321" y="158"/>
                </a:lnTo>
                <a:lnTo>
                  <a:pt x="3321" y="157"/>
                </a:lnTo>
                <a:lnTo>
                  <a:pt x="3323" y="157"/>
                </a:lnTo>
                <a:lnTo>
                  <a:pt x="3323" y="157"/>
                </a:lnTo>
                <a:lnTo>
                  <a:pt x="3323" y="157"/>
                </a:lnTo>
                <a:lnTo>
                  <a:pt x="3324" y="158"/>
                </a:lnTo>
                <a:lnTo>
                  <a:pt x="3324" y="158"/>
                </a:lnTo>
                <a:lnTo>
                  <a:pt x="3324" y="158"/>
                </a:lnTo>
                <a:lnTo>
                  <a:pt x="3325" y="157"/>
                </a:lnTo>
                <a:lnTo>
                  <a:pt x="3325" y="158"/>
                </a:lnTo>
                <a:lnTo>
                  <a:pt x="3325" y="158"/>
                </a:lnTo>
                <a:lnTo>
                  <a:pt x="3326" y="158"/>
                </a:lnTo>
                <a:lnTo>
                  <a:pt x="3326" y="158"/>
                </a:lnTo>
                <a:lnTo>
                  <a:pt x="3327" y="157"/>
                </a:lnTo>
                <a:lnTo>
                  <a:pt x="3327" y="158"/>
                </a:lnTo>
                <a:lnTo>
                  <a:pt x="3327" y="157"/>
                </a:lnTo>
                <a:lnTo>
                  <a:pt x="3328" y="158"/>
                </a:lnTo>
                <a:lnTo>
                  <a:pt x="3328" y="157"/>
                </a:lnTo>
                <a:lnTo>
                  <a:pt x="3328" y="158"/>
                </a:lnTo>
                <a:lnTo>
                  <a:pt x="3329" y="158"/>
                </a:lnTo>
                <a:lnTo>
                  <a:pt x="3329" y="157"/>
                </a:lnTo>
                <a:lnTo>
                  <a:pt x="3329" y="158"/>
                </a:lnTo>
                <a:lnTo>
                  <a:pt x="3330" y="158"/>
                </a:lnTo>
                <a:lnTo>
                  <a:pt x="3330" y="158"/>
                </a:lnTo>
                <a:lnTo>
                  <a:pt x="3332" y="157"/>
                </a:lnTo>
                <a:lnTo>
                  <a:pt x="3332" y="158"/>
                </a:lnTo>
                <a:lnTo>
                  <a:pt x="3332" y="158"/>
                </a:lnTo>
                <a:lnTo>
                  <a:pt x="3333" y="157"/>
                </a:lnTo>
                <a:lnTo>
                  <a:pt x="3333" y="157"/>
                </a:lnTo>
                <a:lnTo>
                  <a:pt x="3333" y="158"/>
                </a:lnTo>
                <a:lnTo>
                  <a:pt x="3334" y="158"/>
                </a:lnTo>
                <a:lnTo>
                  <a:pt x="3334" y="158"/>
                </a:lnTo>
                <a:lnTo>
                  <a:pt x="3334" y="158"/>
                </a:lnTo>
                <a:lnTo>
                  <a:pt x="3335" y="158"/>
                </a:lnTo>
                <a:lnTo>
                  <a:pt x="3335" y="158"/>
                </a:lnTo>
                <a:lnTo>
                  <a:pt x="3336" y="156"/>
                </a:lnTo>
                <a:lnTo>
                  <a:pt x="3336" y="156"/>
                </a:lnTo>
                <a:lnTo>
                  <a:pt x="3336" y="158"/>
                </a:lnTo>
                <a:lnTo>
                  <a:pt x="3337" y="156"/>
                </a:lnTo>
                <a:lnTo>
                  <a:pt x="3337" y="156"/>
                </a:lnTo>
                <a:lnTo>
                  <a:pt x="3337" y="157"/>
                </a:lnTo>
                <a:lnTo>
                  <a:pt x="3338" y="158"/>
                </a:lnTo>
                <a:lnTo>
                  <a:pt x="3338" y="157"/>
                </a:lnTo>
                <a:lnTo>
                  <a:pt x="3338" y="157"/>
                </a:lnTo>
                <a:lnTo>
                  <a:pt x="3339" y="156"/>
                </a:lnTo>
                <a:lnTo>
                  <a:pt x="3339" y="157"/>
                </a:lnTo>
                <a:lnTo>
                  <a:pt x="3341" y="157"/>
                </a:lnTo>
                <a:lnTo>
                  <a:pt x="3341" y="155"/>
                </a:lnTo>
                <a:lnTo>
                  <a:pt x="3341" y="158"/>
                </a:lnTo>
                <a:lnTo>
                  <a:pt x="3342" y="157"/>
                </a:lnTo>
                <a:lnTo>
                  <a:pt x="3342" y="156"/>
                </a:lnTo>
                <a:lnTo>
                  <a:pt x="3342" y="156"/>
                </a:lnTo>
                <a:lnTo>
                  <a:pt x="3343" y="157"/>
                </a:lnTo>
                <a:lnTo>
                  <a:pt x="3343" y="157"/>
                </a:lnTo>
                <a:lnTo>
                  <a:pt x="3343" y="158"/>
                </a:lnTo>
                <a:lnTo>
                  <a:pt x="3344" y="158"/>
                </a:lnTo>
                <a:lnTo>
                  <a:pt x="3344" y="158"/>
                </a:lnTo>
                <a:lnTo>
                  <a:pt x="3345" y="158"/>
                </a:lnTo>
                <a:lnTo>
                  <a:pt x="3345" y="156"/>
                </a:lnTo>
                <a:lnTo>
                  <a:pt x="3345" y="158"/>
                </a:lnTo>
                <a:lnTo>
                  <a:pt x="3346" y="158"/>
                </a:lnTo>
                <a:lnTo>
                  <a:pt x="3346" y="158"/>
                </a:lnTo>
                <a:lnTo>
                  <a:pt x="3346" y="158"/>
                </a:lnTo>
                <a:lnTo>
                  <a:pt x="3347" y="157"/>
                </a:lnTo>
                <a:lnTo>
                  <a:pt x="3347" y="158"/>
                </a:lnTo>
                <a:lnTo>
                  <a:pt x="3347" y="158"/>
                </a:lnTo>
                <a:lnTo>
                  <a:pt x="3348" y="158"/>
                </a:lnTo>
                <a:lnTo>
                  <a:pt x="3348" y="156"/>
                </a:lnTo>
                <a:lnTo>
                  <a:pt x="3350" y="157"/>
                </a:lnTo>
                <a:lnTo>
                  <a:pt x="3350" y="156"/>
                </a:lnTo>
                <a:lnTo>
                  <a:pt x="3350" y="157"/>
                </a:lnTo>
                <a:lnTo>
                  <a:pt x="3351" y="157"/>
                </a:lnTo>
                <a:lnTo>
                  <a:pt x="3351" y="158"/>
                </a:lnTo>
                <a:lnTo>
                  <a:pt x="3351" y="158"/>
                </a:lnTo>
                <a:lnTo>
                  <a:pt x="3352" y="158"/>
                </a:lnTo>
                <a:lnTo>
                  <a:pt x="3352" y="157"/>
                </a:lnTo>
                <a:lnTo>
                  <a:pt x="3352" y="157"/>
                </a:lnTo>
                <a:lnTo>
                  <a:pt x="3353" y="156"/>
                </a:lnTo>
                <a:lnTo>
                  <a:pt x="3353" y="157"/>
                </a:lnTo>
                <a:lnTo>
                  <a:pt x="3354" y="157"/>
                </a:lnTo>
                <a:lnTo>
                  <a:pt x="3354" y="158"/>
                </a:lnTo>
                <a:lnTo>
                  <a:pt x="3354" y="158"/>
                </a:lnTo>
                <a:lnTo>
                  <a:pt x="3355" y="156"/>
                </a:lnTo>
                <a:lnTo>
                  <a:pt x="3355" y="156"/>
                </a:lnTo>
                <a:lnTo>
                  <a:pt x="3355" y="156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8120063" y="3308350"/>
            <a:ext cx="1588" cy="0"/>
          </a:xfrm>
          <a:prstGeom prst="line">
            <a:avLst/>
          </a:pr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1616075" y="3305175"/>
            <a:ext cx="5326063" cy="419100"/>
          </a:xfrm>
          <a:custGeom>
            <a:avLst/>
            <a:gdLst>
              <a:gd name="T0" fmla="*/ 51 w 3355"/>
              <a:gd name="T1" fmla="*/ 1 h 264"/>
              <a:gd name="T2" fmla="*/ 103 w 3355"/>
              <a:gd name="T3" fmla="*/ 3 h 264"/>
              <a:gd name="T4" fmla="*/ 156 w 3355"/>
              <a:gd name="T5" fmla="*/ 2 h 264"/>
              <a:gd name="T6" fmla="*/ 209 w 3355"/>
              <a:gd name="T7" fmla="*/ 1 h 264"/>
              <a:gd name="T8" fmla="*/ 260 w 3355"/>
              <a:gd name="T9" fmla="*/ 3 h 264"/>
              <a:gd name="T10" fmla="*/ 313 w 3355"/>
              <a:gd name="T11" fmla="*/ 3 h 264"/>
              <a:gd name="T12" fmla="*/ 366 w 3355"/>
              <a:gd name="T13" fmla="*/ 2 h 264"/>
              <a:gd name="T14" fmla="*/ 418 w 3355"/>
              <a:gd name="T15" fmla="*/ 2 h 264"/>
              <a:gd name="T16" fmla="*/ 471 w 3355"/>
              <a:gd name="T17" fmla="*/ 1 h 264"/>
              <a:gd name="T18" fmla="*/ 524 w 3355"/>
              <a:gd name="T19" fmla="*/ 0 h 264"/>
              <a:gd name="T20" fmla="*/ 575 w 3355"/>
              <a:gd name="T21" fmla="*/ 3 h 264"/>
              <a:gd name="T22" fmla="*/ 628 w 3355"/>
              <a:gd name="T23" fmla="*/ 3 h 264"/>
              <a:gd name="T24" fmla="*/ 681 w 3355"/>
              <a:gd name="T25" fmla="*/ 1 h 264"/>
              <a:gd name="T26" fmla="*/ 733 w 3355"/>
              <a:gd name="T27" fmla="*/ 1 h 264"/>
              <a:gd name="T28" fmla="*/ 786 w 3355"/>
              <a:gd name="T29" fmla="*/ 3 h 264"/>
              <a:gd name="T30" fmla="*/ 838 w 3355"/>
              <a:gd name="T31" fmla="*/ 263 h 264"/>
              <a:gd name="T32" fmla="*/ 890 w 3355"/>
              <a:gd name="T33" fmla="*/ 263 h 264"/>
              <a:gd name="T34" fmla="*/ 943 w 3355"/>
              <a:gd name="T35" fmla="*/ 260 h 264"/>
              <a:gd name="T36" fmla="*/ 996 w 3355"/>
              <a:gd name="T37" fmla="*/ 262 h 264"/>
              <a:gd name="T38" fmla="*/ 1048 w 3355"/>
              <a:gd name="T39" fmla="*/ 263 h 264"/>
              <a:gd name="T40" fmla="*/ 1100 w 3355"/>
              <a:gd name="T41" fmla="*/ 260 h 264"/>
              <a:gd name="T42" fmla="*/ 1153 w 3355"/>
              <a:gd name="T43" fmla="*/ 260 h 264"/>
              <a:gd name="T44" fmla="*/ 1205 w 3355"/>
              <a:gd name="T45" fmla="*/ 260 h 264"/>
              <a:gd name="T46" fmla="*/ 1258 w 3355"/>
              <a:gd name="T47" fmla="*/ 262 h 264"/>
              <a:gd name="T48" fmla="*/ 1311 w 3355"/>
              <a:gd name="T49" fmla="*/ 260 h 264"/>
              <a:gd name="T50" fmla="*/ 1363 w 3355"/>
              <a:gd name="T51" fmla="*/ 262 h 264"/>
              <a:gd name="T52" fmla="*/ 1415 w 3355"/>
              <a:gd name="T53" fmla="*/ 262 h 264"/>
              <a:gd name="T54" fmla="*/ 1468 w 3355"/>
              <a:gd name="T55" fmla="*/ 263 h 264"/>
              <a:gd name="T56" fmla="*/ 1520 w 3355"/>
              <a:gd name="T57" fmla="*/ 262 h 264"/>
              <a:gd name="T58" fmla="*/ 1573 w 3355"/>
              <a:gd name="T59" fmla="*/ 262 h 264"/>
              <a:gd name="T60" fmla="*/ 1625 w 3355"/>
              <a:gd name="T61" fmla="*/ 263 h 264"/>
              <a:gd name="T62" fmla="*/ 1677 w 3355"/>
              <a:gd name="T63" fmla="*/ 260 h 264"/>
              <a:gd name="T64" fmla="*/ 1730 w 3355"/>
              <a:gd name="T65" fmla="*/ 260 h 264"/>
              <a:gd name="T66" fmla="*/ 1782 w 3355"/>
              <a:gd name="T67" fmla="*/ 260 h 264"/>
              <a:gd name="T68" fmla="*/ 1835 w 3355"/>
              <a:gd name="T69" fmla="*/ 260 h 264"/>
              <a:gd name="T70" fmla="*/ 1888 w 3355"/>
              <a:gd name="T71" fmla="*/ 263 h 264"/>
              <a:gd name="T72" fmla="*/ 1939 w 3355"/>
              <a:gd name="T73" fmla="*/ 260 h 264"/>
              <a:gd name="T74" fmla="*/ 1992 w 3355"/>
              <a:gd name="T75" fmla="*/ 260 h 264"/>
              <a:gd name="T76" fmla="*/ 2045 w 3355"/>
              <a:gd name="T77" fmla="*/ 262 h 264"/>
              <a:gd name="T78" fmla="*/ 2097 w 3355"/>
              <a:gd name="T79" fmla="*/ 260 h 264"/>
              <a:gd name="T80" fmla="*/ 2150 w 3355"/>
              <a:gd name="T81" fmla="*/ 264 h 264"/>
              <a:gd name="T82" fmla="*/ 2203 w 3355"/>
              <a:gd name="T83" fmla="*/ 260 h 264"/>
              <a:gd name="T84" fmla="*/ 2254 w 3355"/>
              <a:gd name="T85" fmla="*/ 260 h 264"/>
              <a:gd name="T86" fmla="*/ 2307 w 3355"/>
              <a:gd name="T87" fmla="*/ 260 h 264"/>
              <a:gd name="T88" fmla="*/ 2360 w 3355"/>
              <a:gd name="T89" fmla="*/ 262 h 264"/>
              <a:gd name="T90" fmla="*/ 2412 w 3355"/>
              <a:gd name="T91" fmla="*/ 260 h 264"/>
              <a:gd name="T92" fmla="*/ 2465 w 3355"/>
              <a:gd name="T93" fmla="*/ 260 h 264"/>
              <a:gd name="T94" fmla="*/ 2517 w 3355"/>
              <a:gd name="T95" fmla="*/ 263 h 264"/>
              <a:gd name="T96" fmla="*/ 2569 w 3355"/>
              <a:gd name="T97" fmla="*/ 262 h 264"/>
              <a:gd name="T98" fmla="*/ 2622 w 3355"/>
              <a:gd name="T99" fmla="*/ 262 h 264"/>
              <a:gd name="T100" fmla="*/ 2675 w 3355"/>
              <a:gd name="T101" fmla="*/ 264 h 264"/>
              <a:gd name="T102" fmla="*/ 2727 w 3355"/>
              <a:gd name="T103" fmla="*/ 263 h 264"/>
              <a:gd name="T104" fmla="*/ 2779 w 3355"/>
              <a:gd name="T105" fmla="*/ 263 h 264"/>
              <a:gd name="T106" fmla="*/ 2832 w 3355"/>
              <a:gd name="T107" fmla="*/ 262 h 264"/>
              <a:gd name="T108" fmla="*/ 2884 w 3355"/>
              <a:gd name="T109" fmla="*/ 1 h 264"/>
              <a:gd name="T110" fmla="*/ 2937 w 3355"/>
              <a:gd name="T111" fmla="*/ 3 h 264"/>
              <a:gd name="T112" fmla="*/ 2990 w 3355"/>
              <a:gd name="T113" fmla="*/ 2 h 264"/>
              <a:gd name="T114" fmla="*/ 3041 w 3355"/>
              <a:gd name="T115" fmla="*/ 1 h 264"/>
              <a:gd name="T116" fmla="*/ 3094 w 3355"/>
              <a:gd name="T117" fmla="*/ 2 h 264"/>
              <a:gd name="T118" fmla="*/ 3146 w 3355"/>
              <a:gd name="T119" fmla="*/ 3 h 264"/>
              <a:gd name="T120" fmla="*/ 3199 w 3355"/>
              <a:gd name="T121" fmla="*/ 3 h 264"/>
              <a:gd name="T122" fmla="*/ 3252 w 3355"/>
              <a:gd name="T123" fmla="*/ 2 h 264"/>
              <a:gd name="T124" fmla="*/ 3303 w 3355"/>
              <a:gd name="T125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264">
                <a:moveTo>
                  <a:pt x="0" y="1"/>
                </a:moveTo>
                <a:lnTo>
                  <a:pt x="0" y="2"/>
                </a:lnTo>
                <a:lnTo>
                  <a:pt x="0" y="3"/>
                </a:lnTo>
                <a:lnTo>
                  <a:pt x="1" y="1"/>
                </a:lnTo>
                <a:lnTo>
                  <a:pt x="1" y="1"/>
                </a:lnTo>
                <a:lnTo>
                  <a:pt x="1" y="3"/>
                </a:lnTo>
                <a:lnTo>
                  <a:pt x="2" y="2"/>
                </a:lnTo>
                <a:lnTo>
                  <a:pt x="2" y="0"/>
                </a:lnTo>
                <a:lnTo>
                  <a:pt x="2" y="3"/>
                </a:lnTo>
                <a:lnTo>
                  <a:pt x="3" y="2"/>
                </a:lnTo>
                <a:lnTo>
                  <a:pt x="3" y="2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5" y="2"/>
                </a:lnTo>
                <a:lnTo>
                  <a:pt x="5" y="1"/>
                </a:lnTo>
                <a:lnTo>
                  <a:pt x="5" y="1"/>
                </a:lnTo>
                <a:lnTo>
                  <a:pt x="6" y="2"/>
                </a:lnTo>
                <a:lnTo>
                  <a:pt x="6" y="2"/>
                </a:lnTo>
                <a:lnTo>
                  <a:pt x="6" y="2"/>
                </a:lnTo>
                <a:lnTo>
                  <a:pt x="7" y="3"/>
                </a:lnTo>
                <a:lnTo>
                  <a:pt x="7" y="0"/>
                </a:lnTo>
                <a:lnTo>
                  <a:pt x="9" y="2"/>
                </a:lnTo>
                <a:lnTo>
                  <a:pt x="9" y="2"/>
                </a:lnTo>
                <a:lnTo>
                  <a:pt x="9" y="1"/>
                </a:lnTo>
                <a:lnTo>
                  <a:pt x="10" y="2"/>
                </a:lnTo>
                <a:lnTo>
                  <a:pt x="10" y="3"/>
                </a:lnTo>
                <a:lnTo>
                  <a:pt x="10" y="2"/>
                </a:lnTo>
                <a:lnTo>
                  <a:pt x="11" y="1"/>
                </a:lnTo>
                <a:lnTo>
                  <a:pt x="11" y="3"/>
                </a:lnTo>
                <a:lnTo>
                  <a:pt x="11" y="2"/>
                </a:lnTo>
                <a:lnTo>
                  <a:pt x="12" y="2"/>
                </a:lnTo>
                <a:lnTo>
                  <a:pt x="12" y="0"/>
                </a:lnTo>
                <a:lnTo>
                  <a:pt x="13" y="3"/>
                </a:lnTo>
                <a:lnTo>
                  <a:pt x="13" y="2"/>
                </a:lnTo>
                <a:lnTo>
                  <a:pt x="13" y="3"/>
                </a:lnTo>
                <a:lnTo>
                  <a:pt x="14" y="0"/>
                </a:lnTo>
                <a:lnTo>
                  <a:pt x="14" y="1"/>
                </a:lnTo>
                <a:lnTo>
                  <a:pt x="14" y="1"/>
                </a:lnTo>
                <a:lnTo>
                  <a:pt x="15" y="1"/>
                </a:lnTo>
                <a:lnTo>
                  <a:pt x="15" y="3"/>
                </a:lnTo>
                <a:lnTo>
                  <a:pt x="15" y="0"/>
                </a:lnTo>
                <a:lnTo>
                  <a:pt x="16" y="1"/>
                </a:lnTo>
                <a:lnTo>
                  <a:pt x="16" y="3"/>
                </a:lnTo>
                <a:lnTo>
                  <a:pt x="18" y="3"/>
                </a:lnTo>
                <a:lnTo>
                  <a:pt x="18" y="0"/>
                </a:lnTo>
                <a:lnTo>
                  <a:pt x="18" y="1"/>
                </a:lnTo>
                <a:lnTo>
                  <a:pt x="19" y="3"/>
                </a:lnTo>
                <a:lnTo>
                  <a:pt x="19" y="3"/>
                </a:lnTo>
                <a:lnTo>
                  <a:pt x="19" y="1"/>
                </a:lnTo>
                <a:lnTo>
                  <a:pt x="20" y="2"/>
                </a:lnTo>
                <a:lnTo>
                  <a:pt x="20" y="3"/>
                </a:lnTo>
                <a:lnTo>
                  <a:pt x="20" y="3"/>
                </a:lnTo>
                <a:lnTo>
                  <a:pt x="21" y="2"/>
                </a:lnTo>
                <a:lnTo>
                  <a:pt x="21" y="3"/>
                </a:lnTo>
                <a:lnTo>
                  <a:pt x="22" y="3"/>
                </a:lnTo>
                <a:lnTo>
                  <a:pt x="22" y="1"/>
                </a:lnTo>
                <a:lnTo>
                  <a:pt x="22" y="1"/>
                </a:lnTo>
                <a:lnTo>
                  <a:pt x="23" y="2"/>
                </a:lnTo>
                <a:lnTo>
                  <a:pt x="23" y="3"/>
                </a:lnTo>
                <a:lnTo>
                  <a:pt x="23" y="2"/>
                </a:lnTo>
                <a:lnTo>
                  <a:pt x="24" y="3"/>
                </a:lnTo>
                <a:lnTo>
                  <a:pt x="24" y="2"/>
                </a:lnTo>
                <a:lnTo>
                  <a:pt x="24" y="0"/>
                </a:lnTo>
                <a:lnTo>
                  <a:pt x="25" y="2"/>
                </a:lnTo>
                <a:lnTo>
                  <a:pt x="25" y="0"/>
                </a:lnTo>
                <a:lnTo>
                  <a:pt x="27" y="1"/>
                </a:lnTo>
                <a:lnTo>
                  <a:pt x="27" y="2"/>
                </a:lnTo>
                <a:lnTo>
                  <a:pt x="27" y="2"/>
                </a:lnTo>
                <a:lnTo>
                  <a:pt x="28" y="2"/>
                </a:lnTo>
                <a:lnTo>
                  <a:pt x="28" y="3"/>
                </a:lnTo>
                <a:lnTo>
                  <a:pt x="28" y="3"/>
                </a:lnTo>
                <a:lnTo>
                  <a:pt x="29" y="3"/>
                </a:lnTo>
                <a:lnTo>
                  <a:pt x="29" y="1"/>
                </a:lnTo>
                <a:lnTo>
                  <a:pt x="29" y="2"/>
                </a:lnTo>
                <a:lnTo>
                  <a:pt x="30" y="2"/>
                </a:lnTo>
                <a:lnTo>
                  <a:pt x="30" y="2"/>
                </a:lnTo>
                <a:lnTo>
                  <a:pt x="31" y="2"/>
                </a:lnTo>
                <a:lnTo>
                  <a:pt x="31" y="0"/>
                </a:lnTo>
                <a:lnTo>
                  <a:pt x="31" y="3"/>
                </a:lnTo>
                <a:lnTo>
                  <a:pt x="32" y="1"/>
                </a:lnTo>
                <a:lnTo>
                  <a:pt x="32" y="0"/>
                </a:lnTo>
                <a:lnTo>
                  <a:pt x="32" y="1"/>
                </a:lnTo>
                <a:lnTo>
                  <a:pt x="33" y="2"/>
                </a:lnTo>
                <a:lnTo>
                  <a:pt x="33" y="2"/>
                </a:lnTo>
                <a:lnTo>
                  <a:pt x="33" y="1"/>
                </a:lnTo>
                <a:lnTo>
                  <a:pt x="34" y="2"/>
                </a:lnTo>
                <a:lnTo>
                  <a:pt x="34" y="1"/>
                </a:lnTo>
                <a:lnTo>
                  <a:pt x="36" y="1"/>
                </a:lnTo>
                <a:lnTo>
                  <a:pt x="36" y="1"/>
                </a:lnTo>
                <a:lnTo>
                  <a:pt x="36" y="2"/>
                </a:lnTo>
                <a:lnTo>
                  <a:pt x="37" y="2"/>
                </a:lnTo>
                <a:lnTo>
                  <a:pt x="37" y="1"/>
                </a:lnTo>
                <a:lnTo>
                  <a:pt x="37" y="1"/>
                </a:lnTo>
                <a:lnTo>
                  <a:pt x="38" y="0"/>
                </a:lnTo>
                <a:lnTo>
                  <a:pt x="38" y="0"/>
                </a:lnTo>
                <a:lnTo>
                  <a:pt x="38" y="1"/>
                </a:lnTo>
                <a:lnTo>
                  <a:pt x="39" y="3"/>
                </a:lnTo>
                <a:lnTo>
                  <a:pt x="39" y="1"/>
                </a:lnTo>
                <a:lnTo>
                  <a:pt x="40" y="2"/>
                </a:lnTo>
                <a:lnTo>
                  <a:pt x="40" y="2"/>
                </a:lnTo>
                <a:lnTo>
                  <a:pt x="40" y="3"/>
                </a:lnTo>
                <a:lnTo>
                  <a:pt x="41" y="3"/>
                </a:lnTo>
                <a:lnTo>
                  <a:pt x="41" y="2"/>
                </a:lnTo>
                <a:lnTo>
                  <a:pt x="41" y="3"/>
                </a:lnTo>
                <a:lnTo>
                  <a:pt x="42" y="1"/>
                </a:lnTo>
                <a:lnTo>
                  <a:pt x="42" y="1"/>
                </a:lnTo>
                <a:lnTo>
                  <a:pt x="43" y="2"/>
                </a:lnTo>
                <a:lnTo>
                  <a:pt x="43" y="1"/>
                </a:lnTo>
                <a:lnTo>
                  <a:pt x="43" y="1"/>
                </a:lnTo>
                <a:lnTo>
                  <a:pt x="45" y="1"/>
                </a:lnTo>
                <a:lnTo>
                  <a:pt x="45" y="3"/>
                </a:lnTo>
                <a:lnTo>
                  <a:pt x="45" y="2"/>
                </a:lnTo>
                <a:lnTo>
                  <a:pt x="46" y="2"/>
                </a:lnTo>
                <a:lnTo>
                  <a:pt x="46" y="2"/>
                </a:lnTo>
                <a:lnTo>
                  <a:pt x="46" y="2"/>
                </a:lnTo>
                <a:lnTo>
                  <a:pt x="47" y="1"/>
                </a:lnTo>
                <a:lnTo>
                  <a:pt x="47" y="2"/>
                </a:lnTo>
                <a:lnTo>
                  <a:pt x="48" y="1"/>
                </a:lnTo>
                <a:lnTo>
                  <a:pt x="48" y="2"/>
                </a:lnTo>
                <a:lnTo>
                  <a:pt x="48" y="2"/>
                </a:lnTo>
                <a:lnTo>
                  <a:pt x="49" y="1"/>
                </a:lnTo>
                <a:lnTo>
                  <a:pt x="49" y="1"/>
                </a:lnTo>
                <a:lnTo>
                  <a:pt x="49" y="2"/>
                </a:lnTo>
                <a:lnTo>
                  <a:pt x="50" y="2"/>
                </a:lnTo>
                <a:lnTo>
                  <a:pt x="50" y="2"/>
                </a:lnTo>
                <a:lnTo>
                  <a:pt x="50" y="3"/>
                </a:lnTo>
                <a:lnTo>
                  <a:pt x="51" y="1"/>
                </a:lnTo>
                <a:lnTo>
                  <a:pt x="51" y="3"/>
                </a:lnTo>
                <a:lnTo>
                  <a:pt x="52" y="3"/>
                </a:lnTo>
                <a:lnTo>
                  <a:pt x="52" y="1"/>
                </a:lnTo>
                <a:lnTo>
                  <a:pt x="52" y="0"/>
                </a:lnTo>
                <a:lnTo>
                  <a:pt x="54" y="1"/>
                </a:lnTo>
                <a:lnTo>
                  <a:pt x="54" y="2"/>
                </a:lnTo>
                <a:lnTo>
                  <a:pt x="54" y="2"/>
                </a:lnTo>
                <a:lnTo>
                  <a:pt x="55" y="2"/>
                </a:lnTo>
                <a:lnTo>
                  <a:pt x="55" y="2"/>
                </a:lnTo>
                <a:lnTo>
                  <a:pt x="55" y="3"/>
                </a:lnTo>
                <a:lnTo>
                  <a:pt x="56" y="2"/>
                </a:lnTo>
                <a:lnTo>
                  <a:pt x="56" y="3"/>
                </a:lnTo>
                <a:lnTo>
                  <a:pt x="57" y="2"/>
                </a:lnTo>
                <a:lnTo>
                  <a:pt x="57" y="2"/>
                </a:lnTo>
                <a:lnTo>
                  <a:pt x="57" y="2"/>
                </a:lnTo>
                <a:lnTo>
                  <a:pt x="58" y="3"/>
                </a:lnTo>
                <a:lnTo>
                  <a:pt x="58" y="3"/>
                </a:lnTo>
                <a:lnTo>
                  <a:pt x="58" y="2"/>
                </a:lnTo>
                <a:lnTo>
                  <a:pt x="59" y="3"/>
                </a:lnTo>
                <a:lnTo>
                  <a:pt x="59" y="2"/>
                </a:lnTo>
                <a:lnTo>
                  <a:pt x="59" y="2"/>
                </a:lnTo>
                <a:lnTo>
                  <a:pt x="60" y="2"/>
                </a:lnTo>
                <a:lnTo>
                  <a:pt x="60" y="2"/>
                </a:lnTo>
                <a:lnTo>
                  <a:pt x="61" y="3"/>
                </a:lnTo>
                <a:lnTo>
                  <a:pt x="61" y="1"/>
                </a:lnTo>
                <a:lnTo>
                  <a:pt x="61" y="3"/>
                </a:lnTo>
                <a:lnTo>
                  <a:pt x="63" y="3"/>
                </a:lnTo>
                <a:lnTo>
                  <a:pt x="63" y="3"/>
                </a:lnTo>
                <a:lnTo>
                  <a:pt x="63" y="2"/>
                </a:lnTo>
                <a:lnTo>
                  <a:pt x="64" y="2"/>
                </a:lnTo>
                <a:lnTo>
                  <a:pt x="64" y="3"/>
                </a:lnTo>
                <a:lnTo>
                  <a:pt x="64" y="3"/>
                </a:lnTo>
                <a:lnTo>
                  <a:pt x="65" y="3"/>
                </a:lnTo>
                <a:lnTo>
                  <a:pt x="65" y="3"/>
                </a:lnTo>
                <a:lnTo>
                  <a:pt x="66" y="3"/>
                </a:lnTo>
                <a:lnTo>
                  <a:pt x="66" y="3"/>
                </a:lnTo>
                <a:lnTo>
                  <a:pt x="66" y="3"/>
                </a:lnTo>
                <a:lnTo>
                  <a:pt x="67" y="2"/>
                </a:lnTo>
                <a:lnTo>
                  <a:pt x="67" y="3"/>
                </a:lnTo>
                <a:lnTo>
                  <a:pt x="67" y="1"/>
                </a:lnTo>
                <a:lnTo>
                  <a:pt x="68" y="1"/>
                </a:lnTo>
                <a:lnTo>
                  <a:pt x="68" y="0"/>
                </a:lnTo>
                <a:lnTo>
                  <a:pt x="68" y="2"/>
                </a:lnTo>
                <a:lnTo>
                  <a:pt x="69" y="3"/>
                </a:lnTo>
                <a:lnTo>
                  <a:pt x="69" y="0"/>
                </a:lnTo>
                <a:lnTo>
                  <a:pt x="70" y="2"/>
                </a:lnTo>
                <a:lnTo>
                  <a:pt x="70" y="1"/>
                </a:lnTo>
                <a:lnTo>
                  <a:pt x="70" y="0"/>
                </a:lnTo>
                <a:lnTo>
                  <a:pt x="72" y="1"/>
                </a:lnTo>
                <a:lnTo>
                  <a:pt x="72" y="3"/>
                </a:lnTo>
                <a:lnTo>
                  <a:pt x="72" y="3"/>
                </a:lnTo>
                <a:lnTo>
                  <a:pt x="73" y="2"/>
                </a:lnTo>
                <a:lnTo>
                  <a:pt x="73" y="1"/>
                </a:lnTo>
                <a:lnTo>
                  <a:pt x="73" y="3"/>
                </a:lnTo>
                <a:lnTo>
                  <a:pt x="74" y="2"/>
                </a:lnTo>
                <a:lnTo>
                  <a:pt x="74" y="1"/>
                </a:lnTo>
                <a:lnTo>
                  <a:pt x="75" y="1"/>
                </a:lnTo>
                <a:lnTo>
                  <a:pt x="75" y="1"/>
                </a:lnTo>
                <a:lnTo>
                  <a:pt x="75" y="0"/>
                </a:lnTo>
                <a:lnTo>
                  <a:pt x="76" y="1"/>
                </a:lnTo>
                <a:lnTo>
                  <a:pt x="76" y="1"/>
                </a:lnTo>
                <a:lnTo>
                  <a:pt x="76" y="2"/>
                </a:lnTo>
                <a:lnTo>
                  <a:pt x="77" y="2"/>
                </a:lnTo>
                <a:lnTo>
                  <a:pt x="77" y="0"/>
                </a:lnTo>
                <a:lnTo>
                  <a:pt x="77" y="3"/>
                </a:lnTo>
                <a:lnTo>
                  <a:pt x="78" y="2"/>
                </a:lnTo>
                <a:lnTo>
                  <a:pt x="78" y="1"/>
                </a:lnTo>
                <a:lnTo>
                  <a:pt x="79" y="3"/>
                </a:lnTo>
                <a:lnTo>
                  <a:pt x="79" y="3"/>
                </a:lnTo>
                <a:lnTo>
                  <a:pt x="79" y="3"/>
                </a:lnTo>
                <a:lnTo>
                  <a:pt x="81" y="1"/>
                </a:lnTo>
                <a:lnTo>
                  <a:pt x="81" y="2"/>
                </a:lnTo>
                <a:lnTo>
                  <a:pt x="81" y="2"/>
                </a:lnTo>
                <a:lnTo>
                  <a:pt x="82" y="2"/>
                </a:lnTo>
                <a:lnTo>
                  <a:pt x="82" y="3"/>
                </a:lnTo>
                <a:lnTo>
                  <a:pt x="82" y="3"/>
                </a:lnTo>
                <a:lnTo>
                  <a:pt x="83" y="1"/>
                </a:lnTo>
                <a:lnTo>
                  <a:pt x="83" y="1"/>
                </a:lnTo>
                <a:lnTo>
                  <a:pt x="84" y="3"/>
                </a:lnTo>
                <a:lnTo>
                  <a:pt x="84" y="2"/>
                </a:lnTo>
                <a:lnTo>
                  <a:pt x="84" y="2"/>
                </a:lnTo>
                <a:lnTo>
                  <a:pt x="85" y="3"/>
                </a:lnTo>
                <a:lnTo>
                  <a:pt x="85" y="1"/>
                </a:lnTo>
                <a:lnTo>
                  <a:pt x="85" y="1"/>
                </a:lnTo>
                <a:lnTo>
                  <a:pt x="86" y="3"/>
                </a:lnTo>
                <a:lnTo>
                  <a:pt x="86" y="0"/>
                </a:lnTo>
                <a:lnTo>
                  <a:pt x="87" y="1"/>
                </a:lnTo>
                <a:lnTo>
                  <a:pt x="87" y="2"/>
                </a:lnTo>
                <a:lnTo>
                  <a:pt x="87" y="3"/>
                </a:lnTo>
                <a:lnTo>
                  <a:pt x="88" y="2"/>
                </a:lnTo>
                <a:lnTo>
                  <a:pt x="88" y="3"/>
                </a:lnTo>
                <a:lnTo>
                  <a:pt x="88" y="3"/>
                </a:lnTo>
                <a:lnTo>
                  <a:pt x="90" y="2"/>
                </a:lnTo>
                <a:lnTo>
                  <a:pt x="90" y="3"/>
                </a:lnTo>
                <a:lnTo>
                  <a:pt x="90" y="1"/>
                </a:lnTo>
                <a:lnTo>
                  <a:pt x="91" y="1"/>
                </a:lnTo>
                <a:lnTo>
                  <a:pt x="91" y="0"/>
                </a:lnTo>
                <a:lnTo>
                  <a:pt x="92" y="3"/>
                </a:lnTo>
                <a:lnTo>
                  <a:pt x="92" y="2"/>
                </a:lnTo>
                <a:lnTo>
                  <a:pt x="92" y="1"/>
                </a:lnTo>
                <a:lnTo>
                  <a:pt x="93" y="2"/>
                </a:lnTo>
                <a:lnTo>
                  <a:pt x="93" y="2"/>
                </a:lnTo>
                <a:lnTo>
                  <a:pt x="93" y="1"/>
                </a:lnTo>
                <a:lnTo>
                  <a:pt x="94" y="2"/>
                </a:lnTo>
                <a:lnTo>
                  <a:pt x="94" y="3"/>
                </a:lnTo>
                <a:lnTo>
                  <a:pt x="94" y="1"/>
                </a:lnTo>
                <a:lnTo>
                  <a:pt x="95" y="2"/>
                </a:lnTo>
                <a:lnTo>
                  <a:pt x="95" y="2"/>
                </a:lnTo>
                <a:lnTo>
                  <a:pt x="96" y="0"/>
                </a:lnTo>
                <a:lnTo>
                  <a:pt x="96" y="1"/>
                </a:lnTo>
                <a:lnTo>
                  <a:pt x="96" y="2"/>
                </a:lnTo>
                <a:lnTo>
                  <a:pt x="97" y="2"/>
                </a:lnTo>
                <a:lnTo>
                  <a:pt x="97" y="3"/>
                </a:lnTo>
                <a:lnTo>
                  <a:pt x="97" y="0"/>
                </a:lnTo>
                <a:lnTo>
                  <a:pt x="99" y="3"/>
                </a:lnTo>
                <a:lnTo>
                  <a:pt x="99" y="3"/>
                </a:lnTo>
                <a:lnTo>
                  <a:pt x="99" y="1"/>
                </a:lnTo>
                <a:lnTo>
                  <a:pt x="100" y="3"/>
                </a:lnTo>
                <a:lnTo>
                  <a:pt x="100" y="3"/>
                </a:lnTo>
                <a:lnTo>
                  <a:pt x="101" y="3"/>
                </a:lnTo>
                <a:lnTo>
                  <a:pt x="101" y="3"/>
                </a:lnTo>
                <a:lnTo>
                  <a:pt x="101" y="2"/>
                </a:lnTo>
                <a:lnTo>
                  <a:pt x="102" y="3"/>
                </a:lnTo>
                <a:lnTo>
                  <a:pt x="102" y="1"/>
                </a:lnTo>
                <a:lnTo>
                  <a:pt x="102" y="2"/>
                </a:lnTo>
                <a:lnTo>
                  <a:pt x="103" y="0"/>
                </a:lnTo>
                <a:lnTo>
                  <a:pt x="103" y="3"/>
                </a:lnTo>
                <a:lnTo>
                  <a:pt x="103" y="3"/>
                </a:lnTo>
                <a:lnTo>
                  <a:pt x="104" y="2"/>
                </a:lnTo>
                <a:lnTo>
                  <a:pt x="104" y="1"/>
                </a:lnTo>
                <a:lnTo>
                  <a:pt x="105" y="3"/>
                </a:lnTo>
                <a:lnTo>
                  <a:pt x="105" y="2"/>
                </a:lnTo>
                <a:lnTo>
                  <a:pt x="105" y="3"/>
                </a:lnTo>
                <a:lnTo>
                  <a:pt x="106" y="2"/>
                </a:lnTo>
                <a:lnTo>
                  <a:pt x="106" y="1"/>
                </a:lnTo>
                <a:lnTo>
                  <a:pt x="106" y="2"/>
                </a:lnTo>
                <a:lnTo>
                  <a:pt x="108" y="2"/>
                </a:lnTo>
                <a:lnTo>
                  <a:pt x="108" y="2"/>
                </a:lnTo>
                <a:lnTo>
                  <a:pt x="108" y="2"/>
                </a:lnTo>
                <a:lnTo>
                  <a:pt x="109" y="1"/>
                </a:lnTo>
                <a:lnTo>
                  <a:pt x="109" y="1"/>
                </a:lnTo>
                <a:lnTo>
                  <a:pt x="110" y="3"/>
                </a:lnTo>
                <a:lnTo>
                  <a:pt x="110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2" y="2"/>
                </a:lnTo>
                <a:lnTo>
                  <a:pt x="113" y="1"/>
                </a:lnTo>
                <a:lnTo>
                  <a:pt x="113" y="1"/>
                </a:lnTo>
                <a:lnTo>
                  <a:pt x="114" y="2"/>
                </a:lnTo>
                <a:lnTo>
                  <a:pt x="114" y="2"/>
                </a:lnTo>
                <a:lnTo>
                  <a:pt x="114" y="2"/>
                </a:lnTo>
                <a:lnTo>
                  <a:pt x="115" y="3"/>
                </a:lnTo>
                <a:lnTo>
                  <a:pt x="115" y="2"/>
                </a:lnTo>
                <a:lnTo>
                  <a:pt x="115" y="2"/>
                </a:lnTo>
                <a:lnTo>
                  <a:pt x="117" y="3"/>
                </a:lnTo>
                <a:lnTo>
                  <a:pt x="117" y="2"/>
                </a:lnTo>
                <a:lnTo>
                  <a:pt x="117" y="2"/>
                </a:lnTo>
                <a:lnTo>
                  <a:pt x="118" y="1"/>
                </a:lnTo>
                <a:lnTo>
                  <a:pt x="118" y="1"/>
                </a:lnTo>
                <a:lnTo>
                  <a:pt x="119" y="3"/>
                </a:lnTo>
                <a:lnTo>
                  <a:pt x="119" y="2"/>
                </a:lnTo>
                <a:lnTo>
                  <a:pt x="119" y="1"/>
                </a:lnTo>
                <a:lnTo>
                  <a:pt x="120" y="2"/>
                </a:lnTo>
                <a:lnTo>
                  <a:pt x="120" y="3"/>
                </a:lnTo>
                <a:lnTo>
                  <a:pt x="120" y="1"/>
                </a:lnTo>
                <a:lnTo>
                  <a:pt x="121" y="2"/>
                </a:lnTo>
                <a:lnTo>
                  <a:pt x="121" y="1"/>
                </a:lnTo>
                <a:lnTo>
                  <a:pt x="121" y="3"/>
                </a:lnTo>
                <a:lnTo>
                  <a:pt x="122" y="2"/>
                </a:lnTo>
                <a:lnTo>
                  <a:pt x="122" y="3"/>
                </a:lnTo>
                <a:lnTo>
                  <a:pt x="123" y="1"/>
                </a:lnTo>
                <a:lnTo>
                  <a:pt x="123" y="2"/>
                </a:lnTo>
                <a:lnTo>
                  <a:pt x="123" y="3"/>
                </a:lnTo>
                <a:lnTo>
                  <a:pt x="124" y="2"/>
                </a:lnTo>
                <a:lnTo>
                  <a:pt x="124" y="1"/>
                </a:lnTo>
                <a:lnTo>
                  <a:pt x="124" y="3"/>
                </a:lnTo>
                <a:lnTo>
                  <a:pt x="126" y="2"/>
                </a:lnTo>
                <a:lnTo>
                  <a:pt x="126" y="1"/>
                </a:lnTo>
                <a:lnTo>
                  <a:pt x="126" y="2"/>
                </a:lnTo>
                <a:lnTo>
                  <a:pt x="127" y="1"/>
                </a:lnTo>
                <a:lnTo>
                  <a:pt x="127" y="2"/>
                </a:lnTo>
                <a:lnTo>
                  <a:pt x="128" y="3"/>
                </a:lnTo>
                <a:lnTo>
                  <a:pt x="128" y="3"/>
                </a:lnTo>
                <a:lnTo>
                  <a:pt x="128" y="1"/>
                </a:lnTo>
                <a:lnTo>
                  <a:pt x="129" y="0"/>
                </a:lnTo>
                <a:lnTo>
                  <a:pt x="129" y="2"/>
                </a:lnTo>
                <a:lnTo>
                  <a:pt x="129" y="1"/>
                </a:lnTo>
                <a:lnTo>
                  <a:pt x="130" y="3"/>
                </a:lnTo>
                <a:lnTo>
                  <a:pt x="130" y="2"/>
                </a:lnTo>
                <a:lnTo>
                  <a:pt x="131" y="2"/>
                </a:lnTo>
                <a:lnTo>
                  <a:pt x="131" y="2"/>
                </a:lnTo>
                <a:lnTo>
                  <a:pt x="131" y="3"/>
                </a:lnTo>
                <a:lnTo>
                  <a:pt x="132" y="1"/>
                </a:lnTo>
                <a:lnTo>
                  <a:pt x="132" y="1"/>
                </a:lnTo>
                <a:lnTo>
                  <a:pt x="132" y="1"/>
                </a:lnTo>
                <a:lnTo>
                  <a:pt x="133" y="2"/>
                </a:lnTo>
                <a:lnTo>
                  <a:pt x="133" y="3"/>
                </a:lnTo>
                <a:lnTo>
                  <a:pt x="133" y="0"/>
                </a:lnTo>
                <a:lnTo>
                  <a:pt x="135" y="2"/>
                </a:lnTo>
                <a:lnTo>
                  <a:pt x="135" y="1"/>
                </a:lnTo>
                <a:lnTo>
                  <a:pt x="136" y="3"/>
                </a:lnTo>
                <a:lnTo>
                  <a:pt x="136" y="2"/>
                </a:lnTo>
                <a:lnTo>
                  <a:pt x="136" y="2"/>
                </a:lnTo>
                <a:lnTo>
                  <a:pt x="137" y="1"/>
                </a:lnTo>
                <a:lnTo>
                  <a:pt x="137" y="2"/>
                </a:lnTo>
                <a:lnTo>
                  <a:pt x="137" y="3"/>
                </a:lnTo>
                <a:lnTo>
                  <a:pt x="138" y="2"/>
                </a:lnTo>
                <a:lnTo>
                  <a:pt x="138" y="2"/>
                </a:lnTo>
                <a:lnTo>
                  <a:pt x="138" y="2"/>
                </a:lnTo>
                <a:lnTo>
                  <a:pt x="139" y="2"/>
                </a:lnTo>
                <a:lnTo>
                  <a:pt x="139" y="1"/>
                </a:lnTo>
                <a:lnTo>
                  <a:pt x="140" y="0"/>
                </a:lnTo>
                <a:lnTo>
                  <a:pt x="140" y="1"/>
                </a:lnTo>
                <a:lnTo>
                  <a:pt x="140" y="3"/>
                </a:lnTo>
                <a:lnTo>
                  <a:pt x="141" y="2"/>
                </a:lnTo>
                <a:lnTo>
                  <a:pt x="141" y="1"/>
                </a:lnTo>
                <a:lnTo>
                  <a:pt x="141" y="2"/>
                </a:lnTo>
                <a:lnTo>
                  <a:pt x="142" y="1"/>
                </a:lnTo>
                <a:lnTo>
                  <a:pt x="142" y="2"/>
                </a:lnTo>
                <a:lnTo>
                  <a:pt x="142" y="1"/>
                </a:lnTo>
                <a:lnTo>
                  <a:pt x="144" y="2"/>
                </a:lnTo>
                <a:lnTo>
                  <a:pt x="144" y="1"/>
                </a:lnTo>
                <a:lnTo>
                  <a:pt x="145" y="1"/>
                </a:lnTo>
                <a:lnTo>
                  <a:pt x="145" y="2"/>
                </a:lnTo>
                <a:lnTo>
                  <a:pt x="145" y="2"/>
                </a:lnTo>
                <a:lnTo>
                  <a:pt x="146" y="3"/>
                </a:lnTo>
                <a:lnTo>
                  <a:pt x="146" y="2"/>
                </a:lnTo>
                <a:lnTo>
                  <a:pt x="146" y="1"/>
                </a:lnTo>
                <a:lnTo>
                  <a:pt x="147" y="2"/>
                </a:lnTo>
                <a:lnTo>
                  <a:pt x="147" y="3"/>
                </a:lnTo>
                <a:lnTo>
                  <a:pt x="147" y="2"/>
                </a:lnTo>
                <a:lnTo>
                  <a:pt x="148" y="2"/>
                </a:lnTo>
                <a:lnTo>
                  <a:pt x="148" y="1"/>
                </a:lnTo>
                <a:lnTo>
                  <a:pt x="149" y="3"/>
                </a:lnTo>
                <a:lnTo>
                  <a:pt x="149" y="2"/>
                </a:lnTo>
                <a:lnTo>
                  <a:pt x="149" y="3"/>
                </a:lnTo>
                <a:lnTo>
                  <a:pt x="150" y="2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0"/>
                </a:lnTo>
                <a:lnTo>
                  <a:pt x="151" y="0"/>
                </a:lnTo>
                <a:lnTo>
                  <a:pt x="153" y="1"/>
                </a:lnTo>
                <a:lnTo>
                  <a:pt x="153" y="1"/>
                </a:lnTo>
                <a:lnTo>
                  <a:pt x="154" y="3"/>
                </a:lnTo>
                <a:lnTo>
                  <a:pt x="154" y="2"/>
                </a:lnTo>
                <a:lnTo>
                  <a:pt x="154" y="3"/>
                </a:lnTo>
                <a:lnTo>
                  <a:pt x="155" y="2"/>
                </a:lnTo>
                <a:lnTo>
                  <a:pt x="155" y="2"/>
                </a:lnTo>
                <a:lnTo>
                  <a:pt x="155" y="3"/>
                </a:lnTo>
                <a:lnTo>
                  <a:pt x="156" y="3"/>
                </a:lnTo>
                <a:lnTo>
                  <a:pt x="156" y="2"/>
                </a:lnTo>
                <a:lnTo>
                  <a:pt x="156" y="2"/>
                </a:lnTo>
                <a:lnTo>
                  <a:pt x="157" y="0"/>
                </a:lnTo>
                <a:lnTo>
                  <a:pt x="157" y="3"/>
                </a:lnTo>
                <a:lnTo>
                  <a:pt x="158" y="1"/>
                </a:lnTo>
                <a:lnTo>
                  <a:pt x="158" y="2"/>
                </a:lnTo>
                <a:lnTo>
                  <a:pt x="158" y="1"/>
                </a:lnTo>
                <a:lnTo>
                  <a:pt x="159" y="0"/>
                </a:lnTo>
                <a:lnTo>
                  <a:pt x="159" y="3"/>
                </a:lnTo>
                <a:lnTo>
                  <a:pt x="159" y="0"/>
                </a:lnTo>
                <a:lnTo>
                  <a:pt x="160" y="3"/>
                </a:lnTo>
                <a:lnTo>
                  <a:pt x="160" y="2"/>
                </a:lnTo>
                <a:lnTo>
                  <a:pt x="160" y="3"/>
                </a:lnTo>
                <a:lnTo>
                  <a:pt x="162" y="3"/>
                </a:lnTo>
                <a:lnTo>
                  <a:pt x="162" y="2"/>
                </a:lnTo>
                <a:lnTo>
                  <a:pt x="163" y="3"/>
                </a:lnTo>
                <a:lnTo>
                  <a:pt x="163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3"/>
                </a:lnTo>
                <a:lnTo>
                  <a:pt x="165" y="3"/>
                </a:lnTo>
                <a:lnTo>
                  <a:pt x="166" y="2"/>
                </a:lnTo>
                <a:lnTo>
                  <a:pt x="166" y="3"/>
                </a:lnTo>
                <a:lnTo>
                  <a:pt x="167" y="2"/>
                </a:lnTo>
                <a:lnTo>
                  <a:pt x="167" y="1"/>
                </a:lnTo>
                <a:lnTo>
                  <a:pt x="167" y="0"/>
                </a:lnTo>
                <a:lnTo>
                  <a:pt x="168" y="2"/>
                </a:lnTo>
                <a:lnTo>
                  <a:pt x="168" y="3"/>
                </a:lnTo>
                <a:lnTo>
                  <a:pt x="168" y="2"/>
                </a:lnTo>
                <a:lnTo>
                  <a:pt x="169" y="0"/>
                </a:lnTo>
                <a:lnTo>
                  <a:pt x="169" y="3"/>
                </a:lnTo>
                <a:lnTo>
                  <a:pt x="169" y="2"/>
                </a:lnTo>
                <a:lnTo>
                  <a:pt x="171" y="2"/>
                </a:lnTo>
                <a:lnTo>
                  <a:pt x="171" y="1"/>
                </a:lnTo>
                <a:lnTo>
                  <a:pt x="172" y="2"/>
                </a:lnTo>
                <a:lnTo>
                  <a:pt x="172" y="3"/>
                </a:lnTo>
                <a:lnTo>
                  <a:pt x="172" y="2"/>
                </a:lnTo>
                <a:lnTo>
                  <a:pt x="173" y="0"/>
                </a:lnTo>
                <a:lnTo>
                  <a:pt x="173" y="2"/>
                </a:lnTo>
                <a:lnTo>
                  <a:pt x="173" y="2"/>
                </a:lnTo>
                <a:lnTo>
                  <a:pt x="174" y="0"/>
                </a:lnTo>
                <a:lnTo>
                  <a:pt x="174" y="0"/>
                </a:lnTo>
                <a:lnTo>
                  <a:pt x="175" y="1"/>
                </a:lnTo>
                <a:lnTo>
                  <a:pt x="175" y="2"/>
                </a:lnTo>
                <a:lnTo>
                  <a:pt x="175" y="2"/>
                </a:lnTo>
                <a:lnTo>
                  <a:pt x="176" y="2"/>
                </a:lnTo>
                <a:lnTo>
                  <a:pt x="176" y="2"/>
                </a:lnTo>
                <a:lnTo>
                  <a:pt x="176" y="1"/>
                </a:lnTo>
                <a:lnTo>
                  <a:pt x="177" y="2"/>
                </a:lnTo>
                <a:lnTo>
                  <a:pt x="177" y="3"/>
                </a:lnTo>
                <a:lnTo>
                  <a:pt x="177" y="1"/>
                </a:lnTo>
                <a:lnTo>
                  <a:pt x="178" y="1"/>
                </a:lnTo>
                <a:lnTo>
                  <a:pt x="178" y="3"/>
                </a:lnTo>
                <a:lnTo>
                  <a:pt x="180" y="2"/>
                </a:lnTo>
                <a:lnTo>
                  <a:pt x="180" y="3"/>
                </a:lnTo>
                <a:lnTo>
                  <a:pt x="180" y="3"/>
                </a:lnTo>
                <a:lnTo>
                  <a:pt x="181" y="3"/>
                </a:lnTo>
                <a:lnTo>
                  <a:pt x="181" y="2"/>
                </a:lnTo>
                <a:lnTo>
                  <a:pt x="181" y="1"/>
                </a:lnTo>
                <a:lnTo>
                  <a:pt x="182" y="2"/>
                </a:lnTo>
                <a:lnTo>
                  <a:pt x="182" y="2"/>
                </a:lnTo>
                <a:lnTo>
                  <a:pt x="182" y="2"/>
                </a:lnTo>
                <a:lnTo>
                  <a:pt x="183" y="3"/>
                </a:lnTo>
                <a:lnTo>
                  <a:pt x="183" y="2"/>
                </a:lnTo>
                <a:lnTo>
                  <a:pt x="184" y="2"/>
                </a:lnTo>
                <a:lnTo>
                  <a:pt x="184" y="2"/>
                </a:lnTo>
                <a:lnTo>
                  <a:pt x="184" y="2"/>
                </a:lnTo>
                <a:lnTo>
                  <a:pt x="185" y="1"/>
                </a:lnTo>
                <a:lnTo>
                  <a:pt x="185" y="2"/>
                </a:lnTo>
                <a:lnTo>
                  <a:pt x="185" y="0"/>
                </a:lnTo>
                <a:lnTo>
                  <a:pt x="186" y="1"/>
                </a:lnTo>
                <a:lnTo>
                  <a:pt x="186" y="3"/>
                </a:lnTo>
                <a:lnTo>
                  <a:pt x="186" y="2"/>
                </a:lnTo>
                <a:lnTo>
                  <a:pt x="187" y="3"/>
                </a:lnTo>
                <a:lnTo>
                  <a:pt x="187" y="2"/>
                </a:lnTo>
                <a:lnTo>
                  <a:pt x="189" y="0"/>
                </a:lnTo>
                <a:lnTo>
                  <a:pt x="189" y="1"/>
                </a:lnTo>
                <a:lnTo>
                  <a:pt x="189" y="1"/>
                </a:lnTo>
                <a:lnTo>
                  <a:pt x="190" y="2"/>
                </a:lnTo>
                <a:lnTo>
                  <a:pt x="190" y="2"/>
                </a:lnTo>
                <a:lnTo>
                  <a:pt x="190" y="0"/>
                </a:lnTo>
                <a:lnTo>
                  <a:pt x="191" y="3"/>
                </a:lnTo>
                <a:lnTo>
                  <a:pt x="191" y="2"/>
                </a:lnTo>
                <a:lnTo>
                  <a:pt x="191" y="1"/>
                </a:lnTo>
                <a:lnTo>
                  <a:pt x="192" y="1"/>
                </a:lnTo>
                <a:lnTo>
                  <a:pt x="192" y="3"/>
                </a:lnTo>
                <a:lnTo>
                  <a:pt x="193" y="2"/>
                </a:lnTo>
                <a:lnTo>
                  <a:pt x="193" y="2"/>
                </a:lnTo>
                <a:lnTo>
                  <a:pt x="193" y="3"/>
                </a:lnTo>
                <a:lnTo>
                  <a:pt x="194" y="0"/>
                </a:lnTo>
                <a:lnTo>
                  <a:pt x="194" y="1"/>
                </a:lnTo>
                <a:lnTo>
                  <a:pt x="194" y="0"/>
                </a:lnTo>
                <a:lnTo>
                  <a:pt x="195" y="3"/>
                </a:lnTo>
                <a:lnTo>
                  <a:pt x="195" y="2"/>
                </a:lnTo>
                <a:lnTo>
                  <a:pt x="195" y="1"/>
                </a:lnTo>
                <a:lnTo>
                  <a:pt x="196" y="2"/>
                </a:lnTo>
                <a:lnTo>
                  <a:pt x="196" y="2"/>
                </a:lnTo>
                <a:lnTo>
                  <a:pt x="198" y="1"/>
                </a:lnTo>
                <a:lnTo>
                  <a:pt x="198" y="3"/>
                </a:lnTo>
                <a:lnTo>
                  <a:pt x="198" y="3"/>
                </a:lnTo>
                <a:lnTo>
                  <a:pt x="199" y="3"/>
                </a:lnTo>
                <a:lnTo>
                  <a:pt x="199" y="3"/>
                </a:lnTo>
                <a:lnTo>
                  <a:pt x="199" y="3"/>
                </a:lnTo>
                <a:lnTo>
                  <a:pt x="200" y="3"/>
                </a:lnTo>
                <a:lnTo>
                  <a:pt x="200" y="2"/>
                </a:lnTo>
                <a:lnTo>
                  <a:pt x="200" y="2"/>
                </a:lnTo>
                <a:lnTo>
                  <a:pt x="201" y="2"/>
                </a:lnTo>
                <a:lnTo>
                  <a:pt x="201" y="0"/>
                </a:lnTo>
                <a:lnTo>
                  <a:pt x="202" y="2"/>
                </a:lnTo>
                <a:lnTo>
                  <a:pt x="202" y="2"/>
                </a:lnTo>
                <a:lnTo>
                  <a:pt x="202" y="1"/>
                </a:lnTo>
                <a:lnTo>
                  <a:pt x="203" y="3"/>
                </a:lnTo>
                <a:lnTo>
                  <a:pt x="203" y="0"/>
                </a:lnTo>
                <a:lnTo>
                  <a:pt x="203" y="1"/>
                </a:lnTo>
                <a:lnTo>
                  <a:pt x="204" y="2"/>
                </a:lnTo>
                <a:lnTo>
                  <a:pt x="204" y="2"/>
                </a:lnTo>
                <a:lnTo>
                  <a:pt x="204" y="1"/>
                </a:lnTo>
                <a:lnTo>
                  <a:pt x="205" y="1"/>
                </a:lnTo>
                <a:lnTo>
                  <a:pt x="205" y="2"/>
                </a:lnTo>
                <a:lnTo>
                  <a:pt x="206" y="2"/>
                </a:lnTo>
                <a:lnTo>
                  <a:pt x="206" y="0"/>
                </a:lnTo>
                <a:lnTo>
                  <a:pt x="206" y="2"/>
                </a:lnTo>
                <a:lnTo>
                  <a:pt x="208" y="2"/>
                </a:lnTo>
                <a:lnTo>
                  <a:pt x="208" y="1"/>
                </a:lnTo>
                <a:lnTo>
                  <a:pt x="208" y="1"/>
                </a:lnTo>
                <a:lnTo>
                  <a:pt x="209" y="1"/>
                </a:lnTo>
                <a:lnTo>
                  <a:pt x="209" y="1"/>
                </a:lnTo>
                <a:lnTo>
                  <a:pt x="209" y="1"/>
                </a:lnTo>
                <a:lnTo>
                  <a:pt x="210" y="2"/>
                </a:lnTo>
                <a:lnTo>
                  <a:pt x="210" y="2"/>
                </a:lnTo>
                <a:lnTo>
                  <a:pt x="211" y="2"/>
                </a:lnTo>
                <a:lnTo>
                  <a:pt x="211" y="3"/>
                </a:lnTo>
                <a:lnTo>
                  <a:pt x="211" y="0"/>
                </a:lnTo>
                <a:lnTo>
                  <a:pt x="212" y="3"/>
                </a:lnTo>
                <a:lnTo>
                  <a:pt x="212" y="3"/>
                </a:lnTo>
                <a:lnTo>
                  <a:pt x="212" y="2"/>
                </a:lnTo>
                <a:lnTo>
                  <a:pt x="213" y="0"/>
                </a:lnTo>
                <a:lnTo>
                  <a:pt x="213" y="3"/>
                </a:lnTo>
                <a:lnTo>
                  <a:pt x="213" y="2"/>
                </a:lnTo>
                <a:lnTo>
                  <a:pt x="214" y="1"/>
                </a:lnTo>
                <a:lnTo>
                  <a:pt x="214" y="3"/>
                </a:lnTo>
                <a:lnTo>
                  <a:pt x="215" y="1"/>
                </a:lnTo>
                <a:lnTo>
                  <a:pt x="215" y="1"/>
                </a:lnTo>
                <a:lnTo>
                  <a:pt x="215" y="2"/>
                </a:lnTo>
                <a:lnTo>
                  <a:pt x="217" y="0"/>
                </a:lnTo>
                <a:lnTo>
                  <a:pt x="217" y="0"/>
                </a:lnTo>
                <a:lnTo>
                  <a:pt x="217" y="2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3"/>
                </a:lnTo>
                <a:lnTo>
                  <a:pt x="219" y="2"/>
                </a:lnTo>
                <a:lnTo>
                  <a:pt x="220" y="1"/>
                </a:lnTo>
                <a:lnTo>
                  <a:pt x="220" y="0"/>
                </a:lnTo>
                <a:lnTo>
                  <a:pt x="220" y="2"/>
                </a:lnTo>
                <a:lnTo>
                  <a:pt x="221" y="3"/>
                </a:lnTo>
                <a:lnTo>
                  <a:pt x="221" y="2"/>
                </a:lnTo>
                <a:lnTo>
                  <a:pt x="221" y="1"/>
                </a:lnTo>
                <a:lnTo>
                  <a:pt x="222" y="1"/>
                </a:lnTo>
                <a:lnTo>
                  <a:pt x="222" y="1"/>
                </a:lnTo>
                <a:lnTo>
                  <a:pt x="223" y="2"/>
                </a:lnTo>
                <a:lnTo>
                  <a:pt x="223" y="2"/>
                </a:lnTo>
                <a:lnTo>
                  <a:pt x="223" y="1"/>
                </a:lnTo>
                <a:lnTo>
                  <a:pt x="224" y="3"/>
                </a:lnTo>
                <a:lnTo>
                  <a:pt x="224" y="2"/>
                </a:lnTo>
                <a:lnTo>
                  <a:pt x="224" y="2"/>
                </a:lnTo>
                <a:lnTo>
                  <a:pt x="226" y="1"/>
                </a:lnTo>
                <a:lnTo>
                  <a:pt x="226" y="2"/>
                </a:lnTo>
                <a:lnTo>
                  <a:pt x="226" y="3"/>
                </a:lnTo>
                <a:lnTo>
                  <a:pt x="227" y="3"/>
                </a:lnTo>
                <a:lnTo>
                  <a:pt x="227" y="2"/>
                </a:lnTo>
                <a:lnTo>
                  <a:pt x="228" y="2"/>
                </a:lnTo>
                <a:lnTo>
                  <a:pt x="228" y="3"/>
                </a:lnTo>
                <a:lnTo>
                  <a:pt x="228" y="1"/>
                </a:lnTo>
                <a:lnTo>
                  <a:pt x="229" y="3"/>
                </a:lnTo>
                <a:lnTo>
                  <a:pt x="229" y="1"/>
                </a:lnTo>
                <a:lnTo>
                  <a:pt x="229" y="2"/>
                </a:lnTo>
                <a:lnTo>
                  <a:pt x="230" y="2"/>
                </a:lnTo>
                <a:lnTo>
                  <a:pt x="230" y="2"/>
                </a:lnTo>
                <a:lnTo>
                  <a:pt x="230" y="2"/>
                </a:lnTo>
                <a:lnTo>
                  <a:pt x="231" y="2"/>
                </a:lnTo>
                <a:lnTo>
                  <a:pt x="231" y="3"/>
                </a:lnTo>
                <a:lnTo>
                  <a:pt x="232" y="3"/>
                </a:lnTo>
                <a:lnTo>
                  <a:pt x="232" y="3"/>
                </a:lnTo>
                <a:lnTo>
                  <a:pt x="232" y="3"/>
                </a:lnTo>
                <a:lnTo>
                  <a:pt x="233" y="2"/>
                </a:lnTo>
                <a:lnTo>
                  <a:pt x="233" y="0"/>
                </a:lnTo>
                <a:lnTo>
                  <a:pt x="233" y="1"/>
                </a:lnTo>
                <a:lnTo>
                  <a:pt x="235" y="1"/>
                </a:lnTo>
                <a:lnTo>
                  <a:pt x="235" y="0"/>
                </a:lnTo>
                <a:lnTo>
                  <a:pt x="235" y="3"/>
                </a:lnTo>
                <a:lnTo>
                  <a:pt x="236" y="2"/>
                </a:lnTo>
                <a:lnTo>
                  <a:pt x="236" y="1"/>
                </a:lnTo>
                <a:lnTo>
                  <a:pt x="237" y="3"/>
                </a:lnTo>
                <a:lnTo>
                  <a:pt x="237" y="1"/>
                </a:lnTo>
                <a:lnTo>
                  <a:pt x="237" y="3"/>
                </a:lnTo>
                <a:lnTo>
                  <a:pt x="238" y="3"/>
                </a:lnTo>
                <a:lnTo>
                  <a:pt x="238" y="3"/>
                </a:lnTo>
                <a:lnTo>
                  <a:pt x="238" y="1"/>
                </a:lnTo>
                <a:lnTo>
                  <a:pt x="239" y="1"/>
                </a:lnTo>
                <a:lnTo>
                  <a:pt x="239" y="2"/>
                </a:lnTo>
                <a:lnTo>
                  <a:pt x="239" y="2"/>
                </a:lnTo>
                <a:lnTo>
                  <a:pt x="240" y="1"/>
                </a:lnTo>
                <a:lnTo>
                  <a:pt x="240" y="2"/>
                </a:lnTo>
                <a:lnTo>
                  <a:pt x="241" y="3"/>
                </a:lnTo>
                <a:lnTo>
                  <a:pt x="241" y="2"/>
                </a:lnTo>
                <a:lnTo>
                  <a:pt x="241" y="2"/>
                </a:lnTo>
                <a:lnTo>
                  <a:pt x="242" y="3"/>
                </a:lnTo>
                <a:lnTo>
                  <a:pt x="242" y="3"/>
                </a:lnTo>
                <a:lnTo>
                  <a:pt x="242" y="2"/>
                </a:lnTo>
                <a:lnTo>
                  <a:pt x="244" y="3"/>
                </a:lnTo>
                <a:lnTo>
                  <a:pt x="244" y="3"/>
                </a:lnTo>
                <a:lnTo>
                  <a:pt x="244" y="2"/>
                </a:lnTo>
                <a:lnTo>
                  <a:pt x="245" y="1"/>
                </a:lnTo>
                <a:lnTo>
                  <a:pt x="245" y="2"/>
                </a:lnTo>
                <a:lnTo>
                  <a:pt x="246" y="1"/>
                </a:lnTo>
                <a:lnTo>
                  <a:pt x="246" y="1"/>
                </a:lnTo>
                <a:lnTo>
                  <a:pt x="246" y="0"/>
                </a:lnTo>
                <a:lnTo>
                  <a:pt x="247" y="2"/>
                </a:lnTo>
                <a:lnTo>
                  <a:pt x="247" y="3"/>
                </a:lnTo>
                <a:lnTo>
                  <a:pt x="247" y="3"/>
                </a:lnTo>
                <a:lnTo>
                  <a:pt x="248" y="3"/>
                </a:lnTo>
                <a:lnTo>
                  <a:pt x="248" y="2"/>
                </a:lnTo>
                <a:lnTo>
                  <a:pt x="248" y="1"/>
                </a:lnTo>
                <a:lnTo>
                  <a:pt x="249" y="2"/>
                </a:lnTo>
                <a:lnTo>
                  <a:pt x="249" y="2"/>
                </a:lnTo>
                <a:lnTo>
                  <a:pt x="250" y="1"/>
                </a:lnTo>
                <a:lnTo>
                  <a:pt x="250" y="0"/>
                </a:lnTo>
                <a:lnTo>
                  <a:pt x="250" y="1"/>
                </a:lnTo>
                <a:lnTo>
                  <a:pt x="251" y="3"/>
                </a:lnTo>
                <a:lnTo>
                  <a:pt x="251" y="2"/>
                </a:lnTo>
                <a:lnTo>
                  <a:pt x="251" y="2"/>
                </a:lnTo>
                <a:lnTo>
                  <a:pt x="253" y="2"/>
                </a:lnTo>
                <a:lnTo>
                  <a:pt x="253" y="2"/>
                </a:lnTo>
                <a:lnTo>
                  <a:pt x="253" y="3"/>
                </a:lnTo>
                <a:lnTo>
                  <a:pt x="254" y="1"/>
                </a:lnTo>
                <a:lnTo>
                  <a:pt x="254" y="3"/>
                </a:lnTo>
                <a:lnTo>
                  <a:pt x="255" y="2"/>
                </a:lnTo>
                <a:lnTo>
                  <a:pt x="255" y="1"/>
                </a:lnTo>
                <a:lnTo>
                  <a:pt x="255" y="1"/>
                </a:lnTo>
                <a:lnTo>
                  <a:pt x="256" y="3"/>
                </a:lnTo>
                <a:lnTo>
                  <a:pt x="256" y="2"/>
                </a:lnTo>
                <a:lnTo>
                  <a:pt x="256" y="2"/>
                </a:lnTo>
                <a:lnTo>
                  <a:pt x="257" y="2"/>
                </a:lnTo>
                <a:lnTo>
                  <a:pt x="257" y="1"/>
                </a:lnTo>
                <a:lnTo>
                  <a:pt x="257" y="1"/>
                </a:lnTo>
                <a:lnTo>
                  <a:pt x="258" y="1"/>
                </a:lnTo>
                <a:lnTo>
                  <a:pt x="258" y="1"/>
                </a:lnTo>
                <a:lnTo>
                  <a:pt x="259" y="1"/>
                </a:lnTo>
                <a:lnTo>
                  <a:pt x="259" y="3"/>
                </a:lnTo>
                <a:lnTo>
                  <a:pt x="259" y="1"/>
                </a:lnTo>
                <a:lnTo>
                  <a:pt x="260" y="1"/>
                </a:lnTo>
                <a:lnTo>
                  <a:pt x="260" y="3"/>
                </a:lnTo>
                <a:lnTo>
                  <a:pt x="260" y="3"/>
                </a:lnTo>
                <a:lnTo>
                  <a:pt x="262" y="0"/>
                </a:lnTo>
                <a:lnTo>
                  <a:pt x="262" y="2"/>
                </a:lnTo>
                <a:lnTo>
                  <a:pt x="263" y="2"/>
                </a:lnTo>
                <a:lnTo>
                  <a:pt x="263" y="1"/>
                </a:lnTo>
                <a:lnTo>
                  <a:pt x="263" y="2"/>
                </a:lnTo>
                <a:lnTo>
                  <a:pt x="264" y="3"/>
                </a:lnTo>
                <a:lnTo>
                  <a:pt x="264" y="3"/>
                </a:lnTo>
                <a:lnTo>
                  <a:pt x="264" y="3"/>
                </a:lnTo>
                <a:lnTo>
                  <a:pt x="265" y="2"/>
                </a:lnTo>
                <a:lnTo>
                  <a:pt x="265" y="3"/>
                </a:lnTo>
                <a:lnTo>
                  <a:pt x="265" y="3"/>
                </a:lnTo>
                <a:lnTo>
                  <a:pt x="266" y="3"/>
                </a:lnTo>
                <a:lnTo>
                  <a:pt x="266" y="1"/>
                </a:lnTo>
                <a:lnTo>
                  <a:pt x="267" y="1"/>
                </a:lnTo>
                <a:lnTo>
                  <a:pt x="267" y="3"/>
                </a:lnTo>
                <a:lnTo>
                  <a:pt x="267" y="3"/>
                </a:lnTo>
                <a:lnTo>
                  <a:pt x="268" y="0"/>
                </a:lnTo>
                <a:lnTo>
                  <a:pt x="268" y="2"/>
                </a:lnTo>
                <a:lnTo>
                  <a:pt x="268" y="1"/>
                </a:lnTo>
                <a:lnTo>
                  <a:pt x="269" y="1"/>
                </a:lnTo>
                <a:lnTo>
                  <a:pt x="269" y="2"/>
                </a:lnTo>
                <a:lnTo>
                  <a:pt x="269" y="0"/>
                </a:lnTo>
                <a:lnTo>
                  <a:pt x="271" y="1"/>
                </a:lnTo>
                <a:lnTo>
                  <a:pt x="271" y="3"/>
                </a:lnTo>
                <a:lnTo>
                  <a:pt x="272" y="0"/>
                </a:lnTo>
                <a:lnTo>
                  <a:pt x="272" y="0"/>
                </a:lnTo>
                <a:lnTo>
                  <a:pt x="272" y="2"/>
                </a:lnTo>
                <a:lnTo>
                  <a:pt x="273" y="2"/>
                </a:lnTo>
                <a:lnTo>
                  <a:pt x="273" y="1"/>
                </a:lnTo>
                <a:lnTo>
                  <a:pt x="273" y="1"/>
                </a:lnTo>
                <a:lnTo>
                  <a:pt x="274" y="1"/>
                </a:lnTo>
                <a:lnTo>
                  <a:pt x="274" y="3"/>
                </a:lnTo>
                <a:lnTo>
                  <a:pt x="274" y="2"/>
                </a:lnTo>
                <a:lnTo>
                  <a:pt x="275" y="1"/>
                </a:lnTo>
                <a:lnTo>
                  <a:pt x="275" y="3"/>
                </a:lnTo>
                <a:lnTo>
                  <a:pt x="276" y="1"/>
                </a:lnTo>
                <a:lnTo>
                  <a:pt x="276" y="2"/>
                </a:lnTo>
                <a:lnTo>
                  <a:pt x="276" y="0"/>
                </a:lnTo>
                <a:lnTo>
                  <a:pt x="277" y="1"/>
                </a:lnTo>
                <a:lnTo>
                  <a:pt x="277" y="1"/>
                </a:lnTo>
                <a:lnTo>
                  <a:pt x="277" y="1"/>
                </a:lnTo>
                <a:lnTo>
                  <a:pt x="278" y="1"/>
                </a:lnTo>
                <a:lnTo>
                  <a:pt x="278" y="2"/>
                </a:lnTo>
                <a:lnTo>
                  <a:pt x="278" y="1"/>
                </a:lnTo>
                <a:lnTo>
                  <a:pt x="280" y="1"/>
                </a:lnTo>
                <a:lnTo>
                  <a:pt x="280" y="2"/>
                </a:lnTo>
                <a:lnTo>
                  <a:pt x="281" y="3"/>
                </a:lnTo>
                <a:lnTo>
                  <a:pt x="281" y="2"/>
                </a:lnTo>
                <a:lnTo>
                  <a:pt x="281" y="2"/>
                </a:lnTo>
                <a:lnTo>
                  <a:pt x="282" y="2"/>
                </a:lnTo>
                <a:lnTo>
                  <a:pt x="282" y="1"/>
                </a:lnTo>
                <a:lnTo>
                  <a:pt x="282" y="3"/>
                </a:lnTo>
                <a:lnTo>
                  <a:pt x="283" y="3"/>
                </a:lnTo>
                <a:lnTo>
                  <a:pt x="283" y="1"/>
                </a:lnTo>
                <a:lnTo>
                  <a:pt x="283" y="1"/>
                </a:lnTo>
                <a:lnTo>
                  <a:pt x="284" y="1"/>
                </a:lnTo>
                <a:lnTo>
                  <a:pt x="284" y="1"/>
                </a:lnTo>
                <a:lnTo>
                  <a:pt x="285" y="1"/>
                </a:lnTo>
                <a:lnTo>
                  <a:pt x="285" y="3"/>
                </a:lnTo>
                <a:lnTo>
                  <a:pt x="285" y="2"/>
                </a:lnTo>
                <a:lnTo>
                  <a:pt x="286" y="2"/>
                </a:lnTo>
                <a:lnTo>
                  <a:pt x="286" y="1"/>
                </a:lnTo>
                <a:lnTo>
                  <a:pt x="286" y="1"/>
                </a:lnTo>
                <a:lnTo>
                  <a:pt x="287" y="2"/>
                </a:lnTo>
                <a:lnTo>
                  <a:pt x="287" y="3"/>
                </a:lnTo>
                <a:lnTo>
                  <a:pt x="287" y="0"/>
                </a:lnTo>
                <a:lnTo>
                  <a:pt x="289" y="3"/>
                </a:lnTo>
                <a:lnTo>
                  <a:pt x="289" y="2"/>
                </a:lnTo>
                <a:lnTo>
                  <a:pt x="290" y="2"/>
                </a:lnTo>
                <a:lnTo>
                  <a:pt x="290" y="3"/>
                </a:lnTo>
                <a:lnTo>
                  <a:pt x="290" y="3"/>
                </a:lnTo>
                <a:lnTo>
                  <a:pt x="291" y="3"/>
                </a:lnTo>
                <a:lnTo>
                  <a:pt x="291" y="2"/>
                </a:lnTo>
                <a:lnTo>
                  <a:pt x="291" y="1"/>
                </a:lnTo>
                <a:lnTo>
                  <a:pt x="292" y="2"/>
                </a:lnTo>
                <a:lnTo>
                  <a:pt x="292" y="3"/>
                </a:lnTo>
                <a:lnTo>
                  <a:pt x="292" y="2"/>
                </a:lnTo>
                <a:lnTo>
                  <a:pt x="293" y="2"/>
                </a:lnTo>
                <a:lnTo>
                  <a:pt x="293" y="2"/>
                </a:lnTo>
                <a:lnTo>
                  <a:pt x="294" y="3"/>
                </a:lnTo>
                <a:lnTo>
                  <a:pt x="294" y="3"/>
                </a:lnTo>
                <a:lnTo>
                  <a:pt x="294" y="2"/>
                </a:lnTo>
                <a:lnTo>
                  <a:pt x="295" y="1"/>
                </a:lnTo>
                <a:lnTo>
                  <a:pt x="295" y="3"/>
                </a:lnTo>
                <a:lnTo>
                  <a:pt x="295" y="3"/>
                </a:lnTo>
                <a:lnTo>
                  <a:pt x="296" y="3"/>
                </a:lnTo>
                <a:lnTo>
                  <a:pt x="296" y="2"/>
                </a:lnTo>
                <a:lnTo>
                  <a:pt x="296" y="3"/>
                </a:lnTo>
                <a:lnTo>
                  <a:pt x="298" y="1"/>
                </a:lnTo>
                <a:lnTo>
                  <a:pt x="298" y="1"/>
                </a:lnTo>
                <a:lnTo>
                  <a:pt x="299" y="2"/>
                </a:lnTo>
                <a:lnTo>
                  <a:pt x="299" y="3"/>
                </a:lnTo>
                <a:lnTo>
                  <a:pt x="299" y="2"/>
                </a:lnTo>
                <a:lnTo>
                  <a:pt x="300" y="1"/>
                </a:lnTo>
                <a:lnTo>
                  <a:pt x="300" y="1"/>
                </a:lnTo>
                <a:lnTo>
                  <a:pt x="300" y="1"/>
                </a:lnTo>
                <a:lnTo>
                  <a:pt x="301" y="4"/>
                </a:lnTo>
                <a:lnTo>
                  <a:pt x="301" y="1"/>
                </a:lnTo>
                <a:lnTo>
                  <a:pt x="302" y="1"/>
                </a:lnTo>
                <a:lnTo>
                  <a:pt x="302" y="1"/>
                </a:lnTo>
                <a:lnTo>
                  <a:pt x="302" y="3"/>
                </a:lnTo>
                <a:lnTo>
                  <a:pt x="303" y="2"/>
                </a:lnTo>
                <a:lnTo>
                  <a:pt x="303" y="2"/>
                </a:lnTo>
                <a:lnTo>
                  <a:pt x="303" y="3"/>
                </a:lnTo>
                <a:lnTo>
                  <a:pt x="304" y="1"/>
                </a:lnTo>
                <a:lnTo>
                  <a:pt x="304" y="3"/>
                </a:lnTo>
                <a:lnTo>
                  <a:pt x="304" y="1"/>
                </a:lnTo>
                <a:lnTo>
                  <a:pt x="305" y="3"/>
                </a:lnTo>
                <a:lnTo>
                  <a:pt x="305" y="2"/>
                </a:lnTo>
                <a:lnTo>
                  <a:pt x="307" y="2"/>
                </a:lnTo>
                <a:lnTo>
                  <a:pt x="307" y="3"/>
                </a:lnTo>
                <a:lnTo>
                  <a:pt x="307" y="3"/>
                </a:lnTo>
                <a:lnTo>
                  <a:pt x="308" y="2"/>
                </a:lnTo>
                <a:lnTo>
                  <a:pt x="308" y="1"/>
                </a:lnTo>
                <a:lnTo>
                  <a:pt x="308" y="2"/>
                </a:lnTo>
                <a:lnTo>
                  <a:pt x="309" y="1"/>
                </a:lnTo>
                <a:lnTo>
                  <a:pt x="309" y="0"/>
                </a:lnTo>
                <a:lnTo>
                  <a:pt x="309" y="1"/>
                </a:lnTo>
                <a:lnTo>
                  <a:pt x="310" y="3"/>
                </a:lnTo>
                <a:lnTo>
                  <a:pt x="310" y="1"/>
                </a:lnTo>
                <a:lnTo>
                  <a:pt x="311" y="2"/>
                </a:lnTo>
                <a:lnTo>
                  <a:pt x="311" y="3"/>
                </a:lnTo>
                <a:lnTo>
                  <a:pt x="311" y="3"/>
                </a:lnTo>
                <a:lnTo>
                  <a:pt x="312" y="2"/>
                </a:lnTo>
                <a:lnTo>
                  <a:pt x="312" y="3"/>
                </a:lnTo>
                <a:lnTo>
                  <a:pt x="312" y="2"/>
                </a:lnTo>
                <a:lnTo>
                  <a:pt x="313" y="3"/>
                </a:lnTo>
                <a:lnTo>
                  <a:pt x="313" y="3"/>
                </a:lnTo>
                <a:lnTo>
                  <a:pt x="313" y="0"/>
                </a:lnTo>
                <a:lnTo>
                  <a:pt x="314" y="1"/>
                </a:lnTo>
                <a:lnTo>
                  <a:pt x="314" y="3"/>
                </a:lnTo>
                <a:lnTo>
                  <a:pt x="316" y="0"/>
                </a:lnTo>
                <a:lnTo>
                  <a:pt x="316" y="1"/>
                </a:lnTo>
                <a:lnTo>
                  <a:pt x="316" y="0"/>
                </a:lnTo>
                <a:lnTo>
                  <a:pt x="317" y="1"/>
                </a:lnTo>
                <a:lnTo>
                  <a:pt x="317" y="1"/>
                </a:lnTo>
                <a:lnTo>
                  <a:pt x="317" y="2"/>
                </a:lnTo>
                <a:lnTo>
                  <a:pt x="318" y="3"/>
                </a:lnTo>
                <a:lnTo>
                  <a:pt x="318" y="2"/>
                </a:lnTo>
                <a:lnTo>
                  <a:pt x="318" y="3"/>
                </a:lnTo>
                <a:lnTo>
                  <a:pt x="319" y="2"/>
                </a:lnTo>
                <a:lnTo>
                  <a:pt x="319" y="3"/>
                </a:lnTo>
                <a:lnTo>
                  <a:pt x="320" y="3"/>
                </a:lnTo>
                <a:lnTo>
                  <a:pt x="320" y="1"/>
                </a:lnTo>
                <a:lnTo>
                  <a:pt x="320" y="3"/>
                </a:lnTo>
                <a:lnTo>
                  <a:pt x="321" y="2"/>
                </a:lnTo>
                <a:lnTo>
                  <a:pt x="321" y="3"/>
                </a:lnTo>
                <a:lnTo>
                  <a:pt x="321" y="1"/>
                </a:lnTo>
                <a:lnTo>
                  <a:pt x="322" y="2"/>
                </a:lnTo>
                <a:lnTo>
                  <a:pt x="322" y="2"/>
                </a:lnTo>
                <a:lnTo>
                  <a:pt x="322" y="3"/>
                </a:lnTo>
                <a:lnTo>
                  <a:pt x="323" y="3"/>
                </a:lnTo>
                <a:lnTo>
                  <a:pt x="323" y="1"/>
                </a:lnTo>
                <a:lnTo>
                  <a:pt x="325" y="3"/>
                </a:lnTo>
                <a:lnTo>
                  <a:pt x="325" y="3"/>
                </a:lnTo>
                <a:lnTo>
                  <a:pt x="325" y="3"/>
                </a:lnTo>
                <a:lnTo>
                  <a:pt x="326" y="2"/>
                </a:lnTo>
                <a:lnTo>
                  <a:pt x="326" y="0"/>
                </a:lnTo>
                <a:lnTo>
                  <a:pt x="326" y="3"/>
                </a:lnTo>
                <a:lnTo>
                  <a:pt x="327" y="1"/>
                </a:lnTo>
                <a:lnTo>
                  <a:pt x="327" y="2"/>
                </a:lnTo>
                <a:lnTo>
                  <a:pt x="327" y="3"/>
                </a:lnTo>
                <a:lnTo>
                  <a:pt x="328" y="1"/>
                </a:lnTo>
                <a:lnTo>
                  <a:pt x="328" y="2"/>
                </a:lnTo>
                <a:lnTo>
                  <a:pt x="329" y="2"/>
                </a:lnTo>
                <a:lnTo>
                  <a:pt x="329" y="2"/>
                </a:lnTo>
                <a:lnTo>
                  <a:pt x="329" y="1"/>
                </a:lnTo>
                <a:lnTo>
                  <a:pt x="330" y="2"/>
                </a:lnTo>
                <a:lnTo>
                  <a:pt x="330" y="2"/>
                </a:lnTo>
                <a:lnTo>
                  <a:pt x="330" y="0"/>
                </a:lnTo>
                <a:lnTo>
                  <a:pt x="331" y="3"/>
                </a:lnTo>
                <a:lnTo>
                  <a:pt x="331" y="2"/>
                </a:lnTo>
                <a:lnTo>
                  <a:pt x="331" y="2"/>
                </a:lnTo>
                <a:lnTo>
                  <a:pt x="332" y="1"/>
                </a:lnTo>
                <a:lnTo>
                  <a:pt x="332" y="1"/>
                </a:lnTo>
                <a:lnTo>
                  <a:pt x="334" y="2"/>
                </a:lnTo>
                <a:lnTo>
                  <a:pt x="334" y="1"/>
                </a:lnTo>
                <a:lnTo>
                  <a:pt x="334" y="2"/>
                </a:lnTo>
                <a:lnTo>
                  <a:pt x="335" y="1"/>
                </a:lnTo>
                <a:lnTo>
                  <a:pt x="335" y="2"/>
                </a:lnTo>
                <a:lnTo>
                  <a:pt x="335" y="1"/>
                </a:lnTo>
                <a:lnTo>
                  <a:pt x="336" y="2"/>
                </a:lnTo>
                <a:lnTo>
                  <a:pt x="336" y="1"/>
                </a:lnTo>
                <a:lnTo>
                  <a:pt x="336" y="1"/>
                </a:lnTo>
                <a:lnTo>
                  <a:pt x="337" y="2"/>
                </a:lnTo>
                <a:lnTo>
                  <a:pt x="337" y="2"/>
                </a:lnTo>
                <a:lnTo>
                  <a:pt x="338" y="1"/>
                </a:lnTo>
                <a:lnTo>
                  <a:pt x="338" y="3"/>
                </a:lnTo>
                <a:lnTo>
                  <a:pt x="338" y="2"/>
                </a:lnTo>
                <a:lnTo>
                  <a:pt x="339" y="1"/>
                </a:lnTo>
                <a:lnTo>
                  <a:pt x="339" y="2"/>
                </a:lnTo>
                <a:lnTo>
                  <a:pt x="339" y="1"/>
                </a:lnTo>
                <a:lnTo>
                  <a:pt x="340" y="2"/>
                </a:lnTo>
                <a:lnTo>
                  <a:pt x="340" y="2"/>
                </a:lnTo>
                <a:lnTo>
                  <a:pt x="340" y="3"/>
                </a:lnTo>
                <a:lnTo>
                  <a:pt x="341" y="3"/>
                </a:lnTo>
                <a:lnTo>
                  <a:pt x="341" y="2"/>
                </a:lnTo>
                <a:lnTo>
                  <a:pt x="343" y="2"/>
                </a:lnTo>
                <a:lnTo>
                  <a:pt x="343" y="1"/>
                </a:lnTo>
                <a:lnTo>
                  <a:pt x="343" y="3"/>
                </a:lnTo>
                <a:lnTo>
                  <a:pt x="344" y="3"/>
                </a:lnTo>
                <a:lnTo>
                  <a:pt x="344" y="1"/>
                </a:lnTo>
                <a:lnTo>
                  <a:pt x="344" y="3"/>
                </a:lnTo>
                <a:lnTo>
                  <a:pt x="345" y="3"/>
                </a:lnTo>
                <a:lnTo>
                  <a:pt x="345" y="0"/>
                </a:lnTo>
                <a:lnTo>
                  <a:pt x="346" y="2"/>
                </a:lnTo>
                <a:lnTo>
                  <a:pt x="346" y="2"/>
                </a:lnTo>
                <a:lnTo>
                  <a:pt x="346" y="3"/>
                </a:lnTo>
                <a:lnTo>
                  <a:pt x="347" y="1"/>
                </a:lnTo>
                <a:lnTo>
                  <a:pt x="347" y="3"/>
                </a:lnTo>
                <a:lnTo>
                  <a:pt x="347" y="1"/>
                </a:lnTo>
                <a:lnTo>
                  <a:pt x="348" y="1"/>
                </a:lnTo>
                <a:lnTo>
                  <a:pt x="348" y="0"/>
                </a:lnTo>
                <a:lnTo>
                  <a:pt x="348" y="2"/>
                </a:lnTo>
                <a:lnTo>
                  <a:pt x="349" y="2"/>
                </a:lnTo>
                <a:lnTo>
                  <a:pt x="349" y="3"/>
                </a:lnTo>
                <a:lnTo>
                  <a:pt x="350" y="2"/>
                </a:lnTo>
                <a:lnTo>
                  <a:pt x="350" y="3"/>
                </a:lnTo>
                <a:lnTo>
                  <a:pt x="350" y="1"/>
                </a:lnTo>
                <a:lnTo>
                  <a:pt x="352" y="3"/>
                </a:lnTo>
                <a:lnTo>
                  <a:pt x="352" y="2"/>
                </a:lnTo>
                <a:lnTo>
                  <a:pt x="352" y="0"/>
                </a:lnTo>
                <a:lnTo>
                  <a:pt x="353" y="1"/>
                </a:lnTo>
                <a:lnTo>
                  <a:pt x="353" y="1"/>
                </a:lnTo>
                <a:lnTo>
                  <a:pt x="353" y="1"/>
                </a:lnTo>
                <a:lnTo>
                  <a:pt x="354" y="2"/>
                </a:lnTo>
                <a:lnTo>
                  <a:pt x="354" y="0"/>
                </a:lnTo>
                <a:lnTo>
                  <a:pt x="355" y="2"/>
                </a:lnTo>
                <a:lnTo>
                  <a:pt x="355" y="2"/>
                </a:lnTo>
                <a:lnTo>
                  <a:pt x="355" y="1"/>
                </a:lnTo>
                <a:lnTo>
                  <a:pt x="356" y="2"/>
                </a:lnTo>
                <a:lnTo>
                  <a:pt x="356" y="2"/>
                </a:lnTo>
                <a:lnTo>
                  <a:pt x="356" y="1"/>
                </a:lnTo>
                <a:lnTo>
                  <a:pt x="357" y="2"/>
                </a:lnTo>
                <a:lnTo>
                  <a:pt x="357" y="3"/>
                </a:lnTo>
                <a:lnTo>
                  <a:pt x="357" y="1"/>
                </a:lnTo>
                <a:lnTo>
                  <a:pt x="358" y="3"/>
                </a:lnTo>
                <a:lnTo>
                  <a:pt x="358" y="1"/>
                </a:lnTo>
                <a:lnTo>
                  <a:pt x="359" y="1"/>
                </a:lnTo>
                <a:lnTo>
                  <a:pt x="359" y="3"/>
                </a:lnTo>
                <a:lnTo>
                  <a:pt x="359" y="2"/>
                </a:lnTo>
                <a:lnTo>
                  <a:pt x="361" y="2"/>
                </a:lnTo>
                <a:lnTo>
                  <a:pt x="361" y="2"/>
                </a:lnTo>
                <a:lnTo>
                  <a:pt x="361" y="3"/>
                </a:lnTo>
                <a:lnTo>
                  <a:pt x="362" y="1"/>
                </a:lnTo>
                <a:lnTo>
                  <a:pt x="362" y="1"/>
                </a:lnTo>
                <a:lnTo>
                  <a:pt x="362" y="2"/>
                </a:lnTo>
                <a:lnTo>
                  <a:pt x="363" y="2"/>
                </a:lnTo>
                <a:lnTo>
                  <a:pt x="363" y="1"/>
                </a:lnTo>
                <a:lnTo>
                  <a:pt x="364" y="2"/>
                </a:lnTo>
                <a:lnTo>
                  <a:pt x="364" y="3"/>
                </a:lnTo>
                <a:lnTo>
                  <a:pt x="364" y="3"/>
                </a:lnTo>
                <a:lnTo>
                  <a:pt x="365" y="3"/>
                </a:lnTo>
                <a:lnTo>
                  <a:pt x="365" y="2"/>
                </a:lnTo>
                <a:lnTo>
                  <a:pt x="365" y="2"/>
                </a:lnTo>
                <a:lnTo>
                  <a:pt x="366" y="2"/>
                </a:lnTo>
                <a:lnTo>
                  <a:pt x="366" y="1"/>
                </a:lnTo>
                <a:lnTo>
                  <a:pt x="366" y="2"/>
                </a:lnTo>
                <a:lnTo>
                  <a:pt x="367" y="2"/>
                </a:lnTo>
                <a:lnTo>
                  <a:pt x="367" y="2"/>
                </a:lnTo>
                <a:lnTo>
                  <a:pt x="368" y="3"/>
                </a:lnTo>
                <a:lnTo>
                  <a:pt x="368" y="0"/>
                </a:lnTo>
                <a:lnTo>
                  <a:pt x="368" y="2"/>
                </a:lnTo>
                <a:lnTo>
                  <a:pt x="370" y="2"/>
                </a:lnTo>
                <a:lnTo>
                  <a:pt x="370" y="3"/>
                </a:lnTo>
                <a:lnTo>
                  <a:pt x="370" y="2"/>
                </a:lnTo>
                <a:lnTo>
                  <a:pt x="371" y="1"/>
                </a:lnTo>
                <a:lnTo>
                  <a:pt x="371" y="2"/>
                </a:lnTo>
                <a:lnTo>
                  <a:pt x="371" y="1"/>
                </a:lnTo>
                <a:lnTo>
                  <a:pt x="372" y="2"/>
                </a:lnTo>
                <a:lnTo>
                  <a:pt x="372" y="1"/>
                </a:lnTo>
                <a:lnTo>
                  <a:pt x="373" y="2"/>
                </a:lnTo>
                <a:lnTo>
                  <a:pt x="373" y="2"/>
                </a:lnTo>
                <a:lnTo>
                  <a:pt x="373" y="0"/>
                </a:lnTo>
                <a:lnTo>
                  <a:pt x="374" y="3"/>
                </a:lnTo>
                <a:lnTo>
                  <a:pt x="374" y="1"/>
                </a:lnTo>
                <a:lnTo>
                  <a:pt x="374" y="1"/>
                </a:lnTo>
                <a:lnTo>
                  <a:pt x="375" y="1"/>
                </a:lnTo>
                <a:lnTo>
                  <a:pt x="375" y="0"/>
                </a:lnTo>
                <a:lnTo>
                  <a:pt x="375" y="1"/>
                </a:lnTo>
                <a:lnTo>
                  <a:pt x="376" y="0"/>
                </a:lnTo>
                <a:lnTo>
                  <a:pt x="376" y="1"/>
                </a:lnTo>
                <a:lnTo>
                  <a:pt x="377" y="0"/>
                </a:lnTo>
                <a:lnTo>
                  <a:pt x="377" y="2"/>
                </a:lnTo>
                <a:lnTo>
                  <a:pt x="377" y="2"/>
                </a:lnTo>
                <a:lnTo>
                  <a:pt x="379" y="2"/>
                </a:lnTo>
                <a:lnTo>
                  <a:pt x="379" y="1"/>
                </a:lnTo>
                <a:lnTo>
                  <a:pt x="379" y="2"/>
                </a:lnTo>
                <a:lnTo>
                  <a:pt x="380" y="3"/>
                </a:lnTo>
                <a:lnTo>
                  <a:pt x="380" y="2"/>
                </a:lnTo>
                <a:lnTo>
                  <a:pt x="380" y="1"/>
                </a:lnTo>
                <a:lnTo>
                  <a:pt x="381" y="3"/>
                </a:lnTo>
                <a:lnTo>
                  <a:pt x="381" y="2"/>
                </a:lnTo>
                <a:lnTo>
                  <a:pt x="382" y="3"/>
                </a:lnTo>
                <a:lnTo>
                  <a:pt x="382" y="0"/>
                </a:lnTo>
                <a:lnTo>
                  <a:pt x="382" y="1"/>
                </a:lnTo>
                <a:lnTo>
                  <a:pt x="383" y="1"/>
                </a:lnTo>
                <a:lnTo>
                  <a:pt x="383" y="3"/>
                </a:lnTo>
                <a:lnTo>
                  <a:pt x="383" y="2"/>
                </a:lnTo>
                <a:lnTo>
                  <a:pt x="384" y="1"/>
                </a:lnTo>
                <a:lnTo>
                  <a:pt x="384" y="1"/>
                </a:lnTo>
                <a:lnTo>
                  <a:pt x="384" y="2"/>
                </a:lnTo>
                <a:lnTo>
                  <a:pt x="385" y="2"/>
                </a:lnTo>
                <a:lnTo>
                  <a:pt x="385" y="1"/>
                </a:lnTo>
                <a:lnTo>
                  <a:pt x="386" y="1"/>
                </a:lnTo>
                <a:lnTo>
                  <a:pt x="386" y="3"/>
                </a:lnTo>
                <a:lnTo>
                  <a:pt x="386" y="2"/>
                </a:lnTo>
                <a:lnTo>
                  <a:pt x="388" y="1"/>
                </a:lnTo>
                <a:lnTo>
                  <a:pt x="388" y="1"/>
                </a:lnTo>
                <a:lnTo>
                  <a:pt x="388" y="2"/>
                </a:lnTo>
                <a:lnTo>
                  <a:pt x="389" y="3"/>
                </a:lnTo>
                <a:lnTo>
                  <a:pt x="389" y="2"/>
                </a:lnTo>
                <a:lnTo>
                  <a:pt x="390" y="0"/>
                </a:lnTo>
                <a:lnTo>
                  <a:pt x="390" y="2"/>
                </a:lnTo>
                <a:lnTo>
                  <a:pt x="390" y="1"/>
                </a:lnTo>
                <a:lnTo>
                  <a:pt x="391" y="2"/>
                </a:lnTo>
                <a:lnTo>
                  <a:pt x="391" y="2"/>
                </a:lnTo>
                <a:lnTo>
                  <a:pt x="391" y="1"/>
                </a:lnTo>
                <a:lnTo>
                  <a:pt x="392" y="2"/>
                </a:lnTo>
                <a:lnTo>
                  <a:pt x="392" y="1"/>
                </a:lnTo>
                <a:lnTo>
                  <a:pt x="392" y="2"/>
                </a:lnTo>
                <a:lnTo>
                  <a:pt x="393" y="2"/>
                </a:lnTo>
                <a:lnTo>
                  <a:pt x="393" y="3"/>
                </a:lnTo>
                <a:lnTo>
                  <a:pt x="394" y="1"/>
                </a:lnTo>
                <a:lnTo>
                  <a:pt x="394" y="1"/>
                </a:lnTo>
                <a:lnTo>
                  <a:pt x="394" y="3"/>
                </a:lnTo>
                <a:lnTo>
                  <a:pt x="395" y="3"/>
                </a:lnTo>
                <a:lnTo>
                  <a:pt x="395" y="3"/>
                </a:lnTo>
                <a:lnTo>
                  <a:pt x="395" y="1"/>
                </a:lnTo>
                <a:lnTo>
                  <a:pt x="397" y="1"/>
                </a:lnTo>
                <a:lnTo>
                  <a:pt x="397" y="2"/>
                </a:lnTo>
                <a:lnTo>
                  <a:pt x="397" y="1"/>
                </a:lnTo>
                <a:lnTo>
                  <a:pt x="398" y="2"/>
                </a:lnTo>
                <a:lnTo>
                  <a:pt x="398" y="1"/>
                </a:lnTo>
                <a:lnTo>
                  <a:pt x="399" y="0"/>
                </a:lnTo>
                <a:lnTo>
                  <a:pt x="399" y="1"/>
                </a:lnTo>
                <a:lnTo>
                  <a:pt x="399" y="2"/>
                </a:lnTo>
                <a:lnTo>
                  <a:pt x="400" y="3"/>
                </a:lnTo>
                <a:lnTo>
                  <a:pt x="400" y="3"/>
                </a:lnTo>
                <a:lnTo>
                  <a:pt x="400" y="3"/>
                </a:lnTo>
                <a:lnTo>
                  <a:pt x="401" y="1"/>
                </a:lnTo>
                <a:lnTo>
                  <a:pt x="401" y="2"/>
                </a:lnTo>
                <a:lnTo>
                  <a:pt x="401" y="0"/>
                </a:lnTo>
                <a:lnTo>
                  <a:pt x="402" y="1"/>
                </a:lnTo>
                <a:lnTo>
                  <a:pt x="402" y="2"/>
                </a:lnTo>
                <a:lnTo>
                  <a:pt x="403" y="3"/>
                </a:lnTo>
                <a:lnTo>
                  <a:pt x="403" y="3"/>
                </a:lnTo>
                <a:lnTo>
                  <a:pt x="403" y="1"/>
                </a:lnTo>
                <a:lnTo>
                  <a:pt x="404" y="1"/>
                </a:lnTo>
                <a:lnTo>
                  <a:pt x="404" y="1"/>
                </a:lnTo>
                <a:lnTo>
                  <a:pt x="404" y="3"/>
                </a:lnTo>
                <a:lnTo>
                  <a:pt x="406" y="2"/>
                </a:lnTo>
                <a:lnTo>
                  <a:pt x="406" y="5"/>
                </a:lnTo>
                <a:lnTo>
                  <a:pt x="406" y="2"/>
                </a:lnTo>
                <a:lnTo>
                  <a:pt x="407" y="3"/>
                </a:lnTo>
                <a:lnTo>
                  <a:pt x="407" y="3"/>
                </a:lnTo>
                <a:lnTo>
                  <a:pt x="408" y="2"/>
                </a:lnTo>
                <a:lnTo>
                  <a:pt x="408" y="2"/>
                </a:lnTo>
                <a:lnTo>
                  <a:pt x="408" y="3"/>
                </a:lnTo>
                <a:lnTo>
                  <a:pt x="409" y="1"/>
                </a:lnTo>
                <a:lnTo>
                  <a:pt x="409" y="2"/>
                </a:lnTo>
                <a:lnTo>
                  <a:pt x="409" y="3"/>
                </a:lnTo>
                <a:lnTo>
                  <a:pt x="410" y="3"/>
                </a:lnTo>
                <a:lnTo>
                  <a:pt x="410" y="1"/>
                </a:lnTo>
                <a:lnTo>
                  <a:pt x="410" y="1"/>
                </a:lnTo>
                <a:lnTo>
                  <a:pt x="411" y="3"/>
                </a:lnTo>
                <a:lnTo>
                  <a:pt x="411" y="2"/>
                </a:lnTo>
                <a:lnTo>
                  <a:pt x="412" y="3"/>
                </a:lnTo>
                <a:lnTo>
                  <a:pt x="412" y="1"/>
                </a:lnTo>
                <a:lnTo>
                  <a:pt x="412" y="2"/>
                </a:lnTo>
                <a:lnTo>
                  <a:pt x="413" y="2"/>
                </a:lnTo>
                <a:lnTo>
                  <a:pt x="413" y="2"/>
                </a:lnTo>
                <a:lnTo>
                  <a:pt x="413" y="2"/>
                </a:lnTo>
                <a:lnTo>
                  <a:pt x="415" y="2"/>
                </a:lnTo>
                <a:lnTo>
                  <a:pt x="415" y="3"/>
                </a:lnTo>
                <a:lnTo>
                  <a:pt x="415" y="2"/>
                </a:lnTo>
                <a:lnTo>
                  <a:pt x="416" y="1"/>
                </a:lnTo>
                <a:lnTo>
                  <a:pt x="416" y="3"/>
                </a:lnTo>
                <a:lnTo>
                  <a:pt x="417" y="3"/>
                </a:lnTo>
                <a:lnTo>
                  <a:pt x="417" y="1"/>
                </a:lnTo>
                <a:lnTo>
                  <a:pt x="417" y="1"/>
                </a:lnTo>
                <a:lnTo>
                  <a:pt x="418" y="2"/>
                </a:lnTo>
                <a:lnTo>
                  <a:pt x="418" y="3"/>
                </a:lnTo>
                <a:lnTo>
                  <a:pt x="418" y="2"/>
                </a:lnTo>
                <a:lnTo>
                  <a:pt x="419" y="2"/>
                </a:lnTo>
                <a:lnTo>
                  <a:pt x="419" y="0"/>
                </a:lnTo>
                <a:lnTo>
                  <a:pt x="419" y="1"/>
                </a:lnTo>
                <a:lnTo>
                  <a:pt x="420" y="2"/>
                </a:lnTo>
                <a:lnTo>
                  <a:pt x="420" y="1"/>
                </a:lnTo>
                <a:lnTo>
                  <a:pt x="421" y="2"/>
                </a:lnTo>
                <a:lnTo>
                  <a:pt x="421" y="2"/>
                </a:lnTo>
                <a:lnTo>
                  <a:pt x="421" y="3"/>
                </a:lnTo>
                <a:lnTo>
                  <a:pt x="422" y="2"/>
                </a:lnTo>
                <a:lnTo>
                  <a:pt x="422" y="1"/>
                </a:lnTo>
                <a:lnTo>
                  <a:pt x="422" y="2"/>
                </a:lnTo>
                <a:lnTo>
                  <a:pt x="424" y="3"/>
                </a:lnTo>
                <a:lnTo>
                  <a:pt x="424" y="1"/>
                </a:lnTo>
                <a:lnTo>
                  <a:pt x="424" y="1"/>
                </a:lnTo>
                <a:lnTo>
                  <a:pt x="425" y="2"/>
                </a:lnTo>
                <a:lnTo>
                  <a:pt x="425" y="3"/>
                </a:lnTo>
                <a:lnTo>
                  <a:pt x="426" y="2"/>
                </a:lnTo>
                <a:lnTo>
                  <a:pt x="426" y="1"/>
                </a:lnTo>
                <a:lnTo>
                  <a:pt x="426" y="2"/>
                </a:lnTo>
                <a:lnTo>
                  <a:pt x="427" y="2"/>
                </a:lnTo>
                <a:lnTo>
                  <a:pt x="427" y="2"/>
                </a:lnTo>
                <a:lnTo>
                  <a:pt x="427" y="2"/>
                </a:lnTo>
                <a:lnTo>
                  <a:pt x="428" y="0"/>
                </a:lnTo>
                <a:lnTo>
                  <a:pt x="428" y="2"/>
                </a:lnTo>
                <a:lnTo>
                  <a:pt x="428" y="1"/>
                </a:lnTo>
                <a:lnTo>
                  <a:pt x="429" y="2"/>
                </a:lnTo>
                <a:lnTo>
                  <a:pt x="429" y="2"/>
                </a:lnTo>
                <a:lnTo>
                  <a:pt x="430" y="2"/>
                </a:lnTo>
                <a:lnTo>
                  <a:pt x="430" y="2"/>
                </a:lnTo>
                <a:lnTo>
                  <a:pt x="430" y="1"/>
                </a:lnTo>
                <a:lnTo>
                  <a:pt x="431" y="2"/>
                </a:lnTo>
                <a:lnTo>
                  <a:pt x="431" y="2"/>
                </a:lnTo>
                <a:lnTo>
                  <a:pt x="431" y="2"/>
                </a:lnTo>
                <a:lnTo>
                  <a:pt x="433" y="1"/>
                </a:lnTo>
                <a:lnTo>
                  <a:pt x="433" y="2"/>
                </a:lnTo>
                <a:lnTo>
                  <a:pt x="434" y="2"/>
                </a:lnTo>
                <a:lnTo>
                  <a:pt x="434" y="3"/>
                </a:lnTo>
                <a:lnTo>
                  <a:pt x="434" y="1"/>
                </a:lnTo>
                <a:lnTo>
                  <a:pt x="435" y="0"/>
                </a:lnTo>
                <a:lnTo>
                  <a:pt x="435" y="1"/>
                </a:lnTo>
                <a:lnTo>
                  <a:pt x="435" y="3"/>
                </a:lnTo>
                <a:lnTo>
                  <a:pt x="436" y="0"/>
                </a:lnTo>
                <a:lnTo>
                  <a:pt x="436" y="1"/>
                </a:lnTo>
                <a:lnTo>
                  <a:pt x="436" y="0"/>
                </a:lnTo>
                <a:lnTo>
                  <a:pt x="437" y="2"/>
                </a:lnTo>
                <a:lnTo>
                  <a:pt x="437" y="1"/>
                </a:lnTo>
                <a:lnTo>
                  <a:pt x="438" y="3"/>
                </a:lnTo>
                <a:lnTo>
                  <a:pt x="438" y="2"/>
                </a:lnTo>
                <a:lnTo>
                  <a:pt x="438" y="1"/>
                </a:lnTo>
                <a:lnTo>
                  <a:pt x="439" y="2"/>
                </a:lnTo>
                <a:lnTo>
                  <a:pt x="439" y="3"/>
                </a:lnTo>
                <a:lnTo>
                  <a:pt x="439" y="2"/>
                </a:lnTo>
                <a:lnTo>
                  <a:pt x="440" y="2"/>
                </a:lnTo>
                <a:lnTo>
                  <a:pt x="440" y="1"/>
                </a:lnTo>
                <a:lnTo>
                  <a:pt x="440" y="3"/>
                </a:lnTo>
                <a:lnTo>
                  <a:pt x="442" y="2"/>
                </a:lnTo>
                <a:lnTo>
                  <a:pt x="442" y="0"/>
                </a:lnTo>
                <a:lnTo>
                  <a:pt x="443" y="2"/>
                </a:lnTo>
                <a:lnTo>
                  <a:pt x="443" y="3"/>
                </a:lnTo>
                <a:lnTo>
                  <a:pt x="443" y="0"/>
                </a:lnTo>
                <a:lnTo>
                  <a:pt x="444" y="1"/>
                </a:lnTo>
                <a:lnTo>
                  <a:pt x="444" y="2"/>
                </a:lnTo>
                <a:lnTo>
                  <a:pt x="444" y="2"/>
                </a:lnTo>
                <a:lnTo>
                  <a:pt x="445" y="3"/>
                </a:lnTo>
                <a:lnTo>
                  <a:pt x="445" y="2"/>
                </a:lnTo>
                <a:lnTo>
                  <a:pt x="445" y="2"/>
                </a:lnTo>
                <a:lnTo>
                  <a:pt x="446" y="2"/>
                </a:lnTo>
                <a:lnTo>
                  <a:pt x="446" y="0"/>
                </a:lnTo>
                <a:lnTo>
                  <a:pt x="447" y="1"/>
                </a:lnTo>
                <a:lnTo>
                  <a:pt x="447" y="2"/>
                </a:lnTo>
                <a:lnTo>
                  <a:pt x="447" y="2"/>
                </a:lnTo>
                <a:lnTo>
                  <a:pt x="448" y="3"/>
                </a:lnTo>
                <a:lnTo>
                  <a:pt x="448" y="0"/>
                </a:lnTo>
                <a:lnTo>
                  <a:pt x="448" y="1"/>
                </a:lnTo>
                <a:lnTo>
                  <a:pt x="449" y="3"/>
                </a:lnTo>
                <a:lnTo>
                  <a:pt x="449" y="2"/>
                </a:lnTo>
                <a:lnTo>
                  <a:pt x="449" y="3"/>
                </a:lnTo>
                <a:lnTo>
                  <a:pt x="451" y="2"/>
                </a:lnTo>
                <a:lnTo>
                  <a:pt x="451" y="2"/>
                </a:lnTo>
                <a:lnTo>
                  <a:pt x="452" y="2"/>
                </a:lnTo>
                <a:lnTo>
                  <a:pt x="452" y="3"/>
                </a:lnTo>
                <a:lnTo>
                  <a:pt x="452" y="2"/>
                </a:lnTo>
                <a:lnTo>
                  <a:pt x="453" y="2"/>
                </a:lnTo>
                <a:lnTo>
                  <a:pt x="453" y="2"/>
                </a:lnTo>
                <a:lnTo>
                  <a:pt x="453" y="3"/>
                </a:lnTo>
                <a:lnTo>
                  <a:pt x="454" y="3"/>
                </a:lnTo>
                <a:lnTo>
                  <a:pt x="454" y="3"/>
                </a:lnTo>
                <a:lnTo>
                  <a:pt x="454" y="3"/>
                </a:lnTo>
                <a:lnTo>
                  <a:pt x="455" y="2"/>
                </a:lnTo>
                <a:lnTo>
                  <a:pt x="455" y="1"/>
                </a:lnTo>
                <a:lnTo>
                  <a:pt x="456" y="2"/>
                </a:lnTo>
                <a:lnTo>
                  <a:pt x="456" y="3"/>
                </a:lnTo>
                <a:lnTo>
                  <a:pt x="456" y="3"/>
                </a:lnTo>
                <a:lnTo>
                  <a:pt x="457" y="2"/>
                </a:lnTo>
                <a:lnTo>
                  <a:pt x="457" y="1"/>
                </a:lnTo>
                <a:lnTo>
                  <a:pt x="457" y="1"/>
                </a:lnTo>
                <a:lnTo>
                  <a:pt x="458" y="0"/>
                </a:lnTo>
                <a:lnTo>
                  <a:pt x="458" y="1"/>
                </a:lnTo>
                <a:lnTo>
                  <a:pt x="458" y="2"/>
                </a:lnTo>
                <a:lnTo>
                  <a:pt x="460" y="2"/>
                </a:lnTo>
                <a:lnTo>
                  <a:pt x="460" y="1"/>
                </a:lnTo>
                <a:lnTo>
                  <a:pt x="461" y="1"/>
                </a:lnTo>
                <a:lnTo>
                  <a:pt x="461" y="2"/>
                </a:lnTo>
                <a:lnTo>
                  <a:pt x="461" y="2"/>
                </a:lnTo>
                <a:lnTo>
                  <a:pt x="462" y="1"/>
                </a:lnTo>
                <a:lnTo>
                  <a:pt x="462" y="3"/>
                </a:lnTo>
                <a:lnTo>
                  <a:pt x="462" y="1"/>
                </a:lnTo>
                <a:lnTo>
                  <a:pt x="463" y="3"/>
                </a:lnTo>
                <a:lnTo>
                  <a:pt x="463" y="2"/>
                </a:lnTo>
                <a:lnTo>
                  <a:pt x="463" y="2"/>
                </a:lnTo>
                <a:lnTo>
                  <a:pt x="464" y="3"/>
                </a:lnTo>
                <a:lnTo>
                  <a:pt x="464" y="3"/>
                </a:lnTo>
                <a:lnTo>
                  <a:pt x="465" y="2"/>
                </a:lnTo>
                <a:lnTo>
                  <a:pt x="465" y="2"/>
                </a:lnTo>
                <a:lnTo>
                  <a:pt x="465" y="2"/>
                </a:lnTo>
                <a:lnTo>
                  <a:pt x="466" y="1"/>
                </a:lnTo>
                <a:lnTo>
                  <a:pt x="466" y="1"/>
                </a:lnTo>
                <a:lnTo>
                  <a:pt x="466" y="2"/>
                </a:lnTo>
                <a:lnTo>
                  <a:pt x="467" y="2"/>
                </a:lnTo>
                <a:lnTo>
                  <a:pt x="467" y="2"/>
                </a:lnTo>
                <a:lnTo>
                  <a:pt x="467" y="2"/>
                </a:lnTo>
                <a:lnTo>
                  <a:pt x="469" y="2"/>
                </a:lnTo>
                <a:lnTo>
                  <a:pt x="469" y="0"/>
                </a:lnTo>
                <a:lnTo>
                  <a:pt x="470" y="2"/>
                </a:lnTo>
                <a:lnTo>
                  <a:pt x="470" y="0"/>
                </a:lnTo>
                <a:lnTo>
                  <a:pt x="470" y="0"/>
                </a:lnTo>
                <a:lnTo>
                  <a:pt x="471" y="3"/>
                </a:lnTo>
                <a:lnTo>
                  <a:pt x="471" y="1"/>
                </a:lnTo>
                <a:lnTo>
                  <a:pt x="471" y="2"/>
                </a:lnTo>
                <a:lnTo>
                  <a:pt x="472" y="1"/>
                </a:lnTo>
                <a:lnTo>
                  <a:pt x="472" y="1"/>
                </a:lnTo>
                <a:lnTo>
                  <a:pt x="472" y="1"/>
                </a:lnTo>
                <a:lnTo>
                  <a:pt x="473" y="2"/>
                </a:lnTo>
                <a:lnTo>
                  <a:pt x="473" y="3"/>
                </a:lnTo>
                <a:lnTo>
                  <a:pt x="474" y="1"/>
                </a:lnTo>
                <a:lnTo>
                  <a:pt x="474" y="3"/>
                </a:lnTo>
                <a:lnTo>
                  <a:pt x="474" y="0"/>
                </a:lnTo>
                <a:lnTo>
                  <a:pt x="475" y="3"/>
                </a:lnTo>
                <a:lnTo>
                  <a:pt x="475" y="1"/>
                </a:lnTo>
                <a:lnTo>
                  <a:pt x="475" y="2"/>
                </a:lnTo>
                <a:lnTo>
                  <a:pt x="476" y="3"/>
                </a:lnTo>
                <a:lnTo>
                  <a:pt x="476" y="3"/>
                </a:lnTo>
                <a:lnTo>
                  <a:pt x="478" y="2"/>
                </a:lnTo>
                <a:lnTo>
                  <a:pt x="478" y="2"/>
                </a:lnTo>
                <a:lnTo>
                  <a:pt x="478" y="2"/>
                </a:lnTo>
                <a:lnTo>
                  <a:pt x="479" y="2"/>
                </a:lnTo>
                <a:lnTo>
                  <a:pt x="479" y="2"/>
                </a:lnTo>
                <a:lnTo>
                  <a:pt x="479" y="2"/>
                </a:lnTo>
                <a:lnTo>
                  <a:pt x="480" y="1"/>
                </a:lnTo>
                <a:lnTo>
                  <a:pt x="480" y="2"/>
                </a:lnTo>
                <a:lnTo>
                  <a:pt x="480" y="1"/>
                </a:lnTo>
                <a:lnTo>
                  <a:pt x="481" y="1"/>
                </a:lnTo>
                <a:lnTo>
                  <a:pt x="481" y="1"/>
                </a:lnTo>
                <a:lnTo>
                  <a:pt x="482" y="0"/>
                </a:lnTo>
                <a:lnTo>
                  <a:pt x="482" y="2"/>
                </a:lnTo>
                <a:lnTo>
                  <a:pt x="482" y="3"/>
                </a:lnTo>
                <a:lnTo>
                  <a:pt x="483" y="2"/>
                </a:lnTo>
                <a:lnTo>
                  <a:pt x="483" y="3"/>
                </a:lnTo>
                <a:lnTo>
                  <a:pt x="483" y="0"/>
                </a:lnTo>
                <a:lnTo>
                  <a:pt x="484" y="2"/>
                </a:lnTo>
                <a:lnTo>
                  <a:pt x="484" y="2"/>
                </a:lnTo>
                <a:lnTo>
                  <a:pt x="484" y="2"/>
                </a:lnTo>
                <a:lnTo>
                  <a:pt x="485" y="3"/>
                </a:lnTo>
                <a:lnTo>
                  <a:pt x="485" y="3"/>
                </a:lnTo>
                <a:lnTo>
                  <a:pt x="487" y="2"/>
                </a:lnTo>
                <a:lnTo>
                  <a:pt x="487" y="2"/>
                </a:lnTo>
                <a:lnTo>
                  <a:pt x="487" y="2"/>
                </a:lnTo>
                <a:lnTo>
                  <a:pt x="488" y="2"/>
                </a:lnTo>
                <a:lnTo>
                  <a:pt x="488" y="1"/>
                </a:lnTo>
                <a:lnTo>
                  <a:pt x="488" y="3"/>
                </a:lnTo>
                <a:lnTo>
                  <a:pt x="489" y="1"/>
                </a:lnTo>
                <a:lnTo>
                  <a:pt x="489" y="1"/>
                </a:lnTo>
                <a:lnTo>
                  <a:pt x="489" y="2"/>
                </a:lnTo>
                <a:lnTo>
                  <a:pt x="490" y="0"/>
                </a:lnTo>
                <a:lnTo>
                  <a:pt x="490" y="2"/>
                </a:lnTo>
                <a:lnTo>
                  <a:pt x="491" y="1"/>
                </a:lnTo>
                <a:lnTo>
                  <a:pt x="491" y="2"/>
                </a:lnTo>
                <a:lnTo>
                  <a:pt x="491" y="1"/>
                </a:lnTo>
                <a:lnTo>
                  <a:pt x="492" y="2"/>
                </a:lnTo>
                <a:lnTo>
                  <a:pt x="492" y="2"/>
                </a:lnTo>
                <a:lnTo>
                  <a:pt x="492" y="0"/>
                </a:lnTo>
                <a:lnTo>
                  <a:pt x="493" y="3"/>
                </a:lnTo>
                <a:lnTo>
                  <a:pt x="493" y="2"/>
                </a:lnTo>
                <a:lnTo>
                  <a:pt x="493" y="1"/>
                </a:lnTo>
                <a:lnTo>
                  <a:pt x="494" y="3"/>
                </a:lnTo>
                <a:lnTo>
                  <a:pt x="494" y="1"/>
                </a:lnTo>
                <a:lnTo>
                  <a:pt x="496" y="1"/>
                </a:lnTo>
                <a:lnTo>
                  <a:pt x="496" y="2"/>
                </a:lnTo>
                <a:lnTo>
                  <a:pt x="496" y="3"/>
                </a:lnTo>
                <a:lnTo>
                  <a:pt x="497" y="3"/>
                </a:lnTo>
                <a:lnTo>
                  <a:pt x="497" y="1"/>
                </a:lnTo>
                <a:lnTo>
                  <a:pt x="497" y="2"/>
                </a:lnTo>
                <a:lnTo>
                  <a:pt x="498" y="1"/>
                </a:lnTo>
                <a:lnTo>
                  <a:pt x="498" y="3"/>
                </a:lnTo>
                <a:lnTo>
                  <a:pt x="498" y="1"/>
                </a:lnTo>
                <a:lnTo>
                  <a:pt x="499" y="1"/>
                </a:lnTo>
                <a:lnTo>
                  <a:pt x="499" y="3"/>
                </a:lnTo>
                <a:lnTo>
                  <a:pt x="500" y="1"/>
                </a:lnTo>
                <a:lnTo>
                  <a:pt x="500" y="2"/>
                </a:lnTo>
                <a:lnTo>
                  <a:pt x="500" y="2"/>
                </a:lnTo>
                <a:lnTo>
                  <a:pt x="501" y="1"/>
                </a:lnTo>
                <a:lnTo>
                  <a:pt x="501" y="1"/>
                </a:lnTo>
                <a:lnTo>
                  <a:pt x="501" y="3"/>
                </a:lnTo>
                <a:lnTo>
                  <a:pt x="502" y="2"/>
                </a:lnTo>
                <a:lnTo>
                  <a:pt x="502" y="0"/>
                </a:lnTo>
                <a:lnTo>
                  <a:pt x="502" y="1"/>
                </a:lnTo>
                <a:lnTo>
                  <a:pt x="503" y="2"/>
                </a:lnTo>
                <a:lnTo>
                  <a:pt x="503" y="3"/>
                </a:lnTo>
                <a:lnTo>
                  <a:pt x="504" y="3"/>
                </a:lnTo>
                <a:lnTo>
                  <a:pt x="504" y="2"/>
                </a:lnTo>
                <a:lnTo>
                  <a:pt x="504" y="0"/>
                </a:lnTo>
                <a:lnTo>
                  <a:pt x="506" y="3"/>
                </a:lnTo>
                <a:lnTo>
                  <a:pt x="506" y="2"/>
                </a:lnTo>
                <a:lnTo>
                  <a:pt x="506" y="2"/>
                </a:lnTo>
                <a:lnTo>
                  <a:pt x="507" y="0"/>
                </a:lnTo>
                <a:lnTo>
                  <a:pt x="507" y="3"/>
                </a:lnTo>
                <a:lnTo>
                  <a:pt x="507" y="2"/>
                </a:lnTo>
                <a:lnTo>
                  <a:pt x="508" y="2"/>
                </a:lnTo>
                <a:lnTo>
                  <a:pt x="508" y="1"/>
                </a:lnTo>
                <a:lnTo>
                  <a:pt x="509" y="1"/>
                </a:lnTo>
                <a:lnTo>
                  <a:pt x="509" y="2"/>
                </a:lnTo>
                <a:lnTo>
                  <a:pt x="509" y="2"/>
                </a:lnTo>
                <a:lnTo>
                  <a:pt x="510" y="1"/>
                </a:lnTo>
                <a:lnTo>
                  <a:pt x="510" y="2"/>
                </a:lnTo>
                <a:lnTo>
                  <a:pt x="510" y="1"/>
                </a:lnTo>
                <a:lnTo>
                  <a:pt x="511" y="3"/>
                </a:lnTo>
                <a:lnTo>
                  <a:pt x="511" y="3"/>
                </a:lnTo>
                <a:lnTo>
                  <a:pt x="511" y="1"/>
                </a:lnTo>
                <a:lnTo>
                  <a:pt x="512" y="1"/>
                </a:lnTo>
                <a:lnTo>
                  <a:pt x="512" y="1"/>
                </a:lnTo>
                <a:lnTo>
                  <a:pt x="513" y="1"/>
                </a:lnTo>
                <a:lnTo>
                  <a:pt x="513" y="2"/>
                </a:lnTo>
                <a:lnTo>
                  <a:pt x="513" y="3"/>
                </a:lnTo>
                <a:lnTo>
                  <a:pt x="515" y="1"/>
                </a:lnTo>
                <a:lnTo>
                  <a:pt x="515" y="2"/>
                </a:lnTo>
                <a:lnTo>
                  <a:pt x="515" y="1"/>
                </a:lnTo>
                <a:lnTo>
                  <a:pt x="516" y="1"/>
                </a:lnTo>
                <a:lnTo>
                  <a:pt x="516" y="2"/>
                </a:lnTo>
                <a:lnTo>
                  <a:pt x="516" y="0"/>
                </a:lnTo>
                <a:lnTo>
                  <a:pt x="517" y="0"/>
                </a:lnTo>
                <a:lnTo>
                  <a:pt x="517" y="1"/>
                </a:lnTo>
                <a:lnTo>
                  <a:pt x="518" y="3"/>
                </a:lnTo>
                <a:lnTo>
                  <a:pt x="518" y="2"/>
                </a:lnTo>
                <a:lnTo>
                  <a:pt x="518" y="1"/>
                </a:lnTo>
                <a:lnTo>
                  <a:pt x="519" y="2"/>
                </a:lnTo>
                <a:lnTo>
                  <a:pt x="519" y="2"/>
                </a:lnTo>
                <a:lnTo>
                  <a:pt x="519" y="3"/>
                </a:lnTo>
                <a:lnTo>
                  <a:pt x="520" y="3"/>
                </a:lnTo>
                <a:lnTo>
                  <a:pt x="520" y="2"/>
                </a:lnTo>
                <a:lnTo>
                  <a:pt x="521" y="3"/>
                </a:lnTo>
                <a:lnTo>
                  <a:pt x="521" y="2"/>
                </a:lnTo>
                <a:lnTo>
                  <a:pt x="521" y="3"/>
                </a:lnTo>
                <a:lnTo>
                  <a:pt x="522" y="3"/>
                </a:lnTo>
                <a:lnTo>
                  <a:pt x="522" y="2"/>
                </a:lnTo>
                <a:lnTo>
                  <a:pt x="522" y="1"/>
                </a:lnTo>
                <a:lnTo>
                  <a:pt x="524" y="0"/>
                </a:lnTo>
                <a:lnTo>
                  <a:pt x="524" y="3"/>
                </a:lnTo>
                <a:lnTo>
                  <a:pt x="524" y="1"/>
                </a:lnTo>
                <a:lnTo>
                  <a:pt x="525" y="3"/>
                </a:lnTo>
                <a:lnTo>
                  <a:pt x="525" y="2"/>
                </a:lnTo>
                <a:lnTo>
                  <a:pt x="526" y="1"/>
                </a:lnTo>
                <a:lnTo>
                  <a:pt x="526" y="2"/>
                </a:lnTo>
                <a:lnTo>
                  <a:pt x="526" y="3"/>
                </a:lnTo>
                <a:lnTo>
                  <a:pt x="527" y="0"/>
                </a:lnTo>
                <a:lnTo>
                  <a:pt x="527" y="2"/>
                </a:lnTo>
                <a:lnTo>
                  <a:pt x="527" y="2"/>
                </a:lnTo>
                <a:lnTo>
                  <a:pt x="528" y="3"/>
                </a:lnTo>
                <a:lnTo>
                  <a:pt x="528" y="2"/>
                </a:lnTo>
                <a:lnTo>
                  <a:pt x="528" y="2"/>
                </a:lnTo>
                <a:lnTo>
                  <a:pt x="529" y="3"/>
                </a:lnTo>
                <a:lnTo>
                  <a:pt x="529" y="1"/>
                </a:lnTo>
                <a:lnTo>
                  <a:pt x="530" y="3"/>
                </a:lnTo>
                <a:lnTo>
                  <a:pt x="530" y="3"/>
                </a:lnTo>
                <a:lnTo>
                  <a:pt x="530" y="2"/>
                </a:lnTo>
                <a:lnTo>
                  <a:pt x="531" y="2"/>
                </a:lnTo>
                <a:lnTo>
                  <a:pt x="531" y="0"/>
                </a:lnTo>
                <a:lnTo>
                  <a:pt x="531" y="2"/>
                </a:lnTo>
                <a:lnTo>
                  <a:pt x="533" y="2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4" y="2"/>
                </a:lnTo>
                <a:lnTo>
                  <a:pt x="535" y="1"/>
                </a:lnTo>
                <a:lnTo>
                  <a:pt x="535" y="2"/>
                </a:lnTo>
                <a:lnTo>
                  <a:pt x="535" y="2"/>
                </a:lnTo>
                <a:lnTo>
                  <a:pt x="536" y="3"/>
                </a:lnTo>
                <a:lnTo>
                  <a:pt x="536" y="2"/>
                </a:lnTo>
                <a:lnTo>
                  <a:pt x="536" y="2"/>
                </a:lnTo>
                <a:lnTo>
                  <a:pt x="537" y="2"/>
                </a:lnTo>
                <a:lnTo>
                  <a:pt x="537" y="2"/>
                </a:lnTo>
                <a:lnTo>
                  <a:pt x="537" y="2"/>
                </a:lnTo>
                <a:lnTo>
                  <a:pt x="538" y="1"/>
                </a:lnTo>
                <a:lnTo>
                  <a:pt x="538" y="2"/>
                </a:lnTo>
                <a:lnTo>
                  <a:pt x="539" y="3"/>
                </a:lnTo>
                <a:lnTo>
                  <a:pt x="539" y="1"/>
                </a:lnTo>
                <a:lnTo>
                  <a:pt x="539" y="2"/>
                </a:lnTo>
                <a:lnTo>
                  <a:pt x="540" y="2"/>
                </a:lnTo>
                <a:lnTo>
                  <a:pt x="540" y="0"/>
                </a:lnTo>
                <a:lnTo>
                  <a:pt x="540" y="2"/>
                </a:lnTo>
                <a:lnTo>
                  <a:pt x="542" y="2"/>
                </a:lnTo>
                <a:lnTo>
                  <a:pt x="542" y="2"/>
                </a:lnTo>
                <a:lnTo>
                  <a:pt x="542" y="2"/>
                </a:lnTo>
                <a:lnTo>
                  <a:pt x="543" y="3"/>
                </a:lnTo>
                <a:lnTo>
                  <a:pt x="543" y="3"/>
                </a:lnTo>
                <a:lnTo>
                  <a:pt x="544" y="3"/>
                </a:lnTo>
                <a:lnTo>
                  <a:pt x="544" y="2"/>
                </a:lnTo>
                <a:lnTo>
                  <a:pt x="544" y="2"/>
                </a:lnTo>
                <a:lnTo>
                  <a:pt x="545" y="3"/>
                </a:lnTo>
                <a:lnTo>
                  <a:pt x="545" y="3"/>
                </a:lnTo>
                <a:lnTo>
                  <a:pt x="545" y="2"/>
                </a:lnTo>
                <a:lnTo>
                  <a:pt x="546" y="1"/>
                </a:lnTo>
                <a:lnTo>
                  <a:pt x="546" y="2"/>
                </a:lnTo>
                <a:lnTo>
                  <a:pt x="546" y="3"/>
                </a:lnTo>
                <a:lnTo>
                  <a:pt x="547" y="3"/>
                </a:lnTo>
                <a:lnTo>
                  <a:pt x="547" y="1"/>
                </a:lnTo>
                <a:lnTo>
                  <a:pt x="548" y="0"/>
                </a:lnTo>
                <a:lnTo>
                  <a:pt x="548" y="1"/>
                </a:lnTo>
                <a:lnTo>
                  <a:pt x="548" y="3"/>
                </a:lnTo>
                <a:lnTo>
                  <a:pt x="549" y="3"/>
                </a:lnTo>
                <a:lnTo>
                  <a:pt x="549" y="2"/>
                </a:lnTo>
                <a:lnTo>
                  <a:pt x="549" y="1"/>
                </a:lnTo>
                <a:lnTo>
                  <a:pt x="551" y="0"/>
                </a:lnTo>
                <a:lnTo>
                  <a:pt x="551" y="2"/>
                </a:lnTo>
                <a:lnTo>
                  <a:pt x="551" y="2"/>
                </a:lnTo>
                <a:lnTo>
                  <a:pt x="552" y="1"/>
                </a:lnTo>
                <a:lnTo>
                  <a:pt x="552" y="1"/>
                </a:lnTo>
                <a:lnTo>
                  <a:pt x="553" y="1"/>
                </a:lnTo>
                <a:lnTo>
                  <a:pt x="553" y="1"/>
                </a:lnTo>
                <a:lnTo>
                  <a:pt x="553" y="2"/>
                </a:lnTo>
                <a:lnTo>
                  <a:pt x="554" y="2"/>
                </a:lnTo>
                <a:lnTo>
                  <a:pt x="554" y="1"/>
                </a:lnTo>
                <a:lnTo>
                  <a:pt x="554" y="3"/>
                </a:lnTo>
                <a:lnTo>
                  <a:pt x="555" y="2"/>
                </a:lnTo>
                <a:lnTo>
                  <a:pt x="555" y="1"/>
                </a:lnTo>
                <a:lnTo>
                  <a:pt x="555" y="1"/>
                </a:lnTo>
                <a:lnTo>
                  <a:pt x="556" y="0"/>
                </a:lnTo>
                <a:lnTo>
                  <a:pt x="556" y="2"/>
                </a:lnTo>
                <a:lnTo>
                  <a:pt x="557" y="2"/>
                </a:lnTo>
                <a:lnTo>
                  <a:pt x="557" y="3"/>
                </a:lnTo>
                <a:lnTo>
                  <a:pt x="557" y="2"/>
                </a:lnTo>
                <a:lnTo>
                  <a:pt x="558" y="3"/>
                </a:lnTo>
                <a:lnTo>
                  <a:pt x="558" y="2"/>
                </a:lnTo>
                <a:lnTo>
                  <a:pt x="558" y="2"/>
                </a:lnTo>
                <a:lnTo>
                  <a:pt x="560" y="3"/>
                </a:lnTo>
                <a:lnTo>
                  <a:pt x="560" y="2"/>
                </a:lnTo>
                <a:lnTo>
                  <a:pt x="561" y="1"/>
                </a:lnTo>
                <a:lnTo>
                  <a:pt x="561" y="3"/>
                </a:lnTo>
                <a:lnTo>
                  <a:pt x="561" y="2"/>
                </a:lnTo>
                <a:lnTo>
                  <a:pt x="562" y="2"/>
                </a:lnTo>
                <a:lnTo>
                  <a:pt x="562" y="1"/>
                </a:lnTo>
                <a:lnTo>
                  <a:pt x="562" y="3"/>
                </a:lnTo>
                <a:lnTo>
                  <a:pt x="563" y="1"/>
                </a:lnTo>
                <a:lnTo>
                  <a:pt x="563" y="3"/>
                </a:lnTo>
                <a:lnTo>
                  <a:pt x="563" y="3"/>
                </a:lnTo>
                <a:lnTo>
                  <a:pt x="564" y="2"/>
                </a:lnTo>
                <a:lnTo>
                  <a:pt x="564" y="3"/>
                </a:lnTo>
                <a:lnTo>
                  <a:pt x="565" y="1"/>
                </a:lnTo>
                <a:lnTo>
                  <a:pt x="565" y="3"/>
                </a:lnTo>
                <a:lnTo>
                  <a:pt x="565" y="2"/>
                </a:lnTo>
                <a:lnTo>
                  <a:pt x="566" y="1"/>
                </a:lnTo>
                <a:lnTo>
                  <a:pt x="566" y="2"/>
                </a:lnTo>
                <a:lnTo>
                  <a:pt x="566" y="2"/>
                </a:lnTo>
                <a:lnTo>
                  <a:pt x="567" y="2"/>
                </a:lnTo>
                <a:lnTo>
                  <a:pt x="567" y="3"/>
                </a:lnTo>
                <a:lnTo>
                  <a:pt x="567" y="3"/>
                </a:lnTo>
                <a:lnTo>
                  <a:pt x="569" y="2"/>
                </a:lnTo>
                <a:lnTo>
                  <a:pt x="569" y="3"/>
                </a:lnTo>
                <a:lnTo>
                  <a:pt x="570" y="2"/>
                </a:lnTo>
                <a:lnTo>
                  <a:pt x="570" y="3"/>
                </a:lnTo>
                <a:lnTo>
                  <a:pt x="570" y="0"/>
                </a:lnTo>
                <a:lnTo>
                  <a:pt x="571" y="1"/>
                </a:lnTo>
                <a:lnTo>
                  <a:pt x="571" y="1"/>
                </a:lnTo>
                <a:lnTo>
                  <a:pt x="571" y="2"/>
                </a:lnTo>
                <a:lnTo>
                  <a:pt x="572" y="2"/>
                </a:lnTo>
                <a:lnTo>
                  <a:pt x="572" y="3"/>
                </a:lnTo>
                <a:lnTo>
                  <a:pt x="572" y="0"/>
                </a:lnTo>
                <a:lnTo>
                  <a:pt x="573" y="2"/>
                </a:lnTo>
                <a:lnTo>
                  <a:pt x="573" y="2"/>
                </a:lnTo>
                <a:lnTo>
                  <a:pt x="574" y="1"/>
                </a:lnTo>
                <a:lnTo>
                  <a:pt x="574" y="1"/>
                </a:lnTo>
                <a:lnTo>
                  <a:pt x="574" y="2"/>
                </a:lnTo>
                <a:lnTo>
                  <a:pt x="575" y="1"/>
                </a:lnTo>
                <a:lnTo>
                  <a:pt x="575" y="3"/>
                </a:lnTo>
                <a:lnTo>
                  <a:pt x="575" y="3"/>
                </a:lnTo>
                <a:lnTo>
                  <a:pt x="576" y="0"/>
                </a:lnTo>
                <a:lnTo>
                  <a:pt x="576" y="2"/>
                </a:lnTo>
                <a:lnTo>
                  <a:pt x="576" y="2"/>
                </a:lnTo>
                <a:lnTo>
                  <a:pt x="578" y="2"/>
                </a:lnTo>
                <a:lnTo>
                  <a:pt x="578" y="3"/>
                </a:lnTo>
                <a:lnTo>
                  <a:pt x="579" y="2"/>
                </a:lnTo>
                <a:lnTo>
                  <a:pt x="579" y="3"/>
                </a:lnTo>
                <a:lnTo>
                  <a:pt x="579" y="2"/>
                </a:lnTo>
                <a:lnTo>
                  <a:pt x="580" y="2"/>
                </a:lnTo>
                <a:lnTo>
                  <a:pt x="580" y="3"/>
                </a:lnTo>
                <a:lnTo>
                  <a:pt x="580" y="3"/>
                </a:lnTo>
                <a:lnTo>
                  <a:pt x="581" y="2"/>
                </a:lnTo>
                <a:lnTo>
                  <a:pt x="581" y="2"/>
                </a:lnTo>
                <a:lnTo>
                  <a:pt x="581" y="2"/>
                </a:lnTo>
                <a:lnTo>
                  <a:pt x="582" y="1"/>
                </a:lnTo>
                <a:lnTo>
                  <a:pt x="582" y="3"/>
                </a:lnTo>
                <a:lnTo>
                  <a:pt x="583" y="3"/>
                </a:lnTo>
                <a:lnTo>
                  <a:pt x="583" y="3"/>
                </a:lnTo>
                <a:lnTo>
                  <a:pt x="583" y="0"/>
                </a:lnTo>
                <a:lnTo>
                  <a:pt x="584" y="2"/>
                </a:lnTo>
                <a:lnTo>
                  <a:pt x="584" y="3"/>
                </a:lnTo>
                <a:lnTo>
                  <a:pt x="584" y="2"/>
                </a:lnTo>
                <a:lnTo>
                  <a:pt x="585" y="1"/>
                </a:lnTo>
                <a:lnTo>
                  <a:pt x="585" y="2"/>
                </a:lnTo>
                <a:lnTo>
                  <a:pt x="585" y="1"/>
                </a:lnTo>
                <a:lnTo>
                  <a:pt x="587" y="1"/>
                </a:lnTo>
                <a:lnTo>
                  <a:pt x="587" y="1"/>
                </a:lnTo>
                <a:lnTo>
                  <a:pt x="588" y="2"/>
                </a:lnTo>
                <a:lnTo>
                  <a:pt x="588" y="3"/>
                </a:lnTo>
                <a:lnTo>
                  <a:pt x="588" y="2"/>
                </a:lnTo>
                <a:lnTo>
                  <a:pt x="589" y="2"/>
                </a:lnTo>
                <a:lnTo>
                  <a:pt x="589" y="2"/>
                </a:lnTo>
                <a:lnTo>
                  <a:pt x="589" y="2"/>
                </a:lnTo>
                <a:lnTo>
                  <a:pt x="590" y="1"/>
                </a:lnTo>
                <a:lnTo>
                  <a:pt x="590" y="1"/>
                </a:lnTo>
                <a:lnTo>
                  <a:pt x="590" y="2"/>
                </a:lnTo>
                <a:lnTo>
                  <a:pt x="591" y="2"/>
                </a:lnTo>
                <a:lnTo>
                  <a:pt x="591" y="1"/>
                </a:lnTo>
                <a:lnTo>
                  <a:pt x="592" y="2"/>
                </a:lnTo>
                <a:lnTo>
                  <a:pt x="592" y="0"/>
                </a:lnTo>
                <a:lnTo>
                  <a:pt x="592" y="2"/>
                </a:lnTo>
                <a:lnTo>
                  <a:pt x="593" y="1"/>
                </a:lnTo>
                <a:lnTo>
                  <a:pt x="593" y="1"/>
                </a:lnTo>
                <a:lnTo>
                  <a:pt x="593" y="3"/>
                </a:lnTo>
                <a:lnTo>
                  <a:pt x="594" y="0"/>
                </a:lnTo>
                <a:lnTo>
                  <a:pt x="594" y="1"/>
                </a:lnTo>
                <a:lnTo>
                  <a:pt x="594" y="1"/>
                </a:lnTo>
                <a:lnTo>
                  <a:pt x="596" y="1"/>
                </a:lnTo>
                <a:lnTo>
                  <a:pt x="596" y="3"/>
                </a:lnTo>
                <a:lnTo>
                  <a:pt x="597" y="3"/>
                </a:lnTo>
                <a:lnTo>
                  <a:pt x="597" y="2"/>
                </a:lnTo>
                <a:lnTo>
                  <a:pt x="597" y="3"/>
                </a:lnTo>
                <a:lnTo>
                  <a:pt x="598" y="0"/>
                </a:lnTo>
                <a:lnTo>
                  <a:pt x="598" y="2"/>
                </a:lnTo>
                <a:lnTo>
                  <a:pt x="598" y="0"/>
                </a:lnTo>
                <a:lnTo>
                  <a:pt x="599" y="1"/>
                </a:lnTo>
                <a:lnTo>
                  <a:pt x="599" y="0"/>
                </a:lnTo>
                <a:lnTo>
                  <a:pt x="599" y="3"/>
                </a:lnTo>
                <a:lnTo>
                  <a:pt x="600" y="2"/>
                </a:lnTo>
                <a:lnTo>
                  <a:pt x="600" y="2"/>
                </a:lnTo>
                <a:lnTo>
                  <a:pt x="601" y="1"/>
                </a:lnTo>
                <a:lnTo>
                  <a:pt x="601" y="0"/>
                </a:lnTo>
                <a:lnTo>
                  <a:pt x="601" y="2"/>
                </a:lnTo>
                <a:lnTo>
                  <a:pt x="602" y="3"/>
                </a:lnTo>
                <a:lnTo>
                  <a:pt x="602" y="3"/>
                </a:lnTo>
                <a:lnTo>
                  <a:pt x="602" y="3"/>
                </a:lnTo>
                <a:lnTo>
                  <a:pt x="603" y="3"/>
                </a:lnTo>
                <a:lnTo>
                  <a:pt x="603" y="1"/>
                </a:lnTo>
                <a:lnTo>
                  <a:pt x="605" y="2"/>
                </a:lnTo>
                <a:lnTo>
                  <a:pt x="605" y="3"/>
                </a:lnTo>
                <a:lnTo>
                  <a:pt x="605" y="3"/>
                </a:lnTo>
                <a:lnTo>
                  <a:pt x="606" y="1"/>
                </a:lnTo>
                <a:lnTo>
                  <a:pt x="606" y="2"/>
                </a:lnTo>
                <a:lnTo>
                  <a:pt x="606" y="2"/>
                </a:lnTo>
                <a:lnTo>
                  <a:pt x="607" y="1"/>
                </a:lnTo>
                <a:lnTo>
                  <a:pt x="607" y="2"/>
                </a:lnTo>
                <a:lnTo>
                  <a:pt x="607" y="2"/>
                </a:lnTo>
                <a:lnTo>
                  <a:pt x="608" y="3"/>
                </a:lnTo>
                <a:lnTo>
                  <a:pt x="608" y="3"/>
                </a:lnTo>
                <a:lnTo>
                  <a:pt x="609" y="3"/>
                </a:lnTo>
                <a:lnTo>
                  <a:pt x="609" y="3"/>
                </a:lnTo>
                <a:lnTo>
                  <a:pt x="609" y="3"/>
                </a:lnTo>
                <a:lnTo>
                  <a:pt x="610" y="1"/>
                </a:lnTo>
                <a:lnTo>
                  <a:pt x="610" y="3"/>
                </a:lnTo>
                <a:lnTo>
                  <a:pt x="610" y="0"/>
                </a:lnTo>
                <a:lnTo>
                  <a:pt x="611" y="1"/>
                </a:lnTo>
                <a:lnTo>
                  <a:pt x="611" y="3"/>
                </a:lnTo>
                <a:lnTo>
                  <a:pt x="611" y="1"/>
                </a:lnTo>
                <a:lnTo>
                  <a:pt x="612" y="0"/>
                </a:lnTo>
                <a:lnTo>
                  <a:pt x="612" y="0"/>
                </a:lnTo>
                <a:lnTo>
                  <a:pt x="614" y="3"/>
                </a:lnTo>
                <a:lnTo>
                  <a:pt x="614" y="1"/>
                </a:lnTo>
                <a:lnTo>
                  <a:pt x="614" y="2"/>
                </a:lnTo>
                <a:lnTo>
                  <a:pt x="615" y="1"/>
                </a:lnTo>
                <a:lnTo>
                  <a:pt x="615" y="0"/>
                </a:lnTo>
                <a:lnTo>
                  <a:pt x="615" y="1"/>
                </a:lnTo>
                <a:lnTo>
                  <a:pt x="616" y="3"/>
                </a:lnTo>
                <a:lnTo>
                  <a:pt x="616" y="2"/>
                </a:lnTo>
                <a:lnTo>
                  <a:pt x="616" y="3"/>
                </a:lnTo>
                <a:lnTo>
                  <a:pt x="617" y="3"/>
                </a:lnTo>
                <a:lnTo>
                  <a:pt x="617" y="2"/>
                </a:lnTo>
                <a:lnTo>
                  <a:pt x="618" y="3"/>
                </a:lnTo>
                <a:lnTo>
                  <a:pt x="618" y="1"/>
                </a:lnTo>
                <a:lnTo>
                  <a:pt x="618" y="1"/>
                </a:lnTo>
                <a:lnTo>
                  <a:pt x="619" y="1"/>
                </a:lnTo>
                <a:lnTo>
                  <a:pt x="619" y="1"/>
                </a:lnTo>
                <a:lnTo>
                  <a:pt x="619" y="2"/>
                </a:lnTo>
                <a:lnTo>
                  <a:pt x="620" y="3"/>
                </a:lnTo>
                <a:lnTo>
                  <a:pt x="620" y="1"/>
                </a:lnTo>
                <a:lnTo>
                  <a:pt x="620" y="3"/>
                </a:lnTo>
                <a:lnTo>
                  <a:pt x="621" y="1"/>
                </a:lnTo>
                <a:lnTo>
                  <a:pt x="621" y="0"/>
                </a:lnTo>
                <a:lnTo>
                  <a:pt x="623" y="2"/>
                </a:lnTo>
                <a:lnTo>
                  <a:pt x="623" y="3"/>
                </a:lnTo>
                <a:lnTo>
                  <a:pt x="623" y="1"/>
                </a:lnTo>
                <a:lnTo>
                  <a:pt x="624" y="3"/>
                </a:lnTo>
                <a:lnTo>
                  <a:pt x="624" y="3"/>
                </a:lnTo>
                <a:lnTo>
                  <a:pt x="624" y="2"/>
                </a:lnTo>
                <a:lnTo>
                  <a:pt x="625" y="1"/>
                </a:lnTo>
                <a:lnTo>
                  <a:pt x="625" y="0"/>
                </a:lnTo>
                <a:lnTo>
                  <a:pt x="625" y="2"/>
                </a:lnTo>
                <a:lnTo>
                  <a:pt x="626" y="3"/>
                </a:lnTo>
                <a:lnTo>
                  <a:pt x="626" y="1"/>
                </a:lnTo>
                <a:lnTo>
                  <a:pt x="627" y="3"/>
                </a:lnTo>
                <a:lnTo>
                  <a:pt x="627" y="2"/>
                </a:lnTo>
                <a:lnTo>
                  <a:pt x="627" y="3"/>
                </a:lnTo>
                <a:lnTo>
                  <a:pt x="628" y="2"/>
                </a:lnTo>
                <a:lnTo>
                  <a:pt x="628" y="3"/>
                </a:lnTo>
                <a:lnTo>
                  <a:pt x="628" y="2"/>
                </a:lnTo>
                <a:lnTo>
                  <a:pt x="629" y="3"/>
                </a:lnTo>
                <a:lnTo>
                  <a:pt x="629" y="0"/>
                </a:lnTo>
                <a:lnTo>
                  <a:pt x="629" y="2"/>
                </a:lnTo>
                <a:lnTo>
                  <a:pt x="630" y="2"/>
                </a:lnTo>
                <a:lnTo>
                  <a:pt x="630" y="3"/>
                </a:lnTo>
                <a:lnTo>
                  <a:pt x="632" y="2"/>
                </a:lnTo>
                <a:lnTo>
                  <a:pt x="632" y="2"/>
                </a:lnTo>
                <a:lnTo>
                  <a:pt x="632" y="2"/>
                </a:lnTo>
                <a:lnTo>
                  <a:pt x="633" y="3"/>
                </a:lnTo>
                <a:lnTo>
                  <a:pt x="633" y="1"/>
                </a:lnTo>
                <a:lnTo>
                  <a:pt x="633" y="2"/>
                </a:lnTo>
                <a:lnTo>
                  <a:pt x="634" y="2"/>
                </a:lnTo>
                <a:lnTo>
                  <a:pt x="634" y="2"/>
                </a:lnTo>
                <a:lnTo>
                  <a:pt x="634" y="2"/>
                </a:lnTo>
                <a:lnTo>
                  <a:pt x="635" y="1"/>
                </a:lnTo>
                <a:lnTo>
                  <a:pt x="635" y="0"/>
                </a:lnTo>
                <a:lnTo>
                  <a:pt x="636" y="1"/>
                </a:lnTo>
                <a:lnTo>
                  <a:pt x="636" y="2"/>
                </a:lnTo>
                <a:lnTo>
                  <a:pt x="636" y="1"/>
                </a:lnTo>
                <a:lnTo>
                  <a:pt x="637" y="2"/>
                </a:lnTo>
                <a:lnTo>
                  <a:pt x="637" y="2"/>
                </a:lnTo>
                <a:lnTo>
                  <a:pt x="637" y="2"/>
                </a:lnTo>
                <a:lnTo>
                  <a:pt x="638" y="2"/>
                </a:lnTo>
                <a:lnTo>
                  <a:pt x="638" y="3"/>
                </a:lnTo>
                <a:lnTo>
                  <a:pt x="638" y="3"/>
                </a:lnTo>
                <a:lnTo>
                  <a:pt x="639" y="4"/>
                </a:lnTo>
                <a:lnTo>
                  <a:pt x="639" y="3"/>
                </a:lnTo>
                <a:lnTo>
                  <a:pt x="641" y="3"/>
                </a:lnTo>
                <a:lnTo>
                  <a:pt x="641" y="2"/>
                </a:lnTo>
                <a:lnTo>
                  <a:pt x="641" y="2"/>
                </a:lnTo>
                <a:lnTo>
                  <a:pt x="642" y="1"/>
                </a:lnTo>
                <a:lnTo>
                  <a:pt x="642" y="3"/>
                </a:lnTo>
                <a:lnTo>
                  <a:pt x="642" y="2"/>
                </a:lnTo>
                <a:lnTo>
                  <a:pt x="643" y="1"/>
                </a:lnTo>
                <a:lnTo>
                  <a:pt x="643" y="2"/>
                </a:lnTo>
                <a:lnTo>
                  <a:pt x="643" y="1"/>
                </a:lnTo>
                <a:lnTo>
                  <a:pt x="644" y="2"/>
                </a:lnTo>
                <a:lnTo>
                  <a:pt x="644" y="2"/>
                </a:lnTo>
                <a:lnTo>
                  <a:pt x="645" y="1"/>
                </a:lnTo>
                <a:lnTo>
                  <a:pt x="645" y="2"/>
                </a:lnTo>
                <a:lnTo>
                  <a:pt x="645" y="2"/>
                </a:lnTo>
                <a:lnTo>
                  <a:pt x="646" y="3"/>
                </a:lnTo>
                <a:lnTo>
                  <a:pt x="646" y="1"/>
                </a:lnTo>
                <a:lnTo>
                  <a:pt x="646" y="2"/>
                </a:lnTo>
                <a:lnTo>
                  <a:pt x="647" y="3"/>
                </a:lnTo>
                <a:lnTo>
                  <a:pt x="647" y="4"/>
                </a:lnTo>
                <a:lnTo>
                  <a:pt x="648" y="3"/>
                </a:lnTo>
                <a:lnTo>
                  <a:pt x="648" y="2"/>
                </a:lnTo>
                <a:lnTo>
                  <a:pt x="648" y="1"/>
                </a:lnTo>
                <a:lnTo>
                  <a:pt x="650" y="2"/>
                </a:lnTo>
                <a:lnTo>
                  <a:pt x="650" y="3"/>
                </a:lnTo>
                <a:lnTo>
                  <a:pt x="650" y="1"/>
                </a:lnTo>
                <a:lnTo>
                  <a:pt x="651" y="1"/>
                </a:lnTo>
                <a:lnTo>
                  <a:pt x="651" y="3"/>
                </a:lnTo>
                <a:lnTo>
                  <a:pt x="651" y="2"/>
                </a:lnTo>
                <a:lnTo>
                  <a:pt x="652" y="1"/>
                </a:lnTo>
                <a:lnTo>
                  <a:pt x="652" y="2"/>
                </a:lnTo>
                <a:lnTo>
                  <a:pt x="653" y="3"/>
                </a:lnTo>
                <a:lnTo>
                  <a:pt x="653" y="1"/>
                </a:lnTo>
                <a:lnTo>
                  <a:pt x="653" y="2"/>
                </a:lnTo>
                <a:lnTo>
                  <a:pt x="654" y="1"/>
                </a:lnTo>
                <a:lnTo>
                  <a:pt x="654" y="2"/>
                </a:lnTo>
                <a:lnTo>
                  <a:pt x="654" y="1"/>
                </a:lnTo>
                <a:lnTo>
                  <a:pt x="655" y="1"/>
                </a:lnTo>
                <a:lnTo>
                  <a:pt x="655" y="2"/>
                </a:lnTo>
                <a:lnTo>
                  <a:pt x="655" y="3"/>
                </a:lnTo>
                <a:lnTo>
                  <a:pt x="656" y="3"/>
                </a:lnTo>
                <a:lnTo>
                  <a:pt x="656" y="2"/>
                </a:lnTo>
                <a:lnTo>
                  <a:pt x="657" y="2"/>
                </a:lnTo>
                <a:lnTo>
                  <a:pt x="657" y="2"/>
                </a:lnTo>
                <a:lnTo>
                  <a:pt x="657" y="3"/>
                </a:lnTo>
                <a:lnTo>
                  <a:pt x="659" y="3"/>
                </a:lnTo>
                <a:lnTo>
                  <a:pt x="659" y="3"/>
                </a:lnTo>
                <a:lnTo>
                  <a:pt x="659" y="3"/>
                </a:lnTo>
                <a:lnTo>
                  <a:pt x="660" y="3"/>
                </a:lnTo>
                <a:lnTo>
                  <a:pt x="660" y="2"/>
                </a:lnTo>
                <a:lnTo>
                  <a:pt x="660" y="1"/>
                </a:lnTo>
                <a:lnTo>
                  <a:pt x="661" y="1"/>
                </a:lnTo>
                <a:lnTo>
                  <a:pt x="661" y="2"/>
                </a:lnTo>
                <a:lnTo>
                  <a:pt x="662" y="2"/>
                </a:lnTo>
                <a:lnTo>
                  <a:pt x="662" y="3"/>
                </a:lnTo>
                <a:lnTo>
                  <a:pt x="662" y="2"/>
                </a:lnTo>
                <a:lnTo>
                  <a:pt x="663" y="2"/>
                </a:lnTo>
                <a:lnTo>
                  <a:pt x="663" y="2"/>
                </a:lnTo>
                <a:lnTo>
                  <a:pt x="663" y="3"/>
                </a:lnTo>
                <a:lnTo>
                  <a:pt x="664" y="1"/>
                </a:lnTo>
                <a:lnTo>
                  <a:pt x="664" y="3"/>
                </a:lnTo>
                <a:lnTo>
                  <a:pt x="664" y="2"/>
                </a:lnTo>
                <a:lnTo>
                  <a:pt x="665" y="1"/>
                </a:lnTo>
                <a:lnTo>
                  <a:pt x="665" y="2"/>
                </a:lnTo>
                <a:lnTo>
                  <a:pt x="666" y="2"/>
                </a:lnTo>
                <a:lnTo>
                  <a:pt x="666" y="2"/>
                </a:lnTo>
                <a:lnTo>
                  <a:pt x="666" y="2"/>
                </a:lnTo>
                <a:lnTo>
                  <a:pt x="668" y="3"/>
                </a:lnTo>
                <a:lnTo>
                  <a:pt x="668" y="3"/>
                </a:lnTo>
                <a:lnTo>
                  <a:pt x="668" y="2"/>
                </a:lnTo>
                <a:lnTo>
                  <a:pt x="669" y="1"/>
                </a:lnTo>
                <a:lnTo>
                  <a:pt x="669" y="2"/>
                </a:lnTo>
                <a:lnTo>
                  <a:pt x="669" y="4"/>
                </a:lnTo>
                <a:lnTo>
                  <a:pt x="670" y="3"/>
                </a:lnTo>
                <a:lnTo>
                  <a:pt x="670" y="1"/>
                </a:lnTo>
                <a:lnTo>
                  <a:pt x="671" y="2"/>
                </a:lnTo>
                <a:lnTo>
                  <a:pt x="671" y="0"/>
                </a:lnTo>
                <a:lnTo>
                  <a:pt x="671" y="1"/>
                </a:lnTo>
                <a:lnTo>
                  <a:pt x="672" y="1"/>
                </a:lnTo>
                <a:lnTo>
                  <a:pt x="672" y="1"/>
                </a:lnTo>
                <a:lnTo>
                  <a:pt x="672" y="2"/>
                </a:lnTo>
                <a:lnTo>
                  <a:pt x="673" y="2"/>
                </a:lnTo>
                <a:lnTo>
                  <a:pt x="673" y="1"/>
                </a:lnTo>
                <a:lnTo>
                  <a:pt x="673" y="1"/>
                </a:lnTo>
                <a:lnTo>
                  <a:pt x="674" y="2"/>
                </a:lnTo>
                <a:lnTo>
                  <a:pt x="674" y="2"/>
                </a:lnTo>
                <a:lnTo>
                  <a:pt x="675" y="2"/>
                </a:lnTo>
                <a:lnTo>
                  <a:pt x="675" y="3"/>
                </a:lnTo>
                <a:lnTo>
                  <a:pt x="675" y="3"/>
                </a:lnTo>
                <a:lnTo>
                  <a:pt x="677" y="2"/>
                </a:lnTo>
                <a:lnTo>
                  <a:pt x="677" y="2"/>
                </a:lnTo>
                <a:lnTo>
                  <a:pt x="677" y="3"/>
                </a:lnTo>
                <a:lnTo>
                  <a:pt x="678" y="2"/>
                </a:lnTo>
                <a:lnTo>
                  <a:pt x="678" y="2"/>
                </a:lnTo>
                <a:lnTo>
                  <a:pt x="678" y="1"/>
                </a:lnTo>
                <a:lnTo>
                  <a:pt x="679" y="1"/>
                </a:lnTo>
                <a:lnTo>
                  <a:pt x="679" y="2"/>
                </a:lnTo>
                <a:lnTo>
                  <a:pt x="680" y="1"/>
                </a:lnTo>
                <a:lnTo>
                  <a:pt x="680" y="2"/>
                </a:lnTo>
                <a:lnTo>
                  <a:pt x="680" y="3"/>
                </a:lnTo>
                <a:lnTo>
                  <a:pt x="681" y="1"/>
                </a:lnTo>
                <a:lnTo>
                  <a:pt x="681" y="1"/>
                </a:lnTo>
                <a:lnTo>
                  <a:pt x="681" y="1"/>
                </a:lnTo>
                <a:lnTo>
                  <a:pt x="682" y="1"/>
                </a:lnTo>
                <a:lnTo>
                  <a:pt x="682" y="0"/>
                </a:lnTo>
                <a:lnTo>
                  <a:pt x="682" y="2"/>
                </a:lnTo>
                <a:lnTo>
                  <a:pt x="683" y="1"/>
                </a:lnTo>
                <a:lnTo>
                  <a:pt x="683" y="1"/>
                </a:lnTo>
                <a:lnTo>
                  <a:pt x="684" y="1"/>
                </a:lnTo>
                <a:lnTo>
                  <a:pt x="684" y="3"/>
                </a:lnTo>
                <a:lnTo>
                  <a:pt x="684" y="2"/>
                </a:lnTo>
                <a:lnTo>
                  <a:pt x="686" y="2"/>
                </a:lnTo>
                <a:lnTo>
                  <a:pt x="686" y="2"/>
                </a:lnTo>
                <a:lnTo>
                  <a:pt x="686" y="2"/>
                </a:lnTo>
                <a:lnTo>
                  <a:pt x="687" y="3"/>
                </a:lnTo>
                <a:lnTo>
                  <a:pt x="687" y="1"/>
                </a:lnTo>
                <a:lnTo>
                  <a:pt x="687" y="2"/>
                </a:lnTo>
                <a:lnTo>
                  <a:pt x="688" y="2"/>
                </a:lnTo>
                <a:lnTo>
                  <a:pt x="688" y="2"/>
                </a:lnTo>
                <a:lnTo>
                  <a:pt x="689" y="1"/>
                </a:lnTo>
                <a:lnTo>
                  <a:pt x="689" y="1"/>
                </a:lnTo>
                <a:lnTo>
                  <a:pt x="689" y="2"/>
                </a:lnTo>
                <a:lnTo>
                  <a:pt x="690" y="2"/>
                </a:lnTo>
                <a:lnTo>
                  <a:pt x="690" y="2"/>
                </a:lnTo>
                <a:lnTo>
                  <a:pt x="690" y="2"/>
                </a:lnTo>
                <a:lnTo>
                  <a:pt x="691" y="1"/>
                </a:lnTo>
                <a:lnTo>
                  <a:pt x="691" y="3"/>
                </a:lnTo>
                <a:lnTo>
                  <a:pt x="692" y="1"/>
                </a:lnTo>
                <a:lnTo>
                  <a:pt x="692" y="2"/>
                </a:lnTo>
                <a:lnTo>
                  <a:pt x="692" y="2"/>
                </a:lnTo>
                <a:lnTo>
                  <a:pt x="693" y="3"/>
                </a:lnTo>
                <a:lnTo>
                  <a:pt x="693" y="1"/>
                </a:lnTo>
                <a:lnTo>
                  <a:pt x="693" y="1"/>
                </a:lnTo>
                <a:lnTo>
                  <a:pt x="695" y="1"/>
                </a:lnTo>
                <a:lnTo>
                  <a:pt x="695" y="1"/>
                </a:lnTo>
                <a:lnTo>
                  <a:pt x="695" y="2"/>
                </a:lnTo>
                <a:lnTo>
                  <a:pt x="696" y="2"/>
                </a:lnTo>
                <a:lnTo>
                  <a:pt x="696" y="2"/>
                </a:lnTo>
                <a:lnTo>
                  <a:pt x="697" y="2"/>
                </a:lnTo>
                <a:lnTo>
                  <a:pt x="697" y="0"/>
                </a:lnTo>
                <a:lnTo>
                  <a:pt x="697" y="2"/>
                </a:lnTo>
                <a:lnTo>
                  <a:pt x="698" y="2"/>
                </a:lnTo>
                <a:lnTo>
                  <a:pt x="698" y="2"/>
                </a:lnTo>
                <a:lnTo>
                  <a:pt x="698" y="1"/>
                </a:lnTo>
                <a:lnTo>
                  <a:pt x="699" y="2"/>
                </a:lnTo>
                <a:lnTo>
                  <a:pt x="699" y="0"/>
                </a:lnTo>
                <a:lnTo>
                  <a:pt x="699" y="2"/>
                </a:lnTo>
                <a:lnTo>
                  <a:pt x="700" y="2"/>
                </a:lnTo>
                <a:lnTo>
                  <a:pt x="700" y="0"/>
                </a:lnTo>
                <a:lnTo>
                  <a:pt x="701" y="2"/>
                </a:lnTo>
                <a:lnTo>
                  <a:pt x="701" y="3"/>
                </a:lnTo>
                <a:lnTo>
                  <a:pt x="701" y="2"/>
                </a:lnTo>
                <a:lnTo>
                  <a:pt x="702" y="2"/>
                </a:lnTo>
                <a:lnTo>
                  <a:pt x="702" y="1"/>
                </a:lnTo>
                <a:lnTo>
                  <a:pt x="702" y="2"/>
                </a:lnTo>
                <a:lnTo>
                  <a:pt x="704" y="2"/>
                </a:lnTo>
                <a:lnTo>
                  <a:pt x="704" y="2"/>
                </a:lnTo>
                <a:lnTo>
                  <a:pt x="704" y="3"/>
                </a:lnTo>
                <a:lnTo>
                  <a:pt x="705" y="2"/>
                </a:lnTo>
                <a:lnTo>
                  <a:pt x="705" y="2"/>
                </a:lnTo>
                <a:lnTo>
                  <a:pt x="706" y="1"/>
                </a:lnTo>
                <a:lnTo>
                  <a:pt x="706" y="1"/>
                </a:lnTo>
                <a:lnTo>
                  <a:pt x="706" y="3"/>
                </a:lnTo>
                <a:lnTo>
                  <a:pt x="707" y="0"/>
                </a:lnTo>
                <a:lnTo>
                  <a:pt x="707" y="2"/>
                </a:lnTo>
                <a:lnTo>
                  <a:pt x="707" y="2"/>
                </a:lnTo>
                <a:lnTo>
                  <a:pt x="708" y="1"/>
                </a:lnTo>
                <a:lnTo>
                  <a:pt x="708" y="1"/>
                </a:lnTo>
                <a:lnTo>
                  <a:pt x="708" y="1"/>
                </a:lnTo>
                <a:lnTo>
                  <a:pt x="709" y="2"/>
                </a:lnTo>
                <a:lnTo>
                  <a:pt x="709" y="1"/>
                </a:lnTo>
                <a:lnTo>
                  <a:pt x="710" y="3"/>
                </a:lnTo>
                <a:lnTo>
                  <a:pt x="710" y="2"/>
                </a:lnTo>
                <a:lnTo>
                  <a:pt x="710" y="0"/>
                </a:lnTo>
                <a:lnTo>
                  <a:pt x="711" y="1"/>
                </a:lnTo>
                <a:lnTo>
                  <a:pt x="711" y="3"/>
                </a:lnTo>
                <a:lnTo>
                  <a:pt x="711" y="1"/>
                </a:lnTo>
                <a:lnTo>
                  <a:pt x="713" y="1"/>
                </a:lnTo>
                <a:lnTo>
                  <a:pt x="713" y="1"/>
                </a:lnTo>
                <a:lnTo>
                  <a:pt x="713" y="2"/>
                </a:lnTo>
                <a:lnTo>
                  <a:pt x="714" y="3"/>
                </a:lnTo>
                <a:lnTo>
                  <a:pt x="714" y="1"/>
                </a:lnTo>
                <a:lnTo>
                  <a:pt x="715" y="0"/>
                </a:lnTo>
                <a:lnTo>
                  <a:pt x="715" y="2"/>
                </a:lnTo>
                <a:lnTo>
                  <a:pt x="715" y="3"/>
                </a:lnTo>
                <a:lnTo>
                  <a:pt x="716" y="0"/>
                </a:lnTo>
                <a:lnTo>
                  <a:pt x="716" y="3"/>
                </a:lnTo>
                <a:lnTo>
                  <a:pt x="716" y="2"/>
                </a:lnTo>
                <a:lnTo>
                  <a:pt x="717" y="2"/>
                </a:lnTo>
                <a:lnTo>
                  <a:pt x="717" y="1"/>
                </a:lnTo>
                <a:lnTo>
                  <a:pt x="717" y="3"/>
                </a:lnTo>
                <a:lnTo>
                  <a:pt x="718" y="2"/>
                </a:lnTo>
                <a:lnTo>
                  <a:pt x="718" y="3"/>
                </a:lnTo>
                <a:lnTo>
                  <a:pt x="719" y="3"/>
                </a:lnTo>
                <a:lnTo>
                  <a:pt x="719" y="3"/>
                </a:lnTo>
                <a:lnTo>
                  <a:pt x="719" y="2"/>
                </a:lnTo>
                <a:lnTo>
                  <a:pt x="720" y="3"/>
                </a:lnTo>
                <a:lnTo>
                  <a:pt x="720" y="1"/>
                </a:lnTo>
                <a:lnTo>
                  <a:pt x="720" y="2"/>
                </a:lnTo>
                <a:lnTo>
                  <a:pt x="722" y="3"/>
                </a:lnTo>
                <a:lnTo>
                  <a:pt x="722" y="3"/>
                </a:lnTo>
                <a:lnTo>
                  <a:pt x="722" y="3"/>
                </a:lnTo>
                <a:lnTo>
                  <a:pt x="723" y="2"/>
                </a:lnTo>
                <a:lnTo>
                  <a:pt x="723" y="3"/>
                </a:lnTo>
                <a:lnTo>
                  <a:pt x="724" y="3"/>
                </a:lnTo>
                <a:lnTo>
                  <a:pt x="724" y="3"/>
                </a:lnTo>
                <a:lnTo>
                  <a:pt x="724" y="3"/>
                </a:lnTo>
                <a:lnTo>
                  <a:pt x="725" y="4"/>
                </a:lnTo>
                <a:lnTo>
                  <a:pt x="725" y="1"/>
                </a:lnTo>
                <a:lnTo>
                  <a:pt x="725" y="1"/>
                </a:lnTo>
                <a:lnTo>
                  <a:pt x="726" y="0"/>
                </a:lnTo>
                <a:lnTo>
                  <a:pt x="726" y="2"/>
                </a:lnTo>
                <a:lnTo>
                  <a:pt x="726" y="3"/>
                </a:lnTo>
                <a:lnTo>
                  <a:pt x="727" y="2"/>
                </a:lnTo>
                <a:lnTo>
                  <a:pt x="727" y="3"/>
                </a:lnTo>
                <a:lnTo>
                  <a:pt x="728" y="3"/>
                </a:lnTo>
                <a:lnTo>
                  <a:pt x="728" y="3"/>
                </a:lnTo>
                <a:lnTo>
                  <a:pt x="728" y="2"/>
                </a:lnTo>
                <a:lnTo>
                  <a:pt x="729" y="2"/>
                </a:lnTo>
                <a:lnTo>
                  <a:pt x="729" y="3"/>
                </a:lnTo>
                <a:lnTo>
                  <a:pt x="729" y="2"/>
                </a:lnTo>
                <a:lnTo>
                  <a:pt x="731" y="3"/>
                </a:lnTo>
                <a:lnTo>
                  <a:pt x="731" y="3"/>
                </a:lnTo>
                <a:lnTo>
                  <a:pt x="731" y="2"/>
                </a:lnTo>
                <a:lnTo>
                  <a:pt x="732" y="2"/>
                </a:lnTo>
                <a:lnTo>
                  <a:pt x="732" y="1"/>
                </a:lnTo>
                <a:lnTo>
                  <a:pt x="733" y="4"/>
                </a:lnTo>
                <a:lnTo>
                  <a:pt x="733" y="3"/>
                </a:lnTo>
                <a:lnTo>
                  <a:pt x="733" y="1"/>
                </a:lnTo>
                <a:lnTo>
                  <a:pt x="734" y="2"/>
                </a:lnTo>
                <a:lnTo>
                  <a:pt x="734" y="2"/>
                </a:lnTo>
                <a:lnTo>
                  <a:pt x="734" y="3"/>
                </a:lnTo>
                <a:lnTo>
                  <a:pt x="735" y="1"/>
                </a:lnTo>
                <a:lnTo>
                  <a:pt x="735" y="2"/>
                </a:lnTo>
                <a:lnTo>
                  <a:pt x="736" y="3"/>
                </a:lnTo>
                <a:lnTo>
                  <a:pt x="736" y="3"/>
                </a:lnTo>
                <a:lnTo>
                  <a:pt x="736" y="2"/>
                </a:lnTo>
                <a:lnTo>
                  <a:pt x="737" y="3"/>
                </a:lnTo>
                <a:lnTo>
                  <a:pt x="737" y="3"/>
                </a:lnTo>
                <a:lnTo>
                  <a:pt x="737" y="3"/>
                </a:lnTo>
                <a:lnTo>
                  <a:pt x="738" y="1"/>
                </a:lnTo>
                <a:lnTo>
                  <a:pt x="738" y="2"/>
                </a:lnTo>
                <a:lnTo>
                  <a:pt x="738" y="2"/>
                </a:lnTo>
                <a:lnTo>
                  <a:pt x="740" y="3"/>
                </a:lnTo>
                <a:lnTo>
                  <a:pt x="740" y="2"/>
                </a:lnTo>
                <a:lnTo>
                  <a:pt x="741" y="3"/>
                </a:lnTo>
                <a:lnTo>
                  <a:pt x="741" y="1"/>
                </a:lnTo>
                <a:lnTo>
                  <a:pt x="741" y="2"/>
                </a:lnTo>
                <a:lnTo>
                  <a:pt x="742" y="1"/>
                </a:lnTo>
                <a:lnTo>
                  <a:pt x="742" y="1"/>
                </a:lnTo>
                <a:lnTo>
                  <a:pt x="742" y="3"/>
                </a:lnTo>
                <a:lnTo>
                  <a:pt x="743" y="2"/>
                </a:lnTo>
                <a:lnTo>
                  <a:pt x="743" y="2"/>
                </a:lnTo>
                <a:lnTo>
                  <a:pt x="743" y="1"/>
                </a:lnTo>
                <a:lnTo>
                  <a:pt x="744" y="1"/>
                </a:lnTo>
                <a:lnTo>
                  <a:pt x="744" y="2"/>
                </a:lnTo>
                <a:lnTo>
                  <a:pt x="745" y="3"/>
                </a:lnTo>
                <a:lnTo>
                  <a:pt x="745" y="0"/>
                </a:lnTo>
                <a:lnTo>
                  <a:pt x="745" y="1"/>
                </a:lnTo>
                <a:lnTo>
                  <a:pt x="746" y="3"/>
                </a:lnTo>
                <a:lnTo>
                  <a:pt x="746" y="2"/>
                </a:lnTo>
                <a:lnTo>
                  <a:pt x="746" y="1"/>
                </a:lnTo>
                <a:lnTo>
                  <a:pt x="747" y="3"/>
                </a:lnTo>
                <a:lnTo>
                  <a:pt x="747" y="2"/>
                </a:lnTo>
                <a:lnTo>
                  <a:pt x="747" y="1"/>
                </a:lnTo>
                <a:lnTo>
                  <a:pt x="749" y="0"/>
                </a:lnTo>
                <a:lnTo>
                  <a:pt x="749" y="2"/>
                </a:lnTo>
                <a:lnTo>
                  <a:pt x="750" y="3"/>
                </a:lnTo>
                <a:lnTo>
                  <a:pt x="750" y="2"/>
                </a:lnTo>
                <a:lnTo>
                  <a:pt x="750" y="2"/>
                </a:lnTo>
                <a:lnTo>
                  <a:pt x="751" y="2"/>
                </a:lnTo>
                <a:lnTo>
                  <a:pt x="751" y="2"/>
                </a:lnTo>
                <a:lnTo>
                  <a:pt x="751" y="1"/>
                </a:lnTo>
                <a:lnTo>
                  <a:pt x="752" y="3"/>
                </a:lnTo>
                <a:lnTo>
                  <a:pt x="752" y="1"/>
                </a:lnTo>
                <a:lnTo>
                  <a:pt x="752" y="1"/>
                </a:lnTo>
                <a:lnTo>
                  <a:pt x="753" y="3"/>
                </a:lnTo>
                <a:lnTo>
                  <a:pt x="753" y="2"/>
                </a:lnTo>
                <a:lnTo>
                  <a:pt x="754" y="2"/>
                </a:lnTo>
                <a:lnTo>
                  <a:pt x="754" y="2"/>
                </a:lnTo>
                <a:lnTo>
                  <a:pt x="754" y="1"/>
                </a:lnTo>
                <a:lnTo>
                  <a:pt x="755" y="2"/>
                </a:lnTo>
                <a:lnTo>
                  <a:pt x="755" y="2"/>
                </a:lnTo>
                <a:lnTo>
                  <a:pt x="755" y="3"/>
                </a:lnTo>
                <a:lnTo>
                  <a:pt x="756" y="2"/>
                </a:lnTo>
                <a:lnTo>
                  <a:pt x="756" y="1"/>
                </a:lnTo>
                <a:lnTo>
                  <a:pt x="756" y="2"/>
                </a:lnTo>
                <a:lnTo>
                  <a:pt x="758" y="0"/>
                </a:lnTo>
                <a:lnTo>
                  <a:pt x="758" y="2"/>
                </a:lnTo>
                <a:lnTo>
                  <a:pt x="759" y="2"/>
                </a:lnTo>
                <a:lnTo>
                  <a:pt x="759" y="3"/>
                </a:lnTo>
                <a:lnTo>
                  <a:pt x="759" y="0"/>
                </a:lnTo>
                <a:lnTo>
                  <a:pt x="760" y="1"/>
                </a:lnTo>
                <a:lnTo>
                  <a:pt x="760" y="1"/>
                </a:lnTo>
                <a:lnTo>
                  <a:pt x="760" y="3"/>
                </a:lnTo>
                <a:lnTo>
                  <a:pt x="761" y="2"/>
                </a:lnTo>
                <a:lnTo>
                  <a:pt x="761" y="1"/>
                </a:lnTo>
                <a:lnTo>
                  <a:pt x="761" y="2"/>
                </a:lnTo>
                <a:lnTo>
                  <a:pt x="762" y="1"/>
                </a:lnTo>
                <a:lnTo>
                  <a:pt x="762" y="2"/>
                </a:lnTo>
                <a:lnTo>
                  <a:pt x="763" y="0"/>
                </a:lnTo>
                <a:lnTo>
                  <a:pt x="763" y="1"/>
                </a:lnTo>
                <a:lnTo>
                  <a:pt x="763" y="2"/>
                </a:lnTo>
                <a:lnTo>
                  <a:pt x="764" y="2"/>
                </a:lnTo>
                <a:lnTo>
                  <a:pt x="764" y="3"/>
                </a:lnTo>
                <a:lnTo>
                  <a:pt x="764" y="1"/>
                </a:lnTo>
                <a:lnTo>
                  <a:pt x="765" y="3"/>
                </a:lnTo>
                <a:lnTo>
                  <a:pt x="765" y="0"/>
                </a:lnTo>
                <a:lnTo>
                  <a:pt x="765" y="2"/>
                </a:lnTo>
                <a:lnTo>
                  <a:pt x="767" y="2"/>
                </a:lnTo>
                <a:lnTo>
                  <a:pt x="767" y="1"/>
                </a:lnTo>
                <a:lnTo>
                  <a:pt x="768" y="3"/>
                </a:lnTo>
                <a:lnTo>
                  <a:pt x="768" y="3"/>
                </a:lnTo>
                <a:lnTo>
                  <a:pt x="768" y="2"/>
                </a:lnTo>
                <a:lnTo>
                  <a:pt x="769" y="2"/>
                </a:lnTo>
                <a:lnTo>
                  <a:pt x="769" y="3"/>
                </a:lnTo>
                <a:lnTo>
                  <a:pt x="769" y="2"/>
                </a:lnTo>
                <a:lnTo>
                  <a:pt x="770" y="1"/>
                </a:lnTo>
                <a:lnTo>
                  <a:pt x="770" y="3"/>
                </a:lnTo>
                <a:lnTo>
                  <a:pt x="770" y="1"/>
                </a:lnTo>
                <a:lnTo>
                  <a:pt x="771" y="2"/>
                </a:lnTo>
                <a:lnTo>
                  <a:pt x="771" y="1"/>
                </a:lnTo>
                <a:lnTo>
                  <a:pt x="772" y="3"/>
                </a:lnTo>
                <a:lnTo>
                  <a:pt x="772" y="2"/>
                </a:lnTo>
                <a:lnTo>
                  <a:pt x="772" y="3"/>
                </a:lnTo>
                <a:lnTo>
                  <a:pt x="773" y="1"/>
                </a:lnTo>
                <a:lnTo>
                  <a:pt x="773" y="3"/>
                </a:lnTo>
                <a:lnTo>
                  <a:pt x="773" y="3"/>
                </a:lnTo>
                <a:lnTo>
                  <a:pt x="774" y="3"/>
                </a:lnTo>
                <a:lnTo>
                  <a:pt x="774" y="3"/>
                </a:lnTo>
                <a:lnTo>
                  <a:pt x="774" y="1"/>
                </a:lnTo>
                <a:lnTo>
                  <a:pt x="776" y="2"/>
                </a:lnTo>
                <a:lnTo>
                  <a:pt x="776" y="2"/>
                </a:lnTo>
                <a:lnTo>
                  <a:pt x="777" y="1"/>
                </a:lnTo>
                <a:lnTo>
                  <a:pt x="777" y="0"/>
                </a:lnTo>
                <a:lnTo>
                  <a:pt x="777" y="3"/>
                </a:lnTo>
                <a:lnTo>
                  <a:pt x="778" y="2"/>
                </a:lnTo>
                <a:lnTo>
                  <a:pt x="778" y="1"/>
                </a:lnTo>
                <a:lnTo>
                  <a:pt x="778" y="2"/>
                </a:lnTo>
                <a:lnTo>
                  <a:pt x="779" y="2"/>
                </a:lnTo>
                <a:lnTo>
                  <a:pt x="779" y="2"/>
                </a:lnTo>
                <a:lnTo>
                  <a:pt x="780" y="2"/>
                </a:lnTo>
                <a:lnTo>
                  <a:pt x="780" y="2"/>
                </a:lnTo>
                <a:lnTo>
                  <a:pt x="780" y="1"/>
                </a:lnTo>
                <a:lnTo>
                  <a:pt x="781" y="1"/>
                </a:lnTo>
                <a:lnTo>
                  <a:pt x="781" y="2"/>
                </a:lnTo>
                <a:lnTo>
                  <a:pt x="781" y="3"/>
                </a:lnTo>
                <a:lnTo>
                  <a:pt x="782" y="2"/>
                </a:lnTo>
                <a:lnTo>
                  <a:pt x="782" y="2"/>
                </a:lnTo>
                <a:lnTo>
                  <a:pt x="782" y="3"/>
                </a:lnTo>
                <a:lnTo>
                  <a:pt x="783" y="2"/>
                </a:lnTo>
                <a:lnTo>
                  <a:pt x="783" y="3"/>
                </a:lnTo>
                <a:lnTo>
                  <a:pt x="785" y="2"/>
                </a:lnTo>
                <a:lnTo>
                  <a:pt x="785" y="2"/>
                </a:lnTo>
                <a:lnTo>
                  <a:pt x="785" y="1"/>
                </a:lnTo>
                <a:lnTo>
                  <a:pt x="786" y="1"/>
                </a:lnTo>
                <a:lnTo>
                  <a:pt x="786" y="3"/>
                </a:lnTo>
                <a:lnTo>
                  <a:pt x="786" y="2"/>
                </a:lnTo>
                <a:lnTo>
                  <a:pt x="787" y="1"/>
                </a:lnTo>
                <a:lnTo>
                  <a:pt x="787" y="2"/>
                </a:lnTo>
                <a:lnTo>
                  <a:pt x="787" y="1"/>
                </a:lnTo>
                <a:lnTo>
                  <a:pt x="788" y="2"/>
                </a:lnTo>
                <a:lnTo>
                  <a:pt x="788" y="3"/>
                </a:lnTo>
                <a:lnTo>
                  <a:pt x="789" y="0"/>
                </a:lnTo>
                <a:lnTo>
                  <a:pt x="789" y="1"/>
                </a:lnTo>
                <a:lnTo>
                  <a:pt x="789" y="2"/>
                </a:lnTo>
                <a:lnTo>
                  <a:pt x="790" y="0"/>
                </a:lnTo>
                <a:lnTo>
                  <a:pt x="790" y="2"/>
                </a:lnTo>
                <a:lnTo>
                  <a:pt x="790" y="3"/>
                </a:lnTo>
                <a:lnTo>
                  <a:pt x="791" y="1"/>
                </a:lnTo>
                <a:lnTo>
                  <a:pt x="791" y="3"/>
                </a:lnTo>
                <a:lnTo>
                  <a:pt x="791" y="2"/>
                </a:lnTo>
                <a:lnTo>
                  <a:pt x="792" y="0"/>
                </a:lnTo>
                <a:lnTo>
                  <a:pt x="792" y="2"/>
                </a:lnTo>
                <a:lnTo>
                  <a:pt x="794" y="3"/>
                </a:lnTo>
                <a:lnTo>
                  <a:pt x="794" y="3"/>
                </a:lnTo>
                <a:lnTo>
                  <a:pt x="794" y="1"/>
                </a:lnTo>
                <a:lnTo>
                  <a:pt x="795" y="0"/>
                </a:lnTo>
                <a:lnTo>
                  <a:pt x="795" y="2"/>
                </a:lnTo>
                <a:lnTo>
                  <a:pt x="795" y="1"/>
                </a:lnTo>
                <a:lnTo>
                  <a:pt x="796" y="1"/>
                </a:lnTo>
                <a:lnTo>
                  <a:pt x="796" y="0"/>
                </a:lnTo>
                <a:lnTo>
                  <a:pt x="796" y="2"/>
                </a:lnTo>
                <a:lnTo>
                  <a:pt x="797" y="3"/>
                </a:lnTo>
                <a:lnTo>
                  <a:pt x="797" y="2"/>
                </a:lnTo>
                <a:lnTo>
                  <a:pt x="798" y="3"/>
                </a:lnTo>
                <a:lnTo>
                  <a:pt x="798" y="3"/>
                </a:lnTo>
                <a:lnTo>
                  <a:pt x="798" y="3"/>
                </a:lnTo>
                <a:lnTo>
                  <a:pt x="799" y="2"/>
                </a:lnTo>
                <a:lnTo>
                  <a:pt x="799" y="1"/>
                </a:lnTo>
                <a:lnTo>
                  <a:pt x="799" y="2"/>
                </a:lnTo>
                <a:lnTo>
                  <a:pt x="800" y="3"/>
                </a:lnTo>
                <a:lnTo>
                  <a:pt x="800" y="1"/>
                </a:lnTo>
                <a:lnTo>
                  <a:pt x="800" y="2"/>
                </a:lnTo>
                <a:lnTo>
                  <a:pt x="801" y="3"/>
                </a:lnTo>
                <a:lnTo>
                  <a:pt x="801" y="2"/>
                </a:lnTo>
                <a:lnTo>
                  <a:pt x="802" y="3"/>
                </a:lnTo>
                <a:lnTo>
                  <a:pt x="802" y="3"/>
                </a:lnTo>
                <a:lnTo>
                  <a:pt x="802" y="3"/>
                </a:lnTo>
                <a:lnTo>
                  <a:pt x="804" y="4"/>
                </a:lnTo>
                <a:lnTo>
                  <a:pt x="804" y="3"/>
                </a:lnTo>
                <a:lnTo>
                  <a:pt x="804" y="2"/>
                </a:lnTo>
                <a:lnTo>
                  <a:pt x="805" y="3"/>
                </a:lnTo>
                <a:lnTo>
                  <a:pt x="805" y="3"/>
                </a:lnTo>
                <a:lnTo>
                  <a:pt x="805" y="2"/>
                </a:lnTo>
                <a:lnTo>
                  <a:pt x="806" y="3"/>
                </a:lnTo>
                <a:lnTo>
                  <a:pt x="806" y="3"/>
                </a:lnTo>
                <a:lnTo>
                  <a:pt x="807" y="3"/>
                </a:lnTo>
                <a:lnTo>
                  <a:pt x="807" y="2"/>
                </a:lnTo>
                <a:lnTo>
                  <a:pt x="807" y="3"/>
                </a:lnTo>
                <a:lnTo>
                  <a:pt x="808" y="2"/>
                </a:lnTo>
                <a:lnTo>
                  <a:pt x="808" y="1"/>
                </a:lnTo>
                <a:lnTo>
                  <a:pt x="808" y="3"/>
                </a:lnTo>
                <a:lnTo>
                  <a:pt x="809" y="2"/>
                </a:lnTo>
                <a:lnTo>
                  <a:pt x="809" y="1"/>
                </a:lnTo>
                <a:lnTo>
                  <a:pt x="809" y="3"/>
                </a:lnTo>
                <a:lnTo>
                  <a:pt x="810" y="3"/>
                </a:lnTo>
                <a:lnTo>
                  <a:pt x="810" y="2"/>
                </a:lnTo>
                <a:lnTo>
                  <a:pt x="811" y="2"/>
                </a:lnTo>
                <a:lnTo>
                  <a:pt x="811" y="3"/>
                </a:lnTo>
                <a:lnTo>
                  <a:pt x="811" y="1"/>
                </a:lnTo>
                <a:lnTo>
                  <a:pt x="813" y="2"/>
                </a:lnTo>
                <a:lnTo>
                  <a:pt x="813" y="1"/>
                </a:lnTo>
                <a:lnTo>
                  <a:pt x="813" y="1"/>
                </a:lnTo>
                <a:lnTo>
                  <a:pt x="814" y="2"/>
                </a:lnTo>
                <a:lnTo>
                  <a:pt x="814" y="3"/>
                </a:lnTo>
                <a:lnTo>
                  <a:pt x="814" y="0"/>
                </a:lnTo>
                <a:lnTo>
                  <a:pt x="815" y="2"/>
                </a:lnTo>
                <a:lnTo>
                  <a:pt x="815" y="3"/>
                </a:lnTo>
                <a:lnTo>
                  <a:pt x="816" y="2"/>
                </a:lnTo>
                <a:lnTo>
                  <a:pt x="816" y="3"/>
                </a:lnTo>
                <a:lnTo>
                  <a:pt x="816" y="3"/>
                </a:lnTo>
                <a:lnTo>
                  <a:pt x="817" y="1"/>
                </a:lnTo>
                <a:lnTo>
                  <a:pt x="817" y="2"/>
                </a:lnTo>
                <a:lnTo>
                  <a:pt x="817" y="1"/>
                </a:lnTo>
                <a:lnTo>
                  <a:pt x="818" y="2"/>
                </a:lnTo>
                <a:lnTo>
                  <a:pt x="818" y="0"/>
                </a:lnTo>
                <a:lnTo>
                  <a:pt x="818" y="2"/>
                </a:lnTo>
                <a:lnTo>
                  <a:pt x="819" y="0"/>
                </a:lnTo>
                <a:lnTo>
                  <a:pt x="819" y="3"/>
                </a:lnTo>
                <a:lnTo>
                  <a:pt x="820" y="1"/>
                </a:lnTo>
                <a:lnTo>
                  <a:pt x="820" y="3"/>
                </a:lnTo>
                <a:lnTo>
                  <a:pt x="820" y="2"/>
                </a:lnTo>
                <a:lnTo>
                  <a:pt x="822" y="2"/>
                </a:lnTo>
                <a:lnTo>
                  <a:pt x="822" y="108"/>
                </a:lnTo>
                <a:lnTo>
                  <a:pt x="822" y="253"/>
                </a:lnTo>
                <a:lnTo>
                  <a:pt x="823" y="260"/>
                </a:lnTo>
                <a:lnTo>
                  <a:pt x="823" y="260"/>
                </a:lnTo>
                <a:lnTo>
                  <a:pt x="824" y="260"/>
                </a:lnTo>
                <a:lnTo>
                  <a:pt x="824" y="260"/>
                </a:lnTo>
                <a:lnTo>
                  <a:pt x="824" y="260"/>
                </a:lnTo>
                <a:lnTo>
                  <a:pt x="825" y="260"/>
                </a:lnTo>
                <a:lnTo>
                  <a:pt x="825" y="260"/>
                </a:lnTo>
                <a:lnTo>
                  <a:pt x="825" y="260"/>
                </a:lnTo>
                <a:lnTo>
                  <a:pt x="826" y="260"/>
                </a:lnTo>
                <a:lnTo>
                  <a:pt x="826" y="262"/>
                </a:lnTo>
                <a:lnTo>
                  <a:pt x="826" y="262"/>
                </a:lnTo>
                <a:lnTo>
                  <a:pt x="827" y="263"/>
                </a:lnTo>
                <a:lnTo>
                  <a:pt x="827" y="260"/>
                </a:lnTo>
                <a:lnTo>
                  <a:pt x="828" y="263"/>
                </a:lnTo>
                <a:lnTo>
                  <a:pt x="828" y="262"/>
                </a:lnTo>
                <a:lnTo>
                  <a:pt x="828" y="260"/>
                </a:lnTo>
                <a:lnTo>
                  <a:pt x="829" y="262"/>
                </a:lnTo>
                <a:lnTo>
                  <a:pt x="829" y="262"/>
                </a:lnTo>
                <a:lnTo>
                  <a:pt x="829" y="262"/>
                </a:lnTo>
                <a:lnTo>
                  <a:pt x="831" y="262"/>
                </a:lnTo>
                <a:lnTo>
                  <a:pt x="831" y="262"/>
                </a:lnTo>
                <a:lnTo>
                  <a:pt x="831" y="262"/>
                </a:lnTo>
                <a:lnTo>
                  <a:pt x="832" y="263"/>
                </a:lnTo>
                <a:lnTo>
                  <a:pt x="832" y="262"/>
                </a:lnTo>
                <a:lnTo>
                  <a:pt x="833" y="263"/>
                </a:lnTo>
                <a:lnTo>
                  <a:pt x="833" y="260"/>
                </a:lnTo>
                <a:lnTo>
                  <a:pt x="833" y="262"/>
                </a:lnTo>
                <a:lnTo>
                  <a:pt x="834" y="263"/>
                </a:lnTo>
                <a:lnTo>
                  <a:pt x="834" y="260"/>
                </a:lnTo>
                <a:lnTo>
                  <a:pt x="834" y="262"/>
                </a:lnTo>
                <a:lnTo>
                  <a:pt x="835" y="260"/>
                </a:lnTo>
                <a:lnTo>
                  <a:pt x="835" y="262"/>
                </a:lnTo>
                <a:lnTo>
                  <a:pt x="835" y="262"/>
                </a:lnTo>
                <a:lnTo>
                  <a:pt x="836" y="262"/>
                </a:lnTo>
                <a:lnTo>
                  <a:pt x="836" y="262"/>
                </a:lnTo>
                <a:lnTo>
                  <a:pt x="837" y="260"/>
                </a:lnTo>
                <a:lnTo>
                  <a:pt x="837" y="260"/>
                </a:lnTo>
                <a:lnTo>
                  <a:pt x="837" y="262"/>
                </a:lnTo>
                <a:lnTo>
                  <a:pt x="838" y="263"/>
                </a:lnTo>
                <a:lnTo>
                  <a:pt x="838" y="262"/>
                </a:lnTo>
                <a:lnTo>
                  <a:pt x="838" y="264"/>
                </a:lnTo>
                <a:lnTo>
                  <a:pt x="840" y="264"/>
                </a:lnTo>
                <a:lnTo>
                  <a:pt x="840" y="262"/>
                </a:lnTo>
                <a:lnTo>
                  <a:pt x="840" y="263"/>
                </a:lnTo>
                <a:lnTo>
                  <a:pt x="841" y="262"/>
                </a:lnTo>
                <a:lnTo>
                  <a:pt x="841" y="263"/>
                </a:lnTo>
                <a:lnTo>
                  <a:pt x="842" y="263"/>
                </a:lnTo>
                <a:lnTo>
                  <a:pt x="842" y="260"/>
                </a:lnTo>
                <a:lnTo>
                  <a:pt x="842" y="262"/>
                </a:lnTo>
                <a:lnTo>
                  <a:pt x="843" y="260"/>
                </a:lnTo>
                <a:lnTo>
                  <a:pt x="843" y="260"/>
                </a:lnTo>
                <a:lnTo>
                  <a:pt x="843" y="260"/>
                </a:lnTo>
                <a:lnTo>
                  <a:pt x="844" y="262"/>
                </a:lnTo>
                <a:lnTo>
                  <a:pt x="844" y="259"/>
                </a:lnTo>
                <a:lnTo>
                  <a:pt x="844" y="260"/>
                </a:lnTo>
                <a:lnTo>
                  <a:pt x="845" y="260"/>
                </a:lnTo>
                <a:lnTo>
                  <a:pt x="845" y="262"/>
                </a:lnTo>
                <a:lnTo>
                  <a:pt x="846" y="263"/>
                </a:lnTo>
                <a:lnTo>
                  <a:pt x="846" y="262"/>
                </a:lnTo>
                <a:lnTo>
                  <a:pt x="846" y="262"/>
                </a:lnTo>
                <a:lnTo>
                  <a:pt x="847" y="260"/>
                </a:lnTo>
                <a:lnTo>
                  <a:pt x="847" y="260"/>
                </a:lnTo>
                <a:lnTo>
                  <a:pt x="847" y="263"/>
                </a:lnTo>
                <a:lnTo>
                  <a:pt x="849" y="262"/>
                </a:lnTo>
                <a:lnTo>
                  <a:pt x="849" y="262"/>
                </a:lnTo>
                <a:lnTo>
                  <a:pt x="849" y="264"/>
                </a:lnTo>
                <a:lnTo>
                  <a:pt x="850" y="263"/>
                </a:lnTo>
                <a:lnTo>
                  <a:pt x="850" y="262"/>
                </a:lnTo>
                <a:lnTo>
                  <a:pt x="851" y="263"/>
                </a:lnTo>
                <a:lnTo>
                  <a:pt x="851" y="260"/>
                </a:lnTo>
                <a:lnTo>
                  <a:pt x="851" y="262"/>
                </a:lnTo>
                <a:lnTo>
                  <a:pt x="852" y="262"/>
                </a:lnTo>
                <a:lnTo>
                  <a:pt x="852" y="260"/>
                </a:lnTo>
                <a:lnTo>
                  <a:pt x="852" y="263"/>
                </a:lnTo>
                <a:lnTo>
                  <a:pt x="853" y="262"/>
                </a:lnTo>
                <a:lnTo>
                  <a:pt x="853" y="260"/>
                </a:lnTo>
                <a:lnTo>
                  <a:pt x="853" y="262"/>
                </a:lnTo>
                <a:lnTo>
                  <a:pt x="854" y="260"/>
                </a:lnTo>
                <a:lnTo>
                  <a:pt x="854" y="262"/>
                </a:lnTo>
                <a:lnTo>
                  <a:pt x="855" y="262"/>
                </a:lnTo>
                <a:lnTo>
                  <a:pt x="855" y="262"/>
                </a:lnTo>
                <a:lnTo>
                  <a:pt x="855" y="260"/>
                </a:lnTo>
                <a:lnTo>
                  <a:pt x="856" y="263"/>
                </a:lnTo>
                <a:lnTo>
                  <a:pt x="856" y="260"/>
                </a:lnTo>
                <a:lnTo>
                  <a:pt x="856" y="260"/>
                </a:lnTo>
                <a:lnTo>
                  <a:pt x="858" y="260"/>
                </a:lnTo>
                <a:lnTo>
                  <a:pt x="858" y="260"/>
                </a:lnTo>
                <a:lnTo>
                  <a:pt x="858" y="263"/>
                </a:lnTo>
                <a:lnTo>
                  <a:pt x="859" y="260"/>
                </a:lnTo>
                <a:lnTo>
                  <a:pt x="859" y="262"/>
                </a:lnTo>
                <a:lnTo>
                  <a:pt x="860" y="262"/>
                </a:lnTo>
                <a:lnTo>
                  <a:pt x="860" y="262"/>
                </a:lnTo>
                <a:lnTo>
                  <a:pt x="860" y="262"/>
                </a:lnTo>
                <a:lnTo>
                  <a:pt x="861" y="262"/>
                </a:lnTo>
                <a:lnTo>
                  <a:pt x="861" y="260"/>
                </a:lnTo>
                <a:lnTo>
                  <a:pt x="861" y="263"/>
                </a:lnTo>
                <a:lnTo>
                  <a:pt x="862" y="262"/>
                </a:lnTo>
                <a:lnTo>
                  <a:pt x="862" y="262"/>
                </a:lnTo>
                <a:lnTo>
                  <a:pt x="863" y="262"/>
                </a:lnTo>
                <a:lnTo>
                  <a:pt x="863" y="263"/>
                </a:lnTo>
                <a:lnTo>
                  <a:pt x="863" y="260"/>
                </a:lnTo>
                <a:lnTo>
                  <a:pt x="864" y="260"/>
                </a:lnTo>
                <a:lnTo>
                  <a:pt x="864" y="260"/>
                </a:lnTo>
                <a:lnTo>
                  <a:pt x="864" y="262"/>
                </a:lnTo>
                <a:lnTo>
                  <a:pt x="865" y="264"/>
                </a:lnTo>
                <a:lnTo>
                  <a:pt x="865" y="263"/>
                </a:lnTo>
                <a:lnTo>
                  <a:pt x="865" y="260"/>
                </a:lnTo>
                <a:lnTo>
                  <a:pt x="867" y="262"/>
                </a:lnTo>
                <a:lnTo>
                  <a:pt x="867" y="263"/>
                </a:lnTo>
                <a:lnTo>
                  <a:pt x="868" y="260"/>
                </a:lnTo>
                <a:lnTo>
                  <a:pt x="868" y="262"/>
                </a:lnTo>
                <a:lnTo>
                  <a:pt x="868" y="262"/>
                </a:lnTo>
                <a:lnTo>
                  <a:pt x="869" y="262"/>
                </a:lnTo>
                <a:lnTo>
                  <a:pt x="869" y="260"/>
                </a:lnTo>
                <a:lnTo>
                  <a:pt x="869" y="262"/>
                </a:lnTo>
                <a:lnTo>
                  <a:pt x="870" y="262"/>
                </a:lnTo>
                <a:lnTo>
                  <a:pt x="870" y="263"/>
                </a:lnTo>
                <a:lnTo>
                  <a:pt x="870" y="262"/>
                </a:lnTo>
                <a:lnTo>
                  <a:pt x="871" y="262"/>
                </a:lnTo>
                <a:lnTo>
                  <a:pt x="871" y="264"/>
                </a:lnTo>
                <a:lnTo>
                  <a:pt x="872" y="262"/>
                </a:lnTo>
                <a:lnTo>
                  <a:pt x="872" y="262"/>
                </a:lnTo>
                <a:lnTo>
                  <a:pt x="872" y="260"/>
                </a:lnTo>
                <a:lnTo>
                  <a:pt x="873" y="260"/>
                </a:lnTo>
                <a:lnTo>
                  <a:pt x="873" y="262"/>
                </a:lnTo>
                <a:lnTo>
                  <a:pt x="873" y="262"/>
                </a:lnTo>
                <a:lnTo>
                  <a:pt x="874" y="262"/>
                </a:lnTo>
                <a:lnTo>
                  <a:pt x="874" y="263"/>
                </a:lnTo>
                <a:lnTo>
                  <a:pt x="874" y="262"/>
                </a:lnTo>
                <a:lnTo>
                  <a:pt x="876" y="260"/>
                </a:lnTo>
                <a:lnTo>
                  <a:pt x="876" y="260"/>
                </a:lnTo>
                <a:lnTo>
                  <a:pt x="877" y="260"/>
                </a:lnTo>
                <a:lnTo>
                  <a:pt x="877" y="263"/>
                </a:lnTo>
                <a:lnTo>
                  <a:pt x="877" y="262"/>
                </a:lnTo>
                <a:lnTo>
                  <a:pt x="878" y="262"/>
                </a:lnTo>
                <a:lnTo>
                  <a:pt x="878" y="262"/>
                </a:lnTo>
                <a:lnTo>
                  <a:pt x="878" y="262"/>
                </a:lnTo>
                <a:lnTo>
                  <a:pt x="879" y="262"/>
                </a:lnTo>
                <a:lnTo>
                  <a:pt x="879" y="260"/>
                </a:lnTo>
                <a:lnTo>
                  <a:pt x="879" y="262"/>
                </a:lnTo>
                <a:lnTo>
                  <a:pt x="880" y="260"/>
                </a:lnTo>
                <a:lnTo>
                  <a:pt x="880" y="262"/>
                </a:lnTo>
                <a:lnTo>
                  <a:pt x="881" y="260"/>
                </a:lnTo>
                <a:lnTo>
                  <a:pt x="881" y="262"/>
                </a:lnTo>
                <a:lnTo>
                  <a:pt x="881" y="262"/>
                </a:lnTo>
                <a:lnTo>
                  <a:pt x="882" y="263"/>
                </a:lnTo>
                <a:lnTo>
                  <a:pt x="882" y="262"/>
                </a:lnTo>
                <a:lnTo>
                  <a:pt x="882" y="263"/>
                </a:lnTo>
                <a:lnTo>
                  <a:pt x="883" y="264"/>
                </a:lnTo>
                <a:lnTo>
                  <a:pt x="883" y="263"/>
                </a:lnTo>
                <a:lnTo>
                  <a:pt x="883" y="262"/>
                </a:lnTo>
                <a:lnTo>
                  <a:pt x="885" y="262"/>
                </a:lnTo>
                <a:lnTo>
                  <a:pt x="885" y="264"/>
                </a:lnTo>
                <a:lnTo>
                  <a:pt x="886" y="264"/>
                </a:lnTo>
                <a:lnTo>
                  <a:pt x="886" y="263"/>
                </a:lnTo>
                <a:lnTo>
                  <a:pt x="886" y="263"/>
                </a:lnTo>
                <a:lnTo>
                  <a:pt x="887" y="260"/>
                </a:lnTo>
                <a:lnTo>
                  <a:pt x="887" y="263"/>
                </a:lnTo>
                <a:lnTo>
                  <a:pt x="887" y="263"/>
                </a:lnTo>
                <a:lnTo>
                  <a:pt x="888" y="262"/>
                </a:lnTo>
                <a:lnTo>
                  <a:pt x="888" y="263"/>
                </a:lnTo>
                <a:lnTo>
                  <a:pt x="888" y="262"/>
                </a:lnTo>
                <a:lnTo>
                  <a:pt x="889" y="260"/>
                </a:lnTo>
                <a:lnTo>
                  <a:pt x="889" y="260"/>
                </a:lnTo>
                <a:lnTo>
                  <a:pt x="890" y="260"/>
                </a:lnTo>
                <a:lnTo>
                  <a:pt x="890" y="260"/>
                </a:lnTo>
                <a:lnTo>
                  <a:pt x="890" y="263"/>
                </a:lnTo>
                <a:lnTo>
                  <a:pt x="891" y="260"/>
                </a:lnTo>
                <a:lnTo>
                  <a:pt x="891" y="263"/>
                </a:lnTo>
                <a:lnTo>
                  <a:pt x="891" y="263"/>
                </a:lnTo>
                <a:lnTo>
                  <a:pt x="892" y="264"/>
                </a:lnTo>
                <a:lnTo>
                  <a:pt x="892" y="263"/>
                </a:lnTo>
                <a:lnTo>
                  <a:pt x="892" y="263"/>
                </a:lnTo>
                <a:lnTo>
                  <a:pt x="894" y="263"/>
                </a:lnTo>
                <a:lnTo>
                  <a:pt x="894" y="262"/>
                </a:lnTo>
                <a:lnTo>
                  <a:pt x="895" y="262"/>
                </a:lnTo>
                <a:lnTo>
                  <a:pt x="895" y="263"/>
                </a:lnTo>
                <a:lnTo>
                  <a:pt x="895" y="262"/>
                </a:lnTo>
                <a:lnTo>
                  <a:pt x="896" y="262"/>
                </a:lnTo>
                <a:lnTo>
                  <a:pt x="896" y="263"/>
                </a:lnTo>
                <a:lnTo>
                  <a:pt x="896" y="263"/>
                </a:lnTo>
                <a:lnTo>
                  <a:pt x="897" y="262"/>
                </a:lnTo>
                <a:lnTo>
                  <a:pt x="897" y="262"/>
                </a:lnTo>
                <a:lnTo>
                  <a:pt x="897" y="262"/>
                </a:lnTo>
                <a:lnTo>
                  <a:pt x="898" y="262"/>
                </a:lnTo>
                <a:lnTo>
                  <a:pt x="898" y="262"/>
                </a:lnTo>
                <a:lnTo>
                  <a:pt x="899" y="262"/>
                </a:lnTo>
                <a:lnTo>
                  <a:pt x="899" y="260"/>
                </a:lnTo>
                <a:lnTo>
                  <a:pt x="899" y="262"/>
                </a:lnTo>
                <a:lnTo>
                  <a:pt x="900" y="263"/>
                </a:lnTo>
                <a:lnTo>
                  <a:pt x="900" y="260"/>
                </a:lnTo>
                <a:lnTo>
                  <a:pt x="900" y="262"/>
                </a:lnTo>
                <a:lnTo>
                  <a:pt x="901" y="263"/>
                </a:lnTo>
                <a:lnTo>
                  <a:pt x="901" y="260"/>
                </a:lnTo>
                <a:lnTo>
                  <a:pt x="901" y="263"/>
                </a:lnTo>
                <a:lnTo>
                  <a:pt x="903" y="260"/>
                </a:lnTo>
                <a:lnTo>
                  <a:pt x="903" y="260"/>
                </a:lnTo>
                <a:lnTo>
                  <a:pt x="904" y="262"/>
                </a:lnTo>
                <a:lnTo>
                  <a:pt x="904" y="260"/>
                </a:lnTo>
                <a:lnTo>
                  <a:pt x="904" y="260"/>
                </a:lnTo>
                <a:lnTo>
                  <a:pt x="905" y="263"/>
                </a:lnTo>
                <a:lnTo>
                  <a:pt x="905" y="263"/>
                </a:lnTo>
                <a:lnTo>
                  <a:pt x="905" y="262"/>
                </a:lnTo>
                <a:lnTo>
                  <a:pt x="906" y="263"/>
                </a:lnTo>
                <a:lnTo>
                  <a:pt x="906" y="260"/>
                </a:lnTo>
                <a:lnTo>
                  <a:pt x="907" y="260"/>
                </a:lnTo>
                <a:lnTo>
                  <a:pt x="907" y="262"/>
                </a:lnTo>
                <a:lnTo>
                  <a:pt x="907" y="263"/>
                </a:lnTo>
                <a:lnTo>
                  <a:pt x="908" y="263"/>
                </a:lnTo>
                <a:lnTo>
                  <a:pt x="908" y="260"/>
                </a:lnTo>
                <a:lnTo>
                  <a:pt x="908" y="260"/>
                </a:lnTo>
                <a:lnTo>
                  <a:pt x="909" y="260"/>
                </a:lnTo>
                <a:lnTo>
                  <a:pt x="909" y="262"/>
                </a:lnTo>
                <a:lnTo>
                  <a:pt x="909" y="260"/>
                </a:lnTo>
                <a:lnTo>
                  <a:pt x="910" y="260"/>
                </a:lnTo>
                <a:lnTo>
                  <a:pt x="910" y="260"/>
                </a:lnTo>
                <a:lnTo>
                  <a:pt x="912" y="260"/>
                </a:lnTo>
                <a:lnTo>
                  <a:pt x="912" y="262"/>
                </a:lnTo>
                <a:lnTo>
                  <a:pt x="912" y="262"/>
                </a:lnTo>
                <a:lnTo>
                  <a:pt x="913" y="264"/>
                </a:lnTo>
                <a:lnTo>
                  <a:pt x="913" y="260"/>
                </a:lnTo>
                <a:lnTo>
                  <a:pt x="913" y="262"/>
                </a:lnTo>
                <a:lnTo>
                  <a:pt x="914" y="263"/>
                </a:lnTo>
                <a:lnTo>
                  <a:pt x="914" y="262"/>
                </a:lnTo>
                <a:lnTo>
                  <a:pt x="914" y="262"/>
                </a:lnTo>
                <a:lnTo>
                  <a:pt x="915" y="262"/>
                </a:lnTo>
                <a:lnTo>
                  <a:pt x="915" y="262"/>
                </a:lnTo>
                <a:lnTo>
                  <a:pt x="916" y="262"/>
                </a:lnTo>
                <a:lnTo>
                  <a:pt x="916" y="262"/>
                </a:lnTo>
                <a:lnTo>
                  <a:pt x="916" y="263"/>
                </a:lnTo>
                <a:lnTo>
                  <a:pt x="917" y="262"/>
                </a:lnTo>
                <a:lnTo>
                  <a:pt x="917" y="262"/>
                </a:lnTo>
                <a:lnTo>
                  <a:pt x="917" y="260"/>
                </a:lnTo>
                <a:lnTo>
                  <a:pt x="918" y="260"/>
                </a:lnTo>
                <a:lnTo>
                  <a:pt x="918" y="260"/>
                </a:lnTo>
                <a:lnTo>
                  <a:pt x="918" y="262"/>
                </a:lnTo>
                <a:lnTo>
                  <a:pt x="919" y="262"/>
                </a:lnTo>
                <a:lnTo>
                  <a:pt x="919" y="260"/>
                </a:lnTo>
                <a:lnTo>
                  <a:pt x="921" y="262"/>
                </a:lnTo>
                <a:lnTo>
                  <a:pt x="921" y="262"/>
                </a:lnTo>
                <a:lnTo>
                  <a:pt x="921" y="263"/>
                </a:lnTo>
                <a:lnTo>
                  <a:pt x="922" y="263"/>
                </a:lnTo>
                <a:lnTo>
                  <a:pt x="922" y="263"/>
                </a:lnTo>
                <a:lnTo>
                  <a:pt x="922" y="260"/>
                </a:lnTo>
                <a:lnTo>
                  <a:pt x="923" y="262"/>
                </a:lnTo>
                <a:lnTo>
                  <a:pt x="923" y="260"/>
                </a:lnTo>
                <a:lnTo>
                  <a:pt x="923" y="260"/>
                </a:lnTo>
                <a:lnTo>
                  <a:pt x="924" y="262"/>
                </a:lnTo>
                <a:lnTo>
                  <a:pt x="924" y="262"/>
                </a:lnTo>
                <a:lnTo>
                  <a:pt x="925" y="263"/>
                </a:lnTo>
                <a:lnTo>
                  <a:pt x="925" y="263"/>
                </a:lnTo>
                <a:lnTo>
                  <a:pt x="925" y="262"/>
                </a:lnTo>
                <a:lnTo>
                  <a:pt x="926" y="262"/>
                </a:lnTo>
                <a:lnTo>
                  <a:pt x="926" y="260"/>
                </a:lnTo>
                <a:lnTo>
                  <a:pt x="926" y="260"/>
                </a:lnTo>
                <a:lnTo>
                  <a:pt x="927" y="260"/>
                </a:lnTo>
                <a:lnTo>
                  <a:pt x="927" y="260"/>
                </a:lnTo>
                <a:lnTo>
                  <a:pt x="927" y="262"/>
                </a:lnTo>
                <a:lnTo>
                  <a:pt x="928" y="262"/>
                </a:lnTo>
                <a:lnTo>
                  <a:pt x="928" y="260"/>
                </a:lnTo>
                <a:lnTo>
                  <a:pt x="930" y="260"/>
                </a:lnTo>
                <a:lnTo>
                  <a:pt x="930" y="262"/>
                </a:lnTo>
                <a:lnTo>
                  <a:pt x="930" y="260"/>
                </a:lnTo>
                <a:lnTo>
                  <a:pt x="931" y="260"/>
                </a:lnTo>
                <a:lnTo>
                  <a:pt x="931" y="263"/>
                </a:lnTo>
                <a:lnTo>
                  <a:pt x="931" y="263"/>
                </a:lnTo>
                <a:lnTo>
                  <a:pt x="932" y="262"/>
                </a:lnTo>
                <a:lnTo>
                  <a:pt x="932" y="262"/>
                </a:lnTo>
                <a:lnTo>
                  <a:pt x="932" y="263"/>
                </a:lnTo>
                <a:lnTo>
                  <a:pt x="933" y="263"/>
                </a:lnTo>
                <a:lnTo>
                  <a:pt x="933" y="262"/>
                </a:lnTo>
                <a:lnTo>
                  <a:pt x="934" y="262"/>
                </a:lnTo>
                <a:lnTo>
                  <a:pt x="934" y="262"/>
                </a:lnTo>
                <a:lnTo>
                  <a:pt x="934" y="260"/>
                </a:lnTo>
                <a:lnTo>
                  <a:pt x="935" y="262"/>
                </a:lnTo>
                <a:lnTo>
                  <a:pt x="935" y="263"/>
                </a:lnTo>
                <a:lnTo>
                  <a:pt x="935" y="262"/>
                </a:lnTo>
                <a:lnTo>
                  <a:pt x="936" y="263"/>
                </a:lnTo>
                <a:lnTo>
                  <a:pt x="936" y="263"/>
                </a:lnTo>
                <a:lnTo>
                  <a:pt x="936" y="260"/>
                </a:lnTo>
                <a:lnTo>
                  <a:pt x="937" y="260"/>
                </a:lnTo>
                <a:lnTo>
                  <a:pt x="937" y="263"/>
                </a:lnTo>
                <a:lnTo>
                  <a:pt x="939" y="262"/>
                </a:lnTo>
                <a:lnTo>
                  <a:pt x="939" y="263"/>
                </a:lnTo>
                <a:lnTo>
                  <a:pt x="939" y="262"/>
                </a:lnTo>
                <a:lnTo>
                  <a:pt x="940" y="263"/>
                </a:lnTo>
                <a:lnTo>
                  <a:pt x="940" y="262"/>
                </a:lnTo>
                <a:lnTo>
                  <a:pt x="940" y="263"/>
                </a:lnTo>
                <a:lnTo>
                  <a:pt x="941" y="262"/>
                </a:lnTo>
                <a:lnTo>
                  <a:pt x="941" y="260"/>
                </a:lnTo>
                <a:lnTo>
                  <a:pt x="941" y="262"/>
                </a:lnTo>
                <a:lnTo>
                  <a:pt x="942" y="262"/>
                </a:lnTo>
                <a:lnTo>
                  <a:pt x="942" y="262"/>
                </a:lnTo>
                <a:lnTo>
                  <a:pt x="943" y="260"/>
                </a:lnTo>
                <a:lnTo>
                  <a:pt x="943" y="260"/>
                </a:lnTo>
                <a:lnTo>
                  <a:pt x="943" y="263"/>
                </a:lnTo>
                <a:lnTo>
                  <a:pt x="944" y="260"/>
                </a:lnTo>
                <a:lnTo>
                  <a:pt x="944" y="260"/>
                </a:lnTo>
                <a:lnTo>
                  <a:pt x="944" y="260"/>
                </a:lnTo>
                <a:lnTo>
                  <a:pt x="945" y="262"/>
                </a:lnTo>
                <a:lnTo>
                  <a:pt x="945" y="264"/>
                </a:lnTo>
                <a:lnTo>
                  <a:pt x="945" y="260"/>
                </a:lnTo>
                <a:lnTo>
                  <a:pt x="946" y="262"/>
                </a:lnTo>
                <a:lnTo>
                  <a:pt x="946" y="262"/>
                </a:lnTo>
                <a:lnTo>
                  <a:pt x="948" y="262"/>
                </a:lnTo>
                <a:lnTo>
                  <a:pt x="948" y="260"/>
                </a:lnTo>
                <a:lnTo>
                  <a:pt x="948" y="260"/>
                </a:lnTo>
                <a:lnTo>
                  <a:pt x="949" y="260"/>
                </a:lnTo>
                <a:lnTo>
                  <a:pt x="949" y="260"/>
                </a:lnTo>
                <a:lnTo>
                  <a:pt x="949" y="262"/>
                </a:lnTo>
                <a:lnTo>
                  <a:pt x="950" y="263"/>
                </a:lnTo>
                <a:lnTo>
                  <a:pt x="950" y="260"/>
                </a:lnTo>
                <a:lnTo>
                  <a:pt x="951" y="262"/>
                </a:lnTo>
                <a:lnTo>
                  <a:pt x="951" y="260"/>
                </a:lnTo>
                <a:lnTo>
                  <a:pt x="951" y="262"/>
                </a:lnTo>
                <a:lnTo>
                  <a:pt x="952" y="260"/>
                </a:lnTo>
                <a:lnTo>
                  <a:pt x="952" y="262"/>
                </a:lnTo>
                <a:lnTo>
                  <a:pt x="952" y="260"/>
                </a:lnTo>
                <a:lnTo>
                  <a:pt x="953" y="262"/>
                </a:lnTo>
                <a:lnTo>
                  <a:pt x="953" y="260"/>
                </a:lnTo>
                <a:lnTo>
                  <a:pt x="953" y="263"/>
                </a:lnTo>
                <a:lnTo>
                  <a:pt x="954" y="262"/>
                </a:lnTo>
                <a:lnTo>
                  <a:pt x="954" y="260"/>
                </a:lnTo>
                <a:lnTo>
                  <a:pt x="955" y="260"/>
                </a:lnTo>
                <a:lnTo>
                  <a:pt x="955" y="262"/>
                </a:lnTo>
                <a:lnTo>
                  <a:pt x="955" y="262"/>
                </a:lnTo>
                <a:lnTo>
                  <a:pt x="957" y="263"/>
                </a:lnTo>
                <a:lnTo>
                  <a:pt x="957" y="262"/>
                </a:lnTo>
                <a:lnTo>
                  <a:pt x="957" y="260"/>
                </a:lnTo>
                <a:lnTo>
                  <a:pt x="958" y="260"/>
                </a:lnTo>
                <a:lnTo>
                  <a:pt x="958" y="260"/>
                </a:lnTo>
                <a:lnTo>
                  <a:pt x="958" y="260"/>
                </a:lnTo>
                <a:lnTo>
                  <a:pt x="959" y="262"/>
                </a:lnTo>
                <a:lnTo>
                  <a:pt x="959" y="260"/>
                </a:lnTo>
                <a:lnTo>
                  <a:pt x="960" y="263"/>
                </a:lnTo>
                <a:lnTo>
                  <a:pt x="960" y="263"/>
                </a:lnTo>
                <a:lnTo>
                  <a:pt x="960" y="260"/>
                </a:lnTo>
                <a:lnTo>
                  <a:pt x="961" y="260"/>
                </a:lnTo>
                <a:lnTo>
                  <a:pt x="961" y="260"/>
                </a:lnTo>
                <a:lnTo>
                  <a:pt x="961" y="262"/>
                </a:lnTo>
                <a:lnTo>
                  <a:pt x="962" y="260"/>
                </a:lnTo>
                <a:lnTo>
                  <a:pt x="962" y="263"/>
                </a:lnTo>
                <a:lnTo>
                  <a:pt x="962" y="262"/>
                </a:lnTo>
                <a:lnTo>
                  <a:pt x="963" y="262"/>
                </a:lnTo>
                <a:lnTo>
                  <a:pt x="963" y="262"/>
                </a:lnTo>
                <a:lnTo>
                  <a:pt x="964" y="262"/>
                </a:lnTo>
                <a:lnTo>
                  <a:pt x="964" y="263"/>
                </a:lnTo>
                <a:lnTo>
                  <a:pt x="964" y="260"/>
                </a:lnTo>
                <a:lnTo>
                  <a:pt x="966" y="264"/>
                </a:lnTo>
                <a:lnTo>
                  <a:pt x="966" y="260"/>
                </a:lnTo>
                <a:lnTo>
                  <a:pt x="966" y="262"/>
                </a:lnTo>
                <a:lnTo>
                  <a:pt x="967" y="262"/>
                </a:lnTo>
                <a:lnTo>
                  <a:pt x="967" y="262"/>
                </a:lnTo>
                <a:lnTo>
                  <a:pt x="967" y="262"/>
                </a:lnTo>
                <a:lnTo>
                  <a:pt x="968" y="260"/>
                </a:lnTo>
                <a:lnTo>
                  <a:pt x="968" y="260"/>
                </a:lnTo>
                <a:lnTo>
                  <a:pt x="969" y="263"/>
                </a:lnTo>
                <a:lnTo>
                  <a:pt x="969" y="262"/>
                </a:lnTo>
                <a:lnTo>
                  <a:pt x="969" y="262"/>
                </a:lnTo>
                <a:lnTo>
                  <a:pt x="970" y="262"/>
                </a:lnTo>
                <a:lnTo>
                  <a:pt x="970" y="260"/>
                </a:lnTo>
                <a:lnTo>
                  <a:pt x="970" y="262"/>
                </a:lnTo>
                <a:lnTo>
                  <a:pt x="971" y="264"/>
                </a:lnTo>
                <a:lnTo>
                  <a:pt x="971" y="260"/>
                </a:lnTo>
                <a:lnTo>
                  <a:pt x="971" y="262"/>
                </a:lnTo>
                <a:lnTo>
                  <a:pt x="972" y="262"/>
                </a:lnTo>
                <a:lnTo>
                  <a:pt x="972" y="260"/>
                </a:lnTo>
                <a:lnTo>
                  <a:pt x="973" y="262"/>
                </a:lnTo>
                <a:lnTo>
                  <a:pt x="973" y="260"/>
                </a:lnTo>
                <a:lnTo>
                  <a:pt x="973" y="262"/>
                </a:lnTo>
                <a:lnTo>
                  <a:pt x="975" y="262"/>
                </a:lnTo>
                <a:lnTo>
                  <a:pt x="975" y="263"/>
                </a:lnTo>
                <a:lnTo>
                  <a:pt x="975" y="263"/>
                </a:lnTo>
                <a:lnTo>
                  <a:pt x="976" y="262"/>
                </a:lnTo>
                <a:lnTo>
                  <a:pt x="976" y="263"/>
                </a:lnTo>
                <a:lnTo>
                  <a:pt x="976" y="262"/>
                </a:lnTo>
                <a:lnTo>
                  <a:pt x="977" y="263"/>
                </a:lnTo>
                <a:lnTo>
                  <a:pt x="977" y="260"/>
                </a:lnTo>
                <a:lnTo>
                  <a:pt x="978" y="260"/>
                </a:lnTo>
                <a:lnTo>
                  <a:pt x="978" y="262"/>
                </a:lnTo>
                <a:lnTo>
                  <a:pt x="978" y="260"/>
                </a:lnTo>
                <a:lnTo>
                  <a:pt x="979" y="262"/>
                </a:lnTo>
                <a:lnTo>
                  <a:pt x="979" y="262"/>
                </a:lnTo>
                <a:lnTo>
                  <a:pt x="979" y="262"/>
                </a:lnTo>
                <a:lnTo>
                  <a:pt x="980" y="260"/>
                </a:lnTo>
                <a:lnTo>
                  <a:pt x="980" y="263"/>
                </a:lnTo>
                <a:lnTo>
                  <a:pt x="980" y="260"/>
                </a:lnTo>
                <a:lnTo>
                  <a:pt x="981" y="260"/>
                </a:lnTo>
                <a:lnTo>
                  <a:pt x="981" y="260"/>
                </a:lnTo>
                <a:lnTo>
                  <a:pt x="982" y="262"/>
                </a:lnTo>
                <a:lnTo>
                  <a:pt x="982" y="263"/>
                </a:lnTo>
                <a:lnTo>
                  <a:pt x="982" y="260"/>
                </a:lnTo>
                <a:lnTo>
                  <a:pt x="984" y="262"/>
                </a:lnTo>
                <a:lnTo>
                  <a:pt x="984" y="262"/>
                </a:lnTo>
                <a:lnTo>
                  <a:pt x="984" y="263"/>
                </a:lnTo>
                <a:lnTo>
                  <a:pt x="985" y="260"/>
                </a:lnTo>
                <a:lnTo>
                  <a:pt x="985" y="262"/>
                </a:lnTo>
                <a:lnTo>
                  <a:pt x="985" y="262"/>
                </a:lnTo>
                <a:lnTo>
                  <a:pt x="986" y="260"/>
                </a:lnTo>
                <a:lnTo>
                  <a:pt x="986" y="260"/>
                </a:lnTo>
                <a:lnTo>
                  <a:pt x="987" y="262"/>
                </a:lnTo>
                <a:lnTo>
                  <a:pt x="987" y="262"/>
                </a:lnTo>
                <a:lnTo>
                  <a:pt x="987" y="260"/>
                </a:lnTo>
                <a:lnTo>
                  <a:pt x="988" y="260"/>
                </a:lnTo>
                <a:lnTo>
                  <a:pt x="988" y="260"/>
                </a:lnTo>
                <a:lnTo>
                  <a:pt x="988" y="262"/>
                </a:lnTo>
                <a:lnTo>
                  <a:pt x="989" y="260"/>
                </a:lnTo>
                <a:lnTo>
                  <a:pt x="989" y="262"/>
                </a:lnTo>
                <a:lnTo>
                  <a:pt x="989" y="260"/>
                </a:lnTo>
                <a:lnTo>
                  <a:pt x="990" y="260"/>
                </a:lnTo>
                <a:lnTo>
                  <a:pt x="990" y="262"/>
                </a:lnTo>
                <a:lnTo>
                  <a:pt x="991" y="262"/>
                </a:lnTo>
                <a:lnTo>
                  <a:pt x="991" y="260"/>
                </a:lnTo>
                <a:lnTo>
                  <a:pt x="991" y="262"/>
                </a:lnTo>
                <a:lnTo>
                  <a:pt x="993" y="263"/>
                </a:lnTo>
                <a:lnTo>
                  <a:pt x="993" y="260"/>
                </a:lnTo>
                <a:lnTo>
                  <a:pt x="993" y="263"/>
                </a:lnTo>
                <a:lnTo>
                  <a:pt x="994" y="260"/>
                </a:lnTo>
                <a:lnTo>
                  <a:pt x="994" y="262"/>
                </a:lnTo>
                <a:lnTo>
                  <a:pt x="995" y="260"/>
                </a:lnTo>
                <a:lnTo>
                  <a:pt x="995" y="263"/>
                </a:lnTo>
                <a:lnTo>
                  <a:pt x="995" y="262"/>
                </a:lnTo>
                <a:lnTo>
                  <a:pt x="996" y="262"/>
                </a:lnTo>
                <a:lnTo>
                  <a:pt x="996" y="263"/>
                </a:lnTo>
                <a:lnTo>
                  <a:pt x="996" y="262"/>
                </a:lnTo>
                <a:lnTo>
                  <a:pt x="997" y="262"/>
                </a:lnTo>
                <a:lnTo>
                  <a:pt x="997" y="262"/>
                </a:lnTo>
                <a:lnTo>
                  <a:pt x="997" y="262"/>
                </a:lnTo>
                <a:lnTo>
                  <a:pt x="998" y="260"/>
                </a:lnTo>
                <a:lnTo>
                  <a:pt x="998" y="260"/>
                </a:lnTo>
                <a:lnTo>
                  <a:pt x="999" y="262"/>
                </a:lnTo>
                <a:lnTo>
                  <a:pt x="999" y="263"/>
                </a:lnTo>
                <a:lnTo>
                  <a:pt x="999" y="260"/>
                </a:lnTo>
                <a:lnTo>
                  <a:pt x="1000" y="260"/>
                </a:lnTo>
                <a:lnTo>
                  <a:pt x="1000" y="260"/>
                </a:lnTo>
                <a:lnTo>
                  <a:pt x="1000" y="262"/>
                </a:lnTo>
                <a:lnTo>
                  <a:pt x="1002" y="262"/>
                </a:lnTo>
                <a:lnTo>
                  <a:pt x="1002" y="263"/>
                </a:lnTo>
                <a:lnTo>
                  <a:pt x="1002" y="260"/>
                </a:lnTo>
                <a:lnTo>
                  <a:pt x="1003" y="262"/>
                </a:lnTo>
                <a:lnTo>
                  <a:pt x="1003" y="264"/>
                </a:lnTo>
                <a:lnTo>
                  <a:pt x="1004" y="262"/>
                </a:lnTo>
                <a:lnTo>
                  <a:pt x="1004" y="263"/>
                </a:lnTo>
                <a:lnTo>
                  <a:pt x="1004" y="262"/>
                </a:lnTo>
                <a:lnTo>
                  <a:pt x="1005" y="262"/>
                </a:lnTo>
                <a:lnTo>
                  <a:pt x="1005" y="262"/>
                </a:lnTo>
                <a:lnTo>
                  <a:pt x="1005" y="262"/>
                </a:lnTo>
                <a:lnTo>
                  <a:pt x="1006" y="264"/>
                </a:lnTo>
                <a:lnTo>
                  <a:pt x="1006" y="260"/>
                </a:lnTo>
                <a:lnTo>
                  <a:pt x="1006" y="262"/>
                </a:lnTo>
                <a:lnTo>
                  <a:pt x="1007" y="262"/>
                </a:lnTo>
                <a:lnTo>
                  <a:pt x="1007" y="260"/>
                </a:lnTo>
                <a:lnTo>
                  <a:pt x="1008" y="260"/>
                </a:lnTo>
                <a:lnTo>
                  <a:pt x="1008" y="262"/>
                </a:lnTo>
                <a:lnTo>
                  <a:pt x="1008" y="263"/>
                </a:lnTo>
                <a:lnTo>
                  <a:pt x="1009" y="260"/>
                </a:lnTo>
                <a:lnTo>
                  <a:pt x="1009" y="260"/>
                </a:lnTo>
                <a:lnTo>
                  <a:pt x="1009" y="264"/>
                </a:lnTo>
                <a:lnTo>
                  <a:pt x="1011" y="262"/>
                </a:lnTo>
                <a:lnTo>
                  <a:pt x="1011" y="260"/>
                </a:lnTo>
                <a:lnTo>
                  <a:pt x="1011" y="264"/>
                </a:lnTo>
                <a:lnTo>
                  <a:pt x="1012" y="260"/>
                </a:lnTo>
                <a:lnTo>
                  <a:pt x="1012" y="262"/>
                </a:lnTo>
                <a:lnTo>
                  <a:pt x="1013" y="263"/>
                </a:lnTo>
                <a:lnTo>
                  <a:pt x="1013" y="262"/>
                </a:lnTo>
                <a:lnTo>
                  <a:pt x="1013" y="263"/>
                </a:lnTo>
                <a:lnTo>
                  <a:pt x="1014" y="263"/>
                </a:lnTo>
                <a:lnTo>
                  <a:pt x="1014" y="263"/>
                </a:lnTo>
                <a:lnTo>
                  <a:pt x="1014" y="263"/>
                </a:lnTo>
                <a:lnTo>
                  <a:pt x="1015" y="262"/>
                </a:lnTo>
                <a:lnTo>
                  <a:pt x="1015" y="260"/>
                </a:lnTo>
                <a:lnTo>
                  <a:pt x="1015" y="260"/>
                </a:lnTo>
                <a:lnTo>
                  <a:pt x="1016" y="262"/>
                </a:lnTo>
                <a:lnTo>
                  <a:pt x="1016" y="262"/>
                </a:lnTo>
                <a:lnTo>
                  <a:pt x="1017" y="262"/>
                </a:lnTo>
                <a:lnTo>
                  <a:pt x="1017" y="262"/>
                </a:lnTo>
                <a:lnTo>
                  <a:pt x="1017" y="262"/>
                </a:lnTo>
                <a:lnTo>
                  <a:pt x="1018" y="260"/>
                </a:lnTo>
                <a:lnTo>
                  <a:pt x="1018" y="260"/>
                </a:lnTo>
                <a:lnTo>
                  <a:pt x="1018" y="260"/>
                </a:lnTo>
                <a:lnTo>
                  <a:pt x="1020" y="260"/>
                </a:lnTo>
                <a:lnTo>
                  <a:pt x="1020" y="262"/>
                </a:lnTo>
                <a:lnTo>
                  <a:pt x="1020" y="260"/>
                </a:lnTo>
                <a:lnTo>
                  <a:pt x="1021" y="262"/>
                </a:lnTo>
                <a:lnTo>
                  <a:pt x="1021" y="260"/>
                </a:lnTo>
                <a:lnTo>
                  <a:pt x="1022" y="262"/>
                </a:lnTo>
                <a:lnTo>
                  <a:pt x="1022" y="260"/>
                </a:lnTo>
                <a:lnTo>
                  <a:pt x="1022" y="260"/>
                </a:lnTo>
                <a:lnTo>
                  <a:pt x="1023" y="260"/>
                </a:lnTo>
                <a:lnTo>
                  <a:pt x="1023" y="263"/>
                </a:lnTo>
                <a:lnTo>
                  <a:pt x="1023" y="260"/>
                </a:lnTo>
                <a:lnTo>
                  <a:pt x="1024" y="262"/>
                </a:lnTo>
                <a:lnTo>
                  <a:pt x="1024" y="262"/>
                </a:lnTo>
                <a:lnTo>
                  <a:pt x="1024" y="260"/>
                </a:lnTo>
                <a:lnTo>
                  <a:pt x="1025" y="260"/>
                </a:lnTo>
                <a:lnTo>
                  <a:pt x="1025" y="260"/>
                </a:lnTo>
                <a:lnTo>
                  <a:pt x="1026" y="262"/>
                </a:lnTo>
                <a:lnTo>
                  <a:pt x="1026" y="263"/>
                </a:lnTo>
                <a:lnTo>
                  <a:pt x="1026" y="260"/>
                </a:lnTo>
                <a:lnTo>
                  <a:pt x="1027" y="262"/>
                </a:lnTo>
                <a:lnTo>
                  <a:pt x="1027" y="262"/>
                </a:lnTo>
                <a:lnTo>
                  <a:pt x="1027" y="262"/>
                </a:lnTo>
                <a:lnTo>
                  <a:pt x="1029" y="262"/>
                </a:lnTo>
                <a:lnTo>
                  <a:pt x="1029" y="260"/>
                </a:lnTo>
                <a:lnTo>
                  <a:pt x="1029" y="262"/>
                </a:lnTo>
                <a:lnTo>
                  <a:pt x="1030" y="262"/>
                </a:lnTo>
                <a:lnTo>
                  <a:pt x="1030" y="262"/>
                </a:lnTo>
                <a:lnTo>
                  <a:pt x="1031" y="263"/>
                </a:lnTo>
                <a:lnTo>
                  <a:pt x="1031" y="260"/>
                </a:lnTo>
                <a:lnTo>
                  <a:pt x="1031" y="262"/>
                </a:lnTo>
                <a:lnTo>
                  <a:pt x="1032" y="263"/>
                </a:lnTo>
                <a:lnTo>
                  <a:pt x="1032" y="262"/>
                </a:lnTo>
                <a:lnTo>
                  <a:pt x="1032" y="263"/>
                </a:lnTo>
                <a:lnTo>
                  <a:pt x="1033" y="260"/>
                </a:lnTo>
                <a:lnTo>
                  <a:pt x="1033" y="260"/>
                </a:lnTo>
                <a:lnTo>
                  <a:pt x="1033" y="263"/>
                </a:lnTo>
                <a:lnTo>
                  <a:pt x="1034" y="260"/>
                </a:lnTo>
                <a:lnTo>
                  <a:pt x="1034" y="260"/>
                </a:lnTo>
                <a:lnTo>
                  <a:pt x="1035" y="263"/>
                </a:lnTo>
                <a:lnTo>
                  <a:pt x="1035" y="263"/>
                </a:lnTo>
                <a:lnTo>
                  <a:pt x="1035" y="263"/>
                </a:lnTo>
                <a:lnTo>
                  <a:pt x="1036" y="260"/>
                </a:lnTo>
                <a:lnTo>
                  <a:pt x="1036" y="260"/>
                </a:lnTo>
                <a:lnTo>
                  <a:pt x="1036" y="262"/>
                </a:lnTo>
                <a:lnTo>
                  <a:pt x="1038" y="260"/>
                </a:lnTo>
                <a:lnTo>
                  <a:pt x="1038" y="260"/>
                </a:lnTo>
                <a:lnTo>
                  <a:pt x="1039" y="260"/>
                </a:lnTo>
                <a:lnTo>
                  <a:pt x="1039" y="262"/>
                </a:lnTo>
                <a:lnTo>
                  <a:pt x="1039" y="262"/>
                </a:lnTo>
                <a:lnTo>
                  <a:pt x="1040" y="262"/>
                </a:lnTo>
                <a:lnTo>
                  <a:pt x="1040" y="260"/>
                </a:lnTo>
                <a:lnTo>
                  <a:pt x="1040" y="260"/>
                </a:lnTo>
                <a:lnTo>
                  <a:pt x="1041" y="263"/>
                </a:lnTo>
                <a:lnTo>
                  <a:pt x="1041" y="262"/>
                </a:lnTo>
                <a:lnTo>
                  <a:pt x="1041" y="263"/>
                </a:lnTo>
                <a:lnTo>
                  <a:pt x="1042" y="262"/>
                </a:lnTo>
                <a:lnTo>
                  <a:pt x="1042" y="260"/>
                </a:lnTo>
                <a:lnTo>
                  <a:pt x="1043" y="262"/>
                </a:lnTo>
                <a:lnTo>
                  <a:pt x="1043" y="262"/>
                </a:lnTo>
                <a:lnTo>
                  <a:pt x="1043" y="260"/>
                </a:lnTo>
                <a:lnTo>
                  <a:pt x="1044" y="263"/>
                </a:lnTo>
                <a:lnTo>
                  <a:pt x="1044" y="263"/>
                </a:lnTo>
                <a:lnTo>
                  <a:pt x="1044" y="260"/>
                </a:lnTo>
                <a:lnTo>
                  <a:pt x="1045" y="262"/>
                </a:lnTo>
                <a:lnTo>
                  <a:pt x="1045" y="263"/>
                </a:lnTo>
                <a:lnTo>
                  <a:pt x="1045" y="263"/>
                </a:lnTo>
                <a:lnTo>
                  <a:pt x="1047" y="262"/>
                </a:lnTo>
                <a:lnTo>
                  <a:pt x="1047" y="262"/>
                </a:lnTo>
                <a:lnTo>
                  <a:pt x="1048" y="263"/>
                </a:lnTo>
                <a:lnTo>
                  <a:pt x="1048" y="260"/>
                </a:lnTo>
                <a:lnTo>
                  <a:pt x="1048" y="263"/>
                </a:lnTo>
                <a:lnTo>
                  <a:pt x="1049" y="263"/>
                </a:lnTo>
                <a:lnTo>
                  <a:pt x="1049" y="263"/>
                </a:lnTo>
                <a:lnTo>
                  <a:pt x="1049" y="264"/>
                </a:lnTo>
                <a:lnTo>
                  <a:pt x="1050" y="264"/>
                </a:lnTo>
                <a:lnTo>
                  <a:pt x="1050" y="263"/>
                </a:lnTo>
                <a:lnTo>
                  <a:pt x="1050" y="262"/>
                </a:lnTo>
                <a:lnTo>
                  <a:pt x="1051" y="262"/>
                </a:lnTo>
                <a:lnTo>
                  <a:pt x="1051" y="260"/>
                </a:lnTo>
                <a:lnTo>
                  <a:pt x="1052" y="262"/>
                </a:lnTo>
                <a:lnTo>
                  <a:pt x="1052" y="262"/>
                </a:lnTo>
                <a:lnTo>
                  <a:pt x="1052" y="264"/>
                </a:lnTo>
                <a:lnTo>
                  <a:pt x="1053" y="260"/>
                </a:lnTo>
                <a:lnTo>
                  <a:pt x="1053" y="262"/>
                </a:lnTo>
                <a:lnTo>
                  <a:pt x="1053" y="262"/>
                </a:lnTo>
                <a:lnTo>
                  <a:pt x="1054" y="260"/>
                </a:lnTo>
                <a:lnTo>
                  <a:pt x="1054" y="260"/>
                </a:lnTo>
                <a:lnTo>
                  <a:pt x="1054" y="260"/>
                </a:lnTo>
                <a:lnTo>
                  <a:pt x="1056" y="260"/>
                </a:lnTo>
                <a:lnTo>
                  <a:pt x="1056" y="263"/>
                </a:lnTo>
                <a:lnTo>
                  <a:pt x="1057" y="262"/>
                </a:lnTo>
                <a:lnTo>
                  <a:pt x="1057" y="260"/>
                </a:lnTo>
                <a:lnTo>
                  <a:pt x="1057" y="263"/>
                </a:lnTo>
                <a:lnTo>
                  <a:pt x="1058" y="262"/>
                </a:lnTo>
                <a:lnTo>
                  <a:pt x="1058" y="262"/>
                </a:lnTo>
                <a:lnTo>
                  <a:pt x="1058" y="260"/>
                </a:lnTo>
                <a:lnTo>
                  <a:pt x="1059" y="260"/>
                </a:lnTo>
                <a:lnTo>
                  <a:pt x="1059" y="260"/>
                </a:lnTo>
                <a:lnTo>
                  <a:pt x="1059" y="262"/>
                </a:lnTo>
                <a:lnTo>
                  <a:pt x="1060" y="262"/>
                </a:lnTo>
                <a:lnTo>
                  <a:pt x="1060" y="260"/>
                </a:lnTo>
                <a:lnTo>
                  <a:pt x="1061" y="260"/>
                </a:lnTo>
                <a:lnTo>
                  <a:pt x="1061" y="260"/>
                </a:lnTo>
                <a:lnTo>
                  <a:pt x="1061" y="260"/>
                </a:lnTo>
                <a:lnTo>
                  <a:pt x="1062" y="263"/>
                </a:lnTo>
                <a:lnTo>
                  <a:pt x="1062" y="262"/>
                </a:lnTo>
                <a:lnTo>
                  <a:pt x="1062" y="260"/>
                </a:lnTo>
                <a:lnTo>
                  <a:pt x="1063" y="262"/>
                </a:lnTo>
                <a:lnTo>
                  <a:pt x="1063" y="263"/>
                </a:lnTo>
                <a:lnTo>
                  <a:pt x="1063" y="263"/>
                </a:lnTo>
                <a:lnTo>
                  <a:pt x="1065" y="263"/>
                </a:lnTo>
                <a:lnTo>
                  <a:pt x="1065" y="262"/>
                </a:lnTo>
                <a:lnTo>
                  <a:pt x="1066" y="260"/>
                </a:lnTo>
                <a:lnTo>
                  <a:pt x="1066" y="263"/>
                </a:lnTo>
                <a:lnTo>
                  <a:pt x="1066" y="263"/>
                </a:lnTo>
                <a:lnTo>
                  <a:pt x="1067" y="262"/>
                </a:lnTo>
                <a:lnTo>
                  <a:pt x="1067" y="263"/>
                </a:lnTo>
                <a:lnTo>
                  <a:pt x="1067" y="260"/>
                </a:lnTo>
                <a:lnTo>
                  <a:pt x="1068" y="260"/>
                </a:lnTo>
                <a:lnTo>
                  <a:pt x="1068" y="262"/>
                </a:lnTo>
                <a:lnTo>
                  <a:pt x="1068" y="260"/>
                </a:lnTo>
                <a:lnTo>
                  <a:pt x="1069" y="260"/>
                </a:lnTo>
                <a:lnTo>
                  <a:pt x="1069" y="264"/>
                </a:lnTo>
                <a:lnTo>
                  <a:pt x="1070" y="264"/>
                </a:lnTo>
                <a:lnTo>
                  <a:pt x="1070" y="260"/>
                </a:lnTo>
                <a:lnTo>
                  <a:pt x="1070" y="260"/>
                </a:lnTo>
                <a:lnTo>
                  <a:pt x="1071" y="262"/>
                </a:lnTo>
                <a:lnTo>
                  <a:pt x="1071" y="263"/>
                </a:lnTo>
                <a:lnTo>
                  <a:pt x="1071" y="260"/>
                </a:lnTo>
                <a:lnTo>
                  <a:pt x="1072" y="262"/>
                </a:lnTo>
                <a:lnTo>
                  <a:pt x="1072" y="260"/>
                </a:lnTo>
                <a:lnTo>
                  <a:pt x="1072" y="262"/>
                </a:lnTo>
                <a:lnTo>
                  <a:pt x="1074" y="262"/>
                </a:lnTo>
                <a:lnTo>
                  <a:pt x="1074" y="262"/>
                </a:lnTo>
                <a:lnTo>
                  <a:pt x="1075" y="263"/>
                </a:lnTo>
                <a:lnTo>
                  <a:pt x="1075" y="260"/>
                </a:lnTo>
                <a:lnTo>
                  <a:pt x="1075" y="262"/>
                </a:lnTo>
                <a:lnTo>
                  <a:pt x="1076" y="262"/>
                </a:lnTo>
                <a:lnTo>
                  <a:pt x="1076" y="262"/>
                </a:lnTo>
                <a:lnTo>
                  <a:pt x="1076" y="262"/>
                </a:lnTo>
                <a:lnTo>
                  <a:pt x="1077" y="263"/>
                </a:lnTo>
                <a:lnTo>
                  <a:pt x="1077" y="262"/>
                </a:lnTo>
                <a:lnTo>
                  <a:pt x="1077" y="263"/>
                </a:lnTo>
                <a:lnTo>
                  <a:pt x="1078" y="264"/>
                </a:lnTo>
                <a:lnTo>
                  <a:pt x="1078" y="262"/>
                </a:lnTo>
                <a:lnTo>
                  <a:pt x="1079" y="260"/>
                </a:lnTo>
                <a:lnTo>
                  <a:pt x="1079" y="260"/>
                </a:lnTo>
                <a:lnTo>
                  <a:pt x="1079" y="262"/>
                </a:lnTo>
                <a:lnTo>
                  <a:pt x="1080" y="260"/>
                </a:lnTo>
                <a:lnTo>
                  <a:pt x="1080" y="262"/>
                </a:lnTo>
                <a:lnTo>
                  <a:pt x="1080" y="263"/>
                </a:lnTo>
                <a:lnTo>
                  <a:pt x="1081" y="262"/>
                </a:lnTo>
                <a:lnTo>
                  <a:pt x="1081" y="260"/>
                </a:lnTo>
                <a:lnTo>
                  <a:pt x="1083" y="260"/>
                </a:lnTo>
                <a:lnTo>
                  <a:pt x="1083" y="260"/>
                </a:lnTo>
                <a:lnTo>
                  <a:pt x="1083" y="262"/>
                </a:lnTo>
                <a:lnTo>
                  <a:pt x="1084" y="262"/>
                </a:lnTo>
                <a:lnTo>
                  <a:pt x="1084" y="262"/>
                </a:lnTo>
                <a:lnTo>
                  <a:pt x="1084" y="262"/>
                </a:lnTo>
                <a:lnTo>
                  <a:pt x="1085" y="264"/>
                </a:lnTo>
                <a:lnTo>
                  <a:pt x="1085" y="262"/>
                </a:lnTo>
                <a:lnTo>
                  <a:pt x="1085" y="263"/>
                </a:lnTo>
                <a:lnTo>
                  <a:pt x="1086" y="262"/>
                </a:lnTo>
                <a:lnTo>
                  <a:pt x="1086" y="263"/>
                </a:lnTo>
                <a:lnTo>
                  <a:pt x="1087" y="262"/>
                </a:lnTo>
                <a:lnTo>
                  <a:pt x="1087" y="264"/>
                </a:lnTo>
                <a:lnTo>
                  <a:pt x="1087" y="260"/>
                </a:lnTo>
                <a:lnTo>
                  <a:pt x="1088" y="263"/>
                </a:lnTo>
                <a:lnTo>
                  <a:pt x="1088" y="262"/>
                </a:lnTo>
                <a:lnTo>
                  <a:pt x="1088" y="263"/>
                </a:lnTo>
                <a:lnTo>
                  <a:pt x="1089" y="262"/>
                </a:lnTo>
                <a:lnTo>
                  <a:pt x="1089" y="262"/>
                </a:lnTo>
                <a:lnTo>
                  <a:pt x="1089" y="260"/>
                </a:lnTo>
                <a:lnTo>
                  <a:pt x="1090" y="260"/>
                </a:lnTo>
                <a:lnTo>
                  <a:pt x="1090" y="260"/>
                </a:lnTo>
                <a:lnTo>
                  <a:pt x="1092" y="262"/>
                </a:lnTo>
                <a:lnTo>
                  <a:pt x="1092" y="263"/>
                </a:lnTo>
                <a:lnTo>
                  <a:pt x="1092" y="260"/>
                </a:lnTo>
                <a:lnTo>
                  <a:pt x="1093" y="260"/>
                </a:lnTo>
                <a:lnTo>
                  <a:pt x="1093" y="263"/>
                </a:lnTo>
                <a:lnTo>
                  <a:pt x="1093" y="260"/>
                </a:lnTo>
                <a:lnTo>
                  <a:pt x="1094" y="263"/>
                </a:lnTo>
                <a:lnTo>
                  <a:pt x="1094" y="262"/>
                </a:lnTo>
                <a:lnTo>
                  <a:pt x="1094" y="260"/>
                </a:lnTo>
                <a:lnTo>
                  <a:pt x="1095" y="263"/>
                </a:lnTo>
                <a:lnTo>
                  <a:pt x="1095" y="264"/>
                </a:lnTo>
                <a:lnTo>
                  <a:pt x="1096" y="263"/>
                </a:lnTo>
                <a:lnTo>
                  <a:pt x="1096" y="260"/>
                </a:lnTo>
                <a:lnTo>
                  <a:pt x="1096" y="260"/>
                </a:lnTo>
                <a:lnTo>
                  <a:pt x="1097" y="263"/>
                </a:lnTo>
                <a:lnTo>
                  <a:pt x="1097" y="260"/>
                </a:lnTo>
                <a:lnTo>
                  <a:pt x="1097" y="263"/>
                </a:lnTo>
                <a:lnTo>
                  <a:pt x="1098" y="262"/>
                </a:lnTo>
                <a:lnTo>
                  <a:pt x="1098" y="262"/>
                </a:lnTo>
                <a:lnTo>
                  <a:pt x="1098" y="262"/>
                </a:lnTo>
                <a:lnTo>
                  <a:pt x="1099" y="262"/>
                </a:lnTo>
                <a:lnTo>
                  <a:pt x="1099" y="260"/>
                </a:lnTo>
                <a:lnTo>
                  <a:pt x="1100" y="260"/>
                </a:lnTo>
                <a:lnTo>
                  <a:pt x="1100" y="260"/>
                </a:lnTo>
                <a:lnTo>
                  <a:pt x="1100" y="260"/>
                </a:lnTo>
                <a:lnTo>
                  <a:pt x="1102" y="262"/>
                </a:lnTo>
                <a:lnTo>
                  <a:pt x="1102" y="260"/>
                </a:lnTo>
                <a:lnTo>
                  <a:pt x="1102" y="262"/>
                </a:lnTo>
                <a:lnTo>
                  <a:pt x="1103" y="260"/>
                </a:lnTo>
                <a:lnTo>
                  <a:pt x="1103" y="262"/>
                </a:lnTo>
                <a:lnTo>
                  <a:pt x="1103" y="262"/>
                </a:lnTo>
                <a:lnTo>
                  <a:pt x="1104" y="262"/>
                </a:lnTo>
                <a:lnTo>
                  <a:pt x="1104" y="260"/>
                </a:lnTo>
                <a:lnTo>
                  <a:pt x="1105" y="260"/>
                </a:lnTo>
                <a:lnTo>
                  <a:pt x="1105" y="260"/>
                </a:lnTo>
                <a:lnTo>
                  <a:pt x="1105" y="263"/>
                </a:lnTo>
                <a:lnTo>
                  <a:pt x="1106" y="260"/>
                </a:lnTo>
                <a:lnTo>
                  <a:pt x="1106" y="260"/>
                </a:lnTo>
                <a:lnTo>
                  <a:pt x="1106" y="262"/>
                </a:lnTo>
                <a:lnTo>
                  <a:pt x="1107" y="260"/>
                </a:lnTo>
                <a:lnTo>
                  <a:pt x="1107" y="260"/>
                </a:lnTo>
                <a:lnTo>
                  <a:pt x="1107" y="263"/>
                </a:lnTo>
                <a:lnTo>
                  <a:pt x="1108" y="262"/>
                </a:lnTo>
                <a:lnTo>
                  <a:pt x="1108" y="263"/>
                </a:lnTo>
                <a:lnTo>
                  <a:pt x="1109" y="262"/>
                </a:lnTo>
                <a:lnTo>
                  <a:pt x="1109" y="262"/>
                </a:lnTo>
                <a:lnTo>
                  <a:pt x="1109" y="262"/>
                </a:lnTo>
                <a:lnTo>
                  <a:pt x="1111" y="262"/>
                </a:lnTo>
                <a:lnTo>
                  <a:pt x="1111" y="260"/>
                </a:lnTo>
                <a:lnTo>
                  <a:pt x="1111" y="263"/>
                </a:lnTo>
                <a:lnTo>
                  <a:pt x="1112" y="262"/>
                </a:lnTo>
                <a:lnTo>
                  <a:pt x="1112" y="262"/>
                </a:lnTo>
                <a:lnTo>
                  <a:pt x="1112" y="260"/>
                </a:lnTo>
                <a:lnTo>
                  <a:pt x="1113" y="263"/>
                </a:lnTo>
                <a:lnTo>
                  <a:pt x="1113" y="260"/>
                </a:lnTo>
                <a:lnTo>
                  <a:pt x="1114" y="262"/>
                </a:lnTo>
                <a:lnTo>
                  <a:pt x="1114" y="263"/>
                </a:lnTo>
                <a:lnTo>
                  <a:pt x="1114" y="260"/>
                </a:lnTo>
                <a:lnTo>
                  <a:pt x="1115" y="260"/>
                </a:lnTo>
                <a:lnTo>
                  <a:pt x="1115" y="260"/>
                </a:lnTo>
                <a:lnTo>
                  <a:pt x="1115" y="262"/>
                </a:lnTo>
                <a:lnTo>
                  <a:pt x="1116" y="260"/>
                </a:lnTo>
                <a:lnTo>
                  <a:pt x="1116" y="260"/>
                </a:lnTo>
                <a:lnTo>
                  <a:pt x="1116" y="263"/>
                </a:lnTo>
                <a:lnTo>
                  <a:pt x="1117" y="264"/>
                </a:lnTo>
                <a:lnTo>
                  <a:pt x="1117" y="263"/>
                </a:lnTo>
                <a:lnTo>
                  <a:pt x="1118" y="262"/>
                </a:lnTo>
                <a:lnTo>
                  <a:pt x="1118" y="262"/>
                </a:lnTo>
                <a:lnTo>
                  <a:pt x="1118" y="263"/>
                </a:lnTo>
                <a:lnTo>
                  <a:pt x="1120" y="260"/>
                </a:lnTo>
                <a:lnTo>
                  <a:pt x="1120" y="260"/>
                </a:lnTo>
                <a:lnTo>
                  <a:pt x="1120" y="260"/>
                </a:lnTo>
                <a:lnTo>
                  <a:pt x="1121" y="262"/>
                </a:lnTo>
                <a:lnTo>
                  <a:pt x="1121" y="263"/>
                </a:lnTo>
                <a:lnTo>
                  <a:pt x="1122" y="260"/>
                </a:lnTo>
                <a:lnTo>
                  <a:pt x="1122" y="260"/>
                </a:lnTo>
                <a:lnTo>
                  <a:pt x="1122" y="260"/>
                </a:lnTo>
                <a:lnTo>
                  <a:pt x="1123" y="260"/>
                </a:lnTo>
                <a:lnTo>
                  <a:pt x="1123" y="263"/>
                </a:lnTo>
                <a:lnTo>
                  <a:pt x="1123" y="262"/>
                </a:lnTo>
                <a:lnTo>
                  <a:pt x="1124" y="263"/>
                </a:lnTo>
                <a:lnTo>
                  <a:pt x="1124" y="260"/>
                </a:lnTo>
                <a:lnTo>
                  <a:pt x="1124" y="262"/>
                </a:lnTo>
                <a:lnTo>
                  <a:pt x="1125" y="262"/>
                </a:lnTo>
                <a:lnTo>
                  <a:pt x="1125" y="260"/>
                </a:lnTo>
                <a:lnTo>
                  <a:pt x="1126" y="263"/>
                </a:lnTo>
                <a:lnTo>
                  <a:pt x="1126" y="262"/>
                </a:lnTo>
                <a:lnTo>
                  <a:pt x="1126" y="262"/>
                </a:lnTo>
                <a:lnTo>
                  <a:pt x="1127" y="260"/>
                </a:lnTo>
                <a:lnTo>
                  <a:pt x="1127" y="264"/>
                </a:lnTo>
                <a:lnTo>
                  <a:pt x="1127" y="262"/>
                </a:lnTo>
                <a:lnTo>
                  <a:pt x="1129" y="263"/>
                </a:lnTo>
                <a:lnTo>
                  <a:pt x="1129" y="262"/>
                </a:lnTo>
                <a:lnTo>
                  <a:pt x="1129" y="260"/>
                </a:lnTo>
                <a:lnTo>
                  <a:pt x="1130" y="263"/>
                </a:lnTo>
                <a:lnTo>
                  <a:pt x="1130" y="262"/>
                </a:lnTo>
                <a:lnTo>
                  <a:pt x="1131" y="264"/>
                </a:lnTo>
                <a:lnTo>
                  <a:pt x="1131" y="263"/>
                </a:lnTo>
                <a:lnTo>
                  <a:pt x="1131" y="263"/>
                </a:lnTo>
                <a:lnTo>
                  <a:pt x="1132" y="263"/>
                </a:lnTo>
                <a:lnTo>
                  <a:pt x="1132" y="263"/>
                </a:lnTo>
                <a:lnTo>
                  <a:pt x="1132" y="263"/>
                </a:lnTo>
                <a:lnTo>
                  <a:pt x="1133" y="260"/>
                </a:lnTo>
                <a:lnTo>
                  <a:pt x="1133" y="262"/>
                </a:lnTo>
                <a:lnTo>
                  <a:pt x="1133" y="262"/>
                </a:lnTo>
                <a:lnTo>
                  <a:pt x="1134" y="262"/>
                </a:lnTo>
                <a:lnTo>
                  <a:pt x="1134" y="263"/>
                </a:lnTo>
                <a:lnTo>
                  <a:pt x="1135" y="262"/>
                </a:lnTo>
                <a:lnTo>
                  <a:pt x="1135" y="260"/>
                </a:lnTo>
                <a:lnTo>
                  <a:pt x="1135" y="262"/>
                </a:lnTo>
                <a:lnTo>
                  <a:pt x="1136" y="260"/>
                </a:lnTo>
                <a:lnTo>
                  <a:pt x="1136" y="262"/>
                </a:lnTo>
                <a:lnTo>
                  <a:pt x="1136" y="260"/>
                </a:lnTo>
                <a:lnTo>
                  <a:pt x="1138" y="260"/>
                </a:lnTo>
                <a:lnTo>
                  <a:pt x="1138" y="262"/>
                </a:lnTo>
                <a:lnTo>
                  <a:pt x="1138" y="263"/>
                </a:lnTo>
                <a:lnTo>
                  <a:pt x="1139" y="260"/>
                </a:lnTo>
                <a:lnTo>
                  <a:pt x="1139" y="260"/>
                </a:lnTo>
                <a:lnTo>
                  <a:pt x="1140" y="264"/>
                </a:lnTo>
                <a:lnTo>
                  <a:pt x="1140" y="262"/>
                </a:lnTo>
                <a:lnTo>
                  <a:pt x="1140" y="263"/>
                </a:lnTo>
                <a:lnTo>
                  <a:pt x="1141" y="264"/>
                </a:lnTo>
                <a:lnTo>
                  <a:pt x="1141" y="262"/>
                </a:lnTo>
                <a:lnTo>
                  <a:pt x="1141" y="263"/>
                </a:lnTo>
                <a:lnTo>
                  <a:pt x="1142" y="260"/>
                </a:lnTo>
                <a:lnTo>
                  <a:pt x="1142" y="262"/>
                </a:lnTo>
                <a:lnTo>
                  <a:pt x="1142" y="262"/>
                </a:lnTo>
                <a:lnTo>
                  <a:pt x="1143" y="262"/>
                </a:lnTo>
                <a:lnTo>
                  <a:pt x="1143" y="260"/>
                </a:lnTo>
                <a:lnTo>
                  <a:pt x="1144" y="262"/>
                </a:lnTo>
                <a:lnTo>
                  <a:pt x="1144" y="262"/>
                </a:lnTo>
                <a:lnTo>
                  <a:pt x="1144" y="260"/>
                </a:lnTo>
                <a:lnTo>
                  <a:pt x="1145" y="260"/>
                </a:lnTo>
                <a:lnTo>
                  <a:pt x="1145" y="262"/>
                </a:lnTo>
                <a:lnTo>
                  <a:pt x="1145" y="263"/>
                </a:lnTo>
                <a:lnTo>
                  <a:pt x="1147" y="264"/>
                </a:lnTo>
                <a:lnTo>
                  <a:pt x="1147" y="260"/>
                </a:lnTo>
                <a:lnTo>
                  <a:pt x="1147" y="264"/>
                </a:lnTo>
                <a:lnTo>
                  <a:pt x="1148" y="263"/>
                </a:lnTo>
                <a:lnTo>
                  <a:pt x="1148" y="263"/>
                </a:lnTo>
                <a:lnTo>
                  <a:pt x="1149" y="263"/>
                </a:lnTo>
                <a:lnTo>
                  <a:pt x="1149" y="263"/>
                </a:lnTo>
                <a:lnTo>
                  <a:pt x="1149" y="263"/>
                </a:lnTo>
                <a:lnTo>
                  <a:pt x="1150" y="260"/>
                </a:lnTo>
                <a:lnTo>
                  <a:pt x="1150" y="262"/>
                </a:lnTo>
                <a:lnTo>
                  <a:pt x="1150" y="260"/>
                </a:lnTo>
                <a:lnTo>
                  <a:pt x="1151" y="263"/>
                </a:lnTo>
                <a:lnTo>
                  <a:pt x="1151" y="260"/>
                </a:lnTo>
                <a:lnTo>
                  <a:pt x="1151" y="263"/>
                </a:lnTo>
                <a:lnTo>
                  <a:pt x="1152" y="262"/>
                </a:lnTo>
                <a:lnTo>
                  <a:pt x="1152" y="260"/>
                </a:lnTo>
                <a:lnTo>
                  <a:pt x="1153" y="260"/>
                </a:lnTo>
                <a:lnTo>
                  <a:pt x="1153" y="260"/>
                </a:lnTo>
                <a:lnTo>
                  <a:pt x="1153" y="262"/>
                </a:lnTo>
                <a:lnTo>
                  <a:pt x="1154" y="263"/>
                </a:lnTo>
                <a:lnTo>
                  <a:pt x="1154" y="263"/>
                </a:lnTo>
                <a:lnTo>
                  <a:pt x="1154" y="260"/>
                </a:lnTo>
                <a:lnTo>
                  <a:pt x="1156" y="262"/>
                </a:lnTo>
                <a:lnTo>
                  <a:pt x="1156" y="260"/>
                </a:lnTo>
                <a:lnTo>
                  <a:pt x="1156" y="260"/>
                </a:lnTo>
                <a:lnTo>
                  <a:pt x="1157" y="262"/>
                </a:lnTo>
                <a:lnTo>
                  <a:pt x="1157" y="262"/>
                </a:lnTo>
                <a:lnTo>
                  <a:pt x="1158" y="260"/>
                </a:lnTo>
                <a:lnTo>
                  <a:pt x="1158" y="263"/>
                </a:lnTo>
                <a:lnTo>
                  <a:pt x="1158" y="262"/>
                </a:lnTo>
                <a:lnTo>
                  <a:pt x="1159" y="260"/>
                </a:lnTo>
                <a:lnTo>
                  <a:pt x="1159" y="260"/>
                </a:lnTo>
                <a:lnTo>
                  <a:pt x="1159" y="260"/>
                </a:lnTo>
                <a:lnTo>
                  <a:pt x="1160" y="263"/>
                </a:lnTo>
                <a:lnTo>
                  <a:pt x="1160" y="260"/>
                </a:lnTo>
                <a:lnTo>
                  <a:pt x="1160" y="262"/>
                </a:lnTo>
                <a:lnTo>
                  <a:pt x="1161" y="263"/>
                </a:lnTo>
                <a:lnTo>
                  <a:pt x="1161" y="262"/>
                </a:lnTo>
                <a:lnTo>
                  <a:pt x="1162" y="260"/>
                </a:lnTo>
                <a:lnTo>
                  <a:pt x="1162" y="262"/>
                </a:lnTo>
                <a:lnTo>
                  <a:pt x="1162" y="262"/>
                </a:lnTo>
                <a:lnTo>
                  <a:pt x="1163" y="260"/>
                </a:lnTo>
                <a:lnTo>
                  <a:pt x="1163" y="262"/>
                </a:lnTo>
                <a:lnTo>
                  <a:pt x="1163" y="260"/>
                </a:lnTo>
                <a:lnTo>
                  <a:pt x="1165" y="260"/>
                </a:lnTo>
                <a:lnTo>
                  <a:pt x="1165" y="260"/>
                </a:lnTo>
                <a:lnTo>
                  <a:pt x="1166" y="262"/>
                </a:lnTo>
                <a:lnTo>
                  <a:pt x="1166" y="260"/>
                </a:lnTo>
                <a:lnTo>
                  <a:pt x="1166" y="264"/>
                </a:lnTo>
                <a:lnTo>
                  <a:pt x="1167" y="262"/>
                </a:lnTo>
                <a:lnTo>
                  <a:pt x="1167" y="264"/>
                </a:lnTo>
                <a:lnTo>
                  <a:pt x="1167" y="260"/>
                </a:lnTo>
                <a:lnTo>
                  <a:pt x="1168" y="262"/>
                </a:lnTo>
                <a:lnTo>
                  <a:pt x="1168" y="263"/>
                </a:lnTo>
                <a:lnTo>
                  <a:pt x="1168" y="260"/>
                </a:lnTo>
                <a:lnTo>
                  <a:pt x="1169" y="262"/>
                </a:lnTo>
                <a:lnTo>
                  <a:pt x="1169" y="263"/>
                </a:lnTo>
                <a:lnTo>
                  <a:pt x="1170" y="263"/>
                </a:lnTo>
                <a:lnTo>
                  <a:pt x="1170" y="263"/>
                </a:lnTo>
                <a:lnTo>
                  <a:pt x="1170" y="262"/>
                </a:lnTo>
                <a:lnTo>
                  <a:pt x="1171" y="262"/>
                </a:lnTo>
                <a:lnTo>
                  <a:pt x="1171" y="262"/>
                </a:lnTo>
                <a:lnTo>
                  <a:pt x="1171" y="260"/>
                </a:lnTo>
                <a:lnTo>
                  <a:pt x="1172" y="260"/>
                </a:lnTo>
                <a:lnTo>
                  <a:pt x="1172" y="262"/>
                </a:lnTo>
                <a:lnTo>
                  <a:pt x="1172" y="263"/>
                </a:lnTo>
                <a:lnTo>
                  <a:pt x="1174" y="260"/>
                </a:lnTo>
                <a:lnTo>
                  <a:pt x="1174" y="260"/>
                </a:lnTo>
                <a:lnTo>
                  <a:pt x="1175" y="262"/>
                </a:lnTo>
                <a:lnTo>
                  <a:pt x="1175" y="260"/>
                </a:lnTo>
                <a:lnTo>
                  <a:pt x="1175" y="260"/>
                </a:lnTo>
                <a:lnTo>
                  <a:pt x="1176" y="263"/>
                </a:lnTo>
                <a:lnTo>
                  <a:pt x="1176" y="263"/>
                </a:lnTo>
                <a:lnTo>
                  <a:pt x="1176" y="263"/>
                </a:lnTo>
                <a:lnTo>
                  <a:pt x="1177" y="263"/>
                </a:lnTo>
                <a:lnTo>
                  <a:pt x="1177" y="262"/>
                </a:lnTo>
                <a:lnTo>
                  <a:pt x="1177" y="262"/>
                </a:lnTo>
                <a:lnTo>
                  <a:pt x="1178" y="260"/>
                </a:lnTo>
                <a:lnTo>
                  <a:pt x="1178" y="262"/>
                </a:lnTo>
                <a:lnTo>
                  <a:pt x="1179" y="263"/>
                </a:lnTo>
                <a:lnTo>
                  <a:pt x="1179" y="263"/>
                </a:lnTo>
                <a:lnTo>
                  <a:pt x="1179" y="262"/>
                </a:lnTo>
                <a:lnTo>
                  <a:pt x="1180" y="262"/>
                </a:lnTo>
                <a:lnTo>
                  <a:pt x="1180" y="260"/>
                </a:lnTo>
                <a:lnTo>
                  <a:pt x="1180" y="263"/>
                </a:lnTo>
                <a:lnTo>
                  <a:pt x="1181" y="262"/>
                </a:lnTo>
                <a:lnTo>
                  <a:pt x="1181" y="262"/>
                </a:lnTo>
                <a:lnTo>
                  <a:pt x="1181" y="263"/>
                </a:lnTo>
                <a:lnTo>
                  <a:pt x="1183" y="262"/>
                </a:lnTo>
                <a:lnTo>
                  <a:pt x="1183" y="260"/>
                </a:lnTo>
                <a:lnTo>
                  <a:pt x="1184" y="262"/>
                </a:lnTo>
                <a:lnTo>
                  <a:pt x="1184" y="260"/>
                </a:lnTo>
                <a:lnTo>
                  <a:pt x="1184" y="262"/>
                </a:lnTo>
                <a:lnTo>
                  <a:pt x="1185" y="260"/>
                </a:lnTo>
                <a:lnTo>
                  <a:pt x="1185" y="262"/>
                </a:lnTo>
                <a:lnTo>
                  <a:pt x="1185" y="262"/>
                </a:lnTo>
                <a:lnTo>
                  <a:pt x="1186" y="260"/>
                </a:lnTo>
                <a:lnTo>
                  <a:pt x="1186" y="260"/>
                </a:lnTo>
                <a:lnTo>
                  <a:pt x="1186" y="262"/>
                </a:lnTo>
                <a:lnTo>
                  <a:pt x="1187" y="262"/>
                </a:lnTo>
                <a:lnTo>
                  <a:pt x="1187" y="264"/>
                </a:lnTo>
                <a:lnTo>
                  <a:pt x="1188" y="260"/>
                </a:lnTo>
                <a:lnTo>
                  <a:pt x="1188" y="263"/>
                </a:lnTo>
                <a:lnTo>
                  <a:pt x="1188" y="260"/>
                </a:lnTo>
                <a:lnTo>
                  <a:pt x="1189" y="260"/>
                </a:lnTo>
                <a:lnTo>
                  <a:pt x="1189" y="262"/>
                </a:lnTo>
                <a:lnTo>
                  <a:pt x="1189" y="263"/>
                </a:lnTo>
                <a:lnTo>
                  <a:pt x="1190" y="260"/>
                </a:lnTo>
                <a:lnTo>
                  <a:pt x="1190" y="262"/>
                </a:lnTo>
                <a:lnTo>
                  <a:pt x="1190" y="263"/>
                </a:lnTo>
                <a:lnTo>
                  <a:pt x="1192" y="260"/>
                </a:lnTo>
                <a:lnTo>
                  <a:pt x="1192" y="260"/>
                </a:lnTo>
                <a:lnTo>
                  <a:pt x="1193" y="262"/>
                </a:lnTo>
                <a:lnTo>
                  <a:pt x="1193" y="260"/>
                </a:lnTo>
                <a:lnTo>
                  <a:pt x="1193" y="260"/>
                </a:lnTo>
                <a:lnTo>
                  <a:pt x="1194" y="262"/>
                </a:lnTo>
                <a:lnTo>
                  <a:pt x="1194" y="263"/>
                </a:lnTo>
                <a:lnTo>
                  <a:pt x="1194" y="260"/>
                </a:lnTo>
                <a:lnTo>
                  <a:pt x="1195" y="262"/>
                </a:lnTo>
                <a:lnTo>
                  <a:pt x="1195" y="263"/>
                </a:lnTo>
                <a:lnTo>
                  <a:pt x="1195" y="260"/>
                </a:lnTo>
                <a:lnTo>
                  <a:pt x="1196" y="263"/>
                </a:lnTo>
                <a:lnTo>
                  <a:pt x="1196" y="263"/>
                </a:lnTo>
                <a:lnTo>
                  <a:pt x="1197" y="260"/>
                </a:lnTo>
                <a:lnTo>
                  <a:pt x="1197" y="262"/>
                </a:lnTo>
                <a:lnTo>
                  <a:pt x="1197" y="260"/>
                </a:lnTo>
                <a:lnTo>
                  <a:pt x="1198" y="260"/>
                </a:lnTo>
                <a:lnTo>
                  <a:pt x="1198" y="262"/>
                </a:lnTo>
                <a:lnTo>
                  <a:pt x="1198" y="262"/>
                </a:lnTo>
                <a:lnTo>
                  <a:pt x="1199" y="262"/>
                </a:lnTo>
                <a:lnTo>
                  <a:pt x="1199" y="260"/>
                </a:lnTo>
                <a:lnTo>
                  <a:pt x="1199" y="260"/>
                </a:lnTo>
                <a:lnTo>
                  <a:pt x="1201" y="260"/>
                </a:lnTo>
                <a:lnTo>
                  <a:pt x="1201" y="260"/>
                </a:lnTo>
                <a:lnTo>
                  <a:pt x="1202" y="262"/>
                </a:lnTo>
                <a:lnTo>
                  <a:pt x="1202" y="263"/>
                </a:lnTo>
                <a:lnTo>
                  <a:pt x="1202" y="263"/>
                </a:lnTo>
                <a:lnTo>
                  <a:pt x="1203" y="262"/>
                </a:lnTo>
                <a:lnTo>
                  <a:pt x="1203" y="260"/>
                </a:lnTo>
                <a:lnTo>
                  <a:pt x="1203" y="262"/>
                </a:lnTo>
                <a:lnTo>
                  <a:pt x="1204" y="260"/>
                </a:lnTo>
                <a:lnTo>
                  <a:pt x="1204" y="262"/>
                </a:lnTo>
                <a:lnTo>
                  <a:pt x="1204" y="262"/>
                </a:lnTo>
                <a:lnTo>
                  <a:pt x="1205" y="262"/>
                </a:lnTo>
                <a:lnTo>
                  <a:pt x="1205" y="260"/>
                </a:lnTo>
                <a:lnTo>
                  <a:pt x="1206" y="262"/>
                </a:lnTo>
                <a:lnTo>
                  <a:pt x="1206" y="262"/>
                </a:lnTo>
                <a:lnTo>
                  <a:pt x="1206" y="262"/>
                </a:lnTo>
                <a:lnTo>
                  <a:pt x="1207" y="262"/>
                </a:lnTo>
                <a:lnTo>
                  <a:pt x="1207" y="260"/>
                </a:lnTo>
                <a:lnTo>
                  <a:pt x="1207" y="263"/>
                </a:lnTo>
                <a:lnTo>
                  <a:pt x="1208" y="262"/>
                </a:lnTo>
                <a:lnTo>
                  <a:pt x="1208" y="263"/>
                </a:lnTo>
                <a:lnTo>
                  <a:pt x="1210" y="262"/>
                </a:lnTo>
                <a:lnTo>
                  <a:pt x="1210" y="263"/>
                </a:lnTo>
                <a:lnTo>
                  <a:pt x="1210" y="263"/>
                </a:lnTo>
                <a:lnTo>
                  <a:pt x="1211" y="262"/>
                </a:lnTo>
                <a:lnTo>
                  <a:pt x="1211" y="263"/>
                </a:lnTo>
                <a:lnTo>
                  <a:pt x="1211" y="262"/>
                </a:lnTo>
                <a:lnTo>
                  <a:pt x="1212" y="262"/>
                </a:lnTo>
                <a:lnTo>
                  <a:pt x="1212" y="264"/>
                </a:lnTo>
                <a:lnTo>
                  <a:pt x="1212" y="262"/>
                </a:lnTo>
                <a:lnTo>
                  <a:pt x="1213" y="264"/>
                </a:lnTo>
                <a:lnTo>
                  <a:pt x="1213" y="262"/>
                </a:lnTo>
                <a:lnTo>
                  <a:pt x="1214" y="262"/>
                </a:lnTo>
                <a:lnTo>
                  <a:pt x="1214" y="264"/>
                </a:lnTo>
                <a:lnTo>
                  <a:pt x="1214" y="263"/>
                </a:lnTo>
                <a:lnTo>
                  <a:pt x="1215" y="264"/>
                </a:lnTo>
                <a:lnTo>
                  <a:pt x="1215" y="260"/>
                </a:lnTo>
                <a:lnTo>
                  <a:pt x="1215" y="262"/>
                </a:lnTo>
                <a:lnTo>
                  <a:pt x="1216" y="263"/>
                </a:lnTo>
                <a:lnTo>
                  <a:pt x="1216" y="262"/>
                </a:lnTo>
                <a:lnTo>
                  <a:pt x="1216" y="260"/>
                </a:lnTo>
                <a:lnTo>
                  <a:pt x="1217" y="260"/>
                </a:lnTo>
                <a:lnTo>
                  <a:pt x="1217" y="262"/>
                </a:lnTo>
                <a:lnTo>
                  <a:pt x="1219" y="260"/>
                </a:lnTo>
                <a:lnTo>
                  <a:pt x="1219" y="262"/>
                </a:lnTo>
                <a:lnTo>
                  <a:pt x="1219" y="262"/>
                </a:lnTo>
                <a:lnTo>
                  <a:pt x="1220" y="260"/>
                </a:lnTo>
                <a:lnTo>
                  <a:pt x="1220" y="263"/>
                </a:lnTo>
                <a:lnTo>
                  <a:pt x="1220" y="262"/>
                </a:lnTo>
                <a:lnTo>
                  <a:pt x="1221" y="260"/>
                </a:lnTo>
                <a:lnTo>
                  <a:pt x="1221" y="262"/>
                </a:lnTo>
                <a:lnTo>
                  <a:pt x="1221" y="263"/>
                </a:lnTo>
                <a:lnTo>
                  <a:pt x="1222" y="263"/>
                </a:lnTo>
                <a:lnTo>
                  <a:pt x="1222" y="263"/>
                </a:lnTo>
                <a:lnTo>
                  <a:pt x="1223" y="263"/>
                </a:lnTo>
                <a:lnTo>
                  <a:pt x="1223" y="262"/>
                </a:lnTo>
                <a:lnTo>
                  <a:pt x="1223" y="260"/>
                </a:lnTo>
                <a:lnTo>
                  <a:pt x="1224" y="260"/>
                </a:lnTo>
                <a:lnTo>
                  <a:pt x="1224" y="260"/>
                </a:lnTo>
                <a:lnTo>
                  <a:pt x="1224" y="260"/>
                </a:lnTo>
                <a:lnTo>
                  <a:pt x="1225" y="262"/>
                </a:lnTo>
                <a:lnTo>
                  <a:pt x="1225" y="260"/>
                </a:lnTo>
                <a:lnTo>
                  <a:pt x="1225" y="260"/>
                </a:lnTo>
                <a:lnTo>
                  <a:pt x="1226" y="262"/>
                </a:lnTo>
                <a:lnTo>
                  <a:pt x="1226" y="262"/>
                </a:lnTo>
                <a:lnTo>
                  <a:pt x="1228" y="263"/>
                </a:lnTo>
                <a:lnTo>
                  <a:pt x="1228" y="263"/>
                </a:lnTo>
                <a:lnTo>
                  <a:pt x="1228" y="263"/>
                </a:lnTo>
                <a:lnTo>
                  <a:pt x="1229" y="263"/>
                </a:lnTo>
                <a:lnTo>
                  <a:pt x="1229" y="260"/>
                </a:lnTo>
                <a:lnTo>
                  <a:pt x="1229" y="262"/>
                </a:lnTo>
                <a:lnTo>
                  <a:pt x="1230" y="263"/>
                </a:lnTo>
                <a:lnTo>
                  <a:pt x="1230" y="262"/>
                </a:lnTo>
                <a:lnTo>
                  <a:pt x="1230" y="260"/>
                </a:lnTo>
                <a:lnTo>
                  <a:pt x="1231" y="262"/>
                </a:lnTo>
                <a:lnTo>
                  <a:pt x="1231" y="262"/>
                </a:lnTo>
                <a:lnTo>
                  <a:pt x="1232" y="260"/>
                </a:lnTo>
                <a:lnTo>
                  <a:pt x="1232" y="262"/>
                </a:lnTo>
                <a:lnTo>
                  <a:pt x="1232" y="263"/>
                </a:lnTo>
                <a:lnTo>
                  <a:pt x="1233" y="262"/>
                </a:lnTo>
                <a:lnTo>
                  <a:pt x="1233" y="263"/>
                </a:lnTo>
                <a:lnTo>
                  <a:pt x="1233" y="262"/>
                </a:lnTo>
                <a:lnTo>
                  <a:pt x="1234" y="264"/>
                </a:lnTo>
                <a:lnTo>
                  <a:pt x="1234" y="262"/>
                </a:lnTo>
                <a:lnTo>
                  <a:pt x="1234" y="263"/>
                </a:lnTo>
                <a:lnTo>
                  <a:pt x="1235" y="262"/>
                </a:lnTo>
                <a:lnTo>
                  <a:pt x="1235" y="263"/>
                </a:lnTo>
                <a:lnTo>
                  <a:pt x="1237" y="262"/>
                </a:lnTo>
                <a:lnTo>
                  <a:pt x="1237" y="260"/>
                </a:lnTo>
                <a:lnTo>
                  <a:pt x="1237" y="262"/>
                </a:lnTo>
                <a:lnTo>
                  <a:pt x="1238" y="262"/>
                </a:lnTo>
                <a:lnTo>
                  <a:pt x="1238" y="260"/>
                </a:lnTo>
                <a:lnTo>
                  <a:pt x="1238" y="262"/>
                </a:lnTo>
                <a:lnTo>
                  <a:pt x="1239" y="263"/>
                </a:lnTo>
                <a:lnTo>
                  <a:pt x="1239" y="260"/>
                </a:lnTo>
                <a:lnTo>
                  <a:pt x="1239" y="262"/>
                </a:lnTo>
                <a:lnTo>
                  <a:pt x="1240" y="262"/>
                </a:lnTo>
                <a:lnTo>
                  <a:pt x="1240" y="260"/>
                </a:lnTo>
                <a:lnTo>
                  <a:pt x="1241" y="260"/>
                </a:lnTo>
                <a:lnTo>
                  <a:pt x="1241" y="260"/>
                </a:lnTo>
                <a:lnTo>
                  <a:pt x="1241" y="260"/>
                </a:lnTo>
                <a:lnTo>
                  <a:pt x="1242" y="264"/>
                </a:lnTo>
                <a:lnTo>
                  <a:pt x="1242" y="260"/>
                </a:lnTo>
                <a:lnTo>
                  <a:pt x="1242" y="263"/>
                </a:lnTo>
                <a:lnTo>
                  <a:pt x="1243" y="260"/>
                </a:lnTo>
                <a:lnTo>
                  <a:pt x="1243" y="263"/>
                </a:lnTo>
                <a:lnTo>
                  <a:pt x="1243" y="260"/>
                </a:lnTo>
                <a:lnTo>
                  <a:pt x="1244" y="260"/>
                </a:lnTo>
                <a:lnTo>
                  <a:pt x="1244" y="262"/>
                </a:lnTo>
                <a:lnTo>
                  <a:pt x="1246" y="263"/>
                </a:lnTo>
                <a:lnTo>
                  <a:pt x="1246" y="262"/>
                </a:lnTo>
                <a:lnTo>
                  <a:pt x="1246" y="260"/>
                </a:lnTo>
                <a:lnTo>
                  <a:pt x="1247" y="263"/>
                </a:lnTo>
                <a:lnTo>
                  <a:pt x="1247" y="260"/>
                </a:lnTo>
                <a:lnTo>
                  <a:pt x="1247" y="264"/>
                </a:lnTo>
                <a:lnTo>
                  <a:pt x="1248" y="264"/>
                </a:lnTo>
                <a:lnTo>
                  <a:pt x="1248" y="263"/>
                </a:lnTo>
                <a:lnTo>
                  <a:pt x="1248" y="263"/>
                </a:lnTo>
                <a:lnTo>
                  <a:pt x="1249" y="263"/>
                </a:lnTo>
                <a:lnTo>
                  <a:pt x="1249" y="262"/>
                </a:lnTo>
                <a:lnTo>
                  <a:pt x="1250" y="262"/>
                </a:lnTo>
                <a:lnTo>
                  <a:pt x="1250" y="264"/>
                </a:lnTo>
                <a:lnTo>
                  <a:pt x="1250" y="260"/>
                </a:lnTo>
                <a:lnTo>
                  <a:pt x="1251" y="262"/>
                </a:lnTo>
                <a:lnTo>
                  <a:pt x="1251" y="260"/>
                </a:lnTo>
                <a:lnTo>
                  <a:pt x="1251" y="262"/>
                </a:lnTo>
                <a:lnTo>
                  <a:pt x="1252" y="263"/>
                </a:lnTo>
                <a:lnTo>
                  <a:pt x="1252" y="262"/>
                </a:lnTo>
                <a:lnTo>
                  <a:pt x="1253" y="262"/>
                </a:lnTo>
                <a:lnTo>
                  <a:pt x="1253" y="262"/>
                </a:lnTo>
                <a:lnTo>
                  <a:pt x="1253" y="262"/>
                </a:lnTo>
                <a:lnTo>
                  <a:pt x="1255" y="262"/>
                </a:lnTo>
                <a:lnTo>
                  <a:pt x="1255" y="262"/>
                </a:lnTo>
                <a:lnTo>
                  <a:pt x="1255" y="260"/>
                </a:lnTo>
                <a:lnTo>
                  <a:pt x="1256" y="260"/>
                </a:lnTo>
                <a:lnTo>
                  <a:pt x="1256" y="260"/>
                </a:lnTo>
                <a:lnTo>
                  <a:pt x="1256" y="260"/>
                </a:lnTo>
                <a:lnTo>
                  <a:pt x="1257" y="262"/>
                </a:lnTo>
                <a:lnTo>
                  <a:pt x="1257" y="263"/>
                </a:lnTo>
                <a:lnTo>
                  <a:pt x="1258" y="263"/>
                </a:lnTo>
                <a:lnTo>
                  <a:pt x="1258" y="262"/>
                </a:lnTo>
                <a:lnTo>
                  <a:pt x="1258" y="263"/>
                </a:lnTo>
                <a:lnTo>
                  <a:pt x="1259" y="262"/>
                </a:lnTo>
                <a:lnTo>
                  <a:pt x="1259" y="264"/>
                </a:lnTo>
                <a:lnTo>
                  <a:pt x="1259" y="262"/>
                </a:lnTo>
                <a:lnTo>
                  <a:pt x="1260" y="263"/>
                </a:lnTo>
                <a:lnTo>
                  <a:pt x="1260" y="260"/>
                </a:lnTo>
                <a:lnTo>
                  <a:pt x="1260" y="263"/>
                </a:lnTo>
                <a:lnTo>
                  <a:pt x="1261" y="262"/>
                </a:lnTo>
                <a:lnTo>
                  <a:pt x="1261" y="262"/>
                </a:lnTo>
                <a:lnTo>
                  <a:pt x="1262" y="263"/>
                </a:lnTo>
                <a:lnTo>
                  <a:pt x="1262" y="262"/>
                </a:lnTo>
                <a:lnTo>
                  <a:pt x="1262" y="260"/>
                </a:lnTo>
                <a:lnTo>
                  <a:pt x="1264" y="263"/>
                </a:lnTo>
                <a:lnTo>
                  <a:pt x="1264" y="262"/>
                </a:lnTo>
                <a:lnTo>
                  <a:pt x="1264" y="262"/>
                </a:lnTo>
                <a:lnTo>
                  <a:pt x="1265" y="262"/>
                </a:lnTo>
                <a:lnTo>
                  <a:pt x="1265" y="264"/>
                </a:lnTo>
                <a:lnTo>
                  <a:pt x="1265" y="260"/>
                </a:lnTo>
                <a:lnTo>
                  <a:pt x="1266" y="260"/>
                </a:lnTo>
                <a:lnTo>
                  <a:pt x="1266" y="262"/>
                </a:lnTo>
                <a:lnTo>
                  <a:pt x="1267" y="262"/>
                </a:lnTo>
                <a:lnTo>
                  <a:pt x="1267" y="260"/>
                </a:lnTo>
                <a:lnTo>
                  <a:pt x="1267" y="262"/>
                </a:lnTo>
                <a:lnTo>
                  <a:pt x="1268" y="260"/>
                </a:lnTo>
                <a:lnTo>
                  <a:pt x="1268" y="263"/>
                </a:lnTo>
                <a:lnTo>
                  <a:pt x="1268" y="260"/>
                </a:lnTo>
                <a:lnTo>
                  <a:pt x="1269" y="263"/>
                </a:lnTo>
                <a:lnTo>
                  <a:pt x="1269" y="264"/>
                </a:lnTo>
                <a:lnTo>
                  <a:pt x="1269" y="260"/>
                </a:lnTo>
                <a:lnTo>
                  <a:pt x="1270" y="262"/>
                </a:lnTo>
                <a:lnTo>
                  <a:pt x="1270" y="260"/>
                </a:lnTo>
                <a:lnTo>
                  <a:pt x="1271" y="260"/>
                </a:lnTo>
                <a:lnTo>
                  <a:pt x="1271" y="262"/>
                </a:lnTo>
                <a:lnTo>
                  <a:pt x="1271" y="262"/>
                </a:lnTo>
                <a:lnTo>
                  <a:pt x="1273" y="260"/>
                </a:lnTo>
                <a:lnTo>
                  <a:pt x="1273" y="262"/>
                </a:lnTo>
                <a:lnTo>
                  <a:pt x="1273" y="260"/>
                </a:lnTo>
                <a:lnTo>
                  <a:pt x="1274" y="260"/>
                </a:lnTo>
                <a:lnTo>
                  <a:pt x="1274" y="262"/>
                </a:lnTo>
                <a:lnTo>
                  <a:pt x="1274" y="262"/>
                </a:lnTo>
                <a:lnTo>
                  <a:pt x="1275" y="262"/>
                </a:lnTo>
                <a:lnTo>
                  <a:pt x="1275" y="262"/>
                </a:lnTo>
                <a:lnTo>
                  <a:pt x="1276" y="260"/>
                </a:lnTo>
                <a:lnTo>
                  <a:pt x="1276" y="263"/>
                </a:lnTo>
                <a:lnTo>
                  <a:pt x="1276" y="260"/>
                </a:lnTo>
                <a:lnTo>
                  <a:pt x="1277" y="262"/>
                </a:lnTo>
                <a:lnTo>
                  <a:pt x="1277" y="260"/>
                </a:lnTo>
                <a:lnTo>
                  <a:pt x="1277" y="260"/>
                </a:lnTo>
                <a:lnTo>
                  <a:pt x="1278" y="260"/>
                </a:lnTo>
                <a:lnTo>
                  <a:pt x="1278" y="262"/>
                </a:lnTo>
                <a:lnTo>
                  <a:pt x="1278" y="260"/>
                </a:lnTo>
                <a:lnTo>
                  <a:pt x="1279" y="262"/>
                </a:lnTo>
                <a:lnTo>
                  <a:pt x="1279" y="260"/>
                </a:lnTo>
                <a:lnTo>
                  <a:pt x="1280" y="260"/>
                </a:lnTo>
                <a:lnTo>
                  <a:pt x="1280" y="262"/>
                </a:lnTo>
                <a:lnTo>
                  <a:pt x="1280" y="264"/>
                </a:lnTo>
                <a:lnTo>
                  <a:pt x="1282" y="263"/>
                </a:lnTo>
                <a:lnTo>
                  <a:pt x="1282" y="262"/>
                </a:lnTo>
                <a:lnTo>
                  <a:pt x="1282" y="262"/>
                </a:lnTo>
                <a:lnTo>
                  <a:pt x="1283" y="262"/>
                </a:lnTo>
                <a:lnTo>
                  <a:pt x="1283" y="263"/>
                </a:lnTo>
                <a:lnTo>
                  <a:pt x="1283" y="263"/>
                </a:lnTo>
                <a:lnTo>
                  <a:pt x="1284" y="262"/>
                </a:lnTo>
                <a:lnTo>
                  <a:pt x="1284" y="260"/>
                </a:lnTo>
                <a:lnTo>
                  <a:pt x="1285" y="260"/>
                </a:lnTo>
                <a:lnTo>
                  <a:pt x="1285" y="263"/>
                </a:lnTo>
                <a:lnTo>
                  <a:pt x="1285" y="262"/>
                </a:lnTo>
                <a:lnTo>
                  <a:pt x="1286" y="260"/>
                </a:lnTo>
                <a:lnTo>
                  <a:pt x="1286" y="260"/>
                </a:lnTo>
                <a:lnTo>
                  <a:pt x="1286" y="262"/>
                </a:lnTo>
                <a:lnTo>
                  <a:pt x="1287" y="262"/>
                </a:lnTo>
                <a:lnTo>
                  <a:pt x="1287" y="264"/>
                </a:lnTo>
                <a:lnTo>
                  <a:pt x="1287" y="260"/>
                </a:lnTo>
                <a:lnTo>
                  <a:pt x="1288" y="264"/>
                </a:lnTo>
                <a:lnTo>
                  <a:pt x="1288" y="263"/>
                </a:lnTo>
                <a:lnTo>
                  <a:pt x="1289" y="262"/>
                </a:lnTo>
                <a:lnTo>
                  <a:pt x="1289" y="260"/>
                </a:lnTo>
                <a:lnTo>
                  <a:pt x="1289" y="262"/>
                </a:lnTo>
                <a:lnTo>
                  <a:pt x="1291" y="262"/>
                </a:lnTo>
                <a:lnTo>
                  <a:pt x="1291" y="260"/>
                </a:lnTo>
                <a:lnTo>
                  <a:pt x="1291" y="260"/>
                </a:lnTo>
                <a:lnTo>
                  <a:pt x="1292" y="263"/>
                </a:lnTo>
                <a:lnTo>
                  <a:pt x="1292" y="262"/>
                </a:lnTo>
                <a:lnTo>
                  <a:pt x="1292" y="262"/>
                </a:lnTo>
                <a:lnTo>
                  <a:pt x="1293" y="262"/>
                </a:lnTo>
                <a:lnTo>
                  <a:pt x="1293" y="263"/>
                </a:lnTo>
                <a:lnTo>
                  <a:pt x="1294" y="262"/>
                </a:lnTo>
                <a:lnTo>
                  <a:pt x="1294" y="262"/>
                </a:lnTo>
                <a:lnTo>
                  <a:pt x="1294" y="263"/>
                </a:lnTo>
                <a:lnTo>
                  <a:pt x="1295" y="263"/>
                </a:lnTo>
                <a:lnTo>
                  <a:pt x="1295" y="262"/>
                </a:lnTo>
                <a:lnTo>
                  <a:pt x="1295" y="263"/>
                </a:lnTo>
                <a:lnTo>
                  <a:pt x="1296" y="263"/>
                </a:lnTo>
                <a:lnTo>
                  <a:pt x="1296" y="262"/>
                </a:lnTo>
                <a:lnTo>
                  <a:pt x="1297" y="262"/>
                </a:lnTo>
                <a:lnTo>
                  <a:pt x="1297" y="263"/>
                </a:lnTo>
                <a:lnTo>
                  <a:pt x="1297" y="264"/>
                </a:lnTo>
                <a:lnTo>
                  <a:pt x="1298" y="262"/>
                </a:lnTo>
                <a:lnTo>
                  <a:pt x="1298" y="263"/>
                </a:lnTo>
                <a:lnTo>
                  <a:pt x="1298" y="262"/>
                </a:lnTo>
                <a:lnTo>
                  <a:pt x="1300" y="262"/>
                </a:lnTo>
                <a:lnTo>
                  <a:pt x="1300" y="262"/>
                </a:lnTo>
                <a:lnTo>
                  <a:pt x="1300" y="262"/>
                </a:lnTo>
                <a:lnTo>
                  <a:pt x="1301" y="260"/>
                </a:lnTo>
                <a:lnTo>
                  <a:pt x="1301" y="260"/>
                </a:lnTo>
                <a:lnTo>
                  <a:pt x="1302" y="263"/>
                </a:lnTo>
                <a:lnTo>
                  <a:pt x="1302" y="264"/>
                </a:lnTo>
                <a:lnTo>
                  <a:pt x="1302" y="263"/>
                </a:lnTo>
                <a:lnTo>
                  <a:pt x="1303" y="263"/>
                </a:lnTo>
                <a:lnTo>
                  <a:pt x="1303" y="264"/>
                </a:lnTo>
                <a:lnTo>
                  <a:pt x="1303" y="262"/>
                </a:lnTo>
                <a:lnTo>
                  <a:pt x="1304" y="260"/>
                </a:lnTo>
                <a:lnTo>
                  <a:pt x="1304" y="264"/>
                </a:lnTo>
                <a:lnTo>
                  <a:pt x="1304" y="262"/>
                </a:lnTo>
                <a:lnTo>
                  <a:pt x="1305" y="260"/>
                </a:lnTo>
                <a:lnTo>
                  <a:pt x="1305" y="263"/>
                </a:lnTo>
                <a:lnTo>
                  <a:pt x="1306" y="262"/>
                </a:lnTo>
                <a:lnTo>
                  <a:pt x="1306" y="263"/>
                </a:lnTo>
                <a:lnTo>
                  <a:pt x="1306" y="260"/>
                </a:lnTo>
                <a:lnTo>
                  <a:pt x="1307" y="262"/>
                </a:lnTo>
                <a:lnTo>
                  <a:pt x="1307" y="260"/>
                </a:lnTo>
                <a:lnTo>
                  <a:pt x="1307" y="260"/>
                </a:lnTo>
                <a:lnTo>
                  <a:pt x="1309" y="262"/>
                </a:lnTo>
                <a:lnTo>
                  <a:pt x="1309" y="262"/>
                </a:lnTo>
                <a:lnTo>
                  <a:pt x="1309" y="260"/>
                </a:lnTo>
                <a:lnTo>
                  <a:pt x="1310" y="262"/>
                </a:lnTo>
                <a:lnTo>
                  <a:pt x="1310" y="260"/>
                </a:lnTo>
                <a:lnTo>
                  <a:pt x="1311" y="260"/>
                </a:lnTo>
                <a:lnTo>
                  <a:pt x="1311" y="262"/>
                </a:lnTo>
                <a:lnTo>
                  <a:pt x="1311" y="260"/>
                </a:lnTo>
                <a:lnTo>
                  <a:pt x="1312" y="260"/>
                </a:lnTo>
                <a:lnTo>
                  <a:pt x="1312" y="262"/>
                </a:lnTo>
                <a:lnTo>
                  <a:pt x="1312" y="262"/>
                </a:lnTo>
                <a:lnTo>
                  <a:pt x="1313" y="260"/>
                </a:lnTo>
                <a:lnTo>
                  <a:pt x="1313" y="263"/>
                </a:lnTo>
                <a:lnTo>
                  <a:pt x="1313" y="262"/>
                </a:lnTo>
                <a:lnTo>
                  <a:pt x="1314" y="260"/>
                </a:lnTo>
                <a:lnTo>
                  <a:pt x="1314" y="263"/>
                </a:lnTo>
                <a:lnTo>
                  <a:pt x="1315" y="262"/>
                </a:lnTo>
                <a:lnTo>
                  <a:pt x="1315" y="264"/>
                </a:lnTo>
                <a:lnTo>
                  <a:pt x="1315" y="262"/>
                </a:lnTo>
                <a:lnTo>
                  <a:pt x="1316" y="262"/>
                </a:lnTo>
                <a:lnTo>
                  <a:pt x="1316" y="262"/>
                </a:lnTo>
                <a:lnTo>
                  <a:pt x="1316" y="260"/>
                </a:lnTo>
                <a:lnTo>
                  <a:pt x="1318" y="260"/>
                </a:lnTo>
                <a:lnTo>
                  <a:pt x="1318" y="262"/>
                </a:lnTo>
                <a:lnTo>
                  <a:pt x="1318" y="262"/>
                </a:lnTo>
                <a:lnTo>
                  <a:pt x="1319" y="262"/>
                </a:lnTo>
                <a:lnTo>
                  <a:pt x="1319" y="263"/>
                </a:lnTo>
                <a:lnTo>
                  <a:pt x="1320" y="260"/>
                </a:lnTo>
                <a:lnTo>
                  <a:pt x="1320" y="260"/>
                </a:lnTo>
                <a:lnTo>
                  <a:pt x="1320" y="263"/>
                </a:lnTo>
                <a:lnTo>
                  <a:pt x="1321" y="262"/>
                </a:lnTo>
                <a:lnTo>
                  <a:pt x="1321" y="260"/>
                </a:lnTo>
                <a:lnTo>
                  <a:pt x="1321" y="262"/>
                </a:lnTo>
                <a:lnTo>
                  <a:pt x="1322" y="262"/>
                </a:lnTo>
                <a:lnTo>
                  <a:pt x="1322" y="262"/>
                </a:lnTo>
                <a:lnTo>
                  <a:pt x="1322" y="260"/>
                </a:lnTo>
                <a:lnTo>
                  <a:pt x="1323" y="262"/>
                </a:lnTo>
                <a:lnTo>
                  <a:pt x="1323" y="260"/>
                </a:lnTo>
                <a:lnTo>
                  <a:pt x="1324" y="262"/>
                </a:lnTo>
                <a:lnTo>
                  <a:pt x="1324" y="260"/>
                </a:lnTo>
                <a:lnTo>
                  <a:pt x="1324" y="262"/>
                </a:lnTo>
                <a:lnTo>
                  <a:pt x="1325" y="260"/>
                </a:lnTo>
                <a:lnTo>
                  <a:pt x="1325" y="260"/>
                </a:lnTo>
                <a:lnTo>
                  <a:pt x="1325" y="260"/>
                </a:lnTo>
                <a:lnTo>
                  <a:pt x="1327" y="262"/>
                </a:lnTo>
                <a:lnTo>
                  <a:pt x="1327" y="262"/>
                </a:lnTo>
                <a:lnTo>
                  <a:pt x="1327" y="260"/>
                </a:lnTo>
                <a:lnTo>
                  <a:pt x="1328" y="260"/>
                </a:lnTo>
                <a:lnTo>
                  <a:pt x="1328" y="260"/>
                </a:lnTo>
                <a:lnTo>
                  <a:pt x="1329" y="263"/>
                </a:lnTo>
                <a:lnTo>
                  <a:pt x="1329" y="260"/>
                </a:lnTo>
                <a:lnTo>
                  <a:pt x="1329" y="260"/>
                </a:lnTo>
                <a:lnTo>
                  <a:pt x="1330" y="262"/>
                </a:lnTo>
                <a:lnTo>
                  <a:pt x="1330" y="263"/>
                </a:lnTo>
                <a:lnTo>
                  <a:pt x="1330" y="262"/>
                </a:lnTo>
                <a:lnTo>
                  <a:pt x="1331" y="262"/>
                </a:lnTo>
                <a:lnTo>
                  <a:pt x="1331" y="263"/>
                </a:lnTo>
                <a:lnTo>
                  <a:pt x="1331" y="262"/>
                </a:lnTo>
                <a:lnTo>
                  <a:pt x="1332" y="262"/>
                </a:lnTo>
                <a:lnTo>
                  <a:pt x="1332" y="262"/>
                </a:lnTo>
                <a:lnTo>
                  <a:pt x="1333" y="260"/>
                </a:lnTo>
                <a:lnTo>
                  <a:pt x="1333" y="263"/>
                </a:lnTo>
                <a:lnTo>
                  <a:pt x="1333" y="263"/>
                </a:lnTo>
                <a:lnTo>
                  <a:pt x="1334" y="262"/>
                </a:lnTo>
                <a:lnTo>
                  <a:pt x="1334" y="260"/>
                </a:lnTo>
                <a:lnTo>
                  <a:pt x="1334" y="263"/>
                </a:lnTo>
                <a:lnTo>
                  <a:pt x="1336" y="262"/>
                </a:lnTo>
                <a:lnTo>
                  <a:pt x="1336" y="262"/>
                </a:lnTo>
                <a:lnTo>
                  <a:pt x="1336" y="260"/>
                </a:lnTo>
                <a:lnTo>
                  <a:pt x="1337" y="260"/>
                </a:lnTo>
                <a:lnTo>
                  <a:pt x="1337" y="260"/>
                </a:lnTo>
                <a:lnTo>
                  <a:pt x="1338" y="262"/>
                </a:lnTo>
                <a:lnTo>
                  <a:pt x="1338" y="262"/>
                </a:lnTo>
                <a:lnTo>
                  <a:pt x="1338" y="263"/>
                </a:lnTo>
                <a:lnTo>
                  <a:pt x="1339" y="262"/>
                </a:lnTo>
                <a:lnTo>
                  <a:pt x="1339" y="263"/>
                </a:lnTo>
                <a:lnTo>
                  <a:pt x="1339" y="260"/>
                </a:lnTo>
                <a:lnTo>
                  <a:pt x="1340" y="260"/>
                </a:lnTo>
                <a:lnTo>
                  <a:pt x="1340" y="263"/>
                </a:lnTo>
                <a:lnTo>
                  <a:pt x="1341" y="264"/>
                </a:lnTo>
                <a:lnTo>
                  <a:pt x="1341" y="263"/>
                </a:lnTo>
                <a:lnTo>
                  <a:pt x="1341" y="260"/>
                </a:lnTo>
                <a:lnTo>
                  <a:pt x="1342" y="263"/>
                </a:lnTo>
                <a:lnTo>
                  <a:pt x="1342" y="263"/>
                </a:lnTo>
                <a:lnTo>
                  <a:pt x="1342" y="263"/>
                </a:lnTo>
                <a:lnTo>
                  <a:pt x="1343" y="260"/>
                </a:lnTo>
                <a:lnTo>
                  <a:pt x="1343" y="260"/>
                </a:lnTo>
                <a:lnTo>
                  <a:pt x="1343" y="260"/>
                </a:lnTo>
                <a:lnTo>
                  <a:pt x="1345" y="260"/>
                </a:lnTo>
                <a:lnTo>
                  <a:pt x="1345" y="262"/>
                </a:lnTo>
                <a:lnTo>
                  <a:pt x="1346" y="260"/>
                </a:lnTo>
                <a:lnTo>
                  <a:pt x="1346" y="260"/>
                </a:lnTo>
                <a:lnTo>
                  <a:pt x="1346" y="260"/>
                </a:lnTo>
                <a:lnTo>
                  <a:pt x="1347" y="260"/>
                </a:lnTo>
                <a:lnTo>
                  <a:pt x="1347" y="260"/>
                </a:lnTo>
                <a:lnTo>
                  <a:pt x="1347" y="260"/>
                </a:lnTo>
                <a:lnTo>
                  <a:pt x="1348" y="262"/>
                </a:lnTo>
                <a:lnTo>
                  <a:pt x="1348" y="260"/>
                </a:lnTo>
                <a:lnTo>
                  <a:pt x="1348" y="260"/>
                </a:lnTo>
                <a:lnTo>
                  <a:pt x="1349" y="263"/>
                </a:lnTo>
                <a:lnTo>
                  <a:pt x="1349" y="262"/>
                </a:lnTo>
                <a:lnTo>
                  <a:pt x="1350" y="260"/>
                </a:lnTo>
                <a:lnTo>
                  <a:pt x="1350" y="260"/>
                </a:lnTo>
                <a:lnTo>
                  <a:pt x="1350" y="260"/>
                </a:lnTo>
                <a:lnTo>
                  <a:pt x="1351" y="262"/>
                </a:lnTo>
                <a:lnTo>
                  <a:pt x="1351" y="264"/>
                </a:lnTo>
                <a:lnTo>
                  <a:pt x="1351" y="260"/>
                </a:lnTo>
                <a:lnTo>
                  <a:pt x="1352" y="262"/>
                </a:lnTo>
                <a:lnTo>
                  <a:pt x="1352" y="262"/>
                </a:lnTo>
                <a:lnTo>
                  <a:pt x="1352" y="260"/>
                </a:lnTo>
                <a:lnTo>
                  <a:pt x="1354" y="262"/>
                </a:lnTo>
                <a:lnTo>
                  <a:pt x="1354" y="263"/>
                </a:lnTo>
                <a:lnTo>
                  <a:pt x="1355" y="263"/>
                </a:lnTo>
                <a:lnTo>
                  <a:pt x="1355" y="260"/>
                </a:lnTo>
                <a:lnTo>
                  <a:pt x="1355" y="263"/>
                </a:lnTo>
                <a:lnTo>
                  <a:pt x="1356" y="263"/>
                </a:lnTo>
                <a:lnTo>
                  <a:pt x="1356" y="260"/>
                </a:lnTo>
                <a:lnTo>
                  <a:pt x="1356" y="260"/>
                </a:lnTo>
                <a:lnTo>
                  <a:pt x="1357" y="260"/>
                </a:lnTo>
                <a:lnTo>
                  <a:pt x="1357" y="262"/>
                </a:lnTo>
                <a:lnTo>
                  <a:pt x="1357" y="263"/>
                </a:lnTo>
                <a:lnTo>
                  <a:pt x="1358" y="262"/>
                </a:lnTo>
                <a:lnTo>
                  <a:pt x="1358" y="262"/>
                </a:lnTo>
                <a:lnTo>
                  <a:pt x="1359" y="262"/>
                </a:lnTo>
                <a:lnTo>
                  <a:pt x="1359" y="262"/>
                </a:lnTo>
                <a:lnTo>
                  <a:pt x="1359" y="262"/>
                </a:lnTo>
                <a:lnTo>
                  <a:pt x="1360" y="262"/>
                </a:lnTo>
                <a:lnTo>
                  <a:pt x="1360" y="260"/>
                </a:lnTo>
                <a:lnTo>
                  <a:pt x="1360" y="260"/>
                </a:lnTo>
                <a:lnTo>
                  <a:pt x="1361" y="263"/>
                </a:lnTo>
                <a:lnTo>
                  <a:pt x="1361" y="260"/>
                </a:lnTo>
                <a:lnTo>
                  <a:pt x="1361" y="263"/>
                </a:lnTo>
                <a:lnTo>
                  <a:pt x="1363" y="263"/>
                </a:lnTo>
                <a:lnTo>
                  <a:pt x="1363" y="262"/>
                </a:lnTo>
                <a:lnTo>
                  <a:pt x="1364" y="260"/>
                </a:lnTo>
                <a:lnTo>
                  <a:pt x="1364" y="260"/>
                </a:lnTo>
                <a:lnTo>
                  <a:pt x="1364" y="262"/>
                </a:lnTo>
                <a:lnTo>
                  <a:pt x="1365" y="263"/>
                </a:lnTo>
                <a:lnTo>
                  <a:pt x="1365" y="260"/>
                </a:lnTo>
                <a:lnTo>
                  <a:pt x="1365" y="260"/>
                </a:lnTo>
                <a:lnTo>
                  <a:pt x="1366" y="262"/>
                </a:lnTo>
                <a:lnTo>
                  <a:pt x="1366" y="260"/>
                </a:lnTo>
                <a:lnTo>
                  <a:pt x="1366" y="260"/>
                </a:lnTo>
                <a:lnTo>
                  <a:pt x="1367" y="263"/>
                </a:lnTo>
                <a:lnTo>
                  <a:pt x="1367" y="262"/>
                </a:lnTo>
                <a:lnTo>
                  <a:pt x="1368" y="260"/>
                </a:lnTo>
                <a:lnTo>
                  <a:pt x="1368" y="260"/>
                </a:lnTo>
                <a:lnTo>
                  <a:pt x="1368" y="260"/>
                </a:lnTo>
                <a:lnTo>
                  <a:pt x="1369" y="262"/>
                </a:lnTo>
                <a:lnTo>
                  <a:pt x="1369" y="263"/>
                </a:lnTo>
                <a:lnTo>
                  <a:pt x="1369" y="260"/>
                </a:lnTo>
                <a:lnTo>
                  <a:pt x="1370" y="260"/>
                </a:lnTo>
                <a:lnTo>
                  <a:pt x="1370" y="260"/>
                </a:lnTo>
                <a:lnTo>
                  <a:pt x="1370" y="263"/>
                </a:lnTo>
                <a:lnTo>
                  <a:pt x="1372" y="263"/>
                </a:lnTo>
                <a:lnTo>
                  <a:pt x="1372" y="260"/>
                </a:lnTo>
                <a:lnTo>
                  <a:pt x="1373" y="260"/>
                </a:lnTo>
                <a:lnTo>
                  <a:pt x="1373" y="262"/>
                </a:lnTo>
                <a:lnTo>
                  <a:pt x="1373" y="264"/>
                </a:lnTo>
                <a:lnTo>
                  <a:pt x="1374" y="262"/>
                </a:lnTo>
                <a:lnTo>
                  <a:pt x="1374" y="260"/>
                </a:lnTo>
                <a:lnTo>
                  <a:pt x="1374" y="262"/>
                </a:lnTo>
                <a:lnTo>
                  <a:pt x="1375" y="260"/>
                </a:lnTo>
                <a:lnTo>
                  <a:pt x="1375" y="262"/>
                </a:lnTo>
                <a:lnTo>
                  <a:pt x="1375" y="263"/>
                </a:lnTo>
                <a:lnTo>
                  <a:pt x="1376" y="263"/>
                </a:lnTo>
                <a:lnTo>
                  <a:pt x="1376" y="263"/>
                </a:lnTo>
                <a:lnTo>
                  <a:pt x="1377" y="262"/>
                </a:lnTo>
                <a:lnTo>
                  <a:pt x="1377" y="262"/>
                </a:lnTo>
                <a:lnTo>
                  <a:pt x="1377" y="264"/>
                </a:lnTo>
                <a:lnTo>
                  <a:pt x="1378" y="262"/>
                </a:lnTo>
                <a:lnTo>
                  <a:pt x="1378" y="262"/>
                </a:lnTo>
                <a:lnTo>
                  <a:pt x="1378" y="263"/>
                </a:lnTo>
                <a:lnTo>
                  <a:pt x="1379" y="263"/>
                </a:lnTo>
                <a:lnTo>
                  <a:pt x="1379" y="263"/>
                </a:lnTo>
                <a:lnTo>
                  <a:pt x="1381" y="260"/>
                </a:lnTo>
                <a:lnTo>
                  <a:pt x="1381" y="263"/>
                </a:lnTo>
                <a:lnTo>
                  <a:pt x="1381" y="262"/>
                </a:lnTo>
                <a:lnTo>
                  <a:pt x="1382" y="262"/>
                </a:lnTo>
                <a:lnTo>
                  <a:pt x="1382" y="263"/>
                </a:lnTo>
                <a:lnTo>
                  <a:pt x="1382" y="262"/>
                </a:lnTo>
                <a:lnTo>
                  <a:pt x="1383" y="262"/>
                </a:lnTo>
                <a:lnTo>
                  <a:pt x="1383" y="260"/>
                </a:lnTo>
                <a:lnTo>
                  <a:pt x="1383" y="264"/>
                </a:lnTo>
                <a:lnTo>
                  <a:pt x="1384" y="263"/>
                </a:lnTo>
                <a:lnTo>
                  <a:pt x="1384" y="263"/>
                </a:lnTo>
                <a:lnTo>
                  <a:pt x="1385" y="263"/>
                </a:lnTo>
                <a:lnTo>
                  <a:pt x="1385" y="263"/>
                </a:lnTo>
                <a:lnTo>
                  <a:pt x="1385" y="262"/>
                </a:lnTo>
                <a:lnTo>
                  <a:pt x="1386" y="262"/>
                </a:lnTo>
                <a:lnTo>
                  <a:pt x="1386" y="262"/>
                </a:lnTo>
                <a:lnTo>
                  <a:pt x="1386" y="263"/>
                </a:lnTo>
                <a:lnTo>
                  <a:pt x="1387" y="262"/>
                </a:lnTo>
                <a:lnTo>
                  <a:pt x="1387" y="262"/>
                </a:lnTo>
                <a:lnTo>
                  <a:pt x="1387" y="262"/>
                </a:lnTo>
                <a:lnTo>
                  <a:pt x="1388" y="263"/>
                </a:lnTo>
                <a:lnTo>
                  <a:pt x="1388" y="260"/>
                </a:lnTo>
                <a:lnTo>
                  <a:pt x="1390" y="262"/>
                </a:lnTo>
                <a:lnTo>
                  <a:pt x="1390" y="263"/>
                </a:lnTo>
                <a:lnTo>
                  <a:pt x="1390" y="262"/>
                </a:lnTo>
                <a:lnTo>
                  <a:pt x="1391" y="262"/>
                </a:lnTo>
                <a:lnTo>
                  <a:pt x="1391" y="260"/>
                </a:lnTo>
                <a:lnTo>
                  <a:pt x="1391" y="260"/>
                </a:lnTo>
                <a:lnTo>
                  <a:pt x="1392" y="263"/>
                </a:lnTo>
                <a:lnTo>
                  <a:pt x="1392" y="260"/>
                </a:lnTo>
                <a:lnTo>
                  <a:pt x="1392" y="260"/>
                </a:lnTo>
                <a:lnTo>
                  <a:pt x="1393" y="262"/>
                </a:lnTo>
                <a:lnTo>
                  <a:pt x="1393" y="264"/>
                </a:lnTo>
                <a:lnTo>
                  <a:pt x="1394" y="263"/>
                </a:lnTo>
                <a:lnTo>
                  <a:pt x="1394" y="263"/>
                </a:lnTo>
                <a:lnTo>
                  <a:pt x="1394" y="263"/>
                </a:lnTo>
                <a:lnTo>
                  <a:pt x="1395" y="262"/>
                </a:lnTo>
                <a:lnTo>
                  <a:pt x="1395" y="262"/>
                </a:lnTo>
                <a:lnTo>
                  <a:pt x="1395" y="260"/>
                </a:lnTo>
                <a:lnTo>
                  <a:pt x="1396" y="260"/>
                </a:lnTo>
                <a:lnTo>
                  <a:pt x="1396" y="260"/>
                </a:lnTo>
                <a:lnTo>
                  <a:pt x="1396" y="263"/>
                </a:lnTo>
                <a:lnTo>
                  <a:pt x="1397" y="263"/>
                </a:lnTo>
                <a:lnTo>
                  <a:pt x="1397" y="262"/>
                </a:lnTo>
                <a:lnTo>
                  <a:pt x="1398" y="262"/>
                </a:lnTo>
                <a:lnTo>
                  <a:pt x="1398" y="260"/>
                </a:lnTo>
                <a:lnTo>
                  <a:pt x="1398" y="262"/>
                </a:lnTo>
                <a:lnTo>
                  <a:pt x="1400" y="260"/>
                </a:lnTo>
                <a:lnTo>
                  <a:pt x="1400" y="263"/>
                </a:lnTo>
                <a:lnTo>
                  <a:pt x="1400" y="262"/>
                </a:lnTo>
                <a:lnTo>
                  <a:pt x="1401" y="260"/>
                </a:lnTo>
                <a:lnTo>
                  <a:pt x="1401" y="260"/>
                </a:lnTo>
                <a:lnTo>
                  <a:pt x="1401" y="262"/>
                </a:lnTo>
                <a:lnTo>
                  <a:pt x="1402" y="263"/>
                </a:lnTo>
                <a:lnTo>
                  <a:pt x="1402" y="262"/>
                </a:lnTo>
                <a:lnTo>
                  <a:pt x="1403" y="260"/>
                </a:lnTo>
                <a:lnTo>
                  <a:pt x="1403" y="260"/>
                </a:lnTo>
                <a:lnTo>
                  <a:pt x="1403" y="260"/>
                </a:lnTo>
                <a:lnTo>
                  <a:pt x="1404" y="260"/>
                </a:lnTo>
                <a:lnTo>
                  <a:pt x="1404" y="260"/>
                </a:lnTo>
                <a:lnTo>
                  <a:pt x="1404" y="262"/>
                </a:lnTo>
                <a:lnTo>
                  <a:pt x="1405" y="263"/>
                </a:lnTo>
                <a:lnTo>
                  <a:pt x="1405" y="260"/>
                </a:lnTo>
                <a:lnTo>
                  <a:pt x="1405" y="262"/>
                </a:lnTo>
                <a:lnTo>
                  <a:pt x="1406" y="260"/>
                </a:lnTo>
                <a:lnTo>
                  <a:pt x="1406" y="260"/>
                </a:lnTo>
                <a:lnTo>
                  <a:pt x="1407" y="260"/>
                </a:lnTo>
                <a:lnTo>
                  <a:pt x="1407" y="263"/>
                </a:lnTo>
                <a:lnTo>
                  <a:pt x="1407" y="260"/>
                </a:lnTo>
                <a:lnTo>
                  <a:pt x="1409" y="260"/>
                </a:lnTo>
                <a:lnTo>
                  <a:pt x="1409" y="260"/>
                </a:lnTo>
                <a:lnTo>
                  <a:pt x="1409" y="263"/>
                </a:lnTo>
                <a:lnTo>
                  <a:pt x="1410" y="260"/>
                </a:lnTo>
                <a:lnTo>
                  <a:pt x="1410" y="260"/>
                </a:lnTo>
                <a:lnTo>
                  <a:pt x="1410" y="263"/>
                </a:lnTo>
                <a:lnTo>
                  <a:pt x="1411" y="260"/>
                </a:lnTo>
                <a:lnTo>
                  <a:pt x="1411" y="262"/>
                </a:lnTo>
                <a:lnTo>
                  <a:pt x="1412" y="264"/>
                </a:lnTo>
                <a:lnTo>
                  <a:pt x="1412" y="260"/>
                </a:lnTo>
                <a:lnTo>
                  <a:pt x="1412" y="260"/>
                </a:lnTo>
                <a:lnTo>
                  <a:pt x="1413" y="260"/>
                </a:lnTo>
                <a:lnTo>
                  <a:pt x="1413" y="262"/>
                </a:lnTo>
                <a:lnTo>
                  <a:pt x="1413" y="260"/>
                </a:lnTo>
                <a:lnTo>
                  <a:pt x="1414" y="262"/>
                </a:lnTo>
                <a:lnTo>
                  <a:pt x="1414" y="262"/>
                </a:lnTo>
                <a:lnTo>
                  <a:pt x="1414" y="263"/>
                </a:lnTo>
                <a:lnTo>
                  <a:pt x="1415" y="262"/>
                </a:lnTo>
                <a:lnTo>
                  <a:pt x="1415" y="262"/>
                </a:lnTo>
                <a:lnTo>
                  <a:pt x="1416" y="260"/>
                </a:lnTo>
                <a:lnTo>
                  <a:pt x="1416" y="262"/>
                </a:lnTo>
                <a:lnTo>
                  <a:pt x="1416" y="260"/>
                </a:lnTo>
                <a:lnTo>
                  <a:pt x="1418" y="263"/>
                </a:lnTo>
                <a:lnTo>
                  <a:pt x="1418" y="260"/>
                </a:lnTo>
                <a:lnTo>
                  <a:pt x="1418" y="262"/>
                </a:lnTo>
                <a:lnTo>
                  <a:pt x="1419" y="263"/>
                </a:lnTo>
                <a:lnTo>
                  <a:pt x="1419" y="260"/>
                </a:lnTo>
                <a:lnTo>
                  <a:pt x="1419" y="262"/>
                </a:lnTo>
                <a:lnTo>
                  <a:pt x="1420" y="263"/>
                </a:lnTo>
                <a:lnTo>
                  <a:pt x="1420" y="260"/>
                </a:lnTo>
                <a:lnTo>
                  <a:pt x="1421" y="263"/>
                </a:lnTo>
                <a:lnTo>
                  <a:pt x="1421" y="262"/>
                </a:lnTo>
                <a:lnTo>
                  <a:pt x="1421" y="260"/>
                </a:lnTo>
                <a:lnTo>
                  <a:pt x="1422" y="263"/>
                </a:lnTo>
                <a:lnTo>
                  <a:pt x="1422" y="262"/>
                </a:lnTo>
                <a:lnTo>
                  <a:pt x="1422" y="260"/>
                </a:lnTo>
                <a:lnTo>
                  <a:pt x="1423" y="264"/>
                </a:lnTo>
                <a:lnTo>
                  <a:pt x="1423" y="263"/>
                </a:lnTo>
                <a:lnTo>
                  <a:pt x="1424" y="264"/>
                </a:lnTo>
                <a:lnTo>
                  <a:pt x="1424" y="263"/>
                </a:lnTo>
                <a:lnTo>
                  <a:pt x="1424" y="262"/>
                </a:lnTo>
                <a:lnTo>
                  <a:pt x="1425" y="260"/>
                </a:lnTo>
                <a:lnTo>
                  <a:pt x="1425" y="260"/>
                </a:lnTo>
                <a:lnTo>
                  <a:pt x="1425" y="263"/>
                </a:lnTo>
                <a:lnTo>
                  <a:pt x="1427" y="262"/>
                </a:lnTo>
                <a:lnTo>
                  <a:pt x="1427" y="260"/>
                </a:lnTo>
                <a:lnTo>
                  <a:pt x="1427" y="260"/>
                </a:lnTo>
                <a:lnTo>
                  <a:pt x="1428" y="262"/>
                </a:lnTo>
                <a:lnTo>
                  <a:pt x="1428" y="260"/>
                </a:lnTo>
                <a:lnTo>
                  <a:pt x="1429" y="262"/>
                </a:lnTo>
                <a:lnTo>
                  <a:pt x="1429" y="262"/>
                </a:lnTo>
                <a:lnTo>
                  <a:pt x="1429" y="262"/>
                </a:lnTo>
                <a:lnTo>
                  <a:pt x="1430" y="260"/>
                </a:lnTo>
                <a:lnTo>
                  <a:pt x="1430" y="264"/>
                </a:lnTo>
                <a:lnTo>
                  <a:pt x="1430" y="263"/>
                </a:lnTo>
                <a:lnTo>
                  <a:pt x="1431" y="260"/>
                </a:lnTo>
                <a:lnTo>
                  <a:pt x="1431" y="262"/>
                </a:lnTo>
                <a:lnTo>
                  <a:pt x="1431" y="262"/>
                </a:lnTo>
                <a:lnTo>
                  <a:pt x="1432" y="260"/>
                </a:lnTo>
                <a:lnTo>
                  <a:pt x="1432" y="262"/>
                </a:lnTo>
                <a:lnTo>
                  <a:pt x="1433" y="263"/>
                </a:lnTo>
                <a:lnTo>
                  <a:pt x="1433" y="260"/>
                </a:lnTo>
                <a:lnTo>
                  <a:pt x="1433" y="260"/>
                </a:lnTo>
                <a:lnTo>
                  <a:pt x="1434" y="260"/>
                </a:lnTo>
                <a:lnTo>
                  <a:pt x="1434" y="262"/>
                </a:lnTo>
                <a:lnTo>
                  <a:pt x="1434" y="264"/>
                </a:lnTo>
                <a:lnTo>
                  <a:pt x="1436" y="262"/>
                </a:lnTo>
                <a:lnTo>
                  <a:pt x="1436" y="263"/>
                </a:lnTo>
                <a:lnTo>
                  <a:pt x="1436" y="262"/>
                </a:lnTo>
                <a:lnTo>
                  <a:pt x="1437" y="260"/>
                </a:lnTo>
                <a:lnTo>
                  <a:pt x="1437" y="262"/>
                </a:lnTo>
                <a:lnTo>
                  <a:pt x="1438" y="260"/>
                </a:lnTo>
                <a:lnTo>
                  <a:pt x="1438" y="260"/>
                </a:lnTo>
                <a:lnTo>
                  <a:pt x="1438" y="260"/>
                </a:lnTo>
                <a:lnTo>
                  <a:pt x="1439" y="260"/>
                </a:lnTo>
                <a:lnTo>
                  <a:pt x="1439" y="260"/>
                </a:lnTo>
                <a:lnTo>
                  <a:pt x="1439" y="264"/>
                </a:lnTo>
                <a:lnTo>
                  <a:pt x="1440" y="262"/>
                </a:lnTo>
                <a:lnTo>
                  <a:pt x="1440" y="262"/>
                </a:lnTo>
                <a:lnTo>
                  <a:pt x="1440" y="262"/>
                </a:lnTo>
                <a:lnTo>
                  <a:pt x="1441" y="262"/>
                </a:lnTo>
                <a:lnTo>
                  <a:pt x="1441" y="264"/>
                </a:lnTo>
                <a:lnTo>
                  <a:pt x="1442" y="262"/>
                </a:lnTo>
                <a:lnTo>
                  <a:pt x="1442" y="260"/>
                </a:lnTo>
                <a:lnTo>
                  <a:pt x="1442" y="260"/>
                </a:lnTo>
                <a:lnTo>
                  <a:pt x="1443" y="260"/>
                </a:lnTo>
                <a:lnTo>
                  <a:pt x="1443" y="260"/>
                </a:lnTo>
                <a:lnTo>
                  <a:pt x="1443" y="262"/>
                </a:lnTo>
                <a:lnTo>
                  <a:pt x="1445" y="262"/>
                </a:lnTo>
                <a:lnTo>
                  <a:pt x="1445" y="263"/>
                </a:lnTo>
                <a:lnTo>
                  <a:pt x="1445" y="260"/>
                </a:lnTo>
                <a:lnTo>
                  <a:pt x="1446" y="260"/>
                </a:lnTo>
                <a:lnTo>
                  <a:pt x="1446" y="260"/>
                </a:lnTo>
                <a:lnTo>
                  <a:pt x="1447" y="260"/>
                </a:lnTo>
                <a:lnTo>
                  <a:pt x="1447" y="262"/>
                </a:lnTo>
                <a:lnTo>
                  <a:pt x="1447" y="263"/>
                </a:lnTo>
                <a:lnTo>
                  <a:pt x="1448" y="263"/>
                </a:lnTo>
                <a:lnTo>
                  <a:pt x="1448" y="262"/>
                </a:lnTo>
                <a:lnTo>
                  <a:pt x="1448" y="260"/>
                </a:lnTo>
                <a:lnTo>
                  <a:pt x="1449" y="262"/>
                </a:lnTo>
                <a:lnTo>
                  <a:pt x="1449" y="263"/>
                </a:lnTo>
                <a:lnTo>
                  <a:pt x="1449" y="260"/>
                </a:lnTo>
                <a:lnTo>
                  <a:pt x="1450" y="262"/>
                </a:lnTo>
                <a:lnTo>
                  <a:pt x="1450" y="260"/>
                </a:lnTo>
                <a:lnTo>
                  <a:pt x="1451" y="263"/>
                </a:lnTo>
                <a:lnTo>
                  <a:pt x="1451" y="263"/>
                </a:lnTo>
                <a:lnTo>
                  <a:pt x="1451" y="260"/>
                </a:lnTo>
                <a:lnTo>
                  <a:pt x="1452" y="260"/>
                </a:lnTo>
                <a:lnTo>
                  <a:pt x="1452" y="262"/>
                </a:lnTo>
                <a:lnTo>
                  <a:pt x="1452" y="262"/>
                </a:lnTo>
                <a:lnTo>
                  <a:pt x="1454" y="262"/>
                </a:lnTo>
                <a:lnTo>
                  <a:pt x="1454" y="262"/>
                </a:lnTo>
                <a:lnTo>
                  <a:pt x="1454" y="264"/>
                </a:lnTo>
                <a:lnTo>
                  <a:pt x="1455" y="262"/>
                </a:lnTo>
                <a:lnTo>
                  <a:pt x="1455" y="260"/>
                </a:lnTo>
                <a:lnTo>
                  <a:pt x="1456" y="260"/>
                </a:lnTo>
                <a:lnTo>
                  <a:pt x="1456" y="262"/>
                </a:lnTo>
                <a:lnTo>
                  <a:pt x="1456" y="262"/>
                </a:lnTo>
                <a:lnTo>
                  <a:pt x="1457" y="263"/>
                </a:lnTo>
                <a:lnTo>
                  <a:pt x="1457" y="260"/>
                </a:lnTo>
                <a:lnTo>
                  <a:pt x="1457" y="262"/>
                </a:lnTo>
                <a:lnTo>
                  <a:pt x="1458" y="262"/>
                </a:lnTo>
                <a:lnTo>
                  <a:pt x="1458" y="262"/>
                </a:lnTo>
                <a:lnTo>
                  <a:pt x="1458" y="262"/>
                </a:lnTo>
                <a:lnTo>
                  <a:pt x="1459" y="263"/>
                </a:lnTo>
                <a:lnTo>
                  <a:pt x="1459" y="263"/>
                </a:lnTo>
                <a:lnTo>
                  <a:pt x="1460" y="263"/>
                </a:lnTo>
                <a:lnTo>
                  <a:pt x="1460" y="264"/>
                </a:lnTo>
                <a:lnTo>
                  <a:pt x="1460" y="264"/>
                </a:lnTo>
                <a:lnTo>
                  <a:pt x="1461" y="262"/>
                </a:lnTo>
                <a:lnTo>
                  <a:pt x="1461" y="263"/>
                </a:lnTo>
                <a:lnTo>
                  <a:pt x="1461" y="264"/>
                </a:lnTo>
                <a:lnTo>
                  <a:pt x="1463" y="263"/>
                </a:lnTo>
                <a:lnTo>
                  <a:pt x="1463" y="263"/>
                </a:lnTo>
                <a:lnTo>
                  <a:pt x="1463" y="262"/>
                </a:lnTo>
                <a:lnTo>
                  <a:pt x="1464" y="262"/>
                </a:lnTo>
                <a:lnTo>
                  <a:pt x="1464" y="260"/>
                </a:lnTo>
                <a:lnTo>
                  <a:pt x="1465" y="262"/>
                </a:lnTo>
                <a:lnTo>
                  <a:pt x="1465" y="260"/>
                </a:lnTo>
                <a:lnTo>
                  <a:pt x="1465" y="262"/>
                </a:lnTo>
                <a:lnTo>
                  <a:pt x="1466" y="262"/>
                </a:lnTo>
                <a:lnTo>
                  <a:pt x="1466" y="263"/>
                </a:lnTo>
                <a:lnTo>
                  <a:pt x="1466" y="262"/>
                </a:lnTo>
                <a:lnTo>
                  <a:pt x="1467" y="263"/>
                </a:lnTo>
                <a:lnTo>
                  <a:pt x="1467" y="260"/>
                </a:lnTo>
                <a:lnTo>
                  <a:pt x="1468" y="263"/>
                </a:lnTo>
                <a:lnTo>
                  <a:pt x="1468" y="262"/>
                </a:lnTo>
                <a:lnTo>
                  <a:pt x="1468" y="264"/>
                </a:lnTo>
                <a:lnTo>
                  <a:pt x="1469" y="262"/>
                </a:lnTo>
                <a:lnTo>
                  <a:pt x="1469" y="260"/>
                </a:lnTo>
                <a:lnTo>
                  <a:pt x="1469" y="263"/>
                </a:lnTo>
                <a:lnTo>
                  <a:pt x="1470" y="260"/>
                </a:lnTo>
                <a:lnTo>
                  <a:pt x="1470" y="262"/>
                </a:lnTo>
                <a:lnTo>
                  <a:pt x="1470" y="260"/>
                </a:lnTo>
                <a:lnTo>
                  <a:pt x="1472" y="262"/>
                </a:lnTo>
                <a:lnTo>
                  <a:pt x="1472" y="260"/>
                </a:lnTo>
                <a:lnTo>
                  <a:pt x="1473" y="262"/>
                </a:lnTo>
                <a:lnTo>
                  <a:pt x="1473" y="262"/>
                </a:lnTo>
                <a:lnTo>
                  <a:pt x="1473" y="263"/>
                </a:lnTo>
                <a:lnTo>
                  <a:pt x="1474" y="262"/>
                </a:lnTo>
                <a:lnTo>
                  <a:pt x="1474" y="260"/>
                </a:lnTo>
                <a:lnTo>
                  <a:pt x="1474" y="262"/>
                </a:lnTo>
                <a:lnTo>
                  <a:pt x="1475" y="263"/>
                </a:lnTo>
                <a:lnTo>
                  <a:pt x="1475" y="263"/>
                </a:lnTo>
                <a:lnTo>
                  <a:pt x="1475" y="262"/>
                </a:lnTo>
                <a:lnTo>
                  <a:pt x="1476" y="263"/>
                </a:lnTo>
                <a:lnTo>
                  <a:pt x="1476" y="262"/>
                </a:lnTo>
                <a:lnTo>
                  <a:pt x="1477" y="262"/>
                </a:lnTo>
                <a:lnTo>
                  <a:pt x="1477" y="262"/>
                </a:lnTo>
                <a:lnTo>
                  <a:pt x="1477" y="262"/>
                </a:lnTo>
                <a:lnTo>
                  <a:pt x="1478" y="263"/>
                </a:lnTo>
                <a:lnTo>
                  <a:pt x="1478" y="260"/>
                </a:lnTo>
                <a:lnTo>
                  <a:pt x="1478" y="260"/>
                </a:lnTo>
                <a:lnTo>
                  <a:pt x="1479" y="262"/>
                </a:lnTo>
                <a:lnTo>
                  <a:pt x="1479" y="262"/>
                </a:lnTo>
                <a:lnTo>
                  <a:pt x="1479" y="262"/>
                </a:lnTo>
                <a:lnTo>
                  <a:pt x="1481" y="263"/>
                </a:lnTo>
                <a:lnTo>
                  <a:pt x="1481" y="260"/>
                </a:lnTo>
                <a:lnTo>
                  <a:pt x="1482" y="262"/>
                </a:lnTo>
                <a:lnTo>
                  <a:pt x="1482" y="263"/>
                </a:lnTo>
                <a:lnTo>
                  <a:pt x="1482" y="263"/>
                </a:lnTo>
                <a:lnTo>
                  <a:pt x="1483" y="262"/>
                </a:lnTo>
                <a:lnTo>
                  <a:pt x="1483" y="262"/>
                </a:lnTo>
                <a:lnTo>
                  <a:pt x="1483" y="260"/>
                </a:lnTo>
                <a:lnTo>
                  <a:pt x="1484" y="260"/>
                </a:lnTo>
                <a:lnTo>
                  <a:pt x="1484" y="260"/>
                </a:lnTo>
                <a:lnTo>
                  <a:pt x="1484" y="263"/>
                </a:lnTo>
                <a:lnTo>
                  <a:pt x="1485" y="260"/>
                </a:lnTo>
                <a:lnTo>
                  <a:pt x="1485" y="263"/>
                </a:lnTo>
                <a:lnTo>
                  <a:pt x="1486" y="262"/>
                </a:lnTo>
                <a:lnTo>
                  <a:pt x="1486" y="262"/>
                </a:lnTo>
                <a:lnTo>
                  <a:pt x="1486" y="260"/>
                </a:lnTo>
                <a:lnTo>
                  <a:pt x="1487" y="262"/>
                </a:lnTo>
                <a:lnTo>
                  <a:pt x="1487" y="262"/>
                </a:lnTo>
                <a:lnTo>
                  <a:pt x="1487" y="262"/>
                </a:lnTo>
                <a:lnTo>
                  <a:pt x="1488" y="263"/>
                </a:lnTo>
                <a:lnTo>
                  <a:pt x="1488" y="260"/>
                </a:lnTo>
                <a:lnTo>
                  <a:pt x="1488" y="260"/>
                </a:lnTo>
                <a:lnTo>
                  <a:pt x="1490" y="262"/>
                </a:lnTo>
                <a:lnTo>
                  <a:pt x="1490" y="260"/>
                </a:lnTo>
                <a:lnTo>
                  <a:pt x="1491" y="260"/>
                </a:lnTo>
                <a:lnTo>
                  <a:pt x="1491" y="260"/>
                </a:lnTo>
                <a:lnTo>
                  <a:pt x="1491" y="262"/>
                </a:lnTo>
                <a:lnTo>
                  <a:pt x="1492" y="262"/>
                </a:lnTo>
                <a:lnTo>
                  <a:pt x="1492" y="260"/>
                </a:lnTo>
                <a:lnTo>
                  <a:pt x="1492" y="260"/>
                </a:lnTo>
                <a:lnTo>
                  <a:pt x="1493" y="262"/>
                </a:lnTo>
                <a:lnTo>
                  <a:pt x="1493" y="262"/>
                </a:lnTo>
                <a:lnTo>
                  <a:pt x="1493" y="264"/>
                </a:lnTo>
                <a:lnTo>
                  <a:pt x="1494" y="262"/>
                </a:lnTo>
                <a:lnTo>
                  <a:pt x="1494" y="260"/>
                </a:lnTo>
                <a:lnTo>
                  <a:pt x="1495" y="262"/>
                </a:lnTo>
                <a:lnTo>
                  <a:pt x="1495" y="262"/>
                </a:lnTo>
                <a:lnTo>
                  <a:pt x="1495" y="263"/>
                </a:lnTo>
                <a:lnTo>
                  <a:pt x="1496" y="260"/>
                </a:lnTo>
                <a:lnTo>
                  <a:pt x="1496" y="262"/>
                </a:lnTo>
                <a:lnTo>
                  <a:pt x="1496" y="263"/>
                </a:lnTo>
                <a:lnTo>
                  <a:pt x="1497" y="260"/>
                </a:lnTo>
                <a:lnTo>
                  <a:pt x="1497" y="262"/>
                </a:lnTo>
                <a:lnTo>
                  <a:pt x="1497" y="260"/>
                </a:lnTo>
                <a:lnTo>
                  <a:pt x="1499" y="260"/>
                </a:lnTo>
                <a:lnTo>
                  <a:pt x="1499" y="262"/>
                </a:lnTo>
                <a:lnTo>
                  <a:pt x="1500" y="260"/>
                </a:lnTo>
                <a:lnTo>
                  <a:pt x="1500" y="263"/>
                </a:lnTo>
                <a:lnTo>
                  <a:pt x="1500" y="263"/>
                </a:lnTo>
                <a:lnTo>
                  <a:pt x="1501" y="262"/>
                </a:lnTo>
                <a:lnTo>
                  <a:pt x="1501" y="262"/>
                </a:lnTo>
                <a:lnTo>
                  <a:pt x="1501" y="263"/>
                </a:lnTo>
                <a:lnTo>
                  <a:pt x="1502" y="260"/>
                </a:lnTo>
                <a:lnTo>
                  <a:pt x="1502" y="263"/>
                </a:lnTo>
                <a:lnTo>
                  <a:pt x="1502" y="260"/>
                </a:lnTo>
                <a:lnTo>
                  <a:pt x="1503" y="262"/>
                </a:lnTo>
                <a:lnTo>
                  <a:pt x="1503" y="263"/>
                </a:lnTo>
                <a:lnTo>
                  <a:pt x="1504" y="263"/>
                </a:lnTo>
                <a:lnTo>
                  <a:pt x="1504" y="262"/>
                </a:lnTo>
                <a:lnTo>
                  <a:pt x="1504" y="260"/>
                </a:lnTo>
                <a:lnTo>
                  <a:pt x="1505" y="262"/>
                </a:lnTo>
                <a:lnTo>
                  <a:pt x="1505" y="262"/>
                </a:lnTo>
                <a:lnTo>
                  <a:pt x="1505" y="262"/>
                </a:lnTo>
                <a:lnTo>
                  <a:pt x="1506" y="263"/>
                </a:lnTo>
                <a:lnTo>
                  <a:pt x="1506" y="262"/>
                </a:lnTo>
                <a:lnTo>
                  <a:pt x="1506" y="262"/>
                </a:lnTo>
                <a:lnTo>
                  <a:pt x="1508" y="260"/>
                </a:lnTo>
                <a:lnTo>
                  <a:pt x="1508" y="260"/>
                </a:lnTo>
                <a:lnTo>
                  <a:pt x="1509" y="263"/>
                </a:lnTo>
                <a:lnTo>
                  <a:pt x="1509" y="262"/>
                </a:lnTo>
                <a:lnTo>
                  <a:pt x="1509" y="260"/>
                </a:lnTo>
                <a:lnTo>
                  <a:pt x="1510" y="260"/>
                </a:lnTo>
                <a:lnTo>
                  <a:pt x="1510" y="263"/>
                </a:lnTo>
                <a:lnTo>
                  <a:pt x="1510" y="262"/>
                </a:lnTo>
                <a:lnTo>
                  <a:pt x="1511" y="262"/>
                </a:lnTo>
                <a:lnTo>
                  <a:pt x="1511" y="260"/>
                </a:lnTo>
                <a:lnTo>
                  <a:pt x="1512" y="262"/>
                </a:lnTo>
                <a:lnTo>
                  <a:pt x="1512" y="262"/>
                </a:lnTo>
                <a:lnTo>
                  <a:pt x="1512" y="263"/>
                </a:lnTo>
                <a:lnTo>
                  <a:pt x="1513" y="262"/>
                </a:lnTo>
                <a:lnTo>
                  <a:pt x="1513" y="260"/>
                </a:lnTo>
                <a:lnTo>
                  <a:pt x="1513" y="262"/>
                </a:lnTo>
                <a:lnTo>
                  <a:pt x="1514" y="262"/>
                </a:lnTo>
                <a:lnTo>
                  <a:pt x="1514" y="262"/>
                </a:lnTo>
                <a:lnTo>
                  <a:pt x="1514" y="262"/>
                </a:lnTo>
                <a:lnTo>
                  <a:pt x="1515" y="260"/>
                </a:lnTo>
                <a:lnTo>
                  <a:pt x="1515" y="262"/>
                </a:lnTo>
                <a:lnTo>
                  <a:pt x="1517" y="262"/>
                </a:lnTo>
                <a:lnTo>
                  <a:pt x="1517" y="262"/>
                </a:lnTo>
                <a:lnTo>
                  <a:pt x="1517" y="260"/>
                </a:lnTo>
                <a:lnTo>
                  <a:pt x="1518" y="260"/>
                </a:lnTo>
                <a:lnTo>
                  <a:pt x="1518" y="262"/>
                </a:lnTo>
                <a:lnTo>
                  <a:pt x="1518" y="260"/>
                </a:lnTo>
                <a:lnTo>
                  <a:pt x="1519" y="262"/>
                </a:lnTo>
                <a:lnTo>
                  <a:pt x="1519" y="263"/>
                </a:lnTo>
                <a:lnTo>
                  <a:pt x="1519" y="262"/>
                </a:lnTo>
                <a:lnTo>
                  <a:pt x="1520" y="260"/>
                </a:lnTo>
                <a:lnTo>
                  <a:pt x="1520" y="262"/>
                </a:lnTo>
                <a:lnTo>
                  <a:pt x="1521" y="262"/>
                </a:lnTo>
                <a:lnTo>
                  <a:pt x="1521" y="260"/>
                </a:lnTo>
                <a:lnTo>
                  <a:pt x="1521" y="263"/>
                </a:lnTo>
                <a:lnTo>
                  <a:pt x="1522" y="262"/>
                </a:lnTo>
                <a:lnTo>
                  <a:pt x="1522" y="262"/>
                </a:lnTo>
                <a:lnTo>
                  <a:pt x="1522" y="263"/>
                </a:lnTo>
                <a:lnTo>
                  <a:pt x="1523" y="263"/>
                </a:lnTo>
                <a:lnTo>
                  <a:pt x="1523" y="260"/>
                </a:lnTo>
                <a:lnTo>
                  <a:pt x="1523" y="262"/>
                </a:lnTo>
                <a:lnTo>
                  <a:pt x="1524" y="260"/>
                </a:lnTo>
                <a:lnTo>
                  <a:pt x="1524" y="263"/>
                </a:lnTo>
                <a:lnTo>
                  <a:pt x="1526" y="262"/>
                </a:lnTo>
                <a:lnTo>
                  <a:pt x="1526" y="260"/>
                </a:lnTo>
                <a:lnTo>
                  <a:pt x="1526" y="260"/>
                </a:lnTo>
                <a:lnTo>
                  <a:pt x="1527" y="263"/>
                </a:lnTo>
                <a:lnTo>
                  <a:pt x="1527" y="260"/>
                </a:lnTo>
                <a:lnTo>
                  <a:pt x="1527" y="263"/>
                </a:lnTo>
                <a:lnTo>
                  <a:pt x="1528" y="263"/>
                </a:lnTo>
                <a:lnTo>
                  <a:pt x="1528" y="262"/>
                </a:lnTo>
                <a:lnTo>
                  <a:pt x="1528" y="262"/>
                </a:lnTo>
                <a:lnTo>
                  <a:pt x="1529" y="262"/>
                </a:lnTo>
                <a:lnTo>
                  <a:pt x="1529" y="260"/>
                </a:lnTo>
                <a:lnTo>
                  <a:pt x="1530" y="260"/>
                </a:lnTo>
                <a:lnTo>
                  <a:pt x="1530" y="263"/>
                </a:lnTo>
                <a:lnTo>
                  <a:pt x="1530" y="262"/>
                </a:lnTo>
                <a:lnTo>
                  <a:pt x="1531" y="263"/>
                </a:lnTo>
                <a:lnTo>
                  <a:pt x="1531" y="262"/>
                </a:lnTo>
                <a:lnTo>
                  <a:pt x="1531" y="260"/>
                </a:lnTo>
                <a:lnTo>
                  <a:pt x="1532" y="260"/>
                </a:lnTo>
                <a:lnTo>
                  <a:pt x="1532" y="260"/>
                </a:lnTo>
                <a:lnTo>
                  <a:pt x="1532" y="263"/>
                </a:lnTo>
                <a:lnTo>
                  <a:pt x="1533" y="262"/>
                </a:lnTo>
                <a:lnTo>
                  <a:pt x="1533" y="263"/>
                </a:lnTo>
                <a:lnTo>
                  <a:pt x="1535" y="260"/>
                </a:lnTo>
                <a:lnTo>
                  <a:pt x="1535" y="260"/>
                </a:lnTo>
                <a:lnTo>
                  <a:pt x="1535" y="263"/>
                </a:lnTo>
                <a:lnTo>
                  <a:pt x="1536" y="262"/>
                </a:lnTo>
                <a:lnTo>
                  <a:pt x="1536" y="260"/>
                </a:lnTo>
                <a:lnTo>
                  <a:pt x="1536" y="260"/>
                </a:lnTo>
                <a:lnTo>
                  <a:pt x="1537" y="263"/>
                </a:lnTo>
                <a:lnTo>
                  <a:pt x="1537" y="262"/>
                </a:lnTo>
                <a:lnTo>
                  <a:pt x="1537" y="260"/>
                </a:lnTo>
                <a:lnTo>
                  <a:pt x="1538" y="260"/>
                </a:lnTo>
                <a:lnTo>
                  <a:pt x="1538" y="263"/>
                </a:lnTo>
                <a:lnTo>
                  <a:pt x="1539" y="262"/>
                </a:lnTo>
                <a:lnTo>
                  <a:pt x="1539" y="260"/>
                </a:lnTo>
                <a:lnTo>
                  <a:pt x="1539" y="262"/>
                </a:lnTo>
                <a:lnTo>
                  <a:pt x="1540" y="262"/>
                </a:lnTo>
                <a:lnTo>
                  <a:pt x="1540" y="262"/>
                </a:lnTo>
                <a:lnTo>
                  <a:pt x="1540" y="263"/>
                </a:lnTo>
                <a:lnTo>
                  <a:pt x="1541" y="264"/>
                </a:lnTo>
                <a:lnTo>
                  <a:pt x="1541" y="264"/>
                </a:lnTo>
                <a:lnTo>
                  <a:pt x="1541" y="260"/>
                </a:lnTo>
                <a:lnTo>
                  <a:pt x="1542" y="263"/>
                </a:lnTo>
                <a:lnTo>
                  <a:pt x="1542" y="264"/>
                </a:lnTo>
                <a:lnTo>
                  <a:pt x="1544" y="262"/>
                </a:lnTo>
                <a:lnTo>
                  <a:pt x="1544" y="264"/>
                </a:lnTo>
                <a:lnTo>
                  <a:pt x="1544" y="264"/>
                </a:lnTo>
                <a:lnTo>
                  <a:pt x="1545" y="264"/>
                </a:lnTo>
                <a:lnTo>
                  <a:pt x="1545" y="262"/>
                </a:lnTo>
                <a:lnTo>
                  <a:pt x="1545" y="262"/>
                </a:lnTo>
                <a:lnTo>
                  <a:pt x="1546" y="262"/>
                </a:lnTo>
                <a:lnTo>
                  <a:pt x="1546" y="260"/>
                </a:lnTo>
                <a:lnTo>
                  <a:pt x="1546" y="262"/>
                </a:lnTo>
                <a:lnTo>
                  <a:pt x="1547" y="260"/>
                </a:lnTo>
                <a:lnTo>
                  <a:pt x="1547" y="262"/>
                </a:lnTo>
                <a:lnTo>
                  <a:pt x="1548" y="260"/>
                </a:lnTo>
                <a:lnTo>
                  <a:pt x="1548" y="262"/>
                </a:lnTo>
                <a:lnTo>
                  <a:pt x="1548" y="264"/>
                </a:lnTo>
                <a:lnTo>
                  <a:pt x="1549" y="260"/>
                </a:lnTo>
                <a:lnTo>
                  <a:pt x="1549" y="260"/>
                </a:lnTo>
                <a:lnTo>
                  <a:pt x="1549" y="260"/>
                </a:lnTo>
                <a:lnTo>
                  <a:pt x="1550" y="260"/>
                </a:lnTo>
                <a:lnTo>
                  <a:pt x="1550" y="260"/>
                </a:lnTo>
                <a:lnTo>
                  <a:pt x="1550" y="262"/>
                </a:lnTo>
                <a:lnTo>
                  <a:pt x="1551" y="260"/>
                </a:lnTo>
                <a:lnTo>
                  <a:pt x="1551" y="260"/>
                </a:lnTo>
                <a:lnTo>
                  <a:pt x="1553" y="260"/>
                </a:lnTo>
                <a:lnTo>
                  <a:pt x="1553" y="262"/>
                </a:lnTo>
                <a:lnTo>
                  <a:pt x="1553" y="264"/>
                </a:lnTo>
                <a:lnTo>
                  <a:pt x="1554" y="263"/>
                </a:lnTo>
                <a:lnTo>
                  <a:pt x="1554" y="262"/>
                </a:lnTo>
                <a:lnTo>
                  <a:pt x="1554" y="262"/>
                </a:lnTo>
                <a:lnTo>
                  <a:pt x="1555" y="262"/>
                </a:lnTo>
                <a:lnTo>
                  <a:pt x="1555" y="262"/>
                </a:lnTo>
                <a:lnTo>
                  <a:pt x="1556" y="262"/>
                </a:lnTo>
                <a:lnTo>
                  <a:pt x="1556" y="262"/>
                </a:lnTo>
                <a:lnTo>
                  <a:pt x="1556" y="263"/>
                </a:lnTo>
                <a:lnTo>
                  <a:pt x="1557" y="264"/>
                </a:lnTo>
                <a:lnTo>
                  <a:pt x="1557" y="263"/>
                </a:lnTo>
                <a:lnTo>
                  <a:pt x="1557" y="260"/>
                </a:lnTo>
                <a:lnTo>
                  <a:pt x="1558" y="260"/>
                </a:lnTo>
                <a:lnTo>
                  <a:pt x="1558" y="263"/>
                </a:lnTo>
                <a:lnTo>
                  <a:pt x="1558" y="262"/>
                </a:lnTo>
                <a:lnTo>
                  <a:pt x="1559" y="263"/>
                </a:lnTo>
                <a:lnTo>
                  <a:pt x="1559" y="262"/>
                </a:lnTo>
                <a:lnTo>
                  <a:pt x="1560" y="260"/>
                </a:lnTo>
                <a:lnTo>
                  <a:pt x="1560" y="263"/>
                </a:lnTo>
                <a:lnTo>
                  <a:pt x="1560" y="260"/>
                </a:lnTo>
                <a:lnTo>
                  <a:pt x="1562" y="264"/>
                </a:lnTo>
                <a:lnTo>
                  <a:pt x="1562" y="263"/>
                </a:lnTo>
                <a:lnTo>
                  <a:pt x="1562" y="262"/>
                </a:lnTo>
                <a:lnTo>
                  <a:pt x="1563" y="262"/>
                </a:lnTo>
                <a:lnTo>
                  <a:pt x="1563" y="262"/>
                </a:lnTo>
                <a:lnTo>
                  <a:pt x="1563" y="262"/>
                </a:lnTo>
                <a:lnTo>
                  <a:pt x="1564" y="262"/>
                </a:lnTo>
                <a:lnTo>
                  <a:pt x="1564" y="263"/>
                </a:lnTo>
                <a:lnTo>
                  <a:pt x="1565" y="260"/>
                </a:lnTo>
                <a:lnTo>
                  <a:pt x="1565" y="263"/>
                </a:lnTo>
                <a:lnTo>
                  <a:pt x="1565" y="262"/>
                </a:lnTo>
                <a:lnTo>
                  <a:pt x="1566" y="262"/>
                </a:lnTo>
                <a:lnTo>
                  <a:pt x="1566" y="263"/>
                </a:lnTo>
                <a:lnTo>
                  <a:pt x="1566" y="260"/>
                </a:lnTo>
                <a:lnTo>
                  <a:pt x="1567" y="262"/>
                </a:lnTo>
                <a:lnTo>
                  <a:pt x="1567" y="264"/>
                </a:lnTo>
                <a:lnTo>
                  <a:pt x="1567" y="262"/>
                </a:lnTo>
                <a:lnTo>
                  <a:pt x="1568" y="262"/>
                </a:lnTo>
                <a:lnTo>
                  <a:pt x="1568" y="262"/>
                </a:lnTo>
                <a:lnTo>
                  <a:pt x="1569" y="262"/>
                </a:lnTo>
                <a:lnTo>
                  <a:pt x="1569" y="262"/>
                </a:lnTo>
                <a:lnTo>
                  <a:pt x="1569" y="260"/>
                </a:lnTo>
                <a:lnTo>
                  <a:pt x="1571" y="260"/>
                </a:lnTo>
                <a:lnTo>
                  <a:pt x="1571" y="260"/>
                </a:lnTo>
                <a:lnTo>
                  <a:pt x="1571" y="262"/>
                </a:lnTo>
                <a:lnTo>
                  <a:pt x="1572" y="260"/>
                </a:lnTo>
                <a:lnTo>
                  <a:pt x="1572" y="260"/>
                </a:lnTo>
                <a:lnTo>
                  <a:pt x="1572" y="260"/>
                </a:lnTo>
                <a:lnTo>
                  <a:pt x="1573" y="262"/>
                </a:lnTo>
                <a:lnTo>
                  <a:pt x="1573" y="263"/>
                </a:lnTo>
                <a:lnTo>
                  <a:pt x="1574" y="260"/>
                </a:lnTo>
                <a:lnTo>
                  <a:pt x="1574" y="260"/>
                </a:lnTo>
                <a:lnTo>
                  <a:pt x="1574" y="260"/>
                </a:lnTo>
                <a:lnTo>
                  <a:pt x="1575" y="262"/>
                </a:lnTo>
                <a:lnTo>
                  <a:pt x="1575" y="263"/>
                </a:lnTo>
                <a:lnTo>
                  <a:pt x="1575" y="260"/>
                </a:lnTo>
                <a:lnTo>
                  <a:pt x="1576" y="262"/>
                </a:lnTo>
                <a:lnTo>
                  <a:pt x="1576" y="262"/>
                </a:lnTo>
                <a:lnTo>
                  <a:pt x="1576" y="260"/>
                </a:lnTo>
                <a:lnTo>
                  <a:pt x="1577" y="263"/>
                </a:lnTo>
                <a:lnTo>
                  <a:pt x="1577" y="260"/>
                </a:lnTo>
                <a:lnTo>
                  <a:pt x="1578" y="262"/>
                </a:lnTo>
                <a:lnTo>
                  <a:pt x="1578" y="260"/>
                </a:lnTo>
                <a:lnTo>
                  <a:pt x="1578" y="262"/>
                </a:lnTo>
                <a:lnTo>
                  <a:pt x="1580" y="262"/>
                </a:lnTo>
                <a:lnTo>
                  <a:pt x="1580" y="262"/>
                </a:lnTo>
                <a:lnTo>
                  <a:pt x="1580" y="264"/>
                </a:lnTo>
                <a:lnTo>
                  <a:pt x="1581" y="263"/>
                </a:lnTo>
                <a:lnTo>
                  <a:pt x="1581" y="262"/>
                </a:lnTo>
                <a:lnTo>
                  <a:pt x="1581" y="260"/>
                </a:lnTo>
                <a:lnTo>
                  <a:pt x="1582" y="263"/>
                </a:lnTo>
                <a:lnTo>
                  <a:pt x="1582" y="260"/>
                </a:lnTo>
                <a:lnTo>
                  <a:pt x="1583" y="260"/>
                </a:lnTo>
                <a:lnTo>
                  <a:pt x="1583" y="262"/>
                </a:lnTo>
                <a:lnTo>
                  <a:pt x="1583" y="263"/>
                </a:lnTo>
                <a:lnTo>
                  <a:pt x="1584" y="262"/>
                </a:lnTo>
                <a:lnTo>
                  <a:pt x="1584" y="260"/>
                </a:lnTo>
                <a:lnTo>
                  <a:pt x="1584" y="260"/>
                </a:lnTo>
                <a:lnTo>
                  <a:pt x="1585" y="262"/>
                </a:lnTo>
                <a:lnTo>
                  <a:pt x="1585" y="264"/>
                </a:lnTo>
                <a:lnTo>
                  <a:pt x="1585" y="262"/>
                </a:lnTo>
                <a:lnTo>
                  <a:pt x="1586" y="263"/>
                </a:lnTo>
                <a:lnTo>
                  <a:pt x="1586" y="264"/>
                </a:lnTo>
                <a:lnTo>
                  <a:pt x="1587" y="263"/>
                </a:lnTo>
                <a:lnTo>
                  <a:pt x="1587" y="262"/>
                </a:lnTo>
                <a:lnTo>
                  <a:pt x="1587" y="260"/>
                </a:lnTo>
                <a:lnTo>
                  <a:pt x="1589" y="260"/>
                </a:lnTo>
                <a:lnTo>
                  <a:pt x="1589" y="260"/>
                </a:lnTo>
                <a:lnTo>
                  <a:pt x="1589" y="264"/>
                </a:lnTo>
                <a:lnTo>
                  <a:pt x="1590" y="262"/>
                </a:lnTo>
                <a:lnTo>
                  <a:pt x="1590" y="260"/>
                </a:lnTo>
                <a:lnTo>
                  <a:pt x="1590" y="262"/>
                </a:lnTo>
                <a:lnTo>
                  <a:pt x="1591" y="262"/>
                </a:lnTo>
                <a:lnTo>
                  <a:pt x="1591" y="260"/>
                </a:lnTo>
                <a:lnTo>
                  <a:pt x="1592" y="260"/>
                </a:lnTo>
                <a:lnTo>
                  <a:pt x="1592" y="262"/>
                </a:lnTo>
                <a:lnTo>
                  <a:pt x="1592" y="260"/>
                </a:lnTo>
                <a:lnTo>
                  <a:pt x="1593" y="262"/>
                </a:lnTo>
                <a:lnTo>
                  <a:pt x="1593" y="260"/>
                </a:lnTo>
                <a:lnTo>
                  <a:pt x="1593" y="260"/>
                </a:lnTo>
                <a:lnTo>
                  <a:pt x="1594" y="263"/>
                </a:lnTo>
                <a:lnTo>
                  <a:pt x="1594" y="263"/>
                </a:lnTo>
                <a:lnTo>
                  <a:pt x="1594" y="263"/>
                </a:lnTo>
                <a:lnTo>
                  <a:pt x="1595" y="263"/>
                </a:lnTo>
                <a:lnTo>
                  <a:pt x="1595" y="260"/>
                </a:lnTo>
                <a:lnTo>
                  <a:pt x="1596" y="263"/>
                </a:lnTo>
                <a:lnTo>
                  <a:pt x="1596" y="263"/>
                </a:lnTo>
                <a:lnTo>
                  <a:pt x="1596" y="260"/>
                </a:lnTo>
                <a:lnTo>
                  <a:pt x="1598" y="264"/>
                </a:lnTo>
                <a:lnTo>
                  <a:pt x="1598" y="260"/>
                </a:lnTo>
                <a:lnTo>
                  <a:pt x="1598" y="262"/>
                </a:lnTo>
                <a:lnTo>
                  <a:pt x="1599" y="263"/>
                </a:lnTo>
                <a:lnTo>
                  <a:pt x="1599" y="262"/>
                </a:lnTo>
                <a:lnTo>
                  <a:pt x="1600" y="262"/>
                </a:lnTo>
                <a:lnTo>
                  <a:pt x="1600" y="264"/>
                </a:lnTo>
                <a:lnTo>
                  <a:pt x="1600" y="262"/>
                </a:lnTo>
                <a:lnTo>
                  <a:pt x="1601" y="260"/>
                </a:lnTo>
                <a:lnTo>
                  <a:pt x="1601" y="262"/>
                </a:lnTo>
                <a:lnTo>
                  <a:pt x="1601" y="262"/>
                </a:lnTo>
                <a:lnTo>
                  <a:pt x="1602" y="262"/>
                </a:lnTo>
                <a:lnTo>
                  <a:pt x="1602" y="260"/>
                </a:lnTo>
                <a:lnTo>
                  <a:pt x="1602" y="260"/>
                </a:lnTo>
                <a:lnTo>
                  <a:pt x="1603" y="262"/>
                </a:lnTo>
                <a:lnTo>
                  <a:pt x="1603" y="260"/>
                </a:lnTo>
                <a:lnTo>
                  <a:pt x="1604" y="262"/>
                </a:lnTo>
                <a:lnTo>
                  <a:pt x="1604" y="260"/>
                </a:lnTo>
                <a:lnTo>
                  <a:pt x="1604" y="262"/>
                </a:lnTo>
                <a:lnTo>
                  <a:pt x="1605" y="260"/>
                </a:lnTo>
                <a:lnTo>
                  <a:pt x="1605" y="264"/>
                </a:lnTo>
                <a:lnTo>
                  <a:pt x="1605" y="262"/>
                </a:lnTo>
                <a:lnTo>
                  <a:pt x="1607" y="262"/>
                </a:lnTo>
                <a:lnTo>
                  <a:pt x="1607" y="262"/>
                </a:lnTo>
                <a:lnTo>
                  <a:pt x="1607" y="263"/>
                </a:lnTo>
                <a:lnTo>
                  <a:pt x="1608" y="262"/>
                </a:lnTo>
                <a:lnTo>
                  <a:pt x="1608" y="263"/>
                </a:lnTo>
                <a:lnTo>
                  <a:pt x="1609" y="262"/>
                </a:lnTo>
                <a:lnTo>
                  <a:pt x="1609" y="262"/>
                </a:lnTo>
                <a:lnTo>
                  <a:pt x="1609" y="262"/>
                </a:lnTo>
                <a:lnTo>
                  <a:pt x="1610" y="262"/>
                </a:lnTo>
                <a:lnTo>
                  <a:pt x="1610" y="262"/>
                </a:lnTo>
                <a:lnTo>
                  <a:pt x="1610" y="258"/>
                </a:lnTo>
                <a:lnTo>
                  <a:pt x="1611" y="262"/>
                </a:lnTo>
                <a:lnTo>
                  <a:pt x="1611" y="260"/>
                </a:lnTo>
                <a:lnTo>
                  <a:pt x="1611" y="260"/>
                </a:lnTo>
                <a:lnTo>
                  <a:pt x="1612" y="260"/>
                </a:lnTo>
                <a:lnTo>
                  <a:pt x="1612" y="260"/>
                </a:lnTo>
                <a:lnTo>
                  <a:pt x="1613" y="263"/>
                </a:lnTo>
                <a:lnTo>
                  <a:pt x="1613" y="260"/>
                </a:lnTo>
                <a:lnTo>
                  <a:pt x="1613" y="262"/>
                </a:lnTo>
                <a:lnTo>
                  <a:pt x="1614" y="260"/>
                </a:lnTo>
                <a:lnTo>
                  <a:pt x="1614" y="264"/>
                </a:lnTo>
                <a:lnTo>
                  <a:pt x="1614" y="263"/>
                </a:lnTo>
                <a:lnTo>
                  <a:pt x="1616" y="262"/>
                </a:lnTo>
                <a:lnTo>
                  <a:pt x="1616" y="263"/>
                </a:lnTo>
                <a:lnTo>
                  <a:pt x="1616" y="262"/>
                </a:lnTo>
                <a:lnTo>
                  <a:pt x="1617" y="263"/>
                </a:lnTo>
                <a:lnTo>
                  <a:pt x="1617" y="263"/>
                </a:lnTo>
                <a:lnTo>
                  <a:pt x="1618" y="260"/>
                </a:lnTo>
                <a:lnTo>
                  <a:pt x="1618" y="262"/>
                </a:lnTo>
                <a:lnTo>
                  <a:pt x="1618" y="262"/>
                </a:lnTo>
                <a:lnTo>
                  <a:pt x="1619" y="262"/>
                </a:lnTo>
                <a:lnTo>
                  <a:pt x="1619" y="263"/>
                </a:lnTo>
                <a:lnTo>
                  <a:pt x="1619" y="262"/>
                </a:lnTo>
                <a:lnTo>
                  <a:pt x="1620" y="262"/>
                </a:lnTo>
                <a:lnTo>
                  <a:pt x="1620" y="262"/>
                </a:lnTo>
                <a:lnTo>
                  <a:pt x="1620" y="262"/>
                </a:lnTo>
                <a:lnTo>
                  <a:pt x="1621" y="262"/>
                </a:lnTo>
                <a:lnTo>
                  <a:pt x="1621" y="262"/>
                </a:lnTo>
                <a:lnTo>
                  <a:pt x="1622" y="260"/>
                </a:lnTo>
                <a:lnTo>
                  <a:pt x="1622" y="263"/>
                </a:lnTo>
                <a:lnTo>
                  <a:pt x="1622" y="260"/>
                </a:lnTo>
                <a:lnTo>
                  <a:pt x="1623" y="264"/>
                </a:lnTo>
                <a:lnTo>
                  <a:pt x="1623" y="264"/>
                </a:lnTo>
                <a:lnTo>
                  <a:pt x="1623" y="263"/>
                </a:lnTo>
                <a:lnTo>
                  <a:pt x="1625" y="263"/>
                </a:lnTo>
                <a:lnTo>
                  <a:pt x="1625" y="263"/>
                </a:lnTo>
                <a:lnTo>
                  <a:pt x="1625" y="263"/>
                </a:lnTo>
                <a:lnTo>
                  <a:pt x="1626" y="264"/>
                </a:lnTo>
                <a:lnTo>
                  <a:pt x="1626" y="262"/>
                </a:lnTo>
                <a:lnTo>
                  <a:pt x="1627" y="263"/>
                </a:lnTo>
                <a:lnTo>
                  <a:pt x="1627" y="262"/>
                </a:lnTo>
                <a:lnTo>
                  <a:pt x="1627" y="262"/>
                </a:lnTo>
                <a:lnTo>
                  <a:pt x="1628" y="263"/>
                </a:lnTo>
                <a:lnTo>
                  <a:pt x="1628" y="262"/>
                </a:lnTo>
                <a:lnTo>
                  <a:pt x="1628" y="260"/>
                </a:lnTo>
                <a:lnTo>
                  <a:pt x="1629" y="260"/>
                </a:lnTo>
                <a:lnTo>
                  <a:pt x="1629" y="262"/>
                </a:lnTo>
                <a:lnTo>
                  <a:pt x="1629" y="263"/>
                </a:lnTo>
                <a:lnTo>
                  <a:pt x="1630" y="262"/>
                </a:lnTo>
                <a:lnTo>
                  <a:pt x="1630" y="262"/>
                </a:lnTo>
                <a:lnTo>
                  <a:pt x="1631" y="262"/>
                </a:lnTo>
                <a:lnTo>
                  <a:pt x="1631" y="262"/>
                </a:lnTo>
                <a:lnTo>
                  <a:pt x="1631" y="260"/>
                </a:lnTo>
                <a:lnTo>
                  <a:pt x="1632" y="262"/>
                </a:lnTo>
                <a:lnTo>
                  <a:pt x="1632" y="262"/>
                </a:lnTo>
                <a:lnTo>
                  <a:pt x="1632" y="263"/>
                </a:lnTo>
                <a:lnTo>
                  <a:pt x="1634" y="260"/>
                </a:lnTo>
                <a:lnTo>
                  <a:pt x="1634" y="262"/>
                </a:lnTo>
                <a:lnTo>
                  <a:pt x="1634" y="263"/>
                </a:lnTo>
                <a:lnTo>
                  <a:pt x="1635" y="262"/>
                </a:lnTo>
                <a:lnTo>
                  <a:pt x="1635" y="262"/>
                </a:lnTo>
                <a:lnTo>
                  <a:pt x="1636" y="262"/>
                </a:lnTo>
                <a:lnTo>
                  <a:pt x="1636" y="260"/>
                </a:lnTo>
                <a:lnTo>
                  <a:pt x="1636" y="262"/>
                </a:lnTo>
                <a:lnTo>
                  <a:pt x="1637" y="264"/>
                </a:lnTo>
                <a:lnTo>
                  <a:pt x="1637" y="264"/>
                </a:lnTo>
                <a:lnTo>
                  <a:pt x="1637" y="260"/>
                </a:lnTo>
                <a:lnTo>
                  <a:pt x="1638" y="262"/>
                </a:lnTo>
                <a:lnTo>
                  <a:pt x="1638" y="262"/>
                </a:lnTo>
                <a:lnTo>
                  <a:pt x="1638" y="262"/>
                </a:lnTo>
                <a:lnTo>
                  <a:pt x="1639" y="262"/>
                </a:lnTo>
                <a:lnTo>
                  <a:pt x="1639" y="260"/>
                </a:lnTo>
                <a:lnTo>
                  <a:pt x="1640" y="262"/>
                </a:lnTo>
                <a:lnTo>
                  <a:pt x="1640" y="260"/>
                </a:lnTo>
                <a:lnTo>
                  <a:pt x="1640" y="262"/>
                </a:lnTo>
                <a:lnTo>
                  <a:pt x="1641" y="262"/>
                </a:lnTo>
                <a:lnTo>
                  <a:pt x="1641" y="263"/>
                </a:lnTo>
                <a:lnTo>
                  <a:pt x="1641" y="262"/>
                </a:lnTo>
                <a:lnTo>
                  <a:pt x="1643" y="260"/>
                </a:lnTo>
                <a:lnTo>
                  <a:pt x="1643" y="260"/>
                </a:lnTo>
                <a:lnTo>
                  <a:pt x="1644" y="263"/>
                </a:lnTo>
                <a:lnTo>
                  <a:pt x="1644" y="263"/>
                </a:lnTo>
                <a:lnTo>
                  <a:pt x="1644" y="260"/>
                </a:lnTo>
                <a:lnTo>
                  <a:pt x="1645" y="262"/>
                </a:lnTo>
                <a:lnTo>
                  <a:pt x="1645" y="262"/>
                </a:lnTo>
                <a:lnTo>
                  <a:pt x="1645" y="260"/>
                </a:lnTo>
                <a:lnTo>
                  <a:pt x="1646" y="263"/>
                </a:lnTo>
                <a:lnTo>
                  <a:pt x="1646" y="262"/>
                </a:lnTo>
                <a:lnTo>
                  <a:pt x="1646" y="262"/>
                </a:lnTo>
                <a:lnTo>
                  <a:pt x="1647" y="260"/>
                </a:lnTo>
                <a:lnTo>
                  <a:pt x="1647" y="263"/>
                </a:lnTo>
                <a:lnTo>
                  <a:pt x="1648" y="263"/>
                </a:lnTo>
                <a:lnTo>
                  <a:pt x="1648" y="260"/>
                </a:lnTo>
                <a:lnTo>
                  <a:pt x="1648" y="263"/>
                </a:lnTo>
                <a:lnTo>
                  <a:pt x="1649" y="262"/>
                </a:lnTo>
                <a:lnTo>
                  <a:pt x="1649" y="260"/>
                </a:lnTo>
                <a:lnTo>
                  <a:pt x="1649" y="263"/>
                </a:lnTo>
                <a:lnTo>
                  <a:pt x="1650" y="260"/>
                </a:lnTo>
                <a:lnTo>
                  <a:pt x="1650" y="260"/>
                </a:lnTo>
                <a:lnTo>
                  <a:pt x="1650" y="262"/>
                </a:lnTo>
                <a:lnTo>
                  <a:pt x="1652" y="260"/>
                </a:lnTo>
                <a:lnTo>
                  <a:pt x="1652" y="260"/>
                </a:lnTo>
                <a:lnTo>
                  <a:pt x="1653" y="262"/>
                </a:lnTo>
                <a:lnTo>
                  <a:pt x="1653" y="260"/>
                </a:lnTo>
                <a:lnTo>
                  <a:pt x="1653" y="260"/>
                </a:lnTo>
                <a:lnTo>
                  <a:pt x="1654" y="263"/>
                </a:lnTo>
                <a:lnTo>
                  <a:pt x="1654" y="262"/>
                </a:lnTo>
                <a:lnTo>
                  <a:pt x="1654" y="263"/>
                </a:lnTo>
                <a:lnTo>
                  <a:pt x="1655" y="260"/>
                </a:lnTo>
                <a:lnTo>
                  <a:pt x="1655" y="264"/>
                </a:lnTo>
                <a:lnTo>
                  <a:pt x="1655" y="260"/>
                </a:lnTo>
                <a:lnTo>
                  <a:pt x="1656" y="263"/>
                </a:lnTo>
                <a:lnTo>
                  <a:pt x="1656" y="260"/>
                </a:lnTo>
                <a:lnTo>
                  <a:pt x="1657" y="260"/>
                </a:lnTo>
                <a:lnTo>
                  <a:pt x="1657" y="263"/>
                </a:lnTo>
                <a:lnTo>
                  <a:pt x="1657" y="260"/>
                </a:lnTo>
                <a:lnTo>
                  <a:pt x="1658" y="263"/>
                </a:lnTo>
                <a:lnTo>
                  <a:pt x="1658" y="263"/>
                </a:lnTo>
                <a:lnTo>
                  <a:pt x="1658" y="262"/>
                </a:lnTo>
                <a:lnTo>
                  <a:pt x="1659" y="260"/>
                </a:lnTo>
                <a:lnTo>
                  <a:pt x="1659" y="264"/>
                </a:lnTo>
                <a:lnTo>
                  <a:pt x="1659" y="260"/>
                </a:lnTo>
                <a:lnTo>
                  <a:pt x="1661" y="260"/>
                </a:lnTo>
                <a:lnTo>
                  <a:pt x="1661" y="260"/>
                </a:lnTo>
                <a:lnTo>
                  <a:pt x="1662" y="262"/>
                </a:lnTo>
                <a:lnTo>
                  <a:pt x="1662" y="262"/>
                </a:lnTo>
                <a:lnTo>
                  <a:pt x="1662" y="263"/>
                </a:lnTo>
                <a:lnTo>
                  <a:pt x="1663" y="263"/>
                </a:lnTo>
                <a:lnTo>
                  <a:pt x="1663" y="263"/>
                </a:lnTo>
                <a:lnTo>
                  <a:pt x="1663" y="260"/>
                </a:lnTo>
                <a:lnTo>
                  <a:pt x="1664" y="263"/>
                </a:lnTo>
                <a:lnTo>
                  <a:pt x="1664" y="262"/>
                </a:lnTo>
                <a:lnTo>
                  <a:pt x="1664" y="262"/>
                </a:lnTo>
                <a:lnTo>
                  <a:pt x="1665" y="263"/>
                </a:lnTo>
                <a:lnTo>
                  <a:pt x="1665" y="260"/>
                </a:lnTo>
                <a:lnTo>
                  <a:pt x="1666" y="260"/>
                </a:lnTo>
                <a:lnTo>
                  <a:pt x="1666" y="260"/>
                </a:lnTo>
                <a:lnTo>
                  <a:pt x="1666" y="262"/>
                </a:lnTo>
                <a:lnTo>
                  <a:pt x="1667" y="260"/>
                </a:lnTo>
                <a:lnTo>
                  <a:pt x="1667" y="262"/>
                </a:lnTo>
                <a:lnTo>
                  <a:pt x="1667" y="262"/>
                </a:lnTo>
                <a:lnTo>
                  <a:pt x="1668" y="264"/>
                </a:lnTo>
                <a:lnTo>
                  <a:pt x="1668" y="262"/>
                </a:lnTo>
                <a:lnTo>
                  <a:pt x="1668" y="264"/>
                </a:lnTo>
                <a:lnTo>
                  <a:pt x="1670" y="260"/>
                </a:lnTo>
                <a:lnTo>
                  <a:pt x="1670" y="262"/>
                </a:lnTo>
                <a:lnTo>
                  <a:pt x="1671" y="262"/>
                </a:lnTo>
                <a:lnTo>
                  <a:pt x="1671" y="260"/>
                </a:lnTo>
                <a:lnTo>
                  <a:pt x="1671" y="262"/>
                </a:lnTo>
                <a:lnTo>
                  <a:pt x="1672" y="262"/>
                </a:lnTo>
                <a:lnTo>
                  <a:pt x="1672" y="262"/>
                </a:lnTo>
                <a:lnTo>
                  <a:pt x="1672" y="260"/>
                </a:lnTo>
                <a:lnTo>
                  <a:pt x="1673" y="262"/>
                </a:lnTo>
                <a:lnTo>
                  <a:pt x="1673" y="263"/>
                </a:lnTo>
                <a:lnTo>
                  <a:pt x="1673" y="260"/>
                </a:lnTo>
                <a:lnTo>
                  <a:pt x="1674" y="260"/>
                </a:lnTo>
                <a:lnTo>
                  <a:pt x="1674" y="260"/>
                </a:lnTo>
                <a:lnTo>
                  <a:pt x="1675" y="260"/>
                </a:lnTo>
                <a:lnTo>
                  <a:pt x="1675" y="260"/>
                </a:lnTo>
                <a:lnTo>
                  <a:pt x="1675" y="263"/>
                </a:lnTo>
                <a:lnTo>
                  <a:pt x="1676" y="262"/>
                </a:lnTo>
                <a:lnTo>
                  <a:pt x="1676" y="260"/>
                </a:lnTo>
                <a:lnTo>
                  <a:pt x="1676" y="260"/>
                </a:lnTo>
                <a:lnTo>
                  <a:pt x="1677" y="260"/>
                </a:lnTo>
                <a:lnTo>
                  <a:pt x="1677" y="260"/>
                </a:lnTo>
                <a:lnTo>
                  <a:pt x="1677" y="262"/>
                </a:lnTo>
                <a:lnTo>
                  <a:pt x="1679" y="262"/>
                </a:lnTo>
                <a:lnTo>
                  <a:pt x="1679" y="260"/>
                </a:lnTo>
                <a:lnTo>
                  <a:pt x="1680" y="262"/>
                </a:lnTo>
                <a:lnTo>
                  <a:pt x="1680" y="260"/>
                </a:lnTo>
                <a:lnTo>
                  <a:pt x="1680" y="262"/>
                </a:lnTo>
                <a:lnTo>
                  <a:pt x="1681" y="262"/>
                </a:lnTo>
                <a:lnTo>
                  <a:pt x="1681" y="262"/>
                </a:lnTo>
                <a:lnTo>
                  <a:pt x="1681" y="262"/>
                </a:lnTo>
                <a:lnTo>
                  <a:pt x="1682" y="263"/>
                </a:lnTo>
                <a:lnTo>
                  <a:pt x="1682" y="260"/>
                </a:lnTo>
                <a:lnTo>
                  <a:pt x="1683" y="260"/>
                </a:lnTo>
                <a:lnTo>
                  <a:pt x="1683" y="263"/>
                </a:lnTo>
                <a:lnTo>
                  <a:pt x="1683" y="262"/>
                </a:lnTo>
                <a:lnTo>
                  <a:pt x="1684" y="260"/>
                </a:lnTo>
                <a:lnTo>
                  <a:pt x="1684" y="263"/>
                </a:lnTo>
                <a:lnTo>
                  <a:pt x="1684" y="260"/>
                </a:lnTo>
                <a:lnTo>
                  <a:pt x="1685" y="262"/>
                </a:lnTo>
                <a:lnTo>
                  <a:pt x="1685" y="262"/>
                </a:lnTo>
                <a:lnTo>
                  <a:pt x="1685" y="263"/>
                </a:lnTo>
                <a:lnTo>
                  <a:pt x="1686" y="258"/>
                </a:lnTo>
                <a:lnTo>
                  <a:pt x="1686" y="262"/>
                </a:lnTo>
                <a:lnTo>
                  <a:pt x="1688" y="263"/>
                </a:lnTo>
                <a:lnTo>
                  <a:pt x="1688" y="263"/>
                </a:lnTo>
                <a:lnTo>
                  <a:pt x="1688" y="263"/>
                </a:lnTo>
                <a:lnTo>
                  <a:pt x="1689" y="262"/>
                </a:lnTo>
                <a:lnTo>
                  <a:pt x="1689" y="260"/>
                </a:lnTo>
                <a:lnTo>
                  <a:pt x="1689" y="260"/>
                </a:lnTo>
                <a:lnTo>
                  <a:pt x="1690" y="262"/>
                </a:lnTo>
                <a:lnTo>
                  <a:pt x="1690" y="260"/>
                </a:lnTo>
                <a:lnTo>
                  <a:pt x="1690" y="260"/>
                </a:lnTo>
                <a:lnTo>
                  <a:pt x="1691" y="260"/>
                </a:lnTo>
                <a:lnTo>
                  <a:pt x="1691" y="262"/>
                </a:lnTo>
                <a:lnTo>
                  <a:pt x="1692" y="262"/>
                </a:lnTo>
                <a:lnTo>
                  <a:pt x="1692" y="263"/>
                </a:lnTo>
                <a:lnTo>
                  <a:pt x="1692" y="263"/>
                </a:lnTo>
                <a:lnTo>
                  <a:pt x="1693" y="263"/>
                </a:lnTo>
                <a:lnTo>
                  <a:pt x="1693" y="260"/>
                </a:lnTo>
                <a:lnTo>
                  <a:pt x="1693" y="262"/>
                </a:lnTo>
                <a:lnTo>
                  <a:pt x="1694" y="260"/>
                </a:lnTo>
                <a:lnTo>
                  <a:pt x="1694" y="263"/>
                </a:lnTo>
                <a:lnTo>
                  <a:pt x="1694" y="260"/>
                </a:lnTo>
                <a:lnTo>
                  <a:pt x="1695" y="262"/>
                </a:lnTo>
                <a:lnTo>
                  <a:pt x="1695" y="260"/>
                </a:lnTo>
                <a:lnTo>
                  <a:pt x="1696" y="263"/>
                </a:lnTo>
                <a:lnTo>
                  <a:pt x="1696" y="262"/>
                </a:lnTo>
                <a:lnTo>
                  <a:pt x="1696" y="262"/>
                </a:lnTo>
                <a:lnTo>
                  <a:pt x="1698" y="263"/>
                </a:lnTo>
                <a:lnTo>
                  <a:pt x="1698" y="262"/>
                </a:lnTo>
                <a:lnTo>
                  <a:pt x="1698" y="260"/>
                </a:lnTo>
                <a:lnTo>
                  <a:pt x="1699" y="260"/>
                </a:lnTo>
                <a:lnTo>
                  <a:pt x="1699" y="262"/>
                </a:lnTo>
                <a:lnTo>
                  <a:pt x="1699" y="263"/>
                </a:lnTo>
                <a:lnTo>
                  <a:pt x="1700" y="262"/>
                </a:lnTo>
                <a:lnTo>
                  <a:pt x="1700" y="264"/>
                </a:lnTo>
                <a:lnTo>
                  <a:pt x="1701" y="262"/>
                </a:lnTo>
                <a:lnTo>
                  <a:pt x="1701" y="262"/>
                </a:lnTo>
                <a:lnTo>
                  <a:pt x="1701" y="260"/>
                </a:lnTo>
                <a:lnTo>
                  <a:pt x="1702" y="263"/>
                </a:lnTo>
                <a:lnTo>
                  <a:pt x="1702" y="263"/>
                </a:lnTo>
                <a:lnTo>
                  <a:pt x="1702" y="262"/>
                </a:lnTo>
                <a:lnTo>
                  <a:pt x="1703" y="262"/>
                </a:lnTo>
                <a:lnTo>
                  <a:pt x="1703" y="262"/>
                </a:lnTo>
                <a:lnTo>
                  <a:pt x="1703" y="262"/>
                </a:lnTo>
                <a:lnTo>
                  <a:pt x="1704" y="263"/>
                </a:lnTo>
                <a:lnTo>
                  <a:pt x="1704" y="263"/>
                </a:lnTo>
                <a:lnTo>
                  <a:pt x="1705" y="263"/>
                </a:lnTo>
                <a:lnTo>
                  <a:pt x="1705" y="263"/>
                </a:lnTo>
                <a:lnTo>
                  <a:pt x="1705" y="263"/>
                </a:lnTo>
                <a:lnTo>
                  <a:pt x="1707" y="264"/>
                </a:lnTo>
                <a:lnTo>
                  <a:pt x="1707" y="263"/>
                </a:lnTo>
                <a:lnTo>
                  <a:pt x="1707" y="262"/>
                </a:lnTo>
                <a:lnTo>
                  <a:pt x="1708" y="260"/>
                </a:lnTo>
                <a:lnTo>
                  <a:pt x="1708" y="262"/>
                </a:lnTo>
                <a:lnTo>
                  <a:pt x="1708" y="262"/>
                </a:lnTo>
                <a:lnTo>
                  <a:pt x="1709" y="263"/>
                </a:lnTo>
                <a:lnTo>
                  <a:pt x="1709" y="262"/>
                </a:lnTo>
                <a:lnTo>
                  <a:pt x="1710" y="260"/>
                </a:lnTo>
                <a:lnTo>
                  <a:pt x="1710" y="260"/>
                </a:lnTo>
                <a:lnTo>
                  <a:pt x="1710" y="260"/>
                </a:lnTo>
                <a:lnTo>
                  <a:pt x="1711" y="260"/>
                </a:lnTo>
                <a:lnTo>
                  <a:pt x="1711" y="262"/>
                </a:lnTo>
                <a:lnTo>
                  <a:pt x="1711" y="264"/>
                </a:lnTo>
                <a:lnTo>
                  <a:pt x="1712" y="264"/>
                </a:lnTo>
                <a:lnTo>
                  <a:pt x="1712" y="260"/>
                </a:lnTo>
                <a:lnTo>
                  <a:pt x="1712" y="263"/>
                </a:lnTo>
                <a:lnTo>
                  <a:pt x="1713" y="262"/>
                </a:lnTo>
                <a:lnTo>
                  <a:pt x="1713" y="263"/>
                </a:lnTo>
                <a:lnTo>
                  <a:pt x="1714" y="262"/>
                </a:lnTo>
                <a:lnTo>
                  <a:pt x="1714" y="262"/>
                </a:lnTo>
                <a:lnTo>
                  <a:pt x="1714" y="263"/>
                </a:lnTo>
                <a:lnTo>
                  <a:pt x="1716" y="262"/>
                </a:lnTo>
                <a:lnTo>
                  <a:pt x="1716" y="260"/>
                </a:lnTo>
                <a:lnTo>
                  <a:pt x="1716" y="260"/>
                </a:lnTo>
                <a:lnTo>
                  <a:pt x="1717" y="260"/>
                </a:lnTo>
                <a:lnTo>
                  <a:pt x="1717" y="263"/>
                </a:lnTo>
                <a:lnTo>
                  <a:pt x="1717" y="262"/>
                </a:lnTo>
                <a:lnTo>
                  <a:pt x="1718" y="263"/>
                </a:lnTo>
                <a:lnTo>
                  <a:pt x="1718" y="260"/>
                </a:lnTo>
                <a:lnTo>
                  <a:pt x="1719" y="263"/>
                </a:lnTo>
                <a:lnTo>
                  <a:pt x="1719" y="260"/>
                </a:lnTo>
                <a:lnTo>
                  <a:pt x="1719" y="263"/>
                </a:lnTo>
                <a:lnTo>
                  <a:pt x="1720" y="259"/>
                </a:lnTo>
                <a:lnTo>
                  <a:pt x="1720" y="262"/>
                </a:lnTo>
                <a:lnTo>
                  <a:pt x="1720" y="263"/>
                </a:lnTo>
                <a:lnTo>
                  <a:pt x="1721" y="262"/>
                </a:lnTo>
                <a:lnTo>
                  <a:pt x="1721" y="263"/>
                </a:lnTo>
                <a:lnTo>
                  <a:pt x="1721" y="262"/>
                </a:lnTo>
                <a:lnTo>
                  <a:pt x="1722" y="260"/>
                </a:lnTo>
                <a:lnTo>
                  <a:pt x="1722" y="260"/>
                </a:lnTo>
                <a:lnTo>
                  <a:pt x="1723" y="263"/>
                </a:lnTo>
                <a:lnTo>
                  <a:pt x="1723" y="260"/>
                </a:lnTo>
                <a:lnTo>
                  <a:pt x="1723" y="262"/>
                </a:lnTo>
                <a:lnTo>
                  <a:pt x="1725" y="262"/>
                </a:lnTo>
                <a:lnTo>
                  <a:pt x="1725" y="260"/>
                </a:lnTo>
                <a:lnTo>
                  <a:pt x="1725" y="260"/>
                </a:lnTo>
                <a:lnTo>
                  <a:pt x="1726" y="263"/>
                </a:lnTo>
                <a:lnTo>
                  <a:pt x="1726" y="262"/>
                </a:lnTo>
                <a:lnTo>
                  <a:pt x="1727" y="260"/>
                </a:lnTo>
                <a:lnTo>
                  <a:pt x="1727" y="260"/>
                </a:lnTo>
                <a:lnTo>
                  <a:pt x="1727" y="260"/>
                </a:lnTo>
                <a:lnTo>
                  <a:pt x="1728" y="263"/>
                </a:lnTo>
                <a:lnTo>
                  <a:pt x="1728" y="262"/>
                </a:lnTo>
                <a:lnTo>
                  <a:pt x="1728" y="260"/>
                </a:lnTo>
                <a:lnTo>
                  <a:pt x="1729" y="262"/>
                </a:lnTo>
                <a:lnTo>
                  <a:pt x="1729" y="260"/>
                </a:lnTo>
                <a:lnTo>
                  <a:pt x="1729" y="262"/>
                </a:lnTo>
                <a:lnTo>
                  <a:pt x="1730" y="260"/>
                </a:lnTo>
                <a:lnTo>
                  <a:pt x="1730" y="262"/>
                </a:lnTo>
                <a:lnTo>
                  <a:pt x="1731" y="262"/>
                </a:lnTo>
                <a:lnTo>
                  <a:pt x="1731" y="263"/>
                </a:lnTo>
                <a:lnTo>
                  <a:pt x="1731" y="260"/>
                </a:lnTo>
                <a:lnTo>
                  <a:pt x="1732" y="262"/>
                </a:lnTo>
                <a:lnTo>
                  <a:pt x="1732" y="262"/>
                </a:lnTo>
                <a:lnTo>
                  <a:pt x="1732" y="262"/>
                </a:lnTo>
                <a:lnTo>
                  <a:pt x="1734" y="260"/>
                </a:lnTo>
                <a:lnTo>
                  <a:pt x="1734" y="262"/>
                </a:lnTo>
                <a:lnTo>
                  <a:pt x="1734" y="262"/>
                </a:lnTo>
                <a:lnTo>
                  <a:pt x="1735" y="260"/>
                </a:lnTo>
                <a:lnTo>
                  <a:pt x="1735" y="260"/>
                </a:lnTo>
                <a:lnTo>
                  <a:pt x="1736" y="263"/>
                </a:lnTo>
                <a:lnTo>
                  <a:pt x="1736" y="262"/>
                </a:lnTo>
                <a:lnTo>
                  <a:pt x="1736" y="260"/>
                </a:lnTo>
                <a:lnTo>
                  <a:pt x="1737" y="263"/>
                </a:lnTo>
                <a:lnTo>
                  <a:pt x="1737" y="263"/>
                </a:lnTo>
                <a:lnTo>
                  <a:pt x="1737" y="262"/>
                </a:lnTo>
                <a:lnTo>
                  <a:pt x="1738" y="262"/>
                </a:lnTo>
                <a:lnTo>
                  <a:pt x="1738" y="264"/>
                </a:lnTo>
                <a:lnTo>
                  <a:pt x="1738" y="260"/>
                </a:lnTo>
                <a:lnTo>
                  <a:pt x="1739" y="263"/>
                </a:lnTo>
                <a:lnTo>
                  <a:pt x="1739" y="262"/>
                </a:lnTo>
                <a:lnTo>
                  <a:pt x="1740" y="262"/>
                </a:lnTo>
                <a:lnTo>
                  <a:pt x="1740" y="260"/>
                </a:lnTo>
                <a:lnTo>
                  <a:pt x="1740" y="260"/>
                </a:lnTo>
                <a:lnTo>
                  <a:pt x="1741" y="262"/>
                </a:lnTo>
                <a:lnTo>
                  <a:pt x="1741" y="262"/>
                </a:lnTo>
                <a:lnTo>
                  <a:pt x="1741" y="260"/>
                </a:lnTo>
                <a:lnTo>
                  <a:pt x="1743" y="262"/>
                </a:lnTo>
                <a:lnTo>
                  <a:pt x="1743" y="262"/>
                </a:lnTo>
                <a:lnTo>
                  <a:pt x="1743" y="263"/>
                </a:lnTo>
                <a:lnTo>
                  <a:pt x="1744" y="260"/>
                </a:lnTo>
                <a:lnTo>
                  <a:pt x="1744" y="260"/>
                </a:lnTo>
                <a:lnTo>
                  <a:pt x="1745" y="260"/>
                </a:lnTo>
                <a:lnTo>
                  <a:pt x="1745" y="262"/>
                </a:lnTo>
                <a:lnTo>
                  <a:pt x="1745" y="260"/>
                </a:lnTo>
                <a:lnTo>
                  <a:pt x="1746" y="260"/>
                </a:lnTo>
                <a:lnTo>
                  <a:pt x="1746" y="260"/>
                </a:lnTo>
                <a:lnTo>
                  <a:pt x="1746" y="263"/>
                </a:lnTo>
                <a:lnTo>
                  <a:pt x="1747" y="262"/>
                </a:lnTo>
                <a:lnTo>
                  <a:pt x="1747" y="264"/>
                </a:lnTo>
                <a:lnTo>
                  <a:pt x="1747" y="262"/>
                </a:lnTo>
                <a:lnTo>
                  <a:pt x="1748" y="260"/>
                </a:lnTo>
                <a:lnTo>
                  <a:pt x="1748" y="260"/>
                </a:lnTo>
                <a:lnTo>
                  <a:pt x="1749" y="262"/>
                </a:lnTo>
                <a:lnTo>
                  <a:pt x="1749" y="263"/>
                </a:lnTo>
                <a:lnTo>
                  <a:pt x="1749" y="262"/>
                </a:lnTo>
                <a:lnTo>
                  <a:pt x="1750" y="260"/>
                </a:lnTo>
                <a:lnTo>
                  <a:pt x="1750" y="262"/>
                </a:lnTo>
                <a:lnTo>
                  <a:pt x="1750" y="262"/>
                </a:lnTo>
                <a:lnTo>
                  <a:pt x="1752" y="264"/>
                </a:lnTo>
                <a:lnTo>
                  <a:pt x="1752" y="262"/>
                </a:lnTo>
                <a:lnTo>
                  <a:pt x="1752" y="260"/>
                </a:lnTo>
                <a:lnTo>
                  <a:pt x="1753" y="262"/>
                </a:lnTo>
                <a:lnTo>
                  <a:pt x="1753" y="262"/>
                </a:lnTo>
                <a:lnTo>
                  <a:pt x="1754" y="263"/>
                </a:lnTo>
                <a:lnTo>
                  <a:pt x="1754" y="260"/>
                </a:lnTo>
                <a:lnTo>
                  <a:pt x="1754" y="263"/>
                </a:lnTo>
                <a:lnTo>
                  <a:pt x="1755" y="263"/>
                </a:lnTo>
                <a:lnTo>
                  <a:pt x="1755" y="260"/>
                </a:lnTo>
                <a:lnTo>
                  <a:pt x="1755" y="263"/>
                </a:lnTo>
                <a:lnTo>
                  <a:pt x="1756" y="260"/>
                </a:lnTo>
                <a:lnTo>
                  <a:pt x="1756" y="263"/>
                </a:lnTo>
                <a:lnTo>
                  <a:pt x="1756" y="260"/>
                </a:lnTo>
                <a:lnTo>
                  <a:pt x="1757" y="260"/>
                </a:lnTo>
                <a:lnTo>
                  <a:pt x="1757" y="262"/>
                </a:lnTo>
                <a:lnTo>
                  <a:pt x="1758" y="262"/>
                </a:lnTo>
                <a:lnTo>
                  <a:pt x="1758" y="260"/>
                </a:lnTo>
                <a:lnTo>
                  <a:pt x="1758" y="263"/>
                </a:lnTo>
                <a:lnTo>
                  <a:pt x="1759" y="259"/>
                </a:lnTo>
                <a:lnTo>
                  <a:pt x="1759" y="260"/>
                </a:lnTo>
                <a:lnTo>
                  <a:pt x="1759" y="262"/>
                </a:lnTo>
                <a:lnTo>
                  <a:pt x="1761" y="260"/>
                </a:lnTo>
                <a:lnTo>
                  <a:pt x="1761" y="262"/>
                </a:lnTo>
                <a:lnTo>
                  <a:pt x="1761" y="263"/>
                </a:lnTo>
                <a:lnTo>
                  <a:pt x="1762" y="260"/>
                </a:lnTo>
                <a:lnTo>
                  <a:pt x="1762" y="262"/>
                </a:lnTo>
                <a:lnTo>
                  <a:pt x="1763" y="262"/>
                </a:lnTo>
                <a:lnTo>
                  <a:pt x="1763" y="260"/>
                </a:lnTo>
                <a:lnTo>
                  <a:pt x="1763" y="263"/>
                </a:lnTo>
                <a:lnTo>
                  <a:pt x="1764" y="263"/>
                </a:lnTo>
                <a:lnTo>
                  <a:pt x="1764" y="260"/>
                </a:lnTo>
                <a:lnTo>
                  <a:pt x="1764" y="262"/>
                </a:lnTo>
                <a:lnTo>
                  <a:pt x="1765" y="262"/>
                </a:lnTo>
                <a:lnTo>
                  <a:pt x="1765" y="263"/>
                </a:lnTo>
                <a:lnTo>
                  <a:pt x="1765" y="260"/>
                </a:lnTo>
                <a:lnTo>
                  <a:pt x="1766" y="260"/>
                </a:lnTo>
                <a:lnTo>
                  <a:pt x="1766" y="260"/>
                </a:lnTo>
                <a:lnTo>
                  <a:pt x="1767" y="260"/>
                </a:lnTo>
                <a:lnTo>
                  <a:pt x="1767" y="262"/>
                </a:lnTo>
                <a:lnTo>
                  <a:pt x="1767" y="260"/>
                </a:lnTo>
                <a:lnTo>
                  <a:pt x="1768" y="260"/>
                </a:lnTo>
                <a:lnTo>
                  <a:pt x="1768" y="260"/>
                </a:lnTo>
                <a:lnTo>
                  <a:pt x="1768" y="260"/>
                </a:lnTo>
                <a:lnTo>
                  <a:pt x="1770" y="260"/>
                </a:lnTo>
                <a:lnTo>
                  <a:pt x="1770" y="262"/>
                </a:lnTo>
                <a:lnTo>
                  <a:pt x="1771" y="260"/>
                </a:lnTo>
                <a:lnTo>
                  <a:pt x="1771" y="260"/>
                </a:lnTo>
                <a:lnTo>
                  <a:pt x="1771" y="262"/>
                </a:lnTo>
                <a:lnTo>
                  <a:pt x="1772" y="260"/>
                </a:lnTo>
                <a:lnTo>
                  <a:pt x="1772" y="262"/>
                </a:lnTo>
                <a:lnTo>
                  <a:pt x="1772" y="260"/>
                </a:lnTo>
                <a:lnTo>
                  <a:pt x="1773" y="263"/>
                </a:lnTo>
                <a:lnTo>
                  <a:pt x="1773" y="260"/>
                </a:lnTo>
                <a:lnTo>
                  <a:pt x="1773" y="262"/>
                </a:lnTo>
                <a:lnTo>
                  <a:pt x="1774" y="262"/>
                </a:lnTo>
                <a:lnTo>
                  <a:pt x="1774" y="262"/>
                </a:lnTo>
                <a:lnTo>
                  <a:pt x="1775" y="263"/>
                </a:lnTo>
                <a:lnTo>
                  <a:pt x="1775" y="262"/>
                </a:lnTo>
                <a:lnTo>
                  <a:pt x="1775" y="264"/>
                </a:lnTo>
                <a:lnTo>
                  <a:pt x="1776" y="262"/>
                </a:lnTo>
                <a:lnTo>
                  <a:pt x="1776" y="260"/>
                </a:lnTo>
                <a:lnTo>
                  <a:pt x="1776" y="262"/>
                </a:lnTo>
                <a:lnTo>
                  <a:pt x="1777" y="264"/>
                </a:lnTo>
                <a:lnTo>
                  <a:pt x="1777" y="259"/>
                </a:lnTo>
                <a:lnTo>
                  <a:pt x="1777" y="260"/>
                </a:lnTo>
                <a:lnTo>
                  <a:pt x="1779" y="262"/>
                </a:lnTo>
                <a:lnTo>
                  <a:pt x="1779" y="260"/>
                </a:lnTo>
                <a:lnTo>
                  <a:pt x="1780" y="260"/>
                </a:lnTo>
                <a:lnTo>
                  <a:pt x="1780" y="262"/>
                </a:lnTo>
                <a:lnTo>
                  <a:pt x="1780" y="260"/>
                </a:lnTo>
                <a:lnTo>
                  <a:pt x="1781" y="260"/>
                </a:lnTo>
                <a:lnTo>
                  <a:pt x="1781" y="260"/>
                </a:lnTo>
                <a:lnTo>
                  <a:pt x="1781" y="262"/>
                </a:lnTo>
                <a:lnTo>
                  <a:pt x="1782" y="260"/>
                </a:lnTo>
                <a:lnTo>
                  <a:pt x="1782" y="263"/>
                </a:lnTo>
                <a:lnTo>
                  <a:pt x="1782" y="260"/>
                </a:lnTo>
                <a:lnTo>
                  <a:pt x="1783" y="260"/>
                </a:lnTo>
                <a:lnTo>
                  <a:pt x="1783" y="263"/>
                </a:lnTo>
                <a:lnTo>
                  <a:pt x="1784" y="259"/>
                </a:lnTo>
                <a:lnTo>
                  <a:pt x="1784" y="262"/>
                </a:lnTo>
                <a:lnTo>
                  <a:pt x="1784" y="263"/>
                </a:lnTo>
                <a:lnTo>
                  <a:pt x="1785" y="264"/>
                </a:lnTo>
                <a:lnTo>
                  <a:pt x="1785" y="262"/>
                </a:lnTo>
                <a:lnTo>
                  <a:pt x="1785" y="263"/>
                </a:lnTo>
                <a:lnTo>
                  <a:pt x="1786" y="262"/>
                </a:lnTo>
                <a:lnTo>
                  <a:pt x="1786" y="260"/>
                </a:lnTo>
                <a:lnTo>
                  <a:pt x="1786" y="262"/>
                </a:lnTo>
                <a:lnTo>
                  <a:pt x="1788" y="263"/>
                </a:lnTo>
                <a:lnTo>
                  <a:pt x="1788" y="262"/>
                </a:lnTo>
                <a:lnTo>
                  <a:pt x="1789" y="263"/>
                </a:lnTo>
                <a:lnTo>
                  <a:pt x="1789" y="260"/>
                </a:lnTo>
                <a:lnTo>
                  <a:pt x="1789" y="262"/>
                </a:lnTo>
                <a:lnTo>
                  <a:pt x="1790" y="262"/>
                </a:lnTo>
                <a:lnTo>
                  <a:pt x="1790" y="260"/>
                </a:lnTo>
                <a:lnTo>
                  <a:pt x="1790" y="260"/>
                </a:lnTo>
                <a:lnTo>
                  <a:pt x="1791" y="260"/>
                </a:lnTo>
                <a:lnTo>
                  <a:pt x="1791" y="260"/>
                </a:lnTo>
                <a:lnTo>
                  <a:pt x="1791" y="263"/>
                </a:lnTo>
                <a:lnTo>
                  <a:pt x="1792" y="260"/>
                </a:lnTo>
                <a:lnTo>
                  <a:pt x="1792" y="260"/>
                </a:lnTo>
                <a:lnTo>
                  <a:pt x="1793" y="260"/>
                </a:lnTo>
                <a:lnTo>
                  <a:pt x="1793" y="263"/>
                </a:lnTo>
                <a:lnTo>
                  <a:pt x="1793" y="262"/>
                </a:lnTo>
                <a:lnTo>
                  <a:pt x="1794" y="264"/>
                </a:lnTo>
                <a:lnTo>
                  <a:pt x="1794" y="263"/>
                </a:lnTo>
                <a:lnTo>
                  <a:pt x="1794" y="260"/>
                </a:lnTo>
                <a:lnTo>
                  <a:pt x="1795" y="262"/>
                </a:lnTo>
                <a:lnTo>
                  <a:pt x="1795" y="260"/>
                </a:lnTo>
                <a:lnTo>
                  <a:pt x="1795" y="263"/>
                </a:lnTo>
                <a:lnTo>
                  <a:pt x="1797" y="260"/>
                </a:lnTo>
                <a:lnTo>
                  <a:pt x="1797" y="262"/>
                </a:lnTo>
                <a:lnTo>
                  <a:pt x="1798" y="262"/>
                </a:lnTo>
                <a:lnTo>
                  <a:pt x="1798" y="262"/>
                </a:lnTo>
                <a:lnTo>
                  <a:pt x="1798" y="260"/>
                </a:lnTo>
                <a:lnTo>
                  <a:pt x="1799" y="262"/>
                </a:lnTo>
                <a:lnTo>
                  <a:pt x="1799" y="260"/>
                </a:lnTo>
                <a:lnTo>
                  <a:pt x="1799" y="260"/>
                </a:lnTo>
                <a:lnTo>
                  <a:pt x="1800" y="263"/>
                </a:lnTo>
                <a:lnTo>
                  <a:pt x="1800" y="263"/>
                </a:lnTo>
                <a:lnTo>
                  <a:pt x="1800" y="262"/>
                </a:lnTo>
                <a:lnTo>
                  <a:pt x="1801" y="262"/>
                </a:lnTo>
                <a:lnTo>
                  <a:pt x="1801" y="260"/>
                </a:lnTo>
                <a:lnTo>
                  <a:pt x="1802" y="260"/>
                </a:lnTo>
                <a:lnTo>
                  <a:pt x="1802" y="260"/>
                </a:lnTo>
                <a:lnTo>
                  <a:pt x="1802" y="260"/>
                </a:lnTo>
                <a:lnTo>
                  <a:pt x="1803" y="262"/>
                </a:lnTo>
                <a:lnTo>
                  <a:pt x="1803" y="262"/>
                </a:lnTo>
                <a:lnTo>
                  <a:pt x="1803" y="260"/>
                </a:lnTo>
                <a:lnTo>
                  <a:pt x="1804" y="262"/>
                </a:lnTo>
                <a:lnTo>
                  <a:pt x="1804" y="262"/>
                </a:lnTo>
                <a:lnTo>
                  <a:pt x="1804" y="260"/>
                </a:lnTo>
                <a:lnTo>
                  <a:pt x="1806" y="263"/>
                </a:lnTo>
                <a:lnTo>
                  <a:pt x="1806" y="262"/>
                </a:lnTo>
                <a:lnTo>
                  <a:pt x="1807" y="262"/>
                </a:lnTo>
                <a:lnTo>
                  <a:pt x="1807" y="262"/>
                </a:lnTo>
                <a:lnTo>
                  <a:pt x="1807" y="263"/>
                </a:lnTo>
                <a:lnTo>
                  <a:pt x="1808" y="262"/>
                </a:lnTo>
                <a:lnTo>
                  <a:pt x="1808" y="263"/>
                </a:lnTo>
                <a:lnTo>
                  <a:pt x="1808" y="263"/>
                </a:lnTo>
                <a:lnTo>
                  <a:pt x="1809" y="260"/>
                </a:lnTo>
                <a:lnTo>
                  <a:pt x="1809" y="262"/>
                </a:lnTo>
                <a:lnTo>
                  <a:pt x="1809" y="260"/>
                </a:lnTo>
                <a:lnTo>
                  <a:pt x="1810" y="262"/>
                </a:lnTo>
                <a:lnTo>
                  <a:pt x="1810" y="264"/>
                </a:lnTo>
                <a:lnTo>
                  <a:pt x="1811" y="262"/>
                </a:lnTo>
                <a:lnTo>
                  <a:pt x="1811" y="262"/>
                </a:lnTo>
                <a:lnTo>
                  <a:pt x="1811" y="264"/>
                </a:lnTo>
                <a:lnTo>
                  <a:pt x="1812" y="260"/>
                </a:lnTo>
                <a:lnTo>
                  <a:pt x="1812" y="260"/>
                </a:lnTo>
                <a:lnTo>
                  <a:pt x="1812" y="260"/>
                </a:lnTo>
                <a:lnTo>
                  <a:pt x="1813" y="262"/>
                </a:lnTo>
                <a:lnTo>
                  <a:pt x="1813" y="260"/>
                </a:lnTo>
                <a:lnTo>
                  <a:pt x="1815" y="260"/>
                </a:lnTo>
                <a:lnTo>
                  <a:pt x="1815" y="262"/>
                </a:lnTo>
                <a:lnTo>
                  <a:pt x="1815" y="264"/>
                </a:lnTo>
                <a:lnTo>
                  <a:pt x="1816" y="262"/>
                </a:lnTo>
                <a:lnTo>
                  <a:pt x="1816" y="263"/>
                </a:lnTo>
                <a:lnTo>
                  <a:pt x="1816" y="263"/>
                </a:lnTo>
                <a:lnTo>
                  <a:pt x="1817" y="262"/>
                </a:lnTo>
                <a:lnTo>
                  <a:pt x="1817" y="260"/>
                </a:lnTo>
                <a:lnTo>
                  <a:pt x="1817" y="263"/>
                </a:lnTo>
                <a:lnTo>
                  <a:pt x="1818" y="260"/>
                </a:lnTo>
                <a:lnTo>
                  <a:pt x="1818" y="260"/>
                </a:lnTo>
                <a:lnTo>
                  <a:pt x="1819" y="260"/>
                </a:lnTo>
                <a:lnTo>
                  <a:pt x="1819" y="263"/>
                </a:lnTo>
                <a:lnTo>
                  <a:pt x="1819" y="260"/>
                </a:lnTo>
                <a:lnTo>
                  <a:pt x="1820" y="262"/>
                </a:lnTo>
                <a:lnTo>
                  <a:pt x="1820" y="262"/>
                </a:lnTo>
                <a:lnTo>
                  <a:pt x="1820" y="260"/>
                </a:lnTo>
                <a:lnTo>
                  <a:pt x="1821" y="263"/>
                </a:lnTo>
                <a:lnTo>
                  <a:pt x="1821" y="264"/>
                </a:lnTo>
                <a:lnTo>
                  <a:pt x="1821" y="260"/>
                </a:lnTo>
                <a:lnTo>
                  <a:pt x="1822" y="260"/>
                </a:lnTo>
                <a:lnTo>
                  <a:pt x="1822" y="263"/>
                </a:lnTo>
                <a:lnTo>
                  <a:pt x="1824" y="262"/>
                </a:lnTo>
                <a:lnTo>
                  <a:pt x="1824" y="260"/>
                </a:lnTo>
                <a:lnTo>
                  <a:pt x="1824" y="262"/>
                </a:lnTo>
                <a:lnTo>
                  <a:pt x="1825" y="262"/>
                </a:lnTo>
                <a:lnTo>
                  <a:pt x="1825" y="262"/>
                </a:lnTo>
                <a:lnTo>
                  <a:pt x="1825" y="260"/>
                </a:lnTo>
                <a:lnTo>
                  <a:pt x="1826" y="260"/>
                </a:lnTo>
                <a:lnTo>
                  <a:pt x="1826" y="262"/>
                </a:lnTo>
                <a:lnTo>
                  <a:pt x="1826" y="262"/>
                </a:lnTo>
                <a:lnTo>
                  <a:pt x="1827" y="264"/>
                </a:lnTo>
                <a:lnTo>
                  <a:pt x="1827" y="260"/>
                </a:lnTo>
                <a:lnTo>
                  <a:pt x="1828" y="260"/>
                </a:lnTo>
                <a:lnTo>
                  <a:pt x="1828" y="260"/>
                </a:lnTo>
                <a:lnTo>
                  <a:pt x="1828" y="260"/>
                </a:lnTo>
                <a:lnTo>
                  <a:pt x="1829" y="260"/>
                </a:lnTo>
                <a:lnTo>
                  <a:pt x="1829" y="260"/>
                </a:lnTo>
                <a:lnTo>
                  <a:pt x="1829" y="260"/>
                </a:lnTo>
                <a:lnTo>
                  <a:pt x="1830" y="260"/>
                </a:lnTo>
                <a:lnTo>
                  <a:pt x="1830" y="260"/>
                </a:lnTo>
                <a:lnTo>
                  <a:pt x="1830" y="262"/>
                </a:lnTo>
                <a:lnTo>
                  <a:pt x="1831" y="262"/>
                </a:lnTo>
                <a:lnTo>
                  <a:pt x="1831" y="260"/>
                </a:lnTo>
                <a:lnTo>
                  <a:pt x="1833" y="260"/>
                </a:lnTo>
                <a:lnTo>
                  <a:pt x="1833" y="262"/>
                </a:lnTo>
                <a:lnTo>
                  <a:pt x="1833" y="263"/>
                </a:lnTo>
                <a:lnTo>
                  <a:pt x="1834" y="264"/>
                </a:lnTo>
                <a:lnTo>
                  <a:pt x="1834" y="263"/>
                </a:lnTo>
                <a:lnTo>
                  <a:pt x="1834" y="263"/>
                </a:lnTo>
                <a:lnTo>
                  <a:pt x="1835" y="262"/>
                </a:lnTo>
                <a:lnTo>
                  <a:pt x="1835" y="260"/>
                </a:lnTo>
                <a:lnTo>
                  <a:pt x="1835" y="263"/>
                </a:lnTo>
                <a:lnTo>
                  <a:pt x="1836" y="262"/>
                </a:lnTo>
                <a:lnTo>
                  <a:pt x="1836" y="260"/>
                </a:lnTo>
                <a:lnTo>
                  <a:pt x="1837" y="262"/>
                </a:lnTo>
                <a:lnTo>
                  <a:pt x="1837" y="262"/>
                </a:lnTo>
                <a:lnTo>
                  <a:pt x="1837" y="263"/>
                </a:lnTo>
                <a:lnTo>
                  <a:pt x="1838" y="260"/>
                </a:lnTo>
                <a:lnTo>
                  <a:pt x="1838" y="263"/>
                </a:lnTo>
                <a:lnTo>
                  <a:pt x="1838" y="263"/>
                </a:lnTo>
                <a:lnTo>
                  <a:pt x="1839" y="264"/>
                </a:lnTo>
                <a:lnTo>
                  <a:pt x="1839" y="263"/>
                </a:lnTo>
                <a:lnTo>
                  <a:pt x="1839" y="260"/>
                </a:lnTo>
                <a:lnTo>
                  <a:pt x="1840" y="262"/>
                </a:lnTo>
                <a:lnTo>
                  <a:pt x="1840" y="264"/>
                </a:lnTo>
                <a:lnTo>
                  <a:pt x="1842" y="260"/>
                </a:lnTo>
                <a:lnTo>
                  <a:pt x="1842" y="263"/>
                </a:lnTo>
                <a:lnTo>
                  <a:pt x="1842" y="262"/>
                </a:lnTo>
                <a:lnTo>
                  <a:pt x="1843" y="262"/>
                </a:lnTo>
                <a:lnTo>
                  <a:pt x="1843" y="260"/>
                </a:lnTo>
                <a:lnTo>
                  <a:pt x="1843" y="260"/>
                </a:lnTo>
                <a:lnTo>
                  <a:pt x="1844" y="262"/>
                </a:lnTo>
                <a:lnTo>
                  <a:pt x="1844" y="260"/>
                </a:lnTo>
                <a:lnTo>
                  <a:pt x="1844" y="262"/>
                </a:lnTo>
                <a:lnTo>
                  <a:pt x="1845" y="260"/>
                </a:lnTo>
                <a:lnTo>
                  <a:pt x="1845" y="262"/>
                </a:lnTo>
                <a:lnTo>
                  <a:pt x="1846" y="260"/>
                </a:lnTo>
                <a:lnTo>
                  <a:pt x="1846" y="262"/>
                </a:lnTo>
                <a:lnTo>
                  <a:pt x="1846" y="262"/>
                </a:lnTo>
                <a:lnTo>
                  <a:pt x="1847" y="260"/>
                </a:lnTo>
                <a:lnTo>
                  <a:pt x="1847" y="262"/>
                </a:lnTo>
                <a:lnTo>
                  <a:pt x="1847" y="263"/>
                </a:lnTo>
                <a:lnTo>
                  <a:pt x="1848" y="262"/>
                </a:lnTo>
                <a:lnTo>
                  <a:pt x="1848" y="262"/>
                </a:lnTo>
                <a:lnTo>
                  <a:pt x="1848" y="263"/>
                </a:lnTo>
                <a:lnTo>
                  <a:pt x="1849" y="263"/>
                </a:lnTo>
                <a:lnTo>
                  <a:pt x="1849" y="262"/>
                </a:lnTo>
                <a:lnTo>
                  <a:pt x="1851" y="260"/>
                </a:lnTo>
                <a:lnTo>
                  <a:pt x="1851" y="260"/>
                </a:lnTo>
                <a:lnTo>
                  <a:pt x="1851" y="260"/>
                </a:lnTo>
                <a:lnTo>
                  <a:pt x="1852" y="263"/>
                </a:lnTo>
                <a:lnTo>
                  <a:pt x="1852" y="262"/>
                </a:lnTo>
                <a:lnTo>
                  <a:pt x="1852" y="260"/>
                </a:lnTo>
                <a:lnTo>
                  <a:pt x="1853" y="262"/>
                </a:lnTo>
                <a:lnTo>
                  <a:pt x="1853" y="260"/>
                </a:lnTo>
                <a:lnTo>
                  <a:pt x="1853" y="262"/>
                </a:lnTo>
                <a:lnTo>
                  <a:pt x="1854" y="260"/>
                </a:lnTo>
                <a:lnTo>
                  <a:pt x="1854" y="263"/>
                </a:lnTo>
                <a:lnTo>
                  <a:pt x="1855" y="260"/>
                </a:lnTo>
                <a:lnTo>
                  <a:pt x="1855" y="262"/>
                </a:lnTo>
                <a:lnTo>
                  <a:pt x="1855" y="263"/>
                </a:lnTo>
                <a:lnTo>
                  <a:pt x="1856" y="262"/>
                </a:lnTo>
                <a:lnTo>
                  <a:pt x="1856" y="262"/>
                </a:lnTo>
                <a:lnTo>
                  <a:pt x="1856" y="262"/>
                </a:lnTo>
                <a:lnTo>
                  <a:pt x="1857" y="263"/>
                </a:lnTo>
                <a:lnTo>
                  <a:pt x="1857" y="260"/>
                </a:lnTo>
                <a:lnTo>
                  <a:pt x="1858" y="263"/>
                </a:lnTo>
                <a:lnTo>
                  <a:pt x="1858" y="262"/>
                </a:lnTo>
                <a:lnTo>
                  <a:pt x="1858" y="263"/>
                </a:lnTo>
                <a:lnTo>
                  <a:pt x="1860" y="262"/>
                </a:lnTo>
                <a:lnTo>
                  <a:pt x="1860" y="262"/>
                </a:lnTo>
                <a:lnTo>
                  <a:pt x="1860" y="260"/>
                </a:lnTo>
                <a:lnTo>
                  <a:pt x="1861" y="262"/>
                </a:lnTo>
                <a:lnTo>
                  <a:pt x="1861" y="262"/>
                </a:lnTo>
                <a:lnTo>
                  <a:pt x="1861" y="260"/>
                </a:lnTo>
                <a:lnTo>
                  <a:pt x="1862" y="263"/>
                </a:lnTo>
                <a:lnTo>
                  <a:pt x="1862" y="262"/>
                </a:lnTo>
                <a:lnTo>
                  <a:pt x="1863" y="260"/>
                </a:lnTo>
                <a:lnTo>
                  <a:pt x="1863" y="260"/>
                </a:lnTo>
                <a:lnTo>
                  <a:pt x="1863" y="262"/>
                </a:lnTo>
                <a:lnTo>
                  <a:pt x="1864" y="260"/>
                </a:lnTo>
                <a:lnTo>
                  <a:pt x="1864" y="260"/>
                </a:lnTo>
                <a:lnTo>
                  <a:pt x="1864" y="260"/>
                </a:lnTo>
                <a:lnTo>
                  <a:pt x="1865" y="263"/>
                </a:lnTo>
                <a:lnTo>
                  <a:pt x="1865" y="262"/>
                </a:lnTo>
                <a:lnTo>
                  <a:pt x="1865" y="260"/>
                </a:lnTo>
                <a:lnTo>
                  <a:pt x="1866" y="260"/>
                </a:lnTo>
                <a:lnTo>
                  <a:pt x="1866" y="263"/>
                </a:lnTo>
                <a:lnTo>
                  <a:pt x="1867" y="260"/>
                </a:lnTo>
                <a:lnTo>
                  <a:pt x="1867" y="262"/>
                </a:lnTo>
                <a:lnTo>
                  <a:pt x="1867" y="262"/>
                </a:lnTo>
                <a:lnTo>
                  <a:pt x="1869" y="260"/>
                </a:lnTo>
                <a:lnTo>
                  <a:pt x="1869" y="262"/>
                </a:lnTo>
                <a:lnTo>
                  <a:pt x="1869" y="263"/>
                </a:lnTo>
                <a:lnTo>
                  <a:pt x="1870" y="260"/>
                </a:lnTo>
                <a:lnTo>
                  <a:pt x="1870" y="262"/>
                </a:lnTo>
                <a:lnTo>
                  <a:pt x="1870" y="262"/>
                </a:lnTo>
                <a:lnTo>
                  <a:pt x="1871" y="262"/>
                </a:lnTo>
                <a:lnTo>
                  <a:pt x="1871" y="260"/>
                </a:lnTo>
                <a:lnTo>
                  <a:pt x="1872" y="262"/>
                </a:lnTo>
                <a:lnTo>
                  <a:pt x="1872" y="263"/>
                </a:lnTo>
                <a:lnTo>
                  <a:pt x="1872" y="264"/>
                </a:lnTo>
                <a:lnTo>
                  <a:pt x="1873" y="260"/>
                </a:lnTo>
                <a:lnTo>
                  <a:pt x="1873" y="262"/>
                </a:lnTo>
                <a:lnTo>
                  <a:pt x="1873" y="260"/>
                </a:lnTo>
                <a:lnTo>
                  <a:pt x="1874" y="260"/>
                </a:lnTo>
                <a:lnTo>
                  <a:pt x="1874" y="260"/>
                </a:lnTo>
                <a:lnTo>
                  <a:pt x="1874" y="262"/>
                </a:lnTo>
                <a:lnTo>
                  <a:pt x="1875" y="262"/>
                </a:lnTo>
                <a:lnTo>
                  <a:pt x="1875" y="262"/>
                </a:lnTo>
                <a:lnTo>
                  <a:pt x="1876" y="260"/>
                </a:lnTo>
                <a:lnTo>
                  <a:pt x="1876" y="262"/>
                </a:lnTo>
                <a:lnTo>
                  <a:pt x="1876" y="260"/>
                </a:lnTo>
                <a:lnTo>
                  <a:pt x="1878" y="263"/>
                </a:lnTo>
                <a:lnTo>
                  <a:pt x="1878" y="263"/>
                </a:lnTo>
                <a:lnTo>
                  <a:pt x="1878" y="260"/>
                </a:lnTo>
                <a:lnTo>
                  <a:pt x="1879" y="264"/>
                </a:lnTo>
                <a:lnTo>
                  <a:pt x="1879" y="263"/>
                </a:lnTo>
                <a:lnTo>
                  <a:pt x="1879" y="262"/>
                </a:lnTo>
                <a:lnTo>
                  <a:pt x="1880" y="263"/>
                </a:lnTo>
                <a:lnTo>
                  <a:pt x="1880" y="263"/>
                </a:lnTo>
                <a:lnTo>
                  <a:pt x="1881" y="263"/>
                </a:lnTo>
                <a:lnTo>
                  <a:pt x="1881" y="262"/>
                </a:lnTo>
                <a:lnTo>
                  <a:pt x="1881" y="262"/>
                </a:lnTo>
                <a:lnTo>
                  <a:pt x="1882" y="260"/>
                </a:lnTo>
                <a:lnTo>
                  <a:pt x="1882" y="262"/>
                </a:lnTo>
                <a:lnTo>
                  <a:pt x="1882" y="263"/>
                </a:lnTo>
                <a:lnTo>
                  <a:pt x="1883" y="260"/>
                </a:lnTo>
                <a:lnTo>
                  <a:pt x="1883" y="263"/>
                </a:lnTo>
                <a:lnTo>
                  <a:pt x="1883" y="262"/>
                </a:lnTo>
                <a:lnTo>
                  <a:pt x="1884" y="262"/>
                </a:lnTo>
                <a:lnTo>
                  <a:pt x="1884" y="262"/>
                </a:lnTo>
                <a:lnTo>
                  <a:pt x="1885" y="262"/>
                </a:lnTo>
                <a:lnTo>
                  <a:pt x="1885" y="262"/>
                </a:lnTo>
                <a:lnTo>
                  <a:pt x="1885" y="262"/>
                </a:lnTo>
                <a:lnTo>
                  <a:pt x="1887" y="260"/>
                </a:lnTo>
                <a:lnTo>
                  <a:pt x="1887" y="262"/>
                </a:lnTo>
                <a:lnTo>
                  <a:pt x="1887" y="263"/>
                </a:lnTo>
                <a:lnTo>
                  <a:pt x="1888" y="263"/>
                </a:lnTo>
                <a:lnTo>
                  <a:pt x="1888" y="262"/>
                </a:lnTo>
                <a:lnTo>
                  <a:pt x="1888" y="262"/>
                </a:lnTo>
                <a:lnTo>
                  <a:pt x="1889" y="260"/>
                </a:lnTo>
                <a:lnTo>
                  <a:pt x="1889" y="262"/>
                </a:lnTo>
                <a:lnTo>
                  <a:pt x="1890" y="262"/>
                </a:lnTo>
                <a:lnTo>
                  <a:pt x="1890" y="262"/>
                </a:lnTo>
                <a:lnTo>
                  <a:pt x="1890" y="262"/>
                </a:lnTo>
                <a:lnTo>
                  <a:pt x="1891" y="264"/>
                </a:lnTo>
                <a:lnTo>
                  <a:pt x="1891" y="262"/>
                </a:lnTo>
                <a:lnTo>
                  <a:pt x="1891" y="263"/>
                </a:lnTo>
                <a:lnTo>
                  <a:pt x="1892" y="263"/>
                </a:lnTo>
                <a:lnTo>
                  <a:pt x="1892" y="263"/>
                </a:lnTo>
                <a:lnTo>
                  <a:pt x="1892" y="263"/>
                </a:lnTo>
                <a:lnTo>
                  <a:pt x="1893" y="263"/>
                </a:lnTo>
                <a:lnTo>
                  <a:pt x="1893" y="262"/>
                </a:lnTo>
                <a:lnTo>
                  <a:pt x="1894" y="262"/>
                </a:lnTo>
                <a:lnTo>
                  <a:pt x="1894" y="263"/>
                </a:lnTo>
                <a:lnTo>
                  <a:pt x="1894" y="262"/>
                </a:lnTo>
                <a:lnTo>
                  <a:pt x="1896" y="262"/>
                </a:lnTo>
                <a:lnTo>
                  <a:pt x="1896" y="262"/>
                </a:lnTo>
                <a:lnTo>
                  <a:pt x="1896" y="263"/>
                </a:lnTo>
                <a:lnTo>
                  <a:pt x="1897" y="262"/>
                </a:lnTo>
                <a:lnTo>
                  <a:pt x="1897" y="262"/>
                </a:lnTo>
                <a:lnTo>
                  <a:pt x="1897" y="260"/>
                </a:lnTo>
                <a:lnTo>
                  <a:pt x="1898" y="260"/>
                </a:lnTo>
                <a:lnTo>
                  <a:pt x="1898" y="263"/>
                </a:lnTo>
                <a:lnTo>
                  <a:pt x="1899" y="262"/>
                </a:lnTo>
                <a:lnTo>
                  <a:pt x="1899" y="264"/>
                </a:lnTo>
                <a:lnTo>
                  <a:pt x="1899" y="263"/>
                </a:lnTo>
                <a:lnTo>
                  <a:pt x="1900" y="262"/>
                </a:lnTo>
                <a:lnTo>
                  <a:pt x="1900" y="260"/>
                </a:lnTo>
                <a:lnTo>
                  <a:pt x="1900" y="262"/>
                </a:lnTo>
                <a:lnTo>
                  <a:pt x="1901" y="263"/>
                </a:lnTo>
                <a:lnTo>
                  <a:pt x="1901" y="264"/>
                </a:lnTo>
                <a:lnTo>
                  <a:pt x="1902" y="262"/>
                </a:lnTo>
                <a:lnTo>
                  <a:pt x="1902" y="260"/>
                </a:lnTo>
                <a:lnTo>
                  <a:pt x="1902" y="262"/>
                </a:lnTo>
                <a:lnTo>
                  <a:pt x="1903" y="263"/>
                </a:lnTo>
                <a:lnTo>
                  <a:pt x="1903" y="260"/>
                </a:lnTo>
                <a:lnTo>
                  <a:pt x="1903" y="263"/>
                </a:lnTo>
                <a:lnTo>
                  <a:pt x="1905" y="263"/>
                </a:lnTo>
                <a:lnTo>
                  <a:pt x="1905" y="262"/>
                </a:lnTo>
                <a:lnTo>
                  <a:pt x="1905" y="262"/>
                </a:lnTo>
                <a:lnTo>
                  <a:pt x="1906" y="263"/>
                </a:lnTo>
                <a:lnTo>
                  <a:pt x="1906" y="262"/>
                </a:lnTo>
                <a:lnTo>
                  <a:pt x="1907" y="262"/>
                </a:lnTo>
                <a:lnTo>
                  <a:pt x="1907" y="262"/>
                </a:lnTo>
                <a:lnTo>
                  <a:pt x="1907" y="260"/>
                </a:lnTo>
                <a:lnTo>
                  <a:pt x="1908" y="262"/>
                </a:lnTo>
                <a:lnTo>
                  <a:pt x="1908" y="264"/>
                </a:lnTo>
                <a:lnTo>
                  <a:pt x="1908" y="260"/>
                </a:lnTo>
                <a:lnTo>
                  <a:pt x="1909" y="260"/>
                </a:lnTo>
                <a:lnTo>
                  <a:pt x="1909" y="260"/>
                </a:lnTo>
                <a:lnTo>
                  <a:pt x="1909" y="260"/>
                </a:lnTo>
                <a:lnTo>
                  <a:pt x="1910" y="260"/>
                </a:lnTo>
                <a:lnTo>
                  <a:pt x="1910" y="260"/>
                </a:lnTo>
                <a:lnTo>
                  <a:pt x="1911" y="260"/>
                </a:lnTo>
                <a:lnTo>
                  <a:pt x="1911" y="260"/>
                </a:lnTo>
                <a:lnTo>
                  <a:pt x="1911" y="260"/>
                </a:lnTo>
                <a:lnTo>
                  <a:pt x="1912" y="260"/>
                </a:lnTo>
                <a:lnTo>
                  <a:pt x="1912" y="263"/>
                </a:lnTo>
                <a:lnTo>
                  <a:pt x="1912" y="263"/>
                </a:lnTo>
                <a:lnTo>
                  <a:pt x="1914" y="262"/>
                </a:lnTo>
                <a:lnTo>
                  <a:pt x="1914" y="262"/>
                </a:lnTo>
                <a:lnTo>
                  <a:pt x="1914" y="260"/>
                </a:lnTo>
                <a:lnTo>
                  <a:pt x="1915" y="262"/>
                </a:lnTo>
                <a:lnTo>
                  <a:pt x="1915" y="263"/>
                </a:lnTo>
                <a:lnTo>
                  <a:pt x="1916" y="263"/>
                </a:lnTo>
                <a:lnTo>
                  <a:pt x="1916" y="262"/>
                </a:lnTo>
                <a:lnTo>
                  <a:pt x="1916" y="262"/>
                </a:lnTo>
                <a:lnTo>
                  <a:pt x="1917" y="260"/>
                </a:lnTo>
                <a:lnTo>
                  <a:pt x="1917" y="263"/>
                </a:lnTo>
                <a:lnTo>
                  <a:pt x="1917" y="260"/>
                </a:lnTo>
                <a:lnTo>
                  <a:pt x="1918" y="260"/>
                </a:lnTo>
                <a:lnTo>
                  <a:pt x="1918" y="260"/>
                </a:lnTo>
                <a:lnTo>
                  <a:pt x="1918" y="262"/>
                </a:lnTo>
                <a:lnTo>
                  <a:pt x="1919" y="262"/>
                </a:lnTo>
                <a:lnTo>
                  <a:pt x="1919" y="262"/>
                </a:lnTo>
                <a:lnTo>
                  <a:pt x="1920" y="262"/>
                </a:lnTo>
                <a:lnTo>
                  <a:pt x="1920" y="262"/>
                </a:lnTo>
                <a:lnTo>
                  <a:pt x="1920" y="262"/>
                </a:lnTo>
                <a:lnTo>
                  <a:pt x="1921" y="260"/>
                </a:lnTo>
                <a:lnTo>
                  <a:pt x="1921" y="263"/>
                </a:lnTo>
                <a:lnTo>
                  <a:pt x="1921" y="262"/>
                </a:lnTo>
                <a:lnTo>
                  <a:pt x="1923" y="260"/>
                </a:lnTo>
                <a:lnTo>
                  <a:pt x="1923" y="260"/>
                </a:lnTo>
                <a:lnTo>
                  <a:pt x="1923" y="262"/>
                </a:lnTo>
                <a:lnTo>
                  <a:pt x="1924" y="260"/>
                </a:lnTo>
                <a:lnTo>
                  <a:pt x="1924" y="260"/>
                </a:lnTo>
                <a:lnTo>
                  <a:pt x="1925" y="263"/>
                </a:lnTo>
                <a:lnTo>
                  <a:pt x="1925" y="262"/>
                </a:lnTo>
                <a:lnTo>
                  <a:pt x="1925" y="262"/>
                </a:lnTo>
                <a:lnTo>
                  <a:pt x="1926" y="263"/>
                </a:lnTo>
                <a:lnTo>
                  <a:pt x="1926" y="260"/>
                </a:lnTo>
                <a:lnTo>
                  <a:pt x="1926" y="263"/>
                </a:lnTo>
                <a:lnTo>
                  <a:pt x="1927" y="260"/>
                </a:lnTo>
                <a:lnTo>
                  <a:pt x="1927" y="262"/>
                </a:lnTo>
                <a:lnTo>
                  <a:pt x="1927" y="262"/>
                </a:lnTo>
                <a:lnTo>
                  <a:pt x="1928" y="262"/>
                </a:lnTo>
                <a:lnTo>
                  <a:pt x="1928" y="262"/>
                </a:lnTo>
                <a:lnTo>
                  <a:pt x="1929" y="260"/>
                </a:lnTo>
                <a:lnTo>
                  <a:pt x="1929" y="262"/>
                </a:lnTo>
                <a:lnTo>
                  <a:pt x="1929" y="262"/>
                </a:lnTo>
                <a:lnTo>
                  <a:pt x="1930" y="263"/>
                </a:lnTo>
                <a:lnTo>
                  <a:pt x="1930" y="263"/>
                </a:lnTo>
                <a:lnTo>
                  <a:pt x="1930" y="262"/>
                </a:lnTo>
                <a:lnTo>
                  <a:pt x="1932" y="262"/>
                </a:lnTo>
                <a:lnTo>
                  <a:pt x="1932" y="262"/>
                </a:lnTo>
                <a:lnTo>
                  <a:pt x="1932" y="263"/>
                </a:lnTo>
                <a:lnTo>
                  <a:pt x="1933" y="262"/>
                </a:lnTo>
                <a:lnTo>
                  <a:pt x="1933" y="262"/>
                </a:lnTo>
                <a:lnTo>
                  <a:pt x="1934" y="262"/>
                </a:lnTo>
                <a:lnTo>
                  <a:pt x="1934" y="260"/>
                </a:lnTo>
                <a:lnTo>
                  <a:pt x="1934" y="262"/>
                </a:lnTo>
                <a:lnTo>
                  <a:pt x="1935" y="263"/>
                </a:lnTo>
                <a:lnTo>
                  <a:pt x="1935" y="262"/>
                </a:lnTo>
                <a:lnTo>
                  <a:pt x="1935" y="262"/>
                </a:lnTo>
                <a:lnTo>
                  <a:pt x="1936" y="263"/>
                </a:lnTo>
                <a:lnTo>
                  <a:pt x="1936" y="260"/>
                </a:lnTo>
                <a:lnTo>
                  <a:pt x="1936" y="260"/>
                </a:lnTo>
                <a:lnTo>
                  <a:pt x="1937" y="262"/>
                </a:lnTo>
                <a:lnTo>
                  <a:pt x="1937" y="260"/>
                </a:lnTo>
                <a:lnTo>
                  <a:pt x="1938" y="262"/>
                </a:lnTo>
                <a:lnTo>
                  <a:pt x="1938" y="260"/>
                </a:lnTo>
                <a:lnTo>
                  <a:pt x="1938" y="262"/>
                </a:lnTo>
                <a:lnTo>
                  <a:pt x="1939" y="260"/>
                </a:lnTo>
                <a:lnTo>
                  <a:pt x="1939" y="260"/>
                </a:lnTo>
                <a:lnTo>
                  <a:pt x="1939" y="260"/>
                </a:lnTo>
                <a:lnTo>
                  <a:pt x="1941" y="260"/>
                </a:lnTo>
                <a:lnTo>
                  <a:pt x="1941" y="264"/>
                </a:lnTo>
                <a:lnTo>
                  <a:pt x="1942" y="263"/>
                </a:lnTo>
                <a:lnTo>
                  <a:pt x="1942" y="262"/>
                </a:lnTo>
                <a:lnTo>
                  <a:pt x="1942" y="260"/>
                </a:lnTo>
                <a:lnTo>
                  <a:pt x="1943" y="260"/>
                </a:lnTo>
                <a:lnTo>
                  <a:pt x="1943" y="263"/>
                </a:lnTo>
                <a:lnTo>
                  <a:pt x="1943" y="263"/>
                </a:lnTo>
                <a:lnTo>
                  <a:pt x="1944" y="262"/>
                </a:lnTo>
                <a:lnTo>
                  <a:pt x="1944" y="260"/>
                </a:lnTo>
                <a:lnTo>
                  <a:pt x="1944" y="260"/>
                </a:lnTo>
                <a:lnTo>
                  <a:pt x="1945" y="263"/>
                </a:lnTo>
                <a:lnTo>
                  <a:pt x="1945" y="262"/>
                </a:lnTo>
                <a:lnTo>
                  <a:pt x="1946" y="260"/>
                </a:lnTo>
                <a:lnTo>
                  <a:pt x="1946" y="262"/>
                </a:lnTo>
                <a:lnTo>
                  <a:pt x="1946" y="263"/>
                </a:lnTo>
                <a:lnTo>
                  <a:pt x="1947" y="262"/>
                </a:lnTo>
                <a:lnTo>
                  <a:pt x="1947" y="260"/>
                </a:lnTo>
                <a:lnTo>
                  <a:pt x="1947" y="263"/>
                </a:lnTo>
                <a:lnTo>
                  <a:pt x="1948" y="264"/>
                </a:lnTo>
                <a:lnTo>
                  <a:pt x="1948" y="263"/>
                </a:lnTo>
                <a:lnTo>
                  <a:pt x="1948" y="263"/>
                </a:lnTo>
                <a:lnTo>
                  <a:pt x="1950" y="260"/>
                </a:lnTo>
                <a:lnTo>
                  <a:pt x="1950" y="262"/>
                </a:lnTo>
                <a:lnTo>
                  <a:pt x="1951" y="262"/>
                </a:lnTo>
                <a:lnTo>
                  <a:pt x="1951" y="262"/>
                </a:lnTo>
                <a:lnTo>
                  <a:pt x="1951" y="262"/>
                </a:lnTo>
                <a:lnTo>
                  <a:pt x="1952" y="264"/>
                </a:lnTo>
                <a:lnTo>
                  <a:pt x="1952" y="262"/>
                </a:lnTo>
                <a:lnTo>
                  <a:pt x="1952" y="260"/>
                </a:lnTo>
                <a:lnTo>
                  <a:pt x="1953" y="260"/>
                </a:lnTo>
                <a:lnTo>
                  <a:pt x="1953" y="263"/>
                </a:lnTo>
                <a:lnTo>
                  <a:pt x="1953" y="263"/>
                </a:lnTo>
                <a:lnTo>
                  <a:pt x="1954" y="262"/>
                </a:lnTo>
                <a:lnTo>
                  <a:pt x="1954" y="263"/>
                </a:lnTo>
                <a:lnTo>
                  <a:pt x="1955" y="260"/>
                </a:lnTo>
                <a:lnTo>
                  <a:pt x="1955" y="260"/>
                </a:lnTo>
                <a:lnTo>
                  <a:pt x="1955" y="263"/>
                </a:lnTo>
                <a:lnTo>
                  <a:pt x="1956" y="262"/>
                </a:lnTo>
                <a:lnTo>
                  <a:pt x="1956" y="262"/>
                </a:lnTo>
                <a:lnTo>
                  <a:pt x="1956" y="260"/>
                </a:lnTo>
                <a:lnTo>
                  <a:pt x="1957" y="263"/>
                </a:lnTo>
                <a:lnTo>
                  <a:pt x="1957" y="264"/>
                </a:lnTo>
                <a:lnTo>
                  <a:pt x="1957" y="263"/>
                </a:lnTo>
                <a:lnTo>
                  <a:pt x="1959" y="263"/>
                </a:lnTo>
                <a:lnTo>
                  <a:pt x="1959" y="262"/>
                </a:lnTo>
                <a:lnTo>
                  <a:pt x="1960" y="263"/>
                </a:lnTo>
                <a:lnTo>
                  <a:pt x="1960" y="262"/>
                </a:lnTo>
                <a:lnTo>
                  <a:pt x="1960" y="260"/>
                </a:lnTo>
                <a:lnTo>
                  <a:pt x="1961" y="263"/>
                </a:lnTo>
                <a:lnTo>
                  <a:pt x="1961" y="260"/>
                </a:lnTo>
                <a:lnTo>
                  <a:pt x="1961" y="260"/>
                </a:lnTo>
                <a:lnTo>
                  <a:pt x="1962" y="262"/>
                </a:lnTo>
                <a:lnTo>
                  <a:pt x="1962" y="262"/>
                </a:lnTo>
                <a:lnTo>
                  <a:pt x="1962" y="262"/>
                </a:lnTo>
                <a:lnTo>
                  <a:pt x="1963" y="260"/>
                </a:lnTo>
                <a:lnTo>
                  <a:pt x="1963" y="260"/>
                </a:lnTo>
                <a:lnTo>
                  <a:pt x="1964" y="263"/>
                </a:lnTo>
                <a:lnTo>
                  <a:pt x="1964" y="262"/>
                </a:lnTo>
                <a:lnTo>
                  <a:pt x="1964" y="264"/>
                </a:lnTo>
                <a:lnTo>
                  <a:pt x="1965" y="263"/>
                </a:lnTo>
                <a:lnTo>
                  <a:pt x="1965" y="263"/>
                </a:lnTo>
                <a:lnTo>
                  <a:pt x="1965" y="260"/>
                </a:lnTo>
                <a:lnTo>
                  <a:pt x="1966" y="262"/>
                </a:lnTo>
                <a:lnTo>
                  <a:pt x="1966" y="260"/>
                </a:lnTo>
                <a:lnTo>
                  <a:pt x="1966" y="262"/>
                </a:lnTo>
                <a:lnTo>
                  <a:pt x="1968" y="262"/>
                </a:lnTo>
                <a:lnTo>
                  <a:pt x="1968" y="260"/>
                </a:lnTo>
                <a:lnTo>
                  <a:pt x="1969" y="260"/>
                </a:lnTo>
                <a:lnTo>
                  <a:pt x="1969" y="260"/>
                </a:lnTo>
                <a:lnTo>
                  <a:pt x="1969" y="262"/>
                </a:lnTo>
                <a:lnTo>
                  <a:pt x="1970" y="264"/>
                </a:lnTo>
                <a:lnTo>
                  <a:pt x="1970" y="262"/>
                </a:lnTo>
                <a:lnTo>
                  <a:pt x="1970" y="262"/>
                </a:lnTo>
                <a:lnTo>
                  <a:pt x="1971" y="262"/>
                </a:lnTo>
                <a:lnTo>
                  <a:pt x="1971" y="262"/>
                </a:lnTo>
                <a:lnTo>
                  <a:pt x="1971" y="263"/>
                </a:lnTo>
                <a:lnTo>
                  <a:pt x="1972" y="260"/>
                </a:lnTo>
                <a:lnTo>
                  <a:pt x="1972" y="263"/>
                </a:lnTo>
                <a:lnTo>
                  <a:pt x="1973" y="263"/>
                </a:lnTo>
                <a:lnTo>
                  <a:pt x="1973" y="260"/>
                </a:lnTo>
                <a:lnTo>
                  <a:pt x="1973" y="262"/>
                </a:lnTo>
                <a:lnTo>
                  <a:pt x="1974" y="263"/>
                </a:lnTo>
                <a:lnTo>
                  <a:pt x="1974" y="262"/>
                </a:lnTo>
                <a:lnTo>
                  <a:pt x="1974" y="262"/>
                </a:lnTo>
                <a:lnTo>
                  <a:pt x="1975" y="263"/>
                </a:lnTo>
                <a:lnTo>
                  <a:pt x="1975" y="262"/>
                </a:lnTo>
                <a:lnTo>
                  <a:pt x="1975" y="260"/>
                </a:lnTo>
                <a:lnTo>
                  <a:pt x="1977" y="262"/>
                </a:lnTo>
                <a:lnTo>
                  <a:pt x="1977" y="260"/>
                </a:lnTo>
                <a:lnTo>
                  <a:pt x="1978" y="262"/>
                </a:lnTo>
                <a:lnTo>
                  <a:pt x="1978" y="260"/>
                </a:lnTo>
                <a:lnTo>
                  <a:pt x="1978" y="262"/>
                </a:lnTo>
                <a:lnTo>
                  <a:pt x="1979" y="262"/>
                </a:lnTo>
                <a:lnTo>
                  <a:pt x="1979" y="263"/>
                </a:lnTo>
                <a:lnTo>
                  <a:pt x="1979" y="263"/>
                </a:lnTo>
                <a:lnTo>
                  <a:pt x="1980" y="262"/>
                </a:lnTo>
                <a:lnTo>
                  <a:pt x="1980" y="263"/>
                </a:lnTo>
                <a:lnTo>
                  <a:pt x="1980" y="260"/>
                </a:lnTo>
                <a:lnTo>
                  <a:pt x="1981" y="260"/>
                </a:lnTo>
                <a:lnTo>
                  <a:pt x="1981" y="263"/>
                </a:lnTo>
                <a:lnTo>
                  <a:pt x="1982" y="263"/>
                </a:lnTo>
                <a:lnTo>
                  <a:pt x="1982" y="260"/>
                </a:lnTo>
                <a:lnTo>
                  <a:pt x="1982" y="262"/>
                </a:lnTo>
                <a:lnTo>
                  <a:pt x="1983" y="260"/>
                </a:lnTo>
                <a:lnTo>
                  <a:pt x="1983" y="263"/>
                </a:lnTo>
                <a:lnTo>
                  <a:pt x="1983" y="262"/>
                </a:lnTo>
                <a:lnTo>
                  <a:pt x="1984" y="263"/>
                </a:lnTo>
                <a:lnTo>
                  <a:pt x="1984" y="260"/>
                </a:lnTo>
                <a:lnTo>
                  <a:pt x="1986" y="262"/>
                </a:lnTo>
                <a:lnTo>
                  <a:pt x="1986" y="260"/>
                </a:lnTo>
                <a:lnTo>
                  <a:pt x="1986" y="262"/>
                </a:lnTo>
                <a:lnTo>
                  <a:pt x="1987" y="260"/>
                </a:lnTo>
                <a:lnTo>
                  <a:pt x="1987" y="260"/>
                </a:lnTo>
                <a:lnTo>
                  <a:pt x="1987" y="260"/>
                </a:lnTo>
                <a:lnTo>
                  <a:pt x="1988" y="262"/>
                </a:lnTo>
                <a:lnTo>
                  <a:pt x="1988" y="262"/>
                </a:lnTo>
                <a:lnTo>
                  <a:pt x="1988" y="262"/>
                </a:lnTo>
                <a:lnTo>
                  <a:pt x="1989" y="262"/>
                </a:lnTo>
                <a:lnTo>
                  <a:pt x="1989" y="260"/>
                </a:lnTo>
                <a:lnTo>
                  <a:pt x="1990" y="263"/>
                </a:lnTo>
                <a:lnTo>
                  <a:pt x="1990" y="263"/>
                </a:lnTo>
                <a:lnTo>
                  <a:pt x="1990" y="262"/>
                </a:lnTo>
                <a:lnTo>
                  <a:pt x="1991" y="263"/>
                </a:lnTo>
                <a:lnTo>
                  <a:pt x="1991" y="263"/>
                </a:lnTo>
                <a:lnTo>
                  <a:pt x="1991" y="260"/>
                </a:lnTo>
                <a:lnTo>
                  <a:pt x="1992" y="260"/>
                </a:lnTo>
                <a:lnTo>
                  <a:pt x="1992" y="260"/>
                </a:lnTo>
                <a:lnTo>
                  <a:pt x="1992" y="259"/>
                </a:lnTo>
                <a:lnTo>
                  <a:pt x="1993" y="262"/>
                </a:lnTo>
                <a:lnTo>
                  <a:pt x="1993" y="262"/>
                </a:lnTo>
                <a:lnTo>
                  <a:pt x="1994" y="260"/>
                </a:lnTo>
                <a:lnTo>
                  <a:pt x="1994" y="262"/>
                </a:lnTo>
                <a:lnTo>
                  <a:pt x="1994" y="262"/>
                </a:lnTo>
                <a:lnTo>
                  <a:pt x="1996" y="264"/>
                </a:lnTo>
                <a:lnTo>
                  <a:pt x="1996" y="262"/>
                </a:lnTo>
                <a:lnTo>
                  <a:pt x="1996" y="263"/>
                </a:lnTo>
                <a:lnTo>
                  <a:pt x="1997" y="262"/>
                </a:lnTo>
                <a:lnTo>
                  <a:pt x="1997" y="263"/>
                </a:lnTo>
                <a:lnTo>
                  <a:pt x="1997" y="263"/>
                </a:lnTo>
                <a:lnTo>
                  <a:pt x="1998" y="262"/>
                </a:lnTo>
                <a:lnTo>
                  <a:pt x="1998" y="263"/>
                </a:lnTo>
                <a:lnTo>
                  <a:pt x="1999" y="263"/>
                </a:lnTo>
                <a:lnTo>
                  <a:pt x="1999" y="262"/>
                </a:lnTo>
                <a:lnTo>
                  <a:pt x="1999" y="263"/>
                </a:lnTo>
                <a:lnTo>
                  <a:pt x="2000" y="262"/>
                </a:lnTo>
                <a:lnTo>
                  <a:pt x="2000" y="262"/>
                </a:lnTo>
                <a:lnTo>
                  <a:pt x="2000" y="260"/>
                </a:lnTo>
                <a:lnTo>
                  <a:pt x="2001" y="262"/>
                </a:lnTo>
                <a:lnTo>
                  <a:pt x="2001" y="260"/>
                </a:lnTo>
                <a:lnTo>
                  <a:pt x="2001" y="260"/>
                </a:lnTo>
                <a:lnTo>
                  <a:pt x="2002" y="260"/>
                </a:lnTo>
                <a:lnTo>
                  <a:pt x="2002" y="262"/>
                </a:lnTo>
                <a:lnTo>
                  <a:pt x="2003" y="262"/>
                </a:lnTo>
                <a:lnTo>
                  <a:pt x="2003" y="264"/>
                </a:lnTo>
                <a:lnTo>
                  <a:pt x="2003" y="263"/>
                </a:lnTo>
                <a:lnTo>
                  <a:pt x="2005" y="260"/>
                </a:lnTo>
                <a:lnTo>
                  <a:pt x="2005" y="262"/>
                </a:lnTo>
                <a:lnTo>
                  <a:pt x="2005" y="262"/>
                </a:lnTo>
                <a:lnTo>
                  <a:pt x="2006" y="263"/>
                </a:lnTo>
                <a:lnTo>
                  <a:pt x="2006" y="262"/>
                </a:lnTo>
                <a:lnTo>
                  <a:pt x="2006" y="260"/>
                </a:lnTo>
                <a:lnTo>
                  <a:pt x="2007" y="260"/>
                </a:lnTo>
                <a:lnTo>
                  <a:pt x="2007" y="262"/>
                </a:lnTo>
                <a:lnTo>
                  <a:pt x="2008" y="260"/>
                </a:lnTo>
                <a:lnTo>
                  <a:pt x="2008" y="260"/>
                </a:lnTo>
                <a:lnTo>
                  <a:pt x="2008" y="262"/>
                </a:lnTo>
                <a:lnTo>
                  <a:pt x="2009" y="260"/>
                </a:lnTo>
                <a:lnTo>
                  <a:pt x="2009" y="262"/>
                </a:lnTo>
                <a:lnTo>
                  <a:pt x="2009" y="263"/>
                </a:lnTo>
                <a:lnTo>
                  <a:pt x="2010" y="260"/>
                </a:lnTo>
                <a:lnTo>
                  <a:pt x="2010" y="262"/>
                </a:lnTo>
                <a:lnTo>
                  <a:pt x="2010" y="262"/>
                </a:lnTo>
                <a:lnTo>
                  <a:pt x="2011" y="264"/>
                </a:lnTo>
                <a:lnTo>
                  <a:pt x="2011" y="262"/>
                </a:lnTo>
                <a:lnTo>
                  <a:pt x="2012" y="260"/>
                </a:lnTo>
                <a:lnTo>
                  <a:pt x="2012" y="263"/>
                </a:lnTo>
                <a:lnTo>
                  <a:pt x="2012" y="263"/>
                </a:lnTo>
                <a:lnTo>
                  <a:pt x="2014" y="262"/>
                </a:lnTo>
                <a:lnTo>
                  <a:pt x="2014" y="262"/>
                </a:lnTo>
                <a:lnTo>
                  <a:pt x="2014" y="262"/>
                </a:lnTo>
                <a:lnTo>
                  <a:pt x="2015" y="260"/>
                </a:lnTo>
                <a:lnTo>
                  <a:pt x="2015" y="260"/>
                </a:lnTo>
                <a:lnTo>
                  <a:pt x="2015" y="262"/>
                </a:lnTo>
                <a:lnTo>
                  <a:pt x="2016" y="260"/>
                </a:lnTo>
                <a:lnTo>
                  <a:pt x="2016" y="262"/>
                </a:lnTo>
                <a:lnTo>
                  <a:pt x="2017" y="262"/>
                </a:lnTo>
                <a:lnTo>
                  <a:pt x="2017" y="262"/>
                </a:lnTo>
                <a:lnTo>
                  <a:pt x="2017" y="260"/>
                </a:lnTo>
                <a:lnTo>
                  <a:pt x="2018" y="263"/>
                </a:lnTo>
                <a:lnTo>
                  <a:pt x="2018" y="262"/>
                </a:lnTo>
                <a:lnTo>
                  <a:pt x="2018" y="262"/>
                </a:lnTo>
                <a:lnTo>
                  <a:pt x="2019" y="260"/>
                </a:lnTo>
                <a:lnTo>
                  <a:pt x="2019" y="262"/>
                </a:lnTo>
                <a:lnTo>
                  <a:pt x="2019" y="262"/>
                </a:lnTo>
                <a:lnTo>
                  <a:pt x="2020" y="262"/>
                </a:lnTo>
                <a:lnTo>
                  <a:pt x="2020" y="263"/>
                </a:lnTo>
                <a:lnTo>
                  <a:pt x="2021" y="262"/>
                </a:lnTo>
                <a:lnTo>
                  <a:pt x="2021" y="263"/>
                </a:lnTo>
                <a:lnTo>
                  <a:pt x="2021" y="262"/>
                </a:lnTo>
                <a:lnTo>
                  <a:pt x="2023" y="260"/>
                </a:lnTo>
                <a:lnTo>
                  <a:pt x="2023" y="262"/>
                </a:lnTo>
                <a:lnTo>
                  <a:pt x="2023" y="263"/>
                </a:lnTo>
                <a:lnTo>
                  <a:pt x="2024" y="262"/>
                </a:lnTo>
                <a:lnTo>
                  <a:pt x="2024" y="262"/>
                </a:lnTo>
                <a:lnTo>
                  <a:pt x="2024" y="262"/>
                </a:lnTo>
                <a:lnTo>
                  <a:pt x="2025" y="262"/>
                </a:lnTo>
                <a:lnTo>
                  <a:pt x="2025" y="262"/>
                </a:lnTo>
                <a:lnTo>
                  <a:pt x="2026" y="264"/>
                </a:lnTo>
                <a:lnTo>
                  <a:pt x="2026" y="260"/>
                </a:lnTo>
                <a:lnTo>
                  <a:pt x="2026" y="260"/>
                </a:lnTo>
                <a:lnTo>
                  <a:pt x="2027" y="260"/>
                </a:lnTo>
                <a:lnTo>
                  <a:pt x="2027" y="262"/>
                </a:lnTo>
                <a:lnTo>
                  <a:pt x="2027" y="260"/>
                </a:lnTo>
                <a:lnTo>
                  <a:pt x="2028" y="262"/>
                </a:lnTo>
                <a:lnTo>
                  <a:pt x="2028" y="262"/>
                </a:lnTo>
                <a:lnTo>
                  <a:pt x="2029" y="260"/>
                </a:lnTo>
                <a:lnTo>
                  <a:pt x="2029" y="262"/>
                </a:lnTo>
                <a:lnTo>
                  <a:pt x="2029" y="260"/>
                </a:lnTo>
                <a:lnTo>
                  <a:pt x="2030" y="260"/>
                </a:lnTo>
                <a:lnTo>
                  <a:pt x="2030" y="262"/>
                </a:lnTo>
                <a:lnTo>
                  <a:pt x="2030" y="262"/>
                </a:lnTo>
                <a:lnTo>
                  <a:pt x="2032" y="260"/>
                </a:lnTo>
                <a:lnTo>
                  <a:pt x="2032" y="260"/>
                </a:lnTo>
                <a:lnTo>
                  <a:pt x="2032" y="260"/>
                </a:lnTo>
                <a:lnTo>
                  <a:pt x="2033" y="263"/>
                </a:lnTo>
                <a:lnTo>
                  <a:pt x="2033" y="262"/>
                </a:lnTo>
                <a:lnTo>
                  <a:pt x="2034" y="264"/>
                </a:lnTo>
                <a:lnTo>
                  <a:pt x="2034" y="263"/>
                </a:lnTo>
                <a:lnTo>
                  <a:pt x="2034" y="263"/>
                </a:lnTo>
                <a:lnTo>
                  <a:pt x="2035" y="262"/>
                </a:lnTo>
                <a:lnTo>
                  <a:pt x="2035" y="262"/>
                </a:lnTo>
                <a:lnTo>
                  <a:pt x="2035" y="263"/>
                </a:lnTo>
                <a:lnTo>
                  <a:pt x="2036" y="262"/>
                </a:lnTo>
                <a:lnTo>
                  <a:pt x="2036" y="260"/>
                </a:lnTo>
                <a:lnTo>
                  <a:pt x="2036" y="262"/>
                </a:lnTo>
                <a:lnTo>
                  <a:pt x="2037" y="260"/>
                </a:lnTo>
                <a:lnTo>
                  <a:pt x="2037" y="260"/>
                </a:lnTo>
                <a:lnTo>
                  <a:pt x="2038" y="264"/>
                </a:lnTo>
                <a:lnTo>
                  <a:pt x="2038" y="260"/>
                </a:lnTo>
                <a:lnTo>
                  <a:pt x="2038" y="260"/>
                </a:lnTo>
                <a:lnTo>
                  <a:pt x="2039" y="263"/>
                </a:lnTo>
                <a:lnTo>
                  <a:pt x="2039" y="260"/>
                </a:lnTo>
                <a:lnTo>
                  <a:pt x="2039" y="263"/>
                </a:lnTo>
                <a:lnTo>
                  <a:pt x="2041" y="263"/>
                </a:lnTo>
                <a:lnTo>
                  <a:pt x="2041" y="262"/>
                </a:lnTo>
                <a:lnTo>
                  <a:pt x="2041" y="260"/>
                </a:lnTo>
                <a:lnTo>
                  <a:pt x="2042" y="260"/>
                </a:lnTo>
                <a:lnTo>
                  <a:pt x="2042" y="262"/>
                </a:lnTo>
                <a:lnTo>
                  <a:pt x="2043" y="262"/>
                </a:lnTo>
                <a:lnTo>
                  <a:pt x="2043" y="263"/>
                </a:lnTo>
                <a:lnTo>
                  <a:pt x="2043" y="260"/>
                </a:lnTo>
                <a:lnTo>
                  <a:pt x="2044" y="260"/>
                </a:lnTo>
                <a:lnTo>
                  <a:pt x="2044" y="263"/>
                </a:lnTo>
                <a:lnTo>
                  <a:pt x="2044" y="262"/>
                </a:lnTo>
                <a:lnTo>
                  <a:pt x="2045" y="262"/>
                </a:lnTo>
                <a:lnTo>
                  <a:pt x="2045" y="262"/>
                </a:lnTo>
                <a:lnTo>
                  <a:pt x="2045" y="262"/>
                </a:lnTo>
                <a:lnTo>
                  <a:pt x="2046" y="263"/>
                </a:lnTo>
                <a:lnTo>
                  <a:pt x="2046" y="260"/>
                </a:lnTo>
                <a:lnTo>
                  <a:pt x="2047" y="263"/>
                </a:lnTo>
                <a:lnTo>
                  <a:pt x="2047" y="262"/>
                </a:lnTo>
                <a:lnTo>
                  <a:pt x="2047" y="260"/>
                </a:lnTo>
                <a:lnTo>
                  <a:pt x="2048" y="262"/>
                </a:lnTo>
                <a:lnTo>
                  <a:pt x="2048" y="260"/>
                </a:lnTo>
                <a:lnTo>
                  <a:pt x="2048" y="263"/>
                </a:lnTo>
                <a:lnTo>
                  <a:pt x="2050" y="263"/>
                </a:lnTo>
                <a:lnTo>
                  <a:pt x="2050" y="262"/>
                </a:lnTo>
                <a:lnTo>
                  <a:pt x="2050" y="260"/>
                </a:lnTo>
                <a:lnTo>
                  <a:pt x="2051" y="260"/>
                </a:lnTo>
                <a:lnTo>
                  <a:pt x="2051" y="262"/>
                </a:lnTo>
                <a:lnTo>
                  <a:pt x="2052" y="263"/>
                </a:lnTo>
                <a:lnTo>
                  <a:pt x="2052" y="262"/>
                </a:lnTo>
                <a:lnTo>
                  <a:pt x="2052" y="263"/>
                </a:lnTo>
                <a:lnTo>
                  <a:pt x="2053" y="260"/>
                </a:lnTo>
                <a:lnTo>
                  <a:pt x="2053" y="262"/>
                </a:lnTo>
                <a:lnTo>
                  <a:pt x="2053" y="262"/>
                </a:lnTo>
                <a:lnTo>
                  <a:pt x="2054" y="263"/>
                </a:lnTo>
                <a:lnTo>
                  <a:pt x="2054" y="260"/>
                </a:lnTo>
                <a:lnTo>
                  <a:pt x="2054" y="262"/>
                </a:lnTo>
                <a:lnTo>
                  <a:pt x="2055" y="260"/>
                </a:lnTo>
                <a:lnTo>
                  <a:pt x="2055" y="263"/>
                </a:lnTo>
                <a:lnTo>
                  <a:pt x="2056" y="262"/>
                </a:lnTo>
                <a:lnTo>
                  <a:pt x="2056" y="263"/>
                </a:lnTo>
                <a:lnTo>
                  <a:pt x="2056" y="264"/>
                </a:lnTo>
                <a:lnTo>
                  <a:pt x="2057" y="260"/>
                </a:lnTo>
                <a:lnTo>
                  <a:pt x="2057" y="262"/>
                </a:lnTo>
                <a:lnTo>
                  <a:pt x="2057" y="260"/>
                </a:lnTo>
                <a:lnTo>
                  <a:pt x="2059" y="260"/>
                </a:lnTo>
                <a:lnTo>
                  <a:pt x="2059" y="262"/>
                </a:lnTo>
                <a:lnTo>
                  <a:pt x="2059" y="262"/>
                </a:lnTo>
                <a:lnTo>
                  <a:pt x="2060" y="262"/>
                </a:lnTo>
                <a:lnTo>
                  <a:pt x="2060" y="260"/>
                </a:lnTo>
                <a:lnTo>
                  <a:pt x="2061" y="262"/>
                </a:lnTo>
                <a:lnTo>
                  <a:pt x="2061" y="260"/>
                </a:lnTo>
                <a:lnTo>
                  <a:pt x="2061" y="262"/>
                </a:lnTo>
                <a:lnTo>
                  <a:pt x="2062" y="260"/>
                </a:lnTo>
                <a:lnTo>
                  <a:pt x="2062" y="260"/>
                </a:lnTo>
                <a:lnTo>
                  <a:pt x="2062" y="260"/>
                </a:lnTo>
                <a:lnTo>
                  <a:pt x="2063" y="262"/>
                </a:lnTo>
                <a:lnTo>
                  <a:pt x="2063" y="260"/>
                </a:lnTo>
                <a:lnTo>
                  <a:pt x="2063" y="262"/>
                </a:lnTo>
                <a:lnTo>
                  <a:pt x="2064" y="260"/>
                </a:lnTo>
                <a:lnTo>
                  <a:pt x="2064" y="260"/>
                </a:lnTo>
                <a:lnTo>
                  <a:pt x="2065" y="264"/>
                </a:lnTo>
                <a:lnTo>
                  <a:pt x="2065" y="260"/>
                </a:lnTo>
                <a:lnTo>
                  <a:pt x="2065" y="260"/>
                </a:lnTo>
                <a:lnTo>
                  <a:pt x="2066" y="260"/>
                </a:lnTo>
                <a:lnTo>
                  <a:pt x="2066" y="262"/>
                </a:lnTo>
                <a:lnTo>
                  <a:pt x="2066" y="262"/>
                </a:lnTo>
                <a:lnTo>
                  <a:pt x="2068" y="262"/>
                </a:lnTo>
                <a:lnTo>
                  <a:pt x="2068" y="260"/>
                </a:lnTo>
                <a:lnTo>
                  <a:pt x="2068" y="260"/>
                </a:lnTo>
                <a:lnTo>
                  <a:pt x="2069" y="262"/>
                </a:lnTo>
                <a:lnTo>
                  <a:pt x="2069" y="263"/>
                </a:lnTo>
                <a:lnTo>
                  <a:pt x="2070" y="260"/>
                </a:lnTo>
                <a:lnTo>
                  <a:pt x="2070" y="260"/>
                </a:lnTo>
                <a:lnTo>
                  <a:pt x="2070" y="260"/>
                </a:lnTo>
                <a:lnTo>
                  <a:pt x="2071" y="262"/>
                </a:lnTo>
                <a:lnTo>
                  <a:pt x="2071" y="262"/>
                </a:lnTo>
                <a:lnTo>
                  <a:pt x="2071" y="262"/>
                </a:lnTo>
                <a:lnTo>
                  <a:pt x="2072" y="260"/>
                </a:lnTo>
                <a:lnTo>
                  <a:pt x="2072" y="260"/>
                </a:lnTo>
                <a:lnTo>
                  <a:pt x="2073" y="260"/>
                </a:lnTo>
                <a:lnTo>
                  <a:pt x="2073" y="260"/>
                </a:lnTo>
                <a:lnTo>
                  <a:pt x="2073" y="260"/>
                </a:lnTo>
                <a:lnTo>
                  <a:pt x="2074" y="260"/>
                </a:lnTo>
                <a:lnTo>
                  <a:pt x="2074" y="260"/>
                </a:lnTo>
                <a:lnTo>
                  <a:pt x="2074" y="262"/>
                </a:lnTo>
                <a:lnTo>
                  <a:pt x="2075" y="260"/>
                </a:lnTo>
                <a:lnTo>
                  <a:pt x="2075" y="260"/>
                </a:lnTo>
                <a:lnTo>
                  <a:pt x="2075" y="262"/>
                </a:lnTo>
                <a:lnTo>
                  <a:pt x="2077" y="260"/>
                </a:lnTo>
                <a:lnTo>
                  <a:pt x="2077" y="262"/>
                </a:lnTo>
                <a:lnTo>
                  <a:pt x="2078" y="260"/>
                </a:lnTo>
                <a:lnTo>
                  <a:pt x="2078" y="263"/>
                </a:lnTo>
                <a:lnTo>
                  <a:pt x="2078" y="262"/>
                </a:lnTo>
                <a:lnTo>
                  <a:pt x="2079" y="263"/>
                </a:lnTo>
                <a:lnTo>
                  <a:pt x="2079" y="262"/>
                </a:lnTo>
                <a:lnTo>
                  <a:pt x="2079" y="262"/>
                </a:lnTo>
                <a:lnTo>
                  <a:pt x="2080" y="260"/>
                </a:lnTo>
                <a:lnTo>
                  <a:pt x="2080" y="262"/>
                </a:lnTo>
                <a:lnTo>
                  <a:pt x="2080" y="262"/>
                </a:lnTo>
                <a:lnTo>
                  <a:pt x="2081" y="260"/>
                </a:lnTo>
                <a:lnTo>
                  <a:pt x="2081" y="260"/>
                </a:lnTo>
                <a:lnTo>
                  <a:pt x="2082" y="264"/>
                </a:lnTo>
                <a:lnTo>
                  <a:pt x="2082" y="262"/>
                </a:lnTo>
                <a:lnTo>
                  <a:pt x="2082" y="260"/>
                </a:lnTo>
                <a:lnTo>
                  <a:pt x="2083" y="260"/>
                </a:lnTo>
                <a:lnTo>
                  <a:pt x="2083" y="260"/>
                </a:lnTo>
                <a:lnTo>
                  <a:pt x="2083" y="262"/>
                </a:lnTo>
                <a:lnTo>
                  <a:pt x="2084" y="262"/>
                </a:lnTo>
                <a:lnTo>
                  <a:pt x="2084" y="263"/>
                </a:lnTo>
                <a:lnTo>
                  <a:pt x="2084" y="260"/>
                </a:lnTo>
                <a:lnTo>
                  <a:pt x="2086" y="262"/>
                </a:lnTo>
                <a:lnTo>
                  <a:pt x="2086" y="262"/>
                </a:lnTo>
                <a:lnTo>
                  <a:pt x="2087" y="262"/>
                </a:lnTo>
                <a:lnTo>
                  <a:pt x="2087" y="260"/>
                </a:lnTo>
                <a:lnTo>
                  <a:pt x="2087" y="262"/>
                </a:lnTo>
                <a:lnTo>
                  <a:pt x="2088" y="260"/>
                </a:lnTo>
                <a:lnTo>
                  <a:pt x="2088" y="262"/>
                </a:lnTo>
                <a:lnTo>
                  <a:pt x="2088" y="260"/>
                </a:lnTo>
                <a:lnTo>
                  <a:pt x="2089" y="262"/>
                </a:lnTo>
                <a:lnTo>
                  <a:pt x="2089" y="262"/>
                </a:lnTo>
                <a:lnTo>
                  <a:pt x="2089" y="260"/>
                </a:lnTo>
                <a:lnTo>
                  <a:pt x="2090" y="263"/>
                </a:lnTo>
                <a:lnTo>
                  <a:pt x="2090" y="262"/>
                </a:lnTo>
                <a:lnTo>
                  <a:pt x="2091" y="260"/>
                </a:lnTo>
                <a:lnTo>
                  <a:pt x="2091" y="262"/>
                </a:lnTo>
                <a:lnTo>
                  <a:pt x="2091" y="262"/>
                </a:lnTo>
                <a:lnTo>
                  <a:pt x="2092" y="262"/>
                </a:lnTo>
                <a:lnTo>
                  <a:pt x="2092" y="260"/>
                </a:lnTo>
                <a:lnTo>
                  <a:pt x="2092" y="260"/>
                </a:lnTo>
                <a:lnTo>
                  <a:pt x="2093" y="263"/>
                </a:lnTo>
                <a:lnTo>
                  <a:pt x="2093" y="263"/>
                </a:lnTo>
                <a:lnTo>
                  <a:pt x="2093" y="262"/>
                </a:lnTo>
                <a:lnTo>
                  <a:pt x="2095" y="263"/>
                </a:lnTo>
                <a:lnTo>
                  <a:pt x="2095" y="262"/>
                </a:lnTo>
                <a:lnTo>
                  <a:pt x="2096" y="260"/>
                </a:lnTo>
                <a:lnTo>
                  <a:pt x="2096" y="262"/>
                </a:lnTo>
                <a:lnTo>
                  <a:pt x="2096" y="260"/>
                </a:lnTo>
                <a:lnTo>
                  <a:pt x="2097" y="262"/>
                </a:lnTo>
                <a:lnTo>
                  <a:pt x="2097" y="263"/>
                </a:lnTo>
                <a:lnTo>
                  <a:pt x="2097" y="260"/>
                </a:lnTo>
                <a:lnTo>
                  <a:pt x="2098" y="262"/>
                </a:lnTo>
                <a:lnTo>
                  <a:pt x="2098" y="262"/>
                </a:lnTo>
                <a:lnTo>
                  <a:pt x="2098" y="262"/>
                </a:lnTo>
                <a:lnTo>
                  <a:pt x="2099" y="262"/>
                </a:lnTo>
                <a:lnTo>
                  <a:pt x="2099" y="263"/>
                </a:lnTo>
                <a:lnTo>
                  <a:pt x="2100" y="262"/>
                </a:lnTo>
                <a:lnTo>
                  <a:pt x="2100" y="263"/>
                </a:lnTo>
                <a:lnTo>
                  <a:pt x="2100" y="260"/>
                </a:lnTo>
                <a:lnTo>
                  <a:pt x="2101" y="264"/>
                </a:lnTo>
                <a:lnTo>
                  <a:pt x="2101" y="262"/>
                </a:lnTo>
                <a:lnTo>
                  <a:pt x="2101" y="260"/>
                </a:lnTo>
                <a:lnTo>
                  <a:pt x="2102" y="260"/>
                </a:lnTo>
                <a:lnTo>
                  <a:pt x="2102" y="260"/>
                </a:lnTo>
                <a:lnTo>
                  <a:pt x="2102" y="263"/>
                </a:lnTo>
                <a:lnTo>
                  <a:pt x="2104" y="262"/>
                </a:lnTo>
                <a:lnTo>
                  <a:pt x="2104" y="262"/>
                </a:lnTo>
                <a:lnTo>
                  <a:pt x="2105" y="260"/>
                </a:lnTo>
                <a:lnTo>
                  <a:pt x="2105" y="262"/>
                </a:lnTo>
                <a:lnTo>
                  <a:pt x="2105" y="263"/>
                </a:lnTo>
                <a:lnTo>
                  <a:pt x="2106" y="262"/>
                </a:lnTo>
                <a:lnTo>
                  <a:pt x="2106" y="260"/>
                </a:lnTo>
                <a:lnTo>
                  <a:pt x="2106" y="260"/>
                </a:lnTo>
                <a:lnTo>
                  <a:pt x="2107" y="260"/>
                </a:lnTo>
                <a:lnTo>
                  <a:pt x="2107" y="263"/>
                </a:lnTo>
                <a:lnTo>
                  <a:pt x="2107" y="264"/>
                </a:lnTo>
                <a:lnTo>
                  <a:pt x="2108" y="260"/>
                </a:lnTo>
                <a:lnTo>
                  <a:pt x="2108" y="262"/>
                </a:lnTo>
                <a:lnTo>
                  <a:pt x="2109" y="262"/>
                </a:lnTo>
                <a:lnTo>
                  <a:pt x="2109" y="262"/>
                </a:lnTo>
                <a:lnTo>
                  <a:pt x="2109" y="259"/>
                </a:lnTo>
                <a:lnTo>
                  <a:pt x="2110" y="260"/>
                </a:lnTo>
                <a:lnTo>
                  <a:pt x="2110" y="262"/>
                </a:lnTo>
                <a:lnTo>
                  <a:pt x="2110" y="260"/>
                </a:lnTo>
                <a:lnTo>
                  <a:pt x="2111" y="262"/>
                </a:lnTo>
                <a:lnTo>
                  <a:pt x="2111" y="262"/>
                </a:lnTo>
                <a:lnTo>
                  <a:pt x="2111" y="260"/>
                </a:lnTo>
                <a:lnTo>
                  <a:pt x="2113" y="260"/>
                </a:lnTo>
                <a:lnTo>
                  <a:pt x="2113" y="260"/>
                </a:lnTo>
                <a:lnTo>
                  <a:pt x="2114" y="263"/>
                </a:lnTo>
                <a:lnTo>
                  <a:pt x="2114" y="262"/>
                </a:lnTo>
                <a:lnTo>
                  <a:pt x="2114" y="262"/>
                </a:lnTo>
                <a:lnTo>
                  <a:pt x="2115" y="263"/>
                </a:lnTo>
                <a:lnTo>
                  <a:pt x="2115" y="262"/>
                </a:lnTo>
                <a:lnTo>
                  <a:pt x="2115" y="262"/>
                </a:lnTo>
                <a:lnTo>
                  <a:pt x="2116" y="264"/>
                </a:lnTo>
                <a:lnTo>
                  <a:pt x="2116" y="260"/>
                </a:lnTo>
                <a:lnTo>
                  <a:pt x="2117" y="262"/>
                </a:lnTo>
                <a:lnTo>
                  <a:pt x="2117" y="263"/>
                </a:lnTo>
                <a:lnTo>
                  <a:pt x="2117" y="262"/>
                </a:lnTo>
                <a:lnTo>
                  <a:pt x="2118" y="264"/>
                </a:lnTo>
                <a:lnTo>
                  <a:pt x="2118" y="262"/>
                </a:lnTo>
                <a:lnTo>
                  <a:pt x="2118" y="263"/>
                </a:lnTo>
                <a:lnTo>
                  <a:pt x="2119" y="260"/>
                </a:lnTo>
                <a:lnTo>
                  <a:pt x="2119" y="260"/>
                </a:lnTo>
                <a:lnTo>
                  <a:pt x="2119" y="260"/>
                </a:lnTo>
                <a:lnTo>
                  <a:pt x="2120" y="263"/>
                </a:lnTo>
                <a:lnTo>
                  <a:pt x="2120" y="260"/>
                </a:lnTo>
                <a:lnTo>
                  <a:pt x="2122" y="262"/>
                </a:lnTo>
                <a:lnTo>
                  <a:pt x="2122" y="260"/>
                </a:lnTo>
                <a:lnTo>
                  <a:pt x="2122" y="262"/>
                </a:lnTo>
                <a:lnTo>
                  <a:pt x="2123" y="262"/>
                </a:lnTo>
                <a:lnTo>
                  <a:pt x="2123" y="260"/>
                </a:lnTo>
                <a:lnTo>
                  <a:pt x="2123" y="262"/>
                </a:lnTo>
                <a:lnTo>
                  <a:pt x="2124" y="262"/>
                </a:lnTo>
                <a:lnTo>
                  <a:pt x="2124" y="260"/>
                </a:lnTo>
                <a:lnTo>
                  <a:pt x="2124" y="262"/>
                </a:lnTo>
                <a:lnTo>
                  <a:pt x="2125" y="262"/>
                </a:lnTo>
                <a:lnTo>
                  <a:pt x="2125" y="262"/>
                </a:lnTo>
                <a:lnTo>
                  <a:pt x="2126" y="263"/>
                </a:lnTo>
                <a:lnTo>
                  <a:pt x="2126" y="262"/>
                </a:lnTo>
                <a:lnTo>
                  <a:pt x="2126" y="262"/>
                </a:lnTo>
                <a:lnTo>
                  <a:pt x="2127" y="260"/>
                </a:lnTo>
                <a:lnTo>
                  <a:pt x="2127" y="262"/>
                </a:lnTo>
                <a:lnTo>
                  <a:pt x="2127" y="262"/>
                </a:lnTo>
                <a:lnTo>
                  <a:pt x="2128" y="262"/>
                </a:lnTo>
                <a:lnTo>
                  <a:pt x="2128" y="260"/>
                </a:lnTo>
                <a:lnTo>
                  <a:pt x="2128" y="263"/>
                </a:lnTo>
                <a:lnTo>
                  <a:pt x="2129" y="263"/>
                </a:lnTo>
                <a:lnTo>
                  <a:pt x="2129" y="262"/>
                </a:lnTo>
                <a:lnTo>
                  <a:pt x="2131" y="262"/>
                </a:lnTo>
                <a:lnTo>
                  <a:pt x="2131" y="262"/>
                </a:lnTo>
                <a:lnTo>
                  <a:pt x="2131" y="260"/>
                </a:lnTo>
                <a:lnTo>
                  <a:pt x="2132" y="262"/>
                </a:lnTo>
                <a:lnTo>
                  <a:pt x="2132" y="262"/>
                </a:lnTo>
                <a:lnTo>
                  <a:pt x="2132" y="260"/>
                </a:lnTo>
                <a:lnTo>
                  <a:pt x="2133" y="262"/>
                </a:lnTo>
                <a:lnTo>
                  <a:pt x="2133" y="260"/>
                </a:lnTo>
                <a:lnTo>
                  <a:pt x="2133" y="262"/>
                </a:lnTo>
                <a:lnTo>
                  <a:pt x="2134" y="263"/>
                </a:lnTo>
                <a:lnTo>
                  <a:pt x="2134" y="262"/>
                </a:lnTo>
                <a:lnTo>
                  <a:pt x="2135" y="262"/>
                </a:lnTo>
                <a:lnTo>
                  <a:pt x="2135" y="262"/>
                </a:lnTo>
                <a:lnTo>
                  <a:pt x="2135" y="263"/>
                </a:lnTo>
                <a:lnTo>
                  <a:pt x="2136" y="262"/>
                </a:lnTo>
                <a:lnTo>
                  <a:pt x="2136" y="262"/>
                </a:lnTo>
                <a:lnTo>
                  <a:pt x="2136" y="260"/>
                </a:lnTo>
                <a:lnTo>
                  <a:pt x="2137" y="262"/>
                </a:lnTo>
                <a:lnTo>
                  <a:pt x="2137" y="262"/>
                </a:lnTo>
                <a:lnTo>
                  <a:pt x="2137" y="262"/>
                </a:lnTo>
                <a:lnTo>
                  <a:pt x="2138" y="260"/>
                </a:lnTo>
                <a:lnTo>
                  <a:pt x="2138" y="262"/>
                </a:lnTo>
                <a:lnTo>
                  <a:pt x="2140" y="263"/>
                </a:lnTo>
                <a:lnTo>
                  <a:pt x="2140" y="263"/>
                </a:lnTo>
                <a:lnTo>
                  <a:pt x="2140" y="260"/>
                </a:lnTo>
                <a:lnTo>
                  <a:pt x="2141" y="262"/>
                </a:lnTo>
                <a:lnTo>
                  <a:pt x="2141" y="262"/>
                </a:lnTo>
                <a:lnTo>
                  <a:pt x="2141" y="264"/>
                </a:lnTo>
                <a:lnTo>
                  <a:pt x="2142" y="263"/>
                </a:lnTo>
                <a:lnTo>
                  <a:pt x="2142" y="262"/>
                </a:lnTo>
                <a:lnTo>
                  <a:pt x="2142" y="262"/>
                </a:lnTo>
                <a:lnTo>
                  <a:pt x="2143" y="260"/>
                </a:lnTo>
                <a:lnTo>
                  <a:pt x="2143" y="264"/>
                </a:lnTo>
                <a:lnTo>
                  <a:pt x="2144" y="262"/>
                </a:lnTo>
                <a:lnTo>
                  <a:pt x="2144" y="260"/>
                </a:lnTo>
                <a:lnTo>
                  <a:pt x="2144" y="262"/>
                </a:lnTo>
                <a:lnTo>
                  <a:pt x="2145" y="263"/>
                </a:lnTo>
                <a:lnTo>
                  <a:pt x="2145" y="260"/>
                </a:lnTo>
                <a:lnTo>
                  <a:pt x="2145" y="260"/>
                </a:lnTo>
                <a:lnTo>
                  <a:pt x="2146" y="260"/>
                </a:lnTo>
                <a:lnTo>
                  <a:pt x="2146" y="262"/>
                </a:lnTo>
                <a:lnTo>
                  <a:pt x="2146" y="262"/>
                </a:lnTo>
                <a:lnTo>
                  <a:pt x="2147" y="262"/>
                </a:lnTo>
                <a:lnTo>
                  <a:pt x="2147" y="263"/>
                </a:lnTo>
                <a:lnTo>
                  <a:pt x="2149" y="260"/>
                </a:lnTo>
                <a:lnTo>
                  <a:pt x="2149" y="260"/>
                </a:lnTo>
                <a:lnTo>
                  <a:pt x="2149" y="260"/>
                </a:lnTo>
                <a:lnTo>
                  <a:pt x="2150" y="263"/>
                </a:lnTo>
                <a:lnTo>
                  <a:pt x="2150" y="264"/>
                </a:lnTo>
                <a:lnTo>
                  <a:pt x="2150" y="263"/>
                </a:lnTo>
                <a:lnTo>
                  <a:pt x="2151" y="262"/>
                </a:lnTo>
                <a:lnTo>
                  <a:pt x="2151" y="260"/>
                </a:lnTo>
                <a:lnTo>
                  <a:pt x="2151" y="263"/>
                </a:lnTo>
                <a:lnTo>
                  <a:pt x="2152" y="262"/>
                </a:lnTo>
                <a:lnTo>
                  <a:pt x="2152" y="262"/>
                </a:lnTo>
                <a:lnTo>
                  <a:pt x="2153" y="263"/>
                </a:lnTo>
                <a:lnTo>
                  <a:pt x="2153" y="262"/>
                </a:lnTo>
                <a:lnTo>
                  <a:pt x="2153" y="260"/>
                </a:lnTo>
                <a:lnTo>
                  <a:pt x="2154" y="263"/>
                </a:lnTo>
                <a:lnTo>
                  <a:pt x="2154" y="263"/>
                </a:lnTo>
                <a:lnTo>
                  <a:pt x="2154" y="262"/>
                </a:lnTo>
                <a:lnTo>
                  <a:pt x="2155" y="262"/>
                </a:lnTo>
                <a:lnTo>
                  <a:pt x="2155" y="260"/>
                </a:lnTo>
                <a:lnTo>
                  <a:pt x="2155" y="260"/>
                </a:lnTo>
                <a:lnTo>
                  <a:pt x="2156" y="260"/>
                </a:lnTo>
                <a:lnTo>
                  <a:pt x="2156" y="260"/>
                </a:lnTo>
                <a:lnTo>
                  <a:pt x="2158" y="263"/>
                </a:lnTo>
                <a:lnTo>
                  <a:pt x="2158" y="260"/>
                </a:lnTo>
                <a:lnTo>
                  <a:pt x="2158" y="262"/>
                </a:lnTo>
                <a:lnTo>
                  <a:pt x="2159" y="263"/>
                </a:lnTo>
                <a:lnTo>
                  <a:pt x="2159" y="262"/>
                </a:lnTo>
                <a:lnTo>
                  <a:pt x="2159" y="260"/>
                </a:lnTo>
                <a:lnTo>
                  <a:pt x="2160" y="263"/>
                </a:lnTo>
                <a:lnTo>
                  <a:pt x="2160" y="263"/>
                </a:lnTo>
                <a:lnTo>
                  <a:pt x="2161" y="263"/>
                </a:lnTo>
                <a:lnTo>
                  <a:pt x="2161" y="262"/>
                </a:lnTo>
                <a:lnTo>
                  <a:pt x="2161" y="262"/>
                </a:lnTo>
                <a:lnTo>
                  <a:pt x="2162" y="262"/>
                </a:lnTo>
                <a:lnTo>
                  <a:pt x="2162" y="263"/>
                </a:lnTo>
                <a:lnTo>
                  <a:pt x="2162" y="262"/>
                </a:lnTo>
                <a:lnTo>
                  <a:pt x="2163" y="260"/>
                </a:lnTo>
                <a:lnTo>
                  <a:pt x="2163" y="262"/>
                </a:lnTo>
                <a:lnTo>
                  <a:pt x="2163" y="262"/>
                </a:lnTo>
                <a:lnTo>
                  <a:pt x="2164" y="260"/>
                </a:lnTo>
                <a:lnTo>
                  <a:pt x="2164" y="262"/>
                </a:lnTo>
                <a:lnTo>
                  <a:pt x="2165" y="260"/>
                </a:lnTo>
                <a:lnTo>
                  <a:pt x="2165" y="263"/>
                </a:lnTo>
                <a:lnTo>
                  <a:pt x="2165" y="260"/>
                </a:lnTo>
                <a:lnTo>
                  <a:pt x="2167" y="260"/>
                </a:lnTo>
                <a:lnTo>
                  <a:pt x="2167" y="262"/>
                </a:lnTo>
                <a:lnTo>
                  <a:pt x="2167" y="260"/>
                </a:lnTo>
                <a:lnTo>
                  <a:pt x="2168" y="260"/>
                </a:lnTo>
                <a:lnTo>
                  <a:pt x="2168" y="260"/>
                </a:lnTo>
                <a:lnTo>
                  <a:pt x="2168" y="260"/>
                </a:lnTo>
                <a:lnTo>
                  <a:pt x="2169" y="260"/>
                </a:lnTo>
                <a:lnTo>
                  <a:pt x="2169" y="260"/>
                </a:lnTo>
                <a:lnTo>
                  <a:pt x="2170" y="262"/>
                </a:lnTo>
                <a:lnTo>
                  <a:pt x="2170" y="263"/>
                </a:lnTo>
                <a:lnTo>
                  <a:pt x="2170" y="262"/>
                </a:lnTo>
                <a:lnTo>
                  <a:pt x="2171" y="263"/>
                </a:lnTo>
                <a:lnTo>
                  <a:pt x="2171" y="260"/>
                </a:lnTo>
                <a:lnTo>
                  <a:pt x="2171" y="260"/>
                </a:lnTo>
                <a:lnTo>
                  <a:pt x="2172" y="260"/>
                </a:lnTo>
                <a:lnTo>
                  <a:pt x="2172" y="262"/>
                </a:lnTo>
                <a:lnTo>
                  <a:pt x="2172" y="260"/>
                </a:lnTo>
                <a:lnTo>
                  <a:pt x="2173" y="264"/>
                </a:lnTo>
                <a:lnTo>
                  <a:pt x="2173" y="264"/>
                </a:lnTo>
                <a:lnTo>
                  <a:pt x="2174" y="263"/>
                </a:lnTo>
                <a:lnTo>
                  <a:pt x="2174" y="260"/>
                </a:lnTo>
                <a:lnTo>
                  <a:pt x="2174" y="263"/>
                </a:lnTo>
                <a:lnTo>
                  <a:pt x="2176" y="263"/>
                </a:lnTo>
                <a:lnTo>
                  <a:pt x="2176" y="263"/>
                </a:lnTo>
                <a:lnTo>
                  <a:pt x="2176" y="262"/>
                </a:lnTo>
                <a:lnTo>
                  <a:pt x="2177" y="263"/>
                </a:lnTo>
                <a:lnTo>
                  <a:pt x="2177" y="262"/>
                </a:lnTo>
                <a:lnTo>
                  <a:pt x="2177" y="260"/>
                </a:lnTo>
                <a:lnTo>
                  <a:pt x="2178" y="263"/>
                </a:lnTo>
                <a:lnTo>
                  <a:pt x="2178" y="262"/>
                </a:lnTo>
                <a:lnTo>
                  <a:pt x="2179" y="260"/>
                </a:lnTo>
                <a:lnTo>
                  <a:pt x="2179" y="262"/>
                </a:lnTo>
                <a:lnTo>
                  <a:pt x="2179" y="260"/>
                </a:lnTo>
                <a:lnTo>
                  <a:pt x="2180" y="262"/>
                </a:lnTo>
                <a:lnTo>
                  <a:pt x="2180" y="262"/>
                </a:lnTo>
                <a:lnTo>
                  <a:pt x="2180" y="260"/>
                </a:lnTo>
                <a:lnTo>
                  <a:pt x="2181" y="260"/>
                </a:lnTo>
                <a:lnTo>
                  <a:pt x="2181" y="260"/>
                </a:lnTo>
                <a:lnTo>
                  <a:pt x="2181" y="260"/>
                </a:lnTo>
                <a:lnTo>
                  <a:pt x="2182" y="263"/>
                </a:lnTo>
                <a:lnTo>
                  <a:pt x="2182" y="262"/>
                </a:lnTo>
                <a:lnTo>
                  <a:pt x="2183" y="260"/>
                </a:lnTo>
                <a:lnTo>
                  <a:pt x="2183" y="262"/>
                </a:lnTo>
                <a:lnTo>
                  <a:pt x="2183" y="260"/>
                </a:lnTo>
                <a:lnTo>
                  <a:pt x="2185" y="260"/>
                </a:lnTo>
                <a:lnTo>
                  <a:pt x="2185" y="260"/>
                </a:lnTo>
                <a:lnTo>
                  <a:pt x="2185" y="260"/>
                </a:lnTo>
                <a:lnTo>
                  <a:pt x="2186" y="260"/>
                </a:lnTo>
                <a:lnTo>
                  <a:pt x="2186" y="260"/>
                </a:lnTo>
                <a:lnTo>
                  <a:pt x="2186" y="260"/>
                </a:lnTo>
                <a:lnTo>
                  <a:pt x="2187" y="262"/>
                </a:lnTo>
                <a:lnTo>
                  <a:pt x="2187" y="262"/>
                </a:lnTo>
                <a:lnTo>
                  <a:pt x="2188" y="260"/>
                </a:lnTo>
                <a:lnTo>
                  <a:pt x="2188" y="260"/>
                </a:lnTo>
                <a:lnTo>
                  <a:pt x="2188" y="263"/>
                </a:lnTo>
                <a:lnTo>
                  <a:pt x="2189" y="262"/>
                </a:lnTo>
                <a:lnTo>
                  <a:pt x="2189" y="262"/>
                </a:lnTo>
                <a:lnTo>
                  <a:pt x="2189" y="262"/>
                </a:lnTo>
                <a:lnTo>
                  <a:pt x="2190" y="260"/>
                </a:lnTo>
                <a:lnTo>
                  <a:pt x="2190" y="262"/>
                </a:lnTo>
                <a:lnTo>
                  <a:pt x="2190" y="263"/>
                </a:lnTo>
                <a:lnTo>
                  <a:pt x="2191" y="260"/>
                </a:lnTo>
                <a:lnTo>
                  <a:pt x="2191" y="262"/>
                </a:lnTo>
                <a:lnTo>
                  <a:pt x="2192" y="263"/>
                </a:lnTo>
                <a:lnTo>
                  <a:pt x="2192" y="262"/>
                </a:lnTo>
                <a:lnTo>
                  <a:pt x="2192" y="262"/>
                </a:lnTo>
                <a:lnTo>
                  <a:pt x="2194" y="263"/>
                </a:lnTo>
                <a:lnTo>
                  <a:pt x="2194" y="260"/>
                </a:lnTo>
                <a:lnTo>
                  <a:pt x="2194" y="263"/>
                </a:lnTo>
                <a:lnTo>
                  <a:pt x="2195" y="262"/>
                </a:lnTo>
                <a:lnTo>
                  <a:pt x="2195" y="260"/>
                </a:lnTo>
                <a:lnTo>
                  <a:pt x="2195" y="264"/>
                </a:lnTo>
                <a:lnTo>
                  <a:pt x="2196" y="263"/>
                </a:lnTo>
                <a:lnTo>
                  <a:pt x="2196" y="260"/>
                </a:lnTo>
                <a:lnTo>
                  <a:pt x="2197" y="264"/>
                </a:lnTo>
                <a:lnTo>
                  <a:pt x="2197" y="264"/>
                </a:lnTo>
                <a:lnTo>
                  <a:pt x="2197" y="262"/>
                </a:lnTo>
                <a:lnTo>
                  <a:pt x="2198" y="260"/>
                </a:lnTo>
                <a:lnTo>
                  <a:pt x="2198" y="262"/>
                </a:lnTo>
                <a:lnTo>
                  <a:pt x="2198" y="264"/>
                </a:lnTo>
                <a:lnTo>
                  <a:pt x="2199" y="264"/>
                </a:lnTo>
                <a:lnTo>
                  <a:pt x="2199" y="263"/>
                </a:lnTo>
                <a:lnTo>
                  <a:pt x="2200" y="264"/>
                </a:lnTo>
                <a:lnTo>
                  <a:pt x="2200" y="263"/>
                </a:lnTo>
                <a:lnTo>
                  <a:pt x="2200" y="260"/>
                </a:lnTo>
                <a:lnTo>
                  <a:pt x="2201" y="260"/>
                </a:lnTo>
                <a:lnTo>
                  <a:pt x="2201" y="262"/>
                </a:lnTo>
                <a:lnTo>
                  <a:pt x="2201" y="260"/>
                </a:lnTo>
                <a:lnTo>
                  <a:pt x="2203" y="260"/>
                </a:lnTo>
                <a:lnTo>
                  <a:pt x="2203" y="260"/>
                </a:lnTo>
                <a:lnTo>
                  <a:pt x="2203" y="262"/>
                </a:lnTo>
                <a:lnTo>
                  <a:pt x="2204" y="260"/>
                </a:lnTo>
                <a:lnTo>
                  <a:pt x="2204" y="262"/>
                </a:lnTo>
                <a:lnTo>
                  <a:pt x="2205" y="260"/>
                </a:lnTo>
                <a:lnTo>
                  <a:pt x="2205" y="260"/>
                </a:lnTo>
                <a:lnTo>
                  <a:pt x="2205" y="260"/>
                </a:lnTo>
                <a:lnTo>
                  <a:pt x="2206" y="260"/>
                </a:lnTo>
                <a:lnTo>
                  <a:pt x="2206" y="262"/>
                </a:lnTo>
                <a:lnTo>
                  <a:pt x="2206" y="262"/>
                </a:lnTo>
                <a:lnTo>
                  <a:pt x="2207" y="262"/>
                </a:lnTo>
                <a:lnTo>
                  <a:pt x="2207" y="262"/>
                </a:lnTo>
                <a:lnTo>
                  <a:pt x="2207" y="260"/>
                </a:lnTo>
                <a:lnTo>
                  <a:pt x="2208" y="262"/>
                </a:lnTo>
                <a:lnTo>
                  <a:pt x="2208" y="260"/>
                </a:lnTo>
                <a:lnTo>
                  <a:pt x="2209" y="260"/>
                </a:lnTo>
                <a:lnTo>
                  <a:pt x="2209" y="262"/>
                </a:lnTo>
                <a:lnTo>
                  <a:pt x="2209" y="262"/>
                </a:lnTo>
                <a:lnTo>
                  <a:pt x="2210" y="260"/>
                </a:lnTo>
                <a:lnTo>
                  <a:pt x="2210" y="262"/>
                </a:lnTo>
                <a:lnTo>
                  <a:pt x="2210" y="260"/>
                </a:lnTo>
                <a:lnTo>
                  <a:pt x="2212" y="260"/>
                </a:lnTo>
                <a:lnTo>
                  <a:pt x="2212" y="262"/>
                </a:lnTo>
                <a:lnTo>
                  <a:pt x="2212" y="262"/>
                </a:lnTo>
                <a:lnTo>
                  <a:pt x="2213" y="260"/>
                </a:lnTo>
                <a:lnTo>
                  <a:pt x="2213" y="260"/>
                </a:lnTo>
                <a:lnTo>
                  <a:pt x="2214" y="262"/>
                </a:lnTo>
                <a:lnTo>
                  <a:pt x="2214" y="262"/>
                </a:lnTo>
                <a:lnTo>
                  <a:pt x="2214" y="264"/>
                </a:lnTo>
                <a:lnTo>
                  <a:pt x="2215" y="262"/>
                </a:lnTo>
                <a:lnTo>
                  <a:pt x="2215" y="260"/>
                </a:lnTo>
                <a:lnTo>
                  <a:pt x="2215" y="264"/>
                </a:lnTo>
                <a:lnTo>
                  <a:pt x="2216" y="262"/>
                </a:lnTo>
                <a:lnTo>
                  <a:pt x="2216" y="262"/>
                </a:lnTo>
                <a:lnTo>
                  <a:pt x="2216" y="262"/>
                </a:lnTo>
                <a:lnTo>
                  <a:pt x="2217" y="262"/>
                </a:lnTo>
                <a:lnTo>
                  <a:pt x="2217" y="263"/>
                </a:lnTo>
                <a:lnTo>
                  <a:pt x="2218" y="262"/>
                </a:lnTo>
                <a:lnTo>
                  <a:pt x="2218" y="263"/>
                </a:lnTo>
                <a:lnTo>
                  <a:pt x="2218" y="262"/>
                </a:lnTo>
                <a:lnTo>
                  <a:pt x="2219" y="262"/>
                </a:lnTo>
                <a:lnTo>
                  <a:pt x="2219" y="262"/>
                </a:lnTo>
                <a:lnTo>
                  <a:pt x="2219" y="262"/>
                </a:lnTo>
                <a:lnTo>
                  <a:pt x="2221" y="263"/>
                </a:lnTo>
                <a:lnTo>
                  <a:pt x="2221" y="262"/>
                </a:lnTo>
                <a:lnTo>
                  <a:pt x="2221" y="262"/>
                </a:lnTo>
                <a:lnTo>
                  <a:pt x="2222" y="260"/>
                </a:lnTo>
                <a:lnTo>
                  <a:pt x="2222" y="262"/>
                </a:lnTo>
                <a:lnTo>
                  <a:pt x="2223" y="263"/>
                </a:lnTo>
                <a:lnTo>
                  <a:pt x="2223" y="262"/>
                </a:lnTo>
                <a:lnTo>
                  <a:pt x="2223" y="262"/>
                </a:lnTo>
                <a:lnTo>
                  <a:pt x="2224" y="262"/>
                </a:lnTo>
                <a:lnTo>
                  <a:pt x="2224" y="262"/>
                </a:lnTo>
                <a:lnTo>
                  <a:pt x="2224" y="262"/>
                </a:lnTo>
                <a:lnTo>
                  <a:pt x="2225" y="260"/>
                </a:lnTo>
                <a:lnTo>
                  <a:pt x="2225" y="262"/>
                </a:lnTo>
                <a:lnTo>
                  <a:pt x="2225" y="260"/>
                </a:lnTo>
                <a:lnTo>
                  <a:pt x="2226" y="260"/>
                </a:lnTo>
                <a:lnTo>
                  <a:pt x="2226" y="262"/>
                </a:lnTo>
                <a:lnTo>
                  <a:pt x="2227" y="260"/>
                </a:lnTo>
                <a:lnTo>
                  <a:pt x="2227" y="260"/>
                </a:lnTo>
                <a:lnTo>
                  <a:pt x="2227" y="263"/>
                </a:lnTo>
                <a:lnTo>
                  <a:pt x="2228" y="262"/>
                </a:lnTo>
                <a:lnTo>
                  <a:pt x="2228" y="262"/>
                </a:lnTo>
                <a:lnTo>
                  <a:pt x="2228" y="262"/>
                </a:lnTo>
                <a:lnTo>
                  <a:pt x="2230" y="260"/>
                </a:lnTo>
                <a:lnTo>
                  <a:pt x="2230" y="260"/>
                </a:lnTo>
                <a:lnTo>
                  <a:pt x="2230" y="260"/>
                </a:lnTo>
                <a:lnTo>
                  <a:pt x="2231" y="262"/>
                </a:lnTo>
                <a:lnTo>
                  <a:pt x="2231" y="263"/>
                </a:lnTo>
                <a:lnTo>
                  <a:pt x="2232" y="260"/>
                </a:lnTo>
                <a:lnTo>
                  <a:pt x="2232" y="260"/>
                </a:lnTo>
                <a:lnTo>
                  <a:pt x="2232" y="262"/>
                </a:lnTo>
                <a:lnTo>
                  <a:pt x="2233" y="263"/>
                </a:lnTo>
                <a:lnTo>
                  <a:pt x="2233" y="263"/>
                </a:lnTo>
                <a:lnTo>
                  <a:pt x="2233" y="263"/>
                </a:lnTo>
                <a:lnTo>
                  <a:pt x="2234" y="263"/>
                </a:lnTo>
                <a:lnTo>
                  <a:pt x="2234" y="262"/>
                </a:lnTo>
                <a:lnTo>
                  <a:pt x="2234" y="262"/>
                </a:lnTo>
                <a:lnTo>
                  <a:pt x="2235" y="264"/>
                </a:lnTo>
                <a:lnTo>
                  <a:pt x="2235" y="262"/>
                </a:lnTo>
                <a:lnTo>
                  <a:pt x="2236" y="260"/>
                </a:lnTo>
                <a:lnTo>
                  <a:pt x="2236" y="263"/>
                </a:lnTo>
                <a:lnTo>
                  <a:pt x="2236" y="263"/>
                </a:lnTo>
                <a:lnTo>
                  <a:pt x="2237" y="262"/>
                </a:lnTo>
                <a:lnTo>
                  <a:pt x="2237" y="262"/>
                </a:lnTo>
                <a:lnTo>
                  <a:pt x="2237" y="262"/>
                </a:lnTo>
                <a:lnTo>
                  <a:pt x="2239" y="260"/>
                </a:lnTo>
                <a:lnTo>
                  <a:pt x="2239" y="260"/>
                </a:lnTo>
                <a:lnTo>
                  <a:pt x="2239" y="260"/>
                </a:lnTo>
                <a:lnTo>
                  <a:pt x="2240" y="263"/>
                </a:lnTo>
                <a:lnTo>
                  <a:pt x="2240" y="260"/>
                </a:lnTo>
                <a:lnTo>
                  <a:pt x="2241" y="262"/>
                </a:lnTo>
                <a:lnTo>
                  <a:pt x="2241" y="262"/>
                </a:lnTo>
                <a:lnTo>
                  <a:pt x="2241" y="260"/>
                </a:lnTo>
                <a:lnTo>
                  <a:pt x="2242" y="264"/>
                </a:lnTo>
                <a:lnTo>
                  <a:pt x="2242" y="263"/>
                </a:lnTo>
                <a:lnTo>
                  <a:pt x="2242" y="264"/>
                </a:lnTo>
                <a:lnTo>
                  <a:pt x="2243" y="260"/>
                </a:lnTo>
                <a:lnTo>
                  <a:pt x="2243" y="262"/>
                </a:lnTo>
                <a:lnTo>
                  <a:pt x="2244" y="263"/>
                </a:lnTo>
                <a:lnTo>
                  <a:pt x="2244" y="260"/>
                </a:lnTo>
                <a:lnTo>
                  <a:pt x="2244" y="260"/>
                </a:lnTo>
                <a:lnTo>
                  <a:pt x="2245" y="262"/>
                </a:lnTo>
                <a:lnTo>
                  <a:pt x="2245" y="262"/>
                </a:lnTo>
                <a:lnTo>
                  <a:pt x="2245" y="260"/>
                </a:lnTo>
                <a:lnTo>
                  <a:pt x="2246" y="262"/>
                </a:lnTo>
                <a:lnTo>
                  <a:pt x="2246" y="260"/>
                </a:lnTo>
                <a:lnTo>
                  <a:pt x="2246" y="260"/>
                </a:lnTo>
                <a:lnTo>
                  <a:pt x="2248" y="260"/>
                </a:lnTo>
                <a:lnTo>
                  <a:pt x="2248" y="260"/>
                </a:lnTo>
                <a:lnTo>
                  <a:pt x="2249" y="262"/>
                </a:lnTo>
                <a:lnTo>
                  <a:pt x="2249" y="262"/>
                </a:lnTo>
                <a:lnTo>
                  <a:pt x="2249" y="262"/>
                </a:lnTo>
                <a:lnTo>
                  <a:pt x="2250" y="260"/>
                </a:lnTo>
                <a:lnTo>
                  <a:pt x="2250" y="260"/>
                </a:lnTo>
                <a:lnTo>
                  <a:pt x="2250" y="260"/>
                </a:lnTo>
                <a:lnTo>
                  <a:pt x="2251" y="262"/>
                </a:lnTo>
                <a:lnTo>
                  <a:pt x="2251" y="262"/>
                </a:lnTo>
                <a:lnTo>
                  <a:pt x="2251" y="260"/>
                </a:lnTo>
                <a:lnTo>
                  <a:pt x="2252" y="263"/>
                </a:lnTo>
                <a:lnTo>
                  <a:pt x="2252" y="262"/>
                </a:lnTo>
                <a:lnTo>
                  <a:pt x="2253" y="262"/>
                </a:lnTo>
                <a:lnTo>
                  <a:pt x="2253" y="260"/>
                </a:lnTo>
                <a:lnTo>
                  <a:pt x="2253" y="260"/>
                </a:lnTo>
                <a:lnTo>
                  <a:pt x="2254" y="262"/>
                </a:lnTo>
                <a:lnTo>
                  <a:pt x="2254" y="260"/>
                </a:lnTo>
                <a:lnTo>
                  <a:pt x="2254" y="260"/>
                </a:lnTo>
                <a:lnTo>
                  <a:pt x="2255" y="262"/>
                </a:lnTo>
                <a:lnTo>
                  <a:pt x="2255" y="263"/>
                </a:lnTo>
                <a:lnTo>
                  <a:pt x="2255" y="260"/>
                </a:lnTo>
                <a:lnTo>
                  <a:pt x="2257" y="262"/>
                </a:lnTo>
                <a:lnTo>
                  <a:pt x="2257" y="262"/>
                </a:lnTo>
                <a:lnTo>
                  <a:pt x="2258" y="262"/>
                </a:lnTo>
                <a:lnTo>
                  <a:pt x="2258" y="263"/>
                </a:lnTo>
                <a:lnTo>
                  <a:pt x="2258" y="260"/>
                </a:lnTo>
                <a:lnTo>
                  <a:pt x="2259" y="260"/>
                </a:lnTo>
                <a:lnTo>
                  <a:pt x="2259" y="262"/>
                </a:lnTo>
                <a:lnTo>
                  <a:pt x="2259" y="263"/>
                </a:lnTo>
                <a:lnTo>
                  <a:pt x="2260" y="262"/>
                </a:lnTo>
                <a:lnTo>
                  <a:pt x="2260" y="262"/>
                </a:lnTo>
                <a:lnTo>
                  <a:pt x="2260" y="259"/>
                </a:lnTo>
                <a:lnTo>
                  <a:pt x="2261" y="262"/>
                </a:lnTo>
                <a:lnTo>
                  <a:pt x="2261" y="262"/>
                </a:lnTo>
                <a:lnTo>
                  <a:pt x="2262" y="260"/>
                </a:lnTo>
                <a:lnTo>
                  <a:pt x="2262" y="263"/>
                </a:lnTo>
                <a:lnTo>
                  <a:pt x="2262" y="260"/>
                </a:lnTo>
                <a:lnTo>
                  <a:pt x="2263" y="262"/>
                </a:lnTo>
                <a:lnTo>
                  <a:pt x="2263" y="260"/>
                </a:lnTo>
                <a:lnTo>
                  <a:pt x="2263" y="262"/>
                </a:lnTo>
                <a:lnTo>
                  <a:pt x="2264" y="263"/>
                </a:lnTo>
                <a:lnTo>
                  <a:pt x="2264" y="262"/>
                </a:lnTo>
                <a:lnTo>
                  <a:pt x="2264" y="260"/>
                </a:lnTo>
                <a:lnTo>
                  <a:pt x="2266" y="262"/>
                </a:lnTo>
                <a:lnTo>
                  <a:pt x="2266" y="260"/>
                </a:lnTo>
                <a:lnTo>
                  <a:pt x="2267" y="260"/>
                </a:lnTo>
                <a:lnTo>
                  <a:pt x="2267" y="262"/>
                </a:lnTo>
                <a:lnTo>
                  <a:pt x="2267" y="262"/>
                </a:lnTo>
                <a:lnTo>
                  <a:pt x="2268" y="262"/>
                </a:lnTo>
                <a:lnTo>
                  <a:pt x="2268" y="262"/>
                </a:lnTo>
                <a:lnTo>
                  <a:pt x="2268" y="260"/>
                </a:lnTo>
                <a:lnTo>
                  <a:pt x="2269" y="262"/>
                </a:lnTo>
                <a:lnTo>
                  <a:pt x="2269" y="264"/>
                </a:lnTo>
                <a:lnTo>
                  <a:pt x="2269" y="262"/>
                </a:lnTo>
                <a:lnTo>
                  <a:pt x="2270" y="262"/>
                </a:lnTo>
                <a:lnTo>
                  <a:pt x="2270" y="263"/>
                </a:lnTo>
                <a:lnTo>
                  <a:pt x="2271" y="263"/>
                </a:lnTo>
                <a:lnTo>
                  <a:pt x="2271" y="263"/>
                </a:lnTo>
                <a:lnTo>
                  <a:pt x="2271" y="260"/>
                </a:lnTo>
                <a:lnTo>
                  <a:pt x="2272" y="263"/>
                </a:lnTo>
                <a:lnTo>
                  <a:pt x="2272" y="263"/>
                </a:lnTo>
                <a:lnTo>
                  <a:pt x="2272" y="264"/>
                </a:lnTo>
                <a:lnTo>
                  <a:pt x="2273" y="263"/>
                </a:lnTo>
                <a:lnTo>
                  <a:pt x="2273" y="263"/>
                </a:lnTo>
                <a:lnTo>
                  <a:pt x="2273" y="263"/>
                </a:lnTo>
                <a:lnTo>
                  <a:pt x="2275" y="262"/>
                </a:lnTo>
                <a:lnTo>
                  <a:pt x="2275" y="263"/>
                </a:lnTo>
                <a:lnTo>
                  <a:pt x="2276" y="263"/>
                </a:lnTo>
                <a:lnTo>
                  <a:pt x="2276" y="262"/>
                </a:lnTo>
                <a:lnTo>
                  <a:pt x="2276" y="260"/>
                </a:lnTo>
                <a:lnTo>
                  <a:pt x="2277" y="260"/>
                </a:lnTo>
                <a:lnTo>
                  <a:pt x="2277" y="262"/>
                </a:lnTo>
                <a:lnTo>
                  <a:pt x="2277" y="262"/>
                </a:lnTo>
                <a:lnTo>
                  <a:pt x="2278" y="260"/>
                </a:lnTo>
                <a:lnTo>
                  <a:pt x="2278" y="262"/>
                </a:lnTo>
                <a:lnTo>
                  <a:pt x="2278" y="264"/>
                </a:lnTo>
                <a:lnTo>
                  <a:pt x="2279" y="262"/>
                </a:lnTo>
                <a:lnTo>
                  <a:pt x="2279" y="263"/>
                </a:lnTo>
                <a:lnTo>
                  <a:pt x="2280" y="262"/>
                </a:lnTo>
                <a:lnTo>
                  <a:pt x="2280" y="260"/>
                </a:lnTo>
                <a:lnTo>
                  <a:pt x="2280" y="262"/>
                </a:lnTo>
                <a:lnTo>
                  <a:pt x="2281" y="263"/>
                </a:lnTo>
                <a:lnTo>
                  <a:pt x="2281" y="263"/>
                </a:lnTo>
                <a:lnTo>
                  <a:pt x="2281" y="263"/>
                </a:lnTo>
                <a:lnTo>
                  <a:pt x="2282" y="263"/>
                </a:lnTo>
                <a:lnTo>
                  <a:pt x="2282" y="262"/>
                </a:lnTo>
                <a:lnTo>
                  <a:pt x="2282" y="262"/>
                </a:lnTo>
                <a:lnTo>
                  <a:pt x="2284" y="262"/>
                </a:lnTo>
                <a:lnTo>
                  <a:pt x="2284" y="263"/>
                </a:lnTo>
                <a:lnTo>
                  <a:pt x="2285" y="260"/>
                </a:lnTo>
                <a:lnTo>
                  <a:pt x="2285" y="260"/>
                </a:lnTo>
                <a:lnTo>
                  <a:pt x="2285" y="260"/>
                </a:lnTo>
                <a:lnTo>
                  <a:pt x="2286" y="260"/>
                </a:lnTo>
                <a:lnTo>
                  <a:pt x="2286" y="264"/>
                </a:lnTo>
                <a:lnTo>
                  <a:pt x="2286" y="262"/>
                </a:lnTo>
                <a:lnTo>
                  <a:pt x="2287" y="263"/>
                </a:lnTo>
                <a:lnTo>
                  <a:pt x="2287" y="260"/>
                </a:lnTo>
                <a:lnTo>
                  <a:pt x="2288" y="262"/>
                </a:lnTo>
                <a:lnTo>
                  <a:pt x="2288" y="262"/>
                </a:lnTo>
                <a:lnTo>
                  <a:pt x="2288" y="263"/>
                </a:lnTo>
                <a:lnTo>
                  <a:pt x="2289" y="262"/>
                </a:lnTo>
                <a:lnTo>
                  <a:pt x="2289" y="263"/>
                </a:lnTo>
                <a:lnTo>
                  <a:pt x="2289" y="262"/>
                </a:lnTo>
                <a:lnTo>
                  <a:pt x="2290" y="260"/>
                </a:lnTo>
                <a:lnTo>
                  <a:pt x="2290" y="260"/>
                </a:lnTo>
                <a:lnTo>
                  <a:pt x="2290" y="263"/>
                </a:lnTo>
                <a:lnTo>
                  <a:pt x="2291" y="263"/>
                </a:lnTo>
                <a:lnTo>
                  <a:pt x="2291" y="263"/>
                </a:lnTo>
                <a:lnTo>
                  <a:pt x="2292" y="264"/>
                </a:lnTo>
                <a:lnTo>
                  <a:pt x="2292" y="262"/>
                </a:lnTo>
                <a:lnTo>
                  <a:pt x="2292" y="260"/>
                </a:lnTo>
                <a:lnTo>
                  <a:pt x="2294" y="264"/>
                </a:lnTo>
                <a:lnTo>
                  <a:pt x="2294" y="262"/>
                </a:lnTo>
                <a:lnTo>
                  <a:pt x="2294" y="263"/>
                </a:lnTo>
                <a:lnTo>
                  <a:pt x="2295" y="262"/>
                </a:lnTo>
                <a:lnTo>
                  <a:pt x="2295" y="260"/>
                </a:lnTo>
                <a:lnTo>
                  <a:pt x="2295" y="262"/>
                </a:lnTo>
                <a:lnTo>
                  <a:pt x="2296" y="263"/>
                </a:lnTo>
                <a:lnTo>
                  <a:pt x="2296" y="262"/>
                </a:lnTo>
                <a:lnTo>
                  <a:pt x="2297" y="260"/>
                </a:lnTo>
                <a:lnTo>
                  <a:pt x="2297" y="263"/>
                </a:lnTo>
                <a:lnTo>
                  <a:pt x="2297" y="263"/>
                </a:lnTo>
                <a:lnTo>
                  <a:pt x="2298" y="262"/>
                </a:lnTo>
                <a:lnTo>
                  <a:pt x="2298" y="262"/>
                </a:lnTo>
                <a:lnTo>
                  <a:pt x="2298" y="264"/>
                </a:lnTo>
                <a:lnTo>
                  <a:pt x="2299" y="260"/>
                </a:lnTo>
                <a:lnTo>
                  <a:pt x="2299" y="263"/>
                </a:lnTo>
                <a:lnTo>
                  <a:pt x="2299" y="262"/>
                </a:lnTo>
                <a:lnTo>
                  <a:pt x="2300" y="263"/>
                </a:lnTo>
                <a:lnTo>
                  <a:pt x="2300" y="263"/>
                </a:lnTo>
                <a:lnTo>
                  <a:pt x="2301" y="260"/>
                </a:lnTo>
                <a:lnTo>
                  <a:pt x="2301" y="260"/>
                </a:lnTo>
                <a:lnTo>
                  <a:pt x="2301" y="262"/>
                </a:lnTo>
                <a:lnTo>
                  <a:pt x="2303" y="260"/>
                </a:lnTo>
                <a:lnTo>
                  <a:pt x="2303" y="262"/>
                </a:lnTo>
                <a:lnTo>
                  <a:pt x="2303" y="262"/>
                </a:lnTo>
                <a:lnTo>
                  <a:pt x="2304" y="262"/>
                </a:lnTo>
                <a:lnTo>
                  <a:pt x="2304" y="260"/>
                </a:lnTo>
                <a:lnTo>
                  <a:pt x="2304" y="260"/>
                </a:lnTo>
                <a:lnTo>
                  <a:pt x="2305" y="262"/>
                </a:lnTo>
                <a:lnTo>
                  <a:pt x="2305" y="262"/>
                </a:lnTo>
                <a:lnTo>
                  <a:pt x="2306" y="262"/>
                </a:lnTo>
                <a:lnTo>
                  <a:pt x="2306" y="260"/>
                </a:lnTo>
                <a:lnTo>
                  <a:pt x="2306" y="260"/>
                </a:lnTo>
                <a:lnTo>
                  <a:pt x="2307" y="260"/>
                </a:lnTo>
                <a:lnTo>
                  <a:pt x="2307" y="260"/>
                </a:lnTo>
                <a:lnTo>
                  <a:pt x="2307" y="262"/>
                </a:lnTo>
                <a:lnTo>
                  <a:pt x="2308" y="263"/>
                </a:lnTo>
                <a:lnTo>
                  <a:pt x="2308" y="260"/>
                </a:lnTo>
                <a:lnTo>
                  <a:pt x="2308" y="260"/>
                </a:lnTo>
                <a:lnTo>
                  <a:pt x="2309" y="264"/>
                </a:lnTo>
                <a:lnTo>
                  <a:pt x="2309" y="263"/>
                </a:lnTo>
                <a:lnTo>
                  <a:pt x="2310" y="260"/>
                </a:lnTo>
                <a:lnTo>
                  <a:pt x="2310" y="262"/>
                </a:lnTo>
                <a:lnTo>
                  <a:pt x="2310" y="262"/>
                </a:lnTo>
                <a:lnTo>
                  <a:pt x="2312" y="262"/>
                </a:lnTo>
                <a:lnTo>
                  <a:pt x="2312" y="262"/>
                </a:lnTo>
                <a:lnTo>
                  <a:pt x="2312" y="262"/>
                </a:lnTo>
                <a:lnTo>
                  <a:pt x="2313" y="260"/>
                </a:lnTo>
                <a:lnTo>
                  <a:pt x="2313" y="262"/>
                </a:lnTo>
                <a:lnTo>
                  <a:pt x="2313" y="263"/>
                </a:lnTo>
                <a:lnTo>
                  <a:pt x="2314" y="262"/>
                </a:lnTo>
                <a:lnTo>
                  <a:pt x="2314" y="262"/>
                </a:lnTo>
                <a:lnTo>
                  <a:pt x="2315" y="260"/>
                </a:lnTo>
                <a:lnTo>
                  <a:pt x="2315" y="260"/>
                </a:lnTo>
                <a:lnTo>
                  <a:pt x="2315" y="262"/>
                </a:lnTo>
                <a:lnTo>
                  <a:pt x="2316" y="260"/>
                </a:lnTo>
                <a:lnTo>
                  <a:pt x="2316" y="262"/>
                </a:lnTo>
                <a:lnTo>
                  <a:pt x="2316" y="262"/>
                </a:lnTo>
                <a:lnTo>
                  <a:pt x="2317" y="262"/>
                </a:lnTo>
                <a:lnTo>
                  <a:pt x="2317" y="262"/>
                </a:lnTo>
                <a:lnTo>
                  <a:pt x="2317" y="262"/>
                </a:lnTo>
                <a:lnTo>
                  <a:pt x="2318" y="263"/>
                </a:lnTo>
                <a:lnTo>
                  <a:pt x="2318" y="262"/>
                </a:lnTo>
                <a:lnTo>
                  <a:pt x="2319" y="262"/>
                </a:lnTo>
                <a:lnTo>
                  <a:pt x="2319" y="260"/>
                </a:lnTo>
                <a:lnTo>
                  <a:pt x="2319" y="260"/>
                </a:lnTo>
                <a:lnTo>
                  <a:pt x="2321" y="260"/>
                </a:lnTo>
                <a:lnTo>
                  <a:pt x="2321" y="260"/>
                </a:lnTo>
                <a:lnTo>
                  <a:pt x="2321" y="263"/>
                </a:lnTo>
                <a:lnTo>
                  <a:pt x="2322" y="262"/>
                </a:lnTo>
                <a:lnTo>
                  <a:pt x="2322" y="260"/>
                </a:lnTo>
                <a:lnTo>
                  <a:pt x="2322" y="260"/>
                </a:lnTo>
                <a:lnTo>
                  <a:pt x="2323" y="260"/>
                </a:lnTo>
                <a:lnTo>
                  <a:pt x="2323" y="262"/>
                </a:lnTo>
                <a:lnTo>
                  <a:pt x="2324" y="260"/>
                </a:lnTo>
                <a:lnTo>
                  <a:pt x="2324" y="263"/>
                </a:lnTo>
                <a:lnTo>
                  <a:pt x="2324" y="262"/>
                </a:lnTo>
                <a:lnTo>
                  <a:pt x="2325" y="260"/>
                </a:lnTo>
                <a:lnTo>
                  <a:pt x="2325" y="263"/>
                </a:lnTo>
                <a:lnTo>
                  <a:pt x="2325" y="263"/>
                </a:lnTo>
                <a:lnTo>
                  <a:pt x="2326" y="260"/>
                </a:lnTo>
                <a:lnTo>
                  <a:pt x="2326" y="260"/>
                </a:lnTo>
                <a:lnTo>
                  <a:pt x="2326" y="262"/>
                </a:lnTo>
                <a:lnTo>
                  <a:pt x="2327" y="262"/>
                </a:lnTo>
                <a:lnTo>
                  <a:pt x="2327" y="260"/>
                </a:lnTo>
                <a:lnTo>
                  <a:pt x="2328" y="262"/>
                </a:lnTo>
                <a:lnTo>
                  <a:pt x="2328" y="262"/>
                </a:lnTo>
                <a:lnTo>
                  <a:pt x="2328" y="264"/>
                </a:lnTo>
                <a:lnTo>
                  <a:pt x="2330" y="260"/>
                </a:lnTo>
                <a:lnTo>
                  <a:pt x="2330" y="260"/>
                </a:lnTo>
                <a:lnTo>
                  <a:pt x="2330" y="260"/>
                </a:lnTo>
                <a:lnTo>
                  <a:pt x="2331" y="260"/>
                </a:lnTo>
                <a:lnTo>
                  <a:pt x="2331" y="262"/>
                </a:lnTo>
                <a:lnTo>
                  <a:pt x="2332" y="263"/>
                </a:lnTo>
                <a:lnTo>
                  <a:pt x="2332" y="260"/>
                </a:lnTo>
                <a:lnTo>
                  <a:pt x="2332" y="260"/>
                </a:lnTo>
                <a:lnTo>
                  <a:pt x="2333" y="262"/>
                </a:lnTo>
                <a:lnTo>
                  <a:pt x="2333" y="263"/>
                </a:lnTo>
                <a:lnTo>
                  <a:pt x="2333" y="262"/>
                </a:lnTo>
                <a:lnTo>
                  <a:pt x="2334" y="260"/>
                </a:lnTo>
                <a:lnTo>
                  <a:pt x="2334" y="260"/>
                </a:lnTo>
                <a:lnTo>
                  <a:pt x="2334" y="262"/>
                </a:lnTo>
                <a:lnTo>
                  <a:pt x="2335" y="262"/>
                </a:lnTo>
                <a:lnTo>
                  <a:pt x="2335" y="263"/>
                </a:lnTo>
                <a:lnTo>
                  <a:pt x="2336" y="263"/>
                </a:lnTo>
                <a:lnTo>
                  <a:pt x="2336" y="262"/>
                </a:lnTo>
                <a:lnTo>
                  <a:pt x="2336" y="260"/>
                </a:lnTo>
                <a:lnTo>
                  <a:pt x="2337" y="260"/>
                </a:lnTo>
                <a:lnTo>
                  <a:pt x="2337" y="263"/>
                </a:lnTo>
                <a:lnTo>
                  <a:pt x="2337" y="262"/>
                </a:lnTo>
                <a:lnTo>
                  <a:pt x="2339" y="262"/>
                </a:lnTo>
                <a:lnTo>
                  <a:pt x="2339" y="262"/>
                </a:lnTo>
                <a:lnTo>
                  <a:pt x="2339" y="263"/>
                </a:lnTo>
                <a:lnTo>
                  <a:pt x="2340" y="262"/>
                </a:lnTo>
                <a:lnTo>
                  <a:pt x="2340" y="263"/>
                </a:lnTo>
                <a:lnTo>
                  <a:pt x="2341" y="262"/>
                </a:lnTo>
                <a:lnTo>
                  <a:pt x="2341" y="263"/>
                </a:lnTo>
                <a:lnTo>
                  <a:pt x="2341" y="263"/>
                </a:lnTo>
                <a:lnTo>
                  <a:pt x="2342" y="263"/>
                </a:lnTo>
                <a:lnTo>
                  <a:pt x="2342" y="260"/>
                </a:lnTo>
                <a:lnTo>
                  <a:pt x="2342" y="263"/>
                </a:lnTo>
                <a:lnTo>
                  <a:pt x="2343" y="260"/>
                </a:lnTo>
                <a:lnTo>
                  <a:pt x="2343" y="260"/>
                </a:lnTo>
                <a:lnTo>
                  <a:pt x="2343" y="263"/>
                </a:lnTo>
                <a:lnTo>
                  <a:pt x="2344" y="263"/>
                </a:lnTo>
                <a:lnTo>
                  <a:pt x="2344" y="262"/>
                </a:lnTo>
                <a:lnTo>
                  <a:pt x="2345" y="260"/>
                </a:lnTo>
                <a:lnTo>
                  <a:pt x="2345" y="264"/>
                </a:lnTo>
                <a:lnTo>
                  <a:pt x="2345" y="262"/>
                </a:lnTo>
                <a:lnTo>
                  <a:pt x="2346" y="260"/>
                </a:lnTo>
                <a:lnTo>
                  <a:pt x="2346" y="262"/>
                </a:lnTo>
                <a:lnTo>
                  <a:pt x="2346" y="262"/>
                </a:lnTo>
                <a:lnTo>
                  <a:pt x="2348" y="259"/>
                </a:lnTo>
                <a:lnTo>
                  <a:pt x="2348" y="260"/>
                </a:lnTo>
                <a:lnTo>
                  <a:pt x="2348" y="260"/>
                </a:lnTo>
                <a:lnTo>
                  <a:pt x="2349" y="262"/>
                </a:lnTo>
                <a:lnTo>
                  <a:pt x="2349" y="263"/>
                </a:lnTo>
                <a:lnTo>
                  <a:pt x="2350" y="263"/>
                </a:lnTo>
                <a:lnTo>
                  <a:pt x="2350" y="262"/>
                </a:lnTo>
                <a:lnTo>
                  <a:pt x="2350" y="260"/>
                </a:lnTo>
                <a:lnTo>
                  <a:pt x="2351" y="260"/>
                </a:lnTo>
                <a:lnTo>
                  <a:pt x="2351" y="263"/>
                </a:lnTo>
                <a:lnTo>
                  <a:pt x="2351" y="262"/>
                </a:lnTo>
                <a:lnTo>
                  <a:pt x="2352" y="260"/>
                </a:lnTo>
                <a:lnTo>
                  <a:pt x="2352" y="263"/>
                </a:lnTo>
                <a:lnTo>
                  <a:pt x="2352" y="262"/>
                </a:lnTo>
                <a:lnTo>
                  <a:pt x="2353" y="262"/>
                </a:lnTo>
                <a:lnTo>
                  <a:pt x="2353" y="263"/>
                </a:lnTo>
                <a:lnTo>
                  <a:pt x="2354" y="263"/>
                </a:lnTo>
                <a:lnTo>
                  <a:pt x="2354" y="263"/>
                </a:lnTo>
                <a:lnTo>
                  <a:pt x="2354" y="262"/>
                </a:lnTo>
                <a:lnTo>
                  <a:pt x="2355" y="260"/>
                </a:lnTo>
                <a:lnTo>
                  <a:pt x="2355" y="260"/>
                </a:lnTo>
                <a:lnTo>
                  <a:pt x="2355" y="260"/>
                </a:lnTo>
                <a:lnTo>
                  <a:pt x="2357" y="262"/>
                </a:lnTo>
                <a:lnTo>
                  <a:pt x="2357" y="260"/>
                </a:lnTo>
                <a:lnTo>
                  <a:pt x="2357" y="264"/>
                </a:lnTo>
                <a:lnTo>
                  <a:pt x="2358" y="262"/>
                </a:lnTo>
                <a:lnTo>
                  <a:pt x="2358" y="263"/>
                </a:lnTo>
                <a:lnTo>
                  <a:pt x="2359" y="263"/>
                </a:lnTo>
                <a:lnTo>
                  <a:pt x="2359" y="262"/>
                </a:lnTo>
                <a:lnTo>
                  <a:pt x="2359" y="263"/>
                </a:lnTo>
                <a:lnTo>
                  <a:pt x="2360" y="262"/>
                </a:lnTo>
                <a:lnTo>
                  <a:pt x="2360" y="260"/>
                </a:lnTo>
                <a:lnTo>
                  <a:pt x="2360" y="263"/>
                </a:lnTo>
                <a:lnTo>
                  <a:pt x="2361" y="260"/>
                </a:lnTo>
                <a:lnTo>
                  <a:pt x="2361" y="263"/>
                </a:lnTo>
                <a:lnTo>
                  <a:pt x="2361" y="262"/>
                </a:lnTo>
                <a:lnTo>
                  <a:pt x="2362" y="262"/>
                </a:lnTo>
                <a:lnTo>
                  <a:pt x="2362" y="262"/>
                </a:lnTo>
                <a:lnTo>
                  <a:pt x="2363" y="264"/>
                </a:lnTo>
                <a:lnTo>
                  <a:pt x="2363" y="262"/>
                </a:lnTo>
                <a:lnTo>
                  <a:pt x="2363" y="262"/>
                </a:lnTo>
                <a:lnTo>
                  <a:pt x="2364" y="263"/>
                </a:lnTo>
                <a:lnTo>
                  <a:pt x="2364" y="260"/>
                </a:lnTo>
                <a:lnTo>
                  <a:pt x="2364" y="260"/>
                </a:lnTo>
                <a:lnTo>
                  <a:pt x="2366" y="260"/>
                </a:lnTo>
                <a:lnTo>
                  <a:pt x="2366" y="260"/>
                </a:lnTo>
                <a:lnTo>
                  <a:pt x="2366" y="260"/>
                </a:lnTo>
                <a:lnTo>
                  <a:pt x="2367" y="262"/>
                </a:lnTo>
                <a:lnTo>
                  <a:pt x="2367" y="260"/>
                </a:lnTo>
                <a:lnTo>
                  <a:pt x="2368" y="260"/>
                </a:lnTo>
                <a:lnTo>
                  <a:pt x="2368" y="263"/>
                </a:lnTo>
                <a:lnTo>
                  <a:pt x="2368" y="262"/>
                </a:lnTo>
                <a:lnTo>
                  <a:pt x="2369" y="264"/>
                </a:lnTo>
                <a:lnTo>
                  <a:pt x="2369" y="262"/>
                </a:lnTo>
                <a:lnTo>
                  <a:pt x="2369" y="264"/>
                </a:lnTo>
                <a:lnTo>
                  <a:pt x="2370" y="260"/>
                </a:lnTo>
                <a:lnTo>
                  <a:pt x="2370" y="260"/>
                </a:lnTo>
                <a:lnTo>
                  <a:pt x="2370" y="260"/>
                </a:lnTo>
                <a:lnTo>
                  <a:pt x="2371" y="263"/>
                </a:lnTo>
                <a:lnTo>
                  <a:pt x="2371" y="262"/>
                </a:lnTo>
                <a:lnTo>
                  <a:pt x="2372" y="263"/>
                </a:lnTo>
                <a:lnTo>
                  <a:pt x="2372" y="260"/>
                </a:lnTo>
                <a:lnTo>
                  <a:pt x="2372" y="263"/>
                </a:lnTo>
                <a:lnTo>
                  <a:pt x="2373" y="263"/>
                </a:lnTo>
                <a:lnTo>
                  <a:pt x="2373" y="260"/>
                </a:lnTo>
                <a:lnTo>
                  <a:pt x="2373" y="262"/>
                </a:lnTo>
                <a:lnTo>
                  <a:pt x="2375" y="264"/>
                </a:lnTo>
                <a:lnTo>
                  <a:pt x="2375" y="263"/>
                </a:lnTo>
                <a:lnTo>
                  <a:pt x="2376" y="263"/>
                </a:lnTo>
                <a:lnTo>
                  <a:pt x="2376" y="262"/>
                </a:lnTo>
                <a:lnTo>
                  <a:pt x="2376" y="262"/>
                </a:lnTo>
                <a:lnTo>
                  <a:pt x="2377" y="263"/>
                </a:lnTo>
                <a:lnTo>
                  <a:pt x="2377" y="262"/>
                </a:lnTo>
                <a:lnTo>
                  <a:pt x="2377" y="262"/>
                </a:lnTo>
                <a:lnTo>
                  <a:pt x="2378" y="263"/>
                </a:lnTo>
                <a:lnTo>
                  <a:pt x="2378" y="262"/>
                </a:lnTo>
                <a:lnTo>
                  <a:pt x="2378" y="263"/>
                </a:lnTo>
                <a:lnTo>
                  <a:pt x="2379" y="262"/>
                </a:lnTo>
                <a:lnTo>
                  <a:pt x="2379" y="262"/>
                </a:lnTo>
                <a:lnTo>
                  <a:pt x="2380" y="264"/>
                </a:lnTo>
                <a:lnTo>
                  <a:pt x="2380" y="262"/>
                </a:lnTo>
                <a:lnTo>
                  <a:pt x="2380" y="263"/>
                </a:lnTo>
                <a:lnTo>
                  <a:pt x="2381" y="262"/>
                </a:lnTo>
                <a:lnTo>
                  <a:pt x="2381" y="260"/>
                </a:lnTo>
                <a:lnTo>
                  <a:pt x="2381" y="263"/>
                </a:lnTo>
                <a:lnTo>
                  <a:pt x="2382" y="262"/>
                </a:lnTo>
                <a:lnTo>
                  <a:pt x="2382" y="260"/>
                </a:lnTo>
                <a:lnTo>
                  <a:pt x="2382" y="260"/>
                </a:lnTo>
                <a:lnTo>
                  <a:pt x="2384" y="260"/>
                </a:lnTo>
                <a:lnTo>
                  <a:pt x="2384" y="260"/>
                </a:lnTo>
                <a:lnTo>
                  <a:pt x="2385" y="263"/>
                </a:lnTo>
                <a:lnTo>
                  <a:pt x="2385" y="262"/>
                </a:lnTo>
                <a:lnTo>
                  <a:pt x="2385" y="262"/>
                </a:lnTo>
                <a:lnTo>
                  <a:pt x="2386" y="260"/>
                </a:lnTo>
                <a:lnTo>
                  <a:pt x="2386" y="262"/>
                </a:lnTo>
                <a:lnTo>
                  <a:pt x="2386" y="260"/>
                </a:lnTo>
                <a:lnTo>
                  <a:pt x="2387" y="262"/>
                </a:lnTo>
                <a:lnTo>
                  <a:pt x="2387" y="263"/>
                </a:lnTo>
                <a:lnTo>
                  <a:pt x="2387" y="262"/>
                </a:lnTo>
                <a:lnTo>
                  <a:pt x="2388" y="262"/>
                </a:lnTo>
                <a:lnTo>
                  <a:pt x="2388" y="260"/>
                </a:lnTo>
                <a:lnTo>
                  <a:pt x="2389" y="263"/>
                </a:lnTo>
                <a:lnTo>
                  <a:pt x="2389" y="262"/>
                </a:lnTo>
                <a:lnTo>
                  <a:pt x="2389" y="260"/>
                </a:lnTo>
                <a:lnTo>
                  <a:pt x="2390" y="262"/>
                </a:lnTo>
                <a:lnTo>
                  <a:pt x="2390" y="262"/>
                </a:lnTo>
                <a:lnTo>
                  <a:pt x="2390" y="262"/>
                </a:lnTo>
                <a:lnTo>
                  <a:pt x="2391" y="262"/>
                </a:lnTo>
                <a:lnTo>
                  <a:pt x="2391" y="264"/>
                </a:lnTo>
                <a:lnTo>
                  <a:pt x="2391" y="260"/>
                </a:lnTo>
                <a:lnTo>
                  <a:pt x="2393" y="260"/>
                </a:lnTo>
                <a:lnTo>
                  <a:pt x="2393" y="262"/>
                </a:lnTo>
                <a:lnTo>
                  <a:pt x="2394" y="262"/>
                </a:lnTo>
                <a:lnTo>
                  <a:pt x="2394" y="260"/>
                </a:lnTo>
                <a:lnTo>
                  <a:pt x="2394" y="262"/>
                </a:lnTo>
                <a:lnTo>
                  <a:pt x="2395" y="262"/>
                </a:lnTo>
                <a:lnTo>
                  <a:pt x="2395" y="262"/>
                </a:lnTo>
                <a:lnTo>
                  <a:pt x="2395" y="262"/>
                </a:lnTo>
                <a:lnTo>
                  <a:pt x="2396" y="263"/>
                </a:lnTo>
                <a:lnTo>
                  <a:pt x="2396" y="263"/>
                </a:lnTo>
                <a:lnTo>
                  <a:pt x="2396" y="263"/>
                </a:lnTo>
                <a:lnTo>
                  <a:pt x="2397" y="262"/>
                </a:lnTo>
                <a:lnTo>
                  <a:pt x="2397" y="260"/>
                </a:lnTo>
                <a:lnTo>
                  <a:pt x="2398" y="260"/>
                </a:lnTo>
                <a:lnTo>
                  <a:pt x="2398" y="262"/>
                </a:lnTo>
                <a:lnTo>
                  <a:pt x="2398" y="260"/>
                </a:lnTo>
                <a:lnTo>
                  <a:pt x="2399" y="262"/>
                </a:lnTo>
                <a:lnTo>
                  <a:pt x="2399" y="262"/>
                </a:lnTo>
                <a:lnTo>
                  <a:pt x="2399" y="260"/>
                </a:lnTo>
                <a:lnTo>
                  <a:pt x="2400" y="260"/>
                </a:lnTo>
                <a:lnTo>
                  <a:pt x="2400" y="260"/>
                </a:lnTo>
                <a:lnTo>
                  <a:pt x="2400" y="260"/>
                </a:lnTo>
                <a:lnTo>
                  <a:pt x="2402" y="260"/>
                </a:lnTo>
                <a:lnTo>
                  <a:pt x="2402" y="259"/>
                </a:lnTo>
                <a:lnTo>
                  <a:pt x="2403" y="260"/>
                </a:lnTo>
                <a:lnTo>
                  <a:pt x="2403" y="262"/>
                </a:lnTo>
                <a:lnTo>
                  <a:pt x="2403" y="260"/>
                </a:lnTo>
                <a:lnTo>
                  <a:pt x="2404" y="262"/>
                </a:lnTo>
                <a:lnTo>
                  <a:pt x="2404" y="260"/>
                </a:lnTo>
                <a:lnTo>
                  <a:pt x="2404" y="260"/>
                </a:lnTo>
                <a:lnTo>
                  <a:pt x="2405" y="260"/>
                </a:lnTo>
                <a:lnTo>
                  <a:pt x="2405" y="260"/>
                </a:lnTo>
                <a:lnTo>
                  <a:pt x="2405" y="262"/>
                </a:lnTo>
                <a:lnTo>
                  <a:pt x="2406" y="262"/>
                </a:lnTo>
                <a:lnTo>
                  <a:pt x="2406" y="263"/>
                </a:lnTo>
                <a:lnTo>
                  <a:pt x="2407" y="262"/>
                </a:lnTo>
                <a:lnTo>
                  <a:pt x="2407" y="264"/>
                </a:lnTo>
                <a:lnTo>
                  <a:pt x="2407" y="263"/>
                </a:lnTo>
                <a:lnTo>
                  <a:pt x="2408" y="263"/>
                </a:lnTo>
                <a:lnTo>
                  <a:pt x="2408" y="262"/>
                </a:lnTo>
                <a:lnTo>
                  <a:pt x="2408" y="263"/>
                </a:lnTo>
                <a:lnTo>
                  <a:pt x="2409" y="260"/>
                </a:lnTo>
                <a:lnTo>
                  <a:pt x="2409" y="260"/>
                </a:lnTo>
                <a:lnTo>
                  <a:pt x="2409" y="260"/>
                </a:lnTo>
                <a:lnTo>
                  <a:pt x="2411" y="262"/>
                </a:lnTo>
                <a:lnTo>
                  <a:pt x="2411" y="264"/>
                </a:lnTo>
                <a:lnTo>
                  <a:pt x="2412" y="262"/>
                </a:lnTo>
                <a:lnTo>
                  <a:pt x="2412" y="260"/>
                </a:lnTo>
                <a:lnTo>
                  <a:pt x="2412" y="260"/>
                </a:lnTo>
                <a:lnTo>
                  <a:pt x="2413" y="260"/>
                </a:lnTo>
                <a:lnTo>
                  <a:pt x="2413" y="260"/>
                </a:lnTo>
                <a:lnTo>
                  <a:pt x="2413" y="263"/>
                </a:lnTo>
                <a:lnTo>
                  <a:pt x="2414" y="263"/>
                </a:lnTo>
                <a:lnTo>
                  <a:pt x="2414" y="262"/>
                </a:lnTo>
                <a:lnTo>
                  <a:pt x="2414" y="262"/>
                </a:lnTo>
                <a:lnTo>
                  <a:pt x="2415" y="262"/>
                </a:lnTo>
                <a:lnTo>
                  <a:pt x="2415" y="264"/>
                </a:lnTo>
                <a:lnTo>
                  <a:pt x="2416" y="260"/>
                </a:lnTo>
                <a:lnTo>
                  <a:pt x="2416" y="262"/>
                </a:lnTo>
                <a:lnTo>
                  <a:pt x="2416" y="263"/>
                </a:lnTo>
                <a:lnTo>
                  <a:pt x="2417" y="263"/>
                </a:lnTo>
                <a:lnTo>
                  <a:pt x="2417" y="260"/>
                </a:lnTo>
                <a:lnTo>
                  <a:pt x="2417" y="263"/>
                </a:lnTo>
                <a:lnTo>
                  <a:pt x="2418" y="262"/>
                </a:lnTo>
                <a:lnTo>
                  <a:pt x="2418" y="260"/>
                </a:lnTo>
                <a:lnTo>
                  <a:pt x="2420" y="260"/>
                </a:lnTo>
                <a:lnTo>
                  <a:pt x="2420" y="264"/>
                </a:lnTo>
                <a:lnTo>
                  <a:pt x="2420" y="264"/>
                </a:lnTo>
                <a:lnTo>
                  <a:pt x="2421" y="262"/>
                </a:lnTo>
                <a:lnTo>
                  <a:pt x="2421" y="262"/>
                </a:lnTo>
                <a:lnTo>
                  <a:pt x="2421" y="263"/>
                </a:lnTo>
                <a:lnTo>
                  <a:pt x="2422" y="260"/>
                </a:lnTo>
                <a:lnTo>
                  <a:pt x="2422" y="260"/>
                </a:lnTo>
                <a:lnTo>
                  <a:pt x="2422" y="262"/>
                </a:lnTo>
                <a:lnTo>
                  <a:pt x="2423" y="259"/>
                </a:lnTo>
                <a:lnTo>
                  <a:pt x="2423" y="260"/>
                </a:lnTo>
                <a:lnTo>
                  <a:pt x="2424" y="263"/>
                </a:lnTo>
                <a:lnTo>
                  <a:pt x="2424" y="262"/>
                </a:lnTo>
                <a:lnTo>
                  <a:pt x="2424" y="262"/>
                </a:lnTo>
                <a:lnTo>
                  <a:pt x="2425" y="260"/>
                </a:lnTo>
                <a:lnTo>
                  <a:pt x="2425" y="260"/>
                </a:lnTo>
                <a:lnTo>
                  <a:pt x="2425" y="264"/>
                </a:lnTo>
                <a:lnTo>
                  <a:pt x="2426" y="262"/>
                </a:lnTo>
                <a:lnTo>
                  <a:pt x="2426" y="262"/>
                </a:lnTo>
                <a:lnTo>
                  <a:pt x="2426" y="262"/>
                </a:lnTo>
                <a:lnTo>
                  <a:pt x="2427" y="263"/>
                </a:lnTo>
                <a:lnTo>
                  <a:pt x="2427" y="262"/>
                </a:lnTo>
                <a:lnTo>
                  <a:pt x="2429" y="262"/>
                </a:lnTo>
                <a:lnTo>
                  <a:pt x="2429" y="262"/>
                </a:lnTo>
                <a:lnTo>
                  <a:pt x="2429" y="264"/>
                </a:lnTo>
                <a:lnTo>
                  <a:pt x="2430" y="263"/>
                </a:lnTo>
                <a:lnTo>
                  <a:pt x="2430" y="262"/>
                </a:lnTo>
                <a:lnTo>
                  <a:pt x="2430" y="260"/>
                </a:lnTo>
                <a:lnTo>
                  <a:pt x="2431" y="262"/>
                </a:lnTo>
                <a:lnTo>
                  <a:pt x="2431" y="260"/>
                </a:lnTo>
                <a:lnTo>
                  <a:pt x="2431" y="262"/>
                </a:lnTo>
                <a:lnTo>
                  <a:pt x="2432" y="263"/>
                </a:lnTo>
                <a:lnTo>
                  <a:pt x="2432" y="260"/>
                </a:lnTo>
                <a:lnTo>
                  <a:pt x="2433" y="262"/>
                </a:lnTo>
                <a:lnTo>
                  <a:pt x="2433" y="263"/>
                </a:lnTo>
                <a:lnTo>
                  <a:pt x="2433" y="262"/>
                </a:lnTo>
                <a:lnTo>
                  <a:pt x="2434" y="263"/>
                </a:lnTo>
                <a:lnTo>
                  <a:pt x="2434" y="260"/>
                </a:lnTo>
                <a:lnTo>
                  <a:pt x="2434" y="260"/>
                </a:lnTo>
                <a:lnTo>
                  <a:pt x="2435" y="260"/>
                </a:lnTo>
                <a:lnTo>
                  <a:pt x="2435" y="262"/>
                </a:lnTo>
                <a:lnTo>
                  <a:pt x="2435" y="260"/>
                </a:lnTo>
                <a:lnTo>
                  <a:pt x="2436" y="262"/>
                </a:lnTo>
                <a:lnTo>
                  <a:pt x="2436" y="263"/>
                </a:lnTo>
                <a:lnTo>
                  <a:pt x="2438" y="262"/>
                </a:lnTo>
                <a:lnTo>
                  <a:pt x="2438" y="262"/>
                </a:lnTo>
                <a:lnTo>
                  <a:pt x="2438" y="260"/>
                </a:lnTo>
                <a:lnTo>
                  <a:pt x="2439" y="260"/>
                </a:lnTo>
                <a:lnTo>
                  <a:pt x="2439" y="262"/>
                </a:lnTo>
                <a:lnTo>
                  <a:pt x="2439" y="262"/>
                </a:lnTo>
                <a:lnTo>
                  <a:pt x="2440" y="262"/>
                </a:lnTo>
                <a:lnTo>
                  <a:pt x="2440" y="262"/>
                </a:lnTo>
                <a:lnTo>
                  <a:pt x="2440" y="262"/>
                </a:lnTo>
                <a:lnTo>
                  <a:pt x="2441" y="260"/>
                </a:lnTo>
                <a:lnTo>
                  <a:pt x="2441" y="260"/>
                </a:lnTo>
                <a:lnTo>
                  <a:pt x="2442" y="263"/>
                </a:lnTo>
                <a:lnTo>
                  <a:pt x="2442" y="260"/>
                </a:lnTo>
                <a:lnTo>
                  <a:pt x="2442" y="262"/>
                </a:lnTo>
                <a:lnTo>
                  <a:pt x="2443" y="263"/>
                </a:lnTo>
                <a:lnTo>
                  <a:pt x="2443" y="263"/>
                </a:lnTo>
                <a:lnTo>
                  <a:pt x="2443" y="263"/>
                </a:lnTo>
                <a:lnTo>
                  <a:pt x="2444" y="260"/>
                </a:lnTo>
                <a:lnTo>
                  <a:pt x="2444" y="262"/>
                </a:lnTo>
                <a:lnTo>
                  <a:pt x="2444" y="263"/>
                </a:lnTo>
                <a:lnTo>
                  <a:pt x="2445" y="260"/>
                </a:lnTo>
                <a:lnTo>
                  <a:pt x="2445" y="262"/>
                </a:lnTo>
                <a:lnTo>
                  <a:pt x="2447" y="262"/>
                </a:lnTo>
                <a:lnTo>
                  <a:pt x="2447" y="260"/>
                </a:lnTo>
                <a:lnTo>
                  <a:pt x="2447" y="262"/>
                </a:lnTo>
                <a:lnTo>
                  <a:pt x="2448" y="260"/>
                </a:lnTo>
                <a:lnTo>
                  <a:pt x="2448" y="260"/>
                </a:lnTo>
                <a:lnTo>
                  <a:pt x="2448" y="260"/>
                </a:lnTo>
                <a:lnTo>
                  <a:pt x="2449" y="259"/>
                </a:lnTo>
                <a:lnTo>
                  <a:pt x="2449" y="260"/>
                </a:lnTo>
                <a:lnTo>
                  <a:pt x="2449" y="260"/>
                </a:lnTo>
                <a:lnTo>
                  <a:pt x="2450" y="262"/>
                </a:lnTo>
                <a:lnTo>
                  <a:pt x="2450" y="262"/>
                </a:lnTo>
                <a:lnTo>
                  <a:pt x="2451" y="262"/>
                </a:lnTo>
                <a:lnTo>
                  <a:pt x="2451" y="260"/>
                </a:lnTo>
                <a:lnTo>
                  <a:pt x="2451" y="260"/>
                </a:lnTo>
                <a:lnTo>
                  <a:pt x="2452" y="262"/>
                </a:lnTo>
                <a:lnTo>
                  <a:pt x="2452" y="262"/>
                </a:lnTo>
                <a:lnTo>
                  <a:pt x="2452" y="263"/>
                </a:lnTo>
                <a:lnTo>
                  <a:pt x="2453" y="263"/>
                </a:lnTo>
                <a:lnTo>
                  <a:pt x="2453" y="260"/>
                </a:lnTo>
                <a:lnTo>
                  <a:pt x="2453" y="262"/>
                </a:lnTo>
                <a:lnTo>
                  <a:pt x="2454" y="262"/>
                </a:lnTo>
                <a:lnTo>
                  <a:pt x="2454" y="262"/>
                </a:lnTo>
                <a:lnTo>
                  <a:pt x="2456" y="262"/>
                </a:lnTo>
                <a:lnTo>
                  <a:pt x="2456" y="263"/>
                </a:lnTo>
                <a:lnTo>
                  <a:pt x="2456" y="263"/>
                </a:lnTo>
                <a:lnTo>
                  <a:pt x="2457" y="264"/>
                </a:lnTo>
                <a:lnTo>
                  <a:pt x="2457" y="262"/>
                </a:lnTo>
                <a:lnTo>
                  <a:pt x="2457" y="262"/>
                </a:lnTo>
                <a:lnTo>
                  <a:pt x="2458" y="263"/>
                </a:lnTo>
                <a:lnTo>
                  <a:pt x="2458" y="262"/>
                </a:lnTo>
                <a:lnTo>
                  <a:pt x="2458" y="260"/>
                </a:lnTo>
                <a:lnTo>
                  <a:pt x="2459" y="260"/>
                </a:lnTo>
                <a:lnTo>
                  <a:pt x="2459" y="260"/>
                </a:lnTo>
                <a:lnTo>
                  <a:pt x="2460" y="262"/>
                </a:lnTo>
                <a:lnTo>
                  <a:pt x="2460" y="264"/>
                </a:lnTo>
                <a:lnTo>
                  <a:pt x="2460" y="262"/>
                </a:lnTo>
                <a:lnTo>
                  <a:pt x="2461" y="260"/>
                </a:lnTo>
                <a:lnTo>
                  <a:pt x="2461" y="262"/>
                </a:lnTo>
                <a:lnTo>
                  <a:pt x="2461" y="262"/>
                </a:lnTo>
                <a:lnTo>
                  <a:pt x="2462" y="262"/>
                </a:lnTo>
                <a:lnTo>
                  <a:pt x="2462" y="260"/>
                </a:lnTo>
                <a:lnTo>
                  <a:pt x="2463" y="264"/>
                </a:lnTo>
                <a:lnTo>
                  <a:pt x="2463" y="263"/>
                </a:lnTo>
                <a:lnTo>
                  <a:pt x="2463" y="260"/>
                </a:lnTo>
                <a:lnTo>
                  <a:pt x="2465" y="259"/>
                </a:lnTo>
                <a:lnTo>
                  <a:pt x="2465" y="260"/>
                </a:lnTo>
                <a:lnTo>
                  <a:pt x="2465" y="260"/>
                </a:lnTo>
                <a:lnTo>
                  <a:pt x="2466" y="260"/>
                </a:lnTo>
                <a:lnTo>
                  <a:pt x="2466" y="264"/>
                </a:lnTo>
                <a:lnTo>
                  <a:pt x="2466" y="262"/>
                </a:lnTo>
                <a:lnTo>
                  <a:pt x="2467" y="260"/>
                </a:lnTo>
                <a:lnTo>
                  <a:pt x="2467" y="262"/>
                </a:lnTo>
                <a:lnTo>
                  <a:pt x="2468" y="263"/>
                </a:lnTo>
                <a:lnTo>
                  <a:pt x="2468" y="260"/>
                </a:lnTo>
                <a:lnTo>
                  <a:pt x="2468" y="262"/>
                </a:lnTo>
                <a:lnTo>
                  <a:pt x="2469" y="260"/>
                </a:lnTo>
                <a:lnTo>
                  <a:pt x="2469" y="262"/>
                </a:lnTo>
                <a:lnTo>
                  <a:pt x="2469" y="262"/>
                </a:lnTo>
                <a:lnTo>
                  <a:pt x="2470" y="260"/>
                </a:lnTo>
                <a:lnTo>
                  <a:pt x="2470" y="260"/>
                </a:lnTo>
                <a:lnTo>
                  <a:pt x="2470" y="262"/>
                </a:lnTo>
                <a:lnTo>
                  <a:pt x="2471" y="260"/>
                </a:lnTo>
                <a:lnTo>
                  <a:pt x="2471" y="259"/>
                </a:lnTo>
                <a:lnTo>
                  <a:pt x="2472" y="263"/>
                </a:lnTo>
                <a:lnTo>
                  <a:pt x="2472" y="260"/>
                </a:lnTo>
                <a:lnTo>
                  <a:pt x="2472" y="263"/>
                </a:lnTo>
                <a:lnTo>
                  <a:pt x="2474" y="262"/>
                </a:lnTo>
                <a:lnTo>
                  <a:pt x="2474" y="262"/>
                </a:lnTo>
                <a:lnTo>
                  <a:pt x="2474" y="262"/>
                </a:lnTo>
                <a:lnTo>
                  <a:pt x="2475" y="260"/>
                </a:lnTo>
                <a:lnTo>
                  <a:pt x="2475" y="263"/>
                </a:lnTo>
                <a:lnTo>
                  <a:pt x="2475" y="262"/>
                </a:lnTo>
                <a:lnTo>
                  <a:pt x="2476" y="260"/>
                </a:lnTo>
                <a:lnTo>
                  <a:pt x="2476" y="262"/>
                </a:lnTo>
                <a:lnTo>
                  <a:pt x="2477" y="262"/>
                </a:lnTo>
                <a:lnTo>
                  <a:pt x="2477" y="262"/>
                </a:lnTo>
                <a:lnTo>
                  <a:pt x="2477" y="263"/>
                </a:lnTo>
                <a:lnTo>
                  <a:pt x="2478" y="262"/>
                </a:lnTo>
                <a:lnTo>
                  <a:pt x="2478" y="262"/>
                </a:lnTo>
                <a:lnTo>
                  <a:pt x="2478" y="262"/>
                </a:lnTo>
                <a:lnTo>
                  <a:pt x="2479" y="260"/>
                </a:lnTo>
                <a:lnTo>
                  <a:pt x="2479" y="263"/>
                </a:lnTo>
                <a:lnTo>
                  <a:pt x="2479" y="262"/>
                </a:lnTo>
                <a:lnTo>
                  <a:pt x="2480" y="262"/>
                </a:lnTo>
                <a:lnTo>
                  <a:pt x="2480" y="260"/>
                </a:lnTo>
                <a:lnTo>
                  <a:pt x="2481" y="260"/>
                </a:lnTo>
                <a:lnTo>
                  <a:pt x="2481" y="260"/>
                </a:lnTo>
                <a:lnTo>
                  <a:pt x="2481" y="260"/>
                </a:lnTo>
                <a:lnTo>
                  <a:pt x="2483" y="263"/>
                </a:lnTo>
                <a:lnTo>
                  <a:pt x="2483" y="263"/>
                </a:lnTo>
                <a:lnTo>
                  <a:pt x="2483" y="260"/>
                </a:lnTo>
                <a:lnTo>
                  <a:pt x="2484" y="260"/>
                </a:lnTo>
                <a:lnTo>
                  <a:pt x="2484" y="260"/>
                </a:lnTo>
                <a:lnTo>
                  <a:pt x="2484" y="259"/>
                </a:lnTo>
                <a:lnTo>
                  <a:pt x="2485" y="260"/>
                </a:lnTo>
                <a:lnTo>
                  <a:pt x="2485" y="260"/>
                </a:lnTo>
                <a:lnTo>
                  <a:pt x="2486" y="260"/>
                </a:lnTo>
                <a:lnTo>
                  <a:pt x="2486" y="262"/>
                </a:lnTo>
                <a:lnTo>
                  <a:pt x="2486" y="263"/>
                </a:lnTo>
                <a:lnTo>
                  <a:pt x="2487" y="259"/>
                </a:lnTo>
                <a:lnTo>
                  <a:pt x="2487" y="262"/>
                </a:lnTo>
                <a:lnTo>
                  <a:pt x="2487" y="262"/>
                </a:lnTo>
                <a:lnTo>
                  <a:pt x="2488" y="263"/>
                </a:lnTo>
                <a:lnTo>
                  <a:pt x="2488" y="260"/>
                </a:lnTo>
                <a:lnTo>
                  <a:pt x="2488" y="263"/>
                </a:lnTo>
                <a:lnTo>
                  <a:pt x="2489" y="262"/>
                </a:lnTo>
                <a:lnTo>
                  <a:pt x="2489" y="263"/>
                </a:lnTo>
                <a:lnTo>
                  <a:pt x="2490" y="260"/>
                </a:lnTo>
                <a:lnTo>
                  <a:pt x="2490" y="260"/>
                </a:lnTo>
                <a:lnTo>
                  <a:pt x="2490" y="262"/>
                </a:lnTo>
                <a:lnTo>
                  <a:pt x="2492" y="260"/>
                </a:lnTo>
                <a:lnTo>
                  <a:pt x="2492" y="262"/>
                </a:lnTo>
                <a:lnTo>
                  <a:pt x="2492" y="260"/>
                </a:lnTo>
                <a:lnTo>
                  <a:pt x="2493" y="260"/>
                </a:lnTo>
                <a:lnTo>
                  <a:pt x="2493" y="262"/>
                </a:lnTo>
                <a:lnTo>
                  <a:pt x="2493" y="262"/>
                </a:lnTo>
                <a:lnTo>
                  <a:pt x="2494" y="260"/>
                </a:lnTo>
                <a:lnTo>
                  <a:pt x="2494" y="259"/>
                </a:lnTo>
                <a:lnTo>
                  <a:pt x="2495" y="262"/>
                </a:lnTo>
                <a:lnTo>
                  <a:pt x="2495" y="262"/>
                </a:lnTo>
                <a:lnTo>
                  <a:pt x="2495" y="260"/>
                </a:lnTo>
                <a:lnTo>
                  <a:pt x="2496" y="260"/>
                </a:lnTo>
                <a:lnTo>
                  <a:pt x="2496" y="262"/>
                </a:lnTo>
                <a:lnTo>
                  <a:pt x="2496" y="262"/>
                </a:lnTo>
                <a:lnTo>
                  <a:pt x="2497" y="260"/>
                </a:lnTo>
                <a:lnTo>
                  <a:pt x="2497" y="260"/>
                </a:lnTo>
                <a:lnTo>
                  <a:pt x="2497" y="262"/>
                </a:lnTo>
                <a:lnTo>
                  <a:pt x="2498" y="260"/>
                </a:lnTo>
                <a:lnTo>
                  <a:pt x="2498" y="263"/>
                </a:lnTo>
                <a:lnTo>
                  <a:pt x="2499" y="263"/>
                </a:lnTo>
                <a:lnTo>
                  <a:pt x="2499" y="262"/>
                </a:lnTo>
                <a:lnTo>
                  <a:pt x="2499" y="262"/>
                </a:lnTo>
                <a:lnTo>
                  <a:pt x="2501" y="260"/>
                </a:lnTo>
                <a:lnTo>
                  <a:pt x="2501" y="260"/>
                </a:lnTo>
                <a:lnTo>
                  <a:pt x="2501" y="260"/>
                </a:lnTo>
                <a:lnTo>
                  <a:pt x="2502" y="263"/>
                </a:lnTo>
                <a:lnTo>
                  <a:pt x="2502" y="262"/>
                </a:lnTo>
                <a:lnTo>
                  <a:pt x="2503" y="262"/>
                </a:lnTo>
                <a:lnTo>
                  <a:pt x="2503" y="260"/>
                </a:lnTo>
                <a:lnTo>
                  <a:pt x="2503" y="262"/>
                </a:lnTo>
                <a:lnTo>
                  <a:pt x="2504" y="260"/>
                </a:lnTo>
                <a:lnTo>
                  <a:pt x="2504" y="263"/>
                </a:lnTo>
                <a:lnTo>
                  <a:pt x="2504" y="260"/>
                </a:lnTo>
                <a:lnTo>
                  <a:pt x="2505" y="262"/>
                </a:lnTo>
                <a:lnTo>
                  <a:pt x="2505" y="264"/>
                </a:lnTo>
                <a:lnTo>
                  <a:pt x="2505" y="262"/>
                </a:lnTo>
                <a:lnTo>
                  <a:pt x="2506" y="263"/>
                </a:lnTo>
                <a:lnTo>
                  <a:pt x="2506" y="262"/>
                </a:lnTo>
                <a:lnTo>
                  <a:pt x="2507" y="262"/>
                </a:lnTo>
                <a:lnTo>
                  <a:pt x="2507" y="263"/>
                </a:lnTo>
                <a:lnTo>
                  <a:pt x="2507" y="263"/>
                </a:lnTo>
                <a:lnTo>
                  <a:pt x="2508" y="260"/>
                </a:lnTo>
                <a:lnTo>
                  <a:pt x="2508" y="262"/>
                </a:lnTo>
                <a:lnTo>
                  <a:pt x="2508" y="263"/>
                </a:lnTo>
                <a:lnTo>
                  <a:pt x="2510" y="262"/>
                </a:lnTo>
                <a:lnTo>
                  <a:pt x="2510" y="260"/>
                </a:lnTo>
                <a:lnTo>
                  <a:pt x="2510" y="262"/>
                </a:lnTo>
                <a:lnTo>
                  <a:pt x="2511" y="260"/>
                </a:lnTo>
                <a:lnTo>
                  <a:pt x="2511" y="262"/>
                </a:lnTo>
                <a:lnTo>
                  <a:pt x="2512" y="260"/>
                </a:lnTo>
                <a:lnTo>
                  <a:pt x="2512" y="260"/>
                </a:lnTo>
                <a:lnTo>
                  <a:pt x="2512" y="263"/>
                </a:lnTo>
                <a:lnTo>
                  <a:pt x="2513" y="260"/>
                </a:lnTo>
                <a:lnTo>
                  <a:pt x="2513" y="260"/>
                </a:lnTo>
                <a:lnTo>
                  <a:pt x="2513" y="260"/>
                </a:lnTo>
                <a:lnTo>
                  <a:pt x="2514" y="263"/>
                </a:lnTo>
                <a:lnTo>
                  <a:pt x="2514" y="262"/>
                </a:lnTo>
                <a:lnTo>
                  <a:pt x="2514" y="262"/>
                </a:lnTo>
                <a:lnTo>
                  <a:pt x="2515" y="262"/>
                </a:lnTo>
                <a:lnTo>
                  <a:pt x="2515" y="262"/>
                </a:lnTo>
                <a:lnTo>
                  <a:pt x="2516" y="263"/>
                </a:lnTo>
                <a:lnTo>
                  <a:pt x="2516" y="260"/>
                </a:lnTo>
                <a:lnTo>
                  <a:pt x="2516" y="260"/>
                </a:lnTo>
                <a:lnTo>
                  <a:pt x="2517" y="263"/>
                </a:lnTo>
                <a:lnTo>
                  <a:pt x="2517" y="263"/>
                </a:lnTo>
                <a:lnTo>
                  <a:pt x="2517" y="262"/>
                </a:lnTo>
                <a:lnTo>
                  <a:pt x="2519" y="262"/>
                </a:lnTo>
                <a:lnTo>
                  <a:pt x="2519" y="260"/>
                </a:lnTo>
                <a:lnTo>
                  <a:pt x="2519" y="260"/>
                </a:lnTo>
                <a:lnTo>
                  <a:pt x="2520" y="260"/>
                </a:lnTo>
                <a:lnTo>
                  <a:pt x="2520" y="263"/>
                </a:lnTo>
                <a:lnTo>
                  <a:pt x="2521" y="262"/>
                </a:lnTo>
                <a:lnTo>
                  <a:pt x="2521" y="263"/>
                </a:lnTo>
                <a:lnTo>
                  <a:pt x="2521" y="260"/>
                </a:lnTo>
                <a:lnTo>
                  <a:pt x="2522" y="260"/>
                </a:lnTo>
                <a:lnTo>
                  <a:pt x="2522" y="263"/>
                </a:lnTo>
                <a:lnTo>
                  <a:pt x="2522" y="260"/>
                </a:lnTo>
                <a:lnTo>
                  <a:pt x="2523" y="262"/>
                </a:lnTo>
                <a:lnTo>
                  <a:pt x="2523" y="262"/>
                </a:lnTo>
                <a:lnTo>
                  <a:pt x="2523" y="263"/>
                </a:lnTo>
                <a:lnTo>
                  <a:pt x="2524" y="260"/>
                </a:lnTo>
                <a:lnTo>
                  <a:pt x="2524" y="263"/>
                </a:lnTo>
                <a:lnTo>
                  <a:pt x="2525" y="260"/>
                </a:lnTo>
                <a:lnTo>
                  <a:pt x="2525" y="262"/>
                </a:lnTo>
                <a:lnTo>
                  <a:pt x="2525" y="263"/>
                </a:lnTo>
                <a:lnTo>
                  <a:pt x="2526" y="262"/>
                </a:lnTo>
                <a:lnTo>
                  <a:pt x="2526" y="263"/>
                </a:lnTo>
                <a:lnTo>
                  <a:pt x="2526" y="263"/>
                </a:lnTo>
                <a:lnTo>
                  <a:pt x="2528" y="260"/>
                </a:lnTo>
                <a:lnTo>
                  <a:pt x="2528" y="263"/>
                </a:lnTo>
                <a:lnTo>
                  <a:pt x="2528" y="260"/>
                </a:lnTo>
                <a:lnTo>
                  <a:pt x="2529" y="262"/>
                </a:lnTo>
                <a:lnTo>
                  <a:pt x="2529" y="260"/>
                </a:lnTo>
                <a:lnTo>
                  <a:pt x="2530" y="260"/>
                </a:lnTo>
                <a:lnTo>
                  <a:pt x="2530" y="260"/>
                </a:lnTo>
                <a:lnTo>
                  <a:pt x="2530" y="260"/>
                </a:lnTo>
                <a:lnTo>
                  <a:pt x="2531" y="260"/>
                </a:lnTo>
                <a:lnTo>
                  <a:pt x="2531" y="260"/>
                </a:lnTo>
                <a:lnTo>
                  <a:pt x="2531" y="262"/>
                </a:lnTo>
                <a:lnTo>
                  <a:pt x="2532" y="260"/>
                </a:lnTo>
                <a:lnTo>
                  <a:pt x="2532" y="262"/>
                </a:lnTo>
                <a:lnTo>
                  <a:pt x="2532" y="260"/>
                </a:lnTo>
                <a:lnTo>
                  <a:pt x="2533" y="262"/>
                </a:lnTo>
                <a:lnTo>
                  <a:pt x="2533" y="262"/>
                </a:lnTo>
                <a:lnTo>
                  <a:pt x="2534" y="263"/>
                </a:lnTo>
                <a:lnTo>
                  <a:pt x="2534" y="260"/>
                </a:lnTo>
                <a:lnTo>
                  <a:pt x="2534" y="263"/>
                </a:lnTo>
                <a:lnTo>
                  <a:pt x="2535" y="263"/>
                </a:lnTo>
                <a:lnTo>
                  <a:pt x="2535" y="263"/>
                </a:lnTo>
                <a:lnTo>
                  <a:pt x="2535" y="263"/>
                </a:lnTo>
                <a:lnTo>
                  <a:pt x="2537" y="262"/>
                </a:lnTo>
                <a:lnTo>
                  <a:pt x="2537" y="263"/>
                </a:lnTo>
                <a:lnTo>
                  <a:pt x="2537" y="260"/>
                </a:lnTo>
                <a:lnTo>
                  <a:pt x="2538" y="260"/>
                </a:lnTo>
                <a:lnTo>
                  <a:pt x="2538" y="262"/>
                </a:lnTo>
                <a:lnTo>
                  <a:pt x="2539" y="263"/>
                </a:lnTo>
                <a:lnTo>
                  <a:pt x="2539" y="263"/>
                </a:lnTo>
                <a:lnTo>
                  <a:pt x="2539" y="262"/>
                </a:lnTo>
                <a:lnTo>
                  <a:pt x="2540" y="260"/>
                </a:lnTo>
                <a:lnTo>
                  <a:pt x="2540" y="260"/>
                </a:lnTo>
                <a:lnTo>
                  <a:pt x="2540" y="260"/>
                </a:lnTo>
                <a:lnTo>
                  <a:pt x="2541" y="260"/>
                </a:lnTo>
                <a:lnTo>
                  <a:pt x="2541" y="262"/>
                </a:lnTo>
                <a:lnTo>
                  <a:pt x="2541" y="260"/>
                </a:lnTo>
                <a:lnTo>
                  <a:pt x="2542" y="260"/>
                </a:lnTo>
                <a:lnTo>
                  <a:pt x="2542" y="262"/>
                </a:lnTo>
                <a:lnTo>
                  <a:pt x="2543" y="262"/>
                </a:lnTo>
                <a:lnTo>
                  <a:pt x="2543" y="263"/>
                </a:lnTo>
                <a:lnTo>
                  <a:pt x="2543" y="262"/>
                </a:lnTo>
                <a:lnTo>
                  <a:pt x="2544" y="262"/>
                </a:lnTo>
                <a:lnTo>
                  <a:pt x="2544" y="260"/>
                </a:lnTo>
                <a:lnTo>
                  <a:pt x="2544" y="260"/>
                </a:lnTo>
                <a:lnTo>
                  <a:pt x="2546" y="260"/>
                </a:lnTo>
                <a:lnTo>
                  <a:pt x="2546" y="263"/>
                </a:lnTo>
                <a:lnTo>
                  <a:pt x="2547" y="260"/>
                </a:lnTo>
                <a:lnTo>
                  <a:pt x="2547" y="263"/>
                </a:lnTo>
                <a:lnTo>
                  <a:pt x="2547" y="263"/>
                </a:lnTo>
                <a:lnTo>
                  <a:pt x="2548" y="262"/>
                </a:lnTo>
                <a:lnTo>
                  <a:pt x="2548" y="260"/>
                </a:lnTo>
                <a:lnTo>
                  <a:pt x="2548" y="262"/>
                </a:lnTo>
                <a:lnTo>
                  <a:pt x="2549" y="260"/>
                </a:lnTo>
                <a:lnTo>
                  <a:pt x="2549" y="260"/>
                </a:lnTo>
                <a:lnTo>
                  <a:pt x="2549" y="260"/>
                </a:lnTo>
                <a:lnTo>
                  <a:pt x="2550" y="263"/>
                </a:lnTo>
                <a:lnTo>
                  <a:pt x="2550" y="262"/>
                </a:lnTo>
                <a:lnTo>
                  <a:pt x="2551" y="262"/>
                </a:lnTo>
                <a:lnTo>
                  <a:pt x="2551" y="263"/>
                </a:lnTo>
                <a:lnTo>
                  <a:pt x="2551" y="263"/>
                </a:lnTo>
                <a:lnTo>
                  <a:pt x="2552" y="262"/>
                </a:lnTo>
                <a:lnTo>
                  <a:pt x="2552" y="263"/>
                </a:lnTo>
                <a:lnTo>
                  <a:pt x="2552" y="262"/>
                </a:lnTo>
                <a:lnTo>
                  <a:pt x="2553" y="260"/>
                </a:lnTo>
                <a:lnTo>
                  <a:pt x="2553" y="262"/>
                </a:lnTo>
                <a:lnTo>
                  <a:pt x="2553" y="262"/>
                </a:lnTo>
                <a:lnTo>
                  <a:pt x="2555" y="263"/>
                </a:lnTo>
                <a:lnTo>
                  <a:pt x="2555" y="262"/>
                </a:lnTo>
                <a:lnTo>
                  <a:pt x="2556" y="263"/>
                </a:lnTo>
                <a:lnTo>
                  <a:pt x="2556" y="264"/>
                </a:lnTo>
                <a:lnTo>
                  <a:pt x="2556" y="262"/>
                </a:lnTo>
                <a:lnTo>
                  <a:pt x="2557" y="262"/>
                </a:lnTo>
                <a:lnTo>
                  <a:pt x="2557" y="264"/>
                </a:lnTo>
                <a:lnTo>
                  <a:pt x="2557" y="264"/>
                </a:lnTo>
                <a:lnTo>
                  <a:pt x="2558" y="262"/>
                </a:lnTo>
                <a:lnTo>
                  <a:pt x="2558" y="262"/>
                </a:lnTo>
                <a:lnTo>
                  <a:pt x="2558" y="260"/>
                </a:lnTo>
                <a:lnTo>
                  <a:pt x="2559" y="264"/>
                </a:lnTo>
                <a:lnTo>
                  <a:pt x="2559" y="262"/>
                </a:lnTo>
                <a:lnTo>
                  <a:pt x="2560" y="263"/>
                </a:lnTo>
                <a:lnTo>
                  <a:pt x="2560" y="262"/>
                </a:lnTo>
                <a:lnTo>
                  <a:pt x="2560" y="260"/>
                </a:lnTo>
                <a:lnTo>
                  <a:pt x="2561" y="260"/>
                </a:lnTo>
                <a:lnTo>
                  <a:pt x="2561" y="263"/>
                </a:lnTo>
                <a:lnTo>
                  <a:pt x="2561" y="260"/>
                </a:lnTo>
                <a:lnTo>
                  <a:pt x="2562" y="260"/>
                </a:lnTo>
                <a:lnTo>
                  <a:pt x="2562" y="263"/>
                </a:lnTo>
                <a:lnTo>
                  <a:pt x="2562" y="262"/>
                </a:lnTo>
                <a:lnTo>
                  <a:pt x="2564" y="262"/>
                </a:lnTo>
                <a:lnTo>
                  <a:pt x="2564" y="260"/>
                </a:lnTo>
                <a:lnTo>
                  <a:pt x="2565" y="260"/>
                </a:lnTo>
                <a:lnTo>
                  <a:pt x="2565" y="262"/>
                </a:lnTo>
                <a:lnTo>
                  <a:pt x="2565" y="260"/>
                </a:lnTo>
                <a:lnTo>
                  <a:pt x="2566" y="263"/>
                </a:lnTo>
                <a:lnTo>
                  <a:pt x="2566" y="260"/>
                </a:lnTo>
                <a:lnTo>
                  <a:pt x="2566" y="260"/>
                </a:lnTo>
                <a:lnTo>
                  <a:pt x="2567" y="260"/>
                </a:lnTo>
                <a:lnTo>
                  <a:pt x="2567" y="260"/>
                </a:lnTo>
                <a:lnTo>
                  <a:pt x="2567" y="260"/>
                </a:lnTo>
                <a:lnTo>
                  <a:pt x="2568" y="260"/>
                </a:lnTo>
                <a:lnTo>
                  <a:pt x="2568" y="262"/>
                </a:lnTo>
                <a:lnTo>
                  <a:pt x="2569" y="262"/>
                </a:lnTo>
                <a:lnTo>
                  <a:pt x="2569" y="262"/>
                </a:lnTo>
                <a:lnTo>
                  <a:pt x="2569" y="262"/>
                </a:lnTo>
                <a:lnTo>
                  <a:pt x="2570" y="262"/>
                </a:lnTo>
                <a:lnTo>
                  <a:pt x="2570" y="262"/>
                </a:lnTo>
                <a:lnTo>
                  <a:pt x="2570" y="263"/>
                </a:lnTo>
                <a:lnTo>
                  <a:pt x="2571" y="262"/>
                </a:lnTo>
                <a:lnTo>
                  <a:pt x="2571" y="260"/>
                </a:lnTo>
                <a:lnTo>
                  <a:pt x="2571" y="264"/>
                </a:lnTo>
                <a:lnTo>
                  <a:pt x="2573" y="262"/>
                </a:lnTo>
                <a:lnTo>
                  <a:pt x="2573" y="260"/>
                </a:lnTo>
                <a:lnTo>
                  <a:pt x="2574" y="262"/>
                </a:lnTo>
                <a:lnTo>
                  <a:pt x="2574" y="260"/>
                </a:lnTo>
                <a:lnTo>
                  <a:pt x="2574" y="260"/>
                </a:lnTo>
                <a:lnTo>
                  <a:pt x="2575" y="260"/>
                </a:lnTo>
                <a:lnTo>
                  <a:pt x="2575" y="259"/>
                </a:lnTo>
                <a:lnTo>
                  <a:pt x="2575" y="260"/>
                </a:lnTo>
                <a:lnTo>
                  <a:pt x="2576" y="260"/>
                </a:lnTo>
                <a:lnTo>
                  <a:pt x="2576" y="260"/>
                </a:lnTo>
                <a:lnTo>
                  <a:pt x="2576" y="260"/>
                </a:lnTo>
                <a:lnTo>
                  <a:pt x="2577" y="262"/>
                </a:lnTo>
                <a:lnTo>
                  <a:pt x="2577" y="262"/>
                </a:lnTo>
                <a:lnTo>
                  <a:pt x="2578" y="260"/>
                </a:lnTo>
                <a:lnTo>
                  <a:pt x="2578" y="260"/>
                </a:lnTo>
                <a:lnTo>
                  <a:pt x="2578" y="260"/>
                </a:lnTo>
                <a:lnTo>
                  <a:pt x="2579" y="262"/>
                </a:lnTo>
                <a:lnTo>
                  <a:pt x="2579" y="260"/>
                </a:lnTo>
                <a:lnTo>
                  <a:pt x="2579" y="262"/>
                </a:lnTo>
                <a:lnTo>
                  <a:pt x="2580" y="262"/>
                </a:lnTo>
                <a:lnTo>
                  <a:pt x="2580" y="263"/>
                </a:lnTo>
                <a:lnTo>
                  <a:pt x="2580" y="263"/>
                </a:lnTo>
                <a:lnTo>
                  <a:pt x="2582" y="263"/>
                </a:lnTo>
                <a:lnTo>
                  <a:pt x="2582" y="260"/>
                </a:lnTo>
                <a:lnTo>
                  <a:pt x="2583" y="262"/>
                </a:lnTo>
                <a:lnTo>
                  <a:pt x="2583" y="263"/>
                </a:lnTo>
                <a:lnTo>
                  <a:pt x="2583" y="262"/>
                </a:lnTo>
                <a:lnTo>
                  <a:pt x="2584" y="263"/>
                </a:lnTo>
                <a:lnTo>
                  <a:pt x="2584" y="263"/>
                </a:lnTo>
                <a:lnTo>
                  <a:pt x="2584" y="260"/>
                </a:lnTo>
                <a:lnTo>
                  <a:pt x="2585" y="262"/>
                </a:lnTo>
                <a:lnTo>
                  <a:pt x="2585" y="262"/>
                </a:lnTo>
                <a:lnTo>
                  <a:pt x="2585" y="263"/>
                </a:lnTo>
                <a:lnTo>
                  <a:pt x="2586" y="262"/>
                </a:lnTo>
                <a:lnTo>
                  <a:pt x="2586" y="262"/>
                </a:lnTo>
                <a:lnTo>
                  <a:pt x="2587" y="260"/>
                </a:lnTo>
                <a:lnTo>
                  <a:pt x="2587" y="262"/>
                </a:lnTo>
                <a:lnTo>
                  <a:pt x="2587" y="263"/>
                </a:lnTo>
                <a:lnTo>
                  <a:pt x="2588" y="262"/>
                </a:lnTo>
                <a:lnTo>
                  <a:pt x="2588" y="260"/>
                </a:lnTo>
                <a:lnTo>
                  <a:pt x="2588" y="260"/>
                </a:lnTo>
                <a:lnTo>
                  <a:pt x="2589" y="260"/>
                </a:lnTo>
                <a:lnTo>
                  <a:pt x="2589" y="262"/>
                </a:lnTo>
                <a:lnTo>
                  <a:pt x="2590" y="262"/>
                </a:lnTo>
                <a:lnTo>
                  <a:pt x="2590" y="263"/>
                </a:lnTo>
                <a:lnTo>
                  <a:pt x="2590" y="262"/>
                </a:lnTo>
                <a:lnTo>
                  <a:pt x="2592" y="260"/>
                </a:lnTo>
                <a:lnTo>
                  <a:pt x="2592" y="260"/>
                </a:lnTo>
                <a:lnTo>
                  <a:pt x="2592" y="260"/>
                </a:lnTo>
                <a:lnTo>
                  <a:pt x="2593" y="262"/>
                </a:lnTo>
                <a:lnTo>
                  <a:pt x="2593" y="262"/>
                </a:lnTo>
                <a:lnTo>
                  <a:pt x="2593" y="260"/>
                </a:lnTo>
                <a:lnTo>
                  <a:pt x="2594" y="262"/>
                </a:lnTo>
                <a:lnTo>
                  <a:pt x="2594" y="260"/>
                </a:lnTo>
                <a:lnTo>
                  <a:pt x="2595" y="260"/>
                </a:lnTo>
                <a:lnTo>
                  <a:pt x="2595" y="263"/>
                </a:lnTo>
                <a:lnTo>
                  <a:pt x="2595" y="260"/>
                </a:lnTo>
                <a:lnTo>
                  <a:pt x="2596" y="262"/>
                </a:lnTo>
                <a:lnTo>
                  <a:pt x="2596" y="263"/>
                </a:lnTo>
                <a:lnTo>
                  <a:pt x="2596" y="262"/>
                </a:lnTo>
                <a:lnTo>
                  <a:pt x="2597" y="263"/>
                </a:lnTo>
                <a:lnTo>
                  <a:pt x="2597" y="263"/>
                </a:lnTo>
                <a:lnTo>
                  <a:pt x="2597" y="262"/>
                </a:lnTo>
                <a:lnTo>
                  <a:pt x="2598" y="260"/>
                </a:lnTo>
                <a:lnTo>
                  <a:pt x="2598" y="263"/>
                </a:lnTo>
                <a:lnTo>
                  <a:pt x="2599" y="263"/>
                </a:lnTo>
                <a:lnTo>
                  <a:pt x="2599" y="262"/>
                </a:lnTo>
                <a:lnTo>
                  <a:pt x="2599" y="264"/>
                </a:lnTo>
                <a:lnTo>
                  <a:pt x="2601" y="262"/>
                </a:lnTo>
                <a:lnTo>
                  <a:pt x="2601" y="260"/>
                </a:lnTo>
                <a:lnTo>
                  <a:pt x="2601" y="263"/>
                </a:lnTo>
                <a:lnTo>
                  <a:pt x="2602" y="263"/>
                </a:lnTo>
                <a:lnTo>
                  <a:pt x="2602" y="262"/>
                </a:lnTo>
                <a:lnTo>
                  <a:pt x="2602" y="260"/>
                </a:lnTo>
                <a:lnTo>
                  <a:pt x="2603" y="262"/>
                </a:lnTo>
                <a:lnTo>
                  <a:pt x="2603" y="260"/>
                </a:lnTo>
                <a:lnTo>
                  <a:pt x="2604" y="260"/>
                </a:lnTo>
                <a:lnTo>
                  <a:pt x="2604" y="262"/>
                </a:lnTo>
                <a:lnTo>
                  <a:pt x="2604" y="262"/>
                </a:lnTo>
                <a:lnTo>
                  <a:pt x="2605" y="262"/>
                </a:lnTo>
                <a:lnTo>
                  <a:pt x="2605" y="260"/>
                </a:lnTo>
                <a:lnTo>
                  <a:pt x="2605" y="260"/>
                </a:lnTo>
                <a:lnTo>
                  <a:pt x="2606" y="263"/>
                </a:lnTo>
                <a:lnTo>
                  <a:pt x="2606" y="260"/>
                </a:lnTo>
                <a:lnTo>
                  <a:pt x="2606" y="260"/>
                </a:lnTo>
                <a:lnTo>
                  <a:pt x="2607" y="263"/>
                </a:lnTo>
                <a:lnTo>
                  <a:pt x="2607" y="262"/>
                </a:lnTo>
                <a:lnTo>
                  <a:pt x="2608" y="262"/>
                </a:lnTo>
                <a:lnTo>
                  <a:pt x="2608" y="262"/>
                </a:lnTo>
                <a:lnTo>
                  <a:pt x="2608" y="262"/>
                </a:lnTo>
                <a:lnTo>
                  <a:pt x="2610" y="263"/>
                </a:lnTo>
                <a:lnTo>
                  <a:pt x="2610" y="263"/>
                </a:lnTo>
                <a:lnTo>
                  <a:pt x="2610" y="263"/>
                </a:lnTo>
                <a:lnTo>
                  <a:pt x="2611" y="262"/>
                </a:lnTo>
                <a:lnTo>
                  <a:pt x="2611" y="260"/>
                </a:lnTo>
                <a:lnTo>
                  <a:pt x="2611" y="263"/>
                </a:lnTo>
                <a:lnTo>
                  <a:pt x="2612" y="260"/>
                </a:lnTo>
                <a:lnTo>
                  <a:pt x="2612" y="262"/>
                </a:lnTo>
                <a:lnTo>
                  <a:pt x="2613" y="260"/>
                </a:lnTo>
                <a:lnTo>
                  <a:pt x="2613" y="260"/>
                </a:lnTo>
                <a:lnTo>
                  <a:pt x="2613" y="262"/>
                </a:lnTo>
                <a:lnTo>
                  <a:pt x="2614" y="262"/>
                </a:lnTo>
                <a:lnTo>
                  <a:pt x="2614" y="260"/>
                </a:lnTo>
                <a:lnTo>
                  <a:pt x="2614" y="263"/>
                </a:lnTo>
                <a:lnTo>
                  <a:pt x="2615" y="260"/>
                </a:lnTo>
                <a:lnTo>
                  <a:pt x="2615" y="264"/>
                </a:lnTo>
                <a:lnTo>
                  <a:pt x="2615" y="259"/>
                </a:lnTo>
                <a:lnTo>
                  <a:pt x="2616" y="260"/>
                </a:lnTo>
                <a:lnTo>
                  <a:pt x="2616" y="262"/>
                </a:lnTo>
                <a:lnTo>
                  <a:pt x="2617" y="263"/>
                </a:lnTo>
                <a:lnTo>
                  <a:pt x="2617" y="262"/>
                </a:lnTo>
                <a:lnTo>
                  <a:pt x="2617" y="262"/>
                </a:lnTo>
                <a:lnTo>
                  <a:pt x="2619" y="262"/>
                </a:lnTo>
                <a:lnTo>
                  <a:pt x="2619" y="263"/>
                </a:lnTo>
                <a:lnTo>
                  <a:pt x="2619" y="260"/>
                </a:lnTo>
                <a:lnTo>
                  <a:pt x="2620" y="263"/>
                </a:lnTo>
                <a:lnTo>
                  <a:pt x="2620" y="260"/>
                </a:lnTo>
                <a:lnTo>
                  <a:pt x="2620" y="262"/>
                </a:lnTo>
                <a:lnTo>
                  <a:pt x="2621" y="260"/>
                </a:lnTo>
                <a:lnTo>
                  <a:pt x="2621" y="263"/>
                </a:lnTo>
                <a:lnTo>
                  <a:pt x="2622" y="260"/>
                </a:lnTo>
                <a:lnTo>
                  <a:pt x="2622" y="262"/>
                </a:lnTo>
                <a:lnTo>
                  <a:pt x="2622" y="262"/>
                </a:lnTo>
                <a:lnTo>
                  <a:pt x="2623" y="262"/>
                </a:lnTo>
                <a:lnTo>
                  <a:pt x="2623" y="262"/>
                </a:lnTo>
                <a:lnTo>
                  <a:pt x="2623" y="263"/>
                </a:lnTo>
                <a:lnTo>
                  <a:pt x="2624" y="262"/>
                </a:lnTo>
                <a:lnTo>
                  <a:pt x="2624" y="260"/>
                </a:lnTo>
                <a:lnTo>
                  <a:pt x="2624" y="263"/>
                </a:lnTo>
                <a:lnTo>
                  <a:pt x="2625" y="260"/>
                </a:lnTo>
                <a:lnTo>
                  <a:pt x="2625" y="260"/>
                </a:lnTo>
                <a:lnTo>
                  <a:pt x="2626" y="263"/>
                </a:lnTo>
                <a:lnTo>
                  <a:pt x="2626" y="262"/>
                </a:lnTo>
                <a:lnTo>
                  <a:pt x="2626" y="260"/>
                </a:lnTo>
                <a:lnTo>
                  <a:pt x="2628" y="260"/>
                </a:lnTo>
                <a:lnTo>
                  <a:pt x="2628" y="260"/>
                </a:lnTo>
                <a:lnTo>
                  <a:pt x="2628" y="262"/>
                </a:lnTo>
                <a:lnTo>
                  <a:pt x="2629" y="262"/>
                </a:lnTo>
                <a:lnTo>
                  <a:pt x="2629" y="264"/>
                </a:lnTo>
                <a:lnTo>
                  <a:pt x="2629" y="260"/>
                </a:lnTo>
                <a:lnTo>
                  <a:pt x="2630" y="260"/>
                </a:lnTo>
                <a:lnTo>
                  <a:pt x="2630" y="262"/>
                </a:lnTo>
                <a:lnTo>
                  <a:pt x="2631" y="262"/>
                </a:lnTo>
                <a:lnTo>
                  <a:pt x="2631" y="260"/>
                </a:lnTo>
                <a:lnTo>
                  <a:pt x="2631" y="263"/>
                </a:lnTo>
                <a:lnTo>
                  <a:pt x="2632" y="262"/>
                </a:lnTo>
                <a:lnTo>
                  <a:pt x="2632" y="260"/>
                </a:lnTo>
                <a:lnTo>
                  <a:pt x="2632" y="260"/>
                </a:lnTo>
                <a:lnTo>
                  <a:pt x="2633" y="260"/>
                </a:lnTo>
                <a:lnTo>
                  <a:pt x="2633" y="262"/>
                </a:lnTo>
                <a:lnTo>
                  <a:pt x="2634" y="262"/>
                </a:lnTo>
                <a:lnTo>
                  <a:pt x="2634" y="262"/>
                </a:lnTo>
                <a:lnTo>
                  <a:pt x="2634" y="262"/>
                </a:lnTo>
                <a:lnTo>
                  <a:pt x="2635" y="260"/>
                </a:lnTo>
                <a:lnTo>
                  <a:pt x="2635" y="262"/>
                </a:lnTo>
                <a:lnTo>
                  <a:pt x="2635" y="262"/>
                </a:lnTo>
                <a:lnTo>
                  <a:pt x="2637" y="263"/>
                </a:lnTo>
                <a:lnTo>
                  <a:pt x="2637" y="262"/>
                </a:lnTo>
                <a:lnTo>
                  <a:pt x="2637" y="263"/>
                </a:lnTo>
                <a:lnTo>
                  <a:pt x="2638" y="262"/>
                </a:lnTo>
                <a:lnTo>
                  <a:pt x="2638" y="260"/>
                </a:lnTo>
                <a:lnTo>
                  <a:pt x="2639" y="260"/>
                </a:lnTo>
                <a:lnTo>
                  <a:pt x="2639" y="262"/>
                </a:lnTo>
                <a:lnTo>
                  <a:pt x="2639" y="262"/>
                </a:lnTo>
                <a:lnTo>
                  <a:pt x="2640" y="262"/>
                </a:lnTo>
                <a:lnTo>
                  <a:pt x="2640" y="263"/>
                </a:lnTo>
                <a:lnTo>
                  <a:pt x="2640" y="260"/>
                </a:lnTo>
                <a:lnTo>
                  <a:pt x="2641" y="262"/>
                </a:lnTo>
                <a:lnTo>
                  <a:pt x="2641" y="263"/>
                </a:lnTo>
                <a:lnTo>
                  <a:pt x="2641" y="262"/>
                </a:lnTo>
                <a:lnTo>
                  <a:pt x="2642" y="260"/>
                </a:lnTo>
                <a:lnTo>
                  <a:pt x="2642" y="260"/>
                </a:lnTo>
                <a:lnTo>
                  <a:pt x="2643" y="263"/>
                </a:lnTo>
                <a:lnTo>
                  <a:pt x="2643" y="262"/>
                </a:lnTo>
                <a:lnTo>
                  <a:pt x="2643" y="263"/>
                </a:lnTo>
                <a:lnTo>
                  <a:pt x="2644" y="262"/>
                </a:lnTo>
                <a:lnTo>
                  <a:pt x="2644" y="260"/>
                </a:lnTo>
                <a:lnTo>
                  <a:pt x="2644" y="263"/>
                </a:lnTo>
                <a:lnTo>
                  <a:pt x="2646" y="262"/>
                </a:lnTo>
                <a:lnTo>
                  <a:pt x="2646" y="262"/>
                </a:lnTo>
                <a:lnTo>
                  <a:pt x="2646" y="260"/>
                </a:lnTo>
                <a:lnTo>
                  <a:pt x="2647" y="260"/>
                </a:lnTo>
                <a:lnTo>
                  <a:pt x="2647" y="263"/>
                </a:lnTo>
                <a:lnTo>
                  <a:pt x="2648" y="262"/>
                </a:lnTo>
                <a:lnTo>
                  <a:pt x="2648" y="259"/>
                </a:lnTo>
                <a:lnTo>
                  <a:pt x="2648" y="262"/>
                </a:lnTo>
                <a:lnTo>
                  <a:pt x="2649" y="262"/>
                </a:lnTo>
                <a:lnTo>
                  <a:pt x="2649" y="262"/>
                </a:lnTo>
                <a:lnTo>
                  <a:pt x="2649" y="260"/>
                </a:lnTo>
                <a:lnTo>
                  <a:pt x="2650" y="260"/>
                </a:lnTo>
                <a:lnTo>
                  <a:pt x="2650" y="262"/>
                </a:lnTo>
                <a:lnTo>
                  <a:pt x="2650" y="262"/>
                </a:lnTo>
                <a:lnTo>
                  <a:pt x="2651" y="262"/>
                </a:lnTo>
                <a:lnTo>
                  <a:pt x="2651" y="264"/>
                </a:lnTo>
                <a:lnTo>
                  <a:pt x="2652" y="262"/>
                </a:lnTo>
                <a:lnTo>
                  <a:pt x="2652" y="263"/>
                </a:lnTo>
                <a:lnTo>
                  <a:pt x="2652" y="263"/>
                </a:lnTo>
                <a:lnTo>
                  <a:pt x="2653" y="264"/>
                </a:lnTo>
                <a:lnTo>
                  <a:pt x="2653" y="263"/>
                </a:lnTo>
                <a:lnTo>
                  <a:pt x="2653" y="263"/>
                </a:lnTo>
                <a:lnTo>
                  <a:pt x="2655" y="263"/>
                </a:lnTo>
                <a:lnTo>
                  <a:pt x="2655" y="262"/>
                </a:lnTo>
                <a:lnTo>
                  <a:pt x="2655" y="260"/>
                </a:lnTo>
                <a:lnTo>
                  <a:pt x="2656" y="260"/>
                </a:lnTo>
                <a:lnTo>
                  <a:pt x="2656" y="260"/>
                </a:lnTo>
                <a:lnTo>
                  <a:pt x="2657" y="260"/>
                </a:lnTo>
                <a:lnTo>
                  <a:pt x="2657" y="263"/>
                </a:lnTo>
                <a:lnTo>
                  <a:pt x="2657" y="262"/>
                </a:lnTo>
                <a:lnTo>
                  <a:pt x="2658" y="262"/>
                </a:lnTo>
                <a:lnTo>
                  <a:pt x="2658" y="260"/>
                </a:lnTo>
                <a:lnTo>
                  <a:pt x="2658" y="262"/>
                </a:lnTo>
                <a:lnTo>
                  <a:pt x="2659" y="262"/>
                </a:lnTo>
                <a:lnTo>
                  <a:pt x="2659" y="260"/>
                </a:lnTo>
                <a:lnTo>
                  <a:pt x="2659" y="262"/>
                </a:lnTo>
                <a:lnTo>
                  <a:pt x="2660" y="259"/>
                </a:lnTo>
                <a:lnTo>
                  <a:pt x="2660" y="264"/>
                </a:lnTo>
                <a:lnTo>
                  <a:pt x="2661" y="263"/>
                </a:lnTo>
                <a:lnTo>
                  <a:pt x="2661" y="260"/>
                </a:lnTo>
                <a:lnTo>
                  <a:pt x="2661" y="262"/>
                </a:lnTo>
                <a:lnTo>
                  <a:pt x="2662" y="262"/>
                </a:lnTo>
                <a:lnTo>
                  <a:pt x="2662" y="264"/>
                </a:lnTo>
                <a:lnTo>
                  <a:pt x="2662" y="262"/>
                </a:lnTo>
                <a:lnTo>
                  <a:pt x="2664" y="262"/>
                </a:lnTo>
                <a:lnTo>
                  <a:pt x="2664" y="262"/>
                </a:lnTo>
                <a:lnTo>
                  <a:pt x="2664" y="263"/>
                </a:lnTo>
                <a:lnTo>
                  <a:pt x="2665" y="263"/>
                </a:lnTo>
                <a:lnTo>
                  <a:pt x="2665" y="260"/>
                </a:lnTo>
                <a:lnTo>
                  <a:pt x="2666" y="263"/>
                </a:lnTo>
                <a:lnTo>
                  <a:pt x="2666" y="262"/>
                </a:lnTo>
                <a:lnTo>
                  <a:pt x="2666" y="262"/>
                </a:lnTo>
                <a:lnTo>
                  <a:pt x="2667" y="260"/>
                </a:lnTo>
                <a:lnTo>
                  <a:pt x="2667" y="263"/>
                </a:lnTo>
                <a:lnTo>
                  <a:pt x="2667" y="263"/>
                </a:lnTo>
                <a:lnTo>
                  <a:pt x="2668" y="262"/>
                </a:lnTo>
                <a:lnTo>
                  <a:pt x="2668" y="262"/>
                </a:lnTo>
                <a:lnTo>
                  <a:pt x="2668" y="260"/>
                </a:lnTo>
                <a:lnTo>
                  <a:pt x="2669" y="262"/>
                </a:lnTo>
                <a:lnTo>
                  <a:pt x="2669" y="262"/>
                </a:lnTo>
                <a:lnTo>
                  <a:pt x="2670" y="262"/>
                </a:lnTo>
                <a:lnTo>
                  <a:pt x="2670" y="263"/>
                </a:lnTo>
                <a:lnTo>
                  <a:pt x="2670" y="262"/>
                </a:lnTo>
                <a:lnTo>
                  <a:pt x="2671" y="260"/>
                </a:lnTo>
                <a:lnTo>
                  <a:pt x="2671" y="263"/>
                </a:lnTo>
                <a:lnTo>
                  <a:pt x="2671" y="260"/>
                </a:lnTo>
                <a:lnTo>
                  <a:pt x="2673" y="262"/>
                </a:lnTo>
                <a:lnTo>
                  <a:pt x="2673" y="263"/>
                </a:lnTo>
                <a:lnTo>
                  <a:pt x="2673" y="260"/>
                </a:lnTo>
                <a:lnTo>
                  <a:pt x="2674" y="262"/>
                </a:lnTo>
                <a:lnTo>
                  <a:pt x="2674" y="263"/>
                </a:lnTo>
                <a:lnTo>
                  <a:pt x="2675" y="264"/>
                </a:lnTo>
                <a:lnTo>
                  <a:pt x="2675" y="262"/>
                </a:lnTo>
                <a:lnTo>
                  <a:pt x="2675" y="262"/>
                </a:lnTo>
                <a:lnTo>
                  <a:pt x="2676" y="262"/>
                </a:lnTo>
                <a:lnTo>
                  <a:pt x="2676" y="262"/>
                </a:lnTo>
                <a:lnTo>
                  <a:pt x="2676" y="260"/>
                </a:lnTo>
                <a:lnTo>
                  <a:pt x="2677" y="260"/>
                </a:lnTo>
                <a:lnTo>
                  <a:pt x="2677" y="260"/>
                </a:lnTo>
                <a:lnTo>
                  <a:pt x="2678" y="260"/>
                </a:lnTo>
                <a:lnTo>
                  <a:pt x="2678" y="260"/>
                </a:lnTo>
                <a:lnTo>
                  <a:pt x="2678" y="260"/>
                </a:lnTo>
                <a:lnTo>
                  <a:pt x="2679" y="263"/>
                </a:lnTo>
                <a:lnTo>
                  <a:pt x="2679" y="262"/>
                </a:lnTo>
                <a:lnTo>
                  <a:pt x="2679" y="260"/>
                </a:lnTo>
                <a:lnTo>
                  <a:pt x="2680" y="260"/>
                </a:lnTo>
                <a:lnTo>
                  <a:pt x="2680" y="262"/>
                </a:lnTo>
                <a:lnTo>
                  <a:pt x="2680" y="263"/>
                </a:lnTo>
                <a:lnTo>
                  <a:pt x="2682" y="262"/>
                </a:lnTo>
                <a:lnTo>
                  <a:pt x="2682" y="263"/>
                </a:lnTo>
                <a:lnTo>
                  <a:pt x="2683" y="262"/>
                </a:lnTo>
                <a:lnTo>
                  <a:pt x="2683" y="263"/>
                </a:lnTo>
                <a:lnTo>
                  <a:pt x="2683" y="262"/>
                </a:lnTo>
                <a:lnTo>
                  <a:pt x="2684" y="262"/>
                </a:lnTo>
                <a:lnTo>
                  <a:pt x="2684" y="260"/>
                </a:lnTo>
                <a:lnTo>
                  <a:pt x="2684" y="262"/>
                </a:lnTo>
                <a:lnTo>
                  <a:pt x="2685" y="260"/>
                </a:lnTo>
                <a:lnTo>
                  <a:pt x="2685" y="260"/>
                </a:lnTo>
                <a:lnTo>
                  <a:pt x="2685" y="263"/>
                </a:lnTo>
                <a:lnTo>
                  <a:pt x="2686" y="260"/>
                </a:lnTo>
                <a:lnTo>
                  <a:pt x="2686" y="263"/>
                </a:lnTo>
                <a:lnTo>
                  <a:pt x="2687" y="263"/>
                </a:lnTo>
                <a:lnTo>
                  <a:pt x="2687" y="263"/>
                </a:lnTo>
                <a:lnTo>
                  <a:pt x="2687" y="262"/>
                </a:lnTo>
                <a:lnTo>
                  <a:pt x="2688" y="264"/>
                </a:lnTo>
                <a:lnTo>
                  <a:pt x="2688" y="263"/>
                </a:lnTo>
                <a:lnTo>
                  <a:pt x="2688" y="264"/>
                </a:lnTo>
                <a:lnTo>
                  <a:pt x="2689" y="264"/>
                </a:lnTo>
                <a:lnTo>
                  <a:pt x="2689" y="263"/>
                </a:lnTo>
                <a:lnTo>
                  <a:pt x="2689" y="262"/>
                </a:lnTo>
                <a:lnTo>
                  <a:pt x="2691" y="263"/>
                </a:lnTo>
                <a:lnTo>
                  <a:pt x="2691" y="263"/>
                </a:lnTo>
                <a:lnTo>
                  <a:pt x="2692" y="263"/>
                </a:lnTo>
                <a:lnTo>
                  <a:pt x="2692" y="262"/>
                </a:lnTo>
                <a:lnTo>
                  <a:pt x="2692" y="262"/>
                </a:lnTo>
                <a:lnTo>
                  <a:pt x="2693" y="263"/>
                </a:lnTo>
                <a:lnTo>
                  <a:pt x="2693" y="262"/>
                </a:lnTo>
                <a:lnTo>
                  <a:pt x="2693" y="260"/>
                </a:lnTo>
                <a:lnTo>
                  <a:pt x="2694" y="264"/>
                </a:lnTo>
                <a:lnTo>
                  <a:pt x="2694" y="260"/>
                </a:lnTo>
                <a:lnTo>
                  <a:pt x="2694" y="262"/>
                </a:lnTo>
                <a:lnTo>
                  <a:pt x="2695" y="262"/>
                </a:lnTo>
                <a:lnTo>
                  <a:pt x="2695" y="262"/>
                </a:lnTo>
                <a:lnTo>
                  <a:pt x="2696" y="263"/>
                </a:lnTo>
                <a:lnTo>
                  <a:pt x="2696" y="263"/>
                </a:lnTo>
                <a:lnTo>
                  <a:pt x="2696" y="263"/>
                </a:lnTo>
                <a:lnTo>
                  <a:pt x="2697" y="262"/>
                </a:lnTo>
                <a:lnTo>
                  <a:pt x="2697" y="260"/>
                </a:lnTo>
                <a:lnTo>
                  <a:pt x="2697" y="262"/>
                </a:lnTo>
                <a:lnTo>
                  <a:pt x="2698" y="262"/>
                </a:lnTo>
                <a:lnTo>
                  <a:pt x="2698" y="262"/>
                </a:lnTo>
                <a:lnTo>
                  <a:pt x="2698" y="260"/>
                </a:lnTo>
                <a:lnTo>
                  <a:pt x="2700" y="263"/>
                </a:lnTo>
                <a:lnTo>
                  <a:pt x="2700" y="262"/>
                </a:lnTo>
                <a:lnTo>
                  <a:pt x="2701" y="260"/>
                </a:lnTo>
                <a:lnTo>
                  <a:pt x="2701" y="262"/>
                </a:lnTo>
                <a:lnTo>
                  <a:pt x="2701" y="262"/>
                </a:lnTo>
                <a:lnTo>
                  <a:pt x="2702" y="260"/>
                </a:lnTo>
                <a:lnTo>
                  <a:pt x="2702" y="262"/>
                </a:lnTo>
                <a:lnTo>
                  <a:pt x="2702" y="262"/>
                </a:lnTo>
                <a:lnTo>
                  <a:pt x="2703" y="263"/>
                </a:lnTo>
                <a:lnTo>
                  <a:pt x="2703" y="260"/>
                </a:lnTo>
                <a:lnTo>
                  <a:pt x="2703" y="260"/>
                </a:lnTo>
                <a:lnTo>
                  <a:pt x="2704" y="262"/>
                </a:lnTo>
                <a:lnTo>
                  <a:pt x="2704" y="260"/>
                </a:lnTo>
                <a:lnTo>
                  <a:pt x="2705" y="262"/>
                </a:lnTo>
                <a:lnTo>
                  <a:pt x="2705" y="262"/>
                </a:lnTo>
                <a:lnTo>
                  <a:pt x="2705" y="262"/>
                </a:lnTo>
                <a:lnTo>
                  <a:pt x="2706" y="263"/>
                </a:lnTo>
                <a:lnTo>
                  <a:pt x="2706" y="262"/>
                </a:lnTo>
                <a:lnTo>
                  <a:pt x="2706" y="262"/>
                </a:lnTo>
                <a:lnTo>
                  <a:pt x="2707" y="262"/>
                </a:lnTo>
                <a:lnTo>
                  <a:pt x="2707" y="262"/>
                </a:lnTo>
                <a:lnTo>
                  <a:pt x="2707" y="263"/>
                </a:lnTo>
                <a:lnTo>
                  <a:pt x="2709" y="260"/>
                </a:lnTo>
                <a:lnTo>
                  <a:pt x="2709" y="260"/>
                </a:lnTo>
                <a:lnTo>
                  <a:pt x="2710" y="260"/>
                </a:lnTo>
                <a:lnTo>
                  <a:pt x="2710" y="260"/>
                </a:lnTo>
                <a:lnTo>
                  <a:pt x="2710" y="260"/>
                </a:lnTo>
                <a:lnTo>
                  <a:pt x="2711" y="260"/>
                </a:lnTo>
                <a:lnTo>
                  <a:pt x="2711" y="260"/>
                </a:lnTo>
                <a:lnTo>
                  <a:pt x="2711" y="263"/>
                </a:lnTo>
                <a:lnTo>
                  <a:pt x="2712" y="260"/>
                </a:lnTo>
                <a:lnTo>
                  <a:pt x="2712" y="263"/>
                </a:lnTo>
                <a:lnTo>
                  <a:pt x="2712" y="263"/>
                </a:lnTo>
                <a:lnTo>
                  <a:pt x="2713" y="262"/>
                </a:lnTo>
                <a:lnTo>
                  <a:pt x="2713" y="263"/>
                </a:lnTo>
                <a:lnTo>
                  <a:pt x="2714" y="262"/>
                </a:lnTo>
                <a:lnTo>
                  <a:pt x="2714" y="262"/>
                </a:lnTo>
                <a:lnTo>
                  <a:pt x="2714" y="263"/>
                </a:lnTo>
                <a:lnTo>
                  <a:pt x="2715" y="262"/>
                </a:lnTo>
                <a:lnTo>
                  <a:pt x="2715" y="262"/>
                </a:lnTo>
                <a:lnTo>
                  <a:pt x="2715" y="262"/>
                </a:lnTo>
                <a:lnTo>
                  <a:pt x="2716" y="262"/>
                </a:lnTo>
                <a:lnTo>
                  <a:pt x="2716" y="262"/>
                </a:lnTo>
                <a:lnTo>
                  <a:pt x="2716" y="263"/>
                </a:lnTo>
                <a:lnTo>
                  <a:pt x="2718" y="260"/>
                </a:lnTo>
                <a:lnTo>
                  <a:pt x="2718" y="264"/>
                </a:lnTo>
                <a:lnTo>
                  <a:pt x="2719" y="262"/>
                </a:lnTo>
                <a:lnTo>
                  <a:pt x="2719" y="262"/>
                </a:lnTo>
                <a:lnTo>
                  <a:pt x="2719" y="263"/>
                </a:lnTo>
                <a:lnTo>
                  <a:pt x="2720" y="260"/>
                </a:lnTo>
                <a:lnTo>
                  <a:pt x="2720" y="259"/>
                </a:lnTo>
                <a:lnTo>
                  <a:pt x="2720" y="262"/>
                </a:lnTo>
                <a:lnTo>
                  <a:pt x="2721" y="260"/>
                </a:lnTo>
                <a:lnTo>
                  <a:pt x="2721" y="262"/>
                </a:lnTo>
                <a:lnTo>
                  <a:pt x="2722" y="263"/>
                </a:lnTo>
                <a:lnTo>
                  <a:pt x="2722" y="260"/>
                </a:lnTo>
                <a:lnTo>
                  <a:pt x="2722" y="260"/>
                </a:lnTo>
                <a:lnTo>
                  <a:pt x="2723" y="262"/>
                </a:lnTo>
                <a:lnTo>
                  <a:pt x="2723" y="263"/>
                </a:lnTo>
                <a:lnTo>
                  <a:pt x="2723" y="263"/>
                </a:lnTo>
                <a:lnTo>
                  <a:pt x="2724" y="260"/>
                </a:lnTo>
                <a:lnTo>
                  <a:pt x="2724" y="263"/>
                </a:lnTo>
                <a:lnTo>
                  <a:pt x="2724" y="262"/>
                </a:lnTo>
                <a:lnTo>
                  <a:pt x="2725" y="263"/>
                </a:lnTo>
                <a:lnTo>
                  <a:pt x="2725" y="262"/>
                </a:lnTo>
                <a:lnTo>
                  <a:pt x="2727" y="262"/>
                </a:lnTo>
                <a:lnTo>
                  <a:pt x="2727" y="260"/>
                </a:lnTo>
                <a:lnTo>
                  <a:pt x="2727" y="263"/>
                </a:lnTo>
                <a:lnTo>
                  <a:pt x="2728" y="260"/>
                </a:lnTo>
                <a:lnTo>
                  <a:pt x="2728" y="260"/>
                </a:lnTo>
                <a:lnTo>
                  <a:pt x="2728" y="262"/>
                </a:lnTo>
                <a:lnTo>
                  <a:pt x="2729" y="262"/>
                </a:lnTo>
                <a:lnTo>
                  <a:pt x="2729" y="263"/>
                </a:lnTo>
                <a:lnTo>
                  <a:pt x="2729" y="263"/>
                </a:lnTo>
                <a:lnTo>
                  <a:pt x="2730" y="262"/>
                </a:lnTo>
                <a:lnTo>
                  <a:pt x="2730" y="260"/>
                </a:lnTo>
                <a:lnTo>
                  <a:pt x="2731" y="260"/>
                </a:lnTo>
                <a:lnTo>
                  <a:pt x="2731" y="260"/>
                </a:lnTo>
                <a:lnTo>
                  <a:pt x="2731" y="260"/>
                </a:lnTo>
                <a:lnTo>
                  <a:pt x="2732" y="260"/>
                </a:lnTo>
                <a:lnTo>
                  <a:pt x="2732" y="260"/>
                </a:lnTo>
                <a:lnTo>
                  <a:pt x="2732" y="262"/>
                </a:lnTo>
                <a:lnTo>
                  <a:pt x="2733" y="260"/>
                </a:lnTo>
                <a:lnTo>
                  <a:pt x="2733" y="262"/>
                </a:lnTo>
                <a:lnTo>
                  <a:pt x="2733" y="262"/>
                </a:lnTo>
                <a:lnTo>
                  <a:pt x="2734" y="263"/>
                </a:lnTo>
                <a:lnTo>
                  <a:pt x="2734" y="262"/>
                </a:lnTo>
                <a:lnTo>
                  <a:pt x="2736" y="264"/>
                </a:lnTo>
                <a:lnTo>
                  <a:pt x="2736" y="264"/>
                </a:lnTo>
                <a:lnTo>
                  <a:pt x="2736" y="264"/>
                </a:lnTo>
                <a:lnTo>
                  <a:pt x="2737" y="262"/>
                </a:lnTo>
                <a:lnTo>
                  <a:pt x="2737" y="263"/>
                </a:lnTo>
                <a:lnTo>
                  <a:pt x="2737" y="263"/>
                </a:lnTo>
                <a:lnTo>
                  <a:pt x="2738" y="260"/>
                </a:lnTo>
                <a:lnTo>
                  <a:pt x="2738" y="263"/>
                </a:lnTo>
                <a:lnTo>
                  <a:pt x="2738" y="262"/>
                </a:lnTo>
                <a:lnTo>
                  <a:pt x="2739" y="263"/>
                </a:lnTo>
                <a:lnTo>
                  <a:pt x="2739" y="260"/>
                </a:lnTo>
                <a:lnTo>
                  <a:pt x="2740" y="262"/>
                </a:lnTo>
                <a:lnTo>
                  <a:pt x="2740" y="263"/>
                </a:lnTo>
                <a:lnTo>
                  <a:pt x="2740" y="263"/>
                </a:lnTo>
                <a:lnTo>
                  <a:pt x="2741" y="262"/>
                </a:lnTo>
                <a:lnTo>
                  <a:pt x="2741" y="263"/>
                </a:lnTo>
                <a:lnTo>
                  <a:pt x="2741" y="262"/>
                </a:lnTo>
                <a:lnTo>
                  <a:pt x="2742" y="262"/>
                </a:lnTo>
                <a:lnTo>
                  <a:pt x="2742" y="262"/>
                </a:lnTo>
                <a:lnTo>
                  <a:pt x="2742" y="262"/>
                </a:lnTo>
                <a:lnTo>
                  <a:pt x="2743" y="262"/>
                </a:lnTo>
                <a:lnTo>
                  <a:pt x="2743" y="262"/>
                </a:lnTo>
                <a:lnTo>
                  <a:pt x="2745" y="262"/>
                </a:lnTo>
                <a:lnTo>
                  <a:pt x="2745" y="260"/>
                </a:lnTo>
                <a:lnTo>
                  <a:pt x="2745" y="262"/>
                </a:lnTo>
                <a:lnTo>
                  <a:pt x="2746" y="262"/>
                </a:lnTo>
                <a:lnTo>
                  <a:pt x="2746" y="262"/>
                </a:lnTo>
                <a:lnTo>
                  <a:pt x="2746" y="263"/>
                </a:lnTo>
                <a:lnTo>
                  <a:pt x="2747" y="262"/>
                </a:lnTo>
                <a:lnTo>
                  <a:pt x="2747" y="260"/>
                </a:lnTo>
                <a:lnTo>
                  <a:pt x="2747" y="263"/>
                </a:lnTo>
                <a:lnTo>
                  <a:pt x="2748" y="263"/>
                </a:lnTo>
                <a:lnTo>
                  <a:pt x="2748" y="262"/>
                </a:lnTo>
                <a:lnTo>
                  <a:pt x="2749" y="262"/>
                </a:lnTo>
                <a:lnTo>
                  <a:pt x="2749" y="262"/>
                </a:lnTo>
                <a:lnTo>
                  <a:pt x="2749" y="262"/>
                </a:lnTo>
                <a:lnTo>
                  <a:pt x="2750" y="260"/>
                </a:lnTo>
                <a:lnTo>
                  <a:pt x="2750" y="262"/>
                </a:lnTo>
                <a:lnTo>
                  <a:pt x="2750" y="260"/>
                </a:lnTo>
                <a:lnTo>
                  <a:pt x="2751" y="260"/>
                </a:lnTo>
                <a:lnTo>
                  <a:pt x="2751" y="260"/>
                </a:lnTo>
                <a:lnTo>
                  <a:pt x="2751" y="260"/>
                </a:lnTo>
                <a:lnTo>
                  <a:pt x="2752" y="260"/>
                </a:lnTo>
                <a:lnTo>
                  <a:pt x="2752" y="263"/>
                </a:lnTo>
                <a:lnTo>
                  <a:pt x="2754" y="262"/>
                </a:lnTo>
                <a:lnTo>
                  <a:pt x="2754" y="262"/>
                </a:lnTo>
                <a:lnTo>
                  <a:pt x="2754" y="260"/>
                </a:lnTo>
                <a:lnTo>
                  <a:pt x="2755" y="262"/>
                </a:lnTo>
                <a:lnTo>
                  <a:pt x="2755" y="263"/>
                </a:lnTo>
                <a:lnTo>
                  <a:pt x="2755" y="262"/>
                </a:lnTo>
                <a:lnTo>
                  <a:pt x="2756" y="262"/>
                </a:lnTo>
                <a:lnTo>
                  <a:pt x="2756" y="263"/>
                </a:lnTo>
                <a:lnTo>
                  <a:pt x="2756" y="262"/>
                </a:lnTo>
                <a:lnTo>
                  <a:pt x="2757" y="260"/>
                </a:lnTo>
                <a:lnTo>
                  <a:pt x="2757" y="262"/>
                </a:lnTo>
                <a:lnTo>
                  <a:pt x="2758" y="262"/>
                </a:lnTo>
                <a:lnTo>
                  <a:pt x="2758" y="262"/>
                </a:lnTo>
                <a:lnTo>
                  <a:pt x="2758" y="263"/>
                </a:lnTo>
                <a:lnTo>
                  <a:pt x="2759" y="263"/>
                </a:lnTo>
                <a:lnTo>
                  <a:pt x="2759" y="260"/>
                </a:lnTo>
                <a:lnTo>
                  <a:pt x="2759" y="262"/>
                </a:lnTo>
                <a:lnTo>
                  <a:pt x="2760" y="262"/>
                </a:lnTo>
                <a:lnTo>
                  <a:pt x="2760" y="260"/>
                </a:lnTo>
                <a:lnTo>
                  <a:pt x="2761" y="264"/>
                </a:lnTo>
                <a:lnTo>
                  <a:pt x="2761" y="263"/>
                </a:lnTo>
                <a:lnTo>
                  <a:pt x="2761" y="262"/>
                </a:lnTo>
                <a:lnTo>
                  <a:pt x="2763" y="260"/>
                </a:lnTo>
                <a:lnTo>
                  <a:pt x="2763" y="262"/>
                </a:lnTo>
                <a:lnTo>
                  <a:pt x="2763" y="263"/>
                </a:lnTo>
                <a:lnTo>
                  <a:pt x="2764" y="262"/>
                </a:lnTo>
                <a:lnTo>
                  <a:pt x="2764" y="262"/>
                </a:lnTo>
                <a:lnTo>
                  <a:pt x="2764" y="260"/>
                </a:lnTo>
                <a:lnTo>
                  <a:pt x="2765" y="260"/>
                </a:lnTo>
                <a:lnTo>
                  <a:pt x="2765" y="260"/>
                </a:lnTo>
                <a:lnTo>
                  <a:pt x="2766" y="263"/>
                </a:lnTo>
                <a:lnTo>
                  <a:pt x="2766" y="260"/>
                </a:lnTo>
                <a:lnTo>
                  <a:pt x="2766" y="262"/>
                </a:lnTo>
                <a:lnTo>
                  <a:pt x="2767" y="262"/>
                </a:lnTo>
                <a:lnTo>
                  <a:pt x="2767" y="262"/>
                </a:lnTo>
                <a:lnTo>
                  <a:pt x="2767" y="263"/>
                </a:lnTo>
                <a:lnTo>
                  <a:pt x="2768" y="260"/>
                </a:lnTo>
                <a:lnTo>
                  <a:pt x="2768" y="262"/>
                </a:lnTo>
                <a:lnTo>
                  <a:pt x="2768" y="262"/>
                </a:lnTo>
                <a:lnTo>
                  <a:pt x="2769" y="262"/>
                </a:lnTo>
                <a:lnTo>
                  <a:pt x="2769" y="262"/>
                </a:lnTo>
                <a:lnTo>
                  <a:pt x="2770" y="263"/>
                </a:lnTo>
                <a:lnTo>
                  <a:pt x="2770" y="262"/>
                </a:lnTo>
                <a:lnTo>
                  <a:pt x="2770" y="263"/>
                </a:lnTo>
                <a:lnTo>
                  <a:pt x="2772" y="262"/>
                </a:lnTo>
                <a:lnTo>
                  <a:pt x="2772" y="264"/>
                </a:lnTo>
                <a:lnTo>
                  <a:pt x="2772" y="263"/>
                </a:lnTo>
                <a:lnTo>
                  <a:pt x="2773" y="260"/>
                </a:lnTo>
                <a:lnTo>
                  <a:pt x="2773" y="262"/>
                </a:lnTo>
                <a:lnTo>
                  <a:pt x="2773" y="262"/>
                </a:lnTo>
                <a:lnTo>
                  <a:pt x="2774" y="262"/>
                </a:lnTo>
                <a:lnTo>
                  <a:pt x="2774" y="263"/>
                </a:lnTo>
                <a:lnTo>
                  <a:pt x="2775" y="262"/>
                </a:lnTo>
                <a:lnTo>
                  <a:pt x="2775" y="262"/>
                </a:lnTo>
                <a:lnTo>
                  <a:pt x="2775" y="262"/>
                </a:lnTo>
                <a:lnTo>
                  <a:pt x="2776" y="260"/>
                </a:lnTo>
                <a:lnTo>
                  <a:pt x="2776" y="260"/>
                </a:lnTo>
                <a:lnTo>
                  <a:pt x="2776" y="263"/>
                </a:lnTo>
                <a:lnTo>
                  <a:pt x="2777" y="263"/>
                </a:lnTo>
                <a:lnTo>
                  <a:pt x="2777" y="264"/>
                </a:lnTo>
                <a:lnTo>
                  <a:pt x="2777" y="264"/>
                </a:lnTo>
                <a:lnTo>
                  <a:pt x="2778" y="262"/>
                </a:lnTo>
                <a:lnTo>
                  <a:pt x="2778" y="264"/>
                </a:lnTo>
                <a:lnTo>
                  <a:pt x="2779" y="263"/>
                </a:lnTo>
                <a:lnTo>
                  <a:pt x="2779" y="263"/>
                </a:lnTo>
                <a:lnTo>
                  <a:pt x="2779" y="263"/>
                </a:lnTo>
                <a:lnTo>
                  <a:pt x="2781" y="262"/>
                </a:lnTo>
                <a:lnTo>
                  <a:pt x="2781" y="262"/>
                </a:lnTo>
                <a:lnTo>
                  <a:pt x="2781" y="263"/>
                </a:lnTo>
                <a:lnTo>
                  <a:pt x="2782" y="263"/>
                </a:lnTo>
                <a:lnTo>
                  <a:pt x="2782" y="264"/>
                </a:lnTo>
                <a:lnTo>
                  <a:pt x="2782" y="260"/>
                </a:lnTo>
                <a:lnTo>
                  <a:pt x="2783" y="262"/>
                </a:lnTo>
                <a:lnTo>
                  <a:pt x="2783" y="260"/>
                </a:lnTo>
                <a:lnTo>
                  <a:pt x="2784" y="260"/>
                </a:lnTo>
                <a:lnTo>
                  <a:pt x="2784" y="260"/>
                </a:lnTo>
                <a:lnTo>
                  <a:pt x="2784" y="260"/>
                </a:lnTo>
                <a:lnTo>
                  <a:pt x="2785" y="262"/>
                </a:lnTo>
                <a:lnTo>
                  <a:pt x="2785" y="262"/>
                </a:lnTo>
                <a:lnTo>
                  <a:pt x="2785" y="260"/>
                </a:lnTo>
                <a:lnTo>
                  <a:pt x="2786" y="262"/>
                </a:lnTo>
                <a:lnTo>
                  <a:pt x="2786" y="260"/>
                </a:lnTo>
                <a:lnTo>
                  <a:pt x="2786" y="262"/>
                </a:lnTo>
                <a:lnTo>
                  <a:pt x="2787" y="262"/>
                </a:lnTo>
                <a:lnTo>
                  <a:pt x="2787" y="263"/>
                </a:lnTo>
                <a:lnTo>
                  <a:pt x="2788" y="262"/>
                </a:lnTo>
                <a:lnTo>
                  <a:pt x="2788" y="262"/>
                </a:lnTo>
                <a:lnTo>
                  <a:pt x="2788" y="262"/>
                </a:lnTo>
                <a:lnTo>
                  <a:pt x="2790" y="262"/>
                </a:lnTo>
                <a:lnTo>
                  <a:pt x="2790" y="263"/>
                </a:lnTo>
                <a:lnTo>
                  <a:pt x="2790" y="263"/>
                </a:lnTo>
                <a:lnTo>
                  <a:pt x="2791" y="262"/>
                </a:lnTo>
                <a:lnTo>
                  <a:pt x="2791" y="260"/>
                </a:lnTo>
                <a:lnTo>
                  <a:pt x="2791" y="262"/>
                </a:lnTo>
                <a:lnTo>
                  <a:pt x="2792" y="260"/>
                </a:lnTo>
                <a:lnTo>
                  <a:pt x="2792" y="263"/>
                </a:lnTo>
                <a:lnTo>
                  <a:pt x="2793" y="262"/>
                </a:lnTo>
                <a:lnTo>
                  <a:pt x="2793" y="263"/>
                </a:lnTo>
                <a:lnTo>
                  <a:pt x="2793" y="262"/>
                </a:lnTo>
                <a:lnTo>
                  <a:pt x="2794" y="262"/>
                </a:lnTo>
                <a:lnTo>
                  <a:pt x="2794" y="260"/>
                </a:lnTo>
                <a:lnTo>
                  <a:pt x="2794" y="262"/>
                </a:lnTo>
                <a:lnTo>
                  <a:pt x="2795" y="262"/>
                </a:lnTo>
                <a:lnTo>
                  <a:pt x="2795" y="262"/>
                </a:lnTo>
                <a:lnTo>
                  <a:pt x="2795" y="263"/>
                </a:lnTo>
                <a:lnTo>
                  <a:pt x="2796" y="262"/>
                </a:lnTo>
                <a:lnTo>
                  <a:pt x="2796" y="263"/>
                </a:lnTo>
                <a:lnTo>
                  <a:pt x="2797" y="263"/>
                </a:lnTo>
                <a:lnTo>
                  <a:pt x="2797" y="260"/>
                </a:lnTo>
                <a:lnTo>
                  <a:pt x="2797" y="260"/>
                </a:lnTo>
                <a:lnTo>
                  <a:pt x="2799" y="260"/>
                </a:lnTo>
                <a:lnTo>
                  <a:pt x="2799" y="262"/>
                </a:lnTo>
                <a:lnTo>
                  <a:pt x="2799" y="262"/>
                </a:lnTo>
                <a:lnTo>
                  <a:pt x="2800" y="263"/>
                </a:lnTo>
                <a:lnTo>
                  <a:pt x="2800" y="263"/>
                </a:lnTo>
                <a:lnTo>
                  <a:pt x="2800" y="262"/>
                </a:lnTo>
                <a:lnTo>
                  <a:pt x="2801" y="260"/>
                </a:lnTo>
                <a:lnTo>
                  <a:pt x="2801" y="260"/>
                </a:lnTo>
                <a:lnTo>
                  <a:pt x="2802" y="262"/>
                </a:lnTo>
                <a:lnTo>
                  <a:pt x="2802" y="262"/>
                </a:lnTo>
                <a:lnTo>
                  <a:pt x="2802" y="260"/>
                </a:lnTo>
                <a:lnTo>
                  <a:pt x="2803" y="262"/>
                </a:lnTo>
                <a:lnTo>
                  <a:pt x="2803" y="263"/>
                </a:lnTo>
                <a:lnTo>
                  <a:pt x="2803" y="262"/>
                </a:lnTo>
                <a:lnTo>
                  <a:pt x="2804" y="263"/>
                </a:lnTo>
                <a:lnTo>
                  <a:pt x="2804" y="260"/>
                </a:lnTo>
                <a:lnTo>
                  <a:pt x="2805" y="260"/>
                </a:lnTo>
                <a:lnTo>
                  <a:pt x="2805" y="262"/>
                </a:lnTo>
                <a:lnTo>
                  <a:pt x="2805" y="263"/>
                </a:lnTo>
                <a:lnTo>
                  <a:pt x="2806" y="263"/>
                </a:lnTo>
                <a:lnTo>
                  <a:pt x="2806" y="262"/>
                </a:lnTo>
                <a:lnTo>
                  <a:pt x="2806" y="262"/>
                </a:lnTo>
                <a:lnTo>
                  <a:pt x="2808" y="263"/>
                </a:lnTo>
                <a:lnTo>
                  <a:pt x="2808" y="262"/>
                </a:lnTo>
                <a:lnTo>
                  <a:pt x="2808" y="263"/>
                </a:lnTo>
                <a:lnTo>
                  <a:pt x="2809" y="262"/>
                </a:lnTo>
                <a:lnTo>
                  <a:pt x="2809" y="262"/>
                </a:lnTo>
                <a:lnTo>
                  <a:pt x="2810" y="263"/>
                </a:lnTo>
                <a:lnTo>
                  <a:pt x="2810" y="262"/>
                </a:lnTo>
                <a:lnTo>
                  <a:pt x="2810" y="260"/>
                </a:lnTo>
                <a:lnTo>
                  <a:pt x="2811" y="262"/>
                </a:lnTo>
                <a:lnTo>
                  <a:pt x="2811" y="260"/>
                </a:lnTo>
                <a:lnTo>
                  <a:pt x="2811" y="260"/>
                </a:lnTo>
                <a:lnTo>
                  <a:pt x="2812" y="260"/>
                </a:lnTo>
                <a:lnTo>
                  <a:pt x="2812" y="260"/>
                </a:lnTo>
                <a:lnTo>
                  <a:pt x="2812" y="262"/>
                </a:lnTo>
                <a:lnTo>
                  <a:pt x="2813" y="260"/>
                </a:lnTo>
                <a:lnTo>
                  <a:pt x="2813" y="262"/>
                </a:lnTo>
                <a:lnTo>
                  <a:pt x="2814" y="262"/>
                </a:lnTo>
                <a:lnTo>
                  <a:pt x="2814" y="260"/>
                </a:lnTo>
                <a:lnTo>
                  <a:pt x="2814" y="262"/>
                </a:lnTo>
                <a:lnTo>
                  <a:pt x="2815" y="260"/>
                </a:lnTo>
                <a:lnTo>
                  <a:pt x="2815" y="263"/>
                </a:lnTo>
                <a:lnTo>
                  <a:pt x="2815" y="262"/>
                </a:lnTo>
                <a:lnTo>
                  <a:pt x="2817" y="262"/>
                </a:lnTo>
                <a:lnTo>
                  <a:pt x="2817" y="264"/>
                </a:lnTo>
                <a:lnTo>
                  <a:pt x="2817" y="263"/>
                </a:lnTo>
                <a:lnTo>
                  <a:pt x="2818" y="264"/>
                </a:lnTo>
                <a:lnTo>
                  <a:pt x="2818" y="263"/>
                </a:lnTo>
                <a:lnTo>
                  <a:pt x="2819" y="260"/>
                </a:lnTo>
                <a:lnTo>
                  <a:pt x="2819" y="260"/>
                </a:lnTo>
                <a:lnTo>
                  <a:pt x="2819" y="262"/>
                </a:lnTo>
                <a:lnTo>
                  <a:pt x="2820" y="262"/>
                </a:lnTo>
                <a:lnTo>
                  <a:pt x="2820" y="260"/>
                </a:lnTo>
                <a:lnTo>
                  <a:pt x="2820" y="263"/>
                </a:lnTo>
                <a:lnTo>
                  <a:pt x="2821" y="262"/>
                </a:lnTo>
                <a:lnTo>
                  <a:pt x="2821" y="263"/>
                </a:lnTo>
                <a:lnTo>
                  <a:pt x="2821" y="262"/>
                </a:lnTo>
                <a:lnTo>
                  <a:pt x="2822" y="262"/>
                </a:lnTo>
                <a:lnTo>
                  <a:pt x="2822" y="262"/>
                </a:lnTo>
                <a:lnTo>
                  <a:pt x="2823" y="260"/>
                </a:lnTo>
                <a:lnTo>
                  <a:pt x="2823" y="263"/>
                </a:lnTo>
                <a:lnTo>
                  <a:pt x="2823" y="259"/>
                </a:lnTo>
                <a:lnTo>
                  <a:pt x="2824" y="263"/>
                </a:lnTo>
                <a:lnTo>
                  <a:pt x="2824" y="262"/>
                </a:lnTo>
                <a:lnTo>
                  <a:pt x="2824" y="263"/>
                </a:lnTo>
                <a:lnTo>
                  <a:pt x="2826" y="262"/>
                </a:lnTo>
                <a:lnTo>
                  <a:pt x="2826" y="263"/>
                </a:lnTo>
                <a:lnTo>
                  <a:pt x="2826" y="260"/>
                </a:lnTo>
                <a:lnTo>
                  <a:pt x="2827" y="260"/>
                </a:lnTo>
                <a:lnTo>
                  <a:pt x="2827" y="262"/>
                </a:lnTo>
                <a:lnTo>
                  <a:pt x="2828" y="260"/>
                </a:lnTo>
                <a:lnTo>
                  <a:pt x="2828" y="260"/>
                </a:lnTo>
                <a:lnTo>
                  <a:pt x="2828" y="263"/>
                </a:lnTo>
                <a:lnTo>
                  <a:pt x="2829" y="262"/>
                </a:lnTo>
                <a:lnTo>
                  <a:pt x="2829" y="262"/>
                </a:lnTo>
                <a:lnTo>
                  <a:pt x="2829" y="263"/>
                </a:lnTo>
                <a:lnTo>
                  <a:pt x="2830" y="260"/>
                </a:lnTo>
                <a:lnTo>
                  <a:pt x="2830" y="262"/>
                </a:lnTo>
                <a:lnTo>
                  <a:pt x="2830" y="262"/>
                </a:lnTo>
                <a:lnTo>
                  <a:pt x="2831" y="262"/>
                </a:lnTo>
                <a:lnTo>
                  <a:pt x="2831" y="263"/>
                </a:lnTo>
                <a:lnTo>
                  <a:pt x="2832" y="262"/>
                </a:lnTo>
                <a:lnTo>
                  <a:pt x="2832" y="260"/>
                </a:lnTo>
                <a:lnTo>
                  <a:pt x="2832" y="263"/>
                </a:lnTo>
                <a:lnTo>
                  <a:pt x="2833" y="260"/>
                </a:lnTo>
                <a:lnTo>
                  <a:pt x="2833" y="260"/>
                </a:lnTo>
                <a:lnTo>
                  <a:pt x="2833" y="262"/>
                </a:lnTo>
                <a:lnTo>
                  <a:pt x="2835" y="262"/>
                </a:lnTo>
                <a:lnTo>
                  <a:pt x="2835" y="262"/>
                </a:lnTo>
                <a:lnTo>
                  <a:pt x="2835" y="263"/>
                </a:lnTo>
                <a:lnTo>
                  <a:pt x="2836" y="264"/>
                </a:lnTo>
                <a:lnTo>
                  <a:pt x="2836" y="260"/>
                </a:lnTo>
                <a:lnTo>
                  <a:pt x="2837" y="262"/>
                </a:lnTo>
                <a:lnTo>
                  <a:pt x="2837" y="260"/>
                </a:lnTo>
                <a:lnTo>
                  <a:pt x="2837" y="262"/>
                </a:lnTo>
                <a:lnTo>
                  <a:pt x="2838" y="260"/>
                </a:lnTo>
                <a:lnTo>
                  <a:pt x="2838" y="260"/>
                </a:lnTo>
                <a:lnTo>
                  <a:pt x="2838" y="262"/>
                </a:lnTo>
                <a:lnTo>
                  <a:pt x="2839" y="262"/>
                </a:lnTo>
                <a:lnTo>
                  <a:pt x="2839" y="262"/>
                </a:lnTo>
                <a:lnTo>
                  <a:pt x="2839" y="263"/>
                </a:lnTo>
                <a:lnTo>
                  <a:pt x="2840" y="260"/>
                </a:lnTo>
                <a:lnTo>
                  <a:pt x="2840" y="260"/>
                </a:lnTo>
                <a:lnTo>
                  <a:pt x="2841" y="260"/>
                </a:lnTo>
                <a:lnTo>
                  <a:pt x="2841" y="262"/>
                </a:lnTo>
                <a:lnTo>
                  <a:pt x="2841" y="262"/>
                </a:lnTo>
                <a:lnTo>
                  <a:pt x="2842" y="262"/>
                </a:lnTo>
                <a:lnTo>
                  <a:pt x="2842" y="260"/>
                </a:lnTo>
                <a:lnTo>
                  <a:pt x="2842" y="262"/>
                </a:lnTo>
                <a:lnTo>
                  <a:pt x="2844" y="262"/>
                </a:lnTo>
                <a:lnTo>
                  <a:pt x="2844" y="262"/>
                </a:lnTo>
                <a:lnTo>
                  <a:pt x="2844" y="260"/>
                </a:lnTo>
                <a:lnTo>
                  <a:pt x="2845" y="262"/>
                </a:lnTo>
                <a:lnTo>
                  <a:pt x="2845" y="260"/>
                </a:lnTo>
                <a:lnTo>
                  <a:pt x="2846" y="260"/>
                </a:lnTo>
                <a:lnTo>
                  <a:pt x="2846" y="263"/>
                </a:lnTo>
                <a:lnTo>
                  <a:pt x="2846" y="263"/>
                </a:lnTo>
                <a:lnTo>
                  <a:pt x="2847" y="262"/>
                </a:lnTo>
                <a:lnTo>
                  <a:pt x="2847" y="260"/>
                </a:lnTo>
                <a:lnTo>
                  <a:pt x="2847" y="262"/>
                </a:lnTo>
                <a:lnTo>
                  <a:pt x="2848" y="260"/>
                </a:lnTo>
                <a:lnTo>
                  <a:pt x="2848" y="260"/>
                </a:lnTo>
                <a:lnTo>
                  <a:pt x="2849" y="262"/>
                </a:lnTo>
                <a:lnTo>
                  <a:pt x="2849" y="260"/>
                </a:lnTo>
                <a:lnTo>
                  <a:pt x="2849" y="262"/>
                </a:lnTo>
                <a:lnTo>
                  <a:pt x="2850" y="262"/>
                </a:lnTo>
                <a:lnTo>
                  <a:pt x="2850" y="260"/>
                </a:lnTo>
                <a:lnTo>
                  <a:pt x="2850" y="262"/>
                </a:lnTo>
                <a:lnTo>
                  <a:pt x="2851" y="264"/>
                </a:lnTo>
                <a:lnTo>
                  <a:pt x="2851" y="260"/>
                </a:lnTo>
                <a:lnTo>
                  <a:pt x="2851" y="262"/>
                </a:lnTo>
                <a:lnTo>
                  <a:pt x="2853" y="263"/>
                </a:lnTo>
                <a:lnTo>
                  <a:pt x="2853" y="262"/>
                </a:lnTo>
                <a:lnTo>
                  <a:pt x="2854" y="262"/>
                </a:lnTo>
                <a:lnTo>
                  <a:pt x="2854" y="264"/>
                </a:lnTo>
                <a:lnTo>
                  <a:pt x="2854" y="263"/>
                </a:lnTo>
                <a:lnTo>
                  <a:pt x="2855" y="264"/>
                </a:lnTo>
                <a:lnTo>
                  <a:pt x="2855" y="262"/>
                </a:lnTo>
                <a:lnTo>
                  <a:pt x="2855" y="262"/>
                </a:lnTo>
                <a:lnTo>
                  <a:pt x="2856" y="263"/>
                </a:lnTo>
                <a:lnTo>
                  <a:pt x="2856" y="260"/>
                </a:lnTo>
                <a:lnTo>
                  <a:pt x="2856" y="263"/>
                </a:lnTo>
                <a:lnTo>
                  <a:pt x="2857" y="263"/>
                </a:lnTo>
                <a:lnTo>
                  <a:pt x="2857" y="262"/>
                </a:lnTo>
                <a:lnTo>
                  <a:pt x="2858" y="260"/>
                </a:lnTo>
                <a:lnTo>
                  <a:pt x="2858" y="260"/>
                </a:lnTo>
                <a:lnTo>
                  <a:pt x="2858" y="260"/>
                </a:lnTo>
                <a:lnTo>
                  <a:pt x="2859" y="262"/>
                </a:lnTo>
                <a:lnTo>
                  <a:pt x="2859" y="260"/>
                </a:lnTo>
                <a:lnTo>
                  <a:pt x="2859" y="260"/>
                </a:lnTo>
                <a:lnTo>
                  <a:pt x="2860" y="262"/>
                </a:lnTo>
                <a:lnTo>
                  <a:pt x="2860" y="264"/>
                </a:lnTo>
                <a:lnTo>
                  <a:pt x="2860" y="260"/>
                </a:lnTo>
                <a:lnTo>
                  <a:pt x="2862" y="260"/>
                </a:lnTo>
                <a:lnTo>
                  <a:pt x="2862" y="263"/>
                </a:lnTo>
                <a:lnTo>
                  <a:pt x="2863" y="260"/>
                </a:lnTo>
                <a:lnTo>
                  <a:pt x="2863" y="262"/>
                </a:lnTo>
                <a:lnTo>
                  <a:pt x="2863" y="262"/>
                </a:lnTo>
                <a:lnTo>
                  <a:pt x="2864" y="259"/>
                </a:lnTo>
                <a:lnTo>
                  <a:pt x="2864" y="262"/>
                </a:lnTo>
                <a:lnTo>
                  <a:pt x="2864" y="260"/>
                </a:lnTo>
                <a:lnTo>
                  <a:pt x="2865" y="262"/>
                </a:lnTo>
                <a:lnTo>
                  <a:pt x="2865" y="260"/>
                </a:lnTo>
                <a:lnTo>
                  <a:pt x="2865" y="263"/>
                </a:lnTo>
                <a:lnTo>
                  <a:pt x="2866" y="263"/>
                </a:lnTo>
                <a:lnTo>
                  <a:pt x="2866" y="260"/>
                </a:lnTo>
                <a:lnTo>
                  <a:pt x="2867" y="263"/>
                </a:lnTo>
                <a:lnTo>
                  <a:pt x="2867" y="262"/>
                </a:lnTo>
                <a:lnTo>
                  <a:pt x="2867" y="262"/>
                </a:lnTo>
                <a:lnTo>
                  <a:pt x="2868" y="260"/>
                </a:lnTo>
                <a:lnTo>
                  <a:pt x="2868" y="262"/>
                </a:lnTo>
                <a:lnTo>
                  <a:pt x="2868" y="262"/>
                </a:lnTo>
                <a:lnTo>
                  <a:pt x="2869" y="260"/>
                </a:lnTo>
                <a:lnTo>
                  <a:pt x="2869" y="260"/>
                </a:lnTo>
                <a:lnTo>
                  <a:pt x="2869" y="263"/>
                </a:lnTo>
                <a:lnTo>
                  <a:pt x="2871" y="260"/>
                </a:lnTo>
                <a:lnTo>
                  <a:pt x="2871" y="262"/>
                </a:lnTo>
                <a:lnTo>
                  <a:pt x="2872" y="262"/>
                </a:lnTo>
                <a:lnTo>
                  <a:pt x="2872" y="262"/>
                </a:lnTo>
                <a:lnTo>
                  <a:pt x="2872" y="260"/>
                </a:lnTo>
                <a:lnTo>
                  <a:pt x="2873" y="141"/>
                </a:lnTo>
                <a:lnTo>
                  <a:pt x="2873" y="9"/>
                </a:lnTo>
                <a:lnTo>
                  <a:pt x="2873" y="3"/>
                </a:lnTo>
                <a:lnTo>
                  <a:pt x="2874" y="3"/>
                </a:lnTo>
                <a:lnTo>
                  <a:pt x="2874" y="3"/>
                </a:lnTo>
                <a:lnTo>
                  <a:pt x="2874" y="1"/>
                </a:lnTo>
                <a:lnTo>
                  <a:pt x="2875" y="2"/>
                </a:lnTo>
                <a:lnTo>
                  <a:pt x="2875" y="3"/>
                </a:lnTo>
                <a:lnTo>
                  <a:pt x="2876" y="1"/>
                </a:lnTo>
                <a:lnTo>
                  <a:pt x="2876" y="1"/>
                </a:lnTo>
                <a:lnTo>
                  <a:pt x="2876" y="2"/>
                </a:lnTo>
                <a:lnTo>
                  <a:pt x="2877" y="3"/>
                </a:lnTo>
                <a:lnTo>
                  <a:pt x="2877" y="2"/>
                </a:lnTo>
                <a:lnTo>
                  <a:pt x="2877" y="2"/>
                </a:lnTo>
                <a:lnTo>
                  <a:pt x="2878" y="2"/>
                </a:lnTo>
                <a:lnTo>
                  <a:pt x="2878" y="1"/>
                </a:lnTo>
                <a:lnTo>
                  <a:pt x="2878" y="2"/>
                </a:lnTo>
                <a:lnTo>
                  <a:pt x="2880" y="2"/>
                </a:lnTo>
                <a:lnTo>
                  <a:pt x="2880" y="1"/>
                </a:lnTo>
                <a:lnTo>
                  <a:pt x="2881" y="1"/>
                </a:lnTo>
                <a:lnTo>
                  <a:pt x="2881" y="2"/>
                </a:lnTo>
                <a:lnTo>
                  <a:pt x="2881" y="3"/>
                </a:lnTo>
                <a:lnTo>
                  <a:pt x="2882" y="2"/>
                </a:lnTo>
                <a:lnTo>
                  <a:pt x="2882" y="3"/>
                </a:lnTo>
                <a:lnTo>
                  <a:pt x="2882" y="1"/>
                </a:lnTo>
                <a:lnTo>
                  <a:pt x="2883" y="0"/>
                </a:lnTo>
                <a:lnTo>
                  <a:pt x="2883" y="2"/>
                </a:lnTo>
                <a:lnTo>
                  <a:pt x="2883" y="2"/>
                </a:lnTo>
                <a:lnTo>
                  <a:pt x="2884" y="2"/>
                </a:lnTo>
                <a:lnTo>
                  <a:pt x="2884" y="1"/>
                </a:lnTo>
                <a:lnTo>
                  <a:pt x="2885" y="2"/>
                </a:lnTo>
                <a:lnTo>
                  <a:pt x="2885" y="3"/>
                </a:lnTo>
                <a:lnTo>
                  <a:pt x="2885" y="1"/>
                </a:lnTo>
                <a:lnTo>
                  <a:pt x="2886" y="2"/>
                </a:lnTo>
                <a:lnTo>
                  <a:pt x="2886" y="2"/>
                </a:lnTo>
                <a:lnTo>
                  <a:pt x="2886" y="1"/>
                </a:lnTo>
                <a:lnTo>
                  <a:pt x="2887" y="2"/>
                </a:lnTo>
                <a:lnTo>
                  <a:pt x="2887" y="2"/>
                </a:lnTo>
                <a:lnTo>
                  <a:pt x="2887" y="3"/>
                </a:lnTo>
                <a:lnTo>
                  <a:pt x="2888" y="3"/>
                </a:lnTo>
                <a:lnTo>
                  <a:pt x="2888" y="1"/>
                </a:lnTo>
                <a:lnTo>
                  <a:pt x="2890" y="2"/>
                </a:lnTo>
                <a:lnTo>
                  <a:pt x="2890" y="1"/>
                </a:lnTo>
                <a:lnTo>
                  <a:pt x="2890" y="2"/>
                </a:lnTo>
                <a:lnTo>
                  <a:pt x="2891" y="1"/>
                </a:lnTo>
                <a:lnTo>
                  <a:pt x="2891" y="3"/>
                </a:lnTo>
                <a:lnTo>
                  <a:pt x="2891" y="2"/>
                </a:lnTo>
                <a:lnTo>
                  <a:pt x="2892" y="3"/>
                </a:lnTo>
                <a:lnTo>
                  <a:pt x="2892" y="3"/>
                </a:lnTo>
                <a:lnTo>
                  <a:pt x="2893" y="3"/>
                </a:lnTo>
                <a:lnTo>
                  <a:pt x="2893" y="3"/>
                </a:lnTo>
                <a:lnTo>
                  <a:pt x="2893" y="3"/>
                </a:lnTo>
                <a:lnTo>
                  <a:pt x="2894" y="0"/>
                </a:lnTo>
                <a:lnTo>
                  <a:pt x="2894" y="2"/>
                </a:lnTo>
                <a:lnTo>
                  <a:pt x="2894" y="0"/>
                </a:lnTo>
                <a:lnTo>
                  <a:pt x="2895" y="1"/>
                </a:lnTo>
                <a:lnTo>
                  <a:pt x="2895" y="2"/>
                </a:lnTo>
                <a:lnTo>
                  <a:pt x="2895" y="2"/>
                </a:lnTo>
                <a:lnTo>
                  <a:pt x="2896" y="1"/>
                </a:lnTo>
                <a:lnTo>
                  <a:pt x="2896" y="1"/>
                </a:lnTo>
                <a:lnTo>
                  <a:pt x="2897" y="2"/>
                </a:lnTo>
                <a:lnTo>
                  <a:pt x="2897" y="1"/>
                </a:lnTo>
                <a:lnTo>
                  <a:pt x="2897" y="0"/>
                </a:lnTo>
                <a:lnTo>
                  <a:pt x="2899" y="3"/>
                </a:lnTo>
                <a:lnTo>
                  <a:pt x="2899" y="3"/>
                </a:lnTo>
                <a:lnTo>
                  <a:pt x="2899" y="3"/>
                </a:lnTo>
                <a:lnTo>
                  <a:pt x="2900" y="2"/>
                </a:lnTo>
                <a:lnTo>
                  <a:pt x="2900" y="2"/>
                </a:lnTo>
                <a:lnTo>
                  <a:pt x="2900" y="1"/>
                </a:lnTo>
                <a:lnTo>
                  <a:pt x="2901" y="1"/>
                </a:lnTo>
                <a:lnTo>
                  <a:pt x="2901" y="1"/>
                </a:lnTo>
                <a:lnTo>
                  <a:pt x="2902" y="1"/>
                </a:lnTo>
                <a:lnTo>
                  <a:pt x="2902" y="1"/>
                </a:lnTo>
                <a:lnTo>
                  <a:pt x="2902" y="2"/>
                </a:lnTo>
                <a:lnTo>
                  <a:pt x="2903" y="0"/>
                </a:lnTo>
                <a:lnTo>
                  <a:pt x="2903" y="2"/>
                </a:lnTo>
                <a:lnTo>
                  <a:pt x="2903" y="2"/>
                </a:lnTo>
                <a:lnTo>
                  <a:pt x="2904" y="2"/>
                </a:lnTo>
                <a:lnTo>
                  <a:pt x="2904" y="1"/>
                </a:lnTo>
                <a:lnTo>
                  <a:pt x="2904" y="1"/>
                </a:lnTo>
                <a:lnTo>
                  <a:pt x="2905" y="0"/>
                </a:lnTo>
                <a:lnTo>
                  <a:pt x="2905" y="1"/>
                </a:lnTo>
                <a:lnTo>
                  <a:pt x="2906" y="0"/>
                </a:lnTo>
                <a:lnTo>
                  <a:pt x="2906" y="0"/>
                </a:lnTo>
                <a:lnTo>
                  <a:pt x="2906" y="2"/>
                </a:lnTo>
                <a:lnTo>
                  <a:pt x="2908" y="1"/>
                </a:lnTo>
                <a:lnTo>
                  <a:pt x="2908" y="3"/>
                </a:lnTo>
                <a:lnTo>
                  <a:pt x="2908" y="2"/>
                </a:lnTo>
                <a:lnTo>
                  <a:pt x="2909" y="2"/>
                </a:lnTo>
                <a:lnTo>
                  <a:pt x="2909" y="1"/>
                </a:lnTo>
                <a:lnTo>
                  <a:pt x="2909" y="2"/>
                </a:lnTo>
                <a:lnTo>
                  <a:pt x="2910" y="2"/>
                </a:lnTo>
                <a:lnTo>
                  <a:pt x="2910" y="1"/>
                </a:lnTo>
                <a:lnTo>
                  <a:pt x="2911" y="2"/>
                </a:lnTo>
                <a:lnTo>
                  <a:pt x="2911" y="2"/>
                </a:lnTo>
                <a:lnTo>
                  <a:pt x="2911" y="2"/>
                </a:lnTo>
                <a:lnTo>
                  <a:pt x="2912" y="1"/>
                </a:lnTo>
                <a:lnTo>
                  <a:pt x="2912" y="2"/>
                </a:lnTo>
                <a:lnTo>
                  <a:pt x="2912" y="2"/>
                </a:lnTo>
                <a:lnTo>
                  <a:pt x="2913" y="1"/>
                </a:lnTo>
                <a:lnTo>
                  <a:pt x="2913" y="2"/>
                </a:lnTo>
                <a:lnTo>
                  <a:pt x="2913" y="2"/>
                </a:lnTo>
                <a:lnTo>
                  <a:pt x="2914" y="2"/>
                </a:lnTo>
                <a:lnTo>
                  <a:pt x="2914" y="2"/>
                </a:lnTo>
                <a:lnTo>
                  <a:pt x="2915" y="1"/>
                </a:lnTo>
                <a:lnTo>
                  <a:pt x="2915" y="2"/>
                </a:lnTo>
                <a:lnTo>
                  <a:pt x="2915" y="2"/>
                </a:lnTo>
                <a:lnTo>
                  <a:pt x="2917" y="2"/>
                </a:lnTo>
                <a:lnTo>
                  <a:pt x="2917" y="1"/>
                </a:lnTo>
                <a:lnTo>
                  <a:pt x="2917" y="2"/>
                </a:lnTo>
                <a:lnTo>
                  <a:pt x="2918" y="2"/>
                </a:lnTo>
                <a:lnTo>
                  <a:pt x="2918" y="2"/>
                </a:lnTo>
                <a:lnTo>
                  <a:pt x="2918" y="2"/>
                </a:lnTo>
                <a:lnTo>
                  <a:pt x="2919" y="3"/>
                </a:lnTo>
                <a:lnTo>
                  <a:pt x="2919" y="2"/>
                </a:lnTo>
                <a:lnTo>
                  <a:pt x="2920" y="3"/>
                </a:lnTo>
                <a:lnTo>
                  <a:pt x="2920" y="3"/>
                </a:lnTo>
                <a:lnTo>
                  <a:pt x="2920" y="2"/>
                </a:lnTo>
                <a:lnTo>
                  <a:pt x="2921" y="3"/>
                </a:lnTo>
                <a:lnTo>
                  <a:pt x="2921" y="1"/>
                </a:lnTo>
                <a:lnTo>
                  <a:pt x="2921" y="3"/>
                </a:lnTo>
                <a:lnTo>
                  <a:pt x="2922" y="1"/>
                </a:lnTo>
                <a:lnTo>
                  <a:pt x="2922" y="3"/>
                </a:lnTo>
                <a:lnTo>
                  <a:pt x="2922" y="3"/>
                </a:lnTo>
                <a:lnTo>
                  <a:pt x="2923" y="1"/>
                </a:lnTo>
                <a:lnTo>
                  <a:pt x="2923" y="3"/>
                </a:lnTo>
                <a:lnTo>
                  <a:pt x="2924" y="1"/>
                </a:lnTo>
                <a:lnTo>
                  <a:pt x="2924" y="1"/>
                </a:lnTo>
                <a:lnTo>
                  <a:pt x="2924" y="2"/>
                </a:lnTo>
                <a:lnTo>
                  <a:pt x="2926" y="3"/>
                </a:lnTo>
                <a:lnTo>
                  <a:pt x="2926" y="2"/>
                </a:lnTo>
                <a:lnTo>
                  <a:pt x="2926" y="1"/>
                </a:lnTo>
                <a:lnTo>
                  <a:pt x="2927" y="1"/>
                </a:lnTo>
                <a:lnTo>
                  <a:pt x="2927" y="3"/>
                </a:lnTo>
                <a:lnTo>
                  <a:pt x="2927" y="2"/>
                </a:lnTo>
                <a:lnTo>
                  <a:pt x="2928" y="0"/>
                </a:lnTo>
                <a:lnTo>
                  <a:pt x="2928" y="2"/>
                </a:lnTo>
                <a:lnTo>
                  <a:pt x="2929" y="2"/>
                </a:lnTo>
                <a:lnTo>
                  <a:pt x="2929" y="3"/>
                </a:lnTo>
                <a:lnTo>
                  <a:pt x="2929" y="3"/>
                </a:lnTo>
                <a:lnTo>
                  <a:pt x="2930" y="3"/>
                </a:lnTo>
                <a:lnTo>
                  <a:pt x="2930" y="2"/>
                </a:lnTo>
                <a:lnTo>
                  <a:pt x="2930" y="1"/>
                </a:lnTo>
                <a:lnTo>
                  <a:pt x="2931" y="3"/>
                </a:lnTo>
                <a:lnTo>
                  <a:pt x="2931" y="1"/>
                </a:lnTo>
                <a:lnTo>
                  <a:pt x="2931" y="2"/>
                </a:lnTo>
                <a:lnTo>
                  <a:pt x="2932" y="2"/>
                </a:lnTo>
                <a:lnTo>
                  <a:pt x="2932" y="3"/>
                </a:lnTo>
                <a:lnTo>
                  <a:pt x="2933" y="1"/>
                </a:lnTo>
                <a:lnTo>
                  <a:pt x="2933" y="2"/>
                </a:lnTo>
                <a:lnTo>
                  <a:pt x="2933" y="3"/>
                </a:lnTo>
                <a:lnTo>
                  <a:pt x="2935" y="1"/>
                </a:lnTo>
                <a:lnTo>
                  <a:pt x="2935" y="3"/>
                </a:lnTo>
                <a:lnTo>
                  <a:pt x="2935" y="3"/>
                </a:lnTo>
                <a:lnTo>
                  <a:pt x="2936" y="2"/>
                </a:lnTo>
                <a:lnTo>
                  <a:pt x="2936" y="1"/>
                </a:lnTo>
                <a:lnTo>
                  <a:pt x="2937" y="1"/>
                </a:lnTo>
                <a:lnTo>
                  <a:pt x="2937" y="3"/>
                </a:lnTo>
                <a:lnTo>
                  <a:pt x="2937" y="2"/>
                </a:lnTo>
                <a:lnTo>
                  <a:pt x="2938" y="3"/>
                </a:lnTo>
                <a:lnTo>
                  <a:pt x="2938" y="2"/>
                </a:lnTo>
                <a:lnTo>
                  <a:pt x="2938" y="3"/>
                </a:lnTo>
                <a:lnTo>
                  <a:pt x="2939" y="3"/>
                </a:lnTo>
                <a:lnTo>
                  <a:pt x="2939" y="3"/>
                </a:lnTo>
                <a:lnTo>
                  <a:pt x="2939" y="1"/>
                </a:lnTo>
                <a:lnTo>
                  <a:pt x="2940" y="2"/>
                </a:lnTo>
                <a:lnTo>
                  <a:pt x="2940" y="2"/>
                </a:lnTo>
                <a:lnTo>
                  <a:pt x="2941" y="1"/>
                </a:lnTo>
                <a:lnTo>
                  <a:pt x="2941" y="3"/>
                </a:lnTo>
                <a:lnTo>
                  <a:pt x="2941" y="3"/>
                </a:lnTo>
                <a:lnTo>
                  <a:pt x="2942" y="2"/>
                </a:lnTo>
                <a:lnTo>
                  <a:pt x="2942" y="2"/>
                </a:lnTo>
                <a:lnTo>
                  <a:pt x="2942" y="2"/>
                </a:lnTo>
                <a:lnTo>
                  <a:pt x="2944" y="2"/>
                </a:lnTo>
                <a:lnTo>
                  <a:pt x="2944" y="1"/>
                </a:lnTo>
                <a:lnTo>
                  <a:pt x="2944" y="3"/>
                </a:lnTo>
                <a:lnTo>
                  <a:pt x="2945" y="1"/>
                </a:lnTo>
                <a:lnTo>
                  <a:pt x="2945" y="3"/>
                </a:lnTo>
                <a:lnTo>
                  <a:pt x="2946" y="1"/>
                </a:lnTo>
                <a:lnTo>
                  <a:pt x="2946" y="1"/>
                </a:lnTo>
                <a:lnTo>
                  <a:pt x="2946" y="1"/>
                </a:lnTo>
                <a:lnTo>
                  <a:pt x="2947" y="2"/>
                </a:lnTo>
                <a:lnTo>
                  <a:pt x="2947" y="2"/>
                </a:lnTo>
                <a:lnTo>
                  <a:pt x="2947" y="3"/>
                </a:lnTo>
                <a:lnTo>
                  <a:pt x="2948" y="2"/>
                </a:lnTo>
                <a:lnTo>
                  <a:pt x="2948" y="1"/>
                </a:lnTo>
                <a:lnTo>
                  <a:pt x="2948" y="3"/>
                </a:lnTo>
                <a:lnTo>
                  <a:pt x="2949" y="2"/>
                </a:lnTo>
                <a:lnTo>
                  <a:pt x="2949" y="2"/>
                </a:lnTo>
                <a:lnTo>
                  <a:pt x="2950" y="3"/>
                </a:lnTo>
                <a:lnTo>
                  <a:pt x="2950" y="3"/>
                </a:lnTo>
                <a:lnTo>
                  <a:pt x="2950" y="3"/>
                </a:lnTo>
                <a:lnTo>
                  <a:pt x="2951" y="2"/>
                </a:lnTo>
                <a:lnTo>
                  <a:pt x="2951" y="2"/>
                </a:lnTo>
                <a:lnTo>
                  <a:pt x="2951" y="3"/>
                </a:lnTo>
                <a:lnTo>
                  <a:pt x="2953" y="2"/>
                </a:lnTo>
                <a:lnTo>
                  <a:pt x="2953" y="2"/>
                </a:lnTo>
                <a:lnTo>
                  <a:pt x="2953" y="2"/>
                </a:lnTo>
                <a:lnTo>
                  <a:pt x="2954" y="2"/>
                </a:lnTo>
                <a:lnTo>
                  <a:pt x="2954" y="2"/>
                </a:lnTo>
                <a:lnTo>
                  <a:pt x="2955" y="1"/>
                </a:lnTo>
                <a:lnTo>
                  <a:pt x="2955" y="2"/>
                </a:lnTo>
                <a:lnTo>
                  <a:pt x="2955" y="3"/>
                </a:lnTo>
                <a:lnTo>
                  <a:pt x="2956" y="3"/>
                </a:lnTo>
                <a:lnTo>
                  <a:pt x="2956" y="1"/>
                </a:lnTo>
                <a:lnTo>
                  <a:pt x="2956" y="3"/>
                </a:lnTo>
                <a:lnTo>
                  <a:pt x="2957" y="1"/>
                </a:lnTo>
                <a:lnTo>
                  <a:pt x="2957" y="1"/>
                </a:lnTo>
                <a:lnTo>
                  <a:pt x="2957" y="2"/>
                </a:lnTo>
                <a:lnTo>
                  <a:pt x="2958" y="1"/>
                </a:lnTo>
                <a:lnTo>
                  <a:pt x="2958" y="2"/>
                </a:lnTo>
                <a:lnTo>
                  <a:pt x="2959" y="3"/>
                </a:lnTo>
                <a:lnTo>
                  <a:pt x="2959" y="2"/>
                </a:lnTo>
                <a:lnTo>
                  <a:pt x="2959" y="2"/>
                </a:lnTo>
                <a:lnTo>
                  <a:pt x="2960" y="2"/>
                </a:lnTo>
                <a:lnTo>
                  <a:pt x="2960" y="3"/>
                </a:lnTo>
                <a:lnTo>
                  <a:pt x="2960" y="2"/>
                </a:lnTo>
                <a:lnTo>
                  <a:pt x="2962" y="1"/>
                </a:lnTo>
                <a:lnTo>
                  <a:pt x="2962" y="2"/>
                </a:lnTo>
                <a:lnTo>
                  <a:pt x="2962" y="2"/>
                </a:lnTo>
                <a:lnTo>
                  <a:pt x="2963" y="1"/>
                </a:lnTo>
                <a:lnTo>
                  <a:pt x="2963" y="2"/>
                </a:lnTo>
                <a:lnTo>
                  <a:pt x="2964" y="0"/>
                </a:lnTo>
                <a:lnTo>
                  <a:pt x="2964" y="3"/>
                </a:lnTo>
                <a:lnTo>
                  <a:pt x="2964" y="1"/>
                </a:lnTo>
                <a:lnTo>
                  <a:pt x="2965" y="1"/>
                </a:lnTo>
                <a:lnTo>
                  <a:pt x="2965" y="2"/>
                </a:lnTo>
                <a:lnTo>
                  <a:pt x="2965" y="2"/>
                </a:lnTo>
                <a:lnTo>
                  <a:pt x="2966" y="0"/>
                </a:lnTo>
                <a:lnTo>
                  <a:pt x="2966" y="1"/>
                </a:lnTo>
                <a:lnTo>
                  <a:pt x="2966" y="3"/>
                </a:lnTo>
                <a:lnTo>
                  <a:pt x="2967" y="3"/>
                </a:lnTo>
                <a:lnTo>
                  <a:pt x="2967" y="2"/>
                </a:lnTo>
                <a:lnTo>
                  <a:pt x="2968" y="2"/>
                </a:lnTo>
                <a:lnTo>
                  <a:pt x="2968" y="1"/>
                </a:lnTo>
                <a:lnTo>
                  <a:pt x="2968" y="2"/>
                </a:lnTo>
                <a:lnTo>
                  <a:pt x="2969" y="1"/>
                </a:lnTo>
                <a:lnTo>
                  <a:pt x="2969" y="2"/>
                </a:lnTo>
                <a:lnTo>
                  <a:pt x="2969" y="2"/>
                </a:lnTo>
                <a:lnTo>
                  <a:pt x="2971" y="2"/>
                </a:lnTo>
                <a:lnTo>
                  <a:pt x="2971" y="2"/>
                </a:lnTo>
                <a:lnTo>
                  <a:pt x="2971" y="2"/>
                </a:lnTo>
                <a:lnTo>
                  <a:pt x="2972" y="2"/>
                </a:lnTo>
                <a:lnTo>
                  <a:pt x="2972" y="1"/>
                </a:lnTo>
                <a:lnTo>
                  <a:pt x="2973" y="3"/>
                </a:lnTo>
                <a:lnTo>
                  <a:pt x="2973" y="3"/>
                </a:lnTo>
                <a:lnTo>
                  <a:pt x="2973" y="2"/>
                </a:lnTo>
                <a:lnTo>
                  <a:pt x="2974" y="3"/>
                </a:lnTo>
                <a:lnTo>
                  <a:pt x="2974" y="4"/>
                </a:lnTo>
                <a:lnTo>
                  <a:pt x="2974" y="1"/>
                </a:lnTo>
                <a:lnTo>
                  <a:pt x="2975" y="2"/>
                </a:lnTo>
                <a:lnTo>
                  <a:pt x="2975" y="1"/>
                </a:lnTo>
                <a:lnTo>
                  <a:pt x="2975" y="3"/>
                </a:lnTo>
                <a:lnTo>
                  <a:pt x="2976" y="1"/>
                </a:lnTo>
                <a:lnTo>
                  <a:pt x="2976" y="1"/>
                </a:lnTo>
                <a:lnTo>
                  <a:pt x="2977" y="1"/>
                </a:lnTo>
                <a:lnTo>
                  <a:pt x="2977" y="3"/>
                </a:lnTo>
                <a:lnTo>
                  <a:pt x="2977" y="3"/>
                </a:lnTo>
                <a:lnTo>
                  <a:pt x="2978" y="1"/>
                </a:lnTo>
                <a:lnTo>
                  <a:pt x="2978" y="2"/>
                </a:lnTo>
                <a:lnTo>
                  <a:pt x="2978" y="2"/>
                </a:lnTo>
                <a:lnTo>
                  <a:pt x="2980" y="2"/>
                </a:lnTo>
                <a:lnTo>
                  <a:pt x="2980" y="2"/>
                </a:lnTo>
                <a:lnTo>
                  <a:pt x="2981" y="3"/>
                </a:lnTo>
                <a:lnTo>
                  <a:pt x="2981" y="3"/>
                </a:lnTo>
                <a:lnTo>
                  <a:pt x="2981" y="2"/>
                </a:lnTo>
                <a:lnTo>
                  <a:pt x="2982" y="3"/>
                </a:lnTo>
                <a:lnTo>
                  <a:pt x="2982" y="3"/>
                </a:lnTo>
                <a:lnTo>
                  <a:pt x="2982" y="1"/>
                </a:lnTo>
                <a:lnTo>
                  <a:pt x="2983" y="2"/>
                </a:lnTo>
                <a:lnTo>
                  <a:pt x="2983" y="2"/>
                </a:lnTo>
                <a:lnTo>
                  <a:pt x="2983" y="2"/>
                </a:lnTo>
                <a:lnTo>
                  <a:pt x="2984" y="0"/>
                </a:lnTo>
                <a:lnTo>
                  <a:pt x="2984" y="1"/>
                </a:lnTo>
                <a:lnTo>
                  <a:pt x="2985" y="2"/>
                </a:lnTo>
                <a:lnTo>
                  <a:pt x="2985" y="1"/>
                </a:lnTo>
                <a:lnTo>
                  <a:pt x="2985" y="0"/>
                </a:lnTo>
                <a:lnTo>
                  <a:pt x="2986" y="1"/>
                </a:lnTo>
                <a:lnTo>
                  <a:pt x="2986" y="1"/>
                </a:lnTo>
                <a:lnTo>
                  <a:pt x="2986" y="1"/>
                </a:lnTo>
                <a:lnTo>
                  <a:pt x="2987" y="1"/>
                </a:lnTo>
                <a:lnTo>
                  <a:pt x="2987" y="0"/>
                </a:lnTo>
                <a:lnTo>
                  <a:pt x="2987" y="0"/>
                </a:lnTo>
                <a:lnTo>
                  <a:pt x="2989" y="1"/>
                </a:lnTo>
                <a:lnTo>
                  <a:pt x="2989" y="2"/>
                </a:lnTo>
                <a:lnTo>
                  <a:pt x="2990" y="2"/>
                </a:lnTo>
                <a:lnTo>
                  <a:pt x="2990" y="3"/>
                </a:lnTo>
                <a:lnTo>
                  <a:pt x="2990" y="2"/>
                </a:lnTo>
                <a:lnTo>
                  <a:pt x="2991" y="2"/>
                </a:lnTo>
                <a:lnTo>
                  <a:pt x="2991" y="2"/>
                </a:lnTo>
                <a:lnTo>
                  <a:pt x="2991" y="1"/>
                </a:lnTo>
                <a:lnTo>
                  <a:pt x="2992" y="2"/>
                </a:lnTo>
                <a:lnTo>
                  <a:pt x="2992" y="2"/>
                </a:lnTo>
                <a:lnTo>
                  <a:pt x="2992" y="2"/>
                </a:lnTo>
                <a:lnTo>
                  <a:pt x="2993" y="1"/>
                </a:lnTo>
                <a:lnTo>
                  <a:pt x="2993" y="2"/>
                </a:lnTo>
                <a:lnTo>
                  <a:pt x="2994" y="2"/>
                </a:lnTo>
                <a:lnTo>
                  <a:pt x="2994" y="1"/>
                </a:lnTo>
                <a:lnTo>
                  <a:pt x="2994" y="3"/>
                </a:lnTo>
                <a:lnTo>
                  <a:pt x="2995" y="3"/>
                </a:lnTo>
                <a:lnTo>
                  <a:pt x="2995" y="3"/>
                </a:lnTo>
                <a:lnTo>
                  <a:pt x="2995" y="3"/>
                </a:lnTo>
                <a:lnTo>
                  <a:pt x="2996" y="1"/>
                </a:lnTo>
                <a:lnTo>
                  <a:pt x="2996" y="2"/>
                </a:lnTo>
                <a:lnTo>
                  <a:pt x="2996" y="2"/>
                </a:lnTo>
                <a:lnTo>
                  <a:pt x="2998" y="1"/>
                </a:lnTo>
                <a:lnTo>
                  <a:pt x="2998" y="2"/>
                </a:lnTo>
                <a:lnTo>
                  <a:pt x="2999" y="2"/>
                </a:lnTo>
                <a:lnTo>
                  <a:pt x="2999" y="0"/>
                </a:lnTo>
                <a:lnTo>
                  <a:pt x="2999" y="2"/>
                </a:lnTo>
                <a:lnTo>
                  <a:pt x="3000" y="3"/>
                </a:lnTo>
                <a:lnTo>
                  <a:pt x="3000" y="2"/>
                </a:lnTo>
                <a:lnTo>
                  <a:pt x="3000" y="3"/>
                </a:lnTo>
                <a:lnTo>
                  <a:pt x="3001" y="2"/>
                </a:lnTo>
                <a:lnTo>
                  <a:pt x="3001" y="2"/>
                </a:lnTo>
                <a:lnTo>
                  <a:pt x="3001" y="2"/>
                </a:lnTo>
                <a:lnTo>
                  <a:pt x="3002" y="3"/>
                </a:lnTo>
                <a:lnTo>
                  <a:pt x="3002" y="2"/>
                </a:lnTo>
                <a:lnTo>
                  <a:pt x="3003" y="2"/>
                </a:lnTo>
                <a:lnTo>
                  <a:pt x="3003" y="3"/>
                </a:lnTo>
                <a:lnTo>
                  <a:pt x="3003" y="2"/>
                </a:lnTo>
                <a:lnTo>
                  <a:pt x="3004" y="2"/>
                </a:lnTo>
                <a:lnTo>
                  <a:pt x="3004" y="3"/>
                </a:lnTo>
                <a:lnTo>
                  <a:pt x="3004" y="2"/>
                </a:lnTo>
                <a:lnTo>
                  <a:pt x="3005" y="3"/>
                </a:lnTo>
                <a:lnTo>
                  <a:pt x="3005" y="3"/>
                </a:lnTo>
                <a:lnTo>
                  <a:pt x="3005" y="2"/>
                </a:lnTo>
                <a:lnTo>
                  <a:pt x="3007" y="2"/>
                </a:lnTo>
                <a:lnTo>
                  <a:pt x="3007" y="3"/>
                </a:lnTo>
                <a:lnTo>
                  <a:pt x="3008" y="2"/>
                </a:lnTo>
                <a:lnTo>
                  <a:pt x="3008" y="1"/>
                </a:lnTo>
                <a:lnTo>
                  <a:pt x="3008" y="3"/>
                </a:lnTo>
                <a:lnTo>
                  <a:pt x="3009" y="2"/>
                </a:lnTo>
                <a:lnTo>
                  <a:pt x="3009" y="2"/>
                </a:lnTo>
                <a:lnTo>
                  <a:pt x="3009" y="1"/>
                </a:lnTo>
                <a:lnTo>
                  <a:pt x="3010" y="3"/>
                </a:lnTo>
                <a:lnTo>
                  <a:pt x="3010" y="2"/>
                </a:lnTo>
                <a:lnTo>
                  <a:pt x="3010" y="1"/>
                </a:lnTo>
                <a:lnTo>
                  <a:pt x="3011" y="2"/>
                </a:lnTo>
                <a:lnTo>
                  <a:pt x="3011" y="2"/>
                </a:lnTo>
                <a:lnTo>
                  <a:pt x="3012" y="2"/>
                </a:lnTo>
                <a:lnTo>
                  <a:pt x="3012" y="3"/>
                </a:lnTo>
                <a:lnTo>
                  <a:pt x="3012" y="3"/>
                </a:lnTo>
                <a:lnTo>
                  <a:pt x="3013" y="2"/>
                </a:lnTo>
                <a:lnTo>
                  <a:pt x="3013" y="2"/>
                </a:lnTo>
                <a:lnTo>
                  <a:pt x="3013" y="2"/>
                </a:lnTo>
                <a:lnTo>
                  <a:pt x="3014" y="2"/>
                </a:lnTo>
                <a:lnTo>
                  <a:pt x="3014" y="3"/>
                </a:lnTo>
                <a:lnTo>
                  <a:pt x="3014" y="3"/>
                </a:lnTo>
                <a:lnTo>
                  <a:pt x="3016" y="2"/>
                </a:lnTo>
                <a:lnTo>
                  <a:pt x="3016" y="3"/>
                </a:lnTo>
                <a:lnTo>
                  <a:pt x="3017" y="2"/>
                </a:lnTo>
                <a:lnTo>
                  <a:pt x="3017" y="3"/>
                </a:lnTo>
                <a:lnTo>
                  <a:pt x="3017" y="2"/>
                </a:lnTo>
                <a:lnTo>
                  <a:pt x="3018" y="3"/>
                </a:lnTo>
                <a:lnTo>
                  <a:pt x="3018" y="3"/>
                </a:lnTo>
                <a:lnTo>
                  <a:pt x="3018" y="3"/>
                </a:lnTo>
                <a:lnTo>
                  <a:pt x="3019" y="1"/>
                </a:lnTo>
                <a:lnTo>
                  <a:pt x="3019" y="2"/>
                </a:lnTo>
                <a:lnTo>
                  <a:pt x="3020" y="3"/>
                </a:lnTo>
                <a:lnTo>
                  <a:pt x="3020" y="1"/>
                </a:lnTo>
                <a:lnTo>
                  <a:pt x="3020" y="2"/>
                </a:lnTo>
                <a:lnTo>
                  <a:pt x="3021" y="2"/>
                </a:lnTo>
                <a:lnTo>
                  <a:pt x="3021" y="2"/>
                </a:lnTo>
                <a:lnTo>
                  <a:pt x="3021" y="2"/>
                </a:lnTo>
                <a:lnTo>
                  <a:pt x="3022" y="2"/>
                </a:lnTo>
                <a:lnTo>
                  <a:pt x="3022" y="0"/>
                </a:lnTo>
                <a:lnTo>
                  <a:pt x="3022" y="0"/>
                </a:lnTo>
                <a:lnTo>
                  <a:pt x="3023" y="2"/>
                </a:lnTo>
                <a:lnTo>
                  <a:pt x="3023" y="0"/>
                </a:lnTo>
                <a:lnTo>
                  <a:pt x="3025" y="3"/>
                </a:lnTo>
                <a:lnTo>
                  <a:pt x="3025" y="1"/>
                </a:lnTo>
                <a:lnTo>
                  <a:pt x="3025" y="1"/>
                </a:lnTo>
                <a:lnTo>
                  <a:pt x="3026" y="2"/>
                </a:lnTo>
                <a:lnTo>
                  <a:pt x="3026" y="3"/>
                </a:lnTo>
                <a:lnTo>
                  <a:pt x="3026" y="2"/>
                </a:lnTo>
                <a:lnTo>
                  <a:pt x="3027" y="1"/>
                </a:lnTo>
                <a:lnTo>
                  <a:pt x="3027" y="3"/>
                </a:lnTo>
                <a:lnTo>
                  <a:pt x="3027" y="3"/>
                </a:lnTo>
                <a:lnTo>
                  <a:pt x="3028" y="3"/>
                </a:lnTo>
                <a:lnTo>
                  <a:pt x="3028" y="2"/>
                </a:lnTo>
                <a:lnTo>
                  <a:pt x="3029" y="3"/>
                </a:lnTo>
                <a:lnTo>
                  <a:pt x="3029" y="1"/>
                </a:lnTo>
                <a:lnTo>
                  <a:pt x="3029" y="2"/>
                </a:lnTo>
                <a:lnTo>
                  <a:pt x="3030" y="1"/>
                </a:lnTo>
                <a:lnTo>
                  <a:pt x="3030" y="3"/>
                </a:lnTo>
                <a:lnTo>
                  <a:pt x="3030" y="2"/>
                </a:lnTo>
                <a:lnTo>
                  <a:pt x="3031" y="3"/>
                </a:lnTo>
                <a:lnTo>
                  <a:pt x="3031" y="2"/>
                </a:lnTo>
                <a:lnTo>
                  <a:pt x="3031" y="1"/>
                </a:lnTo>
                <a:lnTo>
                  <a:pt x="3032" y="2"/>
                </a:lnTo>
                <a:lnTo>
                  <a:pt x="3032" y="3"/>
                </a:lnTo>
                <a:lnTo>
                  <a:pt x="3034" y="3"/>
                </a:lnTo>
                <a:lnTo>
                  <a:pt x="3034" y="3"/>
                </a:lnTo>
                <a:lnTo>
                  <a:pt x="3034" y="3"/>
                </a:lnTo>
                <a:lnTo>
                  <a:pt x="3035" y="1"/>
                </a:lnTo>
                <a:lnTo>
                  <a:pt x="3035" y="3"/>
                </a:lnTo>
                <a:lnTo>
                  <a:pt x="3035" y="3"/>
                </a:lnTo>
                <a:lnTo>
                  <a:pt x="3036" y="1"/>
                </a:lnTo>
                <a:lnTo>
                  <a:pt x="3036" y="2"/>
                </a:lnTo>
                <a:lnTo>
                  <a:pt x="3036" y="0"/>
                </a:lnTo>
                <a:lnTo>
                  <a:pt x="3037" y="1"/>
                </a:lnTo>
                <a:lnTo>
                  <a:pt x="3037" y="3"/>
                </a:lnTo>
                <a:lnTo>
                  <a:pt x="3038" y="3"/>
                </a:lnTo>
                <a:lnTo>
                  <a:pt x="3038" y="2"/>
                </a:lnTo>
                <a:lnTo>
                  <a:pt x="3038" y="0"/>
                </a:lnTo>
                <a:lnTo>
                  <a:pt x="3039" y="0"/>
                </a:lnTo>
                <a:lnTo>
                  <a:pt x="3039" y="0"/>
                </a:lnTo>
                <a:lnTo>
                  <a:pt x="3039" y="3"/>
                </a:lnTo>
                <a:lnTo>
                  <a:pt x="3040" y="0"/>
                </a:lnTo>
                <a:lnTo>
                  <a:pt x="3040" y="2"/>
                </a:lnTo>
                <a:lnTo>
                  <a:pt x="3040" y="1"/>
                </a:lnTo>
                <a:lnTo>
                  <a:pt x="3041" y="3"/>
                </a:lnTo>
                <a:lnTo>
                  <a:pt x="3041" y="1"/>
                </a:lnTo>
                <a:lnTo>
                  <a:pt x="3043" y="3"/>
                </a:lnTo>
                <a:lnTo>
                  <a:pt x="3043" y="2"/>
                </a:lnTo>
                <a:lnTo>
                  <a:pt x="3043" y="0"/>
                </a:lnTo>
                <a:lnTo>
                  <a:pt x="3044" y="1"/>
                </a:lnTo>
                <a:lnTo>
                  <a:pt x="3044" y="2"/>
                </a:lnTo>
                <a:lnTo>
                  <a:pt x="3044" y="2"/>
                </a:lnTo>
                <a:lnTo>
                  <a:pt x="3045" y="1"/>
                </a:lnTo>
                <a:lnTo>
                  <a:pt x="3045" y="2"/>
                </a:lnTo>
                <a:lnTo>
                  <a:pt x="3045" y="1"/>
                </a:lnTo>
                <a:lnTo>
                  <a:pt x="3046" y="0"/>
                </a:lnTo>
                <a:lnTo>
                  <a:pt x="3046" y="3"/>
                </a:lnTo>
                <a:lnTo>
                  <a:pt x="3047" y="2"/>
                </a:lnTo>
                <a:lnTo>
                  <a:pt x="3047" y="2"/>
                </a:lnTo>
                <a:lnTo>
                  <a:pt x="3047" y="1"/>
                </a:lnTo>
                <a:lnTo>
                  <a:pt x="3048" y="3"/>
                </a:lnTo>
                <a:lnTo>
                  <a:pt x="3048" y="2"/>
                </a:lnTo>
                <a:lnTo>
                  <a:pt x="3048" y="2"/>
                </a:lnTo>
                <a:lnTo>
                  <a:pt x="3049" y="3"/>
                </a:lnTo>
                <a:lnTo>
                  <a:pt x="3049" y="3"/>
                </a:lnTo>
                <a:lnTo>
                  <a:pt x="3049" y="2"/>
                </a:lnTo>
                <a:lnTo>
                  <a:pt x="3050" y="2"/>
                </a:lnTo>
                <a:lnTo>
                  <a:pt x="3050" y="2"/>
                </a:lnTo>
                <a:lnTo>
                  <a:pt x="3052" y="3"/>
                </a:lnTo>
                <a:lnTo>
                  <a:pt x="3052" y="2"/>
                </a:lnTo>
                <a:lnTo>
                  <a:pt x="3052" y="1"/>
                </a:lnTo>
                <a:lnTo>
                  <a:pt x="3053" y="3"/>
                </a:lnTo>
                <a:lnTo>
                  <a:pt x="3053" y="2"/>
                </a:lnTo>
                <a:lnTo>
                  <a:pt x="3053" y="1"/>
                </a:lnTo>
                <a:lnTo>
                  <a:pt x="3054" y="2"/>
                </a:lnTo>
                <a:lnTo>
                  <a:pt x="3054" y="2"/>
                </a:lnTo>
                <a:lnTo>
                  <a:pt x="3054" y="2"/>
                </a:lnTo>
                <a:lnTo>
                  <a:pt x="3055" y="2"/>
                </a:lnTo>
                <a:lnTo>
                  <a:pt x="3055" y="3"/>
                </a:lnTo>
                <a:lnTo>
                  <a:pt x="3056" y="2"/>
                </a:lnTo>
                <a:lnTo>
                  <a:pt x="3056" y="0"/>
                </a:lnTo>
                <a:lnTo>
                  <a:pt x="3056" y="1"/>
                </a:lnTo>
                <a:lnTo>
                  <a:pt x="3057" y="1"/>
                </a:lnTo>
                <a:lnTo>
                  <a:pt x="3057" y="3"/>
                </a:lnTo>
                <a:lnTo>
                  <a:pt x="3057" y="2"/>
                </a:lnTo>
                <a:lnTo>
                  <a:pt x="3058" y="3"/>
                </a:lnTo>
                <a:lnTo>
                  <a:pt x="3058" y="1"/>
                </a:lnTo>
                <a:lnTo>
                  <a:pt x="3058" y="2"/>
                </a:lnTo>
                <a:lnTo>
                  <a:pt x="3059" y="2"/>
                </a:lnTo>
                <a:lnTo>
                  <a:pt x="3059" y="1"/>
                </a:lnTo>
                <a:lnTo>
                  <a:pt x="3061" y="1"/>
                </a:lnTo>
                <a:lnTo>
                  <a:pt x="3061" y="3"/>
                </a:lnTo>
                <a:lnTo>
                  <a:pt x="3061" y="2"/>
                </a:lnTo>
                <a:lnTo>
                  <a:pt x="3062" y="2"/>
                </a:lnTo>
                <a:lnTo>
                  <a:pt x="3062" y="2"/>
                </a:lnTo>
                <a:lnTo>
                  <a:pt x="3062" y="2"/>
                </a:lnTo>
                <a:lnTo>
                  <a:pt x="3063" y="2"/>
                </a:lnTo>
                <a:lnTo>
                  <a:pt x="3063" y="2"/>
                </a:lnTo>
                <a:lnTo>
                  <a:pt x="3064" y="2"/>
                </a:lnTo>
                <a:lnTo>
                  <a:pt x="3064" y="2"/>
                </a:lnTo>
                <a:lnTo>
                  <a:pt x="3064" y="3"/>
                </a:lnTo>
                <a:lnTo>
                  <a:pt x="3065" y="0"/>
                </a:lnTo>
                <a:lnTo>
                  <a:pt x="3065" y="1"/>
                </a:lnTo>
                <a:lnTo>
                  <a:pt x="3065" y="1"/>
                </a:lnTo>
                <a:lnTo>
                  <a:pt x="3066" y="1"/>
                </a:lnTo>
                <a:lnTo>
                  <a:pt x="3066" y="0"/>
                </a:lnTo>
                <a:lnTo>
                  <a:pt x="3066" y="2"/>
                </a:lnTo>
                <a:lnTo>
                  <a:pt x="3067" y="1"/>
                </a:lnTo>
                <a:lnTo>
                  <a:pt x="3067" y="1"/>
                </a:lnTo>
                <a:lnTo>
                  <a:pt x="3068" y="3"/>
                </a:lnTo>
                <a:lnTo>
                  <a:pt x="3068" y="3"/>
                </a:lnTo>
                <a:lnTo>
                  <a:pt x="3068" y="2"/>
                </a:lnTo>
                <a:lnTo>
                  <a:pt x="3070" y="1"/>
                </a:lnTo>
                <a:lnTo>
                  <a:pt x="3070" y="1"/>
                </a:lnTo>
                <a:lnTo>
                  <a:pt x="3070" y="0"/>
                </a:lnTo>
                <a:lnTo>
                  <a:pt x="3071" y="2"/>
                </a:lnTo>
                <a:lnTo>
                  <a:pt x="3071" y="1"/>
                </a:lnTo>
                <a:lnTo>
                  <a:pt x="3071" y="3"/>
                </a:lnTo>
                <a:lnTo>
                  <a:pt x="3072" y="1"/>
                </a:lnTo>
                <a:lnTo>
                  <a:pt x="3072" y="3"/>
                </a:lnTo>
                <a:lnTo>
                  <a:pt x="3073" y="0"/>
                </a:lnTo>
                <a:lnTo>
                  <a:pt x="3073" y="1"/>
                </a:lnTo>
                <a:lnTo>
                  <a:pt x="3073" y="3"/>
                </a:lnTo>
                <a:lnTo>
                  <a:pt x="3074" y="1"/>
                </a:lnTo>
                <a:lnTo>
                  <a:pt x="3074" y="0"/>
                </a:lnTo>
                <a:lnTo>
                  <a:pt x="3074" y="3"/>
                </a:lnTo>
                <a:lnTo>
                  <a:pt x="3075" y="2"/>
                </a:lnTo>
                <a:lnTo>
                  <a:pt x="3075" y="1"/>
                </a:lnTo>
                <a:lnTo>
                  <a:pt x="3075" y="2"/>
                </a:lnTo>
                <a:lnTo>
                  <a:pt x="3076" y="2"/>
                </a:lnTo>
                <a:lnTo>
                  <a:pt x="3076" y="3"/>
                </a:lnTo>
                <a:lnTo>
                  <a:pt x="3077" y="1"/>
                </a:lnTo>
                <a:lnTo>
                  <a:pt x="3077" y="2"/>
                </a:lnTo>
                <a:lnTo>
                  <a:pt x="3077" y="3"/>
                </a:lnTo>
                <a:lnTo>
                  <a:pt x="3079" y="2"/>
                </a:lnTo>
                <a:lnTo>
                  <a:pt x="3079" y="1"/>
                </a:lnTo>
                <a:lnTo>
                  <a:pt x="3079" y="3"/>
                </a:lnTo>
                <a:lnTo>
                  <a:pt x="3080" y="2"/>
                </a:lnTo>
                <a:lnTo>
                  <a:pt x="3080" y="2"/>
                </a:lnTo>
                <a:lnTo>
                  <a:pt x="3080" y="2"/>
                </a:lnTo>
                <a:lnTo>
                  <a:pt x="3081" y="2"/>
                </a:lnTo>
                <a:lnTo>
                  <a:pt x="3081" y="0"/>
                </a:lnTo>
                <a:lnTo>
                  <a:pt x="3082" y="2"/>
                </a:lnTo>
                <a:lnTo>
                  <a:pt x="3082" y="3"/>
                </a:lnTo>
                <a:lnTo>
                  <a:pt x="3082" y="2"/>
                </a:lnTo>
                <a:lnTo>
                  <a:pt x="3083" y="3"/>
                </a:lnTo>
                <a:lnTo>
                  <a:pt x="3083" y="3"/>
                </a:lnTo>
                <a:lnTo>
                  <a:pt x="3083" y="2"/>
                </a:lnTo>
                <a:lnTo>
                  <a:pt x="3084" y="0"/>
                </a:lnTo>
                <a:lnTo>
                  <a:pt x="3084" y="3"/>
                </a:lnTo>
                <a:lnTo>
                  <a:pt x="3084" y="3"/>
                </a:lnTo>
                <a:lnTo>
                  <a:pt x="3085" y="2"/>
                </a:lnTo>
                <a:lnTo>
                  <a:pt x="3085" y="3"/>
                </a:lnTo>
                <a:lnTo>
                  <a:pt x="3086" y="1"/>
                </a:lnTo>
                <a:lnTo>
                  <a:pt x="3086" y="1"/>
                </a:lnTo>
                <a:lnTo>
                  <a:pt x="3086" y="3"/>
                </a:lnTo>
                <a:lnTo>
                  <a:pt x="3088" y="1"/>
                </a:lnTo>
                <a:lnTo>
                  <a:pt x="3088" y="1"/>
                </a:lnTo>
                <a:lnTo>
                  <a:pt x="3088" y="0"/>
                </a:lnTo>
                <a:lnTo>
                  <a:pt x="3089" y="0"/>
                </a:lnTo>
                <a:lnTo>
                  <a:pt x="3089" y="2"/>
                </a:lnTo>
                <a:lnTo>
                  <a:pt x="3089" y="3"/>
                </a:lnTo>
                <a:lnTo>
                  <a:pt x="3090" y="3"/>
                </a:lnTo>
                <a:lnTo>
                  <a:pt x="3090" y="2"/>
                </a:lnTo>
                <a:lnTo>
                  <a:pt x="3091" y="2"/>
                </a:lnTo>
                <a:lnTo>
                  <a:pt x="3091" y="2"/>
                </a:lnTo>
                <a:lnTo>
                  <a:pt x="3091" y="2"/>
                </a:lnTo>
                <a:lnTo>
                  <a:pt x="3092" y="3"/>
                </a:lnTo>
                <a:lnTo>
                  <a:pt x="3092" y="1"/>
                </a:lnTo>
                <a:lnTo>
                  <a:pt x="3092" y="2"/>
                </a:lnTo>
                <a:lnTo>
                  <a:pt x="3093" y="2"/>
                </a:lnTo>
                <a:lnTo>
                  <a:pt x="3093" y="3"/>
                </a:lnTo>
                <a:lnTo>
                  <a:pt x="3093" y="3"/>
                </a:lnTo>
                <a:lnTo>
                  <a:pt x="3094" y="2"/>
                </a:lnTo>
                <a:lnTo>
                  <a:pt x="3094" y="2"/>
                </a:lnTo>
                <a:lnTo>
                  <a:pt x="3095" y="2"/>
                </a:lnTo>
                <a:lnTo>
                  <a:pt x="3095" y="2"/>
                </a:lnTo>
                <a:lnTo>
                  <a:pt x="3095" y="3"/>
                </a:lnTo>
                <a:lnTo>
                  <a:pt x="3097" y="2"/>
                </a:lnTo>
                <a:lnTo>
                  <a:pt x="3097" y="3"/>
                </a:lnTo>
                <a:lnTo>
                  <a:pt x="3097" y="3"/>
                </a:lnTo>
                <a:lnTo>
                  <a:pt x="3098" y="1"/>
                </a:lnTo>
                <a:lnTo>
                  <a:pt x="3098" y="2"/>
                </a:lnTo>
                <a:lnTo>
                  <a:pt x="3098" y="2"/>
                </a:lnTo>
                <a:lnTo>
                  <a:pt x="3099" y="2"/>
                </a:lnTo>
                <a:lnTo>
                  <a:pt x="3099" y="3"/>
                </a:lnTo>
                <a:lnTo>
                  <a:pt x="3100" y="3"/>
                </a:lnTo>
                <a:lnTo>
                  <a:pt x="3100" y="2"/>
                </a:lnTo>
                <a:lnTo>
                  <a:pt x="3100" y="3"/>
                </a:lnTo>
                <a:lnTo>
                  <a:pt x="3101" y="3"/>
                </a:lnTo>
                <a:lnTo>
                  <a:pt x="3101" y="1"/>
                </a:lnTo>
                <a:lnTo>
                  <a:pt x="3101" y="2"/>
                </a:lnTo>
                <a:lnTo>
                  <a:pt x="3102" y="2"/>
                </a:lnTo>
                <a:lnTo>
                  <a:pt x="3102" y="1"/>
                </a:lnTo>
                <a:lnTo>
                  <a:pt x="3102" y="3"/>
                </a:lnTo>
                <a:lnTo>
                  <a:pt x="3103" y="2"/>
                </a:lnTo>
                <a:lnTo>
                  <a:pt x="3103" y="1"/>
                </a:lnTo>
                <a:lnTo>
                  <a:pt x="3104" y="2"/>
                </a:lnTo>
                <a:lnTo>
                  <a:pt x="3104" y="2"/>
                </a:lnTo>
                <a:lnTo>
                  <a:pt x="3104" y="2"/>
                </a:lnTo>
                <a:lnTo>
                  <a:pt x="3106" y="3"/>
                </a:lnTo>
                <a:lnTo>
                  <a:pt x="3106" y="3"/>
                </a:lnTo>
                <a:lnTo>
                  <a:pt x="3106" y="3"/>
                </a:lnTo>
                <a:lnTo>
                  <a:pt x="3107" y="3"/>
                </a:lnTo>
                <a:lnTo>
                  <a:pt x="3107" y="1"/>
                </a:lnTo>
                <a:lnTo>
                  <a:pt x="3108" y="2"/>
                </a:lnTo>
                <a:lnTo>
                  <a:pt x="3108" y="3"/>
                </a:lnTo>
                <a:lnTo>
                  <a:pt x="3108" y="1"/>
                </a:lnTo>
                <a:lnTo>
                  <a:pt x="3109" y="2"/>
                </a:lnTo>
                <a:lnTo>
                  <a:pt x="3109" y="2"/>
                </a:lnTo>
                <a:lnTo>
                  <a:pt x="3109" y="2"/>
                </a:lnTo>
                <a:lnTo>
                  <a:pt x="3110" y="1"/>
                </a:lnTo>
                <a:lnTo>
                  <a:pt x="3110" y="2"/>
                </a:lnTo>
                <a:lnTo>
                  <a:pt x="3110" y="1"/>
                </a:lnTo>
                <a:lnTo>
                  <a:pt x="3111" y="3"/>
                </a:lnTo>
                <a:lnTo>
                  <a:pt x="3111" y="3"/>
                </a:lnTo>
                <a:lnTo>
                  <a:pt x="3112" y="3"/>
                </a:lnTo>
                <a:lnTo>
                  <a:pt x="3112" y="2"/>
                </a:lnTo>
                <a:lnTo>
                  <a:pt x="3112" y="0"/>
                </a:lnTo>
                <a:lnTo>
                  <a:pt x="3113" y="1"/>
                </a:lnTo>
                <a:lnTo>
                  <a:pt x="3113" y="2"/>
                </a:lnTo>
                <a:lnTo>
                  <a:pt x="3113" y="3"/>
                </a:lnTo>
                <a:lnTo>
                  <a:pt x="3115" y="2"/>
                </a:lnTo>
                <a:lnTo>
                  <a:pt x="3115" y="2"/>
                </a:lnTo>
                <a:lnTo>
                  <a:pt x="3115" y="2"/>
                </a:lnTo>
                <a:lnTo>
                  <a:pt x="3116" y="3"/>
                </a:lnTo>
                <a:lnTo>
                  <a:pt x="3116" y="2"/>
                </a:lnTo>
                <a:lnTo>
                  <a:pt x="3117" y="2"/>
                </a:lnTo>
                <a:lnTo>
                  <a:pt x="3117" y="1"/>
                </a:lnTo>
                <a:lnTo>
                  <a:pt x="3117" y="1"/>
                </a:lnTo>
                <a:lnTo>
                  <a:pt x="3118" y="3"/>
                </a:lnTo>
                <a:lnTo>
                  <a:pt x="3118" y="1"/>
                </a:lnTo>
                <a:lnTo>
                  <a:pt x="3118" y="3"/>
                </a:lnTo>
                <a:lnTo>
                  <a:pt x="3119" y="1"/>
                </a:lnTo>
                <a:lnTo>
                  <a:pt x="3119" y="3"/>
                </a:lnTo>
                <a:lnTo>
                  <a:pt x="3119" y="2"/>
                </a:lnTo>
                <a:lnTo>
                  <a:pt x="3120" y="1"/>
                </a:lnTo>
                <a:lnTo>
                  <a:pt x="3120" y="1"/>
                </a:lnTo>
                <a:lnTo>
                  <a:pt x="3121" y="2"/>
                </a:lnTo>
                <a:lnTo>
                  <a:pt x="3121" y="0"/>
                </a:lnTo>
                <a:lnTo>
                  <a:pt x="3121" y="0"/>
                </a:lnTo>
                <a:lnTo>
                  <a:pt x="3122" y="0"/>
                </a:lnTo>
                <a:lnTo>
                  <a:pt x="3122" y="1"/>
                </a:lnTo>
                <a:lnTo>
                  <a:pt x="3122" y="2"/>
                </a:lnTo>
                <a:lnTo>
                  <a:pt x="3124" y="1"/>
                </a:lnTo>
                <a:lnTo>
                  <a:pt x="3124" y="0"/>
                </a:lnTo>
                <a:lnTo>
                  <a:pt x="3124" y="0"/>
                </a:lnTo>
                <a:lnTo>
                  <a:pt x="3125" y="1"/>
                </a:lnTo>
                <a:lnTo>
                  <a:pt x="3125" y="1"/>
                </a:lnTo>
                <a:lnTo>
                  <a:pt x="3126" y="2"/>
                </a:lnTo>
                <a:lnTo>
                  <a:pt x="3126" y="3"/>
                </a:lnTo>
                <a:lnTo>
                  <a:pt x="3126" y="1"/>
                </a:lnTo>
                <a:lnTo>
                  <a:pt x="3127" y="2"/>
                </a:lnTo>
                <a:lnTo>
                  <a:pt x="3127" y="2"/>
                </a:lnTo>
                <a:lnTo>
                  <a:pt x="3127" y="2"/>
                </a:lnTo>
                <a:lnTo>
                  <a:pt x="3128" y="2"/>
                </a:lnTo>
                <a:lnTo>
                  <a:pt x="3128" y="2"/>
                </a:lnTo>
                <a:lnTo>
                  <a:pt x="3128" y="3"/>
                </a:lnTo>
                <a:lnTo>
                  <a:pt x="3129" y="2"/>
                </a:lnTo>
                <a:lnTo>
                  <a:pt x="3129" y="2"/>
                </a:lnTo>
                <a:lnTo>
                  <a:pt x="3130" y="1"/>
                </a:lnTo>
                <a:lnTo>
                  <a:pt x="3130" y="0"/>
                </a:lnTo>
                <a:lnTo>
                  <a:pt x="3130" y="1"/>
                </a:lnTo>
                <a:lnTo>
                  <a:pt x="3131" y="2"/>
                </a:lnTo>
                <a:lnTo>
                  <a:pt x="3131" y="1"/>
                </a:lnTo>
                <a:lnTo>
                  <a:pt x="3131" y="3"/>
                </a:lnTo>
                <a:lnTo>
                  <a:pt x="3133" y="3"/>
                </a:lnTo>
                <a:lnTo>
                  <a:pt x="3133" y="2"/>
                </a:lnTo>
                <a:lnTo>
                  <a:pt x="3133" y="2"/>
                </a:lnTo>
                <a:lnTo>
                  <a:pt x="3134" y="1"/>
                </a:lnTo>
                <a:lnTo>
                  <a:pt x="3134" y="2"/>
                </a:lnTo>
                <a:lnTo>
                  <a:pt x="3135" y="3"/>
                </a:lnTo>
                <a:lnTo>
                  <a:pt x="3135" y="3"/>
                </a:lnTo>
                <a:lnTo>
                  <a:pt x="3135" y="3"/>
                </a:lnTo>
                <a:lnTo>
                  <a:pt x="3136" y="1"/>
                </a:lnTo>
                <a:lnTo>
                  <a:pt x="3136" y="3"/>
                </a:lnTo>
                <a:lnTo>
                  <a:pt x="3136" y="1"/>
                </a:lnTo>
                <a:lnTo>
                  <a:pt x="3137" y="3"/>
                </a:lnTo>
                <a:lnTo>
                  <a:pt x="3137" y="2"/>
                </a:lnTo>
                <a:lnTo>
                  <a:pt x="3137" y="0"/>
                </a:lnTo>
                <a:lnTo>
                  <a:pt x="3138" y="2"/>
                </a:lnTo>
                <a:lnTo>
                  <a:pt x="3138" y="2"/>
                </a:lnTo>
                <a:lnTo>
                  <a:pt x="3139" y="2"/>
                </a:lnTo>
                <a:lnTo>
                  <a:pt x="3139" y="2"/>
                </a:lnTo>
                <a:lnTo>
                  <a:pt x="3139" y="1"/>
                </a:lnTo>
                <a:lnTo>
                  <a:pt x="3140" y="0"/>
                </a:lnTo>
                <a:lnTo>
                  <a:pt x="3140" y="0"/>
                </a:lnTo>
                <a:lnTo>
                  <a:pt x="3140" y="3"/>
                </a:lnTo>
                <a:lnTo>
                  <a:pt x="3142" y="1"/>
                </a:lnTo>
                <a:lnTo>
                  <a:pt x="3142" y="2"/>
                </a:lnTo>
                <a:lnTo>
                  <a:pt x="3142" y="3"/>
                </a:lnTo>
                <a:lnTo>
                  <a:pt x="3143" y="3"/>
                </a:lnTo>
                <a:lnTo>
                  <a:pt x="3143" y="2"/>
                </a:lnTo>
                <a:lnTo>
                  <a:pt x="3144" y="1"/>
                </a:lnTo>
                <a:lnTo>
                  <a:pt x="3144" y="3"/>
                </a:lnTo>
                <a:lnTo>
                  <a:pt x="3144" y="3"/>
                </a:lnTo>
                <a:lnTo>
                  <a:pt x="3145" y="2"/>
                </a:lnTo>
                <a:lnTo>
                  <a:pt x="3145" y="3"/>
                </a:lnTo>
                <a:lnTo>
                  <a:pt x="3145" y="2"/>
                </a:lnTo>
                <a:lnTo>
                  <a:pt x="3146" y="1"/>
                </a:lnTo>
                <a:lnTo>
                  <a:pt x="3146" y="3"/>
                </a:lnTo>
                <a:lnTo>
                  <a:pt x="3146" y="3"/>
                </a:lnTo>
                <a:lnTo>
                  <a:pt x="3147" y="2"/>
                </a:lnTo>
                <a:lnTo>
                  <a:pt x="3147" y="1"/>
                </a:lnTo>
                <a:lnTo>
                  <a:pt x="3148" y="2"/>
                </a:lnTo>
                <a:lnTo>
                  <a:pt x="3148" y="1"/>
                </a:lnTo>
                <a:lnTo>
                  <a:pt x="3148" y="1"/>
                </a:lnTo>
                <a:lnTo>
                  <a:pt x="3149" y="1"/>
                </a:lnTo>
                <a:lnTo>
                  <a:pt x="3149" y="2"/>
                </a:lnTo>
                <a:lnTo>
                  <a:pt x="3149" y="2"/>
                </a:lnTo>
                <a:lnTo>
                  <a:pt x="3151" y="2"/>
                </a:lnTo>
                <a:lnTo>
                  <a:pt x="3151" y="2"/>
                </a:lnTo>
                <a:lnTo>
                  <a:pt x="3152" y="1"/>
                </a:lnTo>
                <a:lnTo>
                  <a:pt x="3152" y="2"/>
                </a:lnTo>
                <a:lnTo>
                  <a:pt x="3152" y="3"/>
                </a:lnTo>
                <a:lnTo>
                  <a:pt x="3153" y="1"/>
                </a:lnTo>
                <a:lnTo>
                  <a:pt x="3153" y="1"/>
                </a:lnTo>
                <a:lnTo>
                  <a:pt x="3153" y="2"/>
                </a:lnTo>
                <a:lnTo>
                  <a:pt x="3154" y="2"/>
                </a:lnTo>
                <a:lnTo>
                  <a:pt x="3154" y="3"/>
                </a:lnTo>
                <a:lnTo>
                  <a:pt x="3154" y="1"/>
                </a:lnTo>
                <a:lnTo>
                  <a:pt x="3155" y="3"/>
                </a:lnTo>
                <a:lnTo>
                  <a:pt x="3155" y="3"/>
                </a:lnTo>
                <a:lnTo>
                  <a:pt x="3156" y="2"/>
                </a:lnTo>
                <a:lnTo>
                  <a:pt x="3156" y="3"/>
                </a:lnTo>
                <a:lnTo>
                  <a:pt x="3156" y="2"/>
                </a:lnTo>
                <a:lnTo>
                  <a:pt x="3157" y="0"/>
                </a:lnTo>
                <a:lnTo>
                  <a:pt x="3157" y="2"/>
                </a:lnTo>
                <a:lnTo>
                  <a:pt x="3157" y="1"/>
                </a:lnTo>
                <a:lnTo>
                  <a:pt x="3158" y="2"/>
                </a:lnTo>
                <a:lnTo>
                  <a:pt x="3158" y="0"/>
                </a:lnTo>
                <a:lnTo>
                  <a:pt x="3158" y="2"/>
                </a:lnTo>
                <a:lnTo>
                  <a:pt x="3160" y="2"/>
                </a:lnTo>
                <a:lnTo>
                  <a:pt x="3160" y="3"/>
                </a:lnTo>
                <a:lnTo>
                  <a:pt x="3161" y="2"/>
                </a:lnTo>
                <a:lnTo>
                  <a:pt x="3161" y="2"/>
                </a:lnTo>
                <a:lnTo>
                  <a:pt x="3161" y="3"/>
                </a:lnTo>
                <a:lnTo>
                  <a:pt x="3162" y="3"/>
                </a:lnTo>
                <a:lnTo>
                  <a:pt x="3162" y="2"/>
                </a:lnTo>
                <a:lnTo>
                  <a:pt x="3162" y="1"/>
                </a:lnTo>
                <a:lnTo>
                  <a:pt x="3163" y="3"/>
                </a:lnTo>
                <a:lnTo>
                  <a:pt x="3163" y="1"/>
                </a:lnTo>
                <a:lnTo>
                  <a:pt x="3163" y="2"/>
                </a:lnTo>
                <a:lnTo>
                  <a:pt x="3164" y="2"/>
                </a:lnTo>
                <a:lnTo>
                  <a:pt x="3164" y="1"/>
                </a:lnTo>
                <a:lnTo>
                  <a:pt x="3165" y="3"/>
                </a:lnTo>
                <a:lnTo>
                  <a:pt x="3165" y="1"/>
                </a:lnTo>
                <a:lnTo>
                  <a:pt x="3165" y="2"/>
                </a:lnTo>
                <a:lnTo>
                  <a:pt x="3166" y="1"/>
                </a:lnTo>
                <a:lnTo>
                  <a:pt x="3166" y="2"/>
                </a:lnTo>
                <a:lnTo>
                  <a:pt x="3166" y="3"/>
                </a:lnTo>
                <a:lnTo>
                  <a:pt x="3167" y="1"/>
                </a:lnTo>
                <a:lnTo>
                  <a:pt x="3167" y="3"/>
                </a:lnTo>
                <a:lnTo>
                  <a:pt x="3167" y="2"/>
                </a:lnTo>
                <a:lnTo>
                  <a:pt x="3169" y="2"/>
                </a:lnTo>
                <a:lnTo>
                  <a:pt x="3169" y="2"/>
                </a:lnTo>
                <a:lnTo>
                  <a:pt x="3170" y="1"/>
                </a:lnTo>
                <a:lnTo>
                  <a:pt x="3170" y="2"/>
                </a:lnTo>
                <a:lnTo>
                  <a:pt x="3170" y="3"/>
                </a:lnTo>
                <a:lnTo>
                  <a:pt x="3171" y="2"/>
                </a:lnTo>
                <a:lnTo>
                  <a:pt x="3171" y="2"/>
                </a:lnTo>
                <a:lnTo>
                  <a:pt x="3171" y="4"/>
                </a:lnTo>
                <a:lnTo>
                  <a:pt x="3172" y="2"/>
                </a:lnTo>
                <a:lnTo>
                  <a:pt x="3172" y="3"/>
                </a:lnTo>
                <a:lnTo>
                  <a:pt x="3172" y="1"/>
                </a:lnTo>
                <a:lnTo>
                  <a:pt x="3173" y="2"/>
                </a:lnTo>
                <a:lnTo>
                  <a:pt x="3173" y="1"/>
                </a:lnTo>
                <a:lnTo>
                  <a:pt x="3174" y="2"/>
                </a:lnTo>
                <a:lnTo>
                  <a:pt x="3174" y="3"/>
                </a:lnTo>
                <a:lnTo>
                  <a:pt x="3174" y="3"/>
                </a:lnTo>
                <a:lnTo>
                  <a:pt x="3175" y="2"/>
                </a:lnTo>
                <a:lnTo>
                  <a:pt x="3175" y="3"/>
                </a:lnTo>
                <a:lnTo>
                  <a:pt x="3175" y="3"/>
                </a:lnTo>
                <a:lnTo>
                  <a:pt x="3176" y="3"/>
                </a:lnTo>
                <a:lnTo>
                  <a:pt x="3176" y="3"/>
                </a:lnTo>
                <a:lnTo>
                  <a:pt x="3176" y="2"/>
                </a:lnTo>
                <a:lnTo>
                  <a:pt x="3178" y="1"/>
                </a:lnTo>
                <a:lnTo>
                  <a:pt x="3178" y="2"/>
                </a:lnTo>
                <a:lnTo>
                  <a:pt x="3179" y="2"/>
                </a:lnTo>
                <a:lnTo>
                  <a:pt x="3179" y="1"/>
                </a:lnTo>
                <a:lnTo>
                  <a:pt x="3179" y="3"/>
                </a:lnTo>
                <a:lnTo>
                  <a:pt x="3180" y="2"/>
                </a:lnTo>
                <a:lnTo>
                  <a:pt x="3180" y="2"/>
                </a:lnTo>
                <a:lnTo>
                  <a:pt x="3180" y="2"/>
                </a:lnTo>
                <a:lnTo>
                  <a:pt x="3181" y="3"/>
                </a:lnTo>
                <a:lnTo>
                  <a:pt x="3181" y="3"/>
                </a:lnTo>
                <a:lnTo>
                  <a:pt x="3181" y="3"/>
                </a:lnTo>
                <a:lnTo>
                  <a:pt x="3182" y="3"/>
                </a:lnTo>
                <a:lnTo>
                  <a:pt x="3182" y="2"/>
                </a:lnTo>
                <a:lnTo>
                  <a:pt x="3183" y="3"/>
                </a:lnTo>
                <a:lnTo>
                  <a:pt x="3183" y="3"/>
                </a:lnTo>
                <a:lnTo>
                  <a:pt x="3183" y="1"/>
                </a:lnTo>
                <a:lnTo>
                  <a:pt x="3184" y="2"/>
                </a:lnTo>
                <a:lnTo>
                  <a:pt x="3184" y="2"/>
                </a:lnTo>
                <a:lnTo>
                  <a:pt x="3184" y="2"/>
                </a:lnTo>
                <a:lnTo>
                  <a:pt x="3185" y="1"/>
                </a:lnTo>
                <a:lnTo>
                  <a:pt x="3185" y="2"/>
                </a:lnTo>
                <a:lnTo>
                  <a:pt x="3185" y="2"/>
                </a:lnTo>
                <a:lnTo>
                  <a:pt x="3186" y="1"/>
                </a:lnTo>
                <a:lnTo>
                  <a:pt x="3186" y="2"/>
                </a:lnTo>
                <a:lnTo>
                  <a:pt x="3188" y="2"/>
                </a:lnTo>
                <a:lnTo>
                  <a:pt x="3188" y="3"/>
                </a:lnTo>
                <a:lnTo>
                  <a:pt x="3188" y="2"/>
                </a:lnTo>
                <a:lnTo>
                  <a:pt x="3189" y="1"/>
                </a:lnTo>
                <a:lnTo>
                  <a:pt x="3189" y="3"/>
                </a:lnTo>
                <a:lnTo>
                  <a:pt x="3189" y="0"/>
                </a:lnTo>
                <a:lnTo>
                  <a:pt x="3190" y="3"/>
                </a:lnTo>
                <a:lnTo>
                  <a:pt x="3190" y="1"/>
                </a:lnTo>
                <a:lnTo>
                  <a:pt x="3190" y="2"/>
                </a:lnTo>
                <a:lnTo>
                  <a:pt x="3191" y="1"/>
                </a:lnTo>
                <a:lnTo>
                  <a:pt x="3191" y="1"/>
                </a:lnTo>
                <a:lnTo>
                  <a:pt x="3192" y="2"/>
                </a:lnTo>
                <a:lnTo>
                  <a:pt x="3192" y="1"/>
                </a:lnTo>
                <a:lnTo>
                  <a:pt x="3192" y="1"/>
                </a:lnTo>
                <a:lnTo>
                  <a:pt x="3193" y="2"/>
                </a:lnTo>
                <a:lnTo>
                  <a:pt x="3193" y="1"/>
                </a:lnTo>
                <a:lnTo>
                  <a:pt x="3193" y="0"/>
                </a:lnTo>
                <a:lnTo>
                  <a:pt x="3194" y="2"/>
                </a:lnTo>
                <a:lnTo>
                  <a:pt x="3194" y="1"/>
                </a:lnTo>
                <a:lnTo>
                  <a:pt x="3195" y="1"/>
                </a:lnTo>
                <a:lnTo>
                  <a:pt x="3195" y="1"/>
                </a:lnTo>
                <a:lnTo>
                  <a:pt x="3195" y="2"/>
                </a:lnTo>
                <a:lnTo>
                  <a:pt x="3197" y="3"/>
                </a:lnTo>
                <a:lnTo>
                  <a:pt x="3197" y="2"/>
                </a:lnTo>
                <a:lnTo>
                  <a:pt x="3197" y="2"/>
                </a:lnTo>
                <a:lnTo>
                  <a:pt x="3198" y="2"/>
                </a:lnTo>
                <a:lnTo>
                  <a:pt x="3198" y="3"/>
                </a:lnTo>
                <a:lnTo>
                  <a:pt x="3198" y="1"/>
                </a:lnTo>
                <a:lnTo>
                  <a:pt x="3199" y="1"/>
                </a:lnTo>
                <a:lnTo>
                  <a:pt x="3199" y="3"/>
                </a:lnTo>
                <a:lnTo>
                  <a:pt x="3200" y="3"/>
                </a:lnTo>
                <a:lnTo>
                  <a:pt x="3200" y="3"/>
                </a:lnTo>
                <a:lnTo>
                  <a:pt x="3200" y="0"/>
                </a:lnTo>
                <a:lnTo>
                  <a:pt x="3201" y="3"/>
                </a:lnTo>
                <a:lnTo>
                  <a:pt x="3201" y="1"/>
                </a:lnTo>
                <a:lnTo>
                  <a:pt x="3201" y="2"/>
                </a:lnTo>
                <a:lnTo>
                  <a:pt x="3202" y="1"/>
                </a:lnTo>
                <a:lnTo>
                  <a:pt x="3202" y="0"/>
                </a:lnTo>
                <a:lnTo>
                  <a:pt x="3202" y="3"/>
                </a:lnTo>
                <a:lnTo>
                  <a:pt x="3203" y="2"/>
                </a:lnTo>
                <a:lnTo>
                  <a:pt x="3203" y="3"/>
                </a:lnTo>
                <a:lnTo>
                  <a:pt x="3204" y="2"/>
                </a:lnTo>
                <a:lnTo>
                  <a:pt x="3204" y="2"/>
                </a:lnTo>
                <a:lnTo>
                  <a:pt x="3204" y="0"/>
                </a:lnTo>
                <a:lnTo>
                  <a:pt x="3206" y="2"/>
                </a:lnTo>
                <a:lnTo>
                  <a:pt x="3206" y="3"/>
                </a:lnTo>
                <a:lnTo>
                  <a:pt x="3206" y="3"/>
                </a:lnTo>
                <a:lnTo>
                  <a:pt x="3207" y="2"/>
                </a:lnTo>
                <a:lnTo>
                  <a:pt x="3207" y="2"/>
                </a:lnTo>
                <a:lnTo>
                  <a:pt x="3207" y="2"/>
                </a:lnTo>
                <a:lnTo>
                  <a:pt x="3208" y="0"/>
                </a:lnTo>
                <a:lnTo>
                  <a:pt x="3208" y="1"/>
                </a:lnTo>
                <a:lnTo>
                  <a:pt x="3209" y="0"/>
                </a:lnTo>
                <a:lnTo>
                  <a:pt x="3209" y="1"/>
                </a:lnTo>
                <a:lnTo>
                  <a:pt x="3209" y="0"/>
                </a:lnTo>
                <a:lnTo>
                  <a:pt x="3210" y="2"/>
                </a:lnTo>
                <a:lnTo>
                  <a:pt x="3210" y="2"/>
                </a:lnTo>
                <a:lnTo>
                  <a:pt x="3210" y="2"/>
                </a:lnTo>
                <a:lnTo>
                  <a:pt x="3211" y="3"/>
                </a:lnTo>
                <a:lnTo>
                  <a:pt x="3211" y="1"/>
                </a:lnTo>
                <a:lnTo>
                  <a:pt x="3211" y="2"/>
                </a:lnTo>
                <a:lnTo>
                  <a:pt x="3212" y="0"/>
                </a:lnTo>
                <a:lnTo>
                  <a:pt x="3212" y="1"/>
                </a:lnTo>
                <a:lnTo>
                  <a:pt x="3213" y="2"/>
                </a:lnTo>
                <a:lnTo>
                  <a:pt x="3213" y="3"/>
                </a:lnTo>
                <a:lnTo>
                  <a:pt x="3213" y="0"/>
                </a:lnTo>
                <a:lnTo>
                  <a:pt x="3215" y="1"/>
                </a:lnTo>
                <a:lnTo>
                  <a:pt x="3215" y="0"/>
                </a:lnTo>
                <a:lnTo>
                  <a:pt x="3215" y="3"/>
                </a:lnTo>
                <a:lnTo>
                  <a:pt x="3216" y="2"/>
                </a:lnTo>
                <a:lnTo>
                  <a:pt x="3216" y="2"/>
                </a:lnTo>
                <a:lnTo>
                  <a:pt x="3216" y="2"/>
                </a:lnTo>
                <a:lnTo>
                  <a:pt x="3217" y="0"/>
                </a:lnTo>
                <a:lnTo>
                  <a:pt x="3217" y="2"/>
                </a:lnTo>
                <a:lnTo>
                  <a:pt x="3218" y="2"/>
                </a:lnTo>
                <a:lnTo>
                  <a:pt x="3218" y="3"/>
                </a:lnTo>
                <a:lnTo>
                  <a:pt x="3218" y="3"/>
                </a:lnTo>
                <a:lnTo>
                  <a:pt x="3219" y="3"/>
                </a:lnTo>
                <a:lnTo>
                  <a:pt x="3219" y="2"/>
                </a:lnTo>
                <a:lnTo>
                  <a:pt x="3219" y="2"/>
                </a:lnTo>
                <a:lnTo>
                  <a:pt x="3220" y="3"/>
                </a:lnTo>
                <a:lnTo>
                  <a:pt x="3220" y="3"/>
                </a:lnTo>
                <a:lnTo>
                  <a:pt x="3220" y="2"/>
                </a:lnTo>
                <a:lnTo>
                  <a:pt x="3221" y="1"/>
                </a:lnTo>
                <a:lnTo>
                  <a:pt x="3221" y="2"/>
                </a:lnTo>
                <a:lnTo>
                  <a:pt x="3222" y="0"/>
                </a:lnTo>
                <a:lnTo>
                  <a:pt x="3222" y="1"/>
                </a:lnTo>
                <a:lnTo>
                  <a:pt x="3222" y="1"/>
                </a:lnTo>
                <a:lnTo>
                  <a:pt x="3224" y="2"/>
                </a:lnTo>
                <a:lnTo>
                  <a:pt x="3224" y="3"/>
                </a:lnTo>
                <a:lnTo>
                  <a:pt x="3224" y="1"/>
                </a:lnTo>
                <a:lnTo>
                  <a:pt x="3225" y="2"/>
                </a:lnTo>
                <a:lnTo>
                  <a:pt x="3225" y="0"/>
                </a:lnTo>
                <a:lnTo>
                  <a:pt x="3225" y="3"/>
                </a:lnTo>
                <a:lnTo>
                  <a:pt x="3226" y="1"/>
                </a:lnTo>
                <a:lnTo>
                  <a:pt x="3226" y="3"/>
                </a:lnTo>
                <a:lnTo>
                  <a:pt x="3227" y="3"/>
                </a:lnTo>
                <a:lnTo>
                  <a:pt x="3227" y="3"/>
                </a:lnTo>
                <a:lnTo>
                  <a:pt x="3227" y="2"/>
                </a:lnTo>
                <a:lnTo>
                  <a:pt x="3228" y="3"/>
                </a:lnTo>
                <a:lnTo>
                  <a:pt x="3228" y="3"/>
                </a:lnTo>
                <a:lnTo>
                  <a:pt x="3228" y="0"/>
                </a:lnTo>
                <a:lnTo>
                  <a:pt x="3229" y="1"/>
                </a:lnTo>
                <a:lnTo>
                  <a:pt x="3229" y="0"/>
                </a:lnTo>
                <a:lnTo>
                  <a:pt x="3229" y="2"/>
                </a:lnTo>
                <a:lnTo>
                  <a:pt x="3230" y="1"/>
                </a:lnTo>
                <a:lnTo>
                  <a:pt x="3230" y="2"/>
                </a:lnTo>
                <a:lnTo>
                  <a:pt x="3231" y="2"/>
                </a:lnTo>
                <a:lnTo>
                  <a:pt x="3231" y="1"/>
                </a:lnTo>
                <a:lnTo>
                  <a:pt x="3231" y="3"/>
                </a:lnTo>
                <a:lnTo>
                  <a:pt x="3233" y="3"/>
                </a:lnTo>
                <a:lnTo>
                  <a:pt x="3233" y="2"/>
                </a:lnTo>
                <a:lnTo>
                  <a:pt x="3233" y="1"/>
                </a:lnTo>
                <a:lnTo>
                  <a:pt x="3234" y="2"/>
                </a:lnTo>
                <a:lnTo>
                  <a:pt x="3234" y="2"/>
                </a:lnTo>
                <a:lnTo>
                  <a:pt x="3234" y="2"/>
                </a:lnTo>
                <a:lnTo>
                  <a:pt x="3235" y="2"/>
                </a:lnTo>
                <a:lnTo>
                  <a:pt x="3235" y="3"/>
                </a:lnTo>
                <a:lnTo>
                  <a:pt x="3236" y="2"/>
                </a:lnTo>
                <a:lnTo>
                  <a:pt x="3236" y="2"/>
                </a:lnTo>
                <a:lnTo>
                  <a:pt x="3236" y="1"/>
                </a:lnTo>
                <a:lnTo>
                  <a:pt x="3237" y="1"/>
                </a:lnTo>
                <a:lnTo>
                  <a:pt x="3237" y="2"/>
                </a:lnTo>
                <a:lnTo>
                  <a:pt x="3237" y="1"/>
                </a:lnTo>
                <a:lnTo>
                  <a:pt x="3238" y="1"/>
                </a:lnTo>
                <a:lnTo>
                  <a:pt x="3238" y="1"/>
                </a:lnTo>
                <a:lnTo>
                  <a:pt x="3239" y="3"/>
                </a:lnTo>
                <a:lnTo>
                  <a:pt x="3239" y="2"/>
                </a:lnTo>
                <a:lnTo>
                  <a:pt x="3239" y="2"/>
                </a:lnTo>
                <a:lnTo>
                  <a:pt x="3240" y="3"/>
                </a:lnTo>
                <a:lnTo>
                  <a:pt x="3240" y="1"/>
                </a:lnTo>
                <a:lnTo>
                  <a:pt x="3240" y="2"/>
                </a:lnTo>
                <a:lnTo>
                  <a:pt x="3242" y="2"/>
                </a:lnTo>
                <a:lnTo>
                  <a:pt x="3242" y="1"/>
                </a:lnTo>
                <a:lnTo>
                  <a:pt x="3242" y="2"/>
                </a:lnTo>
                <a:lnTo>
                  <a:pt x="3243" y="0"/>
                </a:lnTo>
                <a:lnTo>
                  <a:pt x="3243" y="3"/>
                </a:lnTo>
                <a:lnTo>
                  <a:pt x="3244" y="1"/>
                </a:lnTo>
                <a:lnTo>
                  <a:pt x="3244" y="3"/>
                </a:lnTo>
                <a:lnTo>
                  <a:pt x="3244" y="2"/>
                </a:lnTo>
                <a:lnTo>
                  <a:pt x="3245" y="2"/>
                </a:lnTo>
                <a:lnTo>
                  <a:pt x="3245" y="3"/>
                </a:lnTo>
                <a:lnTo>
                  <a:pt x="3245" y="2"/>
                </a:lnTo>
                <a:lnTo>
                  <a:pt x="3246" y="3"/>
                </a:lnTo>
                <a:lnTo>
                  <a:pt x="3246" y="2"/>
                </a:lnTo>
                <a:lnTo>
                  <a:pt x="3246" y="1"/>
                </a:lnTo>
                <a:lnTo>
                  <a:pt x="3247" y="2"/>
                </a:lnTo>
                <a:lnTo>
                  <a:pt x="3247" y="2"/>
                </a:lnTo>
                <a:lnTo>
                  <a:pt x="3248" y="0"/>
                </a:lnTo>
                <a:lnTo>
                  <a:pt x="3248" y="1"/>
                </a:lnTo>
                <a:lnTo>
                  <a:pt x="3248" y="1"/>
                </a:lnTo>
                <a:lnTo>
                  <a:pt x="3249" y="1"/>
                </a:lnTo>
                <a:lnTo>
                  <a:pt x="3249" y="2"/>
                </a:lnTo>
                <a:lnTo>
                  <a:pt x="3249" y="1"/>
                </a:lnTo>
                <a:lnTo>
                  <a:pt x="3251" y="0"/>
                </a:lnTo>
                <a:lnTo>
                  <a:pt x="3251" y="0"/>
                </a:lnTo>
                <a:lnTo>
                  <a:pt x="3251" y="1"/>
                </a:lnTo>
                <a:lnTo>
                  <a:pt x="3252" y="2"/>
                </a:lnTo>
                <a:lnTo>
                  <a:pt x="3252" y="1"/>
                </a:lnTo>
                <a:lnTo>
                  <a:pt x="3253" y="3"/>
                </a:lnTo>
                <a:lnTo>
                  <a:pt x="3253" y="1"/>
                </a:lnTo>
                <a:lnTo>
                  <a:pt x="3253" y="3"/>
                </a:lnTo>
                <a:lnTo>
                  <a:pt x="3254" y="3"/>
                </a:lnTo>
                <a:lnTo>
                  <a:pt x="3254" y="1"/>
                </a:lnTo>
                <a:lnTo>
                  <a:pt x="3254" y="1"/>
                </a:lnTo>
                <a:lnTo>
                  <a:pt x="3255" y="3"/>
                </a:lnTo>
                <a:lnTo>
                  <a:pt x="3255" y="2"/>
                </a:lnTo>
                <a:lnTo>
                  <a:pt x="3255" y="3"/>
                </a:lnTo>
                <a:lnTo>
                  <a:pt x="3256" y="0"/>
                </a:lnTo>
                <a:lnTo>
                  <a:pt x="3256" y="3"/>
                </a:lnTo>
                <a:lnTo>
                  <a:pt x="3257" y="2"/>
                </a:lnTo>
                <a:lnTo>
                  <a:pt x="3257" y="4"/>
                </a:lnTo>
                <a:lnTo>
                  <a:pt x="3257" y="2"/>
                </a:lnTo>
                <a:lnTo>
                  <a:pt x="3258" y="2"/>
                </a:lnTo>
                <a:lnTo>
                  <a:pt x="3258" y="3"/>
                </a:lnTo>
                <a:lnTo>
                  <a:pt x="3258" y="3"/>
                </a:lnTo>
                <a:lnTo>
                  <a:pt x="3260" y="2"/>
                </a:lnTo>
                <a:lnTo>
                  <a:pt x="3260" y="3"/>
                </a:lnTo>
                <a:lnTo>
                  <a:pt x="3260" y="3"/>
                </a:lnTo>
                <a:lnTo>
                  <a:pt x="3261" y="2"/>
                </a:lnTo>
                <a:lnTo>
                  <a:pt x="3261" y="2"/>
                </a:lnTo>
                <a:lnTo>
                  <a:pt x="3262" y="2"/>
                </a:lnTo>
                <a:lnTo>
                  <a:pt x="3262" y="3"/>
                </a:lnTo>
                <a:lnTo>
                  <a:pt x="3262" y="3"/>
                </a:lnTo>
                <a:lnTo>
                  <a:pt x="3263" y="3"/>
                </a:lnTo>
                <a:lnTo>
                  <a:pt x="3263" y="3"/>
                </a:lnTo>
                <a:lnTo>
                  <a:pt x="3263" y="2"/>
                </a:lnTo>
                <a:lnTo>
                  <a:pt x="3264" y="3"/>
                </a:lnTo>
                <a:lnTo>
                  <a:pt x="3264" y="2"/>
                </a:lnTo>
                <a:lnTo>
                  <a:pt x="3264" y="2"/>
                </a:lnTo>
                <a:lnTo>
                  <a:pt x="3265" y="3"/>
                </a:lnTo>
                <a:lnTo>
                  <a:pt x="3265" y="2"/>
                </a:lnTo>
                <a:lnTo>
                  <a:pt x="3266" y="2"/>
                </a:lnTo>
                <a:lnTo>
                  <a:pt x="3266" y="2"/>
                </a:lnTo>
                <a:lnTo>
                  <a:pt x="3266" y="1"/>
                </a:lnTo>
                <a:lnTo>
                  <a:pt x="3267" y="2"/>
                </a:lnTo>
                <a:lnTo>
                  <a:pt x="3267" y="1"/>
                </a:lnTo>
                <a:lnTo>
                  <a:pt x="3267" y="1"/>
                </a:lnTo>
                <a:lnTo>
                  <a:pt x="3269" y="0"/>
                </a:lnTo>
                <a:lnTo>
                  <a:pt x="3269" y="0"/>
                </a:lnTo>
                <a:lnTo>
                  <a:pt x="3269" y="1"/>
                </a:lnTo>
                <a:lnTo>
                  <a:pt x="3270" y="1"/>
                </a:lnTo>
                <a:lnTo>
                  <a:pt x="3270" y="2"/>
                </a:lnTo>
                <a:lnTo>
                  <a:pt x="3271" y="1"/>
                </a:lnTo>
                <a:lnTo>
                  <a:pt x="3271" y="2"/>
                </a:lnTo>
                <a:lnTo>
                  <a:pt x="3271" y="1"/>
                </a:lnTo>
                <a:lnTo>
                  <a:pt x="3272" y="2"/>
                </a:lnTo>
                <a:lnTo>
                  <a:pt x="3272" y="2"/>
                </a:lnTo>
                <a:lnTo>
                  <a:pt x="3272" y="2"/>
                </a:lnTo>
                <a:lnTo>
                  <a:pt x="3273" y="2"/>
                </a:lnTo>
                <a:lnTo>
                  <a:pt x="3273" y="0"/>
                </a:lnTo>
                <a:lnTo>
                  <a:pt x="3273" y="2"/>
                </a:lnTo>
                <a:lnTo>
                  <a:pt x="3274" y="2"/>
                </a:lnTo>
                <a:lnTo>
                  <a:pt x="3274" y="0"/>
                </a:lnTo>
                <a:lnTo>
                  <a:pt x="3275" y="2"/>
                </a:lnTo>
                <a:lnTo>
                  <a:pt x="3275" y="3"/>
                </a:lnTo>
                <a:lnTo>
                  <a:pt x="3275" y="2"/>
                </a:lnTo>
                <a:lnTo>
                  <a:pt x="3276" y="1"/>
                </a:lnTo>
                <a:lnTo>
                  <a:pt x="3276" y="3"/>
                </a:lnTo>
                <a:lnTo>
                  <a:pt x="3276" y="3"/>
                </a:lnTo>
                <a:lnTo>
                  <a:pt x="3278" y="2"/>
                </a:lnTo>
                <a:lnTo>
                  <a:pt x="3278" y="2"/>
                </a:lnTo>
                <a:lnTo>
                  <a:pt x="3278" y="0"/>
                </a:lnTo>
                <a:lnTo>
                  <a:pt x="3279" y="2"/>
                </a:lnTo>
                <a:lnTo>
                  <a:pt x="3279" y="2"/>
                </a:lnTo>
                <a:lnTo>
                  <a:pt x="3280" y="2"/>
                </a:lnTo>
                <a:lnTo>
                  <a:pt x="3280" y="1"/>
                </a:lnTo>
                <a:lnTo>
                  <a:pt x="3280" y="1"/>
                </a:lnTo>
                <a:lnTo>
                  <a:pt x="3281" y="0"/>
                </a:lnTo>
                <a:lnTo>
                  <a:pt x="3281" y="4"/>
                </a:lnTo>
                <a:lnTo>
                  <a:pt x="3281" y="1"/>
                </a:lnTo>
                <a:lnTo>
                  <a:pt x="3282" y="2"/>
                </a:lnTo>
                <a:lnTo>
                  <a:pt x="3282" y="2"/>
                </a:lnTo>
                <a:lnTo>
                  <a:pt x="3283" y="1"/>
                </a:lnTo>
                <a:lnTo>
                  <a:pt x="3283" y="3"/>
                </a:lnTo>
                <a:lnTo>
                  <a:pt x="3283" y="3"/>
                </a:lnTo>
                <a:lnTo>
                  <a:pt x="3284" y="1"/>
                </a:lnTo>
                <a:lnTo>
                  <a:pt x="3284" y="2"/>
                </a:lnTo>
                <a:lnTo>
                  <a:pt x="3284" y="3"/>
                </a:lnTo>
                <a:lnTo>
                  <a:pt x="3285" y="2"/>
                </a:lnTo>
                <a:lnTo>
                  <a:pt x="3285" y="1"/>
                </a:lnTo>
                <a:lnTo>
                  <a:pt x="3285" y="1"/>
                </a:lnTo>
                <a:lnTo>
                  <a:pt x="3287" y="2"/>
                </a:lnTo>
                <a:lnTo>
                  <a:pt x="3287" y="2"/>
                </a:lnTo>
                <a:lnTo>
                  <a:pt x="3288" y="3"/>
                </a:lnTo>
                <a:lnTo>
                  <a:pt x="3288" y="1"/>
                </a:lnTo>
                <a:lnTo>
                  <a:pt x="3288" y="3"/>
                </a:lnTo>
                <a:lnTo>
                  <a:pt x="3289" y="1"/>
                </a:lnTo>
                <a:lnTo>
                  <a:pt x="3289" y="2"/>
                </a:lnTo>
                <a:lnTo>
                  <a:pt x="3289" y="0"/>
                </a:lnTo>
                <a:lnTo>
                  <a:pt x="3290" y="2"/>
                </a:lnTo>
                <a:lnTo>
                  <a:pt x="3290" y="1"/>
                </a:lnTo>
                <a:lnTo>
                  <a:pt x="3290" y="3"/>
                </a:lnTo>
                <a:lnTo>
                  <a:pt x="3291" y="2"/>
                </a:lnTo>
                <a:lnTo>
                  <a:pt x="3291" y="1"/>
                </a:lnTo>
                <a:lnTo>
                  <a:pt x="3292" y="2"/>
                </a:lnTo>
                <a:lnTo>
                  <a:pt x="3292" y="2"/>
                </a:lnTo>
                <a:lnTo>
                  <a:pt x="3292" y="2"/>
                </a:lnTo>
                <a:lnTo>
                  <a:pt x="3293" y="2"/>
                </a:lnTo>
                <a:lnTo>
                  <a:pt x="3293" y="3"/>
                </a:lnTo>
                <a:lnTo>
                  <a:pt x="3293" y="2"/>
                </a:lnTo>
                <a:lnTo>
                  <a:pt x="3294" y="1"/>
                </a:lnTo>
                <a:lnTo>
                  <a:pt x="3294" y="2"/>
                </a:lnTo>
                <a:lnTo>
                  <a:pt x="3294" y="2"/>
                </a:lnTo>
                <a:lnTo>
                  <a:pt x="3296" y="0"/>
                </a:lnTo>
                <a:lnTo>
                  <a:pt x="3296" y="3"/>
                </a:lnTo>
                <a:lnTo>
                  <a:pt x="3297" y="1"/>
                </a:lnTo>
                <a:lnTo>
                  <a:pt x="3297" y="1"/>
                </a:lnTo>
                <a:lnTo>
                  <a:pt x="3297" y="2"/>
                </a:lnTo>
                <a:lnTo>
                  <a:pt x="3298" y="3"/>
                </a:lnTo>
                <a:lnTo>
                  <a:pt x="3298" y="3"/>
                </a:lnTo>
                <a:lnTo>
                  <a:pt x="3298" y="1"/>
                </a:lnTo>
                <a:lnTo>
                  <a:pt x="3299" y="3"/>
                </a:lnTo>
                <a:lnTo>
                  <a:pt x="3299" y="1"/>
                </a:lnTo>
                <a:lnTo>
                  <a:pt x="3299" y="4"/>
                </a:lnTo>
                <a:lnTo>
                  <a:pt x="3300" y="2"/>
                </a:lnTo>
                <a:lnTo>
                  <a:pt x="3300" y="2"/>
                </a:lnTo>
                <a:lnTo>
                  <a:pt x="3301" y="1"/>
                </a:lnTo>
                <a:lnTo>
                  <a:pt x="3301" y="2"/>
                </a:lnTo>
                <a:lnTo>
                  <a:pt x="3301" y="2"/>
                </a:lnTo>
                <a:lnTo>
                  <a:pt x="3302" y="3"/>
                </a:lnTo>
                <a:lnTo>
                  <a:pt x="3302" y="2"/>
                </a:lnTo>
                <a:lnTo>
                  <a:pt x="3302" y="2"/>
                </a:lnTo>
                <a:lnTo>
                  <a:pt x="3303" y="3"/>
                </a:lnTo>
                <a:lnTo>
                  <a:pt x="3303" y="0"/>
                </a:lnTo>
                <a:lnTo>
                  <a:pt x="3303" y="0"/>
                </a:lnTo>
                <a:lnTo>
                  <a:pt x="3305" y="2"/>
                </a:lnTo>
                <a:lnTo>
                  <a:pt x="3305" y="1"/>
                </a:lnTo>
                <a:lnTo>
                  <a:pt x="3306" y="0"/>
                </a:lnTo>
                <a:lnTo>
                  <a:pt x="3306" y="2"/>
                </a:lnTo>
                <a:lnTo>
                  <a:pt x="3306" y="1"/>
                </a:lnTo>
                <a:lnTo>
                  <a:pt x="3307" y="2"/>
                </a:lnTo>
                <a:lnTo>
                  <a:pt x="3307" y="2"/>
                </a:lnTo>
                <a:lnTo>
                  <a:pt x="3307" y="2"/>
                </a:lnTo>
                <a:lnTo>
                  <a:pt x="3308" y="0"/>
                </a:lnTo>
                <a:lnTo>
                  <a:pt x="3308" y="2"/>
                </a:lnTo>
                <a:lnTo>
                  <a:pt x="3308" y="3"/>
                </a:lnTo>
                <a:lnTo>
                  <a:pt x="3309" y="1"/>
                </a:lnTo>
                <a:lnTo>
                  <a:pt x="3309" y="2"/>
                </a:lnTo>
                <a:lnTo>
                  <a:pt x="3310" y="1"/>
                </a:lnTo>
                <a:lnTo>
                  <a:pt x="3310" y="0"/>
                </a:lnTo>
                <a:lnTo>
                  <a:pt x="3310" y="1"/>
                </a:lnTo>
                <a:lnTo>
                  <a:pt x="3311" y="1"/>
                </a:lnTo>
                <a:lnTo>
                  <a:pt x="3311" y="2"/>
                </a:lnTo>
                <a:lnTo>
                  <a:pt x="3311" y="1"/>
                </a:lnTo>
                <a:lnTo>
                  <a:pt x="3312" y="3"/>
                </a:lnTo>
                <a:lnTo>
                  <a:pt x="3312" y="2"/>
                </a:lnTo>
                <a:lnTo>
                  <a:pt x="3312" y="3"/>
                </a:lnTo>
                <a:lnTo>
                  <a:pt x="3314" y="2"/>
                </a:lnTo>
                <a:lnTo>
                  <a:pt x="3314" y="0"/>
                </a:lnTo>
                <a:lnTo>
                  <a:pt x="3315" y="3"/>
                </a:lnTo>
                <a:lnTo>
                  <a:pt x="3315" y="3"/>
                </a:lnTo>
                <a:lnTo>
                  <a:pt x="3315" y="1"/>
                </a:lnTo>
                <a:lnTo>
                  <a:pt x="3316" y="1"/>
                </a:lnTo>
                <a:lnTo>
                  <a:pt x="3316" y="2"/>
                </a:lnTo>
                <a:lnTo>
                  <a:pt x="3316" y="2"/>
                </a:lnTo>
                <a:lnTo>
                  <a:pt x="3317" y="1"/>
                </a:lnTo>
                <a:lnTo>
                  <a:pt x="3317" y="2"/>
                </a:lnTo>
                <a:lnTo>
                  <a:pt x="3317" y="3"/>
                </a:lnTo>
                <a:lnTo>
                  <a:pt x="3318" y="2"/>
                </a:lnTo>
                <a:lnTo>
                  <a:pt x="3318" y="2"/>
                </a:lnTo>
                <a:lnTo>
                  <a:pt x="3319" y="1"/>
                </a:lnTo>
                <a:lnTo>
                  <a:pt x="3319" y="2"/>
                </a:lnTo>
                <a:lnTo>
                  <a:pt x="3319" y="1"/>
                </a:lnTo>
                <a:lnTo>
                  <a:pt x="3320" y="2"/>
                </a:lnTo>
                <a:lnTo>
                  <a:pt x="3320" y="2"/>
                </a:lnTo>
                <a:lnTo>
                  <a:pt x="3320" y="1"/>
                </a:lnTo>
                <a:lnTo>
                  <a:pt x="3321" y="1"/>
                </a:lnTo>
                <a:lnTo>
                  <a:pt x="3321" y="3"/>
                </a:lnTo>
                <a:lnTo>
                  <a:pt x="3323" y="1"/>
                </a:lnTo>
                <a:lnTo>
                  <a:pt x="3323" y="2"/>
                </a:lnTo>
                <a:lnTo>
                  <a:pt x="3323" y="1"/>
                </a:lnTo>
                <a:lnTo>
                  <a:pt x="3324" y="3"/>
                </a:lnTo>
                <a:lnTo>
                  <a:pt x="3324" y="1"/>
                </a:lnTo>
                <a:lnTo>
                  <a:pt x="3324" y="2"/>
                </a:lnTo>
                <a:lnTo>
                  <a:pt x="3325" y="1"/>
                </a:lnTo>
                <a:lnTo>
                  <a:pt x="3325" y="1"/>
                </a:lnTo>
                <a:lnTo>
                  <a:pt x="3325" y="3"/>
                </a:lnTo>
                <a:lnTo>
                  <a:pt x="3326" y="1"/>
                </a:lnTo>
                <a:lnTo>
                  <a:pt x="3326" y="2"/>
                </a:lnTo>
                <a:lnTo>
                  <a:pt x="3327" y="3"/>
                </a:lnTo>
                <a:lnTo>
                  <a:pt x="3327" y="3"/>
                </a:lnTo>
                <a:lnTo>
                  <a:pt x="3327" y="2"/>
                </a:lnTo>
                <a:lnTo>
                  <a:pt x="3328" y="2"/>
                </a:lnTo>
                <a:lnTo>
                  <a:pt x="3328" y="2"/>
                </a:lnTo>
                <a:lnTo>
                  <a:pt x="3328" y="2"/>
                </a:lnTo>
                <a:lnTo>
                  <a:pt x="3329" y="1"/>
                </a:lnTo>
                <a:lnTo>
                  <a:pt x="3329" y="3"/>
                </a:lnTo>
                <a:lnTo>
                  <a:pt x="3329" y="1"/>
                </a:lnTo>
                <a:lnTo>
                  <a:pt x="3330" y="1"/>
                </a:lnTo>
                <a:lnTo>
                  <a:pt x="3330" y="1"/>
                </a:lnTo>
                <a:lnTo>
                  <a:pt x="3332" y="2"/>
                </a:lnTo>
                <a:lnTo>
                  <a:pt x="3332" y="2"/>
                </a:lnTo>
                <a:lnTo>
                  <a:pt x="3332" y="2"/>
                </a:lnTo>
                <a:lnTo>
                  <a:pt x="3333" y="2"/>
                </a:lnTo>
                <a:lnTo>
                  <a:pt x="3333" y="2"/>
                </a:lnTo>
                <a:lnTo>
                  <a:pt x="3333" y="2"/>
                </a:lnTo>
                <a:lnTo>
                  <a:pt x="3334" y="3"/>
                </a:lnTo>
                <a:lnTo>
                  <a:pt x="3334" y="1"/>
                </a:lnTo>
                <a:lnTo>
                  <a:pt x="3334" y="2"/>
                </a:lnTo>
                <a:lnTo>
                  <a:pt x="3335" y="3"/>
                </a:lnTo>
                <a:lnTo>
                  <a:pt x="3335" y="2"/>
                </a:lnTo>
                <a:lnTo>
                  <a:pt x="3336" y="2"/>
                </a:lnTo>
                <a:lnTo>
                  <a:pt x="3336" y="1"/>
                </a:lnTo>
                <a:lnTo>
                  <a:pt x="3336" y="3"/>
                </a:lnTo>
                <a:lnTo>
                  <a:pt x="3337" y="2"/>
                </a:lnTo>
                <a:lnTo>
                  <a:pt x="3337" y="1"/>
                </a:lnTo>
                <a:lnTo>
                  <a:pt x="3337" y="1"/>
                </a:lnTo>
                <a:lnTo>
                  <a:pt x="3338" y="1"/>
                </a:lnTo>
                <a:lnTo>
                  <a:pt x="3338" y="1"/>
                </a:lnTo>
                <a:lnTo>
                  <a:pt x="3338" y="2"/>
                </a:lnTo>
                <a:lnTo>
                  <a:pt x="3339" y="2"/>
                </a:lnTo>
                <a:lnTo>
                  <a:pt x="3339" y="3"/>
                </a:lnTo>
                <a:lnTo>
                  <a:pt x="3341" y="3"/>
                </a:lnTo>
                <a:lnTo>
                  <a:pt x="3341" y="3"/>
                </a:lnTo>
                <a:lnTo>
                  <a:pt x="3341" y="1"/>
                </a:lnTo>
                <a:lnTo>
                  <a:pt x="3342" y="3"/>
                </a:lnTo>
                <a:lnTo>
                  <a:pt x="3342" y="3"/>
                </a:lnTo>
                <a:lnTo>
                  <a:pt x="3342" y="3"/>
                </a:lnTo>
                <a:lnTo>
                  <a:pt x="3343" y="1"/>
                </a:lnTo>
                <a:lnTo>
                  <a:pt x="3343" y="1"/>
                </a:lnTo>
                <a:lnTo>
                  <a:pt x="3343" y="2"/>
                </a:lnTo>
                <a:lnTo>
                  <a:pt x="3344" y="3"/>
                </a:lnTo>
                <a:lnTo>
                  <a:pt x="3344" y="3"/>
                </a:lnTo>
                <a:lnTo>
                  <a:pt x="3345" y="3"/>
                </a:lnTo>
                <a:lnTo>
                  <a:pt x="3345" y="2"/>
                </a:lnTo>
                <a:lnTo>
                  <a:pt x="3345" y="2"/>
                </a:lnTo>
                <a:lnTo>
                  <a:pt x="3346" y="0"/>
                </a:lnTo>
                <a:lnTo>
                  <a:pt x="3346" y="3"/>
                </a:lnTo>
                <a:lnTo>
                  <a:pt x="3346" y="2"/>
                </a:lnTo>
                <a:lnTo>
                  <a:pt x="3347" y="3"/>
                </a:lnTo>
                <a:lnTo>
                  <a:pt x="3347" y="2"/>
                </a:lnTo>
                <a:lnTo>
                  <a:pt x="3347" y="1"/>
                </a:lnTo>
                <a:lnTo>
                  <a:pt x="3348" y="1"/>
                </a:lnTo>
                <a:lnTo>
                  <a:pt x="3348" y="2"/>
                </a:lnTo>
                <a:lnTo>
                  <a:pt x="3350" y="1"/>
                </a:lnTo>
                <a:lnTo>
                  <a:pt x="3350" y="1"/>
                </a:lnTo>
                <a:lnTo>
                  <a:pt x="3350" y="1"/>
                </a:lnTo>
                <a:lnTo>
                  <a:pt x="3351" y="1"/>
                </a:lnTo>
                <a:lnTo>
                  <a:pt x="3351" y="3"/>
                </a:lnTo>
                <a:lnTo>
                  <a:pt x="3351" y="3"/>
                </a:lnTo>
                <a:lnTo>
                  <a:pt x="3352" y="0"/>
                </a:lnTo>
                <a:lnTo>
                  <a:pt x="3352" y="2"/>
                </a:lnTo>
                <a:lnTo>
                  <a:pt x="3352" y="2"/>
                </a:lnTo>
                <a:lnTo>
                  <a:pt x="3353" y="2"/>
                </a:lnTo>
                <a:lnTo>
                  <a:pt x="3353" y="2"/>
                </a:lnTo>
                <a:lnTo>
                  <a:pt x="3354" y="0"/>
                </a:lnTo>
                <a:lnTo>
                  <a:pt x="3354" y="1"/>
                </a:lnTo>
                <a:lnTo>
                  <a:pt x="3354" y="2"/>
                </a:lnTo>
                <a:lnTo>
                  <a:pt x="3355" y="3"/>
                </a:lnTo>
                <a:lnTo>
                  <a:pt x="3355" y="1"/>
                </a:lnTo>
                <a:lnTo>
                  <a:pt x="3355" y="1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942138" y="3305175"/>
            <a:ext cx="1177925" cy="6350"/>
          </a:xfrm>
          <a:custGeom>
            <a:avLst/>
            <a:gdLst>
              <a:gd name="T0" fmla="*/ 13 w 742"/>
              <a:gd name="T1" fmla="*/ 2 h 4"/>
              <a:gd name="T2" fmla="*/ 24 w 742"/>
              <a:gd name="T3" fmla="*/ 3 h 4"/>
              <a:gd name="T4" fmla="*/ 36 w 742"/>
              <a:gd name="T5" fmla="*/ 2 h 4"/>
              <a:gd name="T6" fmla="*/ 47 w 742"/>
              <a:gd name="T7" fmla="*/ 1 h 4"/>
              <a:gd name="T8" fmla="*/ 60 w 742"/>
              <a:gd name="T9" fmla="*/ 0 h 4"/>
              <a:gd name="T10" fmla="*/ 71 w 742"/>
              <a:gd name="T11" fmla="*/ 1 h 4"/>
              <a:gd name="T12" fmla="*/ 83 w 742"/>
              <a:gd name="T13" fmla="*/ 2 h 4"/>
              <a:gd name="T14" fmla="*/ 96 w 742"/>
              <a:gd name="T15" fmla="*/ 3 h 4"/>
              <a:gd name="T16" fmla="*/ 107 w 742"/>
              <a:gd name="T17" fmla="*/ 2 h 4"/>
              <a:gd name="T18" fmla="*/ 119 w 742"/>
              <a:gd name="T19" fmla="*/ 3 h 4"/>
              <a:gd name="T20" fmla="*/ 131 w 742"/>
              <a:gd name="T21" fmla="*/ 2 h 4"/>
              <a:gd name="T22" fmla="*/ 143 w 742"/>
              <a:gd name="T23" fmla="*/ 3 h 4"/>
              <a:gd name="T24" fmla="*/ 154 w 742"/>
              <a:gd name="T25" fmla="*/ 2 h 4"/>
              <a:gd name="T26" fmla="*/ 167 w 742"/>
              <a:gd name="T27" fmla="*/ 1 h 4"/>
              <a:gd name="T28" fmla="*/ 179 w 742"/>
              <a:gd name="T29" fmla="*/ 1 h 4"/>
              <a:gd name="T30" fmla="*/ 190 w 742"/>
              <a:gd name="T31" fmla="*/ 0 h 4"/>
              <a:gd name="T32" fmla="*/ 203 w 742"/>
              <a:gd name="T33" fmla="*/ 3 h 4"/>
              <a:gd name="T34" fmla="*/ 214 w 742"/>
              <a:gd name="T35" fmla="*/ 1 h 4"/>
              <a:gd name="T36" fmla="*/ 226 w 742"/>
              <a:gd name="T37" fmla="*/ 2 h 4"/>
              <a:gd name="T38" fmla="*/ 237 w 742"/>
              <a:gd name="T39" fmla="*/ 2 h 4"/>
              <a:gd name="T40" fmla="*/ 250 w 742"/>
              <a:gd name="T41" fmla="*/ 1 h 4"/>
              <a:gd name="T42" fmla="*/ 262 w 742"/>
              <a:gd name="T43" fmla="*/ 2 h 4"/>
              <a:gd name="T44" fmla="*/ 273 w 742"/>
              <a:gd name="T45" fmla="*/ 3 h 4"/>
              <a:gd name="T46" fmla="*/ 286 w 742"/>
              <a:gd name="T47" fmla="*/ 1 h 4"/>
              <a:gd name="T48" fmla="*/ 297 w 742"/>
              <a:gd name="T49" fmla="*/ 3 h 4"/>
              <a:gd name="T50" fmla="*/ 309 w 742"/>
              <a:gd name="T51" fmla="*/ 2 h 4"/>
              <a:gd name="T52" fmla="*/ 321 w 742"/>
              <a:gd name="T53" fmla="*/ 2 h 4"/>
              <a:gd name="T54" fmla="*/ 333 w 742"/>
              <a:gd name="T55" fmla="*/ 2 h 4"/>
              <a:gd name="T56" fmla="*/ 345 w 742"/>
              <a:gd name="T57" fmla="*/ 2 h 4"/>
              <a:gd name="T58" fmla="*/ 357 w 742"/>
              <a:gd name="T59" fmla="*/ 1 h 4"/>
              <a:gd name="T60" fmla="*/ 369 w 742"/>
              <a:gd name="T61" fmla="*/ 3 h 4"/>
              <a:gd name="T62" fmla="*/ 380 w 742"/>
              <a:gd name="T63" fmla="*/ 2 h 4"/>
              <a:gd name="T64" fmla="*/ 393 w 742"/>
              <a:gd name="T65" fmla="*/ 3 h 4"/>
              <a:gd name="T66" fmla="*/ 404 w 742"/>
              <a:gd name="T67" fmla="*/ 1 h 4"/>
              <a:gd name="T68" fmla="*/ 416 w 742"/>
              <a:gd name="T69" fmla="*/ 2 h 4"/>
              <a:gd name="T70" fmla="*/ 429 w 742"/>
              <a:gd name="T71" fmla="*/ 2 h 4"/>
              <a:gd name="T72" fmla="*/ 440 w 742"/>
              <a:gd name="T73" fmla="*/ 2 h 4"/>
              <a:gd name="T74" fmla="*/ 452 w 742"/>
              <a:gd name="T75" fmla="*/ 0 h 4"/>
              <a:gd name="T76" fmla="*/ 463 w 742"/>
              <a:gd name="T77" fmla="*/ 2 h 4"/>
              <a:gd name="T78" fmla="*/ 476 w 742"/>
              <a:gd name="T79" fmla="*/ 2 h 4"/>
              <a:gd name="T80" fmla="*/ 487 w 742"/>
              <a:gd name="T81" fmla="*/ 1 h 4"/>
              <a:gd name="T82" fmla="*/ 499 w 742"/>
              <a:gd name="T83" fmla="*/ 3 h 4"/>
              <a:gd name="T84" fmla="*/ 512 w 742"/>
              <a:gd name="T85" fmla="*/ 2 h 4"/>
              <a:gd name="T86" fmla="*/ 523 w 742"/>
              <a:gd name="T87" fmla="*/ 1 h 4"/>
              <a:gd name="T88" fmla="*/ 535 w 742"/>
              <a:gd name="T89" fmla="*/ 2 h 4"/>
              <a:gd name="T90" fmla="*/ 547 w 742"/>
              <a:gd name="T91" fmla="*/ 3 h 4"/>
              <a:gd name="T92" fmla="*/ 559 w 742"/>
              <a:gd name="T93" fmla="*/ 2 h 4"/>
              <a:gd name="T94" fmla="*/ 570 w 742"/>
              <a:gd name="T95" fmla="*/ 2 h 4"/>
              <a:gd name="T96" fmla="*/ 583 w 742"/>
              <a:gd name="T97" fmla="*/ 2 h 4"/>
              <a:gd name="T98" fmla="*/ 595 w 742"/>
              <a:gd name="T99" fmla="*/ 2 h 4"/>
              <a:gd name="T100" fmla="*/ 606 w 742"/>
              <a:gd name="T101" fmla="*/ 2 h 4"/>
              <a:gd name="T102" fmla="*/ 619 w 742"/>
              <a:gd name="T103" fmla="*/ 0 h 4"/>
              <a:gd name="T104" fmla="*/ 630 w 742"/>
              <a:gd name="T105" fmla="*/ 1 h 4"/>
              <a:gd name="T106" fmla="*/ 642 w 742"/>
              <a:gd name="T107" fmla="*/ 2 h 4"/>
              <a:gd name="T108" fmla="*/ 654 w 742"/>
              <a:gd name="T109" fmla="*/ 3 h 4"/>
              <a:gd name="T110" fmla="*/ 666 w 742"/>
              <a:gd name="T111" fmla="*/ 2 h 4"/>
              <a:gd name="T112" fmla="*/ 678 w 742"/>
              <a:gd name="T113" fmla="*/ 1 h 4"/>
              <a:gd name="T114" fmla="*/ 690 w 742"/>
              <a:gd name="T115" fmla="*/ 3 h 4"/>
              <a:gd name="T116" fmla="*/ 702 w 742"/>
              <a:gd name="T117" fmla="*/ 3 h 4"/>
              <a:gd name="T118" fmla="*/ 713 w 742"/>
              <a:gd name="T119" fmla="*/ 2 h 4"/>
              <a:gd name="T120" fmla="*/ 725 w 742"/>
              <a:gd name="T121" fmla="*/ 1 h 4"/>
              <a:gd name="T122" fmla="*/ 737 w 742"/>
              <a:gd name="T123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4">
                <a:moveTo>
                  <a:pt x="0" y="1"/>
                </a:moveTo>
                <a:lnTo>
                  <a:pt x="1" y="2"/>
                </a:lnTo>
                <a:lnTo>
                  <a:pt x="1" y="2"/>
                </a:lnTo>
                <a:lnTo>
                  <a:pt x="1" y="2"/>
                </a:lnTo>
                <a:lnTo>
                  <a:pt x="2" y="3"/>
                </a:lnTo>
                <a:lnTo>
                  <a:pt x="2" y="1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5" y="2"/>
                </a:lnTo>
                <a:lnTo>
                  <a:pt x="5" y="2"/>
                </a:lnTo>
                <a:lnTo>
                  <a:pt x="5" y="2"/>
                </a:lnTo>
                <a:lnTo>
                  <a:pt x="6" y="0"/>
                </a:lnTo>
                <a:lnTo>
                  <a:pt x="6" y="1"/>
                </a:lnTo>
                <a:lnTo>
                  <a:pt x="6" y="3"/>
                </a:lnTo>
                <a:lnTo>
                  <a:pt x="7" y="2"/>
                </a:lnTo>
                <a:lnTo>
                  <a:pt x="7" y="1"/>
                </a:lnTo>
                <a:lnTo>
                  <a:pt x="8" y="2"/>
                </a:lnTo>
                <a:lnTo>
                  <a:pt x="8" y="1"/>
                </a:lnTo>
                <a:lnTo>
                  <a:pt x="8" y="2"/>
                </a:lnTo>
                <a:lnTo>
                  <a:pt x="9" y="2"/>
                </a:lnTo>
                <a:lnTo>
                  <a:pt x="9" y="3"/>
                </a:lnTo>
                <a:lnTo>
                  <a:pt x="9" y="2"/>
                </a:lnTo>
                <a:lnTo>
                  <a:pt x="10" y="1"/>
                </a:lnTo>
                <a:lnTo>
                  <a:pt x="10" y="1"/>
                </a:lnTo>
                <a:lnTo>
                  <a:pt x="11" y="2"/>
                </a:lnTo>
                <a:lnTo>
                  <a:pt x="11" y="2"/>
                </a:lnTo>
                <a:lnTo>
                  <a:pt x="11" y="1"/>
                </a:lnTo>
                <a:lnTo>
                  <a:pt x="13" y="2"/>
                </a:lnTo>
                <a:lnTo>
                  <a:pt x="13" y="2"/>
                </a:lnTo>
                <a:lnTo>
                  <a:pt x="13" y="1"/>
                </a:lnTo>
                <a:lnTo>
                  <a:pt x="14" y="3"/>
                </a:lnTo>
                <a:lnTo>
                  <a:pt x="14" y="2"/>
                </a:lnTo>
                <a:lnTo>
                  <a:pt x="14" y="2"/>
                </a:lnTo>
                <a:lnTo>
                  <a:pt x="15" y="0"/>
                </a:lnTo>
                <a:lnTo>
                  <a:pt x="15" y="0"/>
                </a:lnTo>
                <a:lnTo>
                  <a:pt x="16" y="2"/>
                </a:lnTo>
                <a:lnTo>
                  <a:pt x="16" y="2"/>
                </a:lnTo>
                <a:lnTo>
                  <a:pt x="16" y="3"/>
                </a:lnTo>
                <a:lnTo>
                  <a:pt x="17" y="1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2"/>
                </a:lnTo>
                <a:lnTo>
                  <a:pt x="18" y="0"/>
                </a:lnTo>
                <a:lnTo>
                  <a:pt x="19" y="2"/>
                </a:lnTo>
                <a:lnTo>
                  <a:pt x="19" y="2"/>
                </a:lnTo>
                <a:lnTo>
                  <a:pt x="20" y="2"/>
                </a:lnTo>
                <a:lnTo>
                  <a:pt x="20" y="2"/>
                </a:lnTo>
                <a:lnTo>
                  <a:pt x="20" y="2"/>
                </a:lnTo>
                <a:lnTo>
                  <a:pt x="22" y="1"/>
                </a:lnTo>
                <a:lnTo>
                  <a:pt x="22" y="3"/>
                </a:lnTo>
                <a:lnTo>
                  <a:pt x="22" y="2"/>
                </a:lnTo>
                <a:lnTo>
                  <a:pt x="23" y="2"/>
                </a:lnTo>
                <a:lnTo>
                  <a:pt x="23" y="2"/>
                </a:lnTo>
                <a:lnTo>
                  <a:pt x="23" y="2"/>
                </a:lnTo>
                <a:lnTo>
                  <a:pt x="24" y="2"/>
                </a:lnTo>
                <a:lnTo>
                  <a:pt x="24" y="3"/>
                </a:lnTo>
                <a:lnTo>
                  <a:pt x="25" y="2"/>
                </a:lnTo>
                <a:lnTo>
                  <a:pt x="25" y="3"/>
                </a:lnTo>
                <a:lnTo>
                  <a:pt x="25" y="1"/>
                </a:lnTo>
                <a:lnTo>
                  <a:pt x="26" y="2"/>
                </a:lnTo>
                <a:lnTo>
                  <a:pt x="26" y="1"/>
                </a:lnTo>
                <a:lnTo>
                  <a:pt x="26" y="1"/>
                </a:lnTo>
                <a:lnTo>
                  <a:pt x="27" y="2"/>
                </a:lnTo>
                <a:lnTo>
                  <a:pt x="27" y="2"/>
                </a:lnTo>
                <a:lnTo>
                  <a:pt x="27" y="2"/>
                </a:lnTo>
                <a:lnTo>
                  <a:pt x="28" y="1"/>
                </a:lnTo>
                <a:lnTo>
                  <a:pt x="28" y="2"/>
                </a:lnTo>
                <a:lnTo>
                  <a:pt x="29" y="3"/>
                </a:lnTo>
                <a:lnTo>
                  <a:pt x="29" y="1"/>
                </a:lnTo>
                <a:lnTo>
                  <a:pt x="29" y="2"/>
                </a:lnTo>
                <a:lnTo>
                  <a:pt x="31" y="1"/>
                </a:lnTo>
                <a:lnTo>
                  <a:pt x="31" y="2"/>
                </a:lnTo>
                <a:lnTo>
                  <a:pt x="31" y="1"/>
                </a:lnTo>
                <a:lnTo>
                  <a:pt x="32" y="2"/>
                </a:lnTo>
                <a:lnTo>
                  <a:pt x="32" y="1"/>
                </a:lnTo>
                <a:lnTo>
                  <a:pt x="32" y="2"/>
                </a:lnTo>
                <a:lnTo>
                  <a:pt x="33" y="1"/>
                </a:lnTo>
                <a:lnTo>
                  <a:pt x="33" y="0"/>
                </a:lnTo>
                <a:lnTo>
                  <a:pt x="34" y="2"/>
                </a:lnTo>
                <a:lnTo>
                  <a:pt x="34" y="0"/>
                </a:lnTo>
                <a:lnTo>
                  <a:pt x="34" y="0"/>
                </a:lnTo>
                <a:lnTo>
                  <a:pt x="35" y="1"/>
                </a:lnTo>
                <a:lnTo>
                  <a:pt x="35" y="2"/>
                </a:lnTo>
                <a:lnTo>
                  <a:pt x="35" y="2"/>
                </a:lnTo>
                <a:lnTo>
                  <a:pt x="36" y="2"/>
                </a:lnTo>
                <a:lnTo>
                  <a:pt x="36" y="3"/>
                </a:lnTo>
                <a:lnTo>
                  <a:pt x="36" y="2"/>
                </a:lnTo>
                <a:lnTo>
                  <a:pt x="37" y="3"/>
                </a:lnTo>
                <a:lnTo>
                  <a:pt x="37" y="2"/>
                </a:lnTo>
                <a:lnTo>
                  <a:pt x="38" y="0"/>
                </a:lnTo>
                <a:lnTo>
                  <a:pt x="38" y="1"/>
                </a:lnTo>
                <a:lnTo>
                  <a:pt x="38" y="0"/>
                </a:lnTo>
                <a:lnTo>
                  <a:pt x="40" y="2"/>
                </a:lnTo>
                <a:lnTo>
                  <a:pt x="40" y="0"/>
                </a:lnTo>
                <a:lnTo>
                  <a:pt x="40" y="2"/>
                </a:lnTo>
                <a:lnTo>
                  <a:pt x="41" y="2"/>
                </a:lnTo>
                <a:lnTo>
                  <a:pt x="41" y="1"/>
                </a:lnTo>
                <a:lnTo>
                  <a:pt x="41" y="1"/>
                </a:lnTo>
                <a:lnTo>
                  <a:pt x="42" y="1"/>
                </a:lnTo>
                <a:lnTo>
                  <a:pt x="42" y="3"/>
                </a:lnTo>
                <a:lnTo>
                  <a:pt x="43" y="2"/>
                </a:lnTo>
                <a:lnTo>
                  <a:pt x="43" y="2"/>
                </a:lnTo>
                <a:lnTo>
                  <a:pt x="43" y="0"/>
                </a:lnTo>
                <a:lnTo>
                  <a:pt x="44" y="3"/>
                </a:lnTo>
                <a:lnTo>
                  <a:pt x="44" y="2"/>
                </a:lnTo>
                <a:lnTo>
                  <a:pt x="44" y="2"/>
                </a:lnTo>
                <a:lnTo>
                  <a:pt x="45" y="3"/>
                </a:lnTo>
                <a:lnTo>
                  <a:pt x="45" y="1"/>
                </a:lnTo>
                <a:lnTo>
                  <a:pt x="45" y="1"/>
                </a:lnTo>
                <a:lnTo>
                  <a:pt x="46" y="2"/>
                </a:lnTo>
                <a:lnTo>
                  <a:pt x="46" y="1"/>
                </a:lnTo>
                <a:lnTo>
                  <a:pt x="47" y="2"/>
                </a:lnTo>
                <a:lnTo>
                  <a:pt x="47" y="3"/>
                </a:lnTo>
                <a:lnTo>
                  <a:pt x="47" y="1"/>
                </a:lnTo>
                <a:lnTo>
                  <a:pt x="49" y="1"/>
                </a:lnTo>
                <a:lnTo>
                  <a:pt x="49" y="3"/>
                </a:lnTo>
                <a:lnTo>
                  <a:pt x="49" y="1"/>
                </a:lnTo>
                <a:lnTo>
                  <a:pt x="50" y="1"/>
                </a:lnTo>
                <a:lnTo>
                  <a:pt x="50" y="1"/>
                </a:lnTo>
                <a:lnTo>
                  <a:pt x="50" y="2"/>
                </a:lnTo>
                <a:lnTo>
                  <a:pt x="51" y="1"/>
                </a:lnTo>
                <a:lnTo>
                  <a:pt x="51" y="2"/>
                </a:lnTo>
                <a:lnTo>
                  <a:pt x="52" y="0"/>
                </a:lnTo>
                <a:lnTo>
                  <a:pt x="52" y="2"/>
                </a:lnTo>
                <a:lnTo>
                  <a:pt x="52" y="2"/>
                </a:lnTo>
                <a:lnTo>
                  <a:pt x="53" y="3"/>
                </a:lnTo>
                <a:lnTo>
                  <a:pt x="53" y="3"/>
                </a:lnTo>
                <a:lnTo>
                  <a:pt x="53" y="2"/>
                </a:lnTo>
                <a:lnTo>
                  <a:pt x="54" y="2"/>
                </a:lnTo>
                <a:lnTo>
                  <a:pt x="54" y="2"/>
                </a:lnTo>
                <a:lnTo>
                  <a:pt x="55" y="3"/>
                </a:lnTo>
                <a:lnTo>
                  <a:pt x="55" y="3"/>
                </a:lnTo>
                <a:lnTo>
                  <a:pt x="55" y="2"/>
                </a:lnTo>
                <a:lnTo>
                  <a:pt x="56" y="3"/>
                </a:lnTo>
                <a:lnTo>
                  <a:pt x="56" y="3"/>
                </a:lnTo>
                <a:lnTo>
                  <a:pt x="56" y="1"/>
                </a:lnTo>
                <a:lnTo>
                  <a:pt x="58" y="1"/>
                </a:lnTo>
                <a:lnTo>
                  <a:pt x="58" y="2"/>
                </a:lnTo>
                <a:lnTo>
                  <a:pt x="58" y="3"/>
                </a:lnTo>
                <a:lnTo>
                  <a:pt x="59" y="2"/>
                </a:lnTo>
                <a:lnTo>
                  <a:pt x="59" y="3"/>
                </a:lnTo>
                <a:lnTo>
                  <a:pt x="60" y="0"/>
                </a:lnTo>
                <a:lnTo>
                  <a:pt x="60" y="0"/>
                </a:lnTo>
                <a:lnTo>
                  <a:pt x="60" y="2"/>
                </a:lnTo>
                <a:lnTo>
                  <a:pt x="61" y="2"/>
                </a:lnTo>
                <a:lnTo>
                  <a:pt x="61" y="2"/>
                </a:lnTo>
                <a:lnTo>
                  <a:pt x="61" y="2"/>
                </a:lnTo>
                <a:lnTo>
                  <a:pt x="62" y="2"/>
                </a:lnTo>
                <a:lnTo>
                  <a:pt x="62" y="3"/>
                </a:lnTo>
                <a:lnTo>
                  <a:pt x="62" y="2"/>
                </a:lnTo>
                <a:lnTo>
                  <a:pt x="63" y="2"/>
                </a:lnTo>
                <a:lnTo>
                  <a:pt x="63" y="3"/>
                </a:lnTo>
                <a:lnTo>
                  <a:pt x="64" y="1"/>
                </a:lnTo>
                <a:lnTo>
                  <a:pt x="64" y="3"/>
                </a:lnTo>
                <a:lnTo>
                  <a:pt x="64" y="2"/>
                </a:lnTo>
                <a:lnTo>
                  <a:pt x="65" y="2"/>
                </a:lnTo>
                <a:lnTo>
                  <a:pt x="65" y="1"/>
                </a:lnTo>
                <a:lnTo>
                  <a:pt x="65" y="1"/>
                </a:lnTo>
                <a:lnTo>
                  <a:pt x="67" y="2"/>
                </a:lnTo>
                <a:lnTo>
                  <a:pt x="67" y="3"/>
                </a:lnTo>
                <a:lnTo>
                  <a:pt x="67" y="2"/>
                </a:lnTo>
                <a:lnTo>
                  <a:pt x="68" y="3"/>
                </a:lnTo>
                <a:lnTo>
                  <a:pt x="68" y="0"/>
                </a:lnTo>
                <a:lnTo>
                  <a:pt x="69" y="1"/>
                </a:lnTo>
                <a:lnTo>
                  <a:pt x="69" y="2"/>
                </a:lnTo>
                <a:lnTo>
                  <a:pt x="69" y="3"/>
                </a:lnTo>
                <a:lnTo>
                  <a:pt x="70" y="2"/>
                </a:lnTo>
                <a:lnTo>
                  <a:pt x="70" y="2"/>
                </a:lnTo>
                <a:lnTo>
                  <a:pt x="70" y="3"/>
                </a:lnTo>
                <a:lnTo>
                  <a:pt x="71" y="3"/>
                </a:lnTo>
                <a:lnTo>
                  <a:pt x="71" y="2"/>
                </a:lnTo>
                <a:lnTo>
                  <a:pt x="71" y="1"/>
                </a:lnTo>
                <a:lnTo>
                  <a:pt x="72" y="3"/>
                </a:lnTo>
                <a:lnTo>
                  <a:pt x="72" y="3"/>
                </a:lnTo>
                <a:lnTo>
                  <a:pt x="73" y="1"/>
                </a:lnTo>
                <a:lnTo>
                  <a:pt x="73" y="1"/>
                </a:lnTo>
                <a:lnTo>
                  <a:pt x="73" y="1"/>
                </a:lnTo>
                <a:lnTo>
                  <a:pt x="74" y="3"/>
                </a:lnTo>
                <a:lnTo>
                  <a:pt x="74" y="2"/>
                </a:lnTo>
                <a:lnTo>
                  <a:pt x="74" y="3"/>
                </a:lnTo>
                <a:lnTo>
                  <a:pt x="76" y="1"/>
                </a:lnTo>
                <a:lnTo>
                  <a:pt x="76" y="2"/>
                </a:lnTo>
                <a:lnTo>
                  <a:pt x="76" y="0"/>
                </a:lnTo>
                <a:lnTo>
                  <a:pt x="77" y="2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8" y="2"/>
                </a:lnTo>
                <a:lnTo>
                  <a:pt x="79" y="1"/>
                </a:lnTo>
                <a:lnTo>
                  <a:pt x="79" y="3"/>
                </a:lnTo>
                <a:lnTo>
                  <a:pt x="79" y="1"/>
                </a:lnTo>
                <a:lnTo>
                  <a:pt x="80" y="2"/>
                </a:lnTo>
                <a:lnTo>
                  <a:pt x="80" y="2"/>
                </a:lnTo>
                <a:lnTo>
                  <a:pt x="80" y="3"/>
                </a:lnTo>
                <a:lnTo>
                  <a:pt x="81" y="3"/>
                </a:lnTo>
                <a:lnTo>
                  <a:pt x="81" y="3"/>
                </a:lnTo>
                <a:lnTo>
                  <a:pt x="82" y="3"/>
                </a:lnTo>
                <a:lnTo>
                  <a:pt x="82" y="1"/>
                </a:lnTo>
                <a:lnTo>
                  <a:pt x="82" y="2"/>
                </a:lnTo>
                <a:lnTo>
                  <a:pt x="83" y="2"/>
                </a:lnTo>
                <a:lnTo>
                  <a:pt x="83" y="2"/>
                </a:lnTo>
                <a:lnTo>
                  <a:pt x="83" y="1"/>
                </a:lnTo>
                <a:lnTo>
                  <a:pt x="85" y="3"/>
                </a:lnTo>
                <a:lnTo>
                  <a:pt x="85" y="3"/>
                </a:lnTo>
                <a:lnTo>
                  <a:pt x="85" y="3"/>
                </a:lnTo>
                <a:lnTo>
                  <a:pt x="86" y="3"/>
                </a:lnTo>
                <a:lnTo>
                  <a:pt x="86" y="1"/>
                </a:lnTo>
                <a:lnTo>
                  <a:pt x="87" y="3"/>
                </a:lnTo>
                <a:lnTo>
                  <a:pt x="87" y="0"/>
                </a:lnTo>
                <a:lnTo>
                  <a:pt x="87" y="2"/>
                </a:lnTo>
                <a:lnTo>
                  <a:pt x="88" y="2"/>
                </a:lnTo>
                <a:lnTo>
                  <a:pt x="88" y="2"/>
                </a:lnTo>
                <a:lnTo>
                  <a:pt x="88" y="2"/>
                </a:lnTo>
                <a:lnTo>
                  <a:pt x="89" y="1"/>
                </a:lnTo>
                <a:lnTo>
                  <a:pt x="89" y="1"/>
                </a:lnTo>
                <a:lnTo>
                  <a:pt x="89" y="1"/>
                </a:lnTo>
                <a:lnTo>
                  <a:pt x="90" y="1"/>
                </a:lnTo>
                <a:lnTo>
                  <a:pt x="90" y="1"/>
                </a:lnTo>
                <a:lnTo>
                  <a:pt x="91" y="1"/>
                </a:lnTo>
                <a:lnTo>
                  <a:pt x="91" y="1"/>
                </a:lnTo>
                <a:lnTo>
                  <a:pt x="91" y="0"/>
                </a:lnTo>
                <a:lnTo>
                  <a:pt x="92" y="1"/>
                </a:lnTo>
                <a:lnTo>
                  <a:pt x="92" y="3"/>
                </a:lnTo>
                <a:lnTo>
                  <a:pt x="92" y="0"/>
                </a:lnTo>
                <a:lnTo>
                  <a:pt x="94" y="1"/>
                </a:lnTo>
                <a:lnTo>
                  <a:pt x="94" y="2"/>
                </a:lnTo>
                <a:lnTo>
                  <a:pt x="94" y="2"/>
                </a:lnTo>
                <a:lnTo>
                  <a:pt x="95" y="3"/>
                </a:lnTo>
                <a:lnTo>
                  <a:pt x="95" y="1"/>
                </a:lnTo>
                <a:lnTo>
                  <a:pt x="96" y="3"/>
                </a:lnTo>
                <a:lnTo>
                  <a:pt x="96" y="2"/>
                </a:lnTo>
                <a:lnTo>
                  <a:pt x="96" y="2"/>
                </a:lnTo>
                <a:lnTo>
                  <a:pt x="97" y="1"/>
                </a:lnTo>
                <a:lnTo>
                  <a:pt x="97" y="0"/>
                </a:lnTo>
                <a:lnTo>
                  <a:pt x="97" y="1"/>
                </a:lnTo>
                <a:lnTo>
                  <a:pt x="98" y="0"/>
                </a:lnTo>
                <a:lnTo>
                  <a:pt x="98" y="1"/>
                </a:lnTo>
                <a:lnTo>
                  <a:pt x="99" y="0"/>
                </a:lnTo>
                <a:lnTo>
                  <a:pt x="99" y="2"/>
                </a:lnTo>
                <a:lnTo>
                  <a:pt x="99" y="1"/>
                </a:lnTo>
                <a:lnTo>
                  <a:pt x="100" y="1"/>
                </a:lnTo>
                <a:lnTo>
                  <a:pt x="100" y="2"/>
                </a:lnTo>
                <a:lnTo>
                  <a:pt x="100" y="3"/>
                </a:lnTo>
                <a:lnTo>
                  <a:pt x="101" y="0"/>
                </a:lnTo>
                <a:lnTo>
                  <a:pt x="101" y="3"/>
                </a:lnTo>
                <a:lnTo>
                  <a:pt x="101" y="3"/>
                </a:lnTo>
                <a:lnTo>
                  <a:pt x="103" y="2"/>
                </a:lnTo>
                <a:lnTo>
                  <a:pt x="103" y="2"/>
                </a:lnTo>
                <a:lnTo>
                  <a:pt x="104" y="1"/>
                </a:lnTo>
                <a:lnTo>
                  <a:pt x="104" y="1"/>
                </a:lnTo>
                <a:lnTo>
                  <a:pt x="104" y="3"/>
                </a:lnTo>
                <a:lnTo>
                  <a:pt x="105" y="2"/>
                </a:lnTo>
                <a:lnTo>
                  <a:pt x="105" y="0"/>
                </a:lnTo>
                <a:lnTo>
                  <a:pt x="105" y="1"/>
                </a:lnTo>
                <a:lnTo>
                  <a:pt x="106" y="2"/>
                </a:lnTo>
                <a:lnTo>
                  <a:pt x="106" y="2"/>
                </a:lnTo>
                <a:lnTo>
                  <a:pt x="106" y="3"/>
                </a:lnTo>
                <a:lnTo>
                  <a:pt x="107" y="2"/>
                </a:lnTo>
                <a:lnTo>
                  <a:pt x="107" y="2"/>
                </a:lnTo>
                <a:lnTo>
                  <a:pt x="108" y="3"/>
                </a:lnTo>
                <a:lnTo>
                  <a:pt x="108" y="3"/>
                </a:lnTo>
                <a:lnTo>
                  <a:pt x="108" y="2"/>
                </a:lnTo>
                <a:lnTo>
                  <a:pt x="109" y="2"/>
                </a:lnTo>
                <a:lnTo>
                  <a:pt x="109" y="2"/>
                </a:lnTo>
                <a:lnTo>
                  <a:pt x="109" y="3"/>
                </a:lnTo>
                <a:lnTo>
                  <a:pt x="110" y="0"/>
                </a:lnTo>
                <a:lnTo>
                  <a:pt x="110" y="1"/>
                </a:lnTo>
                <a:lnTo>
                  <a:pt x="110" y="2"/>
                </a:lnTo>
                <a:lnTo>
                  <a:pt x="112" y="0"/>
                </a:lnTo>
                <a:lnTo>
                  <a:pt x="112" y="1"/>
                </a:lnTo>
                <a:lnTo>
                  <a:pt x="113" y="1"/>
                </a:lnTo>
                <a:lnTo>
                  <a:pt x="113" y="1"/>
                </a:lnTo>
                <a:lnTo>
                  <a:pt x="113" y="0"/>
                </a:lnTo>
                <a:lnTo>
                  <a:pt x="114" y="1"/>
                </a:lnTo>
                <a:lnTo>
                  <a:pt x="114" y="1"/>
                </a:lnTo>
                <a:lnTo>
                  <a:pt x="114" y="2"/>
                </a:lnTo>
                <a:lnTo>
                  <a:pt x="115" y="2"/>
                </a:lnTo>
                <a:lnTo>
                  <a:pt x="115" y="2"/>
                </a:lnTo>
                <a:lnTo>
                  <a:pt x="115" y="0"/>
                </a:lnTo>
                <a:lnTo>
                  <a:pt x="116" y="1"/>
                </a:lnTo>
                <a:lnTo>
                  <a:pt x="116" y="2"/>
                </a:lnTo>
                <a:lnTo>
                  <a:pt x="117" y="1"/>
                </a:lnTo>
                <a:lnTo>
                  <a:pt x="117" y="1"/>
                </a:lnTo>
                <a:lnTo>
                  <a:pt x="117" y="2"/>
                </a:lnTo>
                <a:lnTo>
                  <a:pt x="118" y="2"/>
                </a:lnTo>
                <a:lnTo>
                  <a:pt x="118" y="2"/>
                </a:lnTo>
                <a:lnTo>
                  <a:pt x="118" y="2"/>
                </a:lnTo>
                <a:lnTo>
                  <a:pt x="119" y="3"/>
                </a:lnTo>
                <a:lnTo>
                  <a:pt x="119" y="1"/>
                </a:lnTo>
                <a:lnTo>
                  <a:pt x="119" y="0"/>
                </a:lnTo>
                <a:lnTo>
                  <a:pt x="121" y="2"/>
                </a:lnTo>
                <a:lnTo>
                  <a:pt x="121" y="2"/>
                </a:lnTo>
                <a:lnTo>
                  <a:pt x="122" y="1"/>
                </a:lnTo>
                <a:lnTo>
                  <a:pt x="122" y="2"/>
                </a:lnTo>
                <a:lnTo>
                  <a:pt x="122" y="2"/>
                </a:lnTo>
                <a:lnTo>
                  <a:pt x="123" y="2"/>
                </a:lnTo>
                <a:lnTo>
                  <a:pt x="123" y="2"/>
                </a:lnTo>
                <a:lnTo>
                  <a:pt x="123" y="2"/>
                </a:lnTo>
                <a:lnTo>
                  <a:pt x="124" y="3"/>
                </a:lnTo>
                <a:lnTo>
                  <a:pt x="124" y="2"/>
                </a:lnTo>
                <a:lnTo>
                  <a:pt x="124" y="0"/>
                </a:lnTo>
                <a:lnTo>
                  <a:pt x="125" y="2"/>
                </a:lnTo>
                <a:lnTo>
                  <a:pt x="125" y="1"/>
                </a:lnTo>
                <a:lnTo>
                  <a:pt x="126" y="3"/>
                </a:lnTo>
                <a:lnTo>
                  <a:pt x="126" y="1"/>
                </a:lnTo>
                <a:lnTo>
                  <a:pt x="126" y="2"/>
                </a:lnTo>
                <a:lnTo>
                  <a:pt x="127" y="2"/>
                </a:lnTo>
                <a:lnTo>
                  <a:pt x="127" y="2"/>
                </a:lnTo>
                <a:lnTo>
                  <a:pt x="127" y="2"/>
                </a:lnTo>
                <a:lnTo>
                  <a:pt x="128" y="2"/>
                </a:lnTo>
                <a:lnTo>
                  <a:pt x="128" y="1"/>
                </a:lnTo>
                <a:lnTo>
                  <a:pt x="128" y="1"/>
                </a:lnTo>
                <a:lnTo>
                  <a:pt x="129" y="0"/>
                </a:lnTo>
                <a:lnTo>
                  <a:pt x="129" y="1"/>
                </a:lnTo>
                <a:lnTo>
                  <a:pt x="131" y="3"/>
                </a:lnTo>
                <a:lnTo>
                  <a:pt x="131" y="2"/>
                </a:lnTo>
                <a:lnTo>
                  <a:pt x="131" y="2"/>
                </a:lnTo>
                <a:lnTo>
                  <a:pt x="132" y="2"/>
                </a:lnTo>
                <a:lnTo>
                  <a:pt x="132" y="1"/>
                </a:lnTo>
                <a:lnTo>
                  <a:pt x="132" y="2"/>
                </a:lnTo>
                <a:lnTo>
                  <a:pt x="133" y="2"/>
                </a:lnTo>
                <a:lnTo>
                  <a:pt x="133" y="2"/>
                </a:lnTo>
                <a:lnTo>
                  <a:pt x="133" y="0"/>
                </a:lnTo>
                <a:lnTo>
                  <a:pt x="134" y="0"/>
                </a:lnTo>
                <a:lnTo>
                  <a:pt x="134" y="3"/>
                </a:lnTo>
                <a:lnTo>
                  <a:pt x="135" y="3"/>
                </a:lnTo>
                <a:lnTo>
                  <a:pt x="135" y="1"/>
                </a:lnTo>
                <a:lnTo>
                  <a:pt x="135" y="2"/>
                </a:lnTo>
                <a:lnTo>
                  <a:pt x="136" y="0"/>
                </a:lnTo>
                <a:lnTo>
                  <a:pt x="136" y="3"/>
                </a:lnTo>
                <a:lnTo>
                  <a:pt x="136" y="2"/>
                </a:lnTo>
                <a:lnTo>
                  <a:pt x="137" y="1"/>
                </a:lnTo>
                <a:lnTo>
                  <a:pt x="137" y="2"/>
                </a:lnTo>
                <a:lnTo>
                  <a:pt x="137" y="2"/>
                </a:lnTo>
                <a:lnTo>
                  <a:pt x="138" y="2"/>
                </a:lnTo>
                <a:lnTo>
                  <a:pt x="138" y="2"/>
                </a:lnTo>
                <a:lnTo>
                  <a:pt x="140" y="2"/>
                </a:lnTo>
                <a:lnTo>
                  <a:pt x="140" y="3"/>
                </a:lnTo>
                <a:lnTo>
                  <a:pt x="140" y="1"/>
                </a:lnTo>
                <a:lnTo>
                  <a:pt x="141" y="3"/>
                </a:lnTo>
                <a:lnTo>
                  <a:pt x="141" y="0"/>
                </a:lnTo>
                <a:lnTo>
                  <a:pt x="141" y="1"/>
                </a:lnTo>
                <a:lnTo>
                  <a:pt x="142" y="3"/>
                </a:lnTo>
                <a:lnTo>
                  <a:pt x="142" y="1"/>
                </a:lnTo>
                <a:lnTo>
                  <a:pt x="143" y="3"/>
                </a:lnTo>
                <a:lnTo>
                  <a:pt x="143" y="3"/>
                </a:lnTo>
                <a:lnTo>
                  <a:pt x="143" y="3"/>
                </a:lnTo>
                <a:lnTo>
                  <a:pt x="144" y="3"/>
                </a:lnTo>
                <a:lnTo>
                  <a:pt x="144" y="3"/>
                </a:lnTo>
                <a:lnTo>
                  <a:pt x="144" y="3"/>
                </a:lnTo>
                <a:lnTo>
                  <a:pt x="145" y="2"/>
                </a:lnTo>
                <a:lnTo>
                  <a:pt x="145" y="2"/>
                </a:lnTo>
                <a:lnTo>
                  <a:pt x="145" y="2"/>
                </a:lnTo>
                <a:lnTo>
                  <a:pt x="146" y="3"/>
                </a:lnTo>
                <a:lnTo>
                  <a:pt x="146" y="3"/>
                </a:lnTo>
                <a:lnTo>
                  <a:pt x="147" y="0"/>
                </a:lnTo>
                <a:lnTo>
                  <a:pt x="147" y="2"/>
                </a:lnTo>
                <a:lnTo>
                  <a:pt x="147" y="2"/>
                </a:lnTo>
                <a:lnTo>
                  <a:pt x="149" y="2"/>
                </a:lnTo>
                <a:lnTo>
                  <a:pt x="149" y="2"/>
                </a:lnTo>
                <a:lnTo>
                  <a:pt x="149" y="1"/>
                </a:lnTo>
                <a:lnTo>
                  <a:pt x="150" y="2"/>
                </a:lnTo>
                <a:lnTo>
                  <a:pt x="150" y="3"/>
                </a:lnTo>
                <a:lnTo>
                  <a:pt x="150" y="1"/>
                </a:lnTo>
                <a:lnTo>
                  <a:pt x="151" y="3"/>
                </a:lnTo>
                <a:lnTo>
                  <a:pt x="151" y="2"/>
                </a:lnTo>
                <a:lnTo>
                  <a:pt x="152" y="2"/>
                </a:lnTo>
                <a:lnTo>
                  <a:pt x="152" y="1"/>
                </a:lnTo>
                <a:lnTo>
                  <a:pt x="152" y="0"/>
                </a:lnTo>
                <a:lnTo>
                  <a:pt x="153" y="1"/>
                </a:lnTo>
                <a:lnTo>
                  <a:pt x="153" y="2"/>
                </a:lnTo>
                <a:lnTo>
                  <a:pt x="153" y="1"/>
                </a:lnTo>
                <a:lnTo>
                  <a:pt x="154" y="1"/>
                </a:lnTo>
                <a:lnTo>
                  <a:pt x="154" y="3"/>
                </a:lnTo>
                <a:lnTo>
                  <a:pt x="154" y="2"/>
                </a:lnTo>
                <a:lnTo>
                  <a:pt x="155" y="3"/>
                </a:lnTo>
                <a:lnTo>
                  <a:pt x="155" y="1"/>
                </a:lnTo>
                <a:lnTo>
                  <a:pt x="156" y="3"/>
                </a:lnTo>
                <a:lnTo>
                  <a:pt x="156" y="2"/>
                </a:lnTo>
                <a:lnTo>
                  <a:pt x="156" y="1"/>
                </a:lnTo>
                <a:lnTo>
                  <a:pt x="158" y="1"/>
                </a:lnTo>
                <a:lnTo>
                  <a:pt x="158" y="3"/>
                </a:lnTo>
                <a:lnTo>
                  <a:pt x="158" y="2"/>
                </a:lnTo>
                <a:lnTo>
                  <a:pt x="159" y="2"/>
                </a:lnTo>
                <a:lnTo>
                  <a:pt x="159" y="1"/>
                </a:lnTo>
                <a:lnTo>
                  <a:pt x="159" y="0"/>
                </a:lnTo>
                <a:lnTo>
                  <a:pt x="160" y="2"/>
                </a:lnTo>
                <a:lnTo>
                  <a:pt x="160" y="2"/>
                </a:lnTo>
                <a:lnTo>
                  <a:pt x="161" y="2"/>
                </a:lnTo>
                <a:lnTo>
                  <a:pt x="161" y="3"/>
                </a:lnTo>
                <a:lnTo>
                  <a:pt x="161" y="2"/>
                </a:lnTo>
                <a:lnTo>
                  <a:pt x="162" y="2"/>
                </a:lnTo>
                <a:lnTo>
                  <a:pt x="162" y="3"/>
                </a:lnTo>
                <a:lnTo>
                  <a:pt x="162" y="2"/>
                </a:lnTo>
                <a:lnTo>
                  <a:pt x="163" y="3"/>
                </a:lnTo>
                <a:lnTo>
                  <a:pt x="163" y="2"/>
                </a:lnTo>
                <a:lnTo>
                  <a:pt x="163" y="2"/>
                </a:lnTo>
                <a:lnTo>
                  <a:pt x="164" y="1"/>
                </a:lnTo>
                <a:lnTo>
                  <a:pt x="164" y="2"/>
                </a:lnTo>
                <a:lnTo>
                  <a:pt x="165" y="1"/>
                </a:lnTo>
                <a:lnTo>
                  <a:pt x="165" y="3"/>
                </a:lnTo>
                <a:lnTo>
                  <a:pt x="165" y="2"/>
                </a:lnTo>
                <a:lnTo>
                  <a:pt x="167" y="2"/>
                </a:lnTo>
                <a:lnTo>
                  <a:pt x="167" y="1"/>
                </a:lnTo>
                <a:lnTo>
                  <a:pt x="167" y="3"/>
                </a:lnTo>
                <a:lnTo>
                  <a:pt x="168" y="3"/>
                </a:lnTo>
                <a:lnTo>
                  <a:pt x="168" y="1"/>
                </a:lnTo>
                <a:lnTo>
                  <a:pt x="168" y="3"/>
                </a:lnTo>
                <a:lnTo>
                  <a:pt x="169" y="2"/>
                </a:lnTo>
                <a:lnTo>
                  <a:pt x="169" y="1"/>
                </a:lnTo>
                <a:lnTo>
                  <a:pt x="170" y="2"/>
                </a:lnTo>
                <a:lnTo>
                  <a:pt x="170" y="2"/>
                </a:lnTo>
                <a:lnTo>
                  <a:pt x="170" y="1"/>
                </a:lnTo>
                <a:lnTo>
                  <a:pt x="171" y="2"/>
                </a:lnTo>
                <a:lnTo>
                  <a:pt x="171" y="2"/>
                </a:lnTo>
                <a:lnTo>
                  <a:pt x="171" y="1"/>
                </a:lnTo>
                <a:lnTo>
                  <a:pt x="172" y="0"/>
                </a:lnTo>
                <a:lnTo>
                  <a:pt x="172" y="3"/>
                </a:lnTo>
                <a:lnTo>
                  <a:pt x="172" y="2"/>
                </a:lnTo>
                <a:lnTo>
                  <a:pt x="173" y="1"/>
                </a:lnTo>
                <a:lnTo>
                  <a:pt x="173" y="1"/>
                </a:lnTo>
                <a:lnTo>
                  <a:pt x="174" y="2"/>
                </a:lnTo>
                <a:lnTo>
                  <a:pt x="174" y="3"/>
                </a:lnTo>
                <a:lnTo>
                  <a:pt x="174" y="1"/>
                </a:lnTo>
                <a:lnTo>
                  <a:pt x="176" y="1"/>
                </a:lnTo>
                <a:lnTo>
                  <a:pt x="176" y="0"/>
                </a:lnTo>
                <a:lnTo>
                  <a:pt x="176" y="2"/>
                </a:lnTo>
                <a:lnTo>
                  <a:pt x="177" y="1"/>
                </a:lnTo>
                <a:lnTo>
                  <a:pt x="177" y="3"/>
                </a:lnTo>
                <a:lnTo>
                  <a:pt x="177" y="3"/>
                </a:lnTo>
                <a:lnTo>
                  <a:pt x="178" y="1"/>
                </a:lnTo>
                <a:lnTo>
                  <a:pt x="178" y="3"/>
                </a:lnTo>
                <a:lnTo>
                  <a:pt x="179" y="1"/>
                </a:lnTo>
                <a:lnTo>
                  <a:pt x="179" y="3"/>
                </a:lnTo>
                <a:lnTo>
                  <a:pt x="179" y="1"/>
                </a:lnTo>
                <a:lnTo>
                  <a:pt x="180" y="1"/>
                </a:lnTo>
                <a:lnTo>
                  <a:pt x="180" y="2"/>
                </a:lnTo>
                <a:lnTo>
                  <a:pt x="180" y="1"/>
                </a:lnTo>
                <a:lnTo>
                  <a:pt x="181" y="0"/>
                </a:lnTo>
                <a:lnTo>
                  <a:pt x="181" y="1"/>
                </a:lnTo>
                <a:lnTo>
                  <a:pt x="181" y="2"/>
                </a:lnTo>
                <a:lnTo>
                  <a:pt x="182" y="2"/>
                </a:lnTo>
                <a:lnTo>
                  <a:pt x="182" y="2"/>
                </a:lnTo>
                <a:lnTo>
                  <a:pt x="183" y="2"/>
                </a:lnTo>
                <a:lnTo>
                  <a:pt x="183" y="2"/>
                </a:lnTo>
                <a:lnTo>
                  <a:pt x="183" y="2"/>
                </a:lnTo>
                <a:lnTo>
                  <a:pt x="185" y="2"/>
                </a:lnTo>
                <a:lnTo>
                  <a:pt x="185" y="3"/>
                </a:lnTo>
                <a:lnTo>
                  <a:pt x="185" y="1"/>
                </a:lnTo>
                <a:lnTo>
                  <a:pt x="186" y="1"/>
                </a:lnTo>
                <a:lnTo>
                  <a:pt x="186" y="3"/>
                </a:lnTo>
                <a:lnTo>
                  <a:pt x="187" y="1"/>
                </a:lnTo>
                <a:lnTo>
                  <a:pt x="187" y="1"/>
                </a:lnTo>
                <a:lnTo>
                  <a:pt x="187" y="1"/>
                </a:lnTo>
                <a:lnTo>
                  <a:pt x="188" y="1"/>
                </a:lnTo>
                <a:lnTo>
                  <a:pt x="188" y="1"/>
                </a:lnTo>
                <a:lnTo>
                  <a:pt x="188" y="2"/>
                </a:lnTo>
                <a:lnTo>
                  <a:pt x="189" y="2"/>
                </a:lnTo>
                <a:lnTo>
                  <a:pt x="189" y="0"/>
                </a:lnTo>
                <a:lnTo>
                  <a:pt x="189" y="2"/>
                </a:lnTo>
                <a:lnTo>
                  <a:pt x="190" y="1"/>
                </a:lnTo>
                <a:lnTo>
                  <a:pt x="190" y="0"/>
                </a:lnTo>
                <a:lnTo>
                  <a:pt x="191" y="0"/>
                </a:lnTo>
                <a:lnTo>
                  <a:pt x="191" y="3"/>
                </a:lnTo>
                <a:lnTo>
                  <a:pt x="191" y="1"/>
                </a:lnTo>
                <a:lnTo>
                  <a:pt x="192" y="3"/>
                </a:lnTo>
                <a:lnTo>
                  <a:pt x="192" y="2"/>
                </a:lnTo>
                <a:lnTo>
                  <a:pt x="192" y="1"/>
                </a:lnTo>
                <a:lnTo>
                  <a:pt x="194" y="2"/>
                </a:lnTo>
                <a:lnTo>
                  <a:pt x="194" y="1"/>
                </a:lnTo>
                <a:lnTo>
                  <a:pt x="194" y="0"/>
                </a:lnTo>
                <a:lnTo>
                  <a:pt x="195" y="1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6" y="1"/>
                </a:lnTo>
                <a:lnTo>
                  <a:pt x="197" y="3"/>
                </a:lnTo>
                <a:lnTo>
                  <a:pt x="197" y="2"/>
                </a:lnTo>
                <a:lnTo>
                  <a:pt x="197" y="0"/>
                </a:lnTo>
                <a:lnTo>
                  <a:pt x="198" y="1"/>
                </a:lnTo>
                <a:lnTo>
                  <a:pt x="198" y="1"/>
                </a:lnTo>
                <a:lnTo>
                  <a:pt x="198" y="2"/>
                </a:lnTo>
                <a:lnTo>
                  <a:pt x="199" y="2"/>
                </a:lnTo>
                <a:lnTo>
                  <a:pt x="199" y="3"/>
                </a:lnTo>
                <a:lnTo>
                  <a:pt x="200" y="2"/>
                </a:lnTo>
                <a:lnTo>
                  <a:pt x="200" y="2"/>
                </a:lnTo>
                <a:lnTo>
                  <a:pt x="200" y="3"/>
                </a:lnTo>
                <a:lnTo>
                  <a:pt x="201" y="2"/>
                </a:lnTo>
                <a:lnTo>
                  <a:pt x="201" y="1"/>
                </a:lnTo>
                <a:lnTo>
                  <a:pt x="201" y="2"/>
                </a:lnTo>
                <a:lnTo>
                  <a:pt x="203" y="3"/>
                </a:lnTo>
                <a:lnTo>
                  <a:pt x="203" y="0"/>
                </a:lnTo>
                <a:lnTo>
                  <a:pt x="203" y="1"/>
                </a:lnTo>
                <a:lnTo>
                  <a:pt x="204" y="3"/>
                </a:lnTo>
                <a:lnTo>
                  <a:pt x="204" y="0"/>
                </a:lnTo>
                <a:lnTo>
                  <a:pt x="205" y="2"/>
                </a:lnTo>
                <a:lnTo>
                  <a:pt x="205" y="1"/>
                </a:lnTo>
                <a:lnTo>
                  <a:pt x="205" y="3"/>
                </a:lnTo>
                <a:lnTo>
                  <a:pt x="206" y="2"/>
                </a:lnTo>
                <a:lnTo>
                  <a:pt x="206" y="2"/>
                </a:lnTo>
                <a:lnTo>
                  <a:pt x="206" y="1"/>
                </a:lnTo>
                <a:lnTo>
                  <a:pt x="207" y="2"/>
                </a:lnTo>
                <a:lnTo>
                  <a:pt x="207" y="3"/>
                </a:lnTo>
                <a:lnTo>
                  <a:pt x="207" y="2"/>
                </a:lnTo>
                <a:lnTo>
                  <a:pt x="208" y="1"/>
                </a:lnTo>
                <a:lnTo>
                  <a:pt x="208" y="3"/>
                </a:lnTo>
                <a:lnTo>
                  <a:pt x="209" y="2"/>
                </a:lnTo>
                <a:lnTo>
                  <a:pt x="209" y="3"/>
                </a:lnTo>
                <a:lnTo>
                  <a:pt x="209" y="3"/>
                </a:lnTo>
                <a:lnTo>
                  <a:pt x="210" y="2"/>
                </a:lnTo>
                <a:lnTo>
                  <a:pt x="210" y="1"/>
                </a:lnTo>
                <a:lnTo>
                  <a:pt x="210" y="3"/>
                </a:lnTo>
                <a:lnTo>
                  <a:pt x="212" y="2"/>
                </a:lnTo>
                <a:lnTo>
                  <a:pt x="212" y="2"/>
                </a:lnTo>
                <a:lnTo>
                  <a:pt x="212" y="3"/>
                </a:lnTo>
                <a:lnTo>
                  <a:pt x="213" y="2"/>
                </a:lnTo>
                <a:lnTo>
                  <a:pt x="213" y="2"/>
                </a:lnTo>
                <a:lnTo>
                  <a:pt x="214" y="2"/>
                </a:lnTo>
                <a:lnTo>
                  <a:pt x="214" y="3"/>
                </a:lnTo>
                <a:lnTo>
                  <a:pt x="214" y="1"/>
                </a:lnTo>
                <a:lnTo>
                  <a:pt x="215" y="1"/>
                </a:lnTo>
                <a:lnTo>
                  <a:pt x="215" y="1"/>
                </a:lnTo>
                <a:lnTo>
                  <a:pt x="215" y="1"/>
                </a:lnTo>
                <a:lnTo>
                  <a:pt x="216" y="2"/>
                </a:lnTo>
                <a:lnTo>
                  <a:pt x="216" y="2"/>
                </a:lnTo>
                <a:lnTo>
                  <a:pt x="216" y="2"/>
                </a:lnTo>
                <a:lnTo>
                  <a:pt x="217" y="2"/>
                </a:lnTo>
                <a:lnTo>
                  <a:pt x="217" y="3"/>
                </a:lnTo>
                <a:lnTo>
                  <a:pt x="218" y="3"/>
                </a:lnTo>
                <a:lnTo>
                  <a:pt x="218" y="3"/>
                </a:lnTo>
                <a:lnTo>
                  <a:pt x="218" y="3"/>
                </a:lnTo>
                <a:lnTo>
                  <a:pt x="219" y="2"/>
                </a:lnTo>
                <a:lnTo>
                  <a:pt x="219" y="2"/>
                </a:lnTo>
                <a:lnTo>
                  <a:pt x="219" y="2"/>
                </a:lnTo>
                <a:lnTo>
                  <a:pt x="221" y="2"/>
                </a:lnTo>
                <a:lnTo>
                  <a:pt x="221" y="3"/>
                </a:lnTo>
                <a:lnTo>
                  <a:pt x="221" y="3"/>
                </a:lnTo>
                <a:lnTo>
                  <a:pt x="222" y="1"/>
                </a:lnTo>
                <a:lnTo>
                  <a:pt x="222" y="3"/>
                </a:lnTo>
                <a:lnTo>
                  <a:pt x="223" y="2"/>
                </a:lnTo>
                <a:lnTo>
                  <a:pt x="223" y="2"/>
                </a:lnTo>
                <a:lnTo>
                  <a:pt x="223" y="2"/>
                </a:lnTo>
                <a:lnTo>
                  <a:pt x="224" y="3"/>
                </a:lnTo>
                <a:lnTo>
                  <a:pt x="224" y="2"/>
                </a:lnTo>
                <a:lnTo>
                  <a:pt x="224" y="3"/>
                </a:lnTo>
                <a:lnTo>
                  <a:pt x="225" y="3"/>
                </a:lnTo>
                <a:lnTo>
                  <a:pt x="225" y="3"/>
                </a:lnTo>
                <a:lnTo>
                  <a:pt x="226" y="2"/>
                </a:lnTo>
                <a:lnTo>
                  <a:pt x="226" y="2"/>
                </a:lnTo>
                <a:lnTo>
                  <a:pt x="226" y="1"/>
                </a:lnTo>
                <a:lnTo>
                  <a:pt x="227" y="1"/>
                </a:lnTo>
                <a:lnTo>
                  <a:pt x="227" y="3"/>
                </a:lnTo>
                <a:lnTo>
                  <a:pt x="227" y="0"/>
                </a:lnTo>
                <a:lnTo>
                  <a:pt x="228" y="3"/>
                </a:lnTo>
                <a:lnTo>
                  <a:pt x="228" y="2"/>
                </a:lnTo>
                <a:lnTo>
                  <a:pt x="228" y="2"/>
                </a:lnTo>
                <a:lnTo>
                  <a:pt x="230" y="2"/>
                </a:lnTo>
                <a:lnTo>
                  <a:pt x="230" y="2"/>
                </a:lnTo>
                <a:lnTo>
                  <a:pt x="231" y="2"/>
                </a:lnTo>
                <a:lnTo>
                  <a:pt x="231" y="2"/>
                </a:lnTo>
                <a:lnTo>
                  <a:pt x="231" y="1"/>
                </a:lnTo>
                <a:lnTo>
                  <a:pt x="232" y="1"/>
                </a:lnTo>
                <a:lnTo>
                  <a:pt x="232" y="2"/>
                </a:lnTo>
                <a:lnTo>
                  <a:pt x="232" y="1"/>
                </a:lnTo>
                <a:lnTo>
                  <a:pt x="233" y="1"/>
                </a:lnTo>
                <a:lnTo>
                  <a:pt x="233" y="3"/>
                </a:lnTo>
                <a:lnTo>
                  <a:pt x="233" y="1"/>
                </a:lnTo>
                <a:lnTo>
                  <a:pt x="234" y="2"/>
                </a:lnTo>
                <a:lnTo>
                  <a:pt x="234" y="3"/>
                </a:lnTo>
                <a:lnTo>
                  <a:pt x="235" y="3"/>
                </a:lnTo>
                <a:lnTo>
                  <a:pt x="235" y="0"/>
                </a:lnTo>
                <a:lnTo>
                  <a:pt x="235" y="2"/>
                </a:lnTo>
                <a:lnTo>
                  <a:pt x="236" y="3"/>
                </a:lnTo>
                <a:lnTo>
                  <a:pt x="236" y="3"/>
                </a:lnTo>
                <a:lnTo>
                  <a:pt x="236" y="1"/>
                </a:lnTo>
                <a:lnTo>
                  <a:pt x="237" y="2"/>
                </a:lnTo>
                <a:lnTo>
                  <a:pt x="237" y="2"/>
                </a:lnTo>
                <a:lnTo>
                  <a:pt x="237" y="2"/>
                </a:lnTo>
                <a:lnTo>
                  <a:pt x="239" y="2"/>
                </a:lnTo>
                <a:lnTo>
                  <a:pt x="239" y="1"/>
                </a:lnTo>
                <a:lnTo>
                  <a:pt x="240" y="1"/>
                </a:lnTo>
                <a:lnTo>
                  <a:pt x="240" y="2"/>
                </a:lnTo>
                <a:lnTo>
                  <a:pt x="240" y="1"/>
                </a:lnTo>
                <a:lnTo>
                  <a:pt x="241" y="2"/>
                </a:lnTo>
                <a:lnTo>
                  <a:pt x="241" y="2"/>
                </a:lnTo>
                <a:lnTo>
                  <a:pt x="241" y="1"/>
                </a:lnTo>
                <a:lnTo>
                  <a:pt x="242" y="1"/>
                </a:lnTo>
                <a:lnTo>
                  <a:pt x="242" y="3"/>
                </a:lnTo>
                <a:lnTo>
                  <a:pt x="242" y="2"/>
                </a:lnTo>
                <a:lnTo>
                  <a:pt x="243" y="2"/>
                </a:lnTo>
                <a:lnTo>
                  <a:pt x="243" y="2"/>
                </a:lnTo>
                <a:lnTo>
                  <a:pt x="244" y="2"/>
                </a:lnTo>
                <a:lnTo>
                  <a:pt x="244" y="2"/>
                </a:lnTo>
                <a:lnTo>
                  <a:pt x="244" y="2"/>
                </a:lnTo>
                <a:lnTo>
                  <a:pt x="245" y="1"/>
                </a:lnTo>
                <a:lnTo>
                  <a:pt x="245" y="2"/>
                </a:lnTo>
                <a:lnTo>
                  <a:pt x="245" y="1"/>
                </a:lnTo>
                <a:lnTo>
                  <a:pt x="246" y="3"/>
                </a:lnTo>
                <a:lnTo>
                  <a:pt x="246" y="3"/>
                </a:lnTo>
                <a:lnTo>
                  <a:pt x="246" y="2"/>
                </a:lnTo>
                <a:lnTo>
                  <a:pt x="248" y="2"/>
                </a:lnTo>
                <a:lnTo>
                  <a:pt x="248" y="1"/>
                </a:lnTo>
                <a:lnTo>
                  <a:pt x="249" y="3"/>
                </a:lnTo>
                <a:lnTo>
                  <a:pt x="249" y="2"/>
                </a:lnTo>
                <a:lnTo>
                  <a:pt x="249" y="2"/>
                </a:lnTo>
                <a:lnTo>
                  <a:pt x="250" y="2"/>
                </a:lnTo>
                <a:lnTo>
                  <a:pt x="250" y="1"/>
                </a:lnTo>
                <a:lnTo>
                  <a:pt x="250" y="0"/>
                </a:lnTo>
                <a:lnTo>
                  <a:pt x="251" y="3"/>
                </a:lnTo>
                <a:lnTo>
                  <a:pt x="251" y="2"/>
                </a:lnTo>
                <a:lnTo>
                  <a:pt x="251" y="1"/>
                </a:lnTo>
                <a:lnTo>
                  <a:pt x="252" y="2"/>
                </a:lnTo>
                <a:lnTo>
                  <a:pt x="252" y="2"/>
                </a:lnTo>
                <a:lnTo>
                  <a:pt x="253" y="2"/>
                </a:lnTo>
                <a:lnTo>
                  <a:pt x="253" y="3"/>
                </a:lnTo>
                <a:lnTo>
                  <a:pt x="253" y="3"/>
                </a:lnTo>
                <a:lnTo>
                  <a:pt x="254" y="2"/>
                </a:lnTo>
                <a:lnTo>
                  <a:pt x="254" y="3"/>
                </a:lnTo>
                <a:lnTo>
                  <a:pt x="254" y="1"/>
                </a:lnTo>
                <a:lnTo>
                  <a:pt x="255" y="1"/>
                </a:lnTo>
                <a:lnTo>
                  <a:pt x="255" y="2"/>
                </a:lnTo>
                <a:lnTo>
                  <a:pt x="255" y="2"/>
                </a:lnTo>
                <a:lnTo>
                  <a:pt x="257" y="1"/>
                </a:lnTo>
                <a:lnTo>
                  <a:pt x="257" y="3"/>
                </a:lnTo>
                <a:lnTo>
                  <a:pt x="258" y="2"/>
                </a:lnTo>
                <a:lnTo>
                  <a:pt x="258" y="1"/>
                </a:lnTo>
                <a:lnTo>
                  <a:pt x="258" y="0"/>
                </a:lnTo>
                <a:lnTo>
                  <a:pt x="259" y="1"/>
                </a:lnTo>
                <a:lnTo>
                  <a:pt x="259" y="2"/>
                </a:lnTo>
                <a:lnTo>
                  <a:pt x="259" y="1"/>
                </a:lnTo>
                <a:lnTo>
                  <a:pt x="260" y="3"/>
                </a:lnTo>
                <a:lnTo>
                  <a:pt x="260" y="1"/>
                </a:lnTo>
                <a:lnTo>
                  <a:pt x="260" y="2"/>
                </a:lnTo>
                <a:lnTo>
                  <a:pt x="261" y="2"/>
                </a:lnTo>
                <a:lnTo>
                  <a:pt x="261" y="3"/>
                </a:lnTo>
                <a:lnTo>
                  <a:pt x="262" y="2"/>
                </a:lnTo>
                <a:lnTo>
                  <a:pt x="262" y="2"/>
                </a:lnTo>
                <a:lnTo>
                  <a:pt x="262" y="2"/>
                </a:lnTo>
                <a:lnTo>
                  <a:pt x="263" y="2"/>
                </a:lnTo>
                <a:lnTo>
                  <a:pt x="263" y="2"/>
                </a:lnTo>
                <a:lnTo>
                  <a:pt x="263" y="3"/>
                </a:lnTo>
                <a:lnTo>
                  <a:pt x="264" y="1"/>
                </a:lnTo>
                <a:lnTo>
                  <a:pt x="264" y="2"/>
                </a:lnTo>
                <a:lnTo>
                  <a:pt x="264" y="1"/>
                </a:lnTo>
                <a:lnTo>
                  <a:pt x="266" y="2"/>
                </a:lnTo>
                <a:lnTo>
                  <a:pt x="266" y="2"/>
                </a:lnTo>
                <a:lnTo>
                  <a:pt x="267" y="2"/>
                </a:lnTo>
                <a:lnTo>
                  <a:pt x="267" y="2"/>
                </a:lnTo>
                <a:lnTo>
                  <a:pt x="267" y="1"/>
                </a:lnTo>
                <a:lnTo>
                  <a:pt x="268" y="1"/>
                </a:lnTo>
                <a:lnTo>
                  <a:pt x="268" y="3"/>
                </a:lnTo>
                <a:lnTo>
                  <a:pt x="268" y="3"/>
                </a:lnTo>
                <a:lnTo>
                  <a:pt x="269" y="0"/>
                </a:lnTo>
                <a:lnTo>
                  <a:pt x="269" y="1"/>
                </a:lnTo>
                <a:lnTo>
                  <a:pt x="270" y="3"/>
                </a:lnTo>
                <a:lnTo>
                  <a:pt x="270" y="1"/>
                </a:lnTo>
                <a:lnTo>
                  <a:pt x="270" y="3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lnTo>
                  <a:pt x="272" y="2"/>
                </a:lnTo>
                <a:lnTo>
                  <a:pt x="272" y="2"/>
                </a:lnTo>
                <a:lnTo>
                  <a:pt x="272" y="1"/>
                </a:lnTo>
                <a:lnTo>
                  <a:pt x="273" y="2"/>
                </a:lnTo>
                <a:lnTo>
                  <a:pt x="273" y="3"/>
                </a:lnTo>
                <a:lnTo>
                  <a:pt x="275" y="1"/>
                </a:lnTo>
                <a:lnTo>
                  <a:pt x="275" y="2"/>
                </a:lnTo>
                <a:lnTo>
                  <a:pt x="275" y="2"/>
                </a:lnTo>
                <a:lnTo>
                  <a:pt x="276" y="3"/>
                </a:lnTo>
                <a:lnTo>
                  <a:pt x="276" y="1"/>
                </a:lnTo>
                <a:lnTo>
                  <a:pt x="276" y="2"/>
                </a:lnTo>
                <a:lnTo>
                  <a:pt x="277" y="2"/>
                </a:lnTo>
                <a:lnTo>
                  <a:pt x="277" y="0"/>
                </a:lnTo>
                <a:lnTo>
                  <a:pt x="277" y="1"/>
                </a:lnTo>
                <a:lnTo>
                  <a:pt x="278" y="0"/>
                </a:lnTo>
                <a:lnTo>
                  <a:pt x="278" y="1"/>
                </a:lnTo>
                <a:lnTo>
                  <a:pt x="279" y="1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0" y="3"/>
                </a:lnTo>
                <a:lnTo>
                  <a:pt x="281" y="0"/>
                </a:lnTo>
                <a:lnTo>
                  <a:pt x="281" y="0"/>
                </a:lnTo>
                <a:lnTo>
                  <a:pt x="281" y="2"/>
                </a:lnTo>
                <a:lnTo>
                  <a:pt x="282" y="2"/>
                </a:lnTo>
                <a:lnTo>
                  <a:pt x="282" y="2"/>
                </a:lnTo>
                <a:lnTo>
                  <a:pt x="284" y="1"/>
                </a:lnTo>
                <a:lnTo>
                  <a:pt x="284" y="3"/>
                </a:lnTo>
                <a:lnTo>
                  <a:pt x="284" y="3"/>
                </a:lnTo>
                <a:lnTo>
                  <a:pt x="285" y="1"/>
                </a:lnTo>
                <a:lnTo>
                  <a:pt x="285" y="0"/>
                </a:lnTo>
                <a:lnTo>
                  <a:pt x="285" y="3"/>
                </a:lnTo>
                <a:lnTo>
                  <a:pt x="286" y="1"/>
                </a:lnTo>
                <a:lnTo>
                  <a:pt x="286" y="2"/>
                </a:lnTo>
                <a:lnTo>
                  <a:pt x="286" y="3"/>
                </a:lnTo>
                <a:lnTo>
                  <a:pt x="287" y="1"/>
                </a:lnTo>
                <a:lnTo>
                  <a:pt x="287" y="2"/>
                </a:lnTo>
                <a:lnTo>
                  <a:pt x="288" y="2"/>
                </a:lnTo>
                <a:lnTo>
                  <a:pt x="288" y="2"/>
                </a:lnTo>
                <a:lnTo>
                  <a:pt x="288" y="3"/>
                </a:lnTo>
                <a:lnTo>
                  <a:pt x="289" y="1"/>
                </a:lnTo>
                <a:lnTo>
                  <a:pt x="289" y="1"/>
                </a:lnTo>
                <a:lnTo>
                  <a:pt x="289" y="2"/>
                </a:lnTo>
                <a:lnTo>
                  <a:pt x="290" y="0"/>
                </a:lnTo>
                <a:lnTo>
                  <a:pt x="290" y="1"/>
                </a:lnTo>
                <a:lnTo>
                  <a:pt x="290" y="1"/>
                </a:lnTo>
                <a:lnTo>
                  <a:pt x="291" y="1"/>
                </a:lnTo>
                <a:lnTo>
                  <a:pt x="291" y="2"/>
                </a:lnTo>
                <a:lnTo>
                  <a:pt x="293" y="2"/>
                </a:lnTo>
                <a:lnTo>
                  <a:pt x="293" y="3"/>
                </a:lnTo>
                <a:lnTo>
                  <a:pt x="293" y="1"/>
                </a:lnTo>
                <a:lnTo>
                  <a:pt x="294" y="2"/>
                </a:lnTo>
                <a:lnTo>
                  <a:pt x="294" y="3"/>
                </a:lnTo>
                <a:lnTo>
                  <a:pt x="294" y="2"/>
                </a:lnTo>
                <a:lnTo>
                  <a:pt x="295" y="1"/>
                </a:lnTo>
                <a:lnTo>
                  <a:pt x="295" y="1"/>
                </a:lnTo>
                <a:lnTo>
                  <a:pt x="295" y="2"/>
                </a:lnTo>
                <a:lnTo>
                  <a:pt x="296" y="3"/>
                </a:lnTo>
                <a:lnTo>
                  <a:pt x="296" y="2"/>
                </a:lnTo>
                <a:lnTo>
                  <a:pt x="297" y="2"/>
                </a:lnTo>
                <a:lnTo>
                  <a:pt x="297" y="2"/>
                </a:lnTo>
                <a:lnTo>
                  <a:pt x="297" y="3"/>
                </a:lnTo>
                <a:lnTo>
                  <a:pt x="298" y="3"/>
                </a:lnTo>
                <a:lnTo>
                  <a:pt x="298" y="1"/>
                </a:lnTo>
                <a:lnTo>
                  <a:pt x="298" y="1"/>
                </a:lnTo>
                <a:lnTo>
                  <a:pt x="299" y="3"/>
                </a:lnTo>
                <a:lnTo>
                  <a:pt x="299" y="2"/>
                </a:lnTo>
                <a:lnTo>
                  <a:pt x="299" y="2"/>
                </a:lnTo>
                <a:lnTo>
                  <a:pt x="300" y="2"/>
                </a:lnTo>
                <a:lnTo>
                  <a:pt x="300" y="1"/>
                </a:lnTo>
                <a:lnTo>
                  <a:pt x="302" y="2"/>
                </a:lnTo>
                <a:lnTo>
                  <a:pt x="302" y="3"/>
                </a:lnTo>
                <a:lnTo>
                  <a:pt x="302" y="2"/>
                </a:lnTo>
                <a:lnTo>
                  <a:pt x="303" y="2"/>
                </a:lnTo>
                <a:lnTo>
                  <a:pt x="303" y="2"/>
                </a:lnTo>
                <a:lnTo>
                  <a:pt x="303" y="3"/>
                </a:lnTo>
                <a:lnTo>
                  <a:pt x="304" y="3"/>
                </a:lnTo>
                <a:lnTo>
                  <a:pt x="304" y="3"/>
                </a:lnTo>
                <a:lnTo>
                  <a:pt x="304" y="2"/>
                </a:lnTo>
                <a:lnTo>
                  <a:pt x="305" y="0"/>
                </a:lnTo>
                <a:lnTo>
                  <a:pt x="305" y="2"/>
                </a:lnTo>
                <a:lnTo>
                  <a:pt x="306" y="3"/>
                </a:lnTo>
                <a:lnTo>
                  <a:pt x="306" y="3"/>
                </a:lnTo>
                <a:lnTo>
                  <a:pt x="306" y="2"/>
                </a:lnTo>
                <a:lnTo>
                  <a:pt x="307" y="2"/>
                </a:lnTo>
                <a:lnTo>
                  <a:pt x="307" y="2"/>
                </a:lnTo>
                <a:lnTo>
                  <a:pt x="307" y="2"/>
                </a:lnTo>
                <a:lnTo>
                  <a:pt x="308" y="3"/>
                </a:lnTo>
                <a:lnTo>
                  <a:pt x="308" y="1"/>
                </a:lnTo>
                <a:lnTo>
                  <a:pt x="308" y="1"/>
                </a:lnTo>
                <a:lnTo>
                  <a:pt x="309" y="2"/>
                </a:lnTo>
                <a:lnTo>
                  <a:pt x="309" y="3"/>
                </a:lnTo>
                <a:lnTo>
                  <a:pt x="311" y="3"/>
                </a:lnTo>
                <a:lnTo>
                  <a:pt x="311" y="2"/>
                </a:lnTo>
                <a:lnTo>
                  <a:pt x="311" y="2"/>
                </a:lnTo>
                <a:lnTo>
                  <a:pt x="312" y="1"/>
                </a:lnTo>
                <a:lnTo>
                  <a:pt x="312" y="2"/>
                </a:lnTo>
                <a:lnTo>
                  <a:pt x="312" y="2"/>
                </a:lnTo>
                <a:lnTo>
                  <a:pt x="313" y="1"/>
                </a:lnTo>
                <a:lnTo>
                  <a:pt x="313" y="0"/>
                </a:lnTo>
                <a:lnTo>
                  <a:pt x="314" y="2"/>
                </a:lnTo>
                <a:lnTo>
                  <a:pt x="314" y="1"/>
                </a:lnTo>
                <a:lnTo>
                  <a:pt x="314" y="2"/>
                </a:lnTo>
                <a:lnTo>
                  <a:pt x="315" y="1"/>
                </a:lnTo>
                <a:lnTo>
                  <a:pt x="315" y="3"/>
                </a:lnTo>
                <a:lnTo>
                  <a:pt x="315" y="2"/>
                </a:lnTo>
                <a:lnTo>
                  <a:pt x="316" y="2"/>
                </a:lnTo>
                <a:lnTo>
                  <a:pt x="316" y="0"/>
                </a:lnTo>
                <a:lnTo>
                  <a:pt x="316" y="1"/>
                </a:lnTo>
                <a:lnTo>
                  <a:pt x="317" y="2"/>
                </a:lnTo>
                <a:lnTo>
                  <a:pt x="317" y="2"/>
                </a:lnTo>
                <a:lnTo>
                  <a:pt x="318" y="2"/>
                </a:lnTo>
                <a:lnTo>
                  <a:pt x="318" y="3"/>
                </a:lnTo>
                <a:lnTo>
                  <a:pt x="318" y="2"/>
                </a:lnTo>
                <a:lnTo>
                  <a:pt x="320" y="2"/>
                </a:lnTo>
                <a:lnTo>
                  <a:pt x="320" y="2"/>
                </a:lnTo>
                <a:lnTo>
                  <a:pt x="320" y="2"/>
                </a:lnTo>
                <a:lnTo>
                  <a:pt x="321" y="2"/>
                </a:lnTo>
                <a:lnTo>
                  <a:pt x="321" y="3"/>
                </a:lnTo>
                <a:lnTo>
                  <a:pt x="321" y="2"/>
                </a:lnTo>
                <a:lnTo>
                  <a:pt x="322" y="2"/>
                </a:lnTo>
                <a:lnTo>
                  <a:pt x="322" y="1"/>
                </a:lnTo>
                <a:lnTo>
                  <a:pt x="323" y="1"/>
                </a:lnTo>
                <a:lnTo>
                  <a:pt x="323" y="0"/>
                </a:lnTo>
                <a:lnTo>
                  <a:pt x="323" y="1"/>
                </a:lnTo>
                <a:lnTo>
                  <a:pt x="324" y="1"/>
                </a:lnTo>
                <a:lnTo>
                  <a:pt x="324" y="1"/>
                </a:lnTo>
                <a:lnTo>
                  <a:pt x="324" y="1"/>
                </a:lnTo>
                <a:lnTo>
                  <a:pt x="325" y="3"/>
                </a:lnTo>
                <a:lnTo>
                  <a:pt x="325" y="2"/>
                </a:lnTo>
                <a:lnTo>
                  <a:pt x="325" y="1"/>
                </a:lnTo>
                <a:lnTo>
                  <a:pt x="326" y="3"/>
                </a:lnTo>
                <a:lnTo>
                  <a:pt x="326" y="2"/>
                </a:lnTo>
                <a:lnTo>
                  <a:pt x="327" y="2"/>
                </a:lnTo>
                <a:lnTo>
                  <a:pt x="327" y="3"/>
                </a:lnTo>
                <a:lnTo>
                  <a:pt x="327" y="3"/>
                </a:lnTo>
                <a:lnTo>
                  <a:pt x="329" y="0"/>
                </a:lnTo>
                <a:lnTo>
                  <a:pt x="329" y="1"/>
                </a:lnTo>
                <a:lnTo>
                  <a:pt x="329" y="1"/>
                </a:lnTo>
                <a:lnTo>
                  <a:pt x="330" y="1"/>
                </a:lnTo>
                <a:lnTo>
                  <a:pt x="330" y="1"/>
                </a:lnTo>
                <a:lnTo>
                  <a:pt x="330" y="2"/>
                </a:lnTo>
                <a:lnTo>
                  <a:pt x="331" y="2"/>
                </a:lnTo>
                <a:lnTo>
                  <a:pt x="331" y="3"/>
                </a:lnTo>
                <a:lnTo>
                  <a:pt x="332" y="3"/>
                </a:lnTo>
                <a:lnTo>
                  <a:pt x="332" y="1"/>
                </a:lnTo>
                <a:lnTo>
                  <a:pt x="332" y="2"/>
                </a:lnTo>
                <a:lnTo>
                  <a:pt x="333" y="2"/>
                </a:lnTo>
                <a:lnTo>
                  <a:pt x="333" y="2"/>
                </a:lnTo>
                <a:lnTo>
                  <a:pt x="333" y="2"/>
                </a:lnTo>
                <a:lnTo>
                  <a:pt x="334" y="3"/>
                </a:lnTo>
                <a:lnTo>
                  <a:pt x="334" y="1"/>
                </a:lnTo>
                <a:lnTo>
                  <a:pt x="334" y="2"/>
                </a:lnTo>
                <a:lnTo>
                  <a:pt x="335" y="2"/>
                </a:lnTo>
                <a:lnTo>
                  <a:pt x="335" y="1"/>
                </a:lnTo>
                <a:lnTo>
                  <a:pt x="336" y="0"/>
                </a:lnTo>
                <a:lnTo>
                  <a:pt x="336" y="1"/>
                </a:lnTo>
                <a:lnTo>
                  <a:pt x="336" y="2"/>
                </a:lnTo>
                <a:lnTo>
                  <a:pt x="338" y="0"/>
                </a:lnTo>
                <a:lnTo>
                  <a:pt x="338" y="2"/>
                </a:lnTo>
                <a:lnTo>
                  <a:pt x="338" y="2"/>
                </a:lnTo>
                <a:lnTo>
                  <a:pt x="339" y="3"/>
                </a:lnTo>
                <a:lnTo>
                  <a:pt x="339" y="2"/>
                </a:lnTo>
                <a:lnTo>
                  <a:pt x="339" y="3"/>
                </a:lnTo>
                <a:lnTo>
                  <a:pt x="340" y="3"/>
                </a:lnTo>
                <a:lnTo>
                  <a:pt x="340" y="2"/>
                </a:lnTo>
                <a:lnTo>
                  <a:pt x="341" y="0"/>
                </a:lnTo>
                <a:lnTo>
                  <a:pt x="341" y="1"/>
                </a:lnTo>
                <a:lnTo>
                  <a:pt x="341" y="2"/>
                </a:lnTo>
                <a:lnTo>
                  <a:pt x="342" y="2"/>
                </a:lnTo>
                <a:lnTo>
                  <a:pt x="342" y="1"/>
                </a:lnTo>
                <a:lnTo>
                  <a:pt x="342" y="0"/>
                </a:lnTo>
                <a:lnTo>
                  <a:pt x="343" y="2"/>
                </a:lnTo>
                <a:lnTo>
                  <a:pt x="343" y="2"/>
                </a:lnTo>
                <a:lnTo>
                  <a:pt x="343" y="2"/>
                </a:lnTo>
                <a:lnTo>
                  <a:pt x="344" y="2"/>
                </a:lnTo>
                <a:lnTo>
                  <a:pt x="344" y="0"/>
                </a:lnTo>
                <a:lnTo>
                  <a:pt x="345" y="2"/>
                </a:lnTo>
                <a:lnTo>
                  <a:pt x="345" y="1"/>
                </a:lnTo>
                <a:lnTo>
                  <a:pt x="345" y="2"/>
                </a:lnTo>
                <a:lnTo>
                  <a:pt x="347" y="2"/>
                </a:lnTo>
                <a:lnTo>
                  <a:pt x="347" y="3"/>
                </a:lnTo>
                <a:lnTo>
                  <a:pt x="347" y="3"/>
                </a:lnTo>
                <a:lnTo>
                  <a:pt x="348" y="0"/>
                </a:lnTo>
                <a:lnTo>
                  <a:pt x="348" y="2"/>
                </a:lnTo>
                <a:lnTo>
                  <a:pt x="348" y="3"/>
                </a:lnTo>
                <a:lnTo>
                  <a:pt x="349" y="2"/>
                </a:lnTo>
                <a:lnTo>
                  <a:pt x="349" y="0"/>
                </a:lnTo>
                <a:lnTo>
                  <a:pt x="350" y="2"/>
                </a:lnTo>
                <a:lnTo>
                  <a:pt x="350" y="2"/>
                </a:lnTo>
                <a:lnTo>
                  <a:pt x="350" y="2"/>
                </a:lnTo>
                <a:lnTo>
                  <a:pt x="351" y="2"/>
                </a:lnTo>
                <a:lnTo>
                  <a:pt x="351" y="1"/>
                </a:lnTo>
                <a:lnTo>
                  <a:pt x="351" y="1"/>
                </a:lnTo>
                <a:lnTo>
                  <a:pt x="352" y="1"/>
                </a:lnTo>
                <a:lnTo>
                  <a:pt x="352" y="2"/>
                </a:lnTo>
                <a:lnTo>
                  <a:pt x="352" y="2"/>
                </a:lnTo>
                <a:lnTo>
                  <a:pt x="353" y="1"/>
                </a:lnTo>
                <a:lnTo>
                  <a:pt x="353" y="3"/>
                </a:lnTo>
                <a:lnTo>
                  <a:pt x="354" y="3"/>
                </a:lnTo>
                <a:lnTo>
                  <a:pt x="354" y="1"/>
                </a:lnTo>
                <a:lnTo>
                  <a:pt x="354" y="0"/>
                </a:lnTo>
                <a:lnTo>
                  <a:pt x="356" y="2"/>
                </a:lnTo>
                <a:lnTo>
                  <a:pt x="356" y="1"/>
                </a:lnTo>
                <a:lnTo>
                  <a:pt x="356" y="0"/>
                </a:lnTo>
                <a:lnTo>
                  <a:pt x="357" y="0"/>
                </a:lnTo>
                <a:lnTo>
                  <a:pt x="357" y="1"/>
                </a:lnTo>
                <a:lnTo>
                  <a:pt x="358" y="2"/>
                </a:lnTo>
                <a:lnTo>
                  <a:pt x="358" y="3"/>
                </a:lnTo>
                <a:lnTo>
                  <a:pt x="358" y="3"/>
                </a:lnTo>
                <a:lnTo>
                  <a:pt x="359" y="2"/>
                </a:lnTo>
                <a:lnTo>
                  <a:pt x="359" y="1"/>
                </a:lnTo>
                <a:lnTo>
                  <a:pt x="359" y="2"/>
                </a:lnTo>
                <a:lnTo>
                  <a:pt x="360" y="2"/>
                </a:lnTo>
                <a:lnTo>
                  <a:pt x="360" y="0"/>
                </a:lnTo>
                <a:lnTo>
                  <a:pt x="360" y="0"/>
                </a:lnTo>
                <a:lnTo>
                  <a:pt x="361" y="2"/>
                </a:lnTo>
                <a:lnTo>
                  <a:pt x="361" y="0"/>
                </a:lnTo>
                <a:lnTo>
                  <a:pt x="362" y="1"/>
                </a:lnTo>
                <a:lnTo>
                  <a:pt x="362" y="2"/>
                </a:lnTo>
                <a:lnTo>
                  <a:pt x="362" y="2"/>
                </a:lnTo>
                <a:lnTo>
                  <a:pt x="363" y="3"/>
                </a:lnTo>
                <a:lnTo>
                  <a:pt x="363" y="2"/>
                </a:lnTo>
                <a:lnTo>
                  <a:pt x="363" y="3"/>
                </a:lnTo>
                <a:lnTo>
                  <a:pt x="365" y="1"/>
                </a:lnTo>
                <a:lnTo>
                  <a:pt x="365" y="3"/>
                </a:lnTo>
                <a:lnTo>
                  <a:pt x="365" y="2"/>
                </a:lnTo>
                <a:lnTo>
                  <a:pt x="366" y="2"/>
                </a:lnTo>
                <a:lnTo>
                  <a:pt x="366" y="1"/>
                </a:lnTo>
                <a:lnTo>
                  <a:pt x="367" y="1"/>
                </a:lnTo>
                <a:lnTo>
                  <a:pt x="367" y="3"/>
                </a:lnTo>
                <a:lnTo>
                  <a:pt x="367" y="3"/>
                </a:lnTo>
                <a:lnTo>
                  <a:pt x="368" y="2"/>
                </a:lnTo>
                <a:lnTo>
                  <a:pt x="368" y="2"/>
                </a:lnTo>
                <a:lnTo>
                  <a:pt x="368" y="2"/>
                </a:lnTo>
                <a:lnTo>
                  <a:pt x="369" y="3"/>
                </a:lnTo>
                <a:lnTo>
                  <a:pt x="369" y="3"/>
                </a:lnTo>
                <a:lnTo>
                  <a:pt x="369" y="3"/>
                </a:lnTo>
                <a:lnTo>
                  <a:pt x="370" y="1"/>
                </a:lnTo>
                <a:lnTo>
                  <a:pt x="370" y="3"/>
                </a:lnTo>
                <a:lnTo>
                  <a:pt x="371" y="3"/>
                </a:lnTo>
                <a:lnTo>
                  <a:pt x="371" y="1"/>
                </a:lnTo>
                <a:lnTo>
                  <a:pt x="371" y="1"/>
                </a:lnTo>
                <a:lnTo>
                  <a:pt x="372" y="1"/>
                </a:lnTo>
                <a:lnTo>
                  <a:pt x="372" y="1"/>
                </a:lnTo>
                <a:lnTo>
                  <a:pt x="372" y="2"/>
                </a:lnTo>
                <a:lnTo>
                  <a:pt x="374" y="3"/>
                </a:lnTo>
                <a:lnTo>
                  <a:pt x="374" y="2"/>
                </a:lnTo>
                <a:lnTo>
                  <a:pt x="374" y="1"/>
                </a:lnTo>
                <a:lnTo>
                  <a:pt x="375" y="0"/>
                </a:lnTo>
                <a:lnTo>
                  <a:pt x="375" y="1"/>
                </a:lnTo>
                <a:lnTo>
                  <a:pt x="376" y="2"/>
                </a:lnTo>
                <a:lnTo>
                  <a:pt x="376" y="1"/>
                </a:lnTo>
                <a:lnTo>
                  <a:pt x="376" y="1"/>
                </a:lnTo>
                <a:lnTo>
                  <a:pt x="377" y="3"/>
                </a:lnTo>
                <a:lnTo>
                  <a:pt x="377" y="2"/>
                </a:lnTo>
                <a:lnTo>
                  <a:pt x="377" y="3"/>
                </a:lnTo>
                <a:lnTo>
                  <a:pt x="378" y="1"/>
                </a:lnTo>
                <a:lnTo>
                  <a:pt x="378" y="3"/>
                </a:lnTo>
                <a:lnTo>
                  <a:pt x="378" y="2"/>
                </a:lnTo>
                <a:lnTo>
                  <a:pt x="379" y="2"/>
                </a:lnTo>
                <a:lnTo>
                  <a:pt x="379" y="2"/>
                </a:lnTo>
                <a:lnTo>
                  <a:pt x="380" y="2"/>
                </a:lnTo>
                <a:lnTo>
                  <a:pt x="380" y="2"/>
                </a:lnTo>
                <a:lnTo>
                  <a:pt x="380" y="2"/>
                </a:lnTo>
                <a:lnTo>
                  <a:pt x="381" y="1"/>
                </a:lnTo>
                <a:lnTo>
                  <a:pt x="381" y="1"/>
                </a:lnTo>
                <a:lnTo>
                  <a:pt x="381" y="1"/>
                </a:lnTo>
                <a:lnTo>
                  <a:pt x="383" y="2"/>
                </a:lnTo>
                <a:lnTo>
                  <a:pt x="383" y="2"/>
                </a:lnTo>
                <a:lnTo>
                  <a:pt x="383" y="1"/>
                </a:lnTo>
                <a:lnTo>
                  <a:pt x="384" y="2"/>
                </a:lnTo>
                <a:lnTo>
                  <a:pt x="384" y="3"/>
                </a:lnTo>
                <a:lnTo>
                  <a:pt x="385" y="2"/>
                </a:lnTo>
                <a:lnTo>
                  <a:pt x="385" y="4"/>
                </a:lnTo>
                <a:lnTo>
                  <a:pt x="385" y="2"/>
                </a:lnTo>
                <a:lnTo>
                  <a:pt x="386" y="0"/>
                </a:lnTo>
                <a:lnTo>
                  <a:pt x="386" y="3"/>
                </a:lnTo>
                <a:lnTo>
                  <a:pt x="386" y="2"/>
                </a:lnTo>
                <a:lnTo>
                  <a:pt x="387" y="1"/>
                </a:lnTo>
                <a:lnTo>
                  <a:pt x="387" y="2"/>
                </a:lnTo>
                <a:lnTo>
                  <a:pt x="387" y="3"/>
                </a:lnTo>
                <a:lnTo>
                  <a:pt x="388" y="1"/>
                </a:lnTo>
                <a:lnTo>
                  <a:pt x="388" y="2"/>
                </a:lnTo>
                <a:lnTo>
                  <a:pt x="389" y="1"/>
                </a:lnTo>
                <a:lnTo>
                  <a:pt x="389" y="2"/>
                </a:lnTo>
                <a:lnTo>
                  <a:pt x="389" y="1"/>
                </a:lnTo>
                <a:lnTo>
                  <a:pt x="390" y="3"/>
                </a:lnTo>
                <a:lnTo>
                  <a:pt x="390" y="2"/>
                </a:lnTo>
                <a:lnTo>
                  <a:pt x="390" y="2"/>
                </a:lnTo>
                <a:lnTo>
                  <a:pt x="392" y="0"/>
                </a:lnTo>
                <a:lnTo>
                  <a:pt x="392" y="3"/>
                </a:lnTo>
                <a:lnTo>
                  <a:pt x="392" y="3"/>
                </a:lnTo>
                <a:lnTo>
                  <a:pt x="393" y="3"/>
                </a:lnTo>
                <a:lnTo>
                  <a:pt x="393" y="1"/>
                </a:lnTo>
                <a:lnTo>
                  <a:pt x="394" y="2"/>
                </a:lnTo>
                <a:lnTo>
                  <a:pt x="394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5" y="3"/>
                </a:lnTo>
                <a:lnTo>
                  <a:pt x="396" y="1"/>
                </a:lnTo>
                <a:lnTo>
                  <a:pt x="396" y="1"/>
                </a:lnTo>
                <a:lnTo>
                  <a:pt x="396" y="1"/>
                </a:lnTo>
                <a:lnTo>
                  <a:pt x="397" y="2"/>
                </a:lnTo>
                <a:lnTo>
                  <a:pt x="397" y="2"/>
                </a:lnTo>
                <a:lnTo>
                  <a:pt x="398" y="3"/>
                </a:lnTo>
                <a:lnTo>
                  <a:pt x="398" y="1"/>
                </a:lnTo>
                <a:lnTo>
                  <a:pt x="398" y="3"/>
                </a:lnTo>
                <a:lnTo>
                  <a:pt x="399" y="2"/>
                </a:lnTo>
                <a:lnTo>
                  <a:pt x="399" y="3"/>
                </a:lnTo>
                <a:lnTo>
                  <a:pt x="399" y="3"/>
                </a:lnTo>
                <a:lnTo>
                  <a:pt x="401" y="3"/>
                </a:lnTo>
                <a:lnTo>
                  <a:pt x="401" y="2"/>
                </a:lnTo>
                <a:lnTo>
                  <a:pt x="402" y="2"/>
                </a:lnTo>
                <a:lnTo>
                  <a:pt x="402" y="1"/>
                </a:lnTo>
                <a:lnTo>
                  <a:pt x="402" y="2"/>
                </a:lnTo>
                <a:lnTo>
                  <a:pt x="403" y="2"/>
                </a:lnTo>
                <a:lnTo>
                  <a:pt x="403" y="2"/>
                </a:lnTo>
                <a:lnTo>
                  <a:pt x="403" y="1"/>
                </a:lnTo>
                <a:lnTo>
                  <a:pt x="404" y="2"/>
                </a:lnTo>
                <a:lnTo>
                  <a:pt x="404" y="0"/>
                </a:lnTo>
                <a:lnTo>
                  <a:pt x="404" y="1"/>
                </a:lnTo>
                <a:lnTo>
                  <a:pt x="405" y="3"/>
                </a:lnTo>
                <a:lnTo>
                  <a:pt x="405" y="2"/>
                </a:lnTo>
                <a:lnTo>
                  <a:pt x="406" y="2"/>
                </a:lnTo>
                <a:lnTo>
                  <a:pt x="406" y="2"/>
                </a:lnTo>
                <a:lnTo>
                  <a:pt x="406" y="2"/>
                </a:lnTo>
                <a:lnTo>
                  <a:pt x="407" y="3"/>
                </a:lnTo>
                <a:lnTo>
                  <a:pt x="407" y="2"/>
                </a:lnTo>
                <a:lnTo>
                  <a:pt x="407" y="1"/>
                </a:lnTo>
                <a:lnTo>
                  <a:pt x="408" y="3"/>
                </a:lnTo>
                <a:lnTo>
                  <a:pt x="408" y="2"/>
                </a:lnTo>
                <a:lnTo>
                  <a:pt x="408" y="3"/>
                </a:lnTo>
                <a:lnTo>
                  <a:pt x="410" y="3"/>
                </a:lnTo>
                <a:lnTo>
                  <a:pt x="410" y="2"/>
                </a:lnTo>
                <a:lnTo>
                  <a:pt x="411" y="2"/>
                </a:lnTo>
                <a:lnTo>
                  <a:pt x="411" y="2"/>
                </a:lnTo>
                <a:lnTo>
                  <a:pt x="411" y="2"/>
                </a:lnTo>
                <a:lnTo>
                  <a:pt x="412" y="0"/>
                </a:lnTo>
                <a:lnTo>
                  <a:pt x="412" y="1"/>
                </a:lnTo>
                <a:lnTo>
                  <a:pt x="412" y="1"/>
                </a:lnTo>
                <a:lnTo>
                  <a:pt x="413" y="2"/>
                </a:lnTo>
                <a:lnTo>
                  <a:pt x="413" y="2"/>
                </a:lnTo>
                <a:lnTo>
                  <a:pt x="413" y="1"/>
                </a:lnTo>
                <a:lnTo>
                  <a:pt x="414" y="2"/>
                </a:lnTo>
                <a:lnTo>
                  <a:pt x="414" y="3"/>
                </a:lnTo>
                <a:lnTo>
                  <a:pt x="415" y="3"/>
                </a:lnTo>
                <a:lnTo>
                  <a:pt x="415" y="2"/>
                </a:lnTo>
                <a:lnTo>
                  <a:pt x="415" y="2"/>
                </a:lnTo>
                <a:lnTo>
                  <a:pt x="416" y="2"/>
                </a:lnTo>
                <a:lnTo>
                  <a:pt x="416" y="2"/>
                </a:lnTo>
                <a:lnTo>
                  <a:pt x="416" y="3"/>
                </a:lnTo>
                <a:lnTo>
                  <a:pt x="417" y="3"/>
                </a:lnTo>
                <a:lnTo>
                  <a:pt x="417" y="1"/>
                </a:lnTo>
                <a:lnTo>
                  <a:pt x="417" y="3"/>
                </a:lnTo>
                <a:lnTo>
                  <a:pt x="419" y="1"/>
                </a:lnTo>
                <a:lnTo>
                  <a:pt x="419" y="3"/>
                </a:lnTo>
                <a:lnTo>
                  <a:pt x="420" y="2"/>
                </a:lnTo>
                <a:lnTo>
                  <a:pt x="420" y="2"/>
                </a:lnTo>
                <a:lnTo>
                  <a:pt x="420" y="2"/>
                </a:lnTo>
                <a:lnTo>
                  <a:pt x="421" y="2"/>
                </a:lnTo>
                <a:lnTo>
                  <a:pt x="421" y="2"/>
                </a:lnTo>
                <a:lnTo>
                  <a:pt x="421" y="1"/>
                </a:lnTo>
                <a:lnTo>
                  <a:pt x="422" y="1"/>
                </a:lnTo>
                <a:lnTo>
                  <a:pt x="422" y="2"/>
                </a:lnTo>
                <a:lnTo>
                  <a:pt x="422" y="2"/>
                </a:lnTo>
                <a:lnTo>
                  <a:pt x="423" y="3"/>
                </a:lnTo>
                <a:lnTo>
                  <a:pt x="423" y="1"/>
                </a:lnTo>
                <a:lnTo>
                  <a:pt x="424" y="3"/>
                </a:lnTo>
                <a:lnTo>
                  <a:pt x="424" y="3"/>
                </a:lnTo>
                <a:lnTo>
                  <a:pt x="424" y="3"/>
                </a:lnTo>
                <a:lnTo>
                  <a:pt x="425" y="3"/>
                </a:lnTo>
                <a:lnTo>
                  <a:pt x="425" y="2"/>
                </a:lnTo>
                <a:lnTo>
                  <a:pt x="425" y="1"/>
                </a:lnTo>
                <a:lnTo>
                  <a:pt x="426" y="0"/>
                </a:lnTo>
                <a:lnTo>
                  <a:pt x="426" y="2"/>
                </a:lnTo>
                <a:lnTo>
                  <a:pt x="426" y="2"/>
                </a:lnTo>
                <a:lnTo>
                  <a:pt x="427" y="1"/>
                </a:lnTo>
                <a:lnTo>
                  <a:pt x="427" y="1"/>
                </a:lnTo>
                <a:lnTo>
                  <a:pt x="429" y="2"/>
                </a:lnTo>
                <a:lnTo>
                  <a:pt x="429" y="2"/>
                </a:lnTo>
                <a:lnTo>
                  <a:pt x="429" y="2"/>
                </a:lnTo>
                <a:lnTo>
                  <a:pt x="430" y="3"/>
                </a:lnTo>
                <a:lnTo>
                  <a:pt x="430" y="2"/>
                </a:lnTo>
                <a:lnTo>
                  <a:pt x="430" y="1"/>
                </a:lnTo>
                <a:lnTo>
                  <a:pt x="431" y="0"/>
                </a:lnTo>
                <a:lnTo>
                  <a:pt x="431" y="1"/>
                </a:lnTo>
                <a:lnTo>
                  <a:pt x="431" y="2"/>
                </a:lnTo>
                <a:lnTo>
                  <a:pt x="432" y="2"/>
                </a:lnTo>
                <a:lnTo>
                  <a:pt x="432" y="2"/>
                </a:lnTo>
                <a:lnTo>
                  <a:pt x="433" y="3"/>
                </a:lnTo>
                <a:lnTo>
                  <a:pt x="433" y="1"/>
                </a:lnTo>
                <a:lnTo>
                  <a:pt x="433" y="1"/>
                </a:lnTo>
                <a:lnTo>
                  <a:pt x="434" y="1"/>
                </a:lnTo>
                <a:lnTo>
                  <a:pt x="434" y="1"/>
                </a:lnTo>
                <a:lnTo>
                  <a:pt x="434" y="2"/>
                </a:lnTo>
                <a:lnTo>
                  <a:pt x="435" y="1"/>
                </a:lnTo>
                <a:lnTo>
                  <a:pt x="435" y="2"/>
                </a:lnTo>
                <a:lnTo>
                  <a:pt x="435" y="3"/>
                </a:lnTo>
                <a:lnTo>
                  <a:pt x="436" y="0"/>
                </a:lnTo>
                <a:lnTo>
                  <a:pt x="436" y="2"/>
                </a:lnTo>
                <a:lnTo>
                  <a:pt x="438" y="4"/>
                </a:lnTo>
                <a:lnTo>
                  <a:pt x="438" y="2"/>
                </a:lnTo>
                <a:lnTo>
                  <a:pt x="438" y="2"/>
                </a:lnTo>
                <a:lnTo>
                  <a:pt x="439" y="2"/>
                </a:lnTo>
                <a:lnTo>
                  <a:pt x="439" y="2"/>
                </a:lnTo>
                <a:lnTo>
                  <a:pt x="439" y="3"/>
                </a:lnTo>
                <a:lnTo>
                  <a:pt x="440" y="3"/>
                </a:lnTo>
                <a:lnTo>
                  <a:pt x="440" y="2"/>
                </a:lnTo>
                <a:lnTo>
                  <a:pt x="440" y="1"/>
                </a:lnTo>
                <a:lnTo>
                  <a:pt x="441" y="1"/>
                </a:lnTo>
                <a:lnTo>
                  <a:pt x="441" y="1"/>
                </a:lnTo>
                <a:lnTo>
                  <a:pt x="442" y="2"/>
                </a:lnTo>
                <a:lnTo>
                  <a:pt x="442" y="1"/>
                </a:lnTo>
                <a:lnTo>
                  <a:pt x="442" y="1"/>
                </a:lnTo>
                <a:lnTo>
                  <a:pt x="443" y="0"/>
                </a:lnTo>
                <a:lnTo>
                  <a:pt x="443" y="1"/>
                </a:lnTo>
                <a:lnTo>
                  <a:pt x="443" y="1"/>
                </a:lnTo>
                <a:lnTo>
                  <a:pt x="444" y="2"/>
                </a:lnTo>
                <a:lnTo>
                  <a:pt x="444" y="3"/>
                </a:lnTo>
                <a:lnTo>
                  <a:pt x="445" y="3"/>
                </a:lnTo>
                <a:lnTo>
                  <a:pt x="445" y="3"/>
                </a:lnTo>
                <a:lnTo>
                  <a:pt x="445" y="3"/>
                </a:lnTo>
                <a:lnTo>
                  <a:pt x="447" y="2"/>
                </a:lnTo>
                <a:lnTo>
                  <a:pt x="447" y="4"/>
                </a:lnTo>
                <a:lnTo>
                  <a:pt x="447" y="3"/>
                </a:lnTo>
                <a:lnTo>
                  <a:pt x="448" y="1"/>
                </a:lnTo>
                <a:lnTo>
                  <a:pt x="448" y="1"/>
                </a:lnTo>
                <a:lnTo>
                  <a:pt x="448" y="3"/>
                </a:lnTo>
                <a:lnTo>
                  <a:pt x="449" y="3"/>
                </a:lnTo>
                <a:lnTo>
                  <a:pt x="449" y="2"/>
                </a:lnTo>
                <a:lnTo>
                  <a:pt x="450" y="2"/>
                </a:lnTo>
                <a:lnTo>
                  <a:pt x="450" y="0"/>
                </a:lnTo>
                <a:lnTo>
                  <a:pt x="450" y="2"/>
                </a:lnTo>
                <a:lnTo>
                  <a:pt x="451" y="0"/>
                </a:lnTo>
                <a:lnTo>
                  <a:pt x="451" y="3"/>
                </a:lnTo>
                <a:lnTo>
                  <a:pt x="451" y="2"/>
                </a:lnTo>
                <a:lnTo>
                  <a:pt x="452" y="0"/>
                </a:lnTo>
                <a:lnTo>
                  <a:pt x="452" y="2"/>
                </a:lnTo>
                <a:lnTo>
                  <a:pt x="452" y="3"/>
                </a:lnTo>
                <a:lnTo>
                  <a:pt x="453" y="3"/>
                </a:lnTo>
                <a:lnTo>
                  <a:pt x="453" y="3"/>
                </a:lnTo>
                <a:lnTo>
                  <a:pt x="454" y="3"/>
                </a:lnTo>
                <a:lnTo>
                  <a:pt x="454" y="1"/>
                </a:lnTo>
                <a:lnTo>
                  <a:pt x="454" y="2"/>
                </a:lnTo>
                <a:lnTo>
                  <a:pt x="456" y="3"/>
                </a:lnTo>
                <a:lnTo>
                  <a:pt x="456" y="2"/>
                </a:lnTo>
                <a:lnTo>
                  <a:pt x="456" y="1"/>
                </a:lnTo>
                <a:lnTo>
                  <a:pt x="457" y="2"/>
                </a:lnTo>
                <a:lnTo>
                  <a:pt x="457" y="2"/>
                </a:lnTo>
                <a:lnTo>
                  <a:pt x="457" y="2"/>
                </a:lnTo>
                <a:lnTo>
                  <a:pt x="458" y="0"/>
                </a:lnTo>
                <a:lnTo>
                  <a:pt x="458" y="1"/>
                </a:lnTo>
                <a:lnTo>
                  <a:pt x="459" y="3"/>
                </a:lnTo>
                <a:lnTo>
                  <a:pt x="459" y="2"/>
                </a:lnTo>
                <a:lnTo>
                  <a:pt x="459" y="1"/>
                </a:lnTo>
                <a:lnTo>
                  <a:pt x="460" y="2"/>
                </a:lnTo>
                <a:lnTo>
                  <a:pt x="460" y="3"/>
                </a:lnTo>
                <a:lnTo>
                  <a:pt x="460" y="2"/>
                </a:lnTo>
                <a:lnTo>
                  <a:pt x="461" y="3"/>
                </a:lnTo>
                <a:lnTo>
                  <a:pt x="461" y="1"/>
                </a:lnTo>
                <a:lnTo>
                  <a:pt x="461" y="1"/>
                </a:lnTo>
                <a:lnTo>
                  <a:pt x="462" y="3"/>
                </a:lnTo>
                <a:lnTo>
                  <a:pt x="462" y="2"/>
                </a:lnTo>
                <a:lnTo>
                  <a:pt x="463" y="3"/>
                </a:lnTo>
                <a:lnTo>
                  <a:pt x="463" y="1"/>
                </a:lnTo>
                <a:lnTo>
                  <a:pt x="463" y="2"/>
                </a:lnTo>
                <a:lnTo>
                  <a:pt x="465" y="2"/>
                </a:lnTo>
                <a:lnTo>
                  <a:pt x="465" y="3"/>
                </a:lnTo>
                <a:lnTo>
                  <a:pt x="465" y="3"/>
                </a:lnTo>
                <a:lnTo>
                  <a:pt x="466" y="3"/>
                </a:lnTo>
                <a:lnTo>
                  <a:pt x="466" y="0"/>
                </a:lnTo>
                <a:lnTo>
                  <a:pt x="466" y="0"/>
                </a:lnTo>
                <a:lnTo>
                  <a:pt x="467" y="1"/>
                </a:lnTo>
                <a:lnTo>
                  <a:pt x="467" y="1"/>
                </a:lnTo>
                <a:lnTo>
                  <a:pt x="468" y="2"/>
                </a:lnTo>
                <a:lnTo>
                  <a:pt x="468" y="3"/>
                </a:lnTo>
                <a:lnTo>
                  <a:pt x="468" y="3"/>
                </a:lnTo>
                <a:lnTo>
                  <a:pt x="469" y="2"/>
                </a:lnTo>
                <a:lnTo>
                  <a:pt x="469" y="3"/>
                </a:lnTo>
                <a:lnTo>
                  <a:pt x="469" y="2"/>
                </a:lnTo>
                <a:lnTo>
                  <a:pt x="470" y="1"/>
                </a:lnTo>
                <a:lnTo>
                  <a:pt x="470" y="3"/>
                </a:lnTo>
                <a:lnTo>
                  <a:pt x="470" y="2"/>
                </a:lnTo>
                <a:lnTo>
                  <a:pt x="471" y="1"/>
                </a:lnTo>
                <a:lnTo>
                  <a:pt x="471" y="1"/>
                </a:lnTo>
                <a:lnTo>
                  <a:pt x="472" y="3"/>
                </a:lnTo>
                <a:lnTo>
                  <a:pt x="472" y="2"/>
                </a:lnTo>
                <a:lnTo>
                  <a:pt x="472" y="2"/>
                </a:lnTo>
                <a:lnTo>
                  <a:pt x="474" y="1"/>
                </a:lnTo>
                <a:lnTo>
                  <a:pt x="474" y="1"/>
                </a:lnTo>
                <a:lnTo>
                  <a:pt x="474" y="3"/>
                </a:lnTo>
                <a:lnTo>
                  <a:pt x="475" y="3"/>
                </a:lnTo>
                <a:lnTo>
                  <a:pt x="475" y="3"/>
                </a:lnTo>
                <a:lnTo>
                  <a:pt x="475" y="2"/>
                </a:lnTo>
                <a:lnTo>
                  <a:pt x="476" y="2"/>
                </a:lnTo>
                <a:lnTo>
                  <a:pt x="476" y="2"/>
                </a:lnTo>
                <a:lnTo>
                  <a:pt x="477" y="3"/>
                </a:lnTo>
                <a:lnTo>
                  <a:pt x="477" y="3"/>
                </a:lnTo>
                <a:lnTo>
                  <a:pt x="477" y="3"/>
                </a:lnTo>
                <a:lnTo>
                  <a:pt x="478" y="2"/>
                </a:lnTo>
                <a:lnTo>
                  <a:pt x="478" y="2"/>
                </a:lnTo>
                <a:lnTo>
                  <a:pt x="478" y="3"/>
                </a:lnTo>
                <a:lnTo>
                  <a:pt x="479" y="3"/>
                </a:lnTo>
                <a:lnTo>
                  <a:pt x="479" y="2"/>
                </a:lnTo>
                <a:lnTo>
                  <a:pt x="479" y="1"/>
                </a:lnTo>
                <a:lnTo>
                  <a:pt x="480" y="3"/>
                </a:lnTo>
                <a:lnTo>
                  <a:pt x="480" y="2"/>
                </a:lnTo>
                <a:lnTo>
                  <a:pt x="481" y="3"/>
                </a:lnTo>
                <a:lnTo>
                  <a:pt x="481" y="2"/>
                </a:lnTo>
                <a:lnTo>
                  <a:pt x="481" y="1"/>
                </a:lnTo>
                <a:lnTo>
                  <a:pt x="483" y="2"/>
                </a:lnTo>
                <a:lnTo>
                  <a:pt x="483" y="3"/>
                </a:lnTo>
                <a:lnTo>
                  <a:pt x="483" y="2"/>
                </a:lnTo>
                <a:lnTo>
                  <a:pt x="484" y="3"/>
                </a:lnTo>
                <a:lnTo>
                  <a:pt x="484" y="3"/>
                </a:lnTo>
                <a:lnTo>
                  <a:pt x="485" y="2"/>
                </a:lnTo>
                <a:lnTo>
                  <a:pt x="485" y="2"/>
                </a:lnTo>
                <a:lnTo>
                  <a:pt x="485" y="4"/>
                </a:lnTo>
                <a:lnTo>
                  <a:pt x="486" y="3"/>
                </a:lnTo>
                <a:lnTo>
                  <a:pt x="486" y="1"/>
                </a:lnTo>
                <a:lnTo>
                  <a:pt x="486" y="2"/>
                </a:lnTo>
                <a:lnTo>
                  <a:pt x="487" y="2"/>
                </a:lnTo>
                <a:lnTo>
                  <a:pt x="487" y="0"/>
                </a:lnTo>
                <a:lnTo>
                  <a:pt x="487" y="1"/>
                </a:lnTo>
                <a:lnTo>
                  <a:pt x="488" y="1"/>
                </a:lnTo>
                <a:lnTo>
                  <a:pt x="488" y="3"/>
                </a:lnTo>
                <a:lnTo>
                  <a:pt x="489" y="3"/>
                </a:lnTo>
                <a:lnTo>
                  <a:pt x="489" y="2"/>
                </a:lnTo>
                <a:lnTo>
                  <a:pt x="489" y="3"/>
                </a:lnTo>
                <a:lnTo>
                  <a:pt x="490" y="2"/>
                </a:lnTo>
                <a:lnTo>
                  <a:pt x="490" y="1"/>
                </a:lnTo>
                <a:lnTo>
                  <a:pt x="490" y="2"/>
                </a:lnTo>
                <a:lnTo>
                  <a:pt x="492" y="2"/>
                </a:lnTo>
                <a:lnTo>
                  <a:pt x="492" y="1"/>
                </a:lnTo>
                <a:lnTo>
                  <a:pt x="492" y="2"/>
                </a:lnTo>
                <a:lnTo>
                  <a:pt x="493" y="0"/>
                </a:lnTo>
                <a:lnTo>
                  <a:pt x="493" y="2"/>
                </a:lnTo>
                <a:lnTo>
                  <a:pt x="494" y="2"/>
                </a:lnTo>
                <a:lnTo>
                  <a:pt x="494" y="3"/>
                </a:lnTo>
                <a:lnTo>
                  <a:pt x="494" y="0"/>
                </a:lnTo>
                <a:lnTo>
                  <a:pt x="495" y="1"/>
                </a:lnTo>
                <a:lnTo>
                  <a:pt x="495" y="0"/>
                </a:lnTo>
                <a:lnTo>
                  <a:pt x="495" y="2"/>
                </a:lnTo>
                <a:lnTo>
                  <a:pt x="496" y="1"/>
                </a:lnTo>
                <a:lnTo>
                  <a:pt x="496" y="2"/>
                </a:lnTo>
                <a:lnTo>
                  <a:pt x="496" y="1"/>
                </a:lnTo>
                <a:lnTo>
                  <a:pt x="497" y="2"/>
                </a:lnTo>
                <a:lnTo>
                  <a:pt x="497" y="2"/>
                </a:lnTo>
                <a:lnTo>
                  <a:pt x="498" y="3"/>
                </a:lnTo>
                <a:lnTo>
                  <a:pt x="498" y="2"/>
                </a:lnTo>
                <a:lnTo>
                  <a:pt x="498" y="3"/>
                </a:lnTo>
                <a:lnTo>
                  <a:pt x="499" y="2"/>
                </a:lnTo>
                <a:lnTo>
                  <a:pt x="499" y="3"/>
                </a:lnTo>
                <a:lnTo>
                  <a:pt x="499" y="0"/>
                </a:lnTo>
                <a:lnTo>
                  <a:pt x="501" y="1"/>
                </a:lnTo>
                <a:lnTo>
                  <a:pt x="501" y="2"/>
                </a:lnTo>
                <a:lnTo>
                  <a:pt x="501" y="3"/>
                </a:lnTo>
                <a:lnTo>
                  <a:pt x="502" y="1"/>
                </a:lnTo>
                <a:lnTo>
                  <a:pt x="502" y="0"/>
                </a:lnTo>
                <a:lnTo>
                  <a:pt x="503" y="3"/>
                </a:lnTo>
                <a:lnTo>
                  <a:pt x="503" y="3"/>
                </a:lnTo>
                <a:lnTo>
                  <a:pt x="503" y="1"/>
                </a:lnTo>
                <a:lnTo>
                  <a:pt x="504" y="2"/>
                </a:lnTo>
                <a:lnTo>
                  <a:pt x="504" y="2"/>
                </a:lnTo>
                <a:lnTo>
                  <a:pt x="504" y="3"/>
                </a:lnTo>
                <a:lnTo>
                  <a:pt x="505" y="3"/>
                </a:lnTo>
                <a:lnTo>
                  <a:pt x="505" y="1"/>
                </a:lnTo>
                <a:lnTo>
                  <a:pt x="505" y="1"/>
                </a:lnTo>
                <a:lnTo>
                  <a:pt x="506" y="1"/>
                </a:lnTo>
                <a:lnTo>
                  <a:pt x="506" y="1"/>
                </a:lnTo>
                <a:lnTo>
                  <a:pt x="507" y="2"/>
                </a:lnTo>
                <a:lnTo>
                  <a:pt x="507" y="2"/>
                </a:lnTo>
                <a:lnTo>
                  <a:pt x="507" y="0"/>
                </a:lnTo>
                <a:lnTo>
                  <a:pt x="508" y="1"/>
                </a:lnTo>
                <a:lnTo>
                  <a:pt x="508" y="2"/>
                </a:lnTo>
                <a:lnTo>
                  <a:pt x="508" y="2"/>
                </a:lnTo>
                <a:lnTo>
                  <a:pt x="510" y="3"/>
                </a:lnTo>
                <a:lnTo>
                  <a:pt x="510" y="2"/>
                </a:lnTo>
                <a:lnTo>
                  <a:pt x="510" y="2"/>
                </a:lnTo>
                <a:lnTo>
                  <a:pt x="511" y="1"/>
                </a:lnTo>
                <a:lnTo>
                  <a:pt x="511" y="3"/>
                </a:lnTo>
                <a:lnTo>
                  <a:pt x="512" y="2"/>
                </a:lnTo>
                <a:lnTo>
                  <a:pt x="512" y="1"/>
                </a:lnTo>
                <a:lnTo>
                  <a:pt x="512" y="2"/>
                </a:lnTo>
                <a:lnTo>
                  <a:pt x="513" y="1"/>
                </a:lnTo>
                <a:lnTo>
                  <a:pt x="513" y="1"/>
                </a:lnTo>
                <a:lnTo>
                  <a:pt x="513" y="3"/>
                </a:lnTo>
                <a:lnTo>
                  <a:pt x="514" y="1"/>
                </a:lnTo>
                <a:lnTo>
                  <a:pt x="514" y="1"/>
                </a:lnTo>
                <a:lnTo>
                  <a:pt x="514" y="3"/>
                </a:lnTo>
                <a:lnTo>
                  <a:pt x="515" y="3"/>
                </a:lnTo>
                <a:lnTo>
                  <a:pt x="515" y="0"/>
                </a:lnTo>
                <a:lnTo>
                  <a:pt x="516" y="2"/>
                </a:lnTo>
                <a:lnTo>
                  <a:pt x="516" y="1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7" y="2"/>
                </a:lnTo>
                <a:lnTo>
                  <a:pt x="519" y="1"/>
                </a:lnTo>
                <a:lnTo>
                  <a:pt x="519" y="3"/>
                </a:lnTo>
                <a:lnTo>
                  <a:pt x="519" y="2"/>
                </a:lnTo>
                <a:lnTo>
                  <a:pt x="520" y="1"/>
                </a:lnTo>
                <a:lnTo>
                  <a:pt x="520" y="3"/>
                </a:lnTo>
                <a:lnTo>
                  <a:pt x="521" y="3"/>
                </a:lnTo>
                <a:lnTo>
                  <a:pt x="521" y="2"/>
                </a:lnTo>
                <a:lnTo>
                  <a:pt x="521" y="3"/>
                </a:lnTo>
                <a:lnTo>
                  <a:pt x="522" y="1"/>
                </a:lnTo>
                <a:lnTo>
                  <a:pt x="522" y="2"/>
                </a:lnTo>
                <a:lnTo>
                  <a:pt x="522" y="3"/>
                </a:lnTo>
                <a:lnTo>
                  <a:pt x="523" y="1"/>
                </a:lnTo>
                <a:lnTo>
                  <a:pt x="523" y="1"/>
                </a:lnTo>
                <a:lnTo>
                  <a:pt x="523" y="2"/>
                </a:lnTo>
                <a:lnTo>
                  <a:pt x="524" y="3"/>
                </a:lnTo>
                <a:lnTo>
                  <a:pt x="524" y="2"/>
                </a:lnTo>
                <a:lnTo>
                  <a:pt x="525" y="2"/>
                </a:lnTo>
                <a:lnTo>
                  <a:pt x="525" y="1"/>
                </a:lnTo>
                <a:lnTo>
                  <a:pt x="525" y="2"/>
                </a:lnTo>
                <a:lnTo>
                  <a:pt x="526" y="2"/>
                </a:lnTo>
                <a:lnTo>
                  <a:pt x="526" y="3"/>
                </a:lnTo>
                <a:lnTo>
                  <a:pt x="526" y="3"/>
                </a:lnTo>
                <a:lnTo>
                  <a:pt x="528" y="0"/>
                </a:lnTo>
                <a:lnTo>
                  <a:pt x="528" y="3"/>
                </a:lnTo>
                <a:lnTo>
                  <a:pt x="529" y="2"/>
                </a:lnTo>
                <a:lnTo>
                  <a:pt x="529" y="2"/>
                </a:lnTo>
                <a:lnTo>
                  <a:pt x="529" y="3"/>
                </a:lnTo>
                <a:lnTo>
                  <a:pt x="530" y="1"/>
                </a:lnTo>
                <a:lnTo>
                  <a:pt x="530" y="2"/>
                </a:lnTo>
                <a:lnTo>
                  <a:pt x="530" y="2"/>
                </a:lnTo>
                <a:lnTo>
                  <a:pt x="531" y="2"/>
                </a:lnTo>
                <a:lnTo>
                  <a:pt x="531" y="2"/>
                </a:lnTo>
                <a:lnTo>
                  <a:pt x="531" y="2"/>
                </a:lnTo>
                <a:lnTo>
                  <a:pt x="532" y="3"/>
                </a:lnTo>
                <a:lnTo>
                  <a:pt x="532" y="3"/>
                </a:lnTo>
                <a:lnTo>
                  <a:pt x="533" y="3"/>
                </a:lnTo>
                <a:lnTo>
                  <a:pt x="533" y="2"/>
                </a:lnTo>
                <a:lnTo>
                  <a:pt x="533" y="0"/>
                </a:lnTo>
                <a:lnTo>
                  <a:pt x="534" y="2"/>
                </a:lnTo>
                <a:lnTo>
                  <a:pt x="534" y="3"/>
                </a:lnTo>
                <a:lnTo>
                  <a:pt x="534" y="1"/>
                </a:lnTo>
                <a:lnTo>
                  <a:pt x="535" y="2"/>
                </a:lnTo>
                <a:lnTo>
                  <a:pt x="535" y="2"/>
                </a:lnTo>
                <a:lnTo>
                  <a:pt x="535" y="2"/>
                </a:lnTo>
                <a:lnTo>
                  <a:pt x="537" y="1"/>
                </a:lnTo>
                <a:lnTo>
                  <a:pt x="537" y="1"/>
                </a:lnTo>
                <a:lnTo>
                  <a:pt x="538" y="2"/>
                </a:lnTo>
                <a:lnTo>
                  <a:pt x="538" y="1"/>
                </a:lnTo>
                <a:lnTo>
                  <a:pt x="538" y="1"/>
                </a:lnTo>
                <a:lnTo>
                  <a:pt x="539" y="2"/>
                </a:lnTo>
                <a:lnTo>
                  <a:pt x="539" y="3"/>
                </a:lnTo>
                <a:lnTo>
                  <a:pt x="539" y="2"/>
                </a:lnTo>
                <a:lnTo>
                  <a:pt x="540" y="0"/>
                </a:lnTo>
                <a:lnTo>
                  <a:pt x="540" y="2"/>
                </a:lnTo>
                <a:lnTo>
                  <a:pt x="540" y="3"/>
                </a:lnTo>
                <a:lnTo>
                  <a:pt x="541" y="2"/>
                </a:lnTo>
                <a:lnTo>
                  <a:pt x="541" y="2"/>
                </a:lnTo>
                <a:lnTo>
                  <a:pt x="542" y="1"/>
                </a:lnTo>
                <a:lnTo>
                  <a:pt x="542" y="2"/>
                </a:lnTo>
                <a:lnTo>
                  <a:pt x="542" y="2"/>
                </a:lnTo>
                <a:lnTo>
                  <a:pt x="543" y="3"/>
                </a:lnTo>
                <a:lnTo>
                  <a:pt x="543" y="1"/>
                </a:lnTo>
                <a:lnTo>
                  <a:pt x="543" y="1"/>
                </a:lnTo>
                <a:lnTo>
                  <a:pt x="544" y="1"/>
                </a:lnTo>
                <a:lnTo>
                  <a:pt x="544" y="2"/>
                </a:lnTo>
                <a:lnTo>
                  <a:pt x="544" y="3"/>
                </a:lnTo>
                <a:lnTo>
                  <a:pt x="546" y="2"/>
                </a:lnTo>
                <a:lnTo>
                  <a:pt x="546" y="2"/>
                </a:lnTo>
                <a:lnTo>
                  <a:pt x="547" y="2"/>
                </a:lnTo>
                <a:lnTo>
                  <a:pt x="547" y="0"/>
                </a:lnTo>
                <a:lnTo>
                  <a:pt x="547" y="3"/>
                </a:lnTo>
                <a:lnTo>
                  <a:pt x="548" y="2"/>
                </a:lnTo>
                <a:lnTo>
                  <a:pt x="548" y="0"/>
                </a:lnTo>
                <a:lnTo>
                  <a:pt x="548" y="1"/>
                </a:lnTo>
                <a:lnTo>
                  <a:pt x="549" y="2"/>
                </a:lnTo>
                <a:lnTo>
                  <a:pt x="549" y="3"/>
                </a:lnTo>
                <a:lnTo>
                  <a:pt x="549" y="1"/>
                </a:lnTo>
                <a:lnTo>
                  <a:pt x="550" y="2"/>
                </a:lnTo>
                <a:lnTo>
                  <a:pt x="550" y="3"/>
                </a:lnTo>
                <a:lnTo>
                  <a:pt x="551" y="2"/>
                </a:lnTo>
                <a:lnTo>
                  <a:pt x="551" y="1"/>
                </a:lnTo>
                <a:lnTo>
                  <a:pt x="551" y="2"/>
                </a:lnTo>
                <a:lnTo>
                  <a:pt x="552" y="2"/>
                </a:lnTo>
                <a:lnTo>
                  <a:pt x="552" y="3"/>
                </a:lnTo>
                <a:lnTo>
                  <a:pt x="552" y="3"/>
                </a:lnTo>
                <a:lnTo>
                  <a:pt x="553" y="0"/>
                </a:lnTo>
                <a:lnTo>
                  <a:pt x="553" y="0"/>
                </a:lnTo>
                <a:lnTo>
                  <a:pt x="553" y="2"/>
                </a:lnTo>
                <a:lnTo>
                  <a:pt x="555" y="2"/>
                </a:lnTo>
                <a:lnTo>
                  <a:pt x="555" y="2"/>
                </a:lnTo>
                <a:lnTo>
                  <a:pt x="556" y="0"/>
                </a:lnTo>
                <a:lnTo>
                  <a:pt x="556" y="3"/>
                </a:lnTo>
                <a:lnTo>
                  <a:pt x="556" y="2"/>
                </a:lnTo>
                <a:lnTo>
                  <a:pt x="557" y="1"/>
                </a:lnTo>
                <a:lnTo>
                  <a:pt x="557" y="2"/>
                </a:lnTo>
                <a:lnTo>
                  <a:pt x="557" y="3"/>
                </a:lnTo>
                <a:lnTo>
                  <a:pt x="558" y="3"/>
                </a:lnTo>
                <a:lnTo>
                  <a:pt x="558" y="1"/>
                </a:lnTo>
                <a:lnTo>
                  <a:pt x="558" y="2"/>
                </a:lnTo>
                <a:lnTo>
                  <a:pt x="559" y="2"/>
                </a:lnTo>
                <a:lnTo>
                  <a:pt x="559" y="3"/>
                </a:lnTo>
                <a:lnTo>
                  <a:pt x="560" y="1"/>
                </a:lnTo>
                <a:lnTo>
                  <a:pt x="560" y="2"/>
                </a:lnTo>
                <a:lnTo>
                  <a:pt x="560" y="2"/>
                </a:lnTo>
                <a:lnTo>
                  <a:pt x="561" y="1"/>
                </a:lnTo>
                <a:lnTo>
                  <a:pt x="561" y="3"/>
                </a:lnTo>
                <a:lnTo>
                  <a:pt x="561" y="3"/>
                </a:lnTo>
                <a:lnTo>
                  <a:pt x="562" y="1"/>
                </a:lnTo>
                <a:lnTo>
                  <a:pt x="562" y="3"/>
                </a:lnTo>
                <a:lnTo>
                  <a:pt x="562" y="2"/>
                </a:lnTo>
                <a:lnTo>
                  <a:pt x="564" y="3"/>
                </a:lnTo>
                <a:lnTo>
                  <a:pt x="564" y="2"/>
                </a:lnTo>
                <a:lnTo>
                  <a:pt x="565" y="3"/>
                </a:lnTo>
                <a:lnTo>
                  <a:pt x="565" y="3"/>
                </a:lnTo>
                <a:lnTo>
                  <a:pt x="565" y="3"/>
                </a:lnTo>
                <a:lnTo>
                  <a:pt x="566" y="3"/>
                </a:lnTo>
                <a:lnTo>
                  <a:pt x="566" y="3"/>
                </a:lnTo>
                <a:lnTo>
                  <a:pt x="566" y="3"/>
                </a:lnTo>
                <a:lnTo>
                  <a:pt x="567" y="2"/>
                </a:lnTo>
                <a:lnTo>
                  <a:pt x="567" y="2"/>
                </a:lnTo>
                <a:lnTo>
                  <a:pt x="567" y="2"/>
                </a:lnTo>
                <a:lnTo>
                  <a:pt x="568" y="1"/>
                </a:lnTo>
                <a:lnTo>
                  <a:pt x="568" y="0"/>
                </a:lnTo>
                <a:lnTo>
                  <a:pt x="569" y="1"/>
                </a:lnTo>
                <a:lnTo>
                  <a:pt x="569" y="0"/>
                </a:lnTo>
                <a:lnTo>
                  <a:pt x="569" y="0"/>
                </a:lnTo>
                <a:lnTo>
                  <a:pt x="570" y="0"/>
                </a:lnTo>
                <a:lnTo>
                  <a:pt x="570" y="1"/>
                </a:lnTo>
                <a:lnTo>
                  <a:pt x="570" y="2"/>
                </a:lnTo>
                <a:lnTo>
                  <a:pt x="571" y="3"/>
                </a:lnTo>
                <a:lnTo>
                  <a:pt x="571" y="3"/>
                </a:lnTo>
                <a:lnTo>
                  <a:pt x="573" y="3"/>
                </a:lnTo>
                <a:lnTo>
                  <a:pt x="573" y="3"/>
                </a:lnTo>
                <a:lnTo>
                  <a:pt x="573" y="1"/>
                </a:lnTo>
                <a:lnTo>
                  <a:pt x="574" y="1"/>
                </a:lnTo>
                <a:lnTo>
                  <a:pt x="574" y="2"/>
                </a:lnTo>
                <a:lnTo>
                  <a:pt x="574" y="2"/>
                </a:lnTo>
                <a:lnTo>
                  <a:pt x="575" y="1"/>
                </a:lnTo>
                <a:lnTo>
                  <a:pt x="575" y="1"/>
                </a:lnTo>
                <a:lnTo>
                  <a:pt x="575" y="1"/>
                </a:lnTo>
                <a:lnTo>
                  <a:pt x="576" y="2"/>
                </a:lnTo>
                <a:lnTo>
                  <a:pt x="576" y="0"/>
                </a:lnTo>
                <a:lnTo>
                  <a:pt x="577" y="3"/>
                </a:lnTo>
                <a:lnTo>
                  <a:pt x="577" y="3"/>
                </a:lnTo>
                <a:lnTo>
                  <a:pt x="577" y="2"/>
                </a:lnTo>
                <a:lnTo>
                  <a:pt x="578" y="2"/>
                </a:lnTo>
                <a:lnTo>
                  <a:pt x="578" y="3"/>
                </a:lnTo>
                <a:lnTo>
                  <a:pt x="578" y="2"/>
                </a:lnTo>
                <a:lnTo>
                  <a:pt x="579" y="2"/>
                </a:lnTo>
                <a:lnTo>
                  <a:pt x="579" y="3"/>
                </a:lnTo>
                <a:lnTo>
                  <a:pt x="579" y="1"/>
                </a:lnTo>
                <a:lnTo>
                  <a:pt x="580" y="1"/>
                </a:lnTo>
                <a:lnTo>
                  <a:pt x="580" y="2"/>
                </a:lnTo>
                <a:lnTo>
                  <a:pt x="582" y="3"/>
                </a:lnTo>
                <a:lnTo>
                  <a:pt x="582" y="3"/>
                </a:lnTo>
                <a:lnTo>
                  <a:pt x="582" y="3"/>
                </a:lnTo>
                <a:lnTo>
                  <a:pt x="583" y="2"/>
                </a:lnTo>
                <a:lnTo>
                  <a:pt x="583" y="2"/>
                </a:lnTo>
                <a:lnTo>
                  <a:pt x="583" y="2"/>
                </a:lnTo>
                <a:lnTo>
                  <a:pt x="584" y="2"/>
                </a:lnTo>
                <a:lnTo>
                  <a:pt x="584" y="1"/>
                </a:lnTo>
                <a:lnTo>
                  <a:pt x="584" y="1"/>
                </a:lnTo>
                <a:lnTo>
                  <a:pt x="585" y="2"/>
                </a:lnTo>
                <a:lnTo>
                  <a:pt x="585" y="2"/>
                </a:lnTo>
                <a:lnTo>
                  <a:pt x="586" y="0"/>
                </a:lnTo>
                <a:lnTo>
                  <a:pt x="586" y="2"/>
                </a:lnTo>
                <a:lnTo>
                  <a:pt x="586" y="2"/>
                </a:lnTo>
                <a:lnTo>
                  <a:pt x="587" y="1"/>
                </a:lnTo>
                <a:lnTo>
                  <a:pt x="587" y="2"/>
                </a:lnTo>
                <a:lnTo>
                  <a:pt x="587" y="3"/>
                </a:lnTo>
                <a:lnTo>
                  <a:pt x="588" y="2"/>
                </a:lnTo>
                <a:lnTo>
                  <a:pt x="588" y="3"/>
                </a:lnTo>
                <a:lnTo>
                  <a:pt x="588" y="3"/>
                </a:lnTo>
                <a:lnTo>
                  <a:pt x="589" y="1"/>
                </a:lnTo>
                <a:lnTo>
                  <a:pt x="589" y="2"/>
                </a:lnTo>
                <a:lnTo>
                  <a:pt x="591" y="1"/>
                </a:lnTo>
                <a:lnTo>
                  <a:pt x="591" y="1"/>
                </a:lnTo>
                <a:lnTo>
                  <a:pt x="591" y="1"/>
                </a:lnTo>
                <a:lnTo>
                  <a:pt x="592" y="2"/>
                </a:lnTo>
                <a:lnTo>
                  <a:pt x="592" y="1"/>
                </a:lnTo>
                <a:lnTo>
                  <a:pt x="592" y="2"/>
                </a:lnTo>
                <a:lnTo>
                  <a:pt x="593" y="1"/>
                </a:lnTo>
                <a:lnTo>
                  <a:pt x="593" y="3"/>
                </a:lnTo>
                <a:lnTo>
                  <a:pt x="593" y="1"/>
                </a:lnTo>
                <a:lnTo>
                  <a:pt x="594" y="2"/>
                </a:lnTo>
                <a:lnTo>
                  <a:pt x="594" y="0"/>
                </a:lnTo>
                <a:lnTo>
                  <a:pt x="595" y="2"/>
                </a:lnTo>
                <a:lnTo>
                  <a:pt x="595" y="0"/>
                </a:lnTo>
                <a:lnTo>
                  <a:pt x="595" y="3"/>
                </a:lnTo>
                <a:lnTo>
                  <a:pt x="596" y="2"/>
                </a:lnTo>
                <a:lnTo>
                  <a:pt x="596" y="1"/>
                </a:lnTo>
                <a:lnTo>
                  <a:pt x="596" y="2"/>
                </a:lnTo>
                <a:lnTo>
                  <a:pt x="597" y="0"/>
                </a:lnTo>
                <a:lnTo>
                  <a:pt x="597" y="3"/>
                </a:lnTo>
                <a:lnTo>
                  <a:pt x="597" y="2"/>
                </a:lnTo>
                <a:lnTo>
                  <a:pt x="598" y="2"/>
                </a:lnTo>
                <a:lnTo>
                  <a:pt x="598" y="2"/>
                </a:lnTo>
                <a:lnTo>
                  <a:pt x="600" y="2"/>
                </a:lnTo>
                <a:lnTo>
                  <a:pt x="600" y="2"/>
                </a:lnTo>
                <a:lnTo>
                  <a:pt x="600" y="2"/>
                </a:lnTo>
                <a:lnTo>
                  <a:pt x="601" y="1"/>
                </a:lnTo>
                <a:lnTo>
                  <a:pt x="601" y="2"/>
                </a:lnTo>
                <a:lnTo>
                  <a:pt x="601" y="3"/>
                </a:lnTo>
                <a:lnTo>
                  <a:pt x="602" y="3"/>
                </a:lnTo>
                <a:lnTo>
                  <a:pt x="602" y="1"/>
                </a:lnTo>
                <a:lnTo>
                  <a:pt x="602" y="3"/>
                </a:lnTo>
                <a:lnTo>
                  <a:pt x="603" y="1"/>
                </a:lnTo>
                <a:lnTo>
                  <a:pt x="603" y="1"/>
                </a:lnTo>
                <a:lnTo>
                  <a:pt x="604" y="2"/>
                </a:lnTo>
                <a:lnTo>
                  <a:pt x="604" y="2"/>
                </a:lnTo>
                <a:lnTo>
                  <a:pt x="604" y="2"/>
                </a:lnTo>
                <a:lnTo>
                  <a:pt x="605" y="2"/>
                </a:lnTo>
                <a:lnTo>
                  <a:pt x="605" y="0"/>
                </a:lnTo>
                <a:lnTo>
                  <a:pt x="605" y="1"/>
                </a:lnTo>
                <a:lnTo>
                  <a:pt x="606" y="0"/>
                </a:lnTo>
                <a:lnTo>
                  <a:pt x="606" y="2"/>
                </a:lnTo>
                <a:lnTo>
                  <a:pt x="606" y="1"/>
                </a:lnTo>
                <a:lnTo>
                  <a:pt x="607" y="1"/>
                </a:lnTo>
                <a:lnTo>
                  <a:pt x="607" y="2"/>
                </a:lnTo>
                <a:lnTo>
                  <a:pt x="609" y="1"/>
                </a:lnTo>
                <a:lnTo>
                  <a:pt x="609" y="2"/>
                </a:lnTo>
                <a:lnTo>
                  <a:pt x="609" y="2"/>
                </a:lnTo>
                <a:lnTo>
                  <a:pt x="610" y="1"/>
                </a:lnTo>
                <a:lnTo>
                  <a:pt x="610" y="3"/>
                </a:lnTo>
                <a:lnTo>
                  <a:pt x="610" y="3"/>
                </a:lnTo>
                <a:lnTo>
                  <a:pt x="611" y="3"/>
                </a:lnTo>
                <a:lnTo>
                  <a:pt x="611" y="3"/>
                </a:lnTo>
                <a:lnTo>
                  <a:pt x="611" y="3"/>
                </a:lnTo>
                <a:lnTo>
                  <a:pt x="612" y="3"/>
                </a:lnTo>
                <a:lnTo>
                  <a:pt x="612" y="1"/>
                </a:lnTo>
                <a:lnTo>
                  <a:pt x="613" y="2"/>
                </a:lnTo>
                <a:lnTo>
                  <a:pt x="613" y="1"/>
                </a:lnTo>
                <a:lnTo>
                  <a:pt x="613" y="1"/>
                </a:lnTo>
                <a:lnTo>
                  <a:pt x="614" y="2"/>
                </a:lnTo>
                <a:lnTo>
                  <a:pt x="614" y="3"/>
                </a:lnTo>
                <a:lnTo>
                  <a:pt x="614" y="1"/>
                </a:lnTo>
                <a:lnTo>
                  <a:pt x="615" y="1"/>
                </a:lnTo>
                <a:lnTo>
                  <a:pt x="615" y="2"/>
                </a:lnTo>
                <a:lnTo>
                  <a:pt x="616" y="2"/>
                </a:lnTo>
                <a:lnTo>
                  <a:pt x="616" y="2"/>
                </a:lnTo>
                <a:lnTo>
                  <a:pt x="616" y="2"/>
                </a:lnTo>
                <a:lnTo>
                  <a:pt x="618" y="0"/>
                </a:lnTo>
                <a:lnTo>
                  <a:pt x="618" y="1"/>
                </a:lnTo>
                <a:lnTo>
                  <a:pt x="618" y="2"/>
                </a:lnTo>
                <a:lnTo>
                  <a:pt x="619" y="0"/>
                </a:lnTo>
                <a:lnTo>
                  <a:pt x="619" y="2"/>
                </a:lnTo>
                <a:lnTo>
                  <a:pt x="619" y="3"/>
                </a:lnTo>
                <a:lnTo>
                  <a:pt x="620" y="2"/>
                </a:lnTo>
                <a:lnTo>
                  <a:pt x="620" y="1"/>
                </a:lnTo>
                <a:lnTo>
                  <a:pt x="621" y="1"/>
                </a:lnTo>
                <a:lnTo>
                  <a:pt x="621" y="2"/>
                </a:lnTo>
                <a:lnTo>
                  <a:pt x="621" y="1"/>
                </a:lnTo>
                <a:lnTo>
                  <a:pt x="622" y="2"/>
                </a:lnTo>
                <a:lnTo>
                  <a:pt x="622" y="0"/>
                </a:lnTo>
                <a:lnTo>
                  <a:pt x="622" y="1"/>
                </a:lnTo>
                <a:lnTo>
                  <a:pt x="623" y="3"/>
                </a:lnTo>
                <a:lnTo>
                  <a:pt x="623" y="1"/>
                </a:lnTo>
                <a:lnTo>
                  <a:pt x="623" y="3"/>
                </a:lnTo>
                <a:lnTo>
                  <a:pt x="624" y="2"/>
                </a:lnTo>
                <a:lnTo>
                  <a:pt x="624" y="1"/>
                </a:lnTo>
                <a:lnTo>
                  <a:pt x="625" y="3"/>
                </a:lnTo>
                <a:lnTo>
                  <a:pt x="625" y="1"/>
                </a:lnTo>
                <a:lnTo>
                  <a:pt x="625" y="2"/>
                </a:lnTo>
                <a:lnTo>
                  <a:pt x="627" y="1"/>
                </a:lnTo>
                <a:lnTo>
                  <a:pt x="627" y="3"/>
                </a:lnTo>
                <a:lnTo>
                  <a:pt x="627" y="2"/>
                </a:lnTo>
                <a:lnTo>
                  <a:pt x="628" y="2"/>
                </a:lnTo>
                <a:lnTo>
                  <a:pt x="628" y="3"/>
                </a:lnTo>
                <a:lnTo>
                  <a:pt x="628" y="1"/>
                </a:lnTo>
                <a:lnTo>
                  <a:pt x="629" y="1"/>
                </a:lnTo>
                <a:lnTo>
                  <a:pt x="629" y="1"/>
                </a:lnTo>
                <a:lnTo>
                  <a:pt x="630" y="2"/>
                </a:lnTo>
                <a:lnTo>
                  <a:pt x="630" y="3"/>
                </a:lnTo>
                <a:lnTo>
                  <a:pt x="630" y="1"/>
                </a:lnTo>
                <a:lnTo>
                  <a:pt x="631" y="1"/>
                </a:lnTo>
                <a:lnTo>
                  <a:pt x="631" y="2"/>
                </a:lnTo>
                <a:lnTo>
                  <a:pt x="631" y="1"/>
                </a:lnTo>
                <a:lnTo>
                  <a:pt x="632" y="3"/>
                </a:lnTo>
                <a:lnTo>
                  <a:pt x="632" y="2"/>
                </a:lnTo>
                <a:lnTo>
                  <a:pt x="632" y="1"/>
                </a:lnTo>
                <a:lnTo>
                  <a:pt x="633" y="3"/>
                </a:lnTo>
                <a:lnTo>
                  <a:pt x="633" y="2"/>
                </a:lnTo>
                <a:lnTo>
                  <a:pt x="634" y="2"/>
                </a:lnTo>
                <a:lnTo>
                  <a:pt x="634" y="2"/>
                </a:lnTo>
                <a:lnTo>
                  <a:pt x="634" y="1"/>
                </a:lnTo>
                <a:lnTo>
                  <a:pt x="636" y="1"/>
                </a:lnTo>
                <a:lnTo>
                  <a:pt x="636" y="2"/>
                </a:lnTo>
                <a:lnTo>
                  <a:pt x="636" y="2"/>
                </a:lnTo>
                <a:lnTo>
                  <a:pt x="637" y="2"/>
                </a:lnTo>
                <a:lnTo>
                  <a:pt x="637" y="2"/>
                </a:lnTo>
                <a:lnTo>
                  <a:pt x="637" y="1"/>
                </a:lnTo>
                <a:lnTo>
                  <a:pt x="638" y="3"/>
                </a:lnTo>
                <a:lnTo>
                  <a:pt x="638" y="3"/>
                </a:lnTo>
                <a:lnTo>
                  <a:pt x="639" y="0"/>
                </a:lnTo>
                <a:lnTo>
                  <a:pt x="639" y="1"/>
                </a:lnTo>
                <a:lnTo>
                  <a:pt x="639" y="3"/>
                </a:lnTo>
                <a:lnTo>
                  <a:pt x="640" y="2"/>
                </a:lnTo>
                <a:lnTo>
                  <a:pt x="640" y="3"/>
                </a:lnTo>
                <a:lnTo>
                  <a:pt x="640" y="2"/>
                </a:lnTo>
                <a:lnTo>
                  <a:pt x="641" y="2"/>
                </a:lnTo>
                <a:lnTo>
                  <a:pt x="641" y="2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3" y="1"/>
                </a:lnTo>
                <a:lnTo>
                  <a:pt x="643" y="2"/>
                </a:lnTo>
                <a:lnTo>
                  <a:pt x="643" y="3"/>
                </a:lnTo>
                <a:lnTo>
                  <a:pt x="645" y="3"/>
                </a:lnTo>
                <a:lnTo>
                  <a:pt x="645" y="3"/>
                </a:lnTo>
                <a:lnTo>
                  <a:pt x="645" y="1"/>
                </a:lnTo>
                <a:lnTo>
                  <a:pt x="646" y="3"/>
                </a:lnTo>
                <a:lnTo>
                  <a:pt x="646" y="2"/>
                </a:lnTo>
                <a:lnTo>
                  <a:pt x="646" y="3"/>
                </a:lnTo>
                <a:lnTo>
                  <a:pt x="647" y="3"/>
                </a:lnTo>
                <a:lnTo>
                  <a:pt x="647" y="1"/>
                </a:lnTo>
                <a:lnTo>
                  <a:pt x="648" y="2"/>
                </a:lnTo>
                <a:lnTo>
                  <a:pt x="648" y="3"/>
                </a:lnTo>
                <a:lnTo>
                  <a:pt x="648" y="2"/>
                </a:lnTo>
                <a:lnTo>
                  <a:pt x="649" y="3"/>
                </a:lnTo>
                <a:lnTo>
                  <a:pt x="649" y="3"/>
                </a:lnTo>
                <a:lnTo>
                  <a:pt x="649" y="2"/>
                </a:lnTo>
                <a:lnTo>
                  <a:pt x="650" y="2"/>
                </a:lnTo>
                <a:lnTo>
                  <a:pt x="650" y="1"/>
                </a:lnTo>
                <a:lnTo>
                  <a:pt x="650" y="1"/>
                </a:lnTo>
                <a:lnTo>
                  <a:pt x="651" y="1"/>
                </a:lnTo>
                <a:lnTo>
                  <a:pt x="651" y="0"/>
                </a:lnTo>
                <a:lnTo>
                  <a:pt x="652" y="1"/>
                </a:lnTo>
                <a:lnTo>
                  <a:pt x="652" y="2"/>
                </a:lnTo>
                <a:lnTo>
                  <a:pt x="652" y="1"/>
                </a:lnTo>
                <a:lnTo>
                  <a:pt x="654" y="0"/>
                </a:lnTo>
                <a:lnTo>
                  <a:pt x="654" y="2"/>
                </a:lnTo>
                <a:lnTo>
                  <a:pt x="654" y="3"/>
                </a:lnTo>
                <a:lnTo>
                  <a:pt x="655" y="1"/>
                </a:lnTo>
                <a:lnTo>
                  <a:pt x="655" y="2"/>
                </a:lnTo>
                <a:lnTo>
                  <a:pt x="655" y="2"/>
                </a:lnTo>
                <a:lnTo>
                  <a:pt x="656" y="2"/>
                </a:lnTo>
                <a:lnTo>
                  <a:pt x="656" y="3"/>
                </a:lnTo>
                <a:lnTo>
                  <a:pt x="657" y="2"/>
                </a:lnTo>
                <a:lnTo>
                  <a:pt x="657" y="1"/>
                </a:lnTo>
                <a:lnTo>
                  <a:pt x="657" y="3"/>
                </a:lnTo>
                <a:lnTo>
                  <a:pt x="658" y="3"/>
                </a:lnTo>
                <a:lnTo>
                  <a:pt x="658" y="1"/>
                </a:lnTo>
                <a:lnTo>
                  <a:pt x="658" y="3"/>
                </a:lnTo>
                <a:lnTo>
                  <a:pt x="659" y="2"/>
                </a:lnTo>
                <a:lnTo>
                  <a:pt x="659" y="3"/>
                </a:lnTo>
                <a:lnTo>
                  <a:pt x="660" y="2"/>
                </a:lnTo>
                <a:lnTo>
                  <a:pt x="660" y="3"/>
                </a:lnTo>
                <a:lnTo>
                  <a:pt x="660" y="3"/>
                </a:lnTo>
                <a:lnTo>
                  <a:pt x="661" y="3"/>
                </a:lnTo>
                <a:lnTo>
                  <a:pt x="661" y="3"/>
                </a:lnTo>
                <a:lnTo>
                  <a:pt x="661" y="2"/>
                </a:lnTo>
                <a:lnTo>
                  <a:pt x="663" y="0"/>
                </a:lnTo>
                <a:lnTo>
                  <a:pt x="663" y="1"/>
                </a:lnTo>
                <a:lnTo>
                  <a:pt x="663" y="2"/>
                </a:lnTo>
                <a:lnTo>
                  <a:pt x="664" y="3"/>
                </a:lnTo>
                <a:lnTo>
                  <a:pt x="664" y="2"/>
                </a:lnTo>
                <a:lnTo>
                  <a:pt x="665" y="2"/>
                </a:lnTo>
                <a:lnTo>
                  <a:pt x="665" y="3"/>
                </a:lnTo>
                <a:lnTo>
                  <a:pt x="665" y="3"/>
                </a:lnTo>
                <a:lnTo>
                  <a:pt x="666" y="2"/>
                </a:lnTo>
                <a:lnTo>
                  <a:pt x="666" y="2"/>
                </a:lnTo>
                <a:lnTo>
                  <a:pt x="666" y="2"/>
                </a:lnTo>
                <a:lnTo>
                  <a:pt x="667" y="3"/>
                </a:lnTo>
                <a:lnTo>
                  <a:pt x="667" y="2"/>
                </a:lnTo>
                <a:lnTo>
                  <a:pt x="667" y="2"/>
                </a:lnTo>
                <a:lnTo>
                  <a:pt x="668" y="2"/>
                </a:lnTo>
                <a:lnTo>
                  <a:pt x="668" y="3"/>
                </a:lnTo>
                <a:lnTo>
                  <a:pt x="669" y="2"/>
                </a:lnTo>
                <a:lnTo>
                  <a:pt x="669" y="3"/>
                </a:lnTo>
                <a:lnTo>
                  <a:pt x="669" y="3"/>
                </a:lnTo>
                <a:lnTo>
                  <a:pt x="670" y="2"/>
                </a:lnTo>
                <a:lnTo>
                  <a:pt x="670" y="2"/>
                </a:lnTo>
                <a:lnTo>
                  <a:pt x="670" y="1"/>
                </a:lnTo>
                <a:lnTo>
                  <a:pt x="672" y="3"/>
                </a:lnTo>
                <a:lnTo>
                  <a:pt x="672" y="1"/>
                </a:lnTo>
                <a:lnTo>
                  <a:pt x="672" y="1"/>
                </a:lnTo>
                <a:lnTo>
                  <a:pt x="673" y="2"/>
                </a:lnTo>
                <a:lnTo>
                  <a:pt x="673" y="2"/>
                </a:lnTo>
                <a:lnTo>
                  <a:pt x="674" y="3"/>
                </a:lnTo>
                <a:lnTo>
                  <a:pt x="674" y="2"/>
                </a:lnTo>
                <a:lnTo>
                  <a:pt x="674" y="0"/>
                </a:lnTo>
                <a:lnTo>
                  <a:pt x="675" y="0"/>
                </a:lnTo>
                <a:lnTo>
                  <a:pt x="675" y="1"/>
                </a:lnTo>
                <a:lnTo>
                  <a:pt x="675" y="0"/>
                </a:lnTo>
                <a:lnTo>
                  <a:pt x="676" y="0"/>
                </a:lnTo>
                <a:lnTo>
                  <a:pt x="676" y="1"/>
                </a:lnTo>
                <a:lnTo>
                  <a:pt x="676" y="2"/>
                </a:lnTo>
                <a:lnTo>
                  <a:pt x="677" y="0"/>
                </a:lnTo>
                <a:lnTo>
                  <a:pt x="677" y="2"/>
                </a:lnTo>
                <a:lnTo>
                  <a:pt x="678" y="1"/>
                </a:lnTo>
                <a:lnTo>
                  <a:pt x="678" y="3"/>
                </a:lnTo>
                <a:lnTo>
                  <a:pt x="678" y="1"/>
                </a:lnTo>
                <a:lnTo>
                  <a:pt x="679" y="2"/>
                </a:lnTo>
                <a:lnTo>
                  <a:pt x="679" y="2"/>
                </a:lnTo>
                <a:lnTo>
                  <a:pt x="679" y="3"/>
                </a:lnTo>
                <a:lnTo>
                  <a:pt x="681" y="2"/>
                </a:lnTo>
                <a:lnTo>
                  <a:pt x="681" y="1"/>
                </a:lnTo>
                <a:lnTo>
                  <a:pt x="681" y="3"/>
                </a:lnTo>
                <a:lnTo>
                  <a:pt x="682" y="1"/>
                </a:lnTo>
                <a:lnTo>
                  <a:pt x="682" y="3"/>
                </a:lnTo>
                <a:lnTo>
                  <a:pt x="683" y="3"/>
                </a:lnTo>
                <a:lnTo>
                  <a:pt x="683" y="3"/>
                </a:lnTo>
                <a:lnTo>
                  <a:pt x="683" y="1"/>
                </a:lnTo>
                <a:lnTo>
                  <a:pt x="684" y="3"/>
                </a:lnTo>
                <a:lnTo>
                  <a:pt x="684" y="1"/>
                </a:lnTo>
                <a:lnTo>
                  <a:pt x="684" y="1"/>
                </a:lnTo>
                <a:lnTo>
                  <a:pt x="685" y="1"/>
                </a:lnTo>
                <a:lnTo>
                  <a:pt x="685" y="4"/>
                </a:lnTo>
                <a:lnTo>
                  <a:pt x="685" y="3"/>
                </a:lnTo>
                <a:lnTo>
                  <a:pt x="686" y="1"/>
                </a:lnTo>
                <a:lnTo>
                  <a:pt x="686" y="3"/>
                </a:lnTo>
                <a:lnTo>
                  <a:pt x="687" y="3"/>
                </a:lnTo>
                <a:lnTo>
                  <a:pt x="687" y="1"/>
                </a:lnTo>
                <a:lnTo>
                  <a:pt x="687" y="2"/>
                </a:lnTo>
                <a:lnTo>
                  <a:pt x="688" y="2"/>
                </a:lnTo>
                <a:lnTo>
                  <a:pt x="688" y="3"/>
                </a:lnTo>
                <a:lnTo>
                  <a:pt x="688" y="3"/>
                </a:lnTo>
                <a:lnTo>
                  <a:pt x="690" y="2"/>
                </a:lnTo>
                <a:lnTo>
                  <a:pt x="690" y="3"/>
                </a:lnTo>
                <a:lnTo>
                  <a:pt x="690" y="2"/>
                </a:lnTo>
                <a:lnTo>
                  <a:pt x="691" y="2"/>
                </a:lnTo>
                <a:lnTo>
                  <a:pt x="691" y="1"/>
                </a:lnTo>
                <a:lnTo>
                  <a:pt x="692" y="1"/>
                </a:lnTo>
                <a:lnTo>
                  <a:pt x="692" y="1"/>
                </a:lnTo>
                <a:lnTo>
                  <a:pt x="692" y="2"/>
                </a:lnTo>
                <a:lnTo>
                  <a:pt x="693" y="2"/>
                </a:lnTo>
                <a:lnTo>
                  <a:pt x="693" y="1"/>
                </a:lnTo>
                <a:lnTo>
                  <a:pt x="693" y="1"/>
                </a:lnTo>
                <a:lnTo>
                  <a:pt x="694" y="1"/>
                </a:lnTo>
                <a:lnTo>
                  <a:pt x="694" y="1"/>
                </a:lnTo>
                <a:lnTo>
                  <a:pt x="694" y="1"/>
                </a:lnTo>
                <a:lnTo>
                  <a:pt x="695" y="2"/>
                </a:lnTo>
                <a:lnTo>
                  <a:pt x="695" y="1"/>
                </a:lnTo>
                <a:lnTo>
                  <a:pt x="696" y="1"/>
                </a:lnTo>
                <a:lnTo>
                  <a:pt x="696" y="1"/>
                </a:lnTo>
                <a:lnTo>
                  <a:pt x="696" y="0"/>
                </a:lnTo>
                <a:lnTo>
                  <a:pt x="697" y="2"/>
                </a:lnTo>
                <a:lnTo>
                  <a:pt x="697" y="1"/>
                </a:lnTo>
                <a:lnTo>
                  <a:pt x="697" y="2"/>
                </a:lnTo>
                <a:lnTo>
                  <a:pt x="699" y="2"/>
                </a:lnTo>
                <a:lnTo>
                  <a:pt x="699" y="1"/>
                </a:lnTo>
                <a:lnTo>
                  <a:pt x="699" y="1"/>
                </a:lnTo>
                <a:lnTo>
                  <a:pt x="700" y="2"/>
                </a:lnTo>
                <a:lnTo>
                  <a:pt x="700" y="1"/>
                </a:lnTo>
                <a:lnTo>
                  <a:pt x="701" y="3"/>
                </a:lnTo>
                <a:lnTo>
                  <a:pt x="701" y="3"/>
                </a:lnTo>
                <a:lnTo>
                  <a:pt x="701" y="1"/>
                </a:lnTo>
                <a:lnTo>
                  <a:pt x="702" y="3"/>
                </a:lnTo>
                <a:lnTo>
                  <a:pt x="702" y="2"/>
                </a:lnTo>
                <a:lnTo>
                  <a:pt x="702" y="3"/>
                </a:lnTo>
                <a:lnTo>
                  <a:pt x="703" y="2"/>
                </a:lnTo>
                <a:lnTo>
                  <a:pt x="703" y="2"/>
                </a:lnTo>
                <a:lnTo>
                  <a:pt x="704" y="0"/>
                </a:lnTo>
                <a:lnTo>
                  <a:pt x="704" y="0"/>
                </a:lnTo>
                <a:lnTo>
                  <a:pt x="704" y="2"/>
                </a:lnTo>
                <a:lnTo>
                  <a:pt x="705" y="3"/>
                </a:lnTo>
                <a:lnTo>
                  <a:pt x="705" y="3"/>
                </a:lnTo>
                <a:lnTo>
                  <a:pt x="705" y="1"/>
                </a:lnTo>
                <a:lnTo>
                  <a:pt x="706" y="3"/>
                </a:lnTo>
                <a:lnTo>
                  <a:pt x="706" y="1"/>
                </a:lnTo>
                <a:lnTo>
                  <a:pt x="706" y="1"/>
                </a:lnTo>
                <a:lnTo>
                  <a:pt x="708" y="2"/>
                </a:lnTo>
                <a:lnTo>
                  <a:pt x="708" y="1"/>
                </a:lnTo>
                <a:lnTo>
                  <a:pt x="709" y="2"/>
                </a:lnTo>
                <a:lnTo>
                  <a:pt x="709" y="2"/>
                </a:lnTo>
                <a:lnTo>
                  <a:pt x="709" y="1"/>
                </a:lnTo>
                <a:lnTo>
                  <a:pt x="710" y="2"/>
                </a:lnTo>
                <a:lnTo>
                  <a:pt x="710" y="1"/>
                </a:lnTo>
                <a:lnTo>
                  <a:pt x="710" y="1"/>
                </a:lnTo>
                <a:lnTo>
                  <a:pt x="711" y="3"/>
                </a:lnTo>
                <a:lnTo>
                  <a:pt x="711" y="3"/>
                </a:lnTo>
                <a:lnTo>
                  <a:pt x="711" y="3"/>
                </a:lnTo>
                <a:lnTo>
                  <a:pt x="712" y="2"/>
                </a:lnTo>
                <a:lnTo>
                  <a:pt x="712" y="3"/>
                </a:lnTo>
                <a:lnTo>
                  <a:pt x="713" y="2"/>
                </a:lnTo>
                <a:lnTo>
                  <a:pt x="713" y="2"/>
                </a:lnTo>
                <a:lnTo>
                  <a:pt x="713" y="2"/>
                </a:lnTo>
                <a:lnTo>
                  <a:pt x="714" y="3"/>
                </a:lnTo>
                <a:lnTo>
                  <a:pt x="714" y="2"/>
                </a:lnTo>
                <a:lnTo>
                  <a:pt x="714" y="3"/>
                </a:lnTo>
                <a:lnTo>
                  <a:pt x="715" y="3"/>
                </a:lnTo>
                <a:lnTo>
                  <a:pt x="715" y="1"/>
                </a:lnTo>
                <a:lnTo>
                  <a:pt x="715" y="2"/>
                </a:lnTo>
                <a:lnTo>
                  <a:pt x="717" y="0"/>
                </a:lnTo>
                <a:lnTo>
                  <a:pt x="717" y="1"/>
                </a:lnTo>
                <a:lnTo>
                  <a:pt x="718" y="2"/>
                </a:lnTo>
                <a:lnTo>
                  <a:pt x="718" y="2"/>
                </a:lnTo>
                <a:lnTo>
                  <a:pt x="718" y="3"/>
                </a:lnTo>
                <a:lnTo>
                  <a:pt x="719" y="1"/>
                </a:lnTo>
                <a:lnTo>
                  <a:pt x="719" y="1"/>
                </a:lnTo>
                <a:lnTo>
                  <a:pt x="719" y="3"/>
                </a:lnTo>
                <a:lnTo>
                  <a:pt x="720" y="3"/>
                </a:lnTo>
                <a:lnTo>
                  <a:pt x="720" y="4"/>
                </a:lnTo>
                <a:lnTo>
                  <a:pt x="720" y="1"/>
                </a:lnTo>
                <a:lnTo>
                  <a:pt x="721" y="2"/>
                </a:lnTo>
                <a:lnTo>
                  <a:pt x="721" y="1"/>
                </a:lnTo>
                <a:lnTo>
                  <a:pt x="722" y="2"/>
                </a:lnTo>
                <a:lnTo>
                  <a:pt x="722" y="2"/>
                </a:lnTo>
                <a:lnTo>
                  <a:pt x="722" y="2"/>
                </a:lnTo>
                <a:lnTo>
                  <a:pt x="723" y="1"/>
                </a:lnTo>
                <a:lnTo>
                  <a:pt x="723" y="0"/>
                </a:lnTo>
                <a:lnTo>
                  <a:pt x="723" y="1"/>
                </a:lnTo>
                <a:lnTo>
                  <a:pt x="724" y="2"/>
                </a:lnTo>
                <a:lnTo>
                  <a:pt x="724" y="1"/>
                </a:lnTo>
                <a:lnTo>
                  <a:pt x="724" y="2"/>
                </a:lnTo>
                <a:lnTo>
                  <a:pt x="725" y="1"/>
                </a:lnTo>
                <a:lnTo>
                  <a:pt x="725" y="1"/>
                </a:lnTo>
                <a:lnTo>
                  <a:pt x="727" y="2"/>
                </a:lnTo>
                <a:lnTo>
                  <a:pt x="727" y="3"/>
                </a:lnTo>
                <a:lnTo>
                  <a:pt x="727" y="2"/>
                </a:lnTo>
                <a:lnTo>
                  <a:pt x="728" y="2"/>
                </a:lnTo>
                <a:lnTo>
                  <a:pt x="728" y="3"/>
                </a:lnTo>
                <a:lnTo>
                  <a:pt x="728" y="3"/>
                </a:lnTo>
                <a:lnTo>
                  <a:pt x="729" y="3"/>
                </a:lnTo>
                <a:lnTo>
                  <a:pt x="729" y="3"/>
                </a:lnTo>
                <a:lnTo>
                  <a:pt x="729" y="1"/>
                </a:lnTo>
                <a:lnTo>
                  <a:pt x="730" y="3"/>
                </a:lnTo>
                <a:lnTo>
                  <a:pt x="730" y="2"/>
                </a:lnTo>
                <a:lnTo>
                  <a:pt x="731" y="2"/>
                </a:lnTo>
                <a:lnTo>
                  <a:pt x="731" y="2"/>
                </a:lnTo>
                <a:lnTo>
                  <a:pt x="731" y="1"/>
                </a:lnTo>
                <a:lnTo>
                  <a:pt x="732" y="3"/>
                </a:lnTo>
                <a:lnTo>
                  <a:pt x="732" y="2"/>
                </a:lnTo>
                <a:lnTo>
                  <a:pt x="732" y="0"/>
                </a:lnTo>
                <a:lnTo>
                  <a:pt x="733" y="0"/>
                </a:lnTo>
                <a:lnTo>
                  <a:pt x="733" y="1"/>
                </a:lnTo>
                <a:lnTo>
                  <a:pt x="733" y="1"/>
                </a:lnTo>
                <a:lnTo>
                  <a:pt x="734" y="3"/>
                </a:lnTo>
                <a:lnTo>
                  <a:pt x="734" y="3"/>
                </a:lnTo>
                <a:lnTo>
                  <a:pt x="736" y="3"/>
                </a:lnTo>
                <a:lnTo>
                  <a:pt x="736" y="2"/>
                </a:lnTo>
                <a:lnTo>
                  <a:pt x="736" y="2"/>
                </a:lnTo>
                <a:lnTo>
                  <a:pt x="737" y="1"/>
                </a:lnTo>
                <a:lnTo>
                  <a:pt x="737" y="2"/>
                </a:lnTo>
                <a:lnTo>
                  <a:pt x="737" y="3"/>
                </a:lnTo>
                <a:lnTo>
                  <a:pt x="738" y="1"/>
                </a:lnTo>
                <a:lnTo>
                  <a:pt x="738" y="1"/>
                </a:lnTo>
                <a:lnTo>
                  <a:pt x="738" y="3"/>
                </a:lnTo>
                <a:lnTo>
                  <a:pt x="739" y="2"/>
                </a:lnTo>
                <a:lnTo>
                  <a:pt x="739" y="3"/>
                </a:lnTo>
                <a:lnTo>
                  <a:pt x="740" y="2"/>
                </a:lnTo>
                <a:lnTo>
                  <a:pt x="740" y="3"/>
                </a:lnTo>
                <a:lnTo>
                  <a:pt x="740" y="2"/>
                </a:lnTo>
                <a:lnTo>
                  <a:pt x="741" y="3"/>
                </a:lnTo>
                <a:lnTo>
                  <a:pt x="741" y="3"/>
                </a:lnTo>
                <a:lnTo>
                  <a:pt x="741" y="3"/>
                </a:lnTo>
                <a:lnTo>
                  <a:pt x="742" y="1"/>
                </a:lnTo>
                <a:lnTo>
                  <a:pt x="742" y="0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8120063" y="3305175"/>
            <a:ext cx="1588" cy="0"/>
          </a:xfrm>
          <a:prstGeom prst="line">
            <a:avLst/>
          </a:pr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616075" y="3305175"/>
            <a:ext cx="5326063" cy="338137"/>
          </a:xfrm>
          <a:custGeom>
            <a:avLst/>
            <a:gdLst>
              <a:gd name="T0" fmla="*/ 51 w 3355"/>
              <a:gd name="T1" fmla="*/ 3 h 213"/>
              <a:gd name="T2" fmla="*/ 103 w 3355"/>
              <a:gd name="T3" fmla="*/ 4 h 213"/>
              <a:gd name="T4" fmla="*/ 156 w 3355"/>
              <a:gd name="T5" fmla="*/ 3 h 213"/>
              <a:gd name="T6" fmla="*/ 209 w 3355"/>
              <a:gd name="T7" fmla="*/ 1 h 213"/>
              <a:gd name="T8" fmla="*/ 260 w 3355"/>
              <a:gd name="T9" fmla="*/ 3 h 213"/>
              <a:gd name="T10" fmla="*/ 313 w 3355"/>
              <a:gd name="T11" fmla="*/ 3 h 213"/>
              <a:gd name="T12" fmla="*/ 366 w 3355"/>
              <a:gd name="T13" fmla="*/ 1 h 213"/>
              <a:gd name="T14" fmla="*/ 418 w 3355"/>
              <a:gd name="T15" fmla="*/ 4 h 213"/>
              <a:gd name="T16" fmla="*/ 471 w 3355"/>
              <a:gd name="T17" fmla="*/ 2 h 213"/>
              <a:gd name="T18" fmla="*/ 524 w 3355"/>
              <a:gd name="T19" fmla="*/ 4 h 213"/>
              <a:gd name="T20" fmla="*/ 575 w 3355"/>
              <a:gd name="T21" fmla="*/ 2 h 213"/>
              <a:gd name="T22" fmla="*/ 628 w 3355"/>
              <a:gd name="T23" fmla="*/ 4 h 213"/>
              <a:gd name="T24" fmla="*/ 681 w 3355"/>
              <a:gd name="T25" fmla="*/ 2 h 213"/>
              <a:gd name="T26" fmla="*/ 733 w 3355"/>
              <a:gd name="T27" fmla="*/ 3 h 213"/>
              <a:gd name="T28" fmla="*/ 786 w 3355"/>
              <a:gd name="T29" fmla="*/ 2 h 213"/>
              <a:gd name="T30" fmla="*/ 838 w 3355"/>
              <a:gd name="T31" fmla="*/ 213 h 213"/>
              <a:gd name="T32" fmla="*/ 890 w 3355"/>
              <a:gd name="T33" fmla="*/ 211 h 213"/>
              <a:gd name="T34" fmla="*/ 943 w 3355"/>
              <a:gd name="T35" fmla="*/ 211 h 213"/>
              <a:gd name="T36" fmla="*/ 996 w 3355"/>
              <a:gd name="T37" fmla="*/ 210 h 213"/>
              <a:gd name="T38" fmla="*/ 1048 w 3355"/>
              <a:gd name="T39" fmla="*/ 211 h 213"/>
              <a:gd name="T40" fmla="*/ 1100 w 3355"/>
              <a:gd name="T41" fmla="*/ 212 h 213"/>
              <a:gd name="T42" fmla="*/ 1153 w 3355"/>
              <a:gd name="T43" fmla="*/ 212 h 213"/>
              <a:gd name="T44" fmla="*/ 1205 w 3355"/>
              <a:gd name="T45" fmla="*/ 211 h 213"/>
              <a:gd name="T46" fmla="*/ 1258 w 3355"/>
              <a:gd name="T47" fmla="*/ 213 h 213"/>
              <a:gd name="T48" fmla="*/ 1311 w 3355"/>
              <a:gd name="T49" fmla="*/ 211 h 213"/>
              <a:gd name="T50" fmla="*/ 1363 w 3355"/>
              <a:gd name="T51" fmla="*/ 211 h 213"/>
              <a:gd name="T52" fmla="*/ 1415 w 3355"/>
              <a:gd name="T53" fmla="*/ 211 h 213"/>
              <a:gd name="T54" fmla="*/ 1468 w 3355"/>
              <a:gd name="T55" fmla="*/ 212 h 213"/>
              <a:gd name="T56" fmla="*/ 1520 w 3355"/>
              <a:gd name="T57" fmla="*/ 210 h 213"/>
              <a:gd name="T58" fmla="*/ 1573 w 3355"/>
              <a:gd name="T59" fmla="*/ 211 h 213"/>
              <a:gd name="T60" fmla="*/ 1625 w 3355"/>
              <a:gd name="T61" fmla="*/ 212 h 213"/>
              <a:gd name="T62" fmla="*/ 1677 w 3355"/>
              <a:gd name="T63" fmla="*/ 210 h 213"/>
              <a:gd name="T64" fmla="*/ 1730 w 3355"/>
              <a:gd name="T65" fmla="*/ 210 h 213"/>
              <a:gd name="T66" fmla="*/ 1782 w 3355"/>
              <a:gd name="T67" fmla="*/ 210 h 213"/>
              <a:gd name="T68" fmla="*/ 1835 w 3355"/>
              <a:gd name="T69" fmla="*/ 211 h 213"/>
              <a:gd name="T70" fmla="*/ 1888 w 3355"/>
              <a:gd name="T71" fmla="*/ 211 h 213"/>
              <a:gd name="T72" fmla="*/ 1939 w 3355"/>
              <a:gd name="T73" fmla="*/ 212 h 213"/>
              <a:gd name="T74" fmla="*/ 1992 w 3355"/>
              <a:gd name="T75" fmla="*/ 210 h 213"/>
              <a:gd name="T76" fmla="*/ 2045 w 3355"/>
              <a:gd name="T77" fmla="*/ 210 h 213"/>
              <a:gd name="T78" fmla="*/ 2097 w 3355"/>
              <a:gd name="T79" fmla="*/ 211 h 213"/>
              <a:gd name="T80" fmla="*/ 2150 w 3355"/>
              <a:gd name="T81" fmla="*/ 210 h 213"/>
              <a:gd name="T82" fmla="*/ 2203 w 3355"/>
              <a:gd name="T83" fmla="*/ 212 h 213"/>
              <a:gd name="T84" fmla="*/ 2254 w 3355"/>
              <a:gd name="T85" fmla="*/ 211 h 213"/>
              <a:gd name="T86" fmla="*/ 2307 w 3355"/>
              <a:gd name="T87" fmla="*/ 212 h 213"/>
              <a:gd name="T88" fmla="*/ 2360 w 3355"/>
              <a:gd name="T89" fmla="*/ 213 h 213"/>
              <a:gd name="T90" fmla="*/ 2412 w 3355"/>
              <a:gd name="T91" fmla="*/ 213 h 213"/>
              <a:gd name="T92" fmla="*/ 2465 w 3355"/>
              <a:gd name="T93" fmla="*/ 210 h 213"/>
              <a:gd name="T94" fmla="*/ 2517 w 3355"/>
              <a:gd name="T95" fmla="*/ 212 h 213"/>
              <a:gd name="T96" fmla="*/ 2569 w 3355"/>
              <a:gd name="T97" fmla="*/ 212 h 213"/>
              <a:gd name="T98" fmla="*/ 2622 w 3355"/>
              <a:gd name="T99" fmla="*/ 210 h 213"/>
              <a:gd name="T100" fmla="*/ 2675 w 3355"/>
              <a:gd name="T101" fmla="*/ 211 h 213"/>
              <a:gd name="T102" fmla="*/ 2727 w 3355"/>
              <a:gd name="T103" fmla="*/ 212 h 213"/>
              <a:gd name="T104" fmla="*/ 2779 w 3355"/>
              <a:gd name="T105" fmla="*/ 211 h 213"/>
              <a:gd name="T106" fmla="*/ 2832 w 3355"/>
              <a:gd name="T107" fmla="*/ 211 h 213"/>
              <a:gd name="T108" fmla="*/ 2884 w 3355"/>
              <a:gd name="T109" fmla="*/ 1 h 213"/>
              <a:gd name="T110" fmla="*/ 2937 w 3355"/>
              <a:gd name="T111" fmla="*/ 2 h 213"/>
              <a:gd name="T112" fmla="*/ 2990 w 3355"/>
              <a:gd name="T113" fmla="*/ 4 h 213"/>
              <a:gd name="T114" fmla="*/ 3041 w 3355"/>
              <a:gd name="T115" fmla="*/ 3 h 213"/>
              <a:gd name="T116" fmla="*/ 3094 w 3355"/>
              <a:gd name="T117" fmla="*/ 1 h 213"/>
              <a:gd name="T118" fmla="*/ 3146 w 3355"/>
              <a:gd name="T119" fmla="*/ 2 h 213"/>
              <a:gd name="T120" fmla="*/ 3199 w 3355"/>
              <a:gd name="T121" fmla="*/ 4 h 213"/>
              <a:gd name="T122" fmla="*/ 3252 w 3355"/>
              <a:gd name="T123" fmla="*/ 4 h 213"/>
              <a:gd name="T124" fmla="*/ 3303 w 3355"/>
              <a:gd name="T1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213">
                <a:moveTo>
                  <a:pt x="0" y="4"/>
                </a:moveTo>
                <a:lnTo>
                  <a:pt x="0" y="4"/>
                </a:lnTo>
                <a:lnTo>
                  <a:pt x="0" y="1"/>
                </a:lnTo>
                <a:lnTo>
                  <a:pt x="1" y="4"/>
                </a:lnTo>
                <a:lnTo>
                  <a:pt x="1" y="3"/>
                </a:lnTo>
                <a:lnTo>
                  <a:pt x="1" y="4"/>
                </a:lnTo>
                <a:lnTo>
                  <a:pt x="2" y="3"/>
                </a:lnTo>
                <a:lnTo>
                  <a:pt x="2" y="3"/>
                </a:lnTo>
                <a:lnTo>
                  <a:pt x="2" y="2"/>
                </a:lnTo>
                <a:lnTo>
                  <a:pt x="3" y="4"/>
                </a:lnTo>
                <a:lnTo>
                  <a:pt x="3" y="4"/>
                </a:lnTo>
                <a:lnTo>
                  <a:pt x="4" y="2"/>
                </a:lnTo>
                <a:lnTo>
                  <a:pt x="4" y="2"/>
                </a:lnTo>
                <a:lnTo>
                  <a:pt x="4" y="4"/>
                </a:lnTo>
                <a:lnTo>
                  <a:pt x="5" y="3"/>
                </a:lnTo>
                <a:lnTo>
                  <a:pt x="5" y="3"/>
                </a:lnTo>
                <a:lnTo>
                  <a:pt x="5" y="3"/>
                </a:lnTo>
                <a:lnTo>
                  <a:pt x="6" y="2"/>
                </a:lnTo>
                <a:lnTo>
                  <a:pt x="6" y="3"/>
                </a:lnTo>
                <a:lnTo>
                  <a:pt x="6" y="3"/>
                </a:lnTo>
                <a:lnTo>
                  <a:pt x="7" y="2"/>
                </a:lnTo>
                <a:lnTo>
                  <a:pt x="7" y="2"/>
                </a:lnTo>
                <a:lnTo>
                  <a:pt x="9" y="4"/>
                </a:lnTo>
                <a:lnTo>
                  <a:pt x="9" y="2"/>
                </a:lnTo>
                <a:lnTo>
                  <a:pt x="9" y="1"/>
                </a:lnTo>
                <a:lnTo>
                  <a:pt x="10" y="2"/>
                </a:lnTo>
                <a:lnTo>
                  <a:pt x="10" y="3"/>
                </a:lnTo>
                <a:lnTo>
                  <a:pt x="10" y="3"/>
                </a:lnTo>
                <a:lnTo>
                  <a:pt x="11" y="2"/>
                </a:lnTo>
                <a:lnTo>
                  <a:pt x="11" y="3"/>
                </a:lnTo>
                <a:lnTo>
                  <a:pt x="11" y="3"/>
                </a:lnTo>
                <a:lnTo>
                  <a:pt x="12" y="3"/>
                </a:lnTo>
                <a:lnTo>
                  <a:pt x="12" y="3"/>
                </a:lnTo>
                <a:lnTo>
                  <a:pt x="13" y="3"/>
                </a:lnTo>
                <a:lnTo>
                  <a:pt x="13" y="1"/>
                </a:lnTo>
                <a:lnTo>
                  <a:pt x="13" y="3"/>
                </a:lnTo>
                <a:lnTo>
                  <a:pt x="14" y="3"/>
                </a:lnTo>
                <a:lnTo>
                  <a:pt x="14" y="3"/>
                </a:lnTo>
                <a:lnTo>
                  <a:pt x="14" y="3"/>
                </a:lnTo>
                <a:lnTo>
                  <a:pt x="15" y="3"/>
                </a:lnTo>
                <a:lnTo>
                  <a:pt x="15" y="4"/>
                </a:lnTo>
                <a:lnTo>
                  <a:pt x="15" y="3"/>
                </a:lnTo>
                <a:lnTo>
                  <a:pt x="16" y="3"/>
                </a:lnTo>
                <a:lnTo>
                  <a:pt x="16" y="3"/>
                </a:lnTo>
                <a:lnTo>
                  <a:pt x="18" y="4"/>
                </a:lnTo>
                <a:lnTo>
                  <a:pt x="18" y="3"/>
                </a:lnTo>
                <a:lnTo>
                  <a:pt x="18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20" y="2"/>
                </a:lnTo>
                <a:lnTo>
                  <a:pt x="20" y="4"/>
                </a:lnTo>
                <a:lnTo>
                  <a:pt x="20" y="4"/>
                </a:lnTo>
                <a:lnTo>
                  <a:pt x="21" y="3"/>
                </a:lnTo>
                <a:lnTo>
                  <a:pt x="21" y="3"/>
                </a:lnTo>
                <a:lnTo>
                  <a:pt x="22" y="4"/>
                </a:lnTo>
                <a:lnTo>
                  <a:pt x="22" y="3"/>
                </a:lnTo>
                <a:lnTo>
                  <a:pt x="22" y="4"/>
                </a:lnTo>
                <a:lnTo>
                  <a:pt x="23" y="4"/>
                </a:lnTo>
                <a:lnTo>
                  <a:pt x="23" y="1"/>
                </a:lnTo>
                <a:lnTo>
                  <a:pt x="23" y="1"/>
                </a:lnTo>
                <a:lnTo>
                  <a:pt x="24" y="2"/>
                </a:lnTo>
                <a:lnTo>
                  <a:pt x="24" y="2"/>
                </a:lnTo>
                <a:lnTo>
                  <a:pt x="24" y="3"/>
                </a:lnTo>
                <a:lnTo>
                  <a:pt x="25" y="4"/>
                </a:lnTo>
                <a:lnTo>
                  <a:pt x="25" y="4"/>
                </a:lnTo>
                <a:lnTo>
                  <a:pt x="27" y="4"/>
                </a:lnTo>
                <a:lnTo>
                  <a:pt x="27" y="4"/>
                </a:lnTo>
                <a:lnTo>
                  <a:pt x="27" y="3"/>
                </a:lnTo>
                <a:lnTo>
                  <a:pt x="28" y="4"/>
                </a:lnTo>
                <a:lnTo>
                  <a:pt x="28" y="3"/>
                </a:lnTo>
                <a:lnTo>
                  <a:pt x="28" y="2"/>
                </a:lnTo>
                <a:lnTo>
                  <a:pt x="29" y="4"/>
                </a:lnTo>
                <a:lnTo>
                  <a:pt x="29" y="3"/>
                </a:lnTo>
                <a:lnTo>
                  <a:pt x="29" y="4"/>
                </a:lnTo>
                <a:lnTo>
                  <a:pt x="30" y="1"/>
                </a:lnTo>
                <a:lnTo>
                  <a:pt x="30" y="2"/>
                </a:lnTo>
                <a:lnTo>
                  <a:pt x="31" y="4"/>
                </a:lnTo>
                <a:lnTo>
                  <a:pt x="31" y="3"/>
                </a:lnTo>
                <a:lnTo>
                  <a:pt x="31" y="3"/>
                </a:lnTo>
                <a:lnTo>
                  <a:pt x="32" y="4"/>
                </a:lnTo>
                <a:lnTo>
                  <a:pt x="32" y="4"/>
                </a:lnTo>
                <a:lnTo>
                  <a:pt x="32" y="3"/>
                </a:lnTo>
                <a:lnTo>
                  <a:pt x="33" y="3"/>
                </a:lnTo>
                <a:lnTo>
                  <a:pt x="33" y="4"/>
                </a:lnTo>
                <a:lnTo>
                  <a:pt x="33" y="3"/>
                </a:lnTo>
                <a:lnTo>
                  <a:pt x="34" y="4"/>
                </a:lnTo>
                <a:lnTo>
                  <a:pt x="34" y="3"/>
                </a:lnTo>
                <a:lnTo>
                  <a:pt x="36" y="4"/>
                </a:lnTo>
                <a:lnTo>
                  <a:pt x="36" y="3"/>
                </a:lnTo>
                <a:lnTo>
                  <a:pt x="36" y="4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8" y="2"/>
                </a:lnTo>
                <a:lnTo>
                  <a:pt x="38" y="3"/>
                </a:lnTo>
                <a:lnTo>
                  <a:pt x="38" y="4"/>
                </a:lnTo>
                <a:lnTo>
                  <a:pt x="39" y="4"/>
                </a:lnTo>
                <a:lnTo>
                  <a:pt x="39" y="3"/>
                </a:lnTo>
                <a:lnTo>
                  <a:pt x="40" y="4"/>
                </a:lnTo>
                <a:lnTo>
                  <a:pt x="40" y="2"/>
                </a:lnTo>
                <a:lnTo>
                  <a:pt x="40" y="2"/>
                </a:lnTo>
                <a:lnTo>
                  <a:pt x="41" y="3"/>
                </a:lnTo>
                <a:lnTo>
                  <a:pt x="41" y="3"/>
                </a:lnTo>
                <a:lnTo>
                  <a:pt x="41" y="3"/>
                </a:lnTo>
                <a:lnTo>
                  <a:pt x="42" y="3"/>
                </a:lnTo>
                <a:lnTo>
                  <a:pt x="42" y="4"/>
                </a:lnTo>
                <a:lnTo>
                  <a:pt x="43" y="3"/>
                </a:lnTo>
                <a:lnTo>
                  <a:pt x="43" y="2"/>
                </a:lnTo>
                <a:lnTo>
                  <a:pt x="43" y="2"/>
                </a:lnTo>
                <a:lnTo>
                  <a:pt x="45" y="2"/>
                </a:lnTo>
                <a:lnTo>
                  <a:pt x="45" y="2"/>
                </a:lnTo>
                <a:lnTo>
                  <a:pt x="45" y="3"/>
                </a:lnTo>
                <a:lnTo>
                  <a:pt x="46" y="4"/>
                </a:lnTo>
                <a:lnTo>
                  <a:pt x="46" y="4"/>
                </a:lnTo>
                <a:lnTo>
                  <a:pt x="46" y="3"/>
                </a:lnTo>
                <a:lnTo>
                  <a:pt x="47" y="1"/>
                </a:lnTo>
                <a:lnTo>
                  <a:pt x="47" y="4"/>
                </a:lnTo>
                <a:lnTo>
                  <a:pt x="48" y="3"/>
                </a:lnTo>
                <a:lnTo>
                  <a:pt x="48" y="2"/>
                </a:lnTo>
                <a:lnTo>
                  <a:pt x="48" y="4"/>
                </a:lnTo>
                <a:lnTo>
                  <a:pt x="49" y="3"/>
                </a:lnTo>
                <a:lnTo>
                  <a:pt x="49" y="3"/>
                </a:lnTo>
                <a:lnTo>
                  <a:pt x="49" y="2"/>
                </a:lnTo>
                <a:lnTo>
                  <a:pt x="50" y="2"/>
                </a:lnTo>
                <a:lnTo>
                  <a:pt x="50" y="4"/>
                </a:lnTo>
                <a:lnTo>
                  <a:pt x="50" y="3"/>
                </a:lnTo>
                <a:lnTo>
                  <a:pt x="51" y="3"/>
                </a:lnTo>
                <a:lnTo>
                  <a:pt x="51" y="2"/>
                </a:lnTo>
                <a:lnTo>
                  <a:pt x="52" y="4"/>
                </a:lnTo>
                <a:lnTo>
                  <a:pt x="52" y="4"/>
                </a:lnTo>
                <a:lnTo>
                  <a:pt x="52" y="2"/>
                </a:lnTo>
                <a:lnTo>
                  <a:pt x="54" y="2"/>
                </a:lnTo>
                <a:lnTo>
                  <a:pt x="54" y="4"/>
                </a:lnTo>
                <a:lnTo>
                  <a:pt x="54" y="3"/>
                </a:lnTo>
                <a:lnTo>
                  <a:pt x="55" y="3"/>
                </a:lnTo>
                <a:lnTo>
                  <a:pt x="55" y="4"/>
                </a:lnTo>
                <a:lnTo>
                  <a:pt x="55" y="4"/>
                </a:lnTo>
                <a:lnTo>
                  <a:pt x="56" y="4"/>
                </a:lnTo>
                <a:lnTo>
                  <a:pt x="56" y="4"/>
                </a:lnTo>
                <a:lnTo>
                  <a:pt x="57" y="3"/>
                </a:lnTo>
                <a:lnTo>
                  <a:pt x="57" y="2"/>
                </a:lnTo>
                <a:lnTo>
                  <a:pt x="57" y="3"/>
                </a:lnTo>
                <a:lnTo>
                  <a:pt x="58" y="2"/>
                </a:lnTo>
                <a:lnTo>
                  <a:pt x="58" y="2"/>
                </a:lnTo>
                <a:lnTo>
                  <a:pt x="58" y="4"/>
                </a:lnTo>
                <a:lnTo>
                  <a:pt x="59" y="3"/>
                </a:lnTo>
                <a:lnTo>
                  <a:pt x="59" y="2"/>
                </a:lnTo>
                <a:lnTo>
                  <a:pt x="59" y="2"/>
                </a:lnTo>
                <a:lnTo>
                  <a:pt x="60" y="3"/>
                </a:lnTo>
                <a:lnTo>
                  <a:pt x="60" y="4"/>
                </a:lnTo>
                <a:lnTo>
                  <a:pt x="61" y="4"/>
                </a:lnTo>
                <a:lnTo>
                  <a:pt x="61" y="3"/>
                </a:lnTo>
                <a:lnTo>
                  <a:pt x="61" y="4"/>
                </a:lnTo>
                <a:lnTo>
                  <a:pt x="63" y="2"/>
                </a:lnTo>
                <a:lnTo>
                  <a:pt x="63" y="4"/>
                </a:lnTo>
                <a:lnTo>
                  <a:pt x="63" y="2"/>
                </a:lnTo>
                <a:lnTo>
                  <a:pt x="64" y="3"/>
                </a:lnTo>
                <a:lnTo>
                  <a:pt x="64" y="4"/>
                </a:lnTo>
                <a:lnTo>
                  <a:pt x="64" y="4"/>
                </a:lnTo>
                <a:lnTo>
                  <a:pt x="65" y="4"/>
                </a:lnTo>
                <a:lnTo>
                  <a:pt x="65" y="3"/>
                </a:lnTo>
                <a:lnTo>
                  <a:pt x="66" y="4"/>
                </a:lnTo>
                <a:lnTo>
                  <a:pt x="66" y="4"/>
                </a:lnTo>
                <a:lnTo>
                  <a:pt x="66" y="3"/>
                </a:lnTo>
                <a:lnTo>
                  <a:pt x="67" y="4"/>
                </a:lnTo>
                <a:lnTo>
                  <a:pt x="67" y="3"/>
                </a:lnTo>
                <a:lnTo>
                  <a:pt x="67" y="3"/>
                </a:lnTo>
                <a:lnTo>
                  <a:pt x="68" y="4"/>
                </a:lnTo>
                <a:lnTo>
                  <a:pt x="68" y="3"/>
                </a:lnTo>
                <a:lnTo>
                  <a:pt x="68" y="3"/>
                </a:lnTo>
                <a:lnTo>
                  <a:pt x="69" y="2"/>
                </a:lnTo>
                <a:lnTo>
                  <a:pt x="69" y="4"/>
                </a:lnTo>
                <a:lnTo>
                  <a:pt x="70" y="3"/>
                </a:lnTo>
                <a:lnTo>
                  <a:pt x="70" y="3"/>
                </a:lnTo>
                <a:lnTo>
                  <a:pt x="70" y="2"/>
                </a:lnTo>
                <a:lnTo>
                  <a:pt x="72" y="4"/>
                </a:lnTo>
                <a:lnTo>
                  <a:pt x="72" y="2"/>
                </a:lnTo>
                <a:lnTo>
                  <a:pt x="72" y="2"/>
                </a:lnTo>
                <a:lnTo>
                  <a:pt x="73" y="1"/>
                </a:lnTo>
                <a:lnTo>
                  <a:pt x="73" y="3"/>
                </a:lnTo>
                <a:lnTo>
                  <a:pt x="73" y="2"/>
                </a:lnTo>
                <a:lnTo>
                  <a:pt x="74" y="1"/>
                </a:lnTo>
                <a:lnTo>
                  <a:pt x="74" y="2"/>
                </a:lnTo>
                <a:lnTo>
                  <a:pt x="75" y="4"/>
                </a:lnTo>
                <a:lnTo>
                  <a:pt x="75" y="3"/>
                </a:lnTo>
                <a:lnTo>
                  <a:pt x="75" y="4"/>
                </a:lnTo>
                <a:lnTo>
                  <a:pt x="76" y="3"/>
                </a:lnTo>
                <a:lnTo>
                  <a:pt x="76" y="0"/>
                </a:lnTo>
                <a:lnTo>
                  <a:pt x="76" y="4"/>
                </a:lnTo>
                <a:lnTo>
                  <a:pt x="77" y="3"/>
                </a:lnTo>
                <a:lnTo>
                  <a:pt x="77" y="3"/>
                </a:lnTo>
                <a:lnTo>
                  <a:pt x="77" y="1"/>
                </a:lnTo>
                <a:lnTo>
                  <a:pt x="78" y="4"/>
                </a:lnTo>
                <a:lnTo>
                  <a:pt x="78" y="2"/>
                </a:lnTo>
                <a:lnTo>
                  <a:pt x="79" y="2"/>
                </a:lnTo>
                <a:lnTo>
                  <a:pt x="79" y="4"/>
                </a:lnTo>
                <a:lnTo>
                  <a:pt x="79" y="3"/>
                </a:lnTo>
                <a:lnTo>
                  <a:pt x="81" y="4"/>
                </a:lnTo>
                <a:lnTo>
                  <a:pt x="81" y="2"/>
                </a:lnTo>
                <a:lnTo>
                  <a:pt x="81" y="3"/>
                </a:lnTo>
                <a:lnTo>
                  <a:pt x="82" y="1"/>
                </a:lnTo>
                <a:lnTo>
                  <a:pt x="82" y="3"/>
                </a:lnTo>
                <a:lnTo>
                  <a:pt x="82" y="3"/>
                </a:lnTo>
                <a:lnTo>
                  <a:pt x="83" y="3"/>
                </a:lnTo>
                <a:lnTo>
                  <a:pt x="83" y="3"/>
                </a:lnTo>
                <a:lnTo>
                  <a:pt x="84" y="3"/>
                </a:lnTo>
                <a:lnTo>
                  <a:pt x="84" y="2"/>
                </a:lnTo>
                <a:lnTo>
                  <a:pt x="84" y="4"/>
                </a:lnTo>
                <a:lnTo>
                  <a:pt x="85" y="4"/>
                </a:lnTo>
                <a:lnTo>
                  <a:pt x="85" y="4"/>
                </a:lnTo>
                <a:lnTo>
                  <a:pt x="85" y="3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7" y="4"/>
                </a:lnTo>
                <a:lnTo>
                  <a:pt x="87" y="3"/>
                </a:lnTo>
                <a:lnTo>
                  <a:pt x="88" y="1"/>
                </a:lnTo>
                <a:lnTo>
                  <a:pt x="88" y="4"/>
                </a:lnTo>
                <a:lnTo>
                  <a:pt x="88" y="2"/>
                </a:lnTo>
                <a:lnTo>
                  <a:pt x="90" y="2"/>
                </a:lnTo>
                <a:lnTo>
                  <a:pt x="90" y="3"/>
                </a:lnTo>
                <a:lnTo>
                  <a:pt x="90" y="4"/>
                </a:lnTo>
                <a:lnTo>
                  <a:pt x="91" y="2"/>
                </a:lnTo>
                <a:lnTo>
                  <a:pt x="91" y="3"/>
                </a:lnTo>
                <a:lnTo>
                  <a:pt x="92" y="1"/>
                </a:lnTo>
                <a:lnTo>
                  <a:pt x="92" y="4"/>
                </a:lnTo>
                <a:lnTo>
                  <a:pt x="92" y="4"/>
                </a:lnTo>
                <a:lnTo>
                  <a:pt x="93" y="3"/>
                </a:lnTo>
                <a:lnTo>
                  <a:pt x="93" y="3"/>
                </a:lnTo>
                <a:lnTo>
                  <a:pt x="93" y="2"/>
                </a:lnTo>
                <a:lnTo>
                  <a:pt x="94" y="3"/>
                </a:lnTo>
                <a:lnTo>
                  <a:pt x="94" y="4"/>
                </a:lnTo>
                <a:lnTo>
                  <a:pt x="94" y="2"/>
                </a:lnTo>
                <a:lnTo>
                  <a:pt x="95" y="4"/>
                </a:lnTo>
                <a:lnTo>
                  <a:pt x="95" y="3"/>
                </a:lnTo>
                <a:lnTo>
                  <a:pt x="96" y="4"/>
                </a:lnTo>
                <a:lnTo>
                  <a:pt x="96" y="3"/>
                </a:lnTo>
                <a:lnTo>
                  <a:pt x="96" y="3"/>
                </a:lnTo>
                <a:lnTo>
                  <a:pt x="97" y="3"/>
                </a:lnTo>
                <a:lnTo>
                  <a:pt x="97" y="3"/>
                </a:lnTo>
                <a:lnTo>
                  <a:pt x="97" y="3"/>
                </a:lnTo>
                <a:lnTo>
                  <a:pt x="99" y="4"/>
                </a:lnTo>
                <a:lnTo>
                  <a:pt x="99" y="4"/>
                </a:lnTo>
                <a:lnTo>
                  <a:pt x="99" y="3"/>
                </a:lnTo>
                <a:lnTo>
                  <a:pt x="100" y="4"/>
                </a:lnTo>
                <a:lnTo>
                  <a:pt x="100" y="4"/>
                </a:lnTo>
                <a:lnTo>
                  <a:pt x="101" y="3"/>
                </a:lnTo>
                <a:lnTo>
                  <a:pt x="101" y="4"/>
                </a:lnTo>
                <a:lnTo>
                  <a:pt x="101" y="4"/>
                </a:lnTo>
                <a:lnTo>
                  <a:pt x="102" y="3"/>
                </a:lnTo>
                <a:lnTo>
                  <a:pt x="102" y="4"/>
                </a:lnTo>
                <a:lnTo>
                  <a:pt x="102" y="4"/>
                </a:lnTo>
                <a:lnTo>
                  <a:pt x="103" y="3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4" y="2"/>
                </a:lnTo>
                <a:lnTo>
                  <a:pt x="105" y="2"/>
                </a:lnTo>
                <a:lnTo>
                  <a:pt x="105" y="1"/>
                </a:lnTo>
                <a:lnTo>
                  <a:pt x="105" y="2"/>
                </a:lnTo>
                <a:lnTo>
                  <a:pt x="106" y="4"/>
                </a:lnTo>
                <a:lnTo>
                  <a:pt x="106" y="2"/>
                </a:lnTo>
                <a:lnTo>
                  <a:pt x="106" y="3"/>
                </a:lnTo>
                <a:lnTo>
                  <a:pt x="108" y="3"/>
                </a:lnTo>
                <a:lnTo>
                  <a:pt x="108" y="3"/>
                </a:lnTo>
                <a:lnTo>
                  <a:pt x="108" y="4"/>
                </a:lnTo>
                <a:lnTo>
                  <a:pt x="109" y="4"/>
                </a:lnTo>
                <a:lnTo>
                  <a:pt x="109" y="3"/>
                </a:lnTo>
                <a:lnTo>
                  <a:pt x="110" y="1"/>
                </a:lnTo>
                <a:lnTo>
                  <a:pt x="110" y="2"/>
                </a:lnTo>
                <a:lnTo>
                  <a:pt x="110" y="4"/>
                </a:lnTo>
                <a:lnTo>
                  <a:pt x="111" y="3"/>
                </a:lnTo>
                <a:lnTo>
                  <a:pt x="111" y="4"/>
                </a:lnTo>
                <a:lnTo>
                  <a:pt x="111" y="4"/>
                </a:lnTo>
                <a:lnTo>
                  <a:pt x="112" y="4"/>
                </a:lnTo>
                <a:lnTo>
                  <a:pt x="112" y="2"/>
                </a:lnTo>
                <a:lnTo>
                  <a:pt x="112" y="3"/>
                </a:lnTo>
                <a:lnTo>
                  <a:pt x="113" y="3"/>
                </a:lnTo>
                <a:lnTo>
                  <a:pt x="113" y="3"/>
                </a:lnTo>
                <a:lnTo>
                  <a:pt x="114" y="4"/>
                </a:lnTo>
                <a:lnTo>
                  <a:pt x="114" y="3"/>
                </a:lnTo>
                <a:lnTo>
                  <a:pt x="114" y="3"/>
                </a:lnTo>
                <a:lnTo>
                  <a:pt x="115" y="3"/>
                </a:lnTo>
                <a:lnTo>
                  <a:pt x="115" y="4"/>
                </a:lnTo>
                <a:lnTo>
                  <a:pt x="115" y="4"/>
                </a:lnTo>
                <a:lnTo>
                  <a:pt x="117" y="4"/>
                </a:lnTo>
                <a:lnTo>
                  <a:pt x="117" y="3"/>
                </a:lnTo>
                <a:lnTo>
                  <a:pt x="117" y="3"/>
                </a:lnTo>
                <a:lnTo>
                  <a:pt x="118" y="2"/>
                </a:lnTo>
                <a:lnTo>
                  <a:pt x="118" y="4"/>
                </a:lnTo>
                <a:lnTo>
                  <a:pt x="119" y="3"/>
                </a:lnTo>
                <a:lnTo>
                  <a:pt x="119" y="3"/>
                </a:lnTo>
                <a:lnTo>
                  <a:pt x="119" y="2"/>
                </a:lnTo>
                <a:lnTo>
                  <a:pt x="120" y="2"/>
                </a:lnTo>
                <a:lnTo>
                  <a:pt x="120" y="4"/>
                </a:lnTo>
                <a:lnTo>
                  <a:pt x="120" y="4"/>
                </a:lnTo>
                <a:lnTo>
                  <a:pt x="121" y="1"/>
                </a:lnTo>
                <a:lnTo>
                  <a:pt x="121" y="2"/>
                </a:lnTo>
                <a:lnTo>
                  <a:pt x="121" y="1"/>
                </a:lnTo>
                <a:lnTo>
                  <a:pt x="122" y="2"/>
                </a:lnTo>
                <a:lnTo>
                  <a:pt x="122" y="4"/>
                </a:lnTo>
                <a:lnTo>
                  <a:pt x="123" y="4"/>
                </a:lnTo>
                <a:lnTo>
                  <a:pt x="123" y="4"/>
                </a:lnTo>
                <a:lnTo>
                  <a:pt x="123" y="3"/>
                </a:lnTo>
                <a:lnTo>
                  <a:pt x="124" y="4"/>
                </a:lnTo>
                <a:lnTo>
                  <a:pt x="124" y="2"/>
                </a:lnTo>
                <a:lnTo>
                  <a:pt x="124" y="2"/>
                </a:lnTo>
                <a:lnTo>
                  <a:pt x="126" y="3"/>
                </a:lnTo>
                <a:lnTo>
                  <a:pt x="126" y="2"/>
                </a:lnTo>
                <a:lnTo>
                  <a:pt x="126" y="3"/>
                </a:lnTo>
                <a:lnTo>
                  <a:pt x="127" y="3"/>
                </a:lnTo>
                <a:lnTo>
                  <a:pt x="127" y="4"/>
                </a:lnTo>
                <a:lnTo>
                  <a:pt x="128" y="3"/>
                </a:lnTo>
                <a:lnTo>
                  <a:pt x="128" y="2"/>
                </a:lnTo>
                <a:lnTo>
                  <a:pt x="128" y="4"/>
                </a:lnTo>
                <a:lnTo>
                  <a:pt x="129" y="3"/>
                </a:lnTo>
                <a:lnTo>
                  <a:pt x="129" y="3"/>
                </a:lnTo>
                <a:lnTo>
                  <a:pt x="129" y="3"/>
                </a:lnTo>
                <a:lnTo>
                  <a:pt x="130" y="4"/>
                </a:lnTo>
                <a:lnTo>
                  <a:pt x="130" y="3"/>
                </a:lnTo>
                <a:lnTo>
                  <a:pt x="131" y="4"/>
                </a:lnTo>
                <a:lnTo>
                  <a:pt x="131" y="3"/>
                </a:lnTo>
                <a:lnTo>
                  <a:pt x="131" y="1"/>
                </a:lnTo>
                <a:lnTo>
                  <a:pt x="132" y="4"/>
                </a:lnTo>
                <a:lnTo>
                  <a:pt x="132" y="4"/>
                </a:lnTo>
                <a:lnTo>
                  <a:pt x="132" y="2"/>
                </a:lnTo>
                <a:lnTo>
                  <a:pt x="133" y="3"/>
                </a:lnTo>
                <a:lnTo>
                  <a:pt x="133" y="2"/>
                </a:lnTo>
                <a:lnTo>
                  <a:pt x="133" y="3"/>
                </a:lnTo>
                <a:lnTo>
                  <a:pt x="135" y="4"/>
                </a:lnTo>
                <a:lnTo>
                  <a:pt x="135" y="3"/>
                </a:lnTo>
                <a:lnTo>
                  <a:pt x="136" y="4"/>
                </a:lnTo>
                <a:lnTo>
                  <a:pt x="136" y="3"/>
                </a:lnTo>
                <a:lnTo>
                  <a:pt x="136" y="3"/>
                </a:lnTo>
                <a:lnTo>
                  <a:pt x="137" y="2"/>
                </a:lnTo>
                <a:lnTo>
                  <a:pt x="137" y="1"/>
                </a:lnTo>
                <a:lnTo>
                  <a:pt x="137" y="3"/>
                </a:lnTo>
                <a:lnTo>
                  <a:pt x="138" y="3"/>
                </a:lnTo>
                <a:lnTo>
                  <a:pt x="138" y="1"/>
                </a:lnTo>
                <a:lnTo>
                  <a:pt x="138" y="3"/>
                </a:lnTo>
                <a:lnTo>
                  <a:pt x="139" y="4"/>
                </a:lnTo>
                <a:lnTo>
                  <a:pt x="139" y="2"/>
                </a:lnTo>
                <a:lnTo>
                  <a:pt x="140" y="3"/>
                </a:lnTo>
                <a:lnTo>
                  <a:pt x="140" y="2"/>
                </a:lnTo>
                <a:lnTo>
                  <a:pt x="140" y="4"/>
                </a:lnTo>
                <a:lnTo>
                  <a:pt x="141" y="1"/>
                </a:lnTo>
                <a:lnTo>
                  <a:pt x="141" y="3"/>
                </a:lnTo>
                <a:lnTo>
                  <a:pt x="141" y="2"/>
                </a:lnTo>
                <a:lnTo>
                  <a:pt x="142" y="2"/>
                </a:lnTo>
                <a:lnTo>
                  <a:pt x="142" y="2"/>
                </a:lnTo>
                <a:lnTo>
                  <a:pt x="142" y="1"/>
                </a:lnTo>
                <a:lnTo>
                  <a:pt x="144" y="4"/>
                </a:lnTo>
                <a:lnTo>
                  <a:pt x="144" y="1"/>
                </a:lnTo>
                <a:lnTo>
                  <a:pt x="145" y="3"/>
                </a:lnTo>
                <a:lnTo>
                  <a:pt x="145" y="2"/>
                </a:lnTo>
                <a:lnTo>
                  <a:pt x="145" y="2"/>
                </a:lnTo>
                <a:lnTo>
                  <a:pt x="146" y="4"/>
                </a:lnTo>
                <a:lnTo>
                  <a:pt x="146" y="3"/>
                </a:lnTo>
                <a:lnTo>
                  <a:pt x="146" y="3"/>
                </a:lnTo>
                <a:lnTo>
                  <a:pt x="147" y="4"/>
                </a:lnTo>
                <a:lnTo>
                  <a:pt x="147" y="3"/>
                </a:lnTo>
                <a:lnTo>
                  <a:pt x="147" y="4"/>
                </a:lnTo>
                <a:lnTo>
                  <a:pt x="148" y="2"/>
                </a:lnTo>
                <a:lnTo>
                  <a:pt x="148" y="4"/>
                </a:lnTo>
                <a:lnTo>
                  <a:pt x="149" y="2"/>
                </a:lnTo>
                <a:lnTo>
                  <a:pt x="149" y="2"/>
                </a:lnTo>
                <a:lnTo>
                  <a:pt x="149" y="3"/>
                </a:lnTo>
                <a:lnTo>
                  <a:pt x="150" y="4"/>
                </a:lnTo>
                <a:lnTo>
                  <a:pt x="150" y="1"/>
                </a:lnTo>
                <a:lnTo>
                  <a:pt x="150" y="3"/>
                </a:lnTo>
                <a:lnTo>
                  <a:pt x="151" y="3"/>
                </a:lnTo>
                <a:lnTo>
                  <a:pt x="151" y="3"/>
                </a:lnTo>
                <a:lnTo>
                  <a:pt x="151" y="3"/>
                </a:lnTo>
                <a:lnTo>
                  <a:pt x="153" y="3"/>
                </a:lnTo>
                <a:lnTo>
                  <a:pt x="153" y="2"/>
                </a:lnTo>
                <a:lnTo>
                  <a:pt x="154" y="4"/>
                </a:lnTo>
                <a:lnTo>
                  <a:pt x="154" y="3"/>
                </a:lnTo>
                <a:lnTo>
                  <a:pt x="154" y="3"/>
                </a:lnTo>
                <a:lnTo>
                  <a:pt x="155" y="3"/>
                </a:lnTo>
                <a:lnTo>
                  <a:pt x="155" y="2"/>
                </a:lnTo>
                <a:lnTo>
                  <a:pt x="155" y="2"/>
                </a:lnTo>
                <a:lnTo>
                  <a:pt x="156" y="2"/>
                </a:lnTo>
                <a:lnTo>
                  <a:pt x="156" y="3"/>
                </a:lnTo>
                <a:lnTo>
                  <a:pt x="156" y="3"/>
                </a:lnTo>
                <a:lnTo>
                  <a:pt x="157" y="2"/>
                </a:lnTo>
                <a:lnTo>
                  <a:pt x="157" y="2"/>
                </a:lnTo>
                <a:lnTo>
                  <a:pt x="158" y="4"/>
                </a:lnTo>
                <a:lnTo>
                  <a:pt x="158" y="3"/>
                </a:lnTo>
                <a:lnTo>
                  <a:pt x="158" y="3"/>
                </a:lnTo>
                <a:lnTo>
                  <a:pt x="159" y="3"/>
                </a:lnTo>
                <a:lnTo>
                  <a:pt x="159" y="3"/>
                </a:lnTo>
                <a:lnTo>
                  <a:pt x="159" y="1"/>
                </a:lnTo>
                <a:lnTo>
                  <a:pt x="160" y="2"/>
                </a:lnTo>
                <a:lnTo>
                  <a:pt x="160" y="4"/>
                </a:lnTo>
                <a:lnTo>
                  <a:pt x="160" y="1"/>
                </a:lnTo>
                <a:lnTo>
                  <a:pt x="162" y="3"/>
                </a:lnTo>
                <a:lnTo>
                  <a:pt x="162" y="3"/>
                </a:lnTo>
                <a:lnTo>
                  <a:pt x="163" y="4"/>
                </a:lnTo>
                <a:lnTo>
                  <a:pt x="163" y="1"/>
                </a:lnTo>
                <a:lnTo>
                  <a:pt x="163" y="3"/>
                </a:lnTo>
                <a:lnTo>
                  <a:pt x="164" y="3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5" y="2"/>
                </a:lnTo>
                <a:lnTo>
                  <a:pt x="166" y="1"/>
                </a:lnTo>
                <a:lnTo>
                  <a:pt x="166" y="4"/>
                </a:lnTo>
                <a:lnTo>
                  <a:pt x="167" y="4"/>
                </a:lnTo>
                <a:lnTo>
                  <a:pt x="167" y="3"/>
                </a:lnTo>
                <a:lnTo>
                  <a:pt x="167" y="4"/>
                </a:lnTo>
                <a:lnTo>
                  <a:pt x="168" y="1"/>
                </a:lnTo>
                <a:lnTo>
                  <a:pt x="168" y="4"/>
                </a:lnTo>
                <a:lnTo>
                  <a:pt x="168" y="4"/>
                </a:lnTo>
                <a:lnTo>
                  <a:pt x="169" y="3"/>
                </a:lnTo>
                <a:lnTo>
                  <a:pt x="169" y="4"/>
                </a:lnTo>
                <a:lnTo>
                  <a:pt x="169" y="3"/>
                </a:lnTo>
                <a:lnTo>
                  <a:pt x="171" y="1"/>
                </a:lnTo>
                <a:lnTo>
                  <a:pt x="171" y="3"/>
                </a:lnTo>
                <a:lnTo>
                  <a:pt x="172" y="3"/>
                </a:lnTo>
                <a:lnTo>
                  <a:pt x="172" y="4"/>
                </a:lnTo>
                <a:lnTo>
                  <a:pt x="172" y="3"/>
                </a:lnTo>
                <a:lnTo>
                  <a:pt x="173" y="3"/>
                </a:lnTo>
                <a:lnTo>
                  <a:pt x="173" y="2"/>
                </a:lnTo>
                <a:lnTo>
                  <a:pt x="173" y="3"/>
                </a:lnTo>
                <a:lnTo>
                  <a:pt x="174" y="2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5" y="1"/>
                </a:lnTo>
                <a:lnTo>
                  <a:pt x="176" y="3"/>
                </a:lnTo>
                <a:lnTo>
                  <a:pt x="176" y="4"/>
                </a:lnTo>
                <a:lnTo>
                  <a:pt x="176" y="3"/>
                </a:lnTo>
                <a:lnTo>
                  <a:pt x="177" y="3"/>
                </a:lnTo>
                <a:lnTo>
                  <a:pt x="177" y="3"/>
                </a:lnTo>
                <a:lnTo>
                  <a:pt x="177" y="2"/>
                </a:lnTo>
                <a:lnTo>
                  <a:pt x="178" y="3"/>
                </a:lnTo>
                <a:lnTo>
                  <a:pt x="178" y="3"/>
                </a:lnTo>
                <a:lnTo>
                  <a:pt x="180" y="4"/>
                </a:lnTo>
                <a:lnTo>
                  <a:pt x="180" y="3"/>
                </a:lnTo>
                <a:lnTo>
                  <a:pt x="180" y="5"/>
                </a:lnTo>
                <a:lnTo>
                  <a:pt x="181" y="4"/>
                </a:lnTo>
                <a:lnTo>
                  <a:pt x="181" y="4"/>
                </a:lnTo>
                <a:lnTo>
                  <a:pt x="181" y="2"/>
                </a:lnTo>
                <a:lnTo>
                  <a:pt x="182" y="4"/>
                </a:lnTo>
                <a:lnTo>
                  <a:pt x="182" y="3"/>
                </a:lnTo>
                <a:lnTo>
                  <a:pt x="182" y="4"/>
                </a:lnTo>
                <a:lnTo>
                  <a:pt x="183" y="5"/>
                </a:lnTo>
                <a:lnTo>
                  <a:pt x="183" y="3"/>
                </a:lnTo>
                <a:lnTo>
                  <a:pt x="184" y="4"/>
                </a:lnTo>
                <a:lnTo>
                  <a:pt x="184" y="4"/>
                </a:lnTo>
                <a:lnTo>
                  <a:pt x="184" y="4"/>
                </a:lnTo>
                <a:lnTo>
                  <a:pt x="185" y="3"/>
                </a:lnTo>
                <a:lnTo>
                  <a:pt x="185" y="4"/>
                </a:lnTo>
                <a:lnTo>
                  <a:pt x="185" y="4"/>
                </a:lnTo>
                <a:lnTo>
                  <a:pt x="186" y="4"/>
                </a:lnTo>
                <a:lnTo>
                  <a:pt x="186" y="4"/>
                </a:lnTo>
                <a:lnTo>
                  <a:pt x="186" y="3"/>
                </a:lnTo>
                <a:lnTo>
                  <a:pt x="187" y="3"/>
                </a:lnTo>
                <a:lnTo>
                  <a:pt x="187" y="1"/>
                </a:lnTo>
                <a:lnTo>
                  <a:pt x="189" y="3"/>
                </a:lnTo>
                <a:lnTo>
                  <a:pt x="189" y="1"/>
                </a:lnTo>
                <a:lnTo>
                  <a:pt x="189" y="4"/>
                </a:lnTo>
                <a:lnTo>
                  <a:pt x="190" y="4"/>
                </a:lnTo>
                <a:lnTo>
                  <a:pt x="190" y="4"/>
                </a:lnTo>
                <a:lnTo>
                  <a:pt x="190" y="3"/>
                </a:lnTo>
                <a:lnTo>
                  <a:pt x="191" y="3"/>
                </a:lnTo>
                <a:lnTo>
                  <a:pt x="191" y="4"/>
                </a:lnTo>
                <a:lnTo>
                  <a:pt x="191" y="3"/>
                </a:lnTo>
                <a:lnTo>
                  <a:pt x="192" y="4"/>
                </a:lnTo>
                <a:lnTo>
                  <a:pt x="192" y="3"/>
                </a:lnTo>
                <a:lnTo>
                  <a:pt x="193" y="3"/>
                </a:lnTo>
                <a:lnTo>
                  <a:pt x="193" y="4"/>
                </a:lnTo>
                <a:lnTo>
                  <a:pt x="193" y="4"/>
                </a:lnTo>
                <a:lnTo>
                  <a:pt x="194" y="3"/>
                </a:lnTo>
                <a:lnTo>
                  <a:pt x="194" y="3"/>
                </a:lnTo>
                <a:lnTo>
                  <a:pt x="194" y="3"/>
                </a:lnTo>
                <a:lnTo>
                  <a:pt x="195" y="3"/>
                </a:lnTo>
                <a:lnTo>
                  <a:pt x="195" y="3"/>
                </a:lnTo>
                <a:lnTo>
                  <a:pt x="195" y="3"/>
                </a:lnTo>
                <a:lnTo>
                  <a:pt x="196" y="3"/>
                </a:lnTo>
                <a:lnTo>
                  <a:pt x="196" y="3"/>
                </a:lnTo>
                <a:lnTo>
                  <a:pt x="198" y="2"/>
                </a:lnTo>
                <a:lnTo>
                  <a:pt x="198" y="3"/>
                </a:lnTo>
                <a:lnTo>
                  <a:pt x="198" y="3"/>
                </a:lnTo>
                <a:lnTo>
                  <a:pt x="199" y="2"/>
                </a:lnTo>
                <a:lnTo>
                  <a:pt x="199" y="2"/>
                </a:lnTo>
                <a:lnTo>
                  <a:pt x="199" y="4"/>
                </a:lnTo>
                <a:lnTo>
                  <a:pt x="200" y="2"/>
                </a:lnTo>
                <a:lnTo>
                  <a:pt x="200" y="1"/>
                </a:lnTo>
                <a:lnTo>
                  <a:pt x="200" y="2"/>
                </a:lnTo>
                <a:lnTo>
                  <a:pt x="201" y="4"/>
                </a:lnTo>
                <a:lnTo>
                  <a:pt x="201" y="4"/>
                </a:lnTo>
                <a:lnTo>
                  <a:pt x="202" y="2"/>
                </a:lnTo>
                <a:lnTo>
                  <a:pt x="202" y="4"/>
                </a:lnTo>
                <a:lnTo>
                  <a:pt x="202" y="4"/>
                </a:lnTo>
                <a:lnTo>
                  <a:pt x="203" y="3"/>
                </a:lnTo>
                <a:lnTo>
                  <a:pt x="203" y="4"/>
                </a:lnTo>
                <a:lnTo>
                  <a:pt x="203" y="3"/>
                </a:lnTo>
                <a:lnTo>
                  <a:pt x="204" y="4"/>
                </a:lnTo>
                <a:lnTo>
                  <a:pt x="204" y="3"/>
                </a:lnTo>
                <a:lnTo>
                  <a:pt x="204" y="3"/>
                </a:lnTo>
                <a:lnTo>
                  <a:pt x="205" y="4"/>
                </a:lnTo>
                <a:lnTo>
                  <a:pt x="205" y="4"/>
                </a:lnTo>
                <a:lnTo>
                  <a:pt x="206" y="3"/>
                </a:lnTo>
                <a:lnTo>
                  <a:pt x="206" y="3"/>
                </a:lnTo>
                <a:lnTo>
                  <a:pt x="206" y="4"/>
                </a:lnTo>
                <a:lnTo>
                  <a:pt x="208" y="3"/>
                </a:lnTo>
                <a:lnTo>
                  <a:pt x="208" y="2"/>
                </a:lnTo>
                <a:lnTo>
                  <a:pt x="208" y="2"/>
                </a:lnTo>
                <a:lnTo>
                  <a:pt x="209" y="1"/>
                </a:lnTo>
                <a:lnTo>
                  <a:pt x="209" y="2"/>
                </a:lnTo>
                <a:lnTo>
                  <a:pt x="209" y="4"/>
                </a:lnTo>
                <a:lnTo>
                  <a:pt x="210" y="3"/>
                </a:lnTo>
                <a:lnTo>
                  <a:pt x="210" y="4"/>
                </a:lnTo>
                <a:lnTo>
                  <a:pt x="211" y="2"/>
                </a:lnTo>
                <a:lnTo>
                  <a:pt x="211" y="3"/>
                </a:lnTo>
                <a:lnTo>
                  <a:pt x="211" y="1"/>
                </a:lnTo>
                <a:lnTo>
                  <a:pt x="212" y="2"/>
                </a:lnTo>
                <a:lnTo>
                  <a:pt x="212" y="4"/>
                </a:lnTo>
                <a:lnTo>
                  <a:pt x="212" y="4"/>
                </a:lnTo>
                <a:lnTo>
                  <a:pt x="213" y="4"/>
                </a:lnTo>
                <a:lnTo>
                  <a:pt x="213" y="2"/>
                </a:lnTo>
                <a:lnTo>
                  <a:pt x="213" y="2"/>
                </a:lnTo>
                <a:lnTo>
                  <a:pt x="214" y="4"/>
                </a:lnTo>
                <a:lnTo>
                  <a:pt x="214" y="4"/>
                </a:lnTo>
                <a:lnTo>
                  <a:pt x="215" y="2"/>
                </a:lnTo>
                <a:lnTo>
                  <a:pt x="215" y="1"/>
                </a:lnTo>
                <a:lnTo>
                  <a:pt x="215" y="4"/>
                </a:lnTo>
                <a:lnTo>
                  <a:pt x="217" y="3"/>
                </a:lnTo>
                <a:lnTo>
                  <a:pt x="217" y="3"/>
                </a:lnTo>
                <a:lnTo>
                  <a:pt x="217" y="3"/>
                </a:lnTo>
                <a:lnTo>
                  <a:pt x="218" y="4"/>
                </a:lnTo>
                <a:lnTo>
                  <a:pt x="218" y="2"/>
                </a:lnTo>
                <a:lnTo>
                  <a:pt x="219" y="3"/>
                </a:lnTo>
                <a:lnTo>
                  <a:pt x="219" y="4"/>
                </a:lnTo>
                <a:lnTo>
                  <a:pt x="219" y="4"/>
                </a:lnTo>
                <a:lnTo>
                  <a:pt x="220" y="4"/>
                </a:lnTo>
                <a:lnTo>
                  <a:pt x="220" y="1"/>
                </a:lnTo>
                <a:lnTo>
                  <a:pt x="220" y="3"/>
                </a:lnTo>
                <a:lnTo>
                  <a:pt x="221" y="4"/>
                </a:lnTo>
                <a:lnTo>
                  <a:pt x="221" y="2"/>
                </a:lnTo>
                <a:lnTo>
                  <a:pt x="221" y="3"/>
                </a:lnTo>
                <a:lnTo>
                  <a:pt x="222" y="3"/>
                </a:lnTo>
                <a:lnTo>
                  <a:pt x="222" y="3"/>
                </a:lnTo>
                <a:lnTo>
                  <a:pt x="223" y="2"/>
                </a:lnTo>
                <a:lnTo>
                  <a:pt x="223" y="2"/>
                </a:lnTo>
                <a:lnTo>
                  <a:pt x="223" y="1"/>
                </a:lnTo>
                <a:lnTo>
                  <a:pt x="224" y="2"/>
                </a:lnTo>
                <a:lnTo>
                  <a:pt x="224" y="4"/>
                </a:lnTo>
                <a:lnTo>
                  <a:pt x="224" y="2"/>
                </a:lnTo>
                <a:lnTo>
                  <a:pt x="226" y="4"/>
                </a:lnTo>
                <a:lnTo>
                  <a:pt x="226" y="4"/>
                </a:lnTo>
                <a:lnTo>
                  <a:pt x="226" y="3"/>
                </a:lnTo>
                <a:lnTo>
                  <a:pt x="227" y="3"/>
                </a:lnTo>
                <a:lnTo>
                  <a:pt x="227" y="3"/>
                </a:lnTo>
                <a:lnTo>
                  <a:pt x="228" y="3"/>
                </a:lnTo>
                <a:lnTo>
                  <a:pt x="228" y="4"/>
                </a:lnTo>
                <a:lnTo>
                  <a:pt x="228" y="3"/>
                </a:lnTo>
                <a:lnTo>
                  <a:pt x="229" y="4"/>
                </a:lnTo>
                <a:lnTo>
                  <a:pt x="229" y="4"/>
                </a:lnTo>
                <a:lnTo>
                  <a:pt x="229" y="2"/>
                </a:lnTo>
                <a:lnTo>
                  <a:pt x="230" y="2"/>
                </a:lnTo>
                <a:lnTo>
                  <a:pt x="230" y="3"/>
                </a:lnTo>
                <a:lnTo>
                  <a:pt x="230" y="2"/>
                </a:lnTo>
                <a:lnTo>
                  <a:pt x="231" y="2"/>
                </a:lnTo>
                <a:lnTo>
                  <a:pt x="231" y="2"/>
                </a:lnTo>
                <a:lnTo>
                  <a:pt x="232" y="3"/>
                </a:lnTo>
                <a:lnTo>
                  <a:pt x="232" y="2"/>
                </a:lnTo>
                <a:lnTo>
                  <a:pt x="232" y="2"/>
                </a:lnTo>
                <a:lnTo>
                  <a:pt x="233" y="2"/>
                </a:lnTo>
                <a:lnTo>
                  <a:pt x="233" y="3"/>
                </a:lnTo>
                <a:lnTo>
                  <a:pt x="233" y="4"/>
                </a:lnTo>
                <a:lnTo>
                  <a:pt x="235" y="3"/>
                </a:lnTo>
                <a:lnTo>
                  <a:pt x="235" y="3"/>
                </a:lnTo>
                <a:lnTo>
                  <a:pt x="235" y="2"/>
                </a:lnTo>
                <a:lnTo>
                  <a:pt x="236" y="2"/>
                </a:lnTo>
                <a:lnTo>
                  <a:pt x="236" y="3"/>
                </a:lnTo>
                <a:lnTo>
                  <a:pt x="237" y="3"/>
                </a:lnTo>
                <a:lnTo>
                  <a:pt x="237" y="2"/>
                </a:lnTo>
                <a:lnTo>
                  <a:pt x="237" y="2"/>
                </a:lnTo>
                <a:lnTo>
                  <a:pt x="238" y="4"/>
                </a:lnTo>
                <a:lnTo>
                  <a:pt x="238" y="2"/>
                </a:lnTo>
                <a:lnTo>
                  <a:pt x="238" y="3"/>
                </a:lnTo>
                <a:lnTo>
                  <a:pt x="239" y="4"/>
                </a:lnTo>
                <a:lnTo>
                  <a:pt x="239" y="4"/>
                </a:lnTo>
                <a:lnTo>
                  <a:pt x="239" y="4"/>
                </a:lnTo>
                <a:lnTo>
                  <a:pt x="240" y="2"/>
                </a:lnTo>
                <a:lnTo>
                  <a:pt x="240" y="2"/>
                </a:lnTo>
                <a:lnTo>
                  <a:pt x="241" y="3"/>
                </a:lnTo>
                <a:lnTo>
                  <a:pt x="241" y="3"/>
                </a:lnTo>
                <a:lnTo>
                  <a:pt x="241" y="3"/>
                </a:lnTo>
                <a:lnTo>
                  <a:pt x="242" y="4"/>
                </a:lnTo>
                <a:lnTo>
                  <a:pt x="242" y="3"/>
                </a:lnTo>
                <a:lnTo>
                  <a:pt x="242" y="4"/>
                </a:lnTo>
                <a:lnTo>
                  <a:pt x="244" y="3"/>
                </a:lnTo>
                <a:lnTo>
                  <a:pt x="244" y="3"/>
                </a:lnTo>
                <a:lnTo>
                  <a:pt x="244" y="3"/>
                </a:lnTo>
                <a:lnTo>
                  <a:pt x="245" y="3"/>
                </a:lnTo>
                <a:lnTo>
                  <a:pt x="245" y="4"/>
                </a:lnTo>
                <a:lnTo>
                  <a:pt x="246" y="3"/>
                </a:lnTo>
                <a:lnTo>
                  <a:pt x="246" y="2"/>
                </a:lnTo>
                <a:lnTo>
                  <a:pt x="246" y="1"/>
                </a:lnTo>
                <a:lnTo>
                  <a:pt x="247" y="2"/>
                </a:lnTo>
                <a:lnTo>
                  <a:pt x="247" y="4"/>
                </a:lnTo>
                <a:lnTo>
                  <a:pt x="247" y="2"/>
                </a:lnTo>
                <a:lnTo>
                  <a:pt x="248" y="4"/>
                </a:lnTo>
                <a:lnTo>
                  <a:pt x="248" y="1"/>
                </a:lnTo>
                <a:lnTo>
                  <a:pt x="248" y="4"/>
                </a:lnTo>
                <a:lnTo>
                  <a:pt x="249" y="3"/>
                </a:lnTo>
                <a:lnTo>
                  <a:pt x="249" y="3"/>
                </a:lnTo>
                <a:lnTo>
                  <a:pt x="250" y="4"/>
                </a:lnTo>
                <a:lnTo>
                  <a:pt x="250" y="3"/>
                </a:lnTo>
                <a:lnTo>
                  <a:pt x="250" y="4"/>
                </a:lnTo>
                <a:lnTo>
                  <a:pt x="251" y="1"/>
                </a:lnTo>
                <a:lnTo>
                  <a:pt x="251" y="1"/>
                </a:lnTo>
                <a:lnTo>
                  <a:pt x="251" y="2"/>
                </a:lnTo>
                <a:lnTo>
                  <a:pt x="253" y="1"/>
                </a:lnTo>
                <a:lnTo>
                  <a:pt x="253" y="3"/>
                </a:lnTo>
                <a:lnTo>
                  <a:pt x="253" y="3"/>
                </a:lnTo>
                <a:lnTo>
                  <a:pt x="254" y="3"/>
                </a:lnTo>
                <a:lnTo>
                  <a:pt x="254" y="3"/>
                </a:lnTo>
                <a:lnTo>
                  <a:pt x="255" y="3"/>
                </a:lnTo>
                <a:lnTo>
                  <a:pt x="255" y="3"/>
                </a:lnTo>
                <a:lnTo>
                  <a:pt x="255" y="4"/>
                </a:lnTo>
                <a:lnTo>
                  <a:pt x="256" y="3"/>
                </a:lnTo>
                <a:lnTo>
                  <a:pt x="256" y="2"/>
                </a:lnTo>
                <a:lnTo>
                  <a:pt x="256" y="3"/>
                </a:lnTo>
                <a:lnTo>
                  <a:pt x="257" y="3"/>
                </a:lnTo>
                <a:lnTo>
                  <a:pt x="257" y="2"/>
                </a:lnTo>
                <a:lnTo>
                  <a:pt x="257" y="4"/>
                </a:lnTo>
                <a:lnTo>
                  <a:pt x="258" y="3"/>
                </a:lnTo>
                <a:lnTo>
                  <a:pt x="258" y="4"/>
                </a:lnTo>
                <a:lnTo>
                  <a:pt x="259" y="4"/>
                </a:lnTo>
                <a:lnTo>
                  <a:pt x="259" y="2"/>
                </a:lnTo>
                <a:lnTo>
                  <a:pt x="259" y="3"/>
                </a:lnTo>
                <a:lnTo>
                  <a:pt x="260" y="3"/>
                </a:lnTo>
                <a:lnTo>
                  <a:pt x="260" y="4"/>
                </a:lnTo>
                <a:lnTo>
                  <a:pt x="260" y="3"/>
                </a:lnTo>
                <a:lnTo>
                  <a:pt x="262" y="3"/>
                </a:lnTo>
                <a:lnTo>
                  <a:pt x="262" y="3"/>
                </a:lnTo>
                <a:lnTo>
                  <a:pt x="263" y="2"/>
                </a:lnTo>
                <a:lnTo>
                  <a:pt x="263" y="3"/>
                </a:lnTo>
                <a:lnTo>
                  <a:pt x="263" y="4"/>
                </a:lnTo>
                <a:lnTo>
                  <a:pt x="264" y="3"/>
                </a:lnTo>
                <a:lnTo>
                  <a:pt x="264" y="4"/>
                </a:lnTo>
                <a:lnTo>
                  <a:pt x="264" y="5"/>
                </a:lnTo>
                <a:lnTo>
                  <a:pt x="265" y="4"/>
                </a:lnTo>
                <a:lnTo>
                  <a:pt x="265" y="4"/>
                </a:lnTo>
                <a:lnTo>
                  <a:pt x="265" y="3"/>
                </a:lnTo>
                <a:lnTo>
                  <a:pt x="266" y="4"/>
                </a:lnTo>
                <a:lnTo>
                  <a:pt x="266" y="4"/>
                </a:lnTo>
                <a:lnTo>
                  <a:pt x="267" y="4"/>
                </a:lnTo>
                <a:lnTo>
                  <a:pt x="267" y="3"/>
                </a:lnTo>
                <a:lnTo>
                  <a:pt x="267" y="2"/>
                </a:lnTo>
                <a:lnTo>
                  <a:pt x="268" y="3"/>
                </a:lnTo>
                <a:lnTo>
                  <a:pt x="268" y="2"/>
                </a:lnTo>
                <a:lnTo>
                  <a:pt x="268" y="4"/>
                </a:lnTo>
                <a:lnTo>
                  <a:pt x="269" y="1"/>
                </a:lnTo>
                <a:lnTo>
                  <a:pt x="269" y="0"/>
                </a:lnTo>
                <a:lnTo>
                  <a:pt x="269" y="1"/>
                </a:lnTo>
                <a:lnTo>
                  <a:pt x="271" y="3"/>
                </a:lnTo>
                <a:lnTo>
                  <a:pt x="271" y="4"/>
                </a:lnTo>
                <a:lnTo>
                  <a:pt x="272" y="4"/>
                </a:lnTo>
                <a:lnTo>
                  <a:pt x="272" y="2"/>
                </a:lnTo>
                <a:lnTo>
                  <a:pt x="272" y="2"/>
                </a:lnTo>
                <a:lnTo>
                  <a:pt x="273" y="2"/>
                </a:lnTo>
                <a:lnTo>
                  <a:pt x="273" y="2"/>
                </a:lnTo>
                <a:lnTo>
                  <a:pt x="273" y="3"/>
                </a:lnTo>
                <a:lnTo>
                  <a:pt x="274" y="3"/>
                </a:lnTo>
                <a:lnTo>
                  <a:pt x="274" y="3"/>
                </a:lnTo>
                <a:lnTo>
                  <a:pt x="274" y="3"/>
                </a:lnTo>
                <a:lnTo>
                  <a:pt x="275" y="3"/>
                </a:lnTo>
                <a:lnTo>
                  <a:pt x="275" y="2"/>
                </a:lnTo>
                <a:lnTo>
                  <a:pt x="276" y="4"/>
                </a:lnTo>
                <a:lnTo>
                  <a:pt x="276" y="3"/>
                </a:lnTo>
                <a:lnTo>
                  <a:pt x="276" y="1"/>
                </a:lnTo>
                <a:lnTo>
                  <a:pt x="277" y="3"/>
                </a:lnTo>
                <a:lnTo>
                  <a:pt x="277" y="4"/>
                </a:lnTo>
                <a:lnTo>
                  <a:pt x="277" y="3"/>
                </a:lnTo>
                <a:lnTo>
                  <a:pt x="278" y="4"/>
                </a:lnTo>
                <a:lnTo>
                  <a:pt x="278" y="3"/>
                </a:lnTo>
                <a:lnTo>
                  <a:pt x="278" y="4"/>
                </a:lnTo>
                <a:lnTo>
                  <a:pt x="280" y="3"/>
                </a:lnTo>
                <a:lnTo>
                  <a:pt x="280" y="3"/>
                </a:lnTo>
                <a:lnTo>
                  <a:pt x="281" y="3"/>
                </a:lnTo>
                <a:lnTo>
                  <a:pt x="281" y="3"/>
                </a:lnTo>
                <a:lnTo>
                  <a:pt x="281" y="3"/>
                </a:lnTo>
                <a:lnTo>
                  <a:pt x="282" y="4"/>
                </a:lnTo>
                <a:lnTo>
                  <a:pt x="282" y="4"/>
                </a:lnTo>
                <a:lnTo>
                  <a:pt x="282" y="2"/>
                </a:lnTo>
                <a:lnTo>
                  <a:pt x="283" y="4"/>
                </a:lnTo>
                <a:lnTo>
                  <a:pt x="283" y="3"/>
                </a:lnTo>
                <a:lnTo>
                  <a:pt x="283" y="3"/>
                </a:lnTo>
                <a:lnTo>
                  <a:pt x="284" y="3"/>
                </a:lnTo>
                <a:lnTo>
                  <a:pt x="284" y="3"/>
                </a:lnTo>
                <a:lnTo>
                  <a:pt x="285" y="2"/>
                </a:lnTo>
                <a:lnTo>
                  <a:pt x="285" y="3"/>
                </a:lnTo>
                <a:lnTo>
                  <a:pt x="285" y="3"/>
                </a:lnTo>
                <a:lnTo>
                  <a:pt x="286" y="3"/>
                </a:lnTo>
                <a:lnTo>
                  <a:pt x="286" y="3"/>
                </a:lnTo>
                <a:lnTo>
                  <a:pt x="286" y="4"/>
                </a:lnTo>
                <a:lnTo>
                  <a:pt x="287" y="3"/>
                </a:lnTo>
                <a:lnTo>
                  <a:pt x="287" y="4"/>
                </a:lnTo>
                <a:lnTo>
                  <a:pt x="287" y="3"/>
                </a:lnTo>
                <a:lnTo>
                  <a:pt x="289" y="1"/>
                </a:lnTo>
                <a:lnTo>
                  <a:pt x="289" y="3"/>
                </a:lnTo>
                <a:lnTo>
                  <a:pt x="290" y="3"/>
                </a:lnTo>
                <a:lnTo>
                  <a:pt x="290" y="4"/>
                </a:lnTo>
                <a:lnTo>
                  <a:pt x="290" y="1"/>
                </a:lnTo>
                <a:lnTo>
                  <a:pt x="291" y="3"/>
                </a:lnTo>
                <a:lnTo>
                  <a:pt x="291" y="4"/>
                </a:lnTo>
                <a:lnTo>
                  <a:pt x="291" y="3"/>
                </a:lnTo>
                <a:lnTo>
                  <a:pt x="292" y="3"/>
                </a:lnTo>
                <a:lnTo>
                  <a:pt x="292" y="2"/>
                </a:lnTo>
                <a:lnTo>
                  <a:pt x="292" y="3"/>
                </a:lnTo>
                <a:lnTo>
                  <a:pt x="293" y="1"/>
                </a:lnTo>
                <a:lnTo>
                  <a:pt x="293" y="3"/>
                </a:lnTo>
                <a:lnTo>
                  <a:pt x="294" y="3"/>
                </a:lnTo>
                <a:lnTo>
                  <a:pt x="294" y="3"/>
                </a:lnTo>
                <a:lnTo>
                  <a:pt x="294" y="4"/>
                </a:lnTo>
                <a:lnTo>
                  <a:pt x="295" y="3"/>
                </a:lnTo>
                <a:lnTo>
                  <a:pt x="295" y="3"/>
                </a:lnTo>
                <a:lnTo>
                  <a:pt x="295" y="4"/>
                </a:lnTo>
                <a:lnTo>
                  <a:pt x="296" y="4"/>
                </a:lnTo>
                <a:lnTo>
                  <a:pt x="296" y="4"/>
                </a:lnTo>
                <a:lnTo>
                  <a:pt x="296" y="2"/>
                </a:lnTo>
                <a:lnTo>
                  <a:pt x="298" y="2"/>
                </a:lnTo>
                <a:lnTo>
                  <a:pt x="298" y="1"/>
                </a:lnTo>
                <a:lnTo>
                  <a:pt x="299" y="3"/>
                </a:lnTo>
                <a:lnTo>
                  <a:pt x="299" y="3"/>
                </a:lnTo>
                <a:lnTo>
                  <a:pt x="299" y="3"/>
                </a:lnTo>
                <a:lnTo>
                  <a:pt x="300" y="4"/>
                </a:lnTo>
                <a:lnTo>
                  <a:pt x="300" y="2"/>
                </a:lnTo>
                <a:lnTo>
                  <a:pt x="300" y="4"/>
                </a:lnTo>
                <a:lnTo>
                  <a:pt x="301" y="3"/>
                </a:lnTo>
                <a:lnTo>
                  <a:pt x="301" y="2"/>
                </a:lnTo>
                <a:lnTo>
                  <a:pt x="302" y="3"/>
                </a:lnTo>
                <a:lnTo>
                  <a:pt x="302" y="2"/>
                </a:lnTo>
                <a:lnTo>
                  <a:pt x="302" y="3"/>
                </a:lnTo>
                <a:lnTo>
                  <a:pt x="303" y="2"/>
                </a:lnTo>
                <a:lnTo>
                  <a:pt x="303" y="4"/>
                </a:lnTo>
                <a:lnTo>
                  <a:pt x="303" y="2"/>
                </a:lnTo>
                <a:lnTo>
                  <a:pt x="304" y="3"/>
                </a:lnTo>
                <a:lnTo>
                  <a:pt x="304" y="4"/>
                </a:lnTo>
                <a:lnTo>
                  <a:pt x="304" y="4"/>
                </a:lnTo>
                <a:lnTo>
                  <a:pt x="305" y="1"/>
                </a:lnTo>
                <a:lnTo>
                  <a:pt x="305" y="3"/>
                </a:lnTo>
                <a:lnTo>
                  <a:pt x="307" y="3"/>
                </a:lnTo>
                <a:lnTo>
                  <a:pt x="307" y="2"/>
                </a:lnTo>
                <a:lnTo>
                  <a:pt x="307" y="2"/>
                </a:lnTo>
                <a:lnTo>
                  <a:pt x="308" y="3"/>
                </a:lnTo>
                <a:lnTo>
                  <a:pt x="308" y="3"/>
                </a:lnTo>
                <a:lnTo>
                  <a:pt x="308" y="2"/>
                </a:lnTo>
                <a:lnTo>
                  <a:pt x="309" y="3"/>
                </a:lnTo>
                <a:lnTo>
                  <a:pt x="309" y="3"/>
                </a:lnTo>
                <a:lnTo>
                  <a:pt x="309" y="2"/>
                </a:lnTo>
                <a:lnTo>
                  <a:pt x="310" y="3"/>
                </a:lnTo>
                <a:lnTo>
                  <a:pt x="310" y="2"/>
                </a:lnTo>
                <a:lnTo>
                  <a:pt x="311" y="4"/>
                </a:lnTo>
                <a:lnTo>
                  <a:pt x="311" y="3"/>
                </a:lnTo>
                <a:lnTo>
                  <a:pt x="311" y="2"/>
                </a:lnTo>
                <a:lnTo>
                  <a:pt x="312" y="3"/>
                </a:lnTo>
                <a:lnTo>
                  <a:pt x="312" y="3"/>
                </a:lnTo>
                <a:lnTo>
                  <a:pt x="312" y="3"/>
                </a:lnTo>
                <a:lnTo>
                  <a:pt x="313" y="3"/>
                </a:lnTo>
                <a:lnTo>
                  <a:pt x="313" y="3"/>
                </a:lnTo>
                <a:lnTo>
                  <a:pt x="313" y="2"/>
                </a:lnTo>
                <a:lnTo>
                  <a:pt x="314" y="4"/>
                </a:lnTo>
                <a:lnTo>
                  <a:pt x="314" y="2"/>
                </a:lnTo>
                <a:lnTo>
                  <a:pt x="316" y="1"/>
                </a:lnTo>
                <a:lnTo>
                  <a:pt x="316" y="2"/>
                </a:lnTo>
                <a:lnTo>
                  <a:pt x="316" y="4"/>
                </a:lnTo>
                <a:lnTo>
                  <a:pt x="317" y="2"/>
                </a:lnTo>
                <a:lnTo>
                  <a:pt x="317" y="3"/>
                </a:lnTo>
                <a:lnTo>
                  <a:pt x="317" y="3"/>
                </a:lnTo>
                <a:lnTo>
                  <a:pt x="318" y="4"/>
                </a:lnTo>
                <a:lnTo>
                  <a:pt x="318" y="4"/>
                </a:lnTo>
                <a:lnTo>
                  <a:pt x="318" y="3"/>
                </a:lnTo>
                <a:lnTo>
                  <a:pt x="319" y="4"/>
                </a:lnTo>
                <a:lnTo>
                  <a:pt x="319" y="3"/>
                </a:lnTo>
                <a:lnTo>
                  <a:pt x="320" y="4"/>
                </a:lnTo>
                <a:lnTo>
                  <a:pt x="320" y="4"/>
                </a:lnTo>
                <a:lnTo>
                  <a:pt x="320" y="4"/>
                </a:lnTo>
                <a:lnTo>
                  <a:pt x="321" y="3"/>
                </a:lnTo>
                <a:lnTo>
                  <a:pt x="321" y="1"/>
                </a:lnTo>
                <a:lnTo>
                  <a:pt x="321" y="4"/>
                </a:lnTo>
                <a:lnTo>
                  <a:pt x="322" y="2"/>
                </a:lnTo>
                <a:lnTo>
                  <a:pt x="322" y="4"/>
                </a:lnTo>
                <a:lnTo>
                  <a:pt x="322" y="3"/>
                </a:lnTo>
                <a:lnTo>
                  <a:pt x="323" y="3"/>
                </a:lnTo>
                <a:lnTo>
                  <a:pt x="323" y="4"/>
                </a:lnTo>
                <a:lnTo>
                  <a:pt x="325" y="3"/>
                </a:lnTo>
                <a:lnTo>
                  <a:pt x="325" y="2"/>
                </a:lnTo>
                <a:lnTo>
                  <a:pt x="325" y="3"/>
                </a:lnTo>
                <a:lnTo>
                  <a:pt x="326" y="2"/>
                </a:lnTo>
                <a:lnTo>
                  <a:pt x="326" y="2"/>
                </a:lnTo>
                <a:lnTo>
                  <a:pt x="326" y="4"/>
                </a:lnTo>
                <a:lnTo>
                  <a:pt x="327" y="4"/>
                </a:lnTo>
                <a:lnTo>
                  <a:pt x="327" y="2"/>
                </a:lnTo>
                <a:lnTo>
                  <a:pt x="327" y="3"/>
                </a:lnTo>
                <a:lnTo>
                  <a:pt x="328" y="4"/>
                </a:lnTo>
                <a:lnTo>
                  <a:pt x="328" y="2"/>
                </a:lnTo>
                <a:lnTo>
                  <a:pt x="329" y="2"/>
                </a:lnTo>
                <a:lnTo>
                  <a:pt x="329" y="3"/>
                </a:lnTo>
                <a:lnTo>
                  <a:pt x="329" y="2"/>
                </a:lnTo>
                <a:lnTo>
                  <a:pt x="330" y="2"/>
                </a:lnTo>
                <a:lnTo>
                  <a:pt x="330" y="5"/>
                </a:lnTo>
                <a:lnTo>
                  <a:pt x="330" y="3"/>
                </a:lnTo>
                <a:lnTo>
                  <a:pt x="331" y="4"/>
                </a:lnTo>
                <a:lnTo>
                  <a:pt x="331" y="5"/>
                </a:lnTo>
                <a:lnTo>
                  <a:pt x="331" y="2"/>
                </a:lnTo>
                <a:lnTo>
                  <a:pt x="332" y="1"/>
                </a:lnTo>
                <a:lnTo>
                  <a:pt x="332" y="4"/>
                </a:lnTo>
                <a:lnTo>
                  <a:pt x="334" y="3"/>
                </a:lnTo>
                <a:lnTo>
                  <a:pt x="334" y="4"/>
                </a:lnTo>
                <a:lnTo>
                  <a:pt x="334" y="4"/>
                </a:lnTo>
                <a:lnTo>
                  <a:pt x="335" y="3"/>
                </a:lnTo>
                <a:lnTo>
                  <a:pt x="335" y="3"/>
                </a:lnTo>
                <a:lnTo>
                  <a:pt x="335" y="4"/>
                </a:lnTo>
                <a:lnTo>
                  <a:pt x="336" y="4"/>
                </a:lnTo>
                <a:lnTo>
                  <a:pt x="336" y="3"/>
                </a:lnTo>
                <a:lnTo>
                  <a:pt x="336" y="3"/>
                </a:lnTo>
                <a:lnTo>
                  <a:pt x="337" y="4"/>
                </a:lnTo>
                <a:lnTo>
                  <a:pt x="337" y="2"/>
                </a:lnTo>
                <a:lnTo>
                  <a:pt x="338" y="3"/>
                </a:lnTo>
                <a:lnTo>
                  <a:pt x="338" y="4"/>
                </a:lnTo>
                <a:lnTo>
                  <a:pt x="338" y="4"/>
                </a:lnTo>
                <a:lnTo>
                  <a:pt x="339" y="3"/>
                </a:lnTo>
                <a:lnTo>
                  <a:pt x="339" y="2"/>
                </a:lnTo>
                <a:lnTo>
                  <a:pt x="339" y="3"/>
                </a:lnTo>
                <a:lnTo>
                  <a:pt x="340" y="3"/>
                </a:lnTo>
                <a:lnTo>
                  <a:pt x="340" y="4"/>
                </a:lnTo>
                <a:lnTo>
                  <a:pt x="340" y="3"/>
                </a:lnTo>
                <a:lnTo>
                  <a:pt x="341" y="2"/>
                </a:lnTo>
                <a:lnTo>
                  <a:pt x="341" y="2"/>
                </a:lnTo>
                <a:lnTo>
                  <a:pt x="343" y="2"/>
                </a:lnTo>
                <a:lnTo>
                  <a:pt x="343" y="3"/>
                </a:lnTo>
                <a:lnTo>
                  <a:pt x="343" y="2"/>
                </a:lnTo>
                <a:lnTo>
                  <a:pt x="344" y="2"/>
                </a:lnTo>
                <a:lnTo>
                  <a:pt x="344" y="3"/>
                </a:lnTo>
                <a:lnTo>
                  <a:pt x="344" y="3"/>
                </a:lnTo>
                <a:lnTo>
                  <a:pt x="345" y="3"/>
                </a:lnTo>
                <a:lnTo>
                  <a:pt x="345" y="2"/>
                </a:lnTo>
                <a:lnTo>
                  <a:pt x="346" y="3"/>
                </a:lnTo>
                <a:lnTo>
                  <a:pt x="346" y="4"/>
                </a:lnTo>
                <a:lnTo>
                  <a:pt x="346" y="4"/>
                </a:lnTo>
                <a:lnTo>
                  <a:pt x="347" y="4"/>
                </a:lnTo>
                <a:lnTo>
                  <a:pt x="347" y="4"/>
                </a:lnTo>
                <a:lnTo>
                  <a:pt x="347" y="4"/>
                </a:lnTo>
                <a:lnTo>
                  <a:pt x="348" y="4"/>
                </a:lnTo>
                <a:lnTo>
                  <a:pt x="348" y="3"/>
                </a:lnTo>
                <a:lnTo>
                  <a:pt x="348" y="1"/>
                </a:lnTo>
                <a:lnTo>
                  <a:pt x="349" y="2"/>
                </a:lnTo>
                <a:lnTo>
                  <a:pt x="349" y="4"/>
                </a:lnTo>
                <a:lnTo>
                  <a:pt x="350" y="3"/>
                </a:lnTo>
                <a:lnTo>
                  <a:pt x="350" y="3"/>
                </a:lnTo>
                <a:lnTo>
                  <a:pt x="350" y="4"/>
                </a:lnTo>
                <a:lnTo>
                  <a:pt x="352" y="2"/>
                </a:lnTo>
                <a:lnTo>
                  <a:pt x="352" y="3"/>
                </a:lnTo>
                <a:lnTo>
                  <a:pt x="352" y="1"/>
                </a:lnTo>
                <a:lnTo>
                  <a:pt x="353" y="2"/>
                </a:lnTo>
                <a:lnTo>
                  <a:pt x="353" y="4"/>
                </a:lnTo>
                <a:lnTo>
                  <a:pt x="353" y="2"/>
                </a:lnTo>
                <a:lnTo>
                  <a:pt x="354" y="2"/>
                </a:lnTo>
                <a:lnTo>
                  <a:pt x="354" y="4"/>
                </a:lnTo>
                <a:lnTo>
                  <a:pt x="355" y="4"/>
                </a:lnTo>
                <a:lnTo>
                  <a:pt x="355" y="4"/>
                </a:lnTo>
                <a:lnTo>
                  <a:pt x="355" y="2"/>
                </a:lnTo>
                <a:lnTo>
                  <a:pt x="356" y="2"/>
                </a:lnTo>
                <a:lnTo>
                  <a:pt x="356" y="2"/>
                </a:lnTo>
                <a:lnTo>
                  <a:pt x="356" y="2"/>
                </a:lnTo>
                <a:lnTo>
                  <a:pt x="357" y="3"/>
                </a:lnTo>
                <a:lnTo>
                  <a:pt x="357" y="4"/>
                </a:lnTo>
                <a:lnTo>
                  <a:pt x="357" y="2"/>
                </a:lnTo>
                <a:lnTo>
                  <a:pt x="358" y="4"/>
                </a:lnTo>
                <a:lnTo>
                  <a:pt x="358" y="3"/>
                </a:lnTo>
                <a:lnTo>
                  <a:pt x="359" y="4"/>
                </a:lnTo>
                <a:lnTo>
                  <a:pt x="359" y="4"/>
                </a:lnTo>
                <a:lnTo>
                  <a:pt x="359" y="3"/>
                </a:lnTo>
                <a:lnTo>
                  <a:pt x="361" y="4"/>
                </a:lnTo>
                <a:lnTo>
                  <a:pt x="361" y="3"/>
                </a:lnTo>
                <a:lnTo>
                  <a:pt x="361" y="4"/>
                </a:lnTo>
                <a:lnTo>
                  <a:pt x="362" y="2"/>
                </a:lnTo>
                <a:lnTo>
                  <a:pt x="362" y="2"/>
                </a:lnTo>
                <a:lnTo>
                  <a:pt x="362" y="3"/>
                </a:lnTo>
                <a:lnTo>
                  <a:pt x="363" y="4"/>
                </a:lnTo>
                <a:lnTo>
                  <a:pt x="363" y="3"/>
                </a:lnTo>
                <a:lnTo>
                  <a:pt x="364" y="3"/>
                </a:lnTo>
                <a:lnTo>
                  <a:pt x="364" y="2"/>
                </a:lnTo>
                <a:lnTo>
                  <a:pt x="364" y="4"/>
                </a:lnTo>
                <a:lnTo>
                  <a:pt x="365" y="3"/>
                </a:lnTo>
                <a:lnTo>
                  <a:pt x="365" y="3"/>
                </a:lnTo>
                <a:lnTo>
                  <a:pt x="365" y="3"/>
                </a:lnTo>
                <a:lnTo>
                  <a:pt x="366" y="1"/>
                </a:lnTo>
                <a:lnTo>
                  <a:pt x="366" y="4"/>
                </a:lnTo>
                <a:lnTo>
                  <a:pt x="366" y="3"/>
                </a:lnTo>
                <a:lnTo>
                  <a:pt x="367" y="4"/>
                </a:lnTo>
                <a:lnTo>
                  <a:pt x="367" y="3"/>
                </a:lnTo>
                <a:lnTo>
                  <a:pt x="368" y="4"/>
                </a:lnTo>
                <a:lnTo>
                  <a:pt x="368" y="2"/>
                </a:lnTo>
                <a:lnTo>
                  <a:pt x="368" y="4"/>
                </a:lnTo>
                <a:lnTo>
                  <a:pt x="370" y="3"/>
                </a:lnTo>
                <a:lnTo>
                  <a:pt x="370" y="1"/>
                </a:lnTo>
                <a:lnTo>
                  <a:pt x="370" y="4"/>
                </a:lnTo>
                <a:lnTo>
                  <a:pt x="371" y="2"/>
                </a:lnTo>
                <a:lnTo>
                  <a:pt x="371" y="3"/>
                </a:lnTo>
                <a:lnTo>
                  <a:pt x="371" y="2"/>
                </a:lnTo>
                <a:lnTo>
                  <a:pt x="372" y="3"/>
                </a:lnTo>
                <a:lnTo>
                  <a:pt x="372" y="3"/>
                </a:lnTo>
                <a:lnTo>
                  <a:pt x="373" y="3"/>
                </a:lnTo>
                <a:lnTo>
                  <a:pt x="373" y="4"/>
                </a:lnTo>
                <a:lnTo>
                  <a:pt x="373" y="3"/>
                </a:lnTo>
                <a:lnTo>
                  <a:pt x="374" y="2"/>
                </a:lnTo>
                <a:lnTo>
                  <a:pt x="374" y="3"/>
                </a:lnTo>
                <a:lnTo>
                  <a:pt x="374" y="3"/>
                </a:lnTo>
                <a:lnTo>
                  <a:pt x="375" y="3"/>
                </a:lnTo>
                <a:lnTo>
                  <a:pt x="375" y="4"/>
                </a:lnTo>
                <a:lnTo>
                  <a:pt x="375" y="3"/>
                </a:lnTo>
                <a:lnTo>
                  <a:pt x="376" y="4"/>
                </a:lnTo>
                <a:lnTo>
                  <a:pt x="376" y="3"/>
                </a:lnTo>
                <a:lnTo>
                  <a:pt x="377" y="4"/>
                </a:lnTo>
                <a:lnTo>
                  <a:pt x="377" y="1"/>
                </a:lnTo>
                <a:lnTo>
                  <a:pt x="377" y="3"/>
                </a:lnTo>
                <a:lnTo>
                  <a:pt x="379" y="4"/>
                </a:lnTo>
                <a:lnTo>
                  <a:pt x="379" y="3"/>
                </a:lnTo>
                <a:lnTo>
                  <a:pt x="379" y="2"/>
                </a:lnTo>
                <a:lnTo>
                  <a:pt x="380" y="3"/>
                </a:lnTo>
                <a:lnTo>
                  <a:pt x="380" y="3"/>
                </a:lnTo>
                <a:lnTo>
                  <a:pt x="380" y="3"/>
                </a:lnTo>
                <a:lnTo>
                  <a:pt x="381" y="2"/>
                </a:lnTo>
                <a:lnTo>
                  <a:pt x="381" y="3"/>
                </a:lnTo>
                <a:lnTo>
                  <a:pt x="382" y="4"/>
                </a:lnTo>
                <a:lnTo>
                  <a:pt x="382" y="4"/>
                </a:lnTo>
                <a:lnTo>
                  <a:pt x="382" y="3"/>
                </a:lnTo>
                <a:lnTo>
                  <a:pt x="383" y="4"/>
                </a:lnTo>
                <a:lnTo>
                  <a:pt x="383" y="2"/>
                </a:lnTo>
                <a:lnTo>
                  <a:pt x="383" y="3"/>
                </a:lnTo>
                <a:lnTo>
                  <a:pt x="384" y="4"/>
                </a:lnTo>
                <a:lnTo>
                  <a:pt x="384" y="3"/>
                </a:lnTo>
                <a:lnTo>
                  <a:pt x="384" y="3"/>
                </a:lnTo>
                <a:lnTo>
                  <a:pt x="385" y="2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6" y="1"/>
                </a:lnTo>
                <a:lnTo>
                  <a:pt x="388" y="2"/>
                </a:lnTo>
                <a:lnTo>
                  <a:pt x="388" y="2"/>
                </a:lnTo>
                <a:lnTo>
                  <a:pt x="388" y="3"/>
                </a:lnTo>
                <a:lnTo>
                  <a:pt x="389" y="1"/>
                </a:lnTo>
                <a:lnTo>
                  <a:pt x="389" y="1"/>
                </a:lnTo>
                <a:lnTo>
                  <a:pt x="390" y="2"/>
                </a:lnTo>
                <a:lnTo>
                  <a:pt x="390" y="1"/>
                </a:lnTo>
                <a:lnTo>
                  <a:pt x="390" y="2"/>
                </a:lnTo>
                <a:lnTo>
                  <a:pt x="391" y="4"/>
                </a:lnTo>
                <a:lnTo>
                  <a:pt x="391" y="2"/>
                </a:lnTo>
                <a:lnTo>
                  <a:pt x="391" y="1"/>
                </a:lnTo>
                <a:lnTo>
                  <a:pt x="392" y="1"/>
                </a:lnTo>
                <a:lnTo>
                  <a:pt x="392" y="5"/>
                </a:lnTo>
                <a:lnTo>
                  <a:pt x="392" y="4"/>
                </a:lnTo>
                <a:lnTo>
                  <a:pt x="393" y="5"/>
                </a:lnTo>
                <a:lnTo>
                  <a:pt x="393" y="2"/>
                </a:lnTo>
                <a:lnTo>
                  <a:pt x="394" y="2"/>
                </a:lnTo>
                <a:lnTo>
                  <a:pt x="394" y="4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5" y="3"/>
                </a:lnTo>
                <a:lnTo>
                  <a:pt x="397" y="3"/>
                </a:lnTo>
                <a:lnTo>
                  <a:pt x="397" y="2"/>
                </a:lnTo>
                <a:lnTo>
                  <a:pt x="397" y="3"/>
                </a:lnTo>
                <a:lnTo>
                  <a:pt x="398" y="3"/>
                </a:lnTo>
                <a:lnTo>
                  <a:pt x="398" y="3"/>
                </a:lnTo>
                <a:lnTo>
                  <a:pt x="399" y="3"/>
                </a:lnTo>
                <a:lnTo>
                  <a:pt x="399" y="2"/>
                </a:lnTo>
                <a:lnTo>
                  <a:pt x="399" y="3"/>
                </a:lnTo>
                <a:lnTo>
                  <a:pt x="400" y="3"/>
                </a:lnTo>
                <a:lnTo>
                  <a:pt x="400" y="4"/>
                </a:lnTo>
                <a:lnTo>
                  <a:pt x="400" y="1"/>
                </a:lnTo>
                <a:lnTo>
                  <a:pt x="401" y="3"/>
                </a:lnTo>
                <a:lnTo>
                  <a:pt x="401" y="3"/>
                </a:lnTo>
                <a:lnTo>
                  <a:pt x="401" y="2"/>
                </a:lnTo>
                <a:lnTo>
                  <a:pt x="402" y="4"/>
                </a:lnTo>
                <a:lnTo>
                  <a:pt x="402" y="4"/>
                </a:lnTo>
                <a:lnTo>
                  <a:pt x="403" y="4"/>
                </a:lnTo>
                <a:lnTo>
                  <a:pt x="403" y="2"/>
                </a:lnTo>
                <a:lnTo>
                  <a:pt x="403" y="3"/>
                </a:lnTo>
                <a:lnTo>
                  <a:pt x="404" y="3"/>
                </a:lnTo>
                <a:lnTo>
                  <a:pt x="404" y="4"/>
                </a:lnTo>
                <a:lnTo>
                  <a:pt x="404" y="4"/>
                </a:lnTo>
                <a:lnTo>
                  <a:pt x="406" y="2"/>
                </a:lnTo>
                <a:lnTo>
                  <a:pt x="406" y="2"/>
                </a:lnTo>
                <a:lnTo>
                  <a:pt x="406" y="4"/>
                </a:lnTo>
                <a:lnTo>
                  <a:pt x="407" y="3"/>
                </a:lnTo>
                <a:lnTo>
                  <a:pt x="407" y="3"/>
                </a:lnTo>
                <a:lnTo>
                  <a:pt x="408" y="3"/>
                </a:lnTo>
                <a:lnTo>
                  <a:pt x="408" y="3"/>
                </a:lnTo>
                <a:lnTo>
                  <a:pt x="408" y="4"/>
                </a:lnTo>
                <a:lnTo>
                  <a:pt x="409" y="2"/>
                </a:lnTo>
                <a:lnTo>
                  <a:pt x="409" y="4"/>
                </a:lnTo>
                <a:lnTo>
                  <a:pt x="409" y="4"/>
                </a:lnTo>
                <a:lnTo>
                  <a:pt x="410" y="3"/>
                </a:lnTo>
                <a:lnTo>
                  <a:pt x="410" y="2"/>
                </a:lnTo>
                <a:lnTo>
                  <a:pt x="410" y="4"/>
                </a:lnTo>
                <a:lnTo>
                  <a:pt x="411" y="3"/>
                </a:lnTo>
                <a:lnTo>
                  <a:pt x="411" y="4"/>
                </a:lnTo>
                <a:lnTo>
                  <a:pt x="412" y="4"/>
                </a:lnTo>
                <a:lnTo>
                  <a:pt x="412" y="3"/>
                </a:lnTo>
                <a:lnTo>
                  <a:pt x="412" y="4"/>
                </a:lnTo>
                <a:lnTo>
                  <a:pt x="413" y="4"/>
                </a:lnTo>
                <a:lnTo>
                  <a:pt x="413" y="3"/>
                </a:lnTo>
                <a:lnTo>
                  <a:pt x="413" y="2"/>
                </a:lnTo>
                <a:lnTo>
                  <a:pt x="415" y="2"/>
                </a:lnTo>
                <a:lnTo>
                  <a:pt x="415" y="3"/>
                </a:lnTo>
                <a:lnTo>
                  <a:pt x="415" y="3"/>
                </a:lnTo>
                <a:lnTo>
                  <a:pt x="416" y="3"/>
                </a:lnTo>
                <a:lnTo>
                  <a:pt x="416" y="3"/>
                </a:lnTo>
                <a:lnTo>
                  <a:pt x="417" y="4"/>
                </a:lnTo>
                <a:lnTo>
                  <a:pt x="417" y="4"/>
                </a:lnTo>
                <a:lnTo>
                  <a:pt x="417" y="4"/>
                </a:lnTo>
                <a:lnTo>
                  <a:pt x="418" y="2"/>
                </a:lnTo>
                <a:lnTo>
                  <a:pt x="418" y="2"/>
                </a:lnTo>
                <a:lnTo>
                  <a:pt x="418" y="4"/>
                </a:lnTo>
                <a:lnTo>
                  <a:pt x="419" y="4"/>
                </a:lnTo>
                <a:lnTo>
                  <a:pt x="419" y="4"/>
                </a:lnTo>
                <a:lnTo>
                  <a:pt x="419" y="2"/>
                </a:lnTo>
                <a:lnTo>
                  <a:pt x="420" y="3"/>
                </a:lnTo>
                <a:lnTo>
                  <a:pt x="420" y="3"/>
                </a:lnTo>
                <a:lnTo>
                  <a:pt x="421" y="2"/>
                </a:lnTo>
                <a:lnTo>
                  <a:pt x="421" y="3"/>
                </a:lnTo>
                <a:lnTo>
                  <a:pt x="421" y="4"/>
                </a:lnTo>
                <a:lnTo>
                  <a:pt x="422" y="4"/>
                </a:lnTo>
                <a:lnTo>
                  <a:pt x="422" y="3"/>
                </a:lnTo>
                <a:lnTo>
                  <a:pt x="422" y="3"/>
                </a:lnTo>
                <a:lnTo>
                  <a:pt x="424" y="2"/>
                </a:lnTo>
                <a:lnTo>
                  <a:pt x="424" y="4"/>
                </a:lnTo>
                <a:lnTo>
                  <a:pt x="424" y="1"/>
                </a:lnTo>
                <a:lnTo>
                  <a:pt x="425" y="2"/>
                </a:lnTo>
                <a:lnTo>
                  <a:pt x="425" y="3"/>
                </a:lnTo>
                <a:lnTo>
                  <a:pt x="426" y="4"/>
                </a:lnTo>
                <a:lnTo>
                  <a:pt x="426" y="3"/>
                </a:lnTo>
                <a:lnTo>
                  <a:pt x="426" y="2"/>
                </a:lnTo>
                <a:lnTo>
                  <a:pt x="427" y="4"/>
                </a:lnTo>
                <a:lnTo>
                  <a:pt x="427" y="2"/>
                </a:lnTo>
                <a:lnTo>
                  <a:pt x="427" y="4"/>
                </a:lnTo>
                <a:lnTo>
                  <a:pt x="428" y="3"/>
                </a:lnTo>
                <a:lnTo>
                  <a:pt x="428" y="3"/>
                </a:lnTo>
                <a:lnTo>
                  <a:pt x="428" y="1"/>
                </a:lnTo>
                <a:lnTo>
                  <a:pt x="429" y="3"/>
                </a:lnTo>
                <a:lnTo>
                  <a:pt x="429" y="3"/>
                </a:lnTo>
                <a:lnTo>
                  <a:pt x="430" y="2"/>
                </a:lnTo>
                <a:lnTo>
                  <a:pt x="430" y="3"/>
                </a:lnTo>
                <a:lnTo>
                  <a:pt x="430" y="4"/>
                </a:lnTo>
                <a:lnTo>
                  <a:pt x="431" y="3"/>
                </a:lnTo>
                <a:lnTo>
                  <a:pt x="431" y="4"/>
                </a:lnTo>
                <a:lnTo>
                  <a:pt x="431" y="4"/>
                </a:lnTo>
                <a:lnTo>
                  <a:pt x="433" y="4"/>
                </a:lnTo>
                <a:lnTo>
                  <a:pt x="433" y="3"/>
                </a:lnTo>
                <a:lnTo>
                  <a:pt x="434" y="3"/>
                </a:lnTo>
                <a:lnTo>
                  <a:pt x="434" y="2"/>
                </a:lnTo>
                <a:lnTo>
                  <a:pt x="434" y="2"/>
                </a:lnTo>
                <a:lnTo>
                  <a:pt x="435" y="2"/>
                </a:lnTo>
                <a:lnTo>
                  <a:pt x="435" y="2"/>
                </a:lnTo>
                <a:lnTo>
                  <a:pt x="435" y="2"/>
                </a:lnTo>
                <a:lnTo>
                  <a:pt x="436" y="4"/>
                </a:lnTo>
                <a:lnTo>
                  <a:pt x="436" y="3"/>
                </a:lnTo>
                <a:lnTo>
                  <a:pt x="436" y="4"/>
                </a:lnTo>
                <a:lnTo>
                  <a:pt x="437" y="4"/>
                </a:lnTo>
                <a:lnTo>
                  <a:pt x="437" y="4"/>
                </a:lnTo>
                <a:lnTo>
                  <a:pt x="438" y="3"/>
                </a:lnTo>
                <a:lnTo>
                  <a:pt x="438" y="4"/>
                </a:lnTo>
                <a:lnTo>
                  <a:pt x="438" y="4"/>
                </a:lnTo>
                <a:lnTo>
                  <a:pt x="439" y="3"/>
                </a:lnTo>
                <a:lnTo>
                  <a:pt x="439" y="4"/>
                </a:lnTo>
                <a:lnTo>
                  <a:pt x="439" y="3"/>
                </a:lnTo>
                <a:lnTo>
                  <a:pt x="440" y="3"/>
                </a:lnTo>
                <a:lnTo>
                  <a:pt x="440" y="4"/>
                </a:lnTo>
                <a:lnTo>
                  <a:pt x="440" y="3"/>
                </a:lnTo>
                <a:lnTo>
                  <a:pt x="442" y="3"/>
                </a:lnTo>
                <a:lnTo>
                  <a:pt x="442" y="3"/>
                </a:lnTo>
                <a:lnTo>
                  <a:pt x="443" y="4"/>
                </a:lnTo>
                <a:lnTo>
                  <a:pt x="443" y="2"/>
                </a:lnTo>
                <a:lnTo>
                  <a:pt x="443" y="4"/>
                </a:lnTo>
                <a:lnTo>
                  <a:pt x="444" y="4"/>
                </a:lnTo>
                <a:lnTo>
                  <a:pt x="444" y="4"/>
                </a:lnTo>
                <a:lnTo>
                  <a:pt x="444" y="3"/>
                </a:lnTo>
                <a:lnTo>
                  <a:pt x="445" y="4"/>
                </a:lnTo>
                <a:lnTo>
                  <a:pt x="445" y="3"/>
                </a:lnTo>
                <a:lnTo>
                  <a:pt x="445" y="4"/>
                </a:lnTo>
                <a:lnTo>
                  <a:pt x="446" y="3"/>
                </a:lnTo>
                <a:lnTo>
                  <a:pt x="446" y="2"/>
                </a:lnTo>
                <a:lnTo>
                  <a:pt x="447" y="3"/>
                </a:lnTo>
                <a:lnTo>
                  <a:pt x="447" y="3"/>
                </a:lnTo>
                <a:lnTo>
                  <a:pt x="447" y="4"/>
                </a:lnTo>
                <a:lnTo>
                  <a:pt x="448" y="2"/>
                </a:lnTo>
                <a:lnTo>
                  <a:pt x="448" y="2"/>
                </a:lnTo>
                <a:lnTo>
                  <a:pt x="448" y="3"/>
                </a:lnTo>
                <a:lnTo>
                  <a:pt x="449" y="3"/>
                </a:lnTo>
                <a:lnTo>
                  <a:pt x="449" y="3"/>
                </a:lnTo>
                <a:lnTo>
                  <a:pt x="449" y="2"/>
                </a:lnTo>
                <a:lnTo>
                  <a:pt x="451" y="2"/>
                </a:lnTo>
                <a:lnTo>
                  <a:pt x="451" y="3"/>
                </a:lnTo>
                <a:lnTo>
                  <a:pt x="452" y="2"/>
                </a:lnTo>
                <a:lnTo>
                  <a:pt x="452" y="2"/>
                </a:lnTo>
                <a:lnTo>
                  <a:pt x="452" y="3"/>
                </a:lnTo>
                <a:lnTo>
                  <a:pt x="453" y="4"/>
                </a:lnTo>
                <a:lnTo>
                  <a:pt x="453" y="4"/>
                </a:lnTo>
                <a:lnTo>
                  <a:pt x="453" y="4"/>
                </a:lnTo>
                <a:lnTo>
                  <a:pt x="454" y="2"/>
                </a:lnTo>
                <a:lnTo>
                  <a:pt x="454" y="2"/>
                </a:lnTo>
                <a:lnTo>
                  <a:pt x="454" y="2"/>
                </a:lnTo>
                <a:lnTo>
                  <a:pt x="455" y="4"/>
                </a:lnTo>
                <a:lnTo>
                  <a:pt x="455" y="3"/>
                </a:lnTo>
                <a:lnTo>
                  <a:pt x="456" y="3"/>
                </a:lnTo>
                <a:lnTo>
                  <a:pt x="456" y="4"/>
                </a:lnTo>
                <a:lnTo>
                  <a:pt x="456" y="2"/>
                </a:lnTo>
                <a:lnTo>
                  <a:pt x="457" y="3"/>
                </a:lnTo>
                <a:lnTo>
                  <a:pt x="457" y="3"/>
                </a:lnTo>
                <a:lnTo>
                  <a:pt x="457" y="3"/>
                </a:lnTo>
                <a:lnTo>
                  <a:pt x="458" y="3"/>
                </a:lnTo>
                <a:lnTo>
                  <a:pt x="458" y="1"/>
                </a:lnTo>
                <a:lnTo>
                  <a:pt x="458" y="3"/>
                </a:lnTo>
                <a:lnTo>
                  <a:pt x="460" y="3"/>
                </a:lnTo>
                <a:lnTo>
                  <a:pt x="460" y="3"/>
                </a:lnTo>
                <a:lnTo>
                  <a:pt x="461" y="2"/>
                </a:lnTo>
                <a:lnTo>
                  <a:pt x="461" y="4"/>
                </a:lnTo>
                <a:lnTo>
                  <a:pt x="461" y="4"/>
                </a:lnTo>
                <a:lnTo>
                  <a:pt x="462" y="3"/>
                </a:lnTo>
                <a:lnTo>
                  <a:pt x="462" y="2"/>
                </a:lnTo>
                <a:lnTo>
                  <a:pt x="462" y="2"/>
                </a:lnTo>
                <a:lnTo>
                  <a:pt x="463" y="3"/>
                </a:lnTo>
                <a:lnTo>
                  <a:pt x="463" y="3"/>
                </a:lnTo>
                <a:lnTo>
                  <a:pt x="463" y="2"/>
                </a:lnTo>
                <a:lnTo>
                  <a:pt x="464" y="3"/>
                </a:lnTo>
                <a:lnTo>
                  <a:pt x="464" y="4"/>
                </a:lnTo>
                <a:lnTo>
                  <a:pt x="465" y="2"/>
                </a:lnTo>
                <a:lnTo>
                  <a:pt x="465" y="2"/>
                </a:lnTo>
                <a:lnTo>
                  <a:pt x="465" y="3"/>
                </a:lnTo>
                <a:lnTo>
                  <a:pt x="466" y="3"/>
                </a:lnTo>
                <a:lnTo>
                  <a:pt x="466" y="2"/>
                </a:lnTo>
                <a:lnTo>
                  <a:pt x="466" y="1"/>
                </a:lnTo>
                <a:lnTo>
                  <a:pt x="467" y="3"/>
                </a:lnTo>
                <a:lnTo>
                  <a:pt x="467" y="2"/>
                </a:lnTo>
                <a:lnTo>
                  <a:pt x="467" y="3"/>
                </a:lnTo>
                <a:lnTo>
                  <a:pt x="469" y="3"/>
                </a:lnTo>
                <a:lnTo>
                  <a:pt x="469" y="4"/>
                </a:lnTo>
                <a:lnTo>
                  <a:pt x="470" y="2"/>
                </a:lnTo>
                <a:lnTo>
                  <a:pt x="470" y="1"/>
                </a:lnTo>
                <a:lnTo>
                  <a:pt x="470" y="3"/>
                </a:lnTo>
                <a:lnTo>
                  <a:pt x="471" y="3"/>
                </a:lnTo>
                <a:lnTo>
                  <a:pt x="471" y="2"/>
                </a:lnTo>
                <a:lnTo>
                  <a:pt x="471" y="2"/>
                </a:lnTo>
                <a:lnTo>
                  <a:pt x="472" y="2"/>
                </a:lnTo>
                <a:lnTo>
                  <a:pt x="472" y="2"/>
                </a:lnTo>
                <a:lnTo>
                  <a:pt x="472" y="3"/>
                </a:lnTo>
                <a:lnTo>
                  <a:pt x="473" y="3"/>
                </a:lnTo>
                <a:lnTo>
                  <a:pt x="473" y="3"/>
                </a:lnTo>
                <a:lnTo>
                  <a:pt x="474" y="4"/>
                </a:lnTo>
                <a:lnTo>
                  <a:pt x="474" y="4"/>
                </a:lnTo>
                <a:lnTo>
                  <a:pt x="474" y="4"/>
                </a:lnTo>
                <a:lnTo>
                  <a:pt x="475" y="3"/>
                </a:lnTo>
                <a:lnTo>
                  <a:pt x="475" y="3"/>
                </a:lnTo>
                <a:lnTo>
                  <a:pt x="475" y="3"/>
                </a:lnTo>
                <a:lnTo>
                  <a:pt x="476" y="3"/>
                </a:lnTo>
                <a:lnTo>
                  <a:pt x="476" y="3"/>
                </a:lnTo>
                <a:lnTo>
                  <a:pt x="478" y="4"/>
                </a:lnTo>
                <a:lnTo>
                  <a:pt x="478" y="2"/>
                </a:lnTo>
                <a:lnTo>
                  <a:pt x="478" y="3"/>
                </a:lnTo>
                <a:lnTo>
                  <a:pt x="479" y="3"/>
                </a:lnTo>
                <a:lnTo>
                  <a:pt x="479" y="4"/>
                </a:lnTo>
                <a:lnTo>
                  <a:pt x="479" y="3"/>
                </a:lnTo>
                <a:lnTo>
                  <a:pt x="480" y="4"/>
                </a:lnTo>
                <a:lnTo>
                  <a:pt x="480" y="3"/>
                </a:lnTo>
                <a:lnTo>
                  <a:pt x="480" y="3"/>
                </a:lnTo>
                <a:lnTo>
                  <a:pt x="481" y="2"/>
                </a:lnTo>
                <a:lnTo>
                  <a:pt x="481" y="1"/>
                </a:lnTo>
                <a:lnTo>
                  <a:pt x="482" y="4"/>
                </a:lnTo>
                <a:lnTo>
                  <a:pt x="482" y="2"/>
                </a:lnTo>
                <a:lnTo>
                  <a:pt x="482" y="3"/>
                </a:lnTo>
                <a:lnTo>
                  <a:pt x="483" y="4"/>
                </a:lnTo>
                <a:lnTo>
                  <a:pt x="483" y="3"/>
                </a:lnTo>
                <a:lnTo>
                  <a:pt x="483" y="2"/>
                </a:lnTo>
                <a:lnTo>
                  <a:pt x="484" y="3"/>
                </a:lnTo>
                <a:lnTo>
                  <a:pt x="484" y="3"/>
                </a:lnTo>
                <a:lnTo>
                  <a:pt x="484" y="2"/>
                </a:lnTo>
                <a:lnTo>
                  <a:pt x="485" y="2"/>
                </a:lnTo>
                <a:lnTo>
                  <a:pt x="485" y="3"/>
                </a:lnTo>
                <a:lnTo>
                  <a:pt x="487" y="3"/>
                </a:lnTo>
                <a:lnTo>
                  <a:pt x="487" y="4"/>
                </a:lnTo>
                <a:lnTo>
                  <a:pt x="487" y="4"/>
                </a:lnTo>
                <a:lnTo>
                  <a:pt x="488" y="2"/>
                </a:lnTo>
                <a:lnTo>
                  <a:pt x="488" y="4"/>
                </a:lnTo>
                <a:lnTo>
                  <a:pt x="488" y="4"/>
                </a:lnTo>
                <a:lnTo>
                  <a:pt x="489" y="3"/>
                </a:lnTo>
                <a:lnTo>
                  <a:pt x="489" y="3"/>
                </a:lnTo>
                <a:lnTo>
                  <a:pt x="489" y="3"/>
                </a:lnTo>
                <a:lnTo>
                  <a:pt x="490" y="2"/>
                </a:lnTo>
                <a:lnTo>
                  <a:pt x="490" y="1"/>
                </a:lnTo>
                <a:lnTo>
                  <a:pt x="491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2" y="4"/>
                </a:lnTo>
                <a:lnTo>
                  <a:pt x="492" y="3"/>
                </a:lnTo>
                <a:lnTo>
                  <a:pt x="493" y="3"/>
                </a:lnTo>
                <a:lnTo>
                  <a:pt x="493" y="4"/>
                </a:lnTo>
                <a:lnTo>
                  <a:pt x="493" y="2"/>
                </a:lnTo>
                <a:lnTo>
                  <a:pt x="494" y="3"/>
                </a:lnTo>
                <a:lnTo>
                  <a:pt x="494" y="2"/>
                </a:lnTo>
                <a:lnTo>
                  <a:pt x="496" y="3"/>
                </a:lnTo>
                <a:lnTo>
                  <a:pt x="496" y="2"/>
                </a:lnTo>
                <a:lnTo>
                  <a:pt x="496" y="2"/>
                </a:lnTo>
                <a:lnTo>
                  <a:pt x="497" y="3"/>
                </a:lnTo>
                <a:lnTo>
                  <a:pt x="497" y="3"/>
                </a:lnTo>
                <a:lnTo>
                  <a:pt x="497" y="3"/>
                </a:lnTo>
                <a:lnTo>
                  <a:pt x="498" y="4"/>
                </a:lnTo>
                <a:lnTo>
                  <a:pt x="498" y="3"/>
                </a:lnTo>
                <a:lnTo>
                  <a:pt x="498" y="2"/>
                </a:lnTo>
                <a:lnTo>
                  <a:pt x="499" y="3"/>
                </a:lnTo>
                <a:lnTo>
                  <a:pt x="499" y="3"/>
                </a:lnTo>
                <a:lnTo>
                  <a:pt x="500" y="4"/>
                </a:lnTo>
                <a:lnTo>
                  <a:pt x="500" y="3"/>
                </a:lnTo>
                <a:lnTo>
                  <a:pt x="500" y="4"/>
                </a:lnTo>
                <a:lnTo>
                  <a:pt x="501" y="1"/>
                </a:lnTo>
                <a:lnTo>
                  <a:pt x="501" y="1"/>
                </a:lnTo>
                <a:lnTo>
                  <a:pt x="501" y="3"/>
                </a:lnTo>
                <a:lnTo>
                  <a:pt x="502" y="4"/>
                </a:lnTo>
                <a:lnTo>
                  <a:pt x="502" y="4"/>
                </a:lnTo>
                <a:lnTo>
                  <a:pt x="502" y="3"/>
                </a:lnTo>
                <a:lnTo>
                  <a:pt x="503" y="4"/>
                </a:lnTo>
                <a:lnTo>
                  <a:pt x="503" y="4"/>
                </a:lnTo>
                <a:lnTo>
                  <a:pt x="504" y="2"/>
                </a:lnTo>
                <a:lnTo>
                  <a:pt x="504" y="3"/>
                </a:lnTo>
                <a:lnTo>
                  <a:pt x="504" y="1"/>
                </a:lnTo>
                <a:lnTo>
                  <a:pt x="506" y="2"/>
                </a:lnTo>
                <a:lnTo>
                  <a:pt x="506" y="3"/>
                </a:lnTo>
                <a:lnTo>
                  <a:pt x="506" y="2"/>
                </a:lnTo>
                <a:lnTo>
                  <a:pt x="507" y="2"/>
                </a:lnTo>
                <a:lnTo>
                  <a:pt x="507" y="2"/>
                </a:lnTo>
                <a:lnTo>
                  <a:pt x="507" y="2"/>
                </a:lnTo>
                <a:lnTo>
                  <a:pt x="508" y="3"/>
                </a:lnTo>
                <a:lnTo>
                  <a:pt x="508" y="1"/>
                </a:lnTo>
                <a:lnTo>
                  <a:pt x="509" y="4"/>
                </a:lnTo>
                <a:lnTo>
                  <a:pt x="509" y="2"/>
                </a:lnTo>
                <a:lnTo>
                  <a:pt x="509" y="3"/>
                </a:lnTo>
                <a:lnTo>
                  <a:pt x="510" y="3"/>
                </a:lnTo>
                <a:lnTo>
                  <a:pt x="510" y="2"/>
                </a:lnTo>
                <a:lnTo>
                  <a:pt x="510" y="4"/>
                </a:lnTo>
                <a:lnTo>
                  <a:pt x="511" y="4"/>
                </a:lnTo>
                <a:lnTo>
                  <a:pt x="511" y="4"/>
                </a:lnTo>
                <a:lnTo>
                  <a:pt x="511" y="4"/>
                </a:lnTo>
                <a:lnTo>
                  <a:pt x="512" y="2"/>
                </a:lnTo>
                <a:lnTo>
                  <a:pt x="512" y="4"/>
                </a:lnTo>
                <a:lnTo>
                  <a:pt x="513" y="4"/>
                </a:lnTo>
                <a:lnTo>
                  <a:pt x="513" y="1"/>
                </a:lnTo>
                <a:lnTo>
                  <a:pt x="513" y="4"/>
                </a:lnTo>
                <a:lnTo>
                  <a:pt x="515" y="2"/>
                </a:lnTo>
                <a:lnTo>
                  <a:pt x="515" y="4"/>
                </a:lnTo>
                <a:lnTo>
                  <a:pt x="515" y="2"/>
                </a:lnTo>
                <a:lnTo>
                  <a:pt x="516" y="2"/>
                </a:lnTo>
                <a:lnTo>
                  <a:pt x="516" y="3"/>
                </a:lnTo>
                <a:lnTo>
                  <a:pt x="516" y="1"/>
                </a:lnTo>
                <a:lnTo>
                  <a:pt x="517" y="3"/>
                </a:lnTo>
                <a:lnTo>
                  <a:pt x="517" y="3"/>
                </a:lnTo>
                <a:lnTo>
                  <a:pt x="518" y="4"/>
                </a:lnTo>
                <a:lnTo>
                  <a:pt x="518" y="3"/>
                </a:lnTo>
                <a:lnTo>
                  <a:pt x="518" y="3"/>
                </a:lnTo>
                <a:lnTo>
                  <a:pt x="519" y="3"/>
                </a:lnTo>
                <a:lnTo>
                  <a:pt x="519" y="4"/>
                </a:lnTo>
                <a:lnTo>
                  <a:pt x="519" y="4"/>
                </a:lnTo>
                <a:lnTo>
                  <a:pt x="520" y="4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1" y="2"/>
                </a:lnTo>
                <a:lnTo>
                  <a:pt x="522" y="3"/>
                </a:lnTo>
                <a:lnTo>
                  <a:pt x="522" y="3"/>
                </a:lnTo>
                <a:lnTo>
                  <a:pt x="522" y="4"/>
                </a:lnTo>
                <a:lnTo>
                  <a:pt x="524" y="4"/>
                </a:lnTo>
                <a:lnTo>
                  <a:pt x="524" y="2"/>
                </a:lnTo>
                <a:lnTo>
                  <a:pt x="524" y="4"/>
                </a:lnTo>
                <a:lnTo>
                  <a:pt x="525" y="2"/>
                </a:lnTo>
                <a:lnTo>
                  <a:pt x="525" y="2"/>
                </a:lnTo>
                <a:lnTo>
                  <a:pt x="526" y="3"/>
                </a:lnTo>
                <a:lnTo>
                  <a:pt x="526" y="4"/>
                </a:lnTo>
                <a:lnTo>
                  <a:pt x="526" y="2"/>
                </a:lnTo>
                <a:lnTo>
                  <a:pt x="527" y="3"/>
                </a:lnTo>
                <a:lnTo>
                  <a:pt x="527" y="4"/>
                </a:lnTo>
                <a:lnTo>
                  <a:pt x="527" y="4"/>
                </a:lnTo>
                <a:lnTo>
                  <a:pt x="528" y="2"/>
                </a:lnTo>
                <a:lnTo>
                  <a:pt x="528" y="3"/>
                </a:lnTo>
                <a:lnTo>
                  <a:pt x="528" y="3"/>
                </a:lnTo>
                <a:lnTo>
                  <a:pt x="529" y="2"/>
                </a:lnTo>
                <a:lnTo>
                  <a:pt x="529" y="2"/>
                </a:lnTo>
                <a:lnTo>
                  <a:pt x="530" y="4"/>
                </a:lnTo>
                <a:lnTo>
                  <a:pt x="530" y="3"/>
                </a:lnTo>
                <a:lnTo>
                  <a:pt x="530" y="4"/>
                </a:lnTo>
                <a:lnTo>
                  <a:pt x="531" y="3"/>
                </a:lnTo>
                <a:lnTo>
                  <a:pt x="531" y="3"/>
                </a:lnTo>
                <a:lnTo>
                  <a:pt x="531" y="3"/>
                </a:lnTo>
                <a:lnTo>
                  <a:pt x="533" y="2"/>
                </a:lnTo>
                <a:lnTo>
                  <a:pt x="533" y="4"/>
                </a:lnTo>
                <a:lnTo>
                  <a:pt x="533" y="3"/>
                </a:lnTo>
                <a:lnTo>
                  <a:pt x="534" y="3"/>
                </a:lnTo>
                <a:lnTo>
                  <a:pt x="534" y="3"/>
                </a:lnTo>
                <a:lnTo>
                  <a:pt x="535" y="2"/>
                </a:lnTo>
                <a:lnTo>
                  <a:pt x="535" y="4"/>
                </a:lnTo>
                <a:lnTo>
                  <a:pt x="535" y="2"/>
                </a:lnTo>
                <a:lnTo>
                  <a:pt x="536" y="3"/>
                </a:lnTo>
                <a:lnTo>
                  <a:pt x="536" y="4"/>
                </a:lnTo>
                <a:lnTo>
                  <a:pt x="536" y="2"/>
                </a:lnTo>
                <a:lnTo>
                  <a:pt x="537" y="2"/>
                </a:lnTo>
                <a:lnTo>
                  <a:pt x="537" y="2"/>
                </a:lnTo>
                <a:lnTo>
                  <a:pt x="537" y="4"/>
                </a:lnTo>
                <a:lnTo>
                  <a:pt x="538" y="3"/>
                </a:lnTo>
                <a:lnTo>
                  <a:pt x="538" y="3"/>
                </a:lnTo>
                <a:lnTo>
                  <a:pt x="539" y="3"/>
                </a:lnTo>
                <a:lnTo>
                  <a:pt x="539" y="2"/>
                </a:lnTo>
                <a:lnTo>
                  <a:pt x="539" y="4"/>
                </a:lnTo>
                <a:lnTo>
                  <a:pt x="540" y="1"/>
                </a:lnTo>
                <a:lnTo>
                  <a:pt x="540" y="3"/>
                </a:lnTo>
                <a:lnTo>
                  <a:pt x="540" y="4"/>
                </a:lnTo>
                <a:lnTo>
                  <a:pt x="542" y="1"/>
                </a:lnTo>
                <a:lnTo>
                  <a:pt x="542" y="3"/>
                </a:lnTo>
                <a:lnTo>
                  <a:pt x="542" y="3"/>
                </a:lnTo>
                <a:lnTo>
                  <a:pt x="543" y="2"/>
                </a:lnTo>
                <a:lnTo>
                  <a:pt x="543" y="3"/>
                </a:lnTo>
                <a:lnTo>
                  <a:pt x="544" y="3"/>
                </a:lnTo>
                <a:lnTo>
                  <a:pt x="544" y="1"/>
                </a:lnTo>
                <a:lnTo>
                  <a:pt x="544" y="3"/>
                </a:lnTo>
                <a:lnTo>
                  <a:pt x="545" y="3"/>
                </a:lnTo>
                <a:lnTo>
                  <a:pt x="545" y="2"/>
                </a:lnTo>
                <a:lnTo>
                  <a:pt x="545" y="3"/>
                </a:lnTo>
                <a:lnTo>
                  <a:pt x="546" y="4"/>
                </a:lnTo>
                <a:lnTo>
                  <a:pt x="546" y="4"/>
                </a:lnTo>
                <a:lnTo>
                  <a:pt x="546" y="4"/>
                </a:lnTo>
                <a:lnTo>
                  <a:pt x="547" y="3"/>
                </a:lnTo>
                <a:lnTo>
                  <a:pt x="547" y="3"/>
                </a:lnTo>
                <a:lnTo>
                  <a:pt x="548" y="3"/>
                </a:lnTo>
                <a:lnTo>
                  <a:pt x="548" y="3"/>
                </a:lnTo>
                <a:lnTo>
                  <a:pt x="548" y="3"/>
                </a:lnTo>
                <a:lnTo>
                  <a:pt x="549" y="2"/>
                </a:lnTo>
                <a:lnTo>
                  <a:pt x="549" y="3"/>
                </a:lnTo>
                <a:lnTo>
                  <a:pt x="549" y="3"/>
                </a:lnTo>
                <a:lnTo>
                  <a:pt x="551" y="1"/>
                </a:lnTo>
                <a:lnTo>
                  <a:pt x="551" y="2"/>
                </a:lnTo>
                <a:lnTo>
                  <a:pt x="551" y="1"/>
                </a:lnTo>
                <a:lnTo>
                  <a:pt x="552" y="1"/>
                </a:lnTo>
                <a:lnTo>
                  <a:pt x="552" y="3"/>
                </a:lnTo>
                <a:lnTo>
                  <a:pt x="553" y="3"/>
                </a:lnTo>
                <a:lnTo>
                  <a:pt x="553" y="2"/>
                </a:lnTo>
                <a:lnTo>
                  <a:pt x="553" y="2"/>
                </a:lnTo>
                <a:lnTo>
                  <a:pt x="554" y="3"/>
                </a:lnTo>
                <a:lnTo>
                  <a:pt x="554" y="3"/>
                </a:lnTo>
                <a:lnTo>
                  <a:pt x="554" y="4"/>
                </a:lnTo>
                <a:lnTo>
                  <a:pt x="555" y="2"/>
                </a:lnTo>
                <a:lnTo>
                  <a:pt x="555" y="2"/>
                </a:lnTo>
                <a:lnTo>
                  <a:pt x="555" y="3"/>
                </a:lnTo>
                <a:lnTo>
                  <a:pt x="556" y="4"/>
                </a:lnTo>
                <a:lnTo>
                  <a:pt x="556" y="3"/>
                </a:lnTo>
                <a:lnTo>
                  <a:pt x="557" y="3"/>
                </a:lnTo>
                <a:lnTo>
                  <a:pt x="557" y="4"/>
                </a:lnTo>
                <a:lnTo>
                  <a:pt x="557" y="4"/>
                </a:lnTo>
                <a:lnTo>
                  <a:pt x="558" y="4"/>
                </a:lnTo>
                <a:lnTo>
                  <a:pt x="558" y="3"/>
                </a:lnTo>
                <a:lnTo>
                  <a:pt x="558" y="3"/>
                </a:lnTo>
                <a:lnTo>
                  <a:pt x="560" y="3"/>
                </a:lnTo>
                <a:lnTo>
                  <a:pt x="560" y="3"/>
                </a:lnTo>
                <a:lnTo>
                  <a:pt x="561" y="3"/>
                </a:lnTo>
                <a:lnTo>
                  <a:pt x="561" y="4"/>
                </a:lnTo>
                <a:lnTo>
                  <a:pt x="561" y="2"/>
                </a:lnTo>
                <a:lnTo>
                  <a:pt x="562" y="3"/>
                </a:lnTo>
                <a:lnTo>
                  <a:pt x="562" y="2"/>
                </a:lnTo>
                <a:lnTo>
                  <a:pt x="562" y="4"/>
                </a:lnTo>
                <a:lnTo>
                  <a:pt x="563" y="2"/>
                </a:lnTo>
                <a:lnTo>
                  <a:pt x="563" y="3"/>
                </a:lnTo>
                <a:lnTo>
                  <a:pt x="563" y="4"/>
                </a:lnTo>
                <a:lnTo>
                  <a:pt x="564" y="4"/>
                </a:lnTo>
                <a:lnTo>
                  <a:pt x="564" y="3"/>
                </a:lnTo>
                <a:lnTo>
                  <a:pt x="565" y="2"/>
                </a:lnTo>
                <a:lnTo>
                  <a:pt x="565" y="2"/>
                </a:lnTo>
                <a:lnTo>
                  <a:pt x="565" y="2"/>
                </a:lnTo>
                <a:lnTo>
                  <a:pt x="566" y="2"/>
                </a:lnTo>
                <a:lnTo>
                  <a:pt x="566" y="2"/>
                </a:lnTo>
                <a:lnTo>
                  <a:pt x="566" y="4"/>
                </a:lnTo>
                <a:lnTo>
                  <a:pt x="567" y="1"/>
                </a:lnTo>
                <a:lnTo>
                  <a:pt x="567" y="1"/>
                </a:lnTo>
                <a:lnTo>
                  <a:pt x="567" y="3"/>
                </a:lnTo>
                <a:lnTo>
                  <a:pt x="569" y="1"/>
                </a:lnTo>
                <a:lnTo>
                  <a:pt x="569" y="4"/>
                </a:lnTo>
                <a:lnTo>
                  <a:pt x="570" y="2"/>
                </a:lnTo>
                <a:lnTo>
                  <a:pt x="570" y="4"/>
                </a:lnTo>
                <a:lnTo>
                  <a:pt x="570" y="4"/>
                </a:lnTo>
                <a:lnTo>
                  <a:pt x="571" y="4"/>
                </a:lnTo>
                <a:lnTo>
                  <a:pt x="571" y="4"/>
                </a:lnTo>
                <a:lnTo>
                  <a:pt x="571" y="4"/>
                </a:lnTo>
                <a:lnTo>
                  <a:pt x="572" y="4"/>
                </a:lnTo>
                <a:lnTo>
                  <a:pt x="572" y="3"/>
                </a:lnTo>
                <a:lnTo>
                  <a:pt x="572" y="2"/>
                </a:lnTo>
                <a:lnTo>
                  <a:pt x="573" y="3"/>
                </a:lnTo>
                <a:lnTo>
                  <a:pt x="573" y="3"/>
                </a:lnTo>
                <a:lnTo>
                  <a:pt x="574" y="4"/>
                </a:lnTo>
                <a:lnTo>
                  <a:pt x="574" y="4"/>
                </a:lnTo>
                <a:lnTo>
                  <a:pt x="574" y="3"/>
                </a:lnTo>
                <a:lnTo>
                  <a:pt x="575" y="4"/>
                </a:lnTo>
                <a:lnTo>
                  <a:pt x="575" y="4"/>
                </a:lnTo>
                <a:lnTo>
                  <a:pt x="575" y="2"/>
                </a:lnTo>
                <a:lnTo>
                  <a:pt x="576" y="3"/>
                </a:lnTo>
                <a:lnTo>
                  <a:pt x="576" y="2"/>
                </a:lnTo>
                <a:lnTo>
                  <a:pt x="576" y="3"/>
                </a:lnTo>
                <a:lnTo>
                  <a:pt x="578" y="3"/>
                </a:lnTo>
                <a:lnTo>
                  <a:pt x="578" y="3"/>
                </a:lnTo>
                <a:lnTo>
                  <a:pt x="579" y="4"/>
                </a:lnTo>
                <a:lnTo>
                  <a:pt x="579" y="4"/>
                </a:lnTo>
                <a:lnTo>
                  <a:pt x="579" y="1"/>
                </a:lnTo>
                <a:lnTo>
                  <a:pt x="580" y="3"/>
                </a:lnTo>
                <a:lnTo>
                  <a:pt x="580" y="2"/>
                </a:lnTo>
                <a:lnTo>
                  <a:pt x="580" y="4"/>
                </a:lnTo>
                <a:lnTo>
                  <a:pt x="581" y="4"/>
                </a:lnTo>
                <a:lnTo>
                  <a:pt x="581" y="2"/>
                </a:lnTo>
                <a:lnTo>
                  <a:pt x="581" y="1"/>
                </a:lnTo>
                <a:lnTo>
                  <a:pt x="582" y="3"/>
                </a:lnTo>
                <a:lnTo>
                  <a:pt x="582" y="4"/>
                </a:lnTo>
                <a:lnTo>
                  <a:pt x="583" y="3"/>
                </a:lnTo>
                <a:lnTo>
                  <a:pt x="583" y="2"/>
                </a:lnTo>
                <a:lnTo>
                  <a:pt x="583" y="1"/>
                </a:lnTo>
                <a:lnTo>
                  <a:pt x="584" y="2"/>
                </a:lnTo>
                <a:lnTo>
                  <a:pt x="584" y="3"/>
                </a:lnTo>
                <a:lnTo>
                  <a:pt x="584" y="4"/>
                </a:lnTo>
                <a:lnTo>
                  <a:pt x="585" y="3"/>
                </a:lnTo>
                <a:lnTo>
                  <a:pt x="585" y="3"/>
                </a:lnTo>
                <a:lnTo>
                  <a:pt x="585" y="3"/>
                </a:lnTo>
                <a:lnTo>
                  <a:pt x="587" y="3"/>
                </a:lnTo>
                <a:lnTo>
                  <a:pt x="587" y="1"/>
                </a:lnTo>
                <a:lnTo>
                  <a:pt x="588" y="3"/>
                </a:lnTo>
                <a:lnTo>
                  <a:pt x="588" y="2"/>
                </a:lnTo>
                <a:lnTo>
                  <a:pt x="588" y="1"/>
                </a:lnTo>
                <a:lnTo>
                  <a:pt x="589" y="1"/>
                </a:lnTo>
                <a:lnTo>
                  <a:pt x="589" y="2"/>
                </a:lnTo>
                <a:lnTo>
                  <a:pt x="589" y="4"/>
                </a:lnTo>
                <a:lnTo>
                  <a:pt x="590" y="2"/>
                </a:lnTo>
                <a:lnTo>
                  <a:pt x="590" y="3"/>
                </a:lnTo>
                <a:lnTo>
                  <a:pt x="590" y="4"/>
                </a:lnTo>
                <a:lnTo>
                  <a:pt x="591" y="2"/>
                </a:lnTo>
                <a:lnTo>
                  <a:pt x="591" y="2"/>
                </a:lnTo>
                <a:lnTo>
                  <a:pt x="592" y="3"/>
                </a:lnTo>
                <a:lnTo>
                  <a:pt x="592" y="4"/>
                </a:lnTo>
                <a:lnTo>
                  <a:pt x="592" y="4"/>
                </a:lnTo>
                <a:lnTo>
                  <a:pt x="593" y="3"/>
                </a:lnTo>
                <a:lnTo>
                  <a:pt x="593" y="4"/>
                </a:lnTo>
                <a:lnTo>
                  <a:pt x="593" y="3"/>
                </a:lnTo>
                <a:lnTo>
                  <a:pt x="594" y="2"/>
                </a:lnTo>
                <a:lnTo>
                  <a:pt x="594" y="3"/>
                </a:lnTo>
                <a:lnTo>
                  <a:pt x="594" y="4"/>
                </a:lnTo>
                <a:lnTo>
                  <a:pt x="596" y="2"/>
                </a:lnTo>
                <a:lnTo>
                  <a:pt x="596" y="2"/>
                </a:lnTo>
                <a:lnTo>
                  <a:pt x="597" y="2"/>
                </a:lnTo>
                <a:lnTo>
                  <a:pt x="597" y="4"/>
                </a:lnTo>
                <a:lnTo>
                  <a:pt x="597" y="3"/>
                </a:lnTo>
                <a:lnTo>
                  <a:pt x="598" y="2"/>
                </a:lnTo>
                <a:lnTo>
                  <a:pt x="598" y="1"/>
                </a:lnTo>
                <a:lnTo>
                  <a:pt x="598" y="4"/>
                </a:lnTo>
                <a:lnTo>
                  <a:pt x="599" y="3"/>
                </a:lnTo>
                <a:lnTo>
                  <a:pt x="599" y="4"/>
                </a:lnTo>
                <a:lnTo>
                  <a:pt x="599" y="4"/>
                </a:lnTo>
                <a:lnTo>
                  <a:pt x="600" y="3"/>
                </a:lnTo>
                <a:lnTo>
                  <a:pt x="600" y="3"/>
                </a:lnTo>
                <a:lnTo>
                  <a:pt x="601" y="3"/>
                </a:lnTo>
                <a:lnTo>
                  <a:pt x="601" y="3"/>
                </a:lnTo>
                <a:lnTo>
                  <a:pt x="601" y="4"/>
                </a:lnTo>
                <a:lnTo>
                  <a:pt x="602" y="2"/>
                </a:lnTo>
                <a:lnTo>
                  <a:pt x="602" y="4"/>
                </a:lnTo>
                <a:lnTo>
                  <a:pt x="602" y="2"/>
                </a:lnTo>
                <a:lnTo>
                  <a:pt x="603" y="3"/>
                </a:lnTo>
                <a:lnTo>
                  <a:pt x="603" y="3"/>
                </a:lnTo>
                <a:lnTo>
                  <a:pt x="605" y="2"/>
                </a:lnTo>
                <a:lnTo>
                  <a:pt x="605" y="4"/>
                </a:lnTo>
                <a:lnTo>
                  <a:pt x="605" y="4"/>
                </a:lnTo>
                <a:lnTo>
                  <a:pt x="606" y="1"/>
                </a:lnTo>
                <a:lnTo>
                  <a:pt x="606" y="4"/>
                </a:lnTo>
                <a:lnTo>
                  <a:pt x="606" y="2"/>
                </a:lnTo>
                <a:lnTo>
                  <a:pt x="607" y="1"/>
                </a:lnTo>
                <a:lnTo>
                  <a:pt x="607" y="4"/>
                </a:lnTo>
                <a:lnTo>
                  <a:pt x="607" y="3"/>
                </a:lnTo>
                <a:lnTo>
                  <a:pt x="608" y="4"/>
                </a:lnTo>
                <a:lnTo>
                  <a:pt x="608" y="3"/>
                </a:lnTo>
                <a:lnTo>
                  <a:pt x="609" y="2"/>
                </a:lnTo>
                <a:lnTo>
                  <a:pt x="609" y="4"/>
                </a:lnTo>
                <a:lnTo>
                  <a:pt x="609" y="2"/>
                </a:lnTo>
                <a:lnTo>
                  <a:pt x="610" y="1"/>
                </a:lnTo>
                <a:lnTo>
                  <a:pt x="610" y="3"/>
                </a:lnTo>
                <a:lnTo>
                  <a:pt x="610" y="4"/>
                </a:lnTo>
                <a:lnTo>
                  <a:pt x="611" y="4"/>
                </a:lnTo>
                <a:lnTo>
                  <a:pt x="611" y="3"/>
                </a:lnTo>
                <a:lnTo>
                  <a:pt x="611" y="1"/>
                </a:lnTo>
                <a:lnTo>
                  <a:pt x="612" y="3"/>
                </a:lnTo>
                <a:lnTo>
                  <a:pt x="612" y="4"/>
                </a:lnTo>
                <a:lnTo>
                  <a:pt x="614" y="4"/>
                </a:lnTo>
                <a:lnTo>
                  <a:pt x="614" y="2"/>
                </a:lnTo>
                <a:lnTo>
                  <a:pt x="614" y="2"/>
                </a:lnTo>
                <a:lnTo>
                  <a:pt x="615" y="3"/>
                </a:lnTo>
                <a:lnTo>
                  <a:pt x="615" y="2"/>
                </a:lnTo>
                <a:lnTo>
                  <a:pt x="615" y="2"/>
                </a:lnTo>
                <a:lnTo>
                  <a:pt x="616" y="3"/>
                </a:lnTo>
                <a:lnTo>
                  <a:pt x="616" y="3"/>
                </a:lnTo>
                <a:lnTo>
                  <a:pt x="616" y="3"/>
                </a:lnTo>
                <a:lnTo>
                  <a:pt x="617" y="3"/>
                </a:lnTo>
                <a:lnTo>
                  <a:pt x="617" y="2"/>
                </a:lnTo>
                <a:lnTo>
                  <a:pt x="618" y="3"/>
                </a:lnTo>
                <a:lnTo>
                  <a:pt x="618" y="2"/>
                </a:lnTo>
                <a:lnTo>
                  <a:pt x="618" y="2"/>
                </a:lnTo>
                <a:lnTo>
                  <a:pt x="619" y="2"/>
                </a:lnTo>
                <a:lnTo>
                  <a:pt x="619" y="3"/>
                </a:lnTo>
                <a:lnTo>
                  <a:pt x="619" y="4"/>
                </a:lnTo>
                <a:lnTo>
                  <a:pt x="620" y="3"/>
                </a:lnTo>
                <a:lnTo>
                  <a:pt x="620" y="3"/>
                </a:lnTo>
                <a:lnTo>
                  <a:pt x="620" y="4"/>
                </a:lnTo>
                <a:lnTo>
                  <a:pt x="621" y="3"/>
                </a:lnTo>
                <a:lnTo>
                  <a:pt x="621" y="2"/>
                </a:lnTo>
                <a:lnTo>
                  <a:pt x="623" y="4"/>
                </a:lnTo>
                <a:lnTo>
                  <a:pt x="623" y="2"/>
                </a:lnTo>
                <a:lnTo>
                  <a:pt x="623" y="3"/>
                </a:lnTo>
                <a:lnTo>
                  <a:pt x="624" y="1"/>
                </a:lnTo>
                <a:lnTo>
                  <a:pt x="624" y="2"/>
                </a:lnTo>
                <a:lnTo>
                  <a:pt x="624" y="3"/>
                </a:lnTo>
                <a:lnTo>
                  <a:pt x="625" y="3"/>
                </a:lnTo>
                <a:lnTo>
                  <a:pt x="625" y="3"/>
                </a:lnTo>
                <a:lnTo>
                  <a:pt x="625" y="4"/>
                </a:lnTo>
                <a:lnTo>
                  <a:pt x="626" y="1"/>
                </a:lnTo>
                <a:lnTo>
                  <a:pt x="626" y="2"/>
                </a:lnTo>
                <a:lnTo>
                  <a:pt x="627" y="3"/>
                </a:lnTo>
                <a:lnTo>
                  <a:pt x="627" y="4"/>
                </a:lnTo>
                <a:lnTo>
                  <a:pt x="627" y="3"/>
                </a:lnTo>
                <a:lnTo>
                  <a:pt x="628" y="2"/>
                </a:lnTo>
                <a:lnTo>
                  <a:pt x="628" y="4"/>
                </a:lnTo>
                <a:lnTo>
                  <a:pt x="628" y="3"/>
                </a:lnTo>
                <a:lnTo>
                  <a:pt x="629" y="3"/>
                </a:lnTo>
                <a:lnTo>
                  <a:pt x="629" y="4"/>
                </a:lnTo>
                <a:lnTo>
                  <a:pt x="629" y="2"/>
                </a:lnTo>
                <a:lnTo>
                  <a:pt x="630" y="3"/>
                </a:lnTo>
                <a:lnTo>
                  <a:pt x="630" y="4"/>
                </a:lnTo>
                <a:lnTo>
                  <a:pt x="632" y="3"/>
                </a:lnTo>
                <a:lnTo>
                  <a:pt x="632" y="4"/>
                </a:lnTo>
                <a:lnTo>
                  <a:pt x="632" y="3"/>
                </a:lnTo>
                <a:lnTo>
                  <a:pt x="633" y="3"/>
                </a:lnTo>
                <a:lnTo>
                  <a:pt x="633" y="3"/>
                </a:lnTo>
                <a:lnTo>
                  <a:pt x="633" y="2"/>
                </a:lnTo>
                <a:lnTo>
                  <a:pt x="634" y="2"/>
                </a:lnTo>
                <a:lnTo>
                  <a:pt x="634" y="2"/>
                </a:lnTo>
                <a:lnTo>
                  <a:pt x="634" y="1"/>
                </a:lnTo>
                <a:lnTo>
                  <a:pt x="635" y="2"/>
                </a:lnTo>
                <a:lnTo>
                  <a:pt x="635" y="2"/>
                </a:lnTo>
                <a:lnTo>
                  <a:pt x="636" y="1"/>
                </a:lnTo>
                <a:lnTo>
                  <a:pt x="636" y="2"/>
                </a:lnTo>
                <a:lnTo>
                  <a:pt x="636" y="4"/>
                </a:lnTo>
                <a:lnTo>
                  <a:pt x="637" y="3"/>
                </a:lnTo>
                <a:lnTo>
                  <a:pt x="637" y="4"/>
                </a:lnTo>
                <a:lnTo>
                  <a:pt x="637" y="2"/>
                </a:lnTo>
                <a:lnTo>
                  <a:pt x="638" y="5"/>
                </a:lnTo>
                <a:lnTo>
                  <a:pt x="638" y="4"/>
                </a:lnTo>
                <a:lnTo>
                  <a:pt x="638" y="4"/>
                </a:lnTo>
                <a:lnTo>
                  <a:pt x="639" y="2"/>
                </a:lnTo>
                <a:lnTo>
                  <a:pt x="639" y="4"/>
                </a:lnTo>
                <a:lnTo>
                  <a:pt x="641" y="4"/>
                </a:lnTo>
                <a:lnTo>
                  <a:pt x="641" y="4"/>
                </a:lnTo>
                <a:lnTo>
                  <a:pt x="641" y="1"/>
                </a:lnTo>
                <a:lnTo>
                  <a:pt x="642" y="3"/>
                </a:lnTo>
                <a:lnTo>
                  <a:pt x="642" y="3"/>
                </a:lnTo>
                <a:lnTo>
                  <a:pt x="642" y="3"/>
                </a:lnTo>
                <a:lnTo>
                  <a:pt x="643" y="4"/>
                </a:lnTo>
                <a:lnTo>
                  <a:pt x="643" y="2"/>
                </a:lnTo>
                <a:lnTo>
                  <a:pt x="643" y="4"/>
                </a:lnTo>
                <a:lnTo>
                  <a:pt x="644" y="2"/>
                </a:lnTo>
                <a:lnTo>
                  <a:pt x="644" y="2"/>
                </a:lnTo>
                <a:lnTo>
                  <a:pt x="645" y="3"/>
                </a:lnTo>
                <a:lnTo>
                  <a:pt x="645" y="2"/>
                </a:lnTo>
                <a:lnTo>
                  <a:pt x="645" y="2"/>
                </a:lnTo>
                <a:lnTo>
                  <a:pt x="646" y="3"/>
                </a:lnTo>
                <a:lnTo>
                  <a:pt x="646" y="2"/>
                </a:lnTo>
                <a:lnTo>
                  <a:pt x="646" y="2"/>
                </a:lnTo>
                <a:lnTo>
                  <a:pt x="647" y="2"/>
                </a:lnTo>
                <a:lnTo>
                  <a:pt x="647" y="3"/>
                </a:lnTo>
                <a:lnTo>
                  <a:pt x="648" y="3"/>
                </a:lnTo>
                <a:lnTo>
                  <a:pt x="648" y="2"/>
                </a:lnTo>
                <a:lnTo>
                  <a:pt x="648" y="3"/>
                </a:lnTo>
                <a:lnTo>
                  <a:pt x="650" y="2"/>
                </a:lnTo>
                <a:lnTo>
                  <a:pt x="650" y="3"/>
                </a:lnTo>
                <a:lnTo>
                  <a:pt x="650" y="2"/>
                </a:lnTo>
                <a:lnTo>
                  <a:pt x="651" y="2"/>
                </a:lnTo>
                <a:lnTo>
                  <a:pt x="651" y="3"/>
                </a:lnTo>
                <a:lnTo>
                  <a:pt x="651" y="4"/>
                </a:lnTo>
                <a:lnTo>
                  <a:pt x="652" y="2"/>
                </a:lnTo>
                <a:lnTo>
                  <a:pt x="652" y="3"/>
                </a:lnTo>
                <a:lnTo>
                  <a:pt x="653" y="3"/>
                </a:lnTo>
                <a:lnTo>
                  <a:pt x="653" y="4"/>
                </a:lnTo>
                <a:lnTo>
                  <a:pt x="653" y="2"/>
                </a:lnTo>
                <a:lnTo>
                  <a:pt x="654" y="4"/>
                </a:lnTo>
                <a:lnTo>
                  <a:pt x="654" y="3"/>
                </a:lnTo>
                <a:lnTo>
                  <a:pt x="654" y="4"/>
                </a:lnTo>
                <a:lnTo>
                  <a:pt x="655" y="3"/>
                </a:lnTo>
                <a:lnTo>
                  <a:pt x="655" y="3"/>
                </a:lnTo>
                <a:lnTo>
                  <a:pt x="655" y="3"/>
                </a:lnTo>
                <a:lnTo>
                  <a:pt x="656" y="3"/>
                </a:lnTo>
                <a:lnTo>
                  <a:pt x="656" y="3"/>
                </a:lnTo>
                <a:lnTo>
                  <a:pt x="657" y="3"/>
                </a:lnTo>
                <a:lnTo>
                  <a:pt x="657" y="4"/>
                </a:lnTo>
                <a:lnTo>
                  <a:pt x="657" y="2"/>
                </a:lnTo>
                <a:lnTo>
                  <a:pt x="659" y="4"/>
                </a:lnTo>
                <a:lnTo>
                  <a:pt x="659" y="2"/>
                </a:lnTo>
                <a:lnTo>
                  <a:pt x="659" y="3"/>
                </a:lnTo>
                <a:lnTo>
                  <a:pt x="660" y="2"/>
                </a:lnTo>
                <a:lnTo>
                  <a:pt x="660" y="1"/>
                </a:lnTo>
                <a:lnTo>
                  <a:pt x="660" y="2"/>
                </a:lnTo>
                <a:lnTo>
                  <a:pt x="661" y="3"/>
                </a:lnTo>
                <a:lnTo>
                  <a:pt x="661" y="2"/>
                </a:lnTo>
                <a:lnTo>
                  <a:pt x="662" y="3"/>
                </a:lnTo>
                <a:lnTo>
                  <a:pt x="662" y="3"/>
                </a:lnTo>
                <a:lnTo>
                  <a:pt x="662" y="2"/>
                </a:lnTo>
                <a:lnTo>
                  <a:pt x="663" y="4"/>
                </a:lnTo>
                <a:lnTo>
                  <a:pt x="663" y="2"/>
                </a:lnTo>
                <a:lnTo>
                  <a:pt x="663" y="3"/>
                </a:lnTo>
                <a:lnTo>
                  <a:pt x="664" y="3"/>
                </a:lnTo>
                <a:lnTo>
                  <a:pt x="664" y="4"/>
                </a:lnTo>
                <a:lnTo>
                  <a:pt x="664" y="3"/>
                </a:lnTo>
                <a:lnTo>
                  <a:pt x="665" y="3"/>
                </a:lnTo>
                <a:lnTo>
                  <a:pt x="665" y="3"/>
                </a:lnTo>
                <a:lnTo>
                  <a:pt x="666" y="3"/>
                </a:lnTo>
                <a:lnTo>
                  <a:pt x="666" y="3"/>
                </a:lnTo>
                <a:lnTo>
                  <a:pt x="666" y="3"/>
                </a:lnTo>
                <a:lnTo>
                  <a:pt x="668" y="2"/>
                </a:lnTo>
                <a:lnTo>
                  <a:pt x="668" y="2"/>
                </a:lnTo>
                <a:lnTo>
                  <a:pt x="668" y="3"/>
                </a:lnTo>
                <a:lnTo>
                  <a:pt x="669" y="2"/>
                </a:lnTo>
                <a:lnTo>
                  <a:pt x="669" y="3"/>
                </a:lnTo>
                <a:lnTo>
                  <a:pt x="669" y="3"/>
                </a:lnTo>
                <a:lnTo>
                  <a:pt x="670" y="3"/>
                </a:lnTo>
                <a:lnTo>
                  <a:pt x="670" y="5"/>
                </a:lnTo>
                <a:lnTo>
                  <a:pt x="671" y="3"/>
                </a:lnTo>
                <a:lnTo>
                  <a:pt x="671" y="3"/>
                </a:lnTo>
                <a:lnTo>
                  <a:pt x="671" y="3"/>
                </a:lnTo>
                <a:lnTo>
                  <a:pt x="672" y="3"/>
                </a:lnTo>
                <a:lnTo>
                  <a:pt x="672" y="3"/>
                </a:lnTo>
                <a:lnTo>
                  <a:pt x="672" y="3"/>
                </a:lnTo>
                <a:lnTo>
                  <a:pt x="673" y="2"/>
                </a:lnTo>
                <a:lnTo>
                  <a:pt x="673" y="3"/>
                </a:lnTo>
                <a:lnTo>
                  <a:pt x="673" y="4"/>
                </a:lnTo>
                <a:lnTo>
                  <a:pt x="674" y="4"/>
                </a:lnTo>
                <a:lnTo>
                  <a:pt x="674" y="4"/>
                </a:lnTo>
                <a:lnTo>
                  <a:pt x="675" y="4"/>
                </a:lnTo>
                <a:lnTo>
                  <a:pt x="675" y="4"/>
                </a:lnTo>
                <a:lnTo>
                  <a:pt x="675" y="4"/>
                </a:lnTo>
                <a:lnTo>
                  <a:pt x="677" y="4"/>
                </a:lnTo>
                <a:lnTo>
                  <a:pt x="677" y="4"/>
                </a:lnTo>
                <a:lnTo>
                  <a:pt x="677" y="4"/>
                </a:lnTo>
                <a:lnTo>
                  <a:pt x="678" y="4"/>
                </a:lnTo>
                <a:lnTo>
                  <a:pt x="678" y="3"/>
                </a:lnTo>
                <a:lnTo>
                  <a:pt x="678" y="4"/>
                </a:lnTo>
                <a:lnTo>
                  <a:pt x="679" y="3"/>
                </a:lnTo>
                <a:lnTo>
                  <a:pt x="679" y="4"/>
                </a:lnTo>
                <a:lnTo>
                  <a:pt x="680" y="2"/>
                </a:lnTo>
                <a:lnTo>
                  <a:pt x="680" y="3"/>
                </a:lnTo>
                <a:lnTo>
                  <a:pt x="680" y="2"/>
                </a:lnTo>
                <a:lnTo>
                  <a:pt x="681" y="2"/>
                </a:lnTo>
                <a:lnTo>
                  <a:pt x="681" y="3"/>
                </a:lnTo>
                <a:lnTo>
                  <a:pt x="681" y="4"/>
                </a:lnTo>
                <a:lnTo>
                  <a:pt x="682" y="3"/>
                </a:lnTo>
                <a:lnTo>
                  <a:pt x="682" y="3"/>
                </a:lnTo>
                <a:lnTo>
                  <a:pt x="682" y="3"/>
                </a:lnTo>
                <a:lnTo>
                  <a:pt x="683" y="3"/>
                </a:lnTo>
                <a:lnTo>
                  <a:pt x="683" y="4"/>
                </a:lnTo>
                <a:lnTo>
                  <a:pt x="684" y="4"/>
                </a:lnTo>
                <a:lnTo>
                  <a:pt x="684" y="3"/>
                </a:lnTo>
                <a:lnTo>
                  <a:pt x="684" y="4"/>
                </a:lnTo>
                <a:lnTo>
                  <a:pt x="686" y="3"/>
                </a:lnTo>
                <a:lnTo>
                  <a:pt x="686" y="4"/>
                </a:lnTo>
                <a:lnTo>
                  <a:pt x="686" y="4"/>
                </a:lnTo>
                <a:lnTo>
                  <a:pt x="687" y="2"/>
                </a:lnTo>
                <a:lnTo>
                  <a:pt x="687" y="3"/>
                </a:lnTo>
                <a:lnTo>
                  <a:pt x="687" y="4"/>
                </a:lnTo>
                <a:lnTo>
                  <a:pt x="688" y="3"/>
                </a:lnTo>
                <a:lnTo>
                  <a:pt x="688" y="3"/>
                </a:lnTo>
                <a:lnTo>
                  <a:pt x="689" y="3"/>
                </a:lnTo>
                <a:lnTo>
                  <a:pt x="689" y="2"/>
                </a:lnTo>
                <a:lnTo>
                  <a:pt x="689" y="4"/>
                </a:lnTo>
                <a:lnTo>
                  <a:pt x="690" y="3"/>
                </a:lnTo>
                <a:lnTo>
                  <a:pt x="690" y="3"/>
                </a:lnTo>
                <a:lnTo>
                  <a:pt x="690" y="2"/>
                </a:lnTo>
                <a:lnTo>
                  <a:pt x="691" y="3"/>
                </a:lnTo>
                <a:lnTo>
                  <a:pt x="691" y="3"/>
                </a:lnTo>
                <a:lnTo>
                  <a:pt x="692" y="2"/>
                </a:lnTo>
                <a:lnTo>
                  <a:pt x="692" y="2"/>
                </a:lnTo>
                <a:lnTo>
                  <a:pt x="692" y="4"/>
                </a:lnTo>
                <a:lnTo>
                  <a:pt x="693" y="2"/>
                </a:lnTo>
                <a:lnTo>
                  <a:pt x="693" y="4"/>
                </a:lnTo>
                <a:lnTo>
                  <a:pt x="693" y="3"/>
                </a:lnTo>
                <a:lnTo>
                  <a:pt x="695" y="2"/>
                </a:lnTo>
                <a:lnTo>
                  <a:pt x="695" y="2"/>
                </a:lnTo>
                <a:lnTo>
                  <a:pt x="695" y="2"/>
                </a:lnTo>
                <a:lnTo>
                  <a:pt x="696" y="2"/>
                </a:lnTo>
                <a:lnTo>
                  <a:pt x="696" y="2"/>
                </a:lnTo>
                <a:lnTo>
                  <a:pt x="697" y="3"/>
                </a:lnTo>
                <a:lnTo>
                  <a:pt x="697" y="4"/>
                </a:lnTo>
                <a:lnTo>
                  <a:pt x="697" y="3"/>
                </a:lnTo>
                <a:lnTo>
                  <a:pt x="698" y="3"/>
                </a:lnTo>
                <a:lnTo>
                  <a:pt x="698" y="3"/>
                </a:lnTo>
                <a:lnTo>
                  <a:pt x="698" y="2"/>
                </a:lnTo>
                <a:lnTo>
                  <a:pt x="699" y="4"/>
                </a:lnTo>
                <a:lnTo>
                  <a:pt x="699" y="4"/>
                </a:lnTo>
                <a:lnTo>
                  <a:pt x="699" y="3"/>
                </a:lnTo>
                <a:lnTo>
                  <a:pt x="700" y="2"/>
                </a:lnTo>
                <a:lnTo>
                  <a:pt x="700" y="3"/>
                </a:lnTo>
                <a:lnTo>
                  <a:pt x="701" y="3"/>
                </a:lnTo>
                <a:lnTo>
                  <a:pt x="701" y="2"/>
                </a:lnTo>
                <a:lnTo>
                  <a:pt x="701" y="3"/>
                </a:lnTo>
                <a:lnTo>
                  <a:pt x="702" y="4"/>
                </a:lnTo>
                <a:lnTo>
                  <a:pt x="702" y="2"/>
                </a:lnTo>
                <a:lnTo>
                  <a:pt x="702" y="2"/>
                </a:lnTo>
                <a:lnTo>
                  <a:pt x="704" y="2"/>
                </a:lnTo>
                <a:lnTo>
                  <a:pt x="704" y="2"/>
                </a:lnTo>
                <a:lnTo>
                  <a:pt x="704" y="3"/>
                </a:lnTo>
                <a:lnTo>
                  <a:pt x="705" y="1"/>
                </a:lnTo>
                <a:lnTo>
                  <a:pt x="705" y="2"/>
                </a:lnTo>
                <a:lnTo>
                  <a:pt x="706" y="2"/>
                </a:lnTo>
                <a:lnTo>
                  <a:pt x="706" y="3"/>
                </a:lnTo>
                <a:lnTo>
                  <a:pt x="706" y="2"/>
                </a:lnTo>
                <a:lnTo>
                  <a:pt x="707" y="3"/>
                </a:lnTo>
                <a:lnTo>
                  <a:pt x="707" y="2"/>
                </a:lnTo>
                <a:lnTo>
                  <a:pt x="707" y="2"/>
                </a:lnTo>
                <a:lnTo>
                  <a:pt x="708" y="4"/>
                </a:lnTo>
                <a:lnTo>
                  <a:pt x="708" y="3"/>
                </a:lnTo>
                <a:lnTo>
                  <a:pt x="708" y="3"/>
                </a:lnTo>
                <a:lnTo>
                  <a:pt x="709" y="3"/>
                </a:lnTo>
                <a:lnTo>
                  <a:pt x="709" y="3"/>
                </a:lnTo>
                <a:lnTo>
                  <a:pt x="710" y="3"/>
                </a:lnTo>
                <a:lnTo>
                  <a:pt x="710" y="1"/>
                </a:lnTo>
                <a:lnTo>
                  <a:pt x="710" y="4"/>
                </a:lnTo>
                <a:lnTo>
                  <a:pt x="711" y="3"/>
                </a:lnTo>
                <a:lnTo>
                  <a:pt x="711" y="3"/>
                </a:lnTo>
                <a:lnTo>
                  <a:pt x="711" y="4"/>
                </a:lnTo>
                <a:lnTo>
                  <a:pt x="713" y="3"/>
                </a:lnTo>
                <a:lnTo>
                  <a:pt x="713" y="3"/>
                </a:lnTo>
                <a:lnTo>
                  <a:pt x="713" y="4"/>
                </a:lnTo>
                <a:lnTo>
                  <a:pt x="714" y="2"/>
                </a:lnTo>
                <a:lnTo>
                  <a:pt x="714" y="3"/>
                </a:lnTo>
                <a:lnTo>
                  <a:pt x="715" y="3"/>
                </a:lnTo>
                <a:lnTo>
                  <a:pt x="715" y="4"/>
                </a:lnTo>
                <a:lnTo>
                  <a:pt x="715" y="2"/>
                </a:lnTo>
                <a:lnTo>
                  <a:pt x="716" y="1"/>
                </a:lnTo>
                <a:lnTo>
                  <a:pt x="716" y="2"/>
                </a:lnTo>
                <a:lnTo>
                  <a:pt x="716" y="3"/>
                </a:lnTo>
                <a:lnTo>
                  <a:pt x="717" y="2"/>
                </a:lnTo>
                <a:lnTo>
                  <a:pt x="717" y="2"/>
                </a:lnTo>
                <a:lnTo>
                  <a:pt x="717" y="3"/>
                </a:lnTo>
                <a:lnTo>
                  <a:pt x="718" y="4"/>
                </a:lnTo>
                <a:lnTo>
                  <a:pt x="718" y="2"/>
                </a:lnTo>
                <a:lnTo>
                  <a:pt x="719" y="3"/>
                </a:lnTo>
                <a:lnTo>
                  <a:pt x="719" y="4"/>
                </a:lnTo>
                <a:lnTo>
                  <a:pt x="719" y="2"/>
                </a:lnTo>
                <a:lnTo>
                  <a:pt x="720" y="4"/>
                </a:lnTo>
                <a:lnTo>
                  <a:pt x="720" y="2"/>
                </a:lnTo>
                <a:lnTo>
                  <a:pt x="720" y="3"/>
                </a:lnTo>
                <a:lnTo>
                  <a:pt x="722" y="3"/>
                </a:lnTo>
                <a:lnTo>
                  <a:pt x="722" y="3"/>
                </a:lnTo>
                <a:lnTo>
                  <a:pt x="722" y="3"/>
                </a:lnTo>
                <a:lnTo>
                  <a:pt x="723" y="4"/>
                </a:lnTo>
                <a:lnTo>
                  <a:pt x="723" y="3"/>
                </a:lnTo>
                <a:lnTo>
                  <a:pt x="724" y="4"/>
                </a:lnTo>
                <a:lnTo>
                  <a:pt x="724" y="1"/>
                </a:lnTo>
                <a:lnTo>
                  <a:pt x="724" y="3"/>
                </a:lnTo>
                <a:lnTo>
                  <a:pt x="725" y="4"/>
                </a:lnTo>
                <a:lnTo>
                  <a:pt x="725" y="3"/>
                </a:lnTo>
                <a:lnTo>
                  <a:pt x="725" y="4"/>
                </a:lnTo>
                <a:lnTo>
                  <a:pt x="726" y="2"/>
                </a:lnTo>
                <a:lnTo>
                  <a:pt x="726" y="4"/>
                </a:lnTo>
                <a:lnTo>
                  <a:pt x="726" y="3"/>
                </a:lnTo>
                <a:lnTo>
                  <a:pt x="727" y="3"/>
                </a:lnTo>
                <a:lnTo>
                  <a:pt x="727" y="3"/>
                </a:lnTo>
                <a:lnTo>
                  <a:pt x="728" y="2"/>
                </a:lnTo>
                <a:lnTo>
                  <a:pt x="728" y="3"/>
                </a:lnTo>
                <a:lnTo>
                  <a:pt x="728" y="3"/>
                </a:lnTo>
                <a:lnTo>
                  <a:pt x="729" y="4"/>
                </a:lnTo>
                <a:lnTo>
                  <a:pt x="729" y="4"/>
                </a:lnTo>
                <a:lnTo>
                  <a:pt x="729" y="2"/>
                </a:lnTo>
                <a:lnTo>
                  <a:pt x="731" y="4"/>
                </a:lnTo>
                <a:lnTo>
                  <a:pt x="731" y="1"/>
                </a:lnTo>
                <a:lnTo>
                  <a:pt x="731" y="3"/>
                </a:lnTo>
                <a:lnTo>
                  <a:pt x="732" y="3"/>
                </a:lnTo>
                <a:lnTo>
                  <a:pt x="732" y="3"/>
                </a:lnTo>
                <a:lnTo>
                  <a:pt x="733" y="2"/>
                </a:lnTo>
                <a:lnTo>
                  <a:pt x="733" y="3"/>
                </a:lnTo>
                <a:lnTo>
                  <a:pt x="733" y="3"/>
                </a:lnTo>
                <a:lnTo>
                  <a:pt x="734" y="2"/>
                </a:lnTo>
                <a:lnTo>
                  <a:pt x="734" y="3"/>
                </a:lnTo>
                <a:lnTo>
                  <a:pt x="734" y="1"/>
                </a:lnTo>
                <a:lnTo>
                  <a:pt x="735" y="3"/>
                </a:lnTo>
                <a:lnTo>
                  <a:pt x="735" y="4"/>
                </a:lnTo>
                <a:lnTo>
                  <a:pt x="736" y="4"/>
                </a:lnTo>
                <a:lnTo>
                  <a:pt x="736" y="2"/>
                </a:lnTo>
                <a:lnTo>
                  <a:pt x="736" y="1"/>
                </a:lnTo>
                <a:lnTo>
                  <a:pt x="737" y="3"/>
                </a:lnTo>
                <a:lnTo>
                  <a:pt x="737" y="3"/>
                </a:lnTo>
                <a:lnTo>
                  <a:pt x="737" y="3"/>
                </a:lnTo>
                <a:lnTo>
                  <a:pt x="738" y="4"/>
                </a:lnTo>
                <a:lnTo>
                  <a:pt x="738" y="3"/>
                </a:lnTo>
                <a:lnTo>
                  <a:pt x="738" y="4"/>
                </a:lnTo>
                <a:lnTo>
                  <a:pt x="740" y="3"/>
                </a:lnTo>
                <a:lnTo>
                  <a:pt x="740" y="3"/>
                </a:lnTo>
                <a:lnTo>
                  <a:pt x="741" y="3"/>
                </a:lnTo>
                <a:lnTo>
                  <a:pt x="741" y="2"/>
                </a:lnTo>
                <a:lnTo>
                  <a:pt x="741" y="4"/>
                </a:lnTo>
                <a:lnTo>
                  <a:pt x="742" y="3"/>
                </a:lnTo>
                <a:lnTo>
                  <a:pt x="742" y="3"/>
                </a:lnTo>
                <a:lnTo>
                  <a:pt x="742" y="3"/>
                </a:lnTo>
                <a:lnTo>
                  <a:pt x="743" y="3"/>
                </a:lnTo>
                <a:lnTo>
                  <a:pt x="743" y="3"/>
                </a:lnTo>
                <a:lnTo>
                  <a:pt x="743" y="4"/>
                </a:lnTo>
                <a:lnTo>
                  <a:pt x="744" y="4"/>
                </a:lnTo>
                <a:lnTo>
                  <a:pt x="744" y="4"/>
                </a:lnTo>
                <a:lnTo>
                  <a:pt x="745" y="3"/>
                </a:lnTo>
                <a:lnTo>
                  <a:pt x="745" y="1"/>
                </a:lnTo>
                <a:lnTo>
                  <a:pt x="745" y="4"/>
                </a:lnTo>
                <a:lnTo>
                  <a:pt x="746" y="2"/>
                </a:lnTo>
                <a:lnTo>
                  <a:pt x="746" y="3"/>
                </a:lnTo>
                <a:lnTo>
                  <a:pt x="746" y="4"/>
                </a:lnTo>
                <a:lnTo>
                  <a:pt x="747" y="3"/>
                </a:lnTo>
                <a:lnTo>
                  <a:pt x="747" y="3"/>
                </a:lnTo>
                <a:lnTo>
                  <a:pt x="747" y="2"/>
                </a:lnTo>
                <a:lnTo>
                  <a:pt x="749" y="3"/>
                </a:lnTo>
                <a:lnTo>
                  <a:pt x="749" y="4"/>
                </a:lnTo>
                <a:lnTo>
                  <a:pt x="750" y="3"/>
                </a:lnTo>
                <a:lnTo>
                  <a:pt x="750" y="2"/>
                </a:lnTo>
                <a:lnTo>
                  <a:pt x="750" y="3"/>
                </a:lnTo>
                <a:lnTo>
                  <a:pt x="751" y="3"/>
                </a:lnTo>
                <a:lnTo>
                  <a:pt x="751" y="4"/>
                </a:lnTo>
                <a:lnTo>
                  <a:pt x="751" y="4"/>
                </a:lnTo>
                <a:lnTo>
                  <a:pt x="752" y="2"/>
                </a:lnTo>
                <a:lnTo>
                  <a:pt x="752" y="4"/>
                </a:lnTo>
                <a:lnTo>
                  <a:pt x="752" y="3"/>
                </a:lnTo>
                <a:lnTo>
                  <a:pt x="753" y="2"/>
                </a:lnTo>
                <a:lnTo>
                  <a:pt x="753" y="3"/>
                </a:lnTo>
                <a:lnTo>
                  <a:pt x="754" y="4"/>
                </a:lnTo>
                <a:lnTo>
                  <a:pt x="754" y="4"/>
                </a:lnTo>
                <a:lnTo>
                  <a:pt x="754" y="4"/>
                </a:lnTo>
                <a:lnTo>
                  <a:pt x="755" y="3"/>
                </a:lnTo>
                <a:lnTo>
                  <a:pt x="755" y="4"/>
                </a:lnTo>
                <a:lnTo>
                  <a:pt x="755" y="2"/>
                </a:lnTo>
                <a:lnTo>
                  <a:pt x="756" y="3"/>
                </a:lnTo>
                <a:lnTo>
                  <a:pt x="756" y="4"/>
                </a:lnTo>
                <a:lnTo>
                  <a:pt x="756" y="4"/>
                </a:lnTo>
                <a:lnTo>
                  <a:pt x="758" y="4"/>
                </a:lnTo>
                <a:lnTo>
                  <a:pt x="758" y="4"/>
                </a:lnTo>
                <a:lnTo>
                  <a:pt x="759" y="4"/>
                </a:lnTo>
                <a:lnTo>
                  <a:pt x="759" y="4"/>
                </a:lnTo>
                <a:lnTo>
                  <a:pt x="759" y="3"/>
                </a:lnTo>
                <a:lnTo>
                  <a:pt x="760" y="2"/>
                </a:lnTo>
                <a:lnTo>
                  <a:pt x="760" y="4"/>
                </a:lnTo>
                <a:lnTo>
                  <a:pt x="760" y="3"/>
                </a:lnTo>
                <a:lnTo>
                  <a:pt x="761" y="3"/>
                </a:lnTo>
                <a:lnTo>
                  <a:pt x="761" y="2"/>
                </a:lnTo>
                <a:lnTo>
                  <a:pt x="761" y="3"/>
                </a:lnTo>
                <a:lnTo>
                  <a:pt x="762" y="2"/>
                </a:lnTo>
                <a:lnTo>
                  <a:pt x="762" y="2"/>
                </a:lnTo>
                <a:lnTo>
                  <a:pt x="763" y="4"/>
                </a:lnTo>
                <a:lnTo>
                  <a:pt x="763" y="4"/>
                </a:lnTo>
                <a:lnTo>
                  <a:pt x="763" y="3"/>
                </a:lnTo>
                <a:lnTo>
                  <a:pt x="764" y="3"/>
                </a:lnTo>
                <a:lnTo>
                  <a:pt x="764" y="3"/>
                </a:lnTo>
                <a:lnTo>
                  <a:pt x="764" y="3"/>
                </a:lnTo>
                <a:lnTo>
                  <a:pt x="765" y="3"/>
                </a:lnTo>
                <a:lnTo>
                  <a:pt x="765" y="3"/>
                </a:lnTo>
                <a:lnTo>
                  <a:pt x="765" y="4"/>
                </a:lnTo>
                <a:lnTo>
                  <a:pt x="767" y="3"/>
                </a:lnTo>
                <a:lnTo>
                  <a:pt x="767" y="4"/>
                </a:lnTo>
                <a:lnTo>
                  <a:pt x="768" y="3"/>
                </a:lnTo>
                <a:lnTo>
                  <a:pt x="768" y="2"/>
                </a:lnTo>
                <a:lnTo>
                  <a:pt x="768" y="3"/>
                </a:lnTo>
                <a:lnTo>
                  <a:pt x="769" y="2"/>
                </a:lnTo>
                <a:lnTo>
                  <a:pt x="769" y="4"/>
                </a:lnTo>
                <a:lnTo>
                  <a:pt x="769" y="4"/>
                </a:lnTo>
                <a:lnTo>
                  <a:pt x="770" y="4"/>
                </a:lnTo>
                <a:lnTo>
                  <a:pt x="770" y="4"/>
                </a:lnTo>
                <a:lnTo>
                  <a:pt x="770" y="3"/>
                </a:lnTo>
                <a:lnTo>
                  <a:pt x="771" y="4"/>
                </a:lnTo>
                <a:lnTo>
                  <a:pt x="771" y="5"/>
                </a:lnTo>
                <a:lnTo>
                  <a:pt x="772" y="4"/>
                </a:lnTo>
                <a:lnTo>
                  <a:pt x="772" y="3"/>
                </a:lnTo>
                <a:lnTo>
                  <a:pt x="772" y="3"/>
                </a:lnTo>
                <a:lnTo>
                  <a:pt x="773" y="2"/>
                </a:lnTo>
                <a:lnTo>
                  <a:pt x="773" y="2"/>
                </a:lnTo>
                <a:lnTo>
                  <a:pt x="773" y="3"/>
                </a:lnTo>
                <a:lnTo>
                  <a:pt x="774" y="3"/>
                </a:lnTo>
                <a:lnTo>
                  <a:pt x="774" y="3"/>
                </a:lnTo>
                <a:lnTo>
                  <a:pt x="774" y="2"/>
                </a:lnTo>
                <a:lnTo>
                  <a:pt x="776" y="2"/>
                </a:lnTo>
                <a:lnTo>
                  <a:pt x="776" y="2"/>
                </a:lnTo>
                <a:lnTo>
                  <a:pt x="777" y="4"/>
                </a:lnTo>
                <a:lnTo>
                  <a:pt x="777" y="4"/>
                </a:lnTo>
                <a:lnTo>
                  <a:pt x="777" y="5"/>
                </a:lnTo>
                <a:lnTo>
                  <a:pt x="778" y="1"/>
                </a:lnTo>
                <a:lnTo>
                  <a:pt x="778" y="3"/>
                </a:lnTo>
                <a:lnTo>
                  <a:pt x="778" y="4"/>
                </a:lnTo>
                <a:lnTo>
                  <a:pt x="779" y="4"/>
                </a:lnTo>
                <a:lnTo>
                  <a:pt x="779" y="4"/>
                </a:lnTo>
                <a:lnTo>
                  <a:pt x="780" y="1"/>
                </a:lnTo>
                <a:lnTo>
                  <a:pt x="780" y="2"/>
                </a:lnTo>
                <a:lnTo>
                  <a:pt x="780" y="4"/>
                </a:lnTo>
                <a:lnTo>
                  <a:pt x="781" y="3"/>
                </a:lnTo>
                <a:lnTo>
                  <a:pt x="781" y="3"/>
                </a:lnTo>
                <a:lnTo>
                  <a:pt x="781" y="2"/>
                </a:lnTo>
                <a:lnTo>
                  <a:pt x="782" y="2"/>
                </a:lnTo>
                <a:lnTo>
                  <a:pt x="782" y="4"/>
                </a:lnTo>
                <a:lnTo>
                  <a:pt x="782" y="3"/>
                </a:lnTo>
                <a:lnTo>
                  <a:pt x="783" y="4"/>
                </a:lnTo>
                <a:lnTo>
                  <a:pt x="783" y="3"/>
                </a:lnTo>
                <a:lnTo>
                  <a:pt x="785" y="2"/>
                </a:lnTo>
                <a:lnTo>
                  <a:pt x="785" y="4"/>
                </a:lnTo>
                <a:lnTo>
                  <a:pt x="785" y="3"/>
                </a:lnTo>
                <a:lnTo>
                  <a:pt x="786" y="3"/>
                </a:lnTo>
                <a:lnTo>
                  <a:pt x="786" y="2"/>
                </a:lnTo>
                <a:lnTo>
                  <a:pt x="786" y="3"/>
                </a:lnTo>
                <a:lnTo>
                  <a:pt x="787" y="2"/>
                </a:lnTo>
                <a:lnTo>
                  <a:pt x="787" y="4"/>
                </a:lnTo>
                <a:lnTo>
                  <a:pt x="787" y="1"/>
                </a:lnTo>
                <a:lnTo>
                  <a:pt x="788" y="1"/>
                </a:lnTo>
                <a:lnTo>
                  <a:pt x="788" y="4"/>
                </a:lnTo>
                <a:lnTo>
                  <a:pt x="789" y="3"/>
                </a:lnTo>
                <a:lnTo>
                  <a:pt x="789" y="2"/>
                </a:lnTo>
                <a:lnTo>
                  <a:pt x="789" y="4"/>
                </a:lnTo>
                <a:lnTo>
                  <a:pt x="790" y="4"/>
                </a:lnTo>
                <a:lnTo>
                  <a:pt x="790" y="3"/>
                </a:lnTo>
                <a:lnTo>
                  <a:pt x="790" y="3"/>
                </a:lnTo>
                <a:lnTo>
                  <a:pt x="791" y="2"/>
                </a:lnTo>
                <a:lnTo>
                  <a:pt x="791" y="4"/>
                </a:lnTo>
                <a:lnTo>
                  <a:pt x="791" y="2"/>
                </a:lnTo>
                <a:lnTo>
                  <a:pt x="792" y="3"/>
                </a:lnTo>
                <a:lnTo>
                  <a:pt x="792" y="3"/>
                </a:lnTo>
                <a:lnTo>
                  <a:pt x="794" y="4"/>
                </a:lnTo>
                <a:lnTo>
                  <a:pt x="794" y="3"/>
                </a:lnTo>
                <a:lnTo>
                  <a:pt x="794" y="4"/>
                </a:lnTo>
                <a:lnTo>
                  <a:pt x="795" y="4"/>
                </a:lnTo>
                <a:lnTo>
                  <a:pt x="795" y="2"/>
                </a:lnTo>
                <a:lnTo>
                  <a:pt x="795" y="3"/>
                </a:lnTo>
                <a:lnTo>
                  <a:pt x="796" y="4"/>
                </a:lnTo>
                <a:lnTo>
                  <a:pt x="796" y="3"/>
                </a:lnTo>
                <a:lnTo>
                  <a:pt x="796" y="3"/>
                </a:lnTo>
                <a:lnTo>
                  <a:pt x="797" y="2"/>
                </a:lnTo>
                <a:lnTo>
                  <a:pt x="797" y="3"/>
                </a:lnTo>
                <a:lnTo>
                  <a:pt x="798" y="2"/>
                </a:lnTo>
                <a:lnTo>
                  <a:pt x="798" y="1"/>
                </a:lnTo>
                <a:lnTo>
                  <a:pt x="798" y="3"/>
                </a:lnTo>
                <a:lnTo>
                  <a:pt x="799" y="4"/>
                </a:lnTo>
                <a:lnTo>
                  <a:pt x="799" y="4"/>
                </a:lnTo>
                <a:lnTo>
                  <a:pt x="799" y="2"/>
                </a:lnTo>
                <a:lnTo>
                  <a:pt x="800" y="3"/>
                </a:lnTo>
                <a:lnTo>
                  <a:pt x="800" y="4"/>
                </a:lnTo>
                <a:lnTo>
                  <a:pt x="800" y="3"/>
                </a:lnTo>
                <a:lnTo>
                  <a:pt x="801" y="3"/>
                </a:lnTo>
                <a:lnTo>
                  <a:pt x="801" y="4"/>
                </a:lnTo>
                <a:lnTo>
                  <a:pt x="802" y="4"/>
                </a:lnTo>
                <a:lnTo>
                  <a:pt x="802" y="4"/>
                </a:lnTo>
                <a:lnTo>
                  <a:pt x="802" y="4"/>
                </a:lnTo>
                <a:lnTo>
                  <a:pt x="804" y="4"/>
                </a:lnTo>
                <a:lnTo>
                  <a:pt x="804" y="3"/>
                </a:lnTo>
                <a:lnTo>
                  <a:pt x="804" y="2"/>
                </a:lnTo>
                <a:lnTo>
                  <a:pt x="805" y="2"/>
                </a:lnTo>
                <a:lnTo>
                  <a:pt x="805" y="1"/>
                </a:lnTo>
                <a:lnTo>
                  <a:pt x="805" y="3"/>
                </a:lnTo>
                <a:lnTo>
                  <a:pt x="806" y="2"/>
                </a:lnTo>
                <a:lnTo>
                  <a:pt x="806" y="3"/>
                </a:lnTo>
                <a:lnTo>
                  <a:pt x="807" y="1"/>
                </a:lnTo>
                <a:lnTo>
                  <a:pt x="807" y="2"/>
                </a:lnTo>
                <a:lnTo>
                  <a:pt x="807" y="3"/>
                </a:lnTo>
                <a:lnTo>
                  <a:pt x="808" y="2"/>
                </a:lnTo>
                <a:lnTo>
                  <a:pt x="808" y="3"/>
                </a:lnTo>
                <a:lnTo>
                  <a:pt x="808" y="3"/>
                </a:lnTo>
                <a:lnTo>
                  <a:pt x="809" y="3"/>
                </a:lnTo>
                <a:lnTo>
                  <a:pt x="809" y="2"/>
                </a:lnTo>
                <a:lnTo>
                  <a:pt x="809" y="2"/>
                </a:lnTo>
                <a:lnTo>
                  <a:pt x="810" y="1"/>
                </a:lnTo>
                <a:lnTo>
                  <a:pt x="810" y="1"/>
                </a:lnTo>
                <a:lnTo>
                  <a:pt x="811" y="2"/>
                </a:lnTo>
                <a:lnTo>
                  <a:pt x="811" y="2"/>
                </a:lnTo>
                <a:lnTo>
                  <a:pt x="811" y="2"/>
                </a:lnTo>
                <a:lnTo>
                  <a:pt x="813" y="3"/>
                </a:lnTo>
                <a:lnTo>
                  <a:pt x="813" y="4"/>
                </a:lnTo>
                <a:lnTo>
                  <a:pt x="813" y="2"/>
                </a:lnTo>
                <a:lnTo>
                  <a:pt x="814" y="4"/>
                </a:lnTo>
                <a:lnTo>
                  <a:pt x="814" y="2"/>
                </a:lnTo>
                <a:lnTo>
                  <a:pt x="814" y="3"/>
                </a:lnTo>
                <a:lnTo>
                  <a:pt x="815" y="4"/>
                </a:lnTo>
                <a:lnTo>
                  <a:pt x="815" y="3"/>
                </a:lnTo>
                <a:lnTo>
                  <a:pt x="816" y="1"/>
                </a:lnTo>
                <a:lnTo>
                  <a:pt x="816" y="3"/>
                </a:lnTo>
                <a:lnTo>
                  <a:pt x="816" y="4"/>
                </a:lnTo>
                <a:lnTo>
                  <a:pt x="817" y="3"/>
                </a:lnTo>
                <a:lnTo>
                  <a:pt x="817" y="3"/>
                </a:lnTo>
                <a:lnTo>
                  <a:pt x="817" y="3"/>
                </a:lnTo>
                <a:lnTo>
                  <a:pt x="818" y="1"/>
                </a:lnTo>
                <a:lnTo>
                  <a:pt x="818" y="3"/>
                </a:lnTo>
                <a:lnTo>
                  <a:pt x="818" y="4"/>
                </a:lnTo>
                <a:lnTo>
                  <a:pt x="819" y="1"/>
                </a:lnTo>
                <a:lnTo>
                  <a:pt x="819" y="2"/>
                </a:lnTo>
                <a:lnTo>
                  <a:pt x="820" y="2"/>
                </a:lnTo>
                <a:lnTo>
                  <a:pt x="820" y="2"/>
                </a:lnTo>
                <a:lnTo>
                  <a:pt x="820" y="4"/>
                </a:lnTo>
                <a:lnTo>
                  <a:pt x="822" y="3"/>
                </a:lnTo>
                <a:lnTo>
                  <a:pt x="822" y="110"/>
                </a:lnTo>
                <a:lnTo>
                  <a:pt x="822" y="207"/>
                </a:lnTo>
                <a:lnTo>
                  <a:pt x="823" y="211"/>
                </a:lnTo>
                <a:lnTo>
                  <a:pt x="823" y="211"/>
                </a:lnTo>
                <a:lnTo>
                  <a:pt x="824" y="210"/>
                </a:lnTo>
                <a:lnTo>
                  <a:pt x="824" y="211"/>
                </a:lnTo>
                <a:lnTo>
                  <a:pt x="824" y="211"/>
                </a:lnTo>
                <a:lnTo>
                  <a:pt x="825" y="213"/>
                </a:lnTo>
                <a:lnTo>
                  <a:pt x="825" y="212"/>
                </a:lnTo>
                <a:lnTo>
                  <a:pt x="825" y="210"/>
                </a:lnTo>
                <a:lnTo>
                  <a:pt x="826" y="210"/>
                </a:lnTo>
                <a:lnTo>
                  <a:pt x="826" y="210"/>
                </a:lnTo>
                <a:lnTo>
                  <a:pt x="826" y="211"/>
                </a:lnTo>
                <a:lnTo>
                  <a:pt x="827" y="211"/>
                </a:lnTo>
                <a:lnTo>
                  <a:pt x="827" y="210"/>
                </a:lnTo>
                <a:lnTo>
                  <a:pt x="828" y="211"/>
                </a:lnTo>
                <a:lnTo>
                  <a:pt x="828" y="211"/>
                </a:lnTo>
                <a:lnTo>
                  <a:pt x="828" y="211"/>
                </a:lnTo>
                <a:lnTo>
                  <a:pt x="829" y="213"/>
                </a:lnTo>
                <a:lnTo>
                  <a:pt x="829" y="210"/>
                </a:lnTo>
                <a:lnTo>
                  <a:pt x="829" y="211"/>
                </a:lnTo>
                <a:lnTo>
                  <a:pt x="831" y="212"/>
                </a:lnTo>
                <a:lnTo>
                  <a:pt x="831" y="213"/>
                </a:lnTo>
                <a:lnTo>
                  <a:pt x="831" y="212"/>
                </a:lnTo>
                <a:lnTo>
                  <a:pt x="832" y="210"/>
                </a:lnTo>
                <a:lnTo>
                  <a:pt x="832" y="213"/>
                </a:lnTo>
                <a:lnTo>
                  <a:pt x="833" y="210"/>
                </a:lnTo>
                <a:lnTo>
                  <a:pt x="833" y="212"/>
                </a:lnTo>
                <a:lnTo>
                  <a:pt x="833" y="210"/>
                </a:lnTo>
                <a:lnTo>
                  <a:pt x="834" y="211"/>
                </a:lnTo>
                <a:lnTo>
                  <a:pt x="834" y="211"/>
                </a:lnTo>
                <a:lnTo>
                  <a:pt x="834" y="212"/>
                </a:lnTo>
                <a:lnTo>
                  <a:pt x="835" y="213"/>
                </a:lnTo>
                <a:lnTo>
                  <a:pt x="835" y="212"/>
                </a:lnTo>
                <a:lnTo>
                  <a:pt x="835" y="212"/>
                </a:lnTo>
                <a:lnTo>
                  <a:pt x="836" y="210"/>
                </a:lnTo>
                <a:lnTo>
                  <a:pt x="836" y="212"/>
                </a:lnTo>
                <a:lnTo>
                  <a:pt x="837" y="210"/>
                </a:lnTo>
                <a:lnTo>
                  <a:pt x="837" y="212"/>
                </a:lnTo>
                <a:lnTo>
                  <a:pt x="837" y="212"/>
                </a:lnTo>
                <a:lnTo>
                  <a:pt x="838" y="213"/>
                </a:lnTo>
                <a:lnTo>
                  <a:pt x="838" y="212"/>
                </a:lnTo>
                <a:lnTo>
                  <a:pt x="838" y="211"/>
                </a:lnTo>
                <a:lnTo>
                  <a:pt x="840" y="212"/>
                </a:lnTo>
                <a:lnTo>
                  <a:pt x="840" y="211"/>
                </a:lnTo>
                <a:lnTo>
                  <a:pt x="840" y="212"/>
                </a:lnTo>
                <a:lnTo>
                  <a:pt x="841" y="211"/>
                </a:lnTo>
                <a:lnTo>
                  <a:pt x="841" y="212"/>
                </a:lnTo>
                <a:lnTo>
                  <a:pt x="842" y="211"/>
                </a:lnTo>
                <a:lnTo>
                  <a:pt x="842" y="212"/>
                </a:lnTo>
                <a:lnTo>
                  <a:pt x="842" y="213"/>
                </a:lnTo>
                <a:lnTo>
                  <a:pt x="843" y="211"/>
                </a:lnTo>
                <a:lnTo>
                  <a:pt x="843" y="211"/>
                </a:lnTo>
                <a:lnTo>
                  <a:pt x="843" y="210"/>
                </a:lnTo>
                <a:lnTo>
                  <a:pt x="844" y="211"/>
                </a:lnTo>
                <a:lnTo>
                  <a:pt x="844" y="211"/>
                </a:lnTo>
                <a:lnTo>
                  <a:pt x="844" y="212"/>
                </a:lnTo>
                <a:lnTo>
                  <a:pt x="845" y="212"/>
                </a:lnTo>
                <a:lnTo>
                  <a:pt x="845" y="211"/>
                </a:lnTo>
                <a:lnTo>
                  <a:pt x="846" y="211"/>
                </a:lnTo>
                <a:lnTo>
                  <a:pt x="846" y="211"/>
                </a:lnTo>
                <a:lnTo>
                  <a:pt x="846" y="210"/>
                </a:lnTo>
                <a:lnTo>
                  <a:pt x="847" y="211"/>
                </a:lnTo>
                <a:lnTo>
                  <a:pt x="847" y="210"/>
                </a:lnTo>
                <a:lnTo>
                  <a:pt x="847" y="212"/>
                </a:lnTo>
                <a:lnTo>
                  <a:pt x="849" y="210"/>
                </a:lnTo>
                <a:lnTo>
                  <a:pt x="849" y="212"/>
                </a:lnTo>
                <a:lnTo>
                  <a:pt x="849" y="212"/>
                </a:lnTo>
                <a:lnTo>
                  <a:pt x="850" y="212"/>
                </a:lnTo>
                <a:lnTo>
                  <a:pt x="850" y="211"/>
                </a:lnTo>
                <a:lnTo>
                  <a:pt x="851" y="210"/>
                </a:lnTo>
                <a:lnTo>
                  <a:pt x="851" y="211"/>
                </a:lnTo>
                <a:lnTo>
                  <a:pt x="851" y="212"/>
                </a:lnTo>
                <a:lnTo>
                  <a:pt x="852" y="213"/>
                </a:lnTo>
                <a:lnTo>
                  <a:pt x="852" y="212"/>
                </a:lnTo>
                <a:lnTo>
                  <a:pt x="852" y="210"/>
                </a:lnTo>
                <a:lnTo>
                  <a:pt x="853" y="213"/>
                </a:lnTo>
                <a:lnTo>
                  <a:pt x="853" y="212"/>
                </a:lnTo>
                <a:lnTo>
                  <a:pt x="853" y="211"/>
                </a:lnTo>
                <a:lnTo>
                  <a:pt x="854" y="211"/>
                </a:lnTo>
                <a:lnTo>
                  <a:pt x="854" y="211"/>
                </a:lnTo>
                <a:lnTo>
                  <a:pt x="855" y="211"/>
                </a:lnTo>
                <a:lnTo>
                  <a:pt x="855" y="211"/>
                </a:lnTo>
                <a:lnTo>
                  <a:pt x="855" y="210"/>
                </a:lnTo>
                <a:lnTo>
                  <a:pt x="856" y="211"/>
                </a:lnTo>
                <a:lnTo>
                  <a:pt x="856" y="213"/>
                </a:lnTo>
                <a:lnTo>
                  <a:pt x="856" y="212"/>
                </a:lnTo>
                <a:lnTo>
                  <a:pt x="858" y="212"/>
                </a:lnTo>
                <a:lnTo>
                  <a:pt x="858" y="211"/>
                </a:lnTo>
                <a:lnTo>
                  <a:pt x="858" y="212"/>
                </a:lnTo>
                <a:lnTo>
                  <a:pt x="859" y="212"/>
                </a:lnTo>
                <a:lnTo>
                  <a:pt x="859" y="210"/>
                </a:lnTo>
                <a:lnTo>
                  <a:pt x="860" y="211"/>
                </a:lnTo>
                <a:lnTo>
                  <a:pt x="860" y="210"/>
                </a:lnTo>
                <a:lnTo>
                  <a:pt x="860" y="211"/>
                </a:lnTo>
                <a:lnTo>
                  <a:pt x="861" y="210"/>
                </a:lnTo>
                <a:lnTo>
                  <a:pt x="861" y="211"/>
                </a:lnTo>
                <a:lnTo>
                  <a:pt x="861" y="211"/>
                </a:lnTo>
                <a:lnTo>
                  <a:pt x="862" y="212"/>
                </a:lnTo>
                <a:lnTo>
                  <a:pt x="862" y="212"/>
                </a:lnTo>
                <a:lnTo>
                  <a:pt x="863" y="210"/>
                </a:lnTo>
                <a:lnTo>
                  <a:pt x="863" y="210"/>
                </a:lnTo>
                <a:lnTo>
                  <a:pt x="863" y="213"/>
                </a:lnTo>
                <a:lnTo>
                  <a:pt x="864" y="210"/>
                </a:lnTo>
                <a:lnTo>
                  <a:pt x="864" y="211"/>
                </a:lnTo>
                <a:lnTo>
                  <a:pt x="864" y="211"/>
                </a:lnTo>
                <a:lnTo>
                  <a:pt x="865" y="212"/>
                </a:lnTo>
                <a:lnTo>
                  <a:pt x="865" y="212"/>
                </a:lnTo>
                <a:lnTo>
                  <a:pt x="865" y="211"/>
                </a:lnTo>
                <a:lnTo>
                  <a:pt x="867" y="210"/>
                </a:lnTo>
                <a:lnTo>
                  <a:pt x="867" y="210"/>
                </a:lnTo>
                <a:lnTo>
                  <a:pt x="868" y="210"/>
                </a:lnTo>
                <a:lnTo>
                  <a:pt x="868" y="211"/>
                </a:lnTo>
                <a:lnTo>
                  <a:pt x="868" y="210"/>
                </a:lnTo>
                <a:lnTo>
                  <a:pt x="869" y="210"/>
                </a:lnTo>
                <a:lnTo>
                  <a:pt x="869" y="211"/>
                </a:lnTo>
                <a:lnTo>
                  <a:pt x="869" y="210"/>
                </a:lnTo>
                <a:lnTo>
                  <a:pt x="870" y="211"/>
                </a:lnTo>
                <a:lnTo>
                  <a:pt x="870" y="211"/>
                </a:lnTo>
                <a:lnTo>
                  <a:pt x="870" y="213"/>
                </a:lnTo>
                <a:lnTo>
                  <a:pt x="871" y="211"/>
                </a:lnTo>
                <a:lnTo>
                  <a:pt x="871" y="211"/>
                </a:lnTo>
                <a:lnTo>
                  <a:pt x="872" y="211"/>
                </a:lnTo>
                <a:lnTo>
                  <a:pt x="872" y="212"/>
                </a:lnTo>
                <a:lnTo>
                  <a:pt x="872" y="211"/>
                </a:lnTo>
                <a:lnTo>
                  <a:pt x="873" y="213"/>
                </a:lnTo>
                <a:lnTo>
                  <a:pt x="873" y="211"/>
                </a:lnTo>
                <a:lnTo>
                  <a:pt x="873" y="212"/>
                </a:lnTo>
                <a:lnTo>
                  <a:pt x="874" y="210"/>
                </a:lnTo>
                <a:lnTo>
                  <a:pt x="874" y="211"/>
                </a:lnTo>
                <a:lnTo>
                  <a:pt x="874" y="212"/>
                </a:lnTo>
                <a:lnTo>
                  <a:pt x="876" y="212"/>
                </a:lnTo>
                <a:lnTo>
                  <a:pt x="876" y="213"/>
                </a:lnTo>
                <a:lnTo>
                  <a:pt x="877" y="212"/>
                </a:lnTo>
                <a:lnTo>
                  <a:pt x="877" y="210"/>
                </a:lnTo>
                <a:lnTo>
                  <a:pt x="877" y="211"/>
                </a:lnTo>
                <a:lnTo>
                  <a:pt x="878" y="213"/>
                </a:lnTo>
                <a:lnTo>
                  <a:pt x="878" y="211"/>
                </a:lnTo>
                <a:lnTo>
                  <a:pt x="878" y="210"/>
                </a:lnTo>
                <a:lnTo>
                  <a:pt x="879" y="211"/>
                </a:lnTo>
                <a:lnTo>
                  <a:pt x="879" y="212"/>
                </a:lnTo>
                <a:lnTo>
                  <a:pt x="879" y="210"/>
                </a:lnTo>
                <a:lnTo>
                  <a:pt x="880" y="210"/>
                </a:lnTo>
                <a:lnTo>
                  <a:pt x="880" y="211"/>
                </a:lnTo>
                <a:lnTo>
                  <a:pt x="881" y="211"/>
                </a:lnTo>
                <a:lnTo>
                  <a:pt x="881" y="211"/>
                </a:lnTo>
                <a:lnTo>
                  <a:pt x="881" y="209"/>
                </a:lnTo>
                <a:lnTo>
                  <a:pt x="882" y="212"/>
                </a:lnTo>
                <a:lnTo>
                  <a:pt x="882" y="210"/>
                </a:lnTo>
                <a:lnTo>
                  <a:pt x="882" y="211"/>
                </a:lnTo>
                <a:lnTo>
                  <a:pt x="883" y="210"/>
                </a:lnTo>
                <a:lnTo>
                  <a:pt x="883" y="210"/>
                </a:lnTo>
                <a:lnTo>
                  <a:pt x="883" y="212"/>
                </a:lnTo>
                <a:lnTo>
                  <a:pt x="885" y="211"/>
                </a:lnTo>
                <a:lnTo>
                  <a:pt x="885" y="212"/>
                </a:lnTo>
                <a:lnTo>
                  <a:pt x="886" y="211"/>
                </a:lnTo>
                <a:lnTo>
                  <a:pt x="886" y="212"/>
                </a:lnTo>
                <a:lnTo>
                  <a:pt x="886" y="210"/>
                </a:lnTo>
                <a:lnTo>
                  <a:pt x="887" y="211"/>
                </a:lnTo>
                <a:lnTo>
                  <a:pt x="887" y="210"/>
                </a:lnTo>
                <a:lnTo>
                  <a:pt x="887" y="210"/>
                </a:lnTo>
                <a:lnTo>
                  <a:pt x="888" y="210"/>
                </a:lnTo>
                <a:lnTo>
                  <a:pt x="888" y="211"/>
                </a:lnTo>
                <a:lnTo>
                  <a:pt x="888" y="210"/>
                </a:lnTo>
                <a:lnTo>
                  <a:pt x="889" y="210"/>
                </a:lnTo>
                <a:lnTo>
                  <a:pt x="889" y="211"/>
                </a:lnTo>
                <a:lnTo>
                  <a:pt x="890" y="212"/>
                </a:lnTo>
                <a:lnTo>
                  <a:pt x="890" y="211"/>
                </a:lnTo>
                <a:lnTo>
                  <a:pt x="890" y="211"/>
                </a:lnTo>
                <a:lnTo>
                  <a:pt x="891" y="211"/>
                </a:lnTo>
                <a:lnTo>
                  <a:pt x="891" y="212"/>
                </a:lnTo>
                <a:lnTo>
                  <a:pt x="891" y="211"/>
                </a:lnTo>
                <a:lnTo>
                  <a:pt x="892" y="211"/>
                </a:lnTo>
                <a:lnTo>
                  <a:pt x="892" y="211"/>
                </a:lnTo>
                <a:lnTo>
                  <a:pt x="892" y="211"/>
                </a:lnTo>
                <a:lnTo>
                  <a:pt x="894" y="212"/>
                </a:lnTo>
                <a:lnTo>
                  <a:pt x="894" y="211"/>
                </a:lnTo>
                <a:lnTo>
                  <a:pt x="895" y="210"/>
                </a:lnTo>
                <a:lnTo>
                  <a:pt x="895" y="210"/>
                </a:lnTo>
                <a:lnTo>
                  <a:pt x="895" y="210"/>
                </a:lnTo>
                <a:lnTo>
                  <a:pt x="896" y="211"/>
                </a:lnTo>
                <a:lnTo>
                  <a:pt x="896" y="211"/>
                </a:lnTo>
                <a:lnTo>
                  <a:pt x="896" y="210"/>
                </a:lnTo>
                <a:lnTo>
                  <a:pt x="897" y="212"/>
                </a:lnTo>
                <a:lnTo>
                  <a:pt x="897" y="213"/>
                </a:lnTo>
                <a:lnTo>
                  <a:pt x="897" y="211"/>
                </a:lnTo>
                <a:lnTo>
                  <a:pt x="898" y="210"/>
                </a:lnTo>
                <a:lnTo>
                  <a:pt x="898" y="211"/>
                </a:lnTo>
                <a:lnTo>
                  <a:pt x="899" y="211"/>
                </a:lnTo>
                <a:lnTo>
                  <a:pt x="899" y="211"/>
                </a:lnTo>
                <a:lnTo>
                  <a:pt x="899" y="211"/>
                </a:lnTo>
                <a:lnTo>
                  <a:pt x="900" y="211"/>
                </a:lnTo>
                <a:lnTo>
                  <a:pt x="900" y="212"/>
                </a:lnTo>
                <a:lnTo>
                  <a:pt x="900" y="211"/>
                </a:lnTo>
                <a:lnTo>
                  <a:pt x="901" y="210"/>
                </a:lnTo>
                <a:lnTo>
                  <a:pt x="901" y="211"/>
                </a:lnTo>
                <a:lnTo>
                  <a:pt x="901" y="210"/>
                </a:lnTo>
                <a:lnTo>
                  <a:pt x="903" y="211"/>
                </a:lnTo>
                <a:lnTo>
                  <a:pt x="903" y="210"/>
                </a:lnTo>
                <a:lnTo>
                  <a:pt x="904" y="212"/>
                </a:lnTo>
                <a:lnTo>
                  <a:pt x="904" y="212"/>
                </a:lnTo>
                <a:lnTo>
                  <a:pt x="904" y="211"/>
                </a:lnTo>
                <a:lnTo>
                  <a:pt x="905" y="210"/>
                </a:lnTo>
                <a:lnTo>
                  <a:pt x="905" y="213"/>
                </a:lnTo>
                <a:lnTo>
                  <a:pt x="905" y="211"/>
                </a:lnTo>
                <a:lnTo>
                  <a:pt x="906" y="212"/>
                </a:lnTo>
                <a:lnTo>
                  <a:pt x="906" y="210"/>
                </a:lnTo>
                <a:lnTo>
                  <a:pt x="907" y="211"/>
                </a:lnTo>
                <a:lnTo>
                  <a:pt x="907" y="210"/>
                </a:lnTo>
                <a:lnTo>
                  <a:pt x="907" y="211"/>
                </a:lnTo>
                <a:lnTo>
                  <a:pt x="908" y="211"/>
                </a:lnTo>
                <a:lnTo>
                  <a:pt x="908" y="210"/>
                </a:lnTo>
                <a:lnTo>
                  <a:pt x="908" y="211"/>
                </a:lnTo>
                <a:lnTo>
                  <a:pt x="909" y="213"/>
                </a:lnTo>
                <a:lnTo>
                  <a:pt x="909" y="212"/>
                </a:lnTo>
                <a:lnTo>
                  <a:pt x="909" y="212"/>
                </a:lnTo>
                <a:lnTo>
                  <a:pt x="910" y="211"/>
                </a:lnTo>
                <a:lnTo>
                  <a:pt x="910" y="213"/>
                </a:lnTo>
                <a:lnTo>
                  <a:pt x="912" y="211"/>
                </a:lnTo>
                <a:lnTo>
                  <a:pt x="912" y="212"/>
                </a:lnTo>
                <a:lnTo>
                  <a:pt x="912" y="212"/>
                </a:lnTo>
                <a:lnTo>
                  <a:pt x="913" y="211"/>
                </a:lnTo>
                <a:lnTo>
                  <a:pt x="913" y="211"/>
                </a:lnTo>
                <a:lnTo>
                  <a:pt x="913" y="212"/>
                </a:lnTo>
                <a:lnTo>
                  <a:pt x="914" y="211"/>
                </a:lnTo>
                <a:lnTo>
                  <a:pt x="914" y="211"/>
                </a:lnTo>
                <a:lnTo>
                  <a:pt x="914" y="212"/>
                </a:lnTo>
                <a:lnTo>
                  <a:pt x="915" y="211"/>
                </a:lnTo>
                <a:lnTo>
                  <a:pt x="915" y="212"/>
                </a:lnTo>
                <a:lnTo>
                  <a:pt x="916" y="212"/>
                </a:lnTo>
                <a:lnTo>
                  <a:pt x="916" y="210"/>
                </a:lnTo>
                <a:lnTo>
                  <a:pt x="916" y="210"/>
                </a:lnTo>
                <a:lnTo>
                  <a:pt x="917" y="213"/>
                </a:lnTo>
                <a:lnTo>
                  <a:pt x="917" y="210"/>
                </a:lnTo>
                <a:lnTo>
                  <a:pt x="917" y="213"/>
                </a:lnTo>
                <a:lnTo>
                  <a:pt x="918" y="210"/>
                </a:lnTo>
                <a:lnTo>
                  <a:pt x="918" y="212"/>
                </a:lnTo>
                <a:lnTo>
                  <a:pt x="918" y="212"/>
                </a:lnTo>
                <a:lnTo>
                  <a:pt x="919" y="211"/>
                </a:lnTo>
                <a:lnTo>
                  <a:pt x="919" y="212"/>
                </a:lnTo>
                <a:lnTo>
                  <a:pt x="921" y="212"/>
                </a:lnTo>
                <a:lnTo>
                  <a:pt x="921" y="211"/>
                </a:lnTo>
                <a:lnTo>
                  <a:pt x="921" y="211"/>
                </a:lnTo>
                <a:lnTo>
                  <a:pt x="922" y="213"/>
                </a:lnTo>
                <a:lnTo>
                  <a:pt x="922" y="211"/>
                </a:lnTo>
                <a:lnTo>
                  <a:pt x="922" y="211"/>
                </a:lnTo>
                <a:lnTo>
                  <a:pt x="923" y="212"/>
                </a:lnTo>
                <a:lnTo>
                  <a:pt x="923" y="211"/>
                </a:lnTo>
                <a:lnTo>
                  <a:pt x="923" y="211"/>
                </a:lnTo>
                <a:lnTo>
                  <a:pt x="924" y="211"/>
                </a:lnTo>
                <a:lnTo>
                  <a:pt x="924" y="212"/>
                </a:lnTo>
                <a:lnTo>
                  <a:pt x="925" y="213"/>
                </a:lnTo>
                <a:lnTo>
                  <a:pt x="925" y="212"/>
                </a:lnTo>
                <a:lnTo>
                  <a:pt x="925" y="210"/>
                </a:lnTo>
                <a:lnTo>
                  <a:pt x="926" y="210"/>
                </a:lnTo>
                <a:lnTo>
                  <a:pt x="926" y="210"/>
                </a:lnTo>
                <a:lnTo>
                  <a:pt x="926" y="212"/>
                </a:lnTo>
                <a:lnTo>
                  <a:pt x="927" y="212"/>
                </a:lnTo>
                <a:lnTo>
                  <a:pt x="927" y="210"/>
                </a:lnTo>
                <a:lnTo>
                  <a:pt x="927" y="212"/>
                </a:lnTo>
                <a:lnTo>
                  <a:pt x="928" y="210"/>
                </a:lnTo>
                <a:lnTo>
                  <a:pt x="928" y="212"/>
                </a:lnTo>
                <a:lnTo>
                  <a:pt x="930" y="210"/>
                </a:lnTo>
                <a:lnTo>
                  <a:pt x="930" y="211"/>
                </a:lnTo>
                <a:lnTo>
                  <a:pt x="930" y="210"/>
                </a:lnTo>
                <a:lnTo>
                  <a:pt x="931" y="210"/>
                </a:lnTo>
                <a:lnTo>
                  <a:pt x="931" y="211"/>
                </a:lnTo>
                <a:lnTo>
                  <a:pt x="931" y="211"/>
                </a:lnTo>
                <a:lnTo>
                  <a:pt x="932" y="212"/>
                </a:lnTo>
                <a:lnTo>
                  <a:pt x="932" y="212"/>
                </a:lnTo>
                <a:lnTo>
                  <a:pt x="932" y="211"/>
                </a:lnTo>
                <a:lnTo>
                  <a:pt x="933" y="211"/>
                </a:lnTo>
                <a:lnTo>
                  <a:pt x="933" y="210"/>
                </a:lnTo>
                <a:lnTo>
                  <a:pt x="934" y="211"/>
                </a:lnTo>
                <a:lnTo>
                  <a:pt x="934" y="211"/>
                </a:lnTo>
                <a:lnTo>
                  <a:pt x="934" y="211"/>
                </a:lnTo>
                <a:lnTo>
                  <a:pt x="935" y="211"/>
                </a:lnTo>
                <a:lnTo>
                  <a:pt x="935" y="210"/>
                </a:lnTo>
                <a:lnTo>
                  <a:pt x="935" y="211"/>
                </a:lnTo>
                <a:lnTo>
                  <a:pt x="936" y="211"/>
                </a:lnTo>
                <a:lnTo>
                  <a:pt x="936" y="212"/>
                </a:lnTo>
                <a:lnTo>
                  <a:pt x="936" y="212"/>
                </a:lnTo>
                <a:lnTo>
                  <a:pt x="937" y="210"/>
                </a:lnTo>
                <a:lnTo>
                  <a:pt x="937" y="212"/>
                </a:lnTo>
                <a:lnTo>
                  <a:pt x="939" y="210"/>
                </a:lnTo>
                <a:lnTo>
                  <a:pt x="939" y="210"/>
                </a:lnTo>
                <a:lnTo>
                  <a:pt x="939" y="213"/>
                </a:lnTo>
                <a:lnTo>
                  <a:pt x="940" y="211"/>
                </a:lnTo>
                <a:lnTo>
                  <a:pt x="940" y="210"/>
                </a:lnTo>
                <a:lnTo>
                  <a:pt x="940" y="211"/>
                </a:lnTo>
                <a:lnTo>
                  <a:pt x="941" y="210"/>
                </a:lnTo>
                <a:lnTo>
                  <a:pt x="941" y="211"/>
                </a:lnTo>
                <a:lnTo>
                  <a:pt x="941" y="211"/>
                </a:lnTo>
                <a:lnTo>
                  <a:pt x="942" y="210"/>
                </a:lnTo>
                <a:lnTo>
                  <a:pt x="942" y="210"/>
                </a:lnTo>
                <a:lnTo>
                  <a:pt x="943" y="212"/>
                </a:lnTo>
                <a:lnTo>
                  <a:pt x="943" y="211"/>
                </a:lnTo>
                <a:lnTo>
                  <a:pt x="943" y="212"/>
                </a:lnTo>
                <a:lnTo>
                  <a:pt x="944" y="211"/>
                </a:lnTo>
                <a:lnTo>
                  <a:pt x="944" y="212"/>
                </a:lnTo>
                <a:lnTo>
                  <a:pt x="944" y="213"/>
                </a:lnTo>
                <a:lnTo>
                  <a:pt x="945" y="210"/>
                </a:lnTo>
                <a:lnTo>
                  <a:pt x="945" y="212"/>
                </a:lnTo>
                <a:lnTo>
                  <a:pt x="945" y="210"/>
                </a:lnTo>
                <a:lnTo>
                  <a:pt x="946" y="213"/>
                </a:lnTo>
                <a:lnTo>
                  <a:pt x="946" y="211"/>
                </a:lnTo>
                <a:lnTo>
                  <a:pt x="948" y="211"/>
                </a:lnTo>
                <a:lnTo>
                  <a:pt x="948" y="212"/>
                </a:lnTo>
                <a:lnTo>
                  <a:pt x="948" y="211"/>
                </a:lnTo>
                <a:lnTo>
                  <a:pt x="949" y="211"/>
                </a:lnTo>
                <a:lnTo>
                  <a:pt x="949" y="212"/>
                </a:lnTo>
                <a:lnTo>
                  <a:pt x="949" y="211"/>
                </a:lnTo>
                <a:lnTo>
                  <a:pt x="950" y="212"/>
                </a:lnTo>
                <a:lnTo>
                  <a:pt x="950" y="211"/>
                </a:lnTo>
                <a:lnTo>
                  <a:pt x="951" y="210"/>
                </a:lnTo>
                <a:lnTo>
                  <a:pt x="951" y="211"/>
                </a:lnTo>
                <a:lnTo>
                  <a:pt x="951" y="210"/>
                </a:lnTo>
                <a:lnTo>
                  <a:pt x="952" y="210"/>
                </a:lnTo>
                <a:lnTo>
                  <a:pt x="952" y="211"/>
                </a:lnTo>
                <a:lnTo>
                  <a:pt x="952" y="211"/>
                </a:lnTo>
                <a:lnTo>
                  <a:pt x="953" y="212"/>
                </a:lnTo>
                <a:lnTo>
                  <a:pt x="953" y="211"/>
                </a:lnTo>
                <a:lnTo>
                  <a:pt x="953" y="211"/>
                </a:lnTo>
                <a:lnTo>
                  <a:pt x="954" y="212"/>
                </a:lnTo>
                <a:lnTo>
                  <a:pt x="954" y="211"/>
                </a:lnTo>
                <a:lnTo>
                  <a:pt x="955" y="212"/>
                </a:lnTo>
                <a:lnTo>
                  <a:pt x="955" y="211"/>
                </a:lnTo>
                <a:lnTo>
                  <a:pt x="955" y="212"/>
                </a:lnTo>
                <a:lnTo>
                  <a:pt x="957" y="213"/>
                </a:lnTo>
                <a:lnTo>
                  <a:pt x="957" y="213"/>
                </a:lnTo>
                <a:lnTo>
                  <a:pt x="957" y="211"/>
                </a:lnTo>
                <a:lnTo>
                  <a:pt x="958" y="210"/>
                </a:lnTo>
                <a:lnTo>
                  <a:pt x="958" y="211"/>
                </a:lnTo>
                <a:lnTo>
                  <a:pt x="958" y="212"/>
                </a:lnTo>
                <a:lnTo>
                  <a:pt x="959" y="212"/>
                </a:lnTo>
                <a:lnTo>
                  <a:pt x="959" y="212"/>
                </a:lnTo>
                <a:lnTo>
                  <a:pt x="960" y="211"/>
                </a:lnTo>
                <a:lnTo>
                  <a:pt x="960" y="212"/>
                </a:lnTo>
                <a:lnTo>
                  <a:pt x="960" y="211"/>
                </a:lnTo>
                <a:lnTo>
                  <a:pt x="961" y="212"/>
                </a:lnTo>
                <a:lnTo>
                  <a:pt x="961" y="211"/>
                </a:lnTo>
                <a:lnTo>
                  <a:pt x="961" y="210"/>
                </a:lnTo>
                <a:lnTo>
                  <a:pt x="962" y="211"/>
                </a:lnTo>
                <a:lnTo>
                  <a:pt x="962" y="211"/>
                </a:lnTo>
                <a:lnTo>
                  <a:pt x="962" y="211"/>
                </a:lnTo>
                <a:lnTo>
                  <a:pt x="963" y="210"/>
                </a:lnTo>
                <a:lnTo>
                  <a:pt x="963" y="210"/>
                </a:lnTo>
                <a:lnTo>
                  <a:pt x="964" y="210"/>
                </a:lnTo>
                <a:lnTo>
                  <a:pt x="964" y="211"/>
                </a:lnTo>
                <a:lnTo>
                  <a:pt x="964" y="211"/>
                </a:lnTo>
                <a:lnTo>
                  <a:pt x="966" y="211"/>
                </a:lnTo>
                <a:lnTo>
                  <a:pt x="966" y="213"/>
                </a:lnTo>
                <a:lnTo>
                  <a:pt x="966" y="211"/>
                </a:lnTo>
                <a:lnTo>
                  <a:pt x="967" y="210"/>
                </a:lnTo>
                <a:lnTo>
                  <a:pt x="967" y="212"/>
                </a:lnTo>
                <a:lnTo>
                  <a:pt x="967" y="211"/>
                </a:lnTo>
                <a:lnTo>
                  <a:pt x="968" y="213"/>
                </a:lnTo>
                <a:lnTo>
                  <a:pt x="968" y="210"/>
                </a:lnTo>
                <a:lnTo>
                  <a:pt x="969" y="211"/>
                </a:lnTo>
                <a:lnTo>
                  <a:pt x="969" y="213"/>
                </a:lnTo>
                <a:lnTo>
                  <a:pt x="969" y="211"/>
                </a:lnTo>
                <a:lnTo>
                  <a:pt x="970" y="211"/>
                </a:lnTo>
                <a:lnTo>
                  <a:pt x="970" y="211"/>
                </a:lnTo>
                <a:lnTo>
                  <a:pt x="970" y="212"/>
                </a:lnTo>
                <a:lnTo>
                  <a:pt x="971" y="210"/>
                </a:lnTo>
                <a:lnTo>
                  <a:pt x="971" y="212"/>
                </a:lnTo>
                <a:lnTo>
                  <a:pt x="971" y="211"/>
                </a:lnTo>
                <a:lnTo>
                  <a:pt x="972" y="212"/>
                </a:lnTo>
                <a:lnTo>
                  <a:pt x="972" y="210"/>
                </a:lnTo>
                <a:lnTo>
                  <a:pt x="973" y="209"/>
                </a:lnTo>
                <a:lnTo>
                  <a:pt x="973" y="210"/>
                </a:lnTo>
                <a:lnTo>
                  <a:pt x="973" y="211"/>
                </a:lnTo>
                <a:lnTo>
                  <a:pt x="975" y="210"/>
                </a:lnTo>
                <a:lnTo>
                  <a:pt x="975" y="210"/>
                </a:lnTo>
                <a:lnTo>
                  <a:pt x="975" y="212"/>
                </a:lnTo>
                <a:lnTo>
                  <a:pt x="976" y="210"/>
                </a:lnTo>
                <a:lnTo>
                  <a:pt x="976" y="211"/>
                </a:lnTo>
                <a:lnTo>
                  <a:pt x="976" y="213"/>
                </a:lnTo>
                <a:lnTo>
                  <a:pt x="977" y="211"/>
                </a:lnTo>
                <a:lnTo>
                  <a:pt x="977" y="210"/>
                </a:lnTo>
                <a:lnTo>
                  <a:pt x="978" y="210"/>
                </a:lnTo>
                <a:lnTo>
                  <a:pt x="978" y="211"/>
                </a:lnTo>
                <a:lnTo>
                  <a:pt x="978" y="212"/>
                </a:lnTo>
                <a:lnTo>
                  <a:pt x="979" y="212"/>
                </a:lnTo>
                <a:lnTo>
                  <a:pt x="979" y="211"/>
                </a:lnTo>
                <a:lnTo>
                  <a:pt x="979" y="212"/>
                </a:lnTo>
                <a:lnTo>
                  <a:pt x="980" y="211"/>
                </a:lnTo>
                <a:lnTo>
                  <a:pt x="980" y="212"/>
                </a:lnTo>
                <a:lnTo>
                  <a:pt x="980" y="210"/>
                </a:lnTo>
                <a:lnTo>
                  <a:pt x="981" y="211"/>
                </a:lnTo>
                <a:lnTo>
                  <a:pt x="981" y="211"/>
                </a:lnTo>
                <a:lnTo>
                  <a:pt x="982" y="211"/>
                </a:lnTo>
                <a:lnTo>
                  <a:pt x="982" y="211"/>
                </a:lnTo>
                <a:lnTo>
                  <a:pt x="982" y="210"/>
                </a:lnTo>
                <a:lnTo>
                  <a:pt x="984" y="211"/>
                </a:lnTo>
                <a:lnTo>
                  <a:pt x="984" y="210"/>
                </a:lnTo>
                <a:lnTo>
                  <a:pt x="984" y="212"/>
                </a:lnTo>
                <a:lnTo>
                  <a:pt x="985" y="212"/>
                </a:lnTo>
                <a:lnTo>
                  <a:pt x="985" y="211"/>
                </a:lnTo>
                <a:lnTo>
                  <a:pt x="985" y="210"/>
                </a:lnTo>
                <a:lnTo>
                  <a:pt x="986" y="212"/>
                </a:lnTo>
                <a:lnTo>
                  <a:pt x="986" y="211"/>
                </a:lnTo>
                <a:lnTo>
                  <a:pt x="987" y="212"/>
                </a:lnTo>
                <a:lnTo>
                  <a:pt x="987" y="213"/>
                </a:lnTo>
                <a:lnTo>
                  <a:pt x="987" y="212"/>
                </a:lnTo>
                <a:lnTo>
                  <a:pt x="988" y="211"/>
                </a:lnTo>
                <a:lnTo>
                  <a:pt x="988" y="211"/>
                </a:lnTo>
                <a:lnTo>
                  <a:pt x="988" y="212"/>
                </a:lnTo>
                <a:lnTo>
                  <a:pt x="989" y="211"/>
                </a:lnTo>
                <a:lnTo>
                  <a:pt x="989" y="212"/>
                </a:lnTo>
                <a:lnTo>
                  <a:pt x="989" y="213"/>
                </a:lnTo>
                <a:lnTo>
                  <a:pt x="990" y="211"/>
                </a:lnTo>
                <a:lnTo>
                  <a:pt x="990" y="211"/>
                </a:lnTo>
                <a:lnTo>
                  <a:pt x="991" y="211"/>
                </a:lnTo>
                <a:lnTo>
                  <a:pt x="991" y="212"/>
                </a:lnTo>
                <a:lnTo>
                  <a:pt x="991" y="210"/>
                </a:lnTo>
                <a:lnTo>
                  <a:pt x="993" y="211"/>
                </a:lnTo>
                <a:lnTo>
                  <a:pt x="993" y="212"/>
                </a:lnTo>
                <a:lnTo>
                  <a:pt x="993" y="211"/>
                </a:lnTo>
                <a:lnTo>
                  <a:pt x="994" y="210"/>
                </a:lnTo>
                <a:lnTo>
                  <a:pt x="994" y="210"/>
                </a:lnTo>
                <a:lnTo>
                  <a:pt x="995" y="213"/>
                </a:lnTo>
                <a:lnTo>
                  <a:pt x="995" y="213"/>
                </a:lnTo>
                <a:lnTo>
                  <a:pt x="995" y="211"/>
                </a:lnTo>
                <a:lnTo>
                  <a:pt x="996" y="210"/>
                </a:lnTo>
                <a:lnTo>
                  <a:pt x="996" y="212"/>
                </a:lnTo>
                <a:lnTo>
                  <a:pt x="996" y="211"/>
                </a:lnTo>
                <a:lnTo>
                  <a:pt x="997" y="210"/>
                </a:lnTo>
                <a:lnTo>
                  <a:pt x="997" y="210"/>
                </a:lnTo>
                <a:lnTo>
                  <a:pt x="997" y="213"/>
                </a:lnTo>
                <a:lnTo>
                  <a:pt x="998" y="212"/>
                </a:lnTo>
                <a:lnTo>
                  <a:pt x="998" y="211"/>
                </a:lnTo>
                <a:lnTo>
                  <a:pt x="999" y="210"/>
                </a:lnTo>
                <a:lnTo>
                  <a:pt x="999" y="211"/>
                </a:lnTo>
                <a:lnTo>
                  <a:pt x="999" y="211"/>
                </a:lnTo>
                <a:lnTo>
                  <a:pt x="1000" y="211"/>
                </a:lnTo>
                <a:lnTo>
                  <a:pt x="1000" y="212"/>
                </a:lnTo>
                <a:lnTo>
                  <a:pt x="1000" y="212"/>
                </a:lnTo>
                <a:lnTo>
                  <a:pt x="1002" y="210"/>
                </a:lnTo>
                <a:lnTo>
                  <a:pt x="1002" y="212"/>
                </a:lnTo>
                <a:lnTo>
                  <a:pt x="1002" y="212"/>
                </a:lnTo>
                <a:lnTo>
                  <a:pt x="1003" y="212"/>
                </a:lnTo>
                <a:lnTo>
                  <a:pt x="1003" y="212"/>
                </a:lnTo>
                <a:lnTo>
                  <a:pt x="1004" y="213"/>
                </a:lnTo>
                <a:lnTo>
                  <a:pt x="1004" y="212"/>
                </a:lnTo>
                <a:lnTo>
                  <a:pt x="1004" y="213"/>
                </a:lnTo>
                <a:lnTo>
                  <a:pt x="1005" y="212"/>
                </a:lnTo>
                <a:lnTo>
                  <a:pt x="1005" y="212"/>
                </a:lnTo>
                <a:lnTo>
                  <a:pt x="1005" y="212"/>
                </a:lnTo>
                <a:lnTo>
                  <a:pt x="1006" y="213"/>
                </a:lnTo>
                <a:lnTo>
                  <a:pt x="1006" y="211"/>
                </a:lnTo>
                <a:lnTo>
                  <a:pt x="1006" y="210"/>
                </a:lnTo>
                <a:lnTo>
                  <a:pt x="1007" y="210"/>
                </a:lnTo>
                <a:lnTo>
                  <a:pt x="1007" y="210"/>
                </a:lnTo>
                <a:lnTo>
                  <a:pt x="1008" y="210"/>
                </a:lnTo>
                <a:lnTo>
                  <a:pt x="1008" y="211"/>
                </a:lnTo>
                <a:lnTo>
                  <a:pt x="1008" y="213"/>
                </a:lnTo>
                <a:lnTo>
                  <a:pt x="1009" y="212"/>
                </a:lnTo>
                <a:lnTo>
                  <a:pt x="1009" y="212"/>
                </a:lnTo>
                <a:lnTo>
                  <a:pt x="1009" y="211"/>
                </a:lnTo>
                <a:lnTo>
                  <a:pt x="1011" y="212"/>
                </a:lnTo>
                <a:lnTo>
                  <a:pt x="1011" y="211"/>
                </a:lnTo>
                <a:lnTo>
                  <a:pt x="1011" y="212"/>
                </a:lnTo>
                <a:lnTo>
                  <a:pt x="1012" y="212"/>
                </a:lnTo>
                <a:lnTo>
                  <a:pt x="1012" y="212"/>
                </a:lnTo>
                <a:lnTo>
                  <a:pt x="1013" y="211"/>
                </a:lnTo>
                <a:lnTo>
                  <a:pt x="1013" y="211"/>
                </a:lnTo>
                <a:lnTo>
                  <a:pt x="1013" y="210"/>
                </a:lnTo>
                <a:lnTo>
                  <a:pt x="1014" y="211"/>
                </a:lnTo>
                <a:lnTo>
                  <a:pt x="1014" y="212"/>
                </a:lnTo>
                <a:lnTo>
                  <a:pt x="1014" y="210"/>
                </a:lnTo>
                <a:lnTo>
                  <a:pt x="1015" y="212"/>
                </a:lnTo>
                <a:lnTo>
                  <a:pt x="1015" y="211"/>
                </a:lnTo>
                <a:lnTo>
                  <a:pt x="1015" y="210"/>
                </a:lnTo>
                <a:lnTo>
                  <a:pt x="1016" y="211"/>
                </a:lnTo>
                <a:lnTo>
                  <a:pt x="1016" y="211"/>
                </a:lnTo>
                <a:lnTo>
                  <a:pt x="1017" y="211"/>
                </a:lnTo>
                <a:lnTo>
                  <a:pt x="1017" y="211"/>
                </a:lnTo>
                <a:lnTo>
                  <a:pt x="1017" y="211"/>
                </a:lnTo>
                <a:lnTo>
                  <a:pt x="1018" y="210"/>
                </a:lnTo>
                <a:lnTo>
                  <a:pt x="1018" y="212"/>
                </a:lnTo>
                <a:lnTo>
                  <a:pt x="1018" y="212"/>
                </a:lnTo>
                <a:lnTo>
                  <a:pt x="1020" y="212"/>
                </a:lnTo>
                <a:lnTo>
                  <a:pt x="1020" y="210"/>
                </a:lnTo>
                <a:lnTo>
                  <a:pt x="1020" y="211"/>
                </a:lnTo>
                <a:lnTo>
                  <a:pt x="1021" y="211"/>
                </a:lnTo>
                <a:lnTo>
                  <a:pt x="1021" y="212"/>
                </a:lnTo>
                <a:lnTo>
                  <a:pt x="1022" y="210"/>
                </a:lnTo>
                <a:lnTo>
                  <a:pt x="1022" y="212"/>
                </a:lnTo>
                <a:lnTo>
                  <a:pt x="1022" y="212"/>
                </a:lnTo>
                <a:lnTo>
                  <a:pt x="1023" y="210"/>
                </a:lnTo>
                <a:lnTo>
                  <a:pt x="1023" y="211"/>
                </a:lnTo>
                <a:lnTo>
                  <a:pt x="1023" y="212"/>
                </a:lnTo>
                <a:lnTo>
                  <a:pt x="1024" y="210"/>
                </a:lnTo>
                <a:lnTo>
                  <a:pt x="1024" y="211"/>
                </a:lnTo>
                <a:lnTo>
                  <a:pt x="1024" y="211"/>
                </a:lnTo>
                <a:lnTo>
                  <a:pt x="1025" y="210"/>
                </a:lnTo>
                <a:lnTo>
                  <a:pt x="1025" y="212"/>
                </a:lnTo>
                <a:lnTo>
                  <a:pt x="1026" y="211"/>
                </a:lnTo>
                <a:lnTo>
                  <a:pt x="1026" y="210"/>
                </a:lnTo>
                <a:lnTo>
                  <a:pt x="1026" y="210"/>
                </a:lnTo>
                <a:lnTo>
                  <a:pt x="1027" y="211"/>
                </a:lnTo>
                <a:lnTo>
                  <a:pt x="1027" y="210"/>
                </a:lnTo>
                <a:lnTo>
                  <a:pt x="1027" y="210"/>
                </a:lnTo>
                <a:lnTo>
                  <a:pt x="1029" y="210"/>
                </a:lnTo>
                <a:lnTo>
                  <a:pt x="1029" y="210"/>
                </a:lnTo>
                <a:lnTo>
                  <a:pt x="1029" y="212"/>
                </a:lnTo>
                <a:lnTo>
                  <a:pt x="1030" y="210"/>
                </a:lnTo>
                <a:lnTo>
                  <a:pt x="1030" y="210"/>
                </a:lnTo>
                <a:lnTo>
                  <a:pt x="1031" y="211"/>
                </a:lnTo>
                <a:lnTo>
                  <a:pt x="1031" y="212"/>
                </a:lnTo>
                <a:lnTo>
                  <a:pt x="1031" y="210"/>
                </a:lnTo>
                <a:lnTo>
                  <a:pt x="1032" y="211"/>
                </a:lnTo>
                <a:lnTo>
                  <a:pt x="1032" y="210"/>
                </a:lnTo>
                <a:lnTo>
                  <a:pt x="1032" y="211"/>
                </a:lnTo>
                <a:lnTo>
                  <a:pt x="1033" y="210"/>
                </a:lnTo>
                <a:lnTo>
                  <a:pt x="1033" y="213"/>
                </a:lnTo>
                <a:lnTo>
                  <a:pt x="1033" y="210"/>
                </a:lnTo>
                <a:lnTo>
                  <a:pt x="1034" y="210"/>
                </a:lnTo>
                <a:lnTo>
                  <a:pt x="1034" y="210"/>
                </a:lnTo>
                <a:lnTo>
                  <a:pt x="1035" y="210"/>
                </a:lnTo>
                <a:lnTo>
                  <a:pt x="1035" y="211"/>
                </a:lnTo>
                <a:lnTo>
                  <a:pt x="1035" y="210"/>
                </a:lnTo>
                <a:lnTo>
                  <a:pt x="1036" y="210"/>
                </a:lnTo>
                <a:lnTo>
                  <a:pt x="1036" y="210"/>
                </a:lnTo>
                <a:lnTo>
                  <a:pt x="1036" y="212"/>
                </a:lnTo>
                <a:lnTo>
                  <a:pt x="1038" y="211"/>
                </a:lnTo>
                <a:lnTo>
                  <a:pt x="1038" y="211"/>
                </a:lnTo>
                <a:lnTo>
                  <a:pt x="1039" y="211"/>
                </a:lnTo>
                <a:lnTo>
                  <a:pt x="1039" y="212"/>
                </a:lnTo>
                <a:lnTo>
                  <a:pt x="1039" y="211"/>
                </a:lnTo>
                <a:lnTo>
                  <a:pt x="1040" y="213"/>
                </a:lnTo>
                <a:lnTo>
                  <a:pt x="1040" y="212"/>
                </a:lnTo>
                <a:lnTo>
                  <a:pt x="1040" y="212"/>
                </a:lnTo>
                <a:lnTo>
                  <a:pt x="1041" y="212"/>
                </a:lnTo>
                <a:lnTo>
                  <a:pt x="1041" y="211"/>
                </a:lnTo>
                <a:lnTo>
                  <a:pt x="1041" y="211"/>
                </a:lnTo>
                <a:lnTo>
                  <a:pt x="1042" y="210"/>
                </a:lnTo>
                <a:lnTo>
                  <a:pt x="1042" y="212"/>
                </a:lnTo>
                <a:lnTo>
                  <a:pt x="1043" y="212"/>
                </a:lnTo>
                <a:lnTo>
                  <a:pt x="1043" y="212"/>
                </a:lnTo>
                <a:lnTo>
                  <a:pt x="1043" y="211"/>
                </a:lnTo>
                <a:lnTo>
                  <a:pt x="1044" y="212"/>
                </a:lnTo>
                <a:lnTo>
                  <a:pt x="1044" y="211"/>
                </a:lnTo>
                <a:lnTo>
                  <a:pt x="1044" y="210"/>
                </a:lnTo>
                <a:lnTo>
                  <a:pt x="1045" y="210"/>
                </a:lnTo>
                <a:lnTo>
                  <a:pt x="1045" y="211"/>
                </a:lnTo>
                <a:lnTo>
                  <a:pt x="1045" y="212"/>
                </a:lnTo>
                <a:lnTo>
                  <a:pt x="1047" y="211"/>
                </a:lnTo>
                <a:lnTo>
                  <a:pt x="1047" y="211"/>
                </a:lnTo>
                <a:lnTo>
                  <a:pt x="1048" y="212"/>
                </a:lnTo>
                <a:lnTo>
                  <a:pt x="1048" y="211"/>
                </a:lnTo>
                <a:lnTo>
                  <a:pt x="1048" y="211"/>
                </a:lnTo>
                <a:lnTo>
                  <a:pt x="1049" y="213"/>
                </a:lnTo>
                <a:lnTo>
                  <a:pt x="1049" y="212"/>
                </a:lnTo>
                <a:lnTo>
                  <a:pt x="1049" y="212"/>
                </a:lnTo>
                <a:lnTo>
                  <a:pt x="1050" y="212"/>
                </a:lnTo>
                <a:lnTo>
                  <a:pt x="1050" y="213"/>
                </a:lnTo>
                <a:lnTo>
                  <a:pt x="1050" y="210"/>
                </a:lnTo>
                <a:lnTo>
                  <a:pt x="1051" y="211"/>
                </a:lnTo>
                <a:lnTo>
                  <a:pt x="1051" y="211"/>
                </a:lnTo>
                <a:lnTo>
                  <a:pt x="1052" y="211"/>
                </a:lnTo>
                <a:lnTo>
                  <a:pt x="1052" y="211"/>
                </a:lnTo>
                <a:lnTo>
                  <a:pt x="1052" y="211"/>
                </a:lnTo>
                <a:lnTo>
                  <a:pt x="1053" y="212"/>
                </a:lnTo>
                <a:lnTo>
                  <a:pt x="1053" y="213"/>
                </a:lnTo>
                <a:lnTo>
                  <a:pt x="1053" y="211"/>
                </a:lnTo>
                <a:lnTo>
                  <a:pt x="1054" y="211"/>
                </a:lnTo>
                <a:lnTo>
                  <a:pt x="1054" y="211"/>
                </a:lnTo>
                <a:lnTo>
                  <a:pt x="1054" y="210"/>
                </a:lnTo>
                <a:lnTo>
                  <a:pt x="1056" y="211"/>
                </a:lnTo>
                <a:lnTo>
                  <a:pt x="1056" y="212"/>
                </a:lnTo>
                <a:lnTo>
                  <a:pt x="1057" y="210"/>
                </a:lnTo>
                <a:lnTo>
                  <a:pt x="1057" y="211"/>
                </a:lnTo>
                <a:lnTo>
                  <a:pt x="1057" y="211"/>
                </a:lnTo>
                <a:lnTo>
                  <a:pt x="1058" y="211"/>
                </a:lnTo>
                <a:lnTo>
                  <a:pt x="1058" y="211"/>
                </a:lnTo>
                <a:lnTo>
                  <a:pt x="1058" y="211"/>
                </a:lnTo>
                <a:lnTo>
                  <a:pt x="1059" y="212"/>
                </a:lnTo>
                <a:lnTo>
                  <a:pt x="1059" y="211"/>
                </a:lnTo>
                <a:lnTo>
                  <a:pt x="1059" y="211"/>
                </a:lnTo>
                <a:lnTo>
                  <a:pt x="1060" y="210"/>
                </a:lnTo>
                <a:lnTo>
                  <a:pt x="1060" y="210"/>
                </a:lnTo>
                <a:lnTo>
                  <a:pt x="1061" y="211"/>
                </a:lnTo>
                <a:lnTo>
                  <a:pt x="1061" y="211"/>
                </a:lnTo>
                <a:lnTo>
                  <a:pt x="1061" y="211"/>
                </a:lnTo>
                <a:lnTo>
                  <a:pt x="1062" y="210"/>
                </a:lnTo>
                <a:lnTo>
                  <a:pt x="1062" y="211"/>
                </a:lnTo>
                <a:lnTo>
                  <a:pt x="1062" y="212"/>
                </a:lnTo>
                <a:lnTo>
                  <a:pt x="1063" y="210"/>
                </a:lnTo>
                <a:lnTo>
                  <a:pt x="1063" y="210"/>
                </a:lnTo>
                <a:lnTo>
                  <a:pt x="1063" y="212"/>
                </a:lnTo>
                <a:lnTo>
                  <a:pt x="1065" y="210"/>
                </a:lnTo>
                <a:lnTo>
                  <a:pt x="1065" y="211"/>
                </a:lnTo>
                <a:lnTo>
                  <a:pt x="1066" y="210"/>
                </a:lnTo>
                <a:lnTo>
                  <a:pt x="1066" y="212"/>
                </a:lnTo>
                <a:lnTo>
                  <a:pt x="1066" y="211"/>
                </a:lnTo>
                <a:lnTo>
                  <a:pt x="1067" y="211"/>
                </a:lnTo>
                <a:lnTo>
                  <a:pt x="1067" y="210"/>
                </a:lnTo>
                <a:lnTo>
                  <a:pt x="1067" y="212"/>
                </a:lnTo>
                <a:lnTo>
                  <a:pt x="1068" y="210"/>
                </a:lnTo>
                <a:lnTo>
                  <a:pt x="1068" y="211"/>
                </a:lnTo>
                <a:lnTo>
                  <a:pt x="1068" y="211"/>
                </a:lnTo>
                <a:lnTo>
                  <a:pt x="1069" y="211"/>
                </a:lnTo>
                <a:lnTo>
                  <a:pt x="1069" y="213"/>
                </a:lnTo>
                <a:lnTo>
                  <a:pt x="1070" y="211"/>
                </a:lnTo>
                <a:lnTo>
                  <a:pt x="1070" y="212"/>
                </a:lnTo>
                <a:lnTo>
                  <a:pt x="1070" y="212"/>
                </a:lnTo>
                <a:lnTo>
                  <a:pt x="1071" y="211"/>
                </a:lnTo>
                <a:lnTo>
                  <a:pt x="1071" y="211"/>
                </a:lnTo>
                <a:lnTo>
                  <a:pt x="1071" y="211"/>
                </a:lnTo>
                <a:lnTo>
                  <a:pt x="1072" y="212"/>
                </a:lnTo>
                <a:lnTo>
                  <a:pt x="1072" y="210"/>
                </a:lnTo>
                <a:lnTo>
                  <a:pt x="1072" y="210"/>
                </a:lnTo>
                <a:lnTo>
                  <a:pt x="1074" y="211"/>
                </a:lnTo>
                <a:lnTo>
                  <a:pt x="1074" y="211"/>
                </a:lnTo>
                <a:lnTo>
                  <a:pt x="1075" y="210"/>
                </a:lnTo>
                <a:lnTo>
                  <a:pt x="1075" y="211"/>
                </a:lnTo>
                <a:lnTo>
                  <a:pt x="1075" y="210"/>
                </a:lnTo>
                <a:lnTo>
                  <a:pt x="1076" y="210"/>
                </a:lnTo>
                <a:lnTo>
                  <a:pt x="1076" y="211"/>
                </a:lnTo>
                <a:lnTo>
                  <a:pt x="1076" y="213"/>
                </a:lnTo>
                <a:lnTo>
                  <a:pt x="1077" y="211"/>
                </a:lnTo>
                <a:lnTo>
                  <a:pt x="1077" y="212"/>
                </a:lnTo>
                <a:lnTo>
                  <a:pt x="1077" y="210"/>
                </a:lnTo>
                <a:lnTo>
                  <a:pt x="1078" y="210"/>
                </a:lnTo>
                <a:lnTo>
                  <a:pt x="1078" y="211"/>
                </a:lnTo>
                <a:lnTo>
                  <a:pt x="1079" y="212"/>
                </a:lnTo>
                <a:lnTo>
                  <a:pt x="1079" y="211"/>
                </a:lnTo>
                <a:lnTo>
                  <a:pt x="1079" y="211"/>
                </a:lnTo>
                <a:lnTo>
                  <a:pt x="1080" y="211"/>
                </a:lnTo>
                <a:lnTo>
                  <a:pt x="1080" y="211"/>
                </a:lnTo>
                <a:lnTo>
                  <a:pt x="1080" y="211"/>
                </a:lnTo>
                <a:lnTo>
                  <a:pt x="1081" y="212"/>
                </a:lnTo>
                <a:lnTo>
                  <a:pt x="1081" y="212"/>
                </a:lnTo>
                <a:lnTo>
                  <a:pt x="1083" y="211"/>
                </a:lnTo>
                <a:lnTo>
                  <a:pt x="1083" y="211"/>
                </a:lnTo>
                <a:lnTo>
                  <a:pt x="1083" y="212"/>
                </a:lnTo>
                <a:lnTo>
                  <a:pt x="1084" y="211"/>
                </a:lnTo>
                <a:lnTo>
                  <a:pt x="1084" y="213"/>
                </a:lnTo>
                <a:lnTo>
                  <a:pt x="1084" y="211"/>
                </a:lnTo>
                <a:lnTo>
                  <a:pt x="1085" y="213"/>
                </a:lnTo>
                <a:lnTo>
                  <a:pt x="1085" y="211"/>
                </a:lnTo>
                <a:lnTo>
                  <a:pt x="1085" y="212"/>
                </a:lnTo>
                <a:lnTo>
                  <a:pt x="1086" y="212"/>
                </a:lnTo>
                <a:lnTo>
                  <a:pt x="1086" y="212"/>
                </a:lnTo>
                <a:lnTo>
                  <a:pt x="1087" y="213"/>
                </a:lnTo>
                <a:lnTo>
                  <a:pt x="1087" y="212"/>
                </a:lnTo>
                <a:lnTo>
                  <a:pt x="1087" y="212"/>
                </a:lnTo>
                <a:lnTo>
                  <a:pt x="1088" y="211"/>
                </a:lnTo>
                <a:lnTo>
                  <a:pt x="1088" y="213"/>
                </a:lnTo>
                <a:lnTo>
                  <a:pt x="1088" y="210"/>
                </a:lnTo>
                <a:lnTo>
                  <a:pt x="1089" y="212"/>
                </a:lnTo>
                <a:lnTo>
                  <a:pt x="1089" y="211"/>
                </a:lnTo>
                <a:lnTo>
                  <a:pt x="1089" y="210"/>
                </a:lnTo>
                <a:lnTo>
                  <a:pt x="1090" y="210"/>
                </a:lnTo>
                <a:lnTo>
                  <a:pt x="1090" y="212"/>
                </a:lnTo>
                <a:lnTo>
                  <a:pt x="1092" y="212"/>
                </a:lnTo>
                <a:lnTo>
                  <a:pt x="1092" y="210"/>
                </a:lnTo>
                <a:lnTo>
                  <a:pt x="1092" y="212"/>
                </a:lnTo>
                <a:lnTo>
                  <a:pt x="1093" y="210"/>
                </a:lnTo>
                <a:lnTo>
                  <a:pt x="1093" y="211"/>
                </a:lnTo>
                <a:lnTo>
                  <a:pt x="1093" y="211"/>
                </a:lnTo>
                <a:lnTo>
                  <a:pt x="1094" y="211"/>
                </a:lnTo>
                <a:lnTo>
                  <a:pt x="1094" y="210"/>
                </a:lnTo>
                <a:lnTo>
                  <a:pt x="1094" y="210"/>
                </a:lnTo>
                <a:lnTo>
                  <a:pt x="1095" y="211"/>
                </a:lnTo>
                <a:lnTo>
                  <a:pt x="1095" y="212"/>
                </a:lnTo>
                <a:lnTo>
                  <a:pt x="1096" y="212"/>
                </a:lnTo>
                <a:lnTo>
                  <a:pt x="1096" y="210"/>
                </a:lnTo>
                <a:lnTo>
                  <a:pt x="1096" y="211"/>
                </a:lnTo>
                <a:lnTo>
                  <a:pt x="1097" y="211"/>
                </a:lnTo>
                <a:lnTo>
                  <a:pt x="1097" y="211"/>
                </a:lnTo>
                <a:lnTo>
                  <a:pt x="1097" y="211"/>
                </a:lnTo>
                <a:lnTo>
                  <a:pt x="1098" y="211"/>
                </a:lnTo>
                <a:lnTo>
                  <a:pt x="1098" y="211"/>
                </a:lnTo>
                <a:lnTo>
                  <a:pt x="1098" y="210"/>
                </a:lnTo>
                <a:lnTo>
                  <a:pt x="1099" y="212"/>
                </a:lnTo>
                <a:lnTo>
                  <a:pt x="1099" y="212"/>
                </a:lnTo>
                <a:lnTo>
                  <a:pt x="1100" y="211"/>
                </a:lnTo>
                <a:lnTo>
                  <a:pt x="1100" y="212"/>
                </a:lnTo>
                <a:lnTo>
                  <a:pt x="1100" y="212"/>
                </a:lnTo>
                <a:lnTo>
                  <a:pt x="1102" y="210"/>
                </a:lnTo>
                <a:lnTo>
                  <a:pt x="1102" y="212"/>
                </a:lnTo>
                <a:lnTo>
                  <a:pt x="1102" y="210"/>
                </a:lnTo>
                <a:lnTo>
                  <a:pt x="1103" y="211"/>
                </a:lnTo>
                <a:lnTo>
                  <a:pt x="1103" y="212"/>
                </a:lnTo>
                <a:lnTo>
                  <a:pt x="1103" y="211"/>
                </a:lnTo>
                <a:lnTo>
                  <a:pt x="1104" y="211"/>
                </a:lnTo>
                <a:lnTo>
                  <a:pt x="1104" y="211"/>
                </a:lnTo>
                <a:lnTo>
                  <a:pt x="1105" y="210"/>
                </a:lnTo>
                <a:lnTo>
                  <a:pt x="1105" y="211"/>
                </a:lnTo>
                <a:lnTo>
                  <a:pt x="1105" y="210"/>
                </a:lnTo>
                <a:lnTo>
                  <a:pt x="1106" y="212"/>
                </a:lnTo>
                <a:lnTo>
                  <a:pt x="1106" y="211"/>
                </a:lnTo>
                <a:lnTo>
                  <a:pt x="1106" y="212"/>
                </a:lnTo>
                <a:lnTo>
                  <a:pt x="1107" y="210"/>
                </a:lnTo>
                <a:lnTo>
                  <a:pt x="1107" y="210"/>
                </a:lnTo>
                <a:lnTo>
                  <a:pt x="1107" y="210"/>
                </a:lnTo>
                <a:lnTo>
                  <a:pt x="1108" y="213"/>
                </a:lnTo>
                <a:lnTo>
                  <a:pt x="1108" y="211"/>
                </a:lnTo>
                <a:lnTo>
                  <a:pt x="1109" y="211"/>
                </a:lnTo>
                <a:lnTo>
                  <a:pt x="1109" y="212"/>
                </a:lnTo>
                <a:lnTo>
                  <a:pt x="1109" y="212"/>
                </a:lnTo>
                <a:lnTo>
                  <a:pt x="1111" y="210"/>
                </a:lnTo>
                <a:lnTo>
                  <a:pt x="1111" y="212"/>
                </a:lnTo>
                <a:lnTo>
                  <a:pt x="1111" y="211"/>
                </a:lnTo>
                <a:lnTo>
                  <a:pt x="1112" y="211"/>
                </a:lnTo>
                <a:lnTo>
                  <a:pt x="1112" y="211"/>
                </a:lnTo>
                <a:lnTo>
                  <a:pt x="1112" y="210"/>
                </a:lnTo>
                <a:lnTo>
                  <a:pt x="1113" y="212"/>
                </a:lnTo>
                <a:lnTo>
                  <a:pt x="1113" y="212"/>
                </a:lnTo>
                <a:lnTo>
                  <a:pt x="1114" y="211"/>
                </a:lnTo>
                <a:lnTo>
                  <a:pt x="1114" y="212"/>
                </a:lnTo>
                <a:lnTo>
                  <a:pt x="1114" y="212"/>
                </a:lnTo>
                <a:lnTo>
                  <a:pt x="1115" y="211"/>
                </a:lnTo>
                <a:lnTo>
                  <a:pt x="1115" y="210"/>
                </a:lnTo>
                <a:lnTo>
                  <a:pt x="1115" y="210"/>
                </a:lnTo>
                <a:lnTo>
                  <a:pt x="1116" y="210"/>
                </a:lnTo>
                <a:lnTo>
                  <a:pt x="1116" y="212"/>
                </a:lnTo>
                <a:lnTo>
                  <a:pt x="1116" y="211"/>
                </a:lnTo>
                <a:lnTo>
                  <a:pt x="1117" y="212"/>
                </a:lnTo>
                <a:lnTo>
                  <a:pt x="1117" y="211"/>
                </a:lnTo>
                <a:lnTo>
                  <a:pt x="1118" y="211"/>
                </a:lnTo>
                <a:lnTo>
                  <a:pt x="1118" y="212"/>
                </a:lnTo>
                <a:lnTo>
                  <a:pt x="1118" y="212"/>
                </a:lnTo>
                <a:lnTo>
                  <a:pt x="1120" y="211"/>
                </a:lnTo>
                <a:lnTo>
                  <a:pt x="1120" y="211"/>
                </a:lnTo>
                <a:lnTo>
                  <a:pt x="1120" y="211"/>
                </a:lnTo>
                <a:lnTo>
                  <a:pt x="1121" y="212"/>
                </a:lnTo>
                <a:lnTo>
                  <a:pt x="1121" y="210"/>
                </a:lnTo>
                <a:lnTo>
                  <a:pt x="1122" y="212"/>
                </a:lnTo>
                <a:lnTo>
                  <a:pt x="1122" y="211"/>
                </a:lnTo>
                <a:lnTo>
                  <a:pt x="1122" y="211"/>
                </a:lnTo>
                <a:lnTo>
                  <a:pt x="1123" y="212"/>
                </a:lnTo>
                <a:lnTo>
                  <a:pt x="1123" y="213"/>
                </a:lnTo>
                <a:lnTo>
                  <a:pt x="1123" y="212"/>
                </a:lnTo>
                <a:lnTo>
                  <a:pt x="1124" y="211"/>
                </a:lnTo>
                <a:lnTo>
                  <a:pt x="1124" y="211"/>
                </a:lnTo>
                <a:lnTo>
                  <a:pt x="1124" y="211"/>
                </a:lnTo>
                <a:lnTo>
                  <a:pt x="1125" y="211"/>
                </a:lnTo>
                <a:lnTo>
                  <a:pt x="1125" y="211"/>
                </a:lnTo>
                <a:lnTo>
                  <a:pt x="1126" y="211"/>
                </a:lnTo>
                <a:lnTo>
                  <a:pt x="1126" y="210"/>
                </a:lnTo>
                <a:lnTo>
                  <a:pt x="1126" y="213"/>
                </a:lnTo>
                <a:lnTo>
                  <a:pt x="1127" y="210"/>
                </a:lnTo>
                <a:lnTo>
                  <a:pt x="1127" y="210"/>
                </a:lnTo>
                <a:lnTo>
                  <a:pt x="1127" y="211"/>
                </a:lnTo>
                <a:lnTo>
                  <a:pt x="1129" y="211"/>
                </a:lnTo>
                <a:lnTo>
                  <a:pt x="1129" y="210"/>
                </a:lnTo>
                <a:lnTo>
                  <a:pt x="1129" y="210"/>
                </a:lnTo>
                <a:lnTo>
                  <a:pt x="1130" y="211"/>
                </a:lnTo>
                <a:lnTo>
                  <a:pt x="1130" y="211"/>
                </a:lnTo>
                <a:lnTo>
                  <a:pt x="1131" y="213"/>
                </a:lnTo>
                <a:lnTo>
                  <a:pt x="1131" y="212"/>
                </a:lnTo>
                <a:lnTo>
                  <a:pt x="1131" y="212"/>
                </a:lnTo>
                <a:lnTo>
                  <a:pt x="1132" y="213"/>
                </a:lnTo>
                <a:lnTo>
                  <a:pt x="1132" y="212"/>
                </a:lnTo>
                <a:lnTo>
                  <a:pt x="1132" y="212"/>
                </a:lnTo>
                <a:lnTo>
                  <a:pt x="1133" y="213"/>
                </a:lnTo>
                <a:lnTo>
                  <a:pt x="1133" y="212"/>
                </a:lnTo>
                <a:lnTo>
                  <a:pt x="1133" y="211"/>
                </a:lnTo>
                <a:lnTo>
                  <a:pt x="1134" y="211"/>
                </a:lnTo>
                <a:lnTo>
                  <a:pt x="1134" y="210"/>
                </a:lnTo>
                <a:lnTo>
                  <a:pt x="1135" y="210"/>
                </a:lnTo>
                <a:lnTo>
                  <a:pt x="1135" y="211"/>
                </a:lnTo>
                <a:lnTo>
                  <a:pt x="1135" y="212"/>
                </a:lnTo>
                <a:lnTo>
                  <a:pt x="1136" y="211"/>
                </a:lnTo>
                <a:lnTo>
                  <a:pt x="1136" y="210"/>
                </a:lnTo>
                <a:lnTo>
                  <a:pt x="1136" y="211"/>
                </a:lnTo>
                <a:lnTo>
                  <a:pt x="1138" y="210"/>
                </a:lnTo>
                <a:lnTo>
                  <a:pt x="1138" y="211"/>
                </a:lnTo>
                <a:lnTo>
                  <a:pt x="1138" y="211"/>
                </a:lnTo>
                <a:lnTo>
                  <a:pt x="1139" y="210"/>
                </a:lnTo>
                <a:lnTo>
                  <a:pt x="1139" y="211"/>
                </a:lnTo>
                <a:lnTo>
                  <a:pt x="1140" y="210"/>
                </a:lnTo>
                <a:lnTo>
                  <a:pt x="1140" y="210"/>
                </a:lnTo>
                <a:lnTo>
                  <a:pt x="1140" y="210"/>
                </a:lnTo>
                <a:lnTo>
                  <a:pt x="1141" y="211"/>
                </a:lnTo>
                <a:lnTo>
                  <a:pt x="1141" y="212"/>
                </a:lnTo>
                <a:lnTo>
                  <a:pt x="1141" y="213"/>
                </a:lnTo>
                <a:lnTo>
                  <a:pt x="1142" y="212"/>
                </a:lnTo>
                <a:lnTo>
                  <a:pt x="1142" y="211"/>
                </a:lnTo>
                <a:lnTo>
                  <a:pt x="1142" y="211"/>
                </a:lnTo>
                <a:lnTo>
                  <a:pt x="1143" y="211"/>
                </a:lnTo>
                <a:lnTo>
                  <a:pt x="1143" y="210"/>
                </a:lnTo>
                <a:lnTo>
                  <a:pt x="1144" y="211"/>
                </a:lnTo>
                <a:lnTo>
                  <a:pt x="1144" y="210"/>
                </a:lnTo>
                <a:lnTo>
                  <a:pt x="1144" y="211"/>
                </a:lnTo>
                <a:lnTo>
                  <a:pt x="1145" y="212"/>
                </a:lnTo>
                <a:lnTo>
                  <a:pt x="1145" y="213"/>
                </a:lnTo>
                <a:lnTo>
                  <a:pt x="1145" y="210"/>
                </a:lnTo>
                <a:lnTo>
                  <a:pt x="1147" y="213"/>
                </a:lnTo>
                <a:lnTo>
                  <a:pt x="1147" y="211"/>
                </a:lnTo>
                <a:lnTo>
                  <a:pt x="1147" y="211"/>
                </a:lnTo>
                <a:lnTo>
                  <a:pt x="1148" y="213"/>
                </a:lnTo>
                <a:lnTo>
                  <a:pt x="1148" y="211"/>
                </a:lnTo>
                <a:lnTo>
                  <a:pt x="1149" y="211"/>
                </a:lnTo>
                <a:lnTo>
                  <a:pt x="1149" y="211"/>
                </a:lnTo>
                <a:lnTo>
                  <a:pt x="1149" y="212"/>
                </a:lnTo>
                <a:lnTo>
                  <a:pt x="1150" y="211"/>
                </a:lnTo>
                <a:lnTo>
                  <a:pt x="1150" y="210"/>
                </a:lnTo>
                <a:lnTo>
                  <a:pt x="1150" y="210"/>
                </a:lnTo>
                <a:lnTo>
                  <a:pt x="1151" y="212"/>
                </a:lnTo>
                <a:lnTo>
                  <a:pt x="1151" y="212"/>
                </a:lnTo>
                <a:lnTo>
                  <a:pt x="1151" y="211"/>
                </a:lnTo>
                <a:lnTo>
                  <a:pt x="1152" y="212"/>
                </a:lnTo>
                <a:lnTo>
                  <a:pt x="1152" y="211"/>
                </a:lnTo>
                <a:lnTo>
                  <a:pt x="1153" y="212"/>
                </a:lnTo>
                <a:lnTo>
                  <a:pt x="1153" y="211"/>
                </a:lnTo>
                <a:lnTo>
                  <a:pt x="1153" y="211"/>
                </a:lnTo>
                <a:lnTo>
                  <a:pt x="1154" y="210"/>
                </a:lnTo>
                <a:lnTo>
                  <a:pt x="1154" y="211"/>
                </a:lnTo>
                <a:lnTo>
                  <a:pt x="1154" y="211"/>
                </a:lnTo>
                <a:lnTo>
                  <a:pt x="1156" y="210"/>
                </a:lnTo>
                <a:lnTo>
                  <a:pt x="1156" y="210"/>
                </a:lnTo>
                <a:lnTo>
                  <a:pt x="1156" y="211"/>
                </a:lnTo>
                <a:lnTo>
                  <a:pt x="1157" y="213"/>
                </a:lnTo>
                <a:lnTo>
                  <a:pt x="1157" y="210"/>
                </a:lnTo>
                <a:lnTo>
                  <a:pt x="1158" y="211"/>
                </a:lnTo>
                <a:lnTo>
                  <a:pt x="1158" y="213"/>
                </a:lnTo>
                <a:lnTo>
                  <a:pt x="1158" y="212"/>
                </a:lnTo>
                <a:lnTo>
                  <a:pt x="1159" y="211"/>
                </a:lnTo>
                <a:lnTo>
                  <a:pt x="1159" y="210"/>
                </a:lnTo>
                <a:lnTo>
                  <a:pt x="1159" y="212"/>
                </a:lnTo>
                <a:lnTo>
                  <a:pt x="1160" y="211"/>
                </a:lnTo>
                <a:lnTo>
                  <a:pt x="1160" y="210"/>
                </a:lnTo>
                <a:lnTo>
                  <a:pt x="1160" y="211"/>
                </a:lnTo>
                <a:lnTo>
                  <a:pt x="1161" y="211"/>
                </a:lnTo>
                <a:lnTo>
                  <a:pt x="1161" y="211"/>
                </a:lnTo>
                <a:lnTo>
                  <a:pt x="1162" y="211"/>
                </a:lnTo>
                <a:lnTo>
                  <a:pt x="1162" y="210"/>
                </a:lnTo>
                <a:lnTo>
                  <a:pt x="1162" y="211"/>
                </a:lnTo>
                <a:lnTo>
                  <a:pt x="1163" y="211"/>
                </a:lnTo>
                <a:lnTo>
                  <a:pt x="1163" y="211"/>
                </a:lnTo>
                <a:lnTo>
                  <a:pt x="1163" y="211"/>
                </a:lnTo>
                <a:lnTo>
                  <a:pt x="1165" y="212"/>
                </a:lnTo>
                <a:lnTo>
                  <a:pt x="1165" y="211"/>
                </a:lnTo>
                <a:lnTo>
                  <a:pt x="1166" y="211"/>
                </a:lnTo>
                <a:lnTo>
                  <a:pt x="1166" y="211"/>
                </a:lnTo>
                <a:lnTo>
                  <a:pt x="1166" y="213"/>
                </a:lnTo>
                <a:lnTo>
                  <a:pt x="1167" y="211"/>
                </a:lnTo>
                <a:lnTo>
                  <a:pt x="1167" y="212"/>
                </a:lnTo>
                <a:lnTo>
                  <a:pt x="1167" y="212"/>
                </a:lnTo>
                <a:lnTo>
                  <a:pt x="1168" y="211"/>
                </a:lnTo>
                <a:lnTo>
                  <a:pt x="1168" y="212"/>
                </a:lnTo>
                <a:lnTo>
                  <a:pt x="1168" y="213"/>
                </a:lnTo>
                <a:lnTo>
                  <a:pt x="1169" y="213"/>
                </a:lnTo>
                <a:lnTo>
                  <a:pt x="1169" y="213"/>
                </a:lnTo>
                <a:lnTo>
                  <a:pt x="1170" y="211"/>
                </a:lnTo>
                <a:lnTo>
                  <a:pt x="1170" y="212"/>
                </a:lnTo>
                <a:lnTo>
                  <a:pt x="1170" y="212"/>
                </a:lnTo>
                <a:lnTo>
                  <a:pt x="1171" y="209"/>
                </a:lnTo>
                <a:lnTo>
                  <a:pt x="1171" y="210"/>
                </a:lnTo>
                <a:lnTo>
                  <a:pt x="1171" y="211"/>
                </a:lnTo>
                <a:lnTo>
                  <a:pt x="1172" y="210"/>
                </a:lnTo>
                <a:lnTo>
                  <a:pt x="1172" y="211"/>
                </a:lnTo>
                <a:lnTo>
                  <a:pt x="1172" y="211"/>
                </a:lnTo>
                <a:lnTo>
                  <a:pt x="1174" y="211"/>
                </a:lnTo>
                <a:lnTo>
                  <a:pt x="1174" y="212"/>
                </a:lnTo>
                <a:lnTo>
                  <a:pt x="1175" y="211"/>
                </a:lnTo>
                <a:lnTo>
                  <a:pt x="1175" y="210"/>
                </a:lnTo>
                <a:lnTo>
                  <a:pt x="1175" y="211"/>
                </a:lnTo>
                <a:lnTo>
                  <a:pt x="1176" y="212"/>
                </a:lnTo>
                <a:lnTo>
                  <a:pt x="1176" y="212"/>
                </a:lnTo>
                <a:lnTo>
                  <a:pt x="1176" y="211"/>
                </a:lnTo>
                <a:lnTo>
                  <a:pt x="1177" y="212"/>
                </a:lnTo>
                <a:lnTo>
                  <a:pt x="1177" y="210"/>
                </a:lnTo>
                <a:lnTo>
                  <a:pt x="1177" y="210"/>
                </a:lnTo>
                <a:lnTo>
                  <a:pt x="1178" y="210"/>
                </a:lnTo>
                <a:lnTo>
                  <a:pt x="1178" y="210"/>
                </a:lnTo>
                <a:lnTo>
                  <a:pt x="1179" y="211"/>
                </a:lnTo>
                <a:lnTo>
                  <a:pt x="1179" y="213"/>
                </a:lnTo>
                <a:lnTo>
                  <a:pt x="1179" y="211"/>
                </a:lnTo>
                <a:lnTo>
                  <a:pt x="1180" y="212"/>
                </a:lnTo>
                <a:lnTo>
                  <a:pt x="1180" y="210"/>
                </a:lnTo>
                <a:lnTo>
                  <a:pt x="1180" y="210"/>
                </a:lnTo>
                <a:lnTo>
                  <a:pt x="1181" y="211"/>
                </a:lnTo>
                <a:lnTo>
                  <a:pt x="1181" y="211"/>
                </a:lnTo>
                <a:lnTo>
                  <a:pt x="1181" y="211"/>
                </a:lnTo>
                <a:lnTo>
                  <a:pt x="1183" y="210"/>
                </a:lnTo>
                <a:lnTo>
                  <a:pt x="1183" y="211"/>
                </a:lnTo>
                <a:lnTo>
                  <a:pt x="1184" y="212"/>
                </a:lnTo>
                <a:lnTo>
                  <a:pt x="1184" y="212"/>
                </a:lnTo>
                <a:lnTo>
                  <a:pt x="1184" y="212"/>
                </a:lnTo>
                <a:lnTo>
                  <a:pt x="1185" y="210"/>
                </a:lnTo>
                <a:lnTo>
                  <a:pt x="1185" y="210"/>
                </a:lnTo>
                <a:lnTo>
                  <a:pt x="1185" y="210"/>
                </a:lnTo>
                <a:lnTo>
                  <a:pt x="1186" y="210"/>
                </a:lnTo>
                <a:lnTo>
                  <a:pt x="1186" y="211"/>
                </a:lnTo>
                <a:lnTo>
                  <a:pt x="1186" y="212"/>
                </a:lnTo>
                <a:lnTo>
                  <a:pt x="1187" y="212"/>
                </a:lnTo>
                <a:lnTo>
                  <a:pt x="1187" y="211"/>
                </a:lnTo>
                <a:lnTo>
                  <a:pt x="1188" y="210"/>
                </a:lnTo>
                <a:lnTo>
                  <a:pt x="1188" y="211"/>
                </a:lnTo>
                <a:lnTo>
                  <a:pt x="1188" y="211"/>
                </a:lnTo>
                <a:lnTo>
                  <a:pt x="1189" y="212"/>
                </a:lnTo>
                <a:lnTo>
                  <a:pt x="1189" y="212"/>
                </a:lnTo>
                <a:lnTo>
                  <a:pt x="1189" y="212"/>
                </a:lnTo>
                <a:lnTo>
                  <a:pt x="1190" y="213"/>
                </a:lnTo>
                <a:lnTo>
                  <a:pt x="1190" y="211"/>
                </a:lnTo>
                <a:lnTo>
                  <a:pt x="1190" y="210"/>
                </a:lnTo>
                <a:lnTo>
                  <a:pt x="1192" y="210"/>
                </a:lnTo>
                <a:lnTo>
                  <a:pt x="1192" y="211"/>
                </a:lnTo>
                <a:lnTo>
                  <a:pt x="1193" y="212"/>
                </a:lnTo>
                <a:lnTo>
                  <a:pt x="1193" y="210"/>
                </a:lnTo>
                <a:lnTo>
                  <a:pt x="1193" y="210"/>
                </a:lnTo>
                <a:lnTo>
                  <a:pt x="1194" y="211"/>
                </a:lnTo>
                <a:lnTo>
                  <a:pt x="1194" y="210"/>
                </a:lnTo>
                <a:lnTo>
                  <a:pt x="1194" y="213"/>
                </a:lnTo>
                <a:lnTo>
                  <a:pt x="1195" y="210"/>
                </a:lnTo>
                <a:lnTo>
                  <a:pt x="1195" y="212"/>
                </a:lnTo>
                <a:lnTo>
                  <a:pt x="1195" y="212"/>
                </a:lnTo>
                <a:lnTo>
                  <a:pt x="1196" y="211"/>
                </a:lnTo>
                <a:lnTo>
                  <a:pt x="1196" y="211"/>
                </a:lnTo>
                <a:lnTo>
                  <a:pt x="1197" y="211"/>
                </a:lnTo>
                <a:lnTo>
                  <a:pt x="1197" y="213"/>
                </a:lnTo>
                <a:lnTo>
                  <a:pt x="1197" y="210"/>
                </a:lnTo>
                <a:lnTo>
                  <a:pt x="1198" y="210"/>
                </a:lnTo>
                <a:lnTo>
                  <a:pt x="1198" y="212"/>
                </a:lnTo>
                <a:lnTo>
                  <a:pt x="1198" y="211"/>
                </a:lnTo>
                <a:lnTo>
                  <a:pt x="1199" y="212"/>
                </a:lnTo>
                <a:lnTo>
                  <a:pt x="1199" y="212"/>
                </a:lnTo>
                <a:lnTo>
                  <a:pt x="1199" y="212"/>
                </a:lnTo>
                <a:lnTo>
                  <a:pt x="1201" y="210"/>
                </a:lnTo>
                <a:lnTo>
                  <a:pt x="1201" y="211"/>
                </a:lnTo>
                <a:lnTo>
                  <a:pt x="1202" y="211"/>
                </a:lnTo>
                <a:lnTo>
                  <a:pt x="1202" y="212"/>
                </a:lnTo>
                <a:lnTo>
                  <a:pt x="1202" y="211"/>
                </a:lnTo>
                <a:lnTo>
                  <a:pt x="1203" y="211"/>
                </a:lnTo>
                <a:lnTo>
                  <a:pt x="1203" y="212"/>
                </a:lnTo>
                <a:lnTo>
                  <a:pt x="1203" y="212"/>
                </a:lnTo>
                <a:lnTo>
                  <a:pt x="1204" y="212"/>
                </a:lnTo>
                <a:lnTo>
                  <a:pt x="1204" y="211"/>
                </a:lnTo>
                <a:lnTo>
                  <a:pt x="1204" y="213"/>
                </a:lnTo>
                <a:lnTo>
                  <a:pt x="1205" y="212"/>
                </a:lnTo>
                <a:lnTo>
                  <a:pt x="1205" y="211"/>
                </a:lnTo>
                <a:lnTo>
                  <a:pt x="1206" y="212"/>
                </a:lnTo>
                <a:lnTo>
                  <a:pt x="1206" y="212"/>
                </a:lnTo>
                <a:lnTo>
                  <a:pt x="1206" y="212"/>
                </a:lnTo>
                <a:lnTo>
                  <a:pt x="1207" y="210"/>
                </a:lnTo>
                <a:lnTo>
                  <a:pt x="1207" y="210"/>
                </a:lnTo>
                <a:lnTo>
                  <a:pt x="1207" y="211"/>
                </a:lnTo>
                <a:lnTo>
                  <a:pt x="1208" y="210"/>
                </a:lnTo>
                <a:lnTo>
                  <a:pt x="1208" y="211"/>
                </a:lnTo>
                <a:lnTo>
                  <a:pt x="1210" y="211"/>
                </a:lnTo>
                <a:lnTo>
                  <a:pt x="1210" y="210"/>
                </a:lnTo>
                <a:lnTo>
                  <a:pt x="1210" y="211"/>
                </a:lnTo>
                <a:lnTo>
                  <a:pt x="1211" y="210"/>
                </a:lnTo>
                <a:lnTo>
                  <a:pt x="1211" y="211"/>
                </a:lnTo>
                <a:lnTo>
                  <a:pt x="1211" y="210"/>
                </a:lnTo>
                <a:lnTo>
                  <a:pt x="1212" y="211"/>
                </a:lnTo>
                <a:lnTo>
                  <a:pt x="1212" y="213"/>
                </a:lnTo>
                <a:lnTo>
                  <a:pt x="1212" y="211"/>
                </a:lnTo>
                <a:lnTo>
                  <a:pt x="1213" y="212"/>
                </a:lnTo>
                <a:lnTo>
                  <a:pt x="1213" y="211"/>
                </a:lnTo>
                <a:lnTo>
                  <a:pt x="1214" y="211"/>
                </a:lnTo>
                <a:lnTo>
                  <a:pt x="1214" y="211"/>
                </a:lnTo>
                <a:lnTo>
                  <a:pt x="1214" y="212"/>
                </a:lnTo>
                <a:lnTo>
                  <a:pt x="1215" y="212"/>
                </a:lnTo>
                <a:lnTo>
                  <a:pt x="1215" y="210"/>
                </a:lnTo>
                <a:lnTo>
                  <a:pt x="1215" y="212"/>
                </a:lnTo>
                <a:lnTo>
                  <a:pt x="1216" y="210"/>
                </a:lnTo>
                <a:lnTo>
                  <a:pt x="1216" y="213"/>
                </a:lnTo>
                <a:lnTo>
                  <a:pt x="1216" y="210"/>
                </a:lnTo>
                <a:lnTo>
                  <a:pt x="1217" y="210"/>
                </a:lnTo>
                <a:lnTo>
                  <a:pt x="1217" y="212"/>
                </a:lnTo>
                <a:lnTo>
                  <a:pt x="1219" y="212"/>
                </a:lnTo>
                <a:lnTo>
                  <a:pt x="1219" y="210"/>
                </a:lnTo>
                <a:lnTo>
                  <a:pt x="1219" y="211"/>
                </a:lnTo>
                <a:lnTo>
                  <a:pt x="1220" y="210"/>
                </a:lnTo>
                <a:lnTo>
                  <a:pt x="1220" y="211"/>
                </a:lnTo>
                <a:lnTo>
                  <a:pt x="1220" y="211"/>
                </a:lnTo>
                <a:lnTo>
                  <a:pt x="1221" y="210"/>
                </a:lnTo>
                <a:lnTo>
                  <a:pt x="1221" y="212"/>
                </a:lnTo>
                <a:lnTo>
                  <a:pt x="1221" y="211"/>
                </a:lnTo>
                <a:lnTo>
                  <a:pt x="1222" y="210"/>
                </a:lnTo>
                <a:lnTo>
                  <a:pt x="1222" y="211"/>
                </a:lnTo>
                <a:lnTo>
                  <a:pt x="1223" y="211"/>
                </a:lnTo>
                <a:lnTo>
                  <a:pt x="1223" y="212"/>
                </a:lnTo>
                <a:lnTo>
                  <a:pt x="1223" y="211"/>
                </a:lnTo>
                <a:lnTo>
                  <a:pt x="1224" y="210"/>
                </a:lnTo>
                <a:lnTo>
                  <a:pt x="1224" y="211"/>
                </a:lnTo>
                <a:lnTo>
                  <a:pt x="1224" y="211"/>
                </a:lnTo>
                <a:lnTo>
                  <a:pt x="1225" y="212"/>
                </a:lnTo>
                <a:lnTo>
                  <a:pt x="1225" y="211"/>
                </a:lnTo>
                <a:lnTo>
                  <a:pt x="1225" y="210"/>
                </a:lnTo>
                <a:lnTo>
                  <a:pt x="1226" y="211"/>
                </a:lnTo>
                <a:lnTo>
                  <a:pt x="1226" y="211"/>
                </a:lnTo>
                <a:lnTo>
                  <a:pt x="1228" y="211"/>
                </a:lnTo>
                <a:lnTo>
                  <a:pt x="1228" y="211"/>
                </a:lnTo>
                <a:lnTo>
                  <a:pt x="1228" y="210"/>
                </a:lnTo>
                <a:lnTo>
                  <a:pt x="1229" y="212"/>
                </a:lnTo>
                <a:lnTo>
                  <a:pt x="1229" y="213"/>
                </a:lnTo>
                <a:lnTo>
                  <a:pt x="1229" y="213"/>
                </a:lnTo>
                <a:lnTo>
                  <a:pt x="1230" y="212"/>
                </a:lnTo>
                <a:lnTo>
                  <a:pt x="1230" y="212"/>
                </a:lnTo>
                <a:lnTo>
                  <a:pt x="1230" y="212"/>
                </a:lnTo>
                <a:lnTo>
                  <a:pt x="1231" y="211"/>
                </a:lnTo>
                <a:lnTo>
                  <a:pt x="1231" y="211"/>
                </a:lnTo>
                <a:lnTo>
                  <a:pt x="1232" y="210"/>
                </a:lnTo>
                <a:lnTo>
                  <a:pt x="1232" y="212"/>
                </a:lnTo>
                <a:lnTo>
                  <a:pt x="1232" y="212"/>
                </a:lnTo>
                <a:lnTo>
                  <a:pt x="1233" y="211"/>
                </a:lnTo>
                <a:lnTo>
                  <a:pt x="1233" y="212"/>
                </a:lnTo>
                <a:lnTo>
                  <a:pt x="1233" y="211"/>
                </a:lnTo>
                <a:lnTo>
                  <a:pt x="1234" y="213"/>
                </a:lnTo>
                <a:lnTo>
                  <a:pt x="1234" y="212"/>
                </a:lnTo>
                <a:lnTo>
                  <a:pt x="1234" y="211"/>
                </a:lnTo>
                <a:lnTo>
                  <a:pt x="1235" y="210"/>
                </a:lnTo>
                <a:lnTo>
                  <a:pt x="1235" y="211"/>
                </a:lnTo>
                <a:lnTo>
                  <a:pt x="1237" y="211"/>
                </a:lnTo>
                <a:lnTo>
                  <a:pt x="1237" y="210"/>
                </a:lnTo>
                <a:lnTo>
                  <a:pt x="1237" y="210"/>
                </a:lnTo>
                <a:lnTo>
                  <a:pt x="1238" y="212"/>
                </a:lnTo>
                <a:lnTo>
                  <a:pt x="1238" y="211"/>
                </a:lnTo>
                <a:lnTo>
                  <a:pt x="1238" y="211"/>
                </a:lnTo>
                <a:lnTo>
                  <a:pt x="1239" y="211"/>
                </a:lnTo>
                <a:lnTo>
                  <a:pt x="1239" y="212"/>
                </a:lnTo>
                <a:lnTo>
                  <a:pt x="1239" y="210"/>
                </a:lnTo>
                <a:lnTo>
                  <a:pt x="1240" y="211"/>
                </a:lnTo>
                <a:lnTo>
                  <a:pt x="1240" y="211"/>
                </a:lnTo>
                <a:lnTo>
                  <a:pt x="1241" y="212"/>
                </a:lnTo>
                <a:lnTo>
                  <a:pt x="1241" y="212"/>
                </a:lnTo>
                <a:lnTo>
                  <a:pt x="1241" y="213"/>
                </a:lnTo>
                <a:lnTo>
                  <a:pt x="1242" y="212"/>
                </a:lnTo>
                <a:lnTo>
                  <a:pt x="1242" y="210"/>
                </a:lnTo>
                <a:lnTo>
                  <a:pt x="1242" y="211"/>
                </a:lnTo>
                <a:lnTo>
                  <a:pt x="1243" y="211"/>
                </a:lnTo>
                <a:lnTo>
                  <a:pt x="1243" y="213"/>
                </a:lnTo>
                <a:lnTo>
                  <a:pt x="1243" y="210"/>
                </a:lnTo>
                <a:lnTo>
                  <a:pt x="1244" y="212"/>
                </a:lnTo>
                <a:lnTo>
                  <a:pt x="1244" y="212"/>
                </a:lnTo>
                <a:lnTo>
                  <a:pt x="1246" y="213"/>
                </a:lnTo>
                <a:lnTo>
                  <a:pt x="1246" y="211"/>
                </a:lnTo>
                <a:lnTo>
                  <a:pt x="1246" y="213"/>
                </a:lnTo>
                <a:lnTo>
                  <a:pt x="1247" y="211"/>
                </a:lnTo>
                <a:lnTo>
                  <a:pt x="1247" y="211"/>
                </a:lnTo>
                <a:lnTo>
                  <a:pt x="1247" y="211"/>
                </a:lnTo>
                <a:lnTo>
                  <a:pt x="1248" y="211"/>
                </a:lnTo>
                <a:lnTo>
                  <a:pt x="1248" y="211"/>
                </a:lnTo>
                <a:lnTo>
                  <a:pt x="1248" y="211"/>
                </a:lnTo>
                <a:lnTo>
                  <a:pt x="1249" y="213"/>
                </a:lnTo>
                <a:lnTo>
                  <a:pt x="1249" y="212"/>
                </a:lnTo>
                <a:lnTo>
                  <a:pt x="1250" y="213"/>
                </a:lnTo>
                <a:lnTo>
                  <a:pt x="1250" y="213"/>
                </a:lnTo>
                <a:lnTo>
                  <a:pt x="1250" y="211"/>
                </a:lnTo>
                <a:lnTo>
                  <a:pt x="1251" y="213"/>
                </a:lnTo>
                <a:lnTo>
                  <a:pt x="1251" y="212"/>
                </a:lnTo>
                <a:lnTo>
                  <a:pt x="1251" y="212"/>
                </a:lnTo>
                <a:lnTo>
                  <a:pt x="1252" y="212"/>
                </a:lnTo>
                <a:lnTo>
                  <a:pt x="1252" y="211"/>
                </a:lnTo>
                <a:lnTo>
                  <a:pt x="1253" y="212"/>
                </a:lnTo>
                <a:lnTo>
                  <a:pt x="1253" y="211"/>
                </a:lnTo>
                <a:lnTo>
                  <a:pt x="1253" y="210"/>
                </a:lnTo>
                <a:lnTo>
                  <a:pt x="1255" y="210"/>
                </a:lnTo>
                <a:lnTo>
                  <a:pt x="1255" y="212"/>
                </a:lnTo>
                <a:lnTo>
                  <a:pt x="1255" y="212"/>
                </a:lnTo>
                <a:lnTo>
                  <a:pt x="1256" y="210"/>
                </a:lnTo>
                <a:lnTo>
                  <a:pt x="1256" y="212"/>
                </a:lnTo>
                <a:lnTo>
                  <a:pt x="1256" y="211"/>
                </a:lnTo>
                <a:lnTo>
                  <a:pt x="1257" y="212"/>
                </a:lnTo>
                <a:lnTo>
                  <a:pt x="1257" y="210"/>
                </a:lnTo>
                <a:lnTo>
                  <a:pt x="1258" y="210"/>
                </a:lnTo>
                <a:lnTo>
                  <a:pt x="1258" y="213"/>
                </a:lnTo>
                <a:lnTo>
                  <a:pt x="1258" y="213"/>
                </a:lnTo>
                <a:lnTo>
                  <a:pt x="1259" y="211"/>
                </a:lnTo>
                <a:lnTo>
                  <a:pt x="1259" y="211"/>
                </a:lnTo>
                <a:lnTo>
                  <a:pt x="1259" y="212"/>
                </a:lnTo>
                <a:lnTo>
                  <a:pt x="1260" y="211"/>
                </a:lnTo>
                <a:lnTo>
                  <a:pt x="1260" y="211"/>
                </a:lnTo>
                <a:lnTo>
                  <a:pt x="1260" y="212"/>
                </a:lnTo>
                <a:lnTo>
                  <a:pt x="1261" y="211"/>
                </a:lnTo>
                <a:lnTo>
                  <a:pt x="1261" y="210"/>
                </a:lnTo>
                <a:lnTo>
                  <a:pt x="1262" y="212"/>
                </a:lnTo>
                <a:lnTo>
                  <a:pt x="1262" y="212"/>
                </a:lnTo>
                <a:lnTo>
                  <a:pt x="1262" y="212"/>
                </a:lnTo>
                <a:lnTo>
                  <a:pt x="1264" y="212"/>
                </a:lnTo>
                <a:lnTo>
                  <a:pt x="1264" y="211"/>
                </a:lnTo>
                <a:lnTo>
                  <a:pt x="1264" y="211"/>
                </a:lnTo>
                <a:lnTo>
                  <a:pt x="1265" y="212"/>
                </a:lnTo>
                <a:lnTo>
                  <a:pt x="1265" y="213"/>
                </a:lnTo>
                <a:lnTo>
                  <a:pt x="1265" y="210"/>
                </a:lnTo>
                <a:lnTo>
                  <a:pt x="1266" y="212"/>
                </a:lnTo>
                <a:lnTo>
                  <a:pt x="1266" y="210"/>
                </a:lnTo>
                <a:lnTo>
                  <a:pt x="1267" y="212"/>
                </a:lnTo>
                <a:lnTo>
                  <a:pt x="1267" y="213"/>
                </a:lnTo>
                <a:lnTo>
                  <a:pt x="1267" y="211"/>
                </a:lnTo>
                <a:lnTo>
                  <a:pt x="1268" y="212"/>
                </a:lnTo>
                <a:lnTo>
                  <a:pt x="1268" y="212"/>
                </a:lnTo>
                <a:lnTo>
                  <a:pt x="1268" y="211"/>
                </a:lnTo>
                <a:lnTo>
                  <a:pt x="1269" y="211"/>
                </a:lnTo>
                <a:lnTo>
                  <a:pt x="1269" y="210"/>
                </a:lnTo>
                <a:lnTo>
                  <a:pt x="1269" y="211"/>
                </a:lnTo>
                <a:lnTo>
                  <a:pt x="1270" y="210"/>
                </a:lnTo>
                <a:lnTo>
                  <a:pt x="1270" y="210"/>
                </a:lnTo>
                <a:lnTo>
                  <a:pt x="1271" y="210"/>
                </a:lnTo>
                <a:lnTo>
                  <a:pt x="1271" y="212"/>
                </a:lnTo>
                <a:lnTo>
                  <a:pt x="1271" y="212"/>
                </a:lnTo>
                <a:lnTo>
                  <a:pt x="1273" y="211"/>
                </a:lnTo>
                <a:lnTo>
                  <a:pt x="1273" y="212"/>
                </a:lnTo>
                <a:lnTo>
                  <a:pt x="1273" y="210"/>
                </a:lnTo>
                <a:lnTo>
                  <a:pt x="1274" y="213"/>
                </a:lnTo>
                <a:lnTo>
                  <a:pt x="1274" y="210"/>
                </a:lnTo>
                <a:lnTo>
                  <a:pt x="1274" y="210"/>
                </a:lnTo>
                <a:lnTo>
                  <a:pt x="1275" y="211"/>
                </a:lnTo>
                <a:lnTo>
                  <a:pt x="1275" y="211"/>
                </a:lnTo>
                <a:lnTo>
                  <a:pt x="1276" y="211"/>
                </a:lnTo>
                <a:lnTo>
                  <a:pt x="1276" y="212"/>
                </a:lnTo>
                <a:lnTo>
                  <a:pt x="1276" y="211"/>
                </a:lnTo>
                <a:lnTo>
                  <a:pt x="1277" y="211"/>
                </a:lnTo>
                <a:lnTo>
                  <a:pt x="1277" y="210"/>
                </a:lnTo>
                <a:lnTo>
                  <a:pt x="1277" y="211"/>
                </a:lnTo>
                <a:lnTo>
                  <a:pt x="1278" y="210"/>
                </a:lnTo>
                <a:lnTo>
                  <a:pt x="1278" y="210"/>
                </a:lnTo>
                <a:lnTo>
                  <a:pt x="1278" y="210"/>
                </a:lnTo>
                <a:lnTo>
                  <a:pt x="1279" y="212"/>
                </a:lnTo>
                <a:lnTo>
                  <a:pt x="1279" y="211"/>
                </a:lnTo>
                <a:lnTo>
                  <a:pt x="1280" y="211"/>
                </a:lnTo>
                <a:lnTo>
                  <a:pt x="1280" y="212"/>
                </a:lnTo>
                <a:lnTo>
                  <a:pt x="1280" y="213"/>
                </a:lnTo>
                <a:lnTo>
                  <a:pt x="1282" y="212"/>
                </a:lnTo>
                <a:lnTo>
                  <a:pt x="1282" y="211"/>
                </a:lnTo>
                <a:lnTo>
                  <a:pt x="1282" y="212"/>
                </a:lnTo>
                <a:lnTo>
                  <a:pt x="1283" y="212"/>
                </a:lnTo>
                <a:lnTo>
                  <a:pt x="1283" y="211"/>
                </a:lnTo>
                <a:lnTo>
                  <a:pt x="1283" y="212"/>
                </a:lnTo>
                <a:lnTo>
                  <a:pt x="1284" y="211"/>
                </a:lnTo>
                <a:lnTo>
                  <a:pt x="1284" y="211"/>
                </a:lnTo>
                <a:lnTo>
                  <a:pt x="1285" y="213"/>
                </a:lnTo>
                <a:lnTo>
                  <a:pt x="1285" y="211"/>
                </a:lnTo>
                <a:lnTo>
                  <a:pt x="1285" y="213"/>
                </a:lnTo>
                <a:lnTo>
                  <a:pt x="1286" y="211"/>
                </a:lnTo>
                <a:lnTo>
                  <a:pt x="1286" y="211"/>
                </a:lnTo>
                <a:lnTo>
                  <a:pt x="1286" y="213"/>
                </a:lnTo>
                <a:lnTo>
                  <a:pt x="1287" y="210"/>
                </a:lnTo>
                <a:lnTo>
                  <a:pt x="1287" y="210"/>
                </a:lnTo>
                <a:lnTo>
                  <a:pt x="1287" y="212"/>
                </a:lnTo>
                <a:lnTo>
                  <a:pt x="1288" y="211"/>
                </a:lnTo>
                <a:lnTo>
                  <a:pt x="1288" y="210"/>
                </a:lnTo>
                <a:lnTo>
                  <a:pt x="1289" y="212"/>
                </a:lnTo>
                <a:lnTo>
                  <a:pt x="1289" y="210"/>
                </a:lnTo>
                <a:lnTo>
                  <a:pt x="1289" y="212"/>
                </a:lnTo>
                <a:lnTo>
                  <a:pt x="1291" y="212"/>
                </a:lnTo>
                <a:lnTo>
                  <a:pt x="1291" y="211"/>
                </a:lnTo>
                <a:lnTo>
                  <a:pt x="1291" y="211"/>
                </a:lnTo>
                <a:lnTo>
                  <a:pt x="1292" y="211"/>
                </a:lnTo>
                <a:lnTo>
                  <a:pt x="1292" y="213"/>
                </a:lnTo>
                <a:lnTo>
                  <a:pt x="1292" y="210"/>
                </a:lnTo>
                <a:lnTo>
                  <a:pt x="1293" y="212"/>
                </a:lnTo>
                <a:lnTo>
                  <a:pt x="1293" y="210"/>
                </a:lnTo>
                <a:lnTo>
                  <a:pt x="1294" y="212"/>
                </a:lnTo>
                <a:lnTo>
                  <a:pt x="1294" y="212"/>
                </a:lnTo>
                <a:lnTo>
                  <a:pt x="1294" y="211"/>
                </a:lnTo>
                <a:lnTo>
                  <a:pt x="1295" y="212"/>
                </a:lnTo>
                <a:lnTo>
                  <a:pt x="1295" y="212"/>
                </a:lnTo>
                <a:lnTo>
                  <a:pt x="1295" y="211"/>
                </a:lnTo>
                <a:lnTo>
                  <a:pt x="1296" y="211"/>
                </a:lnTo>
                <a:lnTo>
                  <a:pt x="1296" y="211"/>
                </a:lnTo>
                <a:lnTo>
                  <a:pt x="1297" y="210"/>
                </a:lnTo>
                <a:lnTo>
                  <a:pt x="1297" y="210"/>
                </a:lnTo>
                <a:lnTo>
                  <a:pt x="1297" y="210"/>
                </a:lnTo>
                <a:lnTo>
                  <a:pt x="1298" y="210"/>
                </a:lnTo>
                <a:lnTo>
                  <a:pt x="1298" y="210"/>
                </a:lnTo>
                <a:lnTo>
                  <a:pt x="1298" y="210"/>
                </a:lnTo>
                <a:lnTo>
                  <a:pt x="1300" y="212"/>
                </a:lnTo>
                <a:lnTo>
                  <a:pt x="1300" y="211"/>
                </a:lnTo>
                <a:lnTo>
                  <a:pt x="1300" y="210"/>
                </a:lnTo>
                <a:lnTo>
                  <a:pt x="1301" y="211"/>
                </a:lnTo>
                <a:lnTo>
                  <a:pt x="1301" y="211"/>
                </a:lnTo>
                <a:lnTo>
                  <a:pt x="1302" y="210"/>
                </a:lnTo>
                <a:lnTo>
                  <a:pt x="1302" y="210"/>
                </a:lnTo>
                <a:lnTo>
                  <a:pt x="1302" y="213"/>
                </a:lnTo>
                <a:lnTo>
                  <a:pt x="1303" y="211"/>
                </a:lnTo>
                <a:lnTo>
                  <a:pt x="1303" y="212"/>
                </a:lnTo>
                <a:lnTo>
                  <a:pt x="1303" y="211"/>
                </a:lnTo>
                <a:lnTo>
                  <a:pt x="1304" y="210"/>
                </a:lnTo>
                <a:lnTo>
                  <a:pt x="1304" y="212"/>
                </a:lnTo>
                <a:lnTo>
                  <a:pt x="1304" y="212"/>
                </a:lnTo>
                <a:lnTo>
                  <a:pt x="1305" y="211"/>
                </a:lnTo>
                <a:lnTo>
                  <a:pt x="1305" y="210"/>
                </a:lnTo>
                <a:lnTo>
                  <a:pt x="1306" y="210"/>
                </a:lnTo>
                <a:lnTo>
                  <a:pt x="1306" y="210"/>
                </a:lnTo>
                <a:lnTo>
                  <a:pt x="1306" y="212"/>
                </a:lnTo>
                <a:lnTo>
                  <a:pt x="1307" y="212"/>
                </a:lnTo>
                <a:lnTo>
                  <a:pt x="1307" y="211"/>
                </a:lnTo>
                <a:lnTo>
                  <a:pt x="1307" y="211"/>
                </a:lnTo>
                <a:lnTo>
                  <a:pt x="1309" y="211"/>
                </a:lnTo>
                <a:lnTo>
                  <a:pt x="1309" y="212"/>
                </a:lnTo>
                <a:lnTo>
                  <a:pt x="1309" y="212"/>
                </a:lnTo>
                <a:lnTo>
                  <a:pt x="1310" y="213"/>
                </a:lnTo>
                <a:lnTo>
                  <a:pt x="1310" y="210"/>
                </a:lnTo>
                <a:lnTo>
                  <a:pt x="1311" y="211"/>
                </a:lnTo>
                <a:lnTo>
                  <a:pt x="1311" y="210"/>
                </a:lnTo>
                <a:lnTo>
                  <a:pt x="1311" y="213"/>
                </a:lnTo>
                <a:lnTo>
                  <a:pt x="1312" y="211"/>
                </a:lnTo>
                <a:lnTo>
                  <a:pt x="1312" y="211"/>
                </a:lnTo>
                <a:lnTo>
                  <a:pt x="1312" y="210"/>
                </a:lnTo>
                <a:lnTo>
                  <a:pt x="1313" y="211"/>
                </a:lnTo>
                <a:lnTo>
                  <a:pt x="1313" y="212"/>
                </a:lnTo>
                <a:lnTo>
                  <a:pt x="1313" y="211"/>
                </a:lnTo>
                <a:lnTo>
                  <a:pt x="1314" y="211"/>
                </a:lnTo>
                <a:lnTo>
                  <a:pt x="1314" y="212"/>
                </a:lnTo>
                <a:lnTo>
                  <a:pt x="1315" y="213"/>
                </a:lnTo>
                <a:lnTo>
                  <a:pt x="1315" y="213"/>
                </a:lnTo>
                <a:lnTo>
                  <a:pt x="1315" y="213"/>
                </a:lnTo>
                <a:lnTo>
                  <a:pt x="1316" y="212"/>
                </a:lnTo>
                <a:lnTo>
                  <a:pt x="1316" y="211"/>
                </a:lnTo>
                <a:lnTo>
                  <a:pt x="1316" y="211"/>
                </a:lnTo>
                <a:lnTo>
                  <a:pt x="1318" y="210"/>
                </a:lnTo>
                <a:lnTo>
                  <a:pt x="1318" y="212"/>
                </a:lnTo>
                <a:lnTo>
                  <a:pt x="1318" y="211"/>
                </a:lnTo>
                <a:lnTo>
                  <a:pt x="1319" y="211"/>
                </a:lnTo>
                <a:lnTo>
                  <a:pt x="1319" y="212"/>
                </a:lnTo>
                <a:lnTo>
                  <a:pt x="1320" y="210"/>
                </a:lnTo>
                <a:lnTo>
                  <a:pt x="1320" y="211"/>
                </a:lnTo>
                <a:lnTo>
                  <a:pt x="1320" y="211"/>
                </a:lnTo>
                <a:lnTo>
                  <a:pt x="1321" y="213"/>
                </a:lnTo>
                <a:lnTo>
                  <a:pt x="1321" y="213"/>
                </a:lnTo>
                <a:lnTo>
                  <a:pt x="1321" y="211"/>
                </a:lnTo>
                <a:lnTo>
                  <a:pt x="1322" y="210"/>
                </a:lnTo>
                <a:lnTo>
                  <a:pt x="1322" y="211"/>
                </a:lnTo>
                <a:lnTo>
                  <a:pt x="1322" y="213"/>
                </a:lnTo>
                <a:lnTo>
                  <a:pt x="1323" y="212"/>
                </a:lnTo>
                <a:lnTo>
                  <a:pt x="1323" y="211"/>
                </a:lnTo>
                <a:lnTo>
                  <a:pt x="1324" y="213"/>
                </a:lnTo>
                <a:lnTo>
                  <a:pt x="1324" y="212"/>
                </a:lnTo>
                <a:lnTo>
                  <a:pt x="1324" y="210"/>
                </a:lnTo>
                <a:lnTo>
                  <a:pt x="1325" y="211"/>
                </a:lnTo>
                <a:lnTo>
                  <a:pt x="1325" y="211"/>
                </a:lnTo>
                <a:lnTo>
                  <a:pt x="1325" y="212"/>
                </a:lnTo>
                <a:lnTo>
                  <a:pt x="1327" y="211"/>
                </a:lnTo>
                <a:lnTo>
                  <a:pt x="1327" y="211"/>
                </a:lnTo>
                <a:lnTo>
                  <a:pt x="1327" y="211"/>
                </a:lnTo>
                <a:lnTo>
                  <a:pt x="1328" y="212"/>
                </a:lnTo>
                <a:lnTo>
                  <a:pt x="1328" y="211"/>
                </a:lnTo>
                <a:lnTo>
                  <a:pt x="1329" y="212"/>
                </a:lnTo>
                <a:lnTo>
                  <a:pt x="1329" y="210"/>
                </a:lnTo>
                <a:lnTo>
                  <a:pt x="1329" y="211"/>
                </a:lnTo>
                <a:lnTo>
                  <a:pt x="1330" y="211"/>
                </a:lnTo>
                <a:lnTo>
                  <a:pt x="1330" y="211"/>
                </a:lnTo>
                <a:lnTo>
                  <a:pt x="1330" y="212"/>
                </a:lnTo>
                <a:lnTo>
                  <a:pt x="1331" y="210"/>
                </a:lnTo>
                <a:lnTo>
                  <a:pt x="1331" y="212"/>
                </a:lnTo>
                <a:lnTo>
                  <a:pt x="1331" y="212"/>
                </a:lnTo>
                <a:lnTo>
                  <a:pt x="1332" y="211"/>
                </a:lnTo>
                <a:lnTo>
                  <a:pt x="1332" y="211"/>
                </a:lnTo>
                <a:lnTo>
                  <a:pt x="1333" y="212"/>
                </a:lnTo>
                <a:lnTo>
                  <a:pt x="1333" y="211"/>
                </a:lnTo>
                <a:lnTo>
                  <a:pt x="1333" y="210"/>
                </a:lnTo>
                <a:lnTo>
                  <a:pt x="1334" y="211"/>
                </a:lnTo>
                <a:lnTo>
                  <a:pt x="1334" y="210"/>
                </a:lnTo>
                <a:lnTo>
                  <a:pt x="1334" y="210"/>
                </a:lnTo>
                <a:lnTo>
                  <a:pt x="1336" y="212"/>
                </a:lnTo>
                <a:lnTo>
                  <a:pt x="1336" y="210"/>
                </a:lnTo>
                <a:lnTo>
                  <a:pt x="1336" y="210"/>
                </a:lnTo>
                <a:lnTo>
                  <a:pt x="1337" y="210"/>
                </a:lnTo>
                <a:lnTo>
                  <a:pt x="1337" y="212"/>
                </a:lnTo>
                <a:lnTo>
                  <a:pt x="1338" y="210"/>
                </a:lnTo>
                <a:lnTo>
                  <a:pt x="1338" y="211"/>
                </a:lnTo>
                <a:lnTo>
                  <a:pt x="1338" y="211"/>
                </a:lnTo>
                <a:lnTo>
                  <a:pt x="1339" y="211"/>
                </a:lnTo>
                <a:lnTo>
                  <a:pt x="1339" y="210"/>
                </a:lnTo>
                <a:lnTo>
                  <a:pt x="1339" y="210"/>
                </a:lnTo>
                <a:lnTo>
                  <a:pt x="1340" y="212"/>
                </a:lnTo>
                <a:lnTo>
                  <a:pt x="1340" y="211"/>
                </a:lnTo>
                <a:lnTo>
                  <a:pt x="1341" y="212"/>
                </a:lnTo>
                <a:lnTo>
                  <a:pt x="1341" y="210"/>
                </a:lnTo>
                <a:lnTo>
                  <a:pt x="1341" y="211"/>
                </a:lnTo>
                <a:lnTo>
                  <a:pt x="1342" y="212"/>
                </a:lnTo>
                <a:lnTo>
                  <a:pt x="1342" y="211"/>
                </a:lnTo>
                <a:lnTo>
                  <a:pt x="1342" y="211"/>
                </a:lnTo>
                <a:lnTo>
                  <a:pt x="1343" y="210"/>
                </a:lnTo>
                <a:lnTo>
                  <a:pt x="1343" y="212"/>
                </a:lnTo>
                <a:lnTo>
                  <a:pt x="1343" y="211"/>
                </a:lnTo>
                <a:lnTo>
                  <a:pt x="1345" y="211"/>
                </a:lnTo>
                <a:lnTo>
                  <a:pt x="1345" y="213"/>
                </a:lnTo>
                <a:lnTo>
                  <a:pt x="1346" y="212"/>
                </a:lnTo>
                <a:lnTo>
                  <a:pt x="1346" y="211"/>
                </a:lnTo>
                <a:lnTo>
                  <a:pt x="1346" y="210"/>
                </a:lnTo>
                <a:lnTo>
                  <a:pt x="1347" y="212"/>
                </a:lnTo>
                <a:lnTo>
                  <a:pt x="1347" y="212"/>
                </a:lnTo>
                <a:lnTo>
                  <a:pt x="1347" y="211"/>
                </a:lnTo>
                <a:lnTo>
                  <a:pt x="1348" y="212"/>
                </a:lnTo>
                <a:lnTo>
                  <a:pt x="1348" y="213"/>
                </a:lnTo>
                <a:lnTo>
                  <a:pt x="1348" y="211"/>
                </a:lnTo>
                <a:lnTo>
                  <a:pt x="1349" y="213"/>
                </a:lnTo>
                <a:lnTo>
                  <a:pt x="1349" y="212"/>
                </a:lnTo>
                <a:lnTo>
                  <a:pt x="1350" y="212"/>
                </a:lnTo>
                <a:lnTo>
                  <a:pt x="1350" y="210"/>
                </a:lnTo>
                <a:lnTo>
                  <a:pt x="1350" y="210"/>
                </a:lnTo>
                <a:lnTo>
                  <a:pt x="1351" y="210"/>
                </a:lnTo>
                <a:lnTo>
                  <a:pt x="1351" y="211"/>
                </a:lnTo>
                <a:lnTo>
                  <a:pt x="1351" y="212"/>
                </a:lnTo>
                <a:lnTo>
                  <a:pt x="1352" y="212"/>
                </a:lnTo>
                <a:lnTo>
                  <a:pt x="1352" y="210"/>
                </a:lnTo>
                <a:lnTo>
                  <a:pt x="1352" y="212"/>
                </a:lnTo>
                <a:lnTo>
                  <a:pt x="1354" y="210"/>
                </a:lnTo>
                <a:lnTo>
                  <a:pt x="1354" y="211"/>
                </a:lnTo>
                <a:lnTo>
                  <a:pt x="1355" y="213"/>
                </a:lnTo>
                <a:lnTo>
                  <a:pt x="1355" y="211"/>
                </a:lnTo>
                <a:lnTo>
                  <a:pt x="1355" y="212"/>
                </a:lnTo>
                <a:lnTo>
                  <a:pt x="1356" y="212"/>
                </a:lnTo>
                <a:lnTo>
                  <a:pt x="1356" y="211"/>
                </a:lnTo>
                <a:lnTo>
                  <a:pt x="1356" y="211"/>
                </a:lnTo>
                <a:lnTo>
                  <a:pt x="1357" y="211"/>
                </a:lnTo>
                <a:lnTo>
                  <a:pt x="1357" y="212"/>
                </a:lnTo>
                <a:lnTo>
                  <a:pt x="1357" y="212"/>
                </a:lnTo>
                <a:lnTo>
                  <a:pt x="1358" y="212"/>
                </a:lnTo>
                <a:lnTo>
                  <a:pt x="1358" y="210"/>
                </a:lnTo>
                <a:lnTo>
                  <a:pt x="1359" y="211"/>
                </a:lnTo>
                <a:lnTo>
                  <a:pt x="1359" y="211"/>
                </a:lnTo>
                <a:lnTo>
                  <a:pt x="1359" y="210"/>
                </a:lnTo>
                <a:lnTo>
                  <a:pt x="1360" y="211"/>
                </a:lnTo>
                <a:lnTo>
                  <a:pt x="1360" y="210"/>
                </a:lnTo>
                <a:lnTo>
                  <a:pt x="1360" y="211"/>
                </a:lnTo>
                <a:lnTo>
                  <a:pt x="1361" y="212"/>
                </a:lnTo>
                <a:lnTo>
                  <a:pt x="1361" y="210"/>
                </a:lnTo>
                <a:lnTo>
                  <a:pt x="1361" y="211"/>
                </a:lnTo>
                <a:lnTo>
                  <a:pt x="1363" y="212"/>
                </a:lnTo>
                <a:lnTo>
                  <a:pt x="1363" y="211"/>
                </a:lnTo>
                <a:lnTo>
                  <a:pt x="1364" y="212"/>
                </a:lnTo>
                <a:lnTo>
                  <a:pt x="1364" y="210"/>
                </a:lnTo>
                <a:lnTo>
                  <a:pt x="1364" y="212"/>
                </a:lnTo>
                <a:lnTo>
                  <a:pt x="1365" y="211"/>
                </a:lnTo>
                <a:lnTo>
                  <a:pt x="1365" y="213"/>
                </a:lnTo>
                <a:lnTo>
                  <a:pt x="1365" y="212"/>
                </a:lnTo>
                <a:lnTo>
                  <a:pt x="1366" y="211"/>
                </a:lnTo>
                <a:lnTo>
                  <a:pt x="1366" y="212"/>
                </a:lnTo>
                <a:lnTo>
                  <a:pt x="1366" y="212"/>
                </a:lnTo>
                <a:lnTo>
                  <a:pt x="1367" y="212"/>
                </a:lnTo>
                <a:lnTo>
                  <a:pt x="1367" y="212"/>
                </a:lnTo>
                <a:lnTo>
                  <a:pt x="1368" y="212"/>
                </a:lnTo>
                <a:lnTo>
                  <a:pt x="1368" y="211"/>
                </a:lnTo>
                <a:lnTo>
                  <a:pt x="1368" y="211"/>
                </a:lnTo>
                <a:lnTo>
                  <a:pt x="1369" y="210"/>
                </a:lnTo>
                <a:lnTo>
                  <a:pt x="1369" y="211"/>
                </a:lnTo>
                <a:lnTo>
                  <a:pt x="1369" y="210"/>
                </a:lnTo>
                <a:lnTo>
                  <a:pt x="1370" y="211"/>
                </a:lnTo>
                <a:lnTo>
                  <a:pt x="1370" y="212"/>
                </a:lnTo>
                <a:lnTo>
                  <a:pt x="1370" y="210"/>
                </a:lnTo>
                <a:lnTo>
                  <a:pt x="1372" y="210"/>
                </a:lnTo>
                <a:lnTo>
                  <a:pt x="1372" y="210"/>
                </a:lnTo>
                <a:lnTo>
                  <a:pt x="1373" y="210"/>
                </a:lnTo>
                <a:lnTo>
                  <a:pt x="1373" y="211"/>
                </a:lnTo>
                <a:lnTo>
                  <a:pt x="1373" y="212"/>
                </a:lnTo>
                <a:lnTo>
                  <a:pt x="1374" y="211"/>
                </a:lnTo>
                <a:lnTo>
                  <a:pt x="1374" y="210"/>
                </a:lnTo>
                <a:lnTo>
                  <a:pt x="1374" y="212"/>
                </a:lnTo>
                <a:lnTo>
                  <a:pt x="1375" y="211"/>
                </a:lnTo>
                <a:lnTo>
                  <a:pt x="1375" y="210"/>
                </a:lnTo>
                <a:lnTo>
                  <a:pt x="1375" y="211"/>
                </a:lnTo>
                <a:lnTo>
                  <a:pt x="1376" y="212"/>
                </a:lnTo>
                <a:lnTo>
                  <a:pt x="1376" y="211"/>
                </a:lnTo>
                <a:lnTo>
                  <a:pt x="1377" y="212"/>
                </a:lnTo>
                <a:lnTo>
                  <a:pt x="1377" y="212"/>
                </a:lnTo>
                <a:lnTo>
                  <a:pt x="1377" y="212"/>
                </a:lnTo>
                <a:lnTo>
                  <a:pt x="1378" y="210"/>
                </a:lnTo>
                <a:lnTo>
                  <a:pt x="1378" y="211"/>
                </a:lnTo>
                <a:lnTo>
                  <a:pt x="1378" y="212"/>
                </a:lnTo>
                <a:lnTo>
                  <a:pt x="1379" y="211"/>
                </a:lnTo>
                <a:lnTo>
                  <a:pt x="1379" y="210"/>
                </a:lnTo>
                <a:lnTo>
                  <a:pt x="1381" y="211"/>
                </a:lnTo>
                <a:lnTo>
                  <a:pt x="1381" y="211"/>
                </a:lnTo>
                <a:lnTo>
                  <a:pt x="1381" y="211"/>
                </a:lnTo>
                <a:lnTo>
                  <a:pt x="1382" y="212"/>
                </a:lnTo>
                <a:lnTo>
                  <a:pt x="1382" y="211"/>
                </a:lnTo>
                <a:lnTo>
                  <a:pt x="1382" y="212"/>
                </a:lnTo>
                <a:lnTo>
                  <a:pt x="1383" y="211"/>
                </a:lnTo>
                <a:lnTo>
                  <a:pt x="1383" y="212"/>
                </a:lnTo>
                <a:lnTo>
                  <a:pt x="1383" y="210"/>
                </a:lnTo>
                <a:lnTo>
                  <a:pt x="1384" y="211"/>
                </a:lnTo>
                <a:lnTo>
                  <a:pt x="1384" y="212"/>
                </a:lnTo>
                <a:lnTo>
                  <a:pt x="1385" y="211"/>
                </a:lnTo>
                <a:lnTo>
                  <a:pt x="1385" y="210"/>
                </a:lnTo>
                <a:lnTo>
                  <a:pt x="1385" y="211"/>
                </a:lnTo>
                <a:lnTo>
                  <a:pt x="1386" y="212"/>
                </a:lnTo>
                <a:lnTo>
                  <a:pt x="1386" y="211"/>
                </a:lnTo>
                <a:lnTo>
                  <a:pt x="1386" y="210"/>
                </a:lnTo>
                <a:lnTo>
                  <a:pt x="1387" y="211"/>
                </a:lnTo>
                <a:lnTo>
                  <a:pt x="1387" y="210"/>
                </a:lnTo>
                <a:lnTo>
                  <a:pt x="1387" y="211"/>
                </a:lnTo>
                <a:lnTo>
                  <a:pt x="1388" y="211"/>
                </a:lnTo>
                <a:lnTo>
                  <a:pt x="1388" y="210"/>
                </a:lnTo>
                <a:lnTo>
                  <a:pt x="1390" y="210"/>
                </a:lnTo>
                <a:lnTo>
                  <a:pt x="1390" y="212"/>
                </a:lnTo>
                <a:lnTo>
                  <a:pt x="1390" y="211"/>
                </a:lnTo>
                <a:lnTo>
                  <a:pt x="1391" y="212"/>
                </a:lnTo>
                <a:lnTo>
                  <a:pt x="1391" y="212"/>
                </a:lnTo>
                <a:lnTo>
                  <a:pt x="1391" y="213"/>
                </a:lnTo>
                <a:lnTo>
                  <a:pt x="1392" y="211"/>
                </a:lnTo>
                <a:lnTo>
                  <a:pt x="1392" y="212"/>
                </a:lnTo>
                <a:lnTo>
                  <a:pt x="1392" y="211"/>
                </a:lnTo>
                <a:lnTo>
                  <a:pt x="1393" y="211"/>
                </a:lnTo>
                <a:lnTo>
                  <a:pt x="1393" y="211"/>
                </a:lnTo>
                <a:lnTo>
                  <a:pt x="1394" y="212"/>
                </a:lnTo>
                <a:lnTo>
                  <a:pt x="1394" y="210"/>
                </a:lnTo>
                <a:lnTo>
                  <a:pt x="1394" y="211"/>
                </a:lnTo>
                <a:lnTo>
                  <a:pt x="1395" y="213"/>
                </a:lnTo>
                <a:lnTo>
                  <a:pt x="1395" y="210"/>
                </a:lnTo>
                <a:lnTo>
                  <a:pt x="1395" y="212"/>
                </a:lnTo>
                <a:lnTo>
                  <a:pt x="1396" y="210"/>
                </a:lnTo>
                <a:lnTo>
                  <a:pt x="1396" y="212"/>
                </a:lnTo>
                <a:lnTo>
                  <a:pt x="1396" y="211"/>
                </a:lnTo>
                <a:lnTo>
                  <a:pt x="1397" y="212"/>
                </a:lnTo>
                <a:lnTo>
                  <a:pt x="1397" y="211"/>
                </a:lnTo>
                <a:lnTo>
                  <a:pt x="1398" y="211"/>
                </a:lnTo>
                <a:lnTo>
                  <a:pt x="1398" y="210"/>
                </a:lnTo>
                <a:lnTo>
                  <a:pt x="1398" y="211"/>
                </a:lnTo>
                <a:lnTo>
                  <a:pt x="1400" y="210"/>
                </a:lnTo>
                <a:lnTo>
                  <a:pt x="1400" y="211"/>
                </a:lnTo>
                <a:lnTo>
                  <a:pt x="1400" y="210"/>
                </a:lnTo>
                <a:lnTo>
                  <a:pt x="1401" y="210"/>
                </a:lnTo>
                <a:lnTo>
                  <a:pt x="1401" y="212"/>
                </a:lnTo>
                <a:lnTo>
                  <a:pt x="1401" y="210"/>
                </a:lnTo>
                <a:lnTo>
                  <a:pt x="1402" y="211"/>
                </a:lnTo>
                <a:lnTo>
                  <a:pt x="1402" y="211"/>
                </a:lnTo>
                <a:lnTo>
                  <a:pt x="1403" y="210"/>
                </a:lnTo>
                <a:lnTo>
                  <a:pt x="1403" y="211"/>
                </a:lnTo>
                <a:lnTo>
                  <a:pt x="1403" y="211"/>
                </a:lnTo>
                <a:lnTo>
                  <a:pt x="1404" y="211"/>
                </a:lnTo>
                <a:lnTo>
                  <a:pt x="1404" y="212"/>
                </a:lnTo>
                <a:lnTo>
                  <a:pt x="1404" y="212"/>
                </a:lnTo>
                <a:lnTo>
                  <a:pt x="1405" y="212"/>
                </a:lnTo>
                <a:lnTo>
                  <a:pt x="1405" y="211"/>
                </a:lnTo>
                <a:lnTo>
                  <a:pt x="1405" y="210"/>
                </a:lnTo>
                <a:lnTo>
                  <a:pt x="1406" y="210"/>
                </a:lnTo>
                <a:lnTo>
                  <a:pt x="1406" y="211"/>
                </a:lnTo>
                <a:lnTo>
                  <a:pt x="1407" y="212"/>
                </a:lnTo>
                <a:lnTo>
                  <a:pt x="1407" y="211"/>
                </a:lnTo>
                <a:lnTo>
                  <a:pt x="1407" y="212"/>
                </a:lnTo>
                <a:lnTo>
                  <a:pt x="1409" y="210"/>
                </a:lnTo>
                <a:lnTo>
                  <a:pt x="1409" y="211"/>
                </a:lnTo>
                <a:lnTo>
                  <a:pt x="1409" y="211"/>
                </a:lnTo>
                <a:lnTo>
                  <a:pt x="1410" y="211"/>
                </a:lnTo>
                <a:lnTo>
                  <a:pt x="1410" y="211"/>
                </a:lnTo>
                <a:lnTo>
                  <a:pt x="1410" y="211"/>
                </a:lnTo>
                <a:lnTo>
                  <a:pt x="1411" y="210"/>
                </a:lnTo>
                <a:lnTo>
                  <a:pt x="1411" y="211"/>
                </a:lnTo>
                <a:lnTo>
                  <a:pt x="1412" y="211"/>
                </a:lnTo>
                <a:lnTo>
                  <a:pt x="1412" y="212"/>
                </a:lnTo>
                <a:lnTo>
                  <a:pt x="1412" y="210"/>
                </a:lnTo>
                <a:lnTo>
                  <a:pt x="1413" y="213"/>
                </a:lnTo>
                <a:lnTo>
                  <a:pt x="1413" y="211"/>
                </a:lnTo>
                <a:lnTo>
                  <a:pt x="1413" y="212"/>
                </a:lnTo>
                <a:lnTo>
                  <a:pt x="1414" y="211"/>
                </a:lnTo>
                <a:lnTo>
                  <a:pt x="1414" y="211"/>
                </a:lnTo>
                <a:lnTo>
                  <a:pt x="1414" y="212"/>
                </a:lnTo>
                <a:lnTo>
                  <a:pt x="1415" y="211"/>
                </a:lnTo>
                <a:lnTo>
                  <a:pt x="1415" y="211"/>
                </a:lnTo>
                <a:lnTo>
                  <a:pt x="1416" y="211"/>
                </a:lnTo>
                <a:lnTo>
                  <a:pt x="1416" y="211"/>
                </a:lnTo>
                <a:lnTo>
                  <a:pt x="1416" y="210"/>
                </a:lnTo>
                <a:lnTo>
                  <a:pt x="1418" y="210"/>
                </a:lnTo>
                <a:lnTo>
                  <a:pt x="1418" y="210"/>
                </a:lnTo>
                <a:lnTo>
                  <a:pt x="1418" y="209"/>
                </a:lnTo>
                <a:lnTo>
                  <a:pt x="1419" y="210"/>
                </a:lnTo>
                <a:lnTo>
                  <a:pt x="1419" y="211"/>
                </a:lnTo>
                <a:lnTo>
                  <a:pt x="1419" y="212"/>
                </a:lnTo>
                <a:lnTo>
                  <a:pt x="1420" y="212"/>
                </a:lnTo>
                <a:lnTo>
                  <a:pt x="1420" y="212"/>
                </a:lnTo>
                <a:lnTo>
                  <a:pt x="1421" y="211"/>
                </a:lnTo>
                <a:lnTo>
                  <a:pt x="1421" y="212"/>
                </a:lnTo>
                <a:lnTo>
                  <a:pt x="1421" y="212"/>
                </a:lnTo>
                <a:lnTo>
                  <a:pt x="1422" y="209"/>
                </a:lnTo>
                <a:lnTo>
                  <a:pt x="1422" y="211"/>
                </a:lnTo>
                <a:lnTo>
                  <a:pt x="1422" y="211"/>
                </a:lnTo>
                <a:lnTo>
                  <a:pt x="1423" y="211"/>
                </a:lnTo>
                <a:lnTo>
                  <a:pt x="1423" y="211"/>
                </a:lnTo>
                <a:lnTo>
                  <a:pt x="1424" y="212"/>
                </a:lnTo>
                <a:lnTo>
                  <a:pt x="1424" y="211"/>
                </a:lnTo>
                <a:lnTo>
                  <a:pt x="1424" y="212"/>
                </a:lnTo>
                <a:lnTo>
                  <a:pt x="1425" y="210"/>
                </a:lnTo>
                <a:lnTo>
                  <a:pt x="1425" y="211"/>
                </a:lnTo>
                <a:lnTo>
                  <a:pt x="1425" y="212"/>
                </a:lnTo>
                <a:lnTo>
                  <a:pt x="1427" y="210"/>
                </a:lnTo>
                <a:lnTo>
                  <a:pt x="1427" y="210"/>
                </a:lnTo>
                <a:lnTo>
                  <a:pt x="1427" y="210"/>
                </a:lnTo>
                <a:lnTo>
                  <a:pt x="1428" y="211"/>
                </a:lnTo>
                <a:lnTo>
                  <a:pt x="1428" y="212"/>
                </a:lnTo>
                <a:lnTo>
                  <a:pt x="1429" y="211"/>
                </a:lnTo>
                <a:lnTo>
                  <a:pt x="1429" y="211"/>
                </a:lnTo>
                <a:lnTo>
                  <a:pt x="1429" y="212"/>
                </a:lnTo>
                <a:lnTo>
                  <a:pt x="1430" y="212"/>
                </a:lnTo>
                <a:lnTo>
                  <a:pt x="1430" y="212"/>
                </a:lnTo>
                <a:lnTo>
                  <a:pt x="1430" y="211"/>
                </a:lnTo>
                <a:lnTo>
                  <a:pt x="1431" y="211"/>
                </a:lnTo>
                <a:lnTo>
                  <a:pt x="1431" y="212"/>
                </a:lnTo>
                <a:lnTo>
                  <a:pt x="1431" y="211"/>
                </a:lnTo>
                <a:lnTo>
                  <a:pt x="1432" y="211"/>
                </a:lnTo>
                <a:lnTo>
                  <a:pt x="1432" y="212"/>
                </a:lnTo>
                <a:lnTo>
                  <a:pt x="1433" y="213"/>
                </a:lnTo>
                <a:lnTo>
                  <a:pt x="1433" y="211"/>
                </a:lnTo>
                <a:lnTo>
                  <a:pt x="1433" y="213"/>
                </a:lnTo>
                <a:lnTo>
                  <a:pt x="1434" y="210"/>
                </a:lnTo>
                <a:lnTo>
                  <a:pt x="1434" y="212"/>
                </a:lnTo>
                <a:lnTo>
                  <a:pt x="1434" y="210"/>
                </a:lnTo>
                <a:lnTo>
                  <a:pt x="1436" y="212"/>
                </a:lnTo>
                <a:lnTo>
                  <a:pt x="1436" y="211"/>
                </a:lnTo>
                <a:lnTo>
                  <a:pt x="1436" y="211"/>
                </a:lnTo>
                <a:lnTo>
                  <a:pt x="1437" y="210"/>
                </a:lnTo>
                <a:lnTo>
                  <a:pt x="1437" y="210"/>
                </a:lnTo>
                <a:lnTo>
                  <a:pt x="1438" y="211"/>
                </a:lnTo>
                <a:lnTo>
                  <a:pt x="1438" y="211"/>
                </a:lnTo>
                <a:lnTo>
                  <a:pt x="1438" y="210"/>
                </a:lnTo>
                <a:lnTo>
                  <a:pt x="1439" y="210"/>
                </a:lnTo>
                <a:lnTo>
                  <a:pt x="1439" y="212"/>
                </a:lnTo>
                <a:lnTo>
                  <a:pt x="1439" y="212"/>
                </a:lnTo>
                <a:lnTo>
                  <a:pt x="1440" y="211"/>
                </a:lnTo>
                <a:lnTo>
                  <a:pt x="1440" y="211"/>
                </a:lnTo>
                <a:lnTo>
                  <a:pt x="1440" y="211"/>
                </a:lnTo>
                <a:lnTo>
                  <a:pt x="1441" y="212"/>
                </a:lnTo>
                <a:lnTo>
                  <a:pt x="1441" y="210"/>
                </a:lnTo>
                <a:lnTo>
                  <a:pt x="1442" y="211"/>
                </a:lnTo>
                <a:lnTo>
                  <a:pt x="1442" y="211"/>
                </a:lnTo>
                <a:lnTo>
                  <a:pt x="1442" y="211"/>
                </a:lnTo>
                <a:lnTo>
                  <a:pt x="1443" y="212"/>
                </a:lnTo>
                <a:lnTo>
                  <a:pt x="1443" y="210"/>
                </a:lnTo>
                <a:lnTo>
                  <a:pt x="1443" y="211"/>
                </a:lnTo>
                <a:lnTo>
                  <a:pt x="1445" y="213"/>
                </a:lnTo>
                <a:lnTo>
                  <a:pt x="1445" y="211"/>
                </a:lnTo>
                <a:lnTo>
                  <a:pt x="1445" y="211"/>
                </a:lnTo>
                <a:lnTo>
                  <a:pt x="1446" y="210"/>
                </a:lnTo>
                <a:lnTo>
                  <a:pt x="1446" y="211"/>
                </a:lnTo>
                <a:lnTo>
                  <a:pt x="1447" y="212"/>
                </a:lnTo>
                <a:lnTo>
                  <a:pt x="1447" y="210"/>
                </a:lnTo>
                <a:lnTo>
                  <a:pt x="1447" y="211"/>
                </a:lnTo>
                <a:lnTo>
                  <a:pt x="1448" y="210"/>
                </a:lnTo>
                <a:lnTo>
                  <a:pt x="1448" y="212"/>
                </a:lnTo>
                <a:lnTo>
                  <a:pt x="1448" y="211"/>
                </a:lnTo>
                <a:lnTo>
                  <a:pt x="1449" y="210"/>
                </a:lnTo>
                <a:lnTo>
                  <a:pt x="1449" y="211"/>
                </a:lnTo>
                <a:lnTo>
                  <a:pt x="1449" y="211"/>
                </a:lnTo>
                <a:lnTo>
                  <a:pt x="1450" y="211"/>
                </a:lnTo>
                <a:lnTo>
                  <a:pt x="1450" y="211"/>
                </a:lnTo>
                <a:lnTo>
                  <a:pt x="1451" y="210"/>
                </a:lnTo>
                <a:lnTo>
                  <a:pt x="1451" y="212"/>
                </a:lnTo>
                <a:lnTo>
                  <a:pt x="1451" y="211"/>
                </a:lnTo>
                <a:lnTo>
                  <a:pt x="1452" y="211"/>
                </a:lnTo>
                <a:lnTo>
                  <a:pt x="1452" y="211"/>
                </a:lnTo>
                <a:lnTo>
                  <a:pt x="1452" y="211"/>
                </a:lnTo>
                <a:lnTo>
                  <a:pt x="1454" y="210"/>
                </a:lnTo>
                <a:lnTo>
                  <a:pt x="1454" y="211"/>
                </a:lnTo>
                <a:lnTo>
                  <a:pt x="1454" y="211"/>
                </a:lnTo>
                <a:lnTo>
                  <a:pt x="1455" y="210"/>
                </a:lnTo>
                <a:lnTo>
                  <a:pt x="1455" y="211"/>
                </a:lnTo>
                <a:lnTo>
                  <a:pt x="1456" y="210"/>
                </a:lnTo>
                <a:lnTo>
                  <a:pt x="1456" y="210"/>
                </a:lnTo>
                <a:lnTo>
                  <a:pt x="1456" y="212"/>
                </a:lnTo>
                <a:lnTo>
                  <a:pt x="1457" y="212"/>
                </a:lnTo>
                <a:lnTo>
                  <a:pt x="1457" y="210"/>
                </a:lnTo>
                <a:lnTo>
                  <a:pt x="1457" y="212"/>
                </a:lnTo>
                <a:lnTo>
                  <a:pt x="1458" y="213"/>
                </a:lnTo>
                <a:lnTo>
                  <a:pt x="1458" y="212"/>
                </a:lnTo>
                <a:lnTo>
                  <a:pt x="1458" y="213"/>
                </a:lnTo>
                <a:lnTo>
                  <a:pt x="1459" y="212"/>
                </a:lnTo>
                <a:lnTo>
                  <a:pt x="1459" y="210"/>
                </a:lnTo>
                <a:lnTo>
                  <a:pt x="1460" y="210"/>
                </a:lnTo>
                <a:lnTo>
                  <a:pt x="1460" y="210"/>
                </a:lnTo>
                <a:lnTo>
                  <a:pt x="1460" y="211"/>
                </a:lnTo>
                <a:lnTo>
                  <a:pt x="1461" y="212"/>
                </a:lnTo>
                <a:lnTo>
                  <a:pt x="1461" y="211"/>
                </a:lnTo>
                <a:lnTo>
                  <a:pt x="1461" y="212"/>
                </a:lnTo>
                <a:lnTo>
                  <a:pt x="1463" y="210"/>
                </a:lnTo>
                <a:lnTo>
                  <a:pt x="1463" y="211"/>
                </a:lnTo>
                <a:lnTo>
                  <a:pt x="1463" y="211"/>
                </a:lnTo>
                <a:lnTo>
                  <a:pt x="1464" y="211"/>
                </a:lnTo>
                <a:lnTo>
                  <a:pt x="1464" y="211"/>
                </a:lnTo>
                <a:lnTo>
                  <a:pt x="1465" y="210"/>
                </a:lnTo>
                <a:lnTo>
                  <a:pt x="1465" y="212"/>
                </a:lnTo>
                <a:lnTo>
                  <a:pt x="1465" y="211"/>
                </a:lnTo>
                <a:lnTo>
                  <a:pt x="1466" y="211"/>
                </a:lnTo>
                <a:lnTo>
                  <a:pt x="1466" y="211"/>
                </a:lnTo>
                <a:lnTo>
                  <a:pt x="1466" y="212"/>
                </a:lnTo>
                <a:lnTo>
                  <a:pt x="1467" y="211"/>
                </a:lnTo>
                <a:lnTo>
                  <a:pt x="1467" y="211"/>
                </a:lnTo>
                <a:lnTo>
                  <a:pt x="1468" y="212"/>
                </a:lnTo>
                <a:lnTo>
                  <a:pt x="1468" y="210"/>
                </a:lnTo>
                <a:lnTo>
                  <a:pt x="1468" y="213"/>
                </a:lnTo>
                <a:lnTo>
                  <a:pt x="1469" y="211"/>
                </a:lnTo>
                <a:lnTo>
                  <a:pt x="1469" y="210"/>
                </a:lnTo>
                <a:lnTo>
                  <a:pt x="1469" y="211"/>
                </a:lnTo>
                <a:lnTo>
                  <a:pt x="1470" y="210"/>
                </a:lnTo>
                <a:lnTo>
                  <a:pt x="1470" y="212"/>
                </a:lnTo>
                <a:lnTo>
                  <a:pt x="1470" y="212"/>
                </a:lnTo>
                <a:lnTo>
                  <a:pt x="1472" y="213"/>
                </a:lnTo>
                <a:lnTo>
                  <a:pt x="1472" y="212"/>
                </a:lnTo>
                <a:lnTo>
                  <a:pt x="1473" y="211"/>
                </a:lnTo>
                <a:lnTo>
                  <a:pt x="1473" y="210"/>
                </a:lnTo>
                <a:lnTo>
                  <a:pt x="1473" y="210"/>
                </a:lnTo>
                <a:lnTo>
                  <a:pt x="1474" y="211"/>
                </a:lnTo>
                <a:lnTo>
                  <a:pt x="1474" y="212"/>
                </a:lnTo>
                <a:lnTo>
                  <a:pt x="1474" y="211"/>
                </a:lnTo>
                <a:lnTo>
                  <a:pt x="1475" y="210"/>
                </a:lnTo>
                <a:lnTo>
                  <a:pt x="1475" y="212"/>
                </a:lnTo>
                <a:lnTo>
                  <a:pt x="1475" y="211"/>
                </a:lnTo>
                <a:lnTo>
                  <a:pt x="1476" y="213"/>
                </a:lnTo>
                <a:lnTo>
                  <a:pt x="1476" y="213"/>
                </a:lnTo>
                <a:lnTo>
                  <a:pt x="1477" y="211"/>
                </a:lnTo>
                <a:lnTo>
                  <a:pt x="1477" y="212"/>
                </a:lnTo>
                <a:lnTo>
                  <a:pt x="1477" y="211"/>
                </a:lnTo>
                <a:lnTo>
                  <a:pt x="1478" y="210"/>
                </a:lnTo>
                <a:lnTo>
                  <a:pt x="1478" y="212"/>
                </a:lnTo>
                <a:lnTo>
                  <a:pt x="1478" y="211"/>
                </a:lnTo>
                <a:lnTo>
                  <a:pt x="1479" y="211"/>
                </a:lnTo>
                <a:lnTo>
                  <a:pt x="1479" y="212"/>
                </a:lnTo>
                <a:lnTo>
                  <a:pt x="1479" y="213"/>
                </a:lnTo>
                <a:lnTo>
                  <a:pt x="1481" y="212"/>
                </a:lnTo>
                <a:lnTo>
                  <a:pt x="1481" y="212"/>
                </a:lnTo>
                <a:lnTo>
                  <a:pt x="1482" y="212"/>
                </a:lnTo>
                <a:lnTo>
                  <a:pt x="1482" y="210"/>
                </a:lnTo>
                <a:lnTo>
                  <a:pt x="1482" y="210"/>
                </a:lnTo>
                <a:lnTo>
                  <a:pt x="1483" y="212"/>
                </a:lnTo>
                <a:lnTo>
                  <a:pt x="1483" y="211"/>
                </a:lnTo>
                <a:lnTo>
                  <a:pt x="1483" y="212"/>
                </a:lnTo>
                <a:lnTo>
                  <a:pt x="1484" y="211"/>
                </a:lnTo>
                <a:lnTo>
                  <a:pt x="1484" y="210"/>
                </a:lnTo>
                <a:lnTo>
                  <a:pt x="1484" y="211"/>
                </a:lnTo>
                <a:lnTo>
                  <a:pt x="1485" y="210"/>
                </a:lnTo>
                <a:lnTo>
                  <a:pt x="1485" y="210"/>
                </a:lnTo>
                <a:lnTo>
                  <a:pt x="1486" y="212"/>
                </a:lnTo>
                <a:lnTo>
                  <a:pt x="1486" y="212"/>
                </a:lnTo>
                <a:lnTo>
                  <a:pt x="1486" y="212"/>
                </a:lnTo>
                <a:lnTo>
                  <a:pt x="1487" y="213"/>
                </a:lnTo>
                <a:lnTo>
                  <a:pt x="1487" y="211"/>
                </a:lnTo>
                <a:lnTo>
                  <a:pt x="1487" y="210"/>
                </a:lnTo>
                <a:lnTo>
                  <a:pt x="1488" y="212"/>
                </a:lnTo>
                <a:lnTo>
                  <a:pt x="1488" y="212"/>
                </a:lnTo>
                <a:lnTo>
                  <a:pt x="1488" y="211"/>
                </a:lnTo>
                <a:lnTo>
                  <a:pt x="1490" y="211"/>
                </a:lnTo>
                <a:lnTo>
                  <a:pt x="1490" y="211"/>
                </a:lnTo>
                <a:lnTo>
                  <a:pt x="1491" y="210"/>
                </a:lnTo>
                <a:lnTo>
                  <a:pt x="1491" y="210"/>
                </a:lnTo>
                <a:lnTo>
                  <a:pt x="1491" y="212"/>
                </a:lnTo>
                <a:lnTo>
                  <a:pt x="1492" y="213"/>
                </a:lnTo>
                <a:lnTo>
                  <a:pt x="1492" y="212"/>
                </a:lnTo>
                <a:lnTo>
                  <a:pt x="1492" y="212"/>
                </a:lnTo>
                <a:lnTo>
                  <a:pt x="1493" y="211"/>
                </a:lnTo>
                <a:lnTo>
                  <a:pt x="1493" y="211"/>
                </a:lnTo>
                <a:lnTo>
                  <a:pt x="1493" y="213"/>
                </a:lnTo>
                <a:lnTo>
                  <a:pt x="1494" y="210"/>
                </a:lnTo>
                <a:lnTo>
                  <a:pt x="1494" y="212"/>
                </a:lnTo>
                <a:lnTo>
                  <a:pt x="1495" y="213"/>
                </a:lnTo>
                <a:lnTo>
                  <a:pt x="1495" y="212"/>
                </a:lnTo>
                <a:lnTo>
                  <a:pt x="1495" y="210"/>
                </a:lnTo>
                <a:lnTo>
                  <a:pt x="1496" y="211"/>
                </a:lnTo>
                <a:lnTo>
                  <a:pt x="1496" y="211"/>
                </a:lnTo>
                <a:lnTo>
                  <a:pt x="1496" y="212"/>
                </a:lnTo>
                <a:lnTo>
                  <a:pt x="1497" y="211"/>
                </a:lnTo>
                <a:lnTo>
                  <a:pt x="1497" y="211"/>
                </a:lnTo>
                <a:lnTo>
                  <a:pt x="1497" y="211"/>
                </a:lnTo>
                <a:lnTo>
                  <a:pt x="1499" y="212"/>
                </a:lnTo>
                <a:lnTo>
                  <a:pt x="1499" y="210"/>
                </a:lnTo>
                <a:lnTo>
                  <a:pt x="1500" y="211"/>
                </a:lnTo>
                <a:lnTo>
                  <a:pt x="1500" y="211"/>
                </a:lnTo>
                <a:lnTo>
                  <a:pt x="1500" y="210"/>
                </a:lnTo>
                <a:lnTo>
                  <a:pt x="1501" y="212"/>
                </a:lnTo>
                <a:lnTo>
                  <a:pt x="1501" y="210"/>
                </a:lnTo>
                <a:lnTo>
                  <a:pt x="1501" y="210"/>
                </a:lnTo>
                <a:lnTo>
                  <a:pt x="1502" y="212"/>
                </a:lnTo>
                <a:lnTo>
                  <a:pt x="1502" y="213"/>
                </a:lnTo>
                <a:lnTo>
                  <a:pt x="1502" y="210"/>
                </a:lnTo>
                <a:lnTo>
                  <a:pt x="1503" y="212"/>
                </a:lnTo>
                <a:lnTo>
                  <a:pt x="1503" y="210"/>
                </a:lnTo>
                <a:lnTo>
                  <a:pt x="1504" y="213"/>
                </a:lnTo>
                <a:lnTo>
                  <a:pt x="1504" y="210"/>
                </a:lnTo>
                <a:lnTo>
                  <a:pt x="1504" y="210"/>
                </a:lnTo>
                <a:lnTo>
                  <a:pt x="1505" y="212"/>
                </a:lnTo>
                <a:lnTo>
                  <a:pt x="1505" y="213"/>
                </a:lnTo>
                <a:lnTo>
                  <a:pt x="1505" y="211"/>
                </a:lnTo>
                <a:lnTo>
                  <a:pt x="1506" y="212"/>
                </a:lnTo>
                <a:lnTo>
                  <a:pt x="1506" y="211"/>
                </a:lnTo>
                <a:lnTo>
                  <a:pt x="1506" y="212"/>
                </a:lnTo>
                <a:lnTo>
                  <a:pt x="1508" y="210"/>
                </a:lnTo>
                <a:lnTo>
                  <a:pt x="1508" y="211"/>
                </a:lnTo>
                <a:lnTo>
                  <a:pt x="1509" y="212"/>
                </a:lnTo>
                <a:lnTo>
                  <a:pt x="1509" y="211"/>
                </a:lnTo>
                <a:lnTo>
                  <a:pt x="1509" y="212"/>
                </a:lnTo>
                <a:lnTo>
                  <a:pt x="1510" y="213"/>
                </a:lnTo>
                <a:lnTo>
                  <a:pt x="1510" y="210"/>
                </a:lnTo>
                <a:lnTo>
                  <a:pt x="1510" y="210"/>
                </a:lnTo>
                <a:lnTo>
                  <a:pt x="1511" y="212"/>
                </a:lnTo>
                <a:lnTo>
                  <a:pt x="1511" y="211"/>
                </a:lnTo>
                <a:lnTo>
                  <a:pt x="1512" y="211"/>
                </a:lnTo>
                <a:lnTo>
                  <a:pt x="1512" y="211"/>
                </a:lnTo>
                <a:lnTo>
                  <a:pt x="1512" y="213"/>
                </a:lnTo>
                <a:lnTo>
                  <a:pt x="1513" y="210"/>
                </a:lnTo>
                <a:lnTo>
                  <a:pt x="1513" y="212"/>
                </a:lnTo>
                <a:lnTo>
                  <a:pt x="1513" y="211"/>
                </a:lnTo>
                <a:lnTo>
                  <a:pt x="1514" y="213"/>
                </a:lnTo>
                <a:lnTo>
                  <a:pt x="1514" y="211"/>
                </a:lnTo>
                <a:lnTo>
                  <a:pt x="1514" y="212"/>
                </a:lnTo>
                <a:lnTo>
                  <a:pt x="1515" y="210"/>
                </a:lnTo>
                <a:lnTo>
                  <a:pt x="1515" y="212"/>
                </a:lnTo>
                <a:lnTo>
                  <a:pt x="1517" y="210"/>
                </a:lnTo>
                <a:lnTo>
                  <a:pt x="1517" y="211"/>
                </a:lnTo>
                <a:lnTo>
                  <a:pt x="1517" y="213"/>
                </a:lnTo>
                <a:lnTo>
                  <a:pt x="1518" y="212"/>
                </a:lnTo>
                <a:lnTo>
                  <a:pt x="1518" y="211"/>
                </a:lnTo>
                <a:lnTo>
                  <a:pt x="1518" y="211"/>
                </a:lnTo>
                <a:lnTo>
                  <a:pt x="1519" y="210"/>
                </a:lnTo>
                <a:lnTo>
                  <a:pt x="1519" y="210"/>
                </a:lnTo>
                <a:lnTo>
                  <a:pt x="1519" y="211"/>
                </a:lnTo>
                <a:lnTo>
                  <a:pt x="1520" y="211"/>
                </a:lnTo>
                <a:lnTo>
                  <a:pt x="1520" y="210"/>
                </a:lnTo>
                <a:lnTo>
                  <a:pt x="1521" y="211"/>
                </a:lnTo>
                <a:lnTo>
                  <a:pt x="1521" y="209"/>
                </a:lnTo>
                <a:lnTo>
                  <a:pt x="1521" y="211"/>
                </a:lnTo>
                <a:lnTo>
                  <a:pt x="1522" y="211"/>
                </a:lnTo>
                <a:lnTo>
                  <a:pt x="1522" y="211"/>
                </a:lnTo>
                <a:lnTo>
                  <a:pt x="1522" y="210"/>
                </a:lnTo>
                <a:lnTo>
                  <a:pt x="1523" y="212"/>
                </a:lnTo>
                <a:lnTo>
                  <a:pt x="1523" y="211"/>
                </a:lnTo>
                <a:lnTo>
                  <a:pt x="1523" y="211"/>
                </a:lnTo>
                <a:lnTo>
                  <a:pt x="1524" y="210"/>
                </a:lnTo>
                <a:lnTo>
                  <a:pt x="1524" y="211"/>
                </a:lnTo>
                <a:lnTo>
                  <a:pt x="1526" y="212"/>
                </a:lnTo>
                <a:lnTo>
                  <a:pt x="1526" y="211"/>
                </a:lnTo>
                <a:lnTo>
                  <a:pt x="1526" y="210"/>
                </a:lnTo>
                <a:lnTo>
                  <a:pt x="1527" y="210"/>
                </a:lnTo>
                <a:lnTo>
                  <a:pt x="1527" y="213"/>
                </a:lnTo>
                <a:lnTo>
                  <a:pt x="1527" y="211"/>
                </a:lnTo>
                <a:lnTo>
                  <a:pt x="1528" y="211"/>
                </a:lnTo>
                <a:lnTo>
                  <a:pt x="1528" y="210"/>
                </a:lnTo>
                <a:lnTo>
                  <a:pt x="1528" y="213"/>
                </a:lnTo>
                <a:lnTo>
                  <a:pt x="1529" y="212"/>
                </a:lnTo>
                <a:lnTo>
                  <a:pt x="1529" y="213"/>
                </a:lnTo>
                <a:lnTo>
                  <a:pt x="1530" y="211"/>
                </a:lnTo>
                <a:lnTo>
                  <a:pt x="1530" y="211"/>
                </a:lnTo>
                <a:lnTo>
                  <a:pt x="1530" y="212"/>
                </a:lnTo>
                <a:lnTo>
                  <a:pt x="1531" y="211"/>
                </a:lnTo>
                <a:lnTo>
                  <a:pt x="1531" y="211"/>
                </a:lnTo>
                <a:lnTo>
                  <a:pt x="1531" y="212"/>
                </a:lnTo>
                <a:lnTo>
                  <a:pt x="1532" y="210"/>
                </a:lnTo>
                <a:lnTo>
                  <a:pt x="1532" y="210"/>
                </a:lnTo>
                <a:lnTo>
                  <a:pt x="1532" y="211"/>
                </a:lnTo>
                <a:lnTo>
                  <a:pt x="1533" y="210"/>
                </a:lnTo>
                <a:lnTo>
                  <a:pt x="1533" y="211"/>
                </a:lnTo>
                <a:lnTo>
                  <a:pt x="1535" y="210"/>
                </a:lnTo>
                <a:lnTo>
                  <a:pt x="1535" y="213"/>
                </a:lnTo>
                <a:lnTo>
                  <a:pt x="1535" y="212"/>
                </a:lnTo>
                <a:lnTo>
                  <a:pt x="1536" y="210"/>
                </a:lnTo>
                <a:lnTo>
                  <a:pt x="1536" y="211"/>
                </a:lnTo>
                <a:lnTo>
                  <a:pt x="1536" y="210"/>
                </a:lnTo>
                <a:lnTo>
                  <a:pt x="1537" y="211"/>
                </a:lnTo>
                <a:lnTo>
                  <a:pt x="1537" y="210"/>
                </a:lnTo>
                <a:lnTo>
                  <a:pt x="1537" y="210"/>
                </a:lnTo>
                <a:lnTo>
                  <a:pt x="1538" y="210"/>
                </a:lnTo>
                <a:lnTo>
                  <a:pt x="1538" y="212"/>
                </a:lnTo>
                <a:lnTo>
                  <a:pt x="1539" y="210"/>
                </a:lnTo>
                <a:lnTo>
                  <a:pt x="1539" y="212"/>
                </a:lnTo>
                <a:lnTo>
                  <a:pt x="1539" y="210"/>
                </a:lnTo>
                <a:lnTo>
                  <a:pt x="1540" y="213"/>
                </a:lnTo>
                <a:lnTo>
                  <a:pt x="1540" y="212"/>
                </a:lnTo>
                <a:lnTo>
                  <a:pt x="1540" y="212"/>
                </a:lnTo>
                <a:lnTo>
                  <a:pt x="1541" y="212"/>
                </a:lnTo>
                <a:lnTo>
                  <a:pt x="1541" y="212"/>
                </a:lnTo>
                <a:lnTo>
                  <a:pt x="1541" y="210"/>
                </a:lnTo>
                <a:lnTo>
                  <a:pt x="1542" y="210"/>
                </a:lnTo>
                <a:lnTo>
                  <a:pt x="1542" y="212"/>
                </a:lnTo>
                <a:lnTo>
                  <a:pt x="1544" y="211"/>
                </a:lnTo>
                <a:lnTo>
                  <a:pt x="1544" y="211"/>
                </a:lnTo>
                <a:lnTo>
                  <a:pt x="1544" y="210"/>
                </a:lnTo>
                <a:lnTo>
                  <a:pt x="1545" y="210"/>
                </a:lnTo>
                <a:lnTo>
                  <a:pt x="1545" y="211"/>
                </a:lnTo>
                <a:lnTo>
                  <a:pt x="1545" y="210"/>
                </a:lnTo>
                <a:lnTo>
                  <a:pt x="1546" y="213"/>
                </a:lnTo>
                <a:lnTo>
                  <a:pt x="1546" y="210"/>
                </a:lnTo>
                <a:lnTo>
                  <a:pt x="1546" y="211"/>
                </a:lnTo>
                <a:lnTo>
                  <a:pt x="1547" y="211"/>
                </a:lnTo>
                <a:lnTo>
                  <a:pt x="1547" y="210"/>
                </a:lnTo>
                <a:lnTo>
                  <a:pt x="1548" y="210"/>
                </a:lnTo>
                <a:lnTo>
                  <a:pt x="1548" y="210"/>
                </a:lnTo>
                <a:lnTo>
                  <a:pt x="1548" y="210"/>
                </a:lnTo>
                <a:lnTo>
                  <a:pt x="1549" y="211"/>
                </a:lnTo>
                <a:lnTo>
                  <a:pt x="1549" y="211"/>
                </a:lnTo>
                <a:lnTo>
                  <a:pt x="1549" y="210"/>
                </a:lnTo>
                <a:lnTo>
                  <a:pt x="1550" y="213"/>
                </a:lnTo>
                <a:lnTo>
                  <a:pt x="1550" y="211"/>
                </a:lnTo>
                <a:lnTo>
                  <a:pt x="1550" y="210"/>
                </a:lnTo>
                <a:lnTo>
                  <a:pt x="1551" y="211"/>
                </a:lnTo>
                <a:lnTo>
                  <a:pt x="1551" y="210"/>
                </a:lnTo>
                <a:lnTo>
                  <a:pt x="1553" y="210"/>
                </a:lnTo>
                <a:lnTo>
                  <a:pt x="1553" y="210"/>
                </a:lnTo>
                <a:lnTo>
                  <a:pt x="1553" y="211"/>
                </a:lnTo>
                <a:lnTo>
                  <a:pt x="1554" y="212"/>
                </a:lnTo>
                <a:lnTo>
                  <a:pt x="1554" y="212"/>
                </a:lnTo>
                <a:lnTo>
                  <a:pt x="1554" y="211"/>
                </a:lnTo>
                <a:lnTo>
                  <a:pt x="1555" y="211"/>
                </a:lnTo>
                <a:lnTo>
                  <a:pt x="1555" y="210"/>
                </a:lnTo>
                <a:lnTo>
                  <a:pt x="1556" y="212"/>
                </a:lnTo>
                <a:lnTo>
                  <a:pt x="1556" y="210"/>
                </a:lnTo>
                <a:lnTo>
                  <a:pt x="1556" y="210"/>
                </a:lnTo>
                <a:lnTo>
                  <a:pt x="1557" y="211"/>
                </a:lnTo>
                <a:lnTo>
                  <a:pt x="1557" y="212"/>
                </a:lnTo>
                <a:lnTo>
                  <a:pt x="1557" y="211"/>
                </a:lnTo>
                <a:lnTo>
                  <a:pt x="1558" y="212"/>
                </a:lnTo>
                <a:lnTo>
                  <a:pt x="1558" y="212"/>
                </a:lnTo>
                <a:lnTo>
                  <a:pt x="1558" y="210"/>
                </a:lnTo>
                <a:lnTo>
                  <a:pt x="1559" y="210"/>
                </a:lnTo>
                <a:lnTo>
                  <a:pt x="1559" y="210"/>
                </a:lnTo>
                <a:lnTo>
                  <a:pt x="1560" y="212"/>
                </a:lnTo>
                <a:lnTo>
                  <a:pt x="1560" y="210"/>
                </a:lnTo>
                <a:lnTo>
                  <a:pt x="1560" y="212"/>
                </a:lnTo>
                <a:lnTo>
                  <a:pt x="1562" y="213"/>
                </a:lnTo>
                <a:lnTo>
                  <a:pt x="1562" y="211"/>
                </a:lnTo>
                <a:lnTo>
                  <a:pt x="1562" y="211"/>
                </a:lnTo>
                <a:lnTo>
                  <a:pt x="1563" y="210"/>
                </a:lnTo>
                <a:lnTo>
                  <a:pt x="1563" y="211"/>
                </a:lnTo>
                <a:lnTo>
                  <a:pt x="1563" y="210"/>
                </a:lnTo>
                <a:lnTo>
                  <a:pt x="1564" y="212"/>
                </a:lnTo>
                <a:lnTo>
                  <a:pt x="1564" y="211"/>
                </a:lnTo>
                <a:lnTo>
                  <a:pt x="1565" y="210"/>
                </a:lnTo>
                <a:lnTo>
                  <a:pt x="1565" y="211"/>
                </a:lnTo>
                <a:lnTo>
                  <a:pt x="1565" y="212"/>
                </a:lnTo>
                <a:lnTo>
                  <a:pt x="1566" y="212"/>
                </a:lnTo>
                <a:lnTo>
                  <a:pt x="1566" y="211"/>
                </a:lnTo>
                <a:lnTo>
                  <a:pt x="1566" y="211"/>
                </a:lnTo>
                <a:lnTo>
                  <a:pt x="1567" y="210"/>
                </a:lnTo>
                <a:lnTo>
                  <a:pt x="1567" y="212"/>
                </a:lnTo>
                <a:lnTo>
                  <a:pt x="1567" y="212"/>
                </a:lnTo>
                <a:lnTo>
                  <a:pt x="1568" y="211"/>
                </a:lnTo>
                <a:lnTo>
                  <a:pt x="1568" y="211"/>
                </a:lnTo>
                <a:lnTo>
                  <a:pt x="1569" y="212"/>
                </a:lnTo>
                <a:lnTo>
                  <a:pt x="1569" y="212"/>
                </a:lnTo>
                <a:lnTo>
                  <a:pt x="1569" y="210"/>
                </a:lnTo>
                <a:lnTo>
                  <a:pt x="1571" y="211"/>
                </a:lnTo>
                <a:lnTo>
                  <a:pt x="1571" y="211"/>
                </a:lnTo>
                <a:lnTo>
                  <a:pt x="1571" y="213"/>
                </a:lnTo>
                <a:lnTo>
                  <a:pt x="1572" y="211"/>
                </a:lnTo>
                <a:lnTo>
                  <a:pt x="1572" y="210"/>
                </a:lnTo>
                <a:lnTo>
                  <a:pt x="1572" y="211"/>
                </a:lnTo>
                <a:lnTo>
                  <a:pt x="1573" y="211"/>
                </a:lnTo>
                <a:lnTo>
                  <a:pt x="1573" y="212"/>
                </a:lnTo>
                <a:lnTo>
                  <a:pt x="1574" y="211"/>
                </a:lnTo>
                <a:lnTo>
                  <a:pt x="1574" y="210"/>
                </a:lnTo>
                <a:lnTo>
                  <a:pt x="1574" y="212"/>
                </a:lnTo>
                <a:lnTo>
                  <a:pt x="1575" y="212"/>
                </a:lnTo>
                <a:lnTo>
                  <a:pt x="1575" y="211"/>
                </a:lnTo>
                <a:lnTo>
                  <a:pt x="1575" y="211"/>
                </a:lnTo>
                <a:lnTo>
                  <a:pt x="1576" y="211"/>
                </a:lnTo>
                <a:lnTo>
                  <a:pt x="1576" y="211"/>
                </a:lnTo>
                <a:lnTo>
                  <a:pt x="1576" y="213"/>
                </a:lnTo>
                <a:lnTo>
                  <a:pt x="1577" y="212"/>
                </a:lnTo>
                <a:lnTo>
                  <a:pt x="1577" y="213"/>
                </a:lnTo>
                <a:lnTo>
                  <a:pt x="1578" y="212"/>
                </a:lnTo>
                <a:lnTo>
                  <a:pt x="1578" y="213"/>
                </a:lnTo>
                <a:lnTo>
                  <a:pt x="1578" y="211"/>
                </a:lnTo>
                <a:lnTo>
                  <a:pt x="1580" y="211"/>
                </a:lnTo>
                <a:lnTo>
                  <a:pt x="1580" y="213"/>
                </a:lnTo>
                <a:lnTo>
                  <a:pt x="1580" y="213"/>
                </a:lnTo>
                <a:lnTo>
                  <a:pt x="1581" y="210"/>
                </a:lnTo>
                <a:lnTo>
                  <a:pt x="1581" y="211"/>
                </a:lnTo>
                <a:lnTo>
                  <a:pt x="1581" y="211"/>
                </a:lnTo>
                <a:lnTo>
                  <a:pt x="1582" y="210"/>
                </a:lnTo>
                <a:lnTo>
                  <a:pt x="1582" y="210"/>
                </a:lnTo>
                <a:lnTo>
                  <a:pt x="1583" y="210"/>
                </a:lnTo>
                <a:lnTo>
                  <a:pt x="1583" y="211"/>
                </a:lnTo>
                <a:lnTo>
                  <a:pt x="1583" y="211"/>
                </a:lnTo>
                <a:lnTo>
                  <a:pt x="1584" y="211"/>
                </a:lnTo>
                <a:lnTo>
                  <a:pt x="1584" y="212"/>
                </a:lnTo>
                <a:lnTo>
                  <a:pt x="1584" y="212"/>
                </a:lnTo>
                <a:lnTo>
                  <a:pt x="1585" y="212"/>
                </a:lnTo>
                <a:lnTo>
                  <a:pt x="1585" y="212"/>
                </a:lnTo>
                <a:lnTo>
                  <a:pt x="1585" y="211"/>
                </a:lnTo>
                <a:lnTo>
                  <a:pt x="1586" y="211"/>
                </a:lnTo>
                <a:lnTo>
                  <a:pt x="1586" y="211"/>
                </a:lnTo>
                <a:lnTo>
                  <a:pt x="1587" y="212"/>
                </a:lnTo>
                <a:lnTo>
                  <a:pt x="1587" y="212"/>
                </a:lnTo>
                <a:lnTo>
                  <a:pt x="1587" y="211"/>
                </a:lnTo>
                <a:lnTo>
                  <a:pt x="1589" y="212"/>
                </a:lnTo>
                <a:lnTo>
                  <a:pt x="1589" y="210"/>
                </a:lnTo>
                <a:lnTo>
                  <a:pt x="1589" y="212"/>
                </a:lnTo>
                <a:lnTo>
                  <a:pt x="1590" y="211"/>
                </a:lnTo>
                <a:lnTo>
                  <a:pt x="1590" y="210"/>
                </a:lnTo>
                <a:lnTo>
                  <a:pt x="1590" y="210"/>
                </a:lnTo>
                <a:lnTo>
                  <a:pt x="1591" y="210"/>
                </a:lnTo>
                <a:lnTo>
                  <a:pt x="1591" y="211"/>
                </a:lnTo>
                <a:lnTo>
                  <a:pt x="1592" y="212"/>
                </a:lnTo>
                <a:lnTo>
                  <a:pt x="1592" y="211"/>
                </a:lnTo>
                <a:lnTo>
                  <a:pt x="1592" y="211"/>
                </a:lnTo>
                <a:lnTo>
                  <a:pt x="1593" y="212"/>
                </a:lnTo>
                <a:lnTo>
                  <a:pt x="1593" y="212"/>
                </a:lnTo>
                <a:lnTo>
                  <a:pt x="1593" y="210"/>
                </a:lnTo>
                <a:lnTo>
                  <a:pt x="1594" y="210"/>
                </a:lnTo>
                <a:lnTo>
                  <a:pt x="1594" y="212"/>
                </a:lnTo>
                <a:lnTo>
                  <a:pt x="1594" y="211"/>
                </a:lnTo>
                <a:lnTo>
                  <a:pt x="1595" y="210"/>
                </a:lnTo>
                <a:lnTo>
                  <a:pt x="1595" y="210"/>
                </a:lnTo>
                <a:lnTo>
                  <a:pt x="1596" y="210"/>
                </a:lnTo>
                <a:lnTo>
                  <a:pt x="1596" y="211"/>
                </a:lnTo>
                <a:lnTo>
                  <a:pt x="1596" y="212"/>
                </a:lnTo>
                <a:lnTo>
                  <a:pt x="1598" y="212"/>
                </a:lnTo>
                <a:lnTo>
                  <a:pt x="1598" y="210"/>
                </a:lnTo>
                <a:lnTo>
                  <a:pt x="1598" y="211"/>
                </a:lnTo>
                <a:lnTo>
                  <a:pt x="1599" y="210"/>
                </a:lnTo>
                <a:lnTo>
                  <a:pt x="1599" y="211"/>
                </a:lnTo>
                <a:lnTo>
                  <a:pt x="1600" y="213"/>
                </a:lnTo>
                <a:lnTo>
                  <a:pt x="1600" y="212"/>
                </a:lnTo>
                <a:lnTo>
                  <a:pt x="1600" y="211"/>
                </a:lnTo>
                <a:lnTo>
                  <a:pt x="1601" y="211"/>
                </a:lnTo>
                <a:lnTo>
                  <a:pt x="1601" y="212"/>
                </a:lnTo>
                <a:lnTo>
                  <a:pt x="1601" y="210"/>
                </a:lnTo>
                <a:lnTo>
                  <a:pt x="1602" y="210"/>
                </a:lnTo>
                <a:lnTo>
                  <a:pt x="1602" y="209"/>
                </a:lnTo>
                <a:lnTo>
                  <a:pt x="1602" y="211"/>
                </a:lnTo>
                <a:lnTo>
                  <a:pt x="1603" y="211"/>
                </a:lnTo>
                <a:lnTo>
                  <a:pt x="1603" y="211"/>
                </a:lnTo>
                <a:lnTo>
                  <a:pt x="1604" y="212"/>
                </a:lnTo>
                <a:lnTo>
                  <a:pt x="1604" y="210"/>
                </a:lnTo>
                <a:lnTo>
                  <a:pt x="1604" y="210"/>
                </a:lnTo>
                <a:lnTo>
                  <a:pt x="1605" y="211"/>
                </a:lnTo>
                <a:lnTo>
                  <a:pt x="1605" y="210"/>
                </a:lnTo>
                <a:lnTo>
                  <a:pt x="1605" y="210"/>
                </a:lnTo>
                <a:lnTo>
                  <a:pt x="1607" y="211"/>
                </a:lnTo>
                <a:lnTo>
                  <a:pt x="1607" y="210"/>
                </a:lnTo>
                <a:lnTo>
                  <a:pt x="1607" y="210"/>
                </a:lnTo>
                <a:lnTo>
                  <a:pt x="1608" y="211"/>
                </a:lnTo>
                <a:lnTo>
                  <a:pt x="1608" y="211"/>
                </a:lnTo>
                <a:lnTo>
                  <a:pt x="1609" y="212"/>
                </a:lnTo>
                <a:lnTo>
                  <a:pt x="1609" y="211"/>
                </a:lnTo>
                <a:lnTo>
                  <a:pt x="1609" y="210"/>
                </a:lnTo>
                <a:lnTo>
                  <a:pt x="1610" y="211"/>
                </a:lnTo>
                <a:lnTo>
                  <a:pt x="1610" y="211"/>
                </a:lnTo>
                <a:lnTo>
                  <a:pt x="1610" y="211"/>
                </a:lnTo>
                <a:lnTo>
                  <a:pt x="1611" y="213"/>
                </a:lnTo>
                <a:lnTo>
                  <a:pt x="1611" y="211"/>
                </a:lnTo>
                <a:lnTo>
                  <a:pt x="1611" y="212"/>
                </a:lnTo>
                <a:lnTo>
                  <a:pt x="1612" y="212"/>
                </a:lnTo>
                <a:lnTo>
                  <a:pt x="1612" y="211"/>
                </a:lnTo>
                <a:lnTo>
                  <a:pt x="1613" y="212"/>
                </a:lnTo>
                <a:lnTo>
                  <a:pt x="1613" y="211"/>
                </a:lnTo>
                <a:lnTo>
                  <a:pt x="1613" y="212"/>
                </a:lnTo>
                <a:lnTo>
                  <a:pt x="1614" y="213"/>
                </a:lnTo>
                <a:lnTo>
                  <a:pt x="1614" y="212"/>
                </a:lnTo>
                <a:lnTo>
                  <a:pt x="1614" y="212"/>
                </a:lnTo>
                <a:lnTo>
                  <a:pt x="1616" y="211"/>
                </a:lnTo>
                <a:lnTo>
                  <a:pt x="1616" y="211"/>
                </a:lnTo>
                <a:lnTo>
                  <a:pt x="1616" y="211"/>
                </a:lnTo>
                <a:lnTo>
                  <a:pt x="1617" y="210"/>
                </a:lnTo>
                <a:lnTo>
                  <a:pt x="1617" y="212"/>
                </a:lnTo>
                <a:lnTo>
                  <a:pt x="1618" y="211"/>
                </a:lnTo>
                <a:lnTo>
                  <a:pt x="1618" y="211"/>
                </a:lnTo>
                <a:lnTo>
                  <a:pt x="1618" y="211"/>
                </a:lnTo>
                <a:lnTo>
                  <a:pt x="1619" y="211"/>
                </a:lnTo>
                <a:lnTo>
                  <a:pt x="1619" y="210"/>
                </a:lnTo>
                <a:lnTo>
                  <a:pt x="1619" y="211"/>
                </a:lnTo>
                <a:lnTo>
                  <a:pt x="1620" y="211"/>
                </a:lnTo>
                <a:lnTo>
                  <a:pt x="1620" y="210"/>
                </a:lnTo>
                <a:lnTo>
                  <a:pt x="1620" y="212"/>
                </a:lnTo>
                <a:lnTo>
                  <a:pt x="1621" y="211"/>
                </a:lnTo>
                <a:lnTo>
                  <a:pt x="1621" y="212"/>
                </a:lnTo>
                <a:lnTo>
                  <a:pt x="1622" y="210"/>
                </a:lnTo>
                <a:lnTo>
                  <a:pt x="1622" y="210"/>
                </a:lnTo>
                <a:lnTo>
                  <a:pt x="1622" y="211"/>
                </a:lnTo>
                <a:lnTo>
                  <a:pt x="1623" y="212"/>
                </a:lnTo>
                <a:lnTo>
                  <a:pt x="1623" y="212"/>
                </a:lnTo>
                <a:lnTo>
                  <a:pt x="1623" y="211"/>
                </a:lnTo>
                <a:lnTo>
                  <a:pt x="1625" y="210"/>
                </a:lnTo>
                <a:lnTo>
                  <a:pt x="1625" y="210"/>
                </a:lnTo>
                <a:lnTo>
                  <a:pt x="1625" y="212"/>
                </a:lnTo>
                <a:lnTo>
                  <a:pt x="1626" y="210"/>
                </a:lnTo>
                <a:lnTo>
                  <a:pt x="1626" y="210"/>
                </a:lnTo>
                <a:lnTo>
                  <a:pt x="1627" y="211"/>
                </a:lnTo>
                <a:lnTo>
                  <a:pt x="1627" y="211"/>
                </a:lnTo>
                <a:lnTo>
                  <a:pt x="1627" y="211"/>
                </a:lnTo>
                <a:lnTo>
                  <a:pt x="1628" y="212"/>
                </a:lnTo>
                <a:lnTo>
                  <a:pt x="1628" y="212"/>
                </a:lnTo>
                <a:lnTo>
                  <a:pt x="1628" y="212"/>
                </a:lnTo>
                <a:lnTo>
                  <a:pt x="1629" y="210"/>
                </a:lnTo>
                <a:lnTo>
                  <a:pt x="1629" y="210"/>
                </a:lnTo>
                <a:lnTo>
                  <a:pt x="1629" y="210"/>
                </a:lnTo>
                <a:lnTo>
                  <a:pt x="1630" y="212"/>
                </a:lnTo>
                <a:lnTo>
                  <a:pt x="1630" y="212"/>
                </a:lnTo>
                <a:lnTo>
                  <a:pt x="1631" y="211"/>
                </a:lnTo>
                <a:lnTo>
                  <a:pt x="1631" y="210"/>
                </a:lnTo>
                <a:lnTo>
                  <a:pt x="1631" y="210"/>
                </a:lnTo>
                <a:lnTo>
                  <a:pt x="1632" y="211"/>
                </a:lnTo>
                <a:lnTo>
                  <a:pt x="1632" y="209"/>
                </a:lnTo>
                <a:lnTo>
                  <a:pt x="1632" y="212"/>
                </a:lnTo>
                <a:lnTo>
                  <a:pt x="1634" y="211"/>
                </a:lnTo>
                <a:lnTo>
                  <a:pt x="1634" y="211"/>
                </a:lnTo>
                <a:lnTo>
                  <a:pt x="1634" y="211"/>
                </a:lnTo>
                <a:lnTo>
                  <a:pt x="1635" y="210"/>
                </a:lnTo>
                <a:lnTo>
                  <a:pt x="1635" y="212"/>
                </a:lnTo>
                <a:lnTo>
                  <a:pt x="1636" y="210"/>
                </a:lnTo>
                <a:lnTo>
                  <a:pt x="1636" y="212"/>
                </a:lnTo>
                <a:lnTo>
                  <a:pt x="1636" y="212"/>
                </a:lnTo>
                <a:lnTo>
                  <a:pt x="1637" y="210"/>
                </a:lnTo>
                <a:lnTo>
                  <a:pt x="1637" y="212"/>
                </a:lnTo>
                <a:lnTo>
                  <a:pt x="1637" y="212"/>
                </a:lnTo>
                <a:lnTo>
                  <a:pt x="1638" y="212"/>
                </a:lnTo>
                <a:lnTo>
                  <a:pt x="1638" y="211"/>
                </a:lnTo>
                <a:lnTo>
                  <a:pt x="1638" y="210"/>
                </a:lnTo>
                <a:lnTo>
                  <a:pt x="1639" y="211"/>
                </a:lnTo>
                <a:lnTo>
                  <a:pt x="1639" y="210"/>
                </a:lnTo>
                <a:lnTo>
                  <a:pt x="1640" y="211"/>
                </a:lnTo>
                <a:lnTo>
                  <a:pt x="1640" y="210"/>
                </a:lnTo>
                <a:lnTo>
                  <a:pt x="1640" y="211"/>
                </a:lnTo>
                <a:lnTo>
                  <a:pt x="1641" y="210"/>
                </a:lnTo>
                <a:lnTo>
                  <a:pt x="1641" y="211"/>
                </a:lnTo>
                <a:lnTo>
                  <a:pt x="1641" y="211"/>
                </a:lnTo>
                <a:lnTo>
                  <a:pt x="1643" y="210"/>
                </a:lnTo>
                <a:lnTo>
                  <a:pt x="1643" y="211"/>
                </a:lnTo>
                <a:lnTo>
                  <a:pt x="1644" y="212"/>
                </a:lnTo>
                <a:lnTo>
                  <a:pt x="1644" y="211"/>
                </a:lnTo>
                <a:lnTo>
                  <a:pt x="1644" y="210"/>
                </a:lnTo>
                <a:lnTo>
                  <a:pt x="1645" y="211"/>
                </a:lnTo>
                <a:lnTo>
                  <a:pt x="1645" y="212"/>
                </a:lnTo>
                <a:lnTo>
                  <a:pt x="1645" y="213"/>
                </a:lnTo>
                <a:lnTo>
                  <a:pt x="1646" y="210"/>
                </a:lnTo>
                <a:lnTo>
                  <a:pt x="1646" y="212"/>
                </a:lnTo>
                <a:lnTo>
                  <a:pt x="1646" y="210"/>
                </a:lnTo>
                <a:lnTo>
                  <a:pt x="1647" y="212"/>
                </a:lnTo>
                <a:lnTo>
                  <a:pt x="1647" y="210"/>
                </a:lnTo>
                <a:lnTo>
                  <a:pt x="1648" y="211"/>
                </a:lnTo>
                <a:lnTo>
                  <a:pt x="1648" y="211"/>
                </a:lnTo>
                <a:lnTo>
                  <a:pt x="1648" y="210"/>
                </a:lnTo>
                <a:lnTo>
                  <a:pt x="1649" y="212"/>
                </a:lnTo>
                <a:lnTo>
                  <a:pt x="1649" y="211"/>
                </a:lnTo>
                <a:lnTo>
                  <a:pt x="1649" y="210"/>
                </a:lnTo>
                <a:lnTo>
                  <a:pt x="1650" y="210"/>
                </a:lnTo>
                <a:lnTo>
                  <a:pt x="1650" y="213"/>
                </a:lnTo>
                <a:lnTo>
                  <a:pt x="1650" y="212"/>
                </a:lnTo>
                <a:lnTo>
                  <a:pt x="1652" y="211"/>
                </a:lnTo>
                <a:lnTo>
                  <a:pt x="1652" y="212"/>
                </a:lnTo>
                <a:lnTo>
                  <a:pt x="1653" y="210"/>
                </a:lnTo>
                <a:lnTo>
                  <a:pt x="1653" y="211"/>
                </a:lnTo>
                <a:lnTo>
                  <a:pt x="1653" y="212"/>
                </a:lnTo>
                <a:lnTo>
                  <a:pt x="1654" y="211"/>
                </a:lnTo>
                <a:lnTo>
                  <a:pt x="1654" y="210"/>
                </a:lnTo>
                <a:lnTo>
                  <a:pt x="1654" y="213"/>
                </a:lnTo>
                <a:lnTo>
                  <a:pt x="1655" y="211"/>
                </a:lnTo>
                <a:lnTo>
                  <a:pt x="1655" y="210"/>
                </a:lnTo>
                <a:lnTo>
                  <a:pt x="1655" y="212"/>
                </a:lnTo>
                <a:lnTo>
                  <a:pt x="1656" y="211"/>
                </a:lnTo>
                <a:lnTo>
                  <a:pt x="1656" y="212"/>
                </a:lnTo>
                <a:lnTo>
                  <a:pt x="1657" y="211"/>
                </a:lnTo>
                <a:lnTo>
                  <a:pt x="1657" y="211"/>
                </a:lnTo>
                <a:lnTo>
                  <a:pt x="1657" y="212"/>
                </a:lnTo>
                <a:lnTo>
                  <a:pt x="1658" y="212"/>
                </a:lnTo>
                <a:lnTo>
                  <a:pt x="1658" y="212"/>
                </a:lnTo>
                <a:lnTo>
                  <a:pt x="1658" y="212"/>
                </a:lnTo>
                <a:lnTo>
                  <a:pt x="1659" y="212"/>
                </a:lnTo>
                <a:lnTo>
                  <a:pt x="1659" y="212"/>
                </a:lnTo>
                <a:lnTo>
                  <a:pt x="1659" y="210"/>
                </a:lnTo>
                <a:lnTo>
                  <a:pt x="1661" y="213"/>
                </a:lnTo>
                <a:lnTo>
                  <a:pt x="1661" y="213"/>
                </a:lnTo>
                <a:lnTo>
                  <a:pt x="1662" y="213"/>
                </a:lnTo>
                <a:lnTo>
                  <a:pt x="1662" y="212"/>
                </a:lnTo>
                <a:lnTo>
                  <a:pt x="1662" y="213"/>
                </a:lnTo>
                <a:lnTo>
                  <a:pt x="1663" y="210"/>
                </a:lnTo>
                <a:lnTo>
                  <a:pt x="1663" y="210"/>
                </a:lnTo>
                <a:lnTo>
                  <a:pt x="1663" y="211"/>
                </a:lnTo>
                <a:lnTo>
                  <a:pt x="1664" y="210"/>
                </a:lnTo>
                <a:lnTo>
                  <a:pt x="1664" y="211"/>
                </a:lnTo>
                <a:lnTo>
                  <a:pt x="1664" y="210"/>
                </a:lnTo>
                <a:lnTo>
                  <a:pt x="1665" y="212"/>
                </a:lnTo>
                <a:lnTo>
                  <a:pt x="1665" y="212"/>
                </a:lnTo>
                <a:lnTo>
                  <a:pt x="1666" y="212"/>
                </a:lnTo>
                <a:lnTo>
                  <a:pt x="1666" y="211"/>
                </a:lnTo>
                <a:lnTo>
                  <a:pt x="1666" y="211"/>
                </a:lnTo>
                <a:lnTo>
                  <a:pt x="1667" y="212"/>
                </a:lnTo>
                <a:lnTo>
                  <a:pt x="1667" y="211"/>
                </a:lnTo>
                <a:lnTo>
                  <a:pt x="1667" y="211"/>
                </a:lnTo>
                <a:lnTo>
                  <a:pt x="1668" y="212"/>
                </a:lnTo>
                <a:lnTo>
                  <a:pt x="1668" y="210"/>
                </a:lnTo>
                <a:lnTo>
                  <a:pt x="1668" y="211"/>
                </a:lnTo>
                <a:lnTo>
                  <a:pt x="1670" y="211"/>
                </a:lnTo>
                <a:lnTo>
                  <a:pt x="1670" y="211"/>
                </a:lnTo>
                <a:lnTo>
                  <a:pt x="1671" y="211"/>
                </a:lnTo>
                <a:lnTo>
                  <a:pt x="1671" y="213"/>
                </a:lnTo>
                <a:lnTo>
                  <a:pt x="1671" y="211"/>
                </a:lnTo>
                <a:lnTo>
                  <a:pt x="1672" y="210"/>
                </a:lnTo>
                <a:lnTo>
                  <a:pt x="1672" y="211"/>
                </a:lnTo>
                <a:lnTo>
                  <a:pt x="1672" y="210"/>
                </a:lnTo>
                <a:lnTo>
                  <a:pt x="1673" y="211"/>
                </a:lnTo>
                <a:lnTo>
                  <a:pt x="1673" y="212"/>
                </a:lnTo>
                <a:lnTo>
                  <a:pt x="1673" y="211"/>
                </a:lnTo>
                <a:lnTo>
                  <a:pt x="1674" y="212"/>
                </a:lnTo>
                <a:lnTo>
                  <a:pt x="1674" y="211"/>
                </a:lnTo>
                <a:lnTo>
                  <a:pt x="1675" y="211"/>
                </a:lnTo>
                <a:lnTo>
                  <a:pt x="1675" y="211"/>
                </a:lnTo>
                <a:lnTo>
                  <a:pt x="1675" y="212"/>
                </a:lnTo>
                <a:lnTo>
                  <a:pt x="1676" y="211"/>
                </a:lnTo>
                <a:lnTo>
                  <a:pt x="1676" y="211"/>
                </a:lnTo>
                <a:lnTo>
                  <a:pt x="1676" y="212"/>
                </a:lnTo>
                <a:lnTo>
                  <a:pt x="1677" y="210"/>
                </a:lnTo>
                <a:lnTo>
                  <a:pt x="1677" y="210"/>
                </a:lnTo>
                <a:lnTo>
                  <a:pt x="1677" y="211"/>
                </a:lnTo>
                <a:lnTo>
                  <a:pt x="1679" y="211"/>
                </a:lnTo>
                <a:lnTo>
                  <a:pt x="1679" y="211"/>
                </a:lnTo>
                <a:lnTo>
                  <a:pt x="1680" y="213"/>
                </a:lnTo>
                <a:lnTo>
                  <a:pt x="1680" y="211"/>
                </a:lnTo>
                <a:lnTo>
                  <a:pt x="1680" y="210"/>
                </a:lnTo>
                <a:lnTo>
                  <a:pt x="1681" y="210"/>
                </a:lnTo>
                <a:lnTo>
                  <a:pt x="1681" y="211"/>
                </a:lnTo>
                <a:lnTo>
                  <a:pt x="1681" y="210"/>
                </a:lnTo>
                <a:lnTo>
                  <a:pt x="1682" y="210"/>
                </a:lnTo>
                <a:lnTo>
                  <a:pt x="1682" y="210"/>
                </a:lnTo>
                <a:lnTo>
                  <a:pt x="1683" y="212"/>
                </a:lnTo>
                <a:lnTo>
                  <a:pt x="1683" y="211"/>
                </a:lnTo>
                <a:lnTo>
                  <a:pt x="1683" y="210"/>
                </a:lnTo>
                <a:lnTo>
                  <a:pt x="1684" y="210"/>
                </a:lnTo>
                <a:lnTo>
                  <a:pt x="1684" y="210"/>
                </a:lnTo>
                <a:lnTo>
                  <a:pt x="1684" y="212"/>
                </a:lnTo>
                <a:lnTo>
                  <a:pt x="1685" y="210"/>
                </a:lnTo>
                <a:lnTo>
                  <a:pt x="1685" y="212"/>
                </a:lnTo>
                <a:lnTo>
                  <a:pt x="1685" y="213"/>
                </a:lnTo>
                <a:lnTo>
                  <a:pt x="1686" y="211"/>
                </a:lnTo>
                <a:lnTo>
                  <a:pt x="1686" y="211"/>
                </a:lnTo>
                <a:lnTo>
                  <a:pt x="1688" y="211"/>
                </a:lnTo>
                <a:lnTo>
                  <a:pt x="1688" y="212"/>
                </a:lnTo>
                <a:lnTo>
                  <a:pt x="1688" y="211"/>
                </a:lnTo>
                <a:lnTo>
                  <a:pt x="1689" y="212"/>
                </a:lnTo>
                <a:lnTo>
                  <a:pt x="1689" y="212"/>
                </a:lnTo>
                <a:lnTo>
                  <a:pt x="1689" y="212"/>
                </a:lnTo>
                <a:lnTo>
                  <a:pt x="1690" y="210"/>
                </a:lnTo>
                <a:lnTo>
                  <a:pt x="1690" y="210"/>
                </a:lnTo>
                <a:lnTo>
                  <a:pt x="1690" y="211"/>
                </a:lnTo>
                <a:lnTo>
                  <a:pt x="1691" y="211"/>
                </a:lnTo>
                <a:lnTo>
                  <a:pt x="1691" y="210"/>
                </a:lnTo>
                <a:lnTo>
                  <a:pt x="1692" y="211"/>
                </a:lnTo>
                <a:lnTo>
                  <a:pt x="1692" y="212"/>
                </a:lnTo>
                <a:lnTo>
                  <a:pt x="1692" y="210"/>
                </a:lnTo>
                <a:lnTo>
                  <a:pt x="1693" y="210"/>
                </a:lnTo>
                <a:lnTo>
                  <a:pt x="1693" y="212"/>
                </a:lnTo>
                <a:lnTo>
                  <a:pt x="1693" y="211"/>
                </a:lnTo>
                <a:lnTo>
                  <a:pt x="1694" y="211"/>
                </a:lnTo>
                <a:lnTo>
                  <a:pt x="1694" y="211"/>
                </a:lnTo>
                <a:lnTo>
                  <a:pt x="1694" y="212"/>
                </a:lnTo>
                <a:lnTo>
                  <a:pt x="1695" y="211"/>
                </a:lnTo>
                <a:lnTo>
                  <a:pt x="1695" y="212"/>
                </a:lnTo>
                <a:lnTo>
                  <a:pt x="1696" y="211"/>
                </a:lnTo>
                <a:lnTo>
                  <a:pt x="1696" y="210"/>
                </a:lnTo>
                <a:lnTo>
                  <a:pt x="1696" y="211"/>
                </a:lnTo>
                <a:lnTo>
                  <a:pt x="1698" y="212"/>
                </a:lnTo>
                <a:lnTo>
                  <a:pt x="1698" y="210"/>
                </a:lnTo>
                <a:lnTo>
                  <a:pt x="1698" y="211"/>
                </a:lnTo>
                <a:lnTo>
                  <a:pt x="1699" y="210"/>
                </a:lnTo>
                <a:lnTo>
                  <a:pt x="1699" y="211"/>
                </a:lnTo>
                <a:lnTo>
                  <a:pt x="1699" y="210"/>
                </a:lnTo>
                <a:lnTo>
                  <a:pt x="1700" y="211"/>
                </a:lnTo>
                <a:lnTo>
                  <a:pt x="1700" y="210"/>
                </a:lnTo>
                <a:lnTo>
                  <a:pt x="1701" y="210"/>
                </a:lnTo>
                <a:lnTo>
                  <a:pt x="1701" y="212"/>
                </a:lnTo>
                <a:lnTo>
                  <a:pt x="1701" y="212"/>
                </a:lnTo>
                <a:lnTo>
                  <a:pt x="1702" y="210"/>
                </a:lnTo>
                <a:lnTo>
                  <a:pt x="1702" y="210"/>
                </a:lnTo>
                <a:lnTo>
                  <a:pt x="1702" y="210"/>
                </a:lnTo>
                <a:lnTo>
                  <a:pt x="1703" y="211"/>
                </a:lnTo>
                <a:lnTo>
                  <a:pt x="1703" y="209"/>
                </a:lnTo>
                <a:lnTo>
                  <a:pt x="1703" y="210"/>
                </a:lnTo>
                <a:lnTo>
                  <a:pt x="1704" y="211"/>
                </a:lnTo>
                <a:lnTo>
                  <a:pt x="1704" y="212"/>
                </a:lnTo>
                <a:lnTo>
                  <a:pt x="1705" y="212"/>
                </a:lnTo>
                <a:lnTo>
                  <a:pt x="1705" y="212"/>
                </a:lnTo>
                <a:lnTo>
                  <a:pt x="1705" y="211"/>
                </a:lnTo>
                <a:lnTo>
                  <a:pt x="1707" y="211"/>
                </a:lnTo>
                <a:lnTo>
                  <a:pt x="1707" y="211"/>
                </a:lnTo>
                <a:lnTo>
                  <a:pt x="1707" y="210"/>
                </a:lnTo>
                <a:lnTo>
                  <a:pt x="1708" y="210"/>
                </a:lnTo>
                <a:lnTo>
                  <a:pt x="1708" y="210"/>
                </a:lnTo>
                <a:lnTo>
                  <a:pt x="1708" y="210"/>
                </a:lnTo>
                <a:lnTo>
                  <a:pt x="1709" y="210"/>
                </a:lnTo>
                <a:lnTo>
                  <a:pt x="1709" y="211"/>
                </a:lnTo>
                <a:lnTo>
                  <a:pt x="1710" y="211"/>
                </a:lnTo>
                <a:lnTo>
                  <a:pt x="1710" y="210"/>
                </a:lnTo>
                <a:lnTo>
                  <a:pt x="1710" y="210"/>
                </a:lnTo>
                <a:lnTo>
                  <a:pt x="1711" y="212"/>
                </a:lnTo>
                <a:lnTo>
                  <a:pt x="1711" y="210"/>
                </a:lnTo>
                <a:lnTo>
                  <a:pt x="1711" y="212"/>
                </a:lnTo>
                <a:lnTo>
                  <a:pt x="1712" y="211"/>
                </a:lnTo>
                <a:lnTo>
                  <a:pt x="1712" y="210"/>
                </a:lnTo>
                <a:lnTo>
                  <a:pt x="1712" y="210"/>
                </a:lnTo>
                <a:lnTo>
                  <a:pt x="1713" y="212"/>
                </a:lnTo>
                <a:lnTo>
                  <a:pt x="1713" y="212"/>
                </a:lnTo>
                <a:lnTo>
                  <a:pt x="1714" y="212"/>
                </a:lnTo>
                <a:lnTo>
                  <a:pt x="1714" y="210"/>
                </a:lnTo>
                <a:lnTo>
                  <a:pt x="1714" y="211"/>
                </a:lnTo>
                <a:lnTo>
                  <a:pt x="1716" y="212"/>
                </a:lnTo>
                <a:lnTo>
                  <a:pt x="1716" y="210"/>
                </a:lnTo>
                <a:lnTo>
                  <a:pt x="1716" y="211"/>
                </a:lnTo>
                <a:lnTo>
                  <a:pt x="1717" y="210"/>
                </a:lnTo>
                <a:lnTo>
                  <a:pt x="1717" y="210"/>
                </a:lnTo>
                <a:lnTo>
                  <a:pt x="1717" y="211"/>
                </a:lnTo>
                <a:lnTo>
                  <a:pt x="1718" y="210"/>
                </a:lnTo>
                <a:lnTo>
                  <a:pt x="1718" y="210"/>
                </a:lnTo>
                <a:lnTo>
                  <a:pt x="1719" y="210"/>
                </a:lnTo>
                <a:lnTo>
                  <a:pt x="1719" y="212"/>
                </a:lnTo>
                <a:lnTo>
                  <a:pt x="1719" y="212"/>
                </a:lnTo>
                <a:lnTo>
                  <a:pt x="1720" y="211"/>
                </a:lnTo>
                <a:lnTo>
                  <a:pt x="1720" y="210"/>
                </a:lnTo>
                <a:lnTo>
                  <a:pt x="1720" y="211"/>
                </a:lnTo>
                <a:lnTo>
                  <a:pt x="1721" y="211"/>
                </a:lnTo>
                <a:lnTo>
                  <a:pt x="1721" y="210"/>
                </a:lnTo>
                <a:lnTo>
                  <a:pt x="1721" y="211"/>
                </a:lnTo>
                <a:lnTo>
                  <a:pt x="1722" y="211"/>
                </a:lnTo>
                <a:lnTo>
                  <a:pt x="1722" y="211"/>
                </a:lnTo>
                <a:lnTo>
                  <a:pt x="1723" y="212"/>
                </a:lnTo>
                <a:lnTo>
                  <a:pt x="1723" y="212"/>
                </a:lnTo>
                <a:lnTo>
                  <a:pt x="1723" y="210"/>
                </a:lnTo>
                <a:lnTo>
                  <a:pt x="1725" y="211"/>
                </a:lnTo>
                <a:lnTo>
                  <a:pt x="1725" y="210"/>
                </a:lnTo>
                <a:lnTo>
                  <a:pt x="1725" y="212"/>
                </a:lnTo>
                <a:lnTo>
                  <a:pt x="1726" y="212"/>
                </a:lnTo>
                <a:lnTo>
                  <a:pt x="1726" y="213"/>
                </a:lnTo>
                <a:lnTo>
                  <a:pt x="1727" y="210"/>
                </a:lnTo>
                <a:lnTo>
                  <a:pt x="1727" y="211"/>
                </a:lnTo>
                <a:lnTo>
                  <a:pt x="1727" y="210"/>
                </a:lnTo>
                <a:lnTo>
                  <a:pt x="1728" y="210"/>
                </a:lnTo>
                <a:lnTo>
                  <a:pt x="1728" y="211"/>
                </a:lnTo>
                <a:lnTo>
                  <a:pt x="1728" y="210"/>
                </a:lnTo>
                <a:lnTo>
                  <a:pt x="1729" y="211"/>
                </a:lnTo>
                <a:lnTo>
                  <a:pt x="1729" y="211"/>
                </a:lnTo>
                <a:lnTo>
                  <a:pt x="1729" y="210"/>
                </a:lnTo>
                <a:lnTo>
                  <a:pt x="1730" y="210"/>
                </a:lnTo>
                <a:lnTo>
                  <a:pt x="1730" y="211"/>
                </a:lnTo>
                <a:lnTo>
                  <a:pt x="1731" y="211"/>
                </a:lnTo>
                <a:lnTo>
                  <a:pt x="1731" y="211"/>
                </a:lnTo>
                <a:lnTo>
                  <a:pt x="1731" y="210"/>
                </a:lnTo>
                <a:lnTo>
                  <a:pt x="1732" y="211"/>
                </a:lnTo>
                <a:lnTo>
                  <a:pt x="1732" y="212"/>
                </a:lnTo>
                <a:lnTo>
                  <a:pt x="1732" y="211"/>
                </a:lnTo>
                <a:lnTo>
                  <a:pt x="1734" y="213"/>
                </a:lnTo>
                <a:lnTo>
                  <a:pt x="1734" y="211"/>
                </a:lnTo>
                <a:lnTo>
                  <a:pt x="1734" y="211"/>
                </a:lnTo>
                <a:lnTo>
                  <a:pt x="1735" y="211"/>
                </a:lnTo>
                <a:lnTo>
                  <a:pt x="1735" y="211"/>
                </a:lnTo>
                <a:lnTo>
                  <a:pt x="1736" y="213"/>
                </a:lnTo>
                <a:lnTo>
                  <a:pt x="1736" y="210"/>
                </a:lnTo>
                <a:lnTo>
                  <a:pt x="1736" y="212"/>
                </a:lnTo>
                <a:lnTo>
                  <a:pt x="1737" y="210"/>
                </a:lnTo>
                <a:lnTo>
                  <a:pt x="1737" y="211"/>
                </a:lnTo>
                <a:lnTo>
                  <a:pt x="1737" y="211"/>
                </a:lnTo>
                <a:lnTo>
                  <a:pt x="1738" y="213"/>
                </a:lnTo>
                <a:lnTo>
                  <a:pt x="1738" y="211"/>
                </a:lnTo>
                <a:lnTo>
                  <a:pt x="1738" y="211"/>
                </a:lnTo>
                <a:lnTo>
                  <a:pt x="1739" y="211"/>
                </a:lnTo>
                <a:lnTo>
                  <a:pt x="1739" y="210"/>
                </a:lnTo>
                <a:lnTo>
                  <a:pt x="1740" y="210"/>
                </a:lnTo>
                <a:lnTo>
                  <a:pt x="1740" y="211"/>
                </a:lnTo>
                <a:lnTo>
                  <a:pt x="1740" y="210"/>
                </a:lnTo>
                <a:lnTo>
                  <a:pt x="1741" y="211"/>
                </a:lnTo>
                <a:lnTo>
                  <a:pt x="1741" y="213"/>
                </a:lnTo>
                <a:lnTo>
                  <a:pt x="1741" y="213"/>
                </a:lnTo>
                <a:lnTo>
                  <a:pt x="1743" y="211"/>
                </a:lnTo>
                <a:lnTo>
                  <a:pt x="1743" y="212"/>
                </a:lnTo>
                <a:lnTo>
                  <a:pt x="1743" y="213"/>
                </a:lnTo>
                <a:lnTo>
                  <a:pt x="1744" y="212"/>
                </a:lnTo>
                <a:lnTo>
                  <a:pt x="1744" y="211"/>
                </a:lnTo>
                <a:lnTo>
                  <a:pt x="1745" y="210"/>
                </a:lnTo>
                <a:lnTo>
                  <a:pt x="1745" y="210"/>
                </a:lnTo>
                <a:lnTo>
                  <a:pt x="1745" y="210"/>
                </a:lnTo>
                <a:lnTo>
                  <a:pt x="1746" y="211"/>
                </a:lnTo>
                <a:lnTo>
                  <a:pt x="1746" y="210"/>
                </a:lnTo>
                <a:lnTo>
                  <a:pt x="1746" y="210"/>
                </a:lnTo>
                <a:lnTo>
                  <a:pt x="1747" y="210"/>
                </a:lnTo>
                <a:lnTo>
                  <a:pt x="1747" y="210"/>
                </a:lnTo>
                <a:lnTo>
                  <a:pt x="1747" y="213"/>
                </a:lnTo>
                <a:lnTo>
                  <a:pt x="1748" y="210"/>
                </a:lnTo>
                <a:lnTo>
                  <a:pt x="1748" y="212"/>
                </a:lnTo>
                <a:lnTo>
                  <a:pt x="1749" y="211"/>
                </a:lnTo>
                <a:lnTo>
                  <a:pt x="1749" y="212"/>
                </a:lnTo>
                <a:lnTo>
                  <a:pt x="1749" y="210"/>
                </a:lnTo>
                <a:lnTo>
                  <a:pt x="1750" y="212"/>
                </a:lnTo>
                <a:lnTo>
                  <a:pt x="1750" y="211"/>
                </a:lnTo>
                <a:lnTo>
                  <a:pt x="1750" y="210"/>
                </a:lnTo>
                <a:lnTo>
                  <a:pt x="1752" y="211"/>
                </a:lnTo>
                <a:lnTo>
                  <a:pt x="1752" y="210"/>
                </a:lnTo>
                <a:lnTo>
                  <a:pt x="1752" y="211"/>
                </a:lnTo>
                <a:lnTo>
                  <a:pt x="1753" y="211"/>
                </a:lnTo>
                <a:lnTo>
                  <a:pt x="1753" y="211"/>
                </a:lnTo>
                <a:lnTo>
                  <a:pt x="1754" y="210"/>
                </a:lnTo>
                <a:lnTo>
                  <a:pt x="1754" y="211"/>
                </a:lnTo>
                <a:lnTo>
                  <a:pt x="1754" y="212"/>
                </a:lnTo>
                <a:lnTo>
                  <a:pt x="1755" y="211"/>
                </a:lnTo>
                <a:lnTo>
                  <a:pt x="1755" y="212"/>
                </a:lnTo>
                <a:lnTo>
                  <a:pt x="1755" y="212"/>
                </a:lnTo>
                <a:lnTo>
                  <a:pt x="1756" y="212"/>
                </a:lnTo>
                <a:lnTo>
                  <a:pt x="1756" y="211"/>
                </a:lnTo>
                <a:lnTo>
                  <a:pt x="1756" y="212"/>
                </a:lnTo>
                <a:lnTo>
                  <a:pt x="1757" y="212"/>
                </a:lnTo>
                <a:lnTo>
                  <a:pt x="1757" y="211"/>
                </a:lnTo>
                <a:lnTo>
                  <a:pt x="1758" y="212"/>
                </a:lnTo>
                <a:lnTo>
                  <a:pt x="1758" y="211"/>
                </a:lnTo>
                <a:lnTo>
                  <a:pt x="1758" y="210"/>
                </a:lnTo>
                <a:lnTo>
                  <a:pt x="1759" y="211"/>
                </a:lnTo>
                <a:lnTo>
                  <a:pt x="1759" y="212"/>
                </a:lnTo>
                <a:lnTo>
                  <a:pt x="1759" y="212"/>
                </a:lnTo>
                <a:lnTo>
                  <a:pt x="1761" y="211"/>
                </a:lnTo>
                <a:lnTo>
                  <a:pt x="1761" y="210"/>
                </a:lnTo>
                <a:lnTo>
                  <a:pt x="1761" y="210"/>
                </a:lnTo>
                <a:lnTo>
                  <a:pt x="1762" y="211"/>
                </a:lnTo>
                <a:lnTo>
                  <a:pt x="1762" y="211"/>
                </a:lnTo>
                <a:lnTo>
                  <a:pt x="1763" y="210"/>
                </a:lnTo>
                <a:lnTo>
                  <a:pt x="1763" y="211"/>
                </a:lnTo>
                <a:lnTo>
                  <a:pt x="1763" y="211"/>
                </a:lnTo>
                <a:lnTo>
                  <a:pt x="1764" y="211"/>
                </a:lnTo>
                <a:lnTo>
                  <a:pt x="1764" y="210"/>
                </a:lnTo>
                <a:lnTo>
                  <a:pt x="1764" y="207"/>
                </a:lnTo>
                <a:lnTo>
                  <a:pt x="1765" y="211"/>
                </a:lnTo>
                <a:lnTo>
                  <a:pt x="1765" y="211"/>
                </a:lnTo>
                <a:lnTo>
                  <a:pt x="1765" y="212"/>
                </a:lnTo>
                <a:lnTo>
                  <a:pt x="1766" y="212"/>
                </a:lnTo>
                <a:lnTo>
                  <a:pt x="1766" y="210"/>
                </a:lnTo>
                <a:lnTo>
                  <a:pt x="1767" y="211"/>
                </a:lnTo>
                <a:lnTo>
                  <a:pt x="1767" y="211"/>
                </a:lnTo>
                <a:lnTo>
                  <a:pt x="1767" y="210"/>
                </a:lnTo>
                <a:lnTo>
                  <a:pt x="1768" y="210"/>
                </a:lnTo>
                <a:lnTo>
                  <a:pt x="1768" y="210"/>
                </a:lnTo>
                <a:lnTo>
                  <a:pt x="1768" y="212"/>
                </a:lnTo>
                <a:lnTo>
                  <a:pt x="1770" y="211"/>
                </a:lnTo>
                <a:lnTo>
                  <a:pt x="1770" y="212"/>
                </a:lnTo>
                <a:lnTo>
                  <a:pt x="1771" y="210"/>
                </a:lnTo>
                <a:lnTo>
                  <a:pt x="1771" y="210"/>
                </a:lnTo>
                <a:lnTo>
                  <a:pt x="1771" y="211"/>
                </a:lnTo>
                <a:lnTo>
                  <a:pt x="1772" y="211"/>
                </a:lnTo>
                <a:lnTo>
                  <a:pt x="1772" y="211"/>
                </a:lnTo>
                <a:lnTo>
                  <a:pt x="1772" y="211"/>
                </a:lnTo>
                <a:lnTo>
                  <a:pt x="1773" y="210"/>
                </a:lnTo>
                <a:lnTo>
                  <a:pt x="1773" y="211"/>
                </a:lnTo>
                <a:lnTo>
                  <a:pt x="1773" y="210"/>
                </a:lnTo>
                <a:lnTo>
                  <a:pt x="1774" y="210"/>
                </a:lnTo>
                <a:lnTo>
                  <a:pt x="1774" y="212"/>
                </a:lnTo>
                <a:lnTo>
                  <a:pt x="1775" y="211"/>
                </a:lnTo>
                <a:lnTo>
                  <a:pt x="1775" y="211"/>
                </a:lnTo>
                <a:lnTo>
                  <a:pt x="1775" y="212"/>
                </a:lnTo>
                <a:lnTo>
                  <a:pt x="1776" y="212"/>
                </a:lnTo>
                <a:lnTo>
                  <a:pt x="1776" y="211"/>
                </a:lnTo>
                <a:lnTo>
                  <a:pt x="1776" y="210"/>
                </a:lnTo>
                <a:lnTo>
                  <a:pt x="1777" y="212"/>
                </a:lnTo>
                <a:lnTo>
                  <a:pt x="1777" y="210"/>
                </a:lnTo>
                <a:lnTo>
                  <a:pt x="1777" y="210"/>
                </a:lnTo>
                <a:lnTo>
                  <a:pt x="1779" y="210"/>
                </a:lnTo>
                <a:lnTo>
                  <a:pt x="1779" y="211"/>
                </a:lnTo>
                <a:lnTo>
                  <a:pt x="1780" y="211"/>
                </a:lnTo>
                <a:lnTo>
                  <a:pt x="1780" y="212"/>
                </a:lnTo>
                <a:lnTo>
                  <a:pt x="1780" y="212"/>
                </a:lnTo>
                <a:lnTo>
                  <a:pt x="1781" y="211"/>
                </a:lnTo>
                <a:lnTo>
                  <a:pt x="1781" y="211"/>
                </a:lnTo>
                <a:lnTo>
                  <a:pt x="1781" y="212"/>
                </a:lnTo>
                <a:lnTo>
                  <a:pt x="1782" y="210"/>
                </a:lnTo>
                <a:lnTo>
                  <a:pt x="1782" y="210"/>
                </a:lnTo>
                <a:lnTo>
                  <a:pt x="1782" y="210"/>
                </a:lnTo>
                <a:lnTo>
                  <a:pt x="1783" y="210"/>
                </a:lnTo>
                <a:lnTo>
                  <a:pt x="1783" y="212"/>
                </a:lnTo>
                <a:lnTo>
                  <a:pt x="1784" y="210"/>
                </a:lnTo>
                <a:lnTo>
                  <a:pt x="1784" y="210"/>
                </a:lnTo>
                <a:lnTo>
                  <a:pt x="1784" y="210"/>
                </a:lnTo>
                <a:lnTo>
                  <a:pt x="1785" y="211"/>
                </a:lnTo>
                <a:lnTo>
                  <a:pt x="1785" y="212"/>
                </a:lnTo>
                <a:lnTo>
                  <a:pt x="1785" y="211"/>
                </a:lnTo>
                <a:lnTo>
                  <a:pt x="1786" y="212"/>
                </a:lnTo>
                <a:lnTo>
                  <a:pt x="1786" y="212"/>
                </a:lnTo>
                <a:lnTo>
                  <a:pt x="1786" y="212"/>
                </a:lnTo>
                <a:lnTo>
                  <a:pt x="1788" y="211"/>
                </a:lnTo>
                <a:lnTo>
                  <a:pt x="1788" y="211"/>
                </a:lnTo>
                <a:lnTo>
                  <a:pt x="1789" y="210"/>
                </a:lnTo>
                <a:lnTo>
                  <a:pt x="1789" y="210"/>
                </a:lnTo>
                <a:lnTo>
                  <a:pt x="1789" y="210"/>
                </a:lnTo>
                <a:lnTo>
                  <a:pt x="1790" y="211"/>
                </a:lnTo>
                <a:lnTo>
                  <a:pt x="1790" y="211"/>
                </a:lnTo>
                <a:lnTo>
                  <a:pt x="1790" y="210"/>
                </a:lnTo>
                <a:lnTo>
                  <a:pt x="1791" y="210"/>
                </a:lnTo>
                <a:lnTo>
                  <a:pt x="1791" y="211"/>
                </a:lnTo>
                <a:lnTo>
                  <a:pt x="1791" y="210"/>
                </a:lnTo>
                <a:lnTo>
                  <a:pt x="1792" y="210"/>
                </a:lnTo>
                <a:lnTo>
                  <a:pt x="1792" y="210"/>
                </a:lnTo>
                <a:lnTo>
                  <a:pt x="1793" y="212"/>
                </a:lnTo>
                <a:lnTo>
                  <a:pt x="1793" y="211"/>
                </a:lnTo>
                <a:lnTo>
                  <a:pt x="1793" y="211"/>
                </a:lnTo>
                <a:lnTo>
                  <a:pt x="1794" y="211"/>
                </a:lnTo>
                <a:lnTo>
                  <a:pt x="1794" y="212"/>
                </a:lnTo>
                <a:lnTo>
                  <a:pt x="1794" y="210"/>
                </a:lnTo>
                <a:lnTo>
                  <a:pt x="1795" y="210"/>
                </a:lnTo>
                <a:lnTo>
                  <a:pt x="1795" y="210"/>
                </a:lnTo>
                <a:lnTo>
                  <a:pt x="1795" y="211"/>
                </a:lnTo>
                <a:lnTo>
                  <a:pt x="1797" y="211"/>
                </a:lnTo>
                <a:lnTo>
                  <a:pt x="1797" y="210"/>
                </a:lnTo>
                <a:lnTo>
                  <a:pt x="1798" y="213"/>
                </a:lnTo>
                <a:lnTo>
                  <a:pt x="1798" y="211"/>
                </a:lnTo>
                <a:lnTo>
                  <a:pt x="1798" y="213"/>
                </a:lnTo>
                <a:lnTo>
                  <a:pt x="1799" y="211"/>
                </a:lnTo>
                <a:lnTo>
                  <a:pt x="1799" y="209"/>
                </a:lnTo>
                <a:lnTo>
                  <a:pt x="1799" y="212"/>
                </a:lnTo>
                <a:lnTo>
                  <a:pt x="1800" y="211"/>
                </a:lnTo>
                <a:lnTo>
                  <a:pt x="1800" y="210"/>
                </a:lnTo>
                <a:lnTo>
                  <a:pt x="1800" y="210"/>
                </a:lnTo>
                <a:lnTo>
                  <a:pt x="1801" y="211"/>
                </a:lnTo>
                <a:lnTo>
                  <a:pt x="1801" y="211"/>
                </a:lnTo>
                <a:lnTo>
                  <a:pt x="1802" y="210"/>
                </a:lnTo>
                <a:lnTo>
                  <a:pt x="1802" y="211"/>
                </a:lnTo>
                <a:lnTo>
                  <a:pt x="1802" y="210"/>
                </a:lnTo>
                <a:lnTo>
                  <a:pt x="1803" y="210"/>
                </a:lnTo>
                <a:lnTo>
                  <a:pt x="1803" y="210"/>
                </a:lnTo>
                <a:lnTo>
                  <a:pt x="1803" y="212"/>
                </a:lnTo>
                <a:lnTo>
                  <a:pt x="1804" y="211"/>
                </a:lnTo>
                <a:lnTo>
                  <a:pt x="1804" y="212"/>
                </a:lnTo>
                <a:lnTo>
                  <a:pt x="1804" y="212"/>
                </a:lnTo>
                <a:lnTo>
                  <a:pt x="1806" y="211"/>
                </a:lnTo>
                <a:lnTo>
                  <a:pt x="1806" y="210"/>
                </a:lnTo>
                <a:lnTo>
                  <a:pt x="1807" y="210"/>
                </a:lnTo>
                <a:lnTo>
                  <a:pt x="1807" y="213"/>
                </a:lnTo>
                <a:lnTo>
                  <a:pt x="1807" y="211"/>
                </a:lnTo>
                <a:lnTo>
                  <a:pt x="1808" y="211"/>
                </a:lnTo>
                <a:lnTo>
                  <a:pt x="1808" y="212"/>
                </a:lnTo>
                <a:lnTo>
                  <a:pt x="1808" y="212"/>
                </a:lnTo>
                <a:lnTo>
                  <a:pt x="1809" y="212"/>
                </a:lnTo>
                <a:lnTo>
                  <a:pt x="1809" y="210"/>
                </a:lnTo>
                <a:lnTo>
                  <a:pt x="1809" y="211"/>
                </a:lnTo>
                <a:lnTo>
                  <a:pt x="1810" y="211"/>
                </a:lnTo>
                <a:lnTo>
                  <a:pt x="1810" y="210"/>
                </a:lnTo>
                <a:lnTo>
                  <a:pt x="1811" y="211"/>
                </a:lnTo>
                <a:lnTo>
                  <a:pt x="1811" y="211"/>
                </a:lnTo>
                <a:lnTo>
                  <a:pt x="1811" y="211"/>
                </a:lnTo>
                <a:lnTo>
                  <a:pt x="1812" y="212"/>
                </a:lnTo>
                <a:lnTo>
                  <a:pt x="1812" y="210"/>
                </a:lnTo>
                <a:lnTo>
                  <a:pt x="1812" y="212"/>
                </a:lnTo>
                <a:lnTo>
                  <a:pt x="1813" y="210"/>
                </a:lnTo>
                <a:lnTo>
                  <a:pt x="1813" y="210"/>
                </a:lnTo>
                <a:lnTo>
                  <a:pt x="1815" y="210"/>
                </a:lnTo>
                <a:lnTo>
                  <a:pt x="1815" y="210"/>
                </a:lnTo>
                <a:lnTo>
                  <a:pt x="1815" y="213"/>
                </a:lnTo>
                <a:lnTo>
                  <a:pt x="1816" y="211"/>
                </a:lnTo>
                <a:lnTo>
                  <a:pt x="1816" y="212"/>
                </a:lnTo>
                <a:lnTo>
                  <a:pt x="1816" y="210"/>
                </a:lnTo>
                <a:lnTo>
                  <a:pt x="1817" y="211"/>
                </a:lnTo>
                <a:lnTo>
                  <a:pt x="1817" y="212"/>
                </a:lnTo>
                <a:lnTo>
                  <a:pt x="1817" y="210"/>
                </a:lnTo>
                <a:lnTo>
                  <a:pt x="1818" y="211"/>
                </a:lnTo>
                <a:lnTo>
                  <a:pt x="1818" y="211"/>
                </a:lnTo>
                <a:lnTo>
                  <a:pt x="1819" y="210"/>
                </a:lnTo>
                <a:lnTo>
                  <a:pt x="1819" y="211"/>
                </a:lnTo>
                <a:lnTo>
                  <a:pt x="1819" y="212"/>
                </a:lnTo>
                <a:lnTo>
                  <a:pt x="1820" y="212"/>
                </a:lnTo>
                <a:lnTo>
                  <a:pt x="1820" y="211"/>
                </a:lnTo>
                <a:lnTo>
                  <a:pt x="1820" y="212"/>
                </a:lnTo>
                <a:lnTo>
                  <a:pt x="1821" y="211"/>
                </a:lnTo>
                <a:lnTo>
                  <a:pt x="1821" y="210"/>
                </a:lnTo>
                <a:lnTo>
                  <a:pt x="1821" y="211"/>
                </a:lnTo>
                <a:lnTo>
                  <a:pt x="1822" y="212"/>
                </a:lnTo>
                <a:lnTo>
                  <a:pt x="1822" y="211"/>
                </a:lnTo>
                <a:lnTo>
                  <a:pt x="1824" y="211"/>
                </a:lnTo>
                <a:lnTo>
                  <a:pt x="1824" y="211"/>
                </a:lnTo>
                <a:lnTo>
                  <a:pt x="1824" y="211"/>
                </a:lnTo>
                <a:lnTo>
                  <a:pt x="1825" y="212"/>
                </a:lnTo>
                <a:lnTo>
                  <a:pt x="1825" y="213"/>
                </a:lnTo>
                <a:lnTo>
                  <a:pt x="1825" y="211"/>
                </a:lnTo>
                <a:lnTo>
                  <a:pt x="1826" y="211"/>
                </a:lnTo>
                <a:lnTo>
                  <a:pt x="1826" y="211"/>
                </a:lnTo>
                <a:lnTo>
                  <a:pt x="1826" y="212"/>
                </a:lnTo>
                <a:lnTo>
                  <a:pt x="1827" y="210"/>
                </a:lnTo>
                <a:lnTo>
                  <a:pt x="1827" y="211"/>
                </a:lnTo>
                <a:lnTo>
                  <a:pt x="1828" y="212"/>
                </a:lnTo>
                <a:lnTo>
                  <a:pt x="1828" y="210"/>
                </a:lnTo>
                <a:lnTo>
                  <a:pt x="1828" y="210"/>
                </a:lnTo>
                <a:lnTo>
                  <a:pt x="1829" y="211"/>
                </a:lnTo>
                <a:lnTo>
                  <a:pt x="1829" y="211"/>
                </a:lnTo>
                <a:lnTo>
                  <a:pt x="1829" y="211"/>
                </a:lnTo>
                <a:lnTo>
                  <a:pt x="1830" y="213"/>
                </a:lnTo>
                <a:lnTo>
                  <a:pt x="1830" y="211"/>
                </a:lnTo>
                <a:lnTo>
                  <a:pt x="1830" y="212"/>
                </a:lnTo>
                <a:lnTo>
                  <a:pt x="1831" y="212"/>
                </a:lnTo>
                <a:lnTo>
                  <a:pt x="1831" y="210"/>
                </a:lnTo>
                <a:lnTo>
                  <a:pt x="1833" y="212"/>
                </a:lnTo>
                <a:lnTo>
                  <a:pt x="1833" y="210"/>
                </a:lnTo>
                <a:lnTo>
                  <a:pt x="1833" y="210"/>
                </a:lnTo>
                <a:lnTo>
                  <a:pt x="1834" y="211"/>
                </a:lnTo>
                <a:lnTo>
                  <a:pt x="1834" y="212"/>
                </a:lnTo>
                <a:lnTo>
                  <a:pt x="1834" y="212"/>
                </a:lnTo>
                <a:lnTo>
                  <a:pt x="1835" y="211"/>
                </a:lnTo>
                <a:lnTo>
                  <a:pt x="1835" y="211"/>
                </a:lnTo>
                <a:lnTo>
                  <a:pt x="1835" y="211"/>
                </a:lnTo>
                <a:lnTo>
                  <a:pt x="1836" y="212"/>
                </a:lnTo>
                <a:lnTo>
                  <a:pt x="1836" y="212"/>
                </a:lnTo>
                <a:lnTo>
                  <a:pt x="1837" y="212"/>
                </a:lnTo>
                <a:lnTo>
                  <a:pt x="1837" y="212"/>
                </a:lnTo>
                <a:lnTo>
                  <a:pt x="1837" y="211"/>
                </a:lnTo>
                <a:lnTo>
                  <a:pt x="1838" y="212"/>
                </a:lnTo>
                <a:lnTo>
                  <a:pt x="1838" y="212"/>
                </a:lnTo>
                <a:lnTo>
                  <a:pt x="1838" y="212"/>
                </a:lnTo>
                <a:lnTo>
                  <a:pt x="1839" y="211"/>
                </a:lnTo>
                <a:lnTo>
                  <a:pt x="1839" y="211"/>
                </a:lnTo>
                <a:lnTo>
                  <a:pt x="1839" y="211"/>
                </a:lnTo>
                <a:lnTo>
                  <a:pt x="1840" y="211"/>
                </a:lnTo>
                <a:lnTo>
                  <a:pt x="1840" y="212"/>
                </a:lnTo>
                <a:lnTo>
                  <a:pt x="1842" y="210"/>
                </a:lnTo>
                <a:lnTo>
                  <a:pt x="1842" y="210"/>
                </a:lnTo>
                <a:lnTo>
                  <a:pt x="1842" y="212"/>
                </a:lnTo>
                <a:lnTo>
                  <a:pt x="1843" y="211"/>
                </a:lnTo>
                <a:lnTo>
                  <a:pt x="1843" y="210"/>
                </a:lnTo>
                <a:lnTo>
                  <a:pt x="1843" y="212"/>
                </a:lnTo>
                <a:lnTo>
                  <a:pt x="1844" y="211"/>
                </a:lnTo>
                <a:lnTo>
                  <a:pt x="1844" y="210"/>
                </a:lnTo>
                <a:lnTo>
                  <a:pt x="1844" y="211"/>
                </a:lnTo>
                <a:lnTo>
                  <a:pt x="1845" y="210"/>
                </a:lnTo>
                <a:lnTo>
                  <a:pt x="1845" y="212"/>
                </a:lnTo>
                <a:lnTo>
                  <a:pt x="1846" y="211"/>
                </a:lnTo>
                <a:lnTo>
                  <a:pt x="1846" y="212"/>
                </a:lnTo>
                <a:lnTo>
                  <a:pt x="1846" y="210"/>
                </a:lnTo>
                <a:lnTo>
                  <a:pt x="1847" y="211"/>
                </a:lnTo>
                <a:lnTo>
                  <a:pt x="1847" y="211"/>
                </a:lnTo>
                <a:lnTo>
                  <a:pt x="1847" y="211"/>
                </a:lnTo>
                <a:lnTo>
                  <a:pt x="1848" y="210"/>
                </a:lnTo>
                <a:lnTo>
                  <a:pt x="1848" y="212"/>
                </a:lnTo>
                <a:lnTo>
                  <a:pt x="1848" y="211"/>
                </a:lnTo>
                <a:lnTo>
                  <a:pt x="1849" y="212"/>
                </a:lnTo>
                <a:lnTo>
                  <a:pt x="1849" y="210"/>
                </a:lnTo>
                <a:lnTo>
                  <a:pt x="1851" y="211"/>
                </a:lnTo>
                <a:lnTo>
                  <a:pt x="1851" y="211"/>
                </a:lnTo>
                <a:lnTo>
                  <a:pt x="1851" y="211"/>
                </a:lnTo>
                <a:lnTo>
                  <a:pt x="1852" y="211"/>
                </a:lnTo>
                <a:lnTo>
                  <a:pt x="1852" y="211"/>
                </a:lnTo>
                <a:lnTo>
                  <a:pt x="1852" y="211"/>
                </a:lnTo>
                <a:lnTo>
                  <a:pt x="1853" y="211"/>
                </a:lnTo>
                <a:lnTo>
                  <a:pt x="1853" y="211"/>
                </a:lnTo>
                <a:lnTo>
                  <a:pt x="1853" y="212"/>
                </a:lnTo>
                <a:lnTo>
                  <a:pt x="1854" y="211"/>
                </a:lnTo>
                <a:lnTo>
                  <a:pt x="1854" y="211"/>
                </a:lnTo>
                <a:lnTo>
                  <a:pt x="1855" y="211"/>
                </a:lnTo>
                <a:lnTo>
                  <a:pt x="1855" y="213"/>
                </a:lnTo>
                <a:lnTo>
                  <a:pt x="1855" y="210"/>
                </a:lnTo>
                <a:lnTo>
                  <a:pt x="1856" y="211"/>
                </a:lnTo>
                <a:lnTo>
                  <a:pt x="1856" y="212"/>
                </a:lnTo>
                <a:lnTo>
                  <a:pt x="1856" y="211"/>
                </a:lnTo>
                <a:lnTo>
                  <a:pt x="1857" y="212"/>
                </a:lnTo>
                <a:lnTo>
                  <a:pt x="1857" y="212"/>
                </a:lnTo>
                <a:lnTo>
                  <a:pt x="1858" y="212"/>
                </a:lnTo>
                <a:lnTo>
                  <a:pt x="1858" y="211"/>
                </a:lnTo>
                <a:lnTo>
                  <a:pt x="1858" y="210"/>
                </a:lnTo>
                <a:lnTo>
                  <a:pt x="1860" y="211"/>
                </a:lnTo>
                <a:lnTo>
                  <a:pt x="1860" y="211"/>
                </a:lnTo>
                <a:lnTo>
                  <a:pt x="1860" y="213"/>
                </a:lnTo>
                <a:lnTo>
                  <a:pt x="1861" y="211"/>
                </a:lnTo>
                <a:lnTo>
                  <a:pt x="1861" y="211"/>
                </a:lnTo>
                <a:lnTo>
                  <a:pt x="1861" y="211"/>
                </a:lnTo>
                <a:lnTo>
                  <a:pt x="1862" y="212"/>
                </a:lnTo>
                <a:lnTo>
                  <a:pt x="1862" y="211"/>
                </a:lnTo>
                <a:lnTo>
                  <a:pt x="1863" y="212"/>
                </a:lnTo>
                <a:lnTo>
                  <a:pt x="1863" y="210"/>
                </a:lnTo>
                <a:lnTo>
                  <a:pt x="1863" y="211"/>
                </a:lnTo>
                <a:lnTo>
                  <a:pt x="1864" y="210"/>
                </a:lnTo>
                <a:lnTo>
                  <a:pt x="1864" y="210"/>
                </a:lnTo>
                <a:lnTo>
                  <a:pt x="1864" y="212"/>
                </a:lnTo>
                <a:lnTo>
                  <a:pt x="1865" y="211"/>
                </a:lnTo>
                <a:lnTo>
                  <a:pt x="1865" y="210"/>
                </a:lnTo>
                <a:lnTo>
                  <a:pt x="1865" y="211"/>
                </a:lnTo>
                <a:lnTo>
                  <a:pt x="1866" y="211"/>
                </a:lnTo>
                <a:lnTo>
                  <a:pt x="1866" y="211"/>
                </a:lnTo>
                <a:lnTo>
                  <a:pt x="1867" y="212"/>
                </a:lnTo>
                <a:lnTo>
                  <a:pt x="1867" y="211"/>
                </a:lnTo>
                <a:lnTo>
                  <a:pt x="1867" y="211"/>
                </a:lnTo>
                <a:lnTo>
                  <a:pt x="1869" y="211"/>
                </a:lnTo>
                <a:lnTo>
                  <a:pt x="1869" y="212"/>
                </a:lnTo>
                <a:lnTo>
                  <a:pt x="1869" y="210"/>
                </a:lnTo>
                <a:lnTo>
                  <a:pt x="1870" y="213"/>
                </a:lnTo>
                <a:lnTo>
                  <a:pt x="1870" y="211"/>
                </a:lnTo>
                <a:lnTo>
                  <a:pt x="1870" y="211"/>
                </a:lnTo>
                <a:lnTo>
                  <a:pt x="1871" y="210"/>
                </a:lnTo>
                <a:lnTo>
                  <a:pt x="1871" y="210"/>
                </a:lnTo>
                <a:lnTo>
                  <a:pt x="1872" y="211"/>
                </a:lnTo>
                <a:lnTo>
                  <a:pt x="1872" y="211"/>
                </a:lnTo>
                <a:lnTo>
                  <a:pt x="1872" y="211"/>
                </a:lnTo>
                <a:lnTo>
                  <a:pt x="1873" y="210"/>
                </a:lnTo>
                <a:lnTo>
                  <a:pt x="1873" y="211"/>
                </a:lnTo>
                <a:lnTo>
                  <a:pt x="1873" y="210"/>
                </a:lnTo>
                <a:lnTo>
                  <a:pt x="1874" y="211"/>
                </a:lnTo>
                <a:lnTo>
                  <a:pt x="1874" y="210"/>
                </a:lnTo>
                <a:lnTo>
                  <a:pt x="1874" y="210"/>
                </a:lnTo>
                <a:lnTo>
                  <a:pt x="1875" y="211"/>
                </a:lnTo>
                <a:lnTo>
                  <a:pt x="1875" y="211"/>
                </a:lnTo>
                <a:lnTo>
                  <a:pt x="1876" y="210"/>
                </a:lnTo>
                <a:lnTo>
                  <a:pt x="1876" y="211"/>
                </a:lnTo>
                <a:lnTo>
                  <a:pt x="1876" y="211"/>
                </a:lnTo>
                <a:lnTo>
                  <a:pt x="1878" y="210"/>
                </a:lnTo>
                <a:lnTo>
                  <a:pt x="1878" y="211"/>
                </a:lnTo>
                <a:lnTo>
                  <a:pt x="1878" y="211"/>
                </a:lnTo>
                <a:lnTo>
                  <a:pt x="1879" y="211"/>
                </a:lnTo>
                <a:lnTo>
                  <a:pt x="1879" y="211"/>
                </a:lnTo>
                <a:lnTo>
                  <a:pt x="1879" y="212"/>
                </a:lnTo>
                <a:lnTo>
                  <a:pt x="1880" y="211"/>
                </a:lnTo>
                <a:lnTo>
                  <a:pt x="1880" y="210"/>
                </a:lnTo>
                <a:lnTo>
                  <a:pt x="1881" y="212"/>
                </a:lnTo>
                <a:lnTo>
                  <a:pt x="1881" y="211"/>
                </a:lnTo>
                <a:lnTo>
                  <a:pt x="1881" y="212"/>
                </a:lnTo>
                <a:lnTo>
                  <a:pt x="1882" y="211"/>
                </a:lnTo>
                <a:lnTo>
                  <a:pt x="1882" y="210"/>
                </a:lnTo>
                <a:lnTo>
                  <a:pt x="1882" y="210"/>
                </a:lnTo>
                <a:lnTo>
                  <a:pt x="1883" y="212"/>
                </a:lnTo>
                <a:lnTo>
                  <a:pt x="1883" y="212"/>
                </a:lnTo>
                <a:lnTo>
                  <a:pt x="1883" y="212"/>
                </a:lnTo>
                <a:lnTo>
                  <a:pt x="1884" y="212"/>
                </a:lnTo>
                <a:lnTo>
                  <a:pt x="1884" y="210"/>
                </a:lnTo>
                <a:lnTo>
                  <a:pt x="1885" y="211"/>
                </a:lnTo>
                <a:lnTo>
                  <a:pt x="1885" y="210"/>
                </a:lnTo>
                <a:lnTo>
                  <a:pt x="1885" y="211"/>
                </a:lnTo>
                <a:lnTo>
                  <a:pt x="1887" y="212"/>
                </a:lnTo>
                <a:lnTo>
                  <a:pt x="1887" y="212"/>
                </a:lnTo>
                <a:lnTo>
                  <a:pt x="1887" y="210"/>
                </a:lnTo>
                <a:lnTo>
                  <a:pt x="1888" y="211"/>
                </a:lnTo>
                <a:lnTo>
                  <a:pt x="1888" y="212"/>
                </a:lnTo>
                <a:lnTo>
                  <a:pt x="1888" y="212"/>
                </a:lnTo>
                <a:lnTo>
                  <a:pt x="1889" y="212"/>
                </a:lnTo>
                <a:lnTo>
                  <a:pt x="1889" y="211"/>
                </a:lnTo>
                <a:lnTo>
                  <a:pt x="1890" y="212"/>
                </a:lnTo>
                <a:lnTo>
                  <a:pt x="1890" y="212"/>
                </a:lnTo>
                <a:lnTo>
                  <a:pt x="1890" y="210"/>
                </a:lnTo>
                <a:lnTo>
                  <a:pt x="1891" y="212"/>
                </a:lnTo>
                <a:lnTo>
                  <a:pt x="1891" y="211"/>
                </a:lnTo>
                <a:lnTo>
                  <a:pt x="1891" y="210"/>
                </a:lnTo>
                <a:lnTo>
                  <a:pt x="1892" y="211"/>
                </a:lnTo>
                <a:lnTo>
                  <a:pt x="1892" y="211"/>
                </a:lnTo>
                <a:lnTo>
                  <a:pt x="1892" y="212"/>
                </a:lnTo>
                <a:lnTo>
                  <a:pt x="1893" y="211"/>
                </a:lnTo>
                <a:lnTo>
                  <a:pt x="1893" y="210"/>
                </a:lnTo>
                <a:lnTo>
                  <a:pt x="1894" y="212"/>
                </a:lnTo>
                <a:lnTo>
                  <a:pt x="1894" y="212"/>
                </a:lnTo>
                <a:lnTo>
                  <a:pt x="1894" y="213"/>
                </a:lnTo>
                <a:lnTo>
                  <a:pt x="1896" y="211"/>
                </a:lnTo>
                <a:lnTo>
                  <a:pt x="1896" y="211"/>
                </a:lnTo>
                <a:lnTo>
                  <a:pt x="1896" y="211"/>
                </a:lnTo>
                <a:lnTo>
                  <a:pt x="1897" y="213"/>
                </a:lnTo>
                <a:lnTo>
                  <a:pt x="1897" y="211"/>
                </a:lnTo>
                <a:lnTo>
                  <a:pt x="1897" y="211"/>
                </a:lnTo>
                <a:lnTo>
                  <a:pt x="1898" y="212"/>
                </a:lnTo>
                <a:lnTo>
                  <a:pt x="1898" y="211"/>
                </a:lnTo>
                <a:lnTo>
                  <a:pt x="1899" y="211"/>
                </a:lnTo>
                <a:lnTo>
                  <a:pt x="1899" y="211"/>
                </a:lnTo>
                <a:lnTo>
                  <a:pt x="1899" y="210"/>
                </a:lnTo>
                <a:lnTo>
                  <a:pt x="1900" y="212"/>
                </a:lnTo>
                <a:lnTo>
                  <a:pt x="1900" y="210"/>
                </a:lnTo>
                <a:lnTo>
                  <a:pt x="1900" y="211"/>
                </a:lnTo>
                <a:lnTo>
                  <a:pt x="1901" y="212"/>
                </a:lnTo>
                <a:lnTo>
                  <a:pt x="1901" y="211"/>
                </a:lnTo>
                <a:lnTo>
                  <a:pt x="1902" y="210"/>
                </a:lnTo>
                <a:lnTo>
                  <a:pt x="1902" y="211"/>
                </a:lnTo>
                <a:lnTo>
                  <a:pt x="1902" y="211"/>
                </a:lnTo>
                <a:lnTo>
                  <a:pt x="1903" y="211"/>
                </a:lnTo>
                <a:lnTo>
                  <a:pt x="1903" y="210"/>
                </a:lnTo>
                <a:lnTo>
                  <a:pt x="1903" y="211"/>
                </a:lnTo>
                <a:lnTo>
                  <a:pt x="1905" y="212"/>
                </a:lnTo>
                <a:lnTo>
                  <a:pt x="1905" y="212"/>
                </a:lnTo>
                <a:lnTo>
                  <a:pt x="1905" y="213"/>
                </a:lnTo>
                <a:lnTo>
                  <a:pt x="1906" y="213"/>
                </a:lnTo>
                <a:lnTo>
                  <a:pt x="1906" y="212"/>
                </a:lnTo>
                <a:lnTo>
                  <a:pt x="1907" y="211"/>
                </a:lnTo>
                <a:lnTo>
                  <a:pt x="1907" y="212"/>
                </a:lnTo>
                <a:lnTo>
                  <a:pt x="1907" y="212"/>
                </a:lnTo>
                <a:lnTo>
                  <a:pt x="1908" y="212"/>
                </a:lnTo>
                <a:lnTo>
                  <a:pt x="1908" y="212"/>
                </a:lnTo>
                <a:lnTo>
                  <a:pt x="1908" y="212"/>
                </a:lnTo>
                <a:lnTo>
                  <a:pt x="1909" y="210"/>
                </a:lnTo>
                <a:lnTo>
                  <a:pt x="1909" y="210"/>
                </a:lnTo>
                <a:lnTo>
                  <a:pt x="1909" y="211"/>
                </a:lnTo>
                <a:lnTo>
                  <a:pt x="1910" y="210"/>
                </a:lnTo>
                <a:lnTo>
                  <a:pt x="1910" y="210"/>
                </a:lnTo>
                <a:lnTo>
                  <a:pt x="1911" y="210"/>
                </a:lnTo>
                <a:lnTo>
                  <a:pt x="1911" y="210"/>
                </a:lnTo>
                <a:lnTo>
                  <a:pt x="1911" y="212"/>
                </a:lnTo>
                <a:lnTo>
                  <a:pt x="1912" y="212"/>
                </a:lnTo>
                <a:lnTo>
                  <a:pt x="1912" y="213"/>
                </a:lnTo>
                <a:lnTo>
                  <a:pt x="1912" y="211"/>
                </a:lnTo>
                <a:lnTo>
                  <a:pt x="1914" y="210"/>
                </a:lnTo>
                <a:lnTo>
                  <a:pt x="1914" y="210"/>
                </a:lnTo>
                <a:lnTo>
                  <a:pt x="1914" y="210"/>
                </a:lnTo>
                <a:lnTo>
                  <a:pt x="1915" y="212"/>
                </a:lnTo>
                <a:lnTo>
                  <a:pt x="1915" y="213"/>
                </a:lnTo>
                <a:lnTo>
                  <a:pt x="1916" y="211"/>
                </a:lnTo>
                <a:lnTo>
                  <a:pt x="1916" y="213"/>
                </a:lnTo>
                <a:lnTo>
                  <a:pt x="1916" y="211"/>
                </a:lnTo>
                <a:lnTo>
                  <a:pt x="1917" y="211"/>
                </a:lnTo>
                <a:lnTo>
                  <a:pt x="1917" y="211"/>
                </a:lnTo>
                <a:lnTo>
                  <a:pt x="1917" y="210"/>
                </a:lnTo>
                <a:lnTo>
                  <a:pt x="1918" y="211"/>
                </a:lnTo>
                <a:lnTo>
                  <a:pt x="1918" y="210"/>
                </a:lnTo>
                <a:lnTo>
                  <a:pt x="1918" y="211"/>
                </a:lnTo>
                <a:lnTo>
                  <a:pt x="1919" y="210"/>
                </a:lnTo>
                <a:lnTo>
                  <a:pt x="1919" y="213"/>
                </a:lnTo>
                <a:lnTo>
                  <a:pt x="1920" y="213"/>
                </a:lnTo>
                <a:lnTo>
                  <a:pt x="1920" y="213"/>
                </a:lnTo>
                <a:lnTo>
                  <a:pt x="1920" y="213"/>
                </a:lnTo>
                <a:lnTo>
                  <a:pt x="1921" y="211"/>
                </a:lnTo>
                <a:lnTo>
                  <a:pt x="1921" y="212"/>
                </a:lnTo>
                <a:lnTo>
                  <a:pt x="1921" y="210"/>
                </a:lnTo>
                <a:lnTo>
                  <a:pt x="1923" y="210"/>
                </a:lnTo>
                <a:lnTo>
                  <a:pt x="1923" y="211"/>
                </a:lnTo>
                <a:lnTo>
                  <a:pt x="1923" y="212"/>
                </a:lnTo>
                <a:lnTo>
                  <a:pt x="1924" y="212"/>
                </a:lnTo>
                <a:lnTo>
                  <a:pt x="1924" y="211"/>
                </a:lnTo>
                <a:lnTo>
                  <a:pt x="1925" y="212"/>
                </a:lnTo>
                <a:lnTo>
                  <a:pt x="1925" y="211"/>
                </a:lnTo>
                <a:lnTo>
                  <a:pt x="1925" y="210"/>
                </a:lnTo>
                <a:lnTo>
                  <a:pt x="1926" y="211"/>
                </a:lnTo>
                <a:lnTo>
                  <a:pt x="1926" y="211"/>
                </a:lnTo>
                <a:lnTo>
                  <a:pt x="1926" y="210"/>
                </a:lnTo>
                <a:lnTo>
                  <a:pt x="1927" y="213"/>
                </a:lnTo>
                <a:lnTo>
                  <a:pt x="1927" y="212"/>
                </a:lnTo>
                <a:lnTo>
                  <a:pt x="1927" y="210"/>
                </a:lnTo>
                <a:lnTo>
                  <a:pt x="1928" y="210"/>
                </a:lnTo>
                <a:lnTo>
                  <a:pt x="1928" y="213"/>
                </a:lnTo>
                <a:lnTo>
                  <a:pt x="1929" y="211"/>
                </a:lnTo>
                <a:lnTo>
                  <a:pt x="1929" y="211"/>
                </a:lnTo>
                <a:lnTo>
                  <a:pt x="1929" y="211"/>
                </a:lnTo>
                <a:lnTo>
                  <a:pt x="1930" y="210"/>
                </a:lnTo>
                <a:lnTo>
                  <a:pt x="1930" y="210"/>
                </a:lnTo>
                <a:lnTo>
                  <a:pt x="1930" y="211"/>
                </a:lnTo>
                <a:lnTo>
                  <a:pt x="1932" y="211"/>
                </a:lnTo>
                <a:lnTo>
                  <a:pt x="1932" y="210"/>
                </a:lnTo>
                <a:lnTo>
                  <a:pt x="1932" y="210"/>
                </a:lnTo>
                <a:lnTo>
                  <a:pt x="1933" y="211"/>
                </a:lnTo>
                <a:lnTo>
                  <a:pt x="1933" y="210"/>
                </a:lnTo>
                <a:lnTo>
                  <a:pt x="1934" y="211"/>
                </a:lnTo>
                <a:lnTo>
                  <a:pt x="1934" y="210"/>
                </a:lnTo>
                <a:lnTo>
                  <a:pt x="1934" y="211"/>
                </a:lnTo>
                <a:lnTo>
                  <a:pt x="1935" y="211"/>
                </a:lnTo>
                <a:lnTo>
                  <a:pt x="1935" y="211"/>
                </a:lnTo>
                <a:lnTo>
                  <a:pt x="1935" y="210"/>
                </a:lnTo>
                <a:lnTo>
                  <a:pt x="1936" y="211"/>
                </a:lnTo>
                <a:lnTo>
                  <a:pt x="1936" y="212"/>
                </a:lnTo>
                <a:lnTo>
                  <a:pt x="1936" y="210"/>
                </a:lnTo>
                <a:lnTo>
                  <a:pt x="1937" y="212"/>
                </a:lnTo>
                <a:lnTo>
                  <a:pt x="1937" y="211"/>
                </a:lnTo>
                <a:lnTo>
                  <a:pt x="1938" y="211"/>
                </a:lnTo>
                <a:lnTo>
                  <a:pt x="1938" y="210"/>
                </a:lnTo>
                <a:lnTo>
                  <a:pt x="1938" y="211"/>
                </a:lnTo>
                <a:lnTo>
                  <a:pt x="1939" y="212"/>
                </a:lnTo>
                <a:lnTo>
                  <a:pt x="1939" y="212"/>
                </a:lnTo>
                <a:lnTo>
                  <a:pt x="1939" y="212"/>
                </a:lnTo>
                <a:lnTo>
                  <a:pt x="1941" y="211"/>
                </a:lnTo>
                <a:lnTo>
                  <a:pt x="1941" y="212"/>
                </a:lnTo>
                <a:lnTo>
                  <a:pt x="1942" y="211"/>
                </a:lnTo>
                <a:lnTo>
                  <a:pt x="1942" y="211"/>
                </a:lnTo>
                <a:lnTo>
                  <a:pt x="1942" y="211"/>
                </a:lnTo>
                <a:lnTo>
                  <a:pt x="1943" y="212"/>
                </a:lnTo>
                <a:lnTo>
                  <a:pt x="1943" y="210"/>
                </a:lnTo>
                <a:lnTo>
                  <a:pt x="1943" y="211"/>
                </a:lnTo>
                <a:lnTo>
                  <a:pt x="1944" y="211"/>
                </a:lnTo>
                <a:lnTo>
                  <a:pt x="1944" y="212"/>
                </a:lnTo>
                <a:lnTo>
                  <a:pt x="1944" y="211"/>
                </a:lnTo>
                <a:lnTo>
                  <a:pt x="1945" y="211"/>
                </a:lnTo>
                <a:lnTo>
                  <a:pt x="1945" y="210"/>
                </a:lnTo>
                <a:lnTo>
                  <a:pt x="1946" y="210"/>
                </a:lnTo>
                <a:lnTo>
                  <a:pt x="1946" y="210"/>
                </a:lnTo>
                <a:lnTo>
                  <a:pt x="1946" y="211"/>
                </a:lnTo>
                <a:lnTo>
                  <a:pt x="1947" y="210"/>
                </a:lnTo>
                <a:lnTo>
                  <a:pt x="1947" y="211"/>
                </a:lnTo>
                <a:lnTo>
                  <a:pt x="1947" y="210"/>
                </a:lnTo>
                <a:lnTo>
                  <a:pt x="1948" y="210"/>
                </a:lnTo>
                <a:lnTo>
                  <a:pt x="1948" y="210"/>
                </a:lnTo>
                <a:lnTo>
                  <a:pt x="1948" y="211"/>
                </a:lnTo>
                <a:lnTo>
                  <a:pt x="1950" y="210"/>
                </a:lnTo>
                <a:lnTo>
                  <a:pt x="1950" y="210"/>
                </a:lnTo>
                <a:lnTo>
                  <a:pt x="1951" y="212"/>
                </a:lnTo>
                <a:lnTo>
                  <a:pt x="1951" y="211"/>
                </a:lnTo>
                <a:lnTo>
                  <a:pt x="1951" y="211"/>
                </a:lnTo>
                <a:lnTo>
                  <a:pt x="1952" y="210"/>
                </a:lnTo>
                <a:lnTo>
                  <a:pt x="1952" y="211"/>
                </a:lnTo>
                <a:lnTo>
                  <a:pt x="1952" y="211"/>
                </a:lnTo>
                <a:lnTo>
                  <a:pt x="1953" y="210"/>
                </a:lnTo>
                <a:lnTo>
                  <a:pt x="1953" y="211"/>
                </a:lnTo>
                <a:lnTo>
                  <a:pt x="1953" y="211"/>
                </a:lnTo>
                <a:lnTo>
                  <a:pt x="1954" y="211"/>
                </a:lnTo>
                <a:lnTo>
                  <a:pt x="1954" y="211"/>
                </a:lnTo>
                <a:lnTo>
                  <a:pt x="1955" y="211"/>
                </a:lnTo>
                <a:lnTo>
                  <a:pt x="1955" y="210"/>
                </a:lnTo>
                <a:lnTo>
                  <a:pt x="1955" y="212"/>
                </a:lnTo>
                <a:lnTo>
                  <a:pt x="1956" y="211"/>
                </a:lnTo>
                <a:lnTo>
                  <a:pt x="1956" y="210"/>
                </a:lnTo>
                <a:lnTo>
                  <a:pt x="1956" y="212"/>
                </a:lnTo>
                <a:lnTo>
                  <a:pt x="1957" y="211"/>
                </a:lnTo>
                <a:lnTo>
                  <a:pt x="1957" y="211"/>
                </a:lnTo>
                <a:lnTo>
                  <a:pt x="1957" y="213"/>
                </a:lnTo>
                <a:lnTo>
                  <a:pt x="1959" y="213"/>
                </a:lnTo>
                <a:lnTo>
                  <a:pt x="1959" y="210"/>
                </a:lnTo>
                <a:lnTo>
                  <a:pt x="1960" y="210"/>
                </a:lnTo>
                <a:lnTo>
                  <a:pt x="1960" y="210"/>
                </a:lnTo>
                <a:lnTo>
                  <a:pt x="1960" y="211"/>
                </a:lnTo>
                <a:lnTo>
                  <a:pt x="1961" y="211"/>
                </a:lnTo>
                <a:lnTo>
                  <a:pt x="1961" y="213"/>
                </a:lnTo>
                <a:lnTo>
                  <a:pt x="1961" y="210"/>
                </a:lnTo>
                <a:lnTo>
                  <a:pt x="1962" y="212"/>
                </a:lnTo>
                <a:lnTo>
                  <a:pt x="1962" y="213"/>
                </a:lnTo>
                <a:lnTo>
                  <a:pt x="1962" y="210"/>
                </a:lnTo>
                <a:lnTo>
                  <a:pt x="1963" y="210"/>
                </a:lnTo>
                <a:lnTo>
                  <a:pt x="1963" y="212"/>
                </a:lnTo>
                <a:lnTo>
                  <a:pt x="1964" y="212"/>
                </a:lnTo>
                <a:lnTo>
                  <a:pt x="1964" y="210"/>
                </a:lnTo>
                <a:lnTo>
                  <a:pt x="1964" y="210"/>
                </a:lnTo>
                <a:lnTo>
                  <a:pt x="1965" y="211"/>
                </a:lnTo>
                <a:lnTo>
                  <a:pt x="1965" y="210"/>
                </a:lnTo>
                <a:lnTo>
                  <a:pt x="1965" y="210"/>
                </a:lnTo>
                <a:lnTo>
                  <a:pt x="1966" y="211"/>
                </a:lnTo>
                <a:lnTo>
                  <a:pt x="1966" y="211"/>
                </a:lnTo>
                <a:lnTo>
                  <a:pt x="1966" y="211"/>
                </a:lnTo>
                <a:lnTo>
                  <a:pt x="1968" y="213"/>
                </a:lnTo>
                <a:lnTo>
                  <a:pt x="1968" y="210"/>
                </a:lnTo>
                <a:lnTo>
                  <a:pt x="1969" y="211"/>
                </a:lnTo>
                <a:lnTo>
                  <a:pt x="1969" y="210"/>
                </a:lnTo>
                <a:lnTo>
                  <a:pt x="1969" y="212"/>
                </a:lnTo>
                <a:lnTo>
                  <a:pt x="1970" y="211"/>
                </a:lnTo>
                <a:lnTo>
                  <a:pt x="1970" y="211"/>
                </a:lnTo>
                <a:lnTo>
                  <a:pt x="1970" y="211"/>
                </a:lnTo>
                <a:lnTo>
                  <a:pt x="1971" y="211"/>
                </a:lnTo>
                <a:lnTo>
                  <a:pt x="1971" y="212"/>
                </a:lnTo>
                <a:lnTo>
                  <a:pt x="1971" y="210"/>
                </a:lnTo>
                <a:lnTo>
                  <a:pt x="1972" y="211"/>
                </a:lnTo>
                <a:lnTo>
                  <a:pt x="1972" y="211"/>
                </a:lnTo>
                <a:lnTo>
                  <a:pt x="1973" y="211"/>
                </a:lnTo>
                <a:lnTo>
                  <a:pt x="1973" y="210"/>
                </a:lnTo>
                <a:lnTo>
                  <a:pt x="1973" y="211"/>
                </a:lnTo>
                <a:lnTo>
                  <a:pt x="1974" y="210"/>
                </a:lnTo>
                <a:lnTo>
                  <a:pt x="1974" y="210"/>
                </a:lnTo>
                <a:lnTo>
                  <a:pt x="1974" y="211"/>
                </a:lnTo>
                <a:lnTo>
                  <a:pt x="1975" y="210"/>
                </a:lnTo>
                <a:lnTo>
                  <a:pt x="1975" y="211"/>
                </a:lnTo>
                <a:lnTo>
                  <a:pt x="1975" y="210"/>
                </a:lnTo>
                <a:lnTo>
                  <a:pt x="1977" y="211"/>
                </a:lnTo>
                <a:lnTo>
                  <a:pt x="1977" y="213"/>
                </a:lnTo>
                <a:lnTo>
                  <a:pt x="1978" y="211"/>
                </a:lnTo>
                <a:lnTo>
                  <a:pt x="1978" y="211"/>
                </a:lnTo>
                <a:lnTo>
                  <a:pt x="1978" y="212"/>
                </a:lnTo>
                <a:lnTo>
                  <a:pt x="1979" y="212"/>
                </a:lnTo>
                <a:lnTo>
                  <a:pt x="1979" y="211"/>
                </a:lnTo>
                <a:lnTo>
                  <a:pt x="1979" y="212"/>
                </a:lnTo>
                <a:lnTo>
                  <a:pt x="1980" y="210"/>
                </a:lnTo>
                <a:lnTo>
                  <a:pt x="1980" y="211"/>
                </a:lnTo>
                <a:lnTo>
                  <a:pt x="1980" y="211"/>
                </a:lnTo>
                <a:lnTo>
                  <a:pt x="1981" y="211"/>
                </a:lnTo>
                <a:lnTo>
                  <a:pt x="1981" y="212"/>
                </a:lnTo>
                <a:lnTo>
                  <a:pt x="1982" y="211"/>
                </a:lnTo>
                <a:lnTo>
                  <a:pt x="1982" y="211"/>
                </a:lnTo>
                <a:lnTo>
                  <a:pt x="1982" y="213"/>
                </a:lnTo>
                <a:lnTo>
                  <a:pt x="1983" y="211"/>
                </a:lnTo>
                <a:lnTo>
                  <a:pt x="1983" y="210"/>
                </a:lnTo>
                <a:lnTo>
                  <a:pt x="1983" y="211"/>
                </a:lnTo>
                <a:lnTo>
                  <a:pt x="1984" y="211"/>
                </a:lnTo>
                <a:lnTo>
                  <a:pt x="1984" y="211"/>
                </a:lnTo>
                <a:lnTo>
                  <a:pt x="1986" y="210"/>
                </a:lnTo>
                <a:lnTo>
                  <a:pt x="1986" y="210"/>
                </a:lnTo>
                <a:lnTo>
                  <a:pt x="1986" y="210"/>
                </a:lnTo>
                <a:lnTo>
                  <a:pt x="1987" y="211"/>
                </a:lnTo>
                <a:lnTo>
                  <a:pt x="1987" y="212"/>
                </a:lnTo>
                <a:lnTo>
                  <a:pt x="1987" y="213"/>
                </a:lnTo>
                <a:lnTo>
                  <a:pt x="1988" y="212"/>
                </a:lnTo>
                <a:lnTo>
                  <a:pt x="1988" y="212"/>
                </a:lnTo>
                <a:lnTo>
                  <a:pt x="1988" y="211"/>
                </a:lnTo>
                <a:lnTo>
                  <a:pt x="1989" y="211"/>
                </a:lnTo>
                <a:lnTo>
                  <a:pt x="1989" y="210"/>
                </a:lnTo>
                <a:lnTo>
                  <a:pt x="1990" y="210"/>
                </a:lnTo>
                <a:lnTo>
                  <a:pt x="1990" y="212"/>
                </a:lnTo>
                <a:lnTo>
                  <a:pt x="1990" y="213"/>
                </a:lnTo>
                <a:lnTo>
                  <a:pt x="1991" y="211"/>
                </a:lnTo>
                <a:lnTo>
                  <a:pt x="1991" y="210"/>
                </a:lnTo>
                <a:lnTo>
                  <a:pt x="1991" y="210"/>
                </a:lnTo>
                <a:lnTo>
                  <a:pt x="1992" y="210"/>
                </a:lnTo>
                <a:lnTo>
                  <a:pt x="1992" y="210"/>
                </a:lnTo>
                <a:lnTo>
                  <a:pt x="1992" y="210"/>
                </a:lnTo>
                <a:lnTo>
                  <a:pt x="1993" y="211"/>
                </a:lnTo>
                <a:lnTo>
                  <a:pt x="1993" y="211"/>
                </a:lnTo>
                <a:lnTo>
                  <a:pt x="1994" y="211"/>
                </a:lnTo>
                <a:lnTo>
                  <a:pt x="1994" y="211"/>
                </a:lnTo>
                <a:lnTo>
                  <a:pt x="1994" y="210"/>
                </a:lnTo>
                <a:lnTo>
                  <a:pt x="1996" y="211"/>
                </a:lnTo>
                <a:lnTo>
                  <a:pt x="1996" y="211"/>
                </a:lnTo>
                <a:lnTo>
                  <a:pt x="1996" y="211"/>
                </a:lnTo>
                <a:lnTo>
                  <a:pt x="1997" y="211"/>
                </a:lnTo>
                <a:lnTo>
                  <a:pt x="1997" y="210"/>
                </a:lnTo>
                <a:lnTo>
                  <a:pt x="1997" y="211"/>
                </a:lnTo>
                <a:lnTo>
                  <a:pt x="1998" y="211"/>
                </a:lnTo>
                <a:lnTo>
                  <a:pt x="1998" y="211"/>
                </a:lnTo>
                <a:lnTo>
                  <a:pt x="1999" y="212"/>
                </a:lnTo>
                <a:lnTo>
                  <a:pt x="1999" y="210"/>
                </a:lnTo>
                <a:lnTo>
                  <a:pt x="1999" y="210"/>
                </a:lnTo>
                <a:lnTo>
                  <a:pt x="2000" y="211"/>
                </a:lnTo>
                <a:lnTo>
                  <a:pt x="2000" y="210"/>
                </a:lnTo>
                <a:lnTo>
                  <a:pt x="2000" y="211"/>
                </a:lnTo>
                <a:lnTo>
                  <a:pt x="2001" y="212"/>
                </a:lnTo>
                <a:lnTo>
                  <a:pt x="2001" y="211"/>
                </a:lnTo>
                <a:lnTo>
                  <a:pt x="2001" y="211"/>
                </a:lnTo>
                <a:lnTo>
                  <a:pt x="2002" y="212"/>
                </a:lnTo>
                <a:lnTo>
                  <a:pt x="2002" y="211"/>
                </a:lnTo>
                <a:lnTo>
                  <a:pt x="2003" y="211"/>
                </a:lnTo>
                <a:lnTo>
                  <a:pt x="2003" y="211"/>
                </a:lnTo>
                <a:lnTo>
                  <a:pt x="2003" y="211"/>
                </a:lnTo>
                <a:lnTo>
                  <a:pt x="2005" y="210"/>
                </a:lnTo>
                <a:lnTo>
                  <a:pt x="2005" y="212"/>
                </a:lnTo>
                <a:lnTo>
                  <a:pt x="2005" y="213"/>
                </a:lnTo>
                <a:lnTo>
                  <a:pt x="2006" y="210"/>
                </a:lnTo>
                <a:lnTo>
                  <a:pt x="2006" y="213"/>
                </a:lnTo>
                <a:lnTo>
                  <a:pt x="2006" y="210"/>
                </a:lnTo>
                <a:lnTo>
                  <a:pt x="2007" y="211"/>
                </a:lnTo>
                <a:lnTo>
                  <a:pt x="2007" y="211"/>
                </a:lnTo>
                <a:lnTo>
                  <a:pt x="2008" y="212"/>
                </a:lnTo>
                <a:lnTo>
                  <a:pt x="2008" y="212"/>
                </a:lnTo>
                <a:lnTo>
                  <a:pt x="2008" y="211"/>
                </a:lnTo>
                <a:lnTo>
                  <a:pt x="2009" y="210"/>
                </a:lnTo>
                <a:lnTo>
                  <a:pt x="2009" y="211"/>
                </a:lnTo>
                <a:lnTo>
                  <a:pt x="2009" y="212"/>
                </a:lnTo>
                <a:lnTo>
                  <a:pt x="2010" y="210"/>
                </a:lnTo>
                <a:lnTo>
                  <a:pt x="2010" y="211"/>
                </a:lnTo>
                <a:lnTo>
                  <a:pt x="2010" y="211"/>
                </a:lnTo>
                <a:lnTo>
                  <a:pt x="2011" y="211"/>
                </a:lnTo>
                <a:lnTo>
                  <a:pt x="2011" y="211"/>
                </a:lnTo>
                <a:lnTo>
                  <a:pt x="2012" y="211"/>
                </a:lnTo>
                <a:lnTo>
                  <a:pt x="2012" y="210"/>
                </a:lnTo>
                <a:lnTo>
                  <a:pt x="2012" y="210"/>
                </a:lnTo>
                <a:lnTo>
                  <a:pt x="2014" y="210"/>
                </a:lnTo>
                <a:lnTo>
                  <a:pt x="2014" y="211"/>
                </a:lnTo>
                <a:lnTo>
                  <a:pt x="2014" y="211"/>
                </a:lnTo>
                <a:lnTo>
                  <a:pt x="2015" y="210"/>
                </a:lnTo>
                <a:lnTo>
                  <a:pt x="2015" y="211"/>
                </a:lnTo>
                <a:lnTo>
                  <a:pt x="2015" y="211"/>
                </a:lnTo>
                <a:lnTo>
                  <a:pt x="2016" y="211"/>
                </a:lnTo>
                <a:lnTo>
                  <a:pt x="2016" y="210"/>
                </a:lnTo>
                <a:lnTo>
                  <a:pt x="2017" y="212"/>
                </a:lnTo>
                <a:lnTo>
                  <a:pt x="2017" y="210"/>
                </a:lnTo>
                <a:lnTo>
                  <a:pt x="2017" y="210"/>
                </a:lnTo>
                <a:lnTo>
                  <a:pt x="2018" y="211"/>
                </a:lnTo>
                <a:lnTo>
                  <a:pt x="2018" y="211"/>
                </a:lnTo>
                <a:lnTo>
                  <a:pt x="2018" y="211"/>
                </a:lnTo>
                <a:lnTo>
                  <a:pt x="2019" y="213"/>
                </a:lnTo>
                <a:lnTo>
                  <a:pt x="2019" y="211"/>
                </a:lnTo>
                <a:lnTo>
                  <a:pt x="2019" y="211"/>
                </a:lnTo>
                <a:lnTo>
                  <a:pt x="2020" y="210"/>
                </a:lnTo>
                <a:lnTo>
                  <a:pt x="2020" y="211"/>
                </a:lnTo>
                <a:lnTo>
                  <a:pt x="2021" y="212"/>
                </a:lnTo>
                <a:lnTo>
                  <a:pt x="2021" y="211"/>
                </a:lnTo>
                <a:lnTo>
                  <a:pt x="2021" y="212"/>
                </a:lnTo>
                <a:lnTo>
                  <a:pt x="2023" y="210"/>
                </a:lnTo>
                <a:lnTo>
                  <a:pt x="2023" y="211"/>
                </a:lnTo>
                <a:lnTo>
                  <a:pt x="2023" y="210"/>
                </a:lnTo>
                <a:lnTo>
                  <a:pt x="2024" y="212"/>
                </a:lnTo>
                <a:lnTo>
                  <a:pt x="2024" y="211"/>
                </a:lnTo>
                <a:lnTo>
                  <a:pt x="2024" y="210"/>
                </a:lnTo>
                <a:lnTo>
                  <a:pt x="2025" y="210"/>
                </a:lnTo>
                <a:lnTo>
                  <a:pt x="2025" y="210"/>
                </a:lnTo>
                <a:lnTo>
                  <a:pt x="2026" y="211"/>
                </a:lnTo>
                <a:lnTo>
                  <a:pt x="2026" y="210"/>
                </a:lnTo>
                <a:lnTo>
                  <a:pt x="2026" y="211"/>
                </a:lnTo>
                <a:lnTo>
                  <a:pt x="2027" y="210"/>
                </a:lnTo>
                <a:lnTo>
                  <a:pt x="2027" y="211"/>
                </a:lnTo>
                <a:lnTo>
                  <a:pt x="2027" y="210"/>
                </a:lnTo>
                <a:lnTo>
                  <a:pt x="2028" y="210"/>
                </a:lnTo>
                <a:lnTo>
                  <a:pt x="2028" y="211"/>
                </a:lnTo>
                <a:lnTo>
                  <a:pt x="2029" y="210"/>
                </a:lnTo>
                <a:lnTo>
                  <a:pt x="2029" y="211"/>
                </a:lnTo>
                <a:lnTo>
                  <a:pt x="2029" y="211"/>
                </a:lnTo>
                <a:lnTo>
                  <a:pt x="2030" y="210"/>
                </a:lnTo>
                <a:lnTo>
                  <a:pt x="2030" y="210"/>
                </a:lnTo>
                <a:lnTo>
                  <a:pt x="2030" y="211"/>
                </a:lnTo>
                <a:lnTo>
                  <a:pt x="2032" y="211"/>
                </a:lnTo>
                <a:lnTo>
                  <a:pt x="2032" y="213"/>
                </a:lnTo>
                <a:lnTo>
                  <a:pt x="2032" y="211"/>
                </a:lnTo>
                <a:lnTo>
                  <a:pt x="2033" y="213"/>
                </a:lnTo>
                <a:lnTo>
                  <a:pt x="2033" y="213"/>
                </a:lnTo>
                <a:lnTo>
                  <a:pt x="2034" y="211"/>
                </a:lnTo>
                <a:lnTo>
                  <a:pt x="2034" y="210"/>
                </a:lnTo>
                <a:lnTo>
                  <a:pt x="2034" y="211"/>
                </a:lnTo>
                <a:lnTo>
                  <a:pt x="2035" y="211"/>
                </a:lnTo>
                <a:lnTo>
                  <a:pt x="2035" y="211"/>
                </a:lnTo>
                <a:lnTo>
                  <a:pt x="2035" y="210"/>
                </a:lnTo>
                <a:lnTo>
                  <a:pt x="2036" y="210"/>
                </a:lnTo>
                <a:lnTo>
                  <a:pt x="2036" y="210"/>
                </a:lnTo>
                <a:lnTo>
                  <a:pt x="2036" y="209"/>
                </a:lnTo>
                <a:lnTo>
                  <a:pt x="2037" y="210"/>
                </a:lnTo>
                <a:lnTo>
                  <a:pt x="2037" y="210"/>
                </a:lnTo>
                <a:lnTo>
                  <a:pt x="2038" y="210"/>
                </a:lnTo>
                <a:lnTo>
                  <a:pt x="2038" y="212"/>
                </a:lnTo>
                <a:lnTo>
                  <a:pt x="2038" y="210"/>
                </a:lnTo>
                <a:lnTo>
                  <a:pt x="2039" y="211"/>
                </a:lnTo>
                <a:lnTo>
                  <a:pt x="2039" y="210"/>
                </a:lnTo>
                <a:lnTo>
                  <a:pt x="2039" y="211"/>
                </a:lnTo>
                <a:lnTo>
                  <a:pt x="2041" y="211"/>
                </a:lnTo>
                <a:lnTo>
                  <a:pt x="2041" y="212"/>
                </a:lnTo>
                <a:lnTo>
                  <a:pt x="2041" y="212"/>
                </a:lnTo>
                <a:lnTo>
                  <a:pt x="2042" y="211"/>
                </a:lnTo>
                <a:lnTo>
                  <a:pt x="2042" y="211"/>
                </a:lnTo>
                <a:lnTo>
                  <a:pt x="2043" y="212"/>
                </a:lnTo>
                <a:lnTo>
                  <a:pt x="2043" y="213"/>
                </a:lnTo>
                <a:lnTo>
                  <a:pt x="2043" y="210"/>
                </a:lnTo>
                <a:lnTo>
                  <a:pt x="2044" y="213"/>
                </a:lnTo>
                <a:lnTo>
                  <a:pt x="2044" y="212"/>
                </a:lnTo>
                <a:lnTo>
                  <a:pt x="2044" y="211"/>
                </a:lnTo>
                <a:lnTo>
                  <a:pt x="2045" y="210"/>
                </a:lnTo>
                <a:lnTo>
                  <a:pt x="2045" y="210"/>
                </a:lnTo>
                <a:lnTo>
                  <a:pt x="2045" y="211"/>
                </a:lnTo>
                <a:lnTo>
                  <a:pt x="2046" y="211"/>
                </a:lnTo>
                <a:lnTo>
                  <a:pt x="2046" y="213"/>
                </a:lnTo>
                <a:lnTo>
                  <a:pt x="2047" y="212"/>
                </a:lnTo>
                <a:lnTo>
                  <a:pt x="2047" y="211"/>
                </a:lnTo>
                <a:lnTo>
                  <a:pt x="2047" y="210"/>
                </a:lnTo>
                <a:lnTo>
                  <a:pt x="2048" y="212"/>
                </a:lnTo>
                <a:lnTo>
                  <a:pt x="2048" y="212"/>
                </a:lnTo>
                <a:lnTo>
                  <a:pt x="2048" y="212"/>
                </a:lnTo>
                <a:lnTo>
                  <a:pt x="2050" y="213"/>
                </a:lnTo>
                <a:lnTo>
                  <a:pt x="2050" y="210"/>
                </a:lnTo>
                <a:lnTo>
                  <a:pt x="2050" y="210"/>
                </a:lnTo>
                <a:lnTo>
                  <a:pt x="2051" y="210"/>
                </a:lnTo>
                <a:lnTo>
                  <a:pt x="2051" y="211"/>
                </a:lnTo>
                <a:lnTo>
                  <a:pt x="2052" y="210"/>
                </a:lnTo>
                <a:lnTo>
                  <a:pt x="2052" y="211"/>
                </a:lnTo>
                <a:lnTo>
                  <a:pt x="2052" y="211"/>
                </a:lnTo>
                <a:lnTo>
                  <a:pt x="2053" y="211"/>
                </a:lnTo>
                <a:lnTo>
                  <a:pt x="2053" y="212"/>
                </a:lnTo>
                <a:lnTo>
                  <a:pt x="2053" y="211"/>
                </a:lnTo>
                <a:lnTo>
                  <a:pt x="2054" y="212"/>
                </a:lnTo>
                <a:lnTo>
                  <a:pt x="2054" y="211"/>
                </a:lnTo>
                <a:lnTo>
                  <a:pt x="2054" y="210"/>
                </a:lnTo>
                <a:lnTo>
                  <a:pt x="2055" y="211"/>
                </a:lnTo>
                <a:lnTo>
                  <a:pt x="2055" y="211"/>
                </a:lnTo>
                <a:lnTo>
                  <a:pt x="2056" y="211"/>
                </a:lnTo>
                <a:lnTo>
                  <a:pt x="2056" y="211"/>
                </a:lnTo>
                <a:lnTo>
                  <a:pt x="2056" y="210"/>
                </a:lnTo>
                <a:lnTo>
                  <a:pt x="2057" y="211"/>
                </a:lnTo>
                <a:lnTo>
                  <a:pt x="2057" y="211"/>
                </a:lnTo>
                <a:lnTo>
                  <a:pt x="2057" y="211"/>
                </a:lnTo>
                <a:lnTo>
                  <a:pt x="2059" y="211"/>
                </a:lnTo>
                <a:lnTo>
                  <a:pt x="2059" y="213"/>
                </a:lnTo>
                <a:lnTo>
                  <a:pt x="2059" y="212"/>
                </a:lnTo>
                <a:lnTo>
                  <a:pt x="2060" y="210"/>
                </a:lnTo>
                <a:lnTo>
                  <a:pt x="2060" y="210"/>
                </a:lnTo>
                <a:lnTo>
                  <a:pt x="2061" y="212"/>
                </a:lnTo>
                <a:lnTo>
                  <a:pt x="2061" y="211"/>
                </a:lnTo>
                <a:lnTo>
                  <a:pt x="2061" y="213"/>
                </a:lnTo>
                <a:lnTo>
                  <a:pt x="2062" y="212"/>
                </a:lnTo>
                <a:lnTo>
                  <a:pt x="2062" y="211"/>
                </a:lnTo>
                <a:lnTo>
                  <a:pt x="2062" y="211"/>
                </a:lnTo>
                <a:lnTo>
                  <a:pt x="2063" y="211"/>
                </a:lnTo>
                <a:lnTo>
                  <a:pt x="2063" y="212"/>
                </a:lnTo>
                <a:lnTo>
                  <a:pt x="2063" y="211"/>
                </a:lnTo>
                <a:lnTo>
                  <a:pt x="2064" y="212"/>
                </a:lnTo>
                <a:lnTo>
                  <a:pt x="2064" y="212"/>
                </a:lnTo>
                <a:lnTo>
                  <a:pt x="2065" y="211"/>
                </a:lnTo>
                <a:lnTo>
                  <a:pt x="2065" y="212"/>
                </a:lnTo>
                <a:lnTo>
                  <a:pt x="2065" y="211"/>
                </a:lnTo>
                <a:lnTo>
                  <a:pt x="2066" y="211"/>
                </a:lnTo>
                <a:lnTo>
                  <a:pt x="2066" y="211"/>
                </a:lnTo>
                <a:lnTo>
                  <a:pt x="2066" y="212"/>
                </a:lnTo>
                <a:lnTo>
                  <a:pt x="2068" y="212"/>
                </a:lnTo>
                <a:lnTo>
                  <a:pt x="2068" y="212"/>
                </a:lnTo>
                <a:lnTo>
                  <a:pt x="2068" y="210"/>
                </a:lnTo>
                <a:lnTo>
                  <a:pt x="2069" y="212"/>
                </a:lnTo>
                <a:lnTo>
                  <a:pt x="2069" y="213"/>
                </a:lnTo>
                <a:lnTo>
                  <a:pt x="2070" y="212"/>
                </a:lnTo>
                <a:lnTo>
                  <a:pt x="2070" y="211"/>
                </a:lnTo>
                <a:lnTo>
                  <a:pt x="2070" y="211"/>
                </a:lnTo>
                <a:lnTo>
                  <a:pt x="2071" y="213"/>
                </a:lnTo>
                <a:lnTo>
                  <a:pt x="2071" y="211"/>
                </a:lnTo>
                <a:lnTo>
                  <a:pt x="2071" y="211"/>
                </a:lnTo>
                <a:lnTo>
                  <a:pt x="2072" y="210"/>
                </a:lnTo>
                <a:lnTo>
                  <a:pt x="2072" y="212"/>
                </a:lnTo>
                <a:lnTo>
                  <a:pt x="2073" y="212"/>
                </a:lnTo>
                <a:lnTo>
                  <a:pt x="2073" y="211"/>
                </a:lnTo>
                <a:lnTo>
                  <a:pt x="2073" y="209"/>
                </a:lnTo>
                <a:lnTo>
                  <a:pt x="2074" y="210"/>
                </a:lnTo>
                <a:lnTo>
                  <a:pt x="2074" y="210"/>
                </a:lnTo>
                <a:lnTo>
                  <a:pt x="2074" y="210"/>
                </a:lnTo>
                <a:lnTo>
                  <a:pt x="2075" y="211"/>
                </a:lnTo>
                <a:lnTo>
                  <a:pt x="2075" y="210"/>
                </a:lnTo>
                <a:lnTo>
                  <a:pt x="2075" y="212"/>
                </a:lnTo>
                <a:lnTo>
                  <a:pt x="2077" y="211"/>
                </a:lnTo>
                <a:lnTo>
                  <a:pt x="2077" y="211"/>
                </a:lnTo>
                <a:lnTo>
                  <a:pt x="2078" y="210"/>
                </a:lnTo>
                <a:lnTo>
                  <a:pt x="2078" y="210"/>
                </a:lnTo>
                <a:lnTo>
                  <a:pt x="2078" y="211"/>
                </a:lnTo>
                <a:lnTo>
                  <a:pt x="2079" y="210"/>
                </a:lnTo>
                <a:lnTo>
                  <a:pt x="2079" y="210"/>
                </a:lnTo>
                <a:lnTo>
                  <a:pt x="2079" y="211"/>
                </a:lnTo>
                <a:lnTo>
                  <a:pt x="2080" y="211"/>
                </a:lnTo>
                <a:lnTo>
                  <a:pt x="2080" y="211"/>
                </a:lnTo>
                <a:lnTo>
                  <a:pt x="2080" y="212"/>
                </a:lnTo>
                <a:lnTo>
                  <a:pt x="2081" y="212"/>
                </a:lnTo>
                <a:lnTo>
                  <a:pt x="2081" y="212"/>
                </a:lnTo>
                <a:lnTo>
                  <a:pt x="2082" y="211"/>
                </a:lnTo>
                <a:lnTo>
                  <a:pt x="2082" y="211"/>
                </a:lnTo>
                <a:lnTo>
                  <a:pt x="2082" y="210"/>
                </a:lnTo>
                <a:lnTo>
                  <a:pt x="2083" y="211"/>
                </a:lnTo>
                <a:lnTo>
                  <a:pt x="2083" y="211"/>
                </a:lnTo>
                <a:lnTo>
                  <a:pt x="2083" y="211"/>
                </a:lnTo>
                <a:lnTo>
                  <a:pt x="2084" y="211"/>
                </a:lnTo>
                <a:lnTo>
                  <a:pt x="2084" y="212"/>
                </a:lnTo>
                <a:lnTo>
                  <a:pt x="2084" y="210"/>
                </a:lnTo>
                <a:lnTo>
                  <a:pt x="2086" y="211"/>
                </a:lnTo>
                <a:lnTo>
                  <a:pt x="2086" y="210"/>
                </a:lnTo>
                <a:lnTo>
                  <a:pt x="2087" y="210"/>
                </a:lnTo>
                <a:lnTo>
                  <a:pt x="2087" y="210"/>
                </a:lnTo>
                <a:lnTo>
                  <a:pt x="2087" y="212"/>
                </a:lnTo>
                <a:lnTo>
                  <a:pt x="2088" y="213"/>
                </a:lnTo>
                <a:lnTo>
                  <a:pt x="2088" y="213"/>
                </a:lnTo>
                <a:lnTo>
                  <a:pt x="2088" y="210"/>
                </a:lnTo>
                <a:lnTo>
                  <a:pt x="2089" y="210"/>
                </a:lnTo>
                <a:lnTo>
                  <a:pt x="2089" y="210"/>
                </a:lnTo>
                <a:lnTo>
                  <a:pt x="2089" y="211"/>
                </a:lnTo>
                <a:lnTo>
                  <a:pt x="2090" y="210"/>
                </a:lnTo>
                <a:lnTo>
                  <a:pt x="2090" y="210"/>
                </a:lnTo>
                <a:lnTo>
                  <a:pt x="2091" y="210"/>
                </a:lnTo>
                <a:lnTo>
                  <a:pt x="2091" y="213"/>
                </a:lnTo>
                <a:lnTo>
                  <a:pt x="2091" y="211"/>
                </a:lnTo>
                <a:lnTo>
                  <a:pt x="2092" y="210"/>
                </a:lnTo>
                <a:lnTo>
                  <a:pt x="2092" y="210"/>
                </a:lnTo>
                <a:lnTo>
                  <a:pt x="2092" y="213"/>
                </a:lnTo>
                <a:lnTo>
                  <a:pt x="2093" y="210"/>
                </a:lnTo>
                <a:lnTo>
                  <a:pt x="2093" y="211"/>
                </a:lnTo>
                <a:lnTo>
                  <a:pt x="2093" y="210"/>
                </a:lnTo>
                <a:lnTo>
                  <a:pt x="2095" y="209"/>
                </a:lnTo>
                <a:lnTo>
                  <a:pt x="2095" y="210"/>
                </a:lnTo>
                <a:lnTo>
                  <a:pt x="2096" y="211"/>
                </a:lnTo>
                <a:lnTo>
                  <a:pt x="2096" y="211"/>
                </a:lnTo>
                <a:lnTo>
                  <a:pt x="2096" y="212"/>
                </a:lnTo>
                <a:lnTo>
                  <a:pt x="2097" y="210"/>
                </a:lnTo>
                <a:lnTo>
                  <a:pt x="2097" y="212"/>
                </a:lnTo>
                <a:lnTo>
                  <a:pt x="2097" y="211"/>
                </a:lnTo>
                <a:lnTo>
                  <a:pt x="2098" y="210"/>
                </a:lnTo>
                <a:lnTo>
                  <a:pt x="2098" y="212"/>
                </a:lnTo>
                <a:lnTo>
                  <a:pt x="2098" y="211"/>
                </a:lnTo>
                <a:lnTo>
                  <a:pt x="2099" y="211"/>
                </a:lnTo>
                <a:lnTo>
                  <a:pt x="2099" y="211"/>
                </a:lnTo>
                <a:lnTo>
                  <a:pt x="2100" y="211"/>
                </a:lnTo>
                <a:lnTo>
                  <a:pt x="2100" y="212"/>
                </a:lnTo>
                <a:lnTo>
                  <a:pt x="2100" y="212"/>
                </a:lnTo>
                <a:lnTo>
                  <a:pt x="2101" y="212"/>
                </a:lnTo>
                <a:lnTo>
                  <a:pt x="2101" y="210"/>
                </a:lnTo>
                <a:lnTo>
                  <a:pt x="2101" y="211"/>
                </a:lnTo>
                <a:lnTo>
                  <a:pt x="2102" y="211"/>
                </a:lnTo>
                <a:lnTo>
                  <a:pt x="2102" y="211"/>
                </a:lnTo>
                <a:lnTo>
                  <a:pt x="2102" y="212"/>
                </a:lnTo>
                <a:lnTo>
                  <a:pt x="2104" y="211"/>
                </a:lnTo>
                <a:lnTo>
                  <a:pt x="2104" y="211"/>
                </a:lnTo>
                <a:lnTo>
                  <a:pt x="2105" y="210"/>
                </a:lnTo>
                <a:lnTo>
                  <a:pt x="2105" y="211"/>
                </a:lnTo>
                <a:lnTo>
                  <a:pt x="2105" y="212"/>
                </a:lnTo>
                <a:lnTo>
                  <a:pt x="2106" y="212"/>
                </a:lnTo>
                <a:lnTo>
                  <a:pt x="2106" y="210"/>
                </a:lnTo>
                <a:lnTo>
                  <a:pt x="2106" y="212"/>
                </a:lnTo>
                <a:lnTo>
                  <a:pt x="2107" y="211"/>
                </a:lnTo>
                <a:lnTo>
                  <a:pt x="2107" y="210"/>
                </a:lnTo>
                <a:lnTo>
                  <a:pt x="2107" y="210"/>
                </a:lnTo>
                <a:lnTo>
                  <a:pt x="2108" y="210"/>
                </a:lnTo>
                <a:lnTo>
                  <a:pt x="2108" y="211"/>
                </a:lnTo>
                <a:lnTo>
                  <a:pt x="2109" y="211"/>
                </a:lnTo>
                <a:lnTo>
                  <a:pt x="2109" y="211"/>
                </a:lnTo>
                <a:lnTo>
                  <a:pt x="2109" y="210"/>
                </a:lnTo>
                <a:lnTo>
                  <a:pt x="2110" y="212"/>
                </a:lnTo>
                <a:lnTo>
                  <a:pt x="2110" y="210"/>
                </a:lnTo>
                <a:lnTo>
                  <a:pt x="2110" y="210"/>
                </a:lnTo>
                <a:lnTo>
                  <a:pt x="2111" y="211"/>
                </a:lnTo>
                <a:lnTo>
                  <a:pt x="2111" y="210"/>
                </a:lnTo>
                <a:lnTo>
                  <a:pt x="2111" y="211"/>
                </a:lnTo>
                <a:lnTo>
                  <a:pt x="2113" y="211"/>
                </a:lnTo>
                <a:lnTo>
                  <a:pt x="2113" y="210"/>
                </a:lnTo>
                <a:lnTo>
                  <a:pt x="2114" y="212"/>
                </a:lnTo>
                <a:lnTo>
                  <a:pt x="2114" y="210"/>
                </a:lnTo>
                <a:lnTo>
                  <a:pt x="2114" y="213"/>
                </a:lnTo>
                <a:lnTo>
                  <a:pt x="2115" y="212"/>
                </a:lnTo>
                <a:lnTo>
                  <a:pt x="2115" y="213"/>
                </a:lnTo>
                <a:lnTo>
                  <a:pt x="2115" y="212"/>
                </a:lnTo>
                <a:lnTo>
                  <a:pt x="2116" y="212"/>
                </a:lnTo>
                <a:lnTo>
                  <a:pt x="2116" y="210"/>
                </a:lnTo>
                <a:lnTo>
                  <a:pt x="2117" y="211"/>
                </a:lnTo>
                <a:lnTo>
                  <a:pt x="2117" y="211"/>
                </a:lnTo>
                <a:lnTo>
                  <a:pt x="2117" y="210"/>
                </a:lnTo>
                <a:lnTo>
                  <a:pt x="2118" y="211"/>
                </a:lnTo>
                <a:lnTo>
                  <a:pt x="2118" y="211"/>
                </a:lnTo>
                <a:lnTo>
                  <a:pt x="2118" y="211"/>
                </a:lnTo>
                <a:lnTo>
                  <a:pt x="2119" y="210"/>
                </a:lnTo>
                <a:lnTo>
                  <a:pt x="2119" y="210"/>
                </a:lnTo>
                <a:lnTo>
                  <a:pt x="2119" y="213"/>
                </a:lnTo>
                <a:lnTo>
                  <a:pt x="2120" y="210"/>
                </a:lnTo>
                <a:lnTo>
                  <a:pt x="2120" y="210"/>
                </a:lnTo>
                <a:lnTo>
                  <a:pt x="2122" y="210"/>
                </a:lnTo>
                <a:lnTo>
                  <a:pt x="2122" y="211"/>
                </a:lnTo>
                <a:lnTo>
                  <a:pt x="2122" y="211"/>
                </a:lnTo>
                <a:lnTo>
                  <a:pt x="2123" y="210"/>
                </a:lnTo>
                <a:lnTo>
                  <a:pt x="2123" y="211"/>
                </a:lnTo>
                <a:lnTo>
                  <a:pt x="2123" y="211"/>
                </a:lnTo>
                <a:lnTo>
                  <a:pt x="2124" y="211"/>
                </a:lnTo>
                <a:lnTo>
                  <a:pt x="2124" y="212"/>
                </a:lnTo>
                <a:lnTo>
                  <a:pt x="2124" y="211"/>
                </a:lnTo>
                <a:lnTo>
                  <a:pt x="2125" y="211"/>
                </a:lnTo>
                <a:lnTo>
                  <a:pt x="2125" y="211"/>
                </a:lnTo>
                <a:lnTo>
                  <a:pt x="2126" y="210"/>
                </a:lnTo>
                <a:lnTo>
                  <a:pt x="2126" y="212"/>
                </a:lnTo>
                <a:lnTo>
                  <a:pt x="2126" y="210"/>
                </a:lnTo>
                <a:lnTo>
                  <a:pt x="2127" y="210"/>
                </a:lnTo>
                <a:lnTo>
                  <a:pt x="2127" y="211"/>
                </a:lnTo>
                <a:lnTo>
                  <a:pt x="2127" y="211"/>
                </a:lnTo>
                <a:lnTo>
                  <a:pt x="2128" y="211"/>
                </a:lnTo>
                <a:lnTo>
                  <a:pt x="2128" y="210"/>
                </a:lnTo>
                <a:lnTo>
                  <a:pt x="2128" y="210"/>
                </a:lnTo>
                <a:lnTo>
                  <a:pt x="2129" y="212"/>
                </a:lnTo>
                <a:lnTo>
                  <a:pt x="2129" y="212"/>
                </a:lnTo>
                <a:lnTo>
                  <a:pt x="2131" y="210"/>
                </a:lnTo>
                <a:lnTo>
                  <a:pt x="2131" y="210"/>
                </a:lnTo>
                <a:lnTo>
                  <a:pt x="2131" y="211"/>
                </a:lnTo>
                <a:lnTo>
                  <a:pt x="2132" y="210"/>
                </a:lnTo>
                <a:lnTo>
                  <a:pt x="2132" y="211"/>
                </a:lnTo>
                <a:lnTo>
                  <a:pt x="2132" y="210"/>
                </a:lnTo>
                <a:lnTo>
                  <a:pt x="2133" y="212"/>
                </a:lnTo>
                <a:lnTo>
                  <a:pt x="2133" y="211"/>
                </a:lnTo>
                <a:lnTo>
                  <a:pt x="2133" y="212"/>
                </a:lnTo>
                <a:lnTo>
                  <a:pt x="2134" y="212"/>
                </a:lnTo>
                <a:lnTo>
                  <a:pt x="2134" y="210"/>
                </a:lnTo>
                <a:lnTo>
                  <a:pt x="2135" y="211"/>
                </a:lnTo>
                <a:lnTo>
                  <a:pt x="2135" y="210"/>
                </a:lnTo>
                <a:lnTo>
                  <a:pt x="2135" y="211"/>
                </a:lnTo>
                <a:lnTo>
                  <a:pt x="2136" y="211"/>
                </a:lnTo>
                <a:lnTo>
                  <a:pt x="2136" y="211"/>
                </a:lnTo>
                <a:lnTo>
                  <a:pt x="2136" y="212"/>
                </a:lnTo>
                <a:lnTo>
                  <a:pt x="2137" y="211"/>
                </a:lnTo>
                <a:lnTo>
                  <a:pt x="2137" y="211"/>
                </a:lnTo>
                <a:lnTo>
                  <a:pt x="2137" y="211"/>
                </a:lnTo>
                <a:lnTo>
                  <a:pt x="2138" y="212"/>
                </a:lnTo>
                <a:lnTo>
                  <a:pt x="2138" y="212"/>
                </a:lnTo>
                <a:lnTo>
                  <a:pt x="2140" y="210"/>
                </a:lnTo>
                <a:lnTo>
                  <a:pt x="2140" y="211"/>
                </a:lnTo>
                <a:lnTo>
                  <a:pt x="2140" y="211"/>
                </a:lnTo>
                <a:lnTo>
                  <a:pt x="2141" y="212"/>
                </a:lnTo>
                <a:lnTo>
                  <a:pt x="2141" y="211"/>
                </a:lnTo>
                <a:lnTo>
                  <a:pt x="2141" y="211"/>
                </a:lnTo>
                <a:lnTo>
                  <a:pt x="2142" y="212"/>
                </a:lnTo>
                <a:lnTo>
                  <a:pt x="2142" y="211"/>
                </a:lnTo>
                <a:lnTo>
                  <a:pt x="2142" y="211"/>
                </a:lnTo>
                <a:lnTo>
                  <a:pt x="2143" y="212"/>
                </a:lnTo>
                <a:lnTo>
                  <a:pt x="2143" y="212"/>
                </a:lnTo>
                <a:lnTo>
                  <a:pt x="2144" y="212"/>
                </a:lnTo>
                <a:lnTo>
                  <a:pt x="2144" y="211"/>
                </a:lnTo>
                <a:lnTo>
                  <a:pt x="2144" y="212"/>
                </a:lnTo>
                <a:lnTo>
                  <a:pt x="2145" y="211"/>
                </a:lnTo>
                <a:lnTo>
                  <a:pt x="2145" y="211"/>
                </a:lnTo>
                <a:lnTo>
                  <a:pt x="2145" y="212"/>
                </a:lnTo>
                <a:lnTo>
                  <a:pt x="2146" y="211"/>
                </a:lnTo>
                <a:lnTo>
                  <a:pt x="2146" y="212"/>
                </a:lnTo>
                <a:lnTo>
                  <a:pt x="2146" y="212"/>
                </a:lnTo>
                <a:lnTo>
                  <a:pt x="2147" y="210"/>
                </a:lnTo>
                <a:lnTo>
                  <a:pt x="2147" y="210"/>
                </a:lnTo>
                <a:lnTo>
                  <a:pt x="2149" y="210"/>
                </a:lnTo>
                <a:lnTo>
                  <a:pt x="2149" y="212"/>
                </a:lnTo>
                <a:lnTo>
                  <a:pt x="2149" y="212"/>
                </a:lnTo>
                <a:lnTo>
                  <a:pt x="2150" y="211"/>
                </a:lnTo>
                <a:lnTo>
                  <a:pt x="2150" y="210"/>
                </a:lnTo>
                <a:lnTo>
                  <a:pt x="2150" y="210"/>
                </a:lnTo>
                <a:lnTo>
                  <a:pt x="2151" y="212"/>
                </a:lnTo>
                <a:lnTo>
                  <a:pt x="2151" y="212"/>
                </a:lnTo>
                <a:lnTo>
                  <a:pt x="2151" y="211"/>
                </a:lnTo>
                <a:lnTo>
                  <a:pt x="2152" y="211"/>
                </a:lnTo>
                <a:lnTo>
                  <a:pt x="2152" y="213"/>
                </a:lnTo>
                <a:lnTo>
                  <a:pt x="2153" y="211"/>
                </a:lnTo>
                <a:lnTo>
                  <a:pt x="2153" y="213"/>
                </a:lnTo>
                <a:lnTo>
                  <a:pt x="2153" y="211"/>
                </a:lnTo>
                <a:lnTo>
                  <a:pt x="2154" y="210"/>
                </a:lnTo>
                <a:lnTo>
                  <a:pt x="2154" y="211"/>
                </a:lnTo>
                <a:lnTo>
                  <a:pt x="2154" y="210"/>
                </a:lnTo>
                <a:lnTo>
                  <a:pt x="2155" y="210"/>
                </a:lnTo>
                <a:lnTo>
                  <a:pt x="2155" y="210"/>
                </a:lnTo>
                <a:lnTo>
                  <a:pt x="2155" y="210"/>
                </a:lnTo>
                <a:lnTo>
                  <a:pt x="2156" y="210"/>
                </a:lnTo>
                <a:lnTo>
                  <a:pt x="2156" y="210"/>
                </a:lnTo>
                <a:lnTo>
                  <a:pt x="2158" y="212"/>
                </a:lnTo>
                <a:lnTo>
                  <a:pt x="2158" y="212"/>
                </a:lnTo>
                <a:lnTo>
                  <a:pt x="2158" y="210"/>
                </a:lnTo>
                <a:lnTo>
                  <a:pt x="2159" y="210"/>
                </a:lnTo>
                <a:lnTo>
                  <a:pt x="2159" y="212"/>
                </a:lnTo>
                <a:lnTo>
                  <a:pt x="2159" y="210"/>
                </a:lnTo>
                <a:lnTo>
                  <a:pt x="2160" y="211"/>
                </a:lnTo>
                <a:lnTo>
                  <a:pt x="2160" y="211"/>
                </a:lnTo>
                <a:lnTo>
                  <a:pt x="2161" y="211"/>
                </a:lnTo>
                <a:lnTo>
                  <a:pt x="2161" y="210"/>
                </a:lnTo>
                <a:lnTo>
                  <a:pt x="2161" y="211"/>
                </a:lnTo>
                <a:lnTo>
                  <a:pt x="2162" y="212"/>
                </a:lnTo>
                <a:lnTo>
                  <a:pt x="2162" y="209"/>
                </a:lnTo>
                <a:lnTo>
                  <a:pt x="2162" y="213"/>
                </a:lnTo>
                <a:lnTo>
                  <a:pt x="2163" y="211"/>
                </a:lnTo>
                <a:lnTo>
                  <a:pt x="2163" y="213"/>
                </a:lnTo>
                <a:lnTo>
                  <a:pt x="2163" y="212"/>
                </a:lnTo>
                <a:lnTo>
                  <a:pt x="2164" y="212"/>
                </a:lnTo>
                <a:lnTo>
                  <a:pt x="2164" y="211"/>
                </a:lnTo>
                <a:lnTo>
                  <a:pt x="2165" y="212"/>
                </a:lnTo>
                <a:lnTo>
                  <a:pt x="2165" y="212"/>
                </a:lnTo>
                <a:lnTo>
                  <a:pt x="2165" y="211"/>
                </a:lnTo>
                <a:lnTo>
                  <a:pt x="2167" y="211"/>
                </a:lnTo>
                <a:lnTo>
                  <a:pt x="2167" y="210"/>
                </a:lnTo>
                <a:lnTo>
                  <a:pt x="2167" y="212"/>
                </a:lnTo>
                <a:lnTo>
                  <a:pt x="2168" y="212"/>
                </a:lnTo>
                <a:lnTo>
                  <a:pt x="2168" y="211"/>
                </a:lnTo>
                <a:lnTo>
                  <a:pt x="2168" y="211"/>
                </a:lnTo>
                <a:lnTo>
                  <a:pt x="2169" y="210"/>
                </a:lnTo>
                <a:lnTo>
                  <a:pt x="2169" y="212"/>
                </a:lnTo>
                <a:lnTo>
                  <a:pt x="2170" y="213"/>
                </a:lnTo>
                <a:lnTo>
                  <a:pt x="2170" y="212"/>
                </a:lnTo>
                <a:lnTo>
                  <a:pt x="2170" y="211"/>
                </a:lnTo>
                <a:lnTo>
                  <a:pt x="2171" y="211"/>
                </a:lnTo>
                <a:lnTo>
                  <a:pt x="2171" y="211"/>
                </a:lnTo>
                <a:lnTo>
                  <a:pt x="2171" y="210"/>
                </a:lnTo>
                <a:lnTo>
                  <a:pt x="2172" y="212"/>
                </a:lnTo>
                <a:lnTo>
                  <a:pt x="2172" y="211"/>
                </a:lnTo>
                <a:lnTo>
                  <a:pt x="2172" y="210"/>
                </a:lnTo>
                <a:lnTo>
                  <a:pt x="2173" y="210"/>
                </a:lnTo>
                <a:lnTo>
                  <a:pt x="2173" y="211"/>
                </a:lnTo>
                <a:lnTo>
                  <a:pt x="2174" y="213"/>
                </a:lnTo>
                <a:lnTo>
                  <a:pt x="2174" y="212"/>
                </a:lnTo>
                <a:lnTo>
                  <a:pt x="2174" y="211"/>
                </a:lnTo>
                <a:lnTo>
                  <a:pt x="2176" y="212"/>
                </a:lnTo>
                <a:lnTo>
                  <a:pt x="2176" y="210"/>
                </a:lnTo>
                <a:lnTo>
                  <a:pt x="2176" y="211"/>
                </a:lnTo>
                <a:lnTo>
                  <a:pt x="2177" y="211"/>
                </a:lnTo>
                <a:lnTo>
                  <a:pt x="2177" y="212"/>
                </a:lnTo>
                <a:lnTo>
                  <a:pt x="2177" y="211"/>
                </a:lnTo>
                <a:lnTo>
                  <a:pt x="2178" y="211"/>
                </a:lnTo>
                <a:lnTo>
                  <a:pt x="2178" y="210"/>
                </a:lnTo>
                <a:lnTo>
                  <a:pt x="2179" y="211"/>
                </a:lnTo>
                <a:lnTo>
                  <a:pt x="2179" y="210"/>
                </a:lnTo>
                <a:lnTo>
                  <a:pt x="2179" y="212"/>
                </a:lnTo>
                <a:lnTo>
                  <a:pt x="2180" y="212"/>
                </a:lnTo>
                <a:lnTo>
                  <a:pt x="2180" y="210"/>
                </a:lnTo>
                <a:lnTo>
                  <a:pt x="2180" y="211"/>
                </a:lnTo>
                <a:lnTo>
                  <a:pt x="2181" y="210"/>
                </a:lnTo>
                <a:lnTo>
                  <a:pt x="2181" y="211"/>
                </a:lnTo>
                <a:lnTo>
                  <a:pt x="2181" y="211"/>
                </a:lnTo>
                <a:lnTo>
                  <a:pt x="2182" y="211"/>
                </a:lnTo>
                <a:lnTo>
                  <a:pt x="2182" y="210"/>
                </a:lnTo>
                <a:lnTo>
                  <a:pt x="2183" y="213"/>
                </a:lnTo>
                <a:lnTo>
                  <a:pt x="2183" y="213"/>
                </a:lnTo>
                <a:lnTo>
                  <a:pt x="2183" y="210"/>
                </a:lnTo>
                <a:lnTo>
                  <a:pt x="2185" y="211"/>
                </a:lnTo>
                <a:lnTo>
                  <a:pt x="2185" y="211"/>
                </a:lnTo>
                <a:lnTo>
                  <a:pt x="2185" y="213"/>
                </a:lnTo>
                <a:lnTo>
                  <a:pt x="2186" y="210"/>
                </a:lnTo>
                <a:lnTo>
                  <a:pt x="2186" y="210"/>
                </a:lnTo>
                <a:lnTo>
                  <a:pt x="2186" y="211"/>
                </a:lnTo>
                <a:lnTo>
                  <a:pt x="2187" y="211"/>
                </a:lnTo>
                <a:lnTo>
                  <a:pt x="2187" y="210"/>
                </a:lnTo>
                <a:lnTo>
                  <a:pt x="2188" y="211"/>
                </a:lnTo>
                <a:lnTo>
                  <a:pt x="2188" y="212"/>
                </a:lnTo>
                <a:lnTo>
                  <a:pt x="2188" y="212"/>
                </a:lnTo>
                <a:lnTo>
                  <a:pt x="2189" y="211"/>
                </a:lnTo>
                <a:lnTo>
                  <a:pt x="2189" y="211"/>
                </a:lnTo>
                <a:lnTo>
                  <a:pt x="2189" y="213"/>
                </a:lnTo>
                <a:lnTo>
                  <a:pt x="2190" y="211"/>
                </a:lnTo>
                <a:lnTo>
                  <a:pt x="2190" y="211"/>
                </a:lnTo>
                <a:lnTo>
                  <a:pt x="2190" y="212"/>
                </a:lnTo>
                <a:lnTo>
                  <a:pt x="2191" y="211"/>
                </a:lnTo>
                <a:lnTo>
                  <a:pt x="2191" y="210"/>
                </a:lnTo>
                <a:lnTo>
                  <a:pt x="2192" y="210"/>
                </a:lnTo>
                <a:lnTo>
                  <a:pt x="2192" y="211"/>
                </a:lnTo>
                <a:lnTo>
                  <a:pt x="2192" y="212"/>
                </a:lnTo>
                <a:lnTo>
                  <a:pt x="2194" y="212"/>
                </a:lnTo>
                <a:lnTo>
                  <a:pt x="2194" y="210"/>
                </a:lnTo>
                <a:lnTo>
                  <a:pt x="2194" y="210"/>
                </a:lnTo>
                <a:lnTo>
                  <a:pt x="2195" y="210"/>
                </a:lnTo>
                <a:lnTo>
                  <a:pt x="2195" y="210"/>
                </a:lnTo>
                <a:lnTo>
                  <a:pt x="2195" y="211"/>
                </a:lnTo>
                <a:lnTo>
                  <a:pt x="2196" y="211"/>
                </a:lnTo>
                <a:lnTo>
                  <a:pt x="2196" y="210"/>
                </a:lnTo>
                <a:lnTo>
                  <a:pt x="2197" y="213"/>
                </a:lnTo>
                <a:lnTo>
                  <a:pt x="2197" y="212"/>
                </a:lnTo>
                <a:lnTo>
                  <a:pt x="2197" y="212"/>
                </a:lnTo>
                <a:lnTo>
                  <a:pt x="2198" y="211"/>
                </a:lnTo>
                <a:lnTo>
                  <a:pt x="2198" y="210"/>
                </a:lnTo>
                <a:lnTo>
                  <a:pt x="2198" y="211"/>
                </a:lnTo>
                <a:lnTo>
                  <a:pt x="2199" y="210"/>
                </a:lnTo>
                <a:lnTo>
                  <a:pt x="2199" y="211"/>
                </a:lnTo>
                <a:lnTo>
                  <a:pt x="2200" y="211"/>
                </a:lnTo>
                <a:lnTo>
                  <a:pt x="2200" y="212"/>
                </a:lnTo>
                <a:lnTo>
                  <a:pt x="2200" y="210"/>
                </a:lnTo>
                <a:lnTo>
                  <a:pt x="2201" y="212"/>
                </a:lnTo>
                <a:lnTo>
                  <a:pt x="2201" y="210"/>
                </a:lnTo>
                <a:lnTo>
                  <a:pt x="2201" y="210"/>
                </a:lnTo>
                <a:lnTo>
                  <a:pt x="2203" y="212"/>
                </a:lnTo>
                <a:lnTo>
                  <a:pt x="2203" y="212"/>
                </a:lnTo>
                <a:lnTo>
                  <a:pt x="2203" y="211"/>
                </a:lnTo>
                <a:lnTo>
                  <a:pt x="2204" y="212"/>
                </a:lnTo>
                <a:lnTo>
                  <a:pt x="2204" y="210"/>
                </a:lnTo>
                <a:lnTo>
                  <a:pt x="2205" y="212"/>
                </a:lnTo>
                <a:lnTo>
                  <a:pt x="2205" y="210"/>
                </a:lnTo>
                <a:lnTo>
                  <a:pt x="2205" y="211"/>
                </a:lnTo>
                <a:lnTo>
                  <a:pt x="2206" y="210"/>
                </a:lnTo>
                <a:lnTo>
                  <a:pt x="2206" y="211"/>
                </a:lnTo>
                <a:lnTo>
                  <a:pt x="2206" y="210"/>
                </a:lnTo>
                <a:lnTo>
                  <a:pt x="2207" y="210"/>
                </a:lnTo>
                <a:lnTo>
                  <a:pt x="2207" y="211"/>
                </a:lnTo>
                <a:lnTo>
                  <a:pt x="2207" y="212"/>
                </a:lnTo>
                <a:lnTo>
                  <a:pt x="2208" y="210"/>
                </a:lnTo>
                <a:lnTo>
                  <a:pt x="2208" y="212"/>
                </a:lnTo>
                <a:lnTo>
                  <a:pt x="2209" y="212"/>
                </a:lnTo>
                <a:lnTo>
                  <a:pt x="2209" y="212"/>
                </a:lnTo>
                <a:lnTo>
                  <a:pt x="2209" y="212"/>
                </a:lnTo>
                <a:lnTo>
                  <a:pt x="2210" y="210"/>
                </a:lnTo>
                <a:lnTo>
                  <a:pt x="2210" y="211"/>
                </a:lnTo>
                <a:lnTo>
                  <a:pt x="2210" y="213"/>
                </a:lnTo>
                <a:lnTo>
                  <a:pt x="2212" y="211"/>
                </a:lnTo>
                <a:lnTo>
                  <a:pt x="2212" y="211"/>
                </a:lnTo>
                <a:lnTo>
                  <a:pt x="2212" y="211"/>
                </a:lnTo>
                <a:lnTo>
                  <a:pt x="2213" y="212"/>
                </a:lnTo>
                <a:lnTo>
                  <a:pt x="2213" y="212"/>
                </a:lnTo>
                <a:lnTo>
                  <a:pt x="2214" y="211"/>
                </a:lnTo>
                <a:lnTo>
                  <a:pt x="2214" y="212"/>
                </a:lnTo>
                <a:lnTo>
                  <a:pt x="2214" y="211"/>
                </a:lnTo>
                <a:lnTo>
                  <a:pt x="2215" y="210"/>
                </a:lnTo>
                <a:lnTo>
                  <a:pt x="2215" y="210"/>
                </a:lnTo>
                <a:lnTo>
                  <a:pt x="2215" y="210"/>
                </a:lnTo>
                <a:lnTo>
                  <a:pt x="2216" y="211"/>
                </a:lnTo>
                <a:lnTo>
                  <a:pt x="2216" y="211"/>
                </a:lnTo>
                <a:lnTo>
                  <a:pt x="2216" y="212"/>
                </a:lnTo>
                <a:lnTo>
                  <a:pt x="2217" y="211"/>
                </a:lnTo>
                <a:lnTo>
                  <a:pt x="2217" y="213"/>
                </a:lnTo>
                <a:lnTo>
                  <a:pt x="2218" y="211"/>
                </a:lnTo>
                <a:lnTo>
                  <a:pt x="2218" y="211"/>
                </a:lnTo>
                <a:lnTo>
                  <a:pt x="2218" y="211"/>
                </a:lnTo>
                <a:lnTo>
                  <a:pt x="2219" y="212"/>
                </a:lnTo>
                <a:lnTo>
                  <a:pt x="2219" y="210"/>
                </a:lnTo>
                <a:lnTo>
                  <a:pt x="2219" y="212"/>
                </a:lnTo>
                <a:lnTo>
                  <a:pt x="2221" y="210"/>
                </a:lnTo>
                <a:lnTo>
                  <a:pt x="2221" y="212"/>
                </a:lnTo>
                <a:lnTo>
                  <a:pt x="2221" y="211"/>
                </a:lnTo>
                <a:lnTo>
                  <a:pt x="2222" y="210"/>
                </a:lnTo>
                <a:lnTo>
                  <a:pt x="2222" y="211"/>
                </a:lnTo>
                <a:lnTo>
                  <a:pt x="2223" y="210"/>
                </a:lnTo>
                <a:lnTo>
                  <a:pt x="2223" y="212"/>
                </a:lnTo>
                <a:lnTo>
                  <a:pt x="2223" y="211"/>
                </a:lnTo>
                <a:lnTo>
                  <a:pt x="2224" y="212"/>
                </a:lnTo>
                <a:lnTo>
                  <a:pt x="2224" y="211"/>
                </a:lnTo>
                <a:lnTo>
                  <a:pt x="2224" y="210"/>
                </a:lnTo>
                <a:lnTo>
                  <a:pt x="2225" y="211"/>
                </a:lnTo>
                <a:lnTo>
                  <a:pt x="2225" y="211"/>
                </a:lnTo>
                <a:lnTo>
                  <a:pt x="2225" y="211"/>
                </a:lnTo>
                <a:lnTo>
                  <a:pt x="2226" y="210"/>
                </a:lnTo>
                <a:lnTo>
                  <a:pt x="2226" y="210"/>
                </a:lnTo>
                <a:lnTo>
                  <a:pt x="2227" y="210"/>
                </a:lnTo>
                <a:lnTo>
                  <a:pt x="2227" y="211"/>
                </a:lnTo>
                <a:lnTo>
                  <a:pt x="2227" y="211"/>
                </a:lnTo>
                <a:lnTo>
                  <a:pt x="2228" y="212"/>
                </a:lnTo>
                <a:lnTo>
                  <a:pt x="2228" y="211"/>
                </a:lnTo>
                <a:lnTo>
                  <a:pt x="2228" y="213"/>
                </a:lnTo>
                <a:lnTo>
                  <a:pt x="2230" y="211"/>
                </a:lnTo>
                <a:lnTo>
                  <a:pt x="2230" y="211"/>
                </a:lnTo>
                <a:lnTo>
                  <a:pt x="2230" y="210"/>
                </a:lnTo>
                <a:lnTo>
                  <a:pt x="2231" y="211"/>
                </a:lnTo>
                <a:lnTo>
                  <a:pt x="2231" y="212"/>
                </a:lnTo>
                <a:lnTo>
                  <a:pt x="2232" y="212"/>
                </a:lnTo>
                <a:lnTo>
                  <a:pt x="2232" y="211"/>
                </a:lnTo>
                <a:lnTo>
                  <a:pt x="2232" y="212"/>
                </a:lnTo>
                <a:lnTo>
                  <a:pt x="2233" y="212"/>
                </a:lnTo>
                <a:lnTo>
                  <a:pt x="2233" y="213"/>
                </a:lnTo>
                <a:lnTo>
                  <a:pt x="2233" y="213"/>
                </a:lnTo>
                <a:lnTo>
                  <a:pt x="2234" y="212"/>
                </a:lnTo>
                <a:lnTo>
                  <a:pt x="2234" y="212"/>
                </a:lnTo>
                <a:lnTo>
                  <a:pt x="2234" y="213"/>
                </a:lnTo>
                <a:lnTo>
                  <a:pt x="2235" y="212"/>
                </a:lnTo>
                <a:lnTo>
                  <a:pt x="2235" y="210"/>
                </a:lnTo>
                <a:lnTo>
                  <a:pt x="2236" y="212"/>
                </a:lnTo>
                <a:lnTo>
                  <a:pt x="2236" y="210"/>
                </a:lnTo>
                <a:lnTo>
                  <a:pt x="2236" y="211"/>
                </a:lnTo>
                <a:lnTo>
                  <a:pt x="2237" y="210"/>
                </a:lnTo>
                <a:lnTo>
                  <a:pt x="2237" y="210"/>
                </a:lnTo>
                <a:lnTo>
                  <a:pt x="2237" y="210"/>
                </a:lnTo>
                <a:lnTo>
                  <a:pt x="2239" y="211"/>
                </a:lnTo>
                <a:lnTo>
                  <a:pt x="2239" y="213"/>
                </a:lnTo>
                <a:lnTo>
                  <a:pt x="2239" y="211"/>
                </a:lnTo>
                <a:lnTo>
                  <a:pt x="2240" y="213"/>
                </a:lnTo>
                <a:lnTo>
                  <a:pt x="2240" y="211"/>
                </a:lnTo>
                <a:lnTo>
                  <a:pt x="2241" y="212"/>
                </a:lnTo>
                <a:lnTo>
                  <a:pt x="2241" y="211"/>
                </a:lnTo>
                <a:lnTo>
                  <a:pt x="2241" y="212"/>
                </a:lnTo>
                <a:lnTo>
                  <a:pt x="2242" y="210"/>
                </a:lnTo>
                <a:lnTo>
                  <a:pt x="2242" y="210"/>
                </a:lnTo>
                <a:lnTo>
                  <a:pt x="2242" y="211"/>
                </a:lnTo>
                <a:lnTo>
                  <a:pt x="2243" y="210"/>
                </a:lnTo>
                <a:lnTo>
                  <a:pt x="2243" y="211"/>
                </a:lnTo>
                <a:lnTo>
                  <a:pt x="2244" y="212"/>
                </a:lnTo>
                <a:lnTo>
                  <a:pt x="2244" y="212"/>
                </a:lnTo>
                <a:lnTo>
                  <a:pt x="2244" y="211"/>
                </a:lnTo>
                <a:lnTo>
                  <a:pt x="2245" y="212"/>
                </a:lnTo>
                <a:lnTo>
                  <a:pt x="2245" y="210"/>
                </a:lnTo>
                <a:lnTo>
                  <a:pt x="2245" y="210"/>
                </a:lnTo>
                <a:lnTo>
                  <a:pt x="2246" y="211"/>
                </a:lnTo>
                <a:lnTo>
                  <a:pt x="2246" y="211"/>
                </a:lnTo>
                <a:lnTo>
                  <a:pt x="2246" y="211"/>
                </a:lnTo>
                <a:lnTo>
                  <a:pt x="2248" y="210"/>
                </a:lnTo>
                <a:lnTo>
                  <a:pt x="2248" y="211"/>
                </a:lnTo>
                <a:lnTo>
                  <a:pt x="2249" y="212"/>
                </a:lnTo>
                <a:lnTo>
                  <a:pt x="2249" y="211"/>
                </a:lnTo>
                <a:lnTo>
                  <a:pt x="2249" y="211"/>
                </a:lnTo>
                <a:lnTo>
                  <a:pt x="2250" y="210"/>
                </a:lnTo>
                <a:lnTo>
                  <a:pt x="2250" y="210"/>
                </a:lnTo>
                <a:lnTo>
                  <a:pt x="2250" y="210"/>
                </a:lnTo>
                <a:lnTo>
                  <a:pt x="2251" y="210"/>
                </a:lnTo>
                <a:lnTo>
                  <a:pt x="2251" y="212"/>
                </a:lnTo>
                <a:lnTo>
                  <a:pt x="2251" y="210"/>
                </a:lnTo>
                <a:lnTo>
                  <a:pt x="2252" y="210"/>
                </a:lnTo>
                <a:lnTo>
                  <a:pt x="2252" y="212"/>
                </a:lnTo>
                <a:lnTo>
                  <a:pt x="2253" y="211"/>
                </a:lnTo>
                <a:lnTo>
                  <a:pt x="2253" y="211"/>
                </a:lnTo>
                <a:lnTo>
                  <a:pt x="2253" y="213"/>
                </a:lnTo>
                <a:lnTo>
                  <a:pt x="2254" y="211"/>
                </a:lnTo>
                <a:lnTo>
                  <a:pt x="2254" y="212"/>
                </a:lnTo>
                <a:lnTo>
                  <a:pt x="2254" y="211"/>
                </a:lnTo>
                <a:lnTo>
                  <a:pt x="2255" y="211"/>
                </a:lnTo>
                <a:lnTo>
                  <a:pt x="2255" y="212"/>
                </a:lnTo>
                <a:lnTo>
                  <a:pt x="2255" y="212"/>
                </a:lnTo>
                <a:lnTo>
                  <a:pt x="2257" y="210"/>
                </a:lnTo>
                <a:lnTo>
                  <a:pt x="2257" y="212"/>
                </a:lnTo>
                <a:lnTo>
                  <a:pt x="2258" y="211"/>
                </a:lnTo>
                <a:lnTo>
                  <a:pt x="2258" y="212"/>
                </a:lnTo>
                <a:lnTo>
                  <a:pt x="2258" y="212"/>
                </a:lnTo>
                <a:lnTo>
                  <a:pt x="2259" y="210"/>
                </a:lnTo>
                <a:lnTo>
                  <a:pt x="2259" y="211"/>
                </a:lnTo>
                <a:lnTo>
                  <a:pt x="2259" y="212"/>
                </a:lnTo>
                <a:lnTo>
                  <a:pt x="2260" y="210"/>
                </a:lnTo>
                <a:lnTo>
                  <a:pt x="2260" y="213"/>
                </a:lnTo>
                <a:lnTo>
                  <a:pt x="2260" y="211"/>
                </a:lnTo>
                <a:lnTo>
                  <a:pt x="2261" y="213"/>
                </a:lnTo>
                <a:lnTo>
                  <a:pt x="2261" y="212"/>
                </a:lnTo>
                <a:lnTo>
                  <a:pt x="2262" y="212"/>
                </a:lnTo>
                <a:lnTo>
                  <a:pt x="2262" y="210"/>
                </a:lnTo>
                <a:lnTo>
                  <a:pt x="2262" y="212"/>
                </a:lnTo>
                <a:lnTo>
                  <a:pt x="2263" y="211"/>
                </a:lnTo>
                <a:lnTo>
                  <a:pt x="2263" y="211"/>
                </a:lnTo>
                <a:lnTo>
                  <a:pt x="2263" y="210"/>
                </a:lnTo>
                <a:lnTo>
                  <a:pt x="2264" y="210"/>
                </a:lnTo>
                <a:lnTo>
                  <a:pt x="2264" y="210"/>
                </a:lnTo>
                <a:lnTo>
                  <a:pt x="2264" y="213"/>
                </a:lnTo>
                <a:lnTo>
                  <a:pt x="2266" y="212"/>
                </a:lnTo>
                <a:lnTo>
                  <a:pt x="2266" y="211"/>
                </a:lnTo>
                <a:lnTo>
                  <a:pt x="2267" y="211"/>
                </a:lnTo>
                <a:lnTo>
                  <a:pt x="2267" y="212"/>
                </a:lnTo>
                <a:lnTo>
                  <a:pt x="2267" y="210"/>
                </a:lnTo>
                <a:lnTo>
                  <a:pt x="2268" y="210"/>
                </a:lnTo>
                <a:lnTo>
                  <a:pt x="2268" y="210"/>
                </a:lnTo>
                <a:lnTo>
                  <a:pt x="2268" y="211"/>
                </a:lnTo>
                <a:lnTo>
                  <a:pt x="2269" y="212"/>
                </a:lnTo>
                <a:lnTo>
                  <a:pt x="2269" y="213"/>
                </a:lnTo>
                <a:lnTo>
                  <a:pt x="2269" y="210"/>
                </a:lnTo>
                <a:lnTo>
                  <a:pt x="2270" y="212"/>
                </a:lnTo>
                <a:lnTo>
                  <a:pt x="2270" y="211"/>
                </a:lnTo>
                <a:lnTo>
                  <a:pt x="2271" y="213"/>
                </a:lnTo>
                <a:lnTo>
                  <a:pt x="2271" y="211"/>
                </a:lnTo>
                <a:lnTo>
                  <a:pt x="2271" y="212"/>
                </a:lnTo>
                <a:lnTo>
                  <a:pt x="2272" y="210"/>
                </a:lnTo>
                <a:lnTo>
                  <a:pt x="2272" y="212"/>
                </a:lnTo>
                <a:lnTo>
                  <a:pt x="2272" y="213"/>
                </a:lnTo>
                <a:lnTo>
                  <a:pt x="2273" y="210"/>
                </a:lnTo>
                <a:lnTo>
                  <a:pt x="2273" y="210"/>
                </a:lnTo>
                <a:lnTo>
                  <a:pt x="2273" y="210"/>
                </a:lnTo>
                <a:lnTo>
                  <a:pt x="2275" y="212"/>
                </a:lnTo>
                <a:lnTo>
                  <a:pt x="2275" y="210"/>
                </a:lnTo>
                <a:lnTo>
                  <a:pt x="2276" y="211"/>
                </a:lnTo>
                <a:lnTo>
                  <a:pt x="2276" y="210"/>
                </a:lnTo>
                <a:lnTo>
                  <a:pt x="2276" y="210"/>
                </a:lnTo>
                <a:lnTo>
                  <a:pt x="2277" y="210"/>
                </a:lnTo>
                <a:lnTo>
                  <a:pt x="2277" y="212"/>
                </a:lnTo>
                <a:lnTo>
                  <a:pt x="2277" y="211"/>
                </a:lnTo>
                <a:lnTo>
                  <a:pt x="2278" y="211"/>
                </a:lnTo>
                <a:lnTo>
                  <a:pt x="2278" y="210"/>
                </a:lnTo>
                <a:lnTo>
                  <a:pt x="2278" y="210"/>
                </a:lnTo>
                <a:lnTo>
                  <a:pt x="2279" y="212"/>
                </a:lnTo>
                <a:lnTo>
                  <a:pt x="2279" y="211"/>
                </a:lnTo>
                <a:lnTo>
                  <a:pt x="2280" y="212"/>
                </a:lnTo>
                <a:lnTo>
                  <a:pt x="2280" y="211"/>
                </a:lnTo>
                <a:lnTo>
                  <a:pt x="2280" y="210"/>
                </a:lnTo>
                <a:lnTo>
                  <a:pt x="2281" y="210"/>
                </a:lnTo>
                <a:lnTo>
                  <a:pt x="2281" y="211"/>
                </a:lnTo>
                <a:lnTo>
                  <a:pt x="2281" y="210"/>
                </a:lnTo>
                <a:lnTo>
                  <a:pt x="2282" y="210"/>
                </a:lnTo>
                <a:lnTo>
                  <a:pt x="2282" y="211"/>
                </a:lnTo>
                <a:lnTo>
                  <a:pt x="2282" y="210"/>
                </a:lnTo>
                <a:lnTo>
                  <a:pt x="2284" y="210"/>
                </a:lnTo>
                <a:lnTo>
                  <a:pt x="2284" y="209"/>
                </a:lnTo>
                <a:lnTo>
                  <a:pt x="2285" y="211"/>
                </a:lnTo>
                <a:lnTo>
                  <a:pt x="2285" y="211"/>
                </a:lnTo>
                <a:lnTo>
                  <a:pt x="2285" y="210"/>
                </a:lnTo>
                <a:lnTo>
                  <a:pt x="2286" y="211"/>
                </a:lnTo>
                <a:lnTo>
                  <a:pt x="2286" y="210"/>
                </a:lnTo>
                <a:lnTo>
                  <a:pt x="2286" y="210"/>
                </a:lnTo>
                <a:lnTo>
                  <a:pt x="2287" y="212"/>
                </a:lnTo>
                <a:lnTo>
                  <a:pt x="2287" y="210"/>
                </a:lnTo>
                <a:lnTo>
                  <a:pt x="2288" y="211"/>
                </a:lnTo>
                <a:lnTo>
                  <a:pt x="2288" y="210"/>
                </a:lnTo>
                <a:lnTo>
                  <a:pt x="2288" y="210"/>
                </a:lnTo>
                <a:lnTo>
                  <a:pt x="2289" y="211"/>
                </a:lnTo>
                <a:lnTo>
                  <a:pt x="2289" y="212"/>
                </a:lnTo>
                <a:lnTo>
                  <a:pt x="2289" y="211"/>
                </a:lnTo>
                <a:lnTo>
                  <a:pt x="2290" y="210"/>
                </a:lnTo>
                <a:lnTo>
                  <a:pt x="2290" y="211"/>
                </a:lnTo>
                <a:lnTo>
                  <a:pt x="2290" y="212"/>
                </a:lnTo>
                <a:lnTo>
                  <a:pt x="2291" y="212"/>
                </a:lnTo>
                <a:lnTo>
                  <a:pt x="2291" y="212"/>
                </a:lnTo>
                <a:lnTo>
                  <a:pt x="2292" y="210"/>
                </a:lnTo>
                <a:lnTo>
                  <a:pt x="2292" y="212"/>
                </a:lnTo>
                <a:lnTo>
                  <a:pt x="2292" y="211"/>
                </a:lnTo>
                <a:lnTo>
                  <a:pt x="2294" y="211"/>
                </a:lnTo>
                <a:lnTo>
                  <a:pt x="2294" y="211"/>
                </a:lnTo>
                <a:lnTo>
                  <a:pt x="2294" y="211"/>
                </a:lnTo>
                <a:lnTo>
                  <a:pt x="2295" y="210"/>
                </a:lnTo>
                <a:lnTo>
                  <a:pt x="2295" y="211"/>
                </a:lnTo>
                <a:lnTo>
                  <a:pt x="2295" y="211"/>
                </a:lnTo>
                <a:lnTo>
                  <a:pt x="2296" y="212"/>
                </a:lnTo>
                <a:lnTo>
                  <a:pt x="2296" y="212"/>
                </a:lnTo>
                <a:lnTo>
                  <a:pt x="2297" y="213"/>
                </a:lnTo>
                <a:lnTo>
                  <a:pt x="2297" y="210"/>
                </a:lnTo>
                <a:lnTo>
                  <a:pt x="2297" y="211"/>
                </a:lnTo>
                <a:lnTo>
                  <a:pt x="2298" y="212"/>
                </a:lnTo>
                <a:lnTo>
                  <a:pt x="2298" y="211"/>
                </a:lnTo>
                <a:lnTo>
                  <a:pt x="2298" y="212"/>
                </a:lnTo>
                <a:lnTo>
                  <a:pt x="2299" y="213"/>
                </a:lnTo>
                <a:lnTo>
                  <a:pt x="2299" y="213"/>
                </a:lnTo>
                <a:lnTo>
                  <a:pt x="2299" y="213"/>
                </a:lnTo>
                <a:lnTo>
                  <a:pt x="2300" y="213"/>
                </a:lnTo>
                <a:lnTo>
                  <a:pt x="2300" y="211"/>
                </a:lnTo>
                <a:lnTo>
                  <a:pt x="2301" y="212"/>
                </a:lnTo>
                <a:lnTo>
                  <a:pt x="2301" y="212"/>
                </a:lnTo>
                <a:lnTo>
                  <a:pt x="2301" y="212"/>
                </a:lnTo>
                <a:lnTo>
                  <a:pt x="2303" y="210"/>
                </a:lnTo>
                <a:lnTo>
                  <a:pt x="2303" y="211"/>
                </a:lnTo>
                <a:lnTo>
                  <a:pt x="2303" y="211"/>
                </a:lnTo>
                <a:lnTo>
                  <a:pt x="2304" y="210"/>
                </a:lnTo>
                <a:lnTo>
                  <a:pt x="2304" y="210"/>
                </a:lnTo>
                <a:lnTo>
                  <a:pt x="2304" y="210"/>
                </a:lnTo>
                <a:lnTo>
                  <a:pt x="2305" y="211"/>
                </a:lnTo>
                <a:lnTo>
                  <a:pt x="2305" y="211"/>
                </a:lnTo>
                <a:lnTo>
                  <a:pt x="2306" y="211"/>
                </a:lnTo>
                <a:lnTo>
                  <a:pt x="2306" y="212"/>
                </a:lnTo>
                <a:lnTo>
                  <a:pt x="2306" y="210"/>
                </a:lnTo>
                <a:lnTo>
                  <a:pt x="2307" y="210"/>
                </a:lnTo>
                <a:lnTo>
                  <a:pt x="2307" y="212"/>
                </a:lnTo>
                <a:lnTo>
                  <a:pt x="2307" y="212"/>
                </a:lnTo>
                <a:lnTo>
                  <a:pt x="2308" y="212"/>
                </a:lnTo>
                <a:lnTo>
                  <a:pt x="2308" y="210"/>
                </a:lnTo>
                <a:lnTo>
                  <a:pt x="2308" y="212"/>
                </a:lnTo>
                <a:lnTo>
                  <a:pt x="2309" y="211"/>
                </a:lnTo>
                <a:lnTo>
                  <a:pt x="2309" y="211"/>
                </a:lnTo>
                <a:lnTo>
                  <a:pt x="2310" y="210"/>
                </a:lnTo>
                <a:lnTo>
                  <a:pt x="2310" y="212"/>
                </a:lnTo>
                <a:lnTo>
                  <a:pt x="2310" y="212"/>
                </a:lnTo>
                <a:lnTo>
                  <a:pt x="2312" y="212"/>
                </a:lnTo>
                <a:lnTo>
                  <a:pt x="2312" y="211"/>
                </a:lnTo>
                <a:lnTo>
                  <a:pt x="2312" y="210"/>
                </a:lnTo>
                <a:lnTo>
                  <a:pt x="2313" y="212"/>
                </a:lnTo>
                <a:lnTo>
                  <a:pt x="2313" y="211"/>
                </a:lnTo>
                <a:lnTo>
                  <a:pt x="2313" y="212"/>
                </a:lnTo>
                <a:lnTo>
                  <a:pt x="2314" y="212"/>
                </a:lnTo>
                <a:lnTo>
                  <a:pt x="2314" y="212"/>
                </a:lnTo>
                <a:lnTo>
                  <a:pt x="2315" y="210"/>
                </a:lnTo>
                <a:lnTo>
                  <a:pt x="2315" y="212"/>
                </a:lnTo>
                <a:lnTo>
                  <a:pt x="2315" y="213"/>
                </a:lnTo>
                <a:lnTo>
                  <a:pt x="2316" y="213"/>
                </a:lnTo>
                <a:lnTo>
                  <a:pt x="2316" y="212"/>
                </a:lnTo>
                <a:lnTo>
                  <a:pt x="2316" y="212"/>
                </a:lnTo>
                <a:lnTo>
                  <a:pt x="2317" y="212"/>
                </a:lnTo>
                <a:lnTo>
                  <a:pt x="2317" y="211"/>
                </a:lnTo>
                <a:lnTo>
                  <a:pt x="2317" y="212"/>
                </a:lnTo>
                <a:lnTo>
                  <a:pt x="2318" y="211"/>
                </a:lnTo>
                <a:lnTo>
                  <a:pt x="2318" y="210"/>
                </a:lnTo>
                <a:lnTo>
                  <a:pt x="2319" y="212"/>
                </a:lnTo>
                <a:lnTo>
                  <a:pt x="2319" y="211"/>
                </a:lnTo>
                <a:lnTo>
                  <a:pt x="2319" y="210"/>
                </a:lnTo>
                <a:lnTo>
                  <a:pt x="2321" y="211"/>
                </a:lnTo>
                <a:lnTo>
                  <a:pt x="2321" y="210"/>
                </a:lnTo>
                <a:lnTo>
                  <a:pt x="2321" y="210"/>
                </a:lnTo>
                <a:lnTo>
                  <a:pt x="2322" y="212"/>
                </a:lnTo>
                <a:lnTo>
                  <a:pt x="2322" y="213"/>
                </a:lnTo>
                <a:lnTo>
                  <a:pt x="2322" y="213"/>
                </a:lnTo>
                <a:lnTo>
                  <a:pt x="2323" y="211"/>
                </a:lnTo>
                <a:lnTo>
                  <a:pt x="2323" y="210"/>
                </a:lnTo>
                <a:lnTo>
                  <a:pt x="2324" y="212"/>
                </a:lnTo>
                <a:lnTo>
                  <a:pt x="2324" y="210"/>
                </a:lnTo>
                <a:lnTo>
                  <a:pt x="2324" y="210"/>
                </a:lnTo>
                <a:lnTo>
                  <a:pt x="2325" y="212"/>
                </a:lnTo>
                <a:lnTo>
                  <a:pt x="2325" y="211"/>
                </a:lnTo>
                <a:lnTo>
                  <a:pt x="2325" y="211"/>
                </a:lnTo>
                <a:lnTo>
                  <a:pt x="2326" y="211"/>
                </a:lnTo>
                <a:lnTo>
                  <a:pt x="2326" y="210"/>
                </a:lnTo>
                <a:lnTo>
                  <a:pt x="2326" y="211"/>
                </a:lnTo>
                <a:lnTo>
                  <a:pt x="2327" y="211"/>
                </a:lnTo>
                <a:lnTo>
                  <a:pt x="2327" y="210"/>
                </a:lnTo>
                <a:lnTo>
                  <a:pt x="2328" y="211"/>
                </a:lnTo>
                <a:lnTo>
                  <a:pt x="2328" y="212"/>
                </a:lnTo>
                <a:lnTo>
                  <a:pt x="2328" y="212"/>
                </a:lnTo>
                <a:lnTo>
                  <a:pt x="2330" y="211"/>
                </a:lnTo>
                <a:lnTo>
                  <a:pt x="2330" y="211"/>
                </a:lnTo>
                <a:lnTo>
                  <a:pt x="2330" y="210"/>
                </a:lnTo>
                <a:lnTo>
                  <a:pt x="2331" y="213"/>
                </a:lnTo>
                <a:lnTo>
                  <a:pt x="2331" y="211"/>
                </a:lnTo>
                <a:lnTo>
                  <a:pt x="2332" y="211"/>
                </a:lnTo>
                <a:lnTo>
                  <a:pt x="2332" y="211"/>
                </a:lnTo>
                <a:lnTo>
                  <a:pt x="2332" y="211"/>
                </a:lnTo>
                <a:lnTo>
                  <a:pt x="2333" y="210"/>
                </a:lnTo>
                <a:lnTo>
                  <a:pt x="2333" y="211"/>
                </a:lnTo>
                <a:lnTo>
                  <a:pt x="2333" y="213"/>
                </a:lnTo>
                <a:lnTo>
                  <a:pt x="2334" y="211"/>
                </a:lnTo>
                <a:lnTo>
                  <a:pt x="2334" y="210"/>
                </a:lnTo>
                <a:lnTo>
                  <a:pt x="2334" y="211"/>
                </a:lnTo>
                <a:lnTo>
                  <a:pt x="2335" y="210"/>
                </a:lnTo>
                <a:lnTo>
                  <a:pt x="2335" y="212"/>
                </a:lnTo>
                <a:lnTo>
                  <a:pt x="2336" y="210"/>
                </a:lnTo>
                <a:lnTo>
                  <a:pt x="2336" y="211"/>
                </a:lnTo>
                <a:lnTo>
                  <a:pt x="2336" y="210"/>
                </a:lnTo>
                <a:lnTo>
                  <a:pt x="2337" y="210"/>
                </a:lnTo>
                <a:lnTo>
                  <a:pt x="2337" y="210"/>
                </a:lnTo>
                <a:lnTo>
                  <a:pt x="2337" y="212"/>
                </a:lnTo>
                <a:lnTo>
                  <a:pt x="2339" y="211"/>
                </a:lnTo>
                <a:lnTo>
                  <a:pt x="2339" y="211"/>
                </a:lnTo>
                <a:lnTo>
                  <a:pt x="2339" y="210"/>
                </a:lnTo>
                <a:lnTo>
                  <a:pt x="2340" y="212"/>
                </a:lnTo>
                <a:lnTo>
                  <a:pt x="2340" y="211"/>
                </a:lnTo>
                <a:lnTo>
                  <a:pt x="2341" y="212"/>
                </a:lnTo>
                <a:lnTo>
                  <a:pt x="2341" y="211"/>
                </a:lnTo>
                <a:lnTo>
                  <a:pt x="2341" y="212"/>
                </a:lnTo>
                <a:lnTo>
                  <a:pt x="2342" y="211"/>
                </a:lnTo>
                <a:lnTo>
                  <a:pt x="2342" y="212"/>
                </a:lnTo>
                <a:lnTo>
                  <a:pt x="2342" y="212"/>
                </a:lnTo>
                <a:lnTo>
                  <a:pt x="2343" y="210"/>
                </a:lnTo>
                <a:lnTo>
                  <a:pt x="2343" y="211"/>
                </a:lnTo>
                <a:lnTo>
                  <a:pt x="2343" y="211"/>
                </a:lnTo>
                <a:lnTo>
                  <a:pt x="2344" y="211"/>
                </a:lnTo>
                <a:lnTo>
                  <a:pt x="2344" y="210"/>
                </a:lnTo>
                <a:lnTo>
                  <a:pt x="2345" y="211"/>
                </a:lnTo>
                <a:lnTo>
                  <a:pt x="2345" y="211"/>
                </a:lnTo>
                <a:lnTo>
                  <a:pt x="2345" y="210"/>
                </a:lnTo>
                <a:lnTo>
                  <a:pt x="2346" y="210"/>
                </a:lnTo>
                <a:lnTo>
                  <a:pt x="2346" y="211"/>
                </a:lnTo>
                <a:lnTo>
                  <a:pt x="2346" y="210"/>
                </a:lnTo>
                <a:lnTo>
                  <a:pt x="2348" y="211"/>
                </a:lnTo>
                <a:lnTo>
                  <a:pt x="2348" y="212"/>
                </a:lnTo>
                <a:lnTo>
                  <a:pt x="2348" y="211"/>
                </a:lnTo>
                <a:lnTo>
                  <a:pt x="2349" y="211"/>
                </a:lnTo>
                <a:lnTo>
                  <a:pt x="2349" y="213"/>
                </a:lnTo>
                <a:lnTo>
                  <a:pt x="2350" y="211"/>
                </a:lnTo>
                <a:lnTo>
                  <a:pt x="2350" y="211"/>
                </a:lnTo>
                <a:lnTo>
                  <a:pt x="2350" y="211"/>
                </a:lnTo>
                <a:lnTo>
                  <a:pt x="2351" y="210"/>
                </a:lnTo>
                <a:lnTo>
                  <a:pt x="2351" y="211"/>
                </a:lnTo>
                <a:lnTo>
                  <a:pt x="2351" y="210"/>
                </a:lnTo>
                <a:lnTo>
                  <a:pt x="2352" y="212"/>
                </a:lnTo>
                <a:lnTo>
                  <a:pt x="2352" y="211"/>
                </a:lnTo>
                <a:lnTo>
                  <a:pt x="2352" y="210"/>
                </a:lnTo>
                <a:lnTo>
                  <a:pt x="2353" y="212"/>
                </a:lnTo>
                <a:lnTo>
                  <a:pt x="2353" y="210"/>
                </a:lnTo>
                <a:lnTo>
                  <a:pt x="2354" y="211"/>
                </a:lnTo>
                <a:lnTo>
                  <a:pt x="2354" y="212"/>
                </a:lnTo>
                <a:lnTo>
                  <a:pt x="2354" y="210"/>
                </a:lnTo>
                <a:lnTo>
                  <a:pt x="2355" y="212"/>
                </a:lnTo>
                <a:lnTo>
                  <a:pt x="2355" y="212"/>
                </a:lnTo>
                <a:lnTo>
                  <a:pt x="2355" y="211"/>
                </a:lnTo>
                <a:lnTo>
                  <a:pt x="2357" y="211"/>
                </a:lnTo>
                <a:lnTo>
                  <a:pt x="2357" y="210"/>
                </a:lnTo>
                <a:lnTo>
                  <a:pt x="2357" y="212"/>
                </a:lnTo>
                <a:lnTo>
                  <a:pt x="2358" y="210"/>
                </a:lnTo>
                <a:lnTo>
                  <a:pt x="2358" y="212"/>
                </a:lnTo>
                <a:lnTo>
                  <a:pt x="2359" y="211"/>
                </a:lnTo>
                <a:lnTo>
                  <a:pt x="2359" y="211"/>
                </a:lnTo>
                <a:lnTo>
                  <a:pt x="2359" y="212"/>
                </a:lnTo>
                <a:lnTo>
                  <a:pt x="2360" y="213"/>
                </a:lnTo>
                <a:lnTo>
                  <a:pt x="2360" y="213"/>
                </a:lnTo>
                <a:lnTo>
                  <a:pt x="2360" y="212"/>
                </a:lnTo>
                <a:lnTo>
                  <a:pt x="2361" y="213"/>
                </a:lnTo>
                <a:lnTo>
                  <a:pt x="2361" y="212"/>
                </a:lnTo>
                <a:lnTo>
                  <a:pt x="2361" y="212"/>
                </a:lnTo>
                <a:lnTo>
                  <a:pt x="2362" y="211"/>
                </a:lnTo>
                <a:lnTo>
                  <a:pt x="2362" y="210"/>
                </a:lnTo>
                <a:lnTo>
                  <a:pt x="2363" y="211"/>
                </a:lnTo>
                <a:lnTo>
                  <a:pt x="2363" y="211"/>
                </a:lnTo>
                <a:lnTo>
                  <a:pt x="2363" y="211"/>
                </a:lnTo>
                <a:lnTo>
                  <a:pt x="2364" y="210"/>
                </a:lnTo>
                <a:lnTo>
                  <a:pt x="2364" y="212"/>
                </a:lnTo>
                <a:lnTo>
                  <a:pt x="2364" y="210"/>
                </a:lnTo>
                <a:lnTo>
                  <a:pt x="2366" y="213"/>
                </a:lnTo>
                <a:lnTo>
                  <a:pt x="2366" y="211"/>
                </a:lnTo>
                <a:lnTo>
                  <a:pt x="2366" y="211"/>
                </a:lnTo>
                <a:lnTo>
                  <a:pt x="2367" y="213"/>
                </a:lnTo>
                <a:lnTo>
                  <a:pt x="2367" y="210"/>
                </a:lnTo>
                <a:lnTo>
                  <a:pt x="2368" y="210"/>
                </a:lnTo>
                <a:lnTo>
                  <a:pt x="2368" y="211"/>
                </a:lnTo>
                <a:lnTo>
                  <a:pt x="2368" y="210"/>
                </a:lnTo>
                <a:lnTo>
                  <a:pt x="2369" y="211"/>
                </a:lnTo>
                <a:lnTo>
                  <a:pt x="2369" y="210"/>
                </a:lnTo>
                <a:lnTo>
                  <a:pt x="2369" y="212"/>
                </a:lnTo>
                <a:lnTo>
                  <a:pt x="2370" y="212"/>
                </a:lnTo>
                <a:lnTo>
                  <a:pt x="2370" y="210"/>
                </a:lnTo>
                <a:lnTo>
                  <a:pt x="2370" y="212"/>
                </a:lnTo>
                <a:lnTo>
                  <a:pt x="2371" y="210"/>
                </a:lnTo>
                <a:lnTo>
                  <a:pt x="2371" y="210"/>
                </a:lnTo>
                <a:lnTo>
                  <a:pt x="2372" y="210"/>
                </a:lnTo>
                <a:lnTo>
                  <a:pt x="2372" y="210"/>
                </a:lnTo>
                <a:lnTo>
                  <a:pt x="2372" y="211"/>
                </a:lnTo>
                <a:lnTo>
                  <a:pt x="2373" y="211"/>
                </a:lnTo>
                <a:lnTo>
                  <a:pt x="2373" y="211"/>
                </a:lnTo>
                <a:lnTo>
                  <a:pt x="2373" y="213"/>
                </a:lnTo>
                <a:lnTo>
                  <a:pt x="2375" y="210"/>
                </a:lnTo>
                <a:lnTo>
                  <a:pt x="2375" y="211"/>
                </a:lnTo>
                <a:lnTo>
                  <a:pt x="2376" y="211"/>
                </a:lnTo>
                <a:lnTo>
                  <a:pt x="2376" y="212"/>
                </a:lnTo>
                <a:lnTo>
                  <a:pt x="2376" y="211"/>
                </a:lnTo>
                <a:lnTo>
                  <a:pt x="2377" y="212"/>
                </a:lnTo>
                <a:lnTo>
                  <a:pt x="2377" y="211"/>
                </a:lnTo>
                <a:lnTo>
                  <a:pt x="2377" y="211"/>
                </a:lnTo>
                <a:lnTo>
                  <a:pt x="2378" y="212"/>
                </a:lnTo>
                <a:lnTo>
                  <a:pt x="2378" y="212"/>
                </a:lnTo>
                <a:lnTo>
                  <a:pt x="2378" y="210"/>
                </a:lnTo>
                <a:lnTo>
                  <a:pt x="2379" y="211"/>
                </a:lnTo>
                <a:lnTo>
                  <a:pt x="2379" y="212"/>
                </a:lnTo>
                <a:lnTo>
                  <a:pt x="2380" y="211"/>
                </a:lnTo>
                <a:lnTo>
                  <a:pt x="2380" y="211"/>
                </a:lnTo>
                <a:lnTo>
                  <a:pt x="2380" y="212"/>
                </a:lnTo>
                <a:lnTo>
                  <a:pt x="2381" y="212"/>
                </a:lnTo>
                <a:lnTo>
                  <a:pt x="2381" y="211"/>
                </a:lnTo>
                <a:lnTo>
                  <a:pt x="2381" y="212"/>
                </a:lnTo>
                <a:lnTo>
                  <a:pt x="2382" y="211"/>
                </a:lnTo>
                <a:lnTo>
                  <a:pt x="2382" y="212"/>
                </a:lnTo>
                <a:lnTo>
                  <a:pt x="2382" y="211"/>
                </a:lnTo>
                <a:lnTo>
                  <a:pt x="2384" y="211"/>
                </a:lnTo>
                <a:lnTo>
                  <a:pt x="2384" y="211"/>
                </a:lnTo>
                <a:lnTo>
                  <a:pt x="2385" y="211"/>
                </a:lnTo>
                <a:lnTo>
                  <a:pt x="2385" y="210"/>
                </a:lnTo>
                <a:lnTo>
                  <a:pt x="2385" y="212"/>
                </a:lnTo>
                <a:lnTo>
                  <a:pt x="2386" y="210"/>
                </a:lnTo>
                <a:lnTo>
                  <a:pt x="2386" y="210"/>
                </a:lnTo>
                <a:lnTo>
                  <a:pt x="2386" y="210"/>
                </a:lnTo>
                <a:lnTo>
                  <a:pt x="2387" y="210"/>
                </a:lnTo>
                <a:lnTo>
                  <a:pt x="2387" y="212"/>
                </a:lnTo>
                <a:lnTo>
                  <a:pt x="2387" y="212"/>
                </a:lnTo>
                <a:lnTo>
                  <a:pt x="2388" y="212"/>
                </a:lnTo>
                <a:lnTo>
                  <a:pt x="2388" y="210"/>
                </a:lnTo>
                <a:lnTo>
                  <a:pt x="2389" y="212"/>
                </a:lnTo>
                <a:lnTo>
                  <a:pt x="2389" y="210"/>
                </a:lnTo>
                <a:lnTo>
                  <a:pt x="2389" y="210"/>
                </a:lnTo>
                <a:lnTo>
                  <a:pt x="2390" y="212"/>
                </a:lnTo>
                <a:lnTo>
                  <a:pt x="2390" y="210"/>
                </a:lnTo>
                <a:lnTo>
                  <a:pt x="2390" y="212"/>
                </a:lnTo>
                <a:lnTo>
                  <a:pt x="2391" y="212"/>
                </a:lnTo>
                <a:lnTo>
                  <a:pt x="2391" y="212"/>
                </a:lnTo>
                <a:lnTo>
                  <a:pt x="2391" y="213"/>
                </a:lnTo>
                <a:lnTo>
                  <a:pt x="2393" y="210"/>
                </a:lnTo>
                <a:lnTo>
                  <a:pt x="2393" y="210"/>
                </a:lnTo>
                <a:lnTo>
                  <a:pt x="2394" y="210"/>
                </a:lnTo>
                <a:lnTo>
                  <a:pt x="2394" y="210"/>
                </a:lnTo>
                <a:lnTo>
                  <a:pt x="2394" y="211"/>
                </a:lnTo>
                <a:lnTo>
                  <a:pt x="2395" y="211"/>
                </a:lnTo>
                <a:lnTo>
                  <a:pt x="2395" y="211"/>
                </a:lnTo>
                <a:lnTo>
                  <a:pt x="2395" y="212"/>
                </a:lnTo>
                <a:lnTo>
                  <a:pt x="2396" y="211"/>
                </a:lnTo>
                <a:lnTo>
                  <a:pt x="2396" y="212"/>
                </a:lnTo>
                <a:lnTo>
                  <a:pt x="2396" y="213"/>
                </a:lnTo>
                <a:lnTo>
                  <a:pt x="2397" y="212"/>
                </a:lnTo>
                <a:lnTo>
                  <a:pt x="2397" y="213"/>
                </a:lnTo>
                <a:lnTo>
                  <a:pt x="2398" y="213"/>
                </a:lnTo>
                <a:lnTo>
                  <a:pt x="2398" y="211"/>
                </a:lnTo>
                <a:lnTo>
                  <a:pt x="2398" y="212"/>
                </a:lnTo>
                <a:lnTo>
                  <a:pt x="2399" y="212"/>
                </a:lnTo>
                <a:lnTo>
                  <a:pt x="2399" y="211"/>
                </a:lnTo>
                <a:lnTo>
                  <a:pt x="2399" y="212"/>
                </a:lnTo>
                <a:lnTo>
                  <a:pt x="2400" y="211"/>
                </a:lnTo>
                <a:lnTo>
                  <a:pt x="2400" y="212"/>
                </a:lnTo>
                <a:lnTo>
                  <a:pt x="2400" y="212"/>
                </a:lnTo>
                <a:lnTo>
                  <a:pt x="2402" y="213"/>
                </a:lnTo>
                <a:lnTo>
                  <a:pt x="2402" y="210"/>
                </a:lnTo>
                <a:lnTo>
                  <a:pt x="2403" y="210"/>
                </a:lnTo>
                <a:lnTo>
                  <a:pt x="2403" y="210"/>
                </a:lnTo>
                <a:lnTo>
                  <a:pt x="2403" y="211"/>
                </a:lnTo>
                <a:lnTo>
                  <a:pt x="2404" y="212"/>
                </a:lnTo>
                <a:lnTo>
                  <a:pt x="2404" y="211"/>
                </a:lnTo>
                <a:lnTo>
                  <a:pt x="2404" y="211"/>
                </a:lnTo>
                <a:lnTo>
                  <a:pt x="2405" y="212"/>
                </a:lnTo>
                <a:lnTo>
                  <a:pt x="2405" y="211"/>
                </a:lnTo>
                <a:lnTo>
                  <a:pt x="2405" y="210"/>
                </a:lnTo>
                <a:lnTo>
                  <a:pt x="2406" y="211"/>
                </a:lnTo>
                <a:lnTo>
                  <a:pt x="2406" y="211"/>
                </a:lnTo>
                <a:lnTo>
                  <a:pt x="2407" y="210"/>
                </a:lnTo>
                <a:lnTo>
                  <a:pt x="2407" y="211"/>
                </a:lnTo>
                <a:lnTo>
                  <a:pt x="2407" y="211"/>
                </a:lnTo>
                <a:lnTo>
                  <a:pt x="2408" y="210"/>
                </a:lnTo>
                <a:lnTo>
                  <a:pt x="2408" y="212"/>
                </a:lnTo>
                <a:lnTo>
                  <a:pt x="2408" y="211"/>
                </a:lnTo>
                <a:lnTo>
                  <a:pt x="2409" y="211"/>
                </a:lnTo>
                <a:lnTo>
                  <a:pt x="2409" y="211"/>
                </a:lnTo>
                <a:lnTo>
                  <a:pt x="2409" y="210"/>
                </a:lnTo>
                <a:lnTo>
                  <a:pt x="2411" y="211"/>
                </a:lnTo>
                <a:lnTo>
                  <a:pt x="2411" y="212"/>
                </a:lnTo>
                <a:lnTo>
                  <a:pt x="2412" y="211"/>
                </a:lnTo>
                <a:lnTo>
                  <a:pt x="2412" y="212"/>
                </a:lnTo>
                <a:lnTo>
                  <a:pt x="2412" y="213"/>
                </a:lnTo>
                <a:lnTo>
                  <a:pt x="2413" y="210"/>
                </a:lnTo>
                <a:lnTo>
                  <a:pt x="2413" y="212"/>
                </a:lnTo>
                <a:lnTo>
                  <a:pt x="2413" y="211"/>
                </a:lnTo>
                <a:lnTo>
                  <a:pt x="2414" y="213"/>
                </a:lnTo>
                <a:lnTo>
                  <a:pt x="2414" y="211"/>
                </a:lnTo>
                <a:lnTo>
                  <a:pt x="2414" y="212"/>
                </a:lnTo>
                <a:lnTo>
                  <a:pt x="2415" y="210"/>
                </a:lnTo>
                <a:lnTo>
                  <a:pt x="2415" y="211"/>
                </a:lnTo>
                <a:lnTo>
                  <a:pt x="2416" y="211"/>
                </a:lnTo>
                <a:lnTo>
                  <a:pt x="2416" y="210"/>
                </a:lnTo>
                <a:lnTo>
                  <a:pt x="2416" y="213"/>
                </a:lnTo>
                <a:lnTo>
                  <a:pt x="2417" y="211"/>
                </a:lnTo>
                <a:lnTo>
                  <a:pt x="2417" y="212"/>
                </a:lnTo>
                <a:lnTo>
                  <a:pt x="2417" y="210"/>
                </a:lnTo>
                <a:lnTo>
                  <a:pt x="2418" y="210"/>
                </a:lnTo>
                <a:lnTo>
                  <a:pt x="2418" y="211"/>
                </a:lnTo>
                <a:lnTo>
                  <a:pt x="2420" y="211"/>
                </a:lnTo>
                <a:lnTo>
                  <a:pt x="2420" y="210"/>
                </a:lnTo>
                <a:lnTo>
                  <a:pt x="2420" y="211"/>
                </a:lnTo>
                <a:lnTo>
                  <a:pt x="2421" y="212"/>
                </a:lnTo>
                <a:lnTo>
                  <a:pt x="2421" y="212"/>
                </a:lnTo>
                <a:lnTo>
                  <a:pt x="2421" y="213"/>
                </a:lnTo>
                <a:lnTo>
                  <a:pt x="2422" y="212"/>
                </a:lnTo>
                <a:lnTo>
                  <a:pt x="2422" y="213"/>
                </a:lnTo>
                <a:lnTo>
                  <a:pt x="2422" y="211"/>
                </a:lnTo>
                <a:lnTo>
                  <a:pt x="2423" y="210"/>
                </a:lnTo>
                <a:lnTo>
                  <a:pt x="2423" y="211"/>
                </a:lnTo>
                <a:lnTo>
                  <a:pt x="2424" y="211"/>
                </a:lnTo>
                <a:lnTo>
                  <a:pt x="2424" y="211"/>
                </a:lnTo>
                <a:lnTo>
                  <a:pt x="2424" y="211"/>
                </a:lnTo>
                <a:lnTo>
                  <a:pt x="2425" y="211"/>
                </a:lnTo>
                <a:lnTo>
                  <a:pt x="2425" y="210"/>
                </a:lnTo>
                <a:lnTo>
                  <a:pt x="2425" y="212"/>
                </a:lnTo>
                <a:lnTo>
                  <a:pt x="2426" y="211"/>
                </a:lnTo>
                <a:lnTo>
                  <a:pt x="2426" y="211"/>
                </a:lnTo>
                <a:lnTo>
                  <a:pt x="2426" y="211"/>
                </a:lnTo>
                <a:lnTo>
                  <a:pt x="2427" y="210"/>
                </a:lnTo>
                <a:lnTo>
                  <a:pt x="2427" y="212"/>
                </a:lnTo>
                <a:lnTo>
                  <a:pt x="2429" y="210"/>
                </a:lnTo>
                <a:lnTo>
                  <a:pt x="2429" y="212"/>
                </a:lnTo>
                <a:lnTo>
                  <a:pt x="2429" y="211"/>
                </a:lnTo>
                <a:lnTo>
                  <a:pt x="2430" y="212"/>
                </a:lnTo>
                <a:lnTo>
                  <a:pt x="2430" y="211"/>
                </a:lnTo>
                <a:lnTo>
                  <a:pt x="2430" y="211"/>
                </a:lnTo>
                <a:lnTo>
                  <a:pt x="2431" y="211"/>
                </a:lnTo>
                <a:lnTo>
                  <a:pt x="2431" y="211"/>
                </a:lnTo>
                <a:lnTo>
                  <a:pt x="2431" y="212"/>
                </a:lnTo>
                <a:lnTo>
                  <a:pt x="2432" y="211"/>
                </a:lnTo>
                <a:lnTo>
                  <a:pt x="2432" y="212"/>
                </a:lnTo>
                <a:lnTo>
                  <a:pt x="2433" y="213"/>
                </a:lnTo>
                <a:lnTo>
                  <a:pt x="2433" y="211"/>
                </a:lnTo>
                <a:lnTo>
                  <a:pt x="2433" y="213"/>
                </a:lnTo>
                <a:lnTo>
                  <a:pt x="2434" y="213"/>
                </a:lnTo>
                <a:lnTo>
                  <a:pt x="2434" y="213"/>
                </a:lnTo>
                <a:lnTo>
                  <a:pt x="2434" y="211"/>
                </a:lnTo>
                <a:lnTo>
                  <a:pt x="2435" y="211"/>
                </a:lnTo>
                <a:lnTo>
                  <a:pt x="2435" y="210"/>
                </a:lnTo>
                <a:lnTo>
                  <a:pt x="2435" y="212"/>
                </a:lnTo>
                <a:lnTo>
                  <a:pt x="2436" y="212"/>
                </a:lnTo>
                <a:lnTo>
                  <a:pt x="2436" y="212"/>
                </a:lnTo>
                <a:lnTo>
                  <a:pt x="2438" y="212"/>
                </a:lnTo>
                <a:lnTo>
                  <a:pt x="2438" y="211"/>
                </a:lnTo>
                <a:lnTo>
                  <a:pt x="2438" y="210"/>
                </a:lnTo>
                <a:lnTo>
                  <a:pt x="2439" y="212"/>
                </a:lnTo>
                <a:lnTo>
                  <a:pt x="2439" y="211"/>
                </a:lnTo>
                <a:lnTo>
                  <a:pt x="2439" y="210"/>
                </a:lnTo>
                <a:lnTo>
                  <a:pt x="2440" y="210"/>
                </a:lnTo>
                <a:lnTo>
                  <a:pt x="2440" y="211"/>
                </a:lnTo>
                <a:lnTo>
                  <a:pt x="2440" y="210"/>
                </a:lnTo>
                <a:lnTo>
                  <a:pt x="2441" y="211"/>
                </a:lnTo>
                <a:lnTo>
                  <a:pt x="2441" y="211"/>
                </a:lnTo>
                <a:lnTo>
                  <a:pt x="2442" y="211"/>
                </a:lnTo>
                <a:lnTo>
                  <a:pt x="2442" y="212"/>
                </a:lnTo>
                <a:lnTo>
                  <a:pt x="2442" y="212"/>
                </a:lnTo>
                <a:lnTo>
                  <a:pt x="2443" y="213"/>
                </a:lnTo>
                <a:lnTo>
                  <a:pt x="2443" y="212"/>
                </a:lnTo>
                <a:lnTo>
                  <a:pt x="2443" y="212"/>
                </a:lnTo>
                <a:lnTo>
                  <a:pt x="2444" y="211"/>
                </a:lnTo>
                <a:lnTo>
                  <a:pt x="2444" y="207"/>
                </a:lnTo>
                <a:lnTo>
                  <a:pt x="2444" y="212"/>
                </a:lnTo>
                <a:lnTo>
                  <a:pt x="2445" y="211"/>
                </a:lnTo>
                <a:lnTo>
                  <a:pt x="2445" y="210"/>
                </a:lnTo>
                <a:lnTo>
                  <a:pt x="2447" y="210"/>
                </a:lnTo>
                <a:lnTo>
                  <a:pt x="2447" y="211"/>
                </a:lnTo>
                <a:lnTo>
                  <a:pt x="2447" y="211"/>
                </a:lnTo>
                <a:lnTo>
                  <a:pt x="2448" y="212"/>
                </a:lnTo>
                <a:lnTo>
                  <a:pt x="2448" y="212"/>
                </a:lnTo>
                <a:lnTo>
                  <a:pt x="2448" y="212"/>
                </a:lnTo>
                <a:lnTo>
                  <a:pt x="2449" y="211"/>
                </a:lnTo>
                <a:lnTo>
                  <a:pt x="2449" y="211"/>
                </a:lnTo>
                <a:lnTo>
                  <a:pt x="2449" y="210"/>
                </a:lnTo>
                <a:lnTo>
                  <a:pt x="2450" y="211"/>
                </a:lnTo>
                <a:lnTo>
                  <a:pt x="2450" y="210"/>
                </a:lnTo>
                <a:lnTo>
                  <a:pt x="2451" y="211"/>
                </a:lnTo>
                <a:lnTo>
                  <a:pt x="2451" y="211"/>
                </a:lnTo>
                <a:lnTo>
                  <a:pt x="2451" y="211"/>
                </a:lnTo>
                <a:lnTo>
                  <a:pt x="2452" y="212"/>
                </a:lnTo>
                <a:lnTo>
                  <a:pt x="2452" y="211"/>
                </a:lnTo>
                <a:lnTo>
                  <a:pt x="2452" y="212"/>
                </a:lnTo>
                <a:lnTo>
                  <a:pt x="2453" y="210"/>
                </a:lnTo>
                <a:lnTo>
                  <a:pt x="2453" y="211"/>
                </a:lnTo>
                <a:lnTo>
                  <a:pt x="2453" y="213"/>
                </a:lnTo>
                <a:lnTo>
                  <a:pt x="2454" y="213"/>
                </a:lnTo>
                <a:lnTo>
                  <a:pt x="2454" y="207"/>
                </a:lnTo>
                <a:lnTo>
                  <a:pt x="2456" y="212"/>
                </a:lnTo>
                <a:lnTo>
                  <a:pt x="2456" y="210"/>
                </a:lnTo>
                <a:lnTo>
                  <a:pt x="2456" y="211"/>
                </a:lnTo>
                <a:lnTo>
                  <a:pt x="2457" y="210"/>
                </a:lnTo>
                <a:lnTo>
                  <a:pt x="2457" y="211"/>
                </a:lnTo>
                <a:lnTo>
                  <a:pt x="2457" y="212"/>
                </a:lnTo>
                <a:lnTo>
                  <a:pt x="2458" y="213"/>
                </a:lnTo>
                <a:lnTo>
                  <a:pt x="2458" y="210"/>
                </a:lnTo>
                <a:lnTo>
                  <a:pt x="2458" y="212"/>
                </a:lnTo>
                <a:lnTo>
                  <a:pt x="2459" y="211"/>
                </a:lnTo>
                <a:lnTo>
                  <a:pt x="2459" y="211"/>
                </a:lnTo>
                <a:lnTo>
                  <a:pt x="2460" y="212"/>
                </a:lnTo>
                <a:lnTo>
                  <a:pt x="2460" y="212"/>
                </a:lnTo>
                <a:lnTo>
                  <a:pt x="2460" y="212"/>
                </a:lnTo>
                <a:lnTo>
                  <a:pt x="2461" y="211"/>
                </a:lnTo>
                <a:lnTo>
                  <a:pt x="2461" y="210"/>
                </a:lnTo>
                <a:lnTo>
                  <a:pt x="2461" y="210"/>
                </a:lnTo>
                <a:lnTo>
                  <a:pt x="2462" y="211"/>
                </a:lnTo>
                <a:lnTo>
                  <a:pt x="2462" y="211"/>
                </a:lnTo>
                <a:lnTo>
                  <a:pt x="2463" y="210"/>
                </a:lnTo>
                <a:lnTo>
                  <a:pt x="2463" y="211"/>
                </a:lnTo>
                <a:lnTo>
                  <a:pt x="2463" y="212"/>
                </a:lnTo>
                <a:lnTo>
                  <a:pt x="2465" y="212"/>
                </a:lnTo>
                <a:lnTo>
                  <a:pt x="2465" y="210"/>
                </a:lnTo>
                <a:lnTo>
                  <a:pt x="2465" y="211"/>
                </a:lnTo>
                <a:lnTo>
                  <a:pt x="2466" y="211"/>
                </a:lnTo>
                <a:lnTo>
                  <a:pt x="2466" y="210"/>
                </a:lnTo>
                <a:lnTo>
                  <a:pt x="2466" y="213"/>
                </a:lnTo>
                <a:lnTo>
                  <a:pt x="2467" y="211"/>
                </a:lnTo>
                <a:lnTo>
                  <a:pt x="2467" y="211"/>
                </a:lnTo>
                <a:lnTo>
                  <a:pt x="2468" y="210"/>
                </a:lnTo>
                <a:lnTo>
                  <a:pt x="2468" y="211"/>
                </a:lnTo>
                <a:lnTo>
                  <a:pt x="2468" y="212"/>
                </a:lnTo>
                <a:lnTo>
                  <a:pt x="2469" y="211"/>
                </a:lnTo>
                <a:lnTo>
                  <a:pt x="2469" y="210"/>
                </a:lnTo>
                <a:lnTo>
                  <a:pt x="2469" y="212"/>
                </a:lnTo>
                <a:lnTo>
                  <a:pt x="2470" y="210"/>
                </a:lnTo>
                <a:lnTo>
                  <a:pt x="2470" y="210"/>
                </a:lnTo>
                <a:lnTo>
                  <a:pt x="2470" y="212"/>
                </a:lnTo>
                <a:lnTo>
                  <a:pt x="2471" y="212"/>
                </a:lnTo>
                <a:lnTo>
                  <a:pt x="2471" y="211"/>
                </a:lnTo>
                <a:lnTo>
                  <a:pt x="2472" y="211"/>
                </a:lnTo>
                <a:lnTo>
                  <a:pt x="2472" y="210"/>
                </a:lnTo>
                <a:lnTo>
                  <a:pt x="2472" y="212"/>
                </a:lnTo>
                <a:lnTo>
                  <a:pt x="2474" y="211"/>
                </a:lnTo>
                <a:lnTo>
                  <a:pt x="2474" y="211"/>
                </a:lnTo>
                <a:lnTo>
                  <a:pt x="2474" y="210"/>
                </a:lnTo>
                <a:lnTo>
                  <a:pt x="2475" y="213"/>
                </a:lnTo>
                <a:lnTo>
                  <a:pt x="2475" y="213"/>
                </a:lnTo>
                <a:lnTo>
                  <a:pt x="2475" y="211"/>
                </a:lnTo>
                <a:lnTo>
                  <a:pt x="2476" y="213"/>
                </a:lnTo>
                <a:lnTo>
                  <a:pt x="2476" y="212"/>
                </a:lnTo>
                <a:lnTo>
                  <a:pt x="2477" y="212"/>
                </a:lnTo>
                <a:lnTo>
                  <a:pt x="2477" y="213"/>
                </a:lnTo>
                <a:lnTo>
                  <a:pt x="2477" y="212"/>
                </a:lnTo>
                <a:lnTo>
                  <a:pt x="2478" y="211"/>
                </a:lnTo>
                <a:lnTo>
                  <a:pt x="2478" y="210"/>
                </a:lnTo>
                <a:lnTo>
                  <a:pt x="2478" y="212"/>
                </a:lnTo>
                <a:lnTo>
                  <a:pt x="2479" y="213"/>
                </a:lnTo>
                <a:lnTo>
                  <a:pt x="2479" y="212"/>
                </a:lnTo>
                <a:lnTo>
                  <a:pt x="2479" y="212"/>
                </a:lnTo>
                <a:lnTo>
                  <a:pt x="2480" y="212"/>
                </a:lnTo>
                <a:lnTo>
                  <a:pt x="2480" y="212"/>
                </a:lnTo>
                <a:lnTo>
                  <a:pt x="2481" y="212"/>
                </a:lnTo>
                <a:lnTo>
                  <a:pt x="2481" y="212"/>
                </a:lnTo>
                <a:lnTo>
                  <a:pt x="2481" y="213"/>
                </a:lnTo>
                <a:lnTo>
                  <a:pt x="2483" y="212"/>
                </a:lnTo>
                <a:lnTo>
                  <a:pt x="2483" y="213"/>
                </a:lnTo>
                <a:lnTo>
                  <a:pt x="2483" y="211"/>
                </a:lnTo>
                <a:lnTo>
                  <a:pt x="2484" y="213"/>
                </a:lnTo>
                <a:lnTo>
                  <a:pt x="2484" y="211"/>
                </a:lnTo>
                <a:lnTo>
                  <a:pt x="2484" y="209"/>
                </a:lnTo>
                <a:lnTo>
                  <a:pt x="2485" y="211"/>
                </a:lnTo>
                <a:lnTo>
                  <a:pt x="2485" y="211"/>
                </a:lnTo>
                <a:lnTo>
                  <a:pt x="2486" y="210"/>
                </a:lnTo>
                <a:lnTo>
                  <a:pt x="2486" y="212"/>
                </a:lnTo>
                <a:lnTo>
                  <a:pt x="2486" y="210"/>
                </a:lnTo>
                <a:lnTo>
                  <a:pt x="2487" y="211"/>
                </a:lnTo>
                <a:lnTo>
                  <a:pt x="2487" y="213"/>
                </a:lnTo>
                <a:lnTo>
                  <a:pt x="2487" y="210"/>
                </a:lnTo>
                <a:lnTo>
                  <a:pt x="2488" y="212"/>
                </a:lnTo>
                <a:lnTo>
                  <a:pt x="2488" y="211"/>
                </a:lnTo>
                <a:lnTo>
                  <a:pt x="2488" y="210"/>
                </a:lnTo>
                <a:lnTo>
                  <a:pt x="2489" y="210"/>
                </a:lnTo>
                <a:lnTo>
                  <a:pt x="2489" y="210"/>
                </a:lnTo>
                <a:lnTo>
                  <a:pt x="2490" y="211"/>
                </a:lnTo>
                <a:lnTo>
                  <a:pt x="2490" y="210"/>
                </a:lnTo>
                <a:lnTo>
                  <a:pt x="2490" y="211"/>
                </a:lnTo>
                <a:lnTo>
                  <a:pt x="2492" y="210"/>
                </a:lnTo>
                <a:lnTo>
                  <a:pt x="2492" y="211"/>
                </a:lnTo>
                <a:lnTo>
                  <a:pt x="2492" y="212"/>
                </a:lnTo>
                <a:lnTo>
                  <a:pt x="2493" y="211"/>
                </a:lnTo>
                <a:lnTo>
                  <a:pt x="2493" y="210"/>
                </a:lnTo>
                <a:lnTo>
                  <a:pt x="2493" y="211"/>
                </a:lnTo>
                <a:lnTo>
                  <a:pt x="2494" y="211"/>
                </a:lnTo>
                <a:lnTo>
                  <a:pt x="2494" y="211"/>
                </a:lnTo>
                <a:lnTo>
                  <a:pt x="2495" y="210"/>
                </a:lnTo>
                <a:lnTo>
                  <a:pt x="2495" y="211"/>
                </a:lnTo>
                <a:lnTo>
                  <a:pt x="2495" y="212"/>
                </a:lnTo>
                <a:lnTo>
                  <a:pt x="2496" y="210"/>
                </a:lnTo>
                <a:lnTo>
                  <a:pt x="2496" y="213"/>
                </a:lnTo>
                <a:lnTo>
                  <a:pt x="2496" y="210"/>
                </a:lnTo>
                <a:lnTo>
                  <a:pt x="2497" y="211"/>
                </a:lnTo>
                <a:lnTo>
                  <a:pt x="2497" y="212"/>
                </a:lnTo>
                <a:lnTo>
                  <a:pt x="2497" y="211"/>
                </a:lnTo>
                <a:lnTo>
                  <a:pt x="2498" y="211"/>
                </a:lnTo>
                <a:lnTo>
                  <a:pt x="2498" y="211"/>
                </a:lnTo>
                <a:lnTo>
                  <a:pt x="2499" y="210"/>
                </a:lnTo>
                <a:lnTo>
                  <a:pt x="2499" y="212"/>
                </a:lnTo>
                <a:lnTo>
                  <a:pt x="2499" y="211"/>
                </a:lnTo>
                <a:lnTo>
                  <a:pt x="2501" y="210"/>
                </a:lnTo>
                <a:lnTo>
                  <a:pt x="2501" y="211"/>
                </a:lnTo>
                <a:lnTo>
                  <a:pt x="2501" y="211"/>
                </a:lnTo>
                <a:lnTo>
                  <a:pt x="2502" y="211"/>
                </a:lnTo>
                <a:lnTo>
                  <a:pt x="2502" y="212"/>
                </a:lnTo>
                <a:lnTo>
                  <a:pt x="2503" y="212"/>
                </a:lnTo>
                <a:lnTo>
                  <a:pt x="2503" y="210"/>
                </a:lnTo>
                <a:lnTo>
                  <a:pt x="2503" y="210"/>
                </a:lnTo>
                <a:lnTo>
                  <a:pt x="2504" y="212"/>
                </a:lnTo>
                <a:lnTo>
                  <a:pt x="2504" y="212"/>
                </a:lnTo>
                <a:lnTo>
                  <a:pt x="2504" y="212"/>
                </a:lnTo>
                <a:lnTo>
                  <a:pt x="2505" y="212"/>
                </a:lnTo>
                <a:lnTo>
                  <a:pt x="2505" y="211"/>
                </a:lnTo>
                <a:lnTo>
                  <a:pt x="2505" y="211"/>
                </a:lnTo>
                <a:lnTo>
                  <a:pt x="2506" y="211"/>
                </a:lnTo>
                <a:lnTo>
                  <a:pt x="2506" y="212"/>
                </a:lnTo>
                <a:lnTo>
                  <a:pt x="2507" y="211"/>
                </a:lnTo>
                <a:lnTo>
                  <a:pt x="2507" y="212"/>
                </a:lnTo>
                <a:lnTo>
                  <a:pt x="2507" y="211"/>
                </a:lnTo>
                <a:lnTo>
                  <a:pt x="2508" y="211"/>
                </a:lnTo>
                <a:lnTo>
                  <a:pt x="2508" y="212"/>
                </a:lnTo>
                <a:lnTo>
                  <a:pt x="2508" y="213"/>
                </a:lnTo>
                <a:lnTo>
                  <a:pt x="2510" y="210"/>
                </a:lnTo>
                <a:lnTo>
                  <a:pt x="2510" y="211"/>
                </a:lnTo>
                <a:lnTo>
                  <a:pt x="2510" y="210"/>
                </a:lnTo>
                <a:lnTo>
                  <a:pt x="2511" y="212"/>
                </a:lnTo>
                <a:lnTo>
                  <a:pt x="2511" y="212"/>
                </a:lnTo>
                <a:lnTo>
                  <a:pt x="2512" y="211"/>
                </a:lnTo>
                <a:lnTo>
                  <a:pt x="2512" y="212"/>
                </a:lnTo>
                <a:lnTo>
                  <a:pt x="2512" y="210"/>
                </a:lnTo>
                <a:lnTo>
                  <a:pt x="2513" y="211"/>
                </a:lnTo>
                <a:lnTo>
                  <a:pt x="2513" y="210"/>
                </a:lnTo>
                <a:lnTo>
                  <a:pt x="2513" y="213"/>
                </a:lnTo>
                <a:lnTo>
                  <a:pt x="2514" y="212"/>
                </a:lnTo>
                <a:lnTo>
                  <a:pt x="2514" y="211"/>
                </a:lnTo>
                <a:lnTo>
                  <a:pt x="2514" y="210"/>
                </a:lnTo>
                <a:lnTo>
                  <a:pt x="2515" y="211"/>
                </a:lnTo>
                <a:lnTo>
                  <a:pt x="2515" y="212"/>
                </a:lnTo>
                <a:lnTo>
                  <a:pt x="2516" y="211"/>
                </a:lnTo>
                <a:lnTo>
                  <a:pt x="2516" y="212"/>
                </a:lnTo>
                <a:lnTo>
                  <a:pt x="2516" y="211"/>
                </a:lnTo>
                <a:lnTo>
                  <a:pt x="2517" y="212"/>
                </a:lnTo>
                <a:lnTo>
                  <a:pt x="2517" y="212"/>
                </a:lnTo>
                <a:lnTo>
                  <a:pt x="2517" y="212"/>
                </a:lnTo>
                <a:lnTo>
                  <a:pt x="2519" y="210"/>
                </a:lnTo>
                <a:lnTo>
                  <a:pt x="2519" y="211"/>
                </a:lnTo>
                <a:lnTo>
                  <a:pt x="2519" y="210"/>
                </a:lnTo>
                <a:lnTo>
                  <a:pt x="2520" y="210"/>
                </a:lnTo>
                <a:lnTo>
                  <a:pt x="2520" y="210"/>
                </a:lnTo>
                <a:lnTo>
                  <a:pt x="2521" y="211"/>
                </a:lnTo>
                <a:lnTo>
                  <a:pt x="2521" y="212"/>
                </a:lnTo>
                <a:lnTo>
                  <a:pt x="2521" y="210"/>
                </a:lnTo>
                <a:lnTo>
                  <a:pt x="2522" y="210"/>
                </a:lnTo>
                <a:lnTo>
                  <a:pt x="2522" y="211"/>
                </a:lnTo>
                <a:lnTo>
                  <a:pt x="2522" y="211"/>
                </a:lnTo>
                <a:lnTo>
                  <a:pt x="2523" y="212"/>
                </a:lnTo>
                <a:lnTo>
                  <a:pt x="2523" y="212"/>
                </a:lnTo>
                <a:lnTo>
                  <a:pt x="2523" y="211"/>
                </a:lnTo>
                <a:lnTo>
                  <a:pt x="2524" y="212"/>
                </a:lnTo>
                <a:lnTo>
                  <a:pt x="2524" y="211"/>
                </a:lnTo>
                <a:lnTo>
                  <a:pt x="2525" y="212"/>
                </a:lnTo>
                <a:lnTo>
                  <a:pt x="2525" y="213"/>
                </a:lnTo>
                <a:lnTo>
                  <a:pt x="2525" y="213"/>
                </a:lnTo>
                <a:lnTo>
                  <a:pt x="2526" y="212"/>
                </a:lnTo>
                <a:lnTo>
                  <a:pt x="2526" y="210"/>
                </a:lnTo>
                <a:lnTo>
                  <a:pt x="2526" y="211"/>
                </a:lnTo>
                <a:lnTo>
                  <a:pt x="2528" y="211"/>
                </a:lnTo>
                <a:lnTo>
                  <a:pt x="2528" y="210"/>
                </a:lnTo>
                <a:lnTo>
                  <a:pt x="2528" y="210"/>
                </a:lnTo>
                <a:lnTo>
                  <a:pt x="2529" y="210"/>
                </a:lnTo>
                <a:lnTo>
                  <a:pt x="2529" y="211"/>
                </a:lnTo>
                <a:lnTo>
                  <a:pt x="2530" y="211"/>
                </a:lnTo>
                <a:lnTo>
                  <a:pt x="2530" y="210"/>
                </a:lnTo>
                <a:lnTo>
                  <a:pt x="2530" y="211"/>
                </a:lnTo>
                <a:lnTo>
                  <a:pt x="2531" y="212"/>
                </a:lnTo>
                <a:lnTo>
                  <a:pt x="2531" y="212"/>
                </a:lnTo>
                <a:lnTo>
                  <a:pt x="2531" y="210"/>
                </a:lnTo>
                <a:lnTo>
                  <a:pt x="2532" y="211"/>
                </a:lnTo>
                <a:lnTo>
                  <a:pt x="2532" y="211"/>
                </a:lnTo>
                <a:lnTo>
                  <a:pt x="2532" y="211"/>
                </a:lnTo>
                <a:lnTo>
                  <a:pt x="2533" y="211"/>
                </a:lnTo>
                <a:lnTo>
                  <a:pt x="2533" y="210"/>
                </a:lnTo>
                <a:lnTo>
                  <a:pt x="2534" y="211"/>
                </a:lnTo>
                <a:lnTo>
                  <a:pt x="2534" y="211"/>
                </a:lnTo>
                <a:lnTo>
                  <a:pt x="2534" y="210"/>
                </a:lnTo>
                <a:lnTo>
                  <a:pt x="2535" y="212"/>
                </a:lnTo>
                <a:lnTo>
                  <a:pt x="2535" y="210"/>
                </a:lnTo>
                <a:lnTo>
                  <a:pt x="2535" y="211"/>
                </a:lnTo>
                <a:lnTo>
                  <a:pt x="2537" y="210"/>
                </a:lnTo>
                <a:lnTo>
                  <a:pt x="2537" y="210"/>
                </a:lnTo>
                <a:lnTo>
                  <a:pt x="2537" y="210"/>
                </a:lnTo>
                <a:lnTo>
                  <a:pt x="2538" y="212"/>
                </a:lnTo>
                <a:lnTo>
                  <a:pt x="2538" y="211"/>
                </a:lnTo>
                <a:lnTo>
                  <a:pt x="2539" y="210"/>
                </a:lnTo>
                <a:lnTo>
                  <a:pt x="2539" y="211"/>
                </a:lnTo>
                <a:lnTo>
                  <a:pt x="2539" y="212"/>
                </a:lnTo>
                <a:lnTo>
                  <a:pt x="2540" y="212"/>
                </a:lnTo>
                <a:lnTo>
                  <a:pt x="2540" y="210"/>
                </a:lnTo>
                <a:lnTo>
                  <a:pt x="2540" y="211"/>
                </a:lnTo>
                <a:lnTo>
                  <a:pt x="2541" y="213"/>
                </a:lnTo>
                <a:lnTo>
                  <a:pt x="2541" y="212"/>
                </a:lnTo>
                <a:lnTo>
                  <a:pt x="2541" y="212"/>
                </a:lnTo>
                <a:lnTo>
                  <a:pt x="2542" y="211"/>
                </a:lnTo>
                <a:lnTo>
                  <a:pt x="2542" y="212"/>
                </a:lnTo>
                <a:lnTo>
                  <a:pt x="2543" y="211"/>
                </a:lnTo>
                <a:lnTo>
                  <a:pt x="2543" y="213"/>
                </a:lnTo>
                <a:lnTo>
                  <a:pt x="2543" y="212"/>
                </a:lnTo>
                <a:lnTo>
                  <a:pt x="2544" y="211"/>
                </a:lnTo>
                <a:lnTo>
                  <a:pt x="2544" y="212"/>
                </a:lnTo>
                <a:lnTo>
                  <a:pt x="2544" y="210"/>
                </a:lnTo>
                <a:lnTo>
                  <a:pt x="2546" y="210"/>
                </a:lnTo>
                <a:lnTo>
                  <a:pt x="2546" y="213"/>
                </a:lnTo>
                <a:lnTo>
                  <a:pt x="2547" y="210"/>
                </a:lnTo>
                <a:lnTo>
                  <a:pt x="2547" y="211"/>
                </a:lnTo>
                <a:lnTo>
                  <a:pt x="2547" y="210"/>
                </a:lnTo>
                <a:lnTo>
                  <a:pt x="2548" y="213"/>
                </a:lnTo>
                <a:lnTo>
                  <a:pt x="2548" y="211"/>
                </a:lnTo>
                <a:lnTo>
                  <a:pt x="2548" y="211"/>
                </a:lnTo>
                <a:lnTo>
                  <a:pt x="2549" y="213"/>
                </a:lnTo>
                <a:lnTo>
                  <a:pt x="2549" y="210"/>
                </a:lnTo>
                <a:lnTo>
                  <a:pt x="2549" y="211"/>
                </a:lnTo>
                <a:lnTo>
                  <a:pt x="2550" y="212"/>
                </a:lnTo>
                <a:lnTo>
                  <a:pt x="2550" y="211"/>
                </a:lnTo>
                <a:lnTo>
                  <a:pt x="2551" y="210"/>
                </a:lnTo>
                <a:lnTo>
                  <a:pt x="2551" y="213"/>
                </a:lnTo>
                <a:lnTo>
                  <a:pt x="2551" y="211"/>
                </a:lnTo>
                <a:lnTo>
                  <a:pt x="2552" y="210"/>
                </a:lnTo>
                <a:lnTo>
                  <a:pt x="2552" y="210"/>
                </a:lnTo>
                <a:lnTo>
                  <a:pt x="2552" y="211"/>
                </a:lnTo>
                <a:lnTo>
                  <a:pt x="2553" y="213"/>
                </a:lnTo>
                <a:lnTo>
                  <a:pt x="2553" y="211"/>
                </a:lnTo>
                <a:lnTo>
                  <a:pt x="2553" y="210"/>
                </a:lnTo>
                <a:lnTo>
                  <a:pt x="2555" y="210"/>
                </a:lnTo>
                <a:lnTo>
                  <a:pt x="2555" y="211"/>
                </a:lnTo>
                <a:lnTo>
                  <a:pt x="2556" y="212"/>
                </a:lnTo>
                <a:lnTo>
                  <a:pt x="2556" y="212"/>
                </a:lnTo>
                <a:lnTo>
                  <a:pt x="2556" y="210"/>
                </a:lnTo>
                <a:lnTo>
                  <a:pt x="2557" y="211"/>
                </a:lnTo>
                <a:lnTo>
                  <a:pt x="2557" y="211"/>
                </a:lnTo>
                <a:lnTo>
                  <a:pt x="2557" y="211"/>
                </a:lnTo>
                <a:lnTo>
                  <a:pt x="2558" y="210"/>
                </a:lnTo>
                <a:lnTo>
                  <a:pt x="2558" y="210"/>
                </a:lnTo>
                <a:lnTo>
                  <a:pt x="2558" y="212"/>
                </a:lnTo>
                <a:lnTo>
                  <a:pt x="2559" y="212"/>
                </a:lnTo>
                <a:lnTo>
                  <a:pt x="2559" y="211"/>
                </a:lnTo>
                <a:lnTo>
                  <a:pt x="2560" y="211"/>
                </a:lnTo>
                <a:lnTo>
                  <a:pt x="2560" y="211"/>
                </a:lnTo>
                <a:lnTo>
                  <a:pt x="2560" y="212"/>
                </a:lnTo>
                <a:lnTo>
                  <a:pt x="2561" y="213"/>
                </a:lnTo>
                <a:lnTo>
                  <a:pt x="2561" y="212"/>
                </a:lnTo>
                <a:lnTo>
                  <a:pt x="2561" y="212"/>
                </a:lnTo>
                <a:lnTo>
                  <a:pt x="2562" y="212"/>
                </a:lnTo>
                <a:lnTo>
                  <a:pt x="2562" y="211"/>
                </a:lnTo>
                <a:lnTo>
                  <a:pt x="2562" y="213"/>
                </a:lnTo>
                <a:lnTo>
                  <a:pt x="2564" y="212"/>
                </a:lnTo>
                <a:lnTo>
                  <a:pt x="2564" y="211"/>
                </a:lnTo>
                <a:lnTo>
                  <a:pt x="2565" y="212"/>
                </a:lnTo>
                <a:lnTo>
                  <a:pt x="2565" y="212"/>
                </a:lnTo>
                <a:lnTo>
                  <a:pt x="2565" y="211"/>
                </a:lnTo>
                <a:lnTo>
                  <a:pt x="2566" y="212"/>
                </a:lnTo>
                <a:lnTo>
                  <a:pt x="2566" y="210"/>
                </a:lnTo>
                <a:lnTo>
                  <a:pt x="2566" y="211"/>
                </a:lnTo>
                <a:lnTo>
                  <a:pt x="2567" y="210"/>
                </a:lnTo>
                <a:lnTo>
                  <a:pt x="2567" y="211"/>
                </a:lnTo>
                <a:lnTo>
                  <a:pt x="2567" y="212"/>
                </a:lnTo>
                <a:lnTo>
                  <a:pt x="2568" y="212"/>
                </a:lnTo>
                <a:lnTo>
                  <a:pt x="2568" y="211"/>
                </a:lnTo>
                <a:lnTo>
                  <a:pt x="2569" y="211"/>
                </a:lnTo>
                <a:lnTo>
                  <a:pt x="2569" y="211"/>
                </a:lnTo>
                <a:lnTo>
                  <a:pt x="2569" y="212"/>
                </a:lnTo>
                <a:lnTo>
                  <a:pt x="2570" y="213"/>
                </a:lnTo>
                <a:lnTo>
                  <a:pt x="2570" y="210"/>
                </a:lnTo>
                <a:lnTo>
                  <a:pt x="2570" y="211"/>
                </a:lnTo>
                <a:lnTo>
                  <a:pt x="2571" y="213"/>
                </a:lnTo>
                <a:lnTo>
                  <a:pt x="2571" y="211"/>
                </a:lnTo>
                <a:lnTo>
                  <a:pt x="2571" y="213"/>
                </a:lnTo>
                <a:lnTo>
                  <a:pt x="2573" y="210"/>
                </a:lnTo>
                <a:lnTo>
                  <a:pt x="2573" y="211"/>
                </a:lnTo>
                <a:lnTo>
                  <a:pt x="2574" y="210"/>
                </a:lnTo>
                <a:lnTo>
                  <a:pt x="2574" y="211"/>
                </a:lnTo>
                <a:lnTo>
                  <a:pt x="2574" y="210"/>
                </a:lnTo>
                <a:lnTo>
                  <a:pt x="2575" y="210"/>
                </a:lnTo>
                <a:lnTo>
                  <a:pt x="2575" y="210"/>
                </a:lnTo>
                <a:lnTo>
                  <a:pt x="2575" y="211"/>
                </a:lnTo>
                <a:lnTo>
                  <a:pt x="2576" y="212"/>
                </a:lnTo>
                <a:lnTo>
                  <a:pt x="2576" y="211"/>
                </a:lnTo>
                <a:lnTo>
                  <a:pt x="2576" y="213"/>
                </a:lnTo>
                <a:lnTo>
                  <a:pt x="2577" y="212"/>
                </a:lnTo>
                <a:lnTo>
                  <a:pt x="2577" y="211"/>
                </a:lnTo>
                <a:lnTo>
                  <a:pt x="2578" y="210"/>
                </a:lnTo>
                <a:lnTo>
                  <a:pt x="2578" y="212"/>
                </a:lnTo>
                <a:lnTo>
                  <a:pt x="2578" y="211"/>
                </a:lnTo>
                <a:lnTo>
                  <a:pt x="2579" y="211"/>
                </a:lnTo>
                <a:lnTo>
                  <a:pt x="2579" y="212"/>
                </a:lnTo>
                <a:lnTo>
                  <a:pt x="2579" y="211"/>
                </a:lnTo>
                <a:lnTo>
                  <a:pt x="2580" y="211"/>
                </a:lnTo>
                <a:lnTo>
                  <a:pt x="2580" y="210"/>
                </a:lnTo>
                <a:lnTo>
                  <a:pt x="2580" y="211"/>
                </a:lnTo>
                <a:lnTo>
                  <a:pt x="2582" y="210"/>
                </a:lnTo>
                <a:lnTo>
                  <a:pt x="2582" y="212"/>
                </a:lnTo>
                <a:lnTo>
                  <a:pt x="2583" y="210"/>
                </a:lnTo>
                <a:lnTo>
                  <a:pt x="2583" y="211"/>
                </a:lnTo>
                <a:lnTo>
                  <a:pt x="2583" y="211"/>
                </a:lnTo>
                <a:lnTo>
                  <a:pt x="2584" y="212"/>
                </a:lnTo>
                <a:lnTo>
                  <a:pt x="2584" y="211"/>
                </a:lnTo>
                <a:lnTo>
                  <a:pt x="2584" y="211"/>
                </a:lnTo>
                <a:lnTo>
                  <a:pt x="2585" y="210"/>
                </a:lnTo>
                <a:lnTo>
                  <a:pt x="2585" y="212"/>
                </a:lnTo>
                <a:lnTo>
                  <a:pt x="2585" y="212"/>
                </a:lnTo>
                <a:lnTo>
                  <a:pt x="2586" y="211"/>
                </a:lnTo>
                <a:lnTo>
                  <a:pt x="2586" y="210"/>
                </a:lnTo>
                <a:lnTo>
                  <a:pt x="2587" y="212"/>
                </a:lnTo>
                <a:lnTo>
                  <a:pt x="2587" y="210"/>
                </a:lnTo>
                <a:lnTo>
                  <a:pt x="2587" y="212"/>
                </a:lnTo>
                <a:lnTo>
                  <a:pt x="2588" y="212"/>
                </a:lnTo>
                <a:lnTo>
                  <a:pt x="2588" y="210"/>
                </a:lnTo>
                <a:lnTo>
                  <a:pt x="2588" y="211"/>
                </a:lnTo>
                <a:lnTo>
                  <a:pt x="2589" y="211"/>
                </a:lnTo>
                <a:lnTo>
                  <a:pt x="2589" y="212"/>
                </a:lnTo>
                <a:lnTo>
                  <a:pt x="2590" y="210"/>
                </a:lnTo>
                <a:lnTo>
                  <a:pt x="2590" y="210"/>
                </a:lnTo>
                <a:lnTo>
                  <a:pt x="2590" y="211"/>
                </a:lnTo>
                <a:lnTo>
                  <a:pt x="2592" y="212"/>
                </a:lnTo>
                <a:lnTo>
                  <a:pt x="2592" y="211"/>
                </a:lnTo>
                <a:lnTo>
                  <a:pt x="2592" y="210"/>
                </a:lnTo>
                <a:lnTo>
                  <a:pt x="2593" y="211"/>
                </a:lnTo>
                <a:lnTo>
                  <a:pt x="2593" y="211"/>
                </a:lnTo>
                <a:lnTo>
                  <a:pt x="2593" y="210"/>
                </a:lnTo>
                <a:lnTo>
                  <a:pt x="2594" y="211"/>
                </a:lnTo>
                <a:lnTo>
                  <a:pt x="2594" y="210"/>
                </a:lnTo>
                <a:lnTo>
                  <a:pt x="2595" y="211"/>
                </a:lnTo>
                <a:lnTo>
                  <a:pt x="2595" y="212"/>
                </a:lnTo>
                <a:lnTo>
                  <a:pt x="2595" y="211"/>
                </a:lnTo>
                <a:lnTo>
                  <a:pt x="2596" y="211"/>
                </a:lnTo>
                <a:lnTo>
                  <a:pt x="2596" y="211"/>
                </a:lnTo>
                <a:lnTo>
                  <a:pt x="2596" y="210"/>
                </a:lnTo>
                <a:lnTo>
                  <a:pt x="2597" y="211"/>
                </a:lnTo>
                <a:lnTo>
                  <a:pt x="2597" y="212"/>
                </a:lnTo>
                <a:lnTo>
                  <a:pt x="2597" y="212"/>
                </a:lnTo>
                <a:lnTo>
                  <a:pt x="2598" y="213"/>
                </a:lnTo>
                <a:lnTo>
                  <a:pt x="2598" y="211"/>
                </a:lnTo>
                <a:lnTo>
                  <a:pt x="2599" y="212"/>
                </a:lnTo>
                <a:lnTo>
                  <a:pt x="2599" y="210"/>
                </a:lnTo>
                <a:lnTo>
                  <a:pt x="2599" y="210"/>
                </a:lnTo>
                <a:lnTo>
                  <a:pt x="2601" y="211"/>
                </a:lnTo>
                <a:lnTo>
                  <a:pt x="2601" y="211"/>
                </a:lnTo>
                <a:lnTo>
                  <a:pt x="2601" y="212"/>
                </a:lnTo>
                <a:lnTo>
                  <a:pt x="2602" y="211"/>
                </a:lnTo>
                <a:lnTo>
                  <a:pt x="2602" y="211"/>
                </a:lnTo>
                <a:lnTo>
                  <a:pt x="2602" y="210"/>
                </a:lnTo>
                <a:lnTo>
                  <a:pt x="2603" y="211"/>
                </a:lnTo>
                <a:lnTo>
                  <a:pt x="2603" y="212"/>
                </a:lnTo>
                <a:lnTo>
                  <a:pt x="2604" y="212"/>
                </a:lnTo>
                <a:lnTo>
                  <a:pt x="2604" y="211"/>
                </a:lnTo>
                <a:lnTo>
                  <a:pt x="2604" y="210"/>
                </a:lnTo>
                <a:lnTo>
                  <a:pt x="2605" y="211"/>
                </a:lnTo>
                <a:lnTo>
                  <a:pt x="2605" y="211"/>
                </a:lnTo>
                <a:lnTo>
                  <a:pt x="2605" y="211"/>
                </a:lnTo>
                <a:lnTo>
                  <a:pt x="2606" y="210"/>
                </a:lnTo>
                <a:lnTo>
                  <a:pt x="2606" y="212"/>
                </a:lnTo>
                <a:lnTo>
                  <a:pt x="2606" y="212"/>
                </a:lnTo>
                <a:lnTo>
                  <a:pt x="2607" y="212"/>
                </a:lnTo>
                <a:lnTo>
                  <a:pt x="2607" y="212"/>
                </a:lnTo>
                <a:lnTo>
                  <a:pt x="2608" y="212"/>
                </a:lnTo>
                <a:lnTo>
                  <a:pt x="2608" y="210"/>
                </a:lnTo>
                <a:lnTo>
                  <a:pt x="2608" y="210"/>
                </a:lnTo>
                <a:lnTo>
                  <a:pt x="2610" y="212"/>
                </a:lnTo>
                <a:lnTo>
                  <a:pt x="2610" y="211"/>
                </a:lnTo>
                <a:lnTo>
                  <a:pt x="2610" y="210"/>
                </a:lnTo>
                <a:lnTo>
                  <a:pt x="2611" y="210"/>
                </a:lnTo>
                <a:lnTo>
                  <a:pt x="2611" y="213"/>
                </a:lnTo>
                <a:lnTo>
                  <a:pt x="2611" y="211"/>
                </a:lnTo>
                <a:lnTo>
                  <a:pt x="2612" y="211"/>
                </a:lnTo>
                <a:lnTo>
                  <a:pt x="2612" y="211"/>
                </a:lnTo>
                <a:lnTo>
                  <a:pt x="2613" y="212"/>
                </a:lnTo>
                <a:lnTo>
                  <a:pt x="2613" y="212"/>
                </a:lnTo>
                <a:lnTo>
                  <a:pt x="2613" y="212"/>
                </a:lnTo>
                <a:lnTo>
                  <a:pt x="2614" y="212"/>
                </a:lnTo>
                <a:lnTo>
                  <a:pt x="2614" y="211"/>
                </a:lnTo>
                <a:lnTo>
                  <a:pt x="2614" y="212"/>
                </a:lnTo>
                <a:lnTo>
                  <a:pt x="2615" y="211"/>
                </a:lnTo>
                <a:lnTo>
                  <a:pt x="2615" y="211"/>
                </a:lnTo>
                <a:lnTo>
                  <a:pt x="2615" y="210"/>
                </a:lnTo>
                <a:lnTo>
                  <a:pt x="2616" y="210"/>
                </a:lnTo>
                <a:lnTo>
                  <a:pt x="2616" y="211"/>
                </a:lnTo>
                <a:lnTo>
                  <a:pt x="2617" y="210"/>
                </a:lnTo>
                <a:lnTo>
                  <a:pt x="2617" y="211"/>
                </a:lnTo>
                <a:lnTo>
                  <a:pt x="2617" y="211"/>
                </a:lnTo>
                <a:lnTo>
                  <a:pt x="2619" y="212"/>
                </a:lnTo>
                <a:lnTo>
                  <a:pt x="2619" y="212"/>
                </a:lnTo>
                <a:lnTo>
                  <a:pt x="2619" y="210"/>
                </a:lnTo>
                <a:lnTo>
                  <a:pt x="2620" y="211"/>
                </a:lnTo>
                <a:lnTo>
                  <a:pt x="2620" y="212"/>
                </a:lnTo>
                <a:lnTo>
                  <a:pt x="2620" y="210"/>
                </a:lnTo>
                <a:lnTo>
                  <a:pt x="2621" y="210"/>
                </a:lnTo>
                <a:lnTo>
                  <a:pt x="2621" y="211"/>
                </a:lnTo>
                <a:lnTo>
                  <a:pt x="2622" y="211"/>
                </a:lnTo>
                <a:lnTo>
                  <a:pt x="2622" y="210"/>
                </a:lnTo>
                <a:lnTo>
                  <a:pt x="2622" y="213"/>
                </a:lnTo>
                <a:lnTo>
                  <a:pt x="2623" y="211"/>
                </a:lnTo>
                <a:lnTo>
                  <a:pt x="2623" y="211"/>
                </a:lnTo>
                <a:lnTo>
                  <a:pt x="2623" y="210"/>
                </a:lnTo>
                <a:lnTo>
                  <a:pt x="2624" y="212"/>
                </a:lnTo>
                <a:lnTo>
                  <a:pt x="2624" y="211"/>
                </a:lnTo>
                <a:lnTo>
                  <a:pt x="2624" y="211"/>
                </a:lnTo>
                <a:lnTo>
                  <a:pt x="2625" y="212"/>
                </a:lnTo>
                <a:lnTo>
                  <a:pt x="2625" y="212"/>
                </a:lnTo>
                <a:lnTo>
                  <a:pt x="2626" y="211"/>
                </a:lnTo>
                <a:lnTo>
                  <a:pt x="2626" y="211"/>
                </a:lnTo>
                <a:lnTo>
                  <a:pt x="2626" y="211"/>
                </a:lnTo>
                <a:lnTo>
                  <a:pt x="2628" y="211"/>
                </a:lnTo>
                <a:lnTo>
                  <a:pt x="2628" y="211"/>
                </a:lnTo>
                <a:lnTo>
                  <a:pt x="2628" y="212"/>
                </a:lnTo>
                <a:lnTo>
                  <a:pt x="2629" y="211"/>
                </a:lnTo>
                <a:lnTo>
                  <a:pt x="2629" y="210"/>
                </a:lnTo>
                <a:lnTo>
                  <a:pt x="2629" y="212"/>
                </a:lnTo>
                <a:lnTo>
                  <a:pt x="2630" y="212"/>
                </a:lnTo>
                <a:lnTo>
                  <a:pt x="2630" y="211"/>
                </a:lnTo>
                <a:lnTo>
                  <a:pt x="2631" y="211"/>
                </a:lnTo>
                <a:lnTo>
                  <a:pt x="2631" y="211"/>
                </a:lnTo>
                <a:lnTo>
                  <a:pt x="2631" y="212"/>
                </a:lnTo>
                <a:lnTo>
                  <a:pt x="2632" y="213"/>
                </a:lnTo>
                <a:lnTo>
                  <a:pt x="2632" y="210"/>
                </a:lnTo>
                <a:lnTo>
                  <a:pt x="2632" y="210"/>
                </a:lnTo>
                <a:lnTo>
                  <a:pt x="2633" y="212"/>
                </a:lnTo>
                <a:lnTo>
                  <a:pt x="2633" y="210"/>
                </a:lnTo>
                <a:lnTo>
                  <a:pt x="2634" y="211"/>
                </a:lnTo>
                <a:lnTo>
                  <a:pt x="2634" y="212"/>
                </a:lnTo>
                <a:lnTo>
                  <a:pt x="2634" y="210"/>
                </a:lnTo>
                <a:lnTo>
                  <a:pt x="2635" y="212"/>
                </a:lnTo>
                <a:lnTo>
                  <a:pt x="2635" y="210"/>
                </a:lnTo>
                <a:lnTo>
                  <a:pt x="2635" y="212"/>
                </a:lnTo>
                <a:lnTo>
                  <a:pt x="2637" y="211"/>
                </a:lnTo>
                <a:lnTo>
                  <a:pt x="2637" y="211"/>
                </a:lnTo>
                <a:lnTo>
                  <a:pt x="2637" y="212"/>
                </a:lnTo>
                <a:lnTo>
                  <a:pt x="2638" y="211"/>
                </a:lnTo>
                <a:lnTo>
                  <a:pt x="2638" y="211"/>
                </a:lnTo>
                <a:lnTo>
                  <a:pt x="2639" y="211"/>
                </a:lnTo>
                <a:lnTo>
                  <a:pt x="2639" y="211"/>
                </a:lnTo>
                <a:lnTo>
                  <a:pt x="2639" y="212"/>
                </a:lnTo>
                <a:lnTo>
                  <a:pt x="2640" y="210"/>
                </a:lnTo>
                <a:lnTo>
                  <a:pt x="2640" y="213"/>
                </a:lnTo>
                <a:lnTo>
                  <a:pt x="2640" y="210"/>
                </a:lnTo>
                <a:lnTo>
                  <a:pt x="2641" y="210"/>
                </a:lnTo>
                <a:lnTo>
                  <a:pt x="2641" y="213"/>
                </a:lnTo>
                <a:lnTo>
                  <a:pt x="2641" y="212"/>
                </a:lnTo>
                <a:lnTo>
                  <a:pt x="2642" y="213"/>
                </a:lnTo>
                <a:lnTo>
                  <a:pt x="2642" y="212"/>
                </a:lnTo>
                <a:lnTo>
                  <a:pt x="2643" y="212"/>
                </a:lnTo>
                <a:lnTo>
                  <a:pt x="2643" y="213"/>
                </a:lnTo>
                <a:lnTo>
                  <a:pt x="2643" y="212"/>
                </a:lnTo>
                <a:lnTo>
                  <a:pt x="2644" y="211"/>
                </a:lnTo>
                <a:lnTo>
                  <a:pt x="2644" y="211"/>
                </a:lnTo>
                <a:lnTo>
                  <a:pt x="2644" y="213"/>
                </a:lnTo>
                <a:lnTo>
                  <a:pt x="2646" y="210"/>
                </a:lnTo>
                <a:lnTo>
                  <a:pt x="2646" y="212"/>
                </a:lnTo>
                <a:lnTo>
                  <a:pt x="2646" y="210"/>
                </a:lnTo>
                <a:lnTo>
                  <a:pt x="2647" y="211"/>
                </a:lnTo>
                <a:lnTo>
                  <a:pt x="2647" y="210"/>
                </a:lnTo>
                <a:lnTo>
                  <a:pt x="2648" y="213"/>
                </a:lnTo>
                <a:lnTo>
                  <a:pt x="2648" y="212"/>
                </a:lnTo>
                <a:lnTo>
                  <a:pt x="2648" y="211"/>
                </a:lnTo>
                <a:lnTo>
                  <a:pt x="2649" y="211"/>
                </a:lnTo>
                <a:lnTo>
                  <a:pt x="2649" y="210"/>
                </a:lnTo>
                <a:lnTo>
                  <a:pt x="2649" y="210"/>
                </a:lnTo>
                <a:lnTo>
                  <a:pt x="2650" y="210"/>
                </a:lnTo>
                <a:lnTo>
                  <a:pt x="2650" y="210"/>
                </a:lnTo>
                <a:lnTo>
                  <a:pt x="2650" y="211"/>
                </a:lnTo>
                <a:lnTo>
                  <a:pt x="2651" y="211"/>
                </a:lnTo>
                <a:lnTo>
                  <a:pt x="2651" y="211"/>
                </a:lnTo>
                <a:lnTo>
                  <a:pt x="2652" y="212"/>
                </a:lnTo>
                <a:lnTo>
                  <a:pt x="2652" y="210"/>
                </a:lnTo>
                <a:lnTo>
                  <a:pt x="2652" y="210"/>
                </a:lnTo>
                <a:lnTo>
                  <a:pt x="2653" y="213"/>
                </a:lnTo>
                <a:lnTo>
                  <a:pt x="2653" y="211"/>
                </a:lnTo>
                <a:lnTo>
                  <a:pt x="2653" y="211"/>
                </a:lnTo>
                <a:lnTo>
                  <a:pt x="2655" y="212"/>
                </a:lnTo>
                <a:lnTo>
                  <a:pt x="2655" y="212"/>
                </a:lnTo>
                <a:lnTo>
                  <a:pt x="2655" y="212"/>
                </a:lnTo>
                <a:lnTo>
                  <a:pt x="2656" y="211"/>
                </a:lnTo>
                <a:lnTo>
                  <a:pt x="2656" y="211"/>
                </a:lnTo>
                <a:lnTo>
                  <a:pt x="2657" y="211"/>
                </a:lnTo>
                <a:lnTo>
                  <a:pt x="2657" y="210"/>
                </a:lnTo>
                <a:lnTo>
                  <a:pt x="2657" y="211"/>
                </a:lnTo>
                <a:lnTo>
                  <a:pt x="2658" y="211"/>
                </a:lnTo>
                <a:lnTo>
                  <a:pt x="2658" y="212"/>
                </a:lnTo>
                <a:lnTo>
                  <a:pt x="2658" y="211"/>
                </a:lnTo>
                <a:lnTo>
                  <a:pt x="2659" y="212"/>
                </a:lnTo>
                <a:lnTo>
                  <a:pt x="2659" y="209"/>
                </a:lnTo>
                <a:lnTo>
                  <a:pt x="2659" y="210"/>
                </a:lnTo>
                <a:lnTo>
                  <a:pt x="2660" y="212"/>
                </a:lnTo>
                <a:lnTo>
                  <a:pt x="2660" y="211"/>
                </a:lnTo>
                <a:lnTo>
                  <a:pt x="2661" y="213"/>
                </a:lnTo>
                <a:lnTo>
                  <a:pt x="2661" y="213"/>
                </a:lnTo>
                <a:lnTo>
                  <a:pt x="2661" y="210"/>
                </a:lnTo>
                <a:lnTo>
                  <a:pt x="2662" y="211"/>
                </a:lnTo>
                <a:lnTo>
                  <a:pt x="2662" y="212"/>
                </a:lnTo>
                <a:lnTo>
                  <a:pt x="2662" y="210"/>
                </a:lnTo>
                <a:lnTo>
                  <a:pt x="2664" y="211"/>
                </a:lnTo>
                <a:lnTo>
                  <a:pt x="2664" y="212"/>
                </a:lnTo>
                <a:lnTo>
                  <a:pt x="2664" y="212"/>
                </a:lnTo>
                <a:lnTo>
                  <a:pt x="2665" y="210"/>
                </a:lnTo>
                <a:lnTo>
                  <a:pt x="2665" y="210"/>
                </a:lnTo>
                <a:lnTo>
                  <a:pt x="2666" y="210"/>
                </a:lnTo>
                <a:lnTo>
                  <a:pt x="2666" y="212"/>
                </a:lnTo>
                <a:lnTo>
                  <a:pt x="2666" y="210"/>
                </a:lnTo>
                <a:lnTo>
                  <a:pt x="2667" y="211"/>
                </a:lnTo>
                <a:lnTo>
                  <a:pt x="2667" y="211"/>
                </a:lnTo>
                <a:lnTo>
                  <a:pt x="2667" y="211"/>
                </a:lnTo>
                <a:lnTo>
                  <a:pt x="2668" y="212"/>
                </a:lnTo>
                <a:lnTo>
                  <a:pt x="2668" y="211"/>
                </a:lnTo>
                <a:lnTo>
                  <a:pt x="2668" y="212"/>
                </a:lnTo>
                <a:lnTo>
                  <a:pt x="2669" y="211"/>
                </a:lnTo>
                <a:lnTo>
                  <a:pt x="2669" y="213"/>
                </a:lnTo>
                <a:lnTo>
                  <a:pt x="2670" y="212"/>
                </a:lnTo>
                <a:lnTo>
                  <a:pt x="2670" y="211"/>
                </a:lnTo>
                <a:lnTo>
                  <a:pt x="2670" y="212"/>
                </a:lnTo>
                <a:lnTo>
                  <a:pt x="2671" y="210"/>
                </a:lnTo>
                <a:lnTo>
                  <a:pt x="2671" y="211"/>
                </a:lnTo>
                <a:lnTo>
                  <a:pt x="2671" y="212"/>
                </a:lnTo>
                <a:lnTo>
                  <a:pt x="2673" y="211"/>
                </a:lnTo>
                <a:lnTo>
                  <a:pt x="2673" y="210"/>
                </a:lnTo>
                <a:lnTo>
                  <a:pt x="2673" y="213"/>
                </a:lnTo>
                <a:lnTo>
                  <a:pt x="2674" y="213"/>
                </a:lnTo>
                <a:lnTo>
                  <a:pt x="2674" y="210"/>
                </a:lnTo>
                <a:lnTo>
                  <a:pt x="2675" y="211"/>
                </a:lnTo>
                <a:lnTo>
                  <a:pt x="2675" y="211"/>
                </a:lnTo>
                <a:lnTo>
                  <a:pt x="2675" y="211"/>
                </a:lnTo>
                <a:lnTo>
                  <a:pt x="2676" y="211"/>
                </a:lnTo>
                <a:lnTo>
                  <a:pt x="2676" y="211"/>
                </a:lnTo>
                <a:lnTo>
                  <a:pt x="2676" y="210"/>
                </a:lnTo>
                <a:lnTo>
                  <a:pt x="2677" y="210"/>
                </a:lnTo>
                <a:lnTo>
                  <a:pt x="2677" y="212"/>
                </a:lnTo>
                <a:lnTo>
                  <a:pt x="2678" y="212"/>
                </a:lnTo>
                <a:lnTo>
                  <a:pt x="2678" y="211"/>
                </a:lnTo>
                <a:lnTo>
                  <a:pt x="2678" y="211"/>
                </a:lnTo>
                <a:lnTo>
                  <a:pt x="2679" y="212"/>
                </a:lnTo>
                <a:lnTo>
                  <a:pt x="2679" y="211"/>
                </a:lnTo>
                <a:lnTo>
                  <a:pt x="2679" y="211"/>
                </a:lnTo>
                <a:lnTo>
                  <a:pt x="2680" y="212"/>
                </a:lnTo>
                <a:lnTo>
                  <a:pt x="2680" y="211"/>
                </a:lnTo>
                <a:lnTo>
                  <a:pt x="2680" y="212"/>
                </a:lnTo>
                <a:lnTo>
                  <a:pt x="2682" y="210"/>
                </a:lnTo>
                <a:lnTo>
                  <a:pt x="2682" y="213"/>
                </a:lnTo>
                <a:lnTo>
                  <a:pt x="2683" y="211"/>
                </a:lnTo>
                <a:lnTo>
                  <a:pt x="2683" y="212"/>
                </a:lnTo>
                <a:lnTo>
                  <a:pt x="2683" y="211"/>
                </a:lnTo>
                <a:lnTo>
                  <a:pt x="2684" y="213"/>
                </a:lnTo>
                <a:lnTo>
                  <a:pt x="2684" y="210"/>
                </a:lnTo>
                <a:lnTo>
                  <a:pt x="2684" y="211"/>
                </a:lnTo>
                <a:lnTo>
                  <a:pt x="2685" y="210"/>
                </a:lnTo>
                <a:lnTo>
                  <a:pt x="2685" y="211"/>
                </a:lnTo>
                <a:lnTo>
                  <a:pt x="2685" y="210"/>
                </a:lnTo>
                <a:lnTo>
                  <a:pt x="2686" y="211"/>
                </a:lnTo>
                <a:lnTo>
                  <a:pt x="2686" y="212"/>
                </a:lnTo>
                <a:lnTo>
                  <a:pt x="2687" y="211"/>
                </a:lnTo>
                <a:lnTo>
                  <a:pt x="2687" y="211"/>
                </a:lnTo>
                <a:lnTo>
                  <a:pt x="2687" y="210"/>
                </a:lnTo>
                <a:lnTo>
                  <a:pt x="2688" y="212"/>
                </a:lnTo>
                <a:lnTo>
                  <a:pt x="2688" y="210"/>
                </a:lnTo>
                <a:lnTo>
                  <a:pt x="2688" y="211"/>
                </a:lnTo>
                <a:lnTo>
                  <a:pt x="2689" y="213"/>
                </a:lnTo>
                <a:lnTo>
                  <a:pt x="2689" y="211"/>
                </a:lnTo>
                <a:lnTo>
                  <a:pt x="2689" y="211"/>
                </a:lnTo>
                <a:lnTo>
                  <a:pt x="2691" y="211"/>
                </a:lnTo>
                <a:lnTo>
                  <a:pt x="2691" y="212"/>
                </a:lnTo>
                <a:lnTo>
                  <a:pt x="2692" y="212"/>
                </a:lnTo>
                <a:lnTo>
                  <a:pt x="2692" y="209"/>
                </a:lnTo>
                <a:lnTo>
                  <a:pt x="2692" y="212"/>
                </a:lnTo>
                <a:lnTo>
                  <a:pt x="2693" y="212"/>
                </a:lnTo>
                <a:lnTo>
                  <a:pt x="2693" y="211"/>
                </a:lnTo>
                <a:lnTo>
                  <a:pt x="2693" y="211"/>
                </a:lnTo>
                <a:lnTo>
                  <a:pt x="2694" y="211"/>
                </a:lnTo>
                <a:lnTo>
                  <a:pt x="2694" y="210"/>
                </a:lnTo>
                <a:lnTo>
                  <a:pt x="2694" y="212"/>
                </a:lnTo>
                <a:lnTo>
                  <a:pt x="2695" y="211"/>
                </a:lnTo>
                <a:lnTo>
                  <a:pt x="2695" y="211"/>
                </a:lnTo>
                <a:lnTo>
                  <a:pt x="2696" y="210"/>
                </a:lnTo>
                <a:lnTo>
                  <a:pt x="2696" y="211"/>
                </a:lnTo>
                <a:lnTo>
                  <a:pt x="2696" y="211"/>
                </a:lnTo>
                <a:lnTo>
                  <a:pt x="2697" y="210"/>
                </a:lnTo>
                <a:lnTo>
                  <a:pt x="2697" y="212"/>
                </a:lnTo>
                <a:lnTo>
                  <a:pt x="2697" y="212"/>
                </a:lnTo>
                <a:lnTo>
                  <a:pt x="2698" y="211"/>
                </a:lnTo>
                <a:lnTo>
                  <a:pt x="2698" y="210"/>
                </a:lnTo>
                <a:lnTo>
                  <a:pt x="2698" y="210"/>
                </a:lnTo>
                <a:lnTo>
                  <a:pt x="2700" y="210"/>
                </a:lnTo>
                <a:lnTo>
                  <a:pt x="2700" y="210"/>
                </a:lnTo>
                <a:lnTo>
                  <a:pt x="2701" y="211"/>
                </a:lnTo>
                <a:lnTo>
                  <a:pt x="2701" y="210"/>
                </a:lnTo>
                <a:lnTo>
                  <a:pt x="2701" y="210"/>
                </a:lnTo>
                <a:lnTo>
                  <a:pt x="2702" y="211"/>
                </a:lnTo>
                <a:lnTo>
                  <a:pt x="2702" y="211"/>
                </a:lnTo>
                <a:lnTo>
                  <a:pt x="2702" y="212"/>
                </a:lnTo>
                <a:lnTo>
                  <a:pt x="2703" y="211"/>
                </a:lnTo>
                <a:lnTo>
                  <a:pt x="2703" y="211"/>
                </a:lnTo>
                <a:lnTo>
                  <a:pt x="2703" y="210"/>
                </a:lnTo>
                <a:lnTo>
                  <a:pt x="2704" y="212"/>
                </a:lnTo>
                <a:lnTo>
                  <a:pt x="2704" y="210"/>
                </a:lnTo>
                <a:lnTo>
                  <a:pt x="2705" y="211"/>
                </a:lnTo>
                <a:lnTo>
                  <a:pt x="2705" y="210"/>
                </a:lnTo>
                <a:lnTo>
                  <a:pt x="2705" y="212"/>
                </a:lnTo>
                <a:lnTo>
                  <a:pt x="2706" y="211"/>
                </a:lnTo>
                <a:lnTo>
                  <a:pt x="2706" y="211"/>
                </a:lnTo>
                <a:lnTo>
                  <a:pt x="2706" y="212"/>
                </a:lnTo>
                <a:lnTo>
                  <a:pt x="2707" y="212"/>
                </a:lnTo>
                <a:lnTo>
                  <a:pt x="2707" y="211"/>
                </a:lnTo>
                <a:lnTo>
                  <a:pt x="2707" y="210"/>
                </a:lnTo>
                <a:lnTo>
                  <a:pt x="2709" y="211"/>
                </a:lnTo>
                <a:lnTo>
                  <a:pt x="2709" y="210"/>
                </a:lnTo>
                <a:lnTo>
                  <a:pt x="2710" y="210"/>
                </a:lnTo>
                <a:lnTo>
                  <a:pt x="2710" y="211"/>
                </a:lnTo>
                <a:lnTo>
                  <a:pt x="2710" y="210"/>
                </a:lnTo>
                <a:lnTo>
                  <a:pt x="2711" y="211"/>
                </a:lnTo>
                <a:lnTo>
                  <a:pt x="2711" y="212"/>
                </a:lnTo>
                <a:lnTo>
                  <a:pt x="2711" y="211"/>
                </a:lnTo>
                <a:lnTo>
                  <a:pt x="2712" y="212"/>
                </a:lnTo>
                <a:lnTo>
                  <a:pt x="2712" y="211"/>
                </a:lnTo>
                <a:lnTo>
                  <a:pt x="2712" y="211"/>
                </a:lnTo>
                <a:lnTo>
                  <a:pt x="2713" y="212"/>
                </a:lnTo>
                <a:lnTo>
                  <a:pt x="2713" y="212"/>
                </a:lnTo>
                <a:lnTo>
                  <a:pt x="2714" y="211"/>
                </a:lnTo>
                <a:lnTo>
                  <a:pt x="2714" y="210"/>
                </a:lnTo>
                <a:lnTo>
                  <a:pt x="2714" y="211"/>
                </a:lnTo>
                <a:lnTo>
                  <a:pt x="2715" y="212"/>
                </a:lnTo>
                <a:lnTo>
                  <a:pt x="2715" y="212"/>
                </a:lnTo>
                <a:lnTo>
                  <a:pt x="2715" y="211"/>
                </a:lnTo>
                <a:lnTo>
                  <a:pt x="2716" y="210"/>
                </a:lnTo>
                <a:lnTo>
                  <a:pt x="2716" y="210"/>
                </a:lnTo>
                <a:lnTo>
                  <a:pt x="2716" y="210"/>
                </a:lnTo>
                <a:lnTo>
                  <a:pt x="2718" y="210"/>
                </a:lnTo>
                <a:lnTo>
                  <a:pt x="2718" y="210"/>
                </a:lnTo>
                <a:lnTo>
                  <a:pt x="2719" y="210"/>
                </a:lnTo>
                <a:lnTo>
                  <a:pt x="2719" y="210"/>
                </a:lnTo>
                <a:lnTo>
                  <a:pt x="2719" y="213"/>
                </a:lnTo>
                <a:lnTo>
                  <a:pt x="2720" y="210"/>
                </a:lnTo>
                <a:lnTo>
                  <a:pt x="2720" y="211"/>
                </a:lnTo>
                <a:lnTo>
                  <a:pt x="2720" y="211"/>
                </a:lnTo>
                <a:lnTo>
                  <a:pt x="2721" y="210"/>
                </a:lnTo>
                <a:lnTo>
                  <a:pt x="2721" y="210"/>
                </a:lnTo>
                <a:lnTo>
                  <a:pt x="2722" y="211"/>
                </a:lnTo>
                <a:lnTo>
                  <a:pt x="2722" y="211"/>
                </a:lnTo>
                <a:lnTo>
                  <a:pt x="2722" y="212"/>
                </a:lnTo>
                <a:lnTo>
                  <a:pt x="2723" y="211"/>
                </a:lnTo>
                <a:lnTo>
                  <a:pt x="2723" y="210"/>
                </a:lnTo>
                <a:lnTo>
                  <a:pt x="2723" y="212"/>
                </a:lnTo>
                <a:lnTo>
                  <a:pt x="2724" y="212"/>
                </a:lnTo>
                <a:lnTo>
                  <a:pt x="2724" y="211"/>
                </a:lnTo>
                <a:lnTo>
                  <a:pt x="2724" y="212"/>
                </a:lnTo>
                <a:lnTo>
                  <a:pt x="2725" y="212"/>
                </a:lnTo>
                <a:lnTo>
                  <a:pt x="2725" y="212"/>
                </a:lnTo>
                <a:lnTo>
                  <a:pt x="2727" y="213"/>
                </a:lnTo>
                <a:lnTo>
                  <a:pt x="2727" y="212"/>
                </a:lnTo>
                <a:lnTo>
                  <a:pt x="2727" y="212"/>
                </a:lnTo>
                <a:lnTo>
                  <a:pt x="2728" y="211"/>
                </a:lnTo>
                <a:lnTo>
                  <a:pt x="2728" y="211"/>
                </a:lnTo>
                <a:lnTo>
                  <a:pt x="2728" y="210"/>
                </a:lnTo>
                <a:lnTo>
                  <a:pt x="2729" y="211"/>
                </a:lnTo>
                <a:lnTo>
                  <a:pt x="2729" y="211"/>
                </a:lnTo>
                <a:lnTo>
                  <a:pt x="2729" y="211"/>
                </a:lnTo>
                <a:lnTo>
                  <a:pt x="2730" y="210"/>
                </a:lnTo>
                <a:lnTo>
                  <a:pt x="2730" y="212"/>
                </a:lnTo>
                <a:lnTo>
                  <a:pt x="2731" y="210"/>
                </a:lnTo>
                <a:lnTo>
                  <a:pt x="2731" y="211"/>
                </a:lnTo>
                <a:lnTo>
                  <a:pt x="2731" y="212"/>
                </a:lnTo>
                <a:lnTo>
                  <a:pt x="2732" y="210"/>
                </a:lnTo>
                <a:lnTo>
                  <a:pt x="2732" y="210"/>
                </a:lnTo>
                <a:lnTo>
                  <a:pt x="2732" y="212"/>
                </a:lnTo>
                <a:lnTo>
                  <a:pt x="2733" y="212"/>
                </a:lnTo>
                <a:lnTo>
                  <a:pt x="2733" y="210"/>
                </a:lnTo>
                <a:lnTo>
                  <a:pt x="2733" y="211"/>
                </a:lnTo>
                <a:lnTo>
                  <a:pt x="2734" y="211"/>
                </a:lnTo>
                <a:lnTo>
                  <a:pt x="2734" y="212"/>
                </a:lnTo>
                <a:lnTo>
                  <a:pt x="2736" y="211"/>
                </a:lnTo>
                <a:lnTo>
                  <a:pt x="2736" y="212"/>
                </a:lnTo>
                <a:lnTo>
                  <a:pt x="2736" y="211"/>
                </a:lnTo>
                <a:lnTo>
                  <a:pt x="2737" y="211"/>
                </a:lnTo>
                <a:lnTo>
                  <a:pt x="2737" y="211"/>
                </a:lnTo>
                <a:lnTo>
                  <a:pt x="2737" y="212"/>
                </a:lnTo>
                <a:lnTo>
                  <a:pt x="2738" y="212"/>
                </a:lnTo>
                <a:lnTo>
                  <a:pt x="2738" y="211"/>
                </a:lnTo>
                <a:lnTo>
                  <a:pt x="2738" y="212"/>
                </a:lnTo>
                <a:lnTo>
                  <a:pt x="2739" y="212"/>
                </a:lnTo>
                <a:lnTo>
                  <a:pt x="2739" y="211"/>
                </a:lnTo>
                <a:lnTo>
                  <a:pt x="2740" y="210"/>
                </a:lnTo>
                <a:lnTo>
                  <a:pt x="2740" y="210"/>
                </a:lnTo>
                <a:lnTo>
                  <a:pt x="2740" y="210"/>
                </a:lnTo>
                <a:lnTo>
                  <a:pt x="2741" y="211"/>
                </a:lnTo>
                <a:lnTo>
                  <a:pt x="2741" y="210"/>
                </a:lnTo>
                <a:lnTo>
                  <a:pt x="2741" y="211"/>
                </a:lnTo>
                <a:lnTo>
                  <a:pt x="2742" y="211"/>
                </a:lnTo>
                <a:lnTo>
                  <a:pt x="2742" y="211"/>
                </a:lnTo>
                <a:lnTo>
                  <a:pt x="2742" y="211"/>
                </a:lnTo>
                <a:lnTo>
                  <a:pt x="2743" y="210"/>
                </a:lnTo>
                <a:lnTo>
                  <a:pt x="2743" y="212"/>
                </a:lnTo>
                <a:lnTo>
                  <a:pt x="2745" y="211"/>
                </a:lnTo>
                <a:lnTo>
                  <a:pt x="2745" y="212"/>
                </a:lnTo>
                <a:lnTo>
                  <a:pt x="2745" y="211"/>
                </a:lnTo>
                <a:lnTo>
                  <a:pt x="2746" y="211"/>
                </a:lnTo>
                <a:lnTo>
                  <a:pt x="2746" y="212"/>
                </a:lnTo>
                <a:lnTo>
                  <a:pt x="2746" y="212"/>
                </a:lnTo>
                <a:lnTo>
                  <a:pt x="2747" y="210"/>
                </a:lnTo>
                <a:lnTo>
                  <a:pt x="2747" y="211"/>
                </a:lnTo>
                <a:lnTo>
                  <a:pt x="2747" y="211"/>
                </a:lnTo>
                <a:lnTo>
                  <a:pt x="2748" y="211"/>
                </a:lnTo>
                <a:lnTo>
                  <a:pt x="2748" y="210"/>
                </a:lnTo>
                <a:lnTo>
                  <a:pt x="2749" y="211"/>
                </a:lnTo>
                <a:lnTo>
                  <a:pt x="2749" y="212"/>
                </a:lnTo>
                <a:lnTo>
                  <a:pt x="2749" y="212"/>
                </a:lnTo>
                <a:lnTo>
                  <a:pt x="2750" y="212"/>
                </a:lnTo>
                <a:lnTo>
                  <a:pt x="2750" y="210"/>
                </a:lnTo>
                <a:lnTo>
                  <a:pt x="2750" y="211"/>
                </a:lnTo>
                <a:lnTo>
                  <a:pt x="2751" y="210"/>
                </a:lnTo>
                <a:lnTo>
                  <a:pt x="2751" y="211"/>
                </a:lnTo>
                <a:lnTo>
                  <a:pt x="2751" y="213"/>
                </a:lnTo>
                <a:lnTo>
                  <a:pt x="2752" y="210"/>
                </a:lnTo>
                <a:lnTo>
                  <a:pt x="2752" y="210"/>
                </a:lnTo>
                <a:lnTo>
                  <a:pt x="2754" y="212"/>
                </a:lnTo>
                <a:lnTo>
                  <a:pt x="2754" y="212"/>
                </a:lnTo>
                <a:lnTo>
                  <a:pt x="2754" y="211"/>
                </a:lnTo>
                <a:lnTo>
                  <a:pt x="2755" y="211"/>
                </a:lnTo>
                <a:lnTo>
                  <a:pt x="2755" y="210"/>
                </a:lnTo>
                <a:lnTo>
                  <a:pt x="2755" y="213"/>
                </a:lnTo>
                <a:lnTo>
                  <a:pt x="2756" y="212"/>
                </a:lnTo>
                <a:lnTo>
                  <a:pt x="2756" y="213"/>
                </a:lnTo>
                <a:lnTo>
                  <a:pt x="2756" y="212"/>
                </a:lnTo>
                <a:lnTo>
                  <a:pt x="2757" y="210"/>
                </a:lnTo>
                <a:lnTo>
                  <a:pt x="2757" y="212"/>
                </a:lnTo>
                <a:lnTo>
                  <a:pt x="2758" y="210"/>
                </a:lnTo>
                <a:lnTo>
                  <a:pt x="2758" y="211"/>
                </a:lnTo>
                <a:lnTo>
                  <a:pt x="2758" y="210"/>
                </a:lnTo>
                <a:lnTo>
                  <a:pt x="2759" y="212"/>
                </a:lnTo>
                <a:lnTo>
                  <a:pt x="2759" y="213"/>
                </a:lnTo>
                <a:lnTo>
                  <a:pt x="2759" y="211"/>
                </a:lnTo>
                <a:lnTo>
                  <a:pt x="2760" y="212"/>
                </a:lnTo>
                <a:lnTo>
                  <a:pt x="2760" y="211"/>
                </a:lnTo>
                <a:lnTo>
                  <a:pt x="2761" y="211"/>
                </a:lnTo>
                <a:lnTo>
                  <a:pt x="2761" y="211"/>
                </a:lnTo>
                <a:lnTo>
                  <a:pt x="2761" y="212"/>
                </a:lnTo>
                <a:lnTo>
                  <a:pt x="2763" y="212"/>
                </a:lnTo>
                <a:lnTo>
                  <a:pt x="2763" y="212"/>
                </a:lnTo>
                <a:lnTo>
                  <a:pt x="2763" y="210"/>
                </a:lnTo>
                <a:lnTo>
                  <a:pt x="2764" y="212"/>
                </a:lnTo>
                <a:lnTo>
                  <a:pt x="2764" y="213"/>
                </a:lnTo>
                <a:lnTo>
                  <a:pt x="2764" y="212"/>
                </a:lnTo>
                <a:lnTo>
                  <a:pt x="2765" y="210"/>
                </a:lnTo>
                <a:lnTo>
                  <a:pt x="2765" y="210"/>
                </a:lnTo>
                <a:lnTo>
                  <a:pt x="2766" y="210"/>
                </a:lnTo>
                <a:lnTo>
                  <a:pt x="2766" y="210"/>
                </a:lnTo>
                <a:lnTo>
                  <a:pt x="2766" y="210"/>
                </a:lnTo>
                <a:lnTo>
                  <a:pt x="2767" y="210"/>
                </a:lnTo>
                <a:lnTo>
                  <a:pt x="2767" y="211"/>
                </a:lnTo>
                <a:lnTo>
                  <a:pt x="2767" y="211"/>
                </a:lnTo>
                <a:lnTo>
                  <a:pt x="2768" y="210"/>
                </a:lnTo>
                <a:lnTo>
                  <a:pt x="2768" y="213"/>
                </a:lnTo>
                <a:lnTo>
                  <a:pt x="2768" y="211"/>
                </a:lnTo>
                <a:lnTo>
                  <a:pt x="2769" y="211"/>
                </a:lnTo>
                <a:lnTo>
                  <a:pt x="2769" y="211"/>
                </a:lnTo>
                <a:lnTo>
                  <a:pt x="2770" y="212"/>
                </a:lnTo>
                <a:lnTo>
                  <a:pt x="2770" y="211"/>
                </a:lnTo>
                <a:lnTo>
                  <a:pt x="2770" y="212"/>
                </a:lnTo>
                <a:lnTo>
                  <a:pt x="2772" y="211"/>
                </a:lnTo>
                <a:lnTo>
                  <a:pt x="2772" y="213"/>
                </a:lnTo>
                <a:lnTo>
                  <a:pt x="2772" y="211"/>
                </a:lnTo>
                <a:lnTo>
                  <a:pt x="2773" y="210"/>
                </a:lnTo>
                <a:lnTo>
                  <a:pt x="2773" y="210"/>
                </a:lnTo>
                <a:lnTo>
                  <a:pt x="2773" y="210"/>
                </a:lnTo>
                <a:lnTo>
                  <a:pt x="2774" y="210"/>
                </a:lnTo>
                <a:lnTo>
                  <a:pt x="2774" y="211"/>
                </a:lnTo>
                <a:lnTo>
                  <a:pt x="2775" y="211"/>
                </a:lnTo>
                <a:lnTo>
                  <a:pt x="2775" y="212"/>
                </a:lnTo>
                <a:lnTo>
                  <a:pt x="2775" y="212"/>
                </a:lnTo>
                <a:lnTo>
                  <a:pt x="2776" y="210"/>
                </a:lnTo>
                <a:lnTo>
                  <a:pt x="2776" y="212"/>
                </a:lnTo>
                <a:lnTo>
                  <a:pt x="2776" y="211"/>
                </a:lnTo>
                <a:lnTo>
                  <a:pt x="2777" y="210"/>
                </a:lnTo>
                <a:lnTo>
                  <a:pt x="2777" y="212"/>
                </a:lnTo>
                <a:lnTo>
                  <a:pt x="2777" y="211"/>
                </a:lnTo>
                <a:lnTo>
                  <a:pt x="2778" y="210"/>
                </a:lnTo>
                <a:lnTo>
                  <a:pt x="2778" y="212"/>
                </a:lnTo>
                <a:lnTo>
                  <a:pt x="2779" y="210"/>
                </a:lnTo>
                <a:lnTo>
                  <a:pt x="2779" y="211"/>
                </a:lnTo>
                <a:lnTo>
                  <a:pt x="2779" y="210"/>
                </a:lnTo>
                <a:lnTo>
                  <a:pt x="2781" y="211"/>
                </a:lnTo>
                <a:lnTo>
                  <a:pt x="2781" y="210"/>
                </a:lnTo>
                <a:lnTo>
                  <a:pt x="2781" y="210"/>
                </a:lnTo>
                <a:lnTo>
                  <a:pt x="2782" y="211"/>
                </a:lnTo>
                <a:lnTo>
                  <a:pt x="2782" y="212"/>
                </a:lnTo>
                <a:lnTo>
                  <a:pt x="2782" y="211"/>
                </a:lnTo>
                <a:lnTo>
                  <a:pt x="2783" y="211"/>
                </a:lnTo>
                <a:lnTo>
                  <a:pt x="2783" y="210"/>
                </a:lnTo>
                <a:lnTo>
                  <a:pt x="2784" y="212"/>
                </a:lnTo>
                <a:lnTo>
                  <a:pt x="2784" y="211"/>
                </a:lnTo>
                <a:lnTo>
                  <a:pt x="2784" y="210"/>
                </a:lnTo>
                <a:lnTo>
                  <a:pt x="2785" y="212"/>
                </a:lnTo>
                <a:lnTo>
                  <a:pt x="2785" y="212"/>
                </a:lnTo>
                <a:lnTo>
                  <a:pt x="2785" y="212"/>
                </a:lnTo>
                <a:lnTo>
                  <a:pt x="2786" y="213"/>
                </a:lnTo>
                <a:lnTo>
                  <a:pt x="2786" y="211"/>
                </a:lnTo>
                <a:lnTo>
                  <a:pt x="2786" y="212"/>
                </a:lnTo>
                <a:lnTo>
                  <a:pt x="2787" y="212"/>
                </a:lnTo>
                <a:lnTo>
                  <a:pt x="2787" y="212"/>
                </a:lnTo>
                <a:lnTo>
                  <a:pt x="2788" y="212"/>
                </a:lnTo>
                <a:lnTo>
                  <a:pt x="2788" y="210"/>
                </a:lnTo>
                <a:lnTo>
                  <a:pt x="2788" y="211"/>
                </a:lnTo>
                <a:lnTo>
                  <a:pt x="2790" y="212"/>
                </a:lnTo>
                <a:lnTo>
                  <a:pt x="2790" y="211"/>
                </a:lnTo>
                <a:lnTo>
                  <a:pt x="2790" y="211"/>
                </a:lnTo>
                <a:lnTo>
                  <a:pt x="2791" y="211"/>
                </a:lnTo>
                <a:lnTo>
                  <a:pt x="2791" y="212"/>
                </a:lnTo>
                <a:lnTo>
                  <a:pt x="2791" y="210"/>
                </a:lnTo>
                <a:lnTo>
                  <a:pt x="2792" y="212"/>
                </a:lnTo>
                <a:lnTo>
                  <a:pt x="2792" y="212"/>
                </a:lnTo>
                <a:lnTo>
                  <a:pt x="2793" y="211"/>
                </a:lnTo>
                <a:lnTo>
                  <a:pt x="2793" y="210"/>
                </a:lnTo>
                <a:lnTo>
                  <a:pt x="2793" y="210"/>
                </a:lnTo>
                <a:lnTo>
                  <a:pt x="2794" y="211"/>
                </a:lnTo>
                <a:lnTo>
                  <a:pt x="2794" y="210"/>
                </a:lnTo>
                <a:lnTo>
                  <a:pt x="2794" y="213"/>
                </a:lnTo>
                <a:lnTo>
                  <a:pt x="2795" y="210"/>
                </a:lnTo>
                <a:lnTo>
                  <a:pt x="2795" y="210"/>
                </a:lnTo>
                <a:lnTo>
                  <a:pt x="2795" y="212"/>
                </a:lnTo>
                <a:lnTo>
                  <a:pt x="2796" y="210"/>
                </a:lnTo>
                <a:lnTo>
                  <a:pt x="2796" y="210"/>
                </a:lnTo>
                <a:lnTo>
                  <a:pt x="2797" y="212"/>
                </a:lnTo>
                <a:lnTo>
                  <a:pt x="2797" y="212"/>
                </a:lnTo>
                <a:lnTo>
                  <a:pt x="2797" y="211"/>
                </a:lnTo>
                <a:lnTo>
                  <a:pt x="2799" y="210"/>
                </a:lnTo>
                <a:lnTo>
                  <a:pt x="2799" y="210"/>
                </a:lnTo>
                <a:lnTo>
                  <a:pt x="2799" y="210"/>
                </a:lnTo>
                <a:lnTo>
                  <a:pt x="2800" y="211"/>
                </a:lnTo>
                <a:lnTo>
                  <a:pt x="2800" y="212"/>
                </a:lnTo>
                <a:lnTo>
                  <a:pt x="2800" y="211"/>
                </a:lnTo>
                <a:lnTo>
                  <a:pt x="2801" y="210"/>
                </a:lnTo>
                <a:lnTo>
                  <a:pt x="2801" y="211"/>
                </a:lnTo>
                <a:lnTo>
                  <a:pt x="2802" y="212"/>
                </a:lnTo>
                <a:lnTo>
                  <a:pt x="2802" y="211"/>
                </a:lnTo>
                <a:lnTo>
                  <a:pt x="2802" y="212"/>
                </a:lnTo>
                <a:lnTo>
                  <a:pt x="2803" y="211"/>
                </a:lnTo>
                <a:lnTo>
                  <a:pt x="2803" y="210"/>
                </a:lnTo>
                <a:lnTo>
                  <a:pt x="2803" y="211"/>
                </a:lnTo>
                <a:lnTo>
                  <a:pt x="2804" y="210"/>
                </a:lnTo>
                <a:lnTo>
                  <a:pt x="2804" y="210"/>
                </a:lnTo>
                <a:lnTo>
                  <a:pt x="2805" y="210"/>
                </a:lnTo>
                <a:lnTo>
                  <a:pt x="2805" y="211"/>
                </a:lnTo>
                <a:lnTo>
                  <a:pt x="2805" y="211"/>
                </a:lnTo>
                <a:lnTo>
                  <a:pt x="2806" y="210"/>
                </a:lnTo>
                <a:lnTo>
                  <a:pt x="2806" y="211"/>
                </a:lnTo>
                <a:lnTo>
                  <a:pt x="2806" y="210"/>
                </a:lnTo>
                <a:lnTo>
                  <a:pt x="2808" y="213"/>
                </a:lnTo>
                <a:lnTo>
                  <a:pt x="2808" y="211"/>
                </a:lnTo>
                <a:lnTo>
                  <a:pt x="2808" y="211"/>
                </a:lnTo>
                <a:lnTo>
                  <a:pt x="2809" y="210"/>
                </a:lnTo>
                <a:lnTo>
                  <a:pt x="2809" y="212"/>
                </a:lnTo>
                <a:lnTo>
                  <a:pt x="2810" y="210"/>
                </a:lnTo>
                <a:lnTo>
                  <a:pt x="2810" y="211"/>
                </a:lnTo>
                <a:lnTo>
                  <a:pt x="2810" y="212"/>
                </a:lnTo>
                <a:lnTo>
                  <a:pt x="2811" y="210"/>
                </a:lnTo>
                <a:lnTo>
                  <a:pt x="2811" y="211"/>
                </a:lnTo>
                <a:lnTo>
                  <a:pt x="2811" y="210"/>
                </a:lnTo>
                <a:lnTo>
                  <a:pt x="2812" y="210"/>
                </a:lnTo>
                <a:lnTo>
                  <a:pt x="2812" y="210"/>
                </a:lnTo>
                <a:lnTo>
                  <a:pt x="2812" y="212"/>
                </a:lnTo>
                <a:lnTo>
                  <a:pt x="2813" y="211"/>
                </a:lnTo>
                <a:lnTo>
                  <a:pt x="2813" y="210"/>
                </a:lnTo>
                <a:lnTo>
                  <a:pt x="2814" y="213"/>
                </a:lnTo>
                <a:lnTo>
                  <a:pt x="2814" y="210"/>
                </a:lnTo>
                <a:lnTo>
                  <a:pt x="2814" y="212"/>
                </a:lnTo>
                <a:lnTo>
                  <a:pt x="2815" y="212"/>
                </a:lnTo>
                <a:lnTo>
                  <a:pt x="2815" y="212"/>
                </a:lnTo>
                <a:lnTo>
                  <a:pt x="2815" y="211"/>
                </a:lnTo>
                <a:lnTo>
                  <a:pt x="2817" y="212"/>
                </a:lnTo>
                <a:lnTo>
                  <a:pt x="2817" y="212"/>
                </a:lnTo>
                <a:lnTo>
                  <a:pt x="2817" y="211"/>
                </a:lnTo>
                <a:lnTo>
                  <a:pt x="2818" y="211"/>
                </a:lnTo>
                <a:lnTo>
                  <a:pt x="2818" y="213"/>
                </a:lnTo>
                <a:lnTo>
                  <a:pt x="2819" y="212"/>
                </a:lnTo>
                <a:lnTo>
                  <a:pt x="2819" y="212"/>
                </a:lnTo>
                <a:lnTo>
                  <a:pt x="2819" y="210"/>
                </a:lnTo>
                <a:lnTo>
                  <a:pt x="2820" y="213"/>
                </a:lnTo>
                <a:lnTo>
                  <a:pt x="2820" y="211"/>
                </a:lnTo>
                <a:lnTo>
                  <a:pt x="2820" y="212"/>
                </a:lnTo>
                <a:lnTo>
                  <a:pt x="2821" y="211"/>
                </a:lnTo>
                <a:lnTo>
                  <a:pt x="2821" y="212"/>
                </a:lnTo>
                <a:lnTo>
                  <a:pt x="2821" y="211"/>
                </a:lnTo>
                <a:lnTo>
                  <a:pt x="2822" y="210"/>
                </a:lnTo>
                <a:lnTo>
                  <a:pt x="2822" y="211"/>
                </a:lnTo>
                <a:lnTo>
                  <a:pt x="2823" y="210"/>
                </a:lnTo>
                <a:lnTo>
                  <a:pt x="2823" y="211"/>
                </a:lnTo>
                <a:lnTo>
                  <a:pt x="2823" y="211"/>
                </a:lnTo>
                <a:lnTo>
                  <a:pt x="2824" y="212"/>
                </a:lnTo>
                <a:lnTo>
                  <a:pt x="2824" y="211"/>
                </a:lnTo>
                <a:lnTo>
                  <a:pt x="2824" y="211"/>
                </a:lnTo>
                <a:lnTo>
                  <a:pt x="2826" y="211"/>
                </a:lnTo>
                <a:lnTo>
                  <a:pt x="2826" y="210"/>
                </a:lnTo>
                <a:lnTo>
                  <a:pt x="2826" y="210"/>
                </a:lnTo>
                <a:lnTo>
                  <a:pt x="2827" y="212"/>
                </a:lnTo>
                <a:lnTo>
                  <a:pt x="2827" y="211"/>
                </a:lnTo>
                <a:lnTo>
                  <a:pt x="2828" y="211"/>
                </a:lnTo>
                <a:lnTo>
                  <a:pt x="2828" y="211"/>
                </a:lnTo>
                <a:lnTo>
                  <a:pt x="2828" y="210"/>
                </a:lnTo>
                <a:lnTo>
                  <a:pt x="2829" y="210"/>
                </a:lnTo>
                <a:lnTo>
                  <a:pt x="2829" y="212"/>
                </a:lnTo>
                <a:lnTo>
                  <a:pt x="2829" y="213"/>
                </a:lnTo>
                <a:lnTo>
                  <a:pt x="2830" y="213"/>
                </a:lnTo>
                <a:lnTo>
                  <a:pt x="2830" y="211"/>
                </a:lnTo>
                <a:lnTo>
                  <a:pt x="2830" y="212"/>
                </a:lnTo>
                <a:lnTo>
                  <a:pt x="2831" y="210"/>
                </a:lnTo>
                <a:lnTo>
                  <a:pt x="2831" y="210"/>
                </a:lnTo>
                <a:lnTo>
                  <a:pt x="2832" y="211"/>
                </a:lnTo>
                <a:lnTo>
                  <a:pt x="2832" y="211"/>
                </a:lnTo>
                <a:lnTo>
                  <a:pt x="2832" y="211"/>
                </a:lnTo>
                <a:lnTo>
                  <a:pt x="2833" y="210"/>
                </a:lnTo>
                <a:lnTo>
                  <a:pt x="2833" y="211"/>
                </a:lnTo>
                <a:lnTo>
                  <a:pt x="2833" y="211"/>
                </a:lnTo>
                <a:lnTo>
                  <a:pt x="2835" y="210"/>
                </a:lnTo>
                <a:lnTo>
                  <a:pt x="2835" y="210"/>
                </a:lnTo>
                <a:lnTo>
                  <a:pt x="2835" y="210"/>
                </a:lnTo>
                <a:lnTo>
                  <a:pt x="2836" y="210"/>
                </a:lnTo>
                <a:lnTo>
                  <a:pt x="2836" y="211"/>
                </a:lnTo>
                <a:lnTo>
                  <a:pt x="2837" y="211"/>
                </a:lnTo>
                <a:lnTo>
                  <a:pt x="2837" y="211"/>
                </a:lnTo>
                <a:lnTo>
                  <a:pt x="2837" y="211"/>
                </a:lnTo>
                <a:lnTo>
                  <a:pt x="2838" y="211"/>
                </a:lnTo>
                <a:lnTo>
                  <a:pt x="2838" y="211"/>
                </a:lnTo>
                <a:lnTo>
                  <a:pt x="2838" y="210"/>
                </a:lnTo>
                <a:lnTo>
                  <a:pt x="2839" y="211"/>
                </a:lnTo>
                <a:lnTo>
                  <a:pt x="2839" y="210"/>
                </a:lnTo>
                <a:lnTo>
                  <a:pt x="2839" y="211"/>
                </a:lnTo>
                <a:lnTo>
                  <a:pt x="2840" y="212"/>
                </a:lnTo>
                <a:lnTo>
                  <a:pt x="2840" y="210"/>
                </a:lnTo>
                <a:lnTo>
                  <a:pt x="2841" y="210"/>
                </a:lnTo>
                <a:lnTo>
                  <a:pt x="2841" y="212"/>
                </a:lnTo>
                <a:lnTo>
                  <a:pt x="2841" y="211"/>
                </a:lnTo>
                <a:lnTo>
                  <a:pt x="2842" y="211"/>
                </a:lnTo>
                <a:lnTo>
                  <a:pt x="2842" y="210"/>
                </a:lnTo>
                <a:lnTo>
                  <a:pt x="2842" y="212"/>
                </a:lnTo>
                <a:lnTo>
                  <a:pt x="2844" y="211"/>
                </a:lnTo>
                <a:lnTo>
                  <a:pt x="2844" y="210"/>
                </a:lnTo>
                <a:lnTo>
                  <a:pt x="2844" y="212"/>
                </a:lnTo>
                <a:lnTo>
                  <a:pt x="2845" y="212"/>
                </a:lnTo>
                <a:lnTo>
                  <a:pt x="2845" y="210"/>
                </a:lnTo>
                <a:lnTo>
                  <a:pt x="2846" y="210"/>
                </a:lnTo>
                <a:lnTo>
                  <a:pt x="2846" y="211"/>
                </a:lnTo>
                <a:lnTo>
                  <a:pt x="2846" y="211"/>
                </a:lnTo>
                <a:lnTo>
                  <a:pt x="2847" y="212"/>
                </a:lnTo>
                <a:lnTo>
                  <a:pt x="2847" y="211"/>
                </a:lnTo>
                <a:lnTo>
                  <a:pt x="2847" y="211"/>
                </a:lnTo>
                <a:lnTo>
                  <a:pt x="2848" y="210"/>
                </a:lnTo>
                <a:lnTo>
                  <a:pt x="2848" y="211"/>
                </a:lnTo>
                <a:lnTo>
                  <a:pt x="2849" y="210"/>
                </a:lnTo>
                <a:lnTo>
                  <a:pt x="2849" y="210"/>
                </a:lnTo>
                <a:lnTo>
                  <a:pt x="2849" y="211"/>
                </a:lnTo>
                <a:lnTo>
                  <a:pt x="2850" y="212"/>
                </a:lnTo>
                <a:lnTo>
                  <a:pt x="2850" y="210"/>
                </a:lnTo>
                <a:lnTo>
                  <a:pt x="2850" y="210"/>
                </a:lnTo>
                <a:lnTo>
                  <a:pt x="2851" y="210"/>
                </a:lnTo>
                <a:lnTo>
                  <a:pt x="2851" y="213"/>
                </a:lnTo>
                <a:lnTo>
                  <a:pt x="2851" y="211"/>
                </a:lnTo>
                <a:lnTo>
                  <a:pt x="2853" y="211"/>
                </a:lnTo>
                <a:lnTo>
                  <a:pt x="2853" y="211"/>
                </a:lnTo>
                <a:lnTo>
                  <a:pt x="2854" y="212"/>
                </a:lnTo>
                <a:lnTo>
                  <a:pt x="2854" y="212"/>
                </a:lnTo>
                <a:lnTo>
                  <a:pt x="2854" y="211"/>
                </a:lnTo>
                <a:lnTo>
                  <a:pt x="2855" y="211"/>
                </a:lnTo>
                <a:lnTo>
                  <a:pt x="2855" y="211"/>
                </a:lnTo>
                <a:lnTo>
                  <a:pt x="2855" y="211"/>
                </a:lnTo>
                <a:lnTo>
                  <a:pt x="2856" y="211"/>
                </a:lnTo>
                <a:lnTo>
                  <a:pt x="2856" y="211"/>
                </a:lnTo>
                <a:lnTo>
                  <a:pt x="2856" y="210"/>
                </a:lnTo>
                <a:lnTo>
                  <a:pt x="2857" y="210"/>
                </a:lnTo>
                <a:lnTo>
                  <a:pt x="2857" y="211"/>
                </a:lnTo>
                <a:lnTo>
                  <a:pt x="2858" y="212"/>
                </a:lnTo>
                <a:lnTo>
                  <a:pt x="2858" y="210"/>
                </a:lnTo>
                <a:lnTo>
                  <a:pt x="2858" y="210"/>
                </a:lnTo>
                <a:lnTo>
                  <a:pt x="2859" y="210"/>
                </a:lnTo>
                <a:lnTo>
                  <a:pt x="2859" y="212"/>
                </a:lnTo>
                <a:lnTo>
                  <a:pt x="2859" y="211"/>
                </a:lnTo>
                <a:lnTo>
                  <a:pt x="2860" y="212"/>
                </a:lnTo>
                <a:lnTo>
                  <a:pt x="2860" y="210"/>
                </a:lnTo>
                <a:lnTo>
                  <a:pt x="2860" y="211"/>
                </a:lnTo>
                <a:lnTo>
                  <a:pt x="2862" y="210"/>
                </a:lnTo>
                <a:lnTo>
                  <a:pt x="2862" y="211"/>
                </a:lnTo>
                <a:lnTo>
                  <a:pt x="2863" y="210"/>
                </a:lnTo>
                <a:lnTo>
                  <a:pt x="2863" y="212"/>
                </a:lnTo>
                <a:lnTo>
                  <a:pt x="2863" y="211"/>
                </a:lnTo>
                <a:lnTo>
                  <a:pt x="2864" y="210"/>
                </a:lnTo>
                <a:lnTo>
                  <a:pt x="2864" y="212"/>
                </a:lnTo>
                <a:lnTo>
                  <a:pt x="2864" y="211"/>
                </a:lnTo>
                <a:lnTo>
                  <a:pt x="2865" y="210"/>
                </a:lnTo>
                <a:lnTo>
                  <a:pt x="2865" y="211"/>
                </a:lnTo>
                <a:lnTo>
                  <a:pt x="2865" y="212"/>
                </a:lnTo>
                <a:lnTo>
                  <a:pt x="2866" y="211"/>
                </a:lnTo>
                <a:lnTo>
                  <a:pt x="2866" y="211"/>
                </a:lnTo>
                <a:lnTo>
                  <a:pt x="2867" y="211"/>
                </a:lnTo>
                <a:lnTo>
                  <a:pt x="2867" y="212"/>
                </a:lnTo>
                <a:lnTo>
                  <a:pt x="2867" y="211"/>
                </a:lnTo>
                <a:lnTo>
                  <a:pt x="2868" y="211"/>
                </a:lnTo>
                <a:lnTo>
                  <a:pt x="2868" y="211"/>
                </a:lnTo>
                <a:lnTo>
                  <a:pt x="2868" y="210"/>
                </a:lnTo>
                <a:lnTo>
                  <a:pt x="2869" y="210"/>
                </a:lnTo>
                <a:lnTo>
                  <a:pt x="2869" y="211"/>
                </a:lnTo>
                <a:lnTo>
                  <a:pt x="2869" y="212"/>
                </a:lnTo>
                <a:lnTo>
                  <a:pt x="2871" y="212"/>
                </a:lnTo>
                <a:lnTo>
                  <a:pt x="2871" y="211"/>
                </a:lnTo>
                <a:lnTo>
                  <a:pt x="2872" y="211"/>
                </a:lnTo>
                <a:lnTo>
                  <a:pt x="2872" y="211"/>
                </a:lnTo>
                <a:lnTo>
                  <a:pt x="2872" y="213"/>
                </a:lnTo>
                <a:lnTo>
                  <a:pt x="2873" y="94"/>
                </a:lnTo>
                <a:lnTo>
                  <a:pt x="2873" y="7"/>
                </a:lnTo>
                <a:lnTo>
                  <a:pt x="2873" y="3"/>
                </a:lnTo>
                <a:lnTo>
                  <a:pt x="2874" y="4"/>
                </a:lnTo>
                <a:lnTo>
                  <a:pt x="2874" y="4"/>
                </a:lnTo>
                <a:lnTo>
                  <a:pt x="2874" y="3"/>
                </a:lnTo>
                <a:lnTo>
                  <a:pt x="2875" y="3"/>
                </a:lnTo>
                <a:lnTo>
                  <a:pt x="2875" y="4"/>
                </a:lnTo>
                <a:lnTo>
                  <a:pt x="2876" y="4"/>
                </a:lnTo>
                <a:lnTo>
                  <a:pt x="2876" y="3"/>
                </a:lnTo>
                <a:lnTo>
                  <a:pt x="2876" y="3"/>
                </a:lnTo>
                <a:lnTo>
                  <a:pt x="2877" y="2"/>
                </a:lnTo>
                <a:lnTo>
                  <a:pt x="2877" y="3"/>
                </a:lnTo>
                <a:lnTo>
                  <a:pt x="2877" y="3"/>
                </a:lnTo>
                <a:lnTo>
                  <a:pt x="2878" y="2"/>
                </a:lnTo>
                <a:lnTo>
                  <a:pt x="2878" y="1"/>
                </a:lnTo>
                <a:lnTo>
                  <a:pt x="2878" y="2"/>
                </a:lnTo>
                <a:lnTo>
                  <a:pt x="2880" y="3"/>
                </a:lnTo>
                <a:lnTo>
                  <a:pt x="2880" y="3"/>
                </a:lnTo>
                <a:lnTo>
                  <a:pt x="2881" y="3"/>
                </a:lnTo>
                <a:lnTo>
                  <a:pt x="2881" y="3"/>
                </a:lnTo>
                <a:lnTo>
                  <a:pt x="2881" y="4"/>
                </a:lnTo>
                <a:lnTo>
                  <a:pt x="2882" y="4"/>
                </a:lnTo>
                <a:lnTo>
                  <a:pt x="2882" y="4"/>
                </a:lnTo>
                <a:lnTo>
                  <a:pt x="2882" y="3"/>
                </a:lnTo>
                <a:lnTo>
                  <a:pt x="2883" y="1"/>
                </a:lnTo>
                <a:lnTo>
                  <a:pt x="2883" y="4"/>
                </a:lnTo>
                <a:lnTo>
                  <a:pt x="2883" y="4"/>
                </a:lnTo>
                <a:lnTo>
                  <a:pt x="2884" y="2"/>
                </a:lnTo>
                <a:lnTo>
                  <a:pt x="2884" y="1"/>
                </a:lnTo>
                <a:lnTo>
                  <a:pt x="2885" y="1"/>
                </a:lnTo>
                <a:lnTo>
                  <a:pt x="2885" y="3"/>
                </a:lnTo>
                <a:lnTo>
                  <a:pt x="2885" y="3"/>
                </a:lnTo>
                <a:lnTo>
                  <a:pt x="2886" y="1"/>
                </a:lnTo>
                <a:lnTo>
                  <a:pt x="2886" y="2"/>
                </a:lnTo>
                <a:lnTo>
                  <a:pt x="2886" y="1"/>
                </a:lnTo>
                <a:lnTo>
                  <a:pt x="2887" y="3"/>
                </a:lnTo>
                <a:lnTo>
                  <a:pt x="2887" y="1"/>
                </a:lnTo>
                <a:lnTo>
                  <a:pt x="2887" y="3"/>
                </a:lnTo>
                <a:lnTo>
                  <a:pt x="2888" y="3"/>
                </a:lnTo>
                <a:lnTo>
                  <a:pt x="2888" y="4"/>
                </a:lnTo>
                <a:lnTo>
                  <a:pt x="2890" y="4"/>
                </a:lnTo>
                <a:lnTo>
                  <a:pt x="2890" y="4"/>
                </a:lnTo>
                <a:lnTo>
                  <a:pt x="2890" y="1"/>
                </a:lnTo>
                <a:lnTo>
                  <a:pt x="2891" y="4"/>
                </a:lnTo>
                <a:lnTo>
                  <a:pt x="2891" y="4"/>
                </a:lnTo>
                <a:lnTo>
                  <a:pt x="2891" y="2"/>
                </a:lnTo>
                <a:lnTo>
                  <a:pt x="2892" y="4"/>
                </a:lnTo>
                <a:lnTo>
                  <a:pt x="2892" y="4"/>
                </a:lnTo>
                <a:lnTo>
                  <a:pt x="2893" y="2"/>
                </a:lnTo>
                <a:lnTo>
                  <a:pt x="2893" y="1"/>
                </a:lnTo>
                <a:lnTo>
                  <a:pt x="2893" y="2"/>
                </a:lnTo>
                <a:lnTo>
                  <a:pt x="2894" y="2"/>
                </a:lnTo>
                <a:lnTo>
                  <a:pt x="2894" y="2"/>
                </a:lnTo>
                <a:lnTo>
                  <a:pt x="2894" y="2"/>
                </a:lnTo>
                <a:lnTo>
                  <a:pt x="2895" y="1"/>
                </a:lnTo>
                <a:lnTo>
                  <a:pt x="2895" y="3"/>
                </a:lnTo>
                <a:lnTo>
                  <a:pt x="2895" y="4"/>
                </a:lnTo>
                <a:lnTo>
                  <a:pt x="2896" y="2"/>
                </a:lnTo>
                <a:lnTo>
                  <a:pt x="2896" y="4"/>
                </a:lnTo>
                <a:lnTo>
                  <a:pt x="2897" y="3"/>
                </a:lnTo>
                <a:lnTo>
                  <a:pt x="2897" y="2"/>
                </a:lnTo>
                <a:lnTo>
                  <a:pt x="2897" y="3"/>
                </a:lnTo>
                <a:lnTo>
                  <a:pt x="2899" y="3"/>
                </a:lnTo>
                <a:lnTo>
                  <a:pt x="2899" y="3"/>
                </a:lnTo>
                <a:lnTo>
                  <a:pt x="2899" y="2"/>
                </a:lnTo>
                <a:lnTo>
                  <a:pt x="2900" y="2"/>
                </a:lnTo>
                <a:lnTo>
                  <a:pt x="2900" y="4"/>
                </a:lnTo>
                <a:lnTo>
                  <a:pt x="2900" y="2"/>
                </a:lnTo>
                <a:lnTo>
                  <a:pt x="2901" y="3"/>
                </a:lnTo>
                <a:lnTo>
                  <a:pt x="2901" y="2"/>
                </a:lnTo>
                <a:lnTo>
                  <a:pt x="2902" y="4"/>
                </a:lnTo>
                <a:lnTo>
                  <a:pt x="2902" y="3"/>
                </a:lnTo>
                <a:lnTo>
                  <a:pt x="2902" y="2"/>
                </a:lnTo>
                <a:lnTo>
                  <a:pt x="2903" y="3"/>
                </a:lnTo>
                <a:lnTo>
                  <a:pt x="2903" y="2"/>
                </a:lnTo>
                <a:lnTo>
                  <a:pt x="2903" y="3"/>
                </a:lnTo>
                <a:lnTo>
                  <a:pt x="2904" y="3"/>
                </a:lnTo>
                <a:lnTo>
                  <a:pt x="2904" y="3"/>
                </a:lnTo>
                <a:lnTo>
                  <a:pt x="2904" y="2"/>
                </a:lnTo>
                <a:lnTo>
                  <a:pt x="2905" y="1"/>
                </a:lnTo>
                <a:lnTo>
                  <a:pt x="2905" y="3"/>
                </a:lnTo>
                <a:lnTo>
                  <a:pt x="2906" y="2"/>
                </a:lnTo>
                <a:lnTo>
                  <a:pt x="2906" y="2"/>
                </a:lnTo>
                <a:lnTo>
                  <a:pt x="2906" y="1"/>
                </a:lnTo>
                <a:lnTo>
                  <a:pt x="2908" y="4"/>
                </a:lnTo>
                <a:lnTo>
                  <a:pt x="2908" y="2"/>
                </a:lnTo>
                <a:lnTo>
                  <a:pt x="2908" y="2"/>
                </a:lnTo>
                <a:lnTo>
                  <a:pt x="2909" y="3"/>
                </a:lnTo>
                <a:lnTo>
                  <a:pt x="2909" y="3"/>
                </a:lnTo>
                <a:lnTo>
                  <a:pt x="2909" y="3"/>
                </a:lnTo>
                <a:lnTo>
                  <a:pt x="2910" y="3"/>
                </a:lnTo>
                <a:lnTo>
                  <a:pt x="2910" y="3"/>
                </a:lnTo>
                <a:lnTo>
                  <a:pt x="2911" y="3"/>
                </a:lnTo>
                <a:lnTo>
                  <a:pt x="2911" y="2"/>
                </a:lnTo>
                <a:lnTo>
                  <a:pt x="2911" y="3"/>
                </a:lnTo>
                <a:lnTo>
                  <a:pt x="2912" y="2"/>
                </a:lnTo>
                <a:lnTo>
                  <a:pt x="2912" y="4"/>
                </a:lnTo>
                <a:lnTo>
                  <a:pt x="2912" y="4"/>
                </a:lnTo>
                <a:lnTo>
                  <a:pt x="2913" y="2"/>
                </a:lnTo>
                <a:lnTo>
                  <a:pt x="2913" y="3"/>
                </a:lnTo>
                <a:lnTo>
                  <a:pt x="2913" y="2"/>
                </a:lnTo>
                <a:lnTo>
                  <a:pt x="2914" y="4"/>
                </a:lnTo>
                <a:lnTo>
                  <a:pt x="2914" y="2"/>
                </a:lnTo>
                <a:lnTo>
                  <a:pt x="2915" y="3"/>
                </a:lnTo>
                <a:lnTo>
                  <a:pt x="2915" y="1"/>
                </a:lnTo>
                <a:lnTo>
                  <a:pt x="2915" y="2"/>
                </a:lnTo>
                <a:lnTo>
                  <a:pt x="2917" y="3"/>
                </a:lnTo>
                <a:lnTo>
                  <a:pt x="2917" y="2"/>
                </a:lnTo>
                <a:lnTo>
                  <a:pt x="2917" y="1"/>
                </a:lnTo>
                <a:lnTo>
                  <a:pt x="2918" y="2"/>
                </a:lnTo>
                <a:lnTo>
                  <a:pt x="2918" y="3"/>
                </a:lnTo>
                <a:lnTo>
                  <a:pt x="2918" y="2"/>
                </a:lnTo>
                <a:lnTo>
                  <a:pt x="2919" y="3"/>
                </a:lnTo>
                <a:lnTo>
                  <a:pt x="2919" y="4"/>
                </a:lnTo>
                <a:lnTo>
                  <a:pt x="2920" y="3"/>
                </a:lnTo>
                <a:lnTo>
                  <a:pt x="2920" y="2"/>
                </a:lnTo>
                <a:lnTo>
                  <a:pt x="2920" y="2"/>
                </a:lnTo>
                <a:lnTo>
                  <a:pt x="2921" y="2"/>
                </a:lnTo>
                <a:lnTo>
                  <a:pt x="2921" y="4"/>
                </a:lnTo>
                <a:lnTo>
                  <a:pt x="2921" y="4"/>
                </a:lnTo>
                <a:lnTo>
                  <a:pt x="2922" y="3"/>
                </a:lnTo>
                <a:lnTo>
                  <a:pt x="2922" y="1"/>
                </a:lnTo>
                <a:lnTo>
                  <a:pt x="2922" y="3"/>
                </a:lnTo>
                <a:lnTo>
                  <a:pt x="2923" y="4"/>
                </a:lnTo>
                <a:lnTo>
                  <a:pt x="2923" y="3"/>
                </a:lnTo>
                <a:lnTo>
                  <a:pt x="2924" y="3"/>
                </a:lnTo>
                <a:lnTo>
                  <a:pt x="2924" y="3"/>
                </a:lnTo>
                <a:lnTo>
                  <a:pt x="2924" y="3"/>
                </a:lnTo>
                <a:lnTo>
                  <a:pt x="2926" y="3"/>
                </a:lnTo>
                <a:lnTo>
                  <a:pt x="2926" y="2"/>
                </a:lnTo>
                <a:lnTo>
                  <a:pt x="2926" y="3"/>
                </a:lnTo>
                <a:lnTo>
                  <a:pt x="2927" y="3"/>
                </a:lnTo>
                <a:lnTo>
                  <a:pt x="2927" y="1"/>
                </a:lnTo>
                <a:lnTo>
                  <a:pt x="2927" y="3"/>
                </a:lnTo>
                <a:lnTo>
                  <a:pt x="2928" y="4"/>
                </a:lnTo>
                <a:lnTo>
                  <a:pt x="2928" y="2"/>
                </a:lnTo>
                <a:lnTo>
                  <a:pt x="2929" y="1"/>
                </a:lnTo>
                <a:lnTo>
                  <a:pt x="2929" y="3"/>
                </a:lnTo>
                <a:lnTo>
                  <a:pt x="2929" y="2"/>
                </a:lnTo>
                <a:lnTo>
                  <a:pt x="2930" y="1"/>
                </a:lnTo>
                <a:lnTo>
                  <a:pt x="2930" y="1"/>
                </a:lnTo>
                <a:lnTo>
                  <a:pt x="2930" y="4"/>
                </a:lnTo>
                <a:lnTo>
                  <a:pt x="2931" y="2"/>
                </a:lnTo>
                <a:lnTo>
                  <a:pt x="2931" y="1"/>
                </a:lnTo>
                <a:lnTo>
                  <a:pt x="2931" y="2"/>
                </a:lnTo>
                <a:lnTo>
                  <a:pt x="2932" y="2"/>
                </a:lnTo>
                <a:lnTo>
                  <a:pt x="2932" y="1"/>
                </a:lnTo>
                <a:lnTo>
                  <a:pt x="2933" y="2"/>
                </a:lnTo>
                <a:lnTo>
                  <a:pt x="2933" y="3"/>
                </a:lnTo>
                <a:lnTo>
                  <a:pt x="2933" y="2"/>
                </a:lnTo>
                <a:lnTo>
                  <a:pt x="2935" y="4"/>
                </a:lnTo>
                <a:lnTo>
                  <a:pt x="2935" y="4"/>
                </a:lnTo>
                <a:lnTo>
                  <a:pt x="2935" y="4"/>
                </a:lnTo>
                <a:lnTo>
                  <a:pt x="2936" y="2"/>
                </a:lnTo>
                <a:lnTo>
                  <a:pt x="2936" y="2"/>
                </a:lnTo>
                <a:lnTo>
                  <a:pt x="2937" y="3"/>
                </a:lnTo>
                <a:lnTo>
                  <a:pt x="2937" y="2"/>
                </a:lnTo>
                <a:lnTo>
                  <a:pt x="2937" y="1"/>
                </a:lnTo>
                <a:lnTo>
                  <a:pt x="2938" y="3"/>
                </a:lnTo>
                <a:lnTo>
                  <a:pt x="2938" y="2"/>
                </a:lnTo>
                <a:lnTo>
                  <a:pt x="2938" y="2"/>
                </a:lnTo>
                <a:lnTo>
                  <a:pt x="2939" y="2"/>
                </a:lnTo>
                <a:lnTo>
                  <a:pt x="2939" y="4"/>
                </a:lnTo>
                <a:lnTo>
                  <a:pt x="2939" y="3"/>
                </a:lnTo>
                <a:lnTo>
                  <a:pt x="2940" y="3"/>
                </a:lnTo>
                <a:lnTo>
                  <a:pt x="2940" y="3"/>
                </a:lnTo>
                <a:lnTo>
                  <a:pt x="2941" y="3"/>
                </a:lnTo>
                <a:lnTo>
                  <a:pt x="2941" y="3"/>
                </a:lnTo>
                <a:lnTo>
                  <a:pt x="2941" y="3"/>
                </a:lnTo>
                <a:lnTo>
                  <a:pt x="2942" y="2"/>
                </a:lnTo>
                <a:lnTo>
                  <a:pt x="2942" y="4"/>
                </a:lnTo>
                <a:lnTo>
                  <a:pt x="2942" y="4"/>
                </a:lnTo>
                <a:lnTo>
                  <a:pt x="2944" y="3"/>
                </a:lnTo>
                <a:lnTo>
                  <a:pt x="2944" y="4"/>
                </a:lnTo>
                <a:lnTo>
                  <a:pt x="2944" y="2"/>
                </a:lnTo>
                <a:lnTo>
                  <a:pt x="2945" y="4"/>
                </a:lnTo>
                <a:lnTo>
                  <a:pt x="2945" y="3"/>
                </a:lnTo>
                <a:lnTo>
                  <a:pt x="2946" y="3"/>
                </a:lnTo>
                <a:lnTo>
                  <a:pt x="2946" y="1"/>
                </a:lnTo>
                <a:lnTo>
                  <a:pt x="2946" y="3"/>
                </a:lnTo>
                <a:lnTo>
                  <a:pt x="2947" y="4"/>
                </a:lnTo>
                <a:lnTo>
                  <a:pt x="2947" y="2"/>
                </a:lnTo>
                <a:lnTo>
                  <a:pt x="2947" y="3"/>
                </a:lnTo>
                <a:lnTo>
                  <a:pt x="2948" y="3"/>
                </a:lnTo>
                <a:lnTo>
                  <a:pt x="2948" y="4"/>
                </a:lnTo>
                <a:lnTo>
                  <a:pt x="2948" y="1"/>
                </a:lnTo>
                <a:lnTo>
                  <a:pt x="2949" y="2"/>
                </a:lnTo>
                <a:lnTo>
                  <a:pt x="2949" y="2"/>
                </a:lnTo>
                <a:lnTo>
                  <a:pt x="2950" y="3"/>
                </a:lnTo>
                <a:lnTo>
                  <a:pt x="2950" y="2"/>
                </a:lnTo>
                <a:lnTo>
                  <a:pt x="2950" y="3"/>
                </a:lnTo>
                <a:lnTo>
                  <a:pt x="2951" y="4"/>
                </a:lnTo>
                <a:lnTo>
                  <a:pt x="2951" y="3"/>
                </a:lnTo>
                <a:lnTo>
                  <a:pt x="2951" y="3"/>
                </a:lnTo>
                <a:lnTo>
                  <a:pt x="2953" y="2"/>
                </a:lnTo>
                <a:lnTo>
                  <a:pt x="2953" y="4"/>
                </a:lnTo>
                <a:lnTo>
                  <a:pt x="2953" y="2"/>
                </a:lnTo>
                <a:lnTo>
                  <a:pt x="2954" y="4"/>
                </a:lnTo>
                <a:lnTo>
                  <a:pt x="2954" y="4"/>
                </a:lnTo>
                <a:lnTo>
                  <a:pt x="2955" y="3"/>
                </a:lnTo>
                <a:lnTo>
                  <a:pt x="2955" y="2"/>
                </a:lnTo>
                <a:lnTo>
                  <a:pt x="2955" y="3"/>
                </a:lnTo>
                <a:lnTo>
                  <a:pt x="2956" y="3"/>
                </a:lnTo>
                <a:lnTo>
                  <a:pt x="2956" y="3"/>
                </a:lnTo>
                <a:lnTo>
                  <a:pt x="2956" y="3"/>
                </a:lnTo>
                <a:lnTo>
                  <a:pt x="2957" y="2"/>
                </a:lnTo>
                <a:lnTo>
                  <a:pt x="2957" y="4"/>
                </a:lnTo>
                <a:lnTo>
                  <a:pt x="2957" y="2"/>
                </a:lnTo>
                <a:lnTo>
                  <a:pt x="2958" y="3"/>
                </a:lnTo>
                <a:lnTo>
                  <a:pt x="2958" y="2"/>
                </a:lnTo>
                <a:lnTo>
                  <a:pt x="2959" y="2"/>
                </a:lnTo>
                <a:lnTo>
                  <a:pt x="2959" y="3"/>
                </a:lnTo>
                <a:lnTo>
                  <a:pt x="2959" y="3"/>
                </a:lnTo>
                <a:lnTo>
                  <a:pt x="2960" y="3"/>
                </a:lnTo>
                <a:lnTo>
                  <a:pt x="2960" y="3"/>
                </a:lnTo>
                <a:lnTo>
                  <a:pt x="2960" y="4"/>
                </a:lnTo>
                <a:lnTo>
                  <a:pt x="2962" y="4"/>
                </a:lnTo>
                <a:lnTo>
                  <a:pt x="2962" y="3"/>
                </a:lnTo>
                <a:lnTo>
                  <a:pt x="2962" y="2"/>
                </a:lnTo>
                <a:lnTo>
                  <a:pt x="2963" y="3"/>
                </a:lnTo>
                <a:lnTo>
                  <a:pt x="2963" y="3"/>
                </a:lnTo>
                <a:lnTo>
                  <a:pt x="2964" y="3"/>
                </a:lnTo>
                <a:lnTo>
                  <a:pt x="2964" y="2"/>
                </a:lnTo>
                <a:lnTo>
                  <a:pt x="2964" y="2"/>
                </a:lnTo>
                <a:lnTo>
                  <a:pt x="2965" y="3"/>
                </a:lnTo>
                <a:lnTo>
                  <a:pt x="2965" y="2"/>
                </a:lnTo>
                <a:lnTo>
                  <a:pt x="2965" y="2"/>
                </a:lnTo>
                <a:lnTo>
                  <a:pt x="2966" y="3"/>
                </a:lnTo>
                <a:lnTo>
                  <a:pt x="2966" y="2"/>
                </a:lnTo>
                <a:lnTo>
                  <a:pt x="2966" y="2"/>
                </a:lnTo>
                <a:lnTo>
                  <a:pt x="2967" y="2"/>
                </a:lnTo>
                <a:lnTo>
                  <a:pt x="2967" y="4"/>
                </a:lnTo>
                <a:lnTo>
                  <a:pt x="2968" y="4"/>
                </a:lnTo>
                <a:lnTo>
                  <a:pt x="2968" y="2"/>
                </a:lnTo>
                <a:lnTo>
                  <a:pt x="2968" y="3"/>
                </a:lnTo>
                <a:lnTo>
                  <a:pt x="2969" y="3"/>
                </a:lnTo>
                <a:lnTo>
                  <a:pt x="2969" y="2"/>
                </a:lnTo>
                <a:lnTo>
                  <a:pt x="2969" y="4"/>
                </a:lnTo>
                <a:lnTo>
                  <a:pt x="2971" y="1"/>
                </a:lnTo>
                <a:lnTo>
                  <a:pt x="2971" y="3"/>
                </a:lnTo>
                <a:lnTo>
                  <a:pt x="2971" y="4"/>
                </a:lnTo>
                <a:lnTo>
                  <a:pt x="2972" y="4"/>
                </a:lnTo>
                <a:lnTo>
                  <a:pt x="2972" y="4"/>
                </a:lnTo>
                <a:lnTo>
                  <a:pt x="2973" y="4"/>
                </a:lnTo>
                <a:lnTo>
                  <a:pt x="2973" y="3"/>
                </a:lnTo>
                <a:lnTo>
                  <a:pt x="2973" y="3"/>
                </a:lnTo>
                <a:lnTo>
                  <a:pt x="2974" y="3"/>
                </a:lnTo>
                <a:lnTo>
                  <a:pt x="2974" y="1"/>
                </a:lnTo>
                <a:lnTo>
                  <a:pt x="2974" y="2"/>
                </a:lnTo>
                <a:lnTo>
                  <a:pt x="2975" y="2"/>
                </a:lnTo>
                <a:lnTo>
                  <a:pt x="2975" y="2"/>
                </a:lnTo>
                <a:lnTo>
                  <a:pt x="2975" y="3"/>
                </a:lnTo>
                <a:lnTo>
                  <a:pt x="2976" y="2"/>
                </a:lnTo>
                <a:lnTo>
                  <a:pt x="2976" y="3"/>
                </a:lnTo>
                <a:lnTo>
                  <a:pt x="2977" y="1"/>
                </a:lnTo>
                <a:lnTo>
                  <a:pt x="2977" y="2"/>
                </a:lnTo>
                <a:lnTo>
                  <a:pt x="2977" y="3"/>
                </a:lnTo>
                <a:lnTo>
                  <a:pt x="2978" y="3"/>
                </a:lnTo>
                <a:lnTo>
                  <a:pt x="2978" y="4"/>
                </a:lnTo>
                <a:lnTo>
                  <a:pt x="2978" y="4"/>
                </a:lnTo>
                <a:lnTo>
                  <a:pt x="2980" y="1"/>
                </a:lnTo>
                <a:lnTo>
                  <a:pt x="2980" y="1"/>
                </a:lnTo>
                <a:lnTo>
                  <a:pt x="2981" y="1"/>
                </a:lnTo>
                <a:lnTo>
                  <a:pt x="2981" y="4"/>
                </a:lnTo>
                <a:lnTo>
                  <a:pt x="2981" y="4"/>
                </a:lnTo>
                <a:lnTo>
                  <a:pt x="2982" y="1"/>
                </a:lnTo>
                <a:lnTo>
                  <a:pt x="2982" y="4"/>
                </a:lnTo>
                <a:lnTo>
                  <a:pt x="2982" y="2"/>
                </a:lnTo>
                <a:lnTo>
                  <a:pt x="2983" y="4"/>
                </a:lnTo>
                <a:lnTo>
                  <a:pt x="2983" y="3"/>
                </a:lnTo>
                <a:lnTo>
                  <a:pt x="2983" y="4"/>
                </a:lnTo>
                <a:lnTo>
                  <a:pt x="2984" y="3"/>
                </a:lnTo>
                <a:lnTo>
                  <a:pt x="2984" y="3"/>
                </a:lnTo>
                <a:lnTo>
                  <a:pt x="2985" y="3"/>
                </a:lnTo>
                <a:lnTo>
                  <a:pt x="2985" y="3"/>
                </a:lnTo>
                <a:lnTo>
                  <a:pt x="2985" y="3"/>
                </a:lnTo>
                <a:lnTo>
                  <a:pt x="2986" y="3"/>
                </a:lnTo>
                <a:lnTo>
                  <a:pt x="2986" y="3"/>
                </a:lnTo>
                <a:lnTo>
                  <a:pt x="2986" y="4"/>
                </a:lnTo>
                <a:lnTo>
                  <a:pt x="2987" y="3"/>
                </a:lnTo>
                <a:lnTo>
                  <a:pt x="2987" y="3"/>
                </a:lnTo>
                <a:lnTo>
                  <a:pt x="2987" y="3"/>
                </a:lnTo>
                <a:lnTo>
                  <a:pt x="2989" y="3"/>
                </a:lnTo>
                <a:lnTo>
                  <a:pt x="2989" y="2"/>
                </a:lnTo>
                <a:lnTo>
                  <a:pt x="2990" y="4"/>
                </a:lnTo>
                <a:lnTo>
                  <a:pt x="2990" y="3"/>
                </a:lnTo>
                <a:lnTo>
                  <a:pt x="2990" y="4"/>
                </a:lnTo>
                <a:lnTo>
                  <a:pt x="2991" y="4"/>
                </a:lnTo>
                <a:lnTo>
                  <a:pt x="2991" y="4"/>
                </a:lnTo>
                <a:lnTo>
                  <a:pt x="2991" y="3"/>
                </a:lnTo>
                <a:lnTo>
                  <a:pt x="2992" y="4"/>
                </a:lnTo>
                <a:lnTo>
                  <a:pt x="2992" y="2"/>
                </a:lnTo>
                <a:lnTo>
                  <a:pt x="2992" y="2"/>
                </a:lnTo>
                <a:lnTo>
                  <a:pt x="2993" y="3"/>
                </a:lnTo>
                <a:lnTo>
                  <a:pt x="2993" y="1"/>
                </a:lnTo>
                <a:lnTo>
                  <a:pt x="2994" y="3"/>
                </a:lnTo>
                <a:lnTo>
                  <a:pt x="2994" y="2"/>
                </a:lnTo>
                <a:lnTo>
                  <a:pt x="2994" y="4"/>
                </a:lnTo>
                <a:lnTo>
                  <a:pt x="2995" y="4"/>
                </a:lnTo>
                <a:lnTo>
                  <a:pt x="2995" y="2"/>
                </a:lnTo>
                <a:lnTo>
                  <a:pt x="2995" y="2"/>
                </a:lnTo>
                <a:lnTo>
                  <a:pt x="2996" y="3"/>
                </a:lnTo>
                <a:lnTo>
                  <a:pt x="2996" y="2"/>
                </a:lnTo>
                <a:lnTo>
                  <a:pt x="2996" y="3"/>
                </a:lnTo>
                <a:lnTo>
                  <a:pt x="2998" y="2"/>
                </a:lnTo>
                <a:lnTo>
                  <a:pt x="2998" y="3"/>
                </a:lnTo>
                <a:lnTo>
                  <a:pt x="2999" y="4"/>
                </a:lnTo>
                <a:lnTo>
                  <a:pt x="2999" y="2"/>
                </a:lnTo>
                <a:lnTo>
                  <a:pt x="2999" y="4"/>
                </a:lnTo>
                <a:lnTo>
                  <a:pt x="3000" y="1"/>
                </a:lnTo>
                <a:lnTo>
                  <a:pt x="3000" y="3"/>
                </a:lnTo>
                <a:lnTo>
                  <a:pt x="3000" y="4"/>
                </a:lnTo>
                <a:lnTo>
                  <a:pt x="3001" y="3"/>
                </a:lnTo>
                <a:lnTo>
                  <a:pt x="3001" y="4"/>
                </a:lnTo>
                <a:lnTo>
                  <a:pt x="3001" y="3"/>
                </a:lnTo>
                <a:lnTo>
                  <a:pt x="3002" y="2"/>
                </a:lnTo>
                <a:lnTo>
                  <a:pt x="3002" y="3"/>
                </a:lnTo>
                <a:lnTo>
                  <a:pt x="3003" y="3"/>
                </a:lnTo>
                <a:lnTo>
                  <a:pt x="3003" y="2"/>
                </a:lnTo>
                <a:lnTo>
                  <a:pt x="3003" y="2"/>
                </a:lnTo>
                <a:lnTo>
                  <a:pt x="3004" y="2"/>
                </a:lnTo>
                <a:lnTo>
                  <a:pt x="3004" y="3"/>
                </a:lnTo>
                <a:lnTo>
                  <a:pt x="3004" y="1"/>
                </a:lnTo>
                <a:lnTo>
                  <a:pt x="3005" y="3"/>
                </a:lnTo>
                <a:lnTo>
                  <a:pt x="3005" y="2"/>
                </a:lnTo>
                <a:lnTo>
                  <a:pt x="3005" y="3"/>
                </a:lnTo>
                <a:lnTo>
                  <a:pt x="3007" y="2"/>
                </a:lnTo>
                <a:lnTo>
                  <a:pt x="3007" y="4"/>
                </a:lnTo>
                <a:lnTo>
                  <a:pt x="3008" y="2"/>
                </a:lnTo>
                <a:lnTo>
                  <a:pt x="3008" y="1"/>
                </a:lnTo>
                <a:lnTo>
                  <a:pt x="3008" y="3"/>
                </a:lnTo>
                <a:lnTo>
                  <a:pt x="3009" y="4"/>
                </a:lnTo>
                <a:lnTo>
                  <a:pt x="3009" y="3"/>
                </a:lnTo>
                <a:lnTo>
                  <a:pt x="3009" y="2"/>
                </a:lnTo>
                <a:lnTo>
                  <a:pt x="3010" y="4"/>
                </a:lnTo>
                <a:lnTo>
                  <a:pt x="3010" y="2"/>
                </a:lnTo>
                <a:lnTo>
                  <a:pt x="3010" y="3"/>
                </a:lnTo>
                <a:lnTo>
                  <a:pt x="3011" y="2"/>
                </a:lnTo>
                <a:lnTo>
                  <a:pt x="3011" y="3"/>
                </a:lnTo>
                <a:lnTo>
                  <a:pt x="3012" y="1"/>
                </a:lnTo>
                <a:lnTo>
                  <a:pt x="3012" y="2"/>
                </a:lnTo>
                <a:lnTo>
                  <a:pt x="3012" y="1"/>
                </a:lnTo>
                <a:lnTo>
                  <a:pt x="3013" y="1"/>
                </a:lnTo>
                <a:lnTo>
                  <a:pt x="3013" y="1"/>
                </a:lnTo>
                <a:lnTo>
                  <a:pt x="3013" y="2"/>
                </a:lnTo>
                <a:lnTo>
                  <a:pt x="3014" y="1"/>
                </a:lnTo>
                <a:lnTo>
                  <a:pt x="3014" y="2"/>
                </a:lnTo>
                <a:lnTo>
                  <a:pt x="3014" y="3"/>
                </a:lnTo>
                <a:lnTo>
                  <a:pt x="3016" y="4"/>
                </a:lnTo>
                <a:lnTo>
                  <a:pt x="3016" y="1"/>
                </a:lnTo>
                <a:lnTo>
                  <a:pt x="3017" y="2"/>
                </a:lnTo>
                <a:lnTo>
                  <a:pt x="3017" y="2"/>
                </a:lnTo>
                <a:lnTo>
                  <a:pt x="3017" y="3"/>
                </a:lnTo>
                <a:lnTo>
                  <a:pt x="3018" y="3"/>
                </a:lnTo>
                <a:lnTo>
                  <a:pt x="3018" y="3"/>
                </a:lnTo>
                <a:lnTo>
                  <a:pt x="3018" y="1"/>
                </a:lnTo>
                <a:lnTo>
                  <a:pt x="3019" y="2"/>
                </a:lnTo>
                <a:lnTo>
                  <a:pt x="3019" y="2"/>
                </a:lnTo>
                <a:lnTo>
                  <a:pt x="3020" y="2"/>
                </a:lnTo>
                <a:lnTo>
                  <a:pt x="3020" y="1"/>
                </a:lnTo>
                <a:lnTo>
                  <a:pt x="3020" y="3"/>
                </a:lnTo>
                <a:lnTo>
                  <a:pt x="3021" y="1"/>
                </a:lnTo>
                <a:lnTo>
                  <a:pt x="3021" y="1"/>
                </a:lnTo>
                <a:lnTo>
                  <a:pt x="3021" y="2"/>
                </a:lnTo>
                <a:lnTo>
                  <a:pt x="3022" y="3"/>
                </a:lnTo>
                <a:lnTo>
                  <a:pt x="3022" y="2"/>
                </a:lnTo>
                <a:lnTo>
                  <a:pt x="3022" y="2"/>
                </a:lnTo>
                <a:lnTo>
                  <a:pt x="3023" y="2"/>
                </a:lnTo>
                <a:lnTo>
                  <a:pt x="3023" y="3"/>
                </a:lnTo>
                <a:lnTo>
                  <a:pt x="3025" y="3"/>
                </a:lnTo>
                <a:lnTo>
                  <a:pt x="3025" y="4"/>
                </a:lnTo>
                <a:lnTo>
                  <a:pt x="3025" y="3"/>
                </a:lnTo>
                <a:lnTo>
                  <a:pt x="3026" y="3"/>
                </a:lnTo>
                <a:lnTo>
                  <a:pt x="3026" y="4"/>
                </a:lnTo>
                <a:lnTo>
                  <a:pt x="3026" y="2"/>
                </a:lnTo>
                <a:lnTo>
                  <a:pt x="3027" y="3"/>
                </a:lnTo>
                <a:lnTo>
                  <a:pt x="3027" y="2"/>
                </a:lnTo>
                <a:lnTo>
                  <a:pt x="3027" y="2"/>
                </a:lnTo>
                <a:lnTo>
                  <a:pt x="3028" y="2"/>
                </a:lnTo>
                <a:lnTo>
                  <a:pt x="3028" y="3"/>
                </a:lnTo>
                <a:lnTo>
                  <a:pt x="3029" y="4"/>
                </a:lnTo>
                <a:lnTo>
                  <a:pt x="3029" y="3"/>
                </a:lnTo>
                <a:lnTo>
                  <a:pt x="3029" y="3"/>
                </a:lnTo>
                <a:lnTo>
                  <a:pt x="3030" y="2"/>
                </a:lnTo>
                <a:lnTo>
                  <a:pt x="3030" y="4"/>
                </a:lnTo>
                <a:lnTo>
                  <a:pt x="3030" y="3"/>
                </a:lnTo>
                <a:lnTo>
                  <a:pt x="3031" y="3"/>
                </a:lnTo>
                <a:lnTo>
                  <a:pt x="3031" y="4"/>
                </a:lnTo>
                <a:lnTo>
                  <a:pt x="3031" y="3"/>
                </a:lnTo>
                <a:lnTo>
                  <a:pt x="3032" y="2"/>
                </a:lnTo>
                <a:lnTo>
                  <a:pt x="3032" y="4"/>
                </a:lnTo>
                <a:lnTo>
                  <a:pt x="3034" y="2"/>
                </a:lnTo>
                <a:lnTo>
                  <a:pt x="3034" y="4"/>
                </a:lnTo>
                <a:lnTo>
                  <a:pt x="3034" y="4"/>
                </a:lnTo>
                <a:lnTo>
                  <a:pt x="3035" y="3"/>
                </a:lnTo>
                <a:lnTo>
                  <a:pt x="3035" y="3"/>
                </a:lnTo>
                <a:lnTo>
                  <a:pt x="3035" y="2"/>
                </a:lnTo>
                <a:lnTo>
                  <a:pt x="3036" y="3"/>
                </a:lnTo>
                <a:lnTo>
                  <a:pt x="3036" y="2"/>
                </a:lnTo>
                <a:lnTo>
                  <a:pt x="3036" y="3"/>
                </a:lnTo>
                <a:lnTo>
                  <a:pt x="3037" y="4"/>
                </a:lnTo>
                <a:lnTo>
                  <a:pt x="3037" y="3"/>
                </a:lnTo>
                <a:lnTo>
                  <a:pt x="3038" y="4"/>
                </a:lnTo>
                <a:lnTo>
                  <a:pt x="3038" y="3"/>
                </a:lnTo>
                <a:lnTo>
                  <a:pt x="3038" y="3"/>
                </a:lnTo>
                <a:lnTo>
                  <a:pt x="3039" y="1"/>
                </a:lnTo>
                <a:lnTo>
                  <a:pt x="3039" y="2"/>
                </a:lnTo>
                <a:lnTo>
                  <a:pt x="3039" y="3"/>
                </a:lnTo>
                <a:lnTo>
                  <a:pt x="3040" y="4"/>
                </a:lnTo>
                <a:lnTo>
                  <a:pt x="3040" y="3"/>
                </a:lnTo>
                <a:lnTo>
                  <a:pt x="3040" y="3"/>
                </a:lnTo>
                <a:lnTo>
                  <a:pt x="3041" y="3"/>
                </a:lnTo>
                <a:lnTo>
                  <a:pt x="3041" y="3"/>
                </a:lnTo>
                <a:lnTo>
                  <a:pt x="3043" y="3"/>
                </a:lnTo>
                <a:lnTo>
                  <a:pt x="3043" y="2"/>
                </a:lnTo>
                <a:lnTo>
                  <a:pt x="3043" y="4"/>
                </a:lnTo>
                <a:lnTo>
                  <a:pt x="3044" y="4"/>
                </a:lnTo>
                <a:lnTo>
                  <a:pt x="3044" y="3"/>
                </a:lnTo>
                <a:lnTo>
                  <a:pt x="3044" y="1"/>
                </a:lnTo>
                <a:lnTo>
                  <a:pt x="3045" y="3"/>
                </a:lnTo>
                <a:lnTo>
                  <a:pt x="3045" y="3"/>
                </a:lnTo>
                <a:lnTo>
                  <a:pt x="3045" y="3"/>
                </a:lnTo>
                <a:lnTo>
                  <a:pt x="3046" y="4"/>
                </a:lnTo>
                <a:lnTo>
                  <a:pt x="3046" y="3"/>
                </a:lnTo>
                <a:lnTo>
                  <a:pt x="3047" y="2"/>
                </a:lnTo>
                <a:lnTo>
                  <a:pt x="3047" y="2"/>
                </a:lnTo>
                <a:lnTo>
                  <a:pt x="3047" y="3"/>
                </a:lnTo>
                <a:lnTo>
                  <a:pt x="3048" y="3"/>
                </a:lnTo>
                <a:lnTo>
                  <a:pt x="3048" y="1"/>
                </a:lnTo>
                <a:lnTo>
                  <a:pt x="3048" y="4"/>
                </a:lnTo>
                <a:lnTo>
                  <a:pt x="3049" y="3"/>
                </a:lnTo>
                <a:lnTo>
                  <a:pt x="3049" y="3"/>
                </a:lnTo>
                <a:lnTo>
                  <a:pt x="3049" y="4"/>
                </a:lnTo>
                <a:lnTo>
                  <a:pt x="3050" y="2"/>
                </a:lnTo>
                <a:lnTo>
                  <a:pt x="3050" y="3"/>
                </a:lnTo>
                <a:lnTo>
                  <a:pt x="3052" y="1"/>
                </a:lnTo>
                <a:lnTo>
                  <a:pt x="3052" y="4"/>
                </a:lnTo>
                <a:lnTo>
                  <a:pt x="3052" y="2"/>
                </a:lnTo>
                <a:lnTo>
                  <a:pt x="3053" y="2"/>
                </a:lnTo>
                <a:lnTo>
                  <a:pt x="3053" y="3"/>
                </a:lnTo>
                <a:lnTo>
                  <a:pt x="3053" y="4"/>
                </a:lnTo>
                <a:lnTo>
                  <a:pt x="3054" y="4"/>
                </a:lnTo>
                <a:lnTo>
                  <a:pt x="3054" y="3"/>
                </a:lnTo>
                <a:lnTo>
                  <a:pt x="3054" y="3"/>
                </a:lnTo>
                <a:lnTo>
                  <a:pt x="3055" y="4"/>
                </a:lnTo>
                <a:lnTo>
                  <a:pt x="3055" y="3"/>
                </a:lnTo>
                <a:lnTo>
                  <a:pt x="3056" y="4"/>
                </a:lnTo>
                <a:lnTo>
                  <a:pt x="3056" y="3"/>
                </a:lnTo>
                <a:lnTo>
                  <a:pt x="3056" y="4"/>
                </a:lnTo>
                <a:lnTo>
                  <a:pt x="3057" y="3"/>
                </a:lnTo>
                <a:lnTo>
                  <a:pt x="3057" y="4"/>
                </a:lnTo>
                <a:lnTo>
                  <a:pt x="3057" y="3"/>
                </a:lnTo>
                <a:lnTo>
                  <a:pt x="3058" y="1"/>
                </a:lnTo>
                <a:lnTo>
                  <a:pt x="3058" y="2"/>
                </a:lnTo>
                <a:lnTo>
                  <a:pt x="3058" y="1"/>
                </a:lnTo>
                <a:lnTo>
                  <a:pt x="3059" y="2"/>
                </a:lnTo>
                <a:lnTo>
                  <a:pt x="3059" y="4"/>
                </a:lnTo>
                <a:lnTo>
                  <a:pt x="3061" y="4"/>
                </a:lnTo>
                <a:lnTo>
                  <a:pt x="3061" y="4"/>
                </a:lnTo>
                <a:lnTo>
                  <a:pt x="3061" y="2"/>
                </a:lnTo>
                <a:lnTo>
                  <a:pt x="3062" y="3"/>
                </a:lnTo>
                <a:lnTo>
                  <a:pt x="3062" y="3"/>
                </a:lnTo>
                <a:lnTo>
                  <a:pt x="3062" y="4"/>
                </a:lnTo>
                <a:lnTo>
                  <a:pt x="3063" y="4"/>
                </a:lnTo>
                <a:lnTo>
                  <a:pt x="3063" y="3"/>
                </a:lnTo>
                <a:lnTo>
                  <a:pt x="3064" y="2"/>
                </a:lnTo>
                <a:lnTo>
                  <a:pt x="3064" y="3"/>
                </a:lnTo>
                <a:lnTo>
                  <a:pt x="3064" y="2"/>
                </a:lnTo>
                <a:lnTo>
                  <a:pt x="3065" y="3"/>
                </a:lnTo>
                <a:lnTo>
                  <a:pt x="3065" y="3"/>
                </a:lnTo>
                <a:lnTo>
                  <a:pt x="3065" y="4"/>
                </a:lnTo>
                <a:lnTo>
                  <a:pt x="3066" y="4"/>
                </a:lnTo>
                <a:lnTo>
                  <a:pt x="3066" y="4"/>
                </a:lnTo>
                <a:lnTo>
                  <a:pt x="3066" y="3"/>
                </a:lnTo>
                <a:lnTo>
                  <a:pt x="3067" y="3"/>
                </a:lnTo>
                <a:lnTo>
                  <a:pt x="3067" y="4"/>
                </a:lnTo>
                <a:lnTo>
                  <a:pt x="3068" y="3"/>
                </a:lnTo>
                <a:lnTo>
                  <a:pt x="3068" y="3"/>
                </a:lnTo>
                <a:lnTo>
                  <a:pt x="3068" y="4"/>
                </a:lnTo>
                <a:lnTo>
                  <a:pt x="3070" y="4"/>
                </a:lnTo>
                <a:lnTo>
                  <a:pt x="3070" y="4"/>
                </a:lnTo>
                <a:lnTo>
                  <a:pt x="3070" y="4"/>
                </a:lnTo>
                <a:lnTo>
                  <a:pt x="3071" y="2"/>
                </a:lnTo>
                <a:lnTo>
                  <a:pt x="3071" y="4"/>
                </a:lnTo>
                <a:lnTo>
                  <a:pt x="3071" y="4"/>
                </a:lnTo>
                <a:lnTo>
                  <a:pt x="3072" y="1"/>
                </a:lnTo>
                <a:lnTo>
                  <a:pt x="3072" y="1"/>
                </a:lnTo>
                <a:lnTo>
                  <a:pt x="3073" y="3"/>
                </a:lnTo>
                <a:lnTo>
                  <a:pt x="3073" y="3"/>
                </a:lnTo>
                <a:lnTo>
                  <a:pt x="3073" y="3"/>
                </a:lnTo>
                <a:lnTo>
                  <a:pt x="3074" y="4"/>
                </a:lnTo>
                <a:lnTo>
                  <a:pt x="3074" y="4"/>
                </a:lnTo>
                <a:lnTo>
                  <a:pt x="3074" y="4"/>
                </a:lnTo>
                <a:lnTo>
                  <a:pt x="3075" y="3"/>
                </a:lnTo>
                <a:lnTo>
                  <a:pt x="3075" y="2"/>
                </a:lnTo>
                <a:lnTo>
                  <a:pt x="3075" y="3"/>
                </a:lnTo>
                <a:lnTo>
                  <a:pt x="3076" y="3"/>
                </a:lnTo>
                <a:lnTo>
                  <a:pt x="3076" y="3"/>
                </a:lnTo>
                <a:lnTo>
                  <a:pt x="3077" y="3"/>
                </a:lnTo>
                <a:lnTo>
                  <a:pt x="3077" y="3"/>
                </a:lnTo>
                <a:lnTo>
                  <a:pt x="3077" y="3"/>
                </a:lnTo>
                <a:lnTo>
                  <a:pt x="3079" y="3"/>
                </a:lnTo>
                <a:lnTo>
                  <a:pt x="3079" y="3"/>
                </a:lnTo>
                <a:lnTo>
                  <a:pt x="3079" y="4"/>
                </a:lnTo>
                <a:lnTo>
                  <a:pt x="3080" y="2"/>
                </a:lnTo>
                <a:lnTo>
                  <a:pt x="3080" y="4"/>
                </a:lnTo>
                <a:lnTo>
                  <a:pt x="3080" y="3"/>
                </a:lnTo>
                <a:lnTo>
                  <a:pt x="3081" y="3"/>
                </a:lnTo>
                <a:lnTo>
                  <a:pt x="3081" y="4"/>
                </a:lnTo>
                <a:lnTo>
                  <a:pt x="3082" y="2"/>
                </a:lnTo>
                <a:lnTo>
                  <a:pt x="3082" y="2"/>
                </a:lnTo>
                <a:lnTo>
                  <a:pt x="3082" y="3"/>
                </a:lnTo>
                <a:lnTo>
                  <a:pt x="3083" y="3"/>
                </a:lnTo>
                <a:lnTo>
                  <a:pt x="3083" y="4"/>
                </a:lnTo>
                <a:lnTo>
                  <a:pt x="3083" y="2"/>
                </a:lnTo>
                <a:lnTo>
                  <a:pt x="3084" y="3"/>
                </a:lnTo>
                <a:lnTo>
                  <a:pt x="3084" y="3"/>
                </a:lnTo>
                <a:lnTo>
                  <a:pt x="3084" y="3"/>
                </a:lnTo>
                <a:lnTo>
                  <a:pt x="3085" y="4"/>
                </a:lnTo>
                <a:lnTo>
                  <a:pt x="3085" y="2"/>
                </a:lnTo>
                <a:lnTo>
                  <a:pt x="3086" y="2"/>
                </a:lnTo>
                <a:lnTo>
                  <a:pt x="3086" y="3"/>
                </a:lnTo>
                <a:lnTo>
                  <a:pt x="3086" y="3"/>
                </a:lnTo>
                <a:lnTo>
                  <a:pt x="3088" y="3"/>
                </a:lnTo>
                <a:lnTo>
                  <a:pt x="3088" y="4"/>
                </a:lnTo>
                <a:lnTo>
                  <a:pt x="3088" y="4"/>
                </a:lnTo>
                <a:lnTo>
                  <a:pt x="3089" y="4"/>
                </a:lnTo>
                <a:lnTo>
                  <a:pt x="3089" y="4"/>
                </a:lnTo>
                <a:lnTo>
                  <a:pt x="3089" y="4"/>
                </a:lnTo>
                <a:lnTo>
                  <a:pt x="3090" y="2"/>
                </a:lnTo>
                <a:lnTo>
                  <a:pt x="3090" y="1"/>
                </a:lnTo>
                <a:lnTo>
                  <a:pt x="3091" y="2"/>
                </a:lnTo>
                <a:lnTo>
                  <a:pt x="3091" y="4"/>
                </a:lnTo>
                <a:lnTo>
                  <a:pt x="3091" y="3"/>
                </a:lnTo>
                <a:lnTo>
                  <a:pt x="3092" y="4"/>
                </a:lnTo>
                <a:lnTo>
                  <a:pt x="3092" y="2"/>
                </a:lnTo>
                <a:lnTo>
                  <a:pt x="3092" y="2"/>
                </a:lnTo>
                <a:lnTo>
                  <a:pt x="3093" y="3"/>
                </a:lnTo>
                <a:lnTo>
                  <a:pt x="3093" y="2"/>
                </a:lnTo>
                <a:lnTo>
                  <a:pt x="3093" y="3"/>
                </a:lnTo>
                <a:lnTo>
                  <a:pt x="3094" y="1"/>
                </a:lnTo>
                <a:lnTo>
                  <a:pt x="3094" y="2"/>
                </a:lnTo>
                <a:lnTo>
                  <a:pt x="3095" y="1"/>
                </a:lnTo>
                <a:lnTo>
                  <a:pt x="3095" y="3"/>
                </a:lnTo>
                <a:lnTo>
                  <a:pt x="3095" y="4"/>
                </a:lnTo>
                <a:lnTo>
                  <a:pt x="3097" y="1"/>
                </a:lnTo>
                <a:lnTo>
                  <a:pt x="3097" y="2"/>
                </a:lnTo>
                <a:lnTo>
                  <a:pt x="3097" y="3"/>
                </a:lnTo>
                <a:lnTo>
                  <a:pt x="3098" y="1"/>
                </a:lnTo>
                <a:lnTo>
                  <a:pt x="3098" y="3"/>
                </a:lnTo>
                <a:lnTo>
                  <a:pt x="3098" y="4"/>
                </a:lnTo>
                <a:lnTo>
                  <a:pt x="3099" y="2"/>
                </a:lnTo>
                <a:lnTo>
                  <a:pt x="3099" y="3"/>
                </a:lnTo>
                <a:lnTo>
                  <a:pt x="3100" y="3"/>
                </a:lnTo>
                <a:lnTo>
                  <a:pt x="3100" y="4"/>
                </a:lnTo>
                <a:lnTo>
                  <a:pt x="3100" y="1"/>
                </a:lnTo>
                <a:lnTo>
                  <a:pt x="3101" y="4"/>
                </a:lnTo>
                <a:lnTo>
                  <a:pt x="3101" y="3"/>
                </a:lnTo>
                <a:lnTo>
                  <a:pt x="3101" y="3"/>
                </a:lnTo>
                <a:lnTo>
                  <a:pt x="3102" y="2"/>
                </a:lnTo>
                <a:lnTo>
                  <a:pt x="3102" y="2"/>
                </a:lnTo>
                <a:lnTo>
                  <a:pt x="3102" y="3"/>
                </a:lnTo>
                <a:lnTo>
                  <a:pt x="3103" y="3"/>
                </a:lnTo>
                <a:lnTo>
                  <a:pt x="3103" y="2"/>
                </a:lnTo>
                <a:lnTo>
                  <a:pt x="3104" y="4"/>
                </a:lnTo>
                <a:lnTo>
                  <a:pt x="3104" y="3"/>
                </a:lnTo>
                <a:lnTo>
                  <a:pt x="3104" y="2"/>
                </a:lnTo>
                <a:lnTo>
                  <a:pt x="3106" y="2"/>
                </a:lnTo>
                <a:lnTo>
                  <a:pt x="3106" y="4"/>
                </a:lnTo>
                <a:lnTo>
                  <a:pt x="3106" y="1"/>
                </a:lnTo>
                <a:lnTo>
                  <a:pt x="3107" y="2"/>
                </a:lnTo>
                <a:lnTo>
                  <a:pt x="3107" y="3"/>
                </a:lnTo>
                <a:lnTo>
                  <a:pt x="3108" y="2"/>
                </a:lnTo>
                <a:lnTo>
                  <a:pt x="3108" y="2"/>
                </a:lnTo>
                <a:lnTo>
                  <a:pt x="3108" y="3"/>
                </a:lnTo>
                <a:lnTo>
                  <a:pt x="3109" y="4"/>
                </a:lnTo>
                <a:lnTo>
                  <a:pt x="3109" y="2"/>
                </a:lnTo>
                <a:lnTo>
                  <a:pt x="3109" y="3"/>
                </a:lnTo>
                <a:lnTo>
                  <a:pt x="3110" y="3"/>
                </a:lnTo>
                <a:lnTo>
                  <a:pt x="3110" y="2"/>
                </a:lnTo>
                <a:lnTo>
                  <a:pt x="3110" y="3"/>
                </a:lnTo>
                <a:lnTo>
                  <a:pt x="3111" y="2"/>
                </a:lnTo>
                <a:lnTo>
                  <a:pt x="3111" y="3"/>
                </a:lnTo>
                <a:lnTo>
                  <a:pt x="3112" y="4"/>
                </a:lnTo>
                <a:lnTo>
                  <a:pt x="3112" y="3"/>
                </a:lnTo>
                <a:lnTo>
                  <a:pt x="3112" y="3"/>
                </a:lnTo>
                <a:lnTo>
                  <a:pt x="3113" y="3"/>
                </a:lnTo>
                <a:lnTo>
                  <a:pt x="3113" y="4"/>
                </a:lnTo>
                <a:lnTo>
                  <a:pt x="3113" y="3"/>
                </a:lnTo>
                <a:lnTo>
                  <a:pt x="3115" y="2"/>
                </a:lnTo>
                <a:lnTo>
                  <a:pt x="3115" y="2"/>
                </a:lnTo>
                <a:lnTo>
                  <a:pt x="3115" y="3"/>
                </a:lnTo>
                <a:lnTo>
                  <a:pt x="3116" y="3"/>
                </a:lnTo>
                <a:lnTo>
                  <a:pt x="3116" y="4"/>
                </a:lnTo>
                <a:lnTo>
                  <a:pt x="3117" y="3"/>
                </a:lnTo>
                <a:lnTo>
                  <a:pt x="3117" y="4"/>
                </a:lnTo>
                <a:lnTo>
                  <a:pt x="3117" y="3"/>
                </a:lnTo>
                <a:lnTo>
                  <a:pt x="3118" y="3"/>
                </a:lnTo>
                <a:lnTo>
                  <a:pt x="3118" y="4"/>
                </a:lnTo>
                <a:lnTo>
                  <a:pt x="3118" y="3"/>
                </a:lnTo>
                <a:lnTo>
                  <a:pt x="3119" y="3"/>
                </a:lnTo>
                <a:lnTo>
                  <a:pt x="3119" y="4"/>
                </a:lnTo>
                <a:lnTo>
                  <a:pt x="3119" y="3"/>
                </a:lnTo>
                <a:lnTo>
                  <a:pt x="3120" y="3"/>
                </a:lnTo>
                <a:lnTo>
                  <a:pt x="3120" y="2"/>
                </a:lnTo>
                <a:lnTo>
                  <a:pt x="3121" y="3"/>
                </a:lnTo>
                <a:lnTo>
                  <a:pt x="3121" y="2"/>
                </a:lnTo>
                <a:lnTo>
                  <a:pt x="3121" y="3"/>
                </a:lnTo>
                <a:lnTo>
                  <a:pt x="3122" y="2"/>
                </a:lnTo>
                <a:lnTo>
                  <a:pt x="3122" y="5"/>
                </a:lnTo>
                <a:lnTo>
                  <a:pt x="3122" y="3"/>
                </a:lnTo>
                <a:lnTo>
                  <a:pt x="3124" y="2"/>
                </a:lnTo>
                <a:lnTo>
                  <a:pt x="3124" y="3"/>
                </a:lnTo>
                <a:lnTo>
                  <a:pt x="3124" y="3"/>
                </a:lnTo>
                <a:lnTo>
                  <a:pt x="3125" y="4"/>
                </a:lnTo>
                <a:lnTo>
                  <a:pt x="3125" y="3"/>
                </a:lnTo>
                <a:lnTo>
                  <a:pt x="3126" y="3"/>
                </a:lnTo>
                <a:lnTo>
                  <a:pt x="3126" y="4"/>
                </a:lnTo>
                <a:lnTo>
                  <a:pt x="3126" y="2"/>
                </a:lnTo>
                <a:lnTo>
                  <a:pt x="3127" y="2"/>
                </a:lnTo>
                <a:lnTo>
                  <a:pt x="3127" y="4"/>
                </a:lnTo>
                <a:lnTo>
                  <a:pt x="3127" y="4"/>
                </a:lnTo>
                <a:lnTo>
                  <a:pt x="3128" y="3"/>
                </a:lnTo>
                <a:lnTo>
                  <a:pt x="3128" y="4"/>
                </a:lnTo>
                <a:lnTo>
                  <a:pt x="3128" y="2"/>
                </a:lnTo>
                <a:lnTo>
                  <a:pt x="3129" y="4"/>
                </a:lnTo>
                <a:lnTo>
                  <a:pt x="3129" y="4"/>
                </a:lnTo>
                <a:lnTo>
                  <a:pt x="3130" y="3"/>
                </a:lnTo>
                <a:lnTo>
                  <a:pt x="3130" y="3"/>
                </a:lnTo>
                <a:lnTo>
                  <a:pt x="3130" y="2"/>
                </a:lnTo>
                <a:lnTo>
                  <a:pt x="3131" y="2"/>
                </a:lnTo>
                <a:lnTo>
                  <a:pt x="3131" y="3"/>
                </a:lnTo>
                <a:lnTo>
                  <a:pt x="3131" y="4"/>
                </a:lnTo>
                <a:lnTo>
                  <a:pt x="3133" y="3"/>
                </a:lnTo>
                <a:lnTo>
                  <a:pt x="3133" y="4"/>
                </a:lnTo>
                <a:lnTo>
                  <a:pt x="3133" y="2"/>
                </a:lnTo>
                <a:lnTo>
                  <a:pt x="3134" y="3"/>
                </a:lnTo>
                <a:lnTo>
                  <a:pt x="3134" y="2"/>
                </a:lnTo>
                <a:lnTo>
                  <a:pt x="3135" y="1"/>
                </a:lnTo>
                <a:lnTo>
                  <a:pt x="3135" y="4"/>
                </a:lnTo>
                <a:lnTo>
                  <a:pt x="3135" y="4"/>
                </a:lnTo>
                <a:lnTo>
                  <a:pt x="3136" y="4"/>
                </a:lnTo>
                <a:lnTo>
                  <a:pt x="3136" y="4"/>
                </a:lnTo>
                <a:lnTo>
                  <a:pt x="3136" y="4"/>
                </a:lnTo>
                <a:lnTo>
                  <a:pt x="3137" y="2"/>
                </a:lnTo>
                <a:lnTo>
                  <a:pt x="3137" y="4"/>
                </a:lnTo>
                <a:lnTo>
                  <a:pt x="3137" y="4"/>
                </a:lnTo>
                <a:lnTo>
                  <a:pt x="3138" y="2"/>
                </a:lnTo>
                <a:lnTo>
                  <a:pt x="3138" y="3"/>
                </a:lnTo>
                <a:lnTo>
                  <a:pt x="3139" y="4"/>
                </a:lnTo>
                <a:lnTo>
                  <a:pt x="3139" y="1"/>
                </a:lnTo>
                <a:lnTo>
                  <a:pt x="3139" y="1"/>
                </a:lnTo>
                <a:lnTo>
                  <a:pt x="3140" y="2"/>
                </a:lnTo>
                <a:lnTo>
                  <a:pt x="3140" y="1"/>
                </a:lnTo>
                <a:lnTo>
                  <a:pt x="3140" y="3"/>
                </a:lnTo>
                <a:lnTo>
                  <a:pt x="3142" y="4"/>
                </a:lnTo>
                <a:lnTo>
                  <a:pt x="3142" y="2"/>
                </a:lnTo>
                <a:lnTo>
                  <a:pt x="3142" y="3"/>
                </a:lnTo>
                <a:lnTo>
                  <a:pt x="3143" y="3"/>
                </a:lnTo>
                <a:lnTo>
                  <a:pt x="3143" y="3"/>
                </a:lnTo>
                <a:lnTo>
                  <a:pt x="3144" y="3"/>
                </a:lnTo>
                <a:lnTo>
                  <a:pt x="3144" y="4"/>
                </a:lnTo>
                <a:lnTo>
                  <a:pt x="3144" y="3"/>
                </a:lnTo>
                <a:lnTo>
                  <a:pt x="3145" y="3"/>
                </a:lnTo>
                <a:lnTo>
                  <a:pt x="3145" y="2"/>
                </a:lnTo>
                <a:lnTo>
                  <a:pt x="3145" y="3"/>
                </a:lnTo>
                <a:lnTo>
                  <a:pt x="3146" y="2"/>
                </a:lnTo>
                <a:lnTo>
                  <a:pt x="3146" y="2"/>
                </a:lnTo>
                <a:lnTo>
                  <a:pt x="3146" y="2"/>
                </a:lnTo>
                <a:lnTo>
                  <a:pt x="3147" y="2"/>
                </a:lnTo>
                <a:lnTo>
                  <a:pt x="3147" y="4"/>
                </a:lnTo>
                <a:lnTo>
                  <a:pt x="3148" y="1"/>
                </a:lnTo>
                <a:lnTo>
                  <a:pt x="3148" y="2"/>
                </a:lnTo>
                <a:lnTo>
                  <a:pt x="3148" y="2"/>
                </a:lnTo>
                <a:lnTo>
                  <a:pt x="3149" y="4"/>
                </a:lnTo>
                <a:lnTo>
                  <a:pt x="3149" y="4"/>
                </a:lnTo>
                <a:lnTo>
                  <a:pt x="3149" y="4"/>
                </a:lnTo>
                <a:lnTo>
                  <a:pt x="3151" y="4"/>
                </a:lnTo>
                <a:lnTo>
                  <a:pt x="3151" y="3"/>
                </a:lnTo>
                <a:lnTo>
                  <a:pt x="3152" y="3"/>
                </a:lnTo>
                <a:lnTo>
                  <a:pt x="3152" y="2"/>
                </a:lnTo>
                <a:lnTo>
                  <a:pt x="3152" y="4"/>
                </a:lnTo>
                <a:lnTo>
                  <a:pt x="3153" y="3"/>
                </a:lnTo>
                <a:lnTo>
                  <a:pt x="3153" y="4"/>
                </a:lnTo>
                <a:lnTo>
                  <a:pt x="3153" y="5"/>
                </a:lnTo>
                <a:lnTo>
                  <a:pt x="3154" y="4"/>
                </a:lnTo>
                <a:lnTo>
                  <a:pt x="3154" y="3"/>
                </a:lnTo>
                <a:lnTo>
                  <a:pt x="3154" y="4"/>
                </a:lnTo>
                <a:lnTo>
                  <a:pt x="3155" y="2"/>
                </a:lnTo>
                <a:lnTo>
                  <a:pt x="3155" y="2"/>
                </a:lnTo>
                <a:lnTo>
                  <a:pt x="3156" y="4"/>
                </a:lnTo>
                <a:lnTo>
                  <a:pt x="3156" y="4"/>
                </a:lnTo>
                <a:lnTo>
                  <a:pt x="3156" y="3"/>
                </a:lnTo>
                <a:lnTo>
                  <a:pt x="3157" y="4"/>
                </a:lnTo>
                <a:lnTo>
                  <a:pt x="3157" y="2"/>
                </a:lnTo>
                <a:lnTo>
                  <a:pt x="3157" y="2"/>
                </a:lnTo>
                <a:lnTo>
                  <a:pt x="3158" y="3"/>
                </a:lnTo>
                <a:lnTo>
                  <a:pt x="3158" y="3"/>
                </a:lnTo>
                <a:lnTo>
                  <a:pt x="3158" y="3"/>
                </a:lnTo>
                <a:lnTo>
                  <a:pt x="3160" y="3"/>
                </a:lnTo>
                <a:lnTo>
                  <a:pt x="3160" y="3"/>
                </a:lnTo>
                <a:lnTo>
                  <a:pt x="3161" y="3"/>
                </a:lnTo>
                <a:lnTo>
                  <a:pt x="3161" y="3"/>
                </a:lnTo>
                <a:lnTo>
                  <a:pt x="3161" y="2"/>
                </a:lnTo>
                <a:lnTo>
                  <a:pt x="3162" y="2"/>
                </a:lnTo>
                <a:lnTo>
                  <a:pt x="3162" y="4"/>
                </a:lnTo>
                <a:lnTo>
                  <a:pt x="3162" y="3"/>
                </a:lnTo>
                <a:lnTo>
                  <a:pt x="3163" y="2"/>
                </a:lnTo>
                <a:lnTo>
                  <a:pt x="3163" y="3"/>
                </a:lnTo>
                <a:lnTo>
                  <a:pt x="3163" y="2"/>
                </a:lnTo>
                <a:lnTo>
                  <a:pt x="3164" y="1"/>
                </a:lnTo>
                <a:lnTo>
                  <a:pt x="3164" y="4"/>
                </a:lnTo>
                <a:lnTo>
                  <a:pt x="3165" y="3"/>
                </a:lnTo>
                <a:lnTo>
                  <a:pt x="3165" y="2"/>
                </a:lnTo>
                <a:lnTo>
                  <a:pt x="3165" y="3"/>
                </a:lnTo>
                <a:lnTo>
                  <a:pt x="3166" y="4"/>
                </a:lnTo>
                <a:lnTo>
                  <a:pt x="3166" y="3"/>
                </a:lnTo>
                <a:lnTo>
                  <a:pt x="3166" y="4"/>
                </a:lnTo>
                <a:lnTo>
                  <a:pt x="3167" y="3"/>
                </a:lnTo>
                <a:lnTo>
                  <a:pt x="3167" y="3"/>
                </a:lnTo>
                <a:lnTo>
                  <a:pt x="3167" y="3"/>
                </a:lnTo>
                <a:lnTo>
                  <a:pt x="3169" y="3"/>
                </a:lnTo>
                <a:lnTo>
                  <a:pt x="3169" y="2"/>
                </a:lnTo>
                <a:lnTo>
                  <a:pt x="3170" y="3"/>
                </a:lnTo>
                <a:lnTo>
                  <a:pt x="3170" y="4"/>
                </a:lnTo>
                <a:lnTo>
                  <a:pt x="3170" y="2"/>
                </a:lnTo>
                <a:lnTo>
                  <a:pt x="3171" y="4"/>
                </a:lnTo>
                <a:lnTo>
                  <a:pt x="3171" y="4"/>
                </a:lnTo>
                <a:lnTo>
                  <a:pt x="3171" y="4"/>
                </a:lnTo>
                <a:lnTo>
                  <a:pt x="3172" y="2"/>
                </a:lnTo>
                <a:lnTo>
                  <a:pt x="3172" y="3"/>
                </a:lnTo>
                <a:lnTo>
                  <a:pt x="3172" y="2"/>
                </a:lnTo>
                <a:lnTo>
                  <a:pt x="3173" y="3"/>
                </a:lnTo>
                <a:lnTo>
                  <a:pt x="3173" y="4"/>
                </a:lnTo>
                <a:lnTo>
                  <a:pt x="3174" y="3"/>
                </a:lnTo>
                <a:lnTo>
                  <a:pt x="3174" y="3"/>
                </a:lnTo>
                <a:lnTo>
                  <a:pt x="3174" y="2"/>
                </a:lnTo>
                <a:lnTo>
                  <a:pt x="3175" y="4"/>
                </a:lnTo>
                <a:lnTo>
                  <a:pt x="3175" y="1"/>
                </a:lnTo>
                <a:lnTo>
                  <a:pt x="3175" y="2"/>
                </a:lnTo>
                <a:lnTo>
                  <a:pt x="3176" y="3"/>
                </a:lnTo>
                <a:lnTo>
                  <a:pt x="3176" y="2"/>
                </a:lnTo>
                <a:lnTo>
                  <a:pt x="3176" y="1"/>
                </a:lnTo>
                <a:lnTo>
                  <a:pt x="3178" y="3"/>
                </a:lnTo>
                <a:lnTo>
                  <a:pt x="3178" y="3"/>
                </a:lnTo>
                <a:lnTo>
                  <a:pt x="3179" y="3"/>
                </a:lnTo>
                <a:lnTo>
                  <a:pt x="3179" y="3"/>
                </a:lnTo>
                <a:lnTo>
                  <a:pt x="3179" y="3"/>
                </a:lnTo>
                <a:lnTo>
                  <a:pt x="3180" y="4"/>
                </a:lnTo>
                <a:lnTo>
                  <a:pt x="3180" y="2"/>
                </a:lnTo>
                <a:lnTo>
                  <a:pt x="3180" y="3"/>
                </a:lnTo>
                <a:lnTo>
                  <a:pt x="3181" y="3"/>
                </a:lnTo>
                <a:lnTo>
                  <a:pt x="3181" y="4"/>
                </a:lnTo>
                <a:lnTo>
                  <a:pt x="3181" y="3"/>
                </a:lnTo>
                <a:lnTo>
                  <a:pt x="3182" y="3"/>
                </a:lnTo>
                <a:lnTo>
                  <a:pt x="3182" y="2"/>
                </a:lnTo>
                <a:lnTo>
                  <a:pt x="3183" y="2"/>
                </a:lnTo>
                <a:lnTo>
                  <a:pt x="3183" y="4"/>
                </a:lnTo>
                <a:lnTo>
                  <a:pt x="3183" y="3"/>
                </a:lnTo>
                <a:lnTo>
                  <a:pt x="3184" y="3"/>
                </a:lnTo>
                <a:lnTo>
                  <a:pt x="3184" y="4"/>
                </a:lnTo>
                <a:lnTo>
                  <a:pt x="3184" y="2"/>
                </a:lnTo>
                <a:lnTo>
                  <a:pt x="3185" y="3"/>
                </a:lnTo>
                <a:lnTo>
                  <a:pt x="3185" y="2"/>
                </a:lnTo>
                <a:lnTo>
                  <a:pt x="3185" y="3"/>
                </a:lnTo>
                <a:lnTo>
                  <a:pt x="3186" y="4"/>
                </a:lnTo>
                <a:lnTo>
                  <a:pt x="3186" y="3"/>
                </a:lnTo>
                <a:lnTo>
                  <a:pt x="3188" y="2"/>
                </a:lnTo>
                <a:lnTo>
                  <a:pt x="3188" y="3"/>
                </a:lnTo>
                <a:lnTo>
                  <a:pt x="3188" y="3"/>
                </a:lnTo>
                <a:lnTo>
                  <a:pt x="3189" y="3"/>
                </a:lnTo>
                <a:lnTo>
                  <a:pt x="3189" y="3"/>
                </a:lnTo>
                <a:lnTo>
                  <a:pt x="3189" y="4"/>
                </a:lnTo>
                <a:lnTo>
                  <a:pt x="3190" y="3"/>
                </a:lnTo>
                <a:lnTo>
                  <a:pt x="3190" y="4"/>
                </a:lnTo>
                <a:lnTo>
                  <a:pt x="3190" y="3"/>
                </a:lnTo>
                <a:lnTo>
                  <a:pt x="3191" y="4"/>
                </a:lnTo>
                <a:lnTo>
                  <a:pt x="3191" y="1"/>
                </a:lnTo>
                <a:lnTo>
                  <a:pt x="3192" y="3"/>
                </a:lnTo>
                <a:lnTo>
                  <a:pt x="3192" y="3"/>
                </a:lnTo>
                <a:lnTo>
                  <a:pt x="3192" y="2"/>
                </a:lnTo>
                <a:lnTo>
                  <a:pt x="3193" y="4"/>
                </a:lnTo>
                <a:lnTo>
                  <a:pt x="3193" y="2"/>
                </a:lnTo>
                <a:lnTo>
                  <a:pt x="3193" y="3"/>
                </a:lnTo>
                <a:lnTo>
                  <a:pt x="3194" y="3"/>
                </a:lnTo>
                <a:lnTo>
                  <a:pt x="3194" y="3"/>
                </a:lnTo>
                <a:lnTo>
                  <a:pt x="3195" y="4"/>
                </a:lnTo>
                <a:lnTo>
                  <a:pt x="3195" y="4"/>
                </a:lnTo>
                <a:lnTo>
                  <a:pt x="3195" y="4"/>
                </a:lnTo>
                <a:lnTo>
                  <a:pt x="3197" y="2"/>
                </a:lnTo>
                <a:lnTo>
                  <a:pt x="3197" y="4"/>
                </a:lnTo>
                <a:lnTo>
                  <a:pt x="3197" y="1"/>
                </a:lnTo>
                <a:lnTo>
                  <a:pt x="3198" y="4"/>
                </a:lnTo>
                <a:lnTo>
                  <a:pt x="3198" y="1"/>
                </a:lnTo>
                <a:lnTo>
                  <a:pt x="3198" y="3"/>
                </a:lnTo>
                <a:lnTo>
                  <a:pt x="3199" y="4"/>
                </a:lnTo>
                <a:lnTo>
                  <a:pt x="3199" y="4"/>
                </a:lnTo>
                <a:lnTo>
                  <a:pt x="3200" y="2"/>
                </a:lnTo>
                <a:lnTo>
                  <a:pt x="3200" y="2"/>
                </a:lnTo>
                <a:lnTo>
                  <a:pt x="3200" y="3"/>
                </a:lnTo>
                <a:lnTo>
                  <a:pt x="3201" y="2"/>
                </a:lnTo>
                <a:lnTo>
                  <a:pt x="3201" y="2"/>
                </a:lnTo>
                <a:lnTo>
                  <a:pt x="3201" y="3"/>
                </a:lnTo>
                <a:lnTo>
                  <a:pt x="3202" y="3"/>
                </a:lnTo>
                <a:lnTo>
                  <a:pt x="3202" y="4"/>
                </a:lnTo>
                <a:lnTo>
                  <a:pt x="3202" y="4"/>
                </a:lnTo>
                <a:lnTo>
                  <a:pt x="3203" y="3"/>
                </a:lnTo>
                <a:lnTo>
                  <a:pt x="3203" y="3"/>
                </a:lnTo>
                <a:lnTo>
                  <a:pt x="3204" y="3"/>
                </a:lnTo>
                <a:lnTo>
                  <a:pt x="3204" y="4"/>
                </a:lnTo>
                <a:lnTo>
                  <a:pt x="3204" y="3"/>
                </a:lnTo>
                <a:lnTo>
                  <a:pt x="3206" y="4"/>
                </a:lnTo>
                <a:lnTo>
                  <a:pt x="3206" y="3"/>
                </a:lnTo>
                <a:lnTo>
                  <a:pt x="3206" y="3"/>
                </a:lnTo>
                <a:lnTo>
                  <a:pt x="3207" y="2"/>
                </a:lnTo>
                <a:lnTo>
                  <a:pt x="3207" y="3"/>
                </a:lnTo>
                <a:lnTo>
                  <a:pt x="3207" y="4"/>
                </a:lnTo>
                <a:lnTo>
                  <a:pt x="3208" y="3"/>
                </a:lnTo>
                <a:lnTo>
                  <a:pt x="3208" y="3"/>
                </a:lnTo>
                <a:lnTo>
                  <a:pt x="3209" y="3"/>
                </a:lnTo>
                <a:lnTo>
                  <a:pt x="3209" y="4"/>
                </a:lnTo>
                <a:lnTo>
                  <a:pt x="3209" y="3"/>
                </a:lnTo>
                <a:lnTo>
                  <a:pt x="3210" y="4"/>
                </a:lnTo>
                <a:lnTo>
                  <a:pt x="3210" y="2"/>
                </a:lnTo>
                <a:lnTo>
                  <a:pt x="3210" y="1"/>
                </a:lnTo>
                <a:lnTo>
                  <a:pt x="3211" y="1"/>
                </a:lnTo>
                <a:lnTo>
                  <a:pt x="3211" y="2"/>
                </a:lnTo>
                <a:lnTo>
                  <a:pt x="3211" y="3"/>
                </a:lnTo>
                <a:lnTo>
                  <a:pt x="3212" y="3"/>
                </a:lnTo>
                <a:lnTo>
                  <a:pt x="3212" y="1"/>
                </a:lnTo>
                <a:lnTo>
                  <a:pt x="3213" y="2"/>
                </a:lnTo>
                <a:lnTo>
                  <a:pt x="3213" y="4"/>
                </a:lnTo>
                <a:lnTo>
                  <a:pt x="3213" y="4"/>
                </a:lnTo>
                <a:lnTo>
                  <a:pt x="3215" y="4"/>
                </a:lnTo>
                <a:lnTo>
                  <a:pt x="3215" y="1"/>
                </a:lnTo>
                <a:lnTo>
                  <a:pt x="3215" y="2"/>
                </a:lnTo>
                <a:lnTo>
                  <a:pt x="3216" y="2"/>
                </a:lnTo>
                <a:lnTo>
                  <a:pt x="3216" y="4"/>
                </a:lnTo>
                <a:lnTo>
                  <a:pt x="3216" y="3"/>
                </a:lnTo>
                <a:lnTo>
                  <a:pt x="3217" y="4"/>
                </a:lnTo>
                <a:lnTo>
                  <a:pt x="3217" y="3"/>
                </a:lnTo>
                <a:lnTo>
                  <a:pt x="3218" y="4"/>
                </a:lnTo>
                <a:lnTo>
                  <a:pt x="3218" y="4"/>
                </a:lnTo>
                <a:lnTo>
                  <a:pt x="3218" y="3"/>
                </a:lnTo>
                <a:lnTo>
                  <a:pt x="3219" y="3"/>
                </a:lnTo>
                <a:lnTo>
                  <a:pt x="3219" y="3"/>
                </a:lnTo>
                <a:lnTo>
                  <a:pt x="3219" y="4"/>
                </a:lnTo>
                <a:lnTo>
                  <a:pt x="3220" y="3"/>
                </a:lnTo>
                <a:lnTo>
                  <a:pt x="3220" y="3"/>
                </a:lnTo>
                <a:lnTo>
                  <a:pt x="3220" y="4"/>
                </a:lnTo>
                <a:lnTo>
                  <a:pt x="3221" y="2"/>
                </a:lnTo>
                <a:lnTo>
                  <a:pt x="3221" y="4"/>
                </a:lnTo>
                <a:lnTo>
                  <a:pt x="3222" y="3"/>
                </a:lnTo>
                <a:lnTo>
                  <a:pt x="3222" y="2"/>
                </a:lnTo>
                <a:lnTo>
                  <a:pt x="3222" y="3"/>
                </a:lnTo>
                <a:lnTo>
                  <a:pt x="3224" y="2"/>
                </a:lnTo>
                <a:lnTo>
                  <a:pt x="3224" y="3"/>
                </a:lnTo>
                <a:lnTo>
                  <a:pt x="3224" y="2"/>
                </a:lnTo>
                <a:lnTo>
                  <a:pt x="3225" y="3"/>
                </a:lnTo>
                <a:lnTo>
                  <a:pt x="3225" y="3"/>
                </a:lnTo>
                <a:lnTo>
                  <a:pt x="3225" y="2"/>
                </a:lnTo>
                <a:lnTo>
                  <a:pt x="3226" y="3"/>
                </a:lnTo>
                <a:lnTo>
                  <a:pt x="3226" y="2"/>
                </a:lnTo>
                <a:lnTo>
                  <a:pt x="3227" y="1"/>
                </a:lnTo>
                <a:lnTo>
                  <a:pt x="3227" y="3"/>
                </a:lnTo>
                <a:lnTo>
                  <a:pt x="3227" y="4"/>
                </a:lnTo>
                <a:lnTo>
                  <a:pt x="3228" y="3"/>
                </a:lnTo>
                <a:lnTo>
                  <a:pt x="3228" y="2"/>
                </a:lnTo>
                <a:lnTo>
                  <a:pt x="3228" y="4"/>
                </a:lnTo>
                <a:lnTo>
                  <a:pt x="3229" y="4"/>
                </a:lnTo>
                <a:lnTo>
                  <a:pt x="3229" y="1"/>
                </a:lnTo>
                <a:lnTo>
                  <a:pt x="3229" y="3"/>
                </a:lnTo>
                <a:lnTo>
                  <a:pt x="3230" y="1"/>
                </a:lnTo>
                <a:lnTo>
                  <a:pt x="3230" y="4"/>
                </a:lnTo>
                <a:lnTo>
                  <a:pt x="3231" y="3"/>
                </a:lnTo>
                <a:lnTo>
                  <a:pt x="3231" y="4"/>
                </a:lnTo>
                <a:lnTo>
                  <a:pt x="3231" y="3"/>
                </a:lnTo>
                <a:lnTo>
                  <a:pt x="3233" y="4"/>
                </a:lnTo>
                <a:lnTo>
                  <a:pt x="3233" y="2"/>
                </a:lnTo>
                <a:lnTo>
                  <a:pt x="3233" y="2"/>
                </a:lnTo>
                <a:lnTo>
                  <a:pt x="3234" y="4"/>
                </a:lnTo>
                <a:lnTo>
                  <a:pt x="3234" y="4"/>
                </a:lnTo>
                <a:lnTo>
                  <a:pt x="3234" y="3"/>
                </a:lnTo>
                <a:lnTo>
                  <a:pt x="3235" y="4"/>
                </a:lnTo>
                <a:lnTo>
                  <a:pt x="3235" y="4"/>
                </a:lnTo>
                <a:lnTo>
                  <a:pt x="3236" y="4"/>
                </a:lnTo>
                <a:lnTo>
                  <a:pt x="3236" y="3"/>
                </a:lnTo>
                <a:lnTo>
                  <a:pt x="3236" y="3"/>
                </a:lnTo>
                <a:lnTo>
                  <a:pt x="3237" y="2"/>
                </a:lnTo>
                <a:lnTo>
                  <a:pt x="3237" y="3"/>
                </a:lnTo>
                <a:lnTo>
                  <a:pt x="3237" y="3"/>
                </a:lnTo>
                <a:lnTo>
                  <a:pt x="3238" y="3"/>
                </a:lnTo>
                <a:lnTo>
                  <a:pt x="3238" y="2"/>
                </a:lnTo>
                <a:lnTo>
                  <a:pt x="3239" y="3"/>
                </a:lnTo>
                <a:lnTo>
                  <a:pt x="3239" y="3"/>
                </a:lnTo>
                <a:lnTo>
                  <a:pt x="3239" y="3"/>
                </a:lnTo>
                <a:lnTo>
                  <a:pt x="3240" y="4"/>
                </a:lnTo>
                <a:lnTo>
                  <a:pt x="3240" y="3"/>
                </a:lnTo>
                <a:lnTo>
                  <a:pt x="3240" y="3"/>
                </a:lnTo>
                <a:lnTo>
                  <a:pt x="3242" y="4"/>
                </a:lnTo>
                <a:lnTo>
                  <a:pt x="3242" y="3"/>
                </a:lnTo>
                <a:lnTo>
                  <a:pt x="3242" y="4"/>
                </a:lnTo>
                <a:lnTo>
                  <a:pt x="3243" y="4"/>
                </a:lnTo>
                <a:lnTo>
                  <a:pt x="3243" y="3"/>
                </a:lnTo>
                <a:lnTo>
                  <a:pt x="3244" y="3"/>
                </a:lnTo>
                <a:lnTo>
                  <a:pt x="3244" y="2"/>
                </a:lnTo>
                <a:lnTo>
                  <a:pt x="3244" y="4"/>
                </a:lnTo>
                <a:lnTo>
                  <a:pt x="3245" y="3"/>
                </a:lnTo>
                <a:lnTo>
                  <a:pt x="3245" y="2"/>
                </a:lnTo>
                <a:lnTo>
                  <a:pt x="3245" y="3"/>
                </a:lnTo>
                <a:lnTo>
                  <a:pt x="3246" y="2"/>
                </a:lnTo>
                <a:lnTo>
                  <a:pt x="3246" y="1"/>
                </a:lnTo>
                <a:lnTo>
                  <a:pt x="3246" y="3"/>
                </a:lnTo>
                <a:lnTo>
                  <a:pt x="3247" y="2"/>
                </a:lnTo>
                <a:lnTo>
                  <a:pt x="3247" y="3"/>
                </a:lnTo>
                <a:lnTo>
                  <a:pt x="3248" y="4"/>
                </a:lnTo>
                <a:lnTo>
                  <a:pt x="3248" y="2"/>
                </a:lnTo>
                <a:lnTo>
                  <a:pt x="3248" y="4"/>
                </a:lnTo>
                <a:lnTo>
                  <a:pt x="3249" y="2"/>
                </a:lnTo>
                <a:lnTo>
                  <a:pt x="3249" y="4"/>
                </a:lnTo>
                <a:lnTo>
                  <a:pt x="3249" y="2"/>
                </a:lnTo>
                <a:lnTo>
                  <a:pt x="3251" y="1"/>
                </a:lnTo>
                <a:lnTo>
                  <a:pt x="3251" y="3"/>
                </a:lnTo>
                <a:lnTo>
                  <a:pt x="3251" y="3"/>
                </a:lnTo>
                <a:lnTo>
                  <a:pt x="3252" y="4"/>
                </a:lnTo>
                <a:lnTo>
                  <a:pt x="3252" y="4"/>
                </a:lnTo>
                <a:lnTo>
                  <a:pt x="3253" y="3"/>
                </a:lnTo>
                <a:lnTo>
                  <a:pt x="3253" y="2"/>
                </a:lnTo>
                <a:lnTo>
                  <a:pt x="3253" y="2"/>
                </a:lnTo>
                <a:lnTo>
                  <a:pt x="3254" y="2"/>
                </a:lnTo>
                <a:lnTo>
                  <a:pt x="3254" y="4"/>
                </a:lnTo>
                <a:lnTo>
                  <a:pt x="3254" y="3"/>
                </a:lnTo>
                <a:lnTo>
                  <a:pt x="3255" y="2"/>
                </a:lnTo>
                <a:lnTo>
                  <a:pt x="3255" y="3"/>
                </a:lnTo>
                <a:lnTo>
                  <a:pt x="3255" y="3"/>
                </a:lnTo>
                <a:lnTo>
                  <a:pt x="3256" y="3"/>
                </a:lnTo>
                <a:lnTo>
                  <a:pt x="3256" y="1"/>
                </a:lnTo>
                <a:lnTo>
                  <a:pt x="3257" y="1"/>
                </a:lnTo>
                <a:lnTo>
                  <a:pt x="3257" y="3"/>
                </a:lnTo>
                <a:lnTo>
                  <a:pt x="3257" y="3"/>
                </a:lnTo>
                <a:lnTo>
                  <a:pt x="3258" y="3"/>
                </a:lnTo>
                <a:lnTo>
                  <a:pt x="3258" y="2"/>
                </a:lnTo>
                <a:lnTo>
                  <a:pt x="3258" y="2"/>
                </a:lnTo>
                <a:lnTo>
                  <a:pt x="3260" y="2"/>
                </a:lnTo>
                <a:lnTo>
                  <a:pt x="3260" y="3"/>
                </a:lnTo>
                <a:lnTo>
                  <a:pt x="3260" y="3"/>
                </a:lnTo>
                <a:lnTo>
                  <a:pt x="3261" y="3"/>
                </a:lnTo>
                <a:lnTo>
                  <a:pt x="3261" y="1"/>
                </a:lnTo>
                <a:lnTo>
                  <a:pt x="3262" y="1"/>
                </a:lnTo>
                <a:lnTo>
                  <a:pt x="3262" y="3"/>
                </a:lnTo>
                <a:lnTo>
                  <a:pt x="3262" y="4"/>
                </a:lnTo>
                <a:lnTo>
                  <a:pt x="3263" y="4"/>
                </a:lnTo>
                <a:lnTo>
                  <a:pt x="3263" y="4"/>
                </a:lnTo>
                <a:lnTo>
                  <a:pt x="3263" y="4"/>
                </a:lnTo>
                <a:lnTo>
                  <a:pt x="3264" y="4"/>
                </a:lnTo>
                <a:lnTo>
                  <a:pt x="3264" y="2"/>
                </a:lnTo>
                <a:lnTo>
                  <a:pt x="3264" y="4"/>
                </a:lnTo>
                <a:lnTo>
                  <a:pt x="3265" y="1"/>
                </a:lnTo>
                <a:lnTo>
                  <a:pt x="3265" y="3"/>
                </a:lnTo>
                <a:lnTo>
                  <a:pt x="3266" y="2"/>
                </a:lnTo>
                <a:lnTo>
                  <a:pt x="3266" y="3"/>
                </a:lnTo>
                <a:lnTo>
                  <a:pt x="3266" y="2"/>
                </a:lnTo>
                <a:lnTo>
                  <a:pt x="3267" y="2"/>
                </a:lnTo>
                <a:lnTo>
                  <a:pt x="3267" y="3"/>
                </a:lnTo>
                <a:lnTo>
                  <a:pt x="3267" y="2"/>
                </a:lnTo>
                <a:lnTo>
                  <a:pt x="3269" y="3"/>
                </a:lnTo>
                <a:lnTo>
                  <a:pt x="3269" y="2"/>
                </a:lnTo>
                <a:lnTo>
                  <a:pt x="3269" y="3"/>
                </a:lnTo>
                <a:lnTo>
                  <a:pt x="3270" y="4"/>
                </a:lnTo>
                <a:lnTo>
                  <a:pt x="3270" y="2"/>
                </a:lnTo>
                <a:lnTo>
                  <a:pt x="3271" y="2"/>
                </a:lnTo>
                <a:lnTo>
                  <a:pt x="3271" y="2"/>
                </a:lnTo>
                <a:lnTo>
                  <a:pt x="3271" y="3"/>
                </a:lnTo>
                <a:lnTo>
                  <a:pt x="3272" y="3"/>
                </a:lnTo>
                <a:lnTo>
                  <a:pt x="3272" y="2"/>
                </a:lnTo>
                <a:lnTo>
                  <a:pt x="3272" y="3"/>
                </a:lnTo>
                <a:lnTo>
                  <a:pt x="3273" y="4"/>
                </a:lnTo>
                <a:lnTo>
                  <a:pt x="3273" y="3"/>
                </a:lnTo>
                <a:lnTo>
                  <a:pt x="3273" y="2"/>
                </a:lnTo>
                <a:lnTo>
                  <a:pt x="3274" y="3"/>
                </a:lnTo>
                <a:lnTo>
                  <a:pt x="3274" y="4"/>
                </a:lnTo>
                <a:lnTo>
                  <a:pt x="3275" y="3"/>
                </a:lnTo>
                <a:lnTo>
                  <a:pt x="3275" y="4"/>
                </a:lnTo>
                <a:lnTo>
                  <a:pt x="3275" y="3"/>
                </a:lnTo>
                <a:lnTo>
                  <a:pt x="3276" y="4"/>
                </a:lnTo>
                <a:lnTo>
                  <a:pt x="3276" y="3"/>
                </a:lnTo>
                <a:lnTo>
                  <a:pt x="3276" y="3"/>
                </a:lnTo>
                <a:lnTo>
                  <a:pt x="3278" y="3"/>
                </a:lnTo>
                <a:lnTo>
                  <a:pt x="3278" y="3"/>
                </a:lnTo>
                <a:lnTo>
                  <a:pt x="3278" y="4"/>
                </a:lnTo>
                <a:lnTo>
                  <a:pt x="3279" y="4"/>
                </a:lnTo>
                <a:lnTo>
                  <a:pt x="3279" y="3"/>
                </a:lnTo>
                <a:lnTo>
                  <a:pt x="3280" y="3"/>
                </a:lnTo>
                <a:lnTo>
                  <a:pt x="3280" y="4"/>
                </a:lnTo>
                <a:lnTo>
                  <a:pt x="3280" y="4"/>
                </a:lnTo>
                <a:lnTo>
                  <a:pt x="3281" y="3"/>
                </a:lnTo>
                <a:lnTo>
                  <a:pt x="3281" y="3"/>
                </a:lnTo>
                <a:lnTo>
                  <a:pt x="3281" y="4"/>
                </a:lnTo>
                <a:lnTo>
                  <a:pt x="3282" y="2"/>
                </a:lnTo>
                <a:lnTo>
                  <a:pt x="3282" y="3"/>
                </a:lnTo>
                <a:lnTo>
                  <a:pt x="3283" y="2"/>
                </a:lnTo>
                <a:lnTo>
                  <a:pt x="3283" y="4"/>
                </a:lnTo>
                <a:lnTo>
                  <a:pt x="3283" y="2"/>
                </a:lnTo>
                <a:lnTo>
                  <a:pt x="3284" y="3"/>
                </a:lnTo>
                <a:lnTo>
                  <a:pt x="3284" y="4"/>
                </a:lnTo>
                <a:lnTo>
                  <a:pt x="3284" y="4"/>
                </a:lnTo>
                <a:lnTo>
                  <a:pt x="3285" y="1"/>
                </a:lnTo>
                <a:lnTo>
                  <a:pt x="3285" y="3"/>
                </a:lnTo>
                <a:lnTo>
                  <a:pt x="3285" y="3"/>
                </a:lnTo>
                <a:lnTo>
                  <a:pt x="3287" y="3"/>
                </a:lnTo>
                <a:lnTo>
                  <a:pt x="3287" y="1"/>
                </a:lnTo>
                <a:lnTo>
                  <a:pt x="3288" y="2"/>
                </a:lnTo>
                <a:lnTo>
                  <a:pt x="3288" y="4"/>
                </a:lnTo>
                <a:lnTo>
                  <a:pt x="3288" y="4"/>
                </a:lnTo>
                <a:lnTo>
                  <a:pt x="3289" y="3"/>
                </a:lnTo>
                <a:lnTo>
                  <a:pt x="3289" y="4"/>
                </a:lnTo>
                <a:lnTo>
                  <a:pt x="3289" y="3"/>
                </a:lnTo>
                <a:lnTo>
                  <a:pt x="3290" y="2"/>
                </a:lnTo>
                <a:lnTo>
                  <a:pt x="3290" y="3"/>
                </a:lnTo>
                <a:lnTo>
                  <a:pt x="3290" y="1"/>
                </a:lnTo>
                <a:lnTo>
                  <a:pt x="3291" y="3"/>
                </a:lnTo>
                <a:lnTo>
                  <a:pt x="3291" y="3"/>
                </a:lnTo>
                <a:lnTo>
                  <a:pt x="3292" y="3"/>
                </a:lnTo>
                <a:lnTo>
                  <a:pt x="3292" y="4"/>
                </a:lnTo>
                <a:lnTo>
                  <a:pt x="3292" y="3"/>
                </a:lnTo>
                <a:lnTo>
                  <a:pt x="3293" y="1"/>
                </a:lnTo>
                <a:lnTo>
                  <a:pt x="3293" y="3"/>
                </a:lnTo>
                <a:lnTo>
                  <a:pt x="3293" y="3"/>
                </a:lnTo>
                <a:lnTo>
                  <a:pt x="3294" y="3"/>
                </a:lnTo>
                <a:lnTo>
                  <a:pt x="3294" y="2"/>
                </a:lnTo>
                <a:lnTo>
                  <a:pt x="3294" y="3"/>
                </a:lnTo>
                <a:lnTo>
                  <a:pt x="3296" y="3"/>
                </a:lnTo>
                <a:lnTo>
                  <a:pt x="3296" y="4"/>
                </a:lnTo>
                <a:lnTo>
                  <a:pt x="3297" y="3"/>
                </a:lnTo>
                <a:lnTo>
                  <a:pt x="3297" y="2"/>
                </a:lnTo>
                <a:lnTo>
                  <a:pt x="3297" y="3"/>
                </a:lnTo>
                <a:lnTo>
                  <a:pt x="3298" y="2"/>
                </a:lnTo>
                <a:lnTo>
                  <a:pt x="3298" y="4"/>
                </a:lnTo>
                <a:lnTo>
                  <a:pt x="3298" y="3"/>
                </a:lnTo>
                <a:lnTo>
                  <a:pt x="3299" y="4"/>
                </a:lnTo>
                <a:lnTo>
                  <a:pt x="3299" y="3"/>
                </a:lnTo>
                <a:lnTo>
                  <a:pt x="3299" y="2"/>
                </a:lnTo>
                <a:lnTo>
                  <a:pt x="3300" y="4"/>
                </a:lnTo>
                <a:lnTo>
                  <a:pt x="3300" y="4"/>
                </a:lnTo>
                <a:lnTo>
                  <a:pt x="3301" y="4"/>
                </a:lnTo>
                <a:lnTo>
                  <a:pt x="3301" y="3"/>
                </a:lnTo>
                <a:lnTo>
                  <a:pt x="3301" y="3"/>
                </a:lnTo>
                <a:lnTo>
                  <a:pt x="3302" y="2"/>
                </a:lnTo>
                <a:lnTo>
                  <a:pt x="3302" y="2"/>
                </a:lnTo>
                <a:lnTo>
                  <a:pt x="3302" y="2"/>
                </a:lnTo>
                <a:lnTo>
                  <a:pt x="3303" y="2"/>
                </a:lnTo>
                <a:lnTo>
                  <a:pt x="3303" y="1"/>
                </a:lnTo>
                <a:lnTo>
                  <a:pt x="3303" y="1"/>
                </a:lnTo>
                <a:lnTo>
                  <a:pt x="3305" y="1"/>
                </a:lnTo>
                <a:lnTo>
                  <a:pt x="3305" y="2"/>
                </a:lnTo>
                <a:lnTo>
                  <a:pt x="3306" y="1"/>
                </a:lnTo>
                <a:lnTo>
                  <a:pt x="3306" y="2"/>
                </a:lnTo>
                <a:lnTo>
                  <a:pt x="3306" y="2"/>
                </a:lnTo>
                <a:lnTo>
                  <a:pt x="3307" y="1"/>
                </a:lnTo>
                <a:lnTo>
                  <a:pt x="3307" y="3"/>
                </a:lnTo>
                <a:lnTo>
                  <a:pt x="3307" y="2"/>
                </a:lnTo>
                <a:lnTo>
                  <a:pt x="3308" y="3"/>
                </a:lnTo>
                <a:lnTo>
                  <a:pt x="3308" y="2"/>
                </a:lnTo>
                <a:lnTo>
                  <a:pt x="3308" y="1"/>
                </a:lnTo>
                <a:lnTo>
                  <a:pt x="3309" y="2"/>
                </a:lnTo>
                <a:lnTo>
                  <a:pt x="3309" y="2"/>
                </a:lnTo>
                <a:lnTo>
                  <a:pt x="3310" y="1"/>
                </a:lnTo>
                <a:lnTo>
                  <a:pt x="3310" y="3"/>
                </a:lnTo>
                <a:lnTo>
                  <a:pt x="3310" y="2"/>
                </a:lnTo>
                <a:lnTo>
                  <a:pt x="3311" y="4"/>
                </a:lnTo>
                <a:lnTo>
                  <a:pt x="3311" y="3"/>
                </a:lnTo>
                <a:lnTo>
                  <a:pt x="3311" y="4"/>
                </a:lnTo>
                <a:lnTo>
                  <a:pt x="3312" y="3"/>
                </a:lnTo>
                <a:lnTo>
                  <a:pt x="3312" y="3"/>
                </a:lnTo>
                <a:lnTo>
                  <a:pt x="3312" y="4"/>
                </a:lnTo>
                <a:lnTo>
                  <a:pt x="3314" y="3"/>
                </a:lnTo>
                <a:lnTo>
                  <a:pt x="3314" y="3"/>
                </a:lnTo>
                <a:lnTo>
                  <a:pt x="3315" y="3"/>
                </a:lnTo>
                <a:lnTo>
                  <a:pt x="3315" y="3"/>
                </a:lnTo>
                <a:lnTo>
                  <a:pt x="3315" y="3"/>
                </a:lnTo>
                <a:lnTo>
                  <a:pt x="3316" y="1"/>
                </a:lnTo>
                <a:lnTo>
                  <a:pt x="3316" y="3"/>
                </a:lnTo>
                <a:lnTo>
                  <a:pt x="3316" y="3"/>
                </a:lnTo>
                <a:lnTo>
                  <a:pt x="3317" y="2"/>
                </a:lnTo>
                <a:lnTo>
                  <a:pt x="3317" y="1"/>
                </a:lnTo>
                <a:lnTo>
                  <a:pt x="3317" y="2"/>
                </a:lnTo>
                <a:lnTo>
                  <a:pt x="3318" y="2"/>
                </a:lnTo>
                <a:lnTo>
                  <a:pt x="3318" y="3"/>
                </a:lnTo>
                <a:lnTo>
                  <a:pt x="3319" y="4"/>
                </a:lnTo>
                <a:lnTo>
                  <a:pt x="3319" y="4"/>
                </a:lnTo>
                <a:lnTo>
                  <a:pt x="3319" y="4"/>
                </a:lnTo>
                <a:lnTo>
                  <a:pt x="3320" y="3"/>
                </a:lnTo>
                <a:lnTo>
                  <a:pt x="3320" y="3"/>
                </a:lnTo>
                <a:lnTo>
                  <a:pt x="3320" y="2"/>
                </a:lnTo>
                <a:lnTo>
                  <a:pt x="3321" y="2"/>
                </a:lnTo>
                <a:lnTo>
                  <a:pt x="3321" y="2"/>
                </a:lnTo>
                <a:lnTo>
                  <a:pt x="3323" y="2"/>
                </a:lnTo>
                <a:lnTo>
                  <a:pt x="3323" y="3"/>
                </a:lnTo>
                <a:lnTo>
                  <a:pt x="3323" y="2"/>
                </a:lnTo>
                <a:lnTo>
                  <a:pt x="3324" y="3"/>
                </a:lnTo>
                <a:lnTo>
                  <a:pt x="3324" y="3"/>
                </a:lnTo>
                <a:lnTo>
                  <a:pt x="3324" y="4"/>
                </a:lnTo>
                <a:lnTo>
                  <a:pt x="3325" y="3"/>
                </a:lnTo>
                <a:lnTo>
                  <a:pt x="3325" y="2"/>
                </a:lnTo>
                <a:lnTo>
                  <a:pt x="3325" y="2"/>
                </a:lnTo>
                <a:lnTo>
                  <a:pt x="3326" y="2"/>
                </a:lnTo>
                <a:lnTo>
                  <a:pt x="3326" y="3"/>
                </a:lnTo>
                <a:lnTo>
                  <a:pt x="3327" y="3"/>
                </a:lnTo>
                <a:lnTo>
                  <a:pt x="3327" y="3"/>
                </a:lnTo>
                <a:lnTo>
                  <a:pt x="3327" y="2"/>
                </a:lnTo>
                <a:lnTo>
                  <a:pt x="3328" y="3"/>
                </a:lnTo>
                <a:lnTo>
                  <a:pt x="3328" y="3"/>
                </a:lnTo>
                <a:lnTo>
                  <a:pt x="3328" y="4"/>
                </a:lnTo>
                <a:lnTo>
                  <a:pt x="3329" y="3"/>
                </a:lnTo>
                <a:lnTo>
                  <a:pt x="3329" y="2"/>
                </a:lnTo>
                <a:lnTo>
                  <a:pt x="3329" y="4"/>
                </a:lnTo>
                <a:lnTo>
                  <a:pt x="3330" y="3"/>
                </a:lnTo>
                <a:lnTo>
                  <a:pt x="3330" y="4"/>
                </a:lnTo>
                <a:lnTo>
                  <a:pt x="3332" y="3"/>
                </a:lnTo>
                <a:lnTo>
                  <a:pt x="3332" y="4"/>
                </a:lnTo>
                <a:lnTo>
                  <a:pt x="3332" y="3"/>
                </a:lnTo>
                <a:lnTo>
                  <a:pt x="3333" y="3"/>
                </a:lnTo>
                <a:lnTo>
                  <a:pt x="3333" y="3"/>
                </a:lnTo>
                <a:lnTo>
                  <a:pt x="3333" y="2"/>
                </a:lnTo>
                <a:lnTo>
                  <a:pt x="3334" y="3"/>
                </a:lnTo>
                <a:lnTo>
                  <a:pt x="3334" y="4"/>
                </a:lnTo>
                <a:lnTo>
                  <a:pt x="3334" y="2"/>
                </a:lnTo>
                <a:lnTo>
                  <a:pt x="3335" y="3"/>
                </a:lnTo>
                <a:lnTo>
                  <a:pt x="3335" y="3"/>
                </a:lnTo>
                <a:lnTo>
                  <a:pt x="3336" y="2"/>
                </a:lnTo>
                <a:lnTo>
                  <a:pt x="3336" y="3"/>
                </a:lnTo>
                <a:lnTo>
                  <a:pt x="3336" y="2"/>
                </a:lnTo>
                <a:lnTo>
                  <a:pt x="3337" y="3"/>
                </a:lnTo>
                <a:lnTo>
                  <a:pt x="3337" y="2"/>
                </a:lnTo>
                <a:lnTo>
                  <a:pt x="3337" y="1"/>
                </a:lnTo>
                <a:lnTo>
                  <a:pt x="3338" y="4"/>
                </a:lnTo>
                <a:lnTo>
                  <a:pt x="3338" y="3"/>
                </a:lnTo>
                <a:lnTo>
                  <a:pt x="3338" y="2"/>
                </a:lnTo>
                <a:lnTo>
                  <a:pt x="3339" y="4"/>
                </a:lnTo>
                <a:lnTo>
                  <a:pt x="3339" y="2"/>
                </a:lnTo>
                <a:lnTo>
                  <a:pt x="3341" y="2"/>
                </a:lnTo>
                <a:lnTo>
                  <a:pt x="3341" y="1"/>
                </a:lnTo>
                <a:lnTo>
                  <a:pt x="3341" y="2"/>
                </a:lnTo>
                <a:lnTo>
                  <a:pt x="3342" y="2"/>
                </a:lnTo>
                <a:lnTo>
                  <a:pt x="3342" y="1"/>
                </a:lnTo>
                <a:lnTo>
                  <a:pt x="3342" y="2"/>
                </a:lnTo>
                <a:lnTo>
                  <a:pt x="3343" y="3"/>
                </a:lnTo>
                <a:lnTo>
                  <a:pt x="3343" y="1"/>
                </a:lnTo>
                <a:lnTo>
                  <a:pt x="3343" y="2"/>
                </a:lnTo>
                <a:lnTo>
                  <a:pt x="3344" y="4"/>
                </a:lnTo>
                <a:lnTo>
                  <a:pt x="3344" y="1"/>
                </a:lnTo>
                <a:lnTo>
                  <a:pt x="3345" y="2"/>
                </a:lnTo>
                <a:lnTo>
                  <a:pt x="3345" y="3"/>
                </a:lnTo>
                <a:lnTo>
                  <a:pt x="3345" y="4"/>
                </a:lnTo>
                <a:lnTo>
                  <a:pt x="3346" y="3"/>
                </a:lnTo>
                <a:lnTo>
                  <a:pt x="3346" y="4"/>
                </a:lnTo>
                <a:lnTo>
                  <a:pt x="3346" y="4"/>
                </a:lnTo>
                <a:lnTo>
                  <a:pt x="3347" y="2"/>
                </a:lnTo>
                <a:lnTo>
                  <a:pt x="3347" y="3"/>
                </a:lnTo>
                <a:lnTo>
                  <a:pt x="3347" y="0"/>
                </a:lnTo>
                <a:lnTo>
                  <a:pt x="3348" y="3"/>
                </a:lnTo>
                <a:lnTo>
                  <a:pt x="3348" y="2"/>
                </a:lnTo>
                <a:lnTo>
                  <a:pt x="3350" y="2"/>
                </a:lnTo>
                <a:lnTo>
                  <a:pt x="3350" y="4"/>
                </a:lnTo>
                <a:lnTo>
                  <a:pt x="3350" y="3"/>
                </a:lnTo>
                <a:lnTo>
                  <a:pt x="3351" y="1"/>
                </a:lnTo>
                <a:lnTo>
                  <a:pt x="3351" y="4"/>
                </a:lnTo>
                <a:lnTo>
                  <a:pt x="3351" y="3"/>
                </a:lnTo>
                <a:lnTo>
                  <a:pt x="3352" y="4"/>
                </a:lnTo>
                <a:lnTo>
                  <a:pt x="3352" y="3"/>
                </a:lnTo>
                <a:lnTo>
                  <a:pt x="3352" y="4"/>
                </a:lnTo>
                <a:lnTo>
                  <a:pt x="3353" y="4"/>
                </a:lnTo>
                <a:lnTo>
                  <a:pt x="3353" y="2"/>
                </a:lnTo>
                <a:lnTo>
                  <a:pt x="3354" y="3"/>
                </a:lnTo>
                <a:lnTo>
                  <a:pt x="3354" y="4"/>
                </a:lnTo>
                <a:lnTo>
                  <a:pt x="3354" y="4"/>
                </a:lnTo>
                <a:lnTo>
                  <a:pt x="3355" y="3"/>
                </a:lnTo>
                <a:lnTo>
                  <a:pt x="3355" y="4"/>
                </a:lnTo>
                <a:lnTo>
                  <a:pt x="3355" y="3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942137" y="3296815"/>
            <a:ext cx="1177925" cy="7937"/>
          </a:xfrm>
          <a:custGeom>
            <a:avLst/>
            <a:gdLst>
              <a:gd name="T0" fmla="*/ 13 w 742"/>
              <a:gd name="T1" fmla="*/ 2 h 5"/>
              <a:gd name="T2" fmla="*/ 24 w 742"/>
              <a:gd name="T3" fmla="*/ 1 h 5"/>
              <a:gd name="T4" fmla="*/ 36 w 742"/>
              <a:gd name="T5" fmla="*/ 3 h 5"/>
              <a:gd name="T6" fmla="*/ 47 w 742"/>
              <a:gd name="T7" fmla="*/ 1 h 5"/>
              <a:gd name="T8" fmla="*/ 60 w 742"/>
              <a:gd name="T9" fmla="*/ 0 h 5"/>
              <a:gd name="T10" fmla="*/ 71 w 742"/>
              <a:gd name="T11" fmla="*/ 2 h 5"/>
              <a:gd name="T12" fmla="*/ 83 w 742"/>
              <a:gd name="T13" fmla="*/ 1 h 5"/>
              <a:gd name="T14" fmla="*/ 96 w 742"/>
              <a:gd name="T15" fmla="*/ 3 h 5"/>
              <a:gd name="T16" fmla="*/ 107 w 742"/>
              <a:gd name="T17" fmla="*/ 2 h 5"/>
              <a:gd name="T18" fmla="*/ 119 w 742"/>
              <a:gd name="T19" fmla="*/ 2 h 5"/>
              <a:gd name="T20" fmla="*/ 131 w 742"/>
              <a:gd name="T21" fmla="*/ 3 h 5"/>
              <a:gd name="T22" fmla="*/ 143 w 742"/>
              <a:gd name="T23" fmla="*/ 3 h 5"/>
              <a:gd name="T24" fmla="*/ 154 w 742"/>
              <a:gd name="T25" fmla="*/ 2 h 5"/>
              <a:gd name="T26" fmla="*/ 167 w 742"/>
              <a:gd name="T27" fmla="*/ 3 h 5"/>
              <a:gd name="T28" fmla="*/ 179 w 742"/>
              <a:gd name="T29" fmla="*/ 2 h 5"/>
              <a:gd name="T30" fmla="*/ 190 w 742"/>
              <a:gd name="T31" fmla="*/ 3 h 5"/>
              <a:gd name="T32" fmla="*/ 203 w 742"/>
              <a:gd name="T33" fmla="*/ 0 h 5"/>
              <a:gd name="T34" fmla="*/ 214 w 742"/>
              <a:gd name="T35" fmla="*/ 2 h 5"/>
              <a:gd name="T36" fmla="*/ 226 w 742"/>
              <a:gd name="T37" fmla="*/ 3 h 5"/>
              <a:gd name="T38" fmla="*/ 237 w 742"/>
              <a:gd name="T39" fmla="*/ 1 h 5"/>
              <a:gd name="T40" fmla="*/ 250 w 742"/>
              <a:gd name="T41" fmla="*/ 3 h 5"/>
              <a:gd name="T42" fmla="*/ 262 w 742"/>
              <a:gd name="T43" fmla="*/ 1 h 5"/>
              <a:gd name="T44" fmla="*/ 273 w 742"/>
              <a:gd name="T45" fmla="*/ 4 h 5"/>
              <a:gd name="T46" fmla="*/ 286 w 742"/>
              <a:gd name="T47" fmla="*/ 1 h 5"/>
              <a:gd name="T48" fmla="*/ 297 w 742"/>
              <a:gd name="T49" fmla="*/ 1 h 5"/>
              <a:gd name="T50" fmla="*/ 309 w 742"/>
              <a:gd name="T51" fmla="*/ 3 h 5"/>
              <a:gd name="T52" fmla="*/ 321 w 742"/>
              <a:gd name="T53" fmla="*/ 2 h 5"/>
              <a:gd name="T54" fmla="*/ 333 w 742"/>
              <a:gd name="T55" fmla="*/ 1 h 5"/>
              <a:gd name="T56" fmla="*/ 345 w 742"/>
              <a:gd name="T57" fmla="*/ 1 h 5"/>
              <a:gd name="T58" fmla="*/ 357 w 742"/>
              <a:gd name="T59" fmla="*/ 3 h 5"/>
              <a:gd name="T60" fmla="*/ 369 w 742"/>
              <a:gd name="T61" fmla="*/ 2 h 5"/>
              <a:gd name="T62" fmla="*/ 380 w 742"/>
              <a:gd name="T63" fmla="*/ 3 h 5"/>
              <a:gd name="T64" fmla="*/ 393 w 742"/>
              <a:gd name="T65" fmla="*/ 1 h 5"/>
              <a:gd name="T66" fmla="*/ 404 w 742"/>
              <a:gd name="T67" fmla="*/ 3 h 5"/>
              <a:gd name="T68" fmla="*/ 416 w 742"/>
              <a:gd name="T69" fmla="*/ 3 h 5"/>
              <a:gd name="T70" fmla="*/ 429 w 742"/>
              <a:gd name="T71" fmla="*/ 1 h 5"/>
              <a:gd name="T72" fmla="*/ 440 w 742"/>
              <a:gd name="T73" fmla="*/ 3 h 5"/>
              <a:gd name="T74" fmla="*/ 452 w 742"/>
              <a:gd name="T75" fmla="*/ 2 h 5"/>
              <a:gd name="T76" fmla="*/ 463 w 742"/>
              <a:gd name="T77" fmla="*/ 1 h 5"/>
              <a:gd name="T78" fmla="*/ 476 w 742"/>
              <a:gd name="T79" fmla="*/ 3 h 5"/>
              <a:gd name="T80" fmla="*/ 487 w 742"/>
              <a:gd name="T81" fmla="*/ 2 h 5"/>
              <a:gd name="T82" fmla="*/ 499 w 742"/>
              <a:gd name="T83" fmla="*/ 3 h 5"/>
              <a:gd name="T84" fmla="*/ 512 w 742"/>
              <a:gd name="T85" fmla="*/ 2 h 5"/>
              <a:gd name="T86" fmla="*/ 523 w 742"/>
              <a:gd name="T87" fmla="*/ 0 h 5"/>
              <a:gd name="T88" fmla="*/ 535 w 742"/>
              <a:gd name="T89" fmla="*/ 1 h 5"/>
              <a:gd name="T90" fmla="*/ 547 w 742"/>
              <a:gd name="T91" fmla="*/ 1 h 5"/>
              <a:gd name="T92" fmla="*/ 559 w 742"/>
              <a:gd name="T93" fmla="*/ 3 h 5"/>
              <a:gd name="T94" fmla="*/ 570 w 742"/>
              <a:gd name="T95" fmla="*/ 3 h 5"/>
              <a:gd name="T96" fmla="*/ 583 w 742"/>
              <a:gd name="T97" fmla="*/ 3 h 5"/>
              <a:gd name="T98" fmla="*/ 595 w 742"/>
              <a:gd name="T99" fmla="*/ 3 h 5"/>
              <a:gd name="T100" fmla="*/ 606 w 742"/>
              <a:gd name="T101" fmla="*/ 1 h 5"/>
              <a:gd name="T102" fmla="*/ 619 w 742"/>
              <a:gd name="T103" fmla="*/ 1 h 5"/>
              <a:gd name="T104" fmla="*/ 630 w 742"/>
              <a:gd name="T105" fmla="*/ 2 h 5"/>
              <a:gd name="T106" fmla="*/ 642 w 742"/>
              <a:gd name="T107" fmla="*/ 1 h 5"/>
              <a:gd name="T108" fmla="*/ 654 w 742"/>
              <a:gd name="T109" fmla="*/ 3 h 5"/>
              <a:gd name="T110" fmla="*/ 666 w 742"/>
              <a:gd name="T111" fmla="*/ 1 h 5"/>
              <a:gd name="T112" fmla="*/ 678 w 742"/>
              <a:gd name="T113" fmla="*/ 1 h 5"/>
              <a:gd name="T114" fmla="*/ 690 w 742"/>
              <a:gd name="T115" fmla="*/ 3 h 5"/>
              <a:gd name="T116" fmla="*/ 702 w 742"/>
              <a:gd name="T117" fmla="*/ 2 h 5"/>
              <a:gd name="T118" fmla="*/ 713 w 742"/>
              <a:gd name="T119" fmla="*/ 1 h 5"/>
              <a:gd name="T120" fmla="*/ 725 w 742"/>
              <a:gd name="T121" fmla="*/ 1 h 5"/>
              <a:gd name="T122" fmla="*/ 737 w 742"/>
              <a:gd name="T123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2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4" y="3"/>
                </a:lnTo>
                <a:lnTo>
                  <a:pt x="4" y="2"/>
                </a:lnTo>
                <a:lnTo>
                  <a:pt x="4" y="3"/>
                </a:lnTo>
                <a:lnTo>
                  <a:pt x="5" y="3"/>
                </a:lnTo>
                <a:lnTo>
                  <a:pt x="5" y="3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  <a:lnTo>
                  <a:pt x="7" y="1"/>
                </a:lnTo>
                <a:lnTo>
                  <a:pt x="8" y="2"/>
                </a:lnTo>
                <a:lnTo>
                  <a:pt x="8" y="2"/>
                </a:lnTo>
                <a:lnTo>
                  <a:pt x="8" y="2"/>
                </a:lnTo>
                <a:lnTo>
                  <a:pt x="9" y="3"/>
                </a:lnTo>
                <a:lnTo>
                  <a:pt x="9" y="1"/>
                </a:lnTo>
                <a:lnTo>
                  <a:pt x="9" y="2"/>
                </a:lnTo>
                <a:lnTo>
                  <a:pt x="10" y="2"/>
                </a:lnTo>
                <a:lnTo>
                  <a:pt x="10" y="2"/>
                </a:lnTo>
                <a:lnTo>
                  <a:pt x="11" y="1"/>
                </a:lnTo>
                <a:lnTo>
                  <a:pt x="11" y="3"/>
                </a:lnTo>
                <a:lnTo>
                  <a:pt x="11" y="2"/>
                </a:lnTo>
                <a:lnTo>
                  <a:pt x="13" y="2"/>
                </a:lnTo>
                <a:lnTo>
                  <a:pt x="13" y="1"/>
                </a:lnTo>
                <a:lnTo>
                  <a:pt x="13" y="1"/>
                </a:lnTo>
                <a:lnTo>
                  <a:pt x="14" y="2"/>
                </a:lnTo>
                <a:lnTo>
                  <a:pt x="14" y="1"/>
                </a:lnTo>
                <a:lnTo>
                  <a:pt x="14" y="3"/>
                </a:lnTo>
                <a:lnTo>
                  <a:pt x="15" y="2"/>
                </a:lnTo>
                <a:lnTo>
                  <a:pt x="15" y="2"/>
                </a:lnTo>
                <a:lnTo>
                  <a:pt x="16" y="3"/>
                </a:lnTo>
                <a:lnTo>
                  <a:pt x="16" y="2"/>
                </a:lnTo>
                <a:lnTo>
                  <a:pt x="16" y="3"/>
                </a:lnTo>
                <a:lnTo>
                  <a:pt x="17" y="2"/>
                </a:lnTo>
                <a:lnTo>
                  <a:pt x="17" y="3"/>
                </a:lnTo>
                <a:lnTo>
                  <a:pt x="17" y="1"/>
                </a:lnTo>
                <a:lnTo>
                  <a:pt x="18" y="2"/>
                </a:lnTo>
                <a:lnTo>
                  <a:pt x="18" y="3"/>
                </a:lnTo>
                <a:lnTo>
                  <a:pt x="18" y="3"/>
                </a:lnTo>
                <a:lnTo>
                  <a:pt x="19" y="2"/>
                </a:lnTo>
                <a:lnTo>
                  <a:pt x="19" y="0"/>
                </a:lnTo>
                <a:lnTo>
                  <a:pt x="20" y="2"/>
                </a:lnTo>
                <a:lnTo>
                  <a:pt x="20" y="2"/>
                </a:lnTo>
                <a:lnTo>
                  <a:pt x="20" y="2"/>
                </a:lnTo>
                <a:lnTo>
                  <a:pt x="22" y="2"/>
                </a:lnTo>
                <a:lnTo>
                  <a:pt x="22" y="0"/>
                </a:lnTo>
                <a:lnTo>
                  <a:pt x="22" y="2"/>
                </a:lnTo>
                <a:lnTo>
                  <a:pt x="23" y="1"/>
                </a:lnTo>
                <a:lnTo>
                  <a:pt x="23" y="3"/>
                </a:lnTo>
                <a:lnTo>
                  <a:pt x="23" y="2"/>
                </a:lnTo>
                <a:lnTo>
                  <a:pt x="24" y="2"/>
                </a:lnTo>
                <a:lnTo>
                  <a:pt x="24" y="1"/>
                </a:lnTo>
                <a:lnTo>
                  <a:pt x="25" y="0"/>
                </a:lnTo>
                <a:lnTo>
                  <a:pt x="25" y="2"/>
                </a:lnTo>
                <a:lnTo>
                  <a:pt x="25" y="2"/>
                </a:lnTo>
                <a:lnTo>
                  <a:pt x="26" y="3"/>
                </a:lnTo>
                <a:lnTo>
                  <a:pt x="26" y="3"/>
                </a:lnTo>
                <a:lnTo>
                  <a:pt x="26" y="2"/>
                </a:lnTo>
                <a:lnTo>
                  <a:pt x="27" y="2"/>
                </a:lnTo>
                <a:lnTo>
                  <a:pt x="27" y="2"/>
                </a:lnTo>
                <a:lnTo>
                  <a:pt x="27" y="3"/>
                </a:lnTo>
                <a:lnTo>
                  <a:pt x="28" y="2"/>
                </a:lnTo>
                <a:lnTo>
                  <a:pt x="28" y="3"/>
                </a:lnTo>
                <a:lnTo>
                  <a:pt x="29" y="2"/>
                </a:lnTo>
                <a:lnTo>
                  <a:pt x="29" y="3"/>
                </a:lnTo>
                <a:lnTo>
                  <a:pt x="29" y="3"/>
                </a:lnTo>
                <a:lnTo>
                  <a:pt x="31" y="2"/>
                </a:lnTo>
                <a:lnTo>
                  <a:pt x="31" y="0"/>
                </a:lnTo>
                <a:lnTo>
                  <a:pt x="31" y="3"/>
                </a:lnTo>
                <a:lnTo>
                  <a:pt x="32" y="2"/>
                </a:lnTo>
                <a:lnTo>
                  <a:pt x="32" y="0"/>
                </a:lnTo>
                <a:lnTo>
                  <a:pt x="32" y="1"/>
                </a:lnTo>
                <a:lnTo>
                  <a:pt x="33" y="2"/>
                </a:lnTo>
                <a:lnTo>
                  <a:pt x="33" y="1"/>
                </a:lnTo>
                <a:lnTo>
                  <a:pt x="34" y="3"/>
                </a:lnTo>
                <a:lnTo>
                  <a:pt x="34" y="0"/>
                </a:lnTo>
                <a:lnTo>
                  <a:pt x="34" y="1"/>
                </a:lnTo>
                <a:lnTo>
                  <a:pt x="35" y="2"/>
                </a:lnTo>
                <a:lnTo>
                  <a:pt x="35" y="1"/>
                </a:lnTo>
                <a:lnTo>
                  <a:pt x="35" y="1"/>
                </a:lnTo>
                <a:lnTo>
                  <a:pt x="36" y="3"/>
                </a:lnTo>
                <a:lnTo>
                  <a:pt x="36" y="3"/>
                </a:lnTo>
                <a:lnTo>
                  <a:pt x="36" y="3"/>
                </a:lnTo>
                <a:lnTo>
                  <a:pt x="37" y="2"/>
                </a:lnTo>
                <a:lnTo>
                  <a:pt x="37" y="3"/>
                </a:lnTo>
                <a:lnTo>
                  <a:pt x="38" y="3"/>
                </a:lnTo>
                <a:lnTo>
                  <a:pt x="38" y="0"/>
                </a:lnTo>
                <a:lnTo>
                  <a:pt x="38" y="3"/>
                </a:lnTo>
                <a:lnTo>
                  <a:pt x="40" y="1"/>
                </a:lnTo>
                <a:lnTo>
                  <a:pt x="40" y="2"/>
                </a:lnTo>
                <a:lnTo>
                  <a:pt x="40" y="2"/>
                </a:lnTo>
                <a:lnTo>
                  <a:pt x="41" y="2"/>
                </a:lnTo>
                <a:lnTo>
                  <a:pt x="41" y="3"/>
                </a:lnTo>
                <a:lnTo>
                  <a:pt x="41" y="3"/>
                </a:lnTo>
                <a:lnTo>
                  <a:pt x="42" y="3"/>
                </a:lnTo>
                <a:lnTo>
                  <a:pt x="42" y="1"/>
                </a:lnTo>
                <a:lnTo>
                  <a:pt x="43" y="2"/>
                </a:lnTo>
                <a:lnTo>
                  <a:pt x="43" y="0"/>
                </a:lnTo>
                <a:lnTo>
                  <a:pt x="43" y="3"/>
                </a:lnTo>
                <a:lnTo>
                  <a:pt x="44" y="1"/>
                </a:lnTo>
                <a:lnTo>
                  <a:pt x="44" y="2"/>
                </a:lnTo>
                <a:lnTo>
                  <a:pt x="44" y="1"/>
                </a:lnTo>
                <a:lnTo>
                  <a:pt x="45" y="2"/>
                </a:lnTo>
                <a:lnTo>
                  <a:pt x="45" y="3"/>
                </a:lnTo>
                <a:lnTo>
                  <a:pt x="45" y="1"/>
                </a:lnTo>
                <a:lnTo>
                  <a:pt x="46" y="2"/>
                </a:lnTo>
                <a:lnTo>
                  <a:pt x="46" y="2"/>
                </a:lnTo>
                <a:lnTo>
                  <a:pt x="47" y="2"/>
                </a:lnTo>
                <a:lnTo>
                  <a:pt x="47" y="3"/>
                </a:lnTo>
                <a:lnTo>
                  <a:pt x="47" y="1"/>
                </a:lnTo>
                <a:lnTo>
                  <a:pt x="49" y="2"/>
                </a:lnTo>
                <a:lnTo>
                  <a:pt x="49" y="2"/>
                </a:lnTo>
                <a:lnTo>
                  <a:pt x="49" y="2"/>
                </a:lnTo>
                <a:lnTo>
                  <a:pt x="50" y="2"/>
                </a:lnTo>
                <a:lnTo>
                  <a:pt x="50" y="3"/>
                </a:lnTo>
                <a:lnTo>
                  <a:pt x="50" y="2"/>
                </a:lnTo>
                <a:lnTo>
                  <a:pt x="51" y="1"/>
                </a:lnTo>
                <a:lnTo>
                  <a:pt x="51" y="1"/>
                </a:lnTo>
                <a:lnTo>
                  <a:pt x="52" y="1"/>
                </a:lnTo>
                <a:lnTo>
                  <a:pt x="52" y="3"/>
                </a:lnTo>
                <a:lnTo>
                  <a:pt x="52" y="2"/>
                </a:lnTo>
                <a:lnTo>
                  <a:pt x="53" y="1"/>
                </a:lnTo>
                <a:lnTo>
                  <a:pt x="53" y="1"/>
                </a:lnTo>
                <a:lnTo>
                  <a:pt x="53" y="2"/>
                </a:lnTo>
                <a:lnTo>
                  <a:pt x="54" y="0"/>
                </a:lnTo>
                <a:lnTo>
                  <a:pt x="54" y="3"/>
                </a:lnTo>
                <a:lnTo>
                  <a:pt x="55" y="2"/>
                </a:lnTo>
                <a:lnTo>
                  <a:pt x="55" y="1"/>
                </a:lnTo>
                <a:lnTo>
                  <a:pt x="55" y="2"/>
                </a:lnTo>
                <a:lnTo>
                  <a:pt x="56" y="2"/>
                </a:lnTo>
                <a:lnTo>
                  <a:pt x="56" y="1"/>
                </a:lnTo>
                <a:lnTo>
                  <a:pt x="56" y="2"/>
                </a:lnTo>
                <a:lnTo>
                  <a:pt x="58" y="2"/>
                </a:lnTo>
                <a:lnTo>
                  <a:pt x="58" y="1"/>
                </a:lnTo>
                <a:lnTo>
                  <a:pt x="58" y="2"/>
                </a:lnTo>
                <a:lnTo>
                  <a:pt x="59" y="2"/>
                </a:lnTo>
                <a:lnTo>
                  <a:pt x="59" y="1"/>
                </a:lnTo>
                <a:lnTo>
                  <a:pt x="60" y="0"/>
                </a:lnTo>
                <a:lnTo>
                  <a:pt x="60" y="0"/>
                </a:lnTo>
                <a:lnTo>
                  <a:pt x="60" y="2"/>
                </a:lnTo>
                <a:lnTo>
                  <a:pt x="61" y="2"/>
                </a:lnTo>
                <a:lnTo>
                  <a:pt x="61" y="3"/>
                </a:lnTo>
                <a:lnTo>
                  <a:pt x="61" y="3"/>
                </a:lnTo>
                <a:lnTo>
                  <a:pt x="62" y="3"/>
                </a:lnTo>
                <a:lnTo>
                  <a:pt x="62" y="1"/>
                </a:lnTo>
                <a:lnTo>
                  <a:pt x="62" y="3"/>
                </a:lnTo>
                <a:lnTo>
                  <a:pt x="63" y="2"/>
                </a:lnTo>
                <a:lnTo>
                  <a:pt x="63" y="2"/>
                </a:lnTo>
                <a:lnTo>
                  <a:pt x="64" y="3"/>
                </a:lnTo>
                <a:lnTo>
                  <a:pt x="64" y="2"/>
                </a:lnTo>
                <a:lnTo>
                  <a:pt x="64" y="1"/>
                </a:lnTo>
                <a:lnTo>
                  <a:pt x="65" y="3"/>
                </a:lnTo>
                <a:lnTo>
                  <a:pt x="65" y="2"/>
                </a:lnTo>
                <a:lnTo>
                  <a:pt x="65" y="3"/>
                </a:lnTo>
                <a:lnTo>
                  <a:pt x="67" y="3"/>
                </a:lnTo>
                <a:lnTo>
                  <a:pt x="67" y="3"/>
                </a:lnTo>
                <a:lnTo>
                  <a:pt x="67" y="1"/>
                </a:lnTo>
                <a:lnTo>
                  <a:pt x="68" y="0"/>
                </a:lnTo>
                <a:lnTo>
                  <a:pt x="68" y="1"/>
                </a:lnTo>
                <a:lnTo>
                  <a:pt x="69" y="2"/>
                </a:lnTo>
                <a:lnTo>
                  <a:pt x="69" y="1"/>
                </a:lnTo>
                <a:lnTo>
                  <a:pt x="69" y="1"/>
                </a:lnTo>
                <a:lnTo>
                  <a:pt x="70" y="0"/>
                </a:lnTo>
                <a:lnTo>
                  <a:pt x="70" y="1"/>
                </a:lnTo>
                <a:lnTo>
                  <a:pt x="70" y="2"/>
                </a:lnTo>
                <a:lnTo>
                  <a:pt x="71" y="1"/>
                </a:lnTo>
                <a:lnTo>
                  <a:pt x="71" y="2"/>
                </a:lnTo>
                <a:lnTo>
                  <a:pt x="71" y="2"/>
                </a:lnTo>
                <a:lnTo>
                  <a:pt x="72" y="3"/>
                </a:lnTo>
                <a:lnTo>
                  <a:pt x="72" y="3"/>
                </a:lnTo>
                <a:lnTo>
                  <a:pt x="73" y="2"/>
                </a:lnTo>
                <a:lnTo>
                  <a:pt x="73" y="2"/>
                </a:lnTo>
                <a:lnTo>
                  <a:pt x="73" y="3"/>
                </a:lnTo>
                <a:lnTo>
                  <a:pt x="74" y="2"/>
                </a:lnTo>
                <a:lnTo>
                  <a:pt x="74" y="1"/>
                </a:lnTo>
                <a:lnTo>
                  <a:pt x="74" y="3"/>
                </a:lnTo>
                <a:lnTo>
                  <a:pt x="76" y="2"/>
                </a:lnTo>
                <a:lnTo>
                  <a:pt x="76" y="1"/>
                </a:lnTo>
                <a:lnTo>
                  <a:pt x="76" y="2"/>
                </a:lnTo>
                <a:lnTo>
                  <a:pt x="77" y="1"/>
                </a:lnTo>
                <a:lnTo>
                  <a:pt x="77" y="2"/>
                </a:lnTo>
                <a:lnTo>
                  <a:pt x="78" y="2"/>
                </a:lnTo>
                <a:lnTo>
                  <a:pt x="78" y="1"/>
                </a:lnTo>
                <a:lnTo>
                  <a:pt x="78" y="1"/>
                </a:lnTo>
                <a:lnTo>
                  <a:pt x="79" y="2"/>
                </a:lnTo>
                <a:lnTo>
                  <a:pt x="79" y="2"/>
                </a:lnTo>
                <a:lnTo>
                  <a:pt x="79" y="2"/>
                </a:lnTo>
                <a:lnTo>
                  <a:pt x="80" y="1"/>
                </a:lnTo>
                <a:lnTo>
                  <a:pt x="80" y="0"/>
                </a:lnTo>
                <a:lnTo>
                  <a:pt x="80" y="1"/>
                </a:lnTo>
                <a:lnTo>
                  <a:pt x="81" y="2"/>
                </a:lnTo>
                <a:lnTo>
                  <a:pt x="81" y="2"/>
                </a:lnTo>
                <a:lnTo>
                  <a:pt x="82" y="1"/>
                </a:lnTo>
                <a:lnTo>
                  <a:pt x="82" y="2"/>
                </a:lnTo>
                <a:lnTo>
                  <a:pt x="82" y="2"/>
                </a:lnTo>
                <a:lnTo>
                  <a:pt x="83" y="3"/>
                </a:lnTo>
                <a:lnTo>
                  <a:pt x="83" y="1"/>
                </a:lnTo>
                <a:lnTo>
                  <a:pt x="83" y="2"/>
                </a:lnTo>
                <a:lnTo>
                  <a:pt x="85" y="1"/>
                </a:lnTo>
                <a:lnTo>
                  <a:pt x="85" y="3"/>
                </a:lnTo>
                <a:lnTo>
                  <a:pt x="85" y="1"/>
                </a:lnTo>
                <a:lnTo>
                  <a:pt x="86" y="1"/>
                </a:lnTo>
                <a:lnTo>
                  <a:pt x="86" y="2"/>
                </a:lnTo>
                <a:lnTo>
                  <a:pt x="87" y="1"/>
                </a:lnTo>
                <a:lnTo>
                  <a:pt x="87" y="1"/>
                </a:lnTo>
                <a:lnTo>
                  <a:pt x="87" y="1"/>
                </a:lnTo>
                <a:lnTo>
                  <a:pt x="88" y="1"/>
                </a:lnTo>
                <a:lnTo>
                  <a:pt x="88" y="1"/>
                </a:lnTo>
                <a:lnTo>
                  <a:pt x="88" y="3"/>
                </a:lnTo>
                <a:lnTo>
                  <a:pt x="89" y="2"/>
                </a:lnTo>
                <a:lnTo>
                  <a:pt x="89" y="2"/>
                </a:lnTo>
                <a:lnTo>
                  <a:pt x="89" y="2"/>
                </a:lnTo>
                <a:lnTo>
                  <a:pt x="90" y="2"/>
                </a:lnTo>
                <a:lnTo>
                  <a:pt x="90" y="3"/>
                </a:lnTo>
                <a:lnTo>
                  <a:pt x="91" y="2"/>
                </a:lnTo>
                <a:lnTo>
                  <a:pt x="91" y="3"/>
                </a:lnTo>
                <a:lnTo>
                  <a:pt x="91" y="2"/>
                </a:lnTo>
                <a:lnTo>
                  <a:pt x="92" y="1"/>
                </a:lnTo>
                <a:lnTo>
                  <a:pt x="92" y="0"/>
                </a:lnTo>
                <a:lnTo>
                  <a:pt x="92" y="0"/>
                </a:lnTo>
                <a:lnTo>
                  <a:pt x="94" y="2"/>
                </a:lnTo>
                <a:lnTo>
                  <a:pt x="94" y="1"/>
                </a:lnTo>
                <a:lnTo>
                  <a:pt x="94" y="1"/>
                </a:lnTo>
                <a:lnTo>
                  <a:pt x="95" y="1"/>
                </a:lnTo>
                <a:lnTo>
                  <a:pt x="95" y="3"/>
                </a:lnTo>
                <a:lnTo>
                  <a:pt x="96" y="3"/>
                </a:lnTo>
                <a:lnTo>
                  <a:pt x="96" y="2"/>
                </a:lnTo>
                <a:lnTo>
                  <a:pt x="96" y="0"/>
                </a:lnTo>
                <a:lnTo>
                  <a:pt x="97" y="3"/>
                </a:lnTo>
                <a:lnTo>
                  <a:pt x="97" y="1"/>
                </a:lnTo>
                <a:lnTo>
                  <a:pt x="97" y="2"/>
                </a:lnTo>
                <a:lnTo>
                  <a:pt x="98" y="3"/>
                </a:lnTo>
                <a:lnTo>
                  <a:pt x="98" y="2"/>
                </a:lnTo>
                <a:lnTo>
                  <a:pt x="99" y="3"/>
                </a:lnTo>
                <a:lnTo>
                  <a:pt x="99" y="2"/>
                </a:lnTo>
                <a:lnTo>
                  <a:pt x="99" y="3"/>
                </a:lnTo>
                <a:lnTo>
                  <a:pt x="100" y="3"/>
                </a:lnTo>
                <a:lnTo>
                  <a:pt x="100" y="2"/>
                </a:lnTo>
                <a:lnTo>
                  <a:pt x="100" y="3"/>
                </a:lnTo>
                <a:lnTo>
                  <a:pt x="101" y="2"/>
                </a:lnTo>
                <a:lnTo>
                  <a:pt x="101" y="3"/>
                </a:lnTo>
                <a:lnTo>
                  <a:pt x="101" y="2"/>
                </a:lnTo>
                <a:lnTo>
                  <a:pt x="103" y="3"/>
                </a:lnTo>
                <a:lnTo>
                  <a:pt x="103" y="0"/>
                </a:lnTo>
                <a:lnTo>
                  <a:pt x="104" y="1"/>
                </a:lnTo>
                <a:lnTo>
                  <a:pt x="104" y="3"/>
                </a:lnTo>
                <a:lnTo>
                  <a:pt x="104" y="2"/>
                </a:lnTo>
                <a:lnTo>
                  <a:pt x="105" y="3"/>
                </a:lnTo>
                <a:lnTo>
                  <a:pt x="105" y="0"/>
                </a:lnTo>
                <a:lnTo>
                  <a:pt x="105" y="3"/>
                </a:lnTo>
                <a:lnTo>
                  <a:pt x="106" y="2"/>
                </a:lnTo>
                <a:lnTo>
                  <a:pt x="106" y="2"/>
                </a:lnTo>
                <a:lnTo>
                  <a:pt x="106" y="3"/>
                </a:lnTo>
                <a:lnTo>
                  <a:pt x="107" y="2"/>
                </a:lnTo>
                <a:lnTo>
                  <a:pt x="107" y="2"/>
                </a:lnTo>
                <a:lnTo>
                  <a:pt x="108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2"/>
                </a:lnTo>
                <a:lnTo>
                  <a:pt x="109" y="3"/>
                </a:lnTo>
                <a:lnTo>
                  <a:pt x="110" y="3"/>
                </a:lnTo>
                <a:lnTo>
                  <a:pt x="110" y="3"/>
                </a:lnTo>
                <a:lnTo>
                  <a:pt x="110" y="2"/>
                </a:lnTo>
                <a:lnTo>
                  <a:pt x="112" y="1"/>
                </a:lnTo>
                <a:lnTo>
                  <a:pt x="112" y="3"/>
                </a:lnTo>
                <a:lnTo>
                  <a:pt x="113" y="2"/>
                </a:lnTo>
                <a:lnTo>
                  <a:pt x="113" y="2"/>
                </a:lnTo>
                <a:lnTo>
                  <a:pt x="113" y="1"/>
                </a:lnTo>
                <a:lnTo>
                  <a:pt x="114" y="2"/>
                </a:lnTo>
                <a:lnTo>
                  <a:pt x="114" y="2"/>
                </a:lnTo>
                <a:lnTo>
                  <a:pt x="114" y="1"/>
                </a:lnTo>
                <a:lnTo>
                  <a:pt x="115" y="1"/>
                </a:lnTo>
                <a:lnTo>
                  <a:pt x="115" y="1"/>
                </a:lnTo>
                <a:lnTo>
                  <a:pt x="115" y="2"/>
                </a:lnTo>
                <a:lnTo>
                  <a:pt x="116" y="2"/>
                </a:lnTo>
                <a:lnTo>
                  <a:pt x="116" y="3"/>
                </a:lnTo>
                <a:lnTo>
                  <a:pt x="117" y="2"/>
                </a:lnTo>
                <a:lnTo>
                  <a:pt x="117" y="3"/>
                </a:lnTo>
                <a:lnTo>
                  <a:pt x="117" y="3"/>
                </a:lnTo>
                <a:lnTo>
                  <a:pt x="118" y="1"/>
                </a:lnTo>
                <a:lnTo>
                  <a:pt x="118" y="2"/>
                </a:lnTo>
                <a:lnTo>
                  <a:pt x="118" y="2"/>
                </a:lnTo>
                <a:lnTo>
                  <a:pt x="119" y="2"/>
                </a:lnTo>
                <a:lnTo>
                  <a:pt x="119" y="3"/>
                </a:lnTo>
                <a:lnTo>
                  <a:pt x="119" y="0"/>
                </a:lnTo>
                <a:lnTo>
                  <a:pt x="121" y="1"/>
                </a:lnTo>
                <a:lnTo>
                  <a:pt x="121" y="2"/>
                </a:lnTo>
                <a:lnTo>
                  <a:pt x="122" y="3"/>
                </a:lnTo>
                <a:lnTo>
                  <a:pt x="122" y="3"/>
                </a:lnTo>
                <a:lnTo>
                  <a:pt x="122" y="2"/>
                </a:lnTo>
                <a:lnTo>
                  <a:pt x="123" y="2"/>
                </a:lnTo>
                <a:lnTo>
                  <a:pt x="123" y="2"/>
                </a:lnTo>
                <a:lnTo>
                  <a:pt x="123" y="3"/>
                </a:lnTo>
                <a:lnTo>
                  <a:pt x="124" y="3"/>
                </a:lnTo>
                <a:lnTo>
                  <a:pt x="124" y="2"/>
                </a:lnTo>
                <a:lnTo>
                  <a:pt x="124" y="1"/>
                </a:lnTo>
                <a:lnTo>
                  <a:pt x="125" y="0"/>
                </a:lnTo>
                <a:lnTo>
                  <a:pt x="125" y="3"/>
                </a:lnTo>
                <a:lnTo>
                  <a:pt x="126" y="1"/>
                </a:lnTo>
                <a:lnTo>
                  <a:pt x="126" y="2"/>
                </a:lnTo>
                <a:lnTo>
                  <a:pt x="126" y="3"/>
                </a:lnTo>
                <a:lnTo>
                  <a:pt x="127" y="2"/>
                </a:lnTo>
                <a:lnTo>
                  <a:pt x="127" y="1"/>
                </a:lnTo>
                <a:lnTo>
                  <a:pt x="127" y="1"/>
                </a:lnTo>
                <a:lnTo>
                  <a:pt x="128" y="2"/>
                </a:lnTo>
                <a:lnTo>
                  <a:pt x="128" y="3"/>
                </a:lnTo>
                <a:lnTo>
                  <a:pt x="128" y="2"/>
                </a:lnTo>
                <a:lnTo>
                  <a:pt x="129" y="3"/>
                </a:lnTo>
                <a:lnTo>
                  <a:pt x="129" y="3"/>
                </a:lnTo>
                <a:lnTo>
                  <a:pt x="131" y="1"/>
                </a:lnTo>
                <a:lnTo>
                  <a:pt x="131" y="2"/>
                </a:lnTo>
                <a:lnTo>
                  <a:pt x="131" y="3"/>
                </a:lnTo>
                <a:lnTo>
                  <a:pt x="132" y="2"/>
                </a:lnTo>
                <a:lnTo>
                  <a:pt x="132" y="3"/>
                </a:lnTo>
                <a:lnTo>
                  <a:pt x="132" y="3"/>
                </a:lnTo>
                <a:lnTo>
                  <a:pt x="133" y="1"/>
                </a:lnTo>
                <a:lnTo>
                  <a:pt x="133" y="2"/>
                </a:lnTo>
                <a:lnTo>
                  <a:pt x="133" y="2"/>
                </a:lnTo>
                <a:lnTo>
                  <a:pt x="134" y="2"/>
                </a:lnTo>
                <a:lnTo>
                  <a:pt x="134" y="2"/>
                </a:lnTo>
                <a:lnTo>
                  <a:pt x="135" y="1"/>
                </a:lnTo>
                <a:lnTo>
                  <a:pt x="135" y="2"/>
                </a:lnTo>
                <a:lnTo>
                  <a:pt x="135" y="1"/>
                </a:lnTo>
                <a:lnTo>
                  <a:pt x="136" y="3"/>
                </a:lnTo>
                <a:lnTo>
                  <a:pt x="136" y="1"/>
                </a:lnTo>
                <a:lnTo>
                  <a:pt x="136" y="1"/>
                </a:lnTo>
                <a:lnTo>
                  <a:pt x="137" y="2"/>
                </a:lnTo>
                <a:lnTo>
                  <a:pt x="137" y="1"/>
                </a:lnTo>
                <a:lnTo>
                  <a:pt x="137" y="2"/>
                </a:lnTo>
                <a:lnTo>
                  <a:pt x="138" y="1"/>
                </a:lnTo>
                <a:lnTo>
                  <a:pt x="138" y="3"/>
                </a:lnTo>
                <a:lnTo>
                  <a:pt x="140" y="2"/>
                </a:lnTo>
                <a:lnTo>
                  <a:pt x="140" y="1"/>
                </a:lnTo>
                <a:lnTo>
                  <a:pt x="140" y="2"/>
                </a:lnTo>
                <a:lnTo>
                  <a:pt x="141" y="3"/>
                </a:lnTo>
                <a:lnTo>
                  <a:pt x="141" y="3"/>
                </a:lnTo>
                <a:lnTo>
                  <a:pt x="141" y="2"/>
                </a:lnTo>
                <a:lnTo>
                  <a:pt x="142" y="2"/>
                </a:lnTo>
                <a:lnTo>
                  <a:pt x="142" y="1"/>
                </a:lnTo>
                <a:lnTo>
                  <a:pt x="143" y="2"/>
                </a:lnTo>
                <a:lnTo>
                  <a:pt x="143" y="3"/>
                </a:lnTo>
                <a:lnTo>
                  <a:pt x="143" y="1"/>
                </a:lnTo>
                <a:lnTo>
                  <a:pt x="144" y="2"/>
                </a:lnTo>
                <a:lnTo>
                  <a:pt x="144" y="1"/>
                </a:lnTo>
                <a:lnTo>
                  <a:pt x="144" y="2"/>
                </a:lnTo>
                <a:lnTo>
                  <a:pt x="145" y="3"/>
                </a:lnTo>
                <a:lnTo>
                  <a:pt x="145" y="2"/>
                </a:lnTo>
                <a:lnTo>
                  <a:pt x="145" y="2"/>
                </a:lnTo>
                <a:lnTo>
                  <a:pt x="146" y="3"/>
                </a:lnTo>
                <a:lnTo>
                  <a:pt x="146" y="3"/>
                </a:lnTo>
                <a:lnTo>
                  <a:pt x="147" y="3"/>
                </a:lnTo>
                <a:lnTo>
                  <a:pt x="147" y="2"/>
                </a:lnTo>
                <a:lnTo>
                  <a:pt x="147" y="3"/>
                </a:lnTo>
                <a:lnTo>
                  <a:pt x="149" y="3"/>
                </a:lnTo>
                <a:lnTo>
                  <a:pt x="149" y="2"/>
                </a:lnTo>
                <a:lnTo>
                  <a:pt x="149" y="2"/>
                </a:lnTo>
                <a:lnTo>
                  <a:pt x="150" y="1"/>
                </a:lnTo>
                <a:lnTo>
                  <a:pt x="150" y="2"/>
                </a:lnTo>
                <a:lnTo>
                  <a:pt x="150" y="2"/>
                </a:lnTo>
                <a:lnTo>
                  <a:pt x="151" y="2"/>
                </a:lnTo>
                <a:lnTo>
                  <a:pt x="151" y="1"/>
                </a:lnTo>
                <a:lnTo>
                  <a:pt x="152" y="0"/>
                </a:lnTo>
                <a:lnTo>
                  <a:pt x="152" y="1"/>
                </a:lnTo>
                <a:lnTo>
                  <a:pt x="152" y="3"/>
                </a:lnTo>
                <a:lnTo>
                  <a:pt x="153" y="3"/>
                </a:lnTo>
                <a:lnTo>
                  <a:pt x="153" y="2"/>
                </a:lnTo>
                <a:lnTo>
                  <a:pt x="153" y="3"/>
                </a:lnTo>
                <a:lnTo>
                  <a:pt x="154" y="3"/>
                </a:lnTo>
                <a:lnTo>
                  <a:pt x="154" y="1"/>
                </a:lnTo>
                <a:lnTo>
                  <a:pt x="154" y="2"/>
                </a:lnTo>
                <a:lnTo>
                  <a:pt x="155" y="2"/>
                </a:lnTo>
                <a:lnTo>
                  <a:pt x="155" y="3"/>
                </a:lnTo>
                <a:lnTo>
                  <a:pt x="156" y="1"/>
                </a:lnTo>
                <a:lnTo>
                  <a:pt x="156" y="2"/>
                </a:lnTo>
                <a:lnTo>
                  <a:pt x="156" y="1"/>
                </a:lnTo>
                <a:lnTo>
                  <a:pt x="158" y="1"/>
                </a:lnTo>
                <a:lnTo>
                  <a:pt x="158" y="1"/>
                </a:lnTo>
                <a:lnTo>
                  <a:pt x="158" y="2"/>
                </a:lnTo>
                <a:lnTo>
                  <a:pt x="159" y="2"/>
                </a:lnTo>
                <a:lnTo>
                  <a:pt x="159" y="3"/>
                </a:lnTo>
                <a:lnTo>
                  <a:pt x="159" y="1"/>
                </a:lnTo>
                <a:lnTo>
                  <a:pt x="160" y="1"/>
                </a:lnTo>
                <a:lnTo>
                  <a:pt x="160" y="3"/>
                </a:lnTo>
                <a:lnTo>
                  <a:pt x="161" y="1"/>
                </a:lnTo>
                <a:lnTo>
                  <a:pt x="161" y="1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2" y="2"/>
                </a:lnTo>
                <a:lnTo>
                  <a:pt x="163" y="3"/>
                </a:lnTo>
                <a:lnTo>
                  <a:pt x="163" y="3"/>
                </a:lnTo>
                <a:lnTo>
                  <a:pt x="163" y="2"/>
                </a:lnTo>
                <a:lnTo>
                  <a:pt x="164" y="1"/>
                </a:lnTo>
                <a:lnTo>
                  <a:pt x="164" y="1"/>
                </a:lnTo>
                <a:lnTo>
                  <a:pt x="165" y="3"/>
                </a:lnTo>
                <a:lnTo>
                  <a:pt x="165" y="2"/>
                </a:lnTo>
                <a:lnTo>
                  <a:pt x="165" y="3"/>
                </a:lnTo>
                <a:lnTo>
                  <a:pt x="167" y="3"/>
                </a:lnTo>
                <a:lnTo>
                  <a:pt x="167" y="3"/>
                </a:lnTo>
                <a:lnTo>
                  <a:pt x="167" y="3"/>
                </a:lnTo>
                <a:lnTo>
                  <a:pt x="168" y="3"/>
                </a:lnTo>
                <a:lnTo>
                  <a:pt x="168" y="2"/>
                </a:lnTo>
                <a:lnTo>
                  <a:pt x="168" y="3"/>
                </a:lnTo>
                <a:lnTo>
                  <a:pt x="169" y="3"/>
                </a:lnTo>
                <a:lnTo>
                  <a:pt x="169" y="3"/>
                </a:lnTo>
                <a:lnTo>
                  <a:pt x="170" y="1"/>
                </a:lnTo>
                <a:lnTo>
                  <a:pt x="170" y="1"/>
                </a:lnTo>
                <a:lnTo>
                  <a:pt x="170" y="1"/>
                </a:lnTo>
                <a:lnTo>
                  <a:pt x="171" y="2"/>
                </a:lnTo>
                <a:lnTo>
                  <a:pt x="171" y="2"/>
                </a:lnTo>
                <a:lnTo>
                  <a:pt x="171" y="1"/>
                </a:lnTo>
                <a:lnTo>
                  <a:pt x="172" y="3"/>
                </a:lnTo>
                <a:lnTo>
                  <a:pt x="172" y="3"/>
                </a:lnTo>
                <a:lnTo>
                  <a:pt x="172" y="3"/>
                </a:lnTo>
                <a:lnTo>
                  <a:pt x="173" y="2"/>
                </a:lnTo>
                <a:lnTo>
                  <a:pt x="173" y="3"/>
                </a:lnTo>
                <a:lnTo>
                  <a:pt x="174" y="3"/>
                </a:lnTo>
                <a:lnTo>
                  <a:pt x="174" y="2"/>
                </a:lnTo>
                <a:lnTo>
                  <a:pt x="174" y="3"/>
                </a:lnTo>
                <a:lnTo>
                  <a:pt x="176" y="3"/>
                </a:lnTo>
                <a:lnTo>
                  <a:pt x="176" y="3"/>
                </a:lnTo>
                <a:lnTo>
                  <a:pt x="176" y="2"/>
                </a:lnTo>
                <a:lnTo>
                  <a:pt x="177" y="1"/>
                </a:lnTo>
                <a:lnTo>
                  <a:pt x="177" y="2"/>
                </a:lnTo>
                <a:lnTo>
                  <a:pt x="177" y="3"/>
                </a:lnTo>
                <a:lnTo>
                  <a:pt x="178" y="3"/>
                </a:lnTo>
                <a:lnTo>
                  <a:pt x="178" y="1"/>
                </a:lnTo>
                <a:lnTo>
                  <a:pt x="179" y="2"/>
                </a:lnTo>
                <a:lnTo>
                  <a:pt x="179" y="1"/>
                </a:lnTo>
                <a:lnTo>
                  <a:pt x="179" y="2"/>
                </a:lnTo>
                <a:lnTo>
                  <a:pt x="180" y="0"/>
                </a:lnTo>
                <a:lnTo>
                  <a:pt x="180" y="1"/>
                </a:lnTo>
                <a:lnTo>
                  <a:pt x="180" y="2"/>
                </a:lnTo>
                <a:lnTo>
                  <a:pt x="181" y="2"/>
                </a:lnTo>
                <a:lnTo>
                  <a:pt x="181" y="2"/>
                </a:lnTo>
                <a:lnTo>
                  <a:pt x="181" y="3"/>
                </a:lnTo>
                <a:lnTo>
                  <a:pt x="182" y="3"/>
                </a:lnTo>
                <a:lnTo>
                  <a:pt x="182" y="2"/>
                </a:lnTo>
                <a:lnTo>
                  <a:pt x="183" y="2"/>
                </a:lnTo>
                <a:lnTo>
                  <a:pt x="183" y="2"/>
                </a:lnTo>
                <a:lnTo>
                  <a:pt x="183" y="1"/>
                </a:lnTo>
                <a:lnTo>
                  <a:pt x="185" y="2"/>
                </a:lnTo>
                <a:lnTo>
                  <a:pt x="185" y="3"/>
                </a:lnTo>
                <a:lnTo>
                  <a:pt x="185" y="3"/>
                </a:lnTo>
                <a:lnTo>
                  <a:pt x="186" y="2"/>
                </a:lnTo>
                <a:lnTo>
                  <a:pt x="186" y="3"/>
                </a:lnTo>
                <a:lnTo>
                  <a:pt x="187" y="1"/>
                </a:lnTo>
                <a:lnTo>
                  <a:pt x="187" y="1"/>
                </a:lnTo>
                <a:lnTo>
                  <a:pt x="187" y="2"/>
                </a:lnTo>
                <a:lnTo>
                  <a:pt x="188" y="2"/>
                </a:lnTo>
                <a:lnTo>
                  <a:pt x="188" y="2"/>
                </a:lnTo>
                <a:lnTo>
                  <a:pt x="188" y="3"/>
                </a:lnTo>
                <a:lnTo>
                  <a:pt x="189" y="2"/>
                </a:lnTo>
                <a:lnTo>
                  <a:pt x="189" y="2"/>
                </a:lnTo>
                <a:lnTo>
                  <a:pt x="189" y="3"/>
                </a:lnTo>
                <a:lnTo>
                  <a:pt x="190" y="3"/>
                </a:lnTo>
                <a:lnTo>
                  <a:pt x="190" y="3"/>
                </a:lnTo>
                <a:lnTo>
                  <a:pt x="191" y="1"/>
                </a:lnTo>
                <a:lnTo>
                  <a:pt x="191" y="3"/>
                </a:lnTo>
                <a:lnTo>
                  <a:pt x="191" y="3"/>
                </a:lnTo>
                <a:lnTo>
                  <a:pt x="192" y="3"/>
                </a:lnTo>
                <a:lnTo>
                  <a:pt x="192" y="3"/>
                </a:lnTo>
                <a:lnTo>
                  <a:pt x="192" y="3"/>
                </a:lnTo>
                <a:lnTo>
                  <a:pt x="194" y="3"/>
                </a:lnTo>
                <a:lnTo>
                  <a:pt x="194" y="1"/>
                </a:lnTo>
                <a:lnTo>
                  <a:pt x="194" y="3"/>
                </a:lnTo>
                <a:lnTo>
                  <a:pt x="195" y="1"/>
                </a:lnTo>
                <a:lnTo>
                  <a:pt x="195" y="1"/>
                </a:lnTo>
                <a:lnTo>
                  <a:pt x="196" y="1"/>
                </a:lnTo>
                <a:lnTo>
                  <a:pt x="196" y="0"/>
                </a:lnTo>
                <a:lnTo>
                  <a:pt x="196" y="1"/>
                </a:lnTo>
                <a:lnTo>
                  <a:pt x="197" y="2"/>
                </a:lnTo>
                <a:lnTo>
                  <a:pt x="197" y="1"/>
                </a:lnTo>
                <a:lnTo>
                  <a:pt x="197" y="2"/>
                </a:lnTo>
                <a:lnTo>
                  <a:pt x="198" y="1"/>
                </a:lnTo>
                <a:lnTo>
                  <a:pt x="198" y="2"/>
                </a:lnTo>
                <a:lnTo>
                  <a:pt x="198" y="2"/>
                </a:lnTo>
                <a:lnTo>
                  <a:pt x="199" y="3"/>
                </a:lnTo>
                <a:lnTo>
                  <a:pt x="199" y="0"/>
                </a:lnTo>
                <a:lnTo>
                  <a:pt x="200" y="2"/>
                </a:lnTo>
                <a:lnTo>
                  <a:pt x="200" y="1"/>
                </a:lnTo>
                <a:lnTo>
                  <a:pt x="200" y="3"/>
                </a:lnTo>
                <a:lnTo>
                  <a:pt x="201" y="2"/>
                </a:lnTo>
                <a:lnTo>
                  <a:pt x="201" y="2"/>
                </a:lnTo>
                <a:lnTo>
                  <a:pt x="201" y="2"/>
                </a:lnTo>
                <a:lnTo>
                  <a:pt x="203" y="0"/>
                </a:lnTo>
                <a:lnTo>
                  <a:pt x="203" y="2"/>
                </a:lnTo>
                <a:lnTo>
                  <a:pt x="203" y="2"/>
                </a:lnTo>
                <a:lnTo>
                  <a:pt x="204" y="2"/>
                </a:lnTo>
                <a:lnTo>
                  <a:pt x="204" y="3"/>
                </a:lnTo>
                <a:lnTo>
                  <a:pt x="205" y="3"/>
                </a:lnTo>
                <a:lnTo>
                  <a:pt x="205" y="3"/>
                </a:lnTo>
                <a:lnTo>
                  <a:pt x="205" y="2"/>
                </a:lnTo>
                <a:lnTo>
                  <a:pt x="206" y="2"/>
                </a:lnTo>
                <a:lnTo>
                  <a:pt x="206" y="1"/>
                </a:lnTo>
                <a:lnTo>
                  <a:pt x="206" y="2"/>
                </a:lnTo>
                <a:lnTo>
                  <a:pt x="207" y="1"/>
                </a:lnTo>
                <a:lnTo>
                  <a:pt x="207" y="3"/>
                </a:lnTo>
                <a:lnTo>
                  <a:pt x="207" y="2"/>
                </a:lnTo>
                <a:lnTo>
                  <a:pt x="208" y="1"/>
                </a:lnTo>
                <a:lnTo>
                  <a:pt x="208" y="1"/>
                </a:lnTo>
                <a:lnTo>
                  <a:pt x="209" y="2"/>
                </a:lnTo>
                <a:lnTo>
                  <a:pt x="209" y="2"/>
                </a:lnTo>
                <a:lnTo>
                  <a:pt x="209" y="2"/>
                </a:lnTo>
                <a:lnTo>
                  <a:pt x="210" y="3"/>
                </a:lnTo>
                <a:lnTo>
                  <a:pt x="210" y="3"/>
                </a:lnTo>
                <a:lnTo>
                  <a:pt x="210" y="1"/>
                </a:lnTo>
                <a:lnTo>
                  <a:pt x="212" y="3"/>
                </a:lnTo>
                <a:lnTo>
                  <a:pt x="212" y="2"/>
                </a:lnTo>
                <a:lnTo>
                  <a:pt x="212" y="2"/>
                </a:lnTo>
                <a:lnTo>
                  <a:pt x="213" y="2"/>
                </a:lnTo>
                <a:lnTo>
                  <a:pt x="213" y="2"/>
                </a:lnTo>
                <a:lnTo>
                  <a:pt x="214" y="1"/>
                </a:lnTo>
                <a:lnTo>
                  <a:pt x="214" y="1"/>
                </a:lnTo>
                <a:lnTo>
                  <a:pt x="214" y="2"/>
                </a:lnTo>
                <a:lnTo>
                  <a:pt x="215" y="3"/>
                </a:lnTo>
                <a:lnTo>
                  <a:pt x="215" y="2"/>
                </a:lnTo>
                <a:lnTo>
                  <a:pt x="215" y="3"/>
                </a:lnTo>
                <a:lnTo>
                  <a:pt x="216" y="0"/>
                </a:lnTo>
                <a:lnTo>
                  <a:pt x="216" y="2"/>
                </a:lnTo>
                <a:lnTo>
                  <a:pt x="216" y="2"/>
                </a:lnTo>
                <a:lnTo>
                  <a:pt x="217" y="2"/>
                </a:lnTo>
                <a:lnTo>
                  <a:pt x="217" y="2"/>
                </a:lnTo>
                <a:lnTo>
                  <a:pt x="218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2"/>
                </a:lnTo>
                <a:lnTo>
                  <a:pt x="219" y="3"/>
                </a:lnTo>
                <a:lnTo>
                  <a:pt x="221" y="3"/>
                </a:lnTo>
                <a:lnTo>
                  <a:pt x="221" y="1"/>
                </a:lnTo>
                <a:lnTo>
                  <a:pt x="221" y="2"/>
                </a:lnTo>
                <a:lnTo>
                  <a:pt x="222" y="2"/>
                </a:lnTo>
                <a:lnTo>
                  <a:pt x="222" y="3"/>
                </a:lnTo>
                <a:lnTo>
                  <a:pt x="223" y="3"/>
                </a:lnTo>
                <a:lnTo>
                  <a:pt x="223" y="2"/>
                </a:lnTo>
                <a:lnTo>
                  <a:pt x="223" y="2"/>
                </a:lnTo>
                <a:lnTo>
                  <a:pt x="224" y="1"/>
                </a:lnTo>
                <a:lnTo>
                  <a:pt x="224" y="3"/>
                </a:lnTo>
                <a:lnTo>
                  <a:pt x="224" y="2"/>
                </a:lnTo>
                <a:lnTo>
                  <a:pt x="225" y="2"/>
                </a:lnTo>
                <a:lnTo>
                  <a:pt x="225" y="3"/>
                </a:lnTo>
                <a:lnTo>
                  <a:pt x="226" y="3"/>
                </a:lnTo>
                <a:lnTo>
                  <a:pt x="226" y="3"/>
                </a:lnTo>
                <a:lnTo>
                  <a:pt x="226" y="3"/>
                </a:lnTo>
                <a:lnTo>
                  <a:pt x="227" y="1"/>
                </a:lnTo>
                <a:lnTo>
                  <a:pt x="227" y="2"/>
                </a:lnTo>
                <a:lnTo>
                  <a:pt x="227" y="3"/>
                </a:lnTo>
                <a:lnTo>
                  <a:pt x="228" y="1"/>
                </a:lnTo>
                <a:lnTo>
                  <a:pt x="228" y="3"/>
                </a:lnTo>
                <a:lnTo>
                  <a:pt x="228" y="3"/>
                </a:lnTo>
                <a:lnTo>
                  <a:pt x="230" y="2"/>
                </a:lnTo>
                <a:lnTo>
                  <a:pt x="230" y="1"/>
                </a:lnTo>
                <a:lnTo>
                  <a:pt x="231" y="3"/>
                </a:lnTo>
                <a:lnTo>
                  <a:pt x="231" y="2"/>
                </a:lnTo>
                <a:lnTo>
                  <a:pt x="231" y="0"/>
                </a:lnTo>
                <a:lnTo>
                  <a:pt x="232" y="1"/>
                </a:lnTo>
                <a:lnTo>
                  <a:pt x="232" y="3"/>
                </a:lnTo>
                <a:lnTo>
                  <a:pt x="232" y="1"/>
                </a:lnTo>
                <a:lnTo>
                  <a:pt x="233" y="2"/>
                </a:lnTo>
                <a:lnTo>
                  <a:pt x="233" y="1"/>
                </a:lnTo>
                <a:lnTo>
                  <a:pt x="233" y="2"/>
                </a:lnTo>
                <a:lnTo>
                  <a:pt x="234" y="3"/>
                </a:lnTo>
                <a:lnTo>
                  <a:pt x="234" y="3"/>
                </a:lnTo>
                <a:lnTo>
                  <a:pt x="235" y="3"/>
                </a:lnTo>
                <a:lnTo>
                  <a:pt x="235" y="2"/>
                </a:lnTo>
                <a:lnTo>
                  <a:pt x="235" y="3"/>
                </a:lnTo>
                <a:lnTo>
                  <a:pt x="236" y="1"/>
                </a:lnTo>
                <a:lnTo>
                  <a:pt x="236" y="2"/>
                </a:lnTo>
                <a:lnTo>
                  <a:pt x="236" y="3"/>
                </a:lnTo>
                <a:lnTo>
                  <a:pt x="237" y="1"/>
                </a:lnTo>
                <a:lnTo>
                  <a:pt x="237" y="2"/>
                </a:lnTo>
                <a:lnTo>
                  <a:pt x="237" y="1"/>
                </a:lnTo>
                <a:lnTo>
                  <a:pt x="239" y="1"/>
                </a:lnTo>
                <a:lnTo>
                  <a:pt x="239" y="0"/>
                </a:lnTo>
                <a:lnTo>
                  <a:pt x="240" y="1"/>
                </a:lnTo>
                <a:lnTo>
                  <a:pt x="240" y="1"/>
                </a:lnTo>
                <a:lnTo>
                  <a:pt x="240" y="2"/>
                </a:lnTo>
                <a:lnTo>
                  <a:pt x="241" y="2"/>
                </a:lnTo>
                <a:lnTo>
                  <a:pt x="241" y="2"/>
                </a:lnTo>
                <a:lnTo>
                  <a:pt x="241" y="1"/>
                </a:lnTo>
                <a:lnTo>
                  <a:pt x="242" y="1"/>
                </a:lnTo>
                <a:lnTo>
                  <a:pt x="242" y="2"/>
                </a:lnTo>
                <a:lnTo>
                  <a:pt x="242" y="2"/>
                </a:lnTo>
                <a:lnTo>
                  <a:pt x="243" y="2"/>
                </a:lnTo>
                <a:lnTo>
                  <a:pt x="243" y="2"/>
                </a:lnTo>
                <a:lnTo>
                  <a:pt x="244" y="1"/>
                </a:lnTo>
                <a:lnTo>
                  <a:pt x="244" y="1"/>
                </a:lnTo>
                <a:lnTo>
                  <a:pt x="244" y="1"/>
                </a:lnTo>
                <a:lnTo>
                  <a:pt x="245" y="3"/>
                </a:lnTo>
                <a:lnTo>
                  <a:pt x="245" y="2"/>
                </a:lnTo>
                <a:lnTo>
                  <a:pt x="245" y="3"/>
                </a:lnTo>
                <a:lnTo>
                  <a:pt x="246" y="1"/>
                </a:lnTo>
                <a:lnTo>
                  <a:pt x="246" y="2"/>
                </a:lnTo>
                <a:lnTo>
                  <a:pt x="246" y="1"/>
                </a:lnTo>
                <a:lnTo>
                  <a:pt x="248" y="3"/>
                </a:lnTo>
                <a:lnTo>
                  <a:pt x="248" y="2"/>
                </a:lnTo>
                <a:lnTo>
                  <a:pt x="249" y="1"/>
                </a:lnTo>
                <a:lnTo>
                  <a:pt x="249" y="3"/>
                </a:lnTo>
                <a:lnTo>
                  <a:pt x="249" y="3"/>
                </a:lnTo>
                <a:lnTo>
                  <a:pt x="250" y="2"/>
                </a:lnTo>
                <a:lnTo>
                  <a:pt x="250" y="3"/>
                </a:lnTo>
                <a:lnTo>
                  <a:pt x="250" y="2"/>
                </a:lnTo>
                <a:lnTo>
                  <a:pt x="251" y="2"/>
                </a:lnTo>
                <a:lnTo>
                  <a:pt x="251" y="2"/>
                </a:lnTo>
                <a:lnTo>
                  <a:pt x="251" y="2"/>
                </a:lnTo>
                <a:lnTo>
                  <a:pt x="252" y="1"/>
                </a:lnTo>
                <a:lnTo>
                  <a:pt x="252" y="1"/>
                </a:lnTo>
                <a:lnTo>
                  <a:pt x="253" y="1"/>
                </a:lnTo>
                <a:lnTo>
                  <a:pt x="253" y="1"/>
                </a:lnTo>
                <a:lnTo>
                  <a:pt x="253" y="1"/>
                </a:lnTo>
                <a:lnTo>
                  <a:pt x="254" y="2"/>
                </a:lnTo>
                <a:lnTo>
                  <a:pt x="254" y="3"/>
                </a:lnTo>
                <a:lnTo>
                  <a:pt x="254" y="1"/>
                </a:lnTo>
                <a:lnTo>
                  <a:pt x="255" y="3"/>
                </a:lnTo>
                <a:lnTo>
                  <a:pt x="255" y="2"/>
                </a:lnTo>
                <a:lnTo>
                  <a:pt x="255" y="3"/>
                </a:lnTo>
                <a:lnTo>
                  <a:pt x="257" y="1"/>
                </a:lnTo>
                <a:lnTo>
                  <a:pt x="257" y="1"/>
                </a:lnTo>
                <a:lnTo>
                  <a:pt x="258" y="3"/>
                </a:lnTo>
                <a:lnTo>
                  <a:pt x="258" y="2"/>
                </a:lnTo>
                <a:lnTo>
                  <a:pt x="258" y="1"/>
                </a:lnTo>
                <a:lnTo>
                  <a:pt x="259" y="1"/>
                </a:lnTo>
                <a:lnTo>
                  <a:pt x="259" y="1"/>
                </a:lnTo>
                <a:lnTo>
                  <a:pt x="259" y="1"/>
                </a:lnTo>
                <a:lnTo>
                  <a:pt x="260" y="2"/>
                </a:lnTo>
                <a:lnTo>
                  <a:pt x="260" y="2"/>
                </a:lnTo>
                <a:lnTo>
                  <a:pt x="260" y="2"/>
                </a:lnTo>
                <a:lnTo>
                  <a:pt x="261" y="3"/>
                </a:lnTo>
                <a:lnTo>
                  <a:pt x="261" y="3"/>
                </a:lnTo>
                <a:lnTo>
                  <a:pt x="262" y="1"/>
                </a:lnTo>
                <a:lnTo>
                  <a:pt x="262" y="1"/>
                </a:lnTo>
                <a:lnTo>
                  <a:pt x="262" y="3"/>
                </a:lnTo>
                <a:lnTo>
                  <a:pt x="263" y="1"/>
                </a:lnTo>
                <a:lnTo>
                  <a:pt x="263" y="2"/>
                </a:lnTo>
                <a:lnTo>
                  <a:pt x="263" y="2"/>
                </a:lnTo>
                <a:lnTo>
                  <a:pt x="264" y="3"/>
                </a:lnTo>
                <a:lnTo>
                  <a:pt x="264" y="3"/>
                </a:lnTo>
                <a:lnTo>
                  <a:pt x="264" y="3"/>
                </a:lnTo>
                <a:lnTo>
                  <a:pt x="266" y="2"/>
                </a:lnTo>
                <a:lnTo>
                  <a:pt x="266" y="2"/>
                </a:lnTo>
                <a:lnTo>
                  <a:pt x="267" y="1"/>
                </a:lnTo>
                <a:lnTo>
                  <a:pt x="267" y="2"/>
                </a:lnTo>
                <a:lnTo>
                  <a:pt x="267" y="2"/>
                </a:lnTo>
                <a:lnTo>
                  <a:pt x="268" y="2"/>
                </a:lnTo>
                <a:lnTo>
                  <a:pt x="268" y="2"/>
                </a:lnTo>
                <a:lnTo>
                  <a:pt x="268" y="3"/>
                </a:lnTo>
                <a:lnTo>
                  <a:pt x="269" y="2"/>
                </a:lnTo>
                <a:lnTo>
                  <a:pt x="269" y="3"/>
                </a:lnTo>
                <a:lnTo>
                  <a:pt x="270" y="3"/>
                </a:lnTo>
                <a:lnTo>
                  <a:pt x="270" y="3"/>
                </a:lnTo>
                <a:lnTo>
                  <a:pt x="270" y="2"/>
                </a:lnTo>
                <a:lnTo>
                  <a:pt x="271" y="1"/>
                </a:lnTo>
                <a:lnTo>
                  <a:pt x="271" y="2"/>
                </a:lnTo>
                <a:lnTo>
                  <a:pt x="271" y="3"/>
                </a:lnTo>
                <a:lnTo>
                  <a:pt x="272" y="2"/>
                </a:lnTo>
                <a:lnTo>
                  <a:pt x="272" y="3"/>
                </a:lnTo>
                <a:lnTo>
                  <a:pt x="272" y="3"/>
                </a:lnTo>
                <a:lnTo>
                  <a:pt x="273" y="3"/>
                </a:lnTo>
                <a:lnTo>
                  <a:pt x="273" y="4"/>
                </a:lnTo>
                <a:lnTo>
                  <a:pt x="275" y="2"/>
                </a:lnTo>
                <a:lnTo>
                  <a:pt x="275" y="2"/>
                </a:lnTo>
                <a:lnTo>
                  <a:pt x="275" y="2"/>
                </a:lnTo>
                <a:lnTo>
                  <a:pt x="276" y="2"/>
                </a:lnTo>
                <a:lnTo>
                  <a:pt x="276" y="2"/>
                </a:lnTo>
                <a:lnTo>
                  <a:pt x="276" y="2"/>
                </a:lnTo>
                <a:lnTo>
                  <a:pt x="277" y="1"/>
                </a:lnTo>
                <a:lnTo>
                  <a:pt x="277" y="3"/>
                </a:lnTo>
                <a:lnTo>
                  <a:pt x="277" y="3"/>
                </a:lnTo>
                <a:lnTo>
                  <a:pt x="278" y="2"/>
                </a:lnTo>
                <a:lnTo>
                  <a:pt x="278" y="2"/>
                </a:lnTo>
                <a:lnTo>
                  <a:pt x="279" y="1"/>
                </a:lnTo>
                <a:lnTo>
                  <a:pt x="279" y="1"/>
                </a:lnTo>
                <a:lnTo>
                  <a:pt x="279" y="3"/>
                </a:lnTo>
                <a:lnTo>
                  <a:pt x="280" y="2"/>
                </a:lnTo>
                <a:lnTo>
                  <a:pt x="280" y="2"/>
                </a:lnTo>
                <a:lnTo>
                  <a:pt x="280" y="2"/>
                </a:lnTo>
                <a:lnTo>
                  <a:pt x="281" y="1"/>
                </a:lnTo>
                <a:lnTo>
                  <a:pt x="281" y="2"/>
                </a:lnTo>
                <a:lnTo>
                  <a:pt x="281" y="0"/>
                </a:lnTo>
                <a:lnTo>
                  <a:pt x="282" y="1"/>
                </a:lnTo>
                <a:lnTo>
                  <a:pt x="282" y="3"/>
                </a:lnTo>
                <a:lnTo>
                  <a:pt x="284" y="0"/>
                </a:lnTo>
                <a:lnTo>
                  <a:pt x="284" y="3"/>
                </a:lnTo>
                <a:lnTo>
                  <a:pt x="284" y="2"/>
                </a:lnTo>
                <a:lnTo>
                  <a:pt x="285" y="2"/>
                </a:lnTo>
                <a:lnTo>
                  <a:pt x="285" y="2"/>
                </a:lnTo>
                <a:lnTo>
                  <a:pt x="285" y="2"/>
                </a:lnTo>
                <a:lnTo>
                  <a:pt x="286" y="1"/>
                </a:lnTo>
                <a:lnTo>
                  <a:pt x="286" y="2"/>
                </a:lnTo>
                <a:lnTo>
                  <a:pt x="286" y="2"/>
                </a:lnTo>
                <a:lnTo>
                  <a:pt x="287" y="2"/>
                </a:lnTo>
                <a:lnTo>
                  <a:pt x="287" y="2"/>
                </a:lnTo>
                <a:lnTo>
                  <a:pt x="288" y="3"/>
                </a:lnTo>
                <a:lnTo>
                  <a:pt x="288" y="3"/>
                </a:lnTo>
                <a:lnTo>
                  <a:pt x="288" y="1"/>
                </a:lnTo>
                <a:lnTo>
                  <a:pt x="289" y="3"/>
                </a:lnTo>
                <a:lnTo>
                  <a:pt x="289" y="1"/>
                </a:lnTo>
                <a:lnTo>
                  <a:pt x="289" y="2"/>
                </a:lnTo>
                <a:lnTo>
                  <a:pt x="290" y="2"/>
                </a:lnTo>
                <a:lnTo>
                  <a:pt x="290" y="3"/>
                </a:lnTo>
                <a:lnTo>
                  <a:pt x="290" y="3"/>
                </a:lnTo>
                <a:lnTo>
                  <a:pt x="291" y="1"/>
                </a:lnTo>
                <a:lnTo>
                  <a:pt x="291" y="2"/>
                </a:lnTo>
                <a:lnTo>
                  <a:pt x="293" y="2"/>
                </a:lnTo>
                <a:lnTo>
                  <a:pt x="293" y="0"/>
                </a:lnTo>
                <a:lnTo>
                  <a:pt x="293" y="3"/>
                </a:lnTo>
                <a:lnTo>
                  <a:pt x="294" y="2"/>
                </a:lnTo>
                <a:lnTo>
                  <a:pt x="294" y="2"/>
                </a:lnTo>
                <a:lnTo>
                  <a:pt x="294" y="0"/>
                </a:lnTo>
                <a:lnTo>
                  <a:pt x="295" y="3"/>
                </a:lnTo>
                <a:lnTo>
                  <a:pt x="295" y="2"/>
                </a:lnTo>
                <a:lnTo>
                  <a:pt x="295" y="3"/>
                </a:lnTo>
                <a:lnTo>
                  <a:pt x="296" y="1"/>
                </a:lnTo>
                <a:lnTo>
                  <a:pt x="296" y="2"/>
                </a:lnTo>
                <a:lnTo>
                  <a:pt x="297" y="2"/>
                </a:lnTo>
                <a:lnTo>
                  <a:pt x="297" y="3"/>
                </a:lnTo>
                <a:lnTo>
                  <a:pt x="297" y="1"/>
                </a:lnTo>
                <a:lnTo>
                  <a:pt x="298" y="1"/>
                </a:lnTo>
                <a:lnTo>
                  <a:pt x="298" y="1"/>
                </a:lnTo>
                <a:lnTo>
                  <a:pt x="298" y="3"/>
                </a:lnTo>
                <a:lnTo>
                  <a:pt x="299" y="3"/>
                </a:lnTo>
                <a:lnTo>
                  <a:pt x="299" y="2"/>
                </a:lnTo>
                <a:lnTo>
                  <a:pt x="299" y="2"/>
                </a:lnTo>
                <a:lnTo>
                  <a:pt x="300" y="3"/>
                </a:lnTo>
                <a:lnTo>
                  <a:pt x="300" y="1"/>
                </a:lnTo>
                <a:lnTo>
                  <a:pt x="302" y="2"/>
                </a:lnTo>
                <a:lnTo>
                  <a:pt x="302" y="3"/>
                </a:lnTo>
                <a:lnTo>
                  <a:pt x="302" y="0"/>
                </a:lnTo>
                <a:lnTo>
                  <a:pt x="303" y="2"/>
                </a:lnTo>
                <a:lnTo>
                  <a:pt x="303" y="3"/>
                </a:lnTo>
                <a:lnTo>
                  <a:pt x="303" y="1"/>
                </a:lnTo>
                <a:lnTo>
                  <a:pt x="304" y="0"/>
                </a:lnTo>
                <a:lnTo>
                  <a:pt x="304" y="0"/>
                </a:lnTo>
                <a:lnTo>
                  <a:pt x="304" y="2"/>
                </a:lnTo>
                <a:lnTo>
                  <a:pt x="305" y="2"/>
                </a:lnTo>
                <a:lnTo>
                  <a:pt x="305" y="1"/>
                </a:lnTo>
                <a:lnTo>
                  <a:pt x="306" y="3"/>
                </a:lnTo>
                <a:lnTo>
                  <a:pt x="306" y="2"/>
                </a:lnTo>
                <a:lnTo>
                  <a:pt x="306" y="2"/>
                </a:lnTo>
                <a:lnTo>
                  <a:pt x="307" y="2"/>
                </a:lnTo>
                <a:lnTo>
                  <a:pt x="307" y="1"/>
                </a:lnTo>
                <a:lnTo>
                  <a:pt x="307" y="3"/>
                </a:lnTo>
                <a:lnTo>
                  <a:pt x="308" y="3"/>
                </a:lnTo>
                <a:lnTo>
                  <a:pt x="308" y="2"/>
                </a:lnTo>
                <a:lnTo>
                  <a:pt x="308" y="3"/>
                </a:lnTo>
                <a:lnTo>
                  <a:pt x="309" y="3"/>
                </a:lnTo>
                <a:lnTo>
                  <a:pt x="309" y="3"/>
                </a:lnTo>
                <a:lnTo>
                  <a:pt x="311" y="3"/>
                </a:lnTo>
                <a:lnTo>
                  <a:pt x="311" y="2"/>
                </a:lnTo>
                <a:lnTo>
                  <a:pt x="311" y="3"/>
                </a:lnTo>
                <a:lnTo>
                  <a:pt x="312" y="2"/>
                </a:lnTo>
                <a:lnTo>
                  <a:pt x="312" y="3"/>
                </a:lnTo>
                <a:lnTo>
                  <a:pt x="312" y="1"/>
                </a:lnTo>
                <a:lnTo>
                  <a:pt x="313" y="2"/>
                </a:lnTo>
                <a:lnTo>
                  <a:pt x="313" y="1"/>
                </a:lnTo>
                <a:lnTo>
                  <a:pt x="314" y="1"/>
                </a:lnTo>
                <a:lnTo>
                  <a:pt x="314" y="2"/>
                </a:lnTo>
                <a:lnTo>
                  <a:pt x="314" y="1"/>
                </a:lnTo>
                <a:lnTo>
                  <a:pt x="315" y="2"/>
                </a:lnTo>
                <a:lnTo>
                  <a:pt x="315" y="0"/>
                </a:lnTo>
                <a:lnTo>
                  <a:pt x="315" y="1"/>
                </a:lnTo>
                <a:lnTo>
                  <a:pt x="316" y="2"/>
                </a:lnTo>
                <a:lnTo>
                  <a:pt x="316" y="1"/>
                </a:lnTo>
                <a:lnTo>
                  <a:pt x="316" y="3"/>
                </a:lnTo>
                <a:lnTo>
                  <a:pt x="317" y="3"/>
                </a:lnTo>
                <a:lnTo>
                  <a:pt x="317" y="3"/>
                </a:lnTo>
                <a:lnTo>
                  <a:pt x="318" y="2"/>
                </a:lnTo>
                <a:lnTo>
                  <a:pt x="318" y="3"/>
                </a:lnTo>
                <a:lnTo>
                  <a:pt x="318" y="2"/>
                </a:lnTo>
                <a:lnTo>
                  <a:pt x="320" y="2"/>
                </a:lnTo>
                <a:lnTo>
                  <a:pt x="320" y="2"/>
                </a:lnTo>
                <a:lnTo>
                  <a:pt x="320" y="2"/>
                </a:lnTo>
                <a:lnTo>
                  <a:pt x="321" y="3"/>
                </a:lnTo>
                <a:lnTo>
                  <a:pt x="321" y="1"/>
                </a:lnTo>
                <a:lnTo>
                  <a:pt x="321" y="2"/>
                </a:lnTo>
                <a:lnTo>
                  <a:pt x="322" y="3"/>
                </a:lnTo>
                <a:lnTo>
                  <a:pt x="322" y="3"/>
                </a:lnTo>
                <a:lnTo>
                  <a:pt x="323" y="2"/>
                </a:lnTo>
                <a:lnTo>
                  <a:pt x="323" y="1"/>
                </a:lnTo>
                <a:lnTo>
                  <a:pt x="323" y="1"/>
                </a:lnTo>
                <a:lnTo>
                  <a:pt x="324" y="1"/>
                </a:lnTo>
                <a:lnTo>
                  <a:pt x="324" y="1"/>
                </a:lnTo>
                <a:lnTo>
                  <a:pt x="324" y="3"/>
                </a:lnTo>
                <a:lnTo>
                  <a:pt x="325" y="3"/>
                </a:lnTo>
                <a:lnTo>
                  <a:pt x="325" y="1"/>
                </a:lnTo>
                <a:lnTo>
                  <a:pt x="325" y="1"/>
                </a:lnTo>
                <a:lnTo>
                  <a:pt x="326" y="3"/>
                </a:lnTo>
                <a:lnTo>
                  <a:pt x="326" y="3"/>
                </a:lnTo>
                <a:lnTo>
                  <a:pt x="327" y="1"/>
                </a:lnTo>
                <a:lnTo>
                  <a:pt x="327" y="2"/>
                </a:lnTo>
                <a:lnTo>
                  <a:pt x="327" y="2"/>
                </a:lnTo>
                <a:lnTo>
                  <a:pt x="329" y="1"/>
                </a:lnTo>
                <a:lnTo>
                  <a:pt x="329" y="2"/>
                </a:lnTo>
                <a:lnTo>
                  <a:pt x="329" y="3"/>
                </a:lnTo>
                <a:lnTo>
                  <a:pt x="330" y="2"/>
                </a:lnTo>
                <a:lnTo>
                  <a:pt x="330" y="2"/>
                </a:lnTo>
                <a:lnTo>
                  <a:pt x="330" y="2"/>
                </a:lnTo>
                <a:lnTo>
                  <a:pt x="331" y="2"/>
                </a:lnTo>
                <a:lnTo>
                  <a:pt x="331" y="2"/>
                </a:lnTo>
                <a:lnTo>
                  <a:pt x="332" y="3"/>
                </a:lnTo>
                <a:lnTo>
                  <a:pt x="332" y="2"/>
                </a:lnTo>
                <a:lnTo>
                  <a:pt x="332" y="3"/>
                </a:lnTo>
                <a:lnTo>
                  <a:pt x="333" y="2"/>
                </a:lnTo>
                <a:lnTo>
                  <a:pt x="333" y="1"/>
                </a:lnTo>
                <a:lnTo>
                  <a:pt x="333" y="2"/>
                </a:lnTo>
                <a:lnTo>
                  <a:pt x="334" y="1"/>
                </a:lnTo>
                <a:lnTo>
                  <a:pt x="334" y="3"/>
                </a:lnTo>
                <a:lnTo>
                  <a:pt x="334" y="2"/>
                </a:lnTo>
                <a:lnTo>
                  <a:pt x="335" y="3"/>
                </a:lnTo>
                <a:lnTo>
                  <a:pt x="335" y="2"/>
                </a:lnTo>
                <a:lnTo>
                  <a:pt x="336" y="2"/>
                </a:lnTo>
                <a:lnTo>
                  <a:pt x="336" y="2"/>
                </a:lnTo>
                <a:lnTo>
                  <a:pt x="336" y="2"/>
                </a:lnTo>
                <a:lnTo>
                  <a:pt x="338" y="2"/>
                </a:lnTo>
                <a:lnTo>
                  <a:pt x="338" y="3"/>
                </a:lnTo>
                <a:lnTo>
                  <a:pt x="338" y="3"/>
                </a:lnTo>
                <a:lnTo>
                  <a:pt x="339" y="2"/>
                </a:lnTo>
                <a:lnTo>
                  <a:pt x="339" y="3"/>
                </a:lnTo>
                <a:lnTo>
                  <a:pt x="339" y="2"/>
                </a:lnTo>
                <a:lnTo>
                  <a:pt x="340" y="2"/>
                </a:lnTo>
                <a:lnTo>
                  <a:pt x="340" y="1"/>
                </a:lnTo>
                <a:lnTo>
                  <a:pt x="341" y="3"/>
                </a:lnTo>
                <a:lnTo>
                  <a:pt x="341" y="2"/>
                </a:lnTo>
                <a:lnTo>
                  <a:pt x="341" y="2"/>
                </a:lnTo>
                <a:lnTo>
                  <a:pt x="342" y="1"/>
                </a:lnTo>
                <a:lnTo>
                  <a:pt x="342" y="2"/>
                </a:lnTo>
                <a:lnTo>
                  <a:pt x="342" y="1"/>
                </a:lnTo>
                <a:lnTo>
                  <a:pt x="343" y="3"/>
                </a:lnTo>
                <a:lnTo>
                  <a:pt x="343" y="2"/>
                </a:lnTo>
                <a:lnTo>
                  <a:pt x="343" y="1"/>
                </a:lnTo>
                <a:lnTo>
                  <a:pt x="344" y="2"/>
                </a:lnTo>
                <a:lnTo>
                  <a:pt x="344" y="4"/>
                </a:lnTo>
                <a:lnTo>
                  <a:pt x="345" y="1"/>
                </a:lnTo>
                <a:lnTo>
                  <a:pt x="345" y="2"/>
                </a:lnTo>
                <a:lnTo>
                  <a:pt x="345" y="1"/>
                </a:lnTo>
                <a:lnTo>
                  <a:pt x="347" y="2"/>
                </a:lnTo>
                <a:lnTo>
                  <a:pt x="347" y="3"/>
                </a:lnTo>
                <a:lnTo>
                  <a:pt x="347" y="2"/>
                </a:lnTo>
                <a:lnTo>
                  <a:pt x="348" y="3"/>
                </a:lnTo>
                <a:lnTo>
                  <a:pt x="348" y="1"/>
                </a:lnTo>
                <a:lnTo>
                  <a:pt x="348" y="3"/>
                </a:lnTo>
                <a:lnTo>
                  <a:pt x="349" y="2"/>
                </a:lnTo>
                <a:lnTo>
                  <a:pt x="349" y="3"/>
                </a:lnTo>
                <a:lnTo>
                  <a:pt x="350" y="2"/>
                </a:lnTo>
                <a:lnTo>
                  <a:pt x="350" y="3"/>
                </a:lnTo>
                <a:lnTo>
                  <a:pt x="350" y="2"/>
                </a:lnTo>
                <a:lnTo>
                  <a:pt x="351" y="3"/>
                </a:lnTo>
                <a:lnTo>
                  <a:pt x="351" y="2"/>
                </a:lnTo>
                <a:lnTo>
                  <a:pt x="351" y="0"/>
                </a:lnTo>
                <a:lnTo>
                  <a:pt x="352" y="3"/>
                </a:lnTo>
                <a:lnTo>
                  <a:pt x="352" y="2"/>
                </a:lnTo>
                <a:lnTo>
                  <a:pt x="352" y="3"/>
                </a:lnTo>
                <a:lnTo>
                  <a:pt x="353" y="2"/>
                </a:lnTo>
                <a:lnTo>
                  <a:pt x="353" y="3"/>
                </a:lnTo>
                <a:lnTo>
                  <a:pt x="354" y="2"/>
                </a:lnTo>
                <a:lnTo>
                  <a:pt x="354" y="3"/>
                </a:lnTo>
                <a:lnTo>
                  <a:pt x="354" y="3"/>
                </a:lnTo>
                <a:lnTo>
                  <a:pt x="356" y="3"/>
                </a:lnTo>
                <a:lnTo>
                  <a:pt x="356" y="1"/>
                </a:lnTo>
                <a:lnTo>
                  <a:pt x="356" y="3"/>
                </a:lnTo>
                <a:lnTo>
                  <a:pt x="357" y="3"/>
                </a:lnTo>
                <a:lnTo>
                  <a:pt x="357" y="3"/>
                </a:lnTo>
                <a:lnTo>
                  <a:pt x="358" y="2"/>
                </a:lnTo>
                <a:lnTo>
                  <a:pt x="358" y="3"/>
                </a:lnTo>
                <a:lnTo>
                  <a:pt x="358" y="2"/>
                </a:lnTo>
                <a:lnTo>
                  <a:pt x="359" y="3"/>
                </a:lnTo>
                <a:lnTo>
                  <a:pt x="359" y="0"/>
                </a:lnTo>
                <a:lnTo>
                  <a:pt x="359" y="2"/>
                </a:lnTo>
                <a:lnTo>
                  <a:pt x="360" y="0"/>
                </a:lnTo>
                <a:lnTo>
                  <a:pt x="360" y="3"/>
                </a:lnTo>
                <a:lnTo>
                  <a:pt x="360" y="3"/>
                </a:lnTo>
                <a:lnTo>
                  <a:pt x="361" y="2"/>
                </a:lnTo>
                <a:lnTo>
                  <a:pt x="361" y="2"/>
                </a:lnTo>
                <a:lnTo>
                  <a:pt x="362" y="3"/>
                </a:lnTo>
                <a:lnTo>
                  <a:pt x="362" y="3"/>
                </a:lnTo>
                <a:lnTo>
                  <a:pt x="362" y="1"/>
                </a:lnTo>
                <a:lnTo>
                  <a:pt x="363" y="1"/>
                </a:lnTo>
                <a:lnTo>
                  <a:pt x="363" y="1"/>
                </a:lnTo>
                <a:lnTo>
                  <a:pt x="363" y="0"/>
                </a:lnTo>
                <a:lnTo>
                  <a:pt x="365" y="2"/>
                </a:lnTo>
                <a:lnTo>
                  <a:pt x="365" y="1"/>
                </a:lnTo>
                <a:lnTo>
                  <a:pt x="365" y="2"/>
                </a:lnTo>
                <a:lnTo>
                  <a:pt x="366" y="3"/>
                </a:lnTo>
                <a:lnTo>
                  <a:pt x="366" y="2"/>
                </a:lnTo>
                <a:lnTo>
                  <a:pt x="367" y="1"/>
                </a:lnTo>
                <a:lnTo>
                  <a:pt x="367" y="2"/>
                </a:lnTo>
                <a:lnTo>
                  <a:pt x="367" y="2"/>
                </a:lnTo>
                <a:lnTo>
                  <a:pt x="368" y="1"/>
                </a:lnTo>
                <a:lnTo>
                  <a:pt x="368" y="3"/>
                </a:lnTo>
                <a:lnTo>
                  <a:pt x="368" y="2"/>
                </a:lnTo>
                <a:lnTo>
                  <a:pt x="369" y="2"/>
                </a:lnTo>
                <a:lnTo>
                  <a:pt x="369" y="3"/>
                </a:lnTo>
                <a:lnTo>
                  <a:pt x="369" y="1"/>
                </a:lnTo>
                <a:lnTo>
                  <a:pt x="370" y="2"/>
                </a:lnTo>
                <a:lnTo>
                  <a:pt x="370" y="2"/>
                </a:lnTo>
                <a:lnTo>
                  <a:pt x="371" y="1"/>
                </a:lnTo>
                <a:lnTo>
                  <a:pt x="371" y="2"/>
                </a:lnTo>
                <a:lnTo>
                  <a:pt x="371" y="1"/>
                </a:lnTo>
                <a:lnTo>
                  <a:pt x="372" y="2"/>
                </a:lnTo>
                <a:lnTo>
                  <a:pt x="372" y="3"/>
                </a:lnTo>
                <a:lnTo>
                  <a:pt x="372" y="2"/>
                </a:lnTo>
                <a:lnTo>
                  <a:pt x="374" y="1"/>
                </a:lnTo>
                <a:lnTo>
                  <a:pt x="374" y="2"/>
                </a:lnTo>
                <a:lnTo>
                  <a:pt x="374" y="2"/>
                </a:lnTo>
                <a:lnTo>
                  <a:pt x="375" y="2"/>
                </a:lnTo>
                <a:lnTo>
                  <a:pt x="375" y="3"/>
                </a:lnTo>
                <a:lnTo>
                  <a:pt x="376" y="2"/>
                </a:lnTo>
                <a:lnTo>
                  <a:pt x="376" y="3"/>
                </a:lnTo>
                <a:lnTo>
                  <a:pt x="376" y="2"/>
                </a:lnTo>
                <a:lnTo>
                  <a:pt x="377" y="1"/>
                </a:lnTo>
                <a:lnTo>
                  <a:pt x="377" y="1"/>
                </a:lnTo>
                <a:lnTo>
                  <a:pt x="377" y="3"/>
                </a:lnTo>
                <a:lnTo>
                  <a:pt x="378" y="1"/>
                </a:lnTo>
                <a:lnTo>
                  <a:pt x="378" y="2"/>
                </a:lnTo>
                <a:lnTo>
                  <a:pt x="378" y="2"/>
                </a:lnTo>
                <a:lnTo>
                  <a:pt x="379" y="3"/>
                </a:lnTo>
                <a:lnTo>
                  <a:pt x="379" y="2"/>
                </a:lnTo>
                <a:lnTo>
                  <a:pt x="380" y="1"/>
                </a:lnTo>
                <a:lnTo>
                  <a:pt x="380" y="1"/>
                </a:lnTo>
                <a:lnTo>
                  <a:pt x="380" y="3"/>
                </a:lnTo>
                <a:lnTo>
                  <a:pt x="381" y="2"/>
                </a:lnTo>
                <a:lnTo>
                  <a:pt x="381" y="3"/>
                </a:lnTo>
                <a:lnTo>
                  <a:pt x="381" y="2"/>
                </a:lnTo>
                <a:lnTo>
                  <a:pt x="383" y="3"/>
                </a:lnTo>
                <a:lnTo>
                  <a:pt x="383" y="2"/>
                </a:lnTo>
                <a:lnTo>
                  <a:pt x="383" y="1"/>
                </a:lnTo>
                <a:lnTo>
                  <a:pt x="384" y="2"/>
                </a:lnTo>
                <a:lnTo>
                  <a:pt x="384" y="1"/>
                </a:lnTo>
                <a:lnTo>
                  <a:pt x="385" y="2"/>
                </a:lnTo>
                <a:lnTo>
                  <a:pt x="385" y="0"/>
                </a:lnTo>
                <a:lnTo>
                  <a:pt x="385" y="3"/>
                </a:lnTo>
                <a:lnTo>
                  <a:pt x="386" y="1"/>
                </a:lnTo>
                <a:lnTo>
                  <a:pt x="386" y="3"/>
                </a:lnTo>
                <a:lnTo>
                  <a:pt x="386" y="2"/>
                </a:lnTo>
                <a:lnTo>
                  <a:pt x="387" y="2"/>
                </a:lnTo>
                <a:lnTo>
                  <a:pt x="387" y="3"/>
                </a:lnTo>
                <a:lnTo>
                  <a:pt x="387" y="0"/>
                </a:lnTo>
                <a:lnTo>
                  <a:pt x="388" y="2"/>
                </a:lnTo>
                <a:lnTo>
                  <a:pt x="388" y="3"/>
                </a:lnTo>
                <a:lnTo>
                  <a:pt x="389" y="1"/>
                </a:lnTo>
                <a:lnTo>
                  <a:pt x="389" y="3"/>
                </a:lnTo>
                <a:lnTo>
                  <a:pt x="389" y="3"/>
                </a:lnTo>
                <a:lnTo>
                  <a:pt x="390" y="2"/>
                </a:lnTo>
                <a:lnTo>
                  <a:pt x="390" y="2"/>
                </a:lnTo>
                <a:lnTo>
                  <a:pt x="390" y="3"/>
                </a:lnTo>
                <a:lnTo>
                  <a:pt x="392" y="2"/>
                </a:lnTo>
                <a:lnTo>
                  <a:pt x="392" y="3"/>
                </a:lnTo>
                <a:lnTo>
                  <a:pt x="392" y="3"/>
                </a:lnTo>
                <a:lnTo>
                  <a:pt x="393" y="1"/>
                </a:lnTo>
                <a:lnTo>
                  <a:pt x="393" y="2"/>
                </a:lnTo>
                <a:lnTo>
                  <a:pt x="394" y="1"/>
                </a:lnTo>
                <a:lnTo>
                  <a:pt x="394" y="2"/>
                </a:lnTo>
                <a:lnTo>
                  <a:pt x="394" y="2"/>
                </a:lnTo>
                <a:lnTo>
                  <a:pt x="395" y="1"/>
                </a:lnTo>
                <a:lnTo>
                  <a:pt x="395" y="2"/>
                </a:lnTo>
                <a:lnTo>
                  <a:pt x="395" y="2"/>
                </a:lnTo>
                <a:lnTo>
                  <a:pt x="396" y="1"/>
                </a:lnTo>
                <a:lnTo>
                  <a:pt x="396" y="1"/>
                </a:lnTo>
                <a:lnTo>
                  <a:pt x="396" y="2"/>
                </a:lnTo>
                <a:lnTo>
                  <a:pt x="397" y="3"/>
                </a:lnTo>
                <a:lnTo>
                  <a:pt x="397" y="3"/>
                </a:lnTo>
                <a:lnTo>
                  <a:pt x="398" y="2"/>
                </a:lnTo>
                <a:lnTo>
                  <a:pt x="398" y="1"/>
                </a:lnTo>
                <a:lnTo>
                  <a:pt x="398" y="2"/>
                </a:lnTo>
                <a:lnTo>
                  <a:pt x="399" y="3"/>
                </a:lnTo>
                <a:lnTo>
                  <a:pt x="399" y="2"/>
                </a:lnTo>
                <a:lnTo>
                  <a:pt x="399" y="1"/>
                </a:lnTo>
                <a:lnTo>
                  <a:pt x="401" y="3"/>
                </a:lnTo>
                <a:lnTo>
                  <a:pt x="401" y="3"/>
                </a:lnTo>
                <a:lnTo>
                  <a:pt x="402" y="2"/>
                </a:lnTo>
                <a:lnTo>
                  <a:pt x="402" y="1"/>
                </a:lnTo>
                <a:lnTo>
                  <a:pt x="402" y="2"/>
                </a:lnTo>
                <a:lnTo>
                  <a:pt x="403" y="2"/>
                </a:lnTo>
                <a:lnTo>
                  <a:pt x="403" y="2"/>
                </a:lnTo>
                <a:lnTo>
                  <a:pt x="403" y="2"/>
                </a:lnTo>
                <a:lnTo>
                  <a:pt x="404" y="2"/>
                </a:lnTo>
                <a:lnTo>
                  <a:pt x="404" y="0"/>
                </a:lnTo>
                <a:lnTo>
                  <a:pt x="404" y="3"/>
                </a:lnTo>
                <a:lnTo>
                  <a:pt x="405" y="1"/>
                </a:lnTo>
                <a:lnTo>
                  <a:pt x="405" y="0"/>
                </a:lnTo>
                <a:lnTo>
                  <a:pt x="406" y="1"/>
                </a:lnTo>
                <a:lnTo>
                  <a:pt x="406" y="1"/>
                </a:lnTo>
                <a:lnTo>
                  <a:pt x="406" y="3"/>
                </a:lnTo>
                <a:lnTo>
                  <a:pt x="407" y="2"/>
                </a:lnTo>
                <a:lnTo>
                  <a:pt x="407" y="2"/>
                </a:lnTo>
                <a:lnTo>
                  <a:pt x="407" y="3"/>
                </a:lnTo>
                <a:lnTo>
                  <a:pt x="408" y="1"/>
                </a:lnTo>
                <a:lnTo>
                  <a:pt x="408" y="1"/>
                </a:lnTo>
                <a:lnTo>
                  <a:pt x="408" y="2"/>
                </a:lnTo>
                <a:lnTo>
                  <a:pt x="410" y="2"/>
                </a:lnTo>
                <a:lnTo>
                  <a:pt x="410" y="2"/>
                </a:lnTo>
                <a:lnTo>
                  <a:pt x="411" y="1"/>
                </a:lnTo>
                <a:lnTo>
                  <a:pt x="411" y="1"/>
                </a:lnTo>
                <a:lnTo>
                  <a:pt x="411" y="2"/>
                </a:lnTo>
                <a:lnTo>
                  <a:pt x="412" y="2"/>
                </a:lnTo>
                <a:lnTo>
                  <a:pt x="412" y="2"/>
                </a:lnTo>
                <a:lnTo>
                  <a:pt x="412" y="3"/>
                </a:lnTo>
                <a:lnTo>
                  <a:pt x="413" y="0"/>
                </a:lnTo>
                <a:lnTo>
                  <a:pt x="413" y="3"/>
                </a:lnTo>
                <a:lnTo>
                  <a:pt x="413" y="3"/>
                </a:lnTo>
                <a:lnTo>
                  <a:pt x="414" y="2"/>
                </a:lnTo>
                <a:lnTo>
                  <a:pt x="414" y="3"/>
                </a:lnTo>
                <a:lnTo>
                  <a:pt x="415" y="0"/>
                </a:lnTo>
                <a:lnTo>
                  <a:pt x="415" y="1"/>
                </a:lnTo>
                <a:lnTo>
                  <a:pt x="415" y="1"/>
                </a:lnTo>
                <a:lnTo>
                  <a:pt x="416" y="1"/>
                </a:lnTo>
                <a:lnTo>
                  <a:pt x="416" y="3"/>
                </a:lnTo>
                <a:lnTo>
                  <a:pt x="416" y="2"/>
                </a:lnTo>
                <a:lnTo>
                  <a:pt x="417" y="3"/>
                </a:lnTo>
                <a:lnTo>
                  <a:pt x="417" y="3"/>
                </a:lnTo>
                <a:lnTo>
                  <a:pt x="417" y="1"/>
                </a:lnTo>
                <a:lnTo>
                  <a:pt x="419" y="2"/>
                </a:lnTo>
                <a:lnTo>
                  <a:pt x="419" y="2"/>
                </a:lnTo>
                <a:lnTo>
                  <a:pt x="420" y="2"/>
                </a:lnTo>
                <a:lnTo>
                  <a:pt x="420" y="1"/>
                </a:lnTo>
                <a:lnTo>
                  <a:pt x="420" y="1"/>
                </a:lnTo>
                <a:lnTo>
                  <a:pt x="421" y="1"/>
                </a:lnTo>
                <a:lnTo>
                  <a:pt x="421" y="3"/>
                </a:lnTo>
                <a:lnTo>
                  <a:pt x="421" y="1"/>
                </a:lnTo>
                <a:lnTo>
                  <a:pt x="422" y="3"/>
                </a:lnTo>
                <a:lnTo>
                  <a:pt x="422" y="2"/>
                </a:lnTo>
                <a:lnTo>
                  <a:pt x="422" y="3"/>
                </a:lnTo>
                <a:lnTo>
                  <a:pt x="423" y="1"/>
                </a:lnTo>
                <a:lnTo>
                  <a:pt x="423" y="3"/>
                </a:lnTo>
                <a:lnTo>
                  <a:pt x="424" y="3"/>
                </a:lnTo>
                <a:lnTo>
                  <a:pt x="424" y="1"/>
                </a:lnTo>
                <a:lnTo>
                  <a:pt x="424" y="1"/>
                </a:lnTo>
                <a:lnTo>
                  <a:pt x="425" y="2"/>
                </a:lnTo>
                <a:lnTo>
                  <a:pt x="425" y="2"/>
                </a:lnTo>
                <a:lnTo>
                  <a:pt x="425" y="2"/>
                </a:lnTo>
                <a:lnTo>
                  <a:pt x="426" y="0"/>
                </a:lnTo>
                <a:lnTo>
                  <a:pt x="426" y="3"/>
                </a:lnTo>
                <a:lnTo>
                  <a:pt x="426" y="0"/>
                </a:lnTo>
                <a:lnTo>
                  <a:pt x="427" y="2"/>
                </a:lnTo>
                <a:lnTo>
                  <a:pt x="427" y="1"/>
                </a:lnTo>
                <a:lnTo>
                  <a:pt x="429" y="1"/>
                </a:lnTo>
                <a:lnTo>
                  <a:pt x="429" y="2"/>
                </a:lnTo>
                <a:lnTo>
                  <a:pt x="429" y="1"/>
                </a:lnTo>
                <a:lnTo>
                  <a:pt x="430" y="1"/>
                </a:lnTo>
                <a:lnTo>
                  <a:pt x="430" y="2"/>
                </a:lnTo>
                <a:lnTo>
                  <a:pt x="430" y="3"/>
                </a:lnTo>
                <a:lnTo>
                  <a:pt x="431" y="2"/>
                </a:lnTo>
                <a:lnTo>
                  <a:pt x="431" y="2"/>
                </a:lnTo>
                <a:lnTo>
                  <a:pt x="431" y="3"/>
                </a:lnTo>
                <a:lnTo>
                  <a:pt x="432" y="1"/>
                </a:lnTo>
                <a:lnTo>
                  <a:pt x="432" y="1"/>
                </a:lnTo>
                <a:lnTo>
                  <a:pt x="433" y="2"/>
                </a:lnTo>
                <a:lnTo>
                  <a:pt x="433" y="2"/>
                </a:lnTo>
                <a:lnTo>
                  <a:pt x="433" y="2"/>
                </a:lnTo>
                <a:lnTo>
                  <a:pt x="434" y="3"/>
                </a:lnTo>
                <a:lnTo>
                  <a:pt x="434" y="2"/>
                </a:lnTo>
                <a:lnTo>
                  <a:pt x="434" y="0"/>
                </a:lnTo>
                <a:lnTo>
                  <a:pt x="435" y="2"/>
                </a:lnTo>
                <a:lnTo>
                  <a:pt x="435" y="2"/>
                </a:lnTo>
                <a:lnTo>
                  <a:pt x="435" y="2"/>
                </a:lnTo>
                <a:lnTo>
                  <a:pt x="436" y="0"/>
                </a:lnTo>
                <a:lnTo>
                  <a:pt x="436" y="2"/>
                </a:lnTo>
                <a:lnTo>
                  <a:pt x="438" y="2"/>
                </a:lnTo>
                <a:lnTo>
                  <a:pt x="438" y="3"/>
                </a:lnTo>
                <a:lnTo>
                  <a:pt x="438" y="2"/>
                </a:lnTo>
                <a:lnTo>
                  <a:pt x="439" y="3"/>
                </a:lnTo>
                <a:lnTo>
                  <a:pt x="439" y="2"/>
                </a:lnTo>
                <a:lnTo>
                  <a:pt x="439" y="1"/>
                </a:lnTo>
                <a:lnTo>
                  <a:pt x="440" y="2"/>
                </a:lnTo>
                <a:lnTo>
                  <a:pt x="440" y="3"/>
                </a:lnTo>
                <a:lnTo>
                  <a:pt x="440" y="1"/>
                </a:lnTo>
                <a:lnTo>
                  <a:pt x="441" y="2"/>
                </a:lnTo>
                <a:lnTo>
                  <a:pt x="441" y="3"/>
                </a:lnTo>
                <a:lnTo>
                  <a:pt x="442" y="1"/>
                </a:lnTo>
                <a:lnTo>
                  <a:pt x="442" y="3"/>
                </a:lnTo>
                <a:lnTo>
                  <a:pt x="442" y="0"/>
                </a:lnTo>
                <a:lnTo>
                  <a:pt x="443" y="2"/>
                </a:lnTo>
                <a:lnTo>
                  <a:pt x="443" y="3"/>
                </a:lnTo>
                <a:lnTo>
                  <a:pt x="443" y="1"/>
                </a:lnTo>
                <a:lnTo>
                  <a:pt x="444" y="2"/>
                </a:lnTo>
                <a:lnTo>
                  <a:pt x="444" y="2"/>
                </a:lnTo>
                <a:lnTo>
                  <a:pt x="445" y="2"/>
                </a:lnTo>
                <a:lnTo>
                  <a:pt x="445" y="3"/>
                </a:lnTo>
                <a:lnTo>
                  <a:pt x="445" y="2"/>
                </a:lnTo>
                <a:lnTo>
                  <a:pt x="447" y="2"/>
                </a:lnTo>
                <a:lnTo>
                  <a:pt x="447" y="1"/>
                </a:lnTo>
                <a:lnTo>
                  <a:pt x="447" y="2"/>
                </a:lnTo>
                <a:lnTo>
                  <a:pt x="448" y="3"/>
                </a:lnTo>
                <a:lnTo>
                  <a:pt x="448" y="2"/>
                </a:lnTo>
                <a:lnTo>
                  <a:pt x="448" y="1"/>
                </a:lnTo>
                <a:lnTo>
                  <a:pt x="449" y="3"/>
                </a:lnTo>
                <a:lnTo>
                  <a:pt x="449" y="0"/>
                </a:lnTo>
                <a:lnTo>
                  <a:pt x="450" y="1"/>
                </a:lnTo>
                <a:lnTo>
                  <a:pt x="450" y="3"/>
                </a:lnTo>
                <a:lnTo>
                  <a:pt x="450" y="3"/>
                </a:lnTo>
                <a:lnTo>
                  <a:pt x="451" y="2"/>
                </a:lnTo>
                <a:lnTo>
                  <a:pt x="451" y="2"/>
                </a:lnTo>
                <a:lnTo>
                  <a:pt x="451" y="2"/>
                </a:lnTo>
                <a:lnTo>
                  <a:pt x="452" y="2"/>
                </a:lnTo>
                <a:lnTo>
                  <a:pt x="452" y="1"/>
                </a:lnTo>
                <a:lnTo>
                  <a:pt x="452" y="0"/>
                </a:lnTo>
                <a:lnTo>
                  <a:pt x="453" y="3"/>
                </a:lnTo>
                <a:lnTo>
                  <a:pt x="453" y="1"/>
                </a:lnTo>
                <a:lnTo>
                  <a:pt x="454" y="1"/>
                </a:lnTo>
                <a:lnTo>
                  <a:pt x="454" y="2"/>
                </a:lnTo>
                <a:lnTo>
                  <a:pt x="454" y="1"/>
                </a:lnTo>
                <a:lnTo>
                  <a:pt x="456" y="3"/>
                </a:lnTo>
                <a:lnTo>
                  <a:pt x="456" y="1"/>
                </a:lnTo>
                <a:lnTo>
                  <a:pt x="456" y="3"/>
                </a:lnTo>
                <a:lnTo>
                  <a:pt x="457" y="1"/>
                </a:lnTo>
                <a:lnTo>
                  <a:pt x="457" y="3"/>
                </a:lnTo>
                <a:lnTo>
                  <a:pt x="457" y="1"/>
                </a:lnTo>
                <a:lnTo>
                  <a:pt x="458" y="2"/>
                </a:lnTo>
                <a:lnTo>
                  <a:pt x="458" y="1"/>
                </a:lnTo>
                <a:lnTo>
                  <a:pt x="459" y="1"/>
                </a:lnTo>
                <a:lnTo>
                  <a:pt x="459" y="2"/>
                </a:lnTo>
                <a:lnTo>
                  <a:pt x="459" y="2"/>
                </a:lnTo>
                <a:lnTo>
                  <a:pt x="460" y="1"/>
                </a:lnTo>
                <a:lnTo>
                  <a:pt x="460" y="3"/>
                </a:lnTo>
                <a:lnTo>
                  <a:pt x="460" y="2"/>
                </a:lnTo>
                <a:lnTo>
                  <a:pt x="461" y="0"/>
                </a:lnTo>
                <a:lnTo>
                  <a:pt x="461" y="1"/>
                </a:lnTo>
                <a:lnTo>
                  <a:pt x="461" y="3"/>
                </a:lnTo>
                <a:lnTo>
                  <a:pt x="462" y="1"/>
                </a:lnTo>
                <a:lnTo>
                  <a:pt x="462" y="1"/>
                </a:lnTo>
                <a:lnTo>
                  <a:pt x="463" y="2"/>
                </a:lnTo>
                <a:lnTo>
                  <a:pt x="463" y="2"/>
                </a:lnTo>
                <a:lnTo>
                  <a:pt x="463" y="1"/>
                </a:lnTo>
                <a:lnTo>
                  <a:pt x="465" y="2"/>
                </a:lnTo>
                <a:lnTo>
                  <a:pt x="465" y="2"/>
                </a:lnTo>
                <a:lnTo>
                  <a:pt x="465" y="3"/>
                </a:lnTo>
                <a:lnTo>
                  <a:pt x="466" y="3"/>
                </a:lnTo>
                <a:lnTo>
                  <a:pt x="466" y="1"/>
                </a:lnTo>
                <a:lnTo>
                  <a:pt x="466" y="1"/>
                </a:lnTo>
                <a:lnTo>
                  <a:pt x="467" y="3"/>
                </a:lnTo>
                <a:lnTo>
                  <a:pt x="467" y="2"/>
                </a:lnTo>
                <a:lnTo>
                  <a:pt x="468" y="2"/>
                </a:lnTo>
                <a:lnTo>
                  <a:pt x="468" y="2"/>
                </a:lnTo>
                <a:lnTo>
                  <a:pt x="468" y="3"/>
                </a:lnTo>
                <a:lnTo>
                  <a:pt x="469" y="1"/>
                </a:lnTo>
                <a:lnTo>
                  <a:pt x="469" y="3"/>
                </a:lnTo>
                <a:lnTo>
                  <a:pt x="469" y="0"/>
                </a:lnTo>
                <a:lnTo>
                  <a:pt x="470" y="1"/>
                </a:lnTo>
                <a:lnTo>
                  <a:pt x="470" y="2"/>
                </a:lnTo>
                <a:lnTo>
                  <a:pt x="470" y="2"/>
                </a:lnTo>
                <a:lnTo>
                  <a:pt x="471" y="3"/>
                </a:lnTo>
                <a:lnTo>
                  <a:pt x="471" y="3"/>
                </a:lnTo>
                <a:lnTo>
                  <a:pt x="472" y="3"/>
                </a:lnTo>
                <a:lnTo>
                  <a:pt x="472" y="1"/>
                </a:lnTo>
                <a:lnTo>
                  <a:pt x="472" y="3"/>
                </a:lnTo>
                <a:lnTo>
                  <a:pt x="474" y="2"/>
                </a:lnTo>
                <a:lnTo>
                  <a:pt x="474" y="1"/>
                </a:lnTo>
                <a:lnTo>
                  <a:pt x="474" y="3"/>
                </a:lnTo>
                <a:lnTo>
                  <a:pt x="475" y="1"/>
                </a:lnTo>
                <a:lnTo>
                  <a:pt x="475" y="2"/>
                </a:lnTo>
                <a:lnTo>
                  <a:pt x="475" y="2"/>
                </a:lnTo>
                <a:lnTo>
                  <a:pt x="476" y="3"/>
                </a:lnTo>
                <a:lnTo>
                  <a:pt x="476" y="2"/>
                </a:lnTo>
                <a:lnTo>
                  <a:pt x="477" y="2"/>
                </a:lnTo>
                <a:lnTo>
                  <a:pt x="477" y="2"/>
                </a:lnTo>
                <a:lnTo>
                  <a:pt x="477" y="2"/>
                </a:lnTo>
                <a:lnTo>
                  <a:pt x="478" y="0"/>
                </a:lnTo>
                <a:lnTo>
                  <a:pt x="478" y="1"/>
                </a:lnTo>
                <a:lnTo>
                  <a:pt x="478" y="0"/>
                </a:lnTo>
                <a:lnTo>
                  <a:pt x="479" y="1"/>
                </a:lnTo>
                <a:lnTo>
                  <a:pt x="479" y="0"/>
                </a:lnTo>
                <a:lnTo>
                  <a:pt x="479" y="2"/>
                </a:lnTo>
                <a:lnTo>
                  <a:pt x="480" y="2"/>
                </a:lnTo>
                <a:lnTo>
                  <a:pt x="480" y="1"/>
                </a:lnTo>
                <a:lnTo>
                  <a:pt x="481" y="3"/>
                </a:lnTo>
                <a:lnTo>
                  <a:pt x="481" y="3"/>
                </a:lnTo>
                <a:lnTo>
                  <a:pt x="481" y="2"/>
                </a:lnTo>
                <a:lnTo>
                  <a:pt x="483" y="2"/>
                </a:lnTo>
                <a:lnTo>
                  <a:pt x="483" y="2"/>
                </a:lnTo>
                <a:lnTo>
                  <a:pt x="483" y="3"/>
                </a:lnTo>
                <a:lnTo>
                  <a:pt x="484" y="0"/>
                </a:lnTo>
                <a:lnTo>
                  <a:pt x="484" y="3"/>
                </a:lnTo>
                <a:lnTo>
                  <a:pt x="485" y="3"/>
                </a:lnTo>
                <a:lnTo>
                  <a:pt x="485" y="3"/>
                </a:lnTo>
                <a:lnTo>
                  <a:pt x="485" y="2"/>
                </a:lnTo>
                <a:lnTo>
                  <a:pt x="486" y="3"/>
                </a:lnTo>
                <a:lnTo>
                  <a:pt x="486" y="3"/>
                </a:lnTo>
                <a:lnTo>
                  <a:pt x="486" y="2"/>
                </a:lnTo>
                <a:lnTo>
                  <a:pt x="487" y="1"/>
                </a:lnTo>
                <a:lnTo>
                  <a:pt x="487" y="2"/>
                </a:lnTo>
                <a:lnTo>
                  <a:pt x="487" y="2"/>
                </a:lnTo>
                <a:lnTo>
                  <a:pt x="488" y="3"/>
                </a:lnTo>
                <a:lnTo>
                  <a:pt x="488" y="2"/>
                </a:lnTo>
                <a:lnTo>
                  <a:pt x="489" y="0"/>
                </a:lnTo>
                <a:lnTo>
                  <a:pt x="489" y="1"/>
                </a:lnTo>
                <a:lnTo>
                  <a:pt x="489" y="3"/>
                </a:lnTo>
                <a:lnTo>
                  <a:pt x="490" y="1"/>
                </a:lnTo>
                <a:lnTo>
                  <a:pt x="490" y="3"/>
                </a:lnTo>
                <a:lnTo>
                  <a:pt x="490" y="1"/>
                </a:lnTo>
                <a:lnTo>
                  <a:pt x="492" y="2"/>
                </a:lnTo>
                <a:lnTo>
                  <a:pt x="492" y="3"/>
                </a:lnTo>
                <a:lnTo>
                  <a:pt x="492" y="2"/>
                </a:lnTo>
                <a:lnTo>
                  <a:pt x="493" y="1"/>
                </a:lnTo>
                <a:lnTo>
                  <a:pt x="493" y="1"/>
                </a:lnTo>
                <a:lnTo>
                  <a:pt x="494" y="2"/>
                </a:lnTo>
                <a:lnTo>
                  <a:pt x="494" y="2"/>
                </a:lnTo>
                <a:lnTo>
                  <a:pt x="494" y="0"/>
                </a:lnTo>
                <a:lnTo>
                  <a:pt x="495" y="1"/>
                </a:lnTo>
                <a:lnTo>
                  <a:pt x="495" y="2"/>
                </a:lnTo>
                <a:lnTo>
                  <a:pt x="495" y="2"/>
                </a:lnTo>
                <a:lnTo>
                  <a:pt x="496" y="1"/>
                </a:lnTo>
                <a:lnTo>
                  <a:pt x="496" y="1"/>
                </a:lnTo>
                <a:lnTo>
                  <a:pt x="496" y="3"/>
                </a:lnTo>
                <a:lnTo>
                  <a:pt x="497" y="2"/>
                </a:lnTo>
                <a:lnTo>
                  <a:pt x="497" y="1"/>
                </a:lnTo>
                <a:lnTo>
                  <a:pt x="498" y="1"/>
                </a:lnTo>
                <a:lnTo>
                  <a:pt x="498" y="1"/>
                </a:lnTo>
                <a:lnTo>
                  <a:pt x="498" y="3"/>
                </a:lnTo>
                <a:lnTo>
                  <a:pt x="499" y="2"/>
                </a:lnTo>
                <a:lnTo>
                  <a:pt x="499" y="3"/>
                </a:lnTo>
                <a:lnTo>
                  <a:pt x="499" y="1"/>
                </a:lnTo>
                <a:lnTo>
                  <a:pt x="501" y="2"/>
                </a:lnTo>
                <a:lnTo>
                  <a:pt x="501" y="2"/>
                </a:lnTo>
                <a:lnTo>
                  <a:pt x="501" y="2"/>
                </a:lnTo>
                <a:lnTo>
                  <a:pt x="502" y="3"/>
                </a:lnTo>
                <a:lnTo>
                  <a:pt x="502" y="2"/>
                </a:lnTo>
                <a:lnTo>
                  <a:pt x="503" y="2"/>
                </a:lnTo>
                <a:lnTo>
                  <a:pt x="503" y="1"/>
                </a:lnTo>
                <a:lnTo>
                  <a:pt x="503" y="2"/>
                </a:lnTo>
                <a:lnTo>
                  <a:pt x="504" y="1"/>
                </a:lnTo>
                <a:lnTo>
                  <a:pt x="504" y="3"/>
                </a:lnTo>
                <a:lnTo>
                  <a:pt x="504" y="3"/>
                </a:lnTo>
                <a:lnTo>
                  <a:pt x="505" y="2"/>
                </a:lnTo>
                <a:lnTo>
                  <a:pt x="505" y="2"/>
                </a:lnTo>
                <a:lnTo>
                  <a:pt x="505" y="2"/>
                </a:lnTo>
                <a:lnTo>
                  <a:pt x="506" y="3"/>
                </a:lnTo>
                <a:lnTo>
                  <a:pt x="506" y="1"/>
                </a:lnTo>
                <a:lnTo>
                  <a:pt x="507" y="3"/>
                </a:lnTo>
                <a:lnTo>
                  <a:pt x="507" y="2"/>
                </a:lnTo>
                <a:lnTo>
                  <a:pt x="507" y="1"/>
                </a:lnTo>
                <a:lnTo>
                  <a:pt x="508" y="1"/>
                </a:lnTo>
                <a:lnTo>
                  <a:pt x="508" y="3"/>
                </a:lnTo>
                <a:lnTo>
                  <a:pt x="508" y="2"/>
                </a:lnTo>
                <a:lnTo>
                  <a:pt x="510" y="3"/>
                </a:lnTo>
                <a:lnTo>
                  <a:pt x="510" y="1"/>
                </a:lnTo>
                <a:lnTo>
                  <a:pt x="510" y="2"/>
                </a:lnTo>
                <a:lnTo>
                  <a:pt x="511" y="3"/>
                </a:lnTo>
                <a:lnTo>
                  <a:pt x="511" y="1"/>
                </a:lnTo>
                <a:lnTo>
                  <a:pt x="512" y="2"/>
                </a:lnTo>
                <a:lnTo>
                  <a:pt x="512" y="2"/>
                </a:lnTo>
                <a:lnTo>
                  <a:pt x="512" y="2"/>
                </a:lnTo>
                <a:lnTo>
                  <a:pt x="513" y="1"/>
                </a:lnTo>
                <a:lnTo>
                  <a:pt x="513" y="2"/>
                </a:lnTo>
                <a:lnTo>
                  <a:pt x="513" y="3"/>
                </a:lnTo>
                <a:lnTo>
                  <a:pt x="514" y="1"/>
                </a:lnTo>
                <a:lnTo>
                  <a:pt x="514" y="1"/>
                </a:lnTo>
                <a:lnTo>
                  <a:pt x="514" y="1"/>
                </a:lnTo>
                <a:lnTo>
                  <a:pt x="515" y="1"/>
                </a:lnTo>
                <a:lnTo>
                  <a:pt x="515" y="3"/>
                </a:lnTo>
                <a:lnTo>
                  <a:pt x="516" y="2"/>
                </a:lnTo>
                <a:lnTo>
                  <a:pt x="516" y="2"/>
                </a:lnTo>
                <a:lnTo>
                  <a:pt x="516" y="1"/>
                </a:lnTo>
                <a:lnTo>
                  <a:pt x="517" y="3"/>
                </a:lnTo>
                <a:lnTo>
                  <a:pt x="517" y="2"/>
                </a:lnTo>
                <a:lnTo>
                  <a:pt x="517" y="3"/>
                </a:lnTo>
                <a:lnTo>
                  <a:pt x="519" y="2"/>
                </a:lnTo>
                <a:lnTo>
                  <a:pt x="519" y="2"/>
                </a:lnTo>
                <a:lnTo>
                  <a:pt x="519" y="3"/>
                </a:lnTo>
                <a:lnTo>
                  <a:pt x="520" y="3"/>
                </a:lnTo>
                <a:lnTo>
                  <a:pt x="520" y="1"/>
                </a:lnTo>
                <a:lnTo>
                  <a:pt x="521" y="3"/>
                </a:lnTo>
                <a:lnTo>
                  <a:pt x="521" y="0"/>
                </a:lnTo>
                <a:lnTo>
                  <a:pt x="521" y="3"/>
                </a:lnTo>
                <a:lnTo>
                  <a:pt x="522" y="3"/>
                </a:lnTo>
                <a:lnTo>
                  <a:pt x="522" y="1"/>
                </a:lnTo>
                <a:lnTo>
                  <a:pt x="522" y="2"/>
                </a:lnTo>
                <a:lnTo>
                  <a:pt x="523" y="3"/>
                </a:lnTo>
                <a:lnTo>
                  <a:pt x="523" y="0"/>
                </a:lnTo>
                <a:lnTo>
                  <a:pt x="523" y="1"/>
                </a:lnTo>
                <a:lnTo>
                  <a:pt x="524" y="1"/>
                </a:lnTo>
                <a:lnTo>
                  <a:pt x="524" y="1"/>
                </a:lnTo>
                <a:lnTo>
                  <a:pt x="525" y="2"/>
                </a:lnTo>
                <a:lnTo>
                  <a:pt x="525" y="2"/>
                </a:lnTo>
                <a:lnTo>
                  <a:pt x="525" y="2"/>
                </a:lnTo>
                <a:lnTo>
                  <a:pt x="526" y="3"/>
                </a:lnTo>
                <a:lnTo>
                  <a:pt x="526" y="2"/>
                </a:lnTo>
                <a:lnTo>
                  <a:pt x="526" y="3"/>
                </a:lnTo>
                <a:lnTo>
                  <a:pt x="528" y="1"/>
                </a:lnTo>
                <a:lnTo>
                  <a:pt x="528" y="3"/>
                </a:lnTo>
                <a:lnTo>
                  <a:pt x="529" y="3"/>
                </a:lnTo>
                <a:lnTo>
                  <a:pt x="529" y="1"/>
                </a:lnTo>
                <a:lnTo>
                  <a:pt x="529" y="2"/>
                </a:lnTo>
                <a:lnTo>
                  <a:pt x="530" y="2"/>
                </a:lnTo>
                <a:lnTo>
                  <a:pt x="530" y="3"/>
                </a:lnTo>
                <a:lnTo>
                  <a:pt x="530" y="3"/>
                </a:lnTo>
                <a:lnTo>
                  <a:pt x="531" y="2"/>
                </a:lnTo>
                <a:lnTo>
                  <a:pt x="531" y="1"/>
                </a:lnTo>
                <a:lnTo>
                  <a:pt x="531" y="2"/>
                </a:lnTo>
                <a:lnTo>
                  <a:pt x="532" y="3"/>
                </a:lnTo>
                <a:lnTo>
                  <a:pt x="532" y="0"/>
                </a:lnTo>
                <a:lnTo>
                  <a:pt x="533" y="1"/>
                </a:lnTo>
                <a:lnTo>
                  <a:pt x="533" y="3"/>
                </a:lnTo>
                <a:lnTo>
                  <a:pt x="533" y="2"/>
                </a:lnTo>
                <a:lnTo>
                  <a:pt x="534" y="1"/>
                </a:lnTo>
                <a:lnTo>
                  <a:pt x="534" y="1"/>
                </a:lnTo>
                <a:lnTo>
                  <a:pt x="534" y="2"/>
                </a:lnTo>
                <a:lnTo>
                  <a:pt x="535" y="1"/>
                </a:lnTo>
                <a:lnTo>
                  <a:pt x="535" y="2"/>
                </a:lnTo>
                <a:lnTo>
                  <a:pt x="535" y="1"/>
                </a:lnTo>
                <a:lnTo>
                  <a:pt x="537" y="1"/>
                </a:lnTo>
                <a:lnTo>
                  <a:pt x="537" y="2"/>
                </a:lnTo>
                <a:lnTo>
                  <a:pt x="538" y="0"/>
                </a:lnTo>
                <a:lnTo>
                  <a:pt x="538" y="1"/>
                </a:lnTo>
                <a:lnTo>
                  <a:pt x="538" y="0"/>
                </a:lnTo>
                <a:lnTo>
                  <a:pt x="539" y="2"/>
                </a:lnTo>
                <a:lnTo>
                  <a:pt x="539" y="2"/>
                </a:lnTo>
                <a:lnTo>
                  <a:pt x="539" y="3"/>
                </a:lnTo>
                <a:lnTo>
                  <a:pt x="540" y="1"/>
                </a:lnTo>
                <a:lnTo>
                  <a:pt x="540" y="0"/>
                </a:lnTo>
                <a:lnTo>
                  <a:pt x="540" y="3"/>
                </a:lnTo>
                <a:lnTo>
                  <a:pt x="541" y="2"/>
                </a:lnTo>
                <a:lnTo>
                  <a:pt x="541" y="3"/>
                </a:lnTo>
                <a:lnTo>
                  <a:pt x="542" y="2"/>
                </a:lnTo>
                <a:lnTo>
                  <a:pt x="542" y="3"/>
                </a:lnTo>
                <a:lnTo>
                  <a:pt x="542" y="3"/>
                </a:lnTo>
                <a:lnTo>
                  <a:pt x="543" y="2"/>
                </a:lnTo>
                <a:lnTo>
                  <a:pt x="543" y="2"/>
                </a:lnTo>
                <a:lnTo>
                  <a:pt x="543" y="1"/>
                </a:lnTo>
                <a:lnTo>
                  <a:pt x="544" y="1"/>
                </a:lnTo>
                <a:lnTo>
                  <a:pt x="544" y="2"/>
                </a:lnTo>
                <a:lnTo>
                  <a:pt x="544" y="2"/>
                </a:lnTo>
                <a:lnTo>
                  <a:pt x="546" y="3"/>
                </a:lnTo>
                <a:lnTo>
                  <a:pt x="546" y="3"/>
                </a:lnTo>
                <a:lnTo>
                  <a:pt x="547" y="1"/>
                </a:lnTo>
                <a:lnTo>
                  <a:pt x="547" y="2"/>
                </a:lnTo>
                <a:lnTo>
                  <a:pt x="547" y="1"/>
                </a:lnTo>
                <a:lnTo>
                  <a:pt x="548" y="2"/>
                </a:lnTo>
                <a:lnTo>
                  <a:pt x="548" y="2"/>
                </a:lnTo>
                <a:lnTo>
                  <a:pt x="548" y="1"/>
                </a:lnTo>
                <a:lnTo>
                  <a:pt x="549" y="2"/>
                </a:lnTo>
                <a:lnTo>
                  <a:pt x="549" y="1"/>
                </a:lnTo>
                <a:lnTo>
                  <a:pt x="549" y="0"/>
                </a:lnTo>
                <a:lnTo>
                  <a:pt x="550" y="3"/>
                </a:lnTo>
                <a:lnTo>
                  <a:pt x="550" y="3"/>
                </a:lnTo>
                <a:lnTo>
                  <a:pt x="551" y="2"/>
                </a:lnTo>
                <a:lnTo>
                  <a:pt x="551" y="1"/>
                </a:lnTo>
                <a:lnTo>
                  <a:pt x="551" y="0"/>
                </a:lnTo>
                <a:lnTo>
                  <a:pt x="552" y="1"/>
                </a:lnTo>
                <a:lnTo>
                  <a:pt x="552" y="3"/>
                </a:lnTo>
                <a:lnTo>
                  <a:pt x="552" y="3"/>
                </a:lnTo>
                <a:lnTo>
                  <a:pt x="553" y="2"/>
                </a:lnTo>
                <a:lnTo>
                  <a:pt x="553" y="1"/>
                </a:lnTo>
                <a:lnTo>
                  <a:pt x="553" y="1"/>
                </a:lnTo>
                <a:lnTo>
                  <a:pt x="555" y="2"/>
                </a:lnTo>
                <a:lnTo>
                  <a:pt x="555" y="1"/>
                </a:lnTo>
                <a:lnTo>
                  <a:pt x="556" y="2"/>
                </a:lnTo>
                <a:lnTo>
                  <a:pt x="556" y="3"/>
                </a:lnTo>
                <a:lnTo>
                  <a:pt x="556" y="2"/>
                </a:lnTo>
                <a:lnTo>
                  <a:pt x="557" y="3"/>
                </a:lnTo>
                <a:lnTo>
                  <a:pt x="557" y="0"/>
                </a:lnTo>
                <a:lnTo>
                  <a:pt x="557" y="1"/>
                </a:lnTo>
                <a:lnTo>
                  <a:pt x="558" y="3"/>
                </a:lnTo>
                <a:lnTo>
                  <a:pt x="558" y="2"/>
                </a:lnTo>
                <a:lnTo>
                  <a:pt x="558" y="2"/>
                </a:lnTo>
                <a:lnTo>
                  <a:pt x="559" y="3"/>
                </a:lnTo>
                <a:lnTo>
                  <a:pt x="559" y="1"/>
                </a:lnTo>
                <a:lnTo>
                  <a:pt x="560" y="1"/>
                </a:lnTo>
                <a:lnTo>
                  <a:pt x="560" y="3"/>
                </a:lnTo>
                <a:lnTo>
                  <a:pt x="560" y="1"/>
                </a:lnTo>
                <a:lnTo>
                  <a:pt x="561" y="0"/>
                </a:lnTo>
                <a:lnTo>
                  <a:pt x="561" y="0"/>
                </a:lnTo>
                <a:lnTo>
                  <a:pt x="561" y="0"/>
                </a:lnTo>
                <a:lnTo>
                  <a:pt x="562" y="0"/>
                </a:lnTo>
                <a:lnTo>
                  <a:pt x="562" y="0"/>
                </a:lnTo>
                <a:lnTo>
                  <a:pt x="562" y="1"/>
                </a:lnTo>
                <a:lnTo>
                  <a:pt x="564" y="3"/>
                </a:lnTo>
                <a:lnTo>
                  <a:pt x="564" y="3"/>
                </a:lnTo>
                <a:lnTo>
                  <a:pt x="565" y="3"/>
                </a:lnTo>
                <a:lnTo>
                  <a:pt x="565" y="3"/>
                </a:lnTo>
                <a:lnTo>
                  <a:pt x="565" y="3"/>
                </a:lnTo>
                <a:lnTo>
                  <a:pt x="566" y="3"/>
                </a:lnTo>
                <a:lnTo>
                  <a:pt x="566" y="3"/>
                </a:lnTo>
                <a:lnTo>
                  <a:pt x="566" y="1"/>
                </a:lnTo>
                <a:lnTo>
                  <a:pt x="567" y="2"/>
                </a:lnTo>
                <a:lnTo>
                  <a:pt x="567" y="3"/>
                </a:lnTo>
                <a:lnTo>
                  <a:pt x="567" y="1"/>
                </a:lnTo>
                <a:lnTo>
                  <a:pt x="568" y="3"/>
                </a:lnTo>
                <a:lnTo>
                  <a:pt x="568" y="1"/>
                </a:lnTo>
                <a:lnTo>
                  <a:pt x="569" y="2"/>
                </a:lnTo>
                <a:lnTo>
                  <a:pt x="569" y="3"/>
                </a:lnTo>
                <a:lnTo>
                  <a:pt x="569" y="2"/>
                </a:lnTo>
                <a:lnTo>
                  <a:pt x="570" y="2"/>
                </a:lnTo>
                <a:lnTo>
                  <a:pt x="570" y="2"/>
                </a:lnTo>
                <a:lnTo>
                  <a:pt x="570" y="3"/>
                </a:lnTo>
                <a:lnTo>
                  <a:pt x="571" y="2"/>
                </a:lnTo>
                <a:lnTo>
                  <a:pt x="571" y="3"/>
                </a:lnTo>
                <a:lnTo>
                  <a:pt x="573" y="2"/>
                </a:lnTo>
                <a:lnTo>
                  <a:pt x="573" y="0"/>
                </a:lnTo>
                <a:lnTo>
                  <a:pt x="573" y="2"/>
                </a:lnTo>
                <a:lnTo>
                  <a:pt x="574" y="0"/>
                </a:lnTo>
                <a:lnTo>
                  <a:pt x="574" y="2"/>
                </a:lnTo>
                <a:lnTo>
                  <a:pt x="574" y="1"/>
                </a:lnTo>
                <a:lnTo>
                  <a:pt x="575" y="2"/>
                </a:lnTo>
                <a:lnTo>
                  <a:pt x="575" y="1"/>
                </a:lnTo>
                <a:lnTo>
                  <a:pt x="575" y="3"/>
                </a:lnTo>
                <a:lnTo>
                  <a:pt x="576" y="2"/>
                </a:lnTo>
                <a:lnTo>
                  <a:pt x="576" y="2"/>
                </a:lnTo>
                <a:lnTo>
                  <a:pt x="577" y="1"/>
                </a:lnTo>
                <a:lnTo>
                  <a:pt x="577" y="0"/>
                </a:lnTo>
                <a:lnTo>
                  <a:pt x="577" y="3"/>
                </a:lnTo>
                <a:lnTo>
                  <a:pt x="578" y="0"/>
                </a:lnTo>
                <a:lnTo>
                  <a:pt x="578" y="2"/>
                </a:lnTo>
                <a:lnTo>
                  <a:pt x="578" y="3"/>
                </a:lnTo>
                <a:lnTo>
                  <a:pt x="579" y="2"/>
                </a:lnTo>
                <a:lnTo>
                  <a:pt x="579" y="1"/>
                </a:lnTo>
                <a:lnTo>
                  <a:pt x="579" y="2"/>
                </a:lnTo>
                <a:lnTo>
                  <a:pt x="580" y="1"/>
                </a:lnTo>
                <a:lnTo>
                  <a:pt x="580" y="2"/>
                </a:lnTo>
                <a:lnTo>
                  <a:pt x="582" y="3"/>
                </a:lnTo>
                <a:lnTo>
                  <a:pt x="582" y="3"/>
                </a:lnTo>
                <a:lnTo>
                  <a:pt x="582" y="2"/>
                </a:lnTo>
                <a:lnTo>
                  <a:pt x="583" y="2"/>
                </a:lnTo>
                <a:lnTo>
                  <a:pt x="583" y="3"/>
                </a:lnTo>
                <a:lnTo>
                  <a:pt x="583" y="1"/>
                </a:lnTo>
                <a:lnTo>
                  <a:pt x="584" y="2"/>
                </a:lnTo>
                <a:lnTo>
                  <a:pt x="584" y="2"/>
                </a:lnTo>
                <a:lnTo>
                  <a:pt x="584" y="1"/>
                </a:lnTo>
                <a:lnTo>
                  <a:pt x="585" y="0"/>
                </a:lnTo>
                <a:lnTo>
                  <a:pt x="585" y="3"/>
                </a:lnTo>
                <a:lnTo>
                  <a:pt x="586" y="2"/>
                </a:lnTo>
                <a:lnTo>
                  <a:pt x="586" y="1"/>
                </a:lnTo>
                <a:lnTo>
                  <a:pt x="586" y="1"/>
                </a:lnTo>
                <a:lnTo>
                  <a:pt x="587" y="1"/>
                </a:lnTo>
                <a:lnTo>
                  <a:pt x="587" y="2"/>
                </a:lnTo>
                <a:lnTo>
                  <a:pt x="587" y="2"/>
                </a:lnTo>
                <a:lnTo>
                  <a:pt x="588" y="3"/>
                </a:lnTo>
                <a:lnTo>
                  <a:pt x="588" y="2"/>
                </a:lnTo>
                <a:lnTo>
                  <a:pt x="588" y="3"/>
                </a:lnTo>
                <a:lnTo>
                  <a:pt x="589" y="3"/>
                </a:lnTo>
                <a:lnTo>
                  <a:pt x="589" y="3"/>
                </a:lnTo>
                <a:lnTo>
                  <a:pt x="591" y="0"/>
                </a:lnTo>
                <a:lnTo>
                  <a:pt x="591" y="3"/>
                </a:lnTo>
                <a:lnTo>
                  <a:pt x="591" y="2"/>
                </a:lnTo>
                <a:lnTo>
                  <a:pt x="592" y="2"/>
                </a:lnTo>
                <a:lnTo>
                  <a:pt x="592" y="1"/>
                </a:lnTo>
                <a:lnTo>
                  <a:pt x="592" y="1"/>
                </a:lnTo>
                <a:lnTo>
                  <a:pt x="593" y="1"/>
                </a:lnTo>
                <a:lnTo>
                  <a:pt x="593" y="1"/>
                </a:lnTo>
                <a:lnTo>
                  <a:pt x="593" y="2"/>
                </a:lnTo>
                <a:lnTo>
                  <a:pt x="594" y="2"/>
                </a:lnTo>
                <a:lnTo>
                  <a:pt x="594" y="2"/>
                </a:lnTo>
                <a:lnTo>
                  <a:pt x="595" y="3"/>
                </a:lnTo>
                <a:lnTo>
                  <a:pt x="595" y="1"/>
                </a:lnTo>
                <a:lnTo>
                  <a:pt x="595" y="1"/>
                </a:lnTo>
                <a:lnTo>
                  <a:pt x="596" y="2"/>
                </a:lnTo>
                <a:lnTo>
                  <a:pt x="596" y="1"/>
                </a:lnTo>
                <a:lnTo>
                  <a:pt x="596" y="2"/>
                </a:lnTo>
                <a:lnTo>
                  <a:pt x="597" y="2"/>
                </a:lnTo>
                <a:lnTo>
                  <a:pt x="597" y="2"/>
                </a:lnTo>
                <a:lnTo>
                  <a:pt x="597" y="2"/>
                </a:lnTo>
                <a:lnTo>
                  <a:pt x="598" y="2"/>
                </a:lnTo>
                <a:lnTo>
                  <a:pt x="598" y="3"/>
                </a:lnTo>
                <a:lnTo>
                  <a:pt x="600" y="1"/>
                </a:lnTo>
                <a:lnTo>
                  <a:pt x="600" y="3"/>
                </a:lnTo>
                <a:lnTo>
                  <a:pt x="600" y="3"/>
                </a:lnTo>
                <a:lnTo>
                  <a:pt x="601" y="2"/>
                </a:lnTo>
                <a:lnTo>
                  <a:pt x="601" y="3"/>
                </a:lnTo>
                <a:lnTo>
                  <a:pt x="601" y="3"/>
                </a:lnTo>
                <a:lnTo>
                  <a:pt x="602" y="3"/>
                </a:lnTo>
                <a:lnTo>
                  <a:pt x="602" y="3"/>
                </a:lnTo>
                <a:lnTo>
                  <a:pt x="602" y="5"/>
                </a:lnTo>
                <a:lnTo>
                  <a:pt x="603" y="2"/>
                </a:lnTo>
                <a:lnTo>
                  <a:pt x="603" y="3"/>
                </a:lnTo>
                <a:lnTo>
                  <a:pt x="604" y="2"/>
                </a:lnTo>
                <a:lnTo>
                  <a:pt x="604" y="2"/>
                </a:lnTo>
                <a:lnTo>
                  <a:pt x="604" y="3"/>
                </a:lnTo>
                <a:lnTo>
                  <a:pt x="605" y="2"/>
                </a:lnTo>
                <a:lnTo>
                  <a:pt x="605" y="3"/>
                </a:lnTo>
                <a:lnTo>
                  <a:pt x="605" y="2"/>
                </a:lnTo>
                <a:lnTo>
                  <a:pt x="606" y="1"/>
                </a:lnTo>
                <a:lnTo>
                  <a:pt x="606" y="1"/>
                </a:lnTo>
                <a:lnTo>
                  <a:pt x="606" y="2"/>
                </a:lnTo>
                <a:lnTo>
                  <a:pt x="607" y="2"/>
                </a:lnTo>
                <a:lnTo>
                  <a:pt x="607" y="2"/>
                </a:lnTo>
                <a:lnTo>
                  <a:pt x="609" y="3"/>
                </a:lnTo>
                <a:lnTo>
                  <a:pt x="609" y="2"/>
                </a:lnTo>
                <a:lnTo>
                  <a:pt x="609" y="3"/>
                </a:lnTo>
                <a:lnTo>
                  <a:pt x="610" y="3"/>
                </a:lnTo>
                <a:lnTo>
                  <a:pt x="610" y="3"/>
                </a:lnTo>
                <a:lnTo>
                  <a:pt x="610" y="2"/>
                </a:lnTo>
                <a:lnTo>
                  <a:pt x="611" y="3"/>
                </a:lnTo>
                <a:lnTo>
                  <a:pt x="611" y="3"/>
                </a:lnTo>
                <a:lnTo>
                  <a:pt x="611" y="2"/>
                </a:lnTo>
                <a:lnTo>
                  <a:pt x="612" y="2"/>
                </a:lnTo>
                <a:lnTo>
                  <a:pt x="612" y="1"/>
                </a:lnTo>
                <a:lnTo>
                  <a:pt x="613" y="3"/>
                </a:lnTo>
                <a:lnTo>
                  <a:pt x="613" y="2"/>
                </a:lnTo>
                <a:lnTo>
                  <a:pt x="613" y="3"/>
                </a:lnTo>
                <a:lnTo>
                  <a:pt x="614" y="1"/>
                </a:lnTo>
                <a:lnTo>
                  <a:pt x="614" y="2"/>
                </a:lnTo>
                <a:lnTo>
                  <a:pt x="614" y="1"/>
                </a:lnTo>
                <a:lnTo>
                  <a:pt x="615" y="3"/>
                </a:lnTo>
                <a:lnTo>
                  <a:pt x="615" y="0"/>
                </a:lnTo>
                <a:lnTo>
                  <a:pt x="616" y="3"/>
                </a:lnTo>
                <a:lnTo>
                  <a:pt x="616" y="1"/>
                </a:lnTo>
                <a:lnTo>
                  <a:pt x="616" y="2"/>
                </a:lnTo>
                <a:lnTo>
                  <a:pt x="618" y="2"/>
                </a:lnTo>
                <a:lnTo>
                  <a:pt x="618" y="3"/>
                </a:lnTo>
                <a:lnTo>
                  <a:pt x="618" y="3"/>
                </a:lnTo>
                <a:lnTo>
                  <a:pt x="619" y="1"/>
                </a:lnTo>
                <a:lnTo>
                  <a:pt x="619" y="2"/>
                </a:lnTo>
                <a:lnTo>
                  <a:pt x="619" y="1"/>
                </a:lnTo>
                <a:lnTo>
                  <a:pt x="620" y="2"/>
                </a:lnTo>
                <a:lnTo>
                  <a:pt x="620" y="2"/>
                </a:lnTo>
                <a:lnTo>
                  <a:pt x="621" y="3"/>
                </a:lnTo>
                <a:lnTo>
                  <a:pt x="621" y="3"/>
                </a:lnTo>
                <a:lnTo>
                  <a:pt x="621" y="1"/>
                </a:lnTo>
                <a:lnTo>
                  <a:pt x="622" y="2"/>
                </a:lnTo>
                <a:lnTo>
                  <a:pt x="622" y="2"/>
                </a:lnTo>
                <a:lnTo>
                  <a:pt x="622" y="2"/>
                </a:lnTo>
                <a:lnTo>
                  <a:pt x="623" y="3"/>
                </a:lnTo>
                <a:lnTo>
                  <a:pt x="623" y="2"/>
                </a:lnTo>
                <a:lnTo>
                  <a:pt x="623" y="3"/>
                </a:lnTo>
                <a:lnTo>
                  <a:pt x="624" y="3"/>
                </a:lnTo>
                <a:lnTo>
                  <a:pt x="624" y="2"/>
                </a:lnTo>
                <a:lnTo>
                  <a:pt x="625" y="3"/>
                </a:lnTo>
                <a:lnTo>
                  <a:pt x="625" y="1"/>
                </a:lnTo>
                <a:lnTo>
                  <a:pt x="625" y="1"/>
                </a:lnTo>
                <a:lnTo>
                  <a:pt x="627" y="1"/>
                </a:lnTo>
                <a:lnTo>
                  <a:pt x="627" y="2"/>
                </a:lnTo>
                <a:lnTo>
                  <a:pt x="627" y="3"/>
                </a:lnTo>
                <a:lnTo>
                  <a:pt x="628" y="1"/>
                </a:lnTo>
                <a:lnTo>
                  <a:pt x="628" y="3"/>
                </a:lnTo>
                <a:lnTo>
                  <a:pt x="628" y="2"/>
                </a:lnTo>
                <a:lnTo>
                  <a:pt x="629" y="1"/>
                </a:lnTo>
                <a:lnTo>
                  <a:pt x="629" y="2"/>
                </a:lnTo>
                <a:lnTo>
                  <a:pt x="630" y="2"/>
                </a:lnTo>
                <a:lnTo>
                  <a:pt x="630" y="2"/>
                </a:lnTo>
                <a:lnTo>
                  <a:pt x="630" y="2"/>
                </a:lnTo>
                <a:lnTo>
                  <a:pt x="631" y="2"/>
                </a:lnTo>
                <a:lnTo>
                  <a:pt x="631" y="2"/>
                </a:lnTo>
                <a:lnTo>
                  <a:pt x="631" y="2"/>
                </a:lnTo>
                <a:lnTo>
                  <a:pt x="632" y="1"/>
                </a:lnTo>
                <a:lnTo>
                  <a:pt x="632" y="3"/>
                </a:lnTo>
                <a:lnTo>
                  <a:pt x="632" y="1"/>
                </a:lnTo>
                <a:lnTo>
                  <a:pt x="633" y="2"/>
                </a:lnTo>
                <a:lnTo>
                  <a:pt x="633" y="1"/>
                </a:lnTo>
                <a:lnTo>
                  <a:pt x="634" y="2"/>
                </a:lnTo>
                <a:lnTo>
                  <a:pt x="634" y="2"/>
                </a:lnTo>
                <a:lnTo>
                  <a:pt x="634" y="3"/>
                </a:lnTo>
                <a:lnTo>
                  <a:pt x="636" y="1"/>
                </a:lnTo>
                <a:lnTo>
                  <a:pt x="636" y="3"/>
                </a:lnTo>
                <a:lnTo>
                  <a:pt x="636" y="2"/>
                </a:lnTo>
                <a:lnTo>
                  <a:pt x="637" y="3"/>
                </a:lnTo>
                <a:lnTo>
                  <a:pt x="637" y="3"/>
                </a:lnTo>
                <a:lnTo>
                  <a:pt x="637" y="1"/>
                </a:lnTo>
                <a:lnTo>
                  <a:pt x="638" y="3"/>
                </a:lnTo>
                <a:lnTo>
                  <a:pt x="638" y="3"/>
                </a:lnTo>
                <a:lnTo>
                  <a:pt x="639" y="3"/>
                </a:lnTo>
                <a:lnTo>
                  <a:pt x="639" y="1"/>
                </a:lnTo>
                <a:lnTo>
                  <a:pt x="639" y="3"/>
                </a:lnTo>
                <a:lnTo>
                  <a:pt x="640" y="3"/>
                </a:lnTo>
                <a:lnTo>
                  <a:pt x="640" y="2"/>
                </a:lnTo>
                <a:lnTo>
                  <a:pt x="640" y="3"/>
                </a:lnTo>
                <a:lnTo>
                  <a:pt x="641" y="2"/>
                </a:lnTo>
                <a:lnTo>
                  <a:pt x="641" y="2"/>
                </a:lnTo>
                <a:lnTo>
                  <a:pt x="641" y="1"/>
                </a:lnTo>
                <a:lnTo>
                  <a:pt x="642" y="1"/>
                </a:lnTo>
                <a:lnTo>
                  <a:pt x="642" y="1"/>
                </a:lnTo>
                <a:lnTo>
                  <a:pt x="643" y="2"/>
                </a:lnTo>
                <a:lnTo>
                  <a:pt x="643" y="2"/>
                </a:lnTo>
                <a:lnTo>
                  <a:pt x="643" y="1"/>
                </a:lnTo>
                <a:lnTo>
                  <a:pt x="645" y="0"/>
                </a:lnTo>
                <a:lnTo>
                  <a:pt x="645" y="1"/>
                </a:lnTo>
                <a:lnTo>
                  <a:pt x="645" y="3"/>
                </a:lnTo>
                <a:lnTo>
                  <a:pt x="646" y="3"/>
                </a:lnTo>
                <a:lnTo>
                  <a:pt x="646" y="1"/>
                </a:lnTo>
                <a:lnTo>
                  <a:pt x="646" y="3"/>
                </a:lnTo>
                <a:lnTo>
                  <a:pt x="647" y="3"/>
                </a:lnTo>
                <a:lnTo>
                  <a:pt x="647" y="3"/>
                </a:lnTo>
                <a:lnTo>
                  <a:pt x="648" y="2"/>
                </a:lnTo>
                <a:lnTo>
                  <a:pt x="648" y="3"/>
                </a:lnTo>
                <a:lnTo>
                  <a:pt x="648" y="3"/>
                </a:lnTo>
                <a:lnTo>
                  <a:pt x="649" y="2"/>
                </a:lnTo>
                <a:lnTo>
                  <a:pt x="649" y="2"/>
                </a:lnTo>
                <a:lnTo>
                  <a:pt x="649" y="3"/>
                </a:lnTo>
                <a:lnTo>
                  <a:pt x="650" y="3"/>
                </a:lnTo>
                <a:lnTo>
                  <a:pt x="650" y="1"/>
                </a:lnTo>
                <a:lnTo>
                  <a:pt x="650" y="3"/>
                </a:lnTo>
                <a:lnTo>
                  <a:pt x="651" y="1"/>
                </a:lnTo>
                <a:lnTo>
                  <a:pt x="651" y="1"/>
                </a:lnTo>
                <a:lnTo>
                  <a:pt x="652" y="1"/>
                </a:lnTo>
                <a:lnTo>
                  <a:pt x="652" y="1"/>
                </a:lnTo>
                <a:lnTo>
                  <a:pt x="652" y="3"/>
                </a:lnTo>
                <a:lnTo>
                  <a:pt x="654" y="3"/>
                </a:lnTo>
                <a:lnTo>
                  <a:pt x="654" y="2"/>
                </a:lnTo>
                <a:lnTo>
                  <a:pt x="654" y="3"/>
                </a:lnTo>
                <a:lnTo>
                  <a:pt x="655" y="3"/>
                </a:lnTo>
                <a:lnTo>
                  <a:pt x="655" y="1"/>
                </a:lnTo>
                <a:lnTo>
                  <a:pt x="655" y="2"/>
                </a:lnTo>
                <a:lnTo>
                  <a:pt x="656" y="2"/>
                </a:lnTo>
                <a:lnTo>
                  <a:pt x="656" y="2"/>
                </a:lnTo>
                <a:lnTo>
                  <a:pt x="657" y="3"/>
                </a:lnTo>
                <a:lnTo>
                  <a:pt x="657" y="1"/>
                </a:lnTo>
                <a:lnTo>
                  <a:pt x="657" y="1"/>
                </a:lnTo>
                <a:lnTo>
                  <a:pt x="658" y="1"/>
                </a:lnTo>
                <a:lnTo>
                  <a:pt x="658" y="1"/>
                </a:lnTo>
                <a:lnTo>
                  <a:pt x="658" y="1"/>
                </a:lnTo>
                <a:lnTo>
                  <a:pt x="659" y="2"/>
                </a:lnTo>
                <a:lnTo>
                  <a:pt x="659" y="2"/>
                </a:lnTo>
                <a:lnTo>
                  <a:pt x="660" y="1"/>
                </a:lnTo>
                <a:lnTo>
                  <a:pt x="660" y="2"/>
                </a:lnTo>
                <a:lnTo>
                  <a:pt x="660" y="2"/>
                </a:lnTo>
                <a:lnTo>
                  <a:pt x="661" y="3"/>
                </a:lnTo>
                <a:lnTo>
                  <a:pt x="661" y="1"/>
                </a:lnTo>
                <a:lnTo>
                  <a:pt x="661" y="0"/>
                </a:lnTo>
                <a:lnTo>
                  <a:pt x="663" y="2"/>
                </a:lnTo>
                <a:lnTo>
                  <a:pt x="663" y="3"/>
                </a:lnTo>
                <a:lnTo>
                  <a:pt x="663" y="2"/>
                </a:lnTo>
                <a:lnTo>
                  <a:pt x="664" y="2"/>
                </a:lnTo>
                <a:lnTo>
                  <a:pt x="664" y="1"/>
                </a:lnTo>
                <a:lnTo>
                  <a:pt x="665" y="1"/>
                </a:lnTo>
                <a:lnTo>
                  <a:pt x="665" y="2"/>
                </a:lnTo>
                <a:lnTo>
                  <a:pt x="665" y="3"/>
                </a:lnTo>
                <a:lnTo>
                  <a:pt x="666" y="1"/>
                </a:lnTo>
                <a:lnTo>
                  <a:pt x="666" y="1"/>
                </a:lnTo>
                <a:lnTo>
                  <a:pt x="666" y="2"/>
                </a:lnTo>
                <a:lnTo>
                  <a:pt x="667" y="1"/>
                </a:lnTo>
                <a:lnTo>
                  <a:pt x="667" y="2"/>
                </a:lnTo>
                <a:lnTo>
                  <a:pt x="667" y="3"/>
                </a:lnTo>
                <a:lnTo>
                  <a:pt x="668" y="1"/>
                </a:lnTo>
                <a:lnTo>
                  <a:pt x="668" y="1"/>
                </a:lnTo>
                <a:lnTo>
                  <a:pt x="669" y="3"/>
                </a:lnTo>
                <a:lnTo>
                  <a:pt x="669" y="1"/>
                </a:lnTo>
                <a:lnTo>
                  <a:pt x="669" y="1"/>
                </a:lnTo>
                <a:lnTo>
                  <a:pt x="670" y="2"/>
                </a:lnTo>
                <a:lnTo>
                  <a:pt x="670" y="1"/>
                </a:lnTo>
                <a:lnTo>
                  <a:pt x="670" y="3"/>
                </a:lnTo>
                <a:lnTo>
                  <a:pt x="672" y="2"/>
                </a:lnTo>
                <a:lnTo>
                  <a:pt x="672" y="3"/>
                </a:lnTo>
                <a:lnTo>
                  <a:pt x="672" y="1"/>
                </a:lnTo>
                <a:lnTo>
                  <a:pt x="673" y="2"/>
                </a:lnTo>
                <a:lnTo>
                  <a:pt x="673" y="2"/>
                </a:lnTo>
                <a:lnTo>
                  <a:pt x="674" y="0"/>
                </a:lnTo>
                <a:lnTo>
                  <a:pt x="674" y="1"/>
                </a:lnTo>
                <a:lnTo>
                  <a:pt x="674" y="1"/>
                </a:lnTo>
                <a:lnTo>
                  <a:pt x="675" y="1"/>
                </a:lnTo>
                <a:lnTo>
                  <a:pt x="675" y="3"/>
                </a:lnTo>
                <a:lnTo>
                  <a:pt x="675" y="3"/>
                </a:lnTo>
                <a:lnTo>
                  <a:pt x="676" y="3"/>
                </a:lnTo>
                <a:lnTo>
                  <a:pt x="676" y="1"/>
                </a:lnTo>
                <a:lnTo>
                  <a:pt x="676" y="2"/>
                </a:lnTo>
                <a:lnTo>
                  <a:pt x="677" y="2"/>
                </a:lnTo>
                <a:lnTo>
                  <a:pt x="677" y="1"/>
                </a:lnTo>
                <a:lnTo>
                  <a:pt x="678" y="1"/>
                </a:lnTo>
                <a:lnTo>
                  <a:pt x="678" y="3"/>
                </a:lnTo>
                <a:lnTo>
                  <a:pt x="678" y="2"/>
                </a:lnTo>
                <a:lnTo>
                  <a:pt x="679" y="2"/>
                </a:lnTo>
                <a:lnTo>
                  <a:pt x="679" y="1"/>
                </a:lnTo>
                <a:lnTo>
                  <a:pt x="679" y="1"/>
                </a:lnTo>
                <a:lnTo>
                  <a:pt x="681" y="2"/>
                </a:lnTo>
                <a:lnTo>
                  <a:pt x="681" y="1"/>
                </a:lnTo>
                <a:lnTo>
                  <a:pt x="681" y="2"/>
                </a:lnTo>
                <a:lnTo>
                  <a:pt x="682" y="0"/>
                </a:lnTo>
                <a:lnTo>
                  <a:pt x="682" y="1"/>
                </a:lnTo>
                <a:lnTo>
                  <a:pt x="683" y="2"/>
                </a:lnTo>
                <a:lnTo>
                  <a:pt x="683" y="2"/>
                </a:lnTo>
                <a:lnTo>
                  <a:pt x="683" y="3"/>
                </a:lnTo>
                <a:lnTo>
                  <a:pt x="684" y="3"/>
                </a:lnTo>
                <a:lnTo>
                  <a:pt x="684" y="3"/>
                </a:lnTo>
                <a:lnTo>
                  <a:pt x="684" y="2"/>
                </a:lnTo>
                <a:lnTo>
                  <a:pt x="685" y="2"/>
                </a:lnTo>
                <a:lnTo>
                  <a:pt x="685" y="3"/>
                </a:lnTo>
                <a:lnTo>
                  <a:pt x="685" y="2"/>
                </a:lnTo>
                <a:lnTo>
                  <a:pt x="686" y="3"/>
                </a:lnTo>
                <a:lnTo>
                  <a:pt x="686" y="3"/>
                </a:lnTo>
                <a:lnTo>
                  <a:pt x="687" y="2"/>
                </a:lnTo>
                <a:lnTo>
                  <a:pt x="687" y="1"/>
                </a:lnTo>
                <a:lnTo>
                  <a:pt x="687" y="0"/>
                </a:lnTo>
                <a:lnTo>
                  <a:pt x="688" y="2"/>
                </a:lnTo>
                <a:lnTo>
                  <a:pt x="688" y="3"/>
                </a:lnTo>
                <a:lnTo>
                  <a:pt x="688" y="2"/>
                </a:lnTo>
                <a:lnTo>
                  <a:pt x="690" y="2"/>
                </a:lnTo>
                <a:lnTo>
                  <a:pt x="690" y="3"/>
                </a:lnTo>
                <a:lnTo>
                  <a:pt x="690" y="2"/>
                </a:lnTo>
                <a:lnTo>
                  <a:pt x="691" y="1"/>
                </a:lnTo>
                <a:lnTo>
                  <a:pt x="691" y="3"/>
                </a:lnTo>
                <a:lnTo>
                  <a:pt x="692" y="1"/>
                </a:lnTo>
                <a:lnTo>
                  <a:pt x="692" y="2"/>
                </a:lnTo>
                <a:lnTo>
                  <a:pt x="692" y="3"/>
                </a:lnTo>
                <a:lnTo>
                  <a:pt x="693" y="1"/>
                </a:lnTo>
                <a:lnTo>
                  <a:pt x="693" y="2"/>
                </a:lnTo>
                <a:lnTo>
                  <a:pt x="693" y="2"/>
                </a:lnTo>
                <a:lnTo>
                  <a:pt x="694" y="3"/>
                </a:lnTo>
                <a:lnTo>
                  <a:pt x="694" y="2"/>
                </a:lnTo>
                <a:lnTo>
                  <a:pt x="694" y="3"/>
                </a:lnTo>
                <a:lnTo>
                  <a:pt x="695" y="3"/>
                </a:lnTo>
                <a:lnTo>
                  <a:pt x="695" y="2"/>
                </a:lnTo>
                <a:lnTo>
                  <a:pt x="696" y="2"/>
                </a:lnTo>
                <a:lnTo>
                  <a:pt x="696" y="2"/>
                </a:lnTo>
                <a:lnTo>
                  <a:pt x="696" y="2"/>
                </a:lnTo>
                <a:lnTo>
                  <a:pt x="697" y="1"/>
                </a:lnTo>
                <a:lnTo>
                  <a:pt x="697" y="2"/>
                </a:lnTo>
                <a:lnTo>
                  <a:pt x="697" y="2"/>
                </a:lnTo>
                <a:lnTo>
                  <a:pt x="699" y="2"/>
                </a:lnTo>
                <a:lnTo>
                  <a:pt x="699" y="3"/>
                </a:lnTo>
                <a:lnTo>
                  <a:pt x="699" y="3"/>
                </a:lnTo>
                <a:lnTo>
                  <a:pt x="700" y="3"/>
                </a:lnTo>
                <a:lnTo>
                  <a:pt x="700" y="2"/>
                </a:lnTo>
                <a:lnTo>
                  <a:pt x="701" y="2"/>
                </a:lnTo>
                <a:lnTo>
                  <a:pt x="701" y="3"/>
                </a:lnTo>
                <a:lnTo>
                  <a:pt x="701" y="2"/>
                </a:lnTo>
                <a:lnTo>
                  <a:pt x="702" y="2"/>
                </a:lnTo>
                <a:lnTo>
                  <a:pt x="702" y="3"/>
                </a:lnTo>
                <a:lnTo>
                  <a:pt x="702" y="2"/>
                </a:lnTo>
                <a:lnTo>
                  <a:pt x="703" y="2"/>
                </a:lnTo>
                <a:lnTo>
                  <a:pt x="703" y="2"/>
                </a:lnTo>
                <a:lnTo>
                  <a:pt x="704" y="1"/>
                </a:lnTo>
                <a:lnTo>
                  <a:pt x="704" y="2"/>
                </a:lnTo>
                <a:lnTo>
                  <a:pt x="704" y="2"/>
                </a:lnTo>
                <a:lnTo>
                  <a:pt x="705" y="0"/>
                </a:lnTo>
                <a:lnTo>
                  <a:pt x="705" y="2"/>
                </a:lnTo>
                <a:lnTo>
                  <a:pt x="705" y="1"/>
                </a:lnTo>
                <a:lnTo>
                  <a:pt x="706" y="2"/>
                </a:lnTo>
                <a:lnTo>
                  <a:pt x="706" y="1"/>
                </a:lnTo>
                <a:lnTo>
                  <a:pt x="706" y="3"/>
                </a:lnTo>
                <a:lnTo>
                  <a:pt x="708" y="3"/>
                </a:lnTo>
                <a:lnTo>
                  <a:pt x="708" y="2"/>
                </a:lnTo>
                <a:lnTo>
                  <a:pt x="709" y="3"/>
                </a:lnTo>
                <a:lnTo>
                  <a:pt x="709" y="2"/>
                </a:lnTo>
                <a:lnTo>
                  <a:pt x="709" y="0"/>
                </a:lnTo>
                <a:lnTo>
                  <a:pt x="710" y="2"/>
                </a:lnTo>
                <a:lnTo>
                  <a:pt x="710" y="1"/>
                </a:lnTo>
                <a:lnTo>
                  <a:pt x="710" y="2"/>
                </a:lnTo>
                <a:lnTo>
                  <a:pt x="711" y="0"/>
                </a:lnTo>
                <a:lnTo>
                  <a:pt x="711" y="3"/>
                </a:lnTo>
                <a:lnTo>
                  <a:pt x="711" y="3"/>
                </a:lnTo>
                <a:lnTo>
                  <a:pt x="712" y="1"/>
                </a:lnTo>
                <a:lnTo>
                  <a:pt x="712" y="2"/>
                </a:lnTo>
                <a:lnTo>
                  <a:pt x="713" y="1"/>
                </a:lnTo>
                <a:lnTo>
                  <a:pt x="713" y="3"/>
                </a:lnTo>
                <a:lnTo>
                  <a:pt x="713" y="1"/>
                </a:lnTo>
                <a:lnTo>
                  <a:pt x="714" y="1"/>
                </a:lnTo>
                <a:lnTo>
                  <a:pt x="714" y="3"/>
                </a:lnTo>
                <a:lnTo>
                  <a:pt x="714" y="1"/>
                </a:lnTo>
                <a:lnTo>
                  <a:pt x="715" y="1"/>
                </a:lnTo>
                <a:lnTo>
                  <a:pt x="715" y="2"/>
                </a:lnTo>
                <a:lnTo>
                  <a:pt x="715" y="2"/>
                </a:lnTo>
                <a:lnTo>
                  <a:pt x="717" y="3"/>
                </a:lnTo>
                <a:lnTo>
                  <a:pt x="717" y="1"/>
                </a:lnTo>
                <a:lnTo>
                  <a:pt x="718" y="2"/>
                </a:lnTo>
                <a:lnTo>
                  <a:pt x="718" y="0"/>
                </a:lnTo>
                <a:lnTo>
                  <a:pt x="718" y="2"/>
                </a:lnTo>
                <a:lnTo>
                  <a:pt x="719" y="3"/>
                </a:lnTo>
                <a:lnTo>
                  <a:pt x="719" y="3"/>
                </a:lnTo>
                <a:lnTo>
                  <a:pt x="719" y="1"/>
                </a:lnTo>
                <a:lnTo>
                  <a:pt x="720" y="2"/>
                </a:lnTo>
                <a:lnTo>
                  <a:pt x="720" y="1"/>
                </a:lnTo>
                <a:lnTo>
                  <a:pt x="720" y="1"/>
                </a:lnTo>
                <a:lnTo>
                  <a:pt x="721" y="3"/>
                </a:lnTo>
                <a:lnTo>
                  <a:pt x="721" y="2"/>
                </a:lnTo>
                <a:lnTo>
                  <a:pt x="722" y="1"/>
                </a:lnTo>
                <a:lnTo>
                  <a:pt x="722" y="1"/>
                </a:lnTo>
                <a:lnTo>
                  <a:pt x="722" y="1"/>
                </a:lnTo>
                <a:lnTo>
                  <a:pt x="723" y="1"/>
                </a:lnTo>
                <a:lnTo>
                  <a:pt x="723" y="1"/>
                </a:lnTo>
                <a:lnTo>
                  <a:pt x="723" y="1"/>
                </a:lnTo>
                <a:lnTo>
                  <a:pt x="724" y="1"/>
                </a:lnTo>
                <a:lnTo>
                  <a:pt x="724" y="0"/>
                </a:lnTo>
                <a:lnTo>
                  <a:pt x="724" y="3"/>
                </a:lnTo>
                <a:lnTo>
                  <a:pt x="725" y="1"/>
                </a:lnTo>
                <a:lnTo>
                  <a:pt x="725" y="1"/>
                </a:lnTo>
                <a:lnTo>
                  <a:pt x="727" y="1"/>
                </a:lnTo>
                <a:lnTo>
                  <a:pt x="727" y="2"/>
                </a:lnTo>
                <a:lnTo>
                  <a:pt x="727" y="3"/>
                </a:lnTo>
                <a:lnTo>
                  <a:pt x="728" y="0"/>
                </a:lnTo>
                <a:lnTo>
                  <a:pt x="728" y="3"/>
                </a:lnTo>
                <a:lnTo>
                  <a:pt x="728" y="2"/>
                </a:lnTo>
                <a:lnTo>
                  <a:pt x="729" y="3"/>
                </a:lnTo>
                <a:lnTo>
                  <a:pt x="729" y="2"/>
                </a:lnTo>
                <a:lnTo>
                  <a:pt x="729" y="2"/>
                </a:lnTo>
                <a:lnTo>
                  <a:pt x="730" y="1"/>
                </a:lnTo>
                <a:lnTo>
                  <a:pt x="730" y="2"/>
                </a:lnTo>
                <a:lnTo>
                  <a:pt x="731" y="2"/>
                </a:lnTo>
                <a:lnTo>
                  <a:pt x="731" y="0"/>
                </a:lnTo>
                <a:lnTo>
                  <a:pt x="731" y="1"/>
                </a:lnTo>
                <a:lnTo>
                  <a:pt x="732" y="3"/>
                </a:lnTo>
                <a:lnTo>
                  <a:pt x="732" y="1"/>
                </a:lnTo>
                <a:lnTo>
                  <a:pt x="732" y="3"/>
                </a:lnTo>
                <a:lnTo>
                  <a:pt x="733" y="0"/>
                </a:lnTo>
                <a:lnTo>
                  <a:pt x="733" y="2"/>
                </a:lnTo>
                <a:lnTo>
                  <a:pt x="733" y="1"/>
                </a:lnTo>
                <a:lnTo>
                  <a:pt x="734" y="3"/>
                </a:lnTo>
                <a:lnTo>
                  <a:pt x="734" y="2"/>
                </a:lnTo>
                <a:lnTo>
                  <a:pt x="736" y="2"/>
                </a:lnTo>
                <a:lnTo>
                  <a:pt x="736" y="1"/>
                </a:lnTo>
                <a:lnTo>
                  <a:pt x="736" y="3"/>
                </a:lnTo>
                <a:lnTo>
                  <a:pt x="737" y="3"/>
                </a:lnTo>
                <a:lnTo>
                  <a:pt x="737" y="3"/>
                </a:lnTo>
                <a:lnTo>
                  <a:pt x="737" y="1"/>
                </a:lnTo>
                <a:lnTo>
                  <a:pt x="738" y="2"/>
                </a:lnTo>
                <a:lnTo>
                  <a:pt x="738" y="2"/>
                </a:lnTo>
                <a:lnTo>
                  <a:pt x="738" y="3"/>
                </a:lnTo>
                <a:lnTo>
                  <a:pt x="739" y="3"/>
                </a:lnTo>
                <a:lnTo>
                  <a:pt x="739" y="2"/>
                </a:lnTo>
                <a:lnTo>
                  <a:pt x="740" y="3"/>
                </a:lnTo>
                <a:lnTo>
                  <a:pt x="740" y="3"/>
                </a:lnTo>
                <a:lnTo>
                  <a:pt x="740" y="1"/>
                </a:lnTo>
                <a:lnTo>
                  <a:pt x="741" y="3"/>
                </a:lnTo>
                <a:lnTo>
                  <a:pt x="741" y="2"/>
                </a:lnTo>
                <a:lnTo>
                  <a:pt x="741" y="2"/>
                </a:lnTo>
                <a:lnTo>
                  <a:pt x="742" y="1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8120063" y="3309938"/>
            <a:ext cx="1588" cy="0"/>
          </a:xfrm>
          <a:prstGeom prst="line">
            <a:avLst/>
          </a:pr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616075" y="3308350"/>
            <a:ext cx="5326063" cy="254000"/>
          </a:xfrm>
          <a:custGeom>
            <a:avLst/>
            <a:gdLst>
              <a:gd name="T0" fmla="*/ 51 w 3355"/>
              <a:gd name="T1" fmla="*/ 2 h 160"/>
              <a:gd name="T2" fmla="*/ 103 w 3355"/>
              <a:gd name="T3" fmla="*/ 2 h 160"/>
              <a:gd name="T4" fmla="*/ 156 w 3355"/>
              <a:gd name="T5" fmla="*/ 2 h 160"/>
              <a:gd name="T6" fmla="*/ 209 w 3355"/>
              <a:gd name="T7" fmla="*/ 2 h 160"/>
              <a:gd name="T8" fmla="*/ 260 w 3355"/>
              <a:gd name="T9" fmla="*/ 1 h 160"/>
              <a:gd name="T10" fmla="*/ 313 w 3355"/>
              <a:gd name="T11" fmla="*/ 2 h 160"/>
              <a:gd name="T12" fmla="*/ 366 w 3355"/>
              <a:gd name="T13" fmla="*/ 0 h 160"/>
              <a:gd name="T14" fmla="*/ 418 w 3355"/>
              <a:gd name="T15" fmla="*/ 2 h 160"/>
              <a:gd name="T16" fmla="*/ 471 w 3355"/>
              <a:gd name="T17" fmla="*/ 3 h 160"/>
              <a:gd name="T18" fmla="*/ 524 w 3355"/>
              <a:gd name="T19" fmla="*/ 2 h 160"/>
              <a:gd name="T20" fmla="*/ 575 w 3355"/>
              <a:gd name="T21" fmla="*/ 2 h 160"/>
              <a:gd name="T22" fmla="*/ 628 w 3355"/>
              <a:gd name="T23" fmla="*/ 2 h 160"/>
              <a:gd name="T24" fmla="*/ 681 w 3355"/>
              <a:gd name="T25" fmla="*/ 1 h 160"/>
              <a:gd name="T26" fmla="*/ 733 w 3355"/>
              <a:gd name="T27" fmla="*/ 0 h 160"/>
              <a:gd name="T28" fmla="*/ 786 w 3355"/>
              <a:gd name="T29" fmla="*/ 2 h 160"/>
              <a:gd name="T30" fmla="*/ 838 w 3355"/>
              <a:gd name="T31" fmla="*/ 158 h 160"/>
              <a:gd name="T32" fmla="*/ 890 w 3355"/>
              <a:gd name="T33" fmla="*/ 159 h 160"/>
              <a:gd name="T34" fmla="*/ 943 w 3355"/>
              <a:gd name="T35" fmla="*/ 157 h 160"/>
              <a:gd name="T36" fmla="*/ 996 w 3355"/>
              <a:gd name="T37" fmla="*/ 158 h 160"/>
              <a:gd name="T38" fmla="*/ 1048 w 3355"/>
              <a:gd name="T39" fmla="*/ 157 h 160"/>
              <a:gd name="T40" fmla="*/ 1100 w 3355"/>
              <a:gd name="T41" fmla="*/ 157 h 160"/>
              <a:gd name="T42" fmla="*/ 1153 w 3355"/>
              <a:gd name="T43" fmla="*/ 157 h 160"/>
              <a:gd name="T44" fmla="*/ 1205 w 3355"/>
              <a:gd name="T45" fmla="*/ 157 h 160"/>
              <a:gd name="T46" fmla="*/ 1258 w 3355"/>
              <a:gd name="T47" fmla="*/ 157 h 160"/>
              <a:gd name="T48" fmla="*/ 1311 w 3355"/>
              <a:gd name="T49" fmla="*/ 157 h 160"/>
              <a:gd name="T50" fmla="*/ 1363 w 3355"/>
              <a:gd name="T51" fmla="*/ 158 h 160"/>
              <a:gd name="T52" fmla="*/ 1415 w 3355"/>
              <a:gd name="T53" fmla="*/ 158 h 160"/>
              <a:gd name="T54" fmla="*/ 1468 w 3355"/>
              <a:gd name="T55" fmla="*/ 158 h 160"/>
              <a:gd name="T56" fmla="*/ 1520 w 3355"/>
              <a:gd name="T57" fmla="*/ 157 h 160"/>
              <a:gd name="T58" fmla="*/ 1573 w 3355"/>
              <a:gd name="T59" fmla="*/ 158 h 160"/>
              <a:gd name="T60" fmla="*/ 1625 w 3355"/>
              <a:gd name="T61" fmla="*/ 156 h 160"/>
              <a:gd name="T62" fmla="*/ 1677 w 3355"/>
              <a:gd name="T63" fmla="*/ 160 h 160"/>
              <a:gd name="T64" fmla="*/ 1730 w 3355"/>
              <a:gd name="T65" fmla="*/ 157 h 160"/>
              <a:gd name="T66" fmla="*/ 1782 w 3355"/>
              <a:gd name="T67" fmla="*/ 157 h 160"/>
              <a:gd name="T68" fmla="*/ 1835 w 3355"/>
              <a:gd name="T69" fmla="*/ 159 h 160"/>
              <a:gd name="T70" fmla="*/ 1888 w 3355"/>
              <a:gd name="T71" fmla="*/ 157 h 160"/>
              <a:gd name="T72" fmla="*/ 1939 w 3355"/>
              <a:gd name="T73" fmla="*/ 158 h 160"/>
              <a:gd name="T74" fmla="*/ 1992 w 3355"/>
              <a:gd name="T75" fmla="*/ 157 h 160"/>
              <a:gd name="T76" fmla="*/ 2045 w 3355"/>
              <a:gd name="T77" fmla="*/ 157 h 160"/>
              <a:gd name="T78" fmla="*/ 2097 w 3355"/>
              <a:gd name="T79" fmla="*/ 157 h 160"/>
              <a:gd name="T80" fmla="*/ 2150 w 3355"/>
              <a:gd name="T81" fmla="*/ 157 h 160"/>
              <a:gd name="T82" fmla="*/ 2203 w 3355"/>
              <a:gd name="T83" fmla="*/ 158 h 160"/>
              <a:gd name="T84" fmla="*/ 2254 w 3355"/>
              <a:gd name="T85" fmla="*/ 158 h 160"/>
              <a:gd name="T86" fmla="*/ 2307 w 3355"/>
              <a:gd name="T87" fmla="*/ 158 h 160"/>
              <a:gd name="T88" fmla="*/ 2360 w 3355"/>
              <a:gd name="T89" fmla="*/ 159 h 160"/>
              <a:gd name="T90" fmla="*/ 2412 w 3355"/>
              <a:gd name="T91" fmla="*/ 157 h 160"/>
              <a:gd name="T92" fmla="*/ 2465 w 3355"/>
              <a:gd name="T93" fmla="*/ 158 h 160"/>
              <a:gd name="T94" fmla="*/ 2517 w 3355"/>
              <a:gd name="T95" fmla="*/ 159 h 160"/>
              <a:gd name="T96" fmla="*/ 2569 w 3355"/>
              <a:gd name="T97" fmla="*/ 157 h 160"/>
              <a:gd name="T98" fmla="*/ 2622 w 3355"/>
              <a:gd name="T99" fmla="*/ 159 h 160"/>
              <a:gd name="T100" fmla="*/ 2675 w 3355"/>
              <a:gd name="T101" fmla="*/ 158 h 160"/>
              <a:gd name="T102" fmla="*/ 2727 w 3355"/>
              <a:gd name="T103" fmla="*/ 157 h 160"/>
              <a:gd name="T104" fmla="*/ 2779 w 3355"/>
              <a:gd name="T105" fmla="*/ 159 h 160"/>
              <a:gd name="T106" fmla="*/ 2832 w 3355"/>
              <a:gd name="T107" fmla="*/ 157 h 160"/>
              <a:gd name="T108" fmla="*/ 2884 w 3355"/>
              <a:gd name="T109" fmla="*/ 1 h 160"/>
              <a:gd name="T110" fmla="*/ 2937 w 3355"/>
              <a:gd name="T111" fmla="*/ 2 h 160"/>
              <a:gd name="T112" fmla="*/ 2990 w 3355"/>
              <a:gd name="T113" fmla="*/ 2 h 160"/>
              <a:gd name="T114" fmla="*/ 3041 w 3355"/>
              <a:gd name="T115" fmla="*/ 2 h 160"/>
              <a:gd name="T116" fmla="*/ 3094 w 3355"/>
              <a:gd name="T117" fmla="*/ 1 h 160"/>
              <a:gd name="T118" fmla="*/ 3146 w 3355"/>
              <a:gd name="T119" fmla="*/ 3 h 160"/>
              <a:gd name="T120" fmla="*/ 3199 w 3355"/>
              <a:gd name="T121" fmla="*/ 1 h 160"/>
              <a:gd name="T122" fmla="*/ 3252 w 3355"/>
              <a:gd name="T123" fmla="*/ 3 h 160"/>
              <a:gd name="T124" fmla="*/ 3303 w 3355"/>
              <a:gd name="T125" fmla="*/ 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160">
                <a:moveTo>
                  <a:pt x="0" y="0"/>
                </a:moveTo>
                <a:lnTo>
                  <a:pt x="0" y="3"/>
                </a:lnTo>
                <a:lnTo>
                  <a:pt x="0" y="1"/>
                </a:lnTo>
                <a:lnTo>
                  <a:pt x="1" y="2"/>
                </a:lnTo>
                <a:lnTo>
                  <a:pt x="1" y="1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2"/>
                </a:lnTo>
                <a:lnTo>
                  <a:pt x="3" y="3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5" y="2"/>
                </a:lnTo>
                <a:lnTo>
                  <a:pt x="5" y="2"/>
                </a:lnTo>
                <a:lnTo>
                  <a:pt x="5" y="2"/>
                </a:lnTo>
                <a:lnTo>
                  <a:pt x="6" y="1"/>
                </a:lnTo>
                <a:lnTo>
                  <a:pt x="6" y="3"/>
                </a:lnTo>
                <a:lnTo>
                  <a:pt x="6" y="2"/>
                </a:lnTo>
                <a:lnTo>
                  <a:pt x="7" y="2"/>
                </a:lnTo>
                <a:lnTo>
                  <a:pt x="7" y="3"/>
                </a:lnTo>
                <a:lnTo>
                  <a:pt x="9" y="0"/>
                </a:lnTo>
                <a:lnTo>
                  <a:pt x="9" y="2"/>
                </a:lnTo>
                <a:lnTo>
                  <a:pt x="9" y="3"/>
                </a:lnTo>
                <a:lnTo>
                  <a:pt x="10" y="3"/>
                </a:lnTo>
                <a:lnTo>
                  <a:pt x="10" y="3"/>
                </a:lnTo>
                <a:lnTo>
                  <a:pt x="10" y="1"/>
                </a:lnTo>
                <a:lnTo>
                  <a:pt x="11" y="4"/>
                </a:lnTo>
                <a:lnTo>
                  <a:pt x="11" y="2"/>
                </a:lnTo>
                <a:lnTo>
                  <a:pt x="11" y="3"/>
                </a:lnTo>
                <a:lnTo>
                  <a:pt x="12" y="1"/>
                </a:lnTo>
                <a:lnTo>
                  <a:pt x="12" y="0"/>
                </a:lnTo>
                <a:lnTo>
                  <a:pt x="13" y="2"/>
                </a:lnTo>
                <a:lnTo>
                  <a:pt x="13" y="2"/>
                </a:lnTo>
                <a:lnTo>
                  <a:pt x="13" y="3"/>
                </a:lnTo>
                <a:lnTo>
                  <a:pt x="14" y="2"/>
                </a:lnTo>
                <a:lnTo>
                  <a:pt x="14" y="1"/>
                </a:lnTo>
                <a:lnTo>
                  <a:pt x="14" y="2"/>
                </a:lnTo>
                <a:lnTo>
                  <a:pt x="15" y="2"/>
                </a:lnTo>
                <a:lnTo>
                  <a:pt x="15" y="1"/>
                </a:lnTo>
                <a:lnTo>
                  <a:pt x="15" y="1"/>
                </a:lnTo>
                <a:lnTo>
                  <a:pt x="16" y="2"/>
                </a:lnTo>
                <a:lnTo>
                  <a:pt x="16" y="1"/>
                </a:lnTo>
                <a:lnTo>
                  <a:pt x="18" y="2"/>
                </a:lnTo>
                <a:lnTo>
                  <a:pt x="18" y="2"/>
                </a:lnTo>
                <a:lnTo>
                  <a:pt x="18" y="3"/>
                </a:lnTo>
                <a:lnTo>
                  <a:pt x="19" y="2"/>
                </a:lnTo>
                <a:lnTo>
                  <a:pt x="19" y="3"/>
                </a:lnTo>
                <a:lnTo>
                  <a:pt x="19" y="4"/>
                </a:lnTo>
                <a:lnTo>
                  <a:pt x="20" y="3"/>
                </a:lnTo>
                <a:lnTo>
                  <a:pt x="20" y="2"/>
                </a:lnTo>
                <a:lnTo>
                  <a:pt x="20" y="2"/>
                </a:lnTo>
                <a:lnTo>
                  <a:pt x="21" y="1"/>
                </a:lnTo>
                <a:lnTo>
                  <a:pt x="21" y="2"/>
                </a:lnTo>
                <a:lnTo>
                  <a:pt x="22" y="2"/>
                </a:lnTo>
                <a:lnTo>
                  <a:pt x="22" y="2"/>
                </a:lnTo>
                <a:lnTo>
                  <a:pt x="22" y="2"/>
                </a:lnTo>
                <a:lnTo>
                  <a:pt x="23" y="3"/>
                </a:lnTo>
                <a:lnTo>
                  <a:pt x="23" y="2"/>
                </a:lnTo>
                <a:lnTo>
                  <a:pt x="23" y="1"/>
                </a:lnTo>
                <a:lnTo>
                  <a:pt x="24" y="0"/>
                </a:lnTo>
                <a:lnTo>
                  <a:pt x="24" y="0"/>
                </a:lnTo>
                <a:lnTo>
                  <a:pt x="24" y="2"/>
                </a:lnTo>
                <a:lnTo>
                  <a:pt x="25" y="0"/>
                </a:lnTo>
                <a:lnTo>
                  <a:pt x="25" y="1"/>
                </a:lnTo>
                <a:lnTo>
                  <a:pt x="27" y="0"/>
                </a:lnTo>
                <a:lnTo>
                  <a:pt x="27" y="3"/>
                </a:lnTo>
                <a:lnTo>
                  <a:pt x="27" y="2"/>
                </a:lnTo>
                <a:lnTo>
                  <a:pt x="28" y="0"/>
                </a:lnTo>
                <a:lnTo>
                  <a:pt x="28" y="1"/>
                </a:lnTo>
                <a:lnTo>
                  <a:pt x="28" y="1"/>
                </a:lnTo>
                <a:lnTo>
                  <a:pt x="29" y="1"/>
                </a:lnTo>
                <a:lnTo>
                  <a:pt x="29" y="1"/>
                </a:lnTo>
                <a:lnTo>
                  <a:pt x="29" y="2"/>
                </a:lnTo>
                <a:lnTo>
                  <a:pt x="30" y="1"/>
                </a:lnTo>
                <a:lnTo>
                  <a:pt x="30" y="2"/>
                </a:lnTo>
                <a:lnTo>
                  <a:pt x="31" y="3"/>
                </a:lnTo>
                <a:lnTo>
                  <a:pt x="31" y="1"/>
                </a:lnTo>
                <a:lnTo>
                  <a:pt x="31" y="2"/>
                </a:lnTo>
                <a:lnTo>
                  <a:pt x="32" y="2"/>
                </a:lnTo>
                <a:lnTo>
                  <a:pt x="32" y="1"/>
                </a:lnTo>
                <a:lnTo>
                  <a:pt x="32" y="2"/>
                </a:lnTo>
                <a:lnTo>
                  <a:pt x="33" y="3"/>
                </a:lnTo>
                <a:lnTo>
                  <a:pt x="33" y="1"/>
                </a:lnTo>
                <a:lnTo>
                  <a:pt x="33" y="1"/>
                </a:lnTo>
                <a:lnTo>
                  <a:pt x="34" y="1"/>
                </a:lnTo>
                <a:lnTo>
                  <a:pt x="34" y="2"/>
                </a:lnTo>
                <a:lnTo>
                  <a:pt x="36" y="1"/>
                </a:lnTo>
                <a:lnTo>
                  <a:pt x="36" y="2"/>
                </a:lnTo>
                <a:lnTo>
                  <a:pt x="36" y="0"/>
                </a:lnTo>
                <a:lnTo>
                  <a:pt x="37" y="1"/>
                </a:lnTo>
                <a:lnTo>
                  <a:pt x="37" y="3"/>
                </a:lnTo>
                <a:lnTo>
                  <a:pt x="37" y="1"/>
                </a:lnTo>
                <a:lnTo>
                  <a:pt x="38" y="1"/>
                </a:lnTo>
                <a:lnTo>
                  <a:pt x="38" y="1"/>
                </a:lnTo>
                <a:lnTo>
                  <a:pt x="38" y="2"/>
                </a:lnTo>
                <a:lnTo>
                  <a:pt x="39" y="2"/>
                </a:lnTo>
                <a:lnTo>
                  <a:pt x="39" y="2"/>
                </a:lnTo>
                <a:lnTo>
                  <a:pt x="40" y="0"/>
                </a:lnTo>
                <a:lnTo>
                  <a:pt x="40" y="2"/>
                </a:lnTo>
                <a:lnTo>
                  <a:pt x="40" y="3"/>
                </a:lnTo>
                <a:lnTo>
                  <a:pt x="41" y="2"/>
                </a:lnTo>
                <a:lnTo>
                  <a:pt x="41" y="2"/>
                </a:lnTo>
                <a:lnTo>
                  <a:pt x="41" y="2"/>
                </a:lnTo>
                <a:lnTo>
                  <a:pt x="42" y="1"/>
                </a:lnTo>
                <a:lnTo>
                  <a:pt x="42" y="0"/>
                </a:lnTo>
                <a:lnTo>
                  <a:pt x="43" y="1"/>
                </a:lnTo>
                <a:lnTo>
                  <a:pt x="43" y="1"/>
                </a:lnTo>
                <a:lnTo>
                  <a:pt x="43" y="0"/>
                </a:lnTo>
                <a:lnTo>
                  <a:pt x="45" y="1"/>
                </a:lnTo>
                <a:lnTo>
                  <a:pt x="45" y="1"/>
                </a:lnTo>
                <a:lnTo>
                  <a:pt x="45" y="3"/>
                </a:lnTo>
                <a:lnTo>
                  <a:pt x="46" y="0"/>
                </a:lnTo>
                <a:lnTo>
                  <a:pt x="46" y="2"/>
                </a:lnTo>
                <a:lnTo>
                  <a:pt x="46" y="1"/>
                </a:lnTo>
                <a:lnTo>
                  <a:pt x="47" y="2"/>
                </a:lnTo>
                <a:lnTo>
                  <a:pt x="47" y="1"/>
                </a:lnTo>
                <a:lnTo>
                  <a:pt x="48" y="2"/>
                </a:lnTo>
                <a:lnTo>
                  <a:pt x="48" y="1"/>
                </a:lnTo>
                <a:lnTo>
                  <a:pt x="48" y="2"/>
                </a:lnTo>
                <a:lnTo>
                  <a:pt x="49" y="1"/>
                </a:lnTo>
                <a:lnTo>
                  <a:pt x="49" y="3"/>
                </a:lnTo>
                <a:lnTo>
                  <a:pt x="49" y="2"/>
                </a:lnTo>
                <a:lnTo>
                  <a:pt x="50" y="3"/>
                </a:lnTo>
                <a:lnTo>
                  <a:pt x="50" y="1"/>
                </a:lnTo>
                <a:lnTo>
                  <a:pt x="50" y="2"/>
                </a:lnTo>
                <a:lnTo>
                  <a:pt x="51" y="2"/>
                </a:lnTo>
                <a:lnTo>
                  <a:pt x="51" y="3"/>
                </a:lnTo>
                <a:lnTo>
                  <a:pt x="52" y="0"/>
                </a:lnTo>
                <a:lnTo>
                  <a:pt x="52" y="2"/>
                </a:lnTo>
                <a:lnTo>
                  <a:pt x="52" y="3"/>
                </a:lnTo>
                <a:lnTo>
                  <a:pt x="54" y="3"/>
                </a:lnTo>
                <a:lnTo>
                  <a:pt x="54" y="2"/>
                </a:lnTo>
                <a:lnTo>
                  <a:pt x="54" y="3"/>
                </a:lnTo>
                <a:lnTo>
                  <a:pt x="55" y="3"/>
                </a:lnTo>
                <a:lnTo>
                  <a:pt x="55" y="3"/>
                </a:lnTo>
                <a:lnTo>
                  <a:pt x="55" y="3"/>
                </a:lnTo>
                <a:lnTo>
                  <a:pt x="56" y="2"/>
                </a:lnTo>
                <a:lnTo>
                  <a:pt x="56" y="2"/>
                </a:lnTo>
                <a:lnTo>
                  <a:pt x="57" y="2"/>
                </a:lnTo>
                <a:lnTo>
                  <a:pt x="57" y="2"/>
                </a:lnTo>
                <a:lnTo>
                  <a:pt x="57" y="3"/>
                </a:lnTo>
                <a:lnTo>
                  <a:pt x="58" y="3"/>
                </a:lnTo>
                <a:lnTo>
                  <a:pt x="58" y="3"/>
                </a:lnTo>
                <a:lnTo>
                  <a:pt x="58" y="2"/>
                </a:lnTo>
                <a:lnTo>
                  <a:pt x="59" y="2"/>
                </a:lnTo>
                <a:lnTo>
                  <a:pt x="59" y="1"/>
                </a:lnTo>
                <a:lnTo>
                  <a:pt x="59" y="2"/>
                </a:lnTo>
                <a:lnTo>
                  <a:pt x="60" y="1"/>
                </a:lnTo>
                <a:lnTo>
                  <a:pt x="60" y="3"/>
                </a:lnTo>
                <a:lnTo>
                  <a:pt x="61" y="2"/>
                </a:lnTo>
                <a:lnTo>
                  <a:pt x="61" y="3"/>
                </a:lnTo>
                <a:lnTo>
                  <a:pt x="61" y="3"/>
                </a:lnTo>
                <a:lnTo>
                  <a:pt x="63" y="2"/>
                </a:lnTo>
                <a:lnTo>
                  <a:pt x="63" y="3"/>
                </a:lnTo>
                <a:lnTo>
                  <a:pt x="63" y="2"/>
                </a:lnTo>
                <a:lnTo>
                  <a:pt x="64" y="2"/>
                </a:lnTo>
                <a:lnTo>
                  <a:pt x="64" y="3"/>
                </a:lnTo>
                <a:lnTo>
                  <a:pt x="64" y="3"/>
                </a:lnTo>
                <a:lnTo>
                  <a:pt x="65" y="2"/>
                </a:lnTo>
                <a:lnTo>
                  <a:pt x="65" y="1"/>
                </a:lnTo>
                <a:lnTo>
                  <a:pt x="66" y="3"/>
                </a:lnTo>
                <a:lnTo>
                  <a:pt x="66" y="1"/>
                </a:lnTo>
                <a:lnTo>
                  <a:pt x="66" y="1"/>
                </a:lnTo>
                <a:lnTo>
                  <a:pt x="67" y="1"/>
                </a:lnTo>
                <a:lnTo>
                  <a:pt x="67" y="2"/>
                </a:lnTo>
                <a:lnTo>
                  <a:pt x="67" y="3"/>
                </a:lnTo>
                <a:lnTo>
                  <a:pt x="68" y="3"/>
                </a:lnTo>
                <a:lnTo>
                  <a:pt x="68" y="1"/>
                </a:lnTo>
                <a:lnTo>
                  <a:pt x="68" y="1"/>
                </a:lnTo>
                <a:lnTo>
                  <a:pt x="69" y="3"/>
                </a:lnTo>
                <a:lnTo>
                  <a:pt x="69" y="1"/>
                </a:lnTo>
                <a:lnTo>
                  <a:pt x="70" y="2"/>
                </a:lnTo>
                <a:lnTo>
                  <a:pt x="70" y="0"/>
                </a:lnTo>
                <a:lnTo>
                  <a:pt x="70" y="1"/>
                </a:lnTo>
                <a:lnTo>
                  <a:pt x="72" y="3"/>
                </a:lnTo>
                <a:lnTo>
                  <a:pt x="72" y="2"/>
                </a:lnTo>
                <a:lnTo>
                  <a:pt x="72" y="1"/>
                </a:lnTo>
                <a:lnTo>
                  <a:pt x="73" y="2"/>
                </a:lnTo>
                <a:lnTo>
                  <a:pt x="73" y="3"/>
                </a:lnTo>
                <a:lnTo>
                  <a:pt x="73" y="3"/>
                </a:lnTo>
                <a:lnTo>
                  <a:pt x="74" y="0"/>
                </a:lnTo>
                <a:lnTo>
                  <a:pt x="74" y="2"/>
                </a:lnTo>
                <a:lnTo>
                  <a:pt x="75" y="3"/>
                </a:lnTo>
                <a:lnTo>
                  <a:pt x="75" y="2"/>
                </a:lnTo>
                <a:lnTo>
                  <a:pt x="75" y="2"/>
                </a:lnTo>
                <a:lnTo>
                  <a:pt x="76" y="2"/>
                </a:lnTo>
                <a:lnTo>
                  <a:pt x="76" y="2"/>
                </a:lnTo>
                <a:lnTo>
                  <a:pt x="76" y="1"/>
                </a:lnTo>
                <a:lnTo>
                  <a:pt x="77" y="3"/>
                </a:lnTo>
                <a:lnTo>
                  <a:pt x="77" y="2"/>
                </a:lnTo>
                <a:lnTo>
                  <a:pt x="77" y="3"/>
                </a:lnTo>
                <a:lnTo>
                  <a:pt x="78" y="2"/>
                </a:lnTo>
                <a:lnTo>
                  <a:pt x="78" y="1"/>
                </a:lnTo>
                <a:lnTo>
                  <a:pt x="79" y="1"/>
                </a:lnTo>
                <a:lnTo>
                  <a:pt x="79" y="2"/>
                </a:lnTo>
                <a:lnTo>
                  <a:pt x="79" y="1"/>
                </a:lnTo>
                <a:lnTo>
                  <a:pt x="81" y="2"/>
                </a:lnTo>
                <a:lnTo>
                  <a:pt x="81" y="3"/>
                </a:lnTo>
                <a:lnTo>
                  <a:pt x="81" y="2"/>
                </a:lnTo>
                <a:lnTo>
                  <a:pt x="82" y="2"/>
                </a:lnTo>
                <a:lnTo>
                  <a:pt x="82" y="1"/>
                </a:lnTo>
                <a:lnTo>
                  <a:pt x="82" y="2"/>
                </a:lnTo>
                <a:lnTo>
                  <a:pt x="83" y="1"/>
                </a:lnTo>
                <a:lnTo>
                  <a:pt x="83" y="1"/>
                </a:lnTo>
                <a:lnTo>
                  <a:pt x="84" y="2"/>
                </a:lnTo>
                <a:lnTo>
                  <a:pt x="84" y="3"/>
                </a:lnTo>
                <a:lnTo>
                  <a:pt x="84" y="3"/>
                </a:lnTo>
                <a:lnTo>
                  <a:pt x="85" y="2"/>
                </a:lnTo>
                <a:lnTo>
                  <a:pt x="85" y="2"/>
                </a:lnTo>
                <a:lnTo>
                  <a:pt x="85" y="0"/>
                </a:lnTo>
                <a:lnTo>
                  <a:pt x="86" y="1"/>
                </a:lnTo>
                <a:lnTo>
                  <a:pt x="86" y="2"/>
                </a:lnTo>
                <a:lnTo>
                  <a:pt x="87" y="1"/>
                </a:lnTo>
                <a:lnTo>
                  <a:pt x="87" y="2"/>
                </a:lnTo>
                <a:lnTo>
                  <a:pt x="87" y="1"/>
                </a:lnTo>
                <a:lnTo>
                  <a:pt x="88" y="0"/>
                </a:lnTo>
                <a:lnTo>
                  <a:pt x="88" y="3"/>
                </a:lnTo>
                <a:lnTo>
                  <a:pt x="88" y="2"/>
                </a:lnTo>
                <a:lnTo>
                  <a:pt x="90" y="1"/>
                </a:lnTo>
                <a:lnTo>
                  <a:pt x="90" y="3"/>
                </a:lnTo>
                <a:lnTo>
                  <a:pt x="90" y="3"/>
                </a:lnTo>
                <a:lnTo>
                  <a:pt x="91" y="0"/>
                </a:lnTo>
                <a:lnTo>
                  <a:pt x="91" y="2"/>
                </a:lnTo>
                <a:lnTo>
                  <a:pt x="92" y="0"/>
                </a:lnTo>
                <a:lnTo>
                  <a:pt x="92" y="1"/>
                </a:lnTo>
                <a:lnTo>
                  <a:pt x="92" y="1"/>
                </a:lnTo>
                <a:lnTo>
                  <a:pt x="93" y="3"/>
                </a:lnTo>
                <a:lnTo>
                  <a:pt x="93" y="1"/>
                </a:lnTo>
                <a:lnTo>
                  <a:pt x="93" y="1"/>
                </a:lnTo>
                <a:lnTo>
                  <a:pt x="94" y="0"/>
                </a:lnTo>
                <a:lnTo>
                  <a:pt x="94" y="1"/>
                </a:lnTo>
                <a:lnTo>
                  <a:pt x="94" y="0"/>
                </a:lnTo>
                <a:lnTo>
                  <a:pt x="95" y="2"/>
                </a:lnTo>
                <a:lnTo>
                  <a:pt x="95" y="1"/>
                </a:lnTo>
                <a:lnTo>
                  <a:pt x="96" y="2"/>
                </a:lnTo>
                <a:lnTo>
                  <a:pt x="96" y="1"/>
                </a:lnTo>
                <a:lnTo>
                  <a:pt x="96" y="3"/>
                </a:lnTo>
                <a:lnTo>
                  <a:pt x="97" y="0"/>
                </a:lnTo>
                <a:lnTo>
                  <a:pt x="97" y="1"/>
                </a:lnTo>
                <a:lnTo>
                  <a:pt x="97" y="1"/>
                </a:lnTo>
                <a:lnTo>
                  <a:pt x="99" y="2"/>
                </a:lnTo>
                <a:lnTo>
                  <a:pt x="99" y="3"/>
                </a:lnTo>
                <a:lnTo>
                  <a:pt x="99" y="2"/>
                </a:lnTo>
                <a:lnTo>
                  <a:pt x="100" y="0"/>
                </a:lnTo>
                <a:lnTo>
                  <a:pt x="100" y="2"/>
                </a:lnTo>
                <a:lnTo>
                  <a:pt x="101" y="2"/>
                </a:lnTo>
                <a:lnTo>
                  <a:pt x="101" y="2"/>
                </a:lnTo>
                <a:lnTo>
                  <a:pt x="101" y="2"/>
                </a:lnTo>
                <a:lnTo>
                  <a:pt x="102" y="1"/>
                </a:lnTo>
                <a:lnTo>
                  <a:pt x="102" y="3"/>
                </a:lnTo>
                <a:lnTo>
                  <a:pt x="102" y="2"/>
                </a:lnTo>
                <a:lnTo>
                  <a:pt x="103" y="1"/>
                </a:lnTo>
                <a:lnTo>
                  <a:pt x="103" y="3"/>
                </a:lnTo>
                <a:lnTo>
                  <a:pt x="103" y="2"/>
                </a:lnTo>
                <a:lnTo>
                  <a:pt x="104" y="2"/>
                </a:lnTo>
                <a:lnTo>
                  <a:pt x="104" y="0"/>
                </a:lnTo>
                <a:lnTo>
                  <a:pt x="105" y="2"/>
                </a:lnTo>
                <a:lnTo>
                  <a:pt x="105" y="2"/>
                </a:lnTo>
                <a:lnTo>
                  <a:pt x="105" y="1"/>
                </a:lnTo>
                <a:lnTo>
                  <a:pt x="106" y="2"/>
                </a:lnTo>
                <a:lnTo>
                  <a:pt x="106" y="3"/>
                </a:lnTo>
                <a:lnTo>
                  <a:pt x="106" y="1"/>
                </a:lnTo>
                <a:lnTo>
                  <a:pt x="108" y="2"/>
                </a:lnTo>
                <a:lnTo>
                  <a:pt x="108" y="2"/>
                </a:lnTo>
                <a:lnTo>
                  <a:pt x="108" y="1"/>
                </a:lnTo>
                <a:lnTo>
                  <a:pt x="109" y="2"/>
                </a:lnTo>
                <a:lnTo>
                  <a:pt x="109" y="1"/>
                </a:lnTo>
                <a:lnTo>
                  <a:pt x="110" y="2"/>
                </a:lnTo>
                <a:lnTo>
                  <a:pt x="110" y="0"/>
                </a:lnTo>
                <a:lnTo>
                  <a:pt x="110" y="3"/>
                </a:lnTo>
                <a:lnTo>
                  <a:pt x="111" y="1"/>
                </a:lnTo>
                <a:lnTo>
                  <a:pt x="111" y="2"/>
                </a:lnTo>
                <a:lnTo>
                  <a:pt x="111" y="2"/>
                </a:lnTo>
                <a:lnTo>
                  <a:pt x="112" y="1"/>
                </a:lnTo>
                <a:lnTo>
                  <a:pt x="112" y="0"/>
                </a:lnTo>
                <a:lnTo>
                  <a:pt x="112" y="1"/>
                </a:lnTo>
                <a:lnTo>
                  <a:pt x="113" y="3"/>
                </a:lnTo>
                <a:lnTo>
                  <a:pt x="113" y="1"/>
                </a:lnTo>
                <a:lnTo>
                  <a:pt x="114" y="2"/>
                </a:lnTo>
                <a:lnTo>
                  <a:pt x="114" y="1"/>
                </a:lnTo>
                <a:lnTo>
                  <a:pt x="114" y="2"/>
                </a:lnTo>
                <a:lnTo>
                  <a:pt x="115" y="2"/>
                </a:lnTo>
                <a:lnTo>
                  <a:pt x="115" y="2"/>
                </a:lnTo>
                <a:lnTo>
                  <a:pt x="115" y="0"/>
                </a:lnTo>
                <a:lnTo>
                  <a:pt x="117" y="1"/>
                </a:lnTo>
                <a:lnTo>
                  <a:pt x="117" y="3"/>
                </a:lnTo>
                <a:lnTo>
                  <a:pt x="117" y="1"/>
                </a:lnTo>
                <a:lnTo>
                  <a:pt x="118" y="2"/>
                </a:lnTo>
                <a:lnTo>
                  <a:pt x="118" y="0"/>
                </a:lnTo>
                <a:lnTo>
                  <a:pt x="119" y="2"/>
                </a:lnTo>
                <a:lnTo>
                  <a:pt x="119" y="2"/>
                </a:lnTo>
                <a:lnTo>
                  <a:pt x="119" y="2"/>
                </a:lnTo>
                <a:lnTo>
                  <a:pt x="120" y="2"/>
                </a:lnTo>
                <a:lnTo>
                  <a:pt x="120" y="2"/>
                </a:lnTo>
                <a:lnTo>
                  <a:pt x="120" y="1"/>
                </a:lnTo>
                <a:lnTo>
                  <a:pt x="121" y="3"/>
                </a:lnTo>
                <a:lnTo>
                  <a:pt x="121" y="2"/>
                </a:lnTo>
                <a:lnTo>
                  <a:pt x="121" y="2"/>
                </a:lnTo>
                <a:lnTo>
                  <a:pt x="122" y="2"/>
                </a:lnTo>
                <a:lnTo>
                  <a:pt x="122" y="1"/>
                </a:lnTo>
                <a:lnTo>
                  <a:pt x="123" y="2"/>
                </a:lnTo>
                <a:lnTo>
                  <a:pt x="123" y="2"/>
                </a:lnTo>
                <a:lnTo>
                  <a:pt x="123" y="0"/>
                </a:lnTo>
                <a:lnTo>
                  <a:pt x="124" y="2"/>
                </a:lnTo>
                <a:lnTo>
                  <a:pt x="124" y="1"/>
                </a:lnTo>
                <a:lnTo>
                  <a:pt x="124" y="3"/>
                </a:lnTo>
                <a:lnTo>
                  <a:pt x="126" y="0"/>
                </a:lnTo>
                <a:lnTo>
                  <a:pt x="126" y="1"/>
                </a:lnTo>
                <a:lnTo>
                  <a:pt x="126" y="2"/>
                </a:lnTo>
                <a:lnTo>
                  <a:pt x="127" y="3"/>
                </a:lnTo>
                <a:lnTo>
                  <a:pt x="127" y="2"/>
                </a:lnTo>
                <a:lnTo>
                  <a:pt x="128" y="0"/>
                </a:lnTo>
                <a:lnTo>
                  <a:pt x="128" y="1"/>
                </a:lnTo>
                <a:lnTo>
                  <a:pt x="128" y="1"/>
                </a:lnTo>
                <a:lnTo>
                  <a:pt x="129" y="2"/>
                </a:lnTo>
                <a:lnTo>
                  <a:pt x="129" y="0"/>
                </a:lnTo>
                <a:lnTo>
                  <a:pt x="129" y="2"/>
                </a:lnTo>
                <a:lnTo>
                  <a:pt x="130" y="3"/>
                </a:lnTo>
                <a:lnTo>
                  <a:pt x="130" y="3"/>
                </a:lnTo>
                <a:lnTo>
                  <a:pt x="131" y="2"/>
                </a:lnTo>
                <a:lnTo>
                  <a:pt x="131" y="1"/>
                </a:lnTo>
                <a:lnTo>
                  <a:pt x="131" y="2"/>
                </a:lnTo>
                <a:lnTo>
                  <a:pt x="132" y="1"/>
                </a:lnTo>
                <a:lnTo>
                  <a:pt x="132" y="2"/>
                </a:lnTo>
                <a:lnTo>
                  <a:pt x="132" y="1"/>
                </a:lnTo>
                <a:lnTo>
                  <a:pt x="133" y="1"/>
                </a:lnTo>
                <a:lnTo>
                  <a:pt x="133" y="3"/>
                </a:lnTo>
                <a:lnTo>
                  <a:pt x="133" y="2"/>
                </a:lnTo>
                <a:lnTo>
                  <a:pt x="135" y="0"/>
                </a:lnTo>
                <a:lnTo>
                  <a:pt x="135" y="0"/>
                </a:lnTo>
                <a:lnTo>
                  <a:pt x="136" y="1"/>
                </a:lnTo>
                <a:lnTo>
                  <a:pt x="136" y="2"/>
                </a:lnTo>
                <a:lnTo>
                  <a:pt x="136" y="2"/>
                </a:lnTo>
                <a:lnTo>
                  <a:pt x="137" y="2"/>
                </a:lnTo>
                <a:lnTo>
                  <a:pt x="137" y="3"/>
                </a:lnTo>
                <a:lnTo>
                  <a:pt x="137" y="2"/>
                </a:lnTo>
                <a:lnTo>
                  <a:pt x="138" y="2"/>
                </a:lnTo>
                <a:lnTo>
                  <a:pt x="138" y="2"/>
                </a:lnTo>
                <a:lnTo>
                  <a:pt x="138" y="3"/>
                </a:lnTo>
                <a:lnTo>
                  <a:pt x="139" y="2"/>
                </a:lnTo>
                <a:lnTo>
                  <a:pt x="139" y="2"/>
                </a:lnTo>
                <a:lnTo>
                  <a:pt x="140" y="3"/>
                </a:lnTo>
                <a:lnTo>
                  <a:pt x="140" y="1"/>
                </a:lnTo>
                <a:lnTo>
                  <a:pt x="140" y="1"/>
                </a:lnTo>
                <a:lnTo>
                  <a:pt x="141" y="1"/>
                </a:lnTo>
                <a:lnTo>
                  <a:pt x="141" y="1"/>
                </a:lnTo>
                <a:lnTo>
                  <a:pt x="141" y="1"/>
                </a:lnTo>
                <a:lnTo>
                  <a:pt x="142" y="2"/>
                </a:lnTo>
                <a:lnTo>
                  <a:pt x="142" y="2"/>
                </a:lnTo>
                <a:lnTo>
                  <a:pt x="142" y="1"/>
                </a:lnTo>
                <a:lnTo>
                  <a:pt x="144" y="2"/>
                </a:lnTo>
                <a:lnTo>
                  <a:pt x="144" y="3"/>
                </a:lnTo>
                <a:lnTo>
                  <a:pt x="145" y="2"/>
                </a:lnTo>
                <a:lnTo>
                  <a:pt x="145" y="2"/>
                </a:lnTo>
                <a:lnTo>
                  <a:pt x="145" y="1"/>
                </a:lnTo>
                <a:lnTo>
                  <a:pt x="146" y="1"/>
                </a:lnTo>
                <a:lnTo>
                  <a:pt x="146" y="1"/>
                </a:lnTo>
                <a:lnTo>
                  <a:pt x="146" y="3"/>
                </a:lnTo>
                <a:lnTo>
                  <a:pt x="147" y="2"/>
                </a:lnTo>
                <a:lnTo>
                  <a:pt x="147" y="2"/>
                </a:lnTo>
                <a:lnTo>
                  <a:pt x="147" y="1"/>
                </a:lnTo>
                <a:lnTo>
                  <a:pt x="148" y="0"/>
                </a:lnTo>
                <a:lnTo>
                  <a:pt x="148" y="1"/>
                </a:lnTo>
                <a:lnTo>
                  <a:pt x="149" y="2"/>
                </a:lnTo>
                <a:lnTo>
                  <a:pt x="149" y="2"/>
                </a:lnTo>
                <a:lnTo>
                  <a:pt x="149" y="3"/>
                </a:lnTo>
                <a:lnTo>
                  <a:pt x="150" y="1"/>
                </a:lnTo>
                <a:lnTo>
                  <a:pt x="150" y="1"/>
                </a:lnTo>
                <a:lnTo>
                  <a:pt x="150" y="2"/>
                </a:lnTo>
                <a:lnTo>
                  <a:pt x="151" y="2"/>
                </a:lnTo>
                <a:lnTo>
                  <a:pt x="151" y="2"/>
                </a:lnTo>
                <a:lnTo>
                  <a:pt x="151" y="1"/>
                </a:lnTo>
                <a:lnTo>
                  <a:pt x="153" y="2"/>
                </a:lnTo>
                <a:lnTo>
                  <a:pt x="153" y="3"/>
                </a:lnTo>
                <a:lnTo>
                  <a:pt x="154" y="1"/>
                </a:lnTo>
                <a:lnTo>
                  <a:pt x="154" y="0"/>
                </a:lnTo>
                <a:lnTo>
                  <a:pt x="154" y="1"/>
                </a:lnTo>
                <a:lnTo>
                  <a:pt x="155" y="3"/>
                </a:lnTo>
                <a:lnTo>
                  <a:pt x="155" y="3"/>
                </a:lnTo>
                <a:lnTo>
                  <a:pt x="155" y="2"/>
                </a:lnTo>
                <a:lnTo>
                  <a:pt x="156" y="0"/>
                </a:lnTo>
                <a:lnTo>
                  <a:pt x="156" y="2"/>
                </a:lnTo>
                <a:lnTo>
                  <a:pt x="156" y="2"/>
                </a:lnTo>
                <a:lnTo>
                  <a:pt x="157" y="2"/>
                </a:lnTo>
                <a:lnTo>
                  <a:pt x="157" y="0"/>
                </a:lnTo>
                <a:lnTo>
                  <a:pt x="158" y="1"/>
                </a:lnTo>
                <a:lnTo>
                  <a:pt x="158" y="2"/>
                </a:lnTo>
                <a:lnTo>
                  <a:pt x="158" y="0"/>
                </a:lnTo>
                <a:lnTo>
                  <a:pt x="159" y="2"/>
                </a:lnTo>
                <a:lnTo>
                  <a:pt x="159" y="1"/>
                </a:lnTo>
                <a:lnTo>
                  <a:pt x="159" y="3"/>
                </a:lnTo>
                <a:lnTo>
                  <a:pt x="160" y="2"/>
                </a:lnTo>
                <a:lnTo>
                  <a:pt x="160" y="2"/>
                </a:lnTo>
                <a:lnTo>
                  <a:pt x="160" y="0"/>
                </a:lnTo>
                <a:lnTo>
                  <a:pt x="162" y="3"/>
                </a:lnTo>
                <a:lnTo>
                  <a:pt x="162" y="3"/>
                </a:lnTo>
                <a:lnTo>
                  <a:pt x="163" y="1"/>
                </a:lnTo>
                <a:lnTo>
                  <a:pt x="163" y="1"/>
                </a:lnTo>
                <a:lnTo>
                  <a:pt x="163" y="1"/>
                </a:lnTo>
                <a:lnTo>
                  <a:pt x="164" y="2"/>
                </a:lnTo>
                <a:lnTo>
                  <a:pt x="164" y="1"/>
                </a:lnTo>
                <a:lnTo>
                  <a:pt x="164" y="2"/>
                </a:lnTo>
                <a:lnTo>
                  <a:pt x="165" y="1"/>
                </a:lnTo>
                <a:lnTo>
                  <a:pt x="165" y="1"/>
                </a:lnTo>
                <a:lnTo>
                  <a:pt x="165" y="2"/>
                </a:lnTo>
                <a:lnTo>
                  <a:pt x="166" y="3"/>
                </a:lnTo>
                <a:lnTo>
                  <a:pt x="166" y="0"/>
                </a:lnTo>
                <a:lnTo>
                  <a:pt x="167" y="2"/>
                </a:lnTo>
                <a:lnTo>
                  <a:pt x="167" y="3"/>
                </a:lnTo>
                <a:lnTo>
                  <a:pt x="167" y="0"/>
                </a:lnTo>
                <a:lnTo>
                  <a:pt x="168" y="3"/>
                </a:lnTo>
                <a:lnTo>
                  <a:pt x="168" y="2"/>
                </a:lnTo>
                <a:lnTo>
                  <a:pt x="168" y="2"/>
                </a:lnTo>
                <a:lnTo>
                  <a:pt x="169" y="2"/>
                </a:lnTo>
                <a:lnTo>
                  <a:pt x="169" y="1"/>
                </a:lnTo>
                <a:lnTo>
                  <a:pt x="169" y="1"/>
                </a:lnTo>
                <a:lnTo>
                  <a:pt x="171" y="2"/>
                </a:lnTo>
                <a:lnTo>
                  <a:pt x="171" y="1"/>
                </a:lnTo>
                <a:lnTo>
                  <a:pt x="172" y="1"/>
                </a:lnTo>
                <a:lnTo>
                  <a:pt x="172" y="3"/>
                </a:lnTo>
                <a:lnTo>
                  <a:pt x="172" y="1"/>
                </a:lnTo>
                <a:lnTo>
                  <a:pt x="173" y="0"/>
                </a:lnTo>
                <a:lnTo>
                  <a:pt x="173" y="3"/>
                </a:lnTo>
                <a:lnTo>
                  <a:pt x="173" y="1"/>
                </a:lnTo>
                <a:lnTo>
                  <a:pt x="174" y="2"/>
                </a:lnTo>
                <a:lnTo>
                  <a:pt x="174" y="2"/>
                </a:lnTo>
                <a:lnTo>
                  <a:pt x="175" y="1"/>
                </a:lnTo>
                <a:lnTo>
                  <a:pt x="175" y="3"/>
                </a:lnTo>
                <a:lnTo>
                  <a:pt x="175" y="1"/>
                </a:lnTo>
                <a:lnTo>
                  <a:pt x="176" y="3"/>
                </a:lnTo>
                <a:lnTo>
                  <a:pt x="176" y="1"/>
                </a:lnTo>
                <a:lnTo>
                  <a:pt x="176" y="2"/>
                </a:lnTo>
                <a:lnTo>
                  <a:pt x="177" y="1"/>
                </a:lnTo>
                <a:lnTo>
                  <a:pt x="177" y="2"/>
                </a:lnTo>
                <a:lnTo>
                  <a:pt x="177" y="0"/>
                </a:lnTo>
                <a:lnTo>
                  <a:pt x="178" y="1"/>
                </a:lnTo>
                <a:lnTo>
                  <a:pt x="178" y="1"/>
                </a:lnTo>
                <a:lnTo>
                  <a:pt x="180" y="0"/>
                </a:lnTo>
                <a:lnTo>
                  <a:pt x="180" y="2"/>
                </a:lnTo>
                <a:lnTo>
                  <a:pt x="180" y="1"/>
                </a:lnTo>
                <a:lnTo>
                  <a:pt x="181" y="1"/>
                </a:lnTo>
                <a:lnTo>
                  <a:pt x="181" y="3"/>
                </a:lnTo>
                <a:lnTo>
                  <a:pt x="181" y="3"/>
                </a:lnTo>
                <a:lnTo>
                  <a:pt x="182" y="3"/>
                </a:lnTo>
                <a:lnTo>
                  <a:pt x="182" y="2"/>
                </a:lnTo>
                <a:lnTo>
                  <a:pt x="182" y="3"/>
                </a:lnTo>
                <a:lnTo>
                  <a:pt x="183" y="3"/>
                </a:lnTo>
                <a:lnTo>
                  <a:pt x="183" y="3"/>
                </a:lnTo>
                <a:lnTo>
                  <a:pt x="184" y="3"/>
                </a:lnTo>
                <a:lnTo>
                  <a:pt x="184" y="3"/>
                </a:lnTo>
                <a:lnTo>
                  <a:pt x="184" y="3"/>
                </a:lnTo>
                <a:lnTo>
                  <a:pt x="185" y="2"/>
                </a:lnTo>
                <a:lnTo>
                  <a:pt x="185" y="1"/>
                </a:lnTo>
                <a:lnTo>
                  <a:pt x="185" y="3"/>
                </a:lnTo>
                <a:lnTo>
                  <a:pt x="186" y="0"/>
                </a:lnTo>
                <a:lnTo>
                  <a:pt x="186" y="2"/>
                </a:lnTo>
                <a:lnTo>
                  <a:pt x="186" y="1"/>
                </a:lnTo>
                <a:lnTo>
                  <a:pt x="187" y="1"/>
                </a:lnTo>
                <a:lnTo>
                  <a:pt x="187" y="2"/>
                </a:lnTo>
                <a:lnTo>
                  <a:pt x="189" y="1"/>
                </a:lnTo>
                <a:lnTo>
                  <a:pt x="189" y="0"/>
                </a:lnTo>
                <a:lnTo>
                  <a:pt x="189" y="0"/>
                </a:lnTo>
                <a:lnTo>
                  <a:pt x="190" y="3"/>
                </a:lnTo>
                <a:lnTo>
                  <a:pt x="190" y="3"/>
                </a:lnTo>
                <a:lnTo>
                  <a:pt x="190" y="0"/>
                </a:lnTo>
                <a:lnTo>
                  <a:pt x="191" y="0"/>
                </a:lnTo>
                <a:lnTo>
                  <a:pt x="191" y="2"/>
                </a:lnTo>
                <a:lnTo>
                  <a:pt x="191" y="1"/>
                </a:lnTo>
                <a:lnTo>
                  <a:pt x="192" y="1"/>
                </a:lnTo>
                <a:lnTo>
                  <a:pt x="192" y="2"/>
                </a:lnTo>
                <a:lnTo>
                  <a:pt x="193" y="0"/>
                </a:lnTo>
                <a:lnTo>
                  <a:pt x="193" y="2"/>
                </a:lnTo>
                <a:lnTo>
                  <a:pt x="193" y="2"/>
                </a:lnTo>
                <a:lnTo>
                  <a:pt x="194" y="1"/>
                </a:lnTo>
                <a:lnTo>
                  <a:pt x="194" y="2"/>
                </a:lnTo>
                <a:lnTo>
                  <a:pt x="194" y="2"/>
                </a:lnTo>
                <a:lnTo>
                  <a:pt x="195" y="2"/>
                </a:lnTo>
                <a:lnTo>
                  <a:pt x="195" y="3"/>
                </a:lnTo>
                <a:lnTo>
                  <a:pt x="195" y="1"/>
                </a:lnTo>
                <a:lnTo>
                  <a:pt x="196" y="1"/>
                </a:lnTo>
                <a:lnTo>
                  <a:pt x="196" y="1"/>
                </a:lnTo>
                <a:lnTo>
                  <a:pt x="198" y="2"/>
                </a:lnTo>
                <a:lnTo>
                  <a:pt x="198" y="1"/>
                </a:lnTo>
                <a:lnTo>
                  <a:pt x="198" y="0"/>
                </a:lnTo>
                <a:lnTo>
                  <a:pt x="199" y="1"/>
                </a:lnTo>
                <a:lnTo>
                  <a:pt x="199" y="1"/>
                </a:lnTo>
                <a:lnTo>
                  <a:pt x="199" y="1"/>
                </a:lnTo>
                <a:lnTo>
                  <a:pt x="200" y="2"/>
                </a:lnTo>
                <a:lnTo>
                  <a:pt x="200" y="1"/>
                </a:lnTo>
                <a:lnTo>
                  <a:pt x="200" y="1"/>
                </a:lnTo>
                <a:lnTo>
                  <a:pt x="201" y="2"/>
                </a:lnTo>
                <a:lnTo>
                  <a:pt x="201" y="2"/>
                </a:lnTo>
                <a:lnTo>
                  <a:pt x="202" y="2"/>
                </a:lnTo>
                <a:lnTo>
                  <a:pt x="202" y="0"/>
                </a:lnTo>
                <a:lnTo>
                  <a:pt x="202" y="1"/>
                </a:lnTo>
                <a:lnTo>
                  <a:pt x="203" y="1"/>
                </a:lnTo>
                <a:lnTo>
                  <a:pt x="203" y="3"/>
                </a:lnTo>
                <a:lnTo>
                  <a:pt x="203" y="2"/>
                </a:lnTo>
                <a:lnTo>
                  <a:pt x="204" y="0"/>
                </a:lnTo>
                <a:lnTo>
                  <a:pt x="204" y="0"/>
                </a:lnTo>
                <a:lnTo>
                  <a:pt x="204" y="3"/>
                </a:lnTo>
                <a:lnTo>
                  <a:pt x="205" y="1"/>
                </a:lnTo>
                <a:lnTo>
                  <a:pt x="205" y="2"/>
                </a:lnTo>
                <a:lnTo>
                  <a:pt x="206" y="2"/>
                </a:lnTo>
                <a:lnTo>
                  <a:pt x="206" y="2"/>
                </a:lnTo>
                <a:lnTo>
                  <a:pt x="206" y="2"/>
                </a:lnTo>
                <a:lnTo>
                  <a:pt x="208" y="2"/>
                </a:lnTo>
                <a:lnTo>
                  <a:pt x="208" y="2"/>
                </a:lnTo>
                <a:lnTo>
                  <a:pt x="208" y="2"/>
                </a:lnTo>
                <a:lnTo>
                  <a:pt x="209" y="2"/>
                </a:lnTo>
                <a:lnTo>
                  <a:pt x="209" y="0"/>
                </a:lnTo>
                <a:lnTo>
                  <a:pt x="209" y="2"/>
                </a:lnTo>
                <a:lnTo>
                  <a:pt x="210" y="1"/>
                </a:lnTo>
                <a:lnTo>
                  <a:pt x="210" y="3"/>
                </a:lnTo>
                <a:lnTo>
                  <a:pt x="211" y="2"/>
                </a:lnTo>
                <a:lnTo>
                  <a:pt x="211" y="2"/>
                </a:lnTo>
                <a:lnTo>
                  <a:pt x="211" y="2"/>
                </a:lnTo>
                <a:lnTo>
                  <a:pt x="212" y="2"/>
                </a:lnTo>
                <a:lnTo>
                  <a:pt x="212" y="3"/>
                </a:lnTo>
                <a:lnTo>
                  <a:pt x="212" y="3"/>
                </a:lnTo>
                <a:lnTo>
                  <a:pt x="213" y="2"/>
                </a:lnTo>
                <a:lnTo>
                  <a:pt x="213" y="2"/>
                </a:lnTo>
                <a:lnTo>
                  <a:pt x="213" y="1"/>
                </a:lnTo>
                <a:lnTo>
                  <a:pt x="214" y="2"/>
                </a:lnTo>
                <a:lnTo>
                  <a:pt x="214" y="0"/>
                </a:lnTo>
                <a:lnTo>
                  <a:pt x="215" y="2"/>
                </a:lnTo>
                <a:lnTo>
                  <a:pt x="215" y="3"/>
                </a:lnTo>
                <a:lnTo>
                  <a:pt x="215" y="2"/>
                </a:lnTo>
                <a:lnTo>
                  <a:pt x="217" y="3"/>
                </a:lnTo>
                <a:lnTo>
                  <a:pt x="217" y="2"/>
                </a:lnTo>
                <a:lnTo>
                  <a:pt x="217" y="1"/>
                </a:lnTo>
                <a:lnTo>
                  <a:pt x="218" y="2"/>
                </a:lnTo>
                <a:lnTo>
                  <a:pt x="218" y="3"/>
                </a:lnTo>
                <a:lnTo>
                  <a:pt x="219" y="2"/>
                </a:lnTo>
                <a:lnTo>
                  <a:pt x="219" y="3"/>
                </a:lnTo>
                <a:lnTo>
                  <a:pt x="219" y="3"/>
                </a:lnTo>
                <a:lnTo>
                  <a:pt x="220" y="3"/>
                </a:lnTo>
                <a:lnTo>
                  <a:pt x="220" y="2"/>
                </a:lnTo>
                <a:lnTo>
                  <a:pt x="220" y="2"/>
                </a:lnTo>
                <a:lnTo>
                  <a:pt x="221" y="3"/>
                </a:lnTo>
                <a:lnTo>
                  <a:pt x="221" y="2"/>
                </a:lnTo>
                <a:lnTo>
                  <a:pt x="221" y="1"/>
                </a:lnTo>
                <a:lnTo>
                  <a:pt x="222" y="3"/>
                </a:lnTo>
                <a:lnTo>
                  <a:pt x="222" y="0"/>
                </a:lnTo>
                <a:lnTo>
                  <a:pt x="223" y="2"/>
                </a:lnTo>
                <a:lnTo>
                  <a:pt x="223" y="0"/>
                </a:lnTo>
                <a:lnTo>
                  <a:pt x="223" y="1"/>
                </a:lnTo>
                <a:lnTo>
                  <a:pt x="224" y="1"/>
                </a:lnTo>
                <a:lnTo>
                  <a:pt x="224" y="1"/>
                </a:lnTo>
                <a:lnTo>
                  <a:pt x="224" y="3"/>
                </a:lnTo>
                <a:lnTo>
                  <a:pt x="226" y="3"/>
                </a:lnTo>
                <a:lnTo>
                  <a:pt x="226" y="1"/>
                </a:lnTo>
                <a:lnTo>
                  <a:pt x="226" y="2"/>
                </a:lnTo>
                <a:lnTo>
                  <a:pt x="227" y="2"/>
                </a:lnTo>
                <a:lnTo>
                  <a:pt x="227" y="2"/>
                </a:lnTo>
                <a:lnTo>
                  <a:pt x="228" y="3"/>
                </a:lnTo>
                <a:lnTo>
                  <a:pt x="228" y="1"/>
                </a:lnTo>
                <a:lnTo>
                  <a:pt x="228" y="1"/>
                </a:lnTo>
                <a:lnTo>
                  <a:pt x="229" y="2"/>
                </a:lnTo>
                <a:lnTo>
                  <a:pt x="229" y="1"/>
                </a:lnTo>
                <a:lnTo>
                  <a:pt x="229" y="1"/>
                </a:lnTo>
                <a:lnTo>
                  <a:pt x="230" y="2"/>
                </a:lnTo>
                <a:lnTo>
                  <a:pt x="230" y="3"/>
                </a:lnTo>
                <a:lnTo>
                  <a:pt x="230" y="1"/>
                </a:lnTo>
                <a:lnTo>
                  <a:pt x="231" y="3"/>
                </a:lnTo>
                <a:lnTo>
                  <a:pt x="231" y="3"/>
                </a:lnTo>
                <a:lnTo>
                  <a:pt x="232" y="3"/>
                </a:lnTo>
                <a:lnTo>
                  <a:pt x="232" y="2"/>
                </a:lnTo>
                <a:lnTo>
                  <a:pt x="232" y="2"/>
                </a:lnTo>
                <a:lnTo>
                  <a:pt x="233" y="2"/>
                </a:lnTo>
                <a:lnTo>
                  <a:pt x="233" y="2"/>
                </a:lnTo>
                <a:lnTo>
                  <a:pt x="233" y="3"/>
                </a:lnTo>
                <a:lnTo>
                  <a:pt x="235" y="1"/>
                </a:lnTo>
                <a:lnTo>
                  <a:pt x="235" y="3"/>
                </a:lnTo>
                <a:lnTo>
                  <a:pt x="235" y="2"/>
                </a:lnTo>
                <a:lnTo>
                  <a:pt x="236" y="2"/>
                </a:lnTo>
                <a:lnTo>
                  <a:pt x="236" y="2"/>
                </a:lnTo>
                <a:lnTo>
                  <a:pt x="237" y="2"/>
                </a:lnTo>
                <a:lnTo>
                  <a:pt x="237" y="2"/>
                </a:lnTo>
                <a:lnTo>
                  <a:pt x="237" y="2"/>
                </a:lnTo>
                <a:lnTo>
                  <a:pt x="238" y="2"/>
                </a:lnTo>
                <a:lnTo>
                  <a:pt x="238" y="1"/>
                </a:lnTo>
                <a:lnTo>
                  <a:pt x="238" y="1"/>
                </a:lnTo>
                <a:lnTo>
                  <a:pt x="239" y="1"/>
                </a:lnTo>
                <a:lnTo>
                  <a:pt x="239" y="2"/>
                </a:lnTo>
                <a:lnTo>
                  <a:pt x="239" y="1"/>
                </a:lnTo>
                <a:lnTo>
                  <a:pt x="240" y="1"/>
                </a:lnTo>
                <a:lnTo>
                  <a:pt x="240" y="3"/>
                </a:lnTo>
                <a:lnTo>
                  <a:pt x="241" y="0"/>
                </a:lnTo>
                <a:lnTo>
                  <a:pt x="241" y="2"/>
                </a:lnTo>
                <a:lnTo>
                  <a:pt x="241" y="1"/>
                </a:lnTo>
                <a:lnTo>
                  <a:pt x="242" y="2"/>
                </a:lnTo>
                <a:lnTo>
                  <a:pt x="242" y="0"/>
                </a:lnTo>
                <a:lnTo>
                  <a:pt x="242" y="2"/>
                </a:lnTo>
                <a:lnTo>
                  <a:pt x="244" y="1"/>
                </a:lnTo>
                <a:lnTo>
                  <a:pt x="244" y="2"/>
                </a:lnTo>
                <a:lnTo>
                  <a:pt x="244" y="0"/>
                </a:lnTo>
                <a:lnTo>
                  <a:pt x="245" y="2"/>
                </a:lnTo>
                <a:lnTo>
                  <a:pt x="245" y="1"/>
                </a:lnTo>
                <a:lnTo>
                  <a:pt x="246" y="2"/>
                </a:lnTo>
                <a:lnTo>
                  <a:pt x="246" y="3"/>
                </a:lnTo>
                <a:lnTo>
                  <a:pt x="246" y="3"/>
                </a:lnTo>
                <a:lnTo>
                  <a:pt x="247" y="2"/>
                </a:lnTo>
                <a:lnTo>
                  <a:pt x="247" y="1"/>
                </a:lnTo>
                <a:lnTo>
                  <a:pt x="247" y="2"/>
                </a:lnTo>
                <a:lnTo>
                  <a:pt x="248" y="3"/>
                </a:lnTo>
                <a:lnTo>
                  <a:pt x="248" y="1"/>
                </a:lnTo>
                <a:lnTo>
                  <a:pt x="248" y="3"/>
                </a:lnTo>
                <a:lnTo>
                  <a:pt x="249" y="3"/>
                </a:lnTo>
                <a:lnTo>
                  <a:pt x="249" y="1"/>
                </a:lnTo>
                <a:lnTo>
                  <a:pt x="250" y="3"/>
                </a:lnTo>
                <a:lnTo>
                  <a:pt x="250" y="3"/>
                </a:lnTo>
                <a:lnTo>
                  <a:pt x="250" y="3"/>
                </a:lnTo>
                <a:lnTo>
                  <a:pt x="251" y="1"/>
                </a:lnTo>
                <a:lnTo>
                  <a:pt x="251" y="2"/>
                </a:lnTo>
                <a:lnTo>
                  <a:pt x="251" y="2"/>
                </a:lnTo>
                <a:lnTo>
                  <a:pt x="253" y="2"/>
                </a:lnTo>
                <a:lnTo>
                  <a:pt x="253" y="1"/>
                </a:lnTo>
                <a:lnTo>
                  <a:pt x="253" y="1"/>
                </a:lnTo>
                <a:lnTo>
                  <a:pt x="254" y="1"/>
                </a:lnTo>
                <a:lnTo>
                  <a:pt x="254" y="3"/>
                </a:lnTo>
                <a:lnTo>
                  <a:pt x="255" y="3"/>
                </a:lnTo>
                <a:lnTo>
                  <a:pt x="255" y="2"/>
                </a:lnTo>
                <a:lnTo>
                  <a:pt x="255" y="1"/>
                </a:lnTo>
                <a:lnTo>
                  <a:pt x="256" y="2"/>
                </a:lnTo>
                <a:lnTo>
                  <a:pt x="256" y="0"/>
                </a:lnTo>
                <a:lnTo>
                  <a:pt x="256" y="0"/>
                </a:lnTo>
                <a:lnTo>
                  <a:pt x="257" y="1"/>
                </a:lnTo>
                <a:lnTo>
                  <a:pt x="257" y="2"/>
                </a:lnTo>
                <a:lnTo>
                  <a:pt x="257" y="2"/>
                </a:lnTo>
                <a:lnTo>
                  <a:pt x="258" y="2"/>
                </a:lnTo>
                <a:lnTo>
                  <a:pt x="258" y="1"/>
                </a:lnTo>
                <a:lnTo>
                  <a:pt x="259" y="2"/>
                </a:lnTo>
                <a:lnTo>
                  <a:pt x="259" y="1"/>
                </a:lnTo>
                <a:lnTo>
                  <a:pt x="259" y="0"/>
                </a:lnTo>
                <a:lnTo>
                  <a:pt x="260" y="0"/>
                </a:lnTo>
                <a:lnTo>
                  <a:pt x="260" y="1"/>
                </a:lnTo>
                <a:lnTo>
                  <a:pt x="260" y="1"/>
                </a:lnTo>
                <a:lnTo>
                  <a:pt x="262" y="2"/>
                </a:lnTo>
                <a:lnTo>
                  <a:pt x="262" y="2"/>
                </a:lnTo>
                <a:lnTo>
                  <a:pt x="263" y="0"/>
                </a:lnTo>
                <a:lnTo>
                  <a:pt x="263" y="3"/>
                </a:lnTo>
                <a:lnTo>
                  <a:pt x="263" y="1"/>
                </a:lnTo>
                <a:lnTo>
                  <a:pt x="264" y="3"/>
                </a:lnTo>
                <a:lnTo>
                  <a:pt x="264" y="1"/>
                </a:lnTo>
                <a:lnTo>
                  <a:pt x="264" y="2"/>
                </a:lnTo>
                <a:lnTo>
                  <a:pt x="265" y="3"/>
                </a:lnTo>
                <a:lnTo>
                  <a:pt x="265" y="2"/>
                </a:lnTo>
                <a:lnTo>
                  <a:pt x="265" y="2"/>
                </a:lnTo>
                <a:lnTo>
                  <a:pt x="266" y="2"/>
                </a:lnTo>
                <a:lnTo>
                  <a:pt x="266" y="1"/>
                </a:lnTo>
                <a:lnTo>
                  <a:pt x="267" y="3"/>
                </a:lnTo>
                <a:lnTo>
                  <a:pt x="267" y="3"/>
                </a:lnTo>
                <a:lnTo>
                  <a:pt x="267" y="3"/>
                </a:lnTo>
                <a:lnTo>
                  <a:pt x="268" y="3"/>
                </a:lnTo>
                <a:lnTo>
                  <a:pt x="268" y="3"/>
                </a:lnTo>
                <a:lnTo>
                  <a:pt x="268" y="3"/>
                </a:lnTo>
                <a:lnTo>
                  <a:pt x="269" y="2"/>
                </a:lnTo>
                <a:lnTo>
                  <a:pt x="269" y="2"/>
                </a:lnTo>
                <a:lnTo>
                  <a:pt x="269" y="1"/>
                </a:lnTo>
                <a:lnTo>
                  <a:pt x="271" y="2"/>
                </a:lnTo>
                <a:lnTo>
                  <a:pt x="271" y="3"/>
                </a:lnTo>
                <a:lnTo>
                  <a:pt x="272" y="2"/>
                </a:lnTo>
                <a:lnTo>
                  <a:pt x="272" y="2"/>
                </a:lnTo>
                <a:lnTo>
                  <a:pt x="272" y="1"/>
                </a:lnTo>
                <a:lnTo>
                  <a:pt x="273" y="2"/>
                </a:lnTo>
                <a:lnTo>
                  <a:pt x="273" y="2"/>
                </a:lnTo>
                <a:lnTo>
                  <a:pt x="273" y="2"/>
                </a:lnTo>
                <a:lnTo>
                  <a:pt x="274" y="1"/>
                </a:lnTo>
                <a:lnTo>
                  <a:pt x="274" y="3"/>
                </a:lnTo>
                <a:lnTo>
                  <a:pt x="274" y="2"/>
                </a:lnTo>
                <a:lnTo>
                  <a:pt x="275" y="2"/>
                </a:lnTo>
                <a:lnTo>
                  <a:pt x="275" y="2"/>
                </a:lnTo>
                <a:lnTo>
                  <a:pt x="276" y="1"/>
                </a:lnTo>
                <a:lnTo>
                  <a:pt x="276" y="1"/>
                </a:lnTo>
                <a:lnTo>
                  <a:pt x="276" y="2"/>
                </a:lnTo>
                <a:lnTo>
                  <a:pt x="277" y="3"/>
                </a:lnTo>
                <a:lnTo>
                  <a:pt x="277" y="0"/>
                </a:lnTo>
                <a:lnTo>
                  <a:pt x="277" y="1"/>
                </a:lnTo>
                <a:lnTo>
                  <a:pt x="278" y="2"/>
                </a:lnTo>
                <a:lnTo>
                  <a:pt x="278" y="2"/>
                </a:lnTo>
                <a:lnTo>
                  <a:pt x="278" y="2"/>
                </a:lnTo>
                <a:lnTo>
                  <a:pt x="280" y="1"/>
                </a:lnTo>
                <a:lnTo>
                  <a:pt x="280" y="2"/>
                </a:lnTo>
                <a:lnTo>
                  <a:pt x="281" y="0"/>
                </a:lnTo>
                <a:lnTo>
                  <a:pt x="281" y="3"/>
                </a:lnTo>
                <a:lnTo>
                  <a:pt x="281" y="1"/>
                </a:lnTo>
                <a:lnTo>
                  <a:pt x="282" y="1"/>
                </a:lnTo>
                <a:lnTo>
                  <a:pt x="282" y="0"/>
                </a:lnTo>
                <a:lnTo>
                  <a:pt x="282" y="2"/>
                </a:lnTo>
                <a:lnTo>
                  <a:pt x="283" y="2"/>
                </a:lnTo>
                <a:lnTo>
                  <a:pt x="283" y="0"/>
                </a:lnTo>
                <a:lnTo>
                  <a:pt x="283" y="3"/>
                </a:lnTo>
                <a:lnTo>
                  <a:pt x="284" y="1"/>
                </a:lnTo>
                <a:lnTo>
                  <a:pt x="284" y="2"/>
                </a:lnTo>
                <a:lnTo>
                  <a:pt x="285" y="2"/>
                </a:lnTo>
                <a:lnTo>
                  <a:pt x="285" y="0"/>
                </a:lnTo>
                <a:lnTo>
                  <a:pt x="285" y="3"/>
                </a:lnTo>
                <a:lnTo>
                  <a:pt x="286" y="1"/>
                </a:lnTo>
                <a:lnTo>
                  <a:pt x="286" y="1"/>
                </a:lnTo>
                <a:lnTo>
                  <a:pt x="286" y="2"/>
                </a:lnTo>
                <a:lnTo>
                  <a:pt x="287" y="3"/>
                </a:lnTo>
                <a:lnTo>
                  <a:pt x="287" y="2"/>
                </a:lnTo>
                <a:lnTo>
                  <a:pt x="287" y="2"/>
                </a:lnTo>
                <a:lnTo>
                  <a:pt x="289" y="2"/>
                </a:lnTo>
                <a:lnTo>
                  <a:pt x="289" y="2"/>
                </a:lnTo>
                <a:lnTo>
                  <a:pt x="290" y="1"/>
                </a:lnTo>
                <a:lnTo>
                  <a:pt x="290" y="2"/>
                </a:lnTo>
                <a:lnTo>
                  <a:pt x="290" y="0"/>
                </a:lnTo>
                <a:lnTo>
                  <a:pt x="291" y="2"/>
                </a:lnTo>
                <a:lnTo>
                  <a:pt x="291" y="1"/>
                </a:lnTo>
                <a:lnTo>
                  <a:pt x="291" y="1"/>
                </a:lnTo>
                <a:lnTo>
                  <a:pt x="292" y="0"/>
                </a:lnTo>
                <a:lnTo>
                  <a:pt x="292" y="1"/>
                </a:lnTo>
                <a:lnTo>
                  <a:pt x="292" y="3"/>
                </a:lnTo>
                <a:lnTo>
                  <a:pt x="293" y="2"/>
                </a:lnTo>
                <a:lnTo>
                  <a:pt x="293" y="2"/>
                </a:lnTo>
                <a:lnTo>
                  <a:pt x="294" y="1"/>
                </a:lnTo>
                <a:lnTo>
                  <a:pt x="294" y="3"/>
                </a:lnTo>
                <a:lnTo>
                  <a:pt x="294" y="2"/>
                </a:lnTo>
                <a:lnTo>
                  <a:pt x="295" y="1"/>
                </a:lnTo>
                <a:lnTo>
                  <a:pt x="295" y="1"/>
                </a:lnTo>
                <a:lnTo>
                  <a:pt x="295" y="2"/>
                </a:lnTo>
                <a:lnTo>
                  <a:pt x="296" y="1"/>
                </a:lnTo>
                <a:lnTo>
                  <a:pt x="296" y="2"/>
                </a:lnTo>
                <a:lnTo>
                  <a:pt x="296" y="2"/>
                </a:lnTo>
                <a:lnTo>
                  <a:pt x="298" y="3"/>
                </a:lnTo>
                <a:lnTo>
                  <a:pt x="298" y="2"/>
                </a:lnTo>
                <a:lnTo>
                  <a:pt x="299" y="2"/>
                </a:lnTo>
                <a:lnTo>
                  <a:pt x="299" y="3"/>
                </a:lnTo>
                <a:lnTo>
                  <a:pt x="299" y="2"/>
                </a:lnTo>
                <a:lnTo>
                  <a:pt x="300" y="2"/>
                </a:lnTo>
                <a:lnTo>
                  <a:pt x="300" y="2"/>
                </a:lnTo>
                <a:lnTo>
                  <a:pt x="300" y="2"/>
                </a:lnTo>
                <a:lnTo>
                  <a:pt x="301" y="3"/>
                </a:lnTo>
                <a:lnTo>
                  <a:pt x="301" y="3"/>
                </a:lnTo>
                <a:lnTo>
                  <a:pt x="302" y="1"/>
                </a:lnTo>
                <a:lnTo>
                  <a:pt x="302" y="2"/>
                </a:lnTo>
                <a:lnTo>
                  <a:pt x="302" y="3"/>
                </a:lnTo>
                <a:lnTo>
                  <a:pt x="303" y="3"/>
                </a:lnTo>
                <a:lnTo>
                  <a:pt x="303" y="4"/>
                </a:lnTo>
                <a:lnTo>
                  <a:pt x="303" y="2"/>
                </a:lnTo>
                <a:lnTo>
                  <a:pt x="304" y="3"/>
                </a:lnTo>
                <a:lnTo>
                  <a:pt x="304" y="2"/>
                </a:lnTo>
                <a:lnTo>
                  <a:pt x="304" y="1"/>
                </a:lnTo>
                <a:lnTo>
                  <a:pt x="305" y="2"/>
                </a:lnTo>
                <a:lnTo>
                  <a:pt x="305" y="1"/>
                </a:lnTo>
                <a:lnTo>
                  <a:pt x="307" y="1"/>
                </a:lnTo>
                <a:lnTo>
                  <a:pt x="307" y="1"/>
                </a:lnTo>
                <a:lnTo>
                  <a:pt x="307" y="3"/>
                </a:lnTo>
                <a:lnTo>
                  <a:pt x="308" y="2"/>
                </a:lnTo>
                <a:lnTo>
                  <a:pt x="308" y="2"/>
                </a:lnTo>
                <a:lnTo>
                  <a:pt x="308" y="1"/>
                </a:lnTo>
                <a:lnTo>
                  <a:pt x="309" y="1"/>
                </a:lnTo>
                <a:lnTo>
                  <a:pt x="309" y="2"/>
                </a:lnTo>
                <a:lnTo>
                  <a:pt x="309" y="2"/>
                </a:lnTo>
                <a:lnTo>
                  <a:pt x="310" y="3"/>
                </a:lnTo>
                <a:lnTo>
                  <a:pt x="310" y="1"/>
                </a:lnTo>
                <a:lnTo>
                  <a:pt x="311" y="3"/>
                </a:lnTo>
                <a:lnTo>
                  <a:pt x="311" y="2"/>
                </a:lnTo>
                <a:lnTo>
                  <a:pt x="311" y="2"/>
                </a:lnTo>
                <a:lnTo>
                  <a:pt x="312" y="1"/>
                </a:lnTo>
                <a:lnTo>
                  <a:pt x="312" y="3"/>
                </a:lnTo>
                <a:lnTo>
                  <a:pt x="312" y="3"/>
                </a:lnTo>
                <a:lnTo>
                  <a:pt x="313" y="3"/>
                </a:lnTo>
                <a:lnTo>
                  <a:pt x="313" y="2"/>
                </a:lnTo>
                <a:lnTo>
                  <a:pt x="313" y="0"/>
                </a:lnTo>
                <a:lnTo>
                  <a:pt x="314" y="1"/>
                </a:lnTo>
                <a:lnTo>
                  <a:pt x="314" y="2"/>
                </a:lnTo>
                <a:lnTo>
                  <a:pt x="316" y="3"/>
                </a:lnTo>
                <a:lnTo>
                  <a:pt x="316" y="1"/>
                </a:lnTo>
                <a:lnTo>
                  <a:pt x="316" y="0"/>
                </a:lnTo>
                <a:lnTo>
                  <a:pt x="317" y="2"/>
                </a:lnTo>
                <a:lnTo>
                  <a:pt x="317" y="2"/>
                </a:lnTo>
                <a:lnTo>
                  <a:pt x="317" y="2"/>
                </a:lnTo>
                <a:lnTo>
                  <a:pt x="318" y="3"/>
                </a:lnTo>
                <a:lnTo>
                  <a:pt x="318" y="2"/>
                </a:lnTo>
                <a:lnTo>
                  <a:pt x="318" y="3"/>
                </a:lnTo>
                <a:lnTo>
                  <a:pt x="319" y="3"/>
                </a:lnTo>
                <a:lnTo>
                  <a:pt x="319" y="2"/>
                </a:lnTo>
                <a:lnTo>
                  <a:pt x="320" y="2"/>
                </a:lnTo>
                <a:lnTo>
                  <a:pt x="320" y="1"/>
                </a:lnTo>
                <a:lnTo>
                  <a:pt x="320" y="2"/>
                </a:lnTo>
                <a:lnTo>
                  <a:pt x="321" y="3"/>
                </a:lnTo>
                <a:lnTo>
                  <a:pt x="321" y="1"/>
                </a:lnTo>
                <a:lnTo>
                  <a:pt x="321" y="2"/>
                </a:lnTo>
                <a:lnTo>
                  <a:pt x="322" y="1"/>
                </a:lnTo>
                <a:lnTo>
                  <a:pt x="322" y="3"/>
                </a:lnTo>
                <a:lnTo>
                  <a:pt x="322" y="1"/>
                </a:lnTo>
                <a:lnTo>
                  <a:pt x="323" y="1"/>
                </a:lnTo>
                <a:lnTo>
                  <a:pt x="323" y="2"/>
                </a:lnTo>
                <a:lnTo>
                  <a:pt x="325" y="1"/>
                </a:lnTo>
                <a:lnTo>
                  <a:pt x="325" y="3"/>
                </a:lnTo>
                <a:lnTo>
                  <a:pt x="325" y="3"/>
                </a:lnTo>
                <a:lnTo>
                  <a:pt x="326" y="1"/>
                </a:lnTo>
                <a:lnTo>
                  <a:pt x="326" y="2"/>
                </a:lnTo>
                <a:lnTo>
                  <a:pt x="326" y="2"/>
                </a:lnTo>
                <a:lnTo>
                  <a:pt x="327" y="1"/>
                </a:lnTo>
                <a:lnTo>
                  <a:pt x="327" y="1"/>
                </a:lnTo>
                <a:lnTo>
                  <a:pt x="327" y="2"/>
                </a:lnTo>
                <a:lnTo>
                  <a:pt x="328" y="0"/>
                </a:lnTo>
                <a:lnTo>
                  <a:pt x="328" y="1"/>
                </a:lnTo>
                <a:lnTo>
                  <a:pt x="329" y="1"/>
                </a:lnTo>
                <a:lnTo>
                  <a:pt x="329" y="1"/>
                </a:lnTo>
                <a:lnTo>
                  <a:pt x="329" y="1"/>
                </a:lnTo>
                <a:lnTo>
                  <a:pt x="330" y="2"/>
                </a:lnTo>
                <a:lnTo>
                  <a:pt x="330" y="0"/>
                </a:lnTo>
                <a:lnTo>
                  <a:pt x="330" y="3"/>
                </a:lnTo>
                <a:lnTo>
                  <a:pt x="331" y="2"/>
                </a:lnTo>
                <a:lnTo>
                  <a:pt x="331" y="0"/>
                </a:lnTo>
                <a:lnTo>
                  <a:pt x="331" y="1"/>
                </a:lnTo>
                <a:lnTo>
                  <a:pt x="332" y="0"/>
                </a:lnTo>
                <a:lnTo>
                  <a:pt x="332" y="1"/>
                </a:lnTo>
                <a:lnTo>
                  <a:pt x="334" y="2"/>
                </a:lnTo>
                <a:lnTo>
                  <a:pt x="334" y="1"/>
                </a:lnTo>
                <a:lnTo>
                  <a:pt x="334" y="2"/>
                </a:lnTo>
                <a:lnTo>
                  <a:pt x="335" y="2"/>
                </a:lnTo>
                <a:lnTo>
                  <a:pt x="335" y="3"/>
                </a:lnTo>
                <a:lnTo>
                  <a:pt x="335" y="2"/>
                </a:lnTo>
                <a:lnTo>
                  <a:pt x="336" y="2"/>
                </a:lnTo>
                <a:lnTo>
                  <a:pt x="336" y="1"/>
                </a:lnTo>
                <a:lnTo>
                  <a:pt x="336" y="2"/>
                </a:lnTo>
                <a:lnTo>
                  <a:pt x="337" y="2"/>
                </a:lnTo>
                <a:lnTo>
                  <a:pt x="337" y="0"/>
                </a:lnTo>
                <a:lnTo>
                  <a:pt x="338" y="2"/>
                </a:lnTo>
                <a:lnTo>
                  <a:pt x="338" y="2"/>
                </a:lnTo>
                <a:lnTo>
                  <a:pt x="338" y="0"/>
                </a:lnTo>
                <a:lnTo>
                  <a:pt x="339" y="2"/>
                </a:lnTo>
                <a:lnTo>
                  <a:pt x="339" y="1"/>
                </a:lnTo>
                <a:lnTo>
                  <a:pt x="339" y="2"/>
                </a:lnTo>
                <a:lnTo>
                  <a:pt x="340" y="1"/>
                </a:lnTo>
                <a:lnTo>
                  <a:pt x="340" y="2"/>
                </a:lnTo>
                <a:lnTo>
                  <a:pt x="340" y="1"/>
                </a:lnTo>
                <a:lnTo>
                  <a:pt x="341" y="2"/>
                </a:lnTo>
                <a:lnTo>
                  <a:pt x="341" y="0"/>
                </a:lnTo>
                <a:lnTo>
                  <a:pt x="343" y="3"/>
                </a:lnTo>
                <a:lnTo>
                  <a:pt x="343" y="3"/>
                </a:lnTo>
                <a:lnTo>
                  <a:pt x="343" y="1"/>
                </a:lnTo>
                <a:lnTo>
                  <a:pt x="344" y="1"/>
                </a:lnTo>
                <a:lnTo>
                  <a:pt x="344" y="1"/>
                </a:lnTo>
                <a:lnTo>
                  <a:pt x="344" y="1"/>
                </a:lnTo>
                <a:lnTo>
                  <a:pt x="345" y="2"/>
                </a:lnTo>
                <a:lnTo>
                  <a:pt x="345" y="2"/>
                </a:lnTo>
                <a:lnTo>
                  <a:pt x="346" y="2"/>
                </a:lnTo>
                <a:lnTo>
                  <a:pt x="346" y="2"/>
                </a:lnTo>
                <a:lnTo>
                  <a:pt x="346" y="2"/>
                </a:lnTo>
                <a:lnTo>
                  <a:pt x="347" y="2"/>
                </a:lnTo>
                <a:lnTo>
                  <a:pt x="347" y="3"/>
                </a:lnTo>
                <a:lnTo>
                  <a:pt x="347" y="2"/>
                </a:lnTo>
                <a:lnTo>
                  <a:pt x="348" y="0"/>
                </a:lnTo>
                <a:lnTo>
                  <a:pt x="348" y="3"/>
                </a:lnTo>
                <a:lnTo>
                  <a:pt x="348" y="3"/>
                </a:lnTo>
                <a:lnTo>
                  <a:pt x="349" y="0"/>
                </a:lnTo>
                <a:lnTo>
                  <a:pt x="349" y="1"/>
                </a:lnTo>
                <a:lnTo>
                  <a:pt x="350" y="2"/>
                </a:lnTo>
                <a:lnTo>
                  <a:pt x="350" y="2"/>
                </a:lnTo>
                <a:lnTo>
                  <a:pt x="350" y="2"/>
                </a:lnTo>
                <a:lnTo>
                  <a:pt x="352" y="1"/>
                </a:lnTo>
                <a:lnTo>
                  <a:pt x="352" y="3"/>
                </a:lnTo>
                <a:lnTo>
                  <a:pt x="352" y="2"/>
                </a:lnTo>
                <a:lnTo>
                  <a:pt x="353" y="0"/>
                </a:lnTo>
                <a:lnTo>
                  <a:pt x="353" y="0"/>
                </a:lnTo>
                <a:lnTo>
                  <a:pt x="353" y="1"/>
                </a:lnTo>
                <a:lnTo>
                  <a:pt x="354" y="0"/>
                </a:lnTo>
                <a:lnTo>
                  <a:pt x="354" y="2"/>
                </a:lnTo>
                <a:lnTo>
                  <a:pt x="355" y="1"/>
                </a:lnTo>
                <a:lnTo>
                  <a:pt x="355" y="1"/>
                </a:lnTo>
                <a:lnTo>
                  <a:pt x="355" y="1"/>
                </a:lnTo>
                <a:lnTo>
                  <a:pt x="356" y="2"/>
                </a:lnTo>
                <a:lnTo>
                  <a:pt x="356" y="2"/>
                </a:lnTo>
                <a:lnTo>
                  <a:pt x="356" y="3"/>
                </a:lnTo>
                <a:lnTo>
                  <a:pt x="357" y="2"/>
                </a:lnTo>
                <a:lnTo>
                  <a:pt x="357" y="2"/>
                </a:lnTo>
                <a:lnTo>
                  <a:pt x="357" y="1"/>
                </a:lnTo>
                <a:lnTo>
                  <a:pt x="358" y="3"/>
                </a:lnTo>
                <a:lnTo>
                  <a:pt x="358" y="2"/>
                </a:lnTo>
                <a:lnTo>
                  <a:pt x="359" y="1"/>
                </a:lnTo>
                <a:lnTo>
                  <a:pt x="359" y="2"/>
                </a:lnTo>
                <a:lnTo>
                  <a:pt x="359" y="2"/>
                </a:lnTo>
                <a:lnTo>
                  <a:pt x="361" y="3"/>
                </a:lnTo>
                <a:lnTo>
                  <a:pt x="361" y="2"/>
                </a:lnTo>
                <a:lnTo>
                  <a:pt x="361" y="3"/>
                </a:lnTo>
                <a:lnTo>
                  <a:pt x="362" y="2"/>
                </a:lnTo>
                <a:lnTo>
                  <a:pt x="362" y="0"/>
                </a:lnTo>
                <a:lnTo>
                  <a:pt x="362" y="3"/>
                </a:lnTo>
                <a:lnTo>
                  <a:pt x="363" y="3"/>
                </a:lnTo>
                <a:lnTo>
                  <a:pt x="363" y="2"/>
                </a:lnTo>
                <a:lnTo>
                  <a:pt x="364" y="1"/>
                </a:lnTo>
                <a:lnTo>
                  <a:pt x="364" y="3"/>
                </a:lnTo>
                <a:lnTo>
                  <a:pt x="364" y="1"/>
                </a:lnTo>
                <a:lnTo>
                  <a:pt x="365" y="2"/>
                </a:lnTo>
                <a:lnTo>
                  <a:pt x="365" y="2"/>
                </a:lnTo>
                <a:lnTo>
                  <a:pt x="365" y="2"/>
                </a:lnTo>
                <a:lnTo>
                  <a:pt x="366" y="0"/>
                </a:lnTo>
                <a:lnTo>
                  <a:pt x="366" y="0"/>
                </a:lnTo>
                <a:lnTo>
                  <a:pt x="366" y="1"/>
                </a:lnTo>
                <a:lnTo>
                  <a:pt x="367" y="2"/>
                </a:lnTo>
                <a:lnTo>
                  <a:pt x="367" y="2"/>
                </a:lnTo>
                <a:lnTo>
                  <a:pt x="368" y="2"/>
                </a:lnTo>
                <a:lnTo>
                  <a:pt x="368" y="2"/>
                </a:lnTo>
                <a:lnTo>
                  <a:pt x="368" y="3"/>
                </a:lnTo>
                <a:lnTo>
                  <a:pt x="370" y="1"/>
                </a:lnTo>
                <a:lnTo>
                  <a:pt x="370" y="2"/>
                </a:lnTo>
                <a:lnTo>
                  <a:pt x="370" y="2"/>
                </a:lnTo>
                <a:lnTo>
                  <a:pt x="371" y="3"/>
                </a:lnTo>
                <a:lnTo>
                  <a:pt x="371" y="2"/>
                </a:lnTo>
                <a:lnTo>
                  <a:pt x="371" y="2"/>
                </a:lnTo>
                <a:lnTo>
                  <a:pt x="372" y="1"/>
                </a:lnTo>
                <a:lnTo>
                  <a:pt x="372" y="1"/>
                </a:lnTo>
                <a:lnTo>
                  <a:pt x="373" y="3"/>
                </a:lnTo>
                <a:lnTo>
                  <a:pt x="373" y="3"/>
                </a:lnTo>
                <a:lnTo>
                  <a:pt x="373" y="0"/>
                </a:lnTo>
                <a:lnTo>
                  <a:pt x="374" y="2"/>
                </a:lnTo>
                <a:lnTo>
                  <a:pt x="374" y="3"/>
                </a:lnTo>
                <a:lnTo>
                  <a:pt x="374" y="2"/>
                </a:lnTo>
                <a:lnTo>
                  <a:pt x="375" y="1"/>
                </a:lnTo>
                <a:lnTo>
                  <a:pt x="375" y="2"/>
                </a:lnTo>
                <a:lnTo>
                  <a:pt x="375" y="3"/>
                </a:lnTo>
                <a:lnTo>
                  <a:pt x="376" y="2"/>
                </a:lnTo>
                <a:lnTo>
                  <a:pt x="376" y="2"/>
                </a:lnTo>
                <a:lnTo>
                  <a:pt x="377" y="1"/>
                </a:lnTo>
                <a:lnTo>
                  <a:pt x="377" y="2"/>
                </a:lnTo>
                <a:lnTo>
                  <a:pt x="377" y="1"/>
                </a:lnTo>
                <a:lnTo>
                  <a:pt x="379" y="2"/>
                </a:lnTo>
                <a:lnTo>
                  <a:pt x="379" y="2"/>
                </a:lnTo>
                <a:lnTo>
                  <a:pt x="379" y="2"/>
                </a:lnTo>
                <a:lnTo>
                  <a:pt x="380" y="2"/>
                </a:lnTo>
                <a:lnTo>
                  <a:pt x="380" y="2"/>
                </a:lnTo>
                <a:lnTo>
                  <a:pt x="380" y="3"/>
                </a:lnTo>
                <a:lnTo>
                  <a:pt x="381" y="3"/>
                </a:lnTo>
                <a:lnTo>
                  <a:pt x="381" y="2"/>
                </a:lnTo>
                <a:lnTo>
                  <a:pt x="382" y="3"/>
                </a:lnTo>
                <a:lnTo>
                  <a:pt x="382" y="2"/>
                </a:lnTo>
                <a:lnTo>
                  <a:pt x="382" y="3"/>
                </a:lnTo>
                <a:lnTo>
                  <a:pt x="383" y="3"/>
                </a:lnTo>
                <a:lnTo>
                  <a:pt x="383" y="3"/>
                </a:lnTo>
                <a:lnTo>
                  <a:pt x="383" y="3"/>
                </a:lnTo>
                <a:lnTo>
                  <a:pt x="384" y="3"/>
                </a:lnTo>
                <a:lnTo>
                  <a:pt x="384" y="1"/>
                </a:lnTo>
                <a:lnTo>
                  <a:pt x="384" y="3"/>
                </a:lnTo>
                <a:lnTo>
                  <a:pt x="385" y="3"/>
                </a:lnTo>
                <a:lnTo>
                  <a:pt x="385" y="2"/>
                </a:lnTo>
                <a:lnTo>
                  <a:pt x="386" y="3"/>
                </a:lnTo>
                <a:lnTo>
                  <a:pt x="386" y="1"/>
                </a:lnTo>
                <a:lnTo>
                  <a:pt x="386" y="3"/>
                </a:lnTo>
                <a:lnTo>
                  <a:pt x="388" y="1"/>
                </a:lnTo>
                <a:lnTo>
                  <a:pt x="388" y="0"/>
                </a:lnTo>
                <a:lnTo>
                  <a:pt x="388" y="2"/>
                </a:lnTo>
                <a:lnTo>
                  <a:pt x="389" y="1"/>
                </a:lnTo>
                <a:lnTo>
                  <a:pt x="389" y="2"/>
                </a:lnTo>
                <a:lnTo>
                  <a:pt x="390" y="1"/>
                </a:lnTo>
                <a:lnTo>
                  <a:pt x="390" y="2"/>
                </a:lnTo>
                <a:lnTo>
                  <a:pt x="390" y="2"/>
                </a:lnTo>
                <a:lnTo>
                  <a:pt x="391" y="3"/>
                </a:lnTo>
                <a:lnTo>
                  <a:pt x="391" y="3"/>
                </a:lnTo>
                <a:lnTo>
                  <a:pt x="391" y="3"/>
                </a:lnTo>
                <a:lnTo>
                  <a:pt x="392" y="2"/>
                </a:lnTo>
                <a:lnTo>
                  <a:pt x="392" y="3"/>
                </a:lnTo>
                <a:lnTo>
                  <a:pt x="392" y="3"/>
                </a:lnTo>
                <a:lnTo>
                  <a:pt x="393" y="1"/>
                </a:lnTo>
                <a:lnTo>
                  <a:pt x="393" y="0"/>
                </a:lnTo>
                <a:lnTo>
                  <a:pt x="394" y="2"/>
                </a:lnTo>
                <a:lnTo>
                  <a:pt x="394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5" y="1"/>
                </a:lnTo>
                <a:lnTo>
                  <a:pt x="397" y="1"/>
                </a:lnTo>
                <a:lnTo>
                  <a:pt x="397" y="2"/>
                </a:lnTo>
                <a:lnTo>
                  <a:pt x="397" y="3"/>
                </a:lnTo>
                <a:lnTo>
                  <a:pt x="398" y="3"/>
                </a:lnTo>
                <a:lnTo>
                  <a:pt x="398" y="2"/>
                </a:lnTo>
                <a:lnTo>
                  <a:pt x="399" y="1"/>
                </a:lnTo>
                <a:lnTo>
                  <a:pt x="399" y="2"/>
                </a:lnTo>
                <a:lnTo>
                  <a:pt x="399" y="1"/>
                </a:lnTo>
                <a:lnTo>
                  <a:pt x="400" y="1"/>
                </a:lnTo>
                <a:lnTo>
                  <a:pt x="400" y="1"/>
                </a:lnTo>
                <a:lnTo>
                  <a:pt x="400" y="3"/>
                </a:lnTo>
                <a:lnTo>
                  <a:pt x="401" y="2"/>
                </a:lnTo>
                <a:lnTo>
                  <a:pt x="401" y="0"/>
                </a:lnTo>
                <a:lnTo>
                  <a:pt x="401" y="2"/>
                </a:lnTo>
                <a:lnTo>
                  <a:pt x="402" y="3"/>
                </a:lnTo>
                <a:lnTo>
                  <a:pt x="402" y="2"/>
                </a:lnTo>
                <a:lnTo>
                  <a:pt x="403" y="1"/>
                </a:lnTo>
                <a:lnTo>
                  <a:pt x="403" y="1"/>
                </a:lnTo>
                <a:lnTo>
                  <a:pt x="403" y="1"/>
                </a:lnTo>
                <a:lnTo>
                  <a:pt x="404" y="2"/>
                </a:lnTo>
                <a:lnTo>
                  <a:pt x="404" y="3"/>
                </a:lnTo>
                <a:lnTo>
                  <a:pt x="404" y="2"/>
                </a:lnTo>
                <a:lnTo>
                  <a:pt x="406" y="3"/>
                </a:lnTo>
                <a:lnTo>
                  <a:pt x="406" y="1"/>
                </a:lnTo>
                <a:lnTo>
                  <a:pt x="406" y="2"/>
                </a:lnTo>
                <a:lnTo>
                  <a:pt x="407" y="3"/>
                </a:lnTo>
                <a:lnTo>
                  <a:pt x="407" y="2"/>
                </a:lnTo>
                <a:lnTo>
                  <a:pt x="408" y="3"/>
                </a:lnTo>
                <a:lnTo>
                  <a:pt x="408" y="0"/>
                </a:lnTo>
                <a:lnTo>
                  <a:pt x="408" y="3"/>
                </a:lnTo>
                <a:lnTo>
                  <a:pt x="409" y="2"/>
                </a:lnTo>
                <a:lnTo>
                  <a:pt x="409" y="3"/>
                </a:lnTo>
                <a:lnTo>
                  <a:pt x="409" y="2"/>
                </a:lnTo>
                <a:lnTo>
                  <a:pt x="410" y="2"/>
                </a:lnTo>
                <a:lnTo>
                  <a:pt x="410" y="2"/>
                </a:lnTo>
                <a:lnTo>
                  <a:pt x="410" y="0"/>
                </a:lnTo>
                <a:lnTo>
                  <a:pt x="411" y="1"/>
                </a:lnTo>
                <a:lnTo>
                  <a:pt x="411" y="2"/>
                </a:lnTo>
                <a:lnTo>
                  <a:pt x="412" y="1"/>
                </a:lnTo>
                <a:lnTo>
                  <a:pt x="412" y="2"/>
                </a:lnTo>
                <a:lnTo>
                  <a:pt x="412" y="0"/>
                </a:lnTo>
                <a:lnTo>
                  <a:pt x="413" y="3"/>
                </a:lnTo>
                <a:lnTo>
                  <a:pt x="413" y="3"/>
                </a:lnTo>
                <a:lnTo>
                  <a:pt x="413" y="2"/>
                </a:lnTo>
                <a:lnTo>
                  <a:pt x="415" y="2"/>
                </a:lnTo>
                <a:lnTo>
                  <a:pt x="415" y="3"/>
                </a:lnTo>
                <a:lnTo>
                  <a:pt x="415" y="2"/>
                </a:lnTo>
                <a:lnTo>
                  <a:pt x="416" y="0"/>
                </a:lnTo>
                <a:lnTo>
                  <a:pt x="416" y="2"/>
                </a:lnTo>
                <a:lnTo>
                  <a:pt x="417" y="2"/>
                </a:lnTo>
                <a:lnTo>
                  <a:pt x="417" y="3"/>
                </a:lnTo>
                <a:lnTo>
                  <a:pt x="417" y="2"/>
                </a:lnTo>
                <a:lnTo>
                  <a:pt x="418" y="1"/>
                </a:lnTo>
                <a:lnTo>
                  <a:pt x="418" y="2"/>
                </a:lnTo>
                <a:lnTo>
                  <a:pt x="418" y="2"/>
                </a:lnTo>
                <a:lnTo>
                  <a:pt x="419" y="0"/>
                </a:lnTo>
                <a:lnTo>
                  <a:pt x="419" y="2"/>
                </a:lnTo>
                <a:lnTo>
                  <a:pt x="419" y="1"/>
                </a:lnTo>
                <a:lnTo>
                  <a:pt x="420" y="0"/>
                </a:lnTo>
                <a:lnTo>
                  <a:pt x="420" y="2"/>
                </a:lnTo>
                <a:lnTo>
                  <a:pt x="421" y="3"/>
                </a:lnTo>
                <a:lnTo>
                  <a:pt x="421" y="3"/>
                </a:lnTo>
                <a:lnTo>
                  <a:pt x="421" y="2"/>
                </a:lnTo>
                <a:lnTo>
                  <a:pt x="422" y="2"/>
                </a:lnTo>
                <a:lnTo>
                  <a:pt x="422" y="0"/>
                </a:lnTo>
                <a:lnTo>
                  <a:pt x="422" y="1"/>
                </a:lnTo>
                <a:lnTo>
                  <a:pt x="424" y="0"/>
                </a:lnTo>
                <a:lnTo>
                  <a:pt x="424" y="1"/>
                </a:lnTo>
                <a:lnTo>
                  <a:pt x="424" y="1"/>
                </a:lnTo>
                <a:lnTo>
                  <a:pt x="425" y="1"/>
                </a:lnTo>
                <a:lnTo>
                  <a:pt x="425" y="0"/>
                </a:lnTo>
                <a:lnTo>
                  <a:pt x="426" y="2"/>
                </a:lnTo>
                <a:lnTo>
                  <a:pt x="426" y="0"/>
                </a:lnTo>
                <a:lnTo>
                  <a:pt x="426" y="2"/>
                </a:lnTo>
                <a:lnTo>
                  <a:pt x="427" y="1"/>
                </a:lnTo>
                <a:lnTo>
                  <a:pt x="427" y="1"/>
                </a:lnTo>
                <a:lnTo>
                  <a:pt x="427" y="2"/>
                </a:lnTo>
                <a:lnTo>
                  <a:pt x="428" y="3"/>
                </a:lnTo>
                <a:lnTo>
                  <a:pt x="428" y="2"/>
                </a:lnTo>
                <a:lnTo>
                  <a:pt x="428" y="1"/>
                </a:lnTo>
                <a:lnTo>
                  <a:pt x="429" y="3"/>
                </a:lnTo>
                <a:lnTo>
                  <a:pt x="429" y="2"/>
                </a:lnTo>
                <a:lnTo>
                  <a:pt x="430" y="1"/>
                </a:lnTo>
                <a:lnTo>
                  <a:pt x="430" y="2"/>
                </a:lnTo>
                <a:lnTo>
                  <a:pt x="430" y="2"/>
                </a:lnTo>
                <a:lnTo>
                  <a:pt x="431" y="2"/>
                </a:lnTo>
                <a:lnTo>
                  <a:pt x="431" y="3"/>
                </a:lnTo>
                <a:lnTo>
                  <a:pt x="431" y="2"/>
                </a:lnTo>
                <a:lnTo>
                  <a:pt x="433" y="1"/>
                </a:lnTo>
                <a:lnTo>
                  <a:pt x="433" y="3"/>
                </a:lnTo>
                <a:lnTo>
                  <a:pt x="434" y="2"/>
                </a:lnTo>
                <a:lnTo>
                  <a:pt x="434" y="3"/>
                </a:lnTo>
                <a:lnTo>
                  <a:pt x="434" y="2"/>
                </a:lnTo>
                <a:lnTo>
                  <a:pt x="435" y="3"/>
                </a:lnTo>
                <a:lnTo>
                  <a:pt x="435" y="1"/>
                </a:lnTo>
                <a:lnTo>
                  <a:pt x="435" y="1"/>
                </a:lnTo>
                <a:lnTo>
                  <a:pt x="436" y="0"/>
                </a:lnTo>
                <a:lnTo>
                  <a:pt x="436" y="2"/>
                </a:lnTo>
                <a:lnTo>
                  <a:pt x="436" y="2"/>
                </a:lnTo>
                <a:lnTo>
                  <a:pt x="437" y="3"/>
                </a:lnTo>
                <a:lnTo>
                  <a:pt x="437" y="1"/>
                </a:lnTo>
                <a:lnTo>
                  <a:pt x="438" y="1"/>
                </a:lnTo>
                <a:lnTo>
                  <a:pt x="438" y="1"/>
                </a:lnTo>
                <a:lnTo>
                  <a:pt x="438" y="1"/>
                </a:lnTo>
                <a:lnTo>
                  <a:pt x="439" y="2"/>
                </a:lnTo>
                <a:lnTo>
                  <a:pt x="439" y="1"/>
                </a:lnTo>
                <a:lnTo>
                  <a:pt x="439" y="2"/>
                </a:lnTo>
                <a:lnTo>
                  <a:pt x="440" y="2"/>
                </a:lnTo>
                <a:lnTo>
                  <a:pt x="440" y="3"/>
                </a:lnTo>
                <a:lnTo>
                  <a:pt x="440" y="2"/>
                </a:lnTo>
                <a:lnTo>
                  <a:pt x="442" y="0"/>
                </a:lnTo>
                <a:lnTo>
                  <a:pt x="442" y="2"/>
                </a:lnTo>
                <a:lnTo>
                  <a:pt x="443" y="1"/>
                </a:lnTo>
                <a:lnTo>
                  <a:pt x="443" y="1"/>
                </a:lnTo>
                <a:lnTo>
                  <a:pt x="443" y="3"/>
                </a:lnTo>
                <a:lnTo>
                  <a:pt x="444" y="1"/>
                </a:lnTo>
                <a:lnTo>
                  <a:pt x="444" y="1"/>
                </a:lnTo>
                <a:lnTo>
                  <a:pt x="444" y="1"/>
                </a:lnTo>
                <a:lnTo>
                  <a:pt x="445" y="3"/>
                </a:lnTo>
                <a:lnTo>
                  <a:pt x="445" y="2"/>
                </a:lnTo>
                <a:lnTo>
                  <a:pt x="445" y="3"/>
                </a:lnTo>
                <a:lnTo>
                  <a:pt x="446" y="1"/>
                </a:lnTo>
                <a:lnTo>
                  <a:pt x="446" y="1"/>
                </a:lnTo>
                <a:lnTo>
                  <a:pt x="447" y="0"/>
                </a:lnTo>
                <a:lnTo>
                  <a:pt x="447" y="0"/>
                </a:lnTo>
                <a:lnTo>
                  <a:pt x="447" y="2"/>
                </a:lnTo>
                <a:lnTo>
                  <a:pt x="448" y="2"/>
                </a:lnTo>
                <a:lnTo>
                  <a:pt x="448" y="1"/>
                </a:lnTo>
                <a:lnTo>
                  <a:pt x="448" y="3"/>
                </a:lnTo>
                <a:lnTo>
                  <a:pt x="449" y="2"/>
                </a:lnTo>
                <a:lnTo>
                  <a:pt x="449" y="1"/>
                </a:lnTo>
                <a:lnTo>
                  <a:pt x="449" y="1"/>
                </a:lnTo>
                <a:lnTo>
                  <a:pt x="451" y="2"/>
                </a:lnTo>
                <a:lnTo>
                  <a:pt x="451" y="2"/>
                </a:lnTo>
                <a:lnTo>
                  <a:pt x="452" y="2"/>
                </a:lnTo>
                <a:lnTo>
                  <a:pt x="452" y="1"/>
                </a:lnTo>
                <a:lnTo>
                  <a:pt x="452" y="3"/>
                </a:lnTo>
                <a:lnTo>
                  <a:pt x="453" y="3"/>
                </a:lnTo>
                <a:lnTo>
                  <a:pt x="453" y="2"/>
                </a:lnTo>
                <a:lnTo>
                  <a:pt x="453" y="2"/>
                </a:lnTo>
                <a:lnTo>
                  <a:pt x="454" y="3"/>
                </a:lnTo>
                <a:lnTo>
                  <a:pt x="454" y="1"/>
                </a:lnTo>
                <a:lnTo>
                  <a:pt x="454" y="3"/>
                </a:lnTo>
                <a:lnTo>
                  <a:pt x="455" y="3"/>
                </a:lnTo>
                <a:lnTo>
                  <a:pt x="455" y="3"/>
                </a:lnTo>
                <a:lnTo>
                  <a:pt x="456" y="0"/>
                </a:lnTo>
                <a:lnTo>
                  <a:pt x="456" y="1"/>
                </a:lnTo>
                <a:lnTo>
                  <a:pt x="456" y="3"/>
                </a:lnTo>
                <a:lnTo>
                  <a:pt x="457" y="1"/>
                </a:lnTo>
                <a:lnTo>
                  <a:pt x="457" y="3"/>
                </a:lnTo>
                <a:lnTo>
                  <a:pt x="457" y="2"/>
                </a:lnTo>
                <a:lnTo>
                  <a:pt x="458" y="2"/>
                </a:lnTo>
                <a:lnTo>
                  <a:pt x="458" y="1"/>
                </a:lnTo>
                <a:lnTo>
                  <a:pt x="458" y="1"/>
                </a:lnTo>
                <a:lnTo>
                  <a:pt x="460" y="1"/>
                </a:lnTo>
                <a:lnTo>
                  <a:pt x="460" y="3"/>
                </a:lnTo>
                <a:lnTo>
                  <a:pt x="461" y="1"/>
                </a:lnTo>
                <a:lnTo>
                  <a:pt x="461" y="1"/>
                </a:lnTo>
                <a:lnTo>
                  <a:pt x="461" y="1"/>
                </a:lnTo>
                <a:lnTo>
                  <a:pt x="462" y="2"/>
                </a:lnTo>
                <a:lnTo>
                  <a:pt x="462" y="3"/>
                </a:lnTo>
                <a:lnTo>
                  <a:pt x="462" y="2"/>
                </a:lnTo>
                <a:lnTo>
                  <a:pt x="463" y="2"/>
                </a:lnTo>
                <a:lnTo>
                  <a:pt x="463" y="2"/>
                </a:lnTo>
                <a:lnTo>
                  <a:pt x="463" y="1"/>
                </a:lnTo>
                <a:lnTo>
                  <a:pt x="464" y="3"/>
                </a:lnTo>
                <a:lnTo>
                  <a:pt x="464" y="2"/>
                </a:lnTo>
                <a:lnTo>
                  <a:pt x="465" y="3"/>
                </a:lnTo>
                <a:lnTo>
                  <a:pt x="465" y="2"/>
                </a:lnTo>
                <a:lnTo>
                  <a:pt x="465" y="1"/>
                </a:lnTo>
                <a:lnTo>
                  <a:pt x="466" y="1"/>
                </a:lnTo>
                <a:lnTo>
                  <a:pt x="466" y="2"/>
                </a:lnTo>
                <a:lnTo>
                  <a:pt x="466" y="2"/>
                </a:lnTo>
                <a:lnTo>
                  <a:pt x="467" y="2"/>
                </a:lnTo>
                <a:lnTo>
                  <a:pt x="467" y="3"/>
                </a:lnTo>
                <a:lnTo>
                  <a:pt x="467" y="1"/>
                </a:lnTo>
                <a:lnTo>
                  <a:pt x="469" y="2"/>
                </a:lnTo>
                <a:lnTo>
                  <a:pt x="469" y="1"/>
                </a:lnTo>
                <a:lnTo>
                  <a:pt x="470" y="3"/>
                </a:lnTo>
                <a:lnTo>
                  <a:pt x="470" y="2"/>
                </a:lnTo>
                <a:lnTo>
                  <a:pt x="470" y="2"/>
                </a:lnTo>
                <a:lnTo>
                  <a:pt x="471" y="0"/>
                </a:lnTo>
                <a:lnTo>
                  <a:pt x="471" y="3"/>
                </a:lnTo>
                <a:lnTo>
                  <a:pt x="471" y="1"/>
                </a:lnTo>
                <a:lnTo>
                  <a:pt x="472" y="2"/>
                </a:lnTo>
                <a:lnTo>
                  <a:pt x="472" y="2"/>
                </a:lnTo>
                <a:lnTo>
                  <a:pt x="472" y="2"/>
                </a:lnTo>
                <a:lnTo>
                  <a:pt x="473" y="2"/>
                </a:lnTo>
                <a:lnTo>
                  <a:pt x="473" y="3"/>
                </a:lnTo>
                <a:lnTo>
                  <a:pt x="474" y="3"/>
                </a:lnTo>
                <a:lnTo>
                  <a:pt x="474" y="1"/>
                </a:lnTo>
                <a:lnTo>
                  <a:pt x="474" y="1"/>
                </a:lnTo>
                <a:lnTo>
                  <a:pt x="475" y="3"/>
                </a:lnTo>
                <a:lnTo>
                  <a:pt x="475" y="2"/>
                </a:lnTo>
                <a:lnTo>
                  <a:pt x="475" y="0"/>
                </a:lnTo>
                <a:lnTo>
                  <a:pt x="476" y="2"/>
                </a:lnTo>
                <a:lnTo>
                  <a:pt x="476" y="0"/>
                </a:lnTo>
                <a:lnTo>
                  <a:pt x="478" y="2"/>
                </a:lnTo>
                <a:lnTo>
                  <a:pt x="478" y="2"/>
                </a:lnTo>
                <a:lnTo>
                  <a:pt x="478" y="0"/>
                </a:lnTo>
                <a:lnTo>
                  <a:pt x="479" y="2"/>
                </a:lnTo>
                <a:lnTo>
                  <a:pt x="479" y="2"/>
                </a:lnTo>
                <a:lnTo>
                  <a:pt x="479" y="3"/>
                </a:lnTo>
                <a:lnTo>
                  <a:pt x="480" y="1"/>
                </a:lnTo>
                <a:lnTo>
                  <a:pt x="480" y="1"/>
                </a:lnTo>
                <a:lnTo>
                  <a:pt x="480" y="2"/>
                </a:lnTo>
                <a:lnTo>
                  <a:pt x="481" y="2"/>
                </a:lnTo>
                <a:lnTo>
                  <a:pt x="481" y="3"/>
                </a:lnTo>
                <a:lnTo>
                  <a:pt x="482" y="2"/>
                </a:lnTo>
                <a:lnTo>
                  <a:pt x="482" y="1"/>
                </a:lnTo>
                <a:lnTo>
                  <a:pt x="482" y="2"/>
                </a:lnTo>
                <a:lnTo>
                  <a:pt x="483" y="1"/>
                </a:lnTo>
                <a:lnTo>
                  <a:pt x="483" y="3"/>
                </a:lnTo>
                <a:lnTo>
                  <a:pt x="483" y="2"/>
                </a:lnTo>
                <a:lnTo>
                  <a:pt x="484" y="3"/>
                </a:lnTo>
                <a:lnTo>
                  <a:pt x="484" y="2"/>
                </a:lnTo>
                <a:lnTo>
                  <a:pt x="484" y="1"/>
                </a:lnTo>
                <a:lnTo>
                  <a:pt x="485" y="3"/>
                </a:lnTo>
                <a:lnTo>
                  <a:pt x="485" y="0"/>
                </a:lnTo>
                <a:lnTo>
                  <a:pt x="487" y="3"/>
                </a:lnTo>
                <a:lnTo>
                  <a:pt x="487" y="2"/>
                </a:lnTo>
                <a:lnTo>
                  <a:pt x="487" y="2"/>
                </a:lnTo>
                <a:lnTo>
                  <a:pt x="488" y="2"/>
                </a:lnTo>
                <a:lnTo>
                  <a:pt x="488" y="0"/>
                </a:lnTo>
                <a:lnTo>
                  <a:pt x="488" y="2"/>
                </a:lnTo>
                <a:lnTo>
                  <a:pt x="489" y="0"/>
                </a:lnTo>
                <a:lnTo>
                  <a:pt x="489" y="1"/>
                </a:lnTo>
                <a:lnTo>
                  <a:pt x="489" y="2"/>
                </a:lnTo>
                <a:lnTo>
                  <a:pt x="490" y="3"/>
                </a:lnTo>
                <a:lnTo>
                  <a:pt x="490" y="3"/>
                </a:lnTo>
                <a:lnTo>
                  <a:pt x="491" y="2"/>
                </a:lnTo>
                <a:lnTo>
                  <a:pt x="491" y="2"/>
                </a:lnTo>
                <a:lnTo>
                  <a:pt x="491" y="1"/>
                </a:lnTo>
                <a:lnTo>
                  <a:pt x="492" y="3"/>
                </a:lnTo>
                <a:lnTo>
                  <a:pt x="492" y="3"/>
                </a:lnTo>
                <a:lnTo>
                  <a:pt x="492" y="2"/>
                </a:lnTo>
                <a:lnTo>
                  <a:pt x="493" y="1"/>
                </a:lnTo>
                <a:lnTo>
                  <a:pt x="493" y="2"/>
                </a:lnTo>
                <a:lnTo>
                  <a:pt x="493" y="1"/>
                </a:lnTo>
                <a:lnTo>
                  <a:pt x="494" y="2"/>
                </a:lnTo>
                <a:lnTo>
                  <a:pt x="494" y="2"/>
                </a:lnTo>
                <a:lnTo>
                  <a:pt x="496" y="3"/>
                </a:lnTo>
                <a:lnTo>
                  <a:pt x="496" y="2"/>
                </a:lnTo>
                <a:lnTo>
                  <a:pt x="496" y="1"/>
                </a:lnTo>
                <a:lnTo>
                  <a:pt x="497" y="1"/>
                </a:lnTo>
                <a:lnTo>
                  <a:pt x="497" y="1"/>
                </a:lnTo>
                <a:lnTo>
                  <a:pt x="497" y="1"/>
                </a:lnTo>
                <a:lnTo>
                  <a:pt x="498" y="1"/>
                </a:lnTo>
                <a:lnTo>
                  <a:pt x="498" y="2"/>
                </a:lnTo>
                <a:lnTo>
                  <a:pt x="498" y="1"/>
                </a:lnTo>
                <a:lnTo>
                  <a:pt x="499" y="3"/>
                </a:lnTo>
                <a:lnTo>
                  <a:pt x="499" y="3"/>
                </a:lnTo>
                <a:lnTo>
                  <a:pt x="500" y="1"/>
                </a:lnTo>
                <a:lnTo>
                  <a:pt x="500" y="1"/>
                </a:lnTo>
                <a:lnTo>
                  <a:pt x="500" y="3"/>
                </a:lnTo>
                <a:lnTo>
                  <a:pt x="501" y="2"/>
                </a:lnTo>
                <a:lnTo>
                  <a:pt x="501" y="2"/>
                </a:lnTo>
                <a:lnTo>
                  <a:pt x="501" y="1"/>
                </a:lnTo>
                <a:lnTo>
                  <a:pt x="502" y="1"/>
                </a:lnTo>
                <a:lnTo>
                  <a:pt x="502" y="1"/>
                </a:lnTo>
                <a:lnTo>
                  <a:pt x="502" y="1"/>
                </a:lnTo>
                <a:lnTo>
                  <a:pt x="503" y="2"/>
                </a:lnTo>
                <a:lnTo>
                  <a:pt x="503" y="2"/>
                </a:lnTo>
                <a:lnTo>
                  <a:pt x="504" y="1"/>
                </a:lnTo>
                <a:lnTo>
                  <a:pt x="504" y="2"/>
                </a:lnTo>
                <a:lnTo>
                  <a:pt x="504" y="2"/>
                </a:lnTo>
                <a:lnTo>
                  <a:pt x="506" y="0"/>
                </a:lnTo>
                <a:lnTo>
                  <a:pt x="506" y="2"/>
                </a:lnTo>
                <a:lnTo>
                  <a:pt x="506" y="1"/>
                </a:lnTo>
                <a:lnTo>
                  <a:pt x="507" y="2"/>
                </a:lnTo>
                <a:lnTo>
                  <a:pt x="507" y="0"/>
                </a:lnTo>
                <a:lnTo>
                  <a:pt x="507" y="1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09" y="2"/>
                </a:lnTo>
                <a:lnTo>
                  <a:pt x="510" y="3"/>
                </a:lnTo>
                <a:lnTo>
                  <a:pt x="510" y="3"/>
                </a:lnTo>
                <a:lnTo>
                  <a:pt x="510" y="2"/>
                </a:lnTo>
                <a:lnTo>
                  <a:pt x="511" y="3"/>
                </a:lnTo>
                <a:lnTo>
                  <a:pt x="511" y="3"/>
                </a:lnTo>
                <a:lnTo>
                  <a:pt x="511" y="2"/>
                </a:lnTo>
                <a:lnTo>
                  <a:pt x="512" y="2"/>
                </a:lnTo>
                <a:lnTo>
                  <a:pt x="512" y="3"/>
                </a:lnTo>
                <a:lnTo>
                  <a:pt x="513" y="3"/>
                </a:lnTo>
                <a:lnTo>
                  <a:pt x="513" y="1"/>
                </a:lnTo>
                <a:lnTo>
                  <a:pt x="513" y="1"/>
                </a:lnTo>
                <a:lnTo>
                  <a:pt x="515" y="3"/>
                </a:lnTo>
                <a:lnTo>
                  <a:pt x="515" y="2"/>
                </a:lnTo>
                <a:lnTo>
                  <a:pt x="515" y="2"/>
                </a:lnTo>
                <a:lnTo>
                  <a:pt x="516" y="3"/>
                </a:lnTo>
                <a:lnTo>
                  <a:pt x="516" y="1"/>
                </a:lnTo>
                <a:lnTo>
                  <a:pt x="516" y="3"/>
                </a:lnTo>
                <a:lnTo>
                  <a:pt x="517" y="2"/>
                </a:lnTo>
                <a:lnTo>
                  <a:pt x="517" y="2"/>
                </a:lnTo>
                <a:lnTo>
                  <a:pt x="518" y="0"/>
                </a:lnTo>
                <a:lnTo>
                  <a:pt x="518" y="2"/>
                </a:lnTo>
                <a:lnTo>
                  <a:pt x="518" y="2"/>
                </a:lnTo>
                <a:lnTo>
                  <a:pt x="519" y="2"/>
                </a:lnTo>
                <a:lnTo>
                  <a:pt x="519" y="1"/>
                </a:lnTo>
                <a:lnTo>
                  <a:pt x="519" y="2"/>
                </a:lnTo>
                <a:lnTo>
                  <a:pt x="520" y="1"/>
                </a:lnTo>
                <a:lnTo>
                  <a:pt x="520" y="2"/>
                </a:lnTo>
                <a:lnTo>
                  <a:pt x="521" y="1"/>
                </a:lnTo>
                <a:lnTo>
                  <a:pt x="521" y="1"/>
                </a:lnTo>
                <a:lnTo>
                  <a:pt x="521" y="2"/>
                </a:lnTo>
                <a:lnTo>
                  <a:pt x="522" y="1"/>
                </a:lnTo>
                <a:lnTo>
                  <a:pt x="522" y="2"/>
                </a:lnTo>
                <a:lnTo>
                  <a:pt x="522" y="2"/>
                </a:lnTo>
                <a:lnTo>
                  <a:pt x="524" y="2"/>
                </a:lnTo>
                <a:lnTo>
                  <a:pt x="524" y="1"/>
                </a:lnTo>
                <a:lnTo>
                  <a:pt x="524" y="3"/>
                </a:lnTo>
                <a:lnTo>
                  <a:pt x="525" y="2"/>
                </a:lnTo>
                <a:lnTo>
                  <a:pt x="525" y="1"/>
                </a:lnTo>
                <a:lnTo>
                  <a:pt x="526" y="2"/>
                </a:lnTo>
                <a:lnTo>
                  <a:pt x="526" y="0"/>
                </a:lnTo>
                <a:lnTo>
                  <a:pt x="526" y="1"/>
                </a:lnTo>
                <a:lnTo>
                  <a:pt x="527" y="0"/>
                </a:lnTo>
                <a:lnTo>
                  <a:pt x="527" y="1"/>
                </a:lnTo>
                <a:lnTo>
                  <a:pt x="527" y="3"/>
                </a:lnTo>
                <a:lnTo>
                  <a:pt x="528" y="1"/>
                </a:lnTo>
                <a:lnTo>
                  <a:pt x="528" y="1"/>
                </a:lnTo>
                <a:lnTo>
                  <a:pt x="528" y="3"/>
                </a:lnTo>
                <a:lnTo>
                  <a:pt x="529" y="2"/>
                </a:lnTo>
                <a:lnTo>
                  <a:pt x="529" y="2"/>
                </a:lnTo>
                <a:lnTo>
                  <a:pt x="530" y="3"/>
                </a:lnTo>
                <a:lnTo>
                  <a:pt x="530" y="1"/>
                </a:lnTo>
                <a:lnTo>
                  <a:pt x="530" y="0"/>
                </a:lnTo>
                <a:lnTo>
                  <a:pt x="531" y="2"/>
                </a:lnTo>
                <a:lnTo>
                  <a:pt x="531" y="2"/>
                </a:lnTo>
                <a:lnTo>
                  <a:pt x="531" y="2"/>
                </a:lnTo>
                <a:lnTo>
                  <a:pt x="533" y="2"/>
                </a:lnTo>
                <a:lnTo>
                  <a:pt x="533" y="2"/>
                </a:lnTo>
                <a:lnTo>
                  <a:pt x="533" y="2"/>
                </a:lnTo>
                <a:lnTo>
                  <a:pt x="534" y="1"/>
                </a:lnTo>
                <a:lnTo>
                  <a:pt x="534" y="2"/>
                </a:lnTo>
                <a:lnTo>
                  <a:pt x="535" y="3"/>
                </a:lnTo>
                <a:lnTo>
                  <a:pt x="535" y="1"/>
                </a:lnTo>
                <a:lnTo>
                  <a:pt x="535" y="3"/>
                </a:lnTo>
                <a:lnTo>
                  <a:pt x="536" y="1"/>
                </a:lnTo>
                <a:lnTo>
                  <a:pt x="536" y="2"/>
                </a:lnTo>
                <a:lnTo>
                  <a:pt x="536" y="3"/>
                </a:lnTo>
                <a:lnTo>
                  <a:pt x="537" y="1"/>
                </a:lnTo>
                <a:lnTo>
                  <a:pt x="537" y="1"/>
                </a:lnTo>
                <a:lnTo>
                  <a:pt x="537" y="1"/>
                </a:lnTo>
                <a:lnTo>
                  <a:pt x="538" y="3"/>
                </a:lnTo>
                <a:lnTo>
                  <a:pt x="538" y="3"/>
                </a:lnTo>
                <a:lnTo>
                  <a:pt x="539" y="2"/>
                </a:lnTo>
                <a:lnTo>
                  <a:pt x="539" y="2"/>
                </a:lnTo>
                <a:lnTo>
                  <a:pt x="539" y="2"/>
                </a:lnTo>
                <a:lnTo>
                  <a:pt x="540" y="2"/>
                </a:lnTo>
                <a:lnTo>
                  <a:pt x="540" y="1"/>
                </a:lnTo>
                <a:lnTo>
                  <a:pt x="540" y="1"/>
                </a:lnTo>
                <a:lnTo>
                  <a:pt x="542" y="2"/>
                </a:lnTo>
                <a:lnTo>
                  <a:pt x="542" y="1"/>
                </a:lnTo>
                <a:lnTo>
                  <a:pt x="542" y="1"/>
                </a:lnTo>
                <a:lnTo>
                  <a:pt x="543" y="1"/>
                </a:lnTo>
                <a:lnTo>
                  <a:pt x="543" y="2"/>
                </a:lnTo>
                <a:lnTo>
                  <a:pt x="544" y="1"/>
                </a:lnTo>
                <a:lnTo>
                  <a:pt x="544" y="2"/>
                </a:lnTo>
                <a:lnTo>
                  <a:pt x="544" y="1"/>
                </a:lnTo>
                <a:lnTo>
                  <a:pt x="545" y="1"/>
                </a:lnTo>
                <a:lnTo>
                  <a:pt x="545" y="2"/>
                </a:lnTo>
                <a:lnTo>
                  <a:pt x="545" y="2"/>
                </a:lnTo>
                <a:lnTo>
                  <a:pt x="546" y="3"/>
                </a:lnTo>
                <a:lnTo>
                  <a:pt x="546" y="3"/>
                </a:lnTo>
                <a:lnTo>
                  <a:pt x="546" y="3"/>
                </a:lnTo>
                <a:lnTo>
                  <a:pt x="547" y="3"/>
                </a:lnTo>
                <a:lnTo>
                  <a:pt x="547" y="2"/>
                </a:lnTo>
                <a:lnTo>
                  <a:pt x="548" y="3"/>
                </a:lnTo>
                <a:lnTo>
                  <a:pt x="548" y="2"/>
                </a:lnTo>
                <a:lnTo>
                  <a:pt x="548" y="2"/>
                </a:lnTo>
                <a:lnTo>
                  <a:pt x="549" y="2"/>
                </a:lnTo>
                <a:lnTo>
                  <a:pt x="549" y="0"/>
                </a:lnTo>
                <a:lnTo>
                  <a:pt x="549" y="2"/>
                </a:lnTo>
                <a:lnTo>
                  <a:pt x="551" y="2"/>
                </a:lnTo>
                <a:lnTo>
                  <a:pt x="551" y="0"/>
                </a:lnTo>
                <a:lnTo>
                  <a:pt x="551" y="1"/>
                </a:lnTo>
                <a:lnTo>
                  <a:pt x="552" y="2"/>
                </a:lnTo>
                <a:lnTo>
                  <a:pt x="552" y="1"/>
                </a:lnTo>
                <a:lnTo>
                  <a:pt x="553" y="1"/>
                </a:lnTo>
                <a:lnTo>
                  <a:pt x="553" y="2"/>
                </a:lnTo>
                <a:lnTo>
                  <a:pt x="553" y="3"/>
                </a:lnTo>
                <a:lnTo>
                  <a:pt x="554" y="1"/>
                </a:lnTo>
                <a:lnTo>
                  <a:pt x="554" y="0"/>
                </a:lnTo>
                <a:lnTo>
                  <a:pt x="554" y="2"/>
                </a:lnTo>
                <a:lnTo>
                  <a:pt x="555" y="3"/>
                </a:lnTo>
                <a:lnTo>
                  <a:pt x="555" y="2"/>
                </a:lnTo>
                <a:lnTo>
                  <a:pt x="555" y="2"/>
                </a:lnTo>
                <a:lnTo>
                  <a:pt x="556" y="1"/>
                </a:lnTo>
                <a:lnTo>
                  <a:pt x="556" y="3"/>
                </a:lnTo>
                <a:lnTo>
                  <a:pt x="557" y="2"/>
                </a:lnTo>
                <a:lnTo>
                  <a:pt x="557" y="3"/>
                </a:lnTo>
                <a:lnTo>
                  <a:pt x="557" y="3"/>
                </a:lnTo>
                <a:lnTo>
                  <a:pt x="558" y="1"/>
                </a:lnTo>
                <a:lnTo>
                  <a:pt x="558" y="2"/>
                </a:lnTo>
                <a:lnTo>
                  <a:pt x="558" y="1"/>
                </a:lnTo>
                <a:lnTo>
                  <a:pt x="560" y="2"/>
                </a:lnTo>
                <a:lnTo>
                  <a:pt x="560" y="3"/>
                </a:lnTo>
                <a:lnTo>
                  <a:pt x="561" y="1"/>
                </a:lnTo>
                <a:lnTo>
                  <a:pt x="561" y="1"/>
                </a:lnTo>
                <a:lnTo>
                  <a:pt x="561" y="1"/>
                </a:lnTo>
                <a:lnTo>
                  <a:pt x="562" y="3"/>
                </a:lnTo>
                <a:lnTo>
                  <a:pt x="562" y="2"/>
                </a:lnTo>
                <a:lnTo>
                  <a:pt x="562" y="2"/>
                </a:lnTo>
                <a:lnTo>
                  <a:pt x="563" y="2"/>
                </a:lnTo>
                <a:lnTo>
                  <a:pt x="563" y="2"/>
                </a:lnTo>
                <a:lnTo>
                  <a:pt x="563" y="2"/>
                </a:lnTo>
                <a:lnTo>
                  <a:pt x="564" y="0"/>
                </a:lnTo>
                <a:lnTo>
                  <a:pt x="564" y="2"/>
                </a:lnTo>
                <a:lnTo>
                  <a:pt x="565" y="2"/>
                </a:lnTo>
                <a:lnTo>
                  <a:pt x="565" y="3"/>
                </a:lnTo>
                <a:lnTo>
                  <a:pt x="565" y="1"/>
                </a:lnTo>
                <a:lnTo>
                  <a:pt x="566" y="2"/>
                </a:lnTo>
                <a:lnTo>
                  <a:pt x="566" y="0"/>
                </a:lnTo>
                <a:lnTo>
                  <a:pt x="566" y="1"/>
                </a:lnTo>
                <a:lnTo>
                  <a:pt x="567" y="3"/>
                </a:lnTo>
                <a:lnTo>
                  <a:pt x="567" y="2"/>
                </a:lnTo>
                <a:lnTo>
                  <a:pt x="567" y="3"/>
                </a:lnTo>
                <a:lnTo>
                  <a:pt x="569" y="2"/>
                </a:lnTo>
                <a:lnTo>
                  <a:pt x="569" y="1"/>
                </a:lnTo>
                <a:lnTo>
                  <a:pt x="570" y="0"/>
                </a:lnTo>
                <a:lnTo>
                  <a:pt x="570" y="2"/>
                </a:lnTo>
                <a:lnTo>
                  <a:pt x="570" y="3"/>
                </a:lnTo>
                <a:lnTo>
                  <a:pt x="571" y="1"/>
                </a:lnTo>
                <a:lnTo>
                  <a:pt x="571" y="1"/>
                </a:lnTo>
                <a:lnTo>
                  <a:pt x="571" y="2"/>
                </a:lnTo>
                <a:lnTo>
                  <a:pt x="572" y="2"/>
                </a:lnTo>
                <a:lnTo>
                  <a:pt x="572" y="1"/>
                </a:lnTo>
                <a:lnTo>
                  <a:pt x="572" y="2"/>
                </a:lnTo>
                <a:lnTo>
                  <a:pt x="573" y="2"/>
                </a:lnTo>
                <a:lnTo>
                  <a:pt x="573" y="0"/>
                </a:lnTo>
                <a:lnTo>
                  <a:pt x="574" y="3"/>
                </a:lnTo>
                <a:lnTo>
                  <a:pt x="574" y="0"/>
                </a:lnTo>
                <a:lnTo>
                  <a:pt x="574" y="0"/>
                </a:lnTo>
                <a:lnTo>
                  <a:pt x="575" y="2"/>
                </a:lnTo>
                <a:lnTo>
                  <a:pt x="575" y="3"/>
                </a:lnTo>
                <a:lnTo>
                  <a:pt x="575" y="2"/>
                </a:lnTo>
                <a:lnTo>
                  <a:pt x="576" y="3"/>
                </a:lnTo>
                <a:lnTo>
                  <a:pt x="576" y="1"/>
                </a:lnTo>
                <a:lnTo>
                  <a:pt x="576" y="0"/>
                </a:lnTo>
                <a:lnTo>
                  <a:pt x="578" y="2"/>
                </a:lnTo>
                <a:lnTo>
                  <a:pt x="578" y="3"/>
                </a:lnTo>
                <a:lnTo>
                  <a:pt x="579" y="3"/>
                </a:lnTo>
                <a:lnTo>
                  <a:pt x="579" y="2"/>
                </a:lnTo>
                <a:lnTo>
                  <a:pt x="579" y="0"/>
                </a:lnTo>
                <a:lnTo>
                  <a:pt x="580" y="2"/>
                </a:lnTo>
                <a:lnTo>
                  <a:pt x="580" y="0"/>
                </a:lnTo>
                <a:lnTo>
                  <a:pt x="580" y="2"/>
                </a:lnTo>
                <a:lnTo>
                  <a:pt x="581" y="1"/>
                </a:lnTo>
                <a:lnTo>
                  <a:pt x="581" y="1"/>
                </a:lnTo>
                <a:lnTo>
                  <a:pt x="581" y="1"/>
                </a:lnTo>
                <a:lnTo>
                  <a:pt x="582" y="2"/>
                </a:lnTo>
                <a:lnTo>
                  <a:pt x="582" y="2"/>
                </a:lnTo>
                <a:lnTo>
                  <a:pt x="583" y="1"/>
                </a:lnTo>
                <a:lnTo>
                  <a:pt x="583" y="2"/>
                </a:lnTo>
                <a:lnTo>
                  <a:pt x="583" y="0"/>
                </a:lnTo>
                <a:lnTo>
                  <a:pt x="584" y="2"/>
                </a:lnTo>
                <a:lnTo>
                  <a:pt x="584" y="2"/>
                </a:lnTo>
                <a:lnTo>
                  <a:pt x="584" y="1"/>
                </a:lnTo>
                <a:lnTo>
                  <a:pt x="585" y="2"/>
                </a:lnTo>
                <a:lnTo>
                  <a:pt x="585" y="2"/>
                </a:lnTo>
                <a:lnTo>
                  <a:pt x="585" y="2"/>
                </a:lnTo>
                <a:lnTo>
                  <a:pt x="587" y="1"/>
                </a:lnTo>
                <a:lnTo>
                  <a:pt x="587" y="2"/>
                </a:lnTo>
                <a:lnTo>
                  <a:pt x="588" y="0"/>
                </a:lnTo>
                <a:lnTo>
                  <a:pt x="588" y="3"/>
                </a:lnTo>
                <a:lnTo>
                  <a:pt x="588" y="1"/>
                </a:lnTo>
                <a:lnTo>
                  <a:pt x="589" y="2"/>
                </a:lnTo>
                <a:lnTo>
                  <a:pt x="589" y="3"/>
                </a:lnTo>
                <a:lnTo>
                  <a:pt x="589" y="1"/>
                </a:lnTo>
                <a:lnTo>
                  <a:pt x="590" y="2"/>
                </a:lnTo>
                <a:lnTo>
                  <a:pt x="590" y="1"/>
                </a:lnTo>
                <a:lnTo>
                  <a:pt x="590" y="1"/>
                </a:lnTo>
                <a:lnTo>
                  <a:pt x="591" y="1"/>
                </a:lnTo>
                <a:lnTo>
                  <a:pt x="591" y="2"/>
                </a:lnTo>
                <a:lnTo>
                  <a:pt x="592" y="2"/>
                </a:lnTo>
                <a:lnTo>
                  <a:pt x="592" y="2"/>
                </a:lnTo>
                <a:lnTo>
                  <a:pt x="592" y="3"/>
                </a:lnTo>
                <a:lnTo>
                  <a:pt x="593" y="3"/>
                </a:lnTo>
                <a:lnTo>
                  <a:pt x="593" y="2"/>
                </a:lnTo>
                <a:lnTo>
                  <a:pt x="593" y="3"/>
                </a:lnTo>
                <a:lnTo>
                  <a:pt x="594" y="1"/>
                </a:lnTo>
                <a:lnTo>
                  <a:pt x="594" y="0"/>
                </a:lnTo>
                <a:lnTo>
                  <a:pt x="594" y="2"/>
                </a:lnTo>
                <a:lnTo>
                  <a:pt x="596" y="2"/>
                </a:lnTo>
                <a:lnTo>
                  <a:pt x="596" y="3"/>
                </a:lnTo>
                <a:lnTo>
                  <a:pt x="597" y="2"/>
                </a:lnTo>
                <a:lnTo>
                  <a:pt x="597" y="2"/>
                </a:lnTo>
                <a:lnTo>
                  <a:pt x="597" y="0"/>
                </a:lnTo>
                <a:lnTo>
                  <a:pt x="598" y="0"/>
                </a:lnTo>
                <a:lnTo>
                  <a:pt x="598" y="3"/>
                </a:lnTo>
                <a:lnTo>
                  <a:pt x="598" y="2"/>
                </a:lnTo>
                <a:lnTo>
                  <a:pt x="599" y="1"/>
                </a:lnTo>
                <a:lnTo>
                  <a:pt x="599" y="3"/>
                </a:lnTo>
                <a:lnTo>
                  <a:pt x="599" y="2"/>
                </a:lnTo>
                <a:lnTo>
                  <a:pt x="600" y="1"/>
                </a:lnTo>
                <a:lnTo>
                  <a:pt x="600" y="1"/>
                </a:lnTo>
                <a:lnTo>
                  <a:pt x="601" y="0"/>
                </a:lnTo>
                <a:lnTo>
                  <a:pt x="601" y="2"/>
                </a:lnTo>
                <a:lnTo>
                  <a:pt x="601" y="1"/>
                </a:lnTo>
                <a:lnTo>
                  <a:pt x="602" y="2"/>
                </a:lnTo>
                <a:lnTo>
                  <a:pt x="602" y="1"/>
                </a:lnTo>
                <a:lnTo>
                  <a:pt x="602" y="2"/>
                </a:lnTo>
                <a:lnTo>
                  <a:pt x="603" y="0"/>
                </a:lnTo>
                <a:lnTo>
                  <a:pt x="603" y="1"/>
                </a:lnTo>
                <a:lnTo>
                  <a:pt x="605" y="2"/>
                </a:lnTo>
                <a:lnTo>
                  <a:pt x="605" y="3"/>
                </a:lnTo>
                <a:lnTo>
                  <a:pt x="605" y="2"/>
                </a:lnTo>
                <a:lnTo>
                  <a:pt x="606" y="3"/>
                </a:lnTo>
                <a:lnTo>
                  <a:pt x="606" y="2"/>
                </a:lnTo>
                <a:lnTo>
                  <a:pt x="606" y="3"/>
                </a:lnTo>
                <a:lnTo>
                  <a:pt x="607" y="1"/>
                </a:lnTo>
                <a:lnTo>
                  <a:pt x="607" y="1"/>
                </a:lnTo>
                <a:lnTo>
                  <a:pt x="607" y="2"/>
                </a:lnTo>
                <a:lnTo>
                  <a:pt x="608" y="3"/>
                </a:lnTo>
                <a:lnTo>
                  <a:pt x="608" y="2"/>
                </a:lnTo>
                <a:lnTo>
                  <a:pt x="609" y="2"/>
                </a:lnTo>
                <a:lnTo>
                  <a:pt x="609" y="2"/>
                </a:lnTo>
                <a:lnTo>
                  <a:pt x="609" y="1"/>
                </a:lnTo>
                <a:lnTo>
                  <a:pt x="610" y="1"/>
                </a:lnTo>
                <a:lnTo>
                  <a:pt x="610" y="2"/>
                </a:lnTo>
                <a:lnTo>
                  <a:pt x="610" y="2"/>
                </a:lnTo>
                <a:lnTo>
                  <a:pt x="611" y="1"/>
                </a:lnTo>
                <a:lnTo>
                  <a:pt x="611" y="2"/>
                </a:lnTo>
                <a:lnTo>
                  <a:pt x="611" y="1"/>
                </a:lnTo>
                <a:lnTo>
                  <a:pt x="612" y="2"/>
                </a:lnTo>
                <a:lnTo>
                  <a:pt x="612" y="2"/>
                </a:lnTo>
                <a:lnTo>
                  <a:pt x="614" y="2"/>
                </a:lnTo>
                <a:lnTo>
                  <a:pt x="614" y="2"/>
                </a:lnTo>
                <a:lnTo>
                  <a:pt x="614" y="1"/>
                </a:lnTo>
                <a:lnTo>
                  <a:pt x="615" y="2"/>
                </a:lnTo>
                <a:lnTo>
                  <a:pt x="615" y="2"/>
                </a:lnTo>
                <a:lnTo>
                  <a:pt x="615" y="1"/>
                </a:lnTo>
                <a:lnTo>
                  <a:pt x="616" y="2"/>
                </a:lnTo>
                <a:lnTo>
                  <a:pt x="616" y="3"/>
                </a:lnTo>
                <a:lnTo>
                  <a:pt x="616" y="2"/>
                </a:lnTo>
                <a:lnTo>
                  <a:pt x="617" y="3"/>
                </a:lnTo>
                <a:lnTo>
                  <a:pt x="617" y="2"/>
                </a:lnTo>
                <a:lnTo>
                  <a:pt x="618" y="3"/>
                </a:lnTo>
                <a:lnTo>
                  <a:pt x="618" y="0"/>
                </a:lnTo>
                <a:lnTo>
                  <a:pt x="618" y="2"/>
                </a:lnTo>
                <a:lnTo>
                  <a:pt x="619" y="2"/>
                </a:lnTo>
                <a:lnTo>
                  <a:pt x="619" y="3"/>
                </a:lnTo>
                <a:lnTo>
                  <a:pt x="619" y="2"/>
                </a:lnTo>
                <a:lnTo>
                  <a:pt x="620" y="2"/>
                </a:lnTo>
                <a:lnTo>
                  <a:pt x="620" y="3"/>
                </a:lnTo>
                <a:lnTo>
                  <a:pt x="620" y="1"/>
                </a:lnTo>
                <a:lnTo>
                  <a:pt x="621" y="3"/>
                </a:lnTo>
                <a:lnTo>
                  <a:pt x="621" y="2"/>
                </a:lnTo>
                <a:lnTo>
                  <a:pt x="623" y="1"/>
                </a:lnTo>
                <a:lnTo>
                  <a:pt x="623" y="3"/>
                </a:lnTo>
                <a:lnTo>
                  <a:pt x="623" y="3"/>
                </a:lnTo>
                <a:lnTo>
                  <a:pt x="624" y="0"/>
                </a:lnTo>
                <a:lnTo>
                  <a:pt x="624" y="2"/>
                </a:lnTo>
                <a:lnTo>
                  <a:pt x="624" y="3"/>
                </a:lnTo>
                <a:lnTo>
                  <a:pt x="625" y="1"/>
                </a:lnTo>
                <a:lnTo>
                  <a:pt x="625" y="2"/>
                </a:lnTo>
                <a:lnTo>
                  <a:pt x="625" y="1"/>
                </a:lnTo>
                <a:lnTo>
                  <a:pt x="626" y="1"/>
                </a:lnTo>
                <a:lnTo>
                  <a:pt x="626" y="2"/>
                </a:lnTo>
                <a:lnTo>
                  <a:pt x="627" y="3"/>
                </a:lnTo>
                <a:lnTo>
                  <a:pt x="627" y="1"/>
                </a:lnTo>
                <a:lnTo>
                  <a:pt x="627" y="3"/>
                </a:lnTo>
                <a:lnTo>
                  <a:pt x="628" y="1"/>
                </a:lnTo>
                <a:lnTo>
                  <a:pt x="628" y="2"/>
                </a:lnTo>
                <a:lnTo>
                  <a:pt x="628" y="3"/>
                </a:lnTo>
                <a:lnTo>
                  <a:pt x="629" y="3"/>
                </a:lnTo>
                <a:lnTo>
                  <a:pt x="629" y="3"/>
                </a:lnTo>
                <a:lnTo>
                  <a:pt x="629" y="2"/>
                </a:lnTo>
                <a:lnTo>
                  <a:pt x="630" y="2"/>
                </a:lnTo>
                <a:lnTo>
                  <a:pt x="630" y="2"/>
                </a:lnTo>
                <a:lnTo>
                  <a:pt x="632" y="2"/>
                </a:lnTo>
                <a:lnTo>
                  <a:pt x="632" y="3"/>
                </a:lnTo>
                <a:lnTo>
                  <a:pt x="632" y="1"/>
                </a:lnTo>
                <a:lnTo>
                  <a:pt x="633" y="2"/>
                </a:lnTo>
                <a:lnTo>
                  <a:pt x="633" y="0"/>
                </a:lnTo>
                <a:lnTo>
                  <a:pt x="633" y="1"/>
                </a:lnTo>
                <a:lnTo>
                  <a:pt x="634" y="0"/>
                </a:lnTo>
                <a:lnTo>
                  <a:pt x="634" y="1"/>
                </a:lnTo>
                <a:lnTo>
                  <a:pt x="634" y="1"/>
                </a:lnTo>
                <a:lnTo>
                  <a:pt x="635" y="2"/>
                </a:lnTo>
                <a:lnTo>
                  <a:pt x="635" y="3"/>
                </a:lnTo>
                <a:lnTo>
                  <a:pt x="636" y="2"/>
                </a:lnTo>
                <a:lnTo>
                  <a:pt x="636" y="2"/>
                </a:lnTo>
                <a:lnTo>
                  <a:pt x="636" y="2"/>
                </a:lnTo>
                <a:lnTo>
                  <a:pt x="637" y="2"/>
                </a:lnTo>
                <a:lnTo>
                  <a:pt x="637" y="1"/>
                </a:lnTo>
                <a:lnTo>
                  <a:pt x="637" y="2"/>
                </a:lnTo>
                <a:lnTo>
                  <a:pt x="638" y="1"/>
                </a:lnTo>
                <a:lnTo>
                  <a:pt x="638" y="1"/>
                </a:lnTo>
                <a:lnTo>
                  <a:pt x="638" y="2"/>
                </a:lnTo>
                <a:lnTo>
                  <a:pt x="639" y="3"/>
                </a:lnTo>
                <a:lnTo>
                  <a:pt x="639" y="3"/>
                </a:lnTo>
                <a:lnTo>
                  <a:pt x="641" y="3"/>
                </a:lnTo>
                <a:lnTo>
                  <a:pt x="641" y="2"/>
                </a:lnTo>
                <a:lnTo>
                  <a:pt x="641" y="2"/>
                </a:lnTo>
                <a:lnTo>
                  <a:pt x="642" y="3"/>
                </a:lnTo>
                <a:lnTo>
                  <a:pt x="642" y="2"/>
                </a:lnTo>
                <a:lnTo>
                  <a:pt x="642" y="0"/>
                </a:lnTo>
                <a:lnTo>
                  <a:pt x="643" y="0"/>
                </a:lnTo>
                <a:lnTo>
                  <a:pt x="643" y="2"/>
                </a:lnTo>
                <a:lnTo>
                  <a:pt x="643" y="3"/>
                </a:lnTo>
                <a:lnTo>
                  <a:pt x="644" y="2"/>
                </a:lnTo>
                <a:lnTo>
                  <a:pt x="644" y="2"/>
                </a:lnTo>
                <a:lnTo>
                  <a:pt x="645" y="2"/>
                </a:lnTo>
                <a:lnTo>
                  <a:pt x="645" y="3"/>
                </a:lnTo>
                <a:lnTo>
                  <a:pt x="645" y="2"/>
                </a:lnTo>
                <a:lnTo>
                  <a:pt x="646" y="2"/>
                </a:lnTo>
                <a:lnTo>
                  <a:pt x="646" y="2"/>
                </a:lnTo>
                <a:lnTo>
                  <a:pt x="646" y="2"/>
                </a:lnTo>
                <a:lnTo>
                  <a:pt x="647" y="0"/>
                </a:lnTo>
                <a:lnTo>
                  <a:pt x="647" y="2"/>
                </a:lnTo>
                <a:lnTo>
                  <a:pt x="648" y="1"/>
                </a:lnTo>
                <a:lnTo>
                  <a:pt x="648" y="3"/>
                </a:lnTo>
                <a:lnTo>
                  <a:pt x="648" y="3"/>
                </a:lnTo>
                <a:lnTo>
                  <a:pt x="650" y="2"/>
                </a:lnTo>
                <a:lnTo>
                  <a:pt x="650" y="2"/>
                </a:lnTo>
                <a:lnTo>
                  <a:pt x="650" y="1"/>
                </a:lnTo>
                <a:lnTo>
                  <a:pt x="651" y="3"/>
                </a:lnTo>
                <a:lnTo>
                  <a:pt x="651" y="2"/>
                </a:lnTo>
                <a:lnTo>
                  <a:pt x="651" y="2"/>
                </a:lnTo>
                <a:lnTo>
                  <a:pt x="652" y="2"/>
                </a:lnTo>
                <a:lnTo>
                  <a:pt x="652" y="1"/>
                </a:lnTo>
                <a:lnTo>
                  <a:pt x="653" y="2"/>
                </a:lnTo>
                <a:lnTo>
                  <a:pt x="653" y="2"/>
                </a:lnTo>
                <a:lnTo>
                  <a:pt x="653" y="2"/>
                </a:lnTo>
                <a:lnTo>
                  <a:pt x="654" y="0"/>
                </a:lnTo>
                <a:lnTo>
                  <a:pt x="654" y="1"/>
                </a:lnTo>
                <a:lnTo>
                  <a:pt x="654" y="3"/>
                </a:lnTo>
                <a:lnTo>
                  <a:pt x="655" y="2"/>
                </a:lnTo>
                <a:lnTo>
                  <a:pt x="655" y="3"/>
                </a:lnTo>
                <a:lnTo>
                  <a:pt x="655" y="2"/>
                </a:lnTo>
                <a:lnTo>
                  <a:pt x="656" y="1"/>
                </a:lnTo>
                <a:lnTo>
                  <a:pt x="656" y="3"/>
                </a:lnTo>
                <a:lnTo>
                  <a:pt x="657" y="2"/>
                </a:lnTo>
                <a:lnTo>
                  <a:pt x="657" y="2"/>
                </a:lnTo>
                <a:lnTo>
                  <a:pt x="657" y="2"/>
                </a:lnTo>
                <a:lnTo>
                  <a:pt x="659" y="2"/>
                </a:lnTo>
                <a:lnTo>
                  <a:pt x="659" y="3"/>
                </a:lnTo>
                <a:lnTo>
                  <a:pt x="659" y="1"/>
                </a:lnTo>
                <a:lnTo>
                  <a:pt x="660" y="1"/>
                </a:lnTo>
                <a:lnTo>
                  <a:pt x="660" y="3"/>
                </a:lnTo>
                <a:lnTo>
                  <a:pt x="660" y="2"/>
                </a:lnTo>
                <a:lnTo>
                  <a:pt x="661" y="1"/>
                </a:lnTo>
                <a:lnTo>
                  <a:pt x="661" y="1"/>
                </a:lnTo>
                <a:lnTo>
                  <a:pt x="662" y="2"/>
                </a:lnTo>
                <a:lnTo>
                  <a:pt x="662" y="1"/>
                </a:lnTo>
                <a:lnTo>
                  <a:pt x="662" y="1"/>
                </a:lnTo>
                <a:lnTo>
                  <a:pt x="663" y="2"/>
                </a:lnTo>
                <a:lnTo>
                  <a:pt x="663" y="2"/>
                </a:lnTo>
                <a:lnTo>
                  <a:pt x="663" y="3"/>
                </a:lnTo>
                <a:lnTo>
                  <a:pt x="664" y="1"/>
                </a:lnTo>
                <a:lnTo>
                  <a:pt x="664" y="2"/>
                </a:lnTo>
                <a:lnTo>
                  <a:pt x="664" y="1"/>
                </a:lnTo>
                <a:lnTo>
                  <a:pt x="665" y="3"/>
                </a:lnTo>
                <a:lnTo>
                  <a:pt x="665" y="2"/>
                </a:lnTo>
                <a:lnTo>
                  <a:pt x="666" y="2"/>
                </a:lnTo>
                <a:lnTo>
                  <a:pt x="666" y="1"/>
                </a:lnTo>
                <a:lnTo>
                  <a:pt x="666" y="1"/>
                </a:lnTo>
                <a:lnTo>
                  <a:pt x="668" y="2"/>
                </a:lnTo>
                <a:lnTo>
                  <a:pt x="668" y="2"/>
                </a:lnTo>
                <a:lnTo>
                  <a:pt x="668" y="0"/>
                </a:lnTo>
                <a:lnTo>
                  <a:pt x="669" y="1"/>
                </a:lnTo>
                <a:lnTo>
                  <a:pt x="669" y="1"/>
                </a:lnTo>
                <a:lnTo>
                  <a:pt x="669" y="1"/>
                </a:lnTo>
                <a:lnTo>
                  <a:pt x="670" y="2"/>
                </a:lnTo>
                <a:lnTo>
                  <a:pt x="670" y="1"/>
                </a:lnTo>
                <a:lnTo>
                  <a:pt x="671" y="1"/>
                </a:lnTo>
                <a:lnTo>
                  <a:pt x="671" y="1"/>
                </a:lnTo>
                <a:lnTo>
                  <a:pt x="671" y="3"/>
                </a:lnTo>
                <a:lnTo>
                  <a:pt x="672" y="1"/>
                </a:lnTo>
                <a:lnTo>
                  <a:pt x="672" y="1"/>
                </a:lnTo>
                <a:lnTo>
                  <a:pt x="672" y="1"/>
                </a:lnTo>
                <a:lnTo>
                  <a:pt x="673" y="2"/>
                </a:lnTo>
                <a:lnTo>
                  <a:pt x="673" y="1"/>
                </a:lnTo>
                <a:lnTo>
                  <a:pt x="673" y="2"/>
                </a:lnTo>
                <a:lnTo>
                  <a:pt x="674" y="3"/>
                </a:lnTo>
                <a:lnTo>
                  <a:pt x="674" y="3"/>
                </a:lnTo>
                <a:lnTo>
                  <a:pt x="675" y="2"/>
                </a:lnTo>
                <a:lnTo>
                  <a:pt x="675" y="3"/>
                </a:lnTo>
                <a:lnTo>
                  <a:pt x="675" y="3"/>
                </a:lnTo>
                <a:lnTo>
                  <a:pt x="677" y="3"/>
                </a:lnTo>
                <a:lnTo>
                  <a:pt x="677" y="2"/>
                </a:lnTo>
                <a:lnTo>
                  <a:pt x="677" y="2"/>
                </a:lnTo>
                <a:lnTo>
                  <a:pt x="678" y="2"/>
                </a:lnTo>
                <a:lnTo>
                  <a:pt x="678" y="2"/>
                </a:lnTo>
                <a:lnTo>
                  <a:pt x="678" y="1"/>
                </a:lnTo>
                <a:lnTo>
                  <a:pt x="679" y="3"/>
                </a:lnTo>
                <a:lnTo>
                  <a:pt x="679" y="2"/>
                </a:lnTo>
                <a:lnTo>
                  <a:pt x="680" y="1"/>
                </a:lnTo>
                <a:lnTo>
                  <a:pt x="680" y="1"/>
                </a:lnTo>
                <a:lnTo>
                  <a:pt x="680" y="1"/>
                </a:lnTo>
                <a:lnTo>
                  <a:pt x="681" y="1"/>
                </a:lnTo>
                <a:lnTo>
                  <a:pt x="681" y="1"/>
                </a:lnTo>
                <a:lnTo>
                  <a:pt x="681" y="2"/>
                </a:lnTo>
                <a:lnTo>
                  <a:pt x="682" y="2"/>
                </a:lnTo>
                <a:lnTo>
                  <a:pt x="682" y="1"/>
                </a:lnTo>
                <a:lnTo>
                  <a:pt x="682" y="0"/>
                </a:lnTo>
                <a:lnTo>
                  <a:pt x="683" y="1"/>
                </a:lnTo>
                <a:lnTo>
                  <a:pt x="683" y="3"/>
                </a:lnTo>
                <a:lnTo>
                  <a:pt x="684" y="1"/>
                </a:lnTo>
                <a:lnTo>
                  <a:pt x="684" y="1"/>
                </a:lnTo>
                <a:lnTo>
                  <a:pt x="684" y="2"/>
                </a:lnTo>
                <a:lnTo>
                  <a:pt x="686" y="3"/>
                </a:lnTo>
                <a:lnTo>
                  <a:pt x="686" y="3"/>
                </a:lnTo>
                <a:lnTo>
                  <a:pt x="686" y="1"/>
                </a:lnTo>
                <a:lnTo>
                  <a:pt x="687" y="2"/>
                </a:lnTo>
                <a:lnTo>
                  <a:pt x="687" y="1"/>
                </a:lnTo>
                <a:lnTo>
                  <a:pt x="687" y="2"/>
                </a:lnTo>
                <a:lnTo>
                  <a:pt x="688" y="0"/>
                </a:lnTo>
                <a:lnTo>
                  <a:pt x="688" y="3"/>
                </a:lnTo>
                <a:lnTo>
                  <a:pt x="689" y="2"/>
                </a:lnTo>
                <a:lnTo>
                  <a:pt x="689" y="2"/>
                </a:lnTo>
                <a:lnTo>
                  <a:pt x="689" y="1"/>
                </a:lnTo>
                <a:lnTo>
                  <a:pt x="690" y="1"/>
                </a:lnTo>
                <a:lnTo>
                  <a:pt x="690" y="1"/>
                </a:lnTo>
                <a:lnTo>
                  <a:pt x="690" y="2"/>
                </a:lnTo>
                <a:lnTo>
                  <a:pt x="691" y="2"/>
                </a:lnTo>
                <a:lnTo>
                  <a:pt x="691" y="2"/>
                </a:lnTo>
                <a:lnTo>
                  <a:pt x="692" y="1"/>
                </a:lnTo>
                <a:lnTo>
                  <a:pt x="692" y="3"/>
                </a:lnTo>
                <a:lnTo>
                  <a:pt x="692" y="1"/>
                </a:lnTo>
                <a:lnTo>
                  <a:pt x="693" y="0"/>
                </a:lnTo>
                <a:lnTo>
                  <a:pt x="693" y="3"/>
                </a:lnTo>
                <a:lnTo>
                  <a:pt x="693" y="0"/>
                </a:lnTo>
                <a:lnTo>
                  <a:pt x="695" y="2"/>
                </a:lnTo>
                <a:lnTo>
                  <a:pt x="695" y="2"/>
                </a:lnTo>
                <a:lnTo>
                  <a:pt x="695" y="3"/>
                </a:lnTo>
                <a:lnTo>
                  <a:pt x="696" y="1"/>
                </a:lnTo>
                <a:lnTo>
                  <a:pt x="696" y="1"/>
                </a:lnTo>
                <a:lnTo>
                  <a:pt x="697" y="2"/>
                </a:lnTo>
                <a:lnTo>
                  <a:pt x="697" y="3"/>
                </a:lnTo>
                <a:lnTo>
                  <a:pt x="697" y="1"/>
                </a:lnTo>
                <a:lnTo>
                  <a:pt x="698" y="3"/>
                </a:lnTo>
                <a:lnTo>
                  <a:pt x="698" y="3"/>
                </a:lnTo>
                <a:lnTo>
                  <a:pt x="698" y="0"/>
                </a:lnTo>
                <a:lnTo>
                  <a:pt x="699" y="1"/>
                </a:lnTo>
                <a:lnTo>
                  <a:pt x="699" y="2"/>
                </a:lnTo>
                <a:lnTo>
                  <a:pt x="699" y="1"/>
                </a:lnTo>
                <a:lnTo>
                  <a:pt x="700" y="3"/>
                </a:lnTo>
                <a:lnTo>
                  <a:pt x="700" y="2"/>
                </a:lnTo>
                <a:lnTo>
                  <a:pt x="701" y="0"/>
                </a:lnTo>
                <a:lnTo>
                  <a:pt x="701" y="3"/>
                </a:lnTo>
                <a:lnTo>
                  <a:pt x="701" y="2"/>
                </a:lnTo>
                <a:lnTo>
                  <a:pt x="702" y="0"/>
                </a:lnTo>
                <a:lnTo>
                  <a:pt x="702" y="1"/>
                </a:lnTo>
                <a:lnTo>
                  <a:pt x="702" y="2"/>
                </a:lnTo>
                <a:lnTo>
                  <a:pt x="704" y="2"/>
                </a:lnTo>
                <a:lnTo>
                  <a:pt x="704" y="2"/>
                </a:lnTo>
                <a:lnTo>
                  <a:pt x="704" y="2"/>
                </a:lnTo>
                <a:lnTo>
                  <a:pt x="705" y="2"/>
                </a:lnTo>
                <a:lnTo>
                  <a:pt x="705" y="4"/>
                </a:lnTo>
                <a:lnTo>
                  <a:pt x="706" y="2"/>
                </a:lnTo>
                <a:lnTo>
                  <a:pt x="706" y="2"/>
                </a:lnTo>
                <a:lnTo>
                  <a:pt x="706" y="3"/>
                </a:lnTo>
                <a:lnTo>
                  <a:pt x="707" y="3"/>
                </a:lnTo>
                <a:lnTo>
                  <a:pt x="707" y="0"/>
                </a:lnTo>
                <a:lnTo>
                  <a:pt x="707" y="3"/>
                </a:lnTo>
                <a:lnTo>
                  <a:pt x="708" y="3"/>
                </a:lnTo>
                <a:lnTo>
                  <a:pt x="708" y="2"/>
                </a:lnTo>
                <a:lnTo>
                  <a:pt x="708" y="3"/>
                </a:lnTo>
                <a:lnTo>
                  <a:pt x="709" y="3"/>
                </a:lnTo>
                <a:lnTo>
                  <a:pt x="709" y="3"/>
                </a:lnTo>
                <a:lnTo>
                  <a:pt x="710" y="2"/>
                </a:lnTo>
                <a:lnTo>
                  <a:pt x="710" y="2"/>
                </a:lnTo>
                <a:lnTo>
                  <a:pt x="710" y="3"/>
                </a:lnTo>
                <a:lnTo>
                  <a:pt x="711" y="2"/>
                </a:lnTo>
                <a:lnTo>
                  <a:pt x="711" y="3"/>
                </a:lnTo>
                <a:lnTo>
                  <a:pt x="711" y="3"/>
                </a:lnTo>
                <a:lnTo>
                  <a:pt x="713" y="2"/>
                </a:lnTo>
                <a:lnTo>
                  <a:pt x="713" y="3"/>
                </a:lnTo>
                <a:lnTo>
                  <a:pt x="713" y="3"/>
                </a:lnTo>
                <a:lnTo>
                  <a:pt x="714" y="2"/>
                </a:lnTo>
                <a:lnTo>
                  <a:pt x="714" y="3"/>
                </a:lnTo>
                <a:lnTo>
                  <a:pt x="715" y="3"/>
                </a:lnTo>
                <a:lnTo>
                  <a:pt x="715" y="3"/>
                </a:lnTo>
                <a:lnTo>
                  <a:pt x="715" y="1"/>
                </a:lnTo>
                <a:lnTo>
                  <a:pt x="716" y="1"/>
                </a:lnTo>
                <a:lnTo>
                  <a:pt x="716" y="1"/>
                </a:lnTo>
                <a:lnTo>
                  <a:pt x="716" y="1"/>
                </a:lnTo>
                <a:lnTo>
                  <a:pt x="717" y="2"/>
                </a:lnTo>
                <a:lnTo>
                  <a:pt x="717" y="1"/>
                </a:lnTo>
                <a:lnTo>
                  <a:pt x="717" y="2"/>
                </a:lnTo>
                <a:lnTo>
                  <a:pt x="718" y="1"/>
                </a:lnTo>
                <a:lnTo>
                  <a:pt x="718" y="1"/>
                </a:lnTo>
                <a:lnTo>
                  <a:pt x="719" y="0"/>
                </a:lnTo>
                <a:lnTo>
                  <a:pt x="719" y="2"/>
                </a:lnTo>
                <a:lnTo>
                  <a:pt x="719" y="1"/>
                </a:lnTo>
                <a:lnTo>
                  <a:pt x="720" y="2"/>
                </a:lnTo>
                <a:lnTo>
                  <a:pt x="720" y="2"/>
                </a:lnTo>
                <a:lnTo>
                  <a:pt x="720" y="1"/>
                </a:lnTo>
                <a:lnTo>
                  <a:pt x="722" y="3"/>
                </a:lnTo>
                <a:lnTo>
                  <a:pt x="722" y="1"/>
                </a:lnTo>
                <a:lnTo>
                  <a:pt x="722" y="2"/>
                </a:lnTo>
                <a:lnTo>
                  <a:pt x="723" y="2"/>
                </a:lnTo>
                <a:lnTo>
                  <a:pt x="723" y="3"/>
                </a:lnTo>
                <a:lnTo>
                  <a:pt x="724" y="2"/>
                </a:lnTo>
                <a:lnTo>
                  <a:pt x="724" y="2"/>
                </a:lnTo>
                <a:lnTo>
                  <a:pt x="724" y="1"/>
                </a:lnTo>
                <a:lnTo>
                  <a:pt x="725" y="2"/>
                </a:lnTo>
                <a:lnTo>
                  <a:pt x="725" y="2"/>
                </a:lnTo>
                <a:lnTo>
                  <a:pt x="725" y="1"/>
                </a:lnTo>
                <a:lnTo>
                  <a:pt x="726" y="2"/>
                </a:lnTo>
                <a:lnTo>
                  <a:pt x="726" y="3"/>
                </a:lnTo>
                <a:lnTo>
                  <a:pt x="726" y="2"/>
                </a:lnTo>
                <a:lnTo>
                  <a:pt x="727" y="2"/>
                </a:lnTo>
                <a:lnTo>
                  <a:pt x="727" y="3"/>
                </a:lnTo>
                <a:lnTo>
                  <a:pt x="728" y="2"/>
                </a:lnTo>
                <a:lnTo>
                  <a:pt x="728" y="2"/>
                </a:lnTo>
                <a:lnTo>
                  <a:pt x="728" y="3"/>
                </a:lnTo>
                <a:lnTo>
                  <a:pt x="729" y="2"/>
                </a:lnTo>
                <a:lnTo>
                  <a:pt x="729" y="2"/>
                </a:lnTo>
                <a:lnTo>
                  <a:pt x="729" y="0"/>
                </a:lnTo>
                <a:lnTo>
                  <a:pt x="731" y="1"/>
                </a:lnTo>
                <a:lnTo>
                  <a:pt x="731" y="1"/>
                </a:lnTo>
                <a:lnTo>
                  <a:pt x="731" y="2"/>
                </a:lnTo>
                <a:lnTo>
                  <a:pt x="732" y="2"/>
                </a:lnTo>
                <a:lnTo>
                  <a:pt x="732" y="0"/>
                </a:lnTo>
                <a:lnTo>
                  <a:pt x="733" y="3"/>
                </a:lnTo>
                <a:lnTo>
                  <a:pt x="733" y="2"/>
                </a:lnTo>
                <a:lnTo>
                  <a:pt x="733" y="0"/>
                </a:lnTo>
                <a:lnTo>
                  <a:pt x="734" y="1"/>
                </a:lnTo>
                <a:lnTo>
                  <a:pt x="734" y="2"/>
                </a:lnTo>
                <a:lnTo>
                  <a:pt x="734" y="2"/>
                </a:lnTo>
                <a:lnTo>
                  <a:pt x="735" y="2"/>
                </a:lnTo>
                <a:lnTo>
                  <a:pt x="735" y="2"/>
                </a:lnTo>
                <a:lnTo>
                  <a:pt x="736" y="0"/>
                </a:lnTo>
                <a:lnTo>
                  <a:pt x="736" y="1"/>
                </a:lnTo>
                <a:lnTo>
                  <a:pt x="736" y="1"/>
                </a:lnTo>
                <a:lnTo>
                  <a:pt x="737" y="1"/>
                </a:lnTo>
                <a:lnTo>
                  <a:pt x="737" y="1"/>
                </a:lnTo>
                <a:lnTo>
                  <a:pt x="737" y="2"/>
                </a:lnTo>
                <a:lnTo>
                  <a:pt x="738" y="2"/>
                </a:lnTo>
                <a:lnTo>
                  <a:pt x="738" y="2"/>
                </a:lnTo>
                <a:lnTo>
                  <a:pt x="738" y="3"/>
                </a:lnTo>
                <a:lnTo>
                  <a:pt x="740" y="1"/>
                </a:lnTo>
                <a:lnTo>
                  <a:pt x="740" y="2"/>
                </a:lnTo>
                <a:lnTo>
                  <a:pt x="741" y="2"/>
                </a:lnTo>
                <a:lnTo>
                  <a:pt x="741" y="1"/>
                </a:lnTo>
                <a:lnTo>
                  <a:pt x="741" y="2"/>
                </a:lnTo>
                <a:lnTo>
                  <a:pt x="742" y="2"/>
                </a:lnTo>
                <a:lnTo>
                  <a:pt x="742" y="1"/>
                </a:lnTo>
                <a:lnTo>
                  <a:pt x="742" y="2"/>
                </a:lnTo>
                <a:lnTo>
                  <a:pt x="743" y="2"/>
                </a:lnTo>
                <a:lnTo>
                  <a:pt x="743" y="2"/>
                </a:lnTo>
                <a:lnTo>
                  <a:pt x="743" y="1"/>
                </a:lnTo>
                <a:lnTo>
                  <a:pt x="744" y="1"/>
                </a:lnTo>
                <a:lnTo>
                  <a:pt x="744" y="1"/>
                </a:lnTo>
                <a:lnTo>
                  <a:pt x="745" y="3"/>
                </a:lnTo>
                <a:lnTo>
                  <a:pt x="745" y="2"/>
                </a:lnTo>
                <a:lnTo>
                  <a:pt x="745" y="2"/>
                </a:lnTo>
                <a:lnTo>
                  <a:pt x="746" y="2"/>
                </a:lnTo>
                <a:lnTo>
                  <a:pt x="746" y="2"/>
                </a:lnTo>
                <a:lnTo>
                  <a:pt x="746" y="1"/>
                </a:lnTo>
                <a:lnTo>
                  <a:pt x="747" y="3"/>
                </a:lnTo>
                <a:lnTo>
                  <a:pt x="747" y="1"/>
                </a:lnTo>
                <a:lnTo>
                  <a:pt x="747" y="3"/>
                </a:lnTo>
                <a:lnTo>
                  <a:pt x="749" y="3"/>
                </a:lnTo>
                <a:lnTo>
                  <a:pt x="749" y="1"/>
                </a:lnTo>
                <a:lnTo>
                  <a:pt x="750" y="2"/>
                </a:lnTo>
                <a:lnTo>
                  <a:pt x="750" y="2"/>
                </a:lnTo>
                <a:lnTo>
                  <a:pt x="750" y="3"/>
                </a:lnTo>
                <a:lnTo>
                  <a:pt x="751" y="1"/>
                </a:lnTo>
                <a:lnTo>
                  <a:pt x="751" y="3"/>
                </a:lnTo>
                <a:lnTo>
                  <a:pt x="751" y="0"/>
                </a:lnTo>
                <a:lnTo>
                  <a:pt x="752" y="1"/>
                </a:lnTo>
                <a:lnTo>
                  <a:pt x="752" y="2"/>
                </a:lnTo>
                <a:lnTo>
                  <a:pt x="752" y="1"/>
                </a:lnTo>
                <a:lnTo>
                  <a:pt x="753" y="3"/>
                </a:lnTo>
                <a:lnTo>
                  <a:pt x="753" y="1"/>
                </a:lnTo>
                <a:lnTo>
                  <a:pt x="754" y="1"/>
                </a:lnTo>
                <a:lnTo>
                  <a:pt x="754" y="3"/>
                </a:lnTo>
                <a:lnTo>
                  <a:pt x="754" y="2"/>
                </a:lnTo>
                <a:lnTo>
                  <a:pt x="755" y="1"/>
                </a:lnTo>
                <a:lnTo>
                  <a:pt x="755" y="3"/>
                </a:lnTo>
                <a:lnTo>
                  <a:pt x="755" y="2"/>
                </a:lnTo>
                <a:lnTo>
                  <a:pt x="756" y="1"/>
                </a:lnTo>
                <a:lnTo>
                  <a:pt x="756" y="2"/>
                </a:lnTo>
                <a:lnTo>
                  <a:pt x="756" y="2"/>
                </a:lnTo>
                <a:lnTo>
                  <a:pt x="758" y="2"/>
                </a:lnTo>
                <a:lnTo>
                  <a:pt x="758" y="1"/>
                </a:lnTo>
                <a:lnTo>
                  <a:pt x="759" y="1"/>
                </a:lnTo>
                <a:lnTo>
                  <a:pt x="759" y="2"/>
                </a:lnTo>
                <a:lnTo>
                  <a:pt x="759" y="1"/>
                </a:lnTo>
                <a:lnTo>
                  <a:pt x="760" y="0"/>
                </a:lnTo>
                <a:lnTo>
                  <a:pt x="760" y="2"/>
                </a:lnTo>
                <a:lnTo>
                  <a:pt x="760" y="1"/>
                </a:lnTo>
                <a:lnTo>
                  <a:pt x="761" y="1"/>
                </a:lnTo>
                <a:lnTo>
                  <a:pt x="761" y="1"/>
                </a:lnTo>
                <a:lnTo>
                  <a:pt x="761" y="2"/>
                </a:lnTo>
                <a:lnTo>
                  <a:pt x="762" y="3"/>
                </a:lnTo>
                <a:lnTo>
                  <a:pt x="762" y="3"/>
                </a:lnTo>
                <a:lnTo>
                  <a:pt x="763" y="1"/>
                </a:lnTo>
                <a:lnTo>
                  <a:pt x="763" y="1"/>
                </a:lnTo>
                <a:lnTo>
                  <a:pt x="763" y="2"/>
                </a:lnTo>
                <a:lnTo>
                  <a:pt x="764" y="1"/>
                </a:lnTo>
                <a:lnTo>
                  <a:pt x="764" y="2"/>
                </a:lnTo>
                <a:lnTo>
                  <a:pt x="764" y="1"/>
                </a:lnTo>
                <a:lnTo>
                  <a:pt x="765" y="0"/>
                </a:lnTo>
                <a:lnTo>
                  <a:pt x="765" y="3"/>
                </a:lnTo>
                <a:lnTo>
                  <a:pt x="765" y="1"/>
                </a:lnTo>
                <a:lnTo>
                  <a:pt x="767" y="0"/>
                </a:lnTo>
                <a:lnTo>
                  <a:pt x="767" y="2"/>
                </a:lnTo>
                <a:lnTo>
                  <a:pt x="768" y="1"/>
                </a:lnTo>
                <a:lnTo>
                  <a:pt x="768" y="2"/>
                </a:lnTo>
                <a:lnTo>
                  <a:pt x="768" y="1"/>
                </a:lnTo>
                <a:lnTo>
                  <a:pt x="769" y="1"/>
                </a:lnTo>
                <a:lnTo>
                  <a:pt x="769" y="1"/>
                </a:lnTo>
                <a:lnTo>
                  <a:pt x="769" y="2"/>
                </a:lnTo>
                <a:lnTo>
                  <a:pt x="770" y="1"/>
                </a:lnTo>
                <a:lnTo>
                  <a:pt x="770" y="1"/>
                </a:lnTo>
                <a:lnTo>
                  <a:pt x="770" y="2"/>
                </a:lnTo>
                <a:lnTo>
                  <a:pt x="771" y="1"/>
                </a:lnTo>
                <a:lnTo>
                  <a:pt x="771" y="2"/>
                </a:lnTo>
                <a:lnTo>
                  <a:pt x="772" y="2"/>
                </a:lnTo>
                <a:lnTo>
                  <a:pt x="772" y="2"/>
                </a:lnTo>
                <a:lnTo>
                  <a:pt x="772" y="2"/>
                </a:lnTo>
                <a:lnTo>
                  <a:pt x="773" y="1"/>
                </a:lnTo>
                <a:lnTo>
                  <a:pt x="773" y="2"/>
                </a:lnTo>
                <a:lnTo>
                  <a:pt x="773" y="3"/>
                </a:lnTo>
                <a:lnTo>
                  <a:pt x="774" y="1"/>
                </a:lnTo>
                <a:lnTo>
                  <a:pt x="774" y="2"/>
                </a:lnTo>
                <a:lnTo>
                  <a:pt x="774" y="0"/>
                </a:lnTo>
                <a:lnTo>
                  <a:pt x="776" y="2"/>
                </a:lnTo>
                <a:lnTo>
                  <a:pt x="776" y="1"/>
                </a:lnTo>
                <a:lnTo>
                  <a:pt x="777" y="2"/>
                </a:lnTo>
                <a:lnTo>
                  <a:pt x="777" y="2"/>
                </a:lnTo>
                <a:lnTo>
                  <a:pt x="777" y="3"/>
                </a:lnTo>
                <a:lnTo>
                  <a:pt x="778" y="3"/>
                </a:lnTo>
                <a:lnTo>
                  <a:pt x="778" y="2"/>
                </a:lnTo>
                <a:lnTo>
                  <a:pt x="778" y="1"/>
                </a:lnTo>
                <a:lnTo>
                  <a:pt x="779" y="1"/>
                </a:lnTo>
                <a:lnTo>
                  <a:pt x="779" y="1"/>
                </a:lnTo>
                <a:lnTo>
                  <a:pt x="780" y="1"/>
                </a:lnTo>
                <a:lnTo>
                  <a:pt x="780" y="1"/>
                </a:lnTo>
                <a:lnTo>
                  <a:pt x="780" y="2"/>
                </a:lnTo>
                <a:lnTo>
                  <a:pt x="781" y="3"/>
                </a:lnTo>
                <a:lnTo>
                  <a:pt x="781" y="3"/>
                </a:lnTo>
                <a:lnTo>
                  <a:pt x="781" y="3"/>
                </a:lnTo>
                <a:lnTo>
                  <a:pt x="782" y="2"/>
                </a:lnTo>
                <a:lnTo>
                  <a:pt x="782" y="2"/>
                </a:lnTo>
                <a:lnTo>
                  <a:pt x="782" y="1"/>
                </a:lnTo>
                <a:lnTo>
                  <a:pt x="783" y="2"/>
                </a:lnTo>
                <a:lnTo>
                  <a:pt x="783" y="1"/>
                </a:lnTo>
                <a:lnTo>
                  <a:pt x="785" y="2"/>
                </a:lnTo>
                <a:lnTo>
                  <a:pt x="785" y="3"/>
                </a:lnTo>
                <a:lnTo>
                  <a:pt x="785" y="3"/>
                </a:lnTo>
                <a:lnTo>
                  <a:pt x="786" y="2"/>
                </a:lnTo>
                <a:lnTo>
                  <a:pt x="786" y="2"/>
                </a:lnTo>
                <a:lnTo>
                  <a:pt x="786" y="1"/>
                </a:lnTo>
                <a:lnTo>
                  <a:pt x="787" y="3"/>
                </a:lnTo>
                <a:lnTo>
                  <a:pt x="787" y="3"/>
                </a:lnTo>
                <a:lnTo>
                  <a:pt x="787" y="2"/>
                </a:lnTo>
                <a:lnTo>
                  <a:pt x="788" y="1"/>
                </a:lnTo>
                <a:lnTo>
                  <a:pt x="788" y="3"/>
                </a:lnTo>
                <a:lnTo>
                  <a:pt x="789" y="1"/>
                </a:lnTo>
                <a:lnTo>
                  <a:pt x="789" y="1"/>
                </a:lnTo>
                <a:lnTo>
                  <a:pt x="789" y="2"/>
                </a:lnTo>
                <a:lnTo>
                  <a:pt x="790" y="2"/>
                </a:lnTo>
                <a:lnTo>
                  <a:pt x="790" y="2"/>
                </a:lnTo>
                <a:lnTo>
                  <a:pt x="790" y="2"/>
                </a:lnTo>
                <a:lnTo>
                  <a:pt x="791" y="1"/>
                </a:lnTo>
                <a:lnTo>
                  <a:pt x="791" y="3"/>
                </a:lnTo>
                <a:lnTo>
                  <a:pt x="791" y="2"/>
                </a:lnTo>
                <a:lnTo>
                  <a:pt x="792" y="3"/>
                </a:lnTo>
                <a:lnTo>
                  <a:pt x="792" y="3"/>
                </a:lnTo>
                <a:lnTo>
                  <a:pt x="794" y="3"/>
                </a:lnTo>
                <a:lnTo>
                  <a:pt x="794" y="3"/>
                </a:lnTo>
                <a:lnTo>
                  <a:pt x="794" y="2"/>
                </a:lnTo>
                <a:lnTo>
                  <a:pt x="795" y="3"/>
                </a:lnTo>
                <a:lnTo>
                  <a:pt x="795" y="3"/>
                </a:lnTo>
                <a:lnTo>
                  <a:pt x="795" y="3"/>
                </a:lnTo>
                <a:lnTo>
                  <a:pt x="796" y="2"/>
                </a:lnTo>
                <a:lnTo>
                  <a:pt x="796" y="3"/>
                </a:lnTo>
                <a:lnTo>
                  <a:pt x="796" y="0"/>
                </a:lnTo>
                <a:lnTo>
                  <a:pt x="797" y="1"/>
                </a:lnTo>
                <a:lnTo>
                  <a:pt x="797" y="2"/>
                </a:lnTo>
                <a:lnTo>
                  <a:pt x="798" y="3"/>
                </a:lnTo>
                <a:lnTo>
                  <a:pt x="798" y="1"/>
                </a:lnTo>
                <a:lnTo>
                  <a:pt x="798" y="2"/>
                </a:lnTo>
                <a:lnTo>
                  <a:pt x="799" y="1"/>
                </a:lnTo>
                <a:lnTo>
                  <a:pt x="799" y="2"/>
                </a:lnTo>
                <a:lnTo>
                  <a:pt x="799" y="3"/>
                </a:lnTo>
                <a:lnTo>
                  <a:pt x="800" y="2"/>
                </a:lnTo>
                <a:lnTo>
                  <a:pt x="800" y="1"/>
                </a:lnTo>
                <a:lnTo>
                  <a:pt x="800" y="1"/>
                </a:lnTo>
                <a:lnTo>
                  <a:pt x="801" y="3"/>
                </a:lnTo>
                <a:lnTo>
                  <a:pt x="801" y="0"/>
                </a:lnTo>
                <a:lnTo>
                  <a:pt x="802" y="3"/>
                </a:lnTo>
                <a:lnTo>
                  <a:pt x="802" y="3"/>
                </a:lnTo>
                <a:lnTo>
                  <a:pt x="802" y="2"/>
                </a:lnTo>
                <a:lnTo>
                  <a:pt x="804" y="3"/>
                </a:lnTo>
                <a:lnTo>
                  <a:pt x="804" y="1"/>
                </a:lnTo>
                <a:lnTo>
                  <a:pt x="804" y="3"/>
                </a:lnTo>
                <a:lnTo>
                  <a:pt x="805" y="2"/>
                </a:lnTo>
                <a:lnTo>
                  <a:pt x="805" y="1"/>
                </a:lnTo>
                <a:lnTo>
                  <a:pt x="805" y="2"/>
                </a:lnTo>
                <a:lnTo>
                  <a:pt x="806" y="2"/>
                </a:lnTo>
                <a:lnTo>
                  <a:pt x="806" y="2"/>
                </a:lnTo>
                <a:lnTo>
                  <a:pt x="807" y="2"/>
                </a:lnTo>
                <a:lnTo>
                  <a:pt x="807" y="3"/>
                </a:lnTo>
                <a:lnTo>
                  <a:pt x="807" y="2"/>
                </a:lnTo>
                <a:lnTo>
                  <a:pt x="808" y="1"/>
                </a:lnTo>
                <a:lnTo>
                  <a:pt x="808" y="2"/>
                </a:lnTo>
                <a:lnTo>
                  <a:pt x="808" y="3"/>
                </a:lnTo>
                <a:lnTo>
                  <a:pt x="809" y="2"/>
                </a:lnTo>
                <a:lnTo>
                  <a:pt x="809" y="2"/>
                </a:lnTo>
                <a:lnTo>
                  <a:pt x="809" y="1"/>
                </a:lnTo>
                <a:lnTo>
                  <a:pt x="810" y="1"/>
                </a:lnTo>
                <a:lnTo>
                  <a:pt x="810" y="1"/>
                </a:lnTo>
                <a:lnTo>
                  <a:pt x="811" y="2"/>
                </a:lnTo>
                <a:lnTo>
                  <a:pt x="811" y="1"/>
                </a:lnTo>
                <a:lnTo>
                  <a:pt x="811" y="2"/>
                </a:lnTo>
                <a:lnTo>
                  <a:pt x="813" y="2"/>
                </a:lnTo>
                <a:lnTo>
                  <a:pt x="813" y="0"/>
                </a:lnTo>
                <a:lnTo>
                  <a:pt x="813" y="2"/>
                </a:lnTo>
                <a:lnTo>
                  <a:pt x="814" y="1"/>
                </a:lnTo>
                <a:lnTo>
                  <a:pt x="814" y="3"/>
                </a:lnTo>
                <a:lnTo>
                  <a:pt x="814" y="0"/>
                </a:lnTo>
                <a:lnTo>
                  <a:pt x="815" y="3"/>
                </a:lnTo>
                <a:lnTo>
                  <a:pt x="815" y="0"/>
                </a:lnTo>
                <a:lnTo>
                  <a:pt x="816" y="1"/>
                </a:lnTo>
                <a:lnTo>
                  <a:pt x="816" y="1"/>
                </a:lnTo>
                <a:lnTo>
                  <a:pt x="816" y="2"/>
                </a:lnTo>
                <a:lnTo>
                  <a:pt x="817" y="3"/>
                </a:lnTo>
                <a:lnTo>
                  <a:pt x="817" y="1"/>
                </a:lnTo>
                <a:lnTo>
                  <a:pt x="817" y="1"/>
                </a:lnTo>
                <a:lnTo>
                  <a:pt x="818" y="1"/>
                </a:lnTo>
                <a:lnTo>
                  <a:pt x="818" y="1"/>
                </a:lnTo>
                <a:lnTo>
                  <a:pt x="818" y="2"/>
                </a:lnTo>
                <a:lnTo>
                  <a:pt x="819" y="1"/>
                </a:lnTo>
                <a:lnTo>
                  <a:pt x="819" y="1"/>
                </a:lnTo>
                <a:lnTo>
                  <a:pt x="820" y="2"/>
                </a:lnTo>
                <a:lnTo>
                  <a:pt x="820" y="1"/>
                </a:lnTo>
                <a:lnTo>
                  <a:pt x="820" y="2"/>
                </a:lnTo>
                <a:lnTo>
                  <a:pt x="822" y="2"/>
                </a:lnTo>
                <a:lnTo>
                  <a:pt x="822" y="9"/>
                </a:lnTo>
                <a:lnTo>
                  <a:pt x="822" y="147"/>
                </a:lnTo>
                <a:lnTo>
                  <a:pt x="823" y="157"/>
                </a:lnTo>
                <a:lnTo>
                  <a:pt x="823" y="157"/>
                </a:lnTo>
                <a:lnTo>
                  <a:pt x="824" y="156"/>
                </a:lnTo>
                <a:lnTo>
                  <a:pt x="824" y="157"/>
                </a:lnTo>
                <a:lnTo>
                  <a:pt x="824" y="157"/>
                </a:lnTo>
                <a:lnTo>
                  <a:pt x="825" y="157"/>
                </a:lnTo>
                <a:lnTo>
                  <a:pt x="825" y="158"/>
                </a:lnTo>
                <a:lnTo>
                  <a:pt x="825" y="158"/>
                </a:lnTo>
                <a:lnTo>
                  <a:pt x="826" y="157"/>
                </a:lnTo>
                <a:lnTo>
                  <a:pt x="826" y="156"/>
                </a:lnTo>
                <a:lnTo>
                  <a:pt x="826" y="158"/>
                </a:lnTo>
                <a:lnTo>
                  <a:pt x="827" y="157"/>
                </a:lnTo>
                <a:lnTo>
                  <a:pt x="827" y="158"/>
                </a:lnTo>
                <a:lnTo>
                  <a:pt x="828" y="157"/>
                </a:lnTo>
                <a:lnTo>
                  <a:pt x="828" y="157"/>
                </a:lnTo>
                <a:lnTo>
                  <a:pt x="828" y="157"/>
                </a:lnTo>
                <a:lnTo>
                  <a:pt x="829" y="157"/>
                </a:lnTo>
                <a:lnTo>
                  <a:pt x="829" y="157"/>
                </a:lnTo>
                <a:lnTo>
                  <a:pt x="829" y="157"/>
                </a:lnTo>
                <a:lnTo>
                  <a:pt x="831" y="159"/>
                </a:lnTo>
                <a:lnTo>
                  <a:pt x="831" y="157"/>
                </a:lnTo>
                <a:lnTo>
                  <a:pt x="831" y="157"/>
                </a:lnTo>
                <a:lnTo>
                  <a:pt x="832" y="157"/>
                </a:lnTo>
                <a:lnTo>
                  <a:pt x="832" y="157"/>
                </a:lnTo>
                <a:lnTo>
                  <a:pt x="833" y="158"/>
                </a:lnTo>
                <a:lnTo>
                  <a:pt x="833" y="158"/>
                </a:lnTo>
                <a:lnTo>
                  <a:pt x="833" y="157"/>
                </a:lnTo>
                <a:lnTo>
                  <a:pt x="834" y="157"/>
                </a:lnTo>
                <a:lnTo>
                  <a:pt x="834" y="157"/>
                </a:lnTo>
                <a:lnTo>
                  <a:pt x="834" y="158"/>
                </a:lnTo>
                <a:lnTo>
                  <a:pt x="835" y="158"/>
                </a:lnTo>
                <a:lnTo>
                  <a:pt x="835" y="157"/>
                </a:lnTo>
                <a:lnTo>
                  <a:pt x="835" y="157"/>
                </a:lnTo>
                <a:lnTo>
                  <a:pt x="836" y="157"/>
                </a:lnTo>
                <a:lnTo>
                  <a:pt x="836" y="157"/>
                </a:lnTo>
                <a:lnTo>
                  <a:pt x="837" y="159"/>
                </a:lnTo>
                <a:lnTo>
                  <a:pt x="837" y="157"/>
                </a:lnTo>
                <a:lnTo>
                  <a:pt x="837" y="157"/>
                </a:lnTo>
                <a:lnTo>
                  <a:pt x="838" y="158"/>
                </a:lnTo>
                <a:lnTo>
                  <a:pt x="838" y="158"/>
                </a:lnTo>
                <a:lnTo>
                  <a:pt x="838" y="158"/>
                </a:lnTo>
                <a:lnTo>
                  <a:pt x="840" y="158"/>
                </a:lnTo>
                <a:lnTo>
                  <a:pt x="840" y="158"/>
                </a:lnTo>
                <a:lnTo>
                  <a:pt x="840" y="159"/>
                </a:lnTo>
                <a:lnTo>
                  <a:pt x="841" y="158"/>
                </a:lnTo>
                <a:lnTo>
                  <a:pt x="841" y="157"/>
                </a:lnTo>
                <a:lnTo>
                  <a:pt x="842" y="158"/>
                </a:lnTo>
                <a:lnTo>
                  <a:pt x="842" y="157"/>
                </a:lnTo>
                <a:lnTo>
                  <a:pt x="842" y="157"/>
                </a:lnTo>
                <a:lnTo>
                  <a:pt x="843" y="160"/>
                </a:lnTo>
                <a:lnTo>
                  <a:pt x="843" y="157"/>
                </a:lnTo>
                <a:lnTo>
                  <a:pt x="843" y="157"/>
                </a:lnTo>
                <a:lnTo>
                  <a:pt x="844" y="158"/>
                </a:lnTo>
                <a:lnTo>
                  <a:pt x="844" y="157"/>
                </a:lnTo>
                <a:lnTo>
                  <a:pt x="844" y="157"/>
                </a:lnTo>
                <a:lnTo>
                  <a:pt x="845" y="157"/>
                </a:lnTo>
                <a:lnTo>
                  <a:pt x="845" y="157"/>
                </a:lnTo>
                <a:lnTo>
                  <a:pt x="846" y="158"/>
                </a:lnTo>
                <a:lnTo>
                  <a:pt x="846" y="158"/>
                </a:lnTo>
                <a:lnTo>
                  <a:pt x="846" y="157"/>
                </a:lnTo>
                <a:lnTo>
                  <a:pt x="847" y="159"/>
                </a:lnTo>
                <a:lnTo>
                  <a:pt x="847" y="157"/>
                </a:lnTo>
                <a:lnTo>
                  <a:pt x="847" y="157"/>
                </a:lnTo>
                <a:lnTo>
                  <a:pt x="849" y="157"/>
                </a:lnTo>
                <a:lnTo>
                  <a:pt x="849" y="157"/>
                </a:lnTo>
                <a:lnTo>
                  <a:pt x="849" y="157"/>
                </a:lnTo>
                <a:lnTo>
                  <a:pt x="850" y="157"/>
                </a:lnTo>
                <a:lnTo>
                  <a:pt x="850" y="157"/>
                </a:lnTo>
                <a:lnTo>
                  <a:pt x="851" y="159"/>
                </a:lnTo>
                <a:lnTo>
                  <a:pt x="851" y="157"/>
                </a:lnTo>
                <a:lnTo>
                  <a:pt x="851" y="157"/>
                </a:lnTo>
                <a:lnTo>
                  <a:pt x="852" y="156"/>
                </a:lnTo>
                <a:lnTo>
                  <a:pt x="852" y="158"/>
                </a:lnTo>
                <a:lnTo>
                  <a:pt x="852" y="158"/>
                </a:lnTo>
                <a:lnTo>
                  <a:pt x="853" y="157"/>
                </a:lnTo>
                <a:lnTo>
                  <a:pt x="853" y="158"/>
                </a:lnTo>
                <a:lnTo>
                  <a:pt x="853" y="157"/>
                </a:lnTo>
                <a:lnTo>
                  <a:pt x="854" y="157"/>
                </a:lnTo>
                <a:lnTo>
                  <a:pt x="854" y="157"/>
                </a:lnTo>
                <a:lnTo>
                  <a:pt x="855" y="157"/>
                </a:lnTo>
                <a:lnTo>
                  <a:pt x="855" y="158"/>
                </a:lnTo>
                <a:lnTo>
                  <a:pt x="855" y="157"/>
                </a:lnTo>
                <a:lnTo>
                  <a:pt x="856" y="157"/>
                </a:lnTo>
                <a:lnTo>
                  <a:pt x="856" y="157"/>
                </a:lnTo>
                <a:lnTo>
                  <a:pt x="856" y="158"/>
                </a:lnTo>
                <a:lnTo>
                  <a:pt x="858" y="158"/>
                </a:lnTo>
                <a:lnTo>
                  <a:pt x="858" y="158"/>
                </a:lnTo>
                <a:lnTo>
                  <a:pt x="858" y="158"/>
                </a:lnTo>
                <a:lnTo>
                  <a:pt x="859" y="157"/>
                </a:lnTo>
                <a:lnTo>
                  <a:pt x="859" y="158"/>
                </a:lnTo>
                <a:lnTo>
                  <a:pt x="860" y="158"/>
                </a:lnTo>
                <a:lnTo>
                  <a:pt x="860" y="158"/>
                </a:lnTo>
                <a:lnTo>
                  <a:pt x="860" y="158"/>
                </a:lnTo>
                <a:lnTo>
                  <a:pt x="861" y="159"/>
                </a:lnTo>
                <a:lnTo>
                  <a:pt x="861" y="158"/>
                </a:lnTo>
                <a:lnTo>
                  <a:pt x="861" y="158"/>
                </a:lnTo>
                <a:lnTo>
                  <a:pt x="862" y="157"/>
                </a:lnTo>
                <a:lnTo>
                  <a:pt x="862" y="157"/>
                </a:lnTo>
                <a:lnTo>
                  <a:pt x="863" y="157"/>
                </a:lnTo>
                <a:lnTo>
                  <a:pt x="863" y="157"/>
                </a:lnTo>
                <a:lnTo>
                  <a:pt x="863" y="156"/>
                </a:lnTo>
                <a:lnTo>
                  <a:pt x="864" y="157"/>
                </a:lnTo>
                <a:lnTo>
                  <a:pt x="864" y="158"/>
                </a:lnTo>
                <a:lnTo>
                  <a:pt x="864" y="157"/>
                </a:lnTo>
                <a:lnTo>
                  <a:pt x="865" y="157"/>
                </a:lnTo>
                <a:lnTo>
                  <a:pt x="865" y="156"/>
                </a:lnTo>
                <a:lnTo>
                  <a:pt x="865" y="157"/>
                </a:lnTo>
                <a:lnTo>
                  <a:pt x="867" y="159"/>
                </a:lnTo>
                <a:lnTo>
                  <a:pt x="867" y="157"/>
                </a:lnTo>
                <a:lnTo>
                  <a:pt x="868" y="158"/>
                </a:lnTo>
                <a:lnTo>
                  <a:pt x="868" y="157"/>
                </a:lnTo>
                <a:lnTo>
                  <a:pt x="868" y="157"/>
                </a:lnTo>
                <a:lnTo>
                  <a:pt x="869" y="158"/>
                </a:lnTo>
                <a:lnTo>
                  <a:pt x="869" y="158"/>
                </a:lnTo>
                <a:lnTo>
                  <a:pt x="869" y="157"/>
                </a:lnTo>
                <a:lnTo>
                  <a:pt x="870" y="158"/>
                </a:lnTo>
                <a:lnTo>
                  <a:pt x="870" y="157"/>
                </a:lnTo>
                <a:lnTo>
                  <a:pt x="870" y="157"/>
                </a:lnTo>
                <a:lnTo>
                  <a:pt x="871" y="158"/>
                </a:lnTo>
                <a:lnTo>
                  <a:pt x="871" y="157"/>
                </a:lnTo>
                <a:lnTo>
                  <a:pt x="872" y="158"/>
                </a:lnTo>
                <a:lnTo>
                  <a:pt x="872" y="159"/>
                </a:lnTo>
                <a:lnTo>
                  <a:pt x="872" y="158"/>
                </a:lnTo>
                <a:lnTo>
                  <a:pt x="873" y="158"/>
                </a:lnTo>
                <a:lnTo>
                  <a:pt x="873" y="159"/>
                </a:lnTo>
                <a:lnTo>
                  <a:pt x="873" y="159"/>
                </a:lnTo>
                <a:lnTo>
                  <a:pt x="874" y="160"/>
                </a:lnTo>
                <a:lnTo>
                  <a:pt x="874" y="159"/>
                </a:lnTo>
                <a:lnTo>
                  <a:pt x="874" y="157"/>
                </a:lnTo>
                <a:lnTo>
                  <a:pt x="876" y="157"/>
                </a:lnTo>
                <a:lnTo>
                  <a:pt x="876" y="158"/>
                </a:lnTo>
                <a:lnTo>
                  <a:pt x="877" y="159"/>
                </a:lnTo>
                <a:lnTo>
                  <a:pt x="877" y="157"/>
                </a:lnTo>
                <a:lnTo>
                  <a:pt x="877" y="159"/>
                </a:lnTo>
                <a:lnTo>
                  <a:pt x="878" y="158"/>
                </a:lnTo>
                <a:lnTo>
                  <a:pt x="878" y="157"/>
                </a:lnTo>
                <a:lnTo>
                  <a:pt x="878" y="157"/>
                </a:lnTo>
                <a:lnTo>
                  <a:pt x="879" y="158"/>
                </a:lnTo>
                <a:lnTo>
                  <a:pt x="879" y="157"/>
                </a:lnTo>
                <a:lnTo>
                  <a:pt x="879" y="157"/>
                </a:lnTo>
                <a:lnTo>
                  <a:pt x="880" y="159"/>
                </a:lnTo>
                <a:lnTo>
                  <a:pt x="880" y="158"/>
                </a:lnTo>
                <a:lnTo>
                  <a:pt x="881" y="158"/>
                </a:lnTo>
                <a:lnTo>
                  <a:pt x="881" y="159"/>
                </a:lnTo>
                <a:lnTo>
                  <a:pt x="881" y="157"/>
                </a:lnTo>
                <a:lnTo>
                  <a:pt x="882" y="158"/>
                </a:lnTo>
                <a:lnTo>
                  <a:pt x="882" y="157"/>
                </a:lnTo>
                <a:lnTo>
                  <a:pt x="882" y="159"/>
                </a:lnTo>
                <a:lnTo>
                  <a:pt x="883" y="159"/>
                </a:lnTo>
                <a:lnTo>
                  <a:pt x="883" y="157"/>
                </a:lnTo>
                <a:lnTo>
                  <a:pt x="883" y="158"/>
                </a:lnTo>
                <a:lnTo>
                  <a:pt x="885" y="157"/>
                </a:lnTo>
                <a:lnTo>
                  <a:pt x="885" y="158"/>
                </a:lnTo>
                <a:lnTo>
                  <a:pt x="886" y="157"/>
                </a:lnTo>
                <a:lnTo>
                  <a:pt x="886" y="157"/>
                </a:lnTo>
                <a:lnTo>
                  <a:pt x="886" y="157"/>
                </a:lnTo>
                <a:lnTo>
                  <a:pt x="887" y="157"/>
                </a:lnTo>
                <a:lnTo>
                  <a:pt x="887" y="158"/>
                </a:lnTo>
                <a:lnTo>
                  <a:pt x="887" y="159"/>
                </a:lnTo>
                <a:lnTo>
                  <a:pt x="888" y="157"/>
                </a:lnTo>
                <a:lnTo>
                  <a:pt x="888" y="157"/>
                </a:lnTo>
                <a:lnTo>
                  <a:pt x="888" y="157"/>
                </a:lnTo>
                <a:lnTo>
                  <a:pt x="889" y="158"/>
                </a:lnTo>
                <a:lnTo>
                  <a:pt x="889" y="158"/>
                </a:lnTo>
                <a:lnTo>
                  <a:pt x="890" y="157"/>
                </a:lnTo>
                <a:lnTo>
                  <a:pt x="890" y="157"/>
                </a:lnTo>
                <a:lnTo>
                  <a:pt x="890" y="159"/>
                </a:lnTo>
                <a:lnTo>
                  <a:pt x="891" y="158"/>
                </a:lnTo>
                <a:lnTo>
                  <a:pt x="891" y="158"/>
                </a:lnTo>
                <a:lnTo>
                  <a:pt x="891" y="157"/>
                </a:lnTo>
                <a:lnTo>
                  <a:pt x="892" y="157"/>
                </a:lnTo>
                <a:lnTo>
                  <a:pt x="892" y="157"/>
                </a:lnTo>
                <a:lnTo>
                  <a:pt x="892" y="157"/>
                </a:lnTo>
                <a:lnTo>
                  <a:pt x="894" y="158"/>
                </a:lnTo>
                <a:lnTo>
                  <a:pt x="894" y="157"/>
                </a:lnTo>
                <a:lnTo>
                  <a:pt x="895" y="159"/>
                </a:lnTo>
                <a:lnTo>
                  <a:pt x="895" y="157"/>
                </a:lnTo>
                <a:lnTo>
                  <a:pt x="895" y="158"/>
                </a:lnTo>
                <a:lnTo>
                  <a:pt x="896" y="157"/>
                </a:lnTo>
                <a:lnTo>
                  <a:pt x="896" y="159"/>
                </a:lnTo>
                <a:lnTo>
                  <a:pt x="896" y="157"/>
                </a:lnTo>
                <a:lnTo>
                  <a:pt x="897" y="159"/>
                </a:lnTo>
                <a:lnTo>
                  <a:pt x="897" y="157"/>
                </a:lnTo>
                <a:lnTo>
                  <a:pt x="897" y="157"/>
                </a:lnTo>
                <a:lnTo>
                  <a:pt x="898" y="157"/>
                </a:lnTo>
                <a:lnTo>
                  <a:pt x="898" y="158"/>
                </a:lnTo>
                <a:lnTo>
                  <a:pt x="899" y="159"/>
                </a:lnTo>
                <a:lnTo>
                  <a:pt x="899" y="158"/>
                </a:lnTo>
                <a:lnTo>
                  <a:pt x="899" y="157"/>
                </a:lnTo>
                <a:lnTo>
                  <a:pt x="900" y="157"/>
                </a:lnTo>
                <a:lnTo>
                  <a:pt x="900" y="157"/>
                </a:lnTo>
                <a:lnTo>
                  <a:pt x="900" y="157"/>
                </a:lnTo>
                <a:lnTo>
                  <a:pt x="901" y="157"/>
                </a:lnTo>
                <a:lnTo>
                  <a:pt x="901" y="158"/>
                </a:lnTo>
                <a:lnTo>
                  <a:pt x="901" y="157"/>
                </a:lnTo>
                <a:lnTo>
                  <a:pt x="903" y="157"/>
                </a:lnTo>
                <a:lnTo>
                  <a:pt x="903" y="157"/>
                </a:lnTo>
                <a:lnTo>
                  <a:pt x="904" y="157"/>
                </a:lnTo>
                <a:lnTo>
                  <a:pt x="904" y="157"/>
                </a:lnTo>
                <a:lnTo>
                  <a:pt x="904" y="157"/>
                </a:lnTo>
                <a:lnTo>
                  <a:pt x="905" y="157"/>
                </a:lnTo>
                <a:lnTo>
                  <a:pt x="905" y="157"/>
                </a:lnTo>
                <a:lnTo>
                  <a:pt x="905" y="157"/>
                </a:lnTo>
                <a:lnTo>
                  <a:pt x="906" y="157"/>
                </a:lnTo>
                <a:lnTo>
                  <a:pt x="906" y="157"/>
                </a:lnTo>
                <a:lnTo>
                  <a:pt x="907" y="158"/>
                </a:lnTo>
                <a:lnTo>
                  <a:pt x="907" y="157"/>
                </a:lnTo>
                <a:lnTo>
                  <a:pt x="907" y="157"/>
                </a:lnTo>
                <a:lnTo>
                  <a:pt x="908" y="157"/>
                </a:lnTo>
                <a:lnTo>
                  <a:pt x="908" y="156"/>
                </a:lnTo>
                <a:lnTo>
                  <a:pt x="908" y="157"/>
                </a:lnTo>
                <a:lnTo>
                  <a:pt x="909" y="160"/>
                </a:lnTo>
                <a:lnTo>
                  <a:pt x="909" y="158"/>
                </a:lnTo>
                <a:lnTo>
                  <a:pt x="909" y="158"/>
                </a:lnTo>
                <a:lnTo>
                  <a:pt x="910" y="158"/>
                </a:lnTo>
                <a:lnTo>
                  <a:pt x="910" y="158"/>
                </a:lnTo>
                <a:lnTo>
                  <a:pt x="912" y="157"/>
                </a:lnTo>
                <a:lnTo>
                  <a:pt x="912" y="157"/>
                </a:lnTo>
                <a:lnTo>
                  <a:pt x="912" y="159"/>
                </a:lnTo>
                <a:lnTo>
                  <a:pt x="913" y="159"/>
                </a:lnTo>
                <a:lnTo>
                  <a:pt x="913" y="158"/>
                </a:lnTo>
                <a:lnTo>
                  <a:pt x="913" y="159"/>
                </a:lnTo>
                <a:lnTo>
                  <a:pt x="914" y="157"/>
                </a:lnTo>
                <a:lnTo>
                  <a:pt x="914" y="158"/>
                </a:lnTo>
                <a:lnTo>
                  <a:pt x="914" y="158"/>
                </a:lnTo>
                <a:lnTo>
                  <a:pt x="915" y="157"/>
                </a:lnTo>
                <a:lnTo>
                  <a:pt x="915" y="156"/>
                </a:lnTo>
                <a:lnTo>
                  <a:pt x="916" y="158"/>
                </a:lnTo>
                <a:lnTo>
                  <a:pt x="916" y="157"/>
                </a:lnTo>
                <a:lnTo>
                  <a:pt x="916" y="158"/>
                </a:lnTo>
                <a:lnTo>
                  <a:pt x="917" y="157"/>
                </a:lnTo>
                <a:lnTo>
                  <a:pt x="917" y="157"/>
                </a:lnTo>
                <a:lnTo>
                  <a:pt x="917" y="157"/>
                </a:lnTo>
                <a:lnTo>
                  <a:pt x="918" y="157"/>
                </a:lnTo>
                <a:lnTo>
                  <a:pt x="918" y="158"/>
                </a:lnTo>
                <a:lnTo>
                  <a:pt x="918" y="158"/>
                </a:lnTo>
                <a:lnTo>
                  <a:pt x="919" y="157"/>
                </a:lnTo>
                <a:lnTo>
                  <a:pt x="919" y="157"/>
                </a:lnTo>
                <a:lnTo>
                  <a:pt x="921" y="158"/>
                </a:lnTo>
                <a:lnTo>
                  <a:pt x="921" y="158"/>
                </a:lnTo>
                <a:lnTo>
                  <a:pt x="921" y="159"/>
                </a:lnTo>
                <a:lnTo>
                  <a:pt x="922" y="158"/>
                </a:lnTo>
                <a:lnTo>
                  <a:pt x="922" y="157"/>
                </a:lnTo>
                <a:lnTo>
                  <a:pt x="922" y="160"/>
                </a:lnTo>
                <a:lnTo>
                  <a:pt x="923" y="157"/>
                </a:lnTo>
                <a:lnTo>
                  <a:pt x="923" y="158"/>
                </a:lnTo>
                <a:lnTo>
                  <a:pt x="923" y="157"/>
                </a:lnTo>
                <a:lnTo>
                  <a:pt x="924" y="157"/>
                </a:lnTo>
                <a:lnTo>
                  <a:pt x="924" y="157"/>
                </a:lnTo>
                <a:lnTo>
                  <a:pt x="925" y="157"/>
                </a:lnTo>
                <a:lnTo>
                  <a:pt x="925" y="158"/>
                </a:lnTo>
                <a:lnTo>
                  <a:pt x="925" y="158"/>
                </a:lnTo>
                <a:lnTo>
                  <a:pt x="926" y="157"/>
                </a:lnTo>
                <a:lnTo>
                  <a:pt x="926" y="158"/>
                </a:lnTo>
                <a:lnTo>
                  <a:pt x="926" y="157"/>
                </a:lnTo>
                <a:lnTo>
                  <a:pt x="927" y="158"/>
                </a:lnTo>
                <a:lnTo>
                  <a:pt x="927" y="157"/>
                </a:lnTo>
                <a:lnTo>
                  <a:pt x="927" y="158"/>
                </a:lnTo>
                <a:lnTo>
                  <a:pt x="928" y="157"/>
                </a:lnTo>
                <a:lnTo>
                  <a:pt x="928" y="156"/>
                </a:lnTo>
                <a:lnTo>
                  <a:pt x="930" y="157"/>
                </a:lnTo>
                <a:lnTo>
                  <a:pt x="930" y="158"/>
                </a:lnTo>
                <a:lnTo>
                  <a:pt x="930" y="157"/>
                </a:lnTo>
                <a:lnTo>
                  <a:pt x="931" y="157"/>
                </a:lnTo>
                <a:lnTo>
                  <a:pt x="931" y="157"/>
                </a:lnTo>
                <a:lnTo>
                  <a:pt x="931" y="157"/>
                </a:lnTo>
                <a:lnTo>
                  <a:pt x="932" y="157"/>
                </a:lnTo>
                <a:lnTo>
                  <a:pt x="932" y="157"/>
                </a:lnTo>
                <a:lnTo>
                  <a:pt x="932" y="159"/>
                </a:lnTo>
                <a:lnTo>
                  <a:pt x="933" y="157"/>
                </a:lnTo>
                <a:lnTo>
                  <a:pt x="933" y="159"/>
                </a:lnTo>
                <a:lnTo>
                  <a:pt x="934" y="157"/>
                </a:lnTo>
                <a:lnTo>
                  <a:pt x="934" y="159"/>
                </a:lnTo>
                <a:lnTo>
                  <a:pt x="934" y="157"/>
                </a:lnTo>
                <a:lnTo>
                  <a:pt x="935" y="157"/>
                </a:lnTo>
                <a:lnTo>
                  <a:pt x="935" y="158"/>
                </a:lnTo>
                <a:lnTo>
                  <a:pt x="935" y="157"/>
                </a:lnTo>
                <a:lnTo>
                  <a:pt x="936" y="157"/>
                </a:lnTo>
                <a:lnTo>
                  <a:pt x="936" y="157"/>
                </a:lnTo>
                <a:lnTo>
                  <a:pt x="936" y="158"/>
                </a:lnTo>
                <a:lnTo>
                  <a:pt x="937" y="157"/>
                </a:lnTo>
                <a:lnTo>
                  <a:pt x="937" y="157"/>
                </a:lnTo>
                <a:lnTo>
                  <a:pt x="939" y="159"/>
                </a:lnTo>
                <a:lnTo>
                  <a:pt x="939" y="156"/>
                </a:lnTo>
                <a:lnTo>
                  <a:pt x="939" y="157"/>
                </a:lnTo>
                <a:lnTo>
                  <a:pt x="940" y="157"/>
                </a:lnTo>
                <a:lnTo>
                  <a:pt x="940" y="157"/>
                </a:lnTo>
                <a:lnTo>
                  <a:pt x="940" y="158"/>
                </a:lnTo>
                <a:lnTo>
                  <a:pt x="941" y="157"/>
                </a:lnTo>
                <a:lnTo>
                  <a:pt x="941" y="159"/>
                </a:lnTo>
                <a:lnTo>
                  <a:pt x="941" y="158"/>
                </a:lnTo>
                <a:lnTo>
                  <a:pt x="942" y="157"/>
                </a:lnTo>
                <a:lnTo>
                  <a:pt x="942" y="158"/>
                </a:lnTo>
                <a:lnTo>
                  <a:pt x="943" y="157"/>
                </a:lnTo>
                <a:lnTo>
                  <a:pt x="943" y="157"/>
                </a:lnTo>
                <a:lnTo>
                  <a:pt x="943" y="157"/>
                </a:lnTo>
                <a:lnTo>
                  <a:pt x="944" y="159"/>
                </a:lnTo>
                <a:lnTo>
                  <a:pt x="944" y="158"/>
                </a:lnTo>
                <a:lnTo>
                  <a:pt x="944" y="157"/>
                </a:lnTo>
                <a:lnTo>
                  <a:pt x="945" y="157"/>
                </a:lnTo>
                <a:lnTo>
                  <a:pt x="945" y="157"/>
                </a:lnTo>
                <a:lnTo>
                  <a:pt x="945" y="157"/>
                </a:lnTo>
                <a:lnTo>
                  <a:pt x="946" y="159"/>
                </a:lnTo>
                <a:lnTo>
                  <a:pt x="946" y="159"/>
                </a:lnTo>
                <a:lnTo>
                  <a:pt x="948" y="157"/>
                </a:lnTo>
                <a:lnTo>
                  <a:pt x="948" y="157"/>
                </a:lnTo>
                <a:lnTo>
                  <a:pt x="948" y="159"/>
                </a:lnTo>
                <a:lnTo>
                  <a:pt x="949" y="157"/>
                </a:lnTo>
                <a:lnTo>
                  <a:pt x="949" y="159"/>
                </a:lnTo>
                <a:lnTo>
                  <a:pt x="949" y="157"/>
                </a:lnTo>
                <a:lnTo>
                  <a:pt x="950" y="158"/>
                </a:lnTo>
                <a:lnTo>
                  <a:pt x="950" y="159"/>
                </a:lnTo>
                <a:lnTo>
                  <a:pt x="951" y="159"/>
                </a:lnTo>
                <a:lnTo>
                  <a:pt x="951" y="157"/>
                </a:lnTo>
                <a:lnTo>
                  <a:pt x="951" y="157"/>
                </a:lnTo>
                <a:lnTo>
                  <a:pt x="952" y="157"/>
                </a:lnTo>
                <a:lnTo>
                  <a:pt x="952" y="157"/>
                </a:lnTo>
                <a:lnTo>
                  <a:pt x="952" y="157"/>
                </a:lnTo>
                <a:lnTo>
                  <a:pt x="953" y="158"/>
                </a:lnTo>
                <a:lnTo>
                  <a:pt x="953" y="159"/>
                </a:lnTo>
                <a:lnTo>
                  <a:pt x="953" y="158"/>
                </a:lnTo>
                <a:lnTo>
                  <a:pt x="954" y="157"/>
                </a:lnTo>
                <a:lnTo>
                  <a:pt x="954" y="157"/>
                </a:lnTo>
                <a:lnTo>
                  <a:pt x="955" y="158"/>
                </a:lnTo>
                <a:lnTo>
                  <a:pt x="955" y="159"/>
                </a:lnTo>
                <a:lnTo>
                  <a:pt x="955" y="158"/>
                </a:lnTo>
                <a:lnTo>
                  <a:pt x="957" y="159"/>
                </a:lnTo>
                <a:lnTo>
                  <a:pt x="957" y="160"/>
                </a:lnTo>
                <a:lnTo>
                  <a:pt x="957" y="158"/>
                </a:lnTo>
                <a:lnTo>
                  <a:pt x="958" y="157"/>
                </a:lnTo>
                <a:lnTo>
                  <a:pt x="958" y="159"/>
                </a:lnTo>
                <a:lnTo>
                  <a:pt x="958" y="158"/>
                </a:lnTo>
                <a:lnTo>
                  <a:pt x="959" y="158"/>
                </a:lnTo>
                <a:lnTo>
                  <a:pt x="959" y="159"/>
                </a:lnTo>
                <a:lnTo>
                  <a:pt x="960" y="158"/>
                </a:lnTo>
                <a:lnTo>
                  <a:pt x="960" y="158"/>
                </a:lnTo>
                <a:lnTo>
                  <a:pt x="960" y="158"/>
                </a:lnTo>
                <a:lnTo>
                  <a:pt x="961" y="157"/>
                </a:lnTo>
                <a:lnTo>
                  <a:pt x="961" y="157"/>
                </a:lnTo>
                <a:lnTo>
                  <a:pt x="961" y="157"/>
                </a:lnTo>
                <a:lnTo>
                  <a:pt x="962" y="157"/>
                </a:lnTo>
                <a:lnTo>
                  <a:pt x="962" y="157"/>
                </a:lnTo>
                <a:lnTo>
                  <a:pt x="962" y="157"/>
                </a:lnTo>
                <a:lnTo>
                  <a:pt x="963" y="157"/>
                </a:lnTo>
                <a:lnTo>
                  <a:pt x="963" y="158"/>
                </a:lnTo>
                <a:lnTo>
                  <a:pt x="964" y="158"/>
                </a:lnTo>
                <a:lnTo>
                  <a:pt x="964" y="157"/>
                </a:lnTo>
                <a:lnTo>
                  <a:pt x="964" y="157"/>
                </a:lnTo>
                <a:lnTo>
                  <a:pt x="966" y="158"/>
                </a:lnTo>
                <a:lnTo>
                  <a:pt x="966" y="157"/>
                </a:lnTo>
                <a:lnTo>
                  <a:pt x="966" y="158"/>
                </a:lnTo>
                <a:lnTo>
                  <a:pt x="967" y="158"/>
                </a:lnTo>
                <a:lnTo>
                  <a:pt x="967" y="157"/>
                </a:lnTo>
                <a:lnTo>
                  <a:pt x="967" y="158"/>
                </a:lnTo>
                <a:lnTo>
                  <a:pt x="968" y="157"/>
                </a:lnTo>
                <a:lnTo>
                  <a:pt x="968" y="158"/>
                </a:lnTo>
                <a:lnTo>
                  <a:pt x="969" y="159"/>
                </a:lnTo>
                <a:lnTo>
                  <a:pt x="969" y="158"/>
                </a:lnTo>
                <a:lnTo>
                  <a:pt x="969" y="158"/>
                </a:lnTo>
                <a:lnTo>
                  <a:pt x="970" y="157"/>
                </a:lnTo>
                <a:lnTo>
                  <a:pt x="970" y="158"/>
                </a:lnTo>
                <a:lnTo>
                  <a:pt x="970" y="158"/>
                </a:lnTo>
                <a:lnTo>
                  <a:pt x="971" y="157"/>
                </a:lnTo>
                <a:lnTo>
                  <a:pt x="971" y="157"/>
                </a:lnTo>
                <a:lnTo>
                  <a:pt x="971" y="157"/>
                </a:lnTo>
                <a:lnTo>
                  <a:pt x="972" y="157"/>
                </a:lnTo>
                <a:lnTo>
                  <a:pt x="972" y="157"/>
                </a:lnTo>
                <a:lnTo>
                  <a:pt x="973" y="157"/>
                </a:lnTo>
                <a:lnTo>
                  <a:pt x="973" y="158"/>
                </a:lnTo>
                <a:lnTo>
                  <a:pt x="973" y="156"/>
                </a:lnTo>
                <a:lnTo>
                  <a:pt x="975" y="157"/>
                </a:lnTo>
                <a:lnTo>
                  <a:pt x="975" y="157"/>
                </a:lnTo>
                <a:lnTo>
                  <a:pt x="975" y="157"/>
                </a:lnTo>
                <a:lnTo>
                  <a:pt x="976" y="157"/>
                </a:lnTo>
                <a:lnTo>
                  <a:pt x="976" y="157"/>
                </a:lnTo>
                <a:lnTo>
                  <a:pt x="976" y="157"/>
                </a:lnTo>
                <a:lnTo>
                  <a:pt x="977" y="157"/>
                </a:lnTo>
                <a:lnTo>
                  <a:pt x="977" y="157"/>
                </a:lnTo>
                <a:lnTo>
                  <a:pt x="978" y="157"/>
                </a:lnTo>
                <a:lnTo>
                  <a:pt x="978" y="156"/>
                </a:lnTo>
                <a:lnTo>
                  <a:pt x="978" y="157"/>
                </a:lnTo>
                <a:lnTo>
                  <a:pt x="979" y="158"/>
                </a:lnTo>
                <a:lnTo>
                  <a:pt x="979" y="159"/>
                </a:lnTo>
                <a:lnTo>
                  <a:pt x="979" y="158"/>
                </a:lnTo>
                <a:lnTo>
                  <a:pt x="980" y="157"/>
                </a:lnTo>
                <a:lnTo>
                  <a:pt x="980" y="157"/>
                </a:lnTo>
                <a:lnTo>
                  <a:pt x="980" y="157"/>
                </a:lnTo>
                <a:lnTo>
                  <a:pt x="981" y="158"/>
                </a:lnTo>
                <a:lnTo>
                  <a:pt x="981" y="157"/>
                </a:lnTo>
                <a:lnTo>
                  <a:pt x="982" y="157"/>
                </a:lnTo>
                <a:lnTo>
                  <a:pt x="982" y="157"/>
                </a:lnTo>
                <a:lnTo>
                  <a:pt x="982" y="157"/>
                </a:lnTo>
                <a:lnTo>
                  <a:pt x="984" y="157"/>
                </a:lnTo>
                <a:lnTo>
                  <a:pt x="984" y="158"/>
                </a:lnTo>
                <a:lnTo>
                  <a:pt x="984" y="158"/>
                </a:lnTo>
                <a:lnTo>
                  <a:pt x="985" y="157"/>
                </a:lnTo>
                <a:lnTo>
                  <a:pt x="985" y="157"/>
                </a:lnTo>
                <a:lnTo>
                  <a:pt x="985" y="157"/>
                </a:lnTo>
                <a:lnTo>
                  <a:pt x="986" y="157"/>
                </a:lnTo>
                <a:lnTo>
                  <a:pt x="986" y="157"/>
                </a:lnTo>
                <a:lnTo>
                  <a:pt x="987" y="158"/>
                </a:lnTo>
                <a:lnTo>
                  <a:pt x="987" y="157"/>
                </a:lnTo>
                <a:lnTo>
                  <a:pt x="987" y="157"/>
                </a:lnTo>
                <a:lnTo>
                  <a:pt x="988" y="156"/>
                </a:lnTo>
                <a:lnTo>
                  <a:pt x="988" y="157"/>
                </a:lnTo>
                <a:lnTo>
                  <a:pt x="988" y="159"/>
                </a:lnTo>
                <a:lnTo>
                  <a:pt x="989" y="156"/>
                </a:lnTo>
                <a:lnTo>
                  <a:pt x="989" y="157"/>
                </a:lnTo>
                <a:lnTo>
                  <a:pt x="989" y="157"/>
                </a:lnTo>
                <a:lnTo>
                  <a:pt x="990" y="157"/>
                </a:lnTo>
                <a:lnTo>
                  <a:pt x="990" y="157"/>
                </a:lnTo>
                <a:lnTo>
                  <a:pt x="991" y="157"/>
                </a:lnTo>
                <a:lnTo>
                  <a:pt x="991" y="158"/>
                </a:lnTo>
                <a:lnTo>
                  <a:pt x="991" y="157"/>
                </a:lnTo>
                <a:lnTo>
                  <a:pt x="993" y="157"/>
                </a:lnTo>
                <a:lnTo>
                  <a:pt x="993" y="157"/>
                </a:lnTo>
                <a:lnTo>
                  <a:pt x="993" y="159"/>
                </a:lnTo>
                <a:lnTo>
                  <a:pt x="994" y="158"/>
                </a:lnTo>
                <a:lnTo>
                  <a:pt x="994" y="158"/>
                </a:lnTo>
                <a:lnTo>
                  <a:pt x="995" y="158"/>
                </a:lnTo>
                <a:lnTo>
                  <a:pt x="995" y="157"/>
                </a:lnTo>
                <a:lnTo>
                  <a:pt x="995" y="157"/>
                </a:lnTo>
                <a:lnTo>
                  <a:pt x="996" y="158"/>
                </a:lnTo>
                <a:lnTo>
                  <a:pt x="996" y="157"/>
                </a:lnTo>
                <a:lnTo>
                  <a:pt x="996" y="157"/>
                </a:lnTo>
                <a:lnTo>
                  <a:pt x="997" y="156"/>
                </a:lnTo>
                <a:lnTo>
                  <a:pt x="997" y="157"/>
                </a:lnTo>
                <a:lnTo>
                  <a:pt x="997" y="156"/>
                </a:lnTo>
                <a:lnTo>
                  <a:pt x="998" y="157"/>
                </a:lnTo>
                <a:lnTo>
                  <a:pt x="998" y="157"/>
                </a:lnTo>
                <a:lnTo>
                  <a:pt x="999" y="157"/>
                </a:lnTo>
                <a:lnTo>
                  <a:pt x="999" y="158"/>
                </a:lnTo>
                <a:lnTo>
                  <a:pt x="999" y="157"/>
                </a:lnTo>
                <a:lnTo>
                  <a:pt x="1000" y="156"/>
                </a:lnTo>
                <a:lnTo>
                  <a:pt x="1000" y="159"/>
                </a:lnTo>
                <a:lnTo>
                  <a:pt x="1000" y="158"/>
                </a:lnTo>
                <a:lnTo>
                  <a:pt x="1002" y="157"/>
                </a:lnTo>
                <a:lnTo>
                  <a:pt x="1002" y="159"/>
                </a:lnTo>
                <a:lnTo>
                  <a:pt x="1002" y="158"/>
                </a:lnTo>
                <a:lnTo>
                  <a:pt x="1003" y="157"/>
                </a:lnTo>
                <a:lnTo>
                  <a:pt x="1003" y="159"/>
                </a:lnTo>
                <a:lnTo>
                  <a:pt x="1004" y="157"/>
                </a:lnTo>
                <a:lnTo>
                  <a:pt x="1004" y="158"/>
                </a:lnTo>
                <a:lnTo>
                  <a:pt x="1004" y="157"/>
                </a:lnTo>
                <a:lnTo>
                  <a:pt x="1005" y="157"/>
                </a:lnTo>
                <a:lnTo>
                  <a:pt x="1005" y="158"/>
                </a:lnTo>
                <a:lnTo>
                  <a:pt x="1005" y="157"/>
                </a:lnTo>
                <a:lnTo>
                  <a:pt x="1006" y="158"/>
                </a:lnTo>
                <a:lnTo>
                  <a:pt x="1006" y="159"/>
                </a:lnTo>
                <a:lnTo>
                  <a:pt x="1006" y="158"/>
                </a:lnTo>
                <a:lnTo>
                  <a:pt x="1007" y="158"/>
                </a:lnTo>
                <a:lnTo>
                  <a:pt x="1007" y="158"/>
                </a:lnTo>
                <a:lnTo>
                  <a:pt x="1008" y="158"/>
                </a:lnTo>
                <a:lnTo>
                  <a:pt x="1008" y="157"/>
                </a:lnTo>
                <a:lnTo>
                  <a:pt x="1008" y="159"/>
                </a:lnTo>
                <a:lnTo>
                  <a:pt x="1009" y="157"/>
                </a:lnTo>
                <a:lnTo>
                  <a:pt x="1009" y="157"/>
                </a:lnTo>
                <a:lnTo>
                  <a:pt x="1009" y="157"/>
                </a:lnTo>
                <a:lnTo>
                  <a:pt x="1011" y="157"/>
                </a:lnTo>
                <a:lnTo>
                  <a:pt x="1011" y="157"/>
                </a:lnTo>
                <a:lnTo>
                  <a:pt x="1011" y="158"/>
                </a:lnTo>
                <a:lnTo>
                  <a:pt x="1012" y="158"/>
                </a:lnTo>
                <a:lnTo>
                  <a:pt x="1012" y="157"/>
                </a:lnTo>
                <a:lnTo>
                  <a:pt x="1013" y="158"/>
                </a:lnTo>
                <a:lnTo>
                  <a:pt x="1013" y="157"/>
                </a:lnTo>
                <a:lnTo>
                  <a:pt x="1013" y="157"/>
                </a:lnTo>
                <a:lnTo>
                  <a:pt x="1014" y="157"/>
                </a:lnTo>
                <a:lnTo>
                  <a:pt x="1014" y="158"/>
                </a:lnTo>
                <a:lnTo>
                  <a:pt x="1014" y="157"/>
                </a:lnTo>
                <a:lnTo>
                  <a:pt x="1015" y="158"/>
                </a:lnTo>
                <a:lnTo>
                  <a:pt x="1015" y="157"/>
                </a:lnTo>
                <a:lnTo>
                  <a:pt x="1015" y="157"/>
                </a:lnTo>
                <a:lnTo>
                  <a:pt x="1016" y="157"/>
                </a:lnTo>
                <a:lnTo>
                  <a:pt x="1016" y="157"/>
                </a:lnTo>
                <a:lnTo>
                  <a:pt x="1017" y="157"/>
                </a:lnTo>
                <a:lnTo>
                  <a:pt x="1017" y="157"/>
                </a:lnTo>
                <a:lnTo>
                  <a:pt x="1017" y="157"/>
                </a:lnTo>
                <a:lnTo>
                  <a:pt x="1018" y="159"/>
                </a:lnTo>
                <a:lnTo>
                  <a:pt x="1018" y="157"/>
                </a:lnTo>
                <a:lnTo>
                  <a:pt x="1018" y="157"/>
                </a:lnTo>
                <a:lnTo>
                  <a:pt x="1020" y="158"/>
                </a:lnTo>
                <a:lnTo>
                  <a:pt x="1020" y="157"/>
                </a:lnTo>
                <a:lnTo>
                  <a:pt x="1020" y="157"/>
                </a:lnTo>
                <a:lnTo>
                  <a:pt x="1021" y="158"/>
                </a:lnTo>
                <a:lnTo>
                  <a:pt x="1021" y="159"/>
                </a:lnTo>
                <a:lnTo>
                  <a:pt x="1022" y="157"/>
                </a:lnTo>
                <a:lnTo>
                  <a:pt x="1022" y="158"/>
                </a:lnTo>
                <a:lnTo>
                  <a:pt x="1022" y="157"/>
                </a:lnTo>
                <a:lnTo>
                  <a:pt x="1023" y="158"/>
                </a:lnTo>
                <a:lnTo>
                  <a:pt x="1023" y="157"/>
                </a:lnTo>
                <a:lnTo>
                  <a:pt x="1023" y="157"/>
                </a:lnTo>
                <a:lnTo>
                  <a:pt x="1024" y="158"/>
                </a:lnTo>
                <a:lnTo>
                  <a:pt x="1024" y="157"/>
                </a:lnTo>
                <a:lnTo>
                  <a:pt x="1024" y="159"/>
                </a:lnTo>
                <a:lnTo>
                  <a:pt x="1025" y="158"/>
                </a:lnTo>
                <a:lnTo>
                  <a:pt x="1025" y="159"/>
                </a:lnTo>
                <a:lnTo>
                  <a:pt x="1026" y="158"/>
                </a:lnTo>
                <a:lnTo>
                  <a:pt x="1026" y="158"/>
                </a:lnTo>
                <a:lnTo>
                  <a:pt x="1026" y="158"/>
                </a:lnTo>
                <a:lnTo>
                  <a:pt x="1027" y="158"/>
                </a:lnTo>
                <a:lnTo>
                  <a:pt x="1027" y="158"/>
                </a:lnTo>
                <a:lnTo>
                  <a:pt x="1027" y="157"/>
                </a:lnTo>
                <a:lnTo>
                  <a:pt x="1029" y="157"/>
                </a:lnTo>
                <a:lnTo>
                  <a:pt x="1029" y="157"/>
                </a:lnTo>
                <a:lnTo>
                  <a:pt x="1029" y="158"/>
                </a:lnTo>
                <a:lnTo>
                  <a:pt x="1030" y="157"/>
                </a:lnTo>
                <a:lnTo>
                  <a:pt x="1030" y="157"/>
                </a:lnTo>
                <a:lnTo>
                  <a:pt x="1031" y="160"/>
                </a:lnTo>
                <a:lnTo>
                  <a:pt x="1031" y="157"/>
                </a:lnTo>
                <a:lnTo>
                  <a:pt x="1031" y="157"/>
                </a:lnTo>
                <a:lnTo>
                  <a:pt x="1032" y="157"/>
                </a:lnTo>
                <a:lnTo>
                  <a:pt x="1032" y="157"/>
                </a:lnTo>
                <a:lnTo>
                  <a:pt x="1032" y="157"/>
                </a:lnTo>
                <a:lnTo>
                  <a:pt x="1033" y="157"/>
                </a:lnTo>
                <a:lnTo>
                  <a:pt x="1033" y="157"/>
                </a:lnTo>
                <a:lnTo>
                  <a:pt x="1033" y="157"/>
                </a:lnTo>
                <a:lnTo>
                  <a:pt x="1034" y="157"/>
                </a:lnTo>
                <a:lnTo>
                  <a:pt x="1034" y="157"/>
                </a:lnTo>
                <a:lnTo>
                  <a:pt x="1035" y="158"/>
                </a:lnTo>
                <a:lnTo>
                  <a:pt x="1035" y="157"/>
                </a:lnTo>
                <a:lnTo>
                  <a:pt x="1035" y="157"/>
                </a:lnTo>
                <a:lnTo>
                  <a:pt x="1036" y="157"/>
                </a:lnTo>
                <a:lnTo>
                  <a:pt x="1036" y="158"/>
                </a:lnTo>
                <a:lnTo>
                  <a:pt x="1036" y="157"/>
                </a:lnTo>
                <a:lnTo>
                  <a:pt x="1038" y="157"/>
                </a:lnTo>
                <a:lnTo>
                  <a:pt x="1038" y="159"/>
                </a:lnTo>
                <a:lnTo>
                  <a:pt x="1039" y="159"/>
                </a:lnTo>
                <a:lnTo>
                  <a:pt x="1039" y="157"/>
                </a:lnTo>
                <a:lnTo>
                  <a:pt x="1039" y="158"/>
                </a:lnTo>
                <a:lnTo>
                  <a:pt x="1040" y="158"/>
                </a:lnTo>
                <a:lnTo>
                  <a:pt x="1040" y="158"/>
                </a:lnTo>
                <a:lnTo>
                  <a:pt x="1040" y="158"/>
                </a:lnTo>
                <a:lnTo>
                  <a:pt x="1041" y="157"/>
                </a:lnTo>
                <a:lnTo>
                  <a:pt x="1041" y="157"/>
                </a:lnTo>
                <a:lnTo>
                  <a:pt x="1041" y="158"/>
                </a:lnTo>
                <a:lnTo>
                  <a:pt x="1042" y="157"/>
                </a:lnTo>
                <a:lnTo>
                  <a:pt x="1042" y="158"/>
                </a:lnTo>
                <a:lnTo>
                  <a:pt x="1043" y="158"/>
                </a:lnTo>
                <a:lnTo>
                  <a:pt x="1043" y="157"/>
                </a:lnTo>
                <a:lnTo>
                  <a:pt x="1043" y="157"/>
                </a:lnTo>
                <a:lnTo>
                  <a:pt x="1044" y="157"/>
                </a:lnTo>
                <a:lnTo>
                  <a:pt x="1044" y="157"/>
                </a:lnTo>
                <a:lnTo>
                  <a:pt x="1044" y="157"/>
                </a:lnTo>
                <a:lnTo>
                  <a:pt x="1045" y="159"/>
                </a:lnTo>
                <a:lnTo>
                  <a:pt x="1045" y="158"/>
                </a:lnTo>
                <a:lnTo>
                  <a:pt x="1045" y="158"/>
                </a:lnTo>
                <a:lnTo>
                  <a:pt x="1047" y="157"/>
                </a:lnTo>
                <a:lnTo>
                  <a:pt x="1047" y="158"/>
                </a:lnTo>
                <a:lnTo>
                  <a:pt x="1048" y="158"/>
                </a:lnTo>
                <a:lnTo>
                  <a:pt x="1048" y="159"/>
                </a:lnTo>
                <a:lnTo>
                  <a:pt x="1048" y="157"/>
                </a:lnTo>
                <a:lnTo>
                  <a:pt x="1049" y="159"/>
                </a:lnTo>
                <a:lnTo>
                  <a:pt x="1049" y="158"/>
                </a:lnTo>
                <a:lnTo>
                  <a:pt x="1049" y="157"/>
                </a:lnTo>
                <a:lnTo>
                  <a:pt x="1050" y="157"/>
                </a:lnTo>
                <a:lnTo>
                  <a:pt x="1050" y="157"/>
                </a:lnTo>
                <a:lnTo>
                  <a:pt x="1050" y="156"/>
                </a:lnTo>
                <a:lnTo>
                  <a:pt x="1051" y="158"/>
                </a:lnTo>
                <a:lnTo>
                  <a:pt x="1051" y="158"/>
                </a:lnTo>
                <a:lnTo>
                  <a:pt x="1052" y="158"/>
                </a:lnTo>
                <a:lnTo>
                  <a:pt x="1052" y="157"/>
                </a:lnTo>
                <a:lnTo>
                  <a:pt x="1052" y="157"/>
                </a:lnTo>
                <a:lnTo>
                  <a:pt x="1053" y="157"/>
                </a:lnTo>
                <a:lnTo>
                  <a:pt x="1053" y="158"/>
                </a:lnTo>
                <a:lnTo>
                  <a:pt x="1053" y="159"/>
                </a:lnTo>
                <a:lnTo>
                  <a:pt x="1054" y="157"/>
                </a:lnTo>
                <a:lnTo>
                  <a:pt x="1054" y="157"/>
                </a:lnTo>
                <a:lnTo>
                  <a:pt x="1054" y="158"/>
                </a:lnTo>
                <a:lnTo>
                  <a:pt x="1056" y="158"/>
                </a:lnTo>
                <a:lnTo>
                  <a:pt x="1056" y="157"/>
                </a:lnTo>
                <a:lnTo>
                  <a:pt x="1057" y="157"/>
                </a:lnTo>
                <a:lnTo>
                  <a:pt x="1057" y="158"/>
                </a:lnTo>
                <a:lnTo>
                  <a:pt x="1057" y="157"/>
                </a:lnTo>
                <a:lnTo>
                  <a:pt x="1058" y="157"/>
                </a:lnTo>
                <a:lnTo>
                  <a:pt x="1058" y="159"/>
                </a:lnTo>
                <a:lnTo>
                  <a:pt x="1058" y="157"/>
                </a:lnTo>
                <a:lnTo>
                  <a:pt x="1059" y="158"/>
                </a:lnTo>
                <a:lnTo>
                  <a:pt x="1059" y="157"/>
                </a:lnTo>
                <a:lnTo>
                  <a:pt x="1059" y="157"/>
                </a:lnTo>
                <a:lnTo>
                  <a:pt x="1060" y="157"/>
                </a:lnTo>
                <a:lnTo>
                  <a:pt x="1060" y="157"/>
                </a:lnTo>
                <a:lnTo>
                  <a:pt x="1061" y="157"/>
                </a:lnTo>
                <a:lnTo>
                  <a:pt x="1061" y="158"/>
                </a:lnTo>
                <a:lnTo>
                  <a:pt x="1061" y="157"/>
                </a:lnTo>
                <a:lnTo>
                  <a:pt x="1062" y="157"/>
                </a:lnTo>
                <a:lnTo>
                  <a:pt x="1062" y="157"/>
                </a:lnTo>
                <a:lnTo>
                  <a:pt x="1062" y="158"/>
                </a:lnTo>
                <a:lnTo>
                  <a:pt x="1063" y="157"/>
                </a:lnTo>
                <a:lnTo>
                  <a:pt x="1063" y="158"/>
                </a:lnTo>
                <a:lnTo>
                  <a:pt x="1063" y="156"/>
                </a:lnTo>
                <a:lnTo>
                  <a:pt x="1065" y="156"/>
                </a:lnTo>
                <a:lnTo>
                  <a:pt x="1065" y="157"/>
                </a:lnTo>
                <a:lnTo>
                  <a:pt x="1066" y="157"/>
                </a:lnTo>
                <a:lnTo>
                  <a:pt x="1066" y="159"/>
                </a:lnTo>
                <a:lnTo>
                  <a:pt x="1066" y="157"/>
                </a:lnTo>
                <a:lnTo>
                  <a:pt x="1067" y="157"/>
                </a:lnTo>
                <a:lnTo>
                  <a:pt x="1067" y="158"/>
                </a:lnTo>
                <a:lnTo>
                  <a:pt x="1067" y="158"/>
                </a:lnTo>
                <a:lnTo>
                  <a:pt x="1068" y="158"/>
                </a:lnTo>
                <a:lnTo>
                  <a:pt x="1068" y="158"/>
                </a:lnTo>
                <a:lnTo>
                  <a:pt x="1068" y="157"/>
                </a:lnTo>
                <a:lnTo>
                  <a:pt x="1069" y="157"/>
                </a:lnTo>
                <a:lnTo>
                  <a:pt x="1069" y="158"/>
                </a:lnTo>
                <a:lnTo>
                  <a:pt x="1070" y="157"/>
                </a:lnTo>
                <a:lnTo>
                  <a:pt x="1070" y="156"/>
                </a:lnTo>
                <a:lnTo>
                  <a:pt x="1070" y="157"/>
                </a:lnTo>
                <a:lnTo>
                  <a:pt x="1071" y="157"/>
                </a:lnTo>
                <a:lnTo>
                  <a:pt x="1071" y="157"/>
                </a:lnTo>
                <a:lnTo>
                  <a:pt x="1071" y="157"/>
                </a:lnTo>
                <a:lnTo>
                  <a:pt x="1072" y="157"/>
                </a:lnTo>
                <a:lnTo>
                  <a:pt x="1072" y="157"/>
                </a:lnTo>
                <a:lnTo>
                  <a:pt x="1072" y="158"/>
                </a:lnTo>
                <a:lnTo>
                  <a:pt x="1074" y="159"/>
                </a:lnTo>
                <a:lnTo>
                  <a:pt x="1074" y="157"/>
                </a:lnTo>
                <a:lnTo>
                  <a:pt x="1075" y="158"/>
                </a:lnTo>
                <a:lnTo>
                  <a:pt x="1075" y="157"/>
                </a:lnTo>
                <a:lnTo>
                  <a:pt x="1075" y="158"/>
                </a:lnTo>
                <a:lnTo>
                  <a:pt x="1076" y="157"/>
                </a:lnTo>
                <a:lnTo>
                  <a:pt x="1076" y="157"/>
                </a:lnTo>
                <a:lnTo>
                  <a:pt x="1076" y="158"/>
                </a:lnTo>
                <a:lnTo>
                  <a:pt x="1077" y="157"/>
                </a:lnTo>
                <a:lnTo>
                  <a:pt x="1077" y="157"/>
                </a:lnTo>
                <a:lnTo>
                  <a:pt x="1077" y="157"/>
                </a:lnTo>
                <a:lnTo>
                  <a:pt x="1078" y="159"/>
                </a:lnTo>
                <a:lnTo>
                  <a:pt x="1078" y="157"/>
                </a:lnTo>
                <a:lnTo>
                  <a:pt x="1079" y="157"/>
                </a:lnTo>
                <a:lnTo>
                  <a:pt x="1079" y="157"/>
                </a:lnTo>
                <a:lnTo>
                  <a:pt x="1079" y="157"/>
                </a:lnTo>
                <a:lnTo>
                  <a:pt x="1080" y="155"/>
                </a:lnTo>
                <a:lnTo>
                  <a:pt x="1080" y="157"/>
                </a:lnTo>
                <a:lnTo>
                  <a:pt x="1080" y="157"/>
                </a:lnTo>
                <a:lnTo>
                  <a:pt x="1081" y="157"/>
                </a:lnTo>
                <a:lnTo>
                  <a:pt x="1081" y="158"/>
                </a:lnTo>
                <a:lnTo>
                  <a:pt x="1083" y="156"/>
                </a:lnTo>
                <a:lnTo>
                  <a:pt x="1083" y="156"/>
                </a:lnTo>
                <a:lnTo>
                  <a:pt x="1083" y="160"/>
                </a:lnTo>
                <a:lnTo>
                  <a:pt x="1084" y="157"/>
                </a:lnTo>
                <a:lnTo>
                  <a:pt x="1084" y="157"/>
                </a:lnTo>
                <a:lnTo>
                  <a:pt x="1084" y="158"/>
                </a:lnTo>
                <a:lnTo>
                  <a:pt x="1085" y="159"/>
                </a:lnTo>
                <a:lnTo>
                  <a:pt x="1085" y="159"/>
                </a:lnTo>
                <a:lnTo>
                  <a:pt x="1085" y="158"/>
                </a:lnTo>
                <a:lnTo>
                  <a:pt x="1086" y="157"/>
                </a:lnTo>
                <a:lnTo>
                  <a:pt x="1086" y="158"/>
                </a:lnTo>
                <a:lnTo>
                  <a:pt x="1087" y="157"/>
                </a:lnTo>
                <a:lnTo>
                  <a:pt x="1087" y="157"/>
                </a:lnTo>
                <a:lnTo>
                  <a:pt x="1087" y="157"/>
                </a:lnTo>
                <a:lnTo>
                  <a:pt x="1088" y="157"/>
                </a:lnTo>
                <a:lnTo>
                  <a:pt x="1088" y="157"/>
                </a:lnTo>
                <a:lnTo>
                  <a:pt x="1088" y="157"/>
                </a:lnTo>
                <a:lnTo>
                  <a:pt x="1089" y="158"/>
                </a:lnTo>
                <a:lnTo>
                  <a:pt x="1089" y="157"/>
                </a:lnTo>
                <a:lnTo>
                  <a:pt x="1089" y="159"/>
                </a:lnTo>
                <a:lnTo>
                  <a:pt x="1090" y="159"/>
                </a:lnTo>
                <a:lnTo>
                  <a:pt x="1090" y="157"/>
                </a:lnTo>
                <a:lnTo>
                  <a:pt x="1092" y="158"/>
                </a:lnTo>
                <a:lnTo>
                  <a:pt x="1092" y="158"/>
                </a:lnTo>
                <a:lnTo>
                  <a:pt x="1092" y="157"/>
                </a:lnTo>
                <a:lnTo>
                  <a:pt x="1093" y="157"/>
                </a:lnTo>
                <a:lnTo>
                  <a:pt x="1093" y="158"/>
                </a:lnTo>
                <a:lnTo>
                  <a:pt x="1093" y="157"/>
                </a:lnTo>
                <a:lnTo>
                  <a:pt x="1094" y="157"/>
                </a:lnTo>
                <a:lnTo>
                  <a:pt x="1094" y="158"/>
                </a:lnTo>
                <a:lnTo>
                  <a:pt x="1094" y="157"/>
                </a:lnTo>
                <a:lnTo>
                  <a:pt x="1095" y="157"/>
                </a:lnTo>
                <a:lnTo>
                  <a:pt x="1095" y="157"/>
                </a:lnTo>
                <a:lnTo>
                  <a:pt x="1096" y="157"/>
                </a:lnTo>
                <a:lnTo>
                  <a:pt x="1096" y="157"/>
                </a:lnTo>
                <a:lnTo>
                  <a:pt x="1096" y="157"/>
                </a:lnTo>
                <a:lnTo>
                  <a:pt x="1097" y="158"/>
                </a:lnTo>
                <a:lnTo>
                  <a:pt x="1097" y="158"/>
                </a:lnTo>
                <a:lnTo>
                  <a:pt x="1097" y="157"/>
                </a:lnTo>
                <a:lnTo>
                  <a:pt x="1098" y="159"/>
                </a:lnTo>
                <a:lnTo>
                  <a:pt x="1098" y="157"/>
                </a:lnTo>
                <a:lnTo>
                  <a:pt x="1098" y="157"/>
                </a:lnTo>
                <a:lnTo>
                  <a:pt x="1099" y="157"/>
                </a:lnTo>
                <a:lnTo>
                  <a:pt x="1099" y="159"/>
                </a:lnTo>
                <a:lnTo>
                  <a:pt x="1100" y="157"/>
                </a:lnTo>
                <a:lnTo>
                  <a:pt x="1100" y="157"/>
                </a:lnTo>
                <a:lnTo>
                  <a:pt x="1100" y="157"/>
                </a:lnTo>
                <a:lnTo>
                  <a:pt x="1102" y="158"/>
                </a:lnTo>
                <a:lnTo>
                  <a:pt x="1102" y="158"/>
                </a:lnTo>
                <a:lnTo>
                  <a:pt x="1102" y="158"/>
                </a:lnTo>
                <a:lnTo>
                  <a:pt x="1103" y="157"/>
                </a:lnTo>
                <a:lnTo>
                  <a:pt x="1103" y="157"/>
                </a:lnTo>
                <a:lnTo>
                  <a:pt x="1103" y="157"/>
                </a:lnTo>
                <a:lnTo>
                  <a:pt x="1104" y="159"/>
                </a:lnTo>
                <a:lnTo>
                  <a:pt x="1104" y="157"/>
                </a:lnTo>
                <a:lnTo>
                  <a:pt x="1105" y="159"/>
                </a:lnTo>
                <a:lnTo>
                  <a:pt x="1105" y="158"/>
                </a:lnTo>
                <a:lnTo>
                  <a:pt x="1105" y="157"/>
                </a:lnTo>
                <a:lnTo>
                  <a:pt x="1106" y="157"/>
                </a:lnTo>
                <a:lnTo>
                  <a:pt x="1106" y="157"/>
                </a:lnTo>
                <a:lnTo>
                  <a:pt x="1106" y="157"/>
                </a:lnTo>
                <a:lnTo>
                  <a:pt x="1107" y="157"/>
                </a:lnTo>
                <a:lnTo>
                  <a:pt x="1107" y="157"/>
                </a:lnTo>
                <a:lnTo>
                  <a:pt x="1107" y="158"/>
                </a:lnTo>
                <a:lnTo>
                  <a:pt x="1108" y="157"/>
                </a:lnTo>
                <a:lnTo>
                  <a:pt x="1108" y="159"/>
                </a:lnTo>
                <a:lnTo>
                  <a:pt x="1109" y="158"/>
                </a:lnTo>
                <a:lnTo>
                  <a:pt x="1109" y="157"/>
                </a:lnTo>
                <a:lnTo>
                  <a:pt x="1109" y="157"/>
                </a:lnTo>
                <a:lnTo>
                  <a:pt x="1111" y="158"/>
                </a:lnTo>
                <a:lnTo>
                  <a:pt x="1111" y="157"/>
                </a:lnTo>
                <a:lnTo>
                  <a:pt x="1111" y="158"/>
                </a:lnTo>
                <a:lnTo>
                  <a:pt x="1112" y="159"/>
                </a:lnTo>
                <a:lnTo>
                  <a:pt x="1112" y="159"/>
                </a:lnTo>
                <a:lnTo>
                  <a:pt x="1112" y="158"/>
                </a:lnTo>
                <a:lnTo>
                  <a:pt x="1113" y="157"/>
                </a:lnTo>
                <a:lnTo>
                  <a:pt x="1113" y="158"/>
                </a:lnTo>
                <a:lnTo>
                  <a:pt x="1114" y="157"/>
                </a:lnTo>
                <a:lnTo>
                  <a:pt x="1114" y="158"/>
                </a:lnTo>
                <a:lnTo>
                  <a:pt x="1114" y="157"/>
                </a:lnTo>
                <a:lnTo>
                  <a:pt x="1115" y="157"/>
                </a:lnTo>
                <a:lnTo>
                  <a:pt x="1115" y="157"/>
                </a:lnTo>
                <a:lnTo>
                  <a:pt x="1115" y="157"/>
                </a:lnTo>
                <a:lnTo>
                  <a:pt x="1116" y="157"/>
                </a:lnTo>
                <a:lnTo>
                  <a:pt x="1116" y="158"/>
                </a:lnTo>
                <a:lnTo>
                  <a:pt x="1116" y="158"/>
                </a:lnTo>
                <a:lnTo>
                  <a:pt x="1117" y="157"/>
                </a:lnTo>
                <a:lnTo>
                  <a:pt x="1117" y="158"/>
                </a:lnTo>
                <a:lnTo>
                  <a:pt x="1118" y="157"/>
                </a:lnTo>
                <a:lnTo>
                  <a:pt x="1118" y="157"/>
                </a:lnTo>
                <a:lnTo>
                  <a:pt x="1118" y="157"/>
                </a:lnTo>
                <a:lnTo>
                  <a:pt x="1120" y="157"/>
                </a:lnTo>
                <a:lnTo>
                  <a:pt x="1120" y="158"/>
                </a:lnTo>
                <a:lnTo>
                  <a:pt x="1120" y="159"/>
                </a:lnTo>
                <a:lnTo>
                  <a:pt x="1121" y="159"/>
                </a:lnTo>
                <a:lnTo>
                  <a:pt x="1121" y="159"/>
                </a:lnTo>
                <a:lnTo>
                  <a:pt x="1122" y="159"/>
                </a:lnTo>
                <a:lnTo>
                  <a:pt x="1122" y="159"/>
                </a:lnTo>
                <a:lnTo>
                  <a:pt x="1122" y="160"/>
                </a:lnTo>
                <a:lnTo>
                  <a:pt x="1123" y="157"/>
                </a:lnTo>
                <a:lnTo>
                  <a:pt x="1123" y="157"/>
                </a:lnTo>
                <a:lnTo>
                  <a:pt x="1123" y="157"/>
                </a:lnTo>
                <a:lnTo>
                  <a:pt x="1124" y="158"/>
                </a:lnTo>
                <a:lnTo>
                  <a:pt x="1124" y="159"/>
                </a:lnTo>
                <a:lnTo>
                  <a:pt x="1124" y="157"/>
                </a:lnTo>
                <a:lnTo>
                  <a:pt x="1125" y="157"/>
                </a:lnTo>
                <a:lnTo>
                  <a:pt x="1125" y="157"/>
                </a:lnTo>
                <a:lnTo>
                  <a:pt x="1126" y="157"/>
                </a:lnTo>
                <a:lnTo>
                  <a:pt x="1126" y="157"/>
                </a:lnTo>
                <a:lnTo>
                  <a:pt x="1126" y="157"/>
                </a:lnTo>
                <a:lnTo>
                  <a:pt x="1127" y="158"/>
                </a:lnTo>
                <a:lnTo>
                  <a:pt x="1127" y="159"/>
                </a:lnTo>
                <a:lnTo>
                  <a:pt x="1127" y="158"/>
                </a:lnTo>
                <a:lnTo>
                  <a:pt x="1129" y="158"/>
                </a:lnTo>
                <a:lnTo>
                  <a:pt x="1129" y="159"/>
                </a:lnTo>
                <a:lnTo>
                  <a:pt x="1129" y="159"/>
                </a:lnTo>
                <a:lnTo>
                  <a:pt x="1130" y="157"/>
                </a:lnTo>
                <a:lnTo>
                  <a:pt x="1130" y="158"/>
                </a:lnTo>
                <a:lnTo>
                  <a:pt x="1131" y="160"/>
                </a:lnTo>
                <a:lnTo>
                  <a:pt x="1131" y="157"/>
                </a:lnTo>
                <a:lnTo>
                  <a:pt x="1131" y="157"/>
                </a:lnTo>
                <a:lnTo>
                  <a:pt x="1132" y="158"/>
                </a:lnTo>
                <a:lnTo>
                  <a:pt x="1132" y="158"/>
                </a:lnTo>
                <a:lnTo>
                  <a:pt x="1132" y="159"/>
                </a:lnTo>
                <a:lnTo>
                  <a:pt x="1133" y="158"/>
                </a:lnTo>
                <a:lnTo>
                  <a:pt x="1133" y="157"/>
                </a:lnTo>
                <a:lnTo>
                  <a:pt x="1133" y="158"/>
                </a:lnTo>
                <a:lnTo>
                  <a:pt x="1134" y="158"/>
                </a:lnTo>
                <a:lnTo>
                  <a:pt x="1134" y="159"/>
                </a:lnTo>
                <a:lnTo>
                  <a:pt x="1135" y="157"/>
                </a:lnTo>
                <a:lnTo>
                  <a:pt x="1135" y="157"/>
                </a:lnTo>
                <a:lnTo>
                  <a:pt x="1135" y="157"/>
                </a:lnTo>
                <a:lnTo>
                  <a:pt x="1136" y="157"/>
                </a:lnTo>
                <a:lnTo>
                  <a:pt x="1136" y="157"/>
                </a:lnTo>
                <a:lnTo>
                  <a:pt x="1136" y="158"/>
                </a:lnTo>
                <a:lnTo>
                  <a:pt x="1138" y="158"/>
                </a:lnTo>
                <a:lnTo>
                  <a:pt x="1138" y="156"/>
                </a:lnTo>
                <a:lnTo>
                  <a:pt x="1138" y="157"/>
                </a:lnTo>
                <a:lnTo>
                  <a:pt x="1139" y="158"/>
                </a:lnTo>
                <a:lnTo>
                  <a:pt x="1139" y="157"/>
                </a:lnTo>
                <a:lnTo>
                  <a:pt x="1140" y="157"/>
                </a:lnTo>
                <a:lnTo>
                  <a:pt x="1140" y="157"/>
                </a:lnTo>
                <a:lnTo>
                  <a:pt x="1140" y="158"/>
                </a:lnTo>
                <a:lnTo>
                  <a:pt x="1141" y="160"/>
                </a:lnTo>
                <a:lnTo>
                  <a:pt x="1141" y="159"/>
                </a:lnTo>
                <a:lnTo>
                  <a:pt x="1141" y="157"/>
                </a:lnTo>
                <a:lnTo>
                  <a:pt x="1142" y="158"/>
                </a:lnTo>
                <a:lnTo>
                  <a:pt x="1142" y="157"/>
                </a:lnTo>
                <a:lnTo>
                  <a:pt x="1142" y="158"/>
                </a:lnTo>
                <a:lnTo>
                  <a:pt x="1143" y="158"/>
                </a:lnTo>
                <a:lnTo>
                  <a:pt x="1143" y="158"/>
                </a:lnTo>
                <a:lnTo>
                  <a:pt x="1144" y="157"/>
                </a:lnTo>
                <a:lnTo>
                  <a:pt x="1144" y="158"/>
                </a:lnTo>
                <a:lnTo>
                  <a:pt x="1144" y="157"/>
                </a:lnTo>
                <a:lnTo>
                  <a:pt x="1145" y="158"/>
                </a:lnTo>
                <a:lnTo>
                  <a:pt x="1145" y="158"/>
                </a:lnTo>
                <a:lnTo>
                  <a:pt x="1145" y="158"/>
                </a:lnTo>
                <a:lnTo>
                  <a:pt x="1147" y="157"/>
                </a:lnTo>
                <a:lnTo>
                  <a:pt x="1147" y="157"/>
                </a:lnTo>
                <a:lnTo>
                  <a:pt x="1147" y="157"/>
                </a:lnTo>
                <a:lnTo>
                  <a:pt x="1148" y="158"/>
                </a:lnTo>
                <a:lnTo>
                  <a:pt x="1148" y="160"/>
                </a:lnTo>
                <a:lnTo>
                  <a:pt x="1149" y="157"/>
                </a:lnTo>
                <a:lnTo>
                  <a:pt x="1149" y="158"/>
                </a:lnTo>
                <a:lnTo>
                  <a:pt x="1149" y="157"/>
                </a:lnTo>
                <a:lnTo>
                  <a:pt x="1150" y="158"/>
                </a:lnTo>
                <a:lnTo>
                  <a:pt x="1150" y="158"/>
                </a:lnTo>
                <a:lnTo>
                  <a:pt x="1150" y="157"/>
                </a:lnTo>
                <a:lnTo>
                  <a:pt x="1151" y="157"/>
                </a:lnTo>
                <a:lnTo>
                  <a:pt x="1151" y="156"/>
                </a:lnTo>
                <a:lnTo>
                  <a:pt x="1151" y="159"/>
                </a:lnTo>
                <a:lnTo>
                  <a:pt x="1152" y="157"/>
                </a:lnTo>
                <a:lnTo>
                  <a:pt x="1152" y="157"/>
                </a:lnTo>
                <a:lnTo>
                  <a:pt x="1153" y="157"/>
                </a:lnTo>
                <a:lnTo>
                  <a:pt x="1153" y="157"/>
                </a:lnTo>
                <a:lnTo>
                  <a:pt x="1153" y="158"/>
                </a:lnTo>
                <a:lnTo>
                  <a:pt x="1154" y="159"/>
                </a:lnTo>
                <a:lnTo>
                  <a:pt x="1154" y="157"/>
                </a:lnTo>
                <a:lnTo>
                  <a:pt x="1154" y="157"/>
                </a:lnTo>
                <a:lnTo>
                  <a:pt x="1156" y="157"/>
                </a:lnTo>
                <a:lnTo>
                  <a:pt x="1156" y="158"/>
                </a:lnTo>
                <a:lnTo>
                  <a:pt x="1156" y="157"/>
                </a:lnTo>
                <a:lnTo>
                  <a:pt x="1157" y="157"/>
                </a:lnTo>
                <a:lnTo>
                  <a:pt x="1157" y="158"/>
                </a:lnTo>
                <a:lnTo>
                  <a:pt x="1158" y="158"/>
                </a:lnTo>
                <a:lnTo>
                  <a:pt x="1158" y="157"/>
                </a:lnTo>
                <a:lnTo>
                  <a:pt x="1158" y="157"/>
                </a:lnTo>
                <a:lnTo>
                  <a:pt x="1159" y="157"/>
                </a:lnTo>
                <a:lnTo>
                  <a:pt x="1159" y="157"/>
                </a:lnTo>
                <a:lnTo>
                  <a:pt x="1159" y="158"/>
                </a:lnTo>
                <a:lnTo>
                  <a:pt x="1160" y="157"/>
                </a:lnTo>
                <a:lnTo>
                  <a:pt x="1160" y="157"/>
                </a:lnTo>
                <a:lnTo>
                  <a:pt x="1160" y="158"/>
                </a:lnTo>
                <a:lnTo>
                  <a:pt x="1161" y="157"/>
                </a:lnTo>
                <a:lnTo>
                  <a:pt x="1161" y="157"/>
                </a:lnTo>
                <a:lnTo>
                  <a:pt x="1162" y="158"/>
                </a:lnTo>
                <a:lnTo>
                  <a:pt x="1162" y="157"/>
                </a:lnTo>
                <a:lnTo>
                  <a:pt x="1162" y="157"/>
                </a:lnTo>
                <a:lnTo>
                  <a:pt x="1163" y="158"/>
                </a:lnTo>
                <a:lnTo>
                  <a:pt x="1163" y="158"/>
                </a:lnTo>
                <a:lnTo>
                  <a:pt x="1163" y="156"/>
                </a:lnTo>
                <a:lnTo>
                  <a:pt x="1165" y="157"/>
                </a:lnTo>
                <a:lnTo>
                  <a:pt x="1165" y="157"/>
                </a:lnTo>
                <a:lnTo>
                  <a:pt x="1166" y="157"/>
                </a:lnTo>
                <a:lnTo>
                  <a:pt x="1166" y="157"/>
                </a:lnTo>
                <a:lnTo>
                  <a:pt x="1166" y="157"/>
                </a:lnTo>
                <a:lnTo>
                  <a:pt x="1167" y="157"/>
                </a:lnTo>
                <a:lnTo>
                  <a:pt x="1167" y="159"/>
                </a:lnTo>
                <a:lnTo>
                  <a:pt x="1167" y="158"/>
                </a:lnTo>
                <a:lnTo>
                  <a:pt x="1168" y="157"/>
                </a:lnTo>
                <a:lnTo>
                  <a:pt x="1168" y="158"/>
                </a:lnTo>
                <a:lnTo>
                  <a:pt x="1168" y="157"/>
                </a:lnTo>
                <a:lnTo>
                  <a:pt x="1169" y="157"/>
                </a:lnTo>
                <a:lnTo>
                  <a:pt x="1169" y="157"/>
                </a:lnTo>
                <a:lnTo>
                  <a:pt x="1170" y="158"/>
                </a:lnTo>
                <a:lnTo>
                  <a:pt x="1170" y="157"/>
                </a:lnTo>
                <a:lnTo>
                  <a:pt x="1170" y="159"/>
                </a:lnTo>
                <a:lnTo>
                  <a:pt x="1171" y="157"/>
                </a:lnTo>
                <a:lnTo>
                  <a:pt x="1171" y="158"/>
                </a:lnTo>
                <a:lnTo>
                  <a:pt x="1171" y="158"/>
                </a:lnTo>
                <a:lnTo>
                  <a:pt x="1172" y="156"/>
                </a:lnTo>
                <a:lnTo>
                  <a:pt x="1172" y="159"/>
                </a:lnTo>
                <a:lnTo>
                  <a:pt x="1172" y="157"/>
                </a:lnTo>
                <a:lnTo>
                  <a:pt x="1174" y="157"/>
                </a:lnTo>
                <a:lnTo>
                  <a:pt x="1174" y="159"/>
                </a:lnTo>
                <a:lnTo>
                  <a:pt x="1175" y="158"/>
                </a:lnTo>
                <a:lnTo>
                  <a:pt x="1175" y="157"/>
                </a:lnTo>
                <a:lnTo>
                  <a:pt x="1175" y="157"/>
                </a:lnTo>
                <a:lnTo>
                  <a:pt x="1176" y="157"/>
                </a:lnTo>
                <a:lnTo>
                  <a:pt x="1176" y="157"/>
                </a:lnTo>
                <a:lnTo>
                  <a:pt x="1176" y="157"/>
                </a:lnTo>
                <a:lnTo>
                  <a:pt x="1177" y="158"/>
                </a:lnTo>
                <a:lnTo>
                  <a:pt x="1177" y="158"/>
                </a:lnTo>
                <a:lnTo>
                  <a:pt x="1177" y="157"/>
                </a:lnTo>
                <a:lnTo>
                  <a:pt x="1178" y="156"/>
                </a:lnTo>
                <a:lnTo>
                  <a:pt x="1178" y="157"/>
                </a:lnTo>
                <a:lnTo>
                  <a:pt x="1179" y="159"/>
                </a:lnTo>
                <a:lnTo>
                  <a:pt x="1179" y="158"/>
                </a:lnTo>
                <a:lnTo>
                  <a:pt x="1179" y="157"/>
                </a:lnTo>
                <a:lnTo>
                  <a:pt x="1180" y="158"/>
                </a:lnTo>
                <a:lnTo>
                  <a:pt x="1180" y="158"/>
                </a:lnTo>
                <a:lnTo>
                  <a:pt x="1180" y="157"/>
                </a:lnTo>
                <a:lnTo>
                  <a:pt x="1181" y="157"/>
                </a:lnTo>
                <a:lnTo>
                  <a:pt x="1181" y="157"/>
                </a:lnTo>
                <a:lnTo>
                  <a:pt x="1181" y="157"/>
                </a:lnTo>
                <a:lnTo>
                  <a:pt x="1183" y="158"/>
                </a:lnTo>
                <a:lnTo>
                  <a:pt x="1183" y="157"/>
                </a:lnTo>
                <a:lnTo>
                  <a:pt x="1184" y="158"/>
                </a:lnTo>
                <a:lnTo>
                  <a:pt x="1184" y="157"/>
                </a:lnTo>
                <a:lnTo>
                  <a:pt x="1184" y="158"/>
                </a:lnTo>
                <a:lnTo>
                  <a:pt x="1185" y="157"/>
                </a:lnTo>
                <a:lnTo>
                  <a:pt x="1185" y="158"/>
                </a:lnTo>
                <a:lnTo>
                  <a:pt x="1185" y="158"/>
                </a:lnTo>
                <a:lnTo>
                  <a:pt x="1186" y="157"/>
                </a:lnTo>
                <a:lnTo>
                  <a:pt x="1186" y="157"/>
                </a:lnTo>
                <a:lnTo>
                  <a:pt x="1186" y="157"/>
                </a:lnTo>
                <a:lnTo>
                  <a:pt x="1187" y="158"/>
                </a:lnTo>
                <a:lnTo>
                  <a:pt x="1187" y="157"/>
                </a:lnTo>
                <a:lnTo>
                  <a:pt x="1188" y="157"/>
                </a:lnTo>
                <a:lnTo>
                  <a:pt x="1188" y="157"/>
                </a:lnTo>
                <a:lnTo>
                  <a:pt x="1188" y="159"/>
                </a:lnTo>
                <a:lnTo>
                  <a:pt x="1189" y="157"/>
                </a:lnTo>
                <a:lnTo>
                  <a:pt x="1189" y="157"/>
                </a:lnTo>
                <a:lnTo>
                  <a:pt x="1189" y="157"/>
                </a:lnTo>
                <a:lnTo>
                  <a:pt x="1190" y="157"/>
                </a:lnTo>
                <a:lnTo>
                  <a:pt x="1190" y="158"/>
                </a:lnTo>
                <a:lnTo>
                  <a:pt x="1190" y="158"/>
                </a:lnTo>
                <a:lnTo>
                  <a:pt x="1192" y="157"/>
                </a:lnTo>
                <a:lnTo>
                  <a:pt x="1192" y="158"/>
                </a:lnTo>
                <a:lnTo>
                  <a:pt x="1193" y="158"/>
                </a:lnTo>
                <a:lnTo>
                  <a:pt x="1193" y="157"/>
                </a:lnTo>
                <a:lnTo>
                  <a:pt x="1193" y="158"/>
                </a:lnTo>
                <a:lnTo>
                  <a:pt x="1194" y="157"/>
                </a:lnTo>
                <a:lnTo>
                  <a:pt x="1194" y="158"/>
                </a:lnTo>
                <a:lnTo>
                  <a:pt x="1194" y="158"/>
                </a:lnTo>
                <a:lnTo>
                  <a:pt x="1195" y="157"/>
                </a:lnTo>
                <a:lnTo>
                  <a:pt x="1195" y="158"/>
                </a:lnTo>
                <a:lnTo>
                  <a:pt x="1195" y="158"/>
                </a:lnTo>
                <a:lnTo>
                  <a:pt x="1196" y="157"/>
                </a:lnTo>
                <a:lnTo>
                  <a:pt x="1196" y="157"/>
                </a:lnTo>
                <a:lnTo>
                  <a:pt x="1197" y="157"/>
                </a:lnTo>
                <a:lnTo>
                  <a:pt x="1197" y="158"/>
                </a:lnTo>
                <a:lnTo>
                  <a:pt x="1197" y="157"/>
                </a:lnTo>
                <a:lnTo>
                  <a:pt x="1198" y="158"/>
                </a:lnTo>
                <a:lnTo>
                  <a:pt x="1198" y="158"/>
                </a:lnTo>
                <a:lnTo>
                  <a:pt x="1198" y="157"/>
                </a:lnTo>
                <a:lnTo>
                  <a:pt x="1199" y="157"/>
                </a:lnTo>
                <a:lnTo>
                  <a:pt x="1199" y="157"/>
                </a:lnTo>
                <a:lnTo>
                  <a:pt x="1199" y="158"/>
                </a:lnTo>
                <a:lnTo>
                  <a:pt x="1201" y="157"/>
                </a:lnTo>
                <a:lnTo>
                  <a:pt x="1201" y="157"/>
                </a:lnTo>
                <a:lnTo>
                  <a:pt x="1202" y="157"/>
                </a:lnTo>
                <a:lnTo>
                  <a:pt x="1202" y="157"/>
                </a:lnTo>
                <a:lnTo>
                  <a:pt x="1202" y="159"/>
                </a:lnTo>
                <a:lnTo>
                  <a:pt x="1203" y="159"/>
                </a:lnTo>
                <a:lnTo>
                  <a:pt x="1203" y="158"/>
                </a:lnTo>
                <a:lnTo>
                  <a:pt x="1203" y="157"/>
                </a:lnTo>
                <a:lnTo>
                  <a:pt x="1204" y="158"/>
                </a:lnTo>
                <a:lnTo>
                  <a:pt x="1204" y="158"/>
                </a:lnTo>
                <a:lnTo>
                  <a:pt x="1204" y="157"/>
                </a:lnTo>
                <a:lnTo>
                  <a:pt x="1205" y="158"/>
                </a:lnTo>
                <a:lnTo>
                  <a:pt x="1205" y="157"/>
                </a:lnTo>
                <a:lnTo>
                  <a:pt x="1206" y="157"/>
                </a:lnTo>
                <a:lnTo>
                  <a:pt x="1206" y="157"/>
                </a:lnTo>
                <a:lnTo>
                  <a:pt x="1206" y="156"/>
                </a:lnTo>
                <a:lnTo>
                  <a:pt x="1207" y="157"/>
                </a:lnTo>
                <a:lnTo>
                  <a:pt x="1207" y="157"/>
                </a:lnTo>
                <a:lnTo>
                  <a:pt x="1207" y="157"/>
                </a:lnTo>
                <a:lnTo>
                  <a:pt x="1208" y="158"/>
                </a:lnTo>
                <a:lnTo>
                  <a:pt x="1208" y="157"/>
                </a:lnTo>
                <a:lnTo>
                  <a:pt x="1210" y="157"/>
                </a:lnTo>
                <a:lnTo>
                  <a:pt x="1210" y="157"/>
                </a:lnTo>
                <a:lnTo>
                  <a:pt x="1210" y="157"/>
                </a:lnTo>
                <a:lnTo>
                  <a:pt x="1211" y="157"/>
                </a:lnTo>
                <a:lnTo>
                  <a:pt x="1211" y="157"/>
                </a:lnTo>
                <a:lnTo>
                  <a:pt x="1211" y="157"/>
                </a:lnTo>
                <a:lnTo>
                  <a:pt x="1212" y="157"/>
                </a:lnTo>
                <a:lnTo>
                  <a:pt x="1212" y="159"/>
                </a:lnTo>
                <a:lnTo>
                  <a:pt x="1212" y="158"/>
                </a:lnTo>
                <a:lnTo>
                  <a:pt x="1213" y="158"/>
                </a:lnTo>
                <a:lnTo>
                  <a:pt x="1213" y="158"/>
                </a:lnTo>
                <a:lnTo>
                  <a:pt x="1214" y="157"/>
                </a:lnTo>
                <a:lnTo>
                  <a:pt x="1214" y="159"/>
                </a:lnTo>
                <a:lnTo>
                  <a:pt x="1214" y="157"/>
                </a:lnTo>
                <a:lnTo>
                  <a:pt x="1215" y="157"/>
                </a:lnTo>
                <a:lnTo>
                  <a:pt x="1215" y="158"/>
                </a:lnTo>
                <a:lnTo>
                  <a:pt x="1215" y="157"/>
                </a:lnTo>
                <a:lnTo>
                  <a:pt x="1216" y="157"/>
                </a:lnTo>
                <a:lnTo>
                  <a:pt x="1216" y="157"/>
                </a:lnTo>
                <a:lnTo>
                  <a:pt x="1216" y="157"/>
                </a:lnTo>
                <a:lnTo>
                  <a:pt x="1217" y="158"/>
                </a:lnTo>
                <a:lnTo>
                  <a:pt x="1217" y="157"/>
                </a:lnTo>
                <a:lnTo>
                  <a:pt x="1219" y="158"/>
                </a:lnTo>
                <a:lnTo>
                  <a:pt x="1219" y="159"/>
                </a:lnTo>
                <a:lnTo>
                  <a:pt x="1219" y="157"/>
                </a:lnTo>
                <a:lnTo>
                  <a:pt x="1220" y="157"/>
                </a:lnTo>
                <a:lnTo>
                  <a:pt x="1220" y="159"/>
                </a:lnTo>
                <a:lnTo>
                  <a:pt x="1220" y="157"/>
                </a:lnTo>
                <a:lnTo>
                  <a:pt x="1221" y="158"/>
                </a:lnTo>
                <a:lnTo>
                  <a:pt x="1221" y="159"/>
                </a:lnTo>
                <a:lnTo>
                  <a:pt x="1221" y="157"/>
                </a:lnTo>
                <a:lnTo>
                  <a:pt x="1222" y="157"/>
                </a:lnTo>
                <a:lnTo>
                  <a:pt x="1222" y="159"/>
                </a:lnTo>
                <a:lnTo>
                  <a:pt x="1223" y="157"/>
                </a:lnTo>
                <a:lnTo>
                  <a:pt x="1223" y="157"/>
                </a:lnTo>
                <a:lnTo>
                  <a:pt x="1223" y="156"/>
                </a:lnTo>
                <a:lnTo>
                  <a:pt x="1224" y="157"/>
                </a:lnTo>
                <a:lnTo>
                  <a:pt x="1224" y="157"/>
                </a:lnTo>
                <a:lnTo>
                  <a:pt x="1224" y="158"/>
                </a:lnTo>
                <a:lnTo>
                  <a:pt x="1225" y="158"/>
                </a:lnTo>
                <a:lnTo>
                  <a:pt x="1225" y="158"/>
                </a:lnTo>
                <a:lnTo>
                  <a:pt x="1225" y="158"/>
                </a:lnTo>
                <a:lnTo>
                  <a:pt x="1226" y="157"/>
                </a:lnTo>
                <a:lnTo>
                  <a:pt x="1226" y="158"/>
                </a:lnTo>
                <a:lnTo>
                  <a:pt x="1228" y="158"/>
                </a:lnTo>
                <a:lnTo>
                  <a:pt x="1228" y="158"/>
                </a:lnTo>
                <a:lnTo>
                  <a:pt x="1228" y="157"/>
                </a:lnTo>
                <a:lnTo>
                  <a:pt x="1229" y="157"/>
                </a:lnTo>
                <a:lnTo>
                  <a:pt x="1229" y="158"/>
                </a:lnTo>
                <a:lnTo>
                  <a:pt x="1229" y="159"/>
                </a:lnTo>
                <a:lnTo>
                  <a:pt x="1230" y="160"/>
                </a:lnTo>
                <a:lnTo>
                  <a:pt x="1230" y="158"/>
                </a:lnTo>
                <a:lnTo>
                  <a:pt x="1230" y="157"/>
                </a:lnTo>
                <a:lnTo>
                  <a:pt x="1231" y="157"/>
                </a:lnTo>
                <a:lnTo>
                  <a:pt x="1231" y="159"/>
                </a:lnTo>
                <a:lnTo>
                  <a:pt x="1232" y="158"/>
                </a:lnTo>
                <a:lnTo>
                  <a:pt x="1232" y="157"/>
                </a:lnTo>
                <a:lnTo>
                  <a:pt x="1232" y="158"/>
                </a:lnTo>
                <a:lnTo>
                  <a:pt x="1233" y="158"/>
                </a:lnTo>
                <a:lnTo>
                  <a:pt x="1233" y="157"/>
                </a:lnTo>
                <a:lnTo>
                  <a:pt x="1233" y="158"/>
                </a:lnTo>
                <a:lnTo>
                  <a:pt x="1234" y="157"/>
                </a:lnTo>
                <a:lnTo>
                  <a:pt x="1234" y="159"/>
                </a:lnTo>
                <a:lnTo>
                  <a:pt x="1234" y="157"/>
                </a:lnTo>
                <a:lnTo>
                  <a:pt x="1235" y="156"/>
                </a:lnTo>
                <a:lnTo>
                  <a:pt x="1235" y="157"/>
                </a:lnTo>
                <a:lnTo>
                  <a:pt x="1237" y="158"/>
                </a:lnTo>
                <a:lnTo>
                  <a:pt x="1237" y="157"/>
                </a:lnTo>
                <a:lnTo>
                  <a:pt x="1237" y="157"/>
                </a:lnTo>
                <a:lnTo>
                  <a:pt x="1238" y="157"/>
                </a:lnTo>
                <a:lnTo>
                  <a:pt x="1238" y="157"/>
                </a:lnTo>
                <a:lnTo>
                  <a:pt x="1238" y="158"/>
                </a:lnTo>
                <a:lnTo>
                  <a:pt x="1239" y="157"/>
                </a:lnTo>
                <a:lnTo>
                  <a:pt x="1239" y="157"/>
                </a:lnTo>
                <a:lnTo>
                  <a:pt x="1239" y="157"/>
                </a:lnTo>
                <a:lnTo>
                  <a:pt x="1240" y="157"/>
                </a:lnTo>
                <a:lnTo>
                  <a:pt x="1240" y="157"/>
                </a:lnTo>
                <a:lnTo>
                  <a:pt x="1241" y="157"/>
                </a:lnTo>
                <a:lnTo>
                  <a:pt x="1241" y="157"/>
                </a:lnTo>
                <a:lnTo>
                  <a:pt x="1241" y="158"/>
                </a:lnTo>
                <a:lnTo>
                  <a:pt x="1242" y="157"/>
                </a:lnTo>
                <a:lnTo>
                  <a:pt x="1242" y="156"/>
                </a:lnTo>
                <a:lnTo>
                  <a:pt x="1242" y="157"/>
                </a:lnTo>
                <a:lnTo>
                  <a:pt x="1243" y="156"/>
                </a:lnTo>
                <a:lnTo>
                  <a:pt x="1243" y="157"/>
                </a:lnTo>
                <a:lnTo>
                  <a:pt x="1243" y="157"/>
                </a:lnTo>
                <a:lnTo>
                  <a:pt x="1244" y="157"/>
                </a:lnTo>
                <a:lnTo>
                  <a:pt x="1244" y="157"/>
                </a:lnTo>
                <a:lnTo>
                  <a:pt x="1246" y="157"/>
                </a:lnTo>
                <a:lnTo>
                  <a:pt x="1246" y="157"/>
                </a:lnTo>
                <a:lnTo>
                  <a:pt x="1246" y="158"/>
                </a:lnTo>
                <a:lnTo>
                  <a:pt x="1247" y="158"/>
                </a:lnTo>
                <a:lnTo>
                  <a:pt x="1247" y="159"/>
                </a:lnTo>
                <a:lnTo>
                  <a:pt x="1247" y="157"/>
                </a:lnTo>
                <a:lnTo>
                  <a:pt x="1248" y="156"/>
                </a:lnTo>
                <a:lnTo>
                  <a:pt x="1248" y="157"/>
                </a:lnTo>
                <a:lnTo>
                  <a:pt x="1248" y="158"/>
                </a:lnTo>
                <a:lnTo>
                  <a:pt x="1249" y="157"/>
                </a:lnTo>
                <a:lnTo>
                  <a:pt x="1249" y="157"/>
                </a:lnTo>
                <a:lnTo>
                  <a:pt x="1250" y="158"/>
                </a:lnTo>
                <a:lnTo>
                  <a:pt x="1250" y="159"/>
                </a:lnTo>
                <a:lnTo>
                  <a:pt x="1250" y="158"/>
                </a:lnTo>
                <a:lnTo>
                  <a:pt x="1251" y="158"/>
                </a:lnTo>
                <a:lnTo>
                  <a:pt x="1251" y="158"/>
                </a:lnTo>
                <a:lnTo>
                  <a:pt x="1251" y="158"/>
                </a:lnTo>
                <a:lnTo>
                  <a:pt x="1252" y="157"/>
                </a:lnTo>
                <a:lnTo>
                  <a:pt x="1252" y="157"/>
                </a:lnTo>
                <a:lnTo>
                  <a:pt x="1253" y="157"/>
                </a:lnTo>
                <a:lnTo>
                  <a:pt x="1253" y="158"/>
                </a:lnTo>
                <a:lnTo>
                  <a:pt x="1253" y="157"/>
                </a:lnTo>
                <a:lnTo>
                  <a:pt x="1255" y="158"/>
                </a:lnTo>
                <a:lnTo>
                  <a:pt x="1255" y="158"/>
                </a:lnTo>
                <a:lnTo>
                  <a:pt x="1255" y="157"/>
                </a:lnTo>
                <a:lnTo>
                  <a:pt x="1256" y="157"/>
                </a:lnTo>
                <a:lnTo>
                  <a:pt x="1256" y="158"/>
                </a:lnTo>
                <a:lnTo>
                  <a:pt x="1256" y="157"/>
                </a:lnTo>
                <a:lnTo>
                  <a:pt x="1257" y="157"/>
                </a:lnTo>
                <a:lnTo>
                  <a:pt x="1257" y="157"/>
                </a:lnTo>
                <a:lnTo>
                  <a:pt x="1258" y="157"/>
                </a:lnTo>
                <a:lnTo>
                  <a:pt x="1258" y="157"/>
                </a:lnTo>
                <a:lnTo>
                  <a:pt x="1258" y="157"/>
                </a:lnTo>
                <a:lnTo>
                  <a:pt x="1259" y="157"/>
                </a:lnTo>
                <a:lnTo>
                  <a:pt x="1259" y="159"/>
                </a:lnTo>
                <a:lnTo>
                  <a:pt x="1259" y="159"/>
                </a:lnTo>
                <a:lnTo>
                  <a:pt x="1260" y="157"/>
                </a:lnTo>
                <a:lnTo>
                  <a:pt x="1260" y="157"/>
                </a:lnTo>
                <a:lnTo>
                  <a:pt x="1260" y="157"/>
                </a:lnTo>
                <a:lnTo>
                  <a:pt x="1261" y="157"/>
                </a:lnTo>
                <a:lnTo>
                  <a:pt x="1261" y="157"/>
                </a:lnTo>
                <a:lnTo>
                  <a:pt x="1262" y="158"/>
                </a:lnTo>
                <a:lnTo>
                  <a:pt x="1262" y="156"/>
                </a:lnTo>
                <a:lnTo>
                  <a:pt x="1262" y="157"/>
                </a:lnTo>
                <a:lnTo>
                  <a:pt x="1264" y="158"/>
                </a:lnTo>
                <a:lnTo>
                  <a:pt x="1264" y="158"/>
                </a:lnTo>
                <a:lnTo>
                  <a:pt x="1264" y="157"/>
                </a:lnTo>
                <a:lnTo>
                  <a:pt x="1265" y="159"/>
                </a:lnTo>
                <a:lnTo>
                  <a:pt x="1265" y="159"/>
                </a:lnTo>
                <a:lnTo>
                  <a:pt x="1265" y="157"/>
                </a:lnTo>
                <a:lnTo>
                  <a:pt x="1266" y="157"/>
                </a:lnTo>
                <a:lnTo>
                  <a:pt x="1266" y="157"/>
                </a:lnTo>
                <a:lnTo>
                  <a:pt x="1267" y="158"/>
                </a:lnTo>
                <a:lnTo>
                  <a:pt x="1267" y="157"/>
                </a:lnTo>
                <a:lnTo>
                  <a:pt x="1267" y="157"/>
                </a:lnTo>
                <a:lnTo>
                  <a:pt x="1268" y="157"/>
                </a:lnTo>
                <a:lnTo>
                  <a:pt x="1268" y="157"/>
                </a:lnTo>
                <a:lnTo>
                  <a:pt x="1268" y="158"/>
                </a:lnTo>
                <a:lnTo>
                  <a:pt x="1269" y="158"/>
                </a:lnTo>
                <a:lnTo>
                  <a:pt x="1269" y="157"/>
                </a:lnTo>
                <a:lnTo>
                  <a:pt x="1269" y="158"/>
                </a:lnTo>
                <a:lnTo>
                  <a:pt x="1270" y="157"/>
                </a:lnTo>
                <a:lnTo>
                  <a:pt x="1270" y="157"/>
                </a:lnTo>
                <a:lnTo>
                  <a:pt x="1271" y="157"/>
                </a:lnTo>
                <a:lnTo>
                  <a:pt x="1271" y="157"/>
                </a:lnTo>
                <a:lnTo>
                  <a:pt x="1271" y="157"/>
                </a:lnTo>
                <a:lnTo>
                  <a:pt x="1273" y="157"/>
                </a:lnTo>
                <a:lnTo>
                  <a:pt x="1273" y="157"/>
                </a:lnTo>
                <a:lnTo>
                  <a:pt x="1273" y="159"/>
                </a:lnTo>
                <a:lnTo>
                  <a:pt x="1274" y="157"/>
                </a:lnTo>
                <a:lnTo>
                  <a:pt x="1274" y="157"/>
                </a:lnTo>
                <a:lnTo>
                  <a:pt x="1274" y="157"/>
                </a:lnTo>
                <a:lnTo>
                  <a:pt x="1275" y="160"/>
                </a:lnTo>
                <a:lnTo>
                  <a:pt x="1275" y="157"/>
                </a:lnTo>
                <a:lnTo>
                  <a:pt x="1276" y="157"/>
                </a:lnTo>
                <a:lnTo>
                  <a:pt x="1276" y="157"/>
                </a:lnTo>
                <a:lnTo>
                  <a:pt x="1276" y="159"/>
                </a:lnTo>
                <a:lnTo>
                  <a:pt x="1277" y="157"/>
                </a:lnTo>
                <a:lnTo>
                  <a:pt x="1277" y="157"/>
                </a:lnTo>
                <a:lnTo>
                  <a:pt x="1277" y="158"/>
                </a:lnTo>
                <a:lnTo>
                  <a:pt x="1278" y="157"/>
                </a:lnTo>
                <a:lnTo>
                  <a:pt x="1278" y="158"/>
                </a:lnTo>
                <a:lnTo>
                  <a:pt x="1278" y="158"/>
                </a:lnTo>
                <a:lnTo>
                  <a:pt x="1279" y="157"/>
                </a:lnTo>
                <a:lnTo>
                  <a:pt x="1279" y="157"/>
                </a:lnTo>
                <a:lnTo>
                  <a:pt x="1280" y="157"/>
                </a:lnTo>
                <a:lnTo>
                  <a:pt x="1280" y="157"/>
                </a:lnTo>
                <a:lnTo>
                  <a:pt x="1280" y="157"/>
                </a:lnTo>
                <a:lnTo>
                  <a:pt x="1282" y="159"/>
                </a:lnTo>
                <a:lnTo>
                  <a:pt x="1282" y="158"/>
                </a:lnTo>
                <a:lnTo>
                  <a:pt x="1282" y="158"/>
                </a:lnTo>
                <a:lnTo>
                  <a:pt x="1283" y="156"/>
                </a:lnTo>
                <a:lnTo>
                  <a:pt x="1283" y="158"/>
                </a:lnTo>
                <a:lnTo>
                  <a:pt x="1283" y="158"/>
                </a:lnTo>
                <a:lnTo>
                  <a:pt x="1284" y="157"/>
                </a:lnTo>
                <a:lnTo>
                  <a:pt x="1284" y="159"/>
                </a:lnTo>
                <a:lnTo>
                  <a:pt x="1285" y="158"/>
                </a:lnTo>
                <a:lnTo>
                  <a:pt x="1285" y="158"/>
                </a:lnTo>
                <a:lnTo>
                  <a:pt x="1285" y="159"/>
                </a:lnTo>
                <a:lnTo>
                  <a:pt x="1286" y="157"/>
                </a:lnTo>
                <a:lnTo>
                  <a:pt x="1286" y="157"/>
                </a:lnTo>
                <a:lnTo>
                  <a:pt x="1286" y="157"/>
                </a:lnTo>
                <a:lnTo>
                  <a:pt x="1287" y="157"/>
                </a:lnTo>
                <a:lnTo>
                  <a:pt x="1287" y="157"/>
                </a:lnTo>
                <a:lnTo>
                  <a:pt x="1287" y="157"/>
                </a:lnTo>
                <a:lnTo>
                  <a:pt x="1288" y="156"/>
                </a:lnTo>
                <a:lnTo>
                  <a:pt x="1288" y="157"/>
                </a:lnTo>
                <a:lnTo>
                  <a:pt x="1289" y="157"/>
                </a:lnTo>
                <a:lnTo>
                  <a:pt x="1289" y="157"/>
                </a:lnTo>
                <a:lnTo>
                  <a:pt x="1289" y="157"/>
                </a:lnTo>
                <a:lnTo>
                  <a:pt x="1291" y="157"/>
                </a:lnTo>
                <a:lnTo>
                  <a:pt x="1291" y="157"/>
                </a:lnTo>
                <a:lnTo>
                  <a:pt x="1291" y="159"/>
                </a:lnTo>
                <a:lnTo>
                  <a:pt x="1292" y="158"/>
                </a:lnTo>
                <a:lnTo>
                  <a:pt x="1292" y="159"/>
                </a:lnTo>
                <a:lnTo>
                  <a:pt x="1292" y="158"/>
                </a:lnTo>
                <a:lnTo>
                  <a:pt x="1293" y="157"/>
                </a:lnTo>
                <a:lnTo>
                  <a:pt x="1293" y="157"/>
                </a:lnTo>
                <a:lnTo>
                  <a:pt x="1294" y="157"/>
                </a:lnTo>
                <a:lnTo>
                  <a:pt x="1294" y="159"/>
                </a:lnTo>
                <a:lnTo>
                  <a:pt x="1294" y="159"/>
                </a:lnTo>
                <a:lnTo>
                  <a:pt x="1295" y="158"/>
                </a:lnTo>
                <a:lnTo>
                  <a:pt x="1295" y="158"/>
                </a:lnTo>
                <a:lnTo>
                  <a:pt x="1295" y="157"/>
                </a:lnTo>
                <a:lnTo>
                  <a:pt x="1296" y="159"/>
                </a:lnTo>
                <a:lnTo>
                  <a:pt x="1296" y="158"/>
                </a:lnTo>
                <a:lnTo>
                  <a:pt x="1297" y="158"/>
                </a:lnTo>
                <a:lnTo>
                  <a:pt x="1297" y="159"/>
                </a:lnTo>
                <a:lnTo>
                  <a:pt x="1297" y="158"/>
                </a:lnTo>
                <a:lnTo>
                  <a:pt x="1298" y="158"/>
                </a:lnTo>
                <a:lnTo>
                  <a:pt x="1298" y="159"/>
                </a:lnTo>
                <a:lnTo>
                  <a:pt x="1298" y="158"/>
                </a:lnTo>
                <a:lnTo>
                  <a:pt x="1300" y="158"/>
                </a:lnTo>
                <a:lnTo>
                  <a:pt x="1300" y="157"/>
                </a:lnTo>
                <a:lnTo>
                  <a:pt x="1300" y="159"/>
                </a:lnTo>
                <a:lnTo>
                  <a:pt x="1301" y="159"/>
                </a:lnTo>
                <a:lnTo>
                  <a:pt x="1301" y="157"/>
                </a:lnTo>
                <a:lnTo>
                  <a:pt x="1302" y="157"/>
                </a:lnTo>
                <a:lnTo>
                  <a:pt x="1302" y="157"/>
                </a:lnTo>
                <a:lnTo>
                  <a:pt x="1302" y="157"/>
                </a:lnTo>
                <a:lnTo>
                  <a:pt x="1303" y="157"/>
                </a:lnTo>
                <a:lnTo>
                  <a:pt x="1303" y="159"/>
                </a:lnTo>
                <a:lnTo>
                  <a:pt x="1303" y="158"/>
                </a:lnTo>
                <a:lnTo>
                  <a:pt x="1304" y="158"/>
                </a:lnTo>
                <a:lnTo>
                  <a:pt x="1304" y="157"/>
                </a:lnTo>
                <a:lnTo>
                  <a:pt x="1304" y="157"/>
                </a:lnTo>
                <a:lnTo>
                  <a:pt x="1305" y="158"/>
                </a:lnTo>
                <a:lnTo>
                  <a:pt x="1305" y="157"/>
                </a:lnTo>
                <a:lnTo>
                  <a:pt x="1306" y="157"/>
                </a:lnTo>
                <a:lnTo>
                  <a:pt x="1306" y="158"/>
                </a:lnTo>
                <a:lnTo>
                  <a:pt x="1306" y="157"/>
                </a:lnTo>
                <a:lnTo>
                  <a:pt x="1307" y="157"/>
                </a:lnTo>
                <a:lnTo>
                  <a:pt x="1307" y="157"/>
                </a:lnTo>
                <a:lnTo>
                  <a:pt x="1307" y="158"/>
                </a:lnTo>
                <a:lnTo>
                  <a:pt x="1309" y="157"/>
                </a:lnTo>
                <a:lnTo>
                  <a:pt x="1309" y="157"/>
                </a:lnTo>
                <a:lnTo>
                  <a:pt x="1309" y="157"/>
                </a:lnTo>
                <a:lnTo>
                  <a:pt x="1310" y="157"/>
                </a:lnTo>
                <a:lnTo>
                  <a:pt x="1310" y="157"/>
                </a:lnTo>
                <a:lnTo>
                  <a:pt x="1311" y="157"/>
                </a:lnTo>
                <a:lnTo>
                  <a:pt x="1311" y="157"/>
                </a:lnTo>
                <a:lnTo>
                  <a:pt x="1311" y="157"/>
                </a:lnTo>
                <a:lnTo>
                  <a:pt x="1312" y="157"/>
                </a:lnTo>
                <a:lnTo>
                  <a:pt x="1312" y="157"/>
                </a:lnTo>
                <a:lnTo>
                  <a:pt x="1312" y="157"/>
                </a:lnTo>
                <a:lnTo>
                  <a:pt x="1313" y="158"/>
                </a:lnTo>
                <a:lnTo>
                  <a:pt x="1313" y="158"/>
                </a:lnTo>
                <a:lnTo>
                  <a:pt x="1313" y="158"/>
                </a:lnTo>
                <a:lnTo>
                  <a:pt x="1314" y="157"/>
                </a:lnTo>
                <a:lnTo>
                  <a:pt x="1314" y="158"/>
                </a:lnTo>
                <a:lnTo>
                  <a:pt x="1315" y="157"/>
                </a:lnTo>
                <a:lnTo>
                  <a:pt x="1315" y="158"/>
                </a:lnTo>
                <a:lnTo>
                  <a:pt x="1315" y="157"/>
                </a:lnTo>
                <a:lnTo>
                  <a:pt x="1316" y="157"/>
                </a:lnTo>
                <a:lnTo>
                  <a:pt x="1316" y="157"/>
                </a:lnTo>
                <a:lnTo>
                  <a:pt x="1316" y="157"/>
                </a:lnTo>
                <a:lnTo>
                  <a:pt x="1318" y="157"/>
                </a:lnTo>
                <a:lnTo>
                  <a:pt x="1318" y="157"/>
                </a:lnTo>
                <a:lnTo>
                  <a:pt x="1318" y="157"/>
                </a:lnTo>
                <a:lnTo>
                  <a:pt x="1319" y="158"/>
                </a:lnTo>
                <a:lnTo>
                  <a:pt x="1319" y="157"/>
                </a:lnTo>
                <a:lnTo>
                  <a:pt x="1320" y="157"/>
                </a:lnTo>
                <a:lnTo>
                  <a:pt x="1320" y="157"/>
                </a:lnTo>
                <a:lnTo>
                  <a:pt x="1320" y="158"/>
                </a:lnTo>
                <a:lnTo>
                  <a:pt x="1321" y="158"/>
                </a:lnTo>
                <a:lnTo>
                  <a:pt x="1321" y="157"/>
                </a:lnTo>
                <a:lnTo>
                  <a:pt x="1321" y="157"/>
                </a:lnTo>
                <a:lnTo>
                  <a:pt x="1322" y="157"/>
                </a:lnTo>
                <a:lnTo>
                  <a:pt x="1322" y="157"/>
                </a:lnTo>
                <a:lnTo>
                  <a:pt x="1322" y="157"/>
                </a:lnTo>
                <a:lnTo>
                  <a:pt x="1323" y="158"/>
                </a:lnTo>
                <a:lnTo>
                  <a:pt x="1323" y="157"/>
                </a:lnTo>
                <a:lnTo>
                  <a:pt x="1324" y="158"/>
                </a:lnTo>
                <a:lnTo>
                  <a:pt x="1324" y="157"/>
                </a:lnTo>
                <a:lnTo>
                  <a:pt x="1324" y="157"/>
                </a:lnTo>
                <a:lnTo>
                  <a:pt x="1325" y="157"/>
                </a:lnTo>
                <a:lnTo>
                  <a:pt x="1325" y="157"/>
                </a:lnTo>
                <a:lnTo>
                  <a:pt x="1325" y="157"/>
                </a:lnTo>
                <a:lnTo>
                  <a:pt x="1327" y="157"/>
                </a:lnTo>
                <a:lnTo>
                  <a:pt x="1327" y="157"/>
                </a:lnTo>
                <a:lnTo>
                  <a:pt x="1327" y="157"/>
                </a:lnTo>
                <a:lnTo>
                  <a:pt x="1328" y="157"/>
                </a:lnTo>
                <a:lnTo>
                  <a:pt x="1328" y="157"/>
                </a:lnTo>
                <a:lnTo>
                  <a:pt x="1329" y="157"/>
                </a:lnTo>
                <a:lnTo>
                  <a:pt x="1329" y="157"/>
                </a:lnTo>
                <a:lnTo>
                  <a:pt x="1329" y="156"/>
                </a:lnTo>
                <a:lnTo>
                  <a:pt x="1330" y="158"/>
                </a:lnTo>
                <a:lnTo>
                  <a:pt x="1330" y="157"/>
                </a:lnTo>
                <a:lnTo>
                  <a:pt x="1330" y="160"/>
                </a:lnTo>
                <a:lnTo>
                  <a:pt x="1331" y="157"/>
                </a:lnTo>
                <a:lnTo>
                  <a:pt x="1331" y="159"/>
                </a:lnTo>
                <a:lnTo>
                  <a:pt x="1331" y="158"/>
                </a:lnTo>
                <a:lnTo>
                  <a:pt x="1332" y="159"/>
                </a:lnTo>
                <a:lnTo>
                  <a:pt x="1332" y="158"/>
                </a:lnTo>
                <a:lnTo>
                  <a:pt x="1333" y="158"/>
                </a:lnTo>
                <a:lnTo>
                  <a:pt x="1333" y="157"/>
                </a:lnTo>
                <a:lnTo>
                  <a:pt x="1333" y="158"/>
                </a:lnTo>
                <a:lnTo>
                  <a:pt x="1334" y="157"/>
                </a:lnTo>
                <a:lnTo>
                  <a:pt x="1334" y="157"/>
                </a:lnTo>
                <a:lnTo>
                  <a:pt x="1334" y="158"/>
                </a:lnTo>
                <a:lnTo>
                  <a:pt x="1336" y="159"/>
                </a:lnTo>
                <a:lnTo>
                  <a:pt x="1336" y="157"/>
                </a:lnTo>
                <a:lnTo>
                  <a:pt x="1336" y="157"/>
                </a:lnTo>
                <a:lnTo>
                  <a:pt x="1337" y="157"/>
                </a:lnTo>
                <a:lnTo>
                  <a:pt x="1337" y="157"/>
                </a:lnTo>
                <a:lnTo>
                  <a:pt x="1338" y="158"/>
                </a:lnTo>
                <a:lnTo>
                  <a:pt x="1338" y="157"/>
                </a:lnTo>
                <a:lnTo>
                  <a:pt x="1338" y="157"/>
                </a:lnTo>
                <a:lnTo>
                  <a:pt x="1339" y="157"/>
                </a:lnTo>
                <a:lnTo>
                  <a:pt x="1339" y="158"/>
                </a:lnTo>
                <a:lnTo>
                  <a:pt x="1339" y="157"/>
                </a:lnTo>
                <a:lnTo>
                  <a:pt x="1340" y="157"/>
                </a:lnTo>
                <a:lnTo>
                  <a:pt x="1340" y="157"/>
                </a:lnTo>
                <a:lnTo>
                  <a:pt x="1341" y="159"/>
                </a:lnTo>
                <a:lnTo>
                  <a:pt x="1341" y="159"/>
                </a:lnTo>
                <a:lnTo>
                  <a:pt x="1341" y="157"/>
                </a:lnTo>
                <a:lnTo>
                  <a:pt x="1342" y="157"/>
                </a:lnTo>
                <a:lnTo>
                  <a:pt x="1342" y="157"/>
                </a:lnTo>
                <a:lnTo>
                  <a:pt x="1342" y="159"/>
                </a:lnTo>
                <a:lnTo>
                  <a:pt x="1343" y="157"/>
                </a:lnTo>
                <a:lnTo>
                  <a:pt x="1343" y="158"/>
                </a:lnTo>
                <a:lnTo>
                  <a:pt x="1343" y="157"/>
                </a:lnTo>
                <a:lnTo>
                  <a:pt x="1345" y="157"/>
                </a:lnTo>
                <a:lnTo>
                  <a:pt x="1345" y="157"/>
                </a:lnTo>
                <a:lnTo>
                  <a:pt x="1346" y="157"/>
                </a:lnTo>
                <a:lnTo>
                  <a:pt x="1346" y="157"/>
                </a:lnTo>
                <a:lnTo>
                  <a:pt x="1346" y="158"/>
                </a:lnTo>
                <a:lnTo>
                  <a:pt x="1347" y="157"/>
                </a:lnTo>
                <a:lnTo>
                  <a:pt x="1347" y="158"/>
                </a:lnTo>
                <a:lnTo>
                  <a:pt x="1347" y="157"/>
                </a:lnTo>
                <a:lnTo>
                  <a:pt x="1348" y="157"/>
                </a:lnTo>
                <a:lnTo>
                  <a:pt x="1348" y="159"/>
                </a:lnTo>
                <a:lnTo>
                  <a:pt x="1348" y="157"/>
                </a:lnTo>
                <a:lnTo>
                  <a:pt x="1349" y="158"/>
                </a:lnTo>
                <a:lnTo>
                  <a:pt x="1349" y="158"/>
                </a:lnTo>
                <a:lnTo>
                  <a:pt x="1350" y="157"/>
                </a:lnTo>
                <a:lnTo>
                  <a:pt x="1350" y="157"/>
                </a:lnTo>
                <a:lnTo>
                  <a:pt x="1350" y="158"/>
                </a:lnTo>
                <a:lnTo>
                  <a:pt x="1351" y="159"/>
                </a:lnTo>
                <a:lnTo>
                  <a:pt x="1351" y="157"/>
                </a:lnTo>
                <a:lnTo>
                  <a:pt x="1351" y="157"/>
                </a:lnTo>
                <a:lnTo>
                  <a:pt x="1352" y="157"/>
                </a:lnTo>
                <a:lnTo>
                  <a:pt x="1352" y="157"/>
                </a:lnTo>
                <a:lnTo>
                  <a:pt x="1352" y="158"/>
                </a:lnTo>
                <a:lnTo>
                  <a:pt x="1354" y="157"/>
                </a:lnTo>
                <a:lnTo>
                  <a:pt x="1354" y="157"/>
                </a:lnTo>
                <a:lnTo>
                  <a:pt x="1355" y="157"/>
                </a:lnTo>
                <a:lnTo>
                  <a:pt x="1355" y="157"/>
                </a:lnTo>
                <a:lnTo>
                  <a:pt x="1355" y="157"/>
                </a:lnTo>
                <a:lnTo>
                  <a:pt x="1356" y="159"/>
                </a:lnTo>
                <a:lnTo>
                  <a:pt x="1356" y="157"/>
                </a:lnTo>
                <a:lnTo>
                  <a:pt x="1356" y="158"/>
                </a:lnTo>
                <a:lnTo>
                  <a:pt x="1357" y="159"/>
                </a:lnTo>
                <a:lnTo>
                  <a:pt x="1357" y="157"/>
                </a:lnTo>
                <a:lnTo>
                  <a:pt x="1357" y="157"/>
                </a:lnTo>
                <a:lnTo>
                  <a:pt x="1358" y="157"/>
                </a:lnTo>
                <a:lnTo>
                  <a:pt x="1358" y="157"/>
                </a:lnTo>
                <a:lnTo>
                  <a:pt x="1359" y="158"/>
                </a:lnTo>
                <a:lnTo>
                  <a:pt x="1359" y="157"/>
                </a:lnTo>
                <a:lnTo>
                  <a:pt x="1359" y="157"/>
                </a:lnTo>
                <a:lnTo>
                  <a:pt x="1360" y="157"/>
                </a:lnTo>
                <a:lnTo>
                  <a:pt x="1360" y="157"/>
                </a:lnTo>
                <a:lnTo>
                  <a:pt x="1360" y="157"/>
                </a:lnTo>
                <a:lnTo>
                  <a:pt x="1361" y="159"/>
                </a:lnTo>
                <a:lnTo>
                  <a:pt x="1361" y="157"/>
                </a:lnTo>
                <a:lnTo>
                  <a:pt x="1361" y="157"/>
                </a:lnTo>
                <a:lnTo>
                  <a:pt x="1363" y="157"/>
                </a:lnTo>
                <a:lnTo>
                  <a:pt x="1363" y="158"/>
                </a:lnTo>
                <a:lnTo>
                  <a:pt x="1364" y="157"/>
                </a:lnTo>
                <a:lnTo>
                  <a:pt x="1364" y="157"/>
                </a:lnTo>
                <a:lnTo>
                  <a:pt x="1364" y="157"/>
                </a:lnTo>
                <a:lnTo>
                  <a:pt x="1365" y="157"/>
                </a:lnTo>
                <a:lnTo>
                  <a:pt x="1365" y="157"/>
                </a:lnTo>
                <a:lnTo>
                  <a:pt x="1365" y="156"/>
                </a:lnTo>
                <a:lnTo>
                  <a:pt x="1366" y="157"/>
                </a:lnTo>
                <a:lnTo>
                  <a:pt x="1366" y="157"/>
                </a:lnTo>
                <a:lnTo>
                  <a:pt x="1366" y="159"/>
                </a:lnTo>
                <a:lnTo>
                  <a:pt x="1367" y="157"/>
                </a:lnTo>
                <a:lnTo>
                  <a:pt x="1367" y="158"/>
                </a:lnTo>
                <a:lnTo>
                  <a:pt x="1368" y="158"/>
                </a:lnTo>
                <a:lnTo>
                  <a:pt x="1368" y="157"/>
                </a:lnTo>
                <a:lnTo>
                  <a:pt x="1368" y="157"/>
                </a:lnTo>
                <a:lnTo>
                  <a:pt x="1369" y="158"/>
                </a:lnTo>
                <a:lnTo>
                  <a:pt x="1369" y="157"/>
                </a:lnTo>
                <a:lnTo>
                  <a:pt x="1369" y="158"/>
                </a:lnTo>
                <a:lnTo>
                  <a:pt x="1370" y="157"/>
                </a:lnTo>
                <a:lnTo>
                  <a:pt x="1370" y="157"/>
                </a:lnTo>
                <a:lnTo>
                  <a:pt x="1370" y="157"/>
                </a:lnTo>
                <a:lnTo>
                  <a:pt x="1372" y="156"/>
                </a:lnTo>
                <a:lnTo>
                  <a:pt x="1372" y="157"/>
                </a:lnTo>
                <a:lnTo>
                  <a:pt x="1373" y="157"/>
                </a:lnTo>
                <a:lnTo>
                  <a:pt x="1373" y="158"/>
                </a:lnTo>
                <a:lnTo>
                  <a:pt x="1373" y="157"/>
                </a:lnTo>
                <a:lnTo>
                  <a:pt x="1374" y="157"/>
                </a:lnTo>
                <a:lnTo>
                  <a:pt x="1374" y="158"/>
                </a:lnTo>
                <a:lnTo>
                  <a:pt x="1374" y="159"/>
                </a:lnTo>
                <a:lnTo>
                  <a:pt x="1375" y="158"/>
                </a:lnTo>
                <a:lnTo>
                  <a:pt x="1375" y="159"/>
                </a:lnTo>
                <a:lnTo>
                  <a:pt x="1375" y="158"/>
                </a:lnTo>
                <a:lnTo>
                  <a:pt x="1376" y="159"/>
                </a:lnTo>
                <a:lnTo>
                  <a:pt x="1376" y="157"/>
                </a:lnTo>
                <a:lnTo>
                  <a:pt x="1377" y="159"/>
                </a:lnTo>
                <a:lnTo>
                  <a:pt x="1377" y="158"/>
                </a:lnTo>
                <a:lnTo>
                  <a:pt x="1377" y="158"/>
                </a:lnTo>
                <a:lnTo>
                  <a:pt x="1378" y="159"/>
                </a:lnTo>
                <a:lnTo>
                  <a:pt x="1378" y="158"/>
                </a:lnTo>
                <a:lnTo>
                  <a:pt x="1378" y="158"/>
                </a:lnTo>
                <a:lnTo>
                  <a:pt x="1379" y="157"/>
                </a:lnTo>
                <a:lnTo>
                  <a:pt x="1379" y="158"/>
                </a:lnTo>
                <a:lnTo>
                  <a:pt x="1381" y="157"/>
                </a:lnTo>
                <a:lnTo>
                  <a:pt x="1381" y="157"/>
                </a:lnTo>
                <a:lnTo>
                  <a:pt x="1381" y="159"/>
                </a:lnTo>
                <a:lnTo>
                  <a:pt x="1382" y="158"/>
                </a:lnTo>
                <a:lnTo>
                  <a:pt x="1382" y="157"/>
                </a:lnTo>
                <a:lnTo>
                  <a:pt x="1382" y="158"/>
                </a:lnTo>
                <a:lnTo>
                  <a:pt x="1383" y="158"/>
                </a:lnTo>
                <a:lnTo>
                  <a:pt x="1383" y="158"/>
                </a:lnTo>
                <a:lnTo>
                  <a:pt x="1383" y="157"/>
                </a:lnTo>
                <a:lnTo>
                  <a:pt x="1384" y="157"/>
                </a:lnTo>
                <a:lnTo>
                  <a:pt x="1384" y="158"/>
                </a:lnTo>
                <a:lnTo>
                  <a:pt x="1385" y="158"/>
                </a:lnTo>
                <a:lnTo>
                  <a:pt x="1385" y="158"/>
                </a:lnTo>
                <a:lnTo>
                  <a:pt x="1385" y="158"/>
                </a:lnTo>
                <a:lnTo>
                  <a:pt x="1386" y="157"/>
                </a:lnTo>
                <a:lnTo>
                  <a:pt x="1386" y="157"/>
                </a:lnTo>
                <a:lnTo>
                  <a:pt x="1386" y="157"/>
                </a:lnTo>
                <a:lnTo>
                  <a:pt x="1387" y="157"/>
                </a:lnTo>
                <a:lnTo>
                  <a:pt x="1387" y="157"/>
                </a:lnTo>
                <a:lnTo>
                  <a:pt x="1387" y="157"/>
                </a:lnTo>
                <a:lnTo>
                  <a:pt x="1388" y="157"/>
                </a:lnTo>
                <a:lnTo>
                  <a:pt x="1388" y="157"/>
                </a:lnTo>
                <a:lnTo>
                  <a:pt x="1390" y="157"/>
                </a:lnTo>
                <a:lnTo>
                  <a:pt x="1390" y="157"/>
                </a:lnTo>
                <a:lnTo>
                  <a:pt x="1390" y="157"/>
                </a:lnTo>
                <a:lnTo>
                  <a:pt x="1391" y="157"/>
                </a:lnTo>
                <a:lnTo>
                  <a:pt x="1391" y="158"/>
                </a:lnTo>
                <a:lnTo>
                  <a:pt x="1391" y="157"/>
                </a:lnTo>
                <a:lnTo>
                  <a:pt x="1392" y="157"/>
                </a:lnTo>
                <a:lnTo>
                  <a:pt x="1392" y="157"/>
                </a:lnTo>
                <a:lnTo>
                  <a:pt x="1392" y="157"/>
                </a:lnTo>
                <a:lnTo>
                  <a:pt x="1393" y="157"/>
                </a:lnTo>
                <a:lnTo>
                  <a:pt x="1393" y="157"/>
                </a:lnTo>
                <a:lnTo>
                  <a:pt x="1394" y="158"/>
                </a:lnTo>
                <a:lnTo>
                  <a:pt x="1394" y="157"/>
                </a:lnTo>
                <a:lnTo>
                  <a:pt x="1394" y="158"/>
                </a:lnTo>
                <a:lnTo>
                  <a:pt x="1395" y="157"/>
                </a:lnTo>
                <a:lnTo>
                  <a:pt x="1395" y="157"/>
                </a:lnTo>
                <a:lnTo>
                  <a:pt x="1395" y="158"/>
                </a:lnTo>
                <a:lnTo>
                  <a:pt x="1396" y="158"/>
                </a:lnTo>
                <a:lnTo>
                  <a:pt x="1396" y="158"/>
                </a:lnTo>
                <a:lnTo>
                  <a:pt x="1396" y="159"/>
                </a:lnTo>
                <a:lnTo>
                  <a:pt x="1397" y="157"/>
                </a:lnTo>
                <a:lnTo>
                  <a:pt x="1397" y="158"/>
                </a:lnTo>
                <a:lnTo>
                  <a:pt x="1398" y="157"/>
                </a:lnTo>
                <a:lnTo>
                  <a:pt x="1398" y="159"/>
                </a:lnTo>
                <a:lnTo>
                  <a:pt x="1398" y="156"/>
                </a:lnTo>
                <a:lnTo>
                  <a:pt x="1400" y="157"/>
                </a:lnTo>
                <a:lnTo>
                  <a:pt x="1400" y="157"/>
                </a:lnTo>
                <a:lnTo>
                  <a:pt x="1400" y="157"/>
                </a:lnTo>
                <a:lnTo>
                  <a:pt x="1401" y="159"/>
                </a:lnTo>
                <a:lnTo>
                  <a:pt x="1401" y="157"/>
                </a:lnTo>
                <a:lnTo>
                  <a:pt x="1401" y="157"/>
                </a:lnTo>
                <a:lnTo>
                  <a:pt x="1402" y="157"/>
                </a:lnTo>
                <a:lnTo>
                  <a:pt x="1402" y="158"/>
                </a:lnTo>
                <a:lnTo>
                  <a:pt x="1403" y="159"/>
                </a:lnTo>
                <a:lnTo>
                  <a:pt x="1403" y="157"/>
                </a:lnTo>
                <a:lnTo>
                  <a:pt x="1403" y="157"/>
                </a:lnTo>
                <a:lnTo>
                  <a:pt x="1404" y="157"/>
                </a:lnTo>
                <a:lnTo>
                  <a:pt x="1404" y="157"/>
                </a:lnTo>
                <a:lnTo>
                  <a:pt x="1404" y="157"/>
                </a:lnTo>
                <a:lnTo>
                  <a:pt x="1405" y="157"/>
                </a:lnTo>
                <a:lnTo>
                  <a:pt x="1405" y="158"/>
                </a:lnTo>
                <a:lnTo>
                  <a:pt x="1405" y="156"/>
                </a:lnTo>
                <a:lnTo>
                  <a:pt x="1406" y="158"/>
                </a:lnTo>
                <a:lnTo>
                  <a:pt x="1406" y="157"/>
                </a:lnTo>
                <a:lnTo>
                  <a:pt x="1407" y="157"/>
                </a:lnTo>
                <a:lnTo>
                  <a:pt x="1407" y="157"/>
                </a:lnTo>
                <a:lnTo>
                  <a:pt x="1407" y="156"/>
                </a:lnTo>
                <a:lnTo>
                  <a:pt x="1409" y="157"/>
                </a:lnTo>
                <a:lnTo>
                  <a:pt x="1409" y="157"/>
                </a:lnTo>
                <a:lnTo>
                  <a:pt x="1409" y="157"/>
                </a:lnTo>
                <a:lnTo>
                  <a:pt x="1410" y="157"/>
                </a:lnTo>
                <a:lnTo>
                  <a:pt x="1410" y="155"/>
                </a:lnTo>
                <a:lnTo>
                  <a:pt x="1410" y="158"/>
                </a:lnTo>
                <a:lnTo>
                  <a:pt x="1411" y="157"/>
                </a:lnTo>
                <a:lnTo>
                  <a:pt x="1411" y="157"/>
                </a:lnTo>
                <a:lnTo>
                  <a:pt x="1412" y="157"/>
                </a:lnTo>
                <a:lnTo>
                  <a:pt x="1412" y="157"/>
                </a:lnTo>
                <a:lnTo>
                  <a:pt x="1412" y="159"/>
                </a:lnTo>
                <a:lnTo>
                  <a:pt x="1413" y="157"/>
                </a:lnTo>
                <a:lnTo>
                  <a:pt x="1413" y="158"/>
                </a:lnTo>
                <a:lnTo>
                  <a:pt x="1413" y="158"/>
                </a:lnTo>
                <a:lnTo>
                  <a:pt x="1414" y="157"/>
                </a:lnTo>
                <a:lnTo>
                  <a:pt x="1414" y="157"/>
                </a:lnTo>
                <a:lnTo>
                  <a:pt x="1414" y="158"/>
                </a:lnTo>
                <a:lnTo>
                  <a:pt x="1415" y="158"/>
                </a:lnTo>
                <a:lnTo>
                  <a:pt x="1415" y="157"/>
                </a:lnTo>
                <a:lnTo>
                  <a:pt x="1416" y="157"/>
                </a:lnTo>
                <a:lnTo>
                  <a:pt x="1416" y="157"/>
                </a:lnTo>
                <a:lnTo>
                  <a:pt x="1416" y="158"/>
                </a:lnTo>
                <a:lnTo>
                  <a:pt x="1418" y="159"/>
                </a:lnTo>
                <a:lnTo>
                  <a:pt x="1418" y="157"/>
                </a:lnTo>
                <a:lnTo>
                  <a:pt x="1418" y="158"/>
                </a:lnTo>
                <a:lnTo>
                  <a:pt x="1419" y="157"/>
                </a:lnTo>
                <a:lnTo>
                  <a:pt x="1419" y="158"/>
                </a:lnTo>
                <a:lnTo>
                  <a:pt x="1419" y="157"/>
                </a:lnTo>
                <a:lnTo>
                  <a:pt x="1420" y="157"/>
                </a:lnTo>
                <a:lnTo>
                  <a:pt x="1420" y="158"/>
                </a:lnTo>
                <a:lnTo>
                  <a:pt x="1421" y="158"/>
                </a:lnTo>
                <a:lnTo>
                  <a:pt x="1421" y="158"/>
                </a:lnTo>
                <a:lnTo>
                  <a:pt x="1421" y="158"/>
                </a:lnTo>
                <a:lnTo>
                  <a:pt x="1422" y="158"/>
                </a:lnTo>
                <a:lnTo>
                  <a:pt x="1422" y="158"/>
                </a:lnTo>
                <a:lnTo>
                  <a:pt x="1422" y="157"/>
                </a:lnTo>
                <a:lnTo>
                  <a:pt x="1423" y="157"/>
                </a:lnTo>
                <a:lnTo>
                  <a:pt x="1423" y="159"/>
                </a:lnTo>
                <a:lnTo>
                  <a:pt x="1424" y="158"/>
                </a:lnTo>
                <a:lnTo>
                  <a:pt x="1424" y="157"/>
                </a:lnTo>
                <a:lnTo>
                  <a:pt x="1424" y="160"/>
                </a:lnTo>
                <a:lnTo>
                  <a:pt x="1425" y="157"/>
                </a:lnTo>
                <a:lnTo>
                  <a:pt x="1425" y="158"/>
                </a:lnTo>
                <a:lnTo>
                  <a:pt x="1425" y="157"/>
                </a:lnTo>
                <a:lnTo>
                  <a:pt x="1427" y="157"/>
                </a:lnTo>
                <a:lnTo>
                  <a:pt x="1427" y="158"/>
                </a:lnTo>
                <a:lnTo>
                  <a:pt x="1427" y="158"/>
                </a:lnTo>
                <a:lnTo>
                  <a:pt x="1428" y="157"/>
                </a:lnTo>
                <a:lnTo>
                  <a:pt x="1428" y="157"/>
                </a:lnTo>
                <a:lnTo>
                  <a:pt x="1429" y="157"/>
                </a:lnTo>
                <a:lnTo>
                  <a:pt x="1429" y="158"/>
                </a:lnTo>
                <a:lnTo>
                  <a:pt x="1429" y="157"/>
                </a:lnTo>
                <a:lnTo>
                  <a:pt x="1430" y="157"/>
                </a:lnTo>
                <a:lnTo>
                  <a:pt x="1430" y="158"/>
                </a:lnTo>
                <a:lnTo>
                  <a:pt x="1430" y="157"/>
                </a:lnTo>
                <a:lnTo>
                  <a:pt x="1431" y="158"/>
                </a:lnTo>
                <a:lnTo>
                  <a:pt x="1431" y="157"/>
                </a:lnTo>
                <a:lnTo>
                  <a:pt x="1431" y="158"/>
                </a:lnTo>
                <a:lnTo>
                  <a:pt x="1432" y="157"/>
                </a:lnTo>
                <a:lnTo>
                  <a:pt x="1432" y="157"/>
                </a:lnTo>
                <a:lnTo>
                  <a:pt x="1433" y="159"/>
                </a:lnTo>
                <a:lnTo>
                  <a:pt x="1433" y="158"/>
                </a:lnTo>
                <a:lnTo>
                  <a:pt x="1433" y="158"/>
                </a:lnTo>
                <a:lnTo>
                  <a:pt x="1434" y="157"/>
                </a:lnTo>
                <a:lnTo>
                  <a:pt x="1434" y="158"/>
                </a:lnTo>
                <a:lnTo>
                  <a:pt x="1434" y="158"/>
                </a:lnTo>
                <a:lnTo>
                  <a:pt x="1436" y="157"/>
                </a:lnTo>
                <a:lnTo>
                  <a:pt x="1436" y="157"/>
                </a:lnTo>
                <a:lnTo>
                  <a:pt x="1436" y="159"/>
                </a:lnTo>
                <a:lnTo>
                  <a:pt x="1437" y="158"/>
                </a:lnTo>
                <a:lnTo>
                  <a:pt x="1437" y="158"/>
                </a:lnTo>
                <a:lnTo>
                  <a:pt x="1438" y="159"/>
                </a:lnTo>
                <a:lnTo>
                  <a:pt x="1438" y="158"/>
                </a:lnTo>
                <a:lnTo>
                  <a:pt x="1438" y="157"/>
                </a:lnTo>
                <a:lnTo>
                  <a:pt x="1439" y="158"/>
                </a:lnTo>
                <a:lnTo>
                  <a:pt x="1439" y="158"/>
                </a:lnTo>
                <a:lnTo>
                  <a:pt x="1439" y="157"/>
                </a:lnTo>
                <a:lnTo>
                  <a:pt x="1440" y="157"/>
                </a:lnTo>
                <a:lnTo>
                  <a:pt x="1440" y="158"/>
                </a:lnTo>
                <a:lnTo>
                  <a:pt x="1440" y="159"/>
                </a:lnTo>
                <a:lnTo>
                  <a:pt x="1441" y="157"/>
                </a:lnTo>
                <a:lnTo>
                  <a:pt x="1441" y="157"/>
                </a:lnTo>
                <a:lnTo>
                  <a:pt x="1442" y="156"/>
                </a:lnTo>
                <a:lnTo>
                  <a:pt x="1442" y="157"/>
                </a:lnTo>
                <a:lnTo>
                  <a:pt x="1442" y="157"/>
                </a:lnTo>
                <a:lnTo>
                  <a:pt x="1443" y="158"/>
                </a:lnTo>
                <a:lnTo>
                  <a:pt x="1443" y="157"/>
                </a:lnTo>
                <a:lnTo>
                  <a:pt x="1443" y="157"/>
                </a:lnTo>
                <a:lnTo>
                  <a:pt x="1445" y="157"/>
                </a:lnTo>
                <a:lnTo>
                  <a:pt x="1445" y="157"/>
                </a:lnTo>
                <a:lnTo>
                  <a:pt x="1445" y="157"/>
                </a:lnTo>
                <a:lnTo>
                  <a:pt x="1446" y="158"/>
                </a:lnTo>
                <a:lnTo>
                  <a:pt x="1446" y="158"/>
                </a:lnTo>
                <a:lnTo>
                  <a:pt x="1447" y="157"/>
                </a:lnTo>
                <a:lnTo>
                  <a:pt x="1447" y="159"/>
                </a:lnTo>
                <a:lnTo>
                  <a:pt x="1447" y="158"/>
                </a:lnTo>
                <a:lnTo>
                  <a:pt x="1448" y="157"/>
                </a:lnTo>
                <a:lnTo>
                  <a:pt x="1448" y="157"/>
                </a:lnTo>
                <a:lnTo>
                  <a:pt x="1448" y="157"/>
                </a:lnTo>
                <a:lnTo>
                  <a:pt x="1449" y="159"/>
                </a:lnTo>
                <a:lnTo>
                  <a:pt x="1449" y="158"/>
                </a:lnTo>
                <a:lnTo>
                  <a:pt x="1449" y="159"/>
                </a:lnTo>
                <a:lnTo>
                  <a:pt x="1450" y="157"/>
                </a:lnTo>
                <a:lnTo>
                  <a:pt x="1450" y="157"/>
                </a:lnTo>
                <a:lnTo>
                  <a:pt x="1451" y="158"/>
                </a:lnTo>
                <a:lnTo>
                  <a:pt x="1451" y="157"/>
                </a:lnTo>
                <a:lnTo>
                  <a:pt x="1451" y="157"/>
                </a:lnTo>
                <a:lnTo>
                  <a:pt x="1452" y="158"/>
                </a:lnTo>
                <a:lnTo>
                  <a:pt x="1452" y="157"/>
                </a:lnTo>
                <a:lnTo>
                  <a:pt x="1452" y="159"/>
                </a:lnTo>
                <a:lnTo>
                  <a:pt x="1454" y="157"/>
                </a:lnTo>
                <a:lnTo>
                  <a:pt x="1454" y="157"/>
                </a:lnTo>
                <a:lnTo>
                  <a:pt x="1454" y="157"/>
                </a:lnTo>
                <a:lnTo>
                  <a:pt x="1455" y="157"/>
                </a:lnTo>
                <a:lnTo>
                  <a:pt x="1455" y="158"/>
                </a:lnTo>
                <a:lnTo>
                  <a:pt x="1456" y="159"/>
                </a:lnTo>
                <a:lnTo>
                  <a:pt x="1456" y="159"/>
                </a:lnTo>
                <a:lnTo>
                  <a:pt x="1456" y="157"/>
                </a:lnTo>
                <a:lnTo>
                  <a:pt x="1457" y="157"/>
                </a:lnTo>
                <a:lnTo>
                  <a:pt x="1457" y="157"/>
                </a:lnTo>
                <a:lnTo>
                  <a:pt x="1457" y="158"/>
                </a:lnTo>
                <a:lnTo>
                  <a:pt x="1458" y="157"/>
                </a:lnTo>
                <a:lnTo>
                  <a:pt x="1458" y="158"/>
                </a:lnTo>
                <a:lnTo>
                  <a:pt x="1458" y="158"/>
                </a:lnTo>
                <a:lnTo>
                  <a:pt x="1459" y="157"/>
                </a:lnTo>
                <a:lnTo>
                  <a:pt x="1459" y="157"/>
                </a:lnTo>
                <a:lnTo>
                  <a:pt x="1460" y="157"/>
                </a:lnTo>
                <a:lnTo>
                  <a:pt x="1460" y="158"/>
                </a:lnTo>
                <a:lnTo>
                  <a:pt x="1460" y="157"/>
                </a:lnTo>
                <a:lnTo>
                  <a:pt x="1461" y="159"/>
                </a:lnTo>
                <a:lnTo>
                  <a:pt x="1461" y="157"/>
                </a:lnTo>
                <a:lnTo>
                  <a:pt x="1461" y="157"/>
                </a:lnTo>
                <a:lnTo>
                  <a:pt x="1463" y="159"/>
                </a:lnTo>
                <a:lnTo>
                  <a:pt x="1463" y="158"/>
                </a:lnTo>
                <a:lnTo>
                  <a:pt x="1463" y="156"/>
                </a:lnTo>
                <a:lnTo>
                  <a:pt x="1464" y="157"/>
                </a:lnTo>
                <a:lnTo>
                  <a:pt x="1464" y="157"/>
                </a:lnTo>
                <a:lnTo>
                  <a:pt x="1465" y="157"/>
                </a:lnTo>
                <a:lnTo>
                  <a:pt x="1465" y="158"/>
                </a:lnTo>
                <a:lnTo>
                  <a:pt x="1465" y="157"/>
                </a:lnTo>
                <a:lnTo>
                  <a:pt x="1466" y="157"/>
                </a:lnTo>
                <a:lnTo>
                  <a:pt x="1466" y="157"/>
                </a:lnTo>
                <a:lnTo>
                  <a:pt x="1466" y="158"/>
                </a:lnTo>
                <a:lnTo>
                  <a:pt x="1467" y="158"/>
                </a:lnTo>
                <a:lnTo>
                  <a:pt x="1467" y="157"/>
                </a:lnTo>
                <a:lnTo>
                  <a:pt x="1468" y="158"/>
                </a:lnTo>
                <a:lnTo>
                  <a:pt x="1468" y="157"/>
                </a:lnTo>
                <a:lnTo>
                  <a:pt x="1468" y="157"/>
                </a:lnTo>
                <a:lnTo>
                  <a:pt x="1469" y="158"/>
                </a:lnTo>
                <a:lnTo>
                  <a:pt x="1469" y="157"/>
                </a:lnTo>
                <a:lnTo>
                  <a:pt x="1469" y="158"/>
                </a:lnTo>
                <a:lnTo>
                  <a:pt x="1470" y="158"/>
                </a:lnTo>
                <a:lnTo>
                  <a:pt x="1470" y="158"/>
                </a:lnTo>
                <a:lnTo>
                  <a:pt x="1470" y="158"/>
                </a:lnTo>
                <a:lnTo>
                  <a:pt x="1472" y="157"/>
                </a:lnTo>
                <a:lnTo>
                  <a:pt x="1472" y="158"/>
                </a:lnTo>
                <a:lnTo>
                  <a:pt x="1473" y="160"/>
                </a:lnTo>
                <a:lnTo>
                  <a:pt x="1473" y="157"/>
                </a:lnTo>
                <a:lnTo>
                  <a:pt x="1473" y="160"/>
                </a:lnTo>
                <a:lnTo>
                  <a:pt x="1474" y="157"/>
                </a:lnTo>
                <a:lnTo>
                  <a:pt x="1474" y="157"/>
                </a:lnTo>
                <a:lnTo>
                  <a:pt x="1474" y="158"/>
                </a:lnTo>
                <a:lnTo>
                  <a:pt x="1475" y="157"/>
                </a:lnTo>
                <a:lnTo>
                  <a:pt x="1475" y="157"/>
                </a:lnTo>
                <a:lnTo>
                  <a:pt x="1475" y="159"/>
                </a:lnTo>
                <a:lnTo>
                  <a:pt x="1476" y="158"/>
                </a:lnTo>
                <a:lnTo>
                  <a:pt x="1476" y="157"/>
                </a:lnTo>
                <a:lnTo>
                  <a:pt x="1477" y="159"/>
                </a:lnTo>
                <a:lnTo>
                  <a:pt x="1477" y="157"/>
                </a:lnTo>
                <a:lnTo>
                  <a:pt x="1477" y="158"/>
                </a:lnTo>
                <a:lnTo>
                  <a:pt x="1478" y="157"/>
                </a:lnTo>
                <a:lnTo>
                  <a:pt x="1478" y="157"/>
                </a:lnTo>
                <a:lnTo>
                  <a:pt x="1478" y="157"/>
                </a:lnTo>
                <a:lnTo>
                  <a:pt x="1479" y="157"/>
                </a:lnTo>
                <a:lnTo>
                  <a:pt x="1479" y="157"/>
                </a:lnTo>
                <a:lnTo>
                  <a:pt x="1479" y="157"/>
                </a:lnTo>
                <a:lnTo>
                  <a:pt x="1481" y="158"/>
                </a:lnTo>
                <a:lnTo>
                  <a:pt x="1481" y="157"/>
                </a:lnTo>
                <a:lnTo>
                  <a:pt x="1482" y="157"/>
                </a:lnTo>
                <a:lnTo>
                  <a:pt x="1482" y="157"/>
                </a:lnTo>
                <a:lnTo>
                  <a:pt x="1482" y="157"/>
                </a:lnTo>
                <a:lnTo>
                  <a:pt x="1483" y="157"/>
                </a:lnTo>
                <a:lnTo>
                  <a:pt x="1483" y="158"/>
                </a:lnTo>
                <a:lnTo>
                  <a:pt x="1483" y="157"/>
                </a:lnTo>
                <a:lnTo>
                  <a:pt x="1484" y="157"/>
                </a:lnTo>
                <a:lnTo>
                  <a:pt x="1484" y="157"/>
                </a:lnTo>
                <a:lnTo>
                  <a:pt x="1484" y="159"/>
                </a:lnTo>
                <a:lnTo>
                  <a:pt x="1485" y="157"/>
                </a:lnTo>
                <a:lnTo>
                  <a:pt x="1485" y="157"/>
                </a:lnTo>
                <a:lnTo>
                  <a:pt x="1486" y="159"/>
                </a:lnTo>
                <a:lnTo>
                  <a:pt x="1486" y="157"/>
                </a:lnTo>
                <a:lnTo>
                  <a:pt x="1486" y="157"/>
                </a:lnTo>
                <a:lnTo>
                  <a:pt x="1487" y="157"/>
                </a:lnTo>
                <a:lnTo>
                  <a:pt x="1487" y="157"/>
                </a:lnTo>
                <a:lnTo>
                  <a:pt x="1487" y="157"/>
                </a:lnTo>
                <a:lnTo>
                  <a:pt x="1488" y="157"/>
                </a:lnTo>
                <a:lnTo>
                  <a:pt x="1488" y="158"/>
                </a:lnTo>
                <a:lnTo>
                  <a:pt x="1488" y="157"/>
                </a:lnTo>
                <a:lnTo>
                  <a:pt x="1490" y="157"/>
                </a:lnTo>
                <a:lnTo>
                  <a:pt x="1490" y="157"/>
                </a:lnTo>
                <a:lnTo>
                  <a:pt x="1491" y="157"/>
                </a:lnTo>
                <a:lnTo>
                  <a:pt x="1491" y="158"/>
                </a:lnTo>
                <a:lnTo>
                  <a:pt x="1491" y="157"/>
                </a:lnTo>
                <a:lnTo>
                  <a:pt x="1492" y="157"/>
                </a:lnTo>
                <a:lnTo>
                  <a:pt x="1492" y="158"/>
                </a:lnTo>
                <a:lnTo>
                  <a:pt x="1492" y="156"/>
                </a:lnTo>
                <a:lnTo>
                  <a:pt x="1493" y="157"/>
                </a:lnTo>
                <a:lnTo>
                  <a:pt x="1493" y="157"/>
                </a:lnTo>
                <a:lnTo>
                  <a:pt x="1493" y="157"/>
                </a:lnTo>
                <a:lnTo>
                  <a:pt x="1494" y="160"/>
                </a:lnTo>
                <a:lnTo>
                  <a:pt x="1494" y="159"/>
                </a:lnTo>
                <a:lnTo>
                  <a:pt x="1495" y="158"/>
                </a:lnTo>
                <a:lnTo>
                  <a:pt x="1495" y="158"/>
                </a:lnTo>
                <a:lnTo>
                  <a:pt x="1495" y="157"/>
                </a:lnTo>
                <a:lnTo>
                  <a:pt x="1496" y="157"/>
                </a:lnTo>
                <a:lnTo>
                  <a:pt x="1496" y="157"/>
                </a:lnTo>
                <a:lnTo>
                  <a:pt x="1496" y="157"/>
                </a:lnTo>
                <a:lnTo>
                  <a:pt x="1497" y="159"/>
                </a:lnTo>
                <a:lnTo>
                  <a:pt x="1497" y="156"/>
                </a:lnTo>
                <a:lnTo>
                  <a:pt x="1497" y="157"/>
                </a:lnTo>
                <a:lnTo>
                  <a:pt x="1499" y="160"/>
                </a:lnTo>
                <a:lnTo>
                  <a:pt x="1499" y="158"/>
                </a:lnTo>
                <a:lnTo>
                  <a:pt x="1500" y="157"/>
                </a:lnTo>
                <a:lnTo>
                  <a:pt x="1500" y="157"/>
                </a:lnTo>
                <a:lnTo>
                  <a:pt x="1500" y="159"/>
                </a:lnTo>
                <a:lnTo>
                  <a:pt x="1501" y="158"/>
                </a:lnTo>
                <a:lnTo>
                  <a:pt x="1501" y="158"/>
                </a:lnTo>
                <a:lnTo>
                  <a:pt x="1501" y="157"/>
                </a:lnTo>
                <a:lnTo>
                  <a:pt x="1502" y="157"/>
                </a:lnTo>
                <a:lnTo>
                  <a:pt x="1502" y="157"/>
                </a:lnTo>
                <a:lnTo>
                  <a:pt x="1502" y="159"/>
                </a:lnTo>
                <a:lnTo>
                  <a:pt x="1503" y="157"/>
                </a:lnTo>
                <a:lnTo>
                  <a:pt x="1503" y="157"/>
                </a:lnTo>
                <a:lnTo>
                  <a:pt x="1504" y="157"/>
                </a:lnTo>
                <a:lnTo>
                  <a:pt x="1504" y="157"/>
                </a:lnTo>
                <a:lnTo>
                  <a:pt x="1504" y="157"/>
                </a:lnTo>
                <a:lnTo>
                  <a:pt x="1505" y="157"/>
                </a:lnTo>
                <a:lnTo>
                  <a:pt x="1505" y="157"/>
                </a:lnTo>
                <a:lnTo>
                  <a:pt x="1505" y="156"/>
                </a:lnTo>
                <a:lnTo>
                  <a:pt x="1506" y="157"/>
                </a:lnTo>
                <a:lnTo>
                  <a:pt x="1506" y="159"/>
                </a:lnTo>
                <a:lnTo>
                  <a:pt x="1506" y="158"/>
                </a:lnTo>
                <a:lnTo>
                  <a:pt x="1508" y="157"/>
                </a:lnTo>
                <a:lnTo>
                  <a:pt x="1508" y="157"/>
                </a:lnTo>
                <a:lnTo>
                  <a:pt x="1509" y="157"/>
                </a:lnTo>
                <a:lnTo>
                  <a:pt x="1509" y="158"/>
                </a:lnTo>
                <a:lnTo>
                  <a:pt x="1509" y="157"/>
                </a:lnTo>
                <a:lnTo>
                  <a:pt x="1510" y="157"/>
                </a:lnTo>
                <a:lnTo>
                  <a:pt x="1510" y="157"/>
                </a:lnTo>
                <a:lnTo>
                  <a:pt x="1510" y="157"/>
                </a:lnTo>
                <a:lnTo>
                  <a:pt x="1511" y="157"/>
                </a:lnTo>
                <a:lnTo>
                  <a:pt x="1511" y="158"/>
                </a:lnTo>
                <a:lnTo>
                  <a:pt x="1512" y="157"/>
                </a:lnTo>
                <a:lnTo>
                  <a:pt x="1512" y="158"/>
                </a:lnTo>
                <a:lnTo>
                  <a:pt x="1512" y="158"/>
                </a:lnTo>
                <a:lnTo>
                  <a:pt x="1513" y="158"/>
                </a:lnTo>
                <a:lnTo>
                  <a:pt x="1513" y="157"/>
                </a:lnTo>
                <a:lnTo>
                  <a:pt x="1513" y="158"/>
                </a:lnTo>
                <a:lnTo>
                  <a:pt x="1514" y="158"/>
                </a:lnTo>
                <a:lnTo>
                  <a:pt x="1514" y="157"/>
                </a:lnTo>
                <a:lnTo>
                  <a:pt x="1514" y="157"/>
                </a:lnTo>
                <a:lnTo>
                  <a:pt x="1515" y="158"/>
                </a:lnTo>
                <a:lnTo>
                  <a:pt x="1515" y="157"/>
                </a:lnTo>
                <a:lnTo>
                  <a:pt x="1517" y="157"/>
                </a:lnTo>
                <a:lnTo>
                  <a:pt x="1517" y="155"/>
                </a:lnTo>
                <a:lnTo>
                  <a:pt x="1517" y="157"/>
                </a:lnTo>
                <a:lnTo>
                  <a:pt x="1518" y="158"/>
                </a:lnTo>
                <a:lnTo>
                  <a:pt x="1518" y="159"/>
                </a:lnTo>
                <a:lnTo>
                  <a:pt x="1518" y="158"/>
                </a:lnTo>
                <a:lnTo>
                  <a:pt x="1519" y="159"/>
                </a:lnTo>
                <a:lnTo>
                  <a:pt x="1519" y="157"/>
                </a:lnTo>
                <a:lnTo>
                  <a:pt x="1519" y="158"/>
                </a:lnTo>
                <a:lnTo>
                  <a:pt x="1520" y="157"/>
                </a:lnTo>
                <a:lnTo>
                  <a:pt x="1520" y="157"/>
                </a:lnTo>
                <a:lnTo>
                  <a:pt x="1521" y="160"/>
                </a:lnTo>
                <a:lnTo>
                  <a:pt x="1521" y="157"/>
                </a:lnTo>
                <a:lnTo>
                  <a:pt x="1521" y="157"/>
                </a:lnTo>
                <a:lnTo>
                  <a:pt x="1522" y="158"/>
                </a:lnTo>
                <a:lnTo>
                  <a:pt x="1522" y="157"/>
                </a:lnTo>
                <a:lnTo>
                  <a:pt x="1522" y="157"/>
                </a:lnTo>
                <a:lnTo>
                  <a:pt x="1523" y="159"/>
                </a:lnTo>
                <a:lnTo>
                  <a:pt x="1523" y="158"/>
                </a:lnTo>
                <a:lnTo>
                  <a:pt x="1523" y="157"/>
                </a:lnTo>
                <a:lnTo>
                  <a:pt x="1524" y="157"/>
                </a:lnTo>
                <a:lnTo>
                  <a:pt x="1524" y="157"/>
                </a:lnTo>
                <a:lnTo>
                  <a:pt x="1526" y="157"/>
                </a:lnTo>
                <a:lnTo>
                  <a:pt x="1526" y="157"/>
                </a:lnTo>
                <a:lnTo>
                  <a:pt x="1526" y="158"/>
                </a:lnTo>
                <a:lnTo>
                  <a:pt x="1527" y="157"/>
                </a:lnTo>
                <a:lnTo>
                  <a:pt x="1527" y="157"/>
                </a:lnTo>
                <a:lnTo>
                  <a:pt x="1527" y="158"/>
                </a:lnTo>
                <a:lnTo>
                  <a:pt x="1528" y="158"/>
                </a:lnTo>
                <a:lnTo>
                  <a:pt x="1528" y="159"/>
                </a:lnTo>
                <a:lnTo>
                  <a:pt x="1528" y="159"/>
                </a:lnTo>
                <a:lnTo>
                  <a:pt x="1529" y="157"/>
                </a:lnTo>
                <a:lnTo>
                  <a:pt x="1529" y="158"/>
                </a:lnTo>
                <a:lnTo>
                  <a:pt x="1530" y="157"/>
                </a:lnTo>
                <a:lnTo>
                  <a:pt x="1530" y="159"/>
                </a:lnTo>
                <a:lnTo>
                  <a:pt x="1530" y="158"/>
                </a:lnTo>
                <a:lnTo>
                  <a:pt x="1531" y="160"/>
                </a:lnTo>
                <a:lnTo>
                  <a:pt x="1531" y="158"/>
                </a:lnTo>
                <a:lnTo>
                  <a:pt x="1531" y="158"/>
                </a:lnTo>
                <a:lnTo>
                  <a:pt x="1532" y="157"/>
                </a:lnTo>
                <a:lnTo>
                  <a:pt x="1532" y="157"/>
                </a:lnTo>
                <a:lnTo>
                  <a:pt x="1532" y="157"/>
                </a:lnTo>
                <a:lnTo>
                  <a:pt x="1533" y="159"/>
                </a:lnTo>
                <a:lnTo>
                  <a:pt x="1533" y="159"/>
                </a:lnTo>
                <a:lnTo>
                  <a:pt x="1535" y="157"/>
                </a:lnTo>
                <a:lnTo>
                  <a:pt x="1535" y="157"/>
                </a:lnTo>
                <a:lnTo>
                  <a:pt x="1535" y="157"/>
                </a:lnTo>
                <a:lnTo>
                  <a:pt x="1536" y="157"/>
                </a:lnTo>
                <a:lnTo>
                  <a:pt x="1536" y="157"/>
                </a:lnTo>
                <a:lnTo>
                  <a:pt x="1536" y="159"/>
                </a:lnTo>
                <a:lnTo>
                  <a:pt x="1537" y="157"/>
                </a:lnTo>
                <a:lnTo>
                  <a:pt x="1537" y="159"/>
                </a:lnTo>
                <a:lnTo>
                  <a:pt x="1537" y="158"/>
                </a:lnTo>
                <a:lnTo>
                  <a:pt x="1538" y="157"/>
                </a:lnTo>
                <a:lnTo>
                  <a:pt x="1538" y="158"/>
                </a:lnTo>
                <a:lnTo>
                  <a:pt x="1539" y="157"/>
                </a:lnTo>
                <a:lnTo>
                  <a:pt x="1539" y="157"/>
                </a:lnTo>
                <a:lnTo>
                  <a:pt x="1539" y="157"/>
                </a:lnTo>
                <a:lnTo>
                  <a:pt x="1540" y="159"/>
                </a:lnTo>
                <a:lnTo>
                  <a:pt x="1540" y="157"/>
                </a:lnTo>
                <a:lnTo>
                  <a:pt x="1540" y="157"/>
                </a:lnTo>
                <a:lnTo>
                  <a:pt x="1541" y="158"/>
                </a:lnTo>
                <a:lnTo>
                  <a:pt x="1541" y="157"/>
                </a:lnTo>
                <a:lnTo>
                  <a:pt x="1541" y="158"/>
                </a:lnTo>
                <a:lnTo>
                  <a:pt x="1542" y="157"/>
                </a:lnTo>
                <a:lnTo>
                  <a:pt x="1542" y="157"/>
                </a:lnTo>
                <a:lnTo>
                  <a:pt x="1544" y="157"/>
                </a:lnTo>
                <a:lnTo>
                  <a:pt x="1544" y="159"/>
                </a:lnTo>
                <a:lnTo>
                  <a:pt x="1544" y="157"/>
                </a:lnTo>
                <a:lnTo>
                  <a:pt x="1545" y="158"/>
                </a:lnTo>
                <a:lnTo>
                  <a:pt x="1545" y="157"/>
                </a:lnTo>
                <a:lnTo>
                  <a:pt x="1545" y="157"/>
                </a:lnTo>
                <a:lnTo>
                  <a:pt x="1546" y="158"/>
                </a:lnTo>
                <a:lnTo>
                  <a:pt x="1546" y="158"/>
                </a:lnTo>
                <a:lnTo>
                  <a:pt x="1546" y="157"/>
                </a:lnTo>
                <a:lnTo>
                  <a:pt x="1547" y="158"/>
                </a:lnTo>
                <a:lnTo>
                  <a:pt x="1547" y="157"/>
                </a:lnTo>
                <a:lnTo>
                  <a:pt x="1548" y="157"/>
                </a:lnTo>
                <a:lnTo>
                  <a:pt x="1548" y="157"/>
                </a:lnTo>
                <a:lnTo>
                  <a:pt x="1548" y="157"/>
                </a:lnTo>
                <a:lnTo>
                  <a:pt x="1549" y="157"/>
                </a:lnTo>
                <a:lnTo>
                  <a:pt x="1549" y="157"/>
                </a:lnTo>
                <a:lnTo>
                  <a:pt x="1549" y="157"/>
                </a:lnTo>
                <a:lnTo>
                  <a:pt x="1550" y="158"/>
                </a:lnTo>
                <a:lnTo>
                  <a:pt x="1550" y="158"/>
                </a:lnTo>
                <a:lnTo>
                  <a:pt x="1550" y="157"/>
                </a:lnTo>
                <a:lnTo>
                  <a:pt x="1551" y="158"/>
                </a:lnTo>
                <a:lnTo>
                  <a:pt x="1551" y="157"/>
                </a:lnTo>
                <a:lnTo>
                  <a:pt x="1553" y="158"/>
                </a:lnTo>
                <a:lnTo>
                  <a:pt x="1553" y="158"/>
                </a:lnTo>
                <a:lnTo>
                  <a:pt x="1553" y="157"/>
                </a:lnTo>
                <a:lnTo>
                  <a:pt x="1554" y="158"/>
                </a:lnTo>
                <a:lnTo>
                  <a:pt x="1554" y="158"/>
                </a:lnTo>
                <a:lnTo>
                  <a:pt x="1554" y="157"/>
                </a:lnTo>
                <a:lnTo>
                  <a:pt x="1555" y="157"/>
                </a:lnTo>
                <a:lnTo>
                  <a:pt x="1555" y="158"/>
                </a:lnTo>
                <a:lnTo>
                  <a:pt x="1556" y="158"/>
                </a:lnTo>
                <a:lnTo>
                  <a:pt x="1556" y="157"/>
                </a:lnTo>
                <a:lnTo>
                  <a:pt x="1556" y="158"/>
                </a:lnTo>
                <a:lnTo>
                  <a:pt x="1557" y="157"/>
                </a:lnTo>
                <a:lnTo>
                  <a:pt x="1557" y="157"/>
                </a:lnTo>
                <a:lnTo>
                  <a:pt x="1557" y="157"/>
                </a:lnTo>
                <a:lnTo>
                  <a:pt x="1558" y="158"/>
                </a:lnTo>
                <a:lnTo>
                  <a:pt x="1558" y="156"/>
                </a:lnTo>
                <a:lnTo>
                  <a:pt x="1558" y="159"/>
                </a:lnTo>
                <a:lnTo>
                  <a:pt x="1559" y="159"/>
                </a:lnTo>
                <a:lnTo>
                  <a:pt x="1559" y="158"/>
                </a:lnTo>
                <a:lnTo>
                  <a:pt x="1560" y="158"/>
                </a:lnTo>
                <a:lnTo>
                  <a:pt x="1560" y="157"/>
                </a:lnTo>
                <a:lnTo>
                  <a:pt x="1560" y="157"/>
                </a:lnTo>
                <a:lnTo>
                  <a:pt x="1562" y="157"/>
                </a:lnTo>
                <a:lnTo>
                  <a:pt x="1562" y="157"/>
                </a:lnTo>
                <a:lnTo>
                  <a:pt x="1562" y="157"/>
                </a:lnTo>
                <a:lnTo>
                  <a:pt x="1563" y="160"/>
                </a:lnTo>
                <a:lnTo>
                  <a:pt x="1563" y="158"/>
                </a:lnTo>
                <a:lnTo>
                  <a:pt x="1563" y="157"/>
                </a:lnTo>
                <a:lnTo>
                  <a:pt x="1564" y="156"/>
                </a:lnTo>
                <a:lnTo>
                  <a:pt x="1564" y="158"/>
                </a:lnTo>
                <a:lnTo>
                  <a:pt x="1565" y="157"/>
                </a:lnTo>
                <a:lnTo>
                  <a:pt x="1565" y="157"/>
                </a:lnTo>
                <a:lnTo>
                  <a:pt x="1565" y="157"/>
                </a:lnTo>
                <a:lnTo>
                  <a:pt x="1566" y="157"/>
                </a:lnTo>
                <a:lnTo>
                  <a:pt x="1566" y="157"/>
                </a:lnTo>
                <a:lnTo>
                  <a:pt x="1566" y="158"/>
                </a:lnTo>
                <a:lnTo>
                  <a:pt x="1567" y="157"/>
                </a:lnTo>
                <a:lnTo>
                  <a:pt x="1567" y="158"/>
                </a:lnTo>
                <a:lnTo>
                  <a:pt x="1567" y="157"/>
                </a:lnTo>
                <a:lnTo>
                  <a:pt x="1568" y="159"/>
                </a:lnTo>
                <a:lnTo>
                  <a:pt x="1568" y="158"/>
                </a:lnTo>
                <a:lnTo>
                  <a:pt x="1569" y="157"/>
                </a:lnTo>
                <a:lnTo>
                  <a:pt x="1569" y="158"/>
                </a:lnTo>
                <a:lnTo>
                  <a:pt x="1569" y="158"/>
                </a:lnTo>
                <a:lnTo>
                  <a:pt x="1571" y="158"/>
                </a:lnTo>
                <a:lnTo>
                  <a:pt x="1571" y="157"/>
                </a:lnTo>
                <a:lnTo>
                  <a:pt x="1571" y="157"/>
                </a:lnTo>
                <a:lnTo>
                  <a:pt x="1572" y="157"/>
                </a:lnTo>
                <a:lnTo>
                  <a:pt x="1572" y="157"/>
                </a:lnTo>
                <a:lnTo>
                  <a:pt x="1572" y="157"/>
                </a:lnTo>
                <a:lnTo>
                  <a:pt x="1573" y="158"/>
                </a:lnTo>
                <a:lnTo>
                  <a:pt x="1573" y="157"/>
                </a:lnTo>
                <a:lnTo>
                  <a:pt x="1574" y="159"/>
                </a:lnTo>
                <a:lnTo>
                  <a:pt x="1574" y="159"/>
                </a:lnTo>
                <a:lnTo>
                  <a:pt x="1574" y="157"/>
                </a:lnTo>
                <a:lnTo>
                  <a:pt x="1575" y="158"/>
                </a:lnTo>
                <a:lnTo>
                  <a:pt x="1575" y="158"/>
                </a:lnTo>
                <a:lnTo>
                  <a:pt x="1575" y="158"/>
                </a:lnTo>
                <a:lnTo>
                  <a:pt x="1576" y="157"/>
                </a:lnTo>
                <a:lnTo>
                  <a:pt x="1576" y="159"/>
                </a:lnTo>
                <a:lnTo>
                  <a:pt x="1576" y="160"/>
                </a:lnTo>
                <a:lnTo>
                  <a:pt x="1577" y="157"/>
                </a:lnTo>
                <a:lnTo>
                  <a:pt x="1577" y="157"/>
                </a:lnTo>
                <a:lnTo>
                  <a:pt x="1578" y="158"/>
                </a:lnTo>
                <a:lnTo>
                  <a:pt x="1578" y="158"/>
                </a:lnTo>
                <a:lnTo>
                  <a:pt x="1578" y="157"/>
                </a:lnTo>
                <a:lnTo>
                  <a:pt x="1580" y="157"/>
                </a:lnTo>
                <a:lnTo>
                  <a:pt x="1580" y="158"/>
                </a:lnTo>
                <a:lnTo>
                  <a:pt x="1580" y="157"/>
                </a:lnTo>
                <a:lnTo>
                  <a:pt x="1581" y="157"/>
                </a:lnTo>
                <a:lnTo>
                  <a:pt x="1581" y="158"/>
                </a:lnTo>
                <a:lnTo>
                  <a:pt x="1581" y="158"/>
                </a:lnTo>
                <a:lnTo>
                  <a:pt x="1582" y="158"/>
                </a:lnTo>
                <a:lnTo>
                  <a:pt x="1582" y="159"/>
                </a:lnTo>
                <a:lnTo>
                  <a:pt x="1583" y="159"/>
                </a:lnTo>
                <a:lnTo>
                  <a:pt x="1583" y="159"/>
                </a:lnTo>
                <a:lnTo>
                  <a:pt x="1583" y="158"/>
                </a:lnTo>
                <a:lnTo>
                  <a:pt x="1584" y="157"/>
                </a:lnTo>
                <a:lnTo>
                  <a:pt x="1584" y="158"/>
                </a:lnTo>
                <a:lnTo>
                  <a:pt x="1584" y="157"/>
                </a:lnTo>
                <a:lnTo>
                  <a:pt x="1585" y="156"/>
                </a:lnTo>
                <a:lnTo>
                  <a:pt x="1585" y="160"/>
                </a:lnTo>
                <a:lnTo>
                  <a:pt x="1585" y="156"/>
                </a:lnTo>
                <a:lnTo>
                  <a:pt x="1586" y="158"/>
                </a:lnTo>
                <a:lnTo>
                  <a:pt x="1586" y="157"/>
                </a:lnTo>
                <a:lnTo>
                  <a:pt x="1587" y="156"/>
                </a:lnTo>
                <a:lnTo>
                  <a:pt x="1587" y="158"/>
                </a:lnTo>
                <a:lnTo>
                  <a:pt x="1587" y="158"/>
                </a:lnTo>
                <a:lnTo>
                  <a:pt x="1589" y="158"/>
                </a:lnTo>
                <a:lnTo>
                  <a:pt x="1589" y="157"/>
                </a:lnTo>
                <a:lnTo>
                  <a:pt x="1589" y="158"/>
                </a:lnTo>
                <a:lnTo>
                  <a:pt x="1590" y="157"/>
                </a:lnTo>
                <a:lnTo>
                  <a:pt x="1590" y="158"/>
                </a:lnTo>
                <a:lnTo>
                  <a:pt x="1590" y="159"/>
                </a:lnTo>
                <a:lnTo>
                  <a:pt x="1591" y="157"/>
                </a:lnTo>
                <a:lnTo>
                  <a:pt x="1591" y="157"/>
                </a:lnTo>
                <a:lnTo>
                  <a:pt x="1592" y="157"/>
                </a:lnTo>
                <a:lnTo>
                  <a:pt x="1592" y="157"/>
                </a:lnTo>
                <a:lnTo>
                  <a:pt x="1592" y="157"/>
                </a:lnTo>
                <a:lnTo>
                  <a:pt x="1593" y="157"/>
                </a:lnTo>
                <a:lnTo>
                  <a:pt x="1593" y="158"/>
                </a:lnTo>
                <a:lnTo>
                  <a:pt x="1593" y="157"/>
                </a:lnTo>
                <a:lnTo>
                  <a:pt x="1594" y="157"/>
                </a:lnTo>
                <a:lnTo>
                  <a:pt x="1594" y="157"/>
                </a:lnTo>
                <a:lnTo>
                  <a:pt x="1594" y="158"/>
                </a:lnTo>
                <a:lnTo>
                  <a:pt x="1595" y="158"/>
                </a:lnTo>
                <a:lnTo>
                  <a:pt x="1595" y="159"/>
                </a:lnTo>
                <a:lnTo>
                  <a:pt x="1596" y="157"/>
                </a:lnTo>
                <a:lnTo>
                  <a:pt x="1596" y="159"/>
                </a:lnTo>
                <a:lnTo>
                  <a:pt x="1596" y="158"/>
                </a:lnTo>
                <a:lnTo>
                  <a:pt x="1598" y="158"/>
                </a:lnTo>
                <a:lnTo>
                  <a:pt x="1598" y="158"/>
                </a:lnTo>
                <a:lnTo>
                  <a:pt x="1598" y="157"/>
                </a:lnTo>
                <a:lnTo>
                  <a:pt x="1599" y="159"/>
                </a:lnTo>
                <a:lnTo>
                  <a:pt x="1599" y="157"/>
                </a:lnTo>
                <a:lnTo>
                  <a:pt x="1600" y="158"/>
                </a:lnTo>
                <a:lnTo>
                  <a:pt x="1600" y="158"/>
                </a:lnTo>
                <a:lnTo>
                  <a:pt x="1600" y="158"/>
                </a:lnTo>
                <a:lnTo>
                  <a:pt x="1601" y="158"/>
                </a:lnTo>
                <a:lnTo>
                  <a:pt x="1601" y="158"/>
                </a:lnTo>
                <a:lnTo>
                  <a:pt x="1601" y="157"/>
                </a:lnTo>
                <a:lnTo>
                  <a:pt x="1602" y="157"/>
                </a:lnTo>
                <a:lnTo>
                  <a:pt x="1602" y="159"/>
                </a:lnTo>
                <a:lnTo>
                  <a:pt x="1602" y="160"/>
                </a:lnTo>
                <a:lnTo>
                  <a:pt x="1603" y="159"/>
                </a:lnTo>
                <a:lnTo>
                  <a:pt x="1603" y="157"/>
                </a:lnTo>
                <a:lnTo>
                  <a:pt x="1604" y="157"/>
                </a:lnTo>
                <a:lnTo>
                  <a:pt x="1604" y="159"/>
                </a:lnTo>
                <a:lnTo>
                  <a:pt x="1604" y="158"/>
                </a:lnTo>
                <a:lnTo>
                  <a:pt x="1605" y="157"/>
                </a:lnTo>
                <a:lnTo>
                  <a:pt x="1605" y="157"/>
                </a:lnTo>
                <a:lnTo>
                  <a:pt x="1605" y="158"/>
                </a:lnTo>
                <a:lnTo>
                  <a:pt x="1607" y="158"/>
                </a:lnTo>
                <a:lnTo>
                  <a:pt x="1607" y="159"/>
                </a:lnTo>
                <a:lnTo>
                  <a:pt x="1607" y="157"/>
                </a:lnTo>
                <a:lnTo>
                  <a:pt x="1608" y="157"/>
                </a:lnTo>
                <a:lnTo>
                  <a:pt x="1608" y="158"/>
                </a:lnTo>
                <a:lnTo>
                  <a:pt x="1609" y="157"/>
                </a:lnTo>
                <a:lnTo>
                  <a:pt x="1609" y="157"/>
                </a:lnTo>
                <a:lnTo>
                  <a:pt x="1609" y="157"/>
                </a:lnTo>
                <a:lnTo>
                  <a:pt x="1610" y="157"/>
                </a:lnTo>
                <a:lnTo>
                  <a:pt x="1610" y="157"/>
                </a:lnTo>
                <a:lnTo>
                  <a:pt x="1610" y="157"/>
                </a:lnTo>
                <a:lnTo>
                  <a:pt x="1611" y="157"/>
                </a:lnTo>
                <a:lnTo>
                  <a:pt x="1611" y="157"/>
                </a:lnTo>
                <a:lnTo>
                  <a:pt x="1611" y="157"/>
                </a:lnTo>
                <a:lnTo>
                  <a:pt x="1612" y="159"/>
                </a:lnTo>
                <a:lnTo>
                  <a:pt x="1612" y="157"/>
                </a:lnTo>
                <a:lnTo>
                  <a:pt x="1613" y="158"/>
                </a:lnTo>
                <a:lnTo>
                  <a:pt x="1613" y="157"/>
                </a:lnTo>
                <a:lnTo>
                  <a:pt x="1613" y="159"/>
                </a:lnTo>
                <a:lnTo>
                  <a:pt x="1614" y="159"/>
                </a:lnTo>
                <a:lnTo>
                  <a:pt x="1614" y="158"/>
                </a:lnTo>
                <a:lnTo>
                  <a:pt x="1614" y="157"/>
                </a:lnTo>
                <a:lnTo>
                  <a:pt x="1616" y="158"/>
                </a:lnTo>
                <a:lnTo>
                  <a:pt x="1616" y="157"/>
                </a:lnTo>
                <a:lnTo>
                  <a:pt x="1616" y="157"/>
                </a:lnTo>
                <a:lnTo>
                  <a:pt x="1617" y="157"/>
                </a:lnTo>
                <a:lnTo>
                  <a:pt x="1617" y="158"/>
                </a:lnTo>
                <a:lnTo>
                  <a:pt x="1618" y="158"/>
                </a:lnTo>
                <a:lnTo>
                  <a:pt x="1618" y="158"/>
                </a:lnTo>
                <a:lnTo>
                  <a:pt x="1618" y="157"/>
                </a:lnTo>
                <a:lnTo>
                  <a:pt x="1619" y="158"/>
                </a:lnTo>
                <a:lnTo>
                  <a:pt x="1619" y="157"/>
                </a:lnTo>
                <a:lnTo>
                  <a:pt x="1619" y="157"/>
                </a:lnTo>
                <a:lnTo>
                  <a:pt x="1620" y="158"/>
                </a:lnTo>
                <a:lnTo>
                  <a:pt x="1620" y="157"/>
                </a:lnTo>
                <a:lnTo>
                  <a:pt x="1620" y="159"/>
                </a:lnTo>
                <a:lnTo>
                  <a:pt x="1621" y="157"/>
                </a:lnTo>
                <a:lnTo>
                  <a:pt x="1621" y="159"/>
                </a:lnTo>
                <a:lnTo>
                  <a:pt x="1622" y="157"/>
                </a:lnTo>
                <a:lnTo>
                  <a:pt x="1622" y="160"/>
                </a:lnTo>
                <a:lnTo>
                  <a:pt x="1622" y="158"/>
                </a:lnTo>
                <a:lnTo>
                  <a:pt x="1623" y="160"/>
                </a:lnTo>
                <a:lnTo>
                  <a:pt x="1623" y="157"/>
                </a:lnTo>
                <a:lnTo>
                  <a:pt x="1623" y="157"/>
                </a:lnTo>
                <a:lnTo>
                  <a:pt x="1625" y="157"/>
                </a:lnTo>
                <a:lnTo>
                  <a:pt x="1625" y="160"/>
                </a:lnTo>
                <a:lnTo>
                  <a:pt x="1625" y="156"/>
                </a:lnTo>
                <a:lnTo>
                  <a:pt x="1626" y="158"/>
                </a:lnTo>
                <a:lnTo>
                  <a:pt x="1626" y="158"/>
                </a:lnTo>
                <a:lnTo>
                  <a:pt x="1627" y="159"/>
                </a:lnTo>
                <a:lnTo>
                  <a:pt x="1627" y="157"/>
                </a:lnTo>
                <a:lnTo>
                  <a:pt x="1627" y="157"/>
                </a:lnTo>
                <a:lnTo>
                  <a:pt x="1628" y="158"/>
                </a:lnTo>
                <a:lnTo>
                  <a:pt x="1628" y="158"/>
                </a:lnTo>
                <a:lnTo>
                  <a:pt x="1628" y="157"/>
                </a:lnTo>
                <a:lnTo>
                  <a:pt x="1629" y="157"/>
                </a:lnTo>
                <a:lnTo>
                  <a:pt x="1629" y="159"/>
                </a:lnTo>
                <a:lnTo>
                  <a:pt x="1629" y="158"/>
                </a:lnTo>
                <a:lnTo>
                  <a:pt x="1630" y="157"/>
                </a:lnTo>
                <a:lnTo>
                  <a:pt x="1630" y="157"/>
                </a:lnTo>
                <a:lnTo>
                  <a:pt x="1631" y="158"/>
                </a:lnTo>
                <a:lnTo>
                  <a:pt x="1631" y="158"/>
                </a:lnTo>
                <a:lnTo>
                  <a:pt x="1631" y="157"/>
                </a:lnTo>
                <a:lnTo>
                  <a:pt x="1632" y="158"/>
                </a:lnTo>
                <a:lnTo>
                  <a:pt x="1632" y="159"/>
                </a:lnTo>
                <a:lnTo>
                  <a:pt x="1632" y="158"/>
                </a:lnTo>
                <a:lnTo>
                  <a:pt x="1634" y="157"/>
                </a:lnTo>
                <a:lnTo>
                  <a:pt x="1634" y="157"/>
                </a:lnTo>
                <a:lnTo>
                  <a:pt x="1634" y="157"/>
                </a:lnTo>
                <a:lnTo>
                  <a:pt x="1635" y="157"/>
                </a:lnTo>
                <a:lnTo>
                  <a:pt x="1635" y="158"/>
                </a:lnTo>
                <a:lnTo>
                  <a:pt x="1636" y="158"/>
                </a:lnTo>
                <a:lnTo>
                  <a:pt x="1636" y="158"/>
                </a:lnTo>
                <a:lnTo>
                  <a:pt x="1636" y="157"/>
                </a:lnTo>
                <a:lnTo>
                  <a:pt x="1637" y="158"/>
                </a:lnTo>
                <a:lnTo>
                  <a:pt x="1637" y="158"/>
                </a:lnTo>
                <a:lnTo>
                  <a:pt x="1637" y="159"/>
                </a:lnTo>
                <a:lnTo>
                  <a:pt x="1638" y="157"/>
                </a:lnTo>
                <a:lnTo>
                  <a:pt x="1638" y="157"/>
                </a:lnTo>
                <a:lnTo>
                  <a:pt x="1638" y="156"/>
                </a:lnTo>
                <a:lnTo>
                  <a:pt x="1639" y="157"/>
                </a:lnTo>
                <a:lnTo>
                  <a:pt x="1639" y="158"/>
                </a:lnTo>
                <a:lnTo>
                  <a:pt x="1640" y="157"/>
                </a:lnTo>
                <a:lnTo>
                  <a:pt x="1640" y="158"/>
                </a:lnTo>
                <a:lnTo>
                  <a:pt x="1640" y="159"/>
                </a:lnTo>
                <a:lnTo>
                  <a:pt x="1641" y="157"/>
                </a:lnTo>
                <a:lnTo>
                  <a:pt x="1641" y="157"/>
                </a:lnTo>
                <a:lnTo>
                  <a:pt x="1641" y="158"/>
                </a:lnTo>
                <a:lnTo>
                  <a:pt x="1643" y="157"/>
                </a:lnTo>
                <a:lnTo>
                  <a:pt x="1643" y="159"/>
                </a:lnTo>
                <a:lnTo>
                  <a:pt x="1644" y="157"/>
                </a:lnTo>
                <a:lnTo>
                  <a:pt x="1644" y="157"/>
                </a:lnTo>
                <a:lnTo>
                  <a:pt x="1644" y="157"/>
                </a:lnTo>
                <a:lnTo>
                  <a:pt x="1645" y="157"/>
                </a:lnTo>
                <a:lnTo>
                  <a:pt x="1645" y="157"/>
                </a:lnTo>
                <a:lnTo>
                  <a:pt x="1645" y="157"/>
                </a:lnTo>
                <a:lnTo>
                  <a:pt x="1646" y="158"/>
                </a:lnTo>
                <a:lnTo>
                  <a:pt x="1646" y="157"/>
                </a:lnTo>
                <a:lnTo>
                  <a:pt x="1646" y="157"/>
                </a:lnTo>
                <a:lnTo>
                  <a:pt x="1647" y="157"/>
                </a:lnTo>
                <a:lnTo>
                  <a:pt x="1647" y="158"/>
                </a:lnTo>
                <a:lnTo>
                  <a:pt x="1648" y="157"/>
                </a:lnTo>
                <a:lnTo>
                  <a:pt x="1648" y="157"/>
                </a:lnTo>
                <a:lnTo>
                  <a:pt x="1648" y="158"/>
                </a:lnTo>
                <a:lnTo>
                  <a:pt x="1649" y="158"/>
                </a:lnTo>
                <a:lnTo>
                  <a:pt x="1649" y="157"/>
                </a:lnTo>
                <a:lnTo>
                  <a:pt x="1649" y="157"/>
                </a:lnTo>
                <a:lnTo>
                  <a:pt x="1650" y="158"/>
                </a:lnTo>
                <a:lnTo>
                  <a:pt x="1650" y="157"/>
                </a:lnTo>
                <a:lnTo>
                  <a:pt x="1650" y="157"/>
                </a:lnTo>
                <a:lnTo>
                  <a:pt x="1652" y="157"/>
                </a:lnTo>
                <a:lnTo>
                  <a:pt x="1652" y="157"/>
                </a:lnTo>
                <a:lnTo>
                  <a:pt x="1653" y="157"/>
                </a:lnTo>
                <a:lnTo>
                  <a:pt x="1653" y="158"/>
                </a:lnTo>
                <a:lnTo>
                  <a:pt x="1653" y="157"/>
                </a:lnTo>
                <a:lnTo>
                  <a:pt x="1654" y="156"/>
                </a:lnTo>
                <a:lnTo>
                  <a:pt x="1654" y="157"/>
                </a:lnTo>
                <a:lnTo>
                  <a:pt x="1654" y="157"/>
                </a:lnTo>
                <a:lnTo>
                  <a:pt x="1655" y="157"/>
                </a:lnTo>
                <a:lnTo>
                  <a:pt x="1655" y="157"/>
                </a:lnTo>
                <a:lnTo>
                  <a:pt x="1655" y="157"/>
                </a:lnTo>
                <a:lnTo>
                  <a:pt x="1656" y="158"/>
                </a:lnTo>
                <a:lnTo>
                  <a:pt x="1656" y="158"/>
                </a:lnTo>
                <a:lnTo>
                  <a:pt x="1657" y="158"/>
                </a:lnTo>
                <a:lnTo>
                  <a:pt x="1657" y="157"/>
                </a:lnTo>
                <a:lnTo>
                  <a:pt x="1657" y="156"/>
                </a:lnTo>
                <a:lnTo>
                  <a:pt x="1658" y="158"/>
                </a:lnTo>
                <a:lnTo>
                  <a:pt x="1658" y="159"/>
                </a:lnTo>
                <a:lnTo>
                  <a:pt x="1658" y="157"/>
                </a:lnTo>
                <a:lnTo>
                  <a:pt x="1659" y="157"/>
                </a:lnTo>
                <a:lnTo>
                  <a:pt x="1659" y="157"/>
                </a:lnTo>
                <a:lnTo>
                  <a:pt x="1659" y="157"/>
                </a:lnTo>
                <a:lnTo>
                  <a:pt x="1661" y="157"/>
                </a:lnTo>
                <a:lnTo>
                  <a:pt x="1661" y="157"/>
                </a:lnTo>
                <a:lnTo>
                  <a:pt x="1662" y="157"/>
                </a:lnTo>
                <a:lnTo>
                  <a:pt x="1662" y="158"/>
                </a:lnTo>
                <a:lnTo>
                  <a:pt x="1662" y="157"/>
                </a:lnTo>
                <a:lnTo>
                  <a:pt x="1663" y="157"/>
                </a:lnTo>
                <a:lnTo>
                  <a:pt x="1663" y="157"/>
                </a:lnTo>
                <a:lnTo>
                  <a:pt x="1663" y="156"/>
                </a:lnTo>
                <a:lnTo>
                  <a:pt x="1664" y="159"/>
                </a:lnTo>
                <a:lnTo>
                  <a:pt x="1664" y="157"/>
                </a:lnTo>
                <a:lnTo>
                  <a:pt x="1664" y="157"/>
                </a:lnTo>
                <a:lnTo>
                  <a:pt x="1665" y="158"/>
                </a:lnTo>
                <a:lnTo>
                  <a:pt x="1665" y="158"/>
                </a:lnTo>
                <a:lnTo>
                  <a:pt x="1666" y="158"/>
                </a:lnTo>
                <a:lnTo>
                  <a:pt x="1666" y="158"/>
                </a:lnTo>
                <a:lnTo>
                  <a:pt x="1666" y="157"/>
                </a:lnTo>
                <a:lnTo>
                  <a:pt x="1667" y="159"/>
                </a:lnTo>
                <a:lnTo>
                  <a:pt x="1667" y="157"/>
                </a:lnTo>
                <a:lnTo>
                  <a:pt x="1667" y="157"/>
                </a:lnTo>
                <a:lnTo>
                  <a:pt x="1668" y="157"/>
                </a:lnTo>
                <a:lnTo>
                  <a:pt x="1668" y="159"/>
                </a:lnTo>
                <a:lnTo>
                  <a:pt x="1668" y="157"/>
                </a:lnTo>
                <a:lnTo>
                  <a:pt x="1670" y="159"/>
                </a:lnTo>
                <a:lnTo>
                  <a:pt x="1670" y="157"/>
                </a:lnTo>
                <a:lnTo>
                  <a:pt x="1671" y="157"/>
                </a:lnTo>
                <a:lnTo>
                  <a:pt x="1671" y="157"/>
                </a:lnTo>
                <a:lnTo>
                  <a:pt x="1671" y="158"/>
                </a:lnTo>
                <a:lnTo>
                  <a:pt x="1672" y="157"/>
                </a:lnTo>
                <a:lnTo>
                  <a:pt x="1672" y="156"/>
                </a:lnTo>
                <a:lnTo>
                  <a:pt x="1672" y="158"/>
                </a:lnTo>
                <a:lnTo>
                  <a:pt x="1673" y="159"/>
                </a:lnTo>
                <a:lnTo>
                  <a:pt x="1673" y="158"/>
                </a:lnTo>
                <a:lnTo>
                  <a:pt x="1673" y="157"/>
                </a:lnTo>
                <a:lnTo>
                  <a:pt x="1674" y="157"/>
                </a:lnTo>
                <a:lnTo>
                  <a:pt x="1674" y="159"/>
                </a:lnTo>
                <a:lnTo>
                  <a:pt x="1675" y="159"/>
                </a:lnTo>
                <a:lnTo>
                  <a:pt x="1675" y="158"/>
                </a:lnTo>
                <a:lnTo>
                  <a:pt x="1675" y="158"/>
                </a:lnTo>
                <a:lnTo>
                  <a:pt x="1676" y="158"/>
                </a:lnTo>
                <a:lnTo>
                  <a:pt x="1676" y="157"/>
                </a:lnTo>
                <a:lnTo>
                  <a:pt x="1676" y="158"/>
                </a:lnTo>
                <a:lnTo>
                  <a:pt x="1677" y="158"/>
                </a:lnTo>
                <a:lnTo>
                  <a:pt x="1677" y="160"/>
                </a:lnTo>
                <a:lnTo>
                  <a:pt x="1677" y="157"/>
                </a:lnTo>
                <a:lnTo>
                  <a:pt x="1679" y="156"/>
                </a:lnTo>
                <a:lnTo>
                  <a:pt x="1679" y="157"/>
                </a:lnTo>
                <a:lnTo>
                  <a:pt x="1680" y="158"/>
                </a:lnTo>
                <a:lnTo>
                  <a:pt x="1680" y="157"/>
                </a:lnTo>
                <a:lnTo>
                  <a:pt x="1680" y="157"/>
                </a:lnTo>
                <a:lnTo>
                  <a:pt x="1681" y="157"/>
                </a:lnTo>
                <a:lnTo>
                  <a:pt x="1681" y="157"/>
                </a:lnTo>
                <a:lnTo>
                  <a:pt x="1681" y="158"/>
                </a:lnTo>
                <a:lnTo>
                  <a:pt x="1682" y="157"/>
                </a:lnTo>
                <a:lnTo>
                  <a:pt x="1682" y="157"/>
                </a:lnTo>
                <a:lnTo>
                  <a:pt x="1683" y="158"/>
                </a:lnTo>
                <a:lnTo>
                  <a:pt x="1683" y="157"/>
                </a:lnTo>
                <a:lnTo>
                  <a:pt x="1683" y="157"/>
                </a:lnTo>
                <a:lnTo>
                  <a:pt x="1684" y="158"/>
                </a:lnTo>
                <a:lnTo>
                  <a:pt x="1684" y="158"/>
                </a:lnTo>
                <a:lnTo>
                  <a:pt x="1684" y="157"/>
                </a:lnTo>
                <a:lnTo>
                  <a:pt x="1685" y="157"/>
                </a:lnTo>
                <a:lnTo>
                  <a:pt x="1685" y="156"/>
                </a:lnTo>
                <a:lnTo>
                  <a:pt x="1685" y="157"/>
                </a:lnTo>
                <a:lnTo>
                  <a:pt x="1686" y="158"/>
                </a:lnTo>
                <a:lnTo>
                  <a:pt x="1686" y="159"/>
                </a:lnTo>
                <a:lnTo>
                  <a:pt x="1688" y="157"/>
                </a:lnTo>
                <a:lnTo>
                  <a:pt x="1688" y="157"/>
                </a:lnTo>
                <a:lnTo>
                  <a:pt x="1688" y="157"/>
                </a:lnTo>
                <a:lnTo>
                  <a:pt x="1689" y="158"/>
                </a:lnTo>
                <a:lnTo>
                  <a:pt x="1689" y="158"/>
                </a:lnTo>
                <a:lnTo>
                  <a:pt x="1689" y="157"/>
                </a:lnTo>
                <a:lnTo>
                  <a:pt x="1690" y="156"/>
                </a:lnTo>
                <a:lnTo>
                  <a:pt x="1690" y="157"/>
                </a:lnTo>
                <a:lnTo>
                  <a:pt x="1690" y="157"/>
                </a:lnTo>
                <a:lnTo>
                  <a:pt x="1691" y="158"/>
                </a:lnTo>
                <a:lnTo>
                  <a:pt x="1691" y="158"/>
                </a:lnTo>
                <a:lnTo>
                  <a:pt x="1692" y="157"/>
                </a:lnTo>
                <a:lnTo>
                  <a:pt x="1692" y="158"/>
                </a:lnTo>
                <a:lnTo>
                  <a:pt x="1692" y="157"/>
                </a:lnTo>
                <a:lnTo>
                  <a:pt x="1693" y="157"/>
                </a:lnTo>
                <a:lnTo>
                  <a:pt x="1693" y="157"/>
                </a:lnTo>
                <a:lnTo>
                  <a:pt x="1693" y="157"/>
                </a:lnTo>
                <a:lnTo>
                  <a:pt x="1694" y="159"/>
                </a:lnTo>
                <a:lnTo>
                  <a:pt x="1694" y="158"/>
                </a:lnTo>
                <a:lnTo>
                  <a:pt x="1694" y="157"/>
                </a:lnTo>
                <a:lnTo>
                  <a:pt x="1695" y="158"/>
                </a:lnTo>
                <a:lnTo>
                  <a:pt x="1695" y="157"/>
                </a:lnTo>
                <a:lnTo>
                  <a:pt x="1696" y="158"/>
                </a:lnTo>
                <a:lnTo>
                  <a:pt x="1696" y="158"/>
                </a:lnTo>
                <a:lnTo>
                  <a:pt x="1696" y="157"/>
                </a:lnTo>
                <a:lnTo>
                  <a:pt x="1698" y="159"/>
                </a:lnTo>
                <a:lnTo>
                  <a:pt x="1698" y="159"/>
                </a:lnTo>
                <a:lnTo>
                  <a:pt x="1698" y="157"/>
                </a:lnTo>
                <a:lnTo>
                  <a:pt x="1699" y="157"/>
                </a:lnTo>
                <a:lnTo>
                  <a:pt x="1699" y="159"/>
                </a:lnTo>
                <a:lnTo>
                  <a:pt x="1699" y="157"/>
                </a:lnTo>
                <a:lnTo>
                  <a:pt x="1700" y="157"/>
                </a:lnTo>
                <a:lnTo>
                  <a:pt x="1700" y="157"/>
                </a:lnTo>
                <a:lnTo>
                  <a:pt x="1701" y="158"/>
                </a:lnTo>
                <a:lnTo>
                  <a:pt x="1701" y="158"/>
                </a:lnTo>
                <a:lnTo>
                  <a:pt x="1701" y="158"/>
                </a:lnTo>
                <a:lnTo>
                  <a:pt x="1702" y="157"/>
                </a:lnTo>
                <a:lnTo>
                  <a:pt x="1702" y="159"/>
                </a:lnTo>
                <a:lnTo>
                  <a:pt x="1702" y="157"/>
                </a:lnTo>
                <a:lnTo>
                  <a:pt x="1703" y="157"/>
                </a:lnTo>
                <a:lnTo>
                  <a:pt x="1703" y="157"/>
                </a:lnTo>
                <a:lnTo>
                  <a:pt x="1703" y="157"/>
                </a:lnTo>
                <a:lnTo>
                  <a:pt x="1704" y="158"/>
                </a:lnTo>
                <a:lnTo>
                  <a:pt x="1704" y="159"/>
                </a:lnTo>
                <a:lnTo>
                  <a:pt x="1705" y="158"/>
                </a:lnTo>
                <a:lnTo>
                  <a:pt x="1705" y="158"/>
                </a:lnTo>
                <a:lnTo>
                  <a:pt x="1705" y="157"/>
                </a:lnTo>
                <a:lnTo>
                  <a:pt x="1707" y="159"/>
                </a:lnTo>
                <a:lnTo>
                  <a:pt x="1707" y="157"/>
                </a:lnTo>
                <a:lnTo>
                  <a:pt x="1707" y="158"/>
                </a:lnTo>
                <a:lnTo>
                  <a:pt x="1708" y="158"/>
                </a:lnTo>
                <a:lnTo>
                  <a:pt x="1708" y="159"/>
                </a:lnTo>
                <a:lnTo>
                  <a:pt x="1708" y="157"/>
                </a:lnTo>
                <a:lnTo>
                  <a:pt x="1709" y="157"/>
                </a:lnTo>
                <a:lnTo>
                  <a:pt x="1709" y="157"/>
                </a:lnTo>
                <a:lnTo>
                  <a:pt x="1710" y="157"/>
                </a:lnTo>
                <a:lnTo>
                  <a:pt x="1710" y="157"/>
                </a:lnTo>
                <a:lnTo>
                  <a:pt x="1710" y="157"/>
                </a:lnTo>
                <a:lnTo>
                  <a:pt x="1711" y="158"/>
                </a:lnTo>
                <a:lnTo>
                  <a:pt x="1711" y="158"/>
                </a:lnTo>
                <a:lnTo>
                  <a:pt x="1711" y="157"/>
                </a:lnTo>
                <a:lnTo>
                  <a:pt x="1712" y="157"/>
                </a:lnTo>
                <a:lnTo>
                  <a:pt x="1712" y="157"/>
                </a:lnTo>
                <a:lnTo>
                  <a:pt x="1712" y="157"/>
                </a:lnTo>
                <a:lnTo>
                  <a:pt x="1713" y="157"/>
                </a:lnTo>
                <a:lnTo>
                  <a:pt x="1713" y="157"/>
                </a:lnTo>
                <a:lnTo>
                  <a:pt x="1714" y="158"/>
                </a:lnTo>
                <a:lnTo>
                  <a:pt x="1714" y="157"/>
                </a:lnTo>
                <a:lnTo>
                  <a:pt x="1714" y="157"/>
                </a:lnTo>
                <a:lnTo>
                  <a:pt x="1716" y="157"/>
                </a:lnTo>
                <a:lnTo>
                  <a:pt x="1716" y="157"/>
                </a:lnTo>
                <a:lnTo>
                  <a:pt x="1716" y="158"/>
                </a:lnTo>
                <a:lnTo>
                  <a:pt x="1717" y="157"/>
                </a:lnTo>
                <a:lnTo>
                  <a:pt x="1717" y="157"/>
                </a:lnTo>
                <a:lnTo>
                  <a:pt x="1717" y="157"/>
                </a:lnTo>
                <a:lnTo>
                  <a:pt x="1718" y="156"/>
                </a:lnTo>
                <a:lnTo>
                  <a:pt x="1718" y="157"/>
                </a:lnTo>
                <a:lnTo>
                  <a:pt x="1719" y="157"/>
                </a:lnTo>
                <a:lnTo>
                  <a:pt x="1719" y="157"/>
                </a:lnTo>
                <a:lnTo>
                  <a:pt x="1719" y="157"/>
                </a:lnTo>
                <a:lnTo>
                  <a:pt x="1720" y="156"/>
                </a:lnTo>
                <a:lnTo>
                  <a:pt x="1720" y="156"/>
                </a:lnTo>
                <a:lnTo>
                  <a:pt x="1720" y="157"/>
                </a:lnTo>
                <a:lnTo>
                  <a:pt x="1721" y="158"/>
                </a:lnTo>
                <a:lnTo>
                  <a:pt x="1721" y="157"/>
                </a:lnTo>
                <a:lnTo>
                  <a:pt x="1721" y="157"/>
                </a:lnTo>
                <a:lnTo>
                  <a:pt x="1722" y="160"/>
                </a:lnTo>
                <a:lnTo>
                  <a:pt x="1722" y="157"/>
                </a:lnTo>
                <a:lnTo>
                  <a:pt x="1723" y="157"/>
                </a:lnTo>
                <a:lnTo>
                  <a:pt x="1723" y="157"/>
                </a:lnTo>
                <a:lnTo>
                  <a:pt x="1723" y="157"/>
                </a:lnTo>
                <a:lnTo>
                  <a:pt x="1725" y="159"/>
                </a:lnTo>
                <a:lnTo>
                  <a:pt x="1725" y="157"/>
                </a:lnTo>
                <a:lnTo>
                  <a:pt x="1725" y="157"/>
                </a:lnTo>
                <a:lnTo>
                  <a:pt x="1726" y="156"/>
                </a:lnTo>
                <a:lnTo>
                  <a:pt x="1726" y="158"/>
                </a:lnTo>
                <a:lnTo>
                  <a:pt x="1727" y="157"/>
                </a:lnTo>
                <a:lnTo>
                  <a:pt x="1727" y="159"/>
                </a:lnTo>
                <a:lnTo>
                  <a:pt x="1727" y="157"/>
                </a:lnTo>
                <a:lnTo>
                  <a:pt x="1728" y="157"/>
                </a:lnTo>
                <a:lnTo>
                  <a:pt x="1728" y="158"/>
                </a:lnTo>
                <a:lnTo>
                  <a:pt x="1728" y="158"/>
                </a:lnTo>
                <a:lnTo>
                  <a:pt x="1729" y="158"/>
                </a:lnTo>
                <a:lnTo>
                  <a:pt x="1729" y="157"/>
                </a:lnTo>
                <a:lnTo>
                  <a:pt x="1729" y="157"/>
                </a:lnTo>
                <a:lnTo>
                  <a:pt x="1730" y="157"/>
                </a:lnTo>
                <a:lnTo>
                  <a:pt x="1730" y="157"/>
                </a:lnTo>
                <a:lnTo>
                  <a:pt x="1731" y="158"/>
                </a:lnTo>
                <a:lnTo>
                  <a:pt x="1731" y="158"/>
                </a:lnTo>
                <a:lnTo>
                  <a:pt x="1731" y="157"/>
                </a:lnTo>
                <a:lnTo>
                  <a:pt x="1732" y="157"/>
                </a:lnTo>
                <a:lnTo>
                  <a:pt x="1732" y="158"/>
                </a:lnTo>
                <a:lnTo>
                  <a:pt x="1732" y="157"/>
                </a:lnTo>
                <a:lnTo>
                  <a:pt x="1734" y="157"/>
                </a:lnTo>
                <a:lnTo>
                  <a:pt x="1734" y="157"/>
                </a:lnTo>
                <a:lnTo>
                  <a:pt x="1734" y="157"/>
                </a:lnTo>
                <a:lnTo>
                  <a:pt x="1735" y="157"/>
                </a:lnTo>
                <a:lnTo>
                  <a:pt x="1735" y="156"/>
                </a:lnTo>
                <a:lnTo>
                  <a:pt x="1736" y="157"/>
                </a:lnTo>
                <a:lnTo>
                  <a:pt x="1736" y="156"/>
                </a:lnTo>
                <a:lnTo>
                  <a:pt x="1736" y="157"/>
                </a:lnTo>
                <a:lnTo>
                  <a:pt x="1737" y="157"/>
                </a:lnTo>
                <a:lnTo>
                  <a:pt x="1737" y="157"/>
                </a:lnTo>
                <a:lnTo>
                  <a:pt x="1737" y="157"/>
                </a:lnTo>
                <a:lnTo>
                  <a:pt x="1738" y="157"/>
                </a:lnTo>
                <a:lnTo>
                  <a:pt x="1738" y="157"/>
                </a:lnTo>
                <a:lnTo>
                  <a:pt x="1738" y="159"/>
                </a:lnTo>
                <a:lnTo>
                  <a:pt x="1739" y="158"/>
                </a:lnTo>
                <a:lnTo>
                  <a:pt x="1739" y="157"/>
                </a:lnTo>
                <a:lnTo>
                  <a:pt x="1740" y="156"/>
                </a:lnTo>
                <a:lnTo>
                  <a:pt x="1740" y="159"/>
                </a:lnTo>
                <a:lnTo>
                  <a:pt x="1740" y="158"/>
                </a:lnTo>
                <a:lnTo>
                  <a:pt x="1741" y="157"/>
                </a:lnTo>
                <a:lnTo>
                  <a:pt x="1741" y="157"/>
                </a:lnTo>
                <a:lnTo>
                  <a:pt x="1741" y="157"/>
                </a:lnTo>
                <a:lnTo>
                  <a:pt x="1743" y="158"/>
                </a:lnTo>
                <a:lnTo>
                  <a:pt x="1743" y="157"/>
                </a:lnTo>
                <a:lnTo>
                  <a:pt x="1743" y="157"/>
                </a:lnTo>
                <a:lnTo>
                  <a:pt x="1744" y="159"/>
                </a:lnTo>
                <a:lnTo>
                  <a:pt x="1744" y="157"/>
                </a:lnTo>
                <a:lnTo>
                  <a:pt x="1745" y="158"/>
                </a:lnTo>
                <a:lnTo>
                  <a:pt x="1745" y="157"/>
                </a:lnTo>
                <a:lnTo>
                  <a:pt x="1745" y="159"/>
                </a:lnTo>
                <a:lnTo>
                  <a:pt x="1746" y="158"/>
                </a:lnTo>
                <a:lnTo>
                  <a:pt x="1746" y="158"/>
                </a:lnTo>
                <a:lnTo>
                  <a:pt x="1746" y="157"/>
                </a:lnTo>
                <a:lnTo>
                  <a:pt x="1747" y="157"/>
                </a:lnTo>
                <a:lnTo>
                  <a:pt x="1747" y="158"/>
                </a:lnTo>
                <a:lnTo>
                  <a:pt x="1747" y="157"/>
                </a:lnTo>
                <a:lnTo>
                  <a:pt x="1748" y="158"/>
                </a:lnTo>
                <a:lnTo>
                  <a:pt x="1748" y="157"/>
                </a:lnTo>
                <a:lnTo>
                  <a:pt x="1749" y="157"/>
                </a:lnTo>
                <a:lnTo>
                  <a:pt x="1749" y="157"/>
                </a:lnTo>
                <a:lnTo>
                  <a:pt x="1749" y="157"/>
                </a:lnTo>
                <a:lnTo>
                  <a:pt x="1750" y="157"/>
                </a:lnTo>
                <a:lnTo>
                  <a:pt x="1750" y="156"/>
                </a:lnTo>
                <a:lnTo>
                  <a:pt x="1750" y="157"/>
                </a:lnTo>
                <a:lnTo>
                  <a:pt x="1752" y="158"/>
                </a:lnTo>
                <a:lnTo>
                  <a:pt x="1752" y="157"/>
                </a:lnTo>
                <a:lnTo>
                  <a:pt x="1752" y="158"/>
                </a:lnTo>
                <a:lnTo>
                  <a:pt x="1753" y="158"/>
                </a:lnTo>
                <a:lnTo>
                  <a:pt x="1753" y="157"/>
                </a:lnTo>
                <a:lnTo>
                  <a:pt x="1754" y="158"/>
                </a:lnTo>
                <a:lnTo>
                  <a:pt x="1754" y="157"/>
                </a:lnTo>
                <a:lnTo>
                  <a:pt x="1754" y="157"/>
                </a:lnTo>
                <a:lnTo>
                  <a:pt x="1755" y="157"/>
                </a:lnTo>
                <a:lnTo>
                  <a:pt x="1755" y="156"/>
                </a:lnTo>
                <a:lnTo>
                  <a:pt x="1755" y="158"/>
                </a:lnTo>
                <a:lnTo>
                  <a:pt x="1756" y="157"/>
                </a:lnTo>
                <a:lnTo>
                  <a:pt x="1756" y="157"/>
                </a:lnTo>
                <a:lnTo>
                  <a:pt x="1756" y="157"/>
                </a:lnTo>
                <a:lnTo>
                  <a:pt x="1757" y="157"/>
                </a:lnTo>
                <a:lnTo>
                  <a:pt x="1757" y="159"/>
                </a:lnTo>
                <a:lnTo>
                  <a:pt x="1758" y="157"/>
                </a:lnTo>
                <a:lnTo>
                  <a:pt x="1758" y="157"/>
                </a:lnTo>
                <a:lnTo>
                  <a:pt x="1758" y="157"/>
                </a:lnTo>
                <a:lnTo>
                  <a:pt x="1759" y="158"/>
                </a:lnTo>
                <a:lnTo>
                  <a:pt x="1759" y="158"/>
                </a:lnTo>
                <a:lnTo>
                  <a:pt x="1759" y="157"/>
                </a:lnTo>
                <a:lnTo>
                  <a:pt x="1761" y="157"/>
                </a:lnTo>
                <a:lnTo>
                  <a:pt x="1761" y="157"/>
                </a:lnTo>
                <a:lnTo>
                  <a:pt x="1761" y="157"/>
                </a:lnTo>
                <a:lnTo>
                  <a:pt x="1762" y="158"/>
                </a:lnTo>
                <a:lnTo>
                  <a:pt x="1762" y="158"/>
                </a:lnTo>
                <a:lnTo>
                  <a:pt x="1763" y="157"/>
                </a:lnTo>
                <a:lnTo>
                  <a:pt x="1763" y="157"/>
                </a:lnTo>
                <a:lnTo>
                  <a:pt x="1763" y="157"/>
                </a:lnTo>
                <a:lnTo>
                  <a:pt x="1764" y="157"/>
                </a:lnTo>
                <a:lnTo>
                  <a:pt x="1764" y="157"/>
                </a:lnTo>
                <a:lnTo>
                  <a:pt x="1764" y="157"/>
                </a:lnTo>
                <a:lnTo>
                  <a:pt x="1765" y="157"/>
                </a:lnTo>
                <a:lnTo>
                  <a:pt x="1765" y="156"/>
                </a:lnTo>
                <a:lnTo>
                  <a:pt x="1765" y="157"/>
                </a:lnTo>
                <a:lnTo>
                  <a:pt x="1766" y="157"/>
                </a:lnTo>
                <a:lnTo>
                  <a:pt x="1766" y="158"/>
                </a:lnTo>
                <a:lnTo>
                  <a:pt x="1767" y="158"/>
                </a:lnTo>
                <a:lnTo>
                  <a:pt x="1767" y="157"/>
                </a:lnTo>
                <a:lnTo>
                  <a:pt x="1767" y="159"/>
                </a:lnTo>
                <a:lnTo>
                  <a:pt x="1768" y="158"/>
                </a:lnTo>
                <a:lnTo>
                  <a:pt x="1768" y="158"/>
                </a:lnTo>
                <a:lnTo>
                  <a:pt x="1768" y="157"/>
                </a:lnTo>
                <a:lnTo>
                  <a:pt x="1770" y="157"/>
                </a:lnTo>
                <a:lnTo>
                  <a:pt x="1770" y="157"/>
                </a:lnTo>
                <a:lnTo>
                  <a:pt x="1771" y="157"/>
                </a:lnTo>
                <a:lnTo>
                  <a:pt x="1771" y="157"/>
                </a:lnTo>
                <a:lnTo>
                  <a:pt x="1771" y="157"/>
                </a:lnTo>
                <a:lnTo>
                  <a:pt x="1772" y="158"/>
                </a:lnTo>
                <a:lnTo>
                  <a:pt x="1772" y="158"/>
                </a:lnTo>
                <a:lnTo>
                  <a:pt x="1772" y="157"/>
                </a:lnTo>
                <a:lnTo>
                  <a:pt x="1773" y="157"/>
                </a:lnTo>
                <a:lnTo>
                  <a:pt x="1773" y="158"/>
                </a:lnTo>
                <a:lnTo>
                  <a:pt x="1773" y="157"/>
                </a:lnTo>
                <a:lnTo>
                  <a:pt x="1774" y="157"/>
                </a:lnTo>
                <a:lnTo>
                  <a:pt x="1774" y="157"/>
                </a:lnTo>
                <a:lnTo>
                  <a:pt x="1775" y="156"/>
                </a:lnTo>
                <a:lnTo>
                  <a:pt x="1775" y="157"/>
                </a:lnTo>
                <a:lnTo>
                  <a:pt x="1775" y="157"/>
                </a:lnTo>
                <a:lnTo>
                  <a:pt x="1776" y="157"/>
                </a:lnTo>
                <a:lnTo>
                  <a:pt x="1776" y="158"/>
                </a:lnTo>
                <a:lnTo>
                  <a:pt x="1776" y="159"/>
                </a:lnTo>
                <a:lnTo>
                  <a:pt x="1777" y="157"/>
                </a:lnTo>
                <a:lnTo>
                  <a:pt x="1777" y="158"/>
                </a:lnTo>
                <a:lnTo>
                  <a:pt x="1777" y="158"/>
                </a:lnTo>
                <a:lnTo>
                  <a:pt x="1779" y="157"/>
                </a:lnTo>
                <a:lnTo>
                  <a:pt x="1779" y="156"/>
                </a:lnTo>
                <a:lnTo>
                  <a:pt x="1780" y="157"/>
                </a:lnTo>
                <a:lnTo>
                  <a:pt x="1780" y="157"/>
                </a:lnTo>
                <a:lnTo>
                  <a:pt x="1780" y="158"/>
                </a:lnTo>
                <a:lnTo>
                  <a:pt x="1781" y="157"/>
                </a:lnTo>
                <a:lnTo>
                  <a:pt x="1781" y="157"/>
                </a:lnTo>
                <a:lnTo>
                  <a:pt x="1781" y="157"/>
                </a:lnTo>
                <a:lnTo>
                  <a:pt x="1782" y="157"/>
                </a:lnTo>
                <a:lnTo>
                  <a:pt x="1782" y="157"/>
                </a:lnTo>
                <a:lnTo>
                  <a:pt x="1782" y="157"/>
                </a:lnTo>
                <a:lnTo>
                  <a:pt x="1783" y="157"/>
                </a:lnTo>
                <a:lnTo>
                  <a:pt x="1783" y="157"/>
                </a:lnTo>
                <a:lnTo>
                  <a:pt x="1784" y="157"/>
                </a:lnTo>
                <a:lnTo>
                  <a:pt x="1784" y="158"/>
                </a:lnTo>
                <a:lnTo>
                  <a:pt x="1784" y="157"/>
                </a:lnTo>
                <a:lnTo>
                  <a:pt x="1785" y="157"/>
                </a:lnTo>
                <a:lnTo>
                  <a:pt x="1785" y="157"/>
                </a:lnTo>
                <a:lnTo>
                  <a:pt x="1785" y="157"/>
                </a:lnTo>
                <a:lnTo>
                  <a:pt x="1786" y="157"/>
                </a:lnTo>
                <a:lnTo>
                  <a:pt x="1786" y="158"/>
                </a:lnTo>
                <a:lnTo>
                  <a:pt x="1786" y="158"/>
                </a:lnTo>
                <a:lnTo>
                  <a:pt x="1788" y="157"/>
                </a:lnTo>
                <a:lnTo>
                  <a:pt x="1788" y="157"/>
                </a:lnTo>
                <a:lnTo>
                  <a:pt x="1789" y="157"/>
                </a:lnTo>
                <a:lnTo>
                  <a:pt x="1789" y="158"/>
                </a:lnTo>
                <a:lnTo>
                  <a:pt x="1789" y="158"/>
                </a:lnTo>
                <a:lnTo>
                  <a:pt x="1790" y="157"/>
                </a:lnTo>
                <a:lnTo>
                  <a:pt x="1790" y="159"/>
                </a:lnTo>
                <a:lnTo>
                  <a:pt x="1790" y="157"/>
                </a:lnTo>
                <a:lnTo>
                  <a:pt x="1791" y="159"/>
                </a:lnTo>
                <a:lnTo>
                  <a:pt x="1791" y="158"/>
                </a:lnTo>
                <a:lnTo>
                  <a:pt x="1791" y="158"/>
                </a:lnTo>
                <a:lnTo>
                  <a:pt x="1792" y="158"/>
                </a:lnTo>
                <a:lnTo>
                  <a:pt x="1792" y="157"/>
                </a:lnTo>
                <a:lnTo>
                  <a:pt x="1793" y="158"/>
                </a:lnTo>
                <a:lnTo>
                  <a:pt x="1793" y="157"/>
                </a:lnTo>
                <a:lnTo>
                  <a:pt x="1793" y="157"/>
                </a:lnTo>
                <a:lnTo>
                  <a:pt x="1794" y="158"/>
                </a:lnTo>
                <a:lnTo>
                  <a:pt x="1794" y="157"/>
                </a:lnTo>
                <a:lnTo>
                  <a:pt x="1794" y="158"/>
                </a:lnTo>
                <a:lnTo>
                  <a:pt x="1795" y="157"/>
                </a:lnTo>
                <a:lnTo>
                  <a:pt x="1795" y="157"/>
                </a:lnTo>
                <a:lnTo>
                  <a:pt x="1795" y="159"/>
                </a:lnTo>
                <a:lnTo>
                  <a:pt x="1797" y="159"/>
                </a:lnTo>
                <a:lnTo>
                  <a:pt x="1797" y="157"/>
                </a:lnTo>
                <a:lnTo>
                  <a:pt x="1798" y="157"/>
                </a:lnTo>
                <a:lnTo>
                  <a:pt x="1798" y="158"/>
                </a:lnTo>
                <a:lnTo>
                  <a:pt x="1798" y="157"/>
                </a:lnTo>
                <a:lnTo>
                  <a:pt x="1799" y="158"/>
                </a:lnTo>
                <a:lnTo>
                  <a:pt x="1799" y="158"/>
                </a:lnTo>
                <a:lnTo>
                  <a:pt x="1799" y="158"/>
                </a:lnTo>
                <a:lnTo>
                  <a:pt x="1800" y="158"/>
                </a:lnTo>
                <a:lnTo>
                  <a:pt x="1800" y="157"/>
                </a:lnTo>
                <a:lnTo>
                  <a:pt x="1800" y="157"/>
                </a:lnTo>
                <a:lnTo>
                  <a:pt x="1801" y="157"/>
                </a:lnTo>
                <a:lnTo>
                  <a:pt x="1801" y="158"/>
                </a:lnTo>
                <a:lnTo>
                  <a:pt x="1802" y="157"/>
                </a:lnTo>
                <a:lnTo>
                  <a:pt x="1802" y="157"/>
                </a:lnTo>
                <a:lnTo>
                  <a:pt x="1802" y="156"/>
                </a:lnTo>
                <a:lnTo>
                  <a:pt x="1803" y="157"/>
                </a:lnTo>
                <a:lnTo>
                  <a:pt x="1803" y="157"/>
                </a:lnTo>
                <a:lnTo>
                  <a:pt x="1803" y="157"/>
                </a:lnTo>
                <a:lnTo>
                  <a:pt x="1804" y="157"/>
                </a:lnTo>
                <a:lnTo>
                  <a:pt x="1804" y="157"/>
                </a:lnTo>
                <a:lnTo>
                  <a:pt x="1804" y="159"/>
                </a:lnTo>
                <a:lnTo>
                  <a:pt x="1806" y="158"/>
                </a:lnTo>
                <a:lnTo>
                  <a:pt x="1806" y="157"/>
                </a:lnTo>
                <a:lnTo>
                  <a:pt x="1807" y="157"/>
                </a:lnTo>
                <a:lnTo>
                  <a:pt x="1807" y="158"/>
                </a:lnTo>
                <a:lnTo>
                  <a:pt x="1807" y="159"/>
                </a:lnTo>
                <a:lnTo>
                  <a:pt x="1808" y="157"/>
                </a:lnTo>
                <a:lnTo>
                  <a:pt x="1808" y="157"/>
                </a:lnTo>
                <a:lnTo>
                  <a:pt x="1808" y="157"/>
                </a:lnTo>
                <a:lnTo>
                  <a:pt x="1809" y="159"/>
                </a:lnTo>
                <a:lnTo>
                  <a:pt x="1809" y="157"/>
                </a:lnTo>
                <a:lnTo>
                  <a:pt x="1809" y="157"/>
                </a:lnTo>
                <a:lnTo>
                  <a:pt x="1810" y="157"/>
                </a:lnTo>
                <a:lnTo>
                  <a:pt x="1810" y="157"/>
                </a:lnTo>
                <a:lnTo>
                  <a:pt x="1811" y="157"/>
                </a:lnTo>
                <a:lnTo>
                  <a:pt x="1811" y="157"/>
                </a:lnTo>
                <a:lnTo>
                  <a:pt x="1811" y="157"/>
                </a:lnTo>
                <a:lnTo>
                  <a:pt x="1812" y="158"/>
                </a:lnTo>
                <a:lnTo>
                  <a:pt x="1812" y="158"/>
                </a:lnTo>
                <a:lnTo>
                  <a:pt x="1812" y="158"/>
                </a:lnTo>
                <a:lnTo>
                  <a:pt x="1813" y="157"/>
                </a:lnTo>
                <a:lnTo>
                  <a:pt x="1813" y="157"/>
                </a:lnTo>
                <a:lnTo>
                  <a:pt x="1815" y="157"/>
                </a:lnTo>
                <a:lnTo>
                  <a:pt x="1815" y="158"/>
                </a:lnTo>
                <a:lnTo>
                  <a:pt x="1815" y="158"/>
                </a:lnTo>
                <a:lnTo>
                  <a:pt x="1816" y="157"/>
                </a:lnTo>
                <a:lnTo>
                  <a:pt x="1816" y="157"/>
                </a:lnTo>
                <a:lnTo>
                  <a:pt x="1816" y="157"/>
                </a:lnTo>
                <a:lnTo>
                  <a:pt x="1817" y="158"/>
                </a:lnTo>
                <a:lnTo>
                  <a:pt x="1817" y="157"/>
                </a:lnTo>
                <a:lnTo>
                  <a:pt x="1817" y="157"/>
                </a:lnTo>
                <a:lnTo>
                  <a:pt x="1818" y="157"/>
                </a:lnTo>
                <a:lnTo>
                  <a:pt x="1818" y="157"/>
                </a:lnTo>
                <a:lnTo>
                  <a:pt x="1819" y="157"/>
                </a:lnTo>
                <a:lnTo>
                  <a:pt x="1819" y="157"/>
                </a:lnTo>
                <a:lnTo>
                  <a:pt x="1819" y="157"/>
                </a:lnTo>
                <a:lnTo>
                  <a:pt x="1820" y="157"/>
                </a:lnTo>
                <a:lnTo>
                  <a:pt x="1820" y="157"/>
                </a:lnTo>
                <a:lnTo>
                  <a:pt x="1820" y="157"/>
                </a:lnTo>
                <a:lnTo>
                  <a:pt x="1821" y="157"/>
                </a:lnTo>
                <a:lnTo>
                  <a:pt x="1821" y="157"/>
                </a:lnTo>
                <a:lnTo>
                  <a:pt x="1821" y="158"/>
                </a:lnTo>
                <a:lnTo>
                  <a:pt x="1822" y="158"/>
                </a:lnTo>
                <a:lnTo>
                  <a:pt x="1822" y="158"/>
                </a:lnTo>
                <a:lnTo>
                  <a:pt x="1824" y="157"/>
                </a:lnTo>
                <a:lnTo>
                  <a:pt x="1824" y="157"/>
                </a:lnTo>
                <a:lnTo>
                  <a:pt x="1824" y="158"/>
                </a:lnTo>
                <a:lnTo>
                  <a:pt x="1825" y="158"/>
                </a:lnTo>
                <a:lnTo>
                  <a:pt x="1825" y="157"/>
                </a:lnTo>
                <a:lnTo>
                  <a:pt x="1825" y="157"/>
                </a:lnTo>
                <a:lnTo>
                  <a:pt x="1826" y="157"/>
                </a:lnTo>
                <a:lnTo>
                  <a:pt x="1826" y="157"/>
                </a:lnTo>
                <a:lnTo>
                  <a:pt x="1826" y="158"/>
                </a:lnTo>
                <a:lnTo>
                  <a:pt x="1827" y="158"/>
                </a:lnTo>
                <a:lnTo>
                  <a:pt x="1827" y="157"/>
                </a:lnTo>
                <a:lnTo>
                  <a:pt x="1828" y="157"/>
                </a:lnTo>
                <a:lnTo>
                  <a:pt x="1828" y="156"/>
                </a:lnTo>
                <a:lnTo>
                  <a:pt x="1828" y="157"/>
                </a:lnTo>
                <a:lnTo>
                  <a:pt x="1829" y="157"/>
                </a:lnTo>
                <a:lnTo>
                  <a:pt x="1829" y="157"/>
                </a:lnTo>
                <a:lnTo>
                  <a:pt x="1829" y="157"/>
                </a:lnTo>
                <a:lnTo>
                  <a:pt x="1830" y="157"/>
                </a:lnTo>
                <a:lnTo>
                  <a:pt x="1830" y="157"/>
                </a:lnTo>
                <a:lnTo>
                  <a:pt x="1830" y="159"/>
                </a:lnTo>
                <a:lnTo>
                  <a:pt x="1831" y="158"/>
                </a:lnTo>
                <a:lnTo>
                  <a:pt x="1831" y="158"/>
                </a:lnTo>
                <a:lnTo>
                  <a:pt x="1833" y="158"/>
                </a:lnTo>
                <a:lnTo>
                  <a:pt x="1833" y="157"/>
                </a:lnTo>
                <a:lnTo>
                  <a:pt x="1833" y="157"/>
                </a:lnTo>
                <a:lnTo>
                  <a:pt x="1834" y="157"/>
                </a:lnTo>
                <a:lnTo>
                  <a:pt x="1834" y="157"/>
                </a:lnTo>
                <a:lnTo>
                  <a:pt x="1834" y="157"/>
                </a:lnTo>
                <a:lnTo>
                  <a:pt x="1835" y="157"/>
                </a:lnTo>
                <a:lnTo>
                  <a:pt x="1835" y="159"/>
                </a:lnTo>
                <a:lnTo>
                  <a:pt x="1835" y="158"/>
                </a:lnTo>
                <a:lnTo>
                  <a:pt x="1836" y="157"/>
                </a:lnTo>
                <a:lnTo>
                  <a:pt x="1836" y="158"/>
                </a:lnTo>
                <a:lnTo>
                  <a:pt x="1837" y="158"/>
                </a:lnTo>
                <a:lnTo>
                  <a:pt x="1837" y="157"/>
                </a:lnTo>
                <a:lnTo>
                  <a:pt x="1837" y="157"/>
                </a:lnTo>
                <a:lnTo>
                  <a:pt x="1838" y="157"/>
                </a:lnTo>
                <a:lnTo>
                  <a:pt x="1838" y="158"/>
                </a:lnTo>
                <a:lnTo>
                  <a:pt x="1838" y="158"/>
                </a:lnTo>
                <a:lnTo>
                  <a:pt x="1839" y="158"/>
                </a:lnTo>
                <a:lnTo>
                  <a:pt x="1839" y="157"/>
                </a:lnTo>
                <a:lnTo>
                  <a:pt x="1839" y="157"/>
                </a:lnTo>
                <a:lnTo>
                  <a:pt x="1840" y="157"/>
                </a:lnTo>
                <a:lnTo>
                  <a:pt x="1840" y="157"/>
                </a:lnTo>
                <a:lnTo>
                  <a:pt x="1842" y="157"/>
                </a:lnTo>
                <a:lnTo>
                  <a:pt x="1842" y="158"/>
                </a:lnTo>
                <a:lnTo>
                  <a:pt x="1842" y="159"/>
                </a:lnTo>
                <a:lnTo>
                  <a:pt x="1843" y="157"/>
                </a:lnTo>
                <a:lnTo>
                  <a:pt x="1843" y="158"/>
                </a:lnTo>
                <a:lnTo>
                  <a:pt x="1843" y="157"/>
                </a:lnTo>
                <a:lnTo>
                  <a:pt x="1844" y="158"/>
                </a:lnTo>
                <a:lnTo>
                  <a:pt x="1844" y="157"/>
                </a:lnTo>
                <a:lnTo>
                  <a:pt x="1844" y="157"/>
                </a:lnTo>
                <a:lnTo>
                  <a:pt x="1845" y="157"/>
                </a:lnTo>
                <a:lnTo>
                  <a:pt x="1845" y="157"/>
                </a:lnTo>
                <a:lnTo>
                  <a:pt x="1846" y="159"/>
                </a:lnTo>
                <a:lnTo>
                  <a:pt x="1846" y="160"/>
                </a:lnTo>
                <a:lnTo>
                  <a:pt x="1846" y="157"/>
                </a:lnTo>
                <a:lnTo>
                  <a:pt x="1847" y="158"/>
                </a:lnTo>
                <a:lnTo>
                  <a:pt x="1847" y="157"/>
                </a:lnTo>
                <a:lnTo>
                  <a:pt x="1847" y="159"/>
                </a:lnTo>
                <a:lnTo>
                  <a:pt x="1848" y="157"/>
                </a:lnTo>
                <a:lnTo>
                  <a:pt x="1848" y="159"/>
                </a:lnTo>
                <a:lnTo>
                  <a:pt x="1848" y="159"/>
                </a:lnTo>
                <a:lnTo>
                  <a:pt x="1849" y="158"/>
                </a:lnTo>
                <a:lnTo>
                  <a:pt x="1849" y="157"/>
                </a:lnTo>
                <a:lnTo>
                  <a:pt x="1851" y="159"/>
                </a:lnTo>
                <a:lnTo>
                  <a:pt x="1851" y="158"/>
                </a:lnTo>
                <a:lnTo>
                  <a:pt x="1851" y="158"/>
                </a:lnTo>
                <a:lnTo>
                  <a:pt x="1852" y="159"/>
                </a:lnTo>
                <a:lnTo>
                  <a:pt x="1852" y="159"/>
                </a:lnTo>
                <a:lnTo>
                  <a:pt x="1852" y="158"/>
                </a:lnTo>
                <a:lnTo>
                  <a:pt x="1853" y="157"/>
                </a:lnTo>
                <a:lnTo>
                  <a:pt x="1853" y="157"/>
                </a:lnTo>
                <a:lnTo>
                  <a:pt x="1853" y="157"/>
                </a:lnTo>
                <a:lnTo>
                  <a:pt x="1854" y="158"/>
                </a:lnTo>
                <a:lnTo>
                  <a:pt x="1854" y="157"/>
                </a:lnTo>
                <a:lnTo>
                  <a:pt x="1855" y="157"/>
                </a:lnTo>
                <a:lnTo>
                  <a:pt x="1855" y="158"/>
                </a:lnTo>
                <a:lnTo>
                  <a:pt x="1855" y="157"/>
                </a:lnTo>
                <a:lnTo>
                  <a:pt x="1856" y="158"/>
                </a:lnTo>
                <a:lnTo>
                  <a:pt x="1856" y="157"/>
                </a:lnTo>
                <a:lnTo>
                  <a:pt x="1856" y="157"/>
                </a:lnTo>
                <a:lnTo>
                  <a:pt x="1857" y="157"/>
                </a:lnTo>
                <a:lnTo>
                  <a:pt x="1857" y="159"/>
                </a:lnTo>
                <a:lnTo>
                  <a:pt x="1858" y="157"/>
                </a:lnTo>
                <a:lnTo>
                  <a:pt x="1858" y="158"/>
                </a:lnTo>
                <a:lnTo>
                  <a:pt x="1858" y="158"/>
                </a:lnTo>
                <a:lnTo>
                  <a:pt x="1860" y="157"/>
                </a:lnTo>
                <a:lnTo>
                  <a:pt x="1860" y="157"/>
                </a:lnTo>
                <a:lnTo>
                  <a:pt x="1860" y="158"/>
                </a:lnTo>
                <a:lnTo>
                  <a:pt x="1861" y="157"/>
                </a:lnTo>
                <a:lnTo>
                  <a:pt x="1861" y="157"/>
                </a:lnTo>
                <a:lnTo>
                  <a:pt x="1861" y="157"/>
                </a:lnTo>
                <a:lnTo>
                  <a:pt x="1862" y="158"/>
                </a:lnTo>
                <a:lnTo>
                  <a:pt x="1862" y="158"/>
                </a:lnTo>
                <a:lnTo>
                  <a:pt x="1863" y="157"/>
                </a:lnTo>
                <a:lnTo>
                  <a:pt x="1863" y="157"/>
                </a:lnTo>
                <a:lnTo>
                  <a:pt x="1863" y="157"/>
                </a:lnTo>
                <a:lnTo>
                  <a:pt x="1864" y="157"/>
                </a:lnTo>
                <a:lnTo>
                  <a:pt x="1864" y="158"/>
                </a:lnTo>
                <a:lnTo>
                  <a:pt x="1864" y="157"/>
                </a:lnTo>
                <a:lnTo>
                  <a:pt x="1865" y="157"/>
                </a:lnTo>
                <a:lnTo>
                  <a:pt x="1865" y="157"/>
                </a:lnTo>
                <a:lnTo>
                  <a:pt x="1865" y="157"/>
                </a:lnTo>
                <a:lnTo>
                  <a:pt x="1866" y="158"/>
                </a:lnTo>
                <a:lnTo>
                  <a:pt x="1866" y="157"/>
                </a:lnTo>
                <a:lnTo>
                  <a:pt x="1867" y="157"/>
                </a:lnTo>
                <a:lnTo>
                  <a:pt x="1867" y="157"/>
                </a:lnTo>
                <a:lnTo>
                  <a:pt x="1867" y="157"/>
                </a:lnTo>
                <a:lnTo>
                  <a:pt x="1869" y="157"/>
                </a:lnTo>
                <a:lnTo>
                  <a:pt x="1869" y="157"/>
                </a:lnTo>
                <a:lnTo>
                  <a:pt x="1869" y="158"/>
                </a:lnTo>
                <a:lnTo>
                  <a:pt x="1870" y="158"/>
                </a:lnTo>
                <a:lnTo>
                  <a:pt x="1870" y="157"/>
                </a:lnTo>
                <a:lnTo>
                  <a:pt x="1870" y="157"/>
                </a:lnTo>
                <a:lnTo>
                  <a:pt x="1871" y="157"/>
                </a:lnTo>
                <a:lnTo>
                  <a:pt x="1871" y="157"/>
                </a:lnTo>
                <a:lnTo>
                  <a:pt x="1872" y="157"/>
                </a:lnTo>
                <a:lnTo>
                  <a:pt x="1872" y="157"/>
                </a:lnTo>
                <a:lnTo>
                  <a:pt x="1872" y="158"/>
                </a:lnTo>
                <a:lnTo>
                  <a:pt x="1873" y="157"/>
                </a:lnTo>
                <a:lnTo>
                  <a:pt x="1873" y="158"/>
                </a:lnTo>
                <a:lnTo>
                  <a:pt x="1873" y="158"/>
                </a:lnTo>
                <a:lnTo>
                  <a:pt x="1874" y="157"/>
                </a:lnTo>
                <a:lnTo>
                  <a:pt x="1874" y="157"/>
                </a:lnTo>
                <a:lnTo>
                  <a:pt x="1874" y="159"/>
                </a:lnTo>
                <a:lnTo>
                  <a:pt x="1875" y="157"/>
                </a:lnTo>
                <a:lnTo>
                  <a:pt x="1875" y="157"/>
                </a:lnTo>
                <a:lnTo>
                  <a:pt x="1876" y="157"/>
                </a:lnTo>
                <a:lnTo>
                  <a:pt x="1876" y="157"/>
                </a:lnTo>
                <a:lnTo>
                  <a:pt x="1876" y="157"/>
                </a:lnTo>
                <a:lnTo>
                  <a:pt x="1878" y="157"/>
                </a:lnTo>
                <a:lnTo>
                  <a:pt x="1878" y="157"/>
                </a:lnTo>
                <a:lnTo>
                  <a:pt x="1878" y="157"/>
                </a:lnTo>
                <a:lnTo>
                  <a:pt x="1879" y="157"/>
                </a:lnTo>
                <a:lnTo>
                  <a:pt x="1879" y="157"/>
                </a:lnTo>
                <a:lnTo>
                  <a:pt x="1879" y="157"/>
                </a:lnTo>
                <a:lnTo>
                  <a:pt x="1880" y="157"/>
                </a:lnTo>
                <a:lnTo>
                  <a:pt x="1880" y="157"/>
                </a:lnTo>
                <a:lnTo>
                  <a:pt x="1881" y="158"/>
                </a:lnTo>
                <a:lnTo>
                  <a:pt x="1881" y="157"/>
                </a:lnTo>
                <a:lnTo>
                  <a:pt x="1881" y="158"/>
                </a:lnTo>
                <a:lnTo>
                  <a:pt x="1882" y="157"/>
                </a:lnTo>
                <a:lnTo>
                  <a:pt x="1882" y="157"/>
                </a:lnTo>
                <a:lnTo>
                  <a:pt x="1882" y="157"/>
                </a:lnTo>
                <a:lnTo>
                  <a:pt x="1883" y="157"/>
                </a:lnTo>
                <a:lnTo>
                  <a:pt x="1883" y="158"/>
                </a:lnTo>
                <a:lnTo>
                  <a:pt x="1883" y="157"/>
                </a:lnTo>
                <a:lnTo>
                  <a:pt x="1884" y="157"/>
                </a:lnTo>
                <a:lnTo>
                  <a:pt x="1884" y="157"/>
                </a:lnTo>
                <a:lnTo>
                  <a:pt x="1885" y="159"/>
                </a:lnTo>
                <a:lnTo>
                  <a:pt x="1885" y="157"/>
                </a:lnTo>
                <a:lnTo>
                  <a:pt x="1885" y="158"/>
                </a:lnTo>
                <a:lnTo>
                  <a:pt x="1887" y="157"/>
                </a:lnTo>
                <a:lnTo>
                  <a:pt x="1887" y="157"/>
                </a:lnTo>
                <a:lnTo>
                  <a:pt x="1887" y="157"/>
                </a:lnTo>
                <a:lnTo>
                  <a:pt x="1888" y="157"/>
                </a:lnTo>
                <a:lnTo>
                  <a:pt x="1888" y="157"/>
                </a:lnTo>
                <a:lnTo>
                  <a:pt x="1888" y="158"/>
                </a:lnTo>
                <a:lnTo>
                  <a:pt x="1889" y="158"/>
                </a:lnTo>
                <a:lnTo>
                  <a:pt x="1889" y="159"/>
                </a:lnTo>
                <a:lnTo>
                  <a:pt x="1890" y="157"/>
                </a:lnTo>
                <a:lnTo>
                  <a:pt x="1890" y="157"/>
                </a:lnTo>
                <a:lnTo>
                  <a:pt x="1890" y="158"/>
                </a:lnTo>
                <a:lnTo>
                  <a:pt x="1891" y="158"/>
                </a:lnTo>
                <a:lnTo>
                  <a:pt x="1891" y="157"/>
                </a:lnTo>
                <a:lnTo>
                  <a:pt x="1891" y="157"/>
                </a:lnTo>
                <a:lnTo>
                  <a:pt x="1892" y="157"/>
                </a:lnTo>
                <a:lnTo>
                  <a:pt x="1892" y="158"/>
                </a:lnTo>
                <a:lnTo>
                  <a:pt x="1892" y="157"/>
                </a:lnTo>
                <a:lnTo>
                  <a:pt x="1893" y="157"/>
                </a:lnTo>
                <a:lnTo>
                  <a:pt x="1893" y="157"/>
                </a:lnTo>
                <a:lnTo>
                  <a:pt x="1894" y="157"/>
                </a:lnTo>
                <a:lnTo>
                  <a:pt x="1894" y="158"/>
                </a:lnTo>
                <a:lnTo>
                  <a:pt x="1894" y="157"/>
                </a:lnTo>
                <a:lnTo>
                  <a:pt x="1896" y="157"/>
                </a:lnTo>
                <a:lnTo>
                  <a:pt x="1896" y="158"/>
                </a:lnTo>
                <a:lnTo>
                  <a:pt x="1896" y="159"/>
                </a:lnTo>
                <a:lnTo>
                  <a:pt x="1897" y="157"/>
                </a:lnTo>
                <a:lnTo>
                  <a:pt x="1897" y="157"/>
                </a:lnTo>
                <a:lnTo>
                  <a:pt x="1897" y="157"/>
                </a:lnTo>
                <a:lnTo>
                  <a:pt x="1898" y="158"/>
                </a:lnTo>
                <a:lnTo>
                  <a:pt x="1898" y="157"/>
                </a:lnTo>
                <a:lnTo>
                  <a:pt x="1899" y="157"/>
                </a:lnTo>
                <a:lnTo>
                  <a:pt x="1899" y="158"/>
                </a:lnTo>
                <a:lnTo>
                  <a:pt x="1899" y="157"/>
                </a:lnTo>
                <a:lnTo>
                  <a:pt x="1900" y="157"/>
                </a:lnTo>
                <a:lnTo>
                  <a:pt x="1900" y="157"/>
                </a:lnTo>
                <a:lnTo>
                  <a:pt x="1900" y="157"/>
                </a:lnTo>
                <a:lnTo>
                  <a:pt x="1901" y="158"/>
                </a:lnTo>
                <a:lnTo>
                  <a:pt x="1901" y="157"/>
                </a:lnTo>
                <a:lnTo>
                  <a:pt x="1902" y="157"/>
                </a:lnTo>
                <a:lnTo>
                  <a:pt x="1902" y="157"/>
                </a:lnTo>
                <a:lnTo>
                  <a:pt x="1902" y="158"/>
                </a:lnTo>
                <a:lnTo>
                  <a:pt x="1903" y="157"/>
                </a:lnTo>
                <a:lnTo>
                  <a:pt x="1903" y="157"/>
                </a:lnTo>
                <a:lnTo>
                  <a:pt x="1903" y="156"/>
                </a:lnTo>
                <a:lnTo>
                  <a:pt x="1905" y="158"/>
                </a:lnTo>
                <a:lnTo>
                  <a:pt x="1905" y="157"/>
                </a:lnTo>
                <a:lnTo>
                  <a:pt x="1905" y="157"/>
                </a:lnTo>
                <a:lnTo>
                  <a:pt x="1906" y="158"/>
                </a:lnTo>
                <a:lnTo>
                  <a:pt x="1906" y="158"/>
                </a:lnTo>
                <a:lnTo>
                  <a:pt x="1907" y="157"/>
                </a:lnTo>
                <a:lnTo>
                  <a:pt x="1907" y="158"/>
                </a:lnTo>
                <a:lnTo>
                  <a:pt x="1907" y="158"/>
                </a:lnTo>
                <a:lnTo>
                  <a:pt x="1908" y="157"/>
                </a:lnTo>
                <a:lnTo>
                  <a:pt x="1908" y="157"/>
                </a:lnTo>
                <a:lnTo>
                  <a:pt x="1908" y="157"/>
                </a:lnTo>
                <a:lnTo>
                  <a:pt x="1909" y="157"/>
                </a:lnTo>
                <a:lnTo>
                  <a:pt x="1909" y="158"/>
                </a:lnTo>
                <a:lnTo>
                  <a:pt x="1909" y="157"/>
                </a:lnTo>
                <a:lnTo>
                  <a:pt x="1910" y="158"/>
                </a:lnTo>
                <a:lnTo>
                  <a:pt x="1910" y="158"/>
                </a:lnTo>
                <a:lnTo>
                  <a:pt x="1911" y="159"/>
                </a:lnTo>
                <a:lnTo>
                  <a:pt x="1911" y="157"/>
                </a:lnTo>
                <a:lnTo>
                  <a:pt x="1911" y="158"/>
                </a:lnTo>
                <a:lnTo>
                  <a:pt x="1912" y="158"/>
                </a:lnTo>
                <a:lnTo>
                  <a:pt x="1912" y="157"/>
                </a:lnTo>
                <a:lnTo>
                  <a:pt x="1912" y="159"/>
                </a:lnTo>
                <a:lnTo>
                  <a:pt x="1914" y="157"/>
                </a:lnTo>
                <a:lnTo>
                  <a:pt x="1914" y="157"/>
                </a:lnTo>
                <a:lnTo>
                  <a:pt x="1914" y="158"/>
                </a:lnTo>
                <a:lnTo>
                  <a:pt x="1915" y="157"/>
                </a:lnTo>
                <a:lnTo>
                  <a:pt x="1915" y="157"/>
                </a:lnTo>
                <a:lnTo>
                  <a:pt x="1916" y="158"/>
                </a:lnTo>
                <a:lnTo>
                  <a:pt x="1916" y="157"/>
                </a:lnTo>
                <a:lnTo>
                  <a:pt x="1916" y="157"/>
                </a:lnTo>
                <a:lnTo>
                  <a:pt x="1917" y="158"/>
                </a:lnTo>
                <a:lnTo>
                  <a:pt x="1917" y="157"/>
                </a:lnTo>
                <a:lnTo>
                  <a:pt x="1917" y="157"/>
                </a:lnTo>
                <a:lnTo>
                  <a:pt x="1918" y="157"/>
                </a:lnTo>
                <a:lnTo>
                  <a:pt x="1918" y="158"/>
                </a:lnTo>
                <a:lnTo>
                  <a:pt x="1918" y="158"/>
                </a:lnTo>
                <a:lnTo>
                  <a:pt x="1919" y="157"/>
                </a:lnTo>
                <a:lnTo>
                  <a:pt x="1919" y="157"/>
                </a:lnTo>
                <a:lnTo>
                  <a:pt x="1920" y="158"/>
                </a:lnTo>
                <a:lnTo>
                  <a:pt x="1920" y="157"/>
                </a:lnTo>
                <a:lnTo>
                  <a:pt x="1920" y="157"/>
                </a:lnTo>
                <a:lnTo>
                  <a:pt x="1921" y="158"/>
                </a:lnTo>
                <a:lnTo>
                  <a:pt x="1921" y="159"/>
                </a:lnTo>
                <a:lnTo>
                  <a:pt x="1921" y="157"/>
                </a:lnTo>
                <a:lnTo>
                  <a:pt x="1923" y="157"/>
                </a:lnTo>
                <a:lnTo>
                  <a:pt x="1923" y="158"/>
                </a:lnTo>
                <a:lnTo>
                  <a:pt x="1923" y="158"/>
                </a:lnTo>
                <a:lnTo>
                  <a:pt x="1924" y="157"/>
                </a:lnTo>
                <a:lnTo>
                  <a:pt x="1924" y="158"/>
                </a:lnTo>
                <a:lnTo>
                  <a:pt x="1925" y="158"/>
                </a:lnTo>
                <a:lnTo>
                  <a:pt x="1925" y="157"/>
                </a:lnTo>
                <a:lnTo>
                  <a:pt x="1925" y="158"/>
                </a:lnTo>
                <a:lnTo>
                  <a:pt x="1926" y="159"/>
                </a:lnTo>
                <a:lnTo>
                  <a:pt x="1926" y="157"/>
                </a:lnTo>
                <a:lnTo>
                  <a:pt x="1926" y="158"/>
                </a:lnTo>
                <a:lnTo>
                  <a:pt x="1927" y="157"/>
                </a:lnTo>
                <a:lnTo>
                  <a:pt x="1927" y="158"/>
                </a:lnTo>
                <a:lnTo>
                  <a:pt x="1927" y="157"/>
                </a:lnTo>
                <a:lnTo>
                  <a:pt x="1928" y="158"/>
                </a:lnTo>
                <a:lnTo>
                  <a:pt x="1928" y="156"/>
                </a:lnTo>
                <a:lnTo>
                  <a:pt x="1929" y="158"/>
                </a:lnTo>
                <a:lnTo>
                  <a:pt x="1929" y="158"/>
                </a:lnTo>
                <a:lnTo>
                  <a:pt x="1929" y="158"/>
                </a:lnTo>
                <a:lnTo>
                  <a:pt x="1930" y="157"/>
                </a:lnTo>
                <a:lnTo>
                  <a:pt x="1930" y="157"/>
                </a:lnTo>
                <a:lnTo>
                  <a:pt x="1930" y="157"/>
                </a:lnTo>
                <a:lnTo>
                  <a:pt x="1932" y="157"/>
                </a:lnTo>
                <a:lnTo>
                  <a:pt x="1932" y="157"/>
                </a:lnTo>
                <a:lnTo>
                  <a:pt x="1932" y="159"/>
                </a:lnTo>
                <a:lnTo>
                  <a:pt x="1933" y="158"/>
                </a:lnTo>
                <a:lnTo>
                  <a:pt x="1933" y="158"/>
                </a:lnTo>
                <a:lnTo>
                  <a:pt x="1934" y="158"/>
                </a:lnTo>
                <a:lnTo>
                  <a:pt x="1934" y="157"/>
                </a:lnTo>
                <a:lnTo>
                  <a:pt x="1934" y="157"/>
                </a:lnTo>
                <a:lnTo>
                  <a:pt x="1935" y="158"/>
                </a:lnTo>
                <a:lnTo>
                  <a:pt x="1935" y="157"/>
                </a:lnTo>
                <a:lnTo>
                  <a:pt x="1935" y="157"/>
                </a:lnTo>
                <a:lnTo>
                  <a:pt x="1936" y="157"/>
                </a:lnTo>
                <a:lnTo>
                  <a:pt x="1936" y="157"/>
                </a:lnTo>
                <a:lnTo>
                  <a:pt x="1936" y="157"/>
                </a:lnTo>
                <a:lnTo>
                  <a:pt x="1937" y="157"/>
                </a:lnTo>
                <a:lnTo>
                  <a:pt x="1937" y="158"/>
                </a:lnTo>
                <a:lnTo>
                  <a:pt x="1938" y="158"/>
                </a:lnTo>
                <a:lnTo>
                  <a:pt x="1938" y="159"/>
                </a:lnTo>
                <a:lnTo>
                  <a:pt x="1938" y="157"/>
                </a:lnTo>
                <a:lnTo>
                  <a:pt x="1939" y="158"/>
                </a:lnTo>
                <a:lnTo>
                  <a:pt x="1939" y="157"/>
                </a:lnTo>
                <a:lnTo>
                  <a:pt x="1939" y="158"/>
                </a:lnTo>
                <a:lnTo>
                  <a:pt x="1941" y="159"/>
                </a:lnTo>
                <a:lnTo>
                  <a:pt x="1941" y="158"/>
                </a:lnTo>
                <a:lnTo>
                  <a:pt x="1942" y="158"/>
                </a:lnTo>
                <a:lnTo>
                  <a:pt x="1942" y="158"/>
                </a:lnTo>
                <a:lnTo>
                  <a:pt x="1942" y="160"/>
                </a:lnTo>
                <a:lnTo>
                  <a:pt x="1943" y="160"/>
                </a:lnTo>
                <a:lnTo>
                  <a:pt x="1943" y="157"/>
                </a:lnTo>
                <a:lnTo>
                  <a:pt x="1943" y="158"/>
                </a:lnTo>
                <a:lnTo>
                  <a:pt x="1944" y="158"/>
                </a:lnTo>
                <a:lnTo>
                  <a:pt x="1944" y="158"/>
                </a:lnTo>
                <a:lnTo>
                  <a:pt x="1944" y="157"/>
                </a:lnTo>
                <a:lnTo>
                  <a:pt x="1945" y="159"/>
                </a:lnTo>
                <a:lnTo>
                  <a:pt x="1945" y="157"/>
                </a:lnTo>
                <a:lnTo>
                  <a:pt x="1946" y="158"/>
                </a:lnTo>
                <a:lnTo>
                  <a:pt x="1946" y="157"/>
                </a:lnTo>
                <a:lnTo>
                  <a:pt x="1946" y="157"/>
                </a:lnTo>
                <a:lnTo>
                  <a:pt x="1947" y="157"/>
                </a:lnTo>
                <a:lnTo>
                  <a:pt x="1947" y="158"/>
                </a:lnTo>
                <a:lnTo>
                  <a:pt x="1947" y="158"/>
                </a:lnTo>
                <a:lnTo>
                  <a:pt x="1948" y="157"/>
                </a:lnTo>
                <a:lnTo>
                  <a:pt x="1948" y="157"/>
                </a:lnTo>
                <a:lnTo>
                  <a:pt x="1948" y="157"/>
                </a:lnTo>
                <a:lnTo>
                  <a:pt x="1950" y="158"/>
                </a:lnTo>
                <a:lnTo>
                  <a:pt x="1950" y="157"/>
                </a:lnTo>
                <a:lnTo>
                  <a:pt x="1951" y="157"/>
                </a:lnTo>
                <a:lnTo>
                  <a:pt x="1951" y="157"/>
                </a:lnTo>
                <a:lnTo>
                  <a:pt x="1951" y="157"/>
                </a:lnTo>
                <a:lnTo>
                  <a:pt x="1952" y="157"/>
                </a:lnTo>
                <a:lnTo>
                  <a:pt x="1952" y="158"/>
                </a:lnTo>
                <a:lnTo>
                  <a:pt x="1952" y="157"/>
                </a:lnTo>
                <a:lnTo>
                  <a:pt x="1953" y="158"/>
                </a:lnTo>
                <a:lnTo>
                  <a:pt x="1953" y="158"/>
                </a:lnTo>
                <a:lnTo>
                  <a:pt x="1953" y="157"/>
                </a:lnTo>
                <a:lnTo>
                  <a:pt x="1954" y="159"/>
                </a:lnTo>
                <a:lnTo>
                  <a:pt x="1954" y="159"/>
                </a:lnTo>
                <a:lnTo>
                  <a:pt x="1955" y="158"/>
                </a:lnTo>
                <a:lnTo>
                  <a:pt x="1955" y="157"/>
                </a:lnTo>
                <a:lnTo>
                  <a:pt x="1955" y="159"/>
                </a:lnTo>
                <a:lnTo>
                  <a:pt x="1956" y="157"/>
                </a:lnTo>
                <a:lnTo>
                  <a:pt x="1956" y="157"/>
                </a:lnTo>
                <a:lnTo>
                  <a:pt x="1956" y="157"/>
                </a:lnTo>
                <a:lnTo>
                  <a:pt x="1957" y="158"/>
                </a:lnTo>
                <a:lnTo>
                  <a:pt x="1957" y="158"/>
                </a:lnTo>
                <a:lnTo>
                  <a:pt x="1957" y="157"/>
                </a:lnTo>
                <a:lnTo>
                  <a:pt x="1959" y="158"/>
                </a:lnTo>
                <a:lnTo>
                  <a:pt x="1959" y="157"/>
                </a:lnTo>
                <a:lnTo>
                  <a:pt x="1960" y="157"/>
                </a:lnTo>
                <a:lnTo>
                  <a:pt x="1960" y="157"/>
                </a:lnTo>
                <a:lnTo>
                  <a:pt x="1960" y="157"/>
                </a:lnTo>
                <a:lnTo>
                  <a:pt x="1961" y="158"/>
                </a:lnTo>
                <a:lnTo>
                  <a:pt x="1961" y="158"/>
                </a:lnTo>
                <a:lnTo>
                  <a:pt x="1961" y="158"/>
                </a:lnTo>
                <a:lnTo>
                  <a:pt x="1962" y="158"/>
                </a:lnTo>
                <a:lnTo>
                  <a:pt x="1962" y="158"/>
                </a:lnTo>
                <a:lnTo>
                  <a:pt x="1962" y="158"/>
                </a:lnTo>
                <a:lnTo>
                  <a:pt x="1963" y="157"/>
                </a:lnTo>
                <a:lnTo>
                  <a:pt x="1963" y="157"/>
                </a:lnTo>
                <a:lnTo>
                  <a:pt x="1964" y="157"/>
                </a:lnTo>
                <a:lnTo>
                  <a:pt x="1964" y="157"/>
                </a:lnTo>
                <a:lnTo>
                  <a:pt x="1964" y="157"/>
                </a:lnTo>
                <a:lnTo>
                  <a:pt x="1965" y="158"/>
                </a:lnTo>
                <a:lnTo>
                  <a:pt x="1965" y="158"/>
                </a:lnTo>
                <a:lnTo>
                  <a:pt x="1965" y="157"/>
                </a:lnTo>
                <a:lnTo>
                  <a:pt x="1966" y="157"/>
                </a:lnTo>
                <a:lnTo>
                  <a:pt x="1966" y="157"/>
                </a:lnTo>
                <a:lnTo>
                  <a:pt x="1966" y="157"/>
                </a:lnTo>
                <a:lnTo>
                  <a:pt x="1968" y="157"/>
                </a:lnTo>
                <a:lnTo>
                  <a:pt x="1968" y="158"/>
                </a:lnTo>
                <a:lnTo>
                  <a:pt x="1969" y="157"/>
                </a:lnTo>
                <a:lnTo>
                  <a:pt x="1969" y="159"/>
                </a:lnTo>
                <a:lnTo>
                  <a:pt x="1969" y="158"/>
                </a:lnTo>
                <a:lnTo>
                  <a:pt x="1970" y="158"/>
                </a:lnTo>
                <a:lnTo>
                  <a:pt x="1970" y="157"/>
                </a:lnTo>
                <a:lnTo>
                  <a:pt x="1970" y="158"/>
                </a:lnTo>
                <a:lnTo>
                  <a:pt x="1971" y="159"/>
                </a:lnTo>
                <a:lnTo>
                  <a:pt x="1971" y="158"/>
                </a:lnTo>
                <a:lnTo>
                  <a:pt x="1971" y="156"/>
                </a:lnTo>
                <a:lnTo>
                  <a:pt x="1972" y="158"/>
                </a:lnTo>
                <a:lnTo>
                  <a:pt x="1972" y="159"/>
                </a:lnTo>
                <a:lnTo>
                  <a:pt x="1973" y="157"/>
                </a:lnTo>
                <a:lnTo>
                  <a:pt x="1973" y="157"/>
                </a:lnTo>
                <a:lnTo>
                  <a:pt x="1973" y="157"/>
                </a:lnTo>
                <a:lnTo>
                  <a:pt x="1974" y="157"/>
                </a:lnTo>
                <a:lnTo>
                  <a:pt x="1974" y="159"/>
                </a:lnTo>
                <a:lnTo>
                  <a:pt x="1974" y="158"/>
                </a:lnTo>
                <a:lnTo>
                  <a:pt x="1975" y="159"/>
                </a:lnTo>
                <a:lnTo>
                  <a:pt x="1975" y="157"/>
                </a:lnTo>
                <a:lnTo>
                  <a:pt x="1975" y="158"/>
                </a:lnTo>
                <a:lnTo>
                  <a:pt x="1977" y="158"/>
                </a:lnTo>
                <a:lnTo>
                  <a:pt x="1977" y="158"/>
                </a:lnTo>
                <a:lnTo>
                  <a:pt x="1978" y="159"/>
                </a:lnTo>
                <a:lnTo>
                  <a:pt x="1978" y="157"/>
                </a:lnTo>
                <a:lnTo>
                  <a:pt x="1978" y="157"/>
                </a:lnTo>
                <a:lnTo>
                  <a:pt x="1979" y="159"/>
                </a:lnTo>
                <a:lnTo>
                  <a:pt x="1979" y="158"/>
                </a:lnTo>
                <a:lnTo>
                  <a:pt x="1979" y="158"/>
                </a:lnTo>
                <a:lnTo>
                  <a:pt x="1980" y="157"/>
                </a:lnTo>
                <a:lnTo>
                  <a:pt x="1980" y="159"/>
                </a:lnTo>
                <a:lnTo>
                  <a:pt x="1980" y="157"/>
                </a:lnTo>
                <a:lnTo>
                  <a:pt x="1981" y="157"/>
                </a:lnTo>
                <a:lnTo>
                  <a:pt x="1981" y="158"/>
                </a:lnTo>
                <a:lnTo>
                  <a:pt x="1982" y="159"/>
                </a:lnTo>
                <a:lnTo>
                  <a:pt x="1982" y="158"/>
                </a:lnTo>
                <a:lnTo>
                  <a:pt x="1982" y="158"/>
                </a:lnTo>
                <a:lnTo>
                  <a:pt x="1983" y="158"/>
                </a:lnTo>
                <a:lnTo>
                  <a:pt x="1983" y="158"/>
                </a:lnTo>
                <a:lnTo>
                  <a:pt x="1983" y="160"/>
                </a:lnTo>
                <a:lnTo>
                  <a:pt x="1984" y="157"/>
                </a:lnTo>
                <a:lnTo>
                  <a:pt x="1984" y="158"/>
                </a:lnTo>
                <a:lnTo>
                  <a:pt x="1986" y="157"/>
                </a:lnTo>
                <a:lnTo>
                  <a:pt x="1986" y="157"/>
                </a:lnTo>
                <a:lnTo>
                  <a:pt x="1986" y="157"/>
                </a:lnTo>
                <a:lnTo>
                  <a:pt x="1987" y="157"/>
                </a:lnTo>
                <a:lnTo>
                  <a:pt x="1987" y="157"/>
                </a:lnTo>
                <a:lnTo>
                  <a:pt x="1987" y="157"/>
                </a:lnTo>
                <a:lnTo>
                  <a:pt x="1988" y="157"/>
                </a:lnTo>
                <a:lnTo>
                  <a:pt x="1988" y="157"/>
                </a:lnTo>
                <a:lnTo>
                  <a:pt x="1988" y="158"/>
                </a:lnTo>
                <a:lnTo>
                  <a:pt x="1989" y="157"/>
                </a:lnTo>
                <a:lnTo>
                  <a:pt x="1989" y="157"/>
                </a:lnTo>
                <a:lnTo>
                  <a:pt x="1990" y="157"/>
                </a:lnTo>
                <a:lnTo>
                  <a:pt x="1990" y="158"/>
                </a:lnTo>
                <a:lnTo>
                  <a:pt x="1990" y="157"/>
                </a:lnTo>
                <a:lnTo>
                  <a:pt x="1991" y="157"/>
                </a:lnTo>
                <a:lnTo>
                  <a:pt x="1991" y="158"/>
                </a:lnTo>
                <a:lnTo>
                  <a:pt x="1991" y="157"/>
                </a:lnTo>
                <a:lnTo>
                  <a:pt x="1992" y="157"/>
                </a:lnTo>
                <a:lnTo>
                  <a:pt x="1992" y="157"/>
                </a:lnTo>
                <a:lnTo>
                  <a:pt x="1992" y="157"/>
                </a:lnTo>
                <a:lnTo>
                  <a:pt x="1993" y="157"/>
                </a:lnTo>
                <a:lnTo>
                  <a:pt x="1993" y="158"/>
                </a:lnTo>
                <a:lnTo>
                  <a:pt x="1994" y="157"/>
                </a:lnTo>
                <a:lnTo>
                  <a:pt x="1994" y="157"/>
                </a:lnTo>
                <a:lnTo>
                  <a:pt x="1994" y="158"/>
                </a:lnTo>
                <a:lnTo>
                  <a:pt x="1996" y="158"/>
                </a:lnTo>
                <a:lnTo>
                  <a:pt x="1996" y="158"/>
                </a:lnTo>
                <a:lnTo>
                  <a:pt x="1996" y="158"/>
                </a:lnTo>
                <a:lnTo>
                  <a:pt x="1997" y="158"/>
                </a:lnTo>
                <a:lnTo>
                  <a:pt x="1997" y="157"/>
                </a:lnTo>
                <a:lnTo>
                  <a:pt x="1997" y="156"/>
                </a:lnTo>
                <a:lnTo>
                  <a:pt x="1998" y="157"/>
                </a:lnTo>
                <a:lnTo>
                  <a:pt x="1998" y="157"/>
                </a:lnTo>
                <a:lnTo>
                  <a:pt x="1999" y="157"/>
                </a:lnTo>
                <a:lnTo>
                  <a:pt x="1999" y="158"/>
                </a:lnTo>
                <a:lnTo>
                  <a:pt x="1999" y="158"/>
                </a:lnTo>
                <a:lnTo>
                  <a:pt x="2000" y="158"/>
                </a:lnTo>
                <a:lnTo>
                  <a:pt x="2000" y="157"/>
                </a:lnTo>
                <a:lnTo>
                  <a:pt x="2000" y="159"/>
                </a:lnTo>
                <a:lnTo>
                  <a:pt x="2001" y="158"/>
                </a:lnTo>
                <a:lnTo>
                  <a:pt x="2001" y="157"/>
                </a:lnTo>
                <a:lnTo>
                  <a:pt x="2001" y="157"/>
                </a:lnTo>
                <a:lnTo>
                  <a:pt x="2002" y="157"/>
                </a:lnTo>
                <a:lnTo>
                  <a:pt x="2002" y="157"/>
                </a:lnTo>
                <a:lnTo>
                  <a:pt x="2003" y="158"/>
                </a:lnTo>
                <a:lnTo>
                  <a:pt x="2003" y="158"/>
                </a:lnTo>
                <a:lnTo>
                  <a:pt x="2003" y="158"/>
                </a:lnTo>
                <a:lnTo>
                  <a:pt x="2005" y="157"/>
                </a:lnTo>
                <a:lnTo>
                  <a:pt x="2005" y="157"/>
                </a:lnTo>
                <a:lnTo>
                  <a:pt x="2005" y="157"/>
                </a:lnTo>
                <a:lnTo>
                  <a:pt x="2006" y="158"/>
                </a:lnTo>
                <a:lnTo>
                  <a:pt x="2006" y="157"/>
                </a:lnTo>
                <a:lnTo>
                  <a:pt x="2006" y="157"/>
                </a:lnTo>
                <a:lnTo>
                  <a:pt x="2007" y="158"/>
                </a:lnTo>
                <a:lnTo>
                  <a:pt x="2007" y="158"/>
                </a:lnTo>
                <a:lnTo>
                  <a:pt x="2008" y="157"/>
                </a:lnTo>
                <a:lnTo>
                  <a:pt x="2008" y="157"/>
                </a:lnTo>
                <a:lnTo>
                  <a:pt x="2008" y="156"/>
                </a:lnTo>
                <a:lnTo>
                  <a:pt x="2009" y="156"/>
                </a:lnTo>
                <a:lnTo>
                  <a:pt x="2009" y="158"/>
                </a:lnTo>
                <a:lnTo>
                  <a:pt x="2009" y="158"/>
                </a:lnTo>
                <a:lnTo>
                  <a:pt x="2010" y="157"/>
                </a:lnTo>
                <a:lnTo>
                  <a:pt x="2010" y="158"/>
                </a:lnTo>
                <a:lnTo>
                  <a:pt x="2010" y="157"/>
                </a:lnTo>
                <a:lnTo>
                  <a:pt x="2011" y="157"/>
                </a:lnTo>
                <a:lnTo>
                  <a:pt x="2011" y="157"/>
                </a:lnTo>
                <a:lnTo>
                  <a:pt x="2012" y="157"/>
                </a:lnTo>
                <a:lnTo>
                  <a:pt x="2012" y="160"/>
                </a:lnTo>
                <a:lnTo>
                  <a:pt x="2012" y="157"/>
                </a:lnTo>
                <a:lnTo>
                  <a:pt x="2014" y="158"/>
                </a:lnTo>
                <a:lnTo>
                  <a:pt x="2014" y="158"/>
                </a:lnTo>
                <a:lnTo>
                  <a:pt x="2014" y="158"/>
                </a:lnTo>
                <a:lnTo>
                  <a:pt x="2015" y="158"/>
                </a:lnTo>
                <a:lnTo>
                  <a:pt x="2015" y="158"/>
                </a:lnTo>
                <a:lnTo>
                  <a:pt x="2015" y="157"/>
                </a:lnTo>
                <a:lnTo>
                  <a:pt x="2016" y="158"/>
                </a:lnTo>
                <a:lnTo>
                  <a:pt x="2016" y="157"/>
                </a:lnTo>
                <a:lnTo>
                  <a:pt x="2017" y="158"/>
                </a:lnTo>
                <a:lnTo>
                  <a:pt x="2017" y="159"/>
                </a:lnTo>
                <a:lnTo>
                  <a:pt x="2017" y="157"/>
                </a:lnTo>
                <a:lnTo>
                  <a:pt x="2018" y="158"/>
                </a:lnTo>
                <a:lnTo>
                  <a:pt x="2018" y="157"/>
                </a:lnTo>
                <a:lnTo>
                  <a:pt x="2018" y="158"/>
                </a:lnTo>
                <a:lnTo>
                  <a:pt x="2019" y="159"/>
                </a:lnTo>
                <a:lnTo>
                  <a:pt x="2019" y="157"/>
                </a:lnTo>
                <a:lnTo>
                  <a:pt x="2019" y="157"/>
                </a:lnTo>
                <a:lnTo>
                  <a:pt x="2020" y="158"/>
                </a:lnTo>
                <a:lnTo>
                  <a:pt x="2020" y="158"/>
                </a:lnTo>
                <a:lnTo>
                  <a:pt x="2021" y="159"/>
                </a:lnTo>
                <a:lnTo>
                  <a:pt x="2021" y="160"/>
                </a:lnTo>
                <a:lnTo>
                  <a:pt x="2021" y="158"/>
                </a:lnTo>
                <a:lnTo>
                  <a:pt x="2023" y="160"/>
                </a:lnTo>
                <a:lnTo>
                  <a:pt x="2023" y="157"/>
                </a:lnTo>
                <a:lnTo>
                  <a:pt x="2023" y="158"/>
                </a:lnTo>
                <a:lnTo>
                  <a:pt x="2024" y="159"/>
                </a:lnTo>
                <a:lnTo>
                  <a:pt x="2024" y="158"/>
                </a:lnTo>
                <a:lnTo>
                  <a:pt x="2024" y="157"/>
                </a:lnTo>
                <a:lnTo>
                  <a:pt x="2025" y="158"/>
                </a:lnTo>
                <a:lnTo>
                  <a:pt x="2025" y="157"/>
                </a:lnTo>
                <a:lnTo>
                  <a:pt x="2026" y="158"/>
                </a:lnTo>
                <a:lnTo>
                  <a:pt x="2026" y="158"/>
                </a:lnTo>
                <a:lnTo>
                  <a:pt x="2026" y="157"/>
                </a:lnTo>
                <a:lnTo>
                  <a:pt x="2027" y="156"/>
                </a:lnTo>
                <a:lnTo>
                  <a:pt x="2027" y="156"/>
                </a:lnTo>
                <a:lnTo>
                  <a:pt x="2027" y="157"/>
                </a:lnTo>
                <a:lnTo>
                  <a:pt x="2028" y="157"/>
                </a:lnTo>
                <a:lnTo>
                  <a:pt x="2028" y="157"/>
                </a:lnTo>
                <a:lnTo>
                  <a:pt x="2029" y="157"/>
                </a:lnTo>
                <a:lnTo>
                  <a:pt x="2029" y="157"/>
                </a:lnTo>
                <a:lnTo>
                  <a:pt x="2029" y="157"/>
                </a:lnTo>
                <a:lnTo>
                  <a:pt x="2030" y="157"/>
                </a:lnTo>
                <a:lnTo>
                  <a:pt x="2030" y="158"/>
                </a:lnTo>
                <a:lnTo>
                  <a:pt x="2030" y="158"/>
                </a:lnTo>
                <a:lnTo>
                  <a:pt x="2032" y="158"/>
                </a:lnTo>
                <a:lnTo>
                  <a:pt x="2032" y="157"/>
                </a:lnTo>
                <a:lnTo>
                  <a:pt x="2032" y="157"/>
                </a:lnTo>
                <a:lnTo>
                  <a:pt x="2033" y="158"/>
                </a:lnTo>
                <a:lnTo>
                  <a:pt x="2033" y="157"/>
                </a:lnTo>
                <a:lnTo>
                  <a:pt x="2034" y="157"/>
                </a:lnTo>
                <a:lnTo>
                  <a:pt x="2034" y="157"/>
                </a:lnTo>
                <a:lnTo>
                  <a:pt x="2034" y="159"/>
                </a:lnTo>
                <a:lnTo>
                  <a:pt x="2035" y="157"/>
                </a:lnTo>
                <a:lnTo>
                  <a:pt x="2035" y="157"/>
                </a:lnTo>
                <a:lnTo>
                  <a:pt x="2035" y="157"/>
                </a:lnTo>
                <a:lnTo>
                  <a:pt x="2036" y="157"/>
                </a:lnTo>
                <a:lnTo>
                  <a:pt x="2036" y="157"/>
                </a:lnTo>
                <a:lnTo>
                  <a:pt x="2036" y="157"/>
                </a:lnTo>
                <a:lnTo>
                  <a:pt x="2037" y="157"/>
                </a:lnTo>
                <a:lnTo>
                  <a:pt x="2037" y="157"/>
                </a:lnTo>
                <a:lnTo>
                  <a:pt x="2038" y="157"/>
                </a:lnTo>
                <a:lnTo>
                  <a:pt x="2038" y="159"/>
                </a:lnTo>
                <a:lnTo>
                  <a:pt x="2038" y="158"/>
                </a:lnTo>
                <a:lnTo>
                  <a:pt x="2039" y="158"/>
                </a:lnTo>
                <a:lnTo>
                  <a:pt x="2039" y="157"/>
                </a:lnTo>
                <a:lnTo>
                  <a:pt x="2039" y="158"/>
                </a:lnTo>
                <a:lnTo>
                  <a:pt x="2041" y="157"/>
                </a:lnTo>
                <a:lnTo>
                  <a:pt x="2041" y="158"/>
                </a:lnTo>
                <a:lnTo>
                  <a:pt x="2041" y="159"/>
                </a:lnTo>
                <a:lnTo>
                  <a:pt x="2042" y="157"/>
                </a:lnTo>
                <a:lnTo>
                  <a:pt x="2042" y="158"/>
                </a:lnTo>
                <a:lnTo>
                  <a:pt x="2043" y="158"/>
                </a:lnTo>
                <a:lnTo>
                  <a:pt x="2043" y="158"/>
                </a:lnTo>
                <a:lnTo>
                  <a:pt x="2043" y="157"/>
                </a:lnTo>
                <a:lnTo>
                  <a:pt x="2044" y="157"/>
                </a:lnTo>
                <a:lnTo>
                  <a:pt x="2044" y="157"/>
                </a:lnTo>
                <a:lnTo>
                  <a:pt x="2044" y="157"/>
                </a:lnTo>
                <a:lnTo>
                  <a:pt x="2045" y="157"/>
                </a:lnTo>
                <a:lnTo>
                  <a:pt x="2045" y="157"/>
                </a:lnTo>
                <a:lnTo>
                  <a:pt x="2045" y="157"/>
                </a:lnTo>
                <a:lnTo>
                  <a:pt x="2046" y="157"/>
                </a:lnTo>
                <a:lnTo>
                  <a:pt x="2046" y="158"/>
                </a:lnTo>
                <a:lnTo>
                  <a:pt x="2047" y="157"/>
                </a:lnTo>
                <a:lnTo>
                  <a:pt x="2047" y="158"/>
                </a:lnTo>
                <a:lnTo>
                  <a:pt x="2047" y="159"/>
                </a:lnTo>
                <a:lnTo>
                  <a:pt x="2048" y="158"/>
                </a:lnTo>
                <a:lnTo>
                  <a:pt x="2048" y="159"/>
                </a:lnTo>
                <a:lnTo>
                  <a:pt x="2048" y="158"/>
                </a:lnTo>
                <a:lnTo>
                  <a:pt x="2050" y="158"/>
                </a:lnTo>
                <a:lnTo>
                  <a:pt x="2050" y="157"/>
                </a:lnTo>
                <a:lnTo>
                  <a:pt x="2050" y="157"/>
                </a:lnTo>
                <a:lnTo>
                  <a:pt x="2051" y="158"/>
                </a:lnTo>
                <a:lnTo>
                  <a:pt x="2051" y="158"/>
                </a:lnTo>
                <a:lnTo>
                  <a:pt x="2052" y="157"/>
                </a:lnTo>
                <a:lnTo>
                  <a:pt x="2052" y="157"/>
                </a:lnTo>
                <a:lnTo>
                  <a:pt x="2052" y="158"/>
                </a:lnTo>
                <a:lnTo>
                  <a:pt x="2053" y="157"/>
                </a:lnTo>
                <a:lnTo>
                  <a:pt x="2053" y="157"/>
                </a:lnTo>
                <a:lnTo>
                  <a:pt x="2053" y="157"/>
                </a:lnTo>
                <a:lnTo>
                  <a:pt x="2054" y="157"/>
                </a:lnTo>
                <a:lnTo>
                  <a:pt x="2054" y="158"/>
                </a:lnTo>
                <a:lnTo>
                  <a:pt x="2054" y="157"/>
                </a:lnTo>
                <a:lnTo>
                  <a:pt x="2055" y="156"/>
                </a:lnTo>
                <a:lnTo>
                  <a:pt x="2055" y="158"/>
                </a:lnTo>
                <a:lnTo>
                  <a:pt x="2056" y="157"/>
                </a:lnTo>
                <a:lnTo>
                  <a:pt x="2056" y="158"/>
                </a:lnTo>
                <a:lnTo>
                  <a:pt x="2056" y="158"/>
                </a:lnTo>
                <a:lnTo>
                  <a:pt x="2057" y="157"/>
                </a:lnTo>
                <a:lnTo>
                  <a:pt x="2057" y="159"/>
                </a:lnTo>
                <a:lnTo>
                  <a:pt x="2057" y="158"/>
                </a:lnTo>
                <a:lnTo>
                  <a:pt x="2059" y="158"/>
                </a:lnTo>
                <a:lnTo>
                  <a:pt x="2059" y="158"/>
                </a:lnTo>
                <a:lnTo>
                  <a:pt x="2059" y="159"/>
                </a:lnTo>
                <a:lnTo>
                  <a:pt x="2060" y="158"/>
                </a:lnTo>
                <a:lnTo>
                  <a:pt x="2060" y="157"/>
                </a:lnTo>
                <a:lnTo>
                  <a:pt x="2061" y="159"/>
                </a:lnTo>
                <a:lnTo>
                  <a:pt x="2061" y="158"/>
                </a:lnTo>
                <a:lnTo>
                  <a:pt x="2061" y="157"/>
                </a:lnTo>
                <a:lnTo>
                  <a:pt x="2062" y="157"/>
                </a:lnTo>
                <a:lnTo>
                  <a:pt x="2062" y="158"/>
                </a:lnTo>
                <a:lnTo>
                  <a:pt x="2062" y="157"/>
                </a:lnTo>
                <a:lnTo>
                  <a:pt x="2063" y="158"/>
                </a:lnTo>
                <a:lnTo>
                  <a:pt x="2063" y="157"/>
                </a:lnTo>
                <a:lnTo>
                  <a:pt x="2063" y="157"/>
                </a:lnTo>
                <a:lnTo>
                  <a:pt x="2064" y="158"/>
                </a:lnTo>
                <a:lnTo>
                  <a:pt x="2064" y="158"/>
                </a:lnTo>
                <a:lnTo>
                  <a:pt x="2065" y="157"/>
                </a:lnTo>
                <a:lnTo>
                  <a:pt x="2065" y="157"/>
                </a:lnTo>
                <a:lnTo>
                  <a:pt x="2065" y="157"/>
                </a:lnTo>
                <a:lnTo>
                  <a:pt x="2066" y="157"/>
                </a:lnTo>
                <a:lnTo>
                  <a:pt x="2066" y="157"/>
                </a:lnTo>
                <a:lnTo>
                  <a:pt x="2066" y="157"/>
                </a:lnTo>
                <a:lnTo>
                  <a:pt x="2068" y="157"/>
                </a:lnTo>
                <a:lnTo>
                  <a:pt x="2068" y="159"/>
                </a:lnTo>
                <a:lnTo>
                  <a:pt x="2068" y="157"/>
                </a:lnTo>
                <a:lnTo>
                  <a:pt x="2069" y="157"/>
                </a:lnTo>
                <a:lnTo>
                  <a:pt x="2069" y="158"/>
                </a:lnTo>
                <a:lnTo>
                  <a:pt x="2070" y="158"/>
                </a:lnTo>
                <a:lnTo>
                  <a:pt x="2070" y="157"/>
                </a:lnTo>
                <a:lnTo>
                  <a:pt x="2070" y="157"/>
                </a:lnTo>
                <a:lnTo>
                  <a:pt x="2071" y="158"/>
                </a:lnTo>
                <a:lnTo>
                  <a:pt x="2071" y="158"/>
                </a:lnTo>
                <a:lnTo>
                  <a:pt x="2071" y="157"/>
                </a:lnTo>
                <a:lnTo>
                  <a:pt x="2072" y="157"/>
                </a:lnTo>
                <a:lnTo>
                  <a:pt x="2072" y="157"/>
                </a:lnTo>
                <a:lnTo>
                  <a:pt x="2073" y="158"/>
                </a:lnTo>
                <a:lnTo>
                  <a:pt x="2073" y="156"/>
                </a:lnTo>
                <a:lnTo>
                  <a:pt x="2073" y="157"/>
                </a:lnTo>
                <a:lnTo>
                  <a:pt x="2074" y="157"/>
                </a:lnTo>
                <a:lnTo>
                  <a:pt x="2074" y="157"/>
                </a:lnTo>
                <a:lnTo>
                  <a:pt x="2074" y="157"/>
                </a:lnTo>
                <a:lnTo>
                  <a:pt x="2075" y="157"/>
                </a:lnTo>
                <a:lnTo>
                  <a:pt x="2075" y="157"/>
                </a:lnTo>
                <a:lnTo>
                  <a:pt x="2075" y="157"/>
                </a:lnTo>
                <a:lnTo>
                  <a:pt x="2077" y="157"/>
                </a:lnTo>
                <a:lnTo>
                  <a:pt x="2077" y="157"/>
                </a:lnTo>
                <a:lnTo>
                  <a:pt x="2078" y="157"/>
                </a:lnTo>
                <a:lnTo>
                  <a:pt x="2078" y="157"/>
                </a:lnTo>
                <a:lnTo>
                  <a:pt x="2078" y="157"/>
                </a:lnTo>
                <a:lnTo>
                  <a:pt x="2079" y="157"/>
                </a:lnTo>
                <a:lnTo>
                  <a:pt x="2079" y="157"/>
                </a:lnTo>
                <a:lnTo>
                  <a:pt x="2079" y="157"/>
                </a:lnTo>
                <a:lnTo>
                  <a:pt x="2080" y="157"/>
                </a:lnTo>
                <a:lnTo>
                  <a:pt x="2080" y="157"/>
                </a:lnTo>
                <a:lnTo>
                  <a:pt x="2080" y="159"/>
                </a:lnTo>
                <a:lnTo>
                  <a:pt x="2081" y="157"/>
                </a:lnTo>
                <a:lnTo>
                  <a:pt x="2081" y="157"/>
                </a:lnTo>
                <a:lnTo>
                  <a:pt x="2082" y="157"/>
                </a:lnTo>
                <a:lnTo>
                  <a:pt x="2082" y="158"/>
                </a:lnTo>
                <a:lnTo>
                  <a:pt x="2082" y="157"/>
                </a:lnTo>
                <a:lnTo>
                  <a:pt x="2083" y="159"/>
                </a:lnTo>
                <a:lnTo>
                  <a:pt x="2083" y="157"/>
                </a:lnTo>
                <a:lnTo>
                  <a:pt x="2083" y="158"/>
                </a:lnTo>
                <a:lnTo>
                  <a:pt x="2084" y="157"/>
                </a:lnTo>
                <a:lnTo>
                  <a:pt x="2084" y="157"/>
                </a:lnTo>
                <a:lnTo>
                  <a:pt x="2084" y="158"/>
                </a:lnTo>
                <a:lnTo>
                  <a:pt x="2086" y="157"/>
                </a:lnTo>
                <a:lnTo>
                  <a:pt x="2086" y="158"/>
                </a:lnTo>
                <a:lnTo>
                  <a:pt x="2087" y="159"/>
                </a:lnTo>
                <a:lnTo>
                  <a:pt x="2087" y="157"/>
                </a:lnTo>
                <a:lnTo>
                  <a:pt x="2087" y="160"/>
                </a:lnTo>
                <a:lnTo>
                  <a:pt x="2088" y="157"/>
                </a:lnTo>
                <a:lnTo>
                  <a:pt x="2088" y="157"/>
                </a:lnTo>
                <a:lnTo>
                  <a:pt x="2088" y="158"/>
                </a:lnTo>
                <a:lnTo>
                  <a:pt x="2089" y="159"/>
                </a:lnTo>
                <a:lnTo>
                  <a:pt x="2089" y="158"/>
                </a:lnTo>
                <a:lnTo>
                  <a:pt x="2089" y="158"/>
                </a:lnTo>
                <a:lnTo>
                  <a:pt x="2090" y="158"/>
                </a:lnTo>
                <a:lnTo>
                  <a:pt x="2090" y="157"/>
                </a:lnTo>
                <a:lnTo>
                  <a:pt x="2091" y="157"/>
                </a:lnTo>
                <a:lnTo>
                  <a:pt x="2091" y="157"/>
                </a:lnTo>
                <a:lnTo>
                  <a:pt x="2091" y="158"/>
                </a:lnTo>
                <a:lnTo>
                  <a:pt x="2092" y="158"/>
                </a:lnTo>
                <a:lnTo>
                  <a:pt x="2092" y="158"/>
                </a:lnTo>
                <a:lnTo>
                  <a:pt x="2092" y="158"/>
                </a:lnTo>
                <a:lnTo>
                  <a:pt x="2093" y="157"/>
                </a:lnTo>
                <a:lnTo>
                  <a:pt x="2093" y="157"/>
                </a:lnTo>
                <a:lnTo>
                  <a:pt x="2093" y="158"/>
                </a:lnTo>
                <a:lnTo>
                  <a:pt x="2095" y="157"/>
                </a:lnTo>
                <a:lnTo>
                  <a:pt x="2095" y="158"/>
                </a:lnTo>
                <a:lnTo>
                  <a:pt x="2096" y="158"/>
                </a:lnTo>
                <a:lnTo>
                  <a:pt x="2096" y="157"/>
                </a:lnTo>
                <a:lnTo>
                  <a:pt x="2096" y="157"/>
                </a:lnTo>
                <a:lnTo>
                  <a:pt x="2097" y="159"/>
                </a:lnTo>
                <a:lnTo>
                  <a:pt x="2097" y="157"/>
                </a:lnTo>
                <a:lnTo>
                  <a:pt x="2097" y="157"/>
                </a:lnTo>
                <a:lnTo>
                  <a:pt x="2098" y="159"/>
                </a:lnTo>
                <a:lnTo>
                  <a:pt x="2098" y="157"/>
                </a:lnTo>
                <a:lnTo>
                  <a:pt x="2098" y="158"/>
                </a:lnTo>
                <a:lnTo>
                  <a:pt x="2099" y="157"/>
                </a:lnTo>
                <a:lnTo>
                  <a:pt x="2099" y="157"/>
                </a:lnTo>
                <a:lnTo>
                  <a:pt x="2100" y="158"/>
                </a:lnTo>
                <a:lnTo>
                  <a:pt x="2100" y="158"/>
                </a:lnTo>
                <a:lnTo>
                  <a:pt x="2100" y="158"/>
                </a:lnTo>
                <a:lnTo>
                  <a:pt x="2101" y="159"/>
                </a:lnTo>
                <a:lnTo>
                  <a:pt x="2101" y="158"/>
                </a:lnTo>
                <a:lnTo>
                  <a:pt x="2101" y="157"/>
                </a:lnTo>
                <a:lnTo>
                  <a:pt x="2102" y="157"/>
                </a:lnTo>
                <a:lnTo>
                  <a:pt x="2102" y="157"/>
                </a:lnTo>
                <a:lnTo>
                  <a:pt x="2102" y="159"/>
                </a:lnTo>
                <a:lnTo>
                  <a:pt x="2104" y="157"/>
                </a:lnTo>
                <a:lnTo>
                  <a:pt x="2104" y="159"/>
                </a:lnTo>
                <a:lnTo>
                  <a:pt x="2105" y="159"/>
                </a:lnTo>
                <a:lnTo>
                  <a:pt x="2105" y="159"/>
                </a:lnTo>
                <a:lnTo>
                  <a:pt x="2105" y="158"/>
                </a:lnTo>
                <a:lnTo>
                  <a:pt x="2106" y="158"/>
                </a:lnTo>
                <a:lnTo>
                  <a:pt x="2106" y="157"/>
                </a:lnTo>
                <a:lnTo>
                  <a:pt x="2106" y="157"/>
                </a:lnTo>
                <a:lnTo>
                  <a:pt x="2107" y="159"/>
                </a:lnTo>
                <a:lnTo>
                  <a:pt x="2107" y="157"/>
                </a:lnTo>
                <a:lnTo>
                  <a:pt x="2107" y="156"/>
                </a:lnTo>
                <a:lnTo>
                  <a:pt x="2108" y="159"/>
                </a:lnTo>
                <a:lnTo>
                  <a:pt x="2108" y="159"/>
                </a:lnTo>
                <a:lnTo>
                  <a:pt x="2109" y="157"/>
                </a:lnTo>
                <a:lnTo>
                  <a:pt x="2109" y="157"/>
                </a:lnTo>
                <a:lnTo>
                  <a:pt x="2109" y="157"/>
                </a:lnTo>
                <a:lnTo>
                  <a:pt x="2110" y="158"/>
                </a:lnTo>
                <a:lnTo>
                  <a:pt x="2110" y="158"/>
                </a:lnTo>
                <a:lnTo>
                  <a:pt x="2110" y="157"/>
                </a:lnTo>
                <a:lnTo>
                  <a:pt x="2111" y="157"/>
                </a:lnTo>
                <a:lnTo>
                  <a:pt x="2111" y="158"/>
                </a:lnTo>
                <a:lnTo>
                  <a:pt x="2111" y="159"/>
                </a:lnTo>
                <a:lnTo>
                  <a:pt x="2113" y="158"/>
                </a:lnTo>
                <a:lnTo>
                  <a:pt x="2113" y="159"/>
                </a:lnTo>
                <a:lnTo>
                  <a:pt x="2114" y="158"/>
                </a:lnTo>
                <a:lnTo>
                  <a:pt x="2114" y="157"/>
                </a:lnTo>
                <a:lnTo>
                  <a:pt x="2114" y="157"/>
                </a:lnTo>
                <a:lnTo>
                  <a:pt x="2115" y="157"/>
                </a:lnTo>
                <a:lnTo>
                  <a:pt x="2115" y="157"/>
                </a:lnTo>
                <a:lnTo>
                  <a:pt x="2115" y="158"/>
                </a:lnTo>
                <a:lnTo>
                  <a:pt x="2116" y="157"/>
                </a:lnTo>
                <a:lnTo>
                  <a:pt x="2116" y="158"/>
                </a:lnTo>
                <a:lnTo>
                  <a:pt x="2117" y="158"/>
                </a:lnTo>
                <a:lnTo>
                  <a:pt x="2117" y="157"/>
                </a:lnTo>
                <a:lnTo>
                  <a:pt x="2117" y="157"/>
                </a:lnTo>
                <a:lnTo>
                  <a:pt x="2118" y="158"/>
                </a:lnTo>
                <a:lnTo>
                  <a:pt x="2118" y="158"/>
                </a:lnTo>
                <a:lnTo>
                  <a:pt x="2118" y="158"/>
                </a:lnTo>
                <a:lnTo>
                  <a:pt x="2119" y="157"/>
                </a:lnTo>
                <a:lnTo>
                  <a:pt x="2119" y="158"/>
                </a:lnTo>
                <a:lnTo>
                  <a:pt x="2119" y="157"/>
                </a:lnTo>
                <a:lnTo>
                  <a:pt x="2120" y="157"/>
                </a:lnTo>
                <a:lnTo>
                  <a:pt x="2120" y="159"/>
                </a:lnTo>
                <a:lnTo>
                  <a:pt x="2122" y="157"/>
                </a:lnTo>
                <a:lnTo>
                  <a:pt x="2122" y="157"/>
                </a:lnTo>
                <a:lnTo>
                  <a:pt x="2122" y="157"/>
                </a:lnTo>
                <a:lnTo>
                  <a:pt x="2123" y="157"/>
                </a:lnTo>
                <a:lnTo>
                  <a:pt x="2123" y="158"/>
                </a:lnTo>
                <a:lnTo>
                  <a:pt x="2123" y="159"/>
                </a:lnTo>
                <a:lnTo>
                  <a:pt x="2124" y="157"/>
                </a:lnTo>
                <a:lnTo>
                  <a:pt x="2124" y="158"/>
                </a:lnTo>
                <a:lnTo>
                  <a:pt x="2124" y="158"/>
                </a:lnTo>
                <a:lnTo>
                  <a:pt x="2125" y="157"/>
                </a:lnTo>
                <a:lnTo>
                  <a:pt x="2125" y="158"/>
                </a:lnTo>
                <a:lnTo>
                  <a:pt x="2126" y="157"/>
                </a:lnTo>
                <a:lnTo>
                  <a:pt x="2126" y="157"/>
                </a:lnTo>
                <a:lnTo>
                  <a:pt x="2126" y="157"/>
                </a:lnTo>
                <a:lnTo>
                  <a:pt x="2127" y="159"/>
                </a:lnTo>
                <a:lnTo>
                  <a:pt x="2127" y="157"/>
                </a:lnTo>
                <a:lnTo>
                  <a:pt x="2127" y="157"/>
                </a:lnTo>
                <a:lnTo>
                  <a:pt x="2128" y="158"/>
                </a:lnTo>
                <a:lnTo>
                  <a:pt x="2128" y="157"/>
                </a:lnTo>
                <a:lnTo>
                  <a:pt x="2128" y="158"/>
                </a:lnTo>
                <a:lnTo>
                  <a:pt x="2129" y="157"/>
                </a:lnTo>
                <a:lnTo>
                  <a:pt x="2129" y="157"/>
                </a:lnTo>
                <a:lnTo>
                  <a:pt x="2131" y="158"/>
                </a:lnTo>
                <a:lnTo>
                  <a:pt x="2131" y="157"/>
                </a:lnTo>
                <a:lnTo>
                  <a:pt x="2131" y="157"/>
                </a:lnTo>
                <a:lnTo>
                  <a:pt x="2132" y="157"/>
                </a:lnTo>
                <a:lnTo>
                  <a:pt x="2132" y="157"/>
                </a:lnTo>
                <a:lnTo>
                  <a:pt x="2132" y="157"/>
                </a:lnTo>
                <a:lnTo>
                  <a:pt x="2133" y="156"/>
                </a:lnTo>
                <a:lnTo>
                  <a:pt x="2133" y="157"/>
                </a:lnTo>
                <a:lnTo>
                  <a:pt x="2133" y="157"/>
                </a:lnTo>
                <a:lnTo>
                  <a:pt x="2134" y="157"/>
                </a:lnTo>
                <a:lnTo>
                  <a:pt x="2134" y="157"/>
                </a:lnTo>
                <a:lnTo>
                  <a:pt x="2135" y="157"/>
                </a:lnTo>
                <a:lnTo>
                  <a:pt x="2135" y="158"/>
                </a:lnTo>
                <a:lnTo>
                  <a:pt x="2135" y="157"/>
                </a:lnTo>
                <a:lnTo>
                  <a:pt x="2136" y="157"/>
                </a:lnTo>
                <a:lnTo>
                  <a:pt x="2136" y="157"/>
                </a:lnTo>
                <a:lnTo>
                  <a:pt x="2136" y="157"/>
                </a:lnTo>
                <a:lnTo>
                  <a:pt x="2137" y="156"/>
                </a:lnTo>
                <a:lnTo>
                  <a:pt x="2137" y="157"/>
                </a:lnTo>
                <a:lnTo>
                  <a:pt x="2137" y="158"/>
                </a:lnTo>
                <a:lnTo>
                  <a:pt x="2138" y="157"/>
                </a:lnTo>
                <a:lnTo>
                  <a:pt x="2138" y="157"/>
                </a:lnTo>
                <a:lnTo>
                  <a:pt x="2140" y="157"/>
                </a:lnTo>
                <a:lnTo>
                  <a:pt x="2140" y="157"/>
                </a:lnTo>
                <a:lnTo>
                  <a:pt x="2140" y="157"/>
                </a:lnTo>
                <a:lnTo>
                  <a:pt x="2141" y="156"/>
                </a:lnTo>
                <a:lnTo>
                  <a:pt x="2141" y="158"/>
                </a:lnTo>
                <a:lnTo>
                  <a:pt x="2141" y="158"/>
                </a:lnTo>
                <a:lnTo>
                  <a:pt x="2142" y="158"/>
                </a:lnTo>
                <a:lnTo>
                  <a:pt x="2142" y="157"/>
                </a:lnTo>
                <a:lnTo>
                  <a:pt x="2142" y="158"/>
                </a:lnTo>
                <a:lnTo>
                  <a:pt x="2143" y="157"/>
                </a:lnTo>
                <a:lnTo>
                  <a:pt x="2143" y="158"/>
                </a:lnTo>
                <a:lnTo>
                  <a:pt x="2144" y="158"/>
                </a:lnTo>
                <a:lnTo>
                  <a:pt x="2144" y="157"/>
                </a:lnTo>
                <a:lnTo>
                  <a:pt x="2144" y="157"/>
                </a:lnTo>
                <a:lnTo>
                  <a:pt x="2145" y="157"/>
                </a:lnTo>
                <a:lnTo>
                  <a:pt x="2145" y="158"/>
                </a:lnTo>
                <a:lnTo>
                  <a:pt x="2145" y="157"/>
                </a:lnTo>
                <a:lnTo>
                  <a:pt x="2146" y="157"/>
                </a:lnTo>
                <a:lnTo>
                  <a:pt x="2146" y="157"/>
                </a:lnTo>
                <a:lnTo>
                  <a:pt x="2146" y="157"/>
                </a:lnTo>
                <a:lnTo>
                  <a:pt x="2147" y="158"/>
                </a:lnTo>
                <a:lnTo>
                  <a:pt x="2147" y="157"/>
                </a:lnTo>
                <a:lnTo>
                  <a:pt x="2149" y="158"/>
                </a:lnTo>
                <a:lnTo>
                  <a:pt x="2149" y="158"/>
                </a:lnTo>
                <a:lnTo>
                  <a:pt x="2149" y="158"/>
                </a:lnTo>
                <a:lnTo>
                  <a:pt x="2150" y="157"/>
                </a:lnTo>
                <a:lnTo>
                  <a:pt x="2150" y="157"/>
                </a:lnTo>
                <a:lnTo>
                  <a:pt x="2150" y="158"/>
                </a:lnTo>
                <a:lnTo>
                  <a:pt x="2151" y="158"/>
                </a:lnTo>
                <a:lnTo>
                  <a:pt x="2151" y="158"/>
                </a:lnTo>
                <a:lnTo>
                  <a:pt x="2151" y="157"/>
                </a:lnTo>
                <a:lnTo>
                  <a:pt x="2152" y="157"/>
                </a:lnTo>
                <a:lnTo>
                  <a:pt x="2152" y="157"/>
                </a:lnTo>
                <a:lnTo>
                  <a:pt x="2153" y="157"/>
                </a:lnTo>
                <a:lnTo>
                  <a:pt x="2153" y="157"/>
                </a:lnTo>
                <a:lnTo>
                  <a:pt x="2153" y="157"/>
                </a:lnTo>
                <a:lnTo>
                  <a:pt x="2154" y="157"/>
                </a:lnTo>
                <a:lnTo>
                  <a:pt x="2154" y="157"/>
                </a:lnTo>
                <a:lnTo>
                  <a:pt x="2154" y="158"/>
                </a:lnTo>
                <a:lnTo>
                  <a:pt x="2155" y="157"/>
                </a:lnTo>
                <a:lnTo>
                  <a:pt x="2155" y="157"/>
                </a:lnTo>
                <a:lnTo>
                  <a:pt x="2155" y="159"/>
                </a:lnTo>
                <a:lnTo>
                  <a:pt x="2156" y="157"/>
                </a:lnTo>
                <a:lnTo>
                  <a:pt x="2156" y="158"/>
                </a:lnTo>
                <a:lnTo>
                  <a:pt x="2158" y="157"/>
                </a:lnTo>
                <a:lnTo>
                  <a:pt x="2158" y="158"/>
                </a:lnTo>
                <a:lnTo>
                  <a:pt x="2158" y="157"/>
                </a:lnTo>
                <a:lnTo>
                  <a:pt x="2159" y="157"/>
                </a:lnTo>
                <a:lnTo>
                  <a:pt x="2159" y="157"/>
                </a:lnTo>
                <a:lnTo>
                  <a:pt x="2159" y="157"/>
                </a:lnTo>
                <a:lnTo>
                  <a:pt x="2160" y="157"/>
                </a:lnTo>
                <a:lnTo>
                  <a:pt x="2160" y="157"/>
                </a:lnTo>
                <a:lnTo>
                  <a:pt x="2161" y="157"/>
                </a:lnTo>
                <a:lnTo>
                  <a:pt x="2161" y="157"/>
                </a:lnTo>
                <a:lnTo>
                  <a:pt x="2161" y="157"/>
                </a:lnTo>
                <a:lnTo>
                  <a:pt x="2162" y="158"/>
                </a:lnTo>
                <a:lnTo>
                  <a:pt x="2162" y="159"/>
                </a:lnTo>
                <a:lnTo>
                  <a:pt x="2162" y="157"/>
                </a:lnTo>
                <a:lnTo>
                  <a:pt x="2163" y="157"/>
                </a:lnTo>
                <a:lnTo>
                  <a:pt x="2163" y="158"/>
                </a:lnTo>
                <a:lnTo>
                  <a:pt x="2163" y="157"/>
                </a:lnTo>
                <a:lnTo>
                  <a:pt x="2164" y="157"/>
                </a:lnTo>
                <a:lnTo>
                  <a:pt x="2164" y="158"/>
                </a:lnTo>
                <a:lnTo>
                  <a:pt x="2165" y="157"/>
                </a:lnTo>
                <a:lnTo>
                  <a:pt x="2165" y="157"/>
                </a:lnTo>
                <a:lnTo>
                  <a:pt x="2165" y="157"/>
                </a:lnTo>
                <a:lnTo>
                  <a:pt x="2167" y="156"/>
                </a:lnTo>
                <a:lnTo>
                  <a:pt x="2167" y="157"/>
                </a:lnTo>
                <a:lnTo>
                  <a:pt x="2167" y="158"/>
                </a:lnTo>
                <a:lnTo>
                  <a:pt x="2168" y="158"/>
                </a:lnTo>
                <a:lnTo>
                  <a:pt x="2168" y="157"/>
                </a:lnTo>
                <a:lnTo>
                  <a:pt x="2168" y="157"/>
                </a:lnTo>
                <a:lnTo>
                  <a:pt x="2169" y="157"/>
                </a:lnTo>
                <a:lnTo>
                  <a:pt x="2169" y="157"/>
                </a:lnTo>
                <a:lnTo>
                  <a:pt x="2170" y="158"/>
                </a:lnTo>
                <a:lnTo>
                  <a:pt x="2170" y="157"/>
                </a:lnTo>
                <a:lnTo>
                  <a:pt x="2170" y="157"/>
                </a:lnTo>
                <a:lnTo>
                  <a:pt x="2171" y="157"/>
                </a:lnTo>
                <a:lnTo>
                  <a:pt x="2171" y="158"/>
                </a:lnTo>
                <a:lnTo>
                  <a:pt x="2171" y="158"/>
                </a:lnTo>
                <a:lnTo>
                  <a:pt x="2172" y="157"/>
                </a:lnTo>
                <a:lnTo>
                  <a:pt x="2172" y="159"/>
                </a:lnTo>
                <a:lnTo>
                  <a:pt x="2172" y="157"/>
                </a:lnTo>
                <a:lnTo>
                  <a:pt x="2173" y="157"/>
                </a:lnTo>
                <a:lnTo>
                  <a:pt x="2173" y="157"/>
                </a:lnTo>
                <a:lnTo>
                  <a:pt x="2174" y="157"/>
                </a:lnTo>
                <a:lnTo>
                  <a:pt x="2174" y="158"/>
                </a:lnTo>
                <a:lnTo>
                  <a:pt x="2174" y="157"/>
                </a:lnTo>
                <a:lnTo>
                  <a:pt x="2176" y="157"/>
                </a:lnTo>
                <a:lnTo>
                  <a:pt x="2176" y="157"/>
                </a:lnTo>
                <a:lnTo>
                  <a:pt x="2176" y="157"/>
                </a:lnTo>
                <a:lnTo>
                  <a:pt x="2177" y="159"/>
                </a:lnTo>
                <a:lnTo>
                  <a:pt x="2177" y="157"/>
                </a:lnTo>
                <a:lnTo>
                  <a:pt x="2177" y="158"/>
                </a:lnTo>
                <a:lnTo>
                  <a:pt x="2178" y="157"/>
                </a:lnTo>
                <a:lnTo>
                  <a:pt x="2178" y="157"/>
                </a:lnTo>
                <a:lnTo>
                  <a:pt x="2179" y="157"/>
                </a:lnTo>
                <a:lnTo>
                  <a:pt x="2179" y="158"/>
                </a:lnTo>
                <a:lnTo>
                  <a:pt x="2179" y="158"/>
                </a:lnTo>
                <a:lnTo>
                  <a:pt x="2180" y="157"/>
                </a:lnTo>
                <a:lnTo>
                  <a:pt x="2180" y="157"/>
                </a:lnTo>
                <a:lnTo>
                  <a:pt x="2180" y="158"/>
                </a:lnTo>
                <a:lnTo>
                  <a:pt x="2181" y="157"/>
                </a:lnTo>
                <a:lnTo>
                  <a:pt x="2181" y="157"/>
                </a:lnTo>
                <a:lnTo>
                  <a:pt x="2181" y="159"/>
                </a:lnTo>
                <a:lnTo>
                  <a:pt x="2182" y="158"/>
                </a:lnTo>
                <a:lnTo>
                  <a:pt x="2182" y="158"/>
                </a:lnTo>
                <a:lnTo>
                  <a:pt x="2183" y="158"/>
                </a:lnTo>
                <a:lnTo>
                  <a:pt x="2183" y="159"/>
                </a:lnTo>
                <a:lnTo>
                  <a:pt x="2183" y="158"/>
                </a:lnTo>
                <a:lnTo>
                  <a:pt x="2185" y="157"/>
                </a:lnTo>
                <a:lnTo>
                  <a:pt x="2185" y="157"/>
                </a:lnTo>
                <a:lnTo>
                  <a:pt x="2185" y="157"/>
                </a:lnTo>
                <a:lnTo>
                  <a:pt x="2186" y="157"/>
                </a:lnTo>
                <a:lnTo>
                  <a:pt x="2186" y="158"/>
                </a:lnTo>
                <a:lnTo>
                  <a:pt x="2186" y="160"/>
                </a:lnTo>
                <a:lnTo>
                  <a:pt x="2187" y="159"/>
                </a:lnTo>
                <a:lnTo>
                  <a:pt x="2187" y="159"/>
                </a:lnTo>
                <a:lnTo>
                  <a:pt x="2188" y="158"/>
                </a:lnTo>
                <a:lnTo>
                  <a:pt x="2188" y="160"/>
                </a:lnTo>
                <a:lnTo>
                  <a:pt x="2188" y="157"/>
                </a:lnTo>
                <a:lnTo>
                  <a:pt x="2189" y="160"/>
                </a:lnTo>
                <a:lnTo>
                  <a:pt x="2189" y="159"/>
                </a:lnTo>
                <a:lnTo>
                  <a:pt x="2189" y="157"/>
                </a:lnTo>
                <a:lnTo>
                  <a:pt x="2190" y="159"/>
                </a:lnTo>
                <a:lnTo>
                  <a:pt x="2190" y="157"/>
                </a:lnTo>
                <a:lnTo>
                  <a:pt x="2190" y="157"/>
                </a:lnTo>
                <a:lnTo>
                  <a:pt x="2191" y="157"/>
                </a:lnTo>
                <a:lnTo>
                  <a:pt x="2191" y="157"/>
                </a:lnTo>
                <a:lnTo>
                  <a:pt x="2192" y="156"/>
                </a:lnTo>
                <a:lnTo>
                  <a:pt x="2192" y="159"/>
                </a:lnTo>
                <a:lnTo>
                  <a:pt x="2192" y="157"/>
                </a:lnTo>
                <a:lnTo>
                  <a:pt x="2194" y="159"/>
                </a:lnTo>
                <a:lnTo>
                  <a:pt x="2194" y="157"/>
                </a:lnTo>
                <a:lnTo>
                  <a:pt x="2194" y="158"/>
                </a:lnTo>
                <a:lnTo>
                  <a:pt x="2195" y="159"/>
                </a:lnTo>
                <a:lnTo>
                  <a:pt x="2195" y="157"/>
                </a:lnTo>
                <a:lnTo>
                  <a:pt x="2195" y="158"/>
                </a:lnTo>
                <a:lnTo>
                  <a:pt x="2196" y="158"/>
                </a:lnTo>
                <a:lnTo>
                  <a:pt x="2196" y="157"/>
                </a:lnTo>
                <a:lnTo>
                  <a:pt x="2197" y="158"/>
                </a:lnTo>
                <a:lnTo>
                  <a:pt x="2197" y="157"/>
                </a:lnTo>
                <a:lnTo>
                  <a:pt x="2197" y="158"/>
                </a:lnTo>
                <a:lnTo>
                  <a:pt x="2198" y="158"/>
                </a:lnTo>
                <a:lnTo>
                  <a:pt x="2198" y="157"/>
                </a:lnTo>
                <a:lnTo>
                  <a:pt x="2198" y="157"/>
                </a:lnTo>
                <a:lnTo>
                  <a:pt x="2199" y="157"/>
                </a:lnTo>
                <a:lnTo>
                  <a:pt x="2199" y="157"/>
                </a:lnTo>
                <a:lnTo>
                  <a:pt x="2200" y="157"/>
                </a:lnTo>
                <a:lnTo>
                  <a:pt x="2200" y="157"/>
                </a:lnTo>
                <a:lnTo>
                  <a:pt x="2200" y="158"/>
                </a:lnTo>
                <a:lnTo>
                  <a:pt x="2201" y="159"/>
                </a:lnTo>
                <a:lnTo>
                  <a:pt x="2201" y="157"/>
                </a:lnTo>
                <a:lnTo>
                  <a:pt x="2201" y="157"/>
                </a:lnTo>
                <a:lnTo>
                  <a:pt x="2203" y="158"/>
                </a:lnTo>
                <a:lnTo>
                  <a:pt x="2203" y="157"/>
                </a:lnTo>
                <a:lnTo>
                  <a:pt x="2203" y="157"/>
                </a:lnTo>
                <a:lnTo>
                  <a:pt x="2204" y="157"/>
                </a:lnTo>
                <a:lnTo>
                  <a:pt x="2204" y="157"/>
                </a:lnTo>
                <a:lnTo>
                  <a:pt x="2205" y="158"/>
                </a:lnTo>
                <a:lnTo>
                  <a:pt x="2205" y="158"/>
                </a:lnTo>
                <a:lnTo>
                  <a:pt x="2205" y="158"/>
                </a:lnTo>
                <a:lnTo>
                  <a:pt x="2206" y="158"/>
                </a:lnTo>
                <a:lnTo>
                  <a:pt x="2206" y="159"/>
                </a:lnTo>
                <a:lnTo>
                  <a:pt x="2206" y="158"/>
                </a:lnTo>
                <a:lnTo>
                  <a:pt x="2207" y="158"/>
                </a:lnTo>
                <a:lnTo>
                  <a:pt x="2207" y="159"/>
                </a:lnTo>
                <a:lnTo>
                  <a:pt x="2207" y="157"/>
                </a:lnTo>
                <a:lnTo>
                  <a:pt x="2208" y="157"/>
                </a:lnTo>
                <a:lnTo>
                  <a:pt x="2208" y="157"/>
                </a:lnTo>
                <a:lnTo>
                  <a:pt x="2209" y="158"/>
                </a:lnTo>
                <a:lnTo>
                  <a:pt x="2209" y="158"/>
                </a:lnTo>
                <a:lnTo>
                  <a:pt x="2209" y="157"/>
                </a:lnTo>
                <a:lnTo>
                  <a:pt x="2210" y="157"/>
                </a:lnTo>
                <a:lnTo>
                  <a:pt x="2210" y="157"/>
                </a:lnTo>
                <a:lnTo>
                  <a:pt x="2210" y="158"/>
                </a:lnTo>
                <a:lnTo>
                  <a:pt x="2212" y="157"/>
                </a:lnTo>
                <a:lnTo>
                  <a:pt x="2212" y="157"/>
                </a:lnTo>
                <a:lnTo>
                  <a:pt x="2212" y="157"/>
                </a:lnTo>
                <a:lnTo>
                  <a:pt x="2213" y="158"/>
                </a:lnTo>
                <a:lnTo>
                  <a:pt x="2213" y="159"/>
                </a:lnTo>
                <a:lnTo>
                  <a:pt x="2214" y="158"/>
                </a:lnTo>
                <a:lnTo>
                  <a:pt x="2214" y="159"/>
                </a:lnTo>
                <a:lnTo>
                  <a:pt x="2214" y="157"/>
                </a:lnTo>
                <a:lnTo>
                  <a:pt x="2215" y="157"/>
                </a:lnTo>
                <a:lnTo>
                  <a:pt x="2215" y="157"/>
                </a:lnTo>
                <a:lnTo>
                  <a:pt x="2215" y="157"/>
                </a:lnTo>
                <a:lnTo>
                  <a:pt x="2216" y="157"/>
                </a:lnTo>
                <a:lnTo>
                  <a:pt x="2216" y="157"/>
                </a:lnTo>
                <a:lnTo>
                  <a:pt x="2216" y="157"/>
                </a:lnTo>
                <a:lnTo>
                  <a:pt x="2217" y="158"/>
                </a:lnTo>
                <a:lnTo>
                  <a:pt x="2217" y="157"/>
                </a:lnTo>
                <a:lnTo>
                  <a:pt x="2218" y="157"/>
                </a:lnTo>
                <a:lnTo>
                  <a:pt x="2218" y="157"/>
                </a:lnTo>
                <a:lnTo>
                  <a:pt x="2218" y="157"/>
                </a:lnTo>
                <a:lnTo>
                  <a:pt x="2219" y="157"/>
                </a:lnTo>
                <a:lnTo>
                  <a:pt x="2219" y="158"/>
                </a:lnTo>
                <a:lnTo>
                  <a:pt x="2219" y="158"/>
                </a:lnTo>
                <a:lnTo>
                  <a:pt x="2221" y="158"/>
                </a:lnTo>
                <a:lnTo>
                  <a:pt x="2221" y="157"/>
                </a:lnTo>
                <a:lnTo>
                  <a:pt x="2221" y="157"/>
                </a:lnTo>
                <a:lnTo>
                  <a:pt x="2222" y="157"/>
                </a:lnTo>
                <a:lnTo>
                  <a:pt x="2222" y="157"/>
                </a:lnTo>
                <a:lnTo>
                  <a:pt x="2223" y="157"/>
                </a:lnTo>
                <a:lnTo>
                  <a:pt x="2223" y="157"/>
                </a:lnTo>
                <a:lnTo>
                  <a:pt x="2223" y="159"/>
                </a:lnTo>
                <a:lnTo>
                  <a:pt x="2224" y="157"/>
                </a:lnTo>
                <a:lnTo>
                  <a:pt x="2224" y="157"/>
                </a:lnTo>
                <a:lnTo>
                  <a:pt x="2224" y="158"/>
                </a:lnTo>
                <a:lnTo>
                  <a:pt x="2225" y="157"/>
                </a:lnTo>
                <a:lnTo>
                  <a:pt x="2225" y="157"/>
                </a:lnTo>
                <a:lnTo>
                  <a:pt x="2225" y="159"/>
                </a:lnTo>
                <a:lnTo>
                  <a:pt x="2226" y="157"/>
                </a:lnTo>
                <a:lnTo>
                  <a:pt x="2226" y="157"/>
                </a:lnTo>
                <a:lnTo>
                  <a:pt x="2227" y="157"/>
                </a:lnTo>
                <a:lnTo>
                  <a:pt x="2227" y="158"/>
                </a:lnTo>
                <a:lnTo>
                  <a:pt x="2227" y="158"/>
                </a:lnTo>
                <a:lnTo>
                  <a:pt x="2228" y="157"/>
                </a:lnTo>
                <a:lnTo>
                  <a:pt x="2228" y="158"/>
                </a:lnTo>
                <a:lnTo>
                  <a:pt x="2228" y="157"/>
                </a:lnTo>
                <a:lnTo>
                  <a:pt x="2230" y="157"/>
                </a:lnTo>
                <a:lnTo>
                  <a:pt x="2230" y="157"/>
                </a:lnTo>
                <a:lnTo>
                  <a:pt x="2230" y="157"/>
                </a:lnTo>
                <a:lnTo>
                  <a:pt x="2231" y="158"/>
                </a:lnTo>
                <a:lnTo>
                  <a:pt x="2231" y="157"/>
                </a:lnTo>
                <a:lnTo>
                  <a:pt x="2232" y="159"/>
                </a:lnTo>
                <a:lnTo>
                  <a:pt x="2232" y="158"/>
                </a:lnTo>
                <a:lnTo>
                  <a:pt x="2232" y="158"/>
                </a:lnTo>
                <a:lnTo>
                  <a:pt x="2233" y="158"/>
                </a:lnTo>
                <a:lnTo>
                  <a:pt x="2233" y="160"/>
                </a:lnTo>
                <a:lnTo>
                  <a:pt x="2233" y="158"/>
                </a:lnTo>
                <a:lnTo>
                  <a:pt x="2234" y="158"/>
                </a:lnTo>
                <a:lnTo>
                  <a:pt x="2234" y="157"/>
                </a:lnTo>
                <a:lnTo>
                  <a:pt x="2234" y="157"/>
                </a:lnTo>
                <a:lnTo>
                  <a:pt x="2235" y="156"/>
                </a:lnTo>
                <a:lnTo>
                  <a:pt x="2235" y="157"/>
                </a:lnTo>
                <a:lnTo>
                  <a:pt x="2236" y="157"/>
                </a:lnTo>
                <a:lnTo>
                  <a:pt x="2236" y="157"/>
                </a:lnTo>
                <a:lnTo>
                  <a:pt x="2236" y="157"/>
                </a:lnTo>
                <a:lnTo>
                  <a:pt x="2237" y="157"/>
                </a:lnTo>
                <a:lnTo>
                  <a:pt x="2237" y="159"/>
                </a:lnTo>
                <a:lnTo>
                  <a:pt x="2237" y="156"/>
                </a:lnTo>
                <a:lnTo>
                  <a:pt x="2239" y="157"/>
                </a:lnTo>
                <a:lnTo>
                  <a:pt x="2239" y="157"/>
                </a:lnTo>
                <a:lnTo>
                  <a:pt x="2239" y="157"/>
                </a:lnTo>
                <a:lnTo>
                  <a:pt x="2240" y="157"/>
                </a:lnTo>
                <a:lnTo>
                  <a:pt x="2240" y="158"/>
                </a:lnTo>
                <a:lnTo>
                  <a:pt x="2241" y="157"/>
                </a:lnTo>
                <a:lnTo>
                  <a:pt x="2241" y="156"/>
                </a:lnTo>
                <a:lnTo>
                  <a:pt x="2241" y="157"/>
                </a:lnTo>
                <a:lnTo>
                  <a:pt x="2242" y="157"/>
                </a:lnTo>
                <a:lnTo>
                  <a:pt x="2242" y="158"/>
                </a:lnTo>
                <a:lnTo>
                  <a:pt x="2242" y="158"/>
                </a:lnTo>
                <a:lnTo>
                  <a:pt x="2243" y="158"/>
                </a:lnTo>
                <a:lnTo>
                  <a:pt x="2243" y="157"/>
                </a:lnTo>
                <a:lnTo>
                  <a:pt x="2244" y="157"/>
                </a:lnTo>
                <a:lnTo>
                  <a:pt x="2244" y="157"/>
                </a:lnTo>
                <a:lnTo>
                  <a:pt x="2244" y="157"/>
                </a:lnTo>
                <a:lnTo>
                  <a:pt x="2245" y="158"/>
                </a:lnTo>
                <a:lnTo>
                  <a:pt x="2245" y="157"/>
                </a:lnTo>
                <a:lnTo>
                  <a:pt x="2245" y="157"/>
                </a:lnTo>
                <a:lnTo>
                  <a:pt x="2246" y="158"/>
                </a:lnTo>
                <a:lnTo>
                  <a:pt x="2246" y="158"/>
                </a:lnTo>
                <a:lnTo>
                  <a:pt x="2246" y="157"/>
                </a:lnTo>
                <a:lnTo>
                  <a:pt x="2248" y="157"/>
                </a:lnTo>
                <a:lnTo>
                  <a:pt x="2248" y="158"/>
                </a:lnTo>
                <a:lnTo>
                  <a:pt x="2249" y="158"/>
                </a:lnTo>
                <a:lnTo>
                  <a:pt x="2249" y="159"/>
                </a:lnTo>
                <a:lnTo>
                  <a:pt x="2249" y="158"/>
                </a:lnTo>
                <a:lnTo>
                  <a:pt x="2250" y="157"/>
                </a:lnTo>
                <a:lnTo>
                  <a:pt x="2250" y="157"/>
                </a:lnTo>
                <a:lnTo>
                  <a:pt x="2250" y="157"/>
                </a:lnTo>
                <a:lnTo>
                  <a:pt x="2251" y="157"/>
                </a:lnTo>
                <a:lnTo>
                  <a:pt x="2251" y="158"/>
                </a:lnTo>
                <a:lnTo>
                  <a:pt x="2251" y="157"/>
                </a:lnTo>
                <a:lnTo>
                  <a:pt x="2252" y="157"/>
                </a:lnTo>
                <a:lnTo>
                  <a:pt x="2252" y="157"/>
                </a:lnTo>
                <a:lnTo>
                  <a:pt x="2253" y="157"/>
                </a:lnTo>
                <a:lnTo>
                  <a:pt x="2253" y="158"/>
                </a:lnTo>
                <a:lnTo>
                  <a:pt x="2253" y="157"/>
                </a:lnTo>
                <a:lnTo>
                  <a:pt x="2254" y="158"/>
                </a:lnTo>
                <a:lnTo>
                  <a:pt x="2254" y="157"/>
                </a:lnTo>
                <a:lnTo>
                  <a:pt x="2254" y="158"/>
                </a:lnTo>
                <a:lnTo>
                  <a:pt x="2255" y="158"/>
                </a:lnTo>
                <a:lnTo>
                  <a:pt x="2255" y="159"/>
                </a:lnTo>
                <a:lnTo>
                  <a:pt x="2255" y="157"/>
                </a:lnTo>
                <a:lnTo>
                  <a:pt x="2257" y="159"/>
                </a:lnTo>
                <a:lnTo>
                  <a:pt x="2257" y="158"/>
                </a:lnTo>
                <a:lnTo>
                  <a:pt x="2258" y="156"/>
                </a:lnTo>
                <a:lnTo>
                  <a:pt x="2258" y="158"/>
                </a:lnTo>
                <a:lnTo>
                  <a:pt x="2258" y="156"/>
                </a:lnTo>
                <a:lnTo>
                  <a:pt x="2259" y="159"/>
                </a:lnTo>
                <a:lnTo>
                  <a:pt x="2259" y="157"/>
                </a:lnTo>
                <a:lnTo>
                  <a:pt x="2259" y="158"/>
                </a:lnTo>
                <a:lnTo>
                  <a:pt x="2260" y="158"/>
                </a:lnTo>
                <a:lnTo>
                  <a:pt x="2260" y="157"/>
                </a:lnTo>
                <a:lnTo>
                  <a:pt x="2260" y="157"/>
                </a:lnTo>
                <a:lnTo>
                  <a:pt x="2261" y="158"/>
                </a:lnTo>
                <a:lnTo>
                  <a:pt x="2261" y="159"/>
                </a:lnTo>
                <a:lnTo>
                  <a:pt x="2262" y="157"/>
                </a:lnTo>
                <a:lnTo>
                  <a:pt x="2262" y="157"/>
                </a:lnTo>
                <a:lnTo>
                  <a:pt x="2262" y="157"/>
                </a:lnTo>
                <a:lnTo>
                  <a:pt x="2263" y="158"/>
                </a:lnTo>
                <a:lnTo>
                  <a:pt x="2263" y="159"/>
                </a:lnTo>
                <a:lnTo>
                  <a:pt x="2263" y="159"/>
                </a:lnTo>
                <a:lnTo>
                  <a:pt x="2264" y="159"/>
                </a:lnTo>
                <a:lnTo>
                  <a:pt x="2264" y="157"/>
                </a:lnTo>
                <a:lnTo>
                  <a:pt x="2264" y="157"/>
                </a:lnTo>
                <a:lnTo>
                  <a:pt x="2266" y="158"/>
                </a:lnTo>
                <a:lnTo>
                  <a:pt x="2266" y="158"/>
                </a:lnTo>
                <a:lnTo>
                  <a:pt x="2267" y="159"/>
                </a:lnTo>
                <a:lnTo>
                  <a:pt x="2267" y="157"/>
                </a:lnTo>
                <a:lnTo>
                  <a:pt x="2267" y="158"/>
                </a:lnTo>
                <a:lnTo>
                  <a:pt x="2268" y="159"/>
                </a:lnTo>
                <a:lnTo>
                  <a:pt x="2268" y="158"/>
                </a:lnTo>
                <a:lnTo>
                  <a:pt x="2268" y="158"/>
                </a:lnTo>
                <a:lnTo>
                  <a:pt x="2269" y="159"/>
                </a:lnTo>
                <a:lnTo>
                  <a:pt x="2269" y="159"/>
                </a:lnTo>
                <a:lnTo>
                  <a:pt x="2269" y="158"/>
                </a:lnTo>
                <a:lnTo>
                  <a:pt x="2270" y="158"/>
                </a:lnTo>
                <a:lnTo>
                  <a:pt x="2270" y="159"/>
                </a:lnTo>
                <a:lnTo>
                  <a:pt x="2271" y="157"/>
                </a:lnTo>
                <a:lnTo>
                  <a:pt x="2271" y="159"/>
                </a:lnTo>
                <a:lnTo>
                  <a:pt x="2271" y="159"/>
                </a:lnTo>
                <a:lnTo>
                  <a:pt x="2272" y="157"/>
                </a:lnTo>
                <a:lnTo>
                  <a:pt x="2272" y="158"/>
                </a:lnTo>
                <a:lnTo>
                  <a:pt x="2272" y="158"/>
                </a:lnTo>
                <a:lnTo>
                  <a:pt x="2273" y="158"/>
                </a:lnTo>
                <a:lnTo>
                  <a:pt x="2273" y="157"/>
                </a:lnTo>
                <a:lnTo>
                  <a:pt x="2273" y="157"/>
                </a:lnTo>
                <a:lnTo>
                  <a:pt x="2275" y="159"/>
                </a:lnTo>
                <a:lnTo>
                  <a:pt x="2275" y="157"/>
                </a:lnTo>
                <a:lnTo>
                  <a:pt x="2276" y="159"/>
                </a:lnTo>
                <a:lnTo>
                  <a:pt x="2276" y="158"/>
                </a:lnTo>
                <a:lnTo>
                  <a:pt x="2276" y="159"/>
                </a:lnTo>
                <a:lnTo>
                  <a:pt x="2277" y="157"/>
                </a:lnTo>
                <a:lnTo>
                  <a:pt x="2277" y="158"/>
                </a:lnTo>
                <a:lnTo>
                  <a:pt x="2277" y="158"/>
                </a:lnTo>
                <a:lnTo>
                  <a:pt x="2278" y="158"/>
                </a:lnTo>
                <a:lnTo>
                  <a:pt x="2278" y="158"/>
                </a:lnTo>
                <a:lnTo>
                  <a:pt x="2278" y="157"/>
                </a:lnTo>
                <a:lnTo>
                  <a:pt x="2279" y="157"/>
                </a:lnTo>
                <a:lnTo>
                  <a:pt x="2279" y="158"/>
                </a:lnTo>
                <a:lnTo>
                  <a:pt x="2280" y="157"/>
                </a:lnTo>
                <a:lnTo>
                  <a:pt x="2280" y="158"/>
                </a:lnTo>
                <a:lnTo>
                  <a:pt x="2280" y="157"/>
                </a:lnTo>
                <a:lnTo>
                  <a:pt x="2281" y="156"/>
                </a:lnTo>
                <a:lnTo>
                  <a:pt x="2281" y="157"/>
                </a:lnTo>
                <a:lnTo>
                  <a:pt x="2281" y="159"/>
                </a:lnTo>
                <a:lnTo>
                  <a:pt x="2282" y="158"/>
                </a:lnTo>
                <a:lnTo>
                  <a:pt x="2282" y="159"/>
                </a:lnTo>
                <a:lnTo>
                  <a:pt x="2282" y="157"/>
                </a:lnTo>
                <a:lnTo>
                  <a:pt x="2284" y="158"/>
                </a:lnTo>
                <a:lnTo>
                  <a:pt x="2284" y="159"/>
                </a:lnTo>
                <a:lnTo>
                  <a:pt x="2285" y="158"/>
                </a:lnTo>
                <a:lnTo>
                  <a:pt x="2285" y="158"/>
                </a:lnTo>
                <a:lnTo>
                  <a:pt x="2285" y="158"/>
                </a:lnTo>
                <a:lnTo>
                  <a:pt x="2286" y="158"/>
                </a:lnTo>
                <a:lnTo>
                  <a:pt x="2286" y="157"/>
                </a:lnTo>
                <a:lnTo>
                  <a:pt x="2286" y="157"/>
                </a:lnTo>
                <a:lnTo>
                  <a:pt x="2287" y="159"/>
                </a:lnTo>
                <a:lnTo>
                  <a:pt x="2287" y="159"/>
                </a:lnTo>
                <a:lnTo>
                  <a:pt x="2288" y="157"/>
                </a:lnTo>
                <a:lnTo>
                  <a:pt x="2288" y="157"/>
                </a:lnTo>
                <a:lnTo>
                  <a:pt x="2288" y="157"/>
                </a:lnTo>
                <a:lnTo>
                  <a:pt x="2289" y="159"/>
                </a:lnTo>
                <a:lnTo>
                  <a:pt x="2289" y="159"/>
                </a:lnTo>
                <a:lnTo>
                  <a:pt x="2289" y="158"/>
                </a:lnTo>
                <a:lnTo>
                  <a:pt x="2290" y="158"/>
                </a:lnTo>
                <a:lnTo>
                  <a:pt x="2290" y="158"/>
                </a:lnTo>
                <a:lnTo>
                  <a:pt x="2290" y="159"/>
                </a:lnTo>
                <a:lnTo>
                  <a:pt x="2291" y="159"/>
                </a:lnTo>
                <a:lnTo>
                  <a:pt x="2291" y="157"/>
                </a:lnTo>
                <a:lnTo>
                  <a:pt x="2292" y="157"/>
                </a:lnTo>
                <a:lnTo>
                  <a:pt x="2292" y="158"/>
                </a:lnTo>
                <a:lnTo>
                  <a:pt x="2292" y="157"/>
                </a:lnTo>
                <a:lnTo>
                  <a:pt x="2294" y="157"/>
                </a:lnTo>
                <a:lnTo>
                  <a:pt x="2294" y="158"/>
                </a:lnTo>
                <a:lnTo>
                  <a:pt x="2294" y="157"/>
                </a:lnTo>
                <a:lnTo>
                  <a:pt x="2295" y="157"/>
                </a:lnTo>
                <a:lnTo>
                  <a:pt x="2295" y="156"/>
                </a:lnTo>
                <a:lnTo>
                  <a:pt x="2295" y="157"/>
                </a:lnTo>
                <a:lnTo>
                  <a:pt x="2296" y="158"/>
                </a:lnTo>
                <a:lnTo>
                  <a:pt x="2296" y="157"/>
                </a:lnTo>
                <a:lnTo>
                  <a:pt x="2297" y="157"/>
                </a:lnTo>
                <a:lnTo>
                  <a:pt x="2297" y="158"/>
                </a:lnTo>
                <a:lnTo>
                  <a:pt x="2297" y="157"/>
                </a:lnTo>
                <a:lnTo>
                  <a:pt x="2298" y="158"/>
                </a:lnTo>
                <a:lnTo>
                  <a:pt x="2298" y="157"/>
                </a:lnTo>
                <a:lnTo>
                  <a:pt x="2298" y="157"/>
                </a:lnTo>
                <a:lnTo>
                  <a:pt x="2299" y="157"/>
                </a:lnTo>
                <a:lnTo>
                  <a:pt x="2299" y="157"/>
                </a:lnTo>
                <a:lnTo>
                  <a:pt x="2299" y="157"/>
                </a:lnTo>
                <a:lnTo>
                  <a:pt x="2300" y="157"/>
                </a:lnTo>
                <a:lnTo>
                  <a:pt x="2300" y="158"/>
                </a:lnTo>
                <a:lnTo>
                  <a:pt x="2301" y="158"/>
                </a:lnTo>
                <a:lnTo>
                  <a:pt x="2301" y="157"/>
                </a:lnTo>
                <a:lnTo>
                  <a:pt x="2301" y="157"/>
                </a:lnTo>
                <a:lnTo>
                  <a:pt x="2303" y="157"/>
                </a:lnTo>
                <a:lnTo>
                  <a:pt x="2303" y="158"/>
                </a:lnTo>
                <a:lnTo>
                  <a:pt x="2303" y="157"/>
                </a:lnTo>
                <a:lnTo>
                  <a:pt x="2304" y="159"/>
                </a:lnTo>
                <a:lnTo>
                  <a:pt x="2304" y="157"/>
                </a:lnTo>
                <a:lnTo>
                  <a:pt x="2304" y="158"/>
                </a:lnTo>
                <a:lnTo>
                  <a:pt x="2305" y="158"/>
                </a:lnTo>
                <a:lnTo>
                  <a:pt x="2305" y="157"/>
                </a:lnTo>
                <a:lnTo>
                  <a:pt x="2306" y="159"/>
                </a:lnTo>
                <a:lnTo>
                  <a:pt x="2306" y="157"/>
                </a:lnTo>
                <a:lnTo>
                  <a:pt x="2306" y="159"/>
                </a:lnTo>
                <a:lnTo>
                  <a:pt x="2307" y="157"/>
                </a:lnTo>
                <a:lnTo>
                  <a:pt x="2307" y="158"/>
                </a:lnTo>
                <a:lnTo>
                  <a:pt x="2307" y="158"/>
                </a:lnTo>
                <a:lnTo>
                  <a:pt x="2308" y="157"/>
                </a:lnTo>
                <a:lnTo>
                  <a:pt x="2308" y="157"/>
                </a:lnTo>
                <a:lnTo>
                  <a:pt x="2308" y="158"/>
                </a:lnTo>
                <a:lnTo>
                  <a:pt x="2309" y="156"/>
                </a:lnTo>
                <a:lnTo>
                  <a:pt x="2309" y="158"/>
                </a:lnTo>
                <a:lnTo>
                  <a:pt x="2310" y="157"/>
                </a:lnTo>
                <a:lnTo>
                  <a:pt x="2310" y="158"/>
                </a:lnTo>
                <a:lnTo>
                  <a:pt x="2310" y="157"/>
                </a:lnTo>
                <a:lnTo>
                  <a:pt x="2312" y="158"/>
                </a:lnTo>
                <a:lnTo>
                  <a:pt x="2312" y="157"/>
                </a:lnTo>
                <a:lnTo>
                  <a:pt x="2312" y="157"/>
                </a:lnTo>
                <a:lnTo>
                  <a:pt x="2313" y="157"/>
                </a:lnTo>
                <a:lnTo>
                  <a:pt x="2313" y="158"/>
                </a:lnTo>
                <a:lnTo>
                  <a:pt x="2313" y="158"/>
                </a:lnTo>
                <a:lnTo>
                  <a:pt x="2314" y="158"/>
                </a:lnTo>
                <a:lnTo>
                  <a:pt x="2314" y="158"/>
                </a:lnTo>
                <a:lnTo>
                  <a:pt x="2315" y="160"/>
                </a:lnTo>
                <a:lnTo>
                  <a:pt x="2315" y="158"/>
                </a:lnTo>
                <a:lnTo>
                  <a:pt x="2315" y="158"/>
                </a:lnTo>
                <a:lnTo>
                  <a:pt x="2316" y="157"/>
                </a:lnTo>
                <a:lnTo>
                  <a:pt x="2316" y="159"/>
                </a:lnTo>
                <a:lnTo>
                  <a:pt x="2316" y="157"/>
                </a:lnTo>
                <a:lnTo>
                  <a:pt x="2317" y="157"/>
                </a:lnTo>
                <a:lnTo>
                  <a:pt x="2317" y="158"/>
                </a:lnTo>
                <a:lnTo>
                  <a:pt x="2317" y="158"/>
                </a:lnTo>
                <a:lnTo>
                  <a:pt x="2318" y="157"/>
                </a:lnTo>
                <a:lnTo>
                  <a:pt x="2318" y="157"/>
                </a:lnTo>
                <a:lnTo>
                  <a:pt x="2319" y="157"/>
                </a:lnTo>
                <a:lnTo>
                  <a:pt x="2319" y="157"/>
                </a:lnTo>
                <a:lnTo>
                  <a:pt x="2319" y="157"/>
                </a:lnTo>
                <a:lnTo>
                  <a:pt x="2321" y="157"/>
                </a:lnTo>
                <a:lnTo>
                  <a:pt x="2321" y="158"/>
                </a:lnTo>
                <a:lnTo>
                  <a:pt x="2321" y="157"/>
                </a:lnTo>
                <a:lnTo>
                  <a:pt x="2322" y="157"/>
                </a:lnTo>
                <a:lnTo>
                  <a:pt x="2322" y="159"/>
                </a:lnTo>
                <a:lnTo>
                  <a:pt x="2322" y="157"/>
                </a:lnTo>
                <a:lnTo>
                  <a:pt x="2323" y="158"/>
                </a:lnTo>
                <a:lnTo>
                  <a:pt x="2323" y="158"/>
                </a:lnTo>
                <a:lnTo>
                  <a:pt x="2324" y="156"/>
                </a:lnTo>
                <a:lnTo>
                  <a:pt x="2324" y="159"/>
                </a:lnTo>
                <a:lnTo>
                  <a:pt x="2324" y="157"/>
                </a:lnTo>
                <a:lnTo>
                  <a:pt x="2325" y="158"/>
                </a:lnTo>
                <a:lnTo>
                  <a:pt x="2325" y="157"/>
                </a:lnTo>
                <a:lnTo>
                  <a:pt x="2325" y="158"/>
                </a:lnTo>
                <a:lnTo>
                  <a:pt x="2326" y="157"/>
                </a:lnTo>
                <a:lnTo>
                  <a:pt x="2326" y="157"/>
                </a:lnTo>
                <a:lnTo>
                  <a:pt x="2326" y="158"/>
                </a:lnTo>
                <a:lnTo>
                  <a:pt x="2327" y="157"/>
                </a:lnTo>
                <a:lnTo>
                  <a:pt x="2327" y="157"/>
                </a:lnTo>
                <a:lnTo>
                  <a:pt x="2328" y="158"/>
                </a:lnTo>
                <a:lnTo>
                  <a:pt x="2328" y="157"/>
                </a:lnTo>
                <a:lnTo>
                  <a:pt x="2328" y="157"/>
                </a:lnTo>
                <a:lnTo>
                  <a:pt x="2330" y="157"/>
                </a:lnTo>
                <a:lnTo>
                  <a:pt x="2330" y="157"/>
                </a:lnTo>
                <a:lnTo>
                  <a:pt x="2330" y="157"/>
                </a:lnTo>
                <a:lnTo>
                  <a:pt x="2331" y="157"/>
                </a:lnTo>
                <a:lnTo>
                  <a:pt x="2331" y="157"/>
                </a:lnTo>
                <a:lnTo>
                  <a:pt x="2332" y="159"/>
                </a:lnTo>
                <a:lnTo>
                  <a:pt x="2332" y="157"/>
                </a:lnTo>
                <a:lnTo>
                  <a:pt x="2332" y="158"/>
                </a:lnTo>
                <a:lnTo>
                  <a:pt x="2333" y="157"/>
                </a:lnTo>
                <a:lnTo>
                  <a:pt x="2333" y="157"/>
                </a:lnTo>
                <a:lnTo>
                  <a:pt x="2333" y="157"/>
                </a:lnTo>
                <a:lnTo>
                  <a:pt x="2334" y="159"/>
                </a:lnTo>
                <a:lnTo>
                  <a:pt x="2334" y="157"/>
                </a:lnTo>
                <a:lnTo>
                  <a:pt x="2334" y="157"/>
                </a:lnTo>
                <a:lnTo>
                  <a:pt x="2335" y="157"/>
                </a:lnTo>
                <a:lnTo>
                  <a:pt x="2335" y="158"/>
                </a:lnTo>
                <a:lnTo>
                  <a:pt x="2336" y="156"/>
                </a:lnTo>
                <a:lnTo>
                  <a:pt x="2336" y="158"/>
                </a:lnTo>
                <a:lnTo>
                  <a:pt x="2336" y="159"/>
                </a:lnTo>
                <a:lnTo>
                  <a:pt x="2337" y="157"/>
                </a:lnTo>
                <a:lnTo>
                  <a:pt x="2337" y="157"/>
                </a:lnTo>
                <a:lnTo>
                  <a:pt x="2337" y="157"/>
                </a:lnTo>
                <a:lnTo>
                  <a:pt x="2339" y="156"/>
                </a:lnTo>
                <a:lnTo>
                  <a:pt x="2339" y="157"/>
                </a:lnTo>
                <a:lnTo>
                  <a:pt x="2339" y="157"/>
                </a:lnTo>
                <a:lnTo>
                  <a:pt x="2340" y="157"/>
                </a:lnTo>
                <a:lnTo>
                  <a:pt x="2340" y="156"/>
                </a:lnTo>
                <a:lnTo>
                  <a:pt x="2341" y="158"/>
                </a:lnTo>
                <a:lnTo>
                  <a:pt x="2341" y="157"/>
                </a:lnTo>
                <a:lnTo>
                  <a:pt x="2341" y="157"/>
                </a:lnTo>
                <a:lnTo>
                  <a:pt x="2342" y="157"/>
                </a:lnTo>
                <a:lnTo>
                  <a:pt x="2342" y="157"/>
                </a:lnTo>
                <a:lnTo>
                  <a:pt x="2342" y="159"/>
                </a:lnTo>
                <a:lnTo>
                  <a:pt x="2343" y="158"/>
                </a:lnTo>
                <a:lnTo>
                  <a:pt x="2343" y="157"/>
                </a:lnTo>
                <a:lnTo>
                  <a:pt x="2343" y="158"/>
                </a:lnTo>
                <a:lnTo>
                  <a:pt x="2344" y="157"/>
                </a:lnTo>
                <a:lnTo>
                  <a:pt x="2344" y="157"/>
                </a:lnTo>
                <a:lnTo>
                  <a:pt x="2345" y="158"/>
                </a:lnTo>
                <a:lnTo>
                  <a:pt x="2345" y="158"/>
                </a:lnTo>
                <a:lnTo>
                  <a:pt x="2345" y="157"/>
                </a:lnTo>
                <a:lnTo>
                  <a:pt x="2346" y="157"/>
                </a:lnTo>
                <a:lnTo>
                  <a:pt x="2346" y="157"/>
                </a:lnTo>
                <a:lnTo>
                  <a:pt x="2346" y="159"/>
                </a:lnTo>
                <a:lnTo>
                  <a:pt x="2348" y="157"/>
                </a:lnTo>
                <a:lnTo>
                  <a:pt x="2348" y="158"/>
                </a:lnTo>
                <a:lnTo>
                  <a:pt x="2348" y="158"/>
                </a:lnTo>
                <a:lnTo>
                  <a:pt x="2349" y="159"/>
                </a:lnTo>
                <a:lnTo>
                  <a:pt x="2349" y="157"/>
                </a:lnTo>
                <a:lnTo>
                  <a:pt x="2350" y="157"/>
                </a:lnTo>
                <a:lnTo>
                  <a:pt x="2350" y="158"/>
                </a:lnTo>
                <a:lnTo>
                  <a:pt x="2350" y="157"/>
                </a:lnTo>
                <a:lnTo>
                  <a:pt x="2351" y="159"/>
                </a:lnTo>
                <a:lnTo>
                  <a:pt x="2351" y="160"/>
                </a:lnTo>
                <a:lnTo>
                  <a:pt x="2351" y="159"/>
                </a:lnTo>
                <a:lnTo>
                  <a:pt x="2352" y="158"/>
                </a:lnTo>
                <a:lnTo>
                  <a:pt x="2352" y="160"/>
                </a:lnTo>
                <a:lnTo>
                  <a:pt x="2352" y="160"/>
                </a:lnTo>
                <a:lnTo>
                  <a:pt x="2353" y="157"/>
                </a:lnTo>
                <a:lnTo>
                  <a:pt x="2353" y="158"/>
                </a:lnTo>
                <a:lnTo>
                  <a:pt x="2354" y="157"/>
                </a:lnTo>
                <a:lnTo>
                  <a:pt x="2354" y="157"/>
                </a:lnTo>
                <a:lnTo>
                  <a:pt x="2354" y="158"/>
                </a:lnTo>
                <a:lnTo>
                  <a:pt x="2355" y="157"/>
                </a:lnTo>
                <a:lnTo>
                  <a:pt x="2355" y="157"/>
                </a:lnTo>
                <a:lnTo>
                  <a:pt x="2355" y="156"/>
                </a:lnTo>
                <a:lnTo>
                  <a:pt x="2357" y="158"/>
                </a:lnTo>
                <a:lnTo>
                  <a:pt x="2357" y="158"/>
                </a:lnTo>
                <a:lnTo>
                  <a:pt x="2357" y="158"/>
                </a:lnTo>
                <a:lnTo>
                  <a:pt x="2358" y="158"/>
                </a:lnTo>
                <a:lnTo>
                  <a:pt x="2358" y="158"/>
                </a:lnTo>
                <a:lnTo>
                  <a:pt x="2359" y="158"/>
                </a:lnTo>
                <a:lnTo>
                  <a:pt x="2359" y="158"/>
                </a:lnTo>
                <a:lnTo>
                  <a:pt x="2359" y="160"/>
                </a:lnTo>
                <a:lnTo>
                  <a:pt x="2360" y="159"/>
                </a:lnTo>
                <a:lnTo>
                  <a:pt x="2360" y="157"/>
                </a:lnTo>
                <a:lnTo>
                  <a:pt x="2360" y="159"/>
                </a:lnTo>
                <a:lnTo>
                  <a:pt x="2361" y="156"/>
                </a:lnTo>
                <a:lnTo>
                  <a:pt x="2361" y="158"/>
                </a:lnTo>
                <a:lnTo>
                  <a:pt x="2361" y="157"/>
                </a:lnTo>
                <a:lnTo>
                  <a:pt x="2362" y="158"/>
                </a:lnTo>
                <a:lnTo>
                  <a:pt x="2362" y="157"/>
                </a:lnTo>
                <a:lnTo>
                  <a:pt x="2363" y="157"/>
                </a:lnTo>
                <a:lnTo>
                  <a:pt x="2363" y="157"/>
                </a:lnTo>
                <a:lnTo>
                  <a:pt x="2363" y="157"/>
                </a:lnTo>
                <a:lnTo>
                  <a:pt x="2364" y="157"/>
                </a:lnTo>
                <a:lnTo>
                  <a:pt x="2364" y="159"/>
                </a:lnTo>
                <a:lnTo>
                  <a:pt x="2364" y="157"/>
                </a:lnTo>
                <a:lnTo>
                  <a:pt x="2366" y="157"/>
                </a:lnTo>
                <a:lnTo>
                  <a:pt x="2366" y="157"/>
                </a:lnTo>
                <a:lnTo>
                  <a:pt x="2366" y="158"/>
                </a:lnTo>
                <a:lnTo>
                  <a:pt x="2367" y="157"/>
                </a:lnTo>
                <a:lnTo>
                  <a:pt x="2367" y="157"/>
                </a:lnTo>
                <a:lnTo>
                  <a:pt x="2368" y="157"/>
                </a:lnTo>
                <a:lnTo>
                  <a:pt x="2368" y="157"/>
                </a:lnTo>
                <a:lnTo>
                  <a:pt x="2368" y="157"/>
                </a:lnTo>
                <a:lnTo>
                  <a:pt x="2369" y="158"/>
                </a:lnTo>
                <a:lnTo>
                  <a:pt x="2369" y="157"/>
                </a:lnTo>
                <a:lnTo>
                  <a:pt x="2369" y="157"/>
                </a:lnTo>
                <a:lnTo>
                  <a:pt x="2370" y="158"/>
                </a:lnTo>
                <a:lnTo>
                  <a:pt x="2370" y="157"/>
                </a:lnTo>
                <a:lnTo>
                  <a:pt x="2370" y="156"/>
                </a:lnTo>
                <a:lnTo>
                  <a:pt x="2371" y="158"/>
                </a:lnTo>
                <a:lnTo>
                  <a:pt x="2371" y="157"/>
                </a:lnTo>
                <a:lnTo>
                  <a:pt x="2372" y="157"/>
                </a:lnTo>
                <a:lnTo>
                  <a:pt x="2372" y="157"/>
                </a:lnTo>
                <a:lnTo>
                  <a:pt x="2372" y="157"/>
                </a:lnTo>
                <a:lnTo>
                  <a:pt x="2373" y="157"/>
                </a:lnTo>
                <a:lnTo>
                  <a:pt x="2373" y="157"/>
                </a:lnTo>
                <a:lnTo>
                  <a:pt x="2373" y="158"/>
                </a:lnTo>
                <a:lnTo>
                  <a:pt x="2375" y="157"/>
                </a:lnTo>
                <a:lnTo>
                  <a:pt x="2375" y="158"/>
                </a:lnTo>
                <a:lnTo>
                  <a:pt x="2376" y="158"/>
                </a:lnTo>
                <a:lnTo>
                  <a:pt x="2376" y="157"/>
                </a:lnTo>
                <a:lnTo>
                  <a:pt x="2376" y="157"/>
                </a:lnTo>
                <a:lnTo>
                  <a:pt x="2377" y="158"/>
                </a:lnTo>
                <a:lnTo>
                  <a:pt x="2377" y="158"/>
                </a:lnTo>
                <a:lnTo>
                  <a:pt x="2377" y="157"/>
                </a:lnTo>
                <a:lnTo>
                  <a:pt x="2378" y="157"/>
                </a:lnTo>
                <a:lnTo>
                  <a:pt x="2378" y="157"/>
                </a:lnTo>
                <a:lnTo>
                  <a:pt x="2378" y="159"/>
                </a:lnTo>
                <a:lnTo>
                  <a:pt x="2379" y="158"/>
                </a:lnTo>
                <a:lnTo>
                  <a:pt x="2379" y="157"/>
                </a:lnTo>
                <a:lnTo>
                  <a:pt x="2380" y="157"/>
                </a:lnTo>
                <a:lnTo>
                  <a:pt x="2380" y="157"/>
                </a:lnTo>
                <a:lnTo>
                  <a:pt x="2380" y="157"/>
                </a:lnTo>
                <a:lnTo>
                  <a:pt x="2381" y="157"/>
                </a:lnTo>
                <a:lnTo>
                  <a:pt x="2381" y="157"/>
                </a:lnTo>
                <a:lnTo>
                  <a:pt x="2381" y="157"/>
                </a:lnTo>
                <a:lnTo>
                  <a:pt x="2382" y="157"/>
                </a:lnTo>
                <a:lnTo>
                  <a:pt x="2382" y="157"/>
                </a:lnTo>
                <a:lnTo>
                  <a:pt x="2382" y="157"/>
                </a:lnTo>
                <a:lnTo>
                  <a:pt x="2384" y="157"/>
                </a:lnTo>
                <a:lnTo>
                  <a:pt x="2384" y="155"/>
                </a:lnTo>
                <a:lnTo>
                  <a:pt x="2385" y="158"/>
                </a:lnTo>
                <a:lnTo>
                  <a:pt x="2385" y="158"/>
                </a:lnTo>
                <a:lnTo>
                  <a:pt x="2385" y="157"/>
                </a:lnTo>
                <a:lnTo>
                  <a:pt x="2386" y="156"/>
                </a:lnTo>
                <a:lnTo>
                  <a:pt x="2386" y="159"/>
                </a:lnTo>
                <a:lnTo>
                  <a:pt x="2386" y="157"/>
                </a:lnTo>
                <a:lnTo>
                  <a:pt x="2387" y="157"/>
                </a:lnTo>
                <a:lnTo>
                  <a:pt x="2387" y="158"/>
                </a:lnTo>
                <a:lnTo>
                  <a:pt x="2387" y="157"/>
                </a:lnTo>
                <a:lnTo>
                  <a:pt x="2388" y="156"/>
                </a:lnTo>
                <a:lnTo>
                  <a:pt x="2388" y="157"/>
                </a:lnTo>
                <a:lnTo>
                  <a:pt x="2389" y="158"/>
                </a:lnTo>
                <a:lnTo>
                  <a:pt x="2389" y="157"/>
                </a:lnTo>
                <a:lnTo>
                  <a:pt x="2389" y="157"/>
                </a:lnTo>
                <a:lnTo>
                  <a:pt x="2390" y="157"/>
                </a:lnTo>
                <a:lnTo>
                  <a:pt x="2390" y="158"/>
                </a:lnTo>
                <a:lnTo>
                  <a:pt x="2390" y="157"/>
                </a:lnTo>
                <a:lnTo>
                  <a:pt x="2391" y="158"/>
                </a:lnTo>
                <a:lnTo>
                  <a:pt x="2391" y="157"/>
                </a:lnTo>
                <a:lnTo>
                  <a:pt x="2391" y="157"/>
                </a:lnTo>
                <a:lnTo>
                  <a:pt x="2393" y="158"/>
                </a:lnTo>
                <a:lnTo>
                  <a:pt x="2393" y="157"/>
                </a:lnTo>
                <a:lnTo>
                  <a:pt x="2394" y="157"/>
                </a:lnTo>
                <a:lnTo>
                  <a:pt x="2394" y="157"/>
                </a:lnTo>
                <a:lnTo>
                  <a:pt x="2394" y="157"/>
                </a:lnTo>
                <a:lnTo>
                  <a:pt x="2395" y="157"/>
                </a:lnTo>
                <a:lnTo>
                  <a:pt x="2395" y="157"/>
                </a:lnTo>
                <a:lnTo>
                  <a:pt x="2395" y="158"/>
                </a:lnTo>
                <a:lnTo>
                  <a:pt x="2396" y="158"/>
                </a:lnTo>
                <a:lnTo>
                  <a:pt x="2396" y="157"/>
                </a:lnTo>
                <a:lnTo>
                  <a:pt x="2396" y="157"/>
                </a:lnTo>
                <a:lnTo>
                  <a:pt x="2397" y="157"/>
                </a:lnTo>
                <a:lnTo>
                  <a:pt x="2397" y="157"/>
                </a:lnTo>
                <a:lnTo>
                  <a:pt x="2398" y="158"/>
                </a:lnTo>
                <a:lnTo>
                  <a:pt x="2398" y="157"/>
                </a:lnTo>
                <a:lnTo>
                  <a:pt x="2398" y="157"/>
                </a:lnTo>
                <a:lnTo>
                  <a:pt x="2399" y="157"/>
                </a:lnTo>
                <a:lnTo>
                  <a:pt x="2399" y="159"/>
                </a:lnTo>
                <a:lnTo>
                  <a:pt x="2399" y="157"/>
                </a:lnTo>
                <a:lnTo>
                  <a:pt x="2400" y="157"/>
                </a:lnTo>
                <a:lnTo>
                  <a:pt x="2400" y="159"/>
                </a:lnTo>
                <a:lnTo>
                  <a:pt x="2400" y="158"/>
                </a:lnTo>
                <a:lnTo>
                  <a:pt x="2402" y="158"/>
                </a:lnTo>
                <a:lnTo>
                  <a:pt x="2402" y="157"/>
                </a:lnTo>
                <a:lnTo>
                  <a:pt x="2403" y="158"/>
                </a:lnTo>
                <a:lnTo>
                  <a:pt x="2403" y="157"/>
                </a:lnTo>
                <a:lnTo>
                  <a:pt x="2403" y="157"/>
                </a:lnTo>
                <a:lnTo>
                  <a:pt x="2404" y="159"/>
                </a:lnTo>
                <a:lnTo>
                  <a:pt x="2404" y="157"/>
                </a:lnTo>
                <a:lnTo>
                  <a:pt x="2404" y="160"/>
                </a:lnTo>
                <a:lnTo>
                  <a:pt x="2405" y="157"/>
                </a:lnTo>
                <a:lnTo>
                  <a:pt x="2405" y="157"/>
                </a:lnTo>
                <a:lnTo>
                  <a:pt x="2405" y="156"/>
                </a:lnTo>
                <a:lnTo>
                  <a:pt x="2406" y="158"/>
                </a:lnTo>
                <a:lnTo>
                  <a:pt x="2406" y="157"/>
                </a:lnTo>
                <a:lnTo>
                  <a:pt x="2407" y="158"/>
                </a:lnTo>
                <a:lnTo>
                  <a:pt x="2407" y="157"/>
                </a:lnTo>
                <a:lnTo>
                  <a:pt x="2407" y="158"/>
                </a:lnTo>
                <a:lnTo>
                  <a:pt x="2408" y="157"/>
                </a:lnTo>
                <a:lnTo>
                  <a:pt x="2408" y="157"/>
                </a:lnTo>
                <a:lnTo>
                  <a:pt x="2408" y="157"/>
                </a:lnTo>
                <a:lnTo>
                  <a:pt x="2409" y="156"/>
                </a:lnTo>
                <a:lnTo>
                  <a:pt x="2409" y="157"/>
                </a:lnTo>
                <a:lnTo>
                  <a:pt x="2409" y="158"/>
                </a:lnTo>
                <a:lnTo>
                  <a:pt x="2411" y="158"/>
                </a:lnTo>
                <a:lnTo>
                  <a:pt x="2411" y="156"/>
                </a:lnTo>
                <a:lnTo>
                  <a:pt x="2412" y="158"/>
                </a:lnTo>
                <a:lnTo>
                  <a:pt x="2412" y="157"/>
                </a:lnTo>
                <a:lnTo>
                  <a:pt x="2412" y="157"/>
                </a:lnTo>
                <a:lnTo>
                  <a:pt x="2413" y="157"/>
                </a:lnTo>
                <a:lnTo>
                  <a:pt x="2413" y="158"/>
                </a:lnTo>
                <a:lnTo>
                  <a:pt x="2413" y="158"/>
                </a:lnTo>
                <a:lnTo>
                  <a:pt x="2414" y="159"/>
                </a:lnTo>
                <a:lnTo>
                  <a:pt x="2414" y="158"/>
                </a:lnTo>
                <a:lnTo>
                  <a:pt x="2414" y="157"/>
                </a:lnTo>
                <a:lnTo>
                  <a:pt x="2415" y="157"/>
                </a:lnTo>
                <a:lnTo>
                  <a:pt x="2415" y="158"/>
                </a:lnTo>
                <a:lnTo>
                  <a:pt x="2416" y="157"/>
                </a:lnTo>
                <a:lnTo>
                  <a:pt x="2416" y="157"/>
                </a:lnTo>
                <a:lnTo>
                  <a:pt x="2416" y="158"/>
                </a:lnTo>
                <a:lnTo>
                  <a:pt x="2417" y="158"/>
                </a:lnTo>
                <a:lnTo>
                  <a:pt x="2417" y="158"/>
                </a:lnTo>
                <a:lnTo>
                  <a:pt x="2417" y="157"/>
                </a:lnTo>
                <a:lnTo>
                  <a:pt x="2418" y="157"/>
                </a:lnTo>
                <a:lnTo>
                  <a:pt x="2418" y="157"/>
                </a:lnTo>
                <a:lnTo>
                  <a:pt x="2420" y="158"/>
                </a:lnTo>
                <a:lnTo>
                  <a:pt x="2420" y="157"/>
                </a:lnTo>
                <a:lnTo>
                  <a:pt x="2420" y="158"/>
                </a:lnTo>
                <a:lnTo>
                  <a:pt x="2421" y="158"/>
                </a:lnTo>
                <a:lnTo>
                  <a:pt x="2421" y="157"/>
                </a:lnTo>
                <a:lnTo>
                  <a:pt x="2421" y="157"/>
                </a:lnTo>
                <a:lnTo>
                  <a:pt x="2422" y="158"/>
                </a:lnTo>
                <a:lnTo>
                  <a:pt x="2422" y="157"/>
                </a:lnTo>
                <a:lnTo>
                  <a:pt x="2422" y="159"/>
                </a:lnTo>
                <a:lnTo>
                  <a:pt x="2423" y="159"/>
                </a:lnTo>
                <a:lnTo>
                  <a:pt x="2423" y="157"/>
                </a:lnTo>
                <a:lnTo>
                  <a:pt x="2424" y="158"/>
                </a:lnTo>
                <a:lnTo>
                  <a:pt x="2424" y="159"/>
                </a:lnTo>
                <a:lnTo>
                  <a:pt x="2424" y="158"/>
                </a:lnTo>
                <a:lnTo>
                  <a:pt x="2425" y="159"/>
                </a:lnTo>
                <a:lnTo>
                  <a:pt x="2425" y="157"/>
                </a:lnTo>
                <a:lnTo>
                  <a:pt x="2425" y="158"/>
                </a:lnTo>
                <a:lnTo>
                  <a:pt x="2426" y="157"/>
                </a:lnTo>
                <a:lnTo>
                  <a:pt x="2426" y="157"/>
                </a:lnTo>
                <a:lnTo>
                  <a:pt x="2426" y="157"/>
                </a:lnTo>
                <a:lnTo>
                  <a:pt x="2427" y="157"/>
                </a:lnTo>
                <a:lnTo>
                  <a:pt x="2427" y="157"/>
                </a:lnTo>
                <a:lnTo>
                  <a:pt x="2429" y="157"/>
                </a:lnTo>
                <a:lnTo>
                  <a:pt x="2429" y="157"/>
                </a:lnTo>
                <a:lnTo>
                  <a:pt x="2429" y="157"/>
                </a:lnTo>
                <a:lnTo>
                  <a:pt x="2430" y="158"/>
                </a:lnTo>
                <a:lnTo>
                  <a:pt x="2430" y="159"/>
                </a:lnTo>
                <a:lnTo>
                  <a:pt x="2430" y="158"/>
                </a:lnTo>
                <a:lnTo>
                  <a:pt x="2431" y="157"/>
                </a:lnTo>
                <a:lnTo>
                  <a:pt x="2431" y="157"/>
                </a:lnTo>
                <a:lnTo>
                  <a:pt x="2431" y="157"/>
                </a:lnTo>
                <a:lnTo>
                  <a:pt x="2432" y="157"/>
                </a:lnTo>
                <a:lnTo>
                  <a:pt x="2432" y="158"/>
                </a:lnTo>
                <a:lnTo>
                  <a:pt x="2433" y="158"/>
                </a:lnTo>
                <a:lnTo>
                  <a:pt x="2433" y="159"/>
                </a:lnTo>
                <a:lnTo>
                  <a:pt x="2433" y="157"/>
                </a:lnTo>
                <a:lnTo>
                  <a:pt x="2434" y="157"/>
                </a:lnTo>
                <a:lnTo>
                  <a:pt x="2434" y="157"/>
                </a:lnTo>
                <a:lnTo>
                  <a:pt x="2434" y="157"/>
                </a:lnTo>
                <a:lnTo>
                  <a:pt x="2435" y="158"/>
                </a:lnTo>
                <a:lnTo>
                  <a:pt x="2435" y="157"/>
                </a:lnTo>
                <a:lnTo>
                  <a:pt x="2435" y="157"/>
                </a:lnTo>
                <a:lnTo>
                  <a:pt x="2436" y="158"/>
                </a:lnTo>
                <a:lnTo>
                  <a:pt x="2436" y="157"/>
                </a:lnTo>
                <a:lnTo>
                  <a:pt x="2438" y="157"/>
                </a:lnTo>
                <a:lnTo>
                  <a:pt x="2438" y="156"/>
                </a:lnTo>
                <a:lnTo>
                  <a:pt x="2438" y="157"/>
                </a:lnTo>
                <a:lnTo>
                  <a:pt x="2439" y="157"/>
                </a:lnTo>
                <a:lnTo>
                  <a:pt x="2439" y="158"/>
                </a:lnTo>
                <a:lnTo>
                  <a:pt x="2439" y="157"/>
                </a:lnTo>
                <a:lnTo>
                  <a:pt x="2440" y="157"/>
                </a:lnTo>
                <a:lnTo>
                  <a:pt x="2440" y="159"/>
                </a:lnTo>
                <a:lnTo>
                  <a:pt x="2440" y="157"/>
                </a:lnTo>
                <a:lnTo>
                  <a:pt x="2441" y="158"/>
                </a:lnTo>
                <a:lnTo>
                  <a:pt x="2441" y="157"/>
                </a:lnTo>
                <a:lnTo>
                  <a:pt x="2442" y="159"/>
                </a:lnTo>
                <a:lnTo>
                  <a:pt x="2442" y="157"/>
                </a:lnTo>
                <a:lnTo>
                  <a:pt x="2442" y="157"/>
                </a:lnTo>
                <a:lnTo>
                  <a:pt x="2443" y="157"/>
                </a:lnTo>
                <a:lnTo>
                  <a:pt x="2443" y="157"/>
                </a:lnTo>
                <a:lnTo>
                  <a:pt x="2443" y="158"/>
                </a:lnTo>
                <a:lnTo>
                  <a:pt x="2444" y="157"/>
                </a:lnTo>
                <a:lnTo>
                  <a:pt x="2444" y="158"/>
                </a:lnTo>
                <a:lnTo>
                  <a:pt x="2444" y="159"/>
                </a:lnTo>
                <a:lnTo>
                  <a:pt x="2445" y="157"/>
                </a:lnTo>
                <a:lnTo>
                  <a:pt x="2445" y="158"/>
                </a:lnTo>
                <a:lnTo>
                  <a:pt x="2447" y="157"/>
                </a:lnTo>
                <a:lnTo>
                  <a:pt x="2447" y="158"/>
                </a:lnTo>
                <a:lnTo>
                  <a:pt x="2447" y="157"/>
                </a:lnTo>
                <a:lnTo>
                  <a:pt x="2448" y="159"/>
                </a:lnTo>
                <a:lnTo>
                  <a:pt x="2448" y="157"/>
                </a:lnTo>
                <a:lnTo>
                  <a:pt x="2448" y="157"/>
                </a:lnTo>
                <a:lnTo>
                  <a:pt x="2449" y="157"/>
                </a:lnTo>
                <a:lnTo>
                  <a:pt x="2449" y="157"/>
                </a:lnTo>
                <a:lnTo>
                  <a:pt x="2449" y="158"/>
                </a:lnTo>
                <a:lnTo>
                  <a:pt x="2450" y="158"/>
                </a:lnTo>
                <a:lnTo>
                  <a:pt x="2450" y="157"/>
                </a:lnTo>
                <a:lnTo>
                  <a:pt x="2451" y="158"/>
                </a:lnTo>
                <a:lnTo>
                  <a:pt x="2451" y="157"/>
                </a:lnTo>
                <a:lnTo>
                  <a:pt x="2451" y="157"/>
                </a:lnTo>
                <a:lnTo>
                  <a:pt x="2452" y="159"/>
                </a:lnTo>
                <a:lnTo>
                  <a:pt x="2452" y="157"/>
                </a:lnTo>
                <a:lnTo>
                  <a:pt x="2452" y="158"/>
                </a:lnTo>
                <a:lnTo>
                  <a:pt x="2453" y="158"/>
                </a:lnTo>
                <a:lnTo>
                  <a:pt x="2453" y="160"/>
                </a:lnTo>
                <a:lnTo>
                  <a:pt x="2453" y="157"/>
                </a:lnTo>
                <a:lnTo>
                  <a:pt x="2454" y="158"/>
                </a:lnTo>
                <a:lnTo>
                  <a:pt x="2454" y="157"/>
                </a:lnTo>
                <a:lnTo>
                  <a:pt x="2456" y="159"/>
                </a:lnTo>
                <a:lnTo>
                  <a:pt x="2456" y="157"/>
                </a:lnTo>
                <a:lnTo>
                  <a:pt x="2456" y="157"/>
                </a:lnTo>
                <a:lnTo>
                  <a:pt x="2457" y="157"/>
                </a:lnTo>
                <a:lnTo>
                  <a:pt x="2457" y="157"/>
                </a:lnTo>
                <a:lnTo>
                  <a:pt x="2457" y="157"/>
                </a:lnTo>
                <a:lnTo>
                  <a:pt x="2458" y="157"/>
                </a:lnTo>
                <a:lnTo>
                  <a:pt x="2458" y="157"/>
                </a:lnTo>
                <a:lnTo>
                  <a:pt x="2458" y="158"/>
                </a:lnTo>
                <a:lnTo>
                  <a:pt x="2459" y="157"/>
                </a:lnTo>
                <a:lnTo>
                  <a:pt x="2459" y="157"/>
                </a:lnTo>
                <a:lnTo>
                  <a:pt x="2460" y="158"/>
                </a:lnTo>
                <a:lnTo>
                  <a:pt x="2460" y="158"/>
                </a:lnTo>
                <a:lnTo>
                  <a:pt x="2460" y="157"/>
                </a:lnTo>
                <a:lnTo>
                  <a:pt x="2461" y="159"/>
                </a:lnTo>
                <a:lnTo>
                  <a:pt x="2461" y="157"/>
                </a:lnTo>
                <a:lnTo>
                  <a:pt x="2461" y="158"/>
                </a:lnTo>
                <a:lnTo>
                  <a:pt x="2462" y="157"/>
                </a:lnTo>
                <a:lnTo>
                  <a:pt x="2462" y="158"/>
                </a:lnTo>
                <a:lnTo>
                  <a:pt x="2463" y="157"/>
                </a:lnTo>
                <a:lnTo>
                  <a:pt x="2463" y="157"/>
                </a:lnTo>
                <a:lnTo>
                  <a:pt x="2463" y="157"/>
                </a:lnTo>
                <a:lnTo>
                  <a:pt x="2465" y="157"/>
                </a:lnTo>
                <a:lnTo>
                  <a:pt x="2465" y="158"/>
                </a:lnTo>
                <a:lnTo>
                  <a:pt x="2465" y="157"/>
                </a:lnTo>
                <a:lnTo>
                  <a:pt x="2466" y="157"/>
                </a:lnTo>
                <a:lnTo>
                  <a:pt x="2466" y="158"/>
                </a:lnTo>
                <a:lnTo>
                  <a:pt x="2466" y="159"/>
                </a:lnTo>
                <a:lnTo>
                  <a:pt x="2467" y="157"/>
                </a:lnTo>
                <a:lnTo>
                  <a:pt x="2467" y="156"/>
                </a:lnTo>
                <a:lnTo>
                  <a:pt x="2468" y="157"/>
                </a:lnTo>
                <a:lnTo>
                  <a:pt x="2468" y="157"/>
                </a:lnTo>
                <a:lnTo>
                  <a:pt x="2468" y="157"/>
                </a:lnTo>
                <a:lnTo>
                  <a:pt x="2469" y="157"/>
                </a:lnTo>
                <a:lnTo>
                  <a:pt x="2469" y="157"/>
                </a:lnTo>
                <a:lnTo>
                  <a:pt x="2469" y="157"/>
                </a:lnTo>
                <a:lnTo>
                  <a:pt x="2470" y="157"/>
                </a:lnTo>
                <a:lnTo>
                  <a:pt x="2470" y="157"/>
                </a:lnTo>
                <a:lnTo>
                  <a:pt x="2470" y="157"/>
                </a:lnTo>
                <a:lnTo>
                  <a:pt x="2471" y="157"/>
                </a:lnTo>
                <a:lnTo>
                  <a:pt x="2471" y="157"/>
                </a:lnTo>
                <a:lnTo>
                  <a:pt x="2472" y="156"/>
                </a:lnTo>
                <a:lnTo>
                  <a:pt x="2472" y="157"/>
                </a:lnTo>
                <a:lnTo>
                  <a:pt x="2472" y="157"/>
                </a:lnTo>
                <a:lnTo>
                  <a:pt x="2474" y="156"/>
                </a:lnTo>
                <a:lnTo>
                  <a:pt x="2474" y="157"/>
                </a:lnTo>
                <a:lnTo>
                  <a:pt x="2474" y="156"/>
                </a:lnTo>
                <a:lnTo>
                  <a:pt x="2475" y="157"/>
                </a:lnTo>
                <a:lnTo>
                  <a:pt x="2475" y="156"/>
                </a:lnTo>
                <a:lnTo>
                  <a:pt x="2475" y="156"/>
                </a:lnTo>
                <a:lnTo>
                  <a:pt x="2476" y="157"/>
                </a:lnTo>
                <a:lnTo>
                  <a:pt x="2476" y="157"/>
                </a:lnTo>
                <a:lnTo>
                  <a:pt x="2477" y="157"/>
                </a:lnTo>
                <a:lnTo>
                  <a:pt x="2477" y="156"/>
                </a:lnTo>
                <a:lnTo>
                  <a:pt x="2477" y="157"/>
                </a:lnTo>
                <a:lnTo>
                  <a:pt x="2478" y="159"/>
                </a:lnTo>
                <a:lnTo>
                  <a:pt x="2478" y="158"/>
                </a:lnTo>
                <a:lnTo>
                  <a:pt x="2478" y="158"/>
                </a:lnTo>
                <a:lnTo>
                  <a:pt x="2479" y="159"/>
                </a:lnTo>
                <a:lnTo>
                  <a:pt x="2479" y="157"/>
                </a:lnTo>
                <a:lnTo>
                  <a:pt x="2479" y="157"/>
                </a:lnTo>
                <a:lnTo>
                  <a:pt x="2480" y="157"/>
                </a:lnTo>
                <a:lnTo>
                  <a:pt x="2480" y="157"/>
                </a:lnTo>
                <a:lnTo>
                  <a:pt x="2481" y="156"/>
                </a:lnTo>
                <a:lnTo>
                  <a:pt x="2481" y="157"/>
                </a:lnTo>
                <a:lnTo>
                  <a:pt x="2481" y="159"/>
                </a:lnTo>
                <a:lnTo>
                  <a:pt x="2483" y="158"/>
                </a:lnTo>
                <a:lnTo>
                  <a:pt x="2483" y="156"/>
                </a:lnTo>
                <a:lnTo>
                  <a:pt x="2483" y="157"/>
                </a:lnTo>
                <a:lnTo>
                  <a:pt x="2484" y="157"/>
                </a:lnTo>
                <a:lnTo>
                  <a:pt x="2484" y="159"/>
                </a:lnTo>
                <a:lnTo>
                  <a:pt x="2484" y="157"/>
                </a:lnTo>
                <a:lnTo>
                  <a:pt x="2485" y="157"/>
                </a:lnTo>
                <a:lnTo>
                  <a:pt x="2485" y="160"/>
                </a:lnTo>
                <a:lnTo>
                  <a:pt x="2486" y="157"/>
                </a:lnTo>
                <a:lnTo>
                  <a:pt x="2486" y="158"/>
                </a:lnTo>
                <a:lnTo>
                  <a:pt x="2486" y="157"/>
                </a:lnTo>
                <a:lnTo>
                  <a:pt x="2487" y="157"/>
                </a:lnTo>
                <a:lnTo>
                  <a:pt x="2487" y="157"/>
                </a:lnTo>
                <a:lnTo>
                  <a:pt x="2487" y="158"/>
                </a:lnTo>
                <a:lnTo>
                  <a:pt x="2488" y="159"/>
                </a:lnTo>
                <a:lnTo>
                  <a:pt x="2488" y="160"/>
                </a:lnTo>
                <a:lnTo>
                  <a:pt x="2488" y="158"/>
                </a:lnTo>
                <a:lnTo>
                  <a:pt x="2489" y="158"/>
                </a:lnTo>
                <a:lnTo>
                  <a:pt x="2489" y="157"/>
                </a:lnTo>
                <a:lnTo>
                  <a:pt x="2490" y="158"/>
                </a:lnTo>
                <a:lnTo>
                  <a:pt x="2490" y="157"/>
                </a:lnTo>
                <a:lnTo>
                  <a:pt x="2490" y="158"/>
                </a:lnTo>
                <a:lnTo>
                  <a:pt x="2492" y="157"/>
                </a:lnTo>
                <a:lnTo>
                  <a:pt x="2492" y="157"/>
                </a:lnTo>
                <a:lnTo>
                  <a:pt x="2492" y="157"/>
                </a:lnTo>
                <a:lnTo>
                  <a:pt x="2493" y="157"/>
                </a:lnTo>
                <a:lnTo>
                  <a:pt x="2493" y="157"/>
                </a:lnTo>
                <a:lnTo>
                  <a:pt x="2493" y="157"/>
                </a:lnTo>
                <a:lnTo>
                  <a:pt x="2494" y="157"/>
                </a:lnTo>
                <a:lnTo>
                  <a:pt x="2494" y="157"/>
                </a:lnTo>
                <a:lnTo>
                  <a:pt x="2495" y="157"/>
                </a:lnTo>
                <a:lnTo>
                  <a:pt x="2495" y="158"/>
                </a:lnTo>
                <a:lnTo>
                  <a:pt x="2495" y="157"/>
                </a:lnTo>
                <a:lnTo>
                  <a:pt x="2496" y="158"/>
                </a:lnTo>
                <a:lnTo>
                  <a:pt x="2496" y="159"/>
                </a:lnTo>
                <a:lnTo>
                  <a:pt x="2496" y="157"/>
                </a:lnTo>
                <a:lnTo>
                  <a:pt x="2497" y="158"/>
                </a:lnTo>
                <a:lnTo>
                  <a:pt x="2497" y="157"/>
                </a:lnTo>
                <a:lnTo>
                  <a:pt x="2497" y="157"/>
                </a:lnTo>
                <a:lnTo>
                  <a:pt x="2498" y="157"/>
                </a:lnTo>
                <a:lnTo>
                  <a:pt x="2498" y="159"/>
                </a:lnTo>
                <a:lnTo>
                  <a:pt x="2499" y="157"/>
                </a:lnTo>
                <a:lnTo>
                  <a:pt x="2499" y="157"/>
                </a:lnTo>
                <a:lnTo>
                  <a:pt x="2499" y="157"/>
                </a:lnTo>
                <a:lnTo>
                  <a:pt x="2501" y="157"/>
                </a:lnTo>
                <a:lnTo>
                  <a:pt x="2501" y="158"/>
                </a:lnTo>
                <a:lnTo>
                  <a:pt x="2501" y="157"/>
                </a:lnTo>
                <a:lnTo>
                  <a:pt x="2502" y="158"/>
                </a:lnTo>
                <a:lnTo>
                  <a:pt x="2502" y="158"/>
                </a:lnTo>
                <a:lnTo>
                  <a:pt x="2503" y="157"/>
                </a:lnTo>
                <a:lnTo>
                  <a:pt x="2503" y="159"/>
                </a:lnTo>
                <a:lnTo>
                  <a:pt x="2503" y="157"/>
                </a:lnTo>
                <a:lnTo>
                  <a:pt x="2504" y="157"/>
                </a:lnTo>
                <a:lnTo>
                  <a:pt x="2504" y="157"/>
                </a:lnTo>
                <a:lnTo>
                  <a:pt x="2504" y="157"/>
                </a:lnTo>
                <a:lnTo>
                  <a:pt x="2505" y="157"/>
                </a:lnTo>
                <a:lnTo>
                  <a:pt x="2505" y="157"/>
                </a:lnTo>
                <a:lnTo>
                  <a:pt x="2505" y="157"/>
                </a:lnTo>
                <a:lnTo>
                  <a:pt x="2506" y="157"/>
                </a:lnTo>
                <a:lnTo>
                  <a:pt x="2506" y="158"/>
                </a:lnTo>
                <a:lnTo>
                  <a:pt x="2507" y="159"/>
                </a:lnTo>
                <a:lnTo>
                  <a:pt x="2507" y="157"/>
                </a:lnTo>
                <a:lnTo>
                  <a:pt x="2507" y="157"/>
                </a:lnTo>
                <a:lnTo>
                  <a:pt x="2508" y="159"/>
                </a:lnTo>
                <a:lnTo>
                  <a:pt x="2508" y="157"/>
                </a:lnTo>
                <a:lnTo>
                  <a:pt x="2508" y="157"/>
                </a:lnTo>
                <a:lnTo>
                  <a:pt x="2510" y="157"/>
                </a:lnTo>
                <a:lnTo>
                  <a:pt x="2510" y="157"/>
                </a:lnTo>
                <a:lnTo>
                  <a:pt x="2510" y="157"/>
                </a:lnTo>
                <a:lnTo>
                  <a:pt x="2511" y="157"/>
                </a:lnTo>
                <a:lnTo>
                  <a:pt x="2511" y="157"/>
                </a:lnTo>
                <a:lnTo>
                  <a:pt x="2512" y="157"/>
                </a:lnTo>
                <a:lnTo>
                  <a:pt x="2512" y="158"/>
                </a:lnTo>
                <a:lnTo>
                  <a:pt x="2512" y="157"/>
                </a:lnTo>
                <a:lnTo>
                  <a:pt x="2513" y="157"/>
                </a:lnTo>
                <a:lnTo>
                  <a:pt x="2513" y="157"/>
                </a:lnTo>
                <a:lnTo>
                  <a:pt x="2513" y="158"/>
                </a:lnTo>
                <a:lnTo>
                  <a:pt x="2514" y="157"/>
                </a:lnTo>
                <a:lnTo>
                  <a:pt x="2514" y="158"/>
                </a:lnTo>
                <a:lnTo>
                  <a:pt x="2514" y="158"/>
                </a:lnTo>
                <a:lnTo>
                  <a:pt x="2515" y="157"/>
                </a:lnTo>
                <a:lnTo>
                  <a:pt x="2515" y="158"/>
                </a:lnTo>
                <a:lnTo>
                  <a:pt x="2516" y="157"/>
                </a:lnTo>
                <a:lnTo>
                  <a:pt x="2516" y="158"/>
                </a:lnTo>
                <a:lnTo>
                  <a:pt x="2516" y="158"/>
                </a:lnTo>
                <a:lnTo>
                  <a:pt x="2517" y="159"/>
                </a:lnTo>
                <a:lnTo>
                  <a:pt x="2517" y="158"/>
                </a:lnTo>
                <a:lnTo>
                  <a:pt x="2517" y="157"/>
                </a:lnTo>
                <a:lnTo>
                  <a:pt x="2519" y="157"/>
                </a:lnTo>
                <a:lnTo>
                  <a:pt x="2519" y="158"/>
                </a:lnTo>
                <a:lnTo>
                  <a:pt x="2519" y="157"/>
                </a:lnTo>
                <a:lnTo>
                  <a:pt x="2520" y="157"/>
                </a:lnTo>
                <a:lnTo>
                  <a:pt x="2520" y="157"/>
                </a:lnTo>
                <a:lnTo>
                  <a:pt x="2521" y="157"/>
                </a:lnTo>
                <a:lnTo>
                  <a:pt x="2521" y="157"/>
                </a:lnTo>
                <a:lnTo>
                  <a:pt x="2521" y="159"/>
                </a:lnTo>
                <a:lnTo>
                  <a:pt x="2522" y="157"/>
                </a:lnTo>
                <a:lnTo>
                  <a:pt x="2522" y="157"/>
                </a:lnTo>
                <a:lnTo>
                  <a:pt x="2522" y="158"/>
                </a:lnTo>
                <a:lnTo>
                  <a:pt x="2523" y="157"/>
                </a:lnTo>
                <a:lnTo>
                  <a:pt x="2523" y="159"/>
                </a:lnTo>
                <a:lnTo>
                  <a:pt x="2523" y="157"/>
                </a:lnTo>
                <a:lnTo>
                  <a:pt x="2524" y="158"/>
                </a:lnTo>
                <a:lnTo>
                  <a:pt x="2524" y="157"/>
                </a:lnTo>
                <a:lnTo>
                  <a:pt x="2525" y="156"/>
                </a:lnTo>
                <a:lnTo>
                  <a:pt x="2525" y="157"/>
                </a:lnTo>
                <a:lnTo>
                  <a:pt x="2525" y="158"/>
                </a:lnTo>
                <a:lnTo>
                  <a:pt x="2526" y="158"/>
                </a:lnTo>
                <a:lnTo>
                  <a:pt x="2526" y="158"/>
                </a:lnTo>
                <a:lnTo>
                  <a:pt x="2526" y="157"/>
                </a:lnTo>
                <a:lnTo>
                  <a:pt x="2528" y="159"/>
                </a:lnTo>
                <a:lnTo>
                  <a:pt x="2528" y="158"/>
                </a:lnTo>
                <a:lnTo>
                  <a:pt x="2528" y="157"/>
                </a:lnTo>
                <a:lnTo>
                  <a:pt x="2529" y="159"/>
                </a:lnTo>
                <a:lnTo>
                  <a:pt x="2529" y="158"/>
                </a:lnTo>
                <a:lnTo>
                  <a:pt x="2530" y="157"/>
                </a:lnTo>
                <a:lnTo>
                  <a:pt x="2530" y="157"/>
                </a:lnTo>
                <a:lnTo>
                  <a:pt x="2530" y="157"/>
                </a:lnTo>
                <a:lnTo>
                  <a:pt x="2531" y="158"/>
                </a:lnTo>
                <a:lnTo>
                  <a:pt x="2531" y="157"/>
                </a:lnTo>
                <a:lnTo>
                  <a:pt x="2531" y="158"/>
                </a:lnTo>
                <a:lnTo>
                  <a:pt x="2532" y="157"/>
                </a:lnTo>
                <a:lnTo>
                  <a:pt x="2532" y="158"/>
                </a:lnTo>
                <a:lnTo>
                  <a:pt x="2532" y="159"/>
                </a:lnTo>
                <a:lnTo>
                  <a:pt x="2533" y="157"/>
                </a:lnTo>
                <a:lnTo>
                  <a:pt x="2533" y="157"/>
                </a:lnTo>
                <a:lnTo>
                  <a:pt x="2534" y="157"/>
                </a:lnTo>
                <a:lnTo>
                  <a:pt x="2534" y="157"/>
                </a:lnTo>
                <a:lnTo>
                  <a:pt x="2534" y="157"/>
                </a:lnTo>
                <a:lnTo>
                  <a:pt x="2535" y="158"/>
                </a:lnTo>
                <a:lnTo>
                  <a:pt x="2535" y="157"/>
                </a:lnTo>
                <a:lnTo>
                  <a:pt x="2535" y="159"/>
                </a:lnTo>
                <a:lnTo>
                  <a:pt x="2537" y="159"/>
                </a:lnTo>
                <a:lnTo>
                  <a:pt x="2537" y="158"/>
                </a:lnTo>
                <a:lnTo>
                  <a:pt x="2537" y="157"/>
                </a:lnTo>
                <a:lnTo>
                  <a:pt x="2538" y="157"/>
                </a:lnTo>
                <a:lnTo>
                  <a:pt x="2538" y="158"/>
                </a:lnTo>
                <a:lnTo>
                  <a:pt x="2539" y="158"/>
                </a:lnTo>
                <a:lnTo>
                  <a:pt x="2539" y="157"/>
                </a:lnTo>
                <a:lnTo>
                  <a:pt x="2539" y="157"/>
                </a:lnTo>
                <a:lnTo>
                  <a:pt x="2540" y="158"/>
                </a:lnTo>
                <a:lnTo>
                  <a:pt x="2540" y="157"/>
                </a:lnTo>
                <a:lnTo>
                  <a:pt x="2540" y="157"/>
                </a:lnTo>
                <a:lnTo>
                  <a:pt x="2541" y="157"/>
                </a:lnTo>
                <a:lnTo>
                  <a:pt x="2541" y="158"/>
                </a:lnTo>
                <a:lnTo>
                  <a:pt x="2541" y="157"/>
                </a:lnTo>
                <a:lnTo>
                  <a:pt x="2542" y="157"/>
                </a:lnTo>
                <a:lnTo>
                  <a:pt x="2542" y="157"/>
                </a:lnTo>
                <a:lnTo>
                  <a:pt x="2543" y="156"/>
                </a:lnTo>
                <a:lnTo>
                  <a:pt x="2543" y="157"/>
                </a:lnTo>
                <a:lnTo>
                  <a:pt x="2543" y="157"/>
                </a:lnTo>
                <a:lnTo>
                  <a:pt x="2544" y="157"/>
                </a:lnTo>
                <a:lnTo>
                  <a:pt x="2544" y="157"/>
                </a:lnTo>
                <a:lnTo>
                  <a:pt x="2544" y="157"/>
                </a:lnTo>
                <a:lnTo>
                  <a:pt x="2546" y="157"/>
                </a:lnTo>
                <a:lnTo>
                  <a:pt x="2546" y="157"/>
                </a:lnTo>
                <a:lnTo>
                  <a:pt x="2547" y="158"/>
                </a:lnTo>
                <a:lnTo>
                  <a:pt x="2547" y="158"/>
                </a:lnTo>
                <a:lnTo>
                  <a:pt x="2547" y="157"/>
                </a:lnTo>
                <a:lnTo>
                  <a:pt x="2548" y="158"/>
                </a:lnTo>
                <a:lnTo>
                  <a:pt x="2548" y="157"/>
                </a:lnTo>
                <a:lnTo>
                  <a:pt x="2548" y="157"/>
                </a:lnTo>
                <a:lnTo>
                  <a:pt x="2549" y="157"/>
                </a:lnTo>
                <a:lnTo>
                  <a:pt x="2549" y="157"/>
                </a:lnTo>
                <a:lnTo>
                  <a:pt x="2549" y="157"/>
                </a:lnTo>
                <a:lnTo>
                  <a:pt x="2550" y="157"/>
                </a:lnTo>
                <a:lnTo>
                  <a:pt x="2550" y="157"/>
                </a:lnTo>
                <a:lnTo>
                  <a:pt x="2551" y="158"/>
                </a:lnTo>
                <a:lnTo>
                  <a:pt x="2551" y="158"/>
                </a:lnTo>
                <a:lnTo>
                  <a:pt x="2551" y="157"/>
                </a:lnTo>
                <a:lnTo>
                  <a:pt x="2552" y="157"/>
                </a:lnTo>
                <a:lnTo>
                  <a:pt x="2552" y="159"/>
                </a:lnTo>
                <a:lnTo>
                  <a:pt x="2552" y="158"/>
                </a:lnTo>
                <a:lnTo>
                  <a:pt x="2553" y="157"/>
                </a:lnTo>
                <a:lnTo>
                  <a:pt x="2553" y="157"/>
                </a:lnTo>
                <a:lnTo>
                  <a:pt x="2553" y="157"/>
                </a:lnTo>
                <a:lnTo>
                  <a:pt x="2555" y="157"/>
                </a:lnTo>
                <a:lnTo>
                  <a:pt x="2555" y="157"/>
                </a:lnTo>
                <a:lnTo>
                  <a:pt x="2556" y="157"/>
                </a:lnTo>
                <a:lnTo>
                  <a:pt x="2556" y="157"/>
                </a:lnTo>
                <a:lnTo>
                  <a:pt x="2556" y="157"/>
                </a:lnTo>
                <a:lnTo>
                  <a:pt x="2557" y="157"/>
                </a:lnTo>
                <a:lnTo>
                  <a:pt x="2557" y="157"/>
                </a:lnTo>
                <a:lnTo>
                  <a:pt x="2557" y="156"/>
                </a:lnTo>
                <a:lnTo>
                  <a:pt x="2558" y="156"/>
                </a:lnTo>
                <a:lnTo>
                  <a:pt x="2558" y="157"/>
                </a:lnTo>
                <a:lnTo>
                  <a:pt x="2558" y="157"/>
                </a:lnTo>
                <a:lnTo>
                  <a:pt x="2559" y="157"/>
                </a:lnTo>
                <a:lnTo>
                  <a:pt x="2559" y="157"/>
                </a:lnTo>
                <a:lnTo>
                  <a:pt x="2560" y="157"/>
                </a:lnTo>
                <a:lnTo>
                  <a:pt x="2560" y="158"/>
                </a:lnTo>
                <a:lnTo>
                  <a:pt x="2560" y="157"/>
                </a:lnTo>
                <a:lnTo>
                  <a:pt x="2561" y="157"/>
                </a:lnTo>
                <a:lnTo>
                  <a:pt x="2561" y="158"/>
                </a:lnTo>
                <a:lnTo>
                  <a:pt x="2561" y="157"/>
                </a:lnTo>
                <a:lnTo>
                  <a:pt x="2562" y="156"/>
                </a:lnTo>
                <a:lnTo>
                  <a:pt x="2562" y="157"/>
                </a:lnTo>
                <a:lnTo>
                  <a:pt x="2562" y="157"/>
                </a:lnTo>
                <a:lnTo>
                  <a:pt x="2564" y="157"/>
                </a:lnTo>
                <a:lnTo>
                  <a:pt x="2564" y="157"/>
                </a:lnTo>
                <a:lnTo>
                  <a:pt x="2565" y="157"/>
                </a:lnTo>
                <a:lnTo>
                  <a:pt x="2565" y="157"/>
                </a:lnTo>
                <a:lnTo>
                  <a:pt x="2565" y="157"/>
                </a:lnTo>
                <a:lnTo>
                  <a:pt x="2566" y="157"/>
                </a:lnTo>
                <a:lnTo>
                  <a:pt x="2566" y="157"/>
                </a:lnTo>
                <a:lnTo>
                  <a:pt x="2566" y="157"/>
                </a:lnTo>
                <a:lnTo>
                  <a:pt x="2567" y="158"/>
                </a:lnTo>
                <a:lnTo>
                  <a:pt x="2567" y="157"/>
                </a:lnTo>
                <a:lnTo>
                  <a:pt x="2567" y="157"/>
                </a:lnTo>
                <a:lnTo>
                  <a:pt x="2568" y="157"/>
                </a:lnTo>
                <a:lnTo>
                  <a:pt x="2568" y="157"/>
                </a:lnTo>
                <a:lnTo>
                  <a:pt x="2569" y="157"/>
                </a:lnTo>
                <a:lnTo>
                  <a:pt x="2569" y="157"/>
                </a:lnTo>
                <a:lnTo>
                  <a:pt x="2569" y="157"/>
                </a:lnTo>
                <a:lnTo>
                  <a:pt x="2570" y="158"/>
                </a:lnTo>
                <a:lnTo>
                  <a:pt x="2570" y="157"/>
                </a:lnTo>
                <a:lnTo>
                  <a:pt x="2570" y="160"/>
                </a:lnTo>
                <a:lnTo>
                  <a:pt x="2571" y="157"/>
                </a:lnTo>
                <a:lnTo>
                  <a:pt x="2571" y="159"/>
                </a:lnTo>
                <a:lnTo>
                  <a:pt x="2571" y="157"/>
                </a:lnTo>
                <a:lnTo>
                  <a:pt x="2573" y="155"/>
                </a:lnTo>
                <a:lnTo>
                  <a:pt x="2573" y="157"/>
                </a:lnTo>
                <a:lnTo>
                  <a:pt x="2574" y="156"/>
                </a:lnTo>
                <a:lnTo>
                  <a:pt x="2574" y="158"/>
                </a:lnTo>
                <a:lnTo>
                  <a:pt x="2574" y="157"/>
                </a:lnTo>
                <a:lnTo>
                  <a:pt x="2575" y="157"/>
                </a:lnTo>
                <a:lnTo>
                  <a:pt x="2575" y="157"/>
                </a:lnTo>
                <a:lnTo>
                  <a:pt x="2575" y="157"/>
                </a:lnTo>
                <a:lnTo>
                  <a:pt x="2576" y="158"/>
                </a:lnTo>
                <a:lnTo>
                  <a:pt x="2576" y="157"/>
                </a:lnTo>
                <a:lnTo>
                  <a:pt x="2576" y="159"/>
                </a:lnTo>
                <a:lnTo>
                  <a:pt x="2577" y="159"/>
                </a:lnTo>
                <a:lnTo>
                  <a:pt x="2577" y="158"/>
                </a:lnTo>
                <a:lnTo>
                  <a:pt x="2578" y="157"/>
                </a:lnTo>
                <a:lnTo>
                  <a:pt x="2578" y="157"/>
                </a:lnTo>
                <a:lnTo>
                  <a:pt x="2578" y="157"/>
                </a:lnTo>
                <a:lnTo>
                  <a:pt x="2579" y="158"/>
                </a:lnTo>
                <a:lnTo>
                  <a:pt x="2579" y="159"/>
                </a:lnTo>
                <a:lnTo>
                  <a:pt x="2579" y="157"/>
                </a:lnTo>
                <a:lnTo>
                  <a:pt x="2580" y="156"/>
                </a:lnTo>
                <a:lnTo>
                  <a:pt x="2580" y="157"/>
                </a:lnTo>
                <a:lnTo>
                  <a:pt x="2580" y="157"/>
                </a:lnTo>
                <a:lnTo>
                  <a:pt x="2582" y="158"/>
                </a:lnTo>
                <a:lnTo>
                  <a:pt x="2582" y="158"/>
                </a:lnTo>
                <a:lnTo>
                  <a:pt x="2583" y="157"/>
                </a:lnTo>
                <a:lnTo>
                  <a:pt x="2583" y="158"/>
                </a:lnTo>
                <a:lnTo>
                  <a:pt x="2583" y="157"/>
                </a:lnTo>
                <a:lnTo>
                  <a:pt x="2584" y="157"/>
                </a:lnTo>
                <a:lnTo>
                  <a:pt x="2584" y="157"/>
                </a:lnTo>
                <a:lnTo>
                  <a:pt x="2584" y="157"/>
                </a:lnTo>
                <a:lnTo>
                  <a:pt x="2585" y="157"/>
                </a:lnTo>
                <a:lnTo>
                  <a:pt x="2585" y="157"/>
                </a:lnTo>
                <a:lnTo>
                  <a:pt x="2585" y="157"/>
                </a:lnTo>
                <a:lnTo>
                  <a:pt x="2586" y="157"/>
                </a:lnTo>
                <a:lnTo>
                  <a:pt x="2586" y="158"/>
                </a:lnTo>
                <a:lnTo>
                  <a:pt x="2587" y="158"/>
                </a:lnTo>
                <a:lnTo>
                  <a:pt x="2587" y="158"/>
                </a:lnTo>
                <a:lnTo>
                  <a:pt x="2587" y="158"/>
                </a:lnTo>
                <a:lnTo>
                  <a:pt x="2588" y="159"/>
                </a:lnTo>
                <a:lnTo>
                  <a:pt x="2588" y="159"/>
                </a:lnTo>
                <a:lnTo>
                  <a:pt x="2588" y="157"/>
                </a:lnTo>
                <a:lnTo>
                  <a:pt x="2589" y="158"/>
                </a:lnTo>
                <a:lnTo>
                  <a:pt x="2589" y="157"/>
                </a:lnTo>
                <a:lnTo>
                  <a:pt x="2590" y="159"/>
                </a:lnTo>
                <a:lnTo>
                  <a:pt x="2590" y="158"/>
                </a:lnTo>
                <a:lnTo>
                  <a:pt x="2590" y="157"/>
                </a:lnTo>
                <a:lnTo>
                  <a:pt x="2592" y="157"/>
                </a:lnTo>
                <a:lnTo>
                  <a:pt x="2592" y="157"/>
                </a:lnTo>
                <a:lnTo>
                  <a:pt x="2592" y="157"/>
                </a:lnTo>
                <a:lnTo>
                  <a:pt x="2593" y="157"/>
                </a:lnTo>
                <a:lnTo>
                  <a:pt x="2593" y="158"/>
                </a:lnTo>
                <a:lnTo>
                  <a:pt x="2593" y="158"/>
                </a:lnTo>
                <a:lnTo>
                  <a:pt x="2594" y="157"/>
                </a:lnTo>
                <a:lnTo>
                  <a:pt x="2594" y="157"/>
                </a:lnTo>
                <a:lnTo>
                  <a:pt x="2595" y="158"/>
                </a:lnTo>
                <a:lnTo>
                  <a:pt x="2595" y="158"/>
                </a:lnTo>
                <a:lnTo>
                  <a:pt x="2595" y="157"/>
                </a:lnTo>
                <a:lnTo>
                  <a:pt x="2596" y="157"/>
                </a:lnTo>
                <a:lnTo>
                  <a:pt x="2596" y="159"/>
                </a:lnTo>
                <a:lnTo>
                  <a:pt x="2596" y="159"/>
                </a:lnTo>
                <a:lnTo>
                  <a:pt x="2597" y="160"/>
                </a:lnTo>
                <a:lnTo>
                  <a:pt x="2597" y="159"/>
                </a:lnTo>
                <a:lnTo>
                  <a:pt x="2597" y="158"/>
                </a:lnTo>
                <a:lnTo>
                  <a:pt x="2598" y="158"/>
                </a:lnTo>
                <a:lnTo>
                  <a:pt x="2598" y="159"/>
                </a:lnTo>
                <a:lnTo>
                  <a:pt x="2599" y="157"/>
                </a:lnTo>
                <a:lnTo>
                  <a:pt x="2599" y="157"/>
                </a:lnTo>
                <a:lnTo>
                  <a:pt x="2599" y="158"/>
                </a:lnTo>
                <a:lnTo>
                  <a:pt x="2601" y="159"/>
                </a:lnTo>
                <a:lnTo>
                  <a:pt x="2601" y="158"/>
                </a:lnTo>
                <a:lnTo>
                  <a:pt x="2601" y="156"/>
                </a:lnTo>
                <a:lnTo>
                  <a:pt x="2602" y="157"/>
                </a:lnTo>
                <a:lnTo>
                  <a:pt x="2602" y="157"/>
                </a:lnTo>
                <a:lnTo>
                  <a:pt x="2602" y="159"/>
                </a:lnTo>
                <a:lnTo>
                  <a:pt x="2603" y="157"/>
                </a:lnTo>
                <a:lnTo>
                  <a:pt x="2603" y="157"/>
                </a:lnTo>
                <a:lnTo>
                  <a:pt x="2604" y="158"/>
                </a:lnTo>
                <a:lnTo>
                  <a:pt x="2604" y="158"/>
                </a:lnTo>
                <a:lnTo>
                  <a:pt x="2604" y="157"/>
                </a:lnTo>
                <a:lnTo>
                  <a:pt x="2605" y="158"/>
                </a:lnTo>
                <a:lnTo>
                  <a:pt x="2605" y="158"/>
                </a:lnTo>
                <a:lnTo>
                  <a:pt x="2605" y="157"/>
                </a:lnTo>
                <a:lnTo>
                  <a:pt x="2606" y="157"/>
                </a:lnTo>
                <a:lnTo>
                  <a:pt x="2606" y="157"/>
                </a:lnTo>
                <a:lnTo>
                  <a:pt x="2606" y="157"/>
                </a:lnTo>
                <a:lnTo>
                  <a:pt x="2607" y="158"/>
                </a:lnTo>
                <a:lnTo>
                  <a:pt x="2607" y="157"/>
                </a:lnTo>
                <a:lnTo>
                  <a:pt x="2608" y="157"/>
                </a:lnTo>
                <a:lnTo>
                  <a:pt x="2608" y="158"/>
                </a:lnTo>
                <a:lnTo>
                  <a:pt x="2608" y="158"/>
                </a:lnTo>
                <a:lnTo>
                  <a:pt x="2610" y="158"/>
                </a:lnTo>
                <a:lnTo>
                  <a:pt x="2610" y="157"/>
                </a:lnTo>
                <a:lnTo>
                  <a:pt x="2610" y="158"/>
                </a:lnTo>
                <a:lnTo>
                  <a:pt x="2611" y="157"/>
                </a:lnTo>
                <a:lnTo>
                  <a:pt x="2611" y="158"/>
                </a:lnTo>
                <a:lnTo>
                  <a:pt x="2611" y="158"/>
                </a:lnTo>
                <a:lnTo>
                  <a:pt x="2612" y="160"/>
                </a:lnTo>
                <a:lnTo>
                  <a:pt x="2612" y="157"/>
                </a:lnTo>
                <a:lnTo>
                  <a:pt x="2613" y="157"/>
                </a:lnTo>
                <a:lnTo>
                  <a:pt x="2613" y="157"/>
                </a:lnTo>
                <a:lnTo>
                  <a:pt x="2613" y="157"/>
                </a:lnTo>
                <a:lnTo>
                  <a:pt x="2614" y="157"/>
                </a:lnTo>
                <a:lnTo>
                  <a:pt x="2614" y="157"/>
                </a:lnTo>
                <a:lnTo>
                  <a:pt x="2614" y="159"/>
                </a:lnTo>
                <a:lnTo>
                  <a:pt x="2615" y="157"/>
                </a:lnTo>
                <a:lnTo>
                  <a:pt x="2615" y="159"/>
                </a:lnTo>
                <a:lnTo>
                  <a:pt x="2615" y="157"/>
                </a:lnTo>
                <a:lnTo>
                  <a:pt x="2616" y="157"/>
                </a:lnTo>
                <a:lnTo>
                  <a:pt x="2616" y="158"/>
                </a:lnTo>
                <a:lnTo>
                  <a:pt x="2617" y="158"/>
                </a:lnTo>
                <a:lnTo>
                  <a:pt x="2617" y="158"/>
                </a:lnTo>
                <a:lnTo>
                  <a:pt x="2617" y="157"/>
                </a:lnTo>
                <a:lnTo>
                  <a:pt x="2619" y="158"/>
                </a:lnTo>
                <a:lnTo>
                  <a:pt x="2619" y="159"/>
                </a:lnTo>
                <a:lnTo>
                  <a:pt x="2619" y="159"/>
                </a:lnTo>
                <a:lnTo>
                  <a:pt x="2620" y="157"/>
                </a:lnTo>
                <a:lnTo>
                  <a:pt x="2620" y="157"/>
                </a:lnTo>
                <a:lnTo>
                  <a:pt x="2620" y="157"/>
                </a:lnTo>
                <a:lnTo>
                  <a:pt x="2621" y="160"/>
                </a:lnTo>
                <a:lnTo>
                  <a:pt x="2621" y="157"/>
                </a:lnTo>
                <a:lnTo>
                  <a:pt x="2622" y="158"/>
                </a:lnTo>
                <a:lnTo>
                  <a:pt x="2622" y="159"/>
                </a:lnTo>
                <a:lnTo>
                  <a:pt x="2622" y="157"/>
                </a:lnTo>
                <a:lnTo>
                  <a:pt x="2623" y="158"/>
                </a:lnTo>
                <a:lnTo>
                  <a:pt x="2623" y="158"/>
                </a:lnTo>
                <a:lnTo>
                  <a:pt x="2623" y="157"/>
                </a:lnTo>
                <a:lnTo>
                  <a:pt x="2624" y="157"/>
                </a:lnTo>
                <a:lnTo>
                  <a:pt x="2624" y="157"/>
                </a:lnTo>
                <a:lnTo>
                  <a:pt x="2624" y="157"/>
                </a:lnTo>
                <a:lnTo>
                  <a:pt x="2625" y="158"/>
                </a:lnTo>
                <a:lnTo>
                  <a:pt x="2625" y="157"/>
                </a:lnTo>
                <a:lnTo>
                  <a:pt x="2626" y="157"/>
                </a:lnTo>
                <a:lnTo>
                  <a:pt x="2626" y="158"/>
                </a:lnTo>
                <a:lnTo>
                  <a:pt x="2626" y="158"/>
                </a:lnTo>
                <a:lnTo>
                  <a:pt x="2628" y="157"/>
                </a:lnTo>
                <a:lnTo>
                  <a:pt x="2628" y="157"/>
                </a:lnTo>
                <a:lnTo>
                  <a:pt x="2628" y="158"/>
                </a:lnTo>
                <a:lnTo>
                  <a:pt x="2629" y="159"/>
                </a:lnTo>
                <a:lnTo>
                  <a:pt x="2629" y="157"/>
                </a:lnTo>
                <a:lnTo>
                  <a:pt x="2629" y="156"/>
                </a:lnTo>
                <a:lnTo>
                  <a:pt x="2630" y="156"/>
                </a:lnTo>
                <a:lnTo>
                  <a:pt x="2630" y="157"/>
                </a:lnTo>
                <a:lnTo>
                  <a:pt x="2631" y="160"/>
                </a:lnTo>
                <a:lnTo>
                  <a:pt x="2631" y="157"/>
                </a:lnTo>
                <a:lnTo>
                  <a:pt x="2631" y="157"/>
                </a:lnTo>
                <a:lnTo>
                  <a:pt x="2632" y="158"/>
                </a:lnTo>
                <a:lnTo>
                  <a:pt x="2632" y="157"/>
                </a:lnTo>
                <a:lnTo>
                  <a:pt x="2632" y="158"/>
                </a:lnTo>
                <a:lnTo>
                  <a:pt x="2633" y="157"/>
                </a:lnTo>
                <a:lnTo>
                  <a:pt x="2633" y="157"/>
                </a:lnTo>
                <a:lnTo>
                  <a:pt x="2634" y="157"/>
                </a:lnTo>
                <a:lnTo>
                  <a:pt x="2634" y="157"/>
                </a:lnTo>
                <a:lnTo>
                  <a:pt x="2634" y="157"/>
                </a:lnTo>
                <a:lnTo>
                  <a:pt x="2635" y="157"/>
                </a:lnTo>
                <a:lnTo>
                  <a:pt x="2635" y="157"/>
                </a:lnTo>
                <a:lnTo>
                  <a:pt x="2635" y="157"/>
                </a:lnTo>
                <a:lnTo>
                  <a:pt x="2637" y="157"/>
                </a:lnTo>
                <a:lnTo>
                  <a:pt x="2637" y="157"/>
                </a:lnTo>
                <a:lnTo>
                  <a:pt x="2637" y="157"/>
                </a:lnTo>
                <a:lnTo>
                  <a:pt x="2638" y="157"/>
                </a:lnTo>
                <a:lnTo>
                  <a:pt x="2638" y="157"/>
                </a:lnTo>
                <a:lnTo>
                  <a:pt x="2639" y="157"/>
                </a:lnTo>
                <a:lnTo>
                  <a:pt x="2639" y="157"/>
                </a:lnTo>
                <a:lnTo>
                  <a:pt x="2639" y="157"/>
                </a:lnTo>
                <a:lnTo>
                  <a:pt x="2640" y="157"/>
                </a:lnTo>
                <a:lnTo>
                  <a:pt x="2640" y="157"/>
                </a:lnTo>
                <a:lnTo>
                  <a:pt x="2640" y="157"/>
                </a:lnTo>
                <a:lnTo>
                  <a:pt x="2641" y="157"/>
                </a:lnTo>
                <a:lnTo>
                  <a:pt x="2641" y="157"/>
                </a:lnTo>
                <a:lnTo>
                  <a:pt x="2641" y="157"/>
                </a:lnTo>
                <a:lnTo>
                  <a:pt x="2642" y="156"/>
                </a:lnTo>
                <a:lnTo>
                  <a:pt x="2642" y="157"/>
                </a:lnTo>
                <a:lnTo>
                  <a:pt x="2643" y="158"/>
                </a:lnTo>
                <a:lnTo>
                  <a:pt x="2643" y="157"/>
                </a:lnTo>
                <a:lnTo>
                  <a:pt x="2643" y="157"/>
                </a:lnTo>
                <a:lnTo>
                  <a:pt x="2644" y="157"/>
                </a:lnTo>
                <a:lnTo>
                  <a:pt x="2644" y="158"/>
                </a:lnTo>
                <a:lnTo>
                  <a:pt x="2644" y="157"/>
                </a:lnTo>
                <a:lnTo>
                  <a:pt x="2646" y="157"/>
                </a:lnTo>
                <a:lnTo>
                  <a:pt x="2646" y="157"/>
                </a:lnTo>
                <a:lnTo>
                  <a:pt x="2646" y="157"/>
                </a:lnTo>
                <a:lnTo>
                  <a:pt x="2647" y="158"/>
                </a:lnTo>
                <a:lnTo>
                  <a:pt x="2647" y="158"/>
                </a:lnTo>
                <a:lnTo>
                  <a:pt x="2648" y="157"/>
                </a:lnTo>
                <a:lnTo>
                  <a:pt x="2648" y="158"/>
                </a:lnTo>
                <a:lnTo>
                  <a:pt x="2648" y="157"/>
                </a:lnTo>
                <a:lnTo>
                  <a:pt x="2649" y="158"/>
                </a:lnTo>
                <a:lnTo>
                  <a:pt x="2649" y="158"/>
                </a:lnTo>
                <a:lnTo>
                  <a:pt x="2649" y="157"/>
                </a:lnTo>
                <a:lnTo>
                  <a:pt x="2650" y="157"/>
                </a:lnTo>
                <a:lnTo>
                  <a:pt x="2650" y="157"/>
                </a:lnTo>
                <a:lnTo>
                  <a:pt x="2650" y="158"/>
                </a:lnTo>
                <a:lnTo>
                  <a:pt x="2651" y="157"/>
                </a:lnTo>
                <a:lnTo>
                  <a:pt x="2651" y="158"/>
                </a:lnTo>
                <a:lnTo>
                  <a:pt x="2652" y="157"/>
                </a:lnTo>
                <a:lnTo>
                  <a:pt x="2652" y="160"/>
                </a:lnTo>
                <a:lnTo>
                  <a:pt x="2652" y="159"/>
                </a:lnTo>
                <a:lnTo>
                  <a:pt x="2653" y="157"/>
                </a:lnTo>
                <a:lnTo>
                  <a:pt x="2653" y="157"/>
                </a:lnTo>
                <a:lnTo>
                  <a:pt x="2653" y="158"/>
                </a:lnTo>
                <a:lnTo>
                  <a:pt x="2655" y="157"/>
                </a:lnTo>
                <a:lnTo>
                  <a:pt x="2655" y="158"/>
                </a:lnTo>
                <a:lnTo>
                  <a:pt x="2655" y="158"/>
                </a:lnTo>
                <a:lnTo>
                  <a:pt x="2656" y="158"/>
                </a:lnTo>
                <a:lnTo>
                  <a:pt x="2656" y="157"/>
                </a:lnTo>
                <a:lnTo>
                  <a:pt x="2657" y="157"/>
                </a:lnTo>
                <a:lnTo>
                  <a:pt x="2657" y="158"/>
                </a:lnTo>
                <a:lnTo>
                  <a:pt x="2657" y="157"/>
                </a:lnTo>
                <a:lnTo>
                  <a:pt x="2658" y="157"/>
                </a:lnTo>
                <a:lnTo>
                  <a:pt x="2658" y="157"/>
                </a:lnTo>
                <a:lnTo>
                  <a:pt x="2658" y="158"/>
                </a:lnTo>
                <a:lnTo>
                  <a:pt x="2659" y="159"/>
                </a:lnTo>
                <a:lnTo>
                  <a:pt x="2659" y="157"/>
                </a:lnTo>
                <a:lnTo>
                  <a:pt x="2659" y="157"/>
                </a:lnTo>
                <a:lnTo>
                  <a:pt x="2660" y="157"/>
                </a:lnTo>
                <a:lnTo>
                  <a:pt x="2660" y="157"/>
                </a:lnTo>
                <a:lnTo>
                  <a:pt x="2661" y="158"/>
                </a:lnTo>
                <a:lnTo>
                  <a:pt x="2661" y="157"/>
                </a:lnTo>
                <a:lnTo>
                  <a:pt x="2661" y="159"/>
                </a:lnTo>
                <a:lnTo>
                  <a:pt x="2662" y="157"/>
                </a:lnTo>
                <a:lnTo>
                  <a:pt x="2662" y="157"/>
                </a:lnTo>
                <a:lnTo>
                  <a:pt x="2662" y="158"/>
                </a:lnTo>
                <a:lnTo>
                  <a:pt x="2664" y="160"/>
                </a:lnTo>
                <a:lnTo>
                  <a:pt x="2664" y="158"/>
                </a:lnTo>
                <a:lnTo>
                  <a:pt x="2664" y="157"/>
                </a:lnTo>
                <a:lnTo>
                  <a:pt x="2665" y="158"/>
                </a:lnTo>
                <a:lnTo>
                  <a:pt x="2665" y="158"/>
                </a:lnTo>
                <a:lnTo>
                  <a:pt x="2666" y="157"/>
                </a:lnTo>
                <a:lnTo>
                  <a:pt x="2666" y="157"/>
                </a:lnTo>
                <a:lnTo>
                  <a:pt x="2666" y="157"/>
                </a:lnTo>
                <a:lnTo>
                  <a:pt x="2667" y="157"/>
                </a:lnTo>
                <a:lnTo>
                  <a:pt x="2667" y="159"/>
                </a:lnTo>
                <a:lnTo>
                  <a:pt x="2667" y="159"/>
                </a:lnTo>
                <a:lnTo>
                  <a:pt x="2668" y="159"/>
                </a:lnTo>
                <a:lnTo>
                  <a:pt x="2668" y="158"/>
                </a:lnTo>
                <a:lnTo>
                  <a:pt x="2668" y="157"/>
                </a:lnTo>
                <a:lnTo>
                  <a:pt x="2669" y="157"/>
                </a:lnTo>
                <a:lnTo>
                  <a:pt x="2669" y="157"/>
                </a:lnTo>
                <a:lnTo>
                  <a:pt x="2670" y="159"/>
                </a:lnTo>
                <a:lnTo>
                  <a:pt x="2670" y="158"/>
                </a:lnTo>
                <a:lnTo>
                  <a:pt x="2670" y="157"/>
                </a:lnTo>
                <a:lnTo>
                  <a:pt x="2671" y="158"/>
                </a:lnTo>
                <a:lnTo>
                  <a:pt x="2671" y="157"/>
                </a:lnTo>
                <a:lnTo>
                  <a:pt x="2671" y="157"/>
                </a:lnTo>
                <a:lnTo>
                  <a:pt x="2673" y="157"/>
                </a:lnTo>
                <a:lnTo>
                  <a:pt x="2673" y="157"/>
                </a:lnTo>
                <a:lnTo>
                  <a:pt x="2673" y="158"/>
                </a:lnTo>
                <a:lnTo>
                  <a:pt x="2674" y="158"/>
                </a:lnTo>
                <a:lnTo>
                  <a:pt x="2674" y="158"/>
                </a:lnTo>
                <a:lnTo>
                  <a:pt x="2675" y="158"/>
                </a:lnTo>
                <a:lnTo>
                  <a:pt x="2675" y="157"/>
                </a:lnTo>
                <a:lnTo>
                  <a:pt x="2675" y="158"/>
                </a:lnTo>
                <a:lnTo>
                  <a:pt x="2676" y="159"/>
                </a:lnTo>
                <a:lnTo>
                  <a:pt x="2676" y="157"/>
                </a:lnTo>
                <a:lnTo>
                  <a:pt x="2676" y="157"/>
                </a:lnTo>
                <a:lnTo>
                  <a:pt x="2677" y="157"/>
                </a:lnTo>
                <a:lnTo>
                  <a:pt x="2677" y="157"/>
                </a:lnTo>
                <a:lnTo>
                  <a:pt x="2678" y="158"/>
                </a:lnTo>
                <a:lnTo>
                  <a:pt x="2678" y="158"/>
                </a:lnTo>
                <a:lnTo>
                  <a:pt x="2678" y="157"/>
                </a:lnTo>
                <a:lnTo>
                  <a:pt x="2679" y="159"/>
                </a:lnTo>
                <a:lnTo>
                  <a:pt x="2679" y="159"/>
                </a:lnTo>
                <a:lnTo>
                  <a:pt x="2679" y="157"/>
                </a:lnTo>
                <a:lnTo>
                  <a:pt x="2680" y="158"/>
                </a:lnTo>
                <a:lnTo>
                  <a:pt x="2680" y="157"/>
                </a:lnTo>
                <a:lnTo>
                  <a:pt x="2680" y="157"/>
                </a:lnTo>
                <a:lnTo>
                  <a:pt x="2682" y="158"/>
                </a:lnTo>
                <a:lnTo>
                  <a:pt x="2682" y="157"/>
                </a:lnTo>
                <a:lnTo>
                  <a:pt x="2683" y="157"/>
                </a:lnTo>
                <a:lnTo>
                  <a:pt x="2683" y="159"/>
                </a:lnTo>
                <a:lnTo>
                  <a:pt x="2683" y="157"/>
                </a:lnTo>
                <a:lnTo>
                  <a:pt x="2684" y="157"/>
                </a:lnTo>
                <a:lnTo>
                  <a:pt x="2684" y="157"/>
                </a:lnTo>
                <a:lnTo>
                  <a:pt x="2684" y="157"/>
                </a:lnTo>
                <a:lnTo>
                  <a:pt x="2685" y="158"/>
                </a:lnTo>
                <a:lnTo>
                  <a:pt x="2685" y="157"/>
                </a:lnTo>
                <a:lnTo>
                  <a:pt x="2685" y="157"/>
                </a:lnTo>
                <a:lnTo>
                  <a:pt x="2686" y="158"/>
                </a:lnTo>
                <a:lnTo>
                  <a:pt x="2686" y="159"/>
                </a:lnTo>
                <a:lnTo>
                  <a:pt x="2687" y="159"/>
                </a:lnTo>
                <a:lnTo>
                  <a:pt x="2687" y="157"/>
                </a:lnTo>
                <a:lnTo>
                  <a:pt x="2687" y="157"/>
                </a:lnTo>
                <a:lnTo>
                  <a:pt x="2688" y="157"/>
                </a:lnTo>
                <a:lnTo>
                  <a:pt x="2688" y="158"/>
                </a:lnTo>
                <a:lnTo>
                  <a:pt x="2688" y="158"/>
                </a:lnTo>
                <a:lnTo>
                  <a:pt x="2689" y="158"/>
                </a:lnTo>
                <a:lnTo>
                  <a:pt x="2689" y="157"/>
                </a:lnTo>
                <a:lnTo>
                  <a:pt x="2689" y="158"/>
                </a:lnTo>
                <a:lnTo>
                  <a:pt x="2691" y="159"/>
                </a:lnTo>
                <a:lnTo>
                  <a:pt x="2691" y="157"/>
                </a:lnTo>
                <a:lnTo>
                  <a:pt x="2692" y="157"/>
                </a:lnTo>
                <a:lnTo>
                  <a:pt x="2692" y="158"/>
                </a:lnTo>
                <a:lnTo>
                  <a:pt x="2692" y="157"/>
                </a:lnTo>
                <a:lnTo>
                  <a:pt x="2693" y="157"/>
                </a:lnTo>
                <a:lnTo>
                  <a:pt x="2693" y="157"/>
                </a:lnTo>
                <a:lnTo>
                  <a:pt x="2693" y="157"/>
                </a:lnTo>
                <a:lnTo>
                  <a:pt x="2694" y="158"/>
                </a:lnTo>
                <a:lnTo>
                  <a:pt x="2694" y="157"/>
                </a:lnTo>
                <a:lnTo>
                  <a:pt x="2694" y="158"/>
                </a:lnTo>
                <a:lnTo>
                  <a:pt x="2695" y="158"/>
                </a:lnTo>
                <a:lnTo>
                  <a:pt x="2695" y="158"/>
                </a:lnTo>
                <a:lnTo>
                  <a:pt x="2696" y="155"/>
                </a:lnTo>
                <a:lnTo>
                  <a:pt x="2696" y="157"/>
                </a:lnTo>
                <a:lnTo>
                  <a:pt x="2696" y="158"/>
                </a:lnTo>
                <a:lnTo>
                  <a:pt x="2697" y="157"/>
                </a:lnTo>
                <a:lnTo>
                  <a:pt x="2697" y="157"/>
                </a:lnTo>
                <a:lnTo>
                  <a:pt x="2697" y="157"/>
                </a:lnTo>
                <a:lnTo>
                  <a:pt x="2698" y="157"/>
                </a:lnTo>
                <a:lnTo>
                  <a:pt x="2698" y="157"/>
                </a:lnTo>
                <a:lnTo>
                  <a:pt x="2698" y="157"/>
                </a:lnTo>
                <a:lnTo>
                  <a:pt x="2700" y="157"/>
                </a:lnTo>
                <a:lnTo>
                  <a:pt x="2700" y="157"/>
                </a:lnTo>
                <a:lnTo>
                  <a:pt x="2701" y="157"/>
                </a:lnTo>
                <a:lnTo>
                  <a:pt x="2701" y="157"/>
                </a:lnTo>
                <a:lnTo>
                  <a:pt x="2701" y="158"/>
                </a:lnTo>
                <a:lnTo>
                  <a:pt x="2702" y="157"/>
                </a:lnTo>
                <a:lnTo>
                  <a:pt x="2702" y="157"/>
                </a:lnTo>
                <a:lnTo>
                  <a:pt x="2702" y="157"/>
                </a:lnTo>
                <a:lnTo>
                  <a:pt x="2703" y="157"/>
                </a:lnTo>
                <a:lnTo>
                  <a:pt x="2703" y="157"/>
                </a:lnTo>
                <a:lnTo>
                  <a:pt x="2703" y="158"/>
                </a:lnTo>
                <a:lnTo>
                  <a:pt x="2704" y="157"/>
                </a:lnTo>
                <a:lnTo>
                  <a:pt x="2704" y="157"/>
                </a:lnTo>
                <a:lnTo>
                  <a:pt x="2705" y="158"/>
                </a:lnTo>
                <a:lnTo>
                  <a:pt x="2705" y="157"/>
                </a:lnTo>
                <a:lnTo>
                  <a:pt x="2705" y="158"/>
                </a:lnTo>
                <a:lnTo>
                  <a:pt x="2706" y="158"/>
                </a:lnTo>
                <a:lnTo>
                  <a:pt x="2706" y="158"/>
                </a:lnTo>
                <a:lnTo>
                  <a:pt x="2706" y="157"/>
                </a:lnTo>
                <a:lnTo>
                  <a:pt x="2707" y="157"/>
                </a:lnTo>
                <a:lnTo>
                  <a:pt x="2707" y="158"/>
                </a:lnTo>
                <a:lnTo>
                  <a:pt x="2707" y="157"/>
                </a:lnTo>
                <a:lnTo>
                  <a:pt x="2709" y="157"/>
                </a:lnTo>
                <a:lnTo>
                  <a:pt x="2709" y="158"/>
                </a:lnTo>
                <a:lnTo>
                  <a:pt x="2710" y="159"/>
                </a:lnTo>
                <a:lnTo>
                  <a:pt x="2710" y="158"/>
                </a:lnTo>
                <a:lnTo>
                  <a:pt x="2710" y="159"/>
                </a:lnTo>
                <a:lnTo>
                  <a:pt x="2711" y="159"/>
                </a:lnTo>
                <a:lnTo>
                  <a:pt x="2711" y="157"/>
                </a:lnTo>
                <a:lnTo>
                  <a:pt x="2711" y="158"/>
                </a:lnTo>
                <a:lnTo>
                  <a:pt x="2712" y="157"/>
                </a:lnTo>
                <a:lnTo>
                  <a:pt x="2712" y="158"/>
                </a:lnTo>
                <a:lnTo>
                  <a:pt x="2712" y="157"/>
                </a:lnTo>
                <a:lnTo>
                  <a:pt x="2713" y="157"/>
                </a:lnTo>
                <a:lnTo>
                  <a:pt x="2713" y="158"/>
                </a:lnTo>
                <a:lnTo>
                  <a:pt x="2714" y="157"/>
                </a:lnTo>
                <a:lnTo>
                  <a:pt x="2714" y="158"/>
                </a:lnTo>
                <a:lnTo>
                  <a:pt x="2714" y="157"/>
                </a:lnTo>
                <a:lnTo>
                  <a:pt x="2715" y="158"/>
                </a:lnTo>
                <a:lnTo>
                  <a:pt x="2715" y="157"/>
                </a:lnTo>
                <a:lnTo>
                  <a:pt x="2715" y="157"/>
                </a:lnTo>
                <a:lnTo>
                  <a:pt x="2716" y="156"/>
                </a:lnTo>
                <a:lnTo>
                  <a:pt x="2716" y="157"/>
                </a:lnTo>
                <a:lnTo>
                  <a:pt x="2716" y="157"/>
                </a:lnTo>
                <a:lnTo>
                  <a:pt x="2718" y="157"/>
                </a:lnTo>
                <a:lnTo>
                  <a:pt x="2718" y="157"/>
                </a:lnTo>
                <a:lnTo>
                  <a:pt x="2719" y="158"/>
                </a:lnTo>
                <a:lnTo>
                  <a:pt x="2719" y="157"/>
                </a:lnTo>
                <a:lnTo>
                  <a:pt x="2719" y="158"/>
                </a:lnTo>
                <a:lnTo>
                  <a:pt x="2720" y="157"/>
                </a:lnTo>
                <a:lnTo>
                  <a:pt x="2720" y="157"/>
                </a:lnTo>
                <a:lnTo>
                  <a:pt x="2720" y="157"/>
                </a:lnTo>
                <a:lnTo>
                  <a:pt x="2721" y="157"/>
                </a:lnTo>
                <a:lnTo>
                  <a:pt x="2721" y="157"/>
                </a:lnTo>
                <a:lnTo>
                  <a:pt x="2722" y="157"/>
                </a:lnTo>
                <a:lnTo>
                  <a:pt x="2722" y="157"/>
                </a:lnTo>
                <a:lnTo>
                  <a:pt x="2722" y="157"/>
                </a:lnTo>
                <a:lnTo>
                  <a:pt x="2723" y="157"/>
                </a:lnTo>
                <a:lnTo>
                  <a:pt x="2723" y="157"/>
                </a:lnTo>
                <a:lnTo>
                  <a:pt x="2723" y="158"/>
                </a:lnTo>
                <a:lnTo>
                  <a:pt x="2724" y="157"/>
                </a:lnTo>
                <a:lnTo>
                  <a:pt x="2724" y="159"/>
                </a:lnTo>
                <a:lnTo>
                  <a:pt x="2724" y="158"/>
                </a:lnTo>
                <a:lnTo>
                  <a:pt x="2725" y="157"/>
                </a:lnTo>
                <a:lnTo>
                  <a:pt x="2725" y="158"/>
                </a:lnTo>
                <a:lnTo>
                  <a:pt x="2727" y="157"/>
                </a:lnTo>
                <a:lnTo>
                  <a:pt x="2727" y="158"/>
                </a:lnTo>
                <a:lnTo>
                  <a:pt x="2727" y="157"/>
                </a:lnTo>
                <a:lnTo>
                  <a:pt x="2728" y="157"/>
                </a:lnTo>
                <a:lnTo>
                  <a:pt x="2728" y="158"/>
                </a:lnTo>
                <a:lnTo>
                  <a:pt x="2728" y="156"/>
                </a:lnTo>
                <a:lnTo>
                  <a:pt x="2729" y="157"/>
                </a:lnTo>
                <a:lnTo>
                  <a:pt x="2729" y="157"/>
                </a:lnTo>
                <a:lnTo>
                  <a:pt x="2729" y="158"/>
                </a:lnTo>
                <a:lnTo>
                  <a:pt x="2730" y="157"/>
                </a:lnTo>
                <a:lnTo>
                  <a:pt x="2730" y="157"/>
                </a:lnTo>
                <a:lnTo>
                  <a:pt x="2731" y="157"/>
                </a:lnTo>
                <a:lnTo>
                  <a:pt x="2731" y="157"/>
                </a:lnTo>
                <a:lnTo>
                  <a:pt x="2731" y="159"/>
                </a:lnTo>
                <a:lnTo>
                  <a:pt x="2732" y="157"/>
                </a:lnTo>
                <a:lnTo>
                  <a:pt x="2732" y="158"/>
                </a:lnTo>
                <a:lnTo>
                  <a:pt x="2732" y="158"/>
                </a:lnTo>
                <a:lnTo>
                  <a:pt x="2733" y="157"/>
                </a:lnTo>
                <a:lnTo>
                  <a:pt x="2733" y="158"/>
                </a:lnTo>
                <a:lnTo>
                  <a:pt x="2733" y="158"/>
                </a:lnTo>
                <a:lnTo>
                  <a:pt x="2734" y="158"/>
                </a:lnTo>
                <a:lnTo>
                  <a:pt x="2734" y="156"/>
                </a:lnTo>
                <a:lnTo>
                  <a:pt x="2736" y="158"/>
                </a:lnTo>
                <a:lnTo>
                  <a:pt x="2736" y="158"/>
                </a:lnTo>
                <a:lnTo>
                  <a:pt x="2736" y="157"/>
                </a:lnTo>
                <a:lnTo>
                  <a:pt x="2737" y="157"/>
                </a:lnTo>
                <a:lnTo>
                  <a:pt x="2737" y="159"/>
                </a:lnTo>
                <a:lnTo>
                  <a:pt x="2737" y="158"/>
                </a:lnTo>
                <a:lnTo>
                  <a:pt x="2738" y="157"/>
                </a:lnTo>
                <a:lnTo>
                  <a:pt x="2738" y="157"/>
                </a:lnTo>
                <a:lnTo>
                  <a:pt x="2738" y="157"/>
                </a:lnTo>
                <a:lnTo>
                  <a:pt x="2739" y="159"/>
                </a:lnTo>
                <a:lnTo>
                  <a:pt x="2739" y="157"/>
                </a:lnTo>
                <a:lnTo>
                  <a:pt x="2740" y="157"/>
                </a:lnTo>
                <a:lnTo>
                  <a:pt x="2740" y="157"/>
                </a:lnTo>
                <a:lnTo>
                  <a:pt x="2740" y="158"/>
                </a:lnTo>
                <a:lnTo>
                  <a:pt x="2741" y="158"/>
                </a:lnTo>
                <a:lnTo>
                  <a:pt x="2741" y="158"/>
                </a:lnTo>
                <a:lnTo>
                  <a:pt x="2741" y="158"/>
                </a:lnTo>
                <a:lnTo>
                  <a:pt x="2742" y="158"/>
                </a:lnTo>
                <a:lnTo>
                  <a:pt x="2742" y="157"/>
                </a:lnTo>
                <a:lnTo>
                  <a:pt x="2742" y="159"/>
                </a:lnTo>
                <a:lnTo>
                  <a:pt x="2743" y="157"/>
                </a:lnTo>
                <a:lnTo>
                  <a:pt x="2743" y="159"/>
                </a:lnTo>
                <a:lnTo>
                  <a:pt x="2745" y="158"/>
                </a:lnTo>
                <a:lnTo>
                  <a:pt x="2745" y="158"/>
                </a:lnTo>
                <a:lnTo>
                  <a:pt x="2745" y="158"/>
                </a:lnTo>
                <a:lnTo>
                  <a:pt x="2746" y="159"/>
                </a:lnTo>
                <a:lnTo>
                  <a:pt x="2746" y="157"/>
                </a:lnTo>
                <a:lnTo>
                  <a:pt x="2746" y="158"/>
                </a:lnTo>
                <a:lnTo>
                  <a:pt x="2747" y="158"/>
                </a:lnTo>
                <a:lnTo>
                  <a:pt x="2747" y="157"/>
                </a:lnTo>
                <a:lnTo>
                  <a:pt x="2747" y="157"/>
                </a:lnTo>
                <a:lnTo>
                  <a:pt x="2748" y="157"/>
                </a:lnTo>
                <a:lnTo>
                  <a:pt x="2748" y="157"/>
                </a:lnTo>
                <a:lnTo>
                  <a:pt x="2749" y="157"/>
                </a:lnTo>
                <a:lnTo>
                  <a:pt x="2749" y="158"/>
                </a:lnTo>
                <a:lnTo>
                  <a:pt x="2749" y="157"/>
                </a:lnTo>
                <a:lnTo>
                  <a:pt x="2750" y="157"/>
                </a:lnTo>
                <a:lnTo>
                  <a:pt x="2750" y="157"/>
                </a:lnTo>
                <a:lnTo>
                  <a:pt x="2750" y="158"/>
                </a:lnTo>
                <a:lnTo>
                  <a:pt x="2751" y="157"/>
                </a:lnTo>
                <a:lnTo>
                  <a:pt x="2751" y="158"/>
                </a:lnTo>
                <a:lnTo>
                  <a:pt x="2751" y="157"/>
                </a:lnTo>
                <a:lnTo>
                  <a:pt x="2752" y="159"/>
                </a:lnTo>
                <a:lnTo>
                  <a:pt x="2752" y="157"/>
                </a:lnTo>
                <a:lnTo>
                  <a:pt x="2754" y="157"/>
                </a:lnTo>
                <a:lnTo>
                  <a:pt x="2754" y="157"/>
                </a:lnTo>
                <a:lnTo>
                  <a:pt x="2754" y="160"/>
                </a:lnTo>
                <a:lnTo>
                  <a:pt x="2755" y="158"/>
                </a:lnTo>
                <a:lnTo>
                  <a:pt x="2755" y="157"/>
                </a:lnTo>
                <a:lnTo>
                  <a:pt x="2755" y="158"/>
                </a:lnTo>
                <a:lnTo>
                  <a:pt x="2756" y="158"/>
                </a:lnTo>
                <a:lnTo>
                  <a:pt x="2756" y="158"/>
                </a:lnTo>
                <a:lnTo>
                  <a:pt x="2756" y="159"/>
                </a:lnTo>
                <a:lnTo>
                  <a:pt x="2757" y="158"/>
                </a:lnTo>
                <a:lnTo>
                  <a:pt x="2757" y="157"/>
                </a:lnTo>
                <a:lnTo>
                  <a:pt x="2758" y="159"/>
                </a:lnTo>
                <a:lnTo>
                  <a:pt x="2758" y="158"/>
                </a:lnTo>
                <a:lnTo>
                  <a:pt x="2758" y="157"/>
                </a:lnTo>
                <a:lnTo>
                  <a:pt x="2759" y="159"/>
                </a:lnTo>
                <a:lnTo>
                  <a:pt x="2759" y="157"/>
                </a:lnTo>
                <a:lnTo>
                  <a:pt x="2759" y="159"/>
                </a:lnTo>
                <a:lnTo>
                  <a:pt x="2760" y="157"/>
                </a:lnTo>
                <a:lnTo>
                  <a:pt x="2760" y="158"/>
                </a:lnTo>
                <a:lnTo>
                  <a:pt x="2761" y="160"/>
                </a:lnTo>
                <a:lnTo>
                  <a:pt x="2761" y="158"/>
                </a:lnTo>
                <a:lnTo>
                  <a:pt x="2761" y="158"/>
                </a:lnTo>
                <a:lnTo>
                  <a:pt x="2763" y="157"/>
                </a:lnTo>
                <a:lnTo>
                  <a:pt x="2763" y="157"/>
                </a:lnTo>
                <a:lnTo>
                  <a:pt x="2763" y="158"/>
                </a:lnTo>
                <a:lnTo>
                  <a:pt x="2764" y="158"/>
                </a:lnTo>
                <a:lnTo>
                  <a:pt x="2764" y="158"/>
                </a:lnTo>
                <a:lnTo>
                  <a:pt x="2764" y="157"/>
                </a:lnTo>
                <a:lnTo>
                  <a:pt x="2765" y="158"/>
                </a:lnTo>
                <a:lnTo>
                  <a:pt x="2765" y="157"/>
                </a:lnTo>
                <a:lnTo>
                  <a:pt x="2766" y="157"/>
                </a:lnTo>
                <a:lnTo>
                  <a:pt x="2766" y="157"/>
                </a:lnTo>
                <a:lnTo>
                  <a:pt x="2766" y="157"/>
                </a:lnTo>
                <a:lnTo>
                  <a:pt x="2767" y="158"/>
                </a:lnTo>
                <a:lnTo>
                  <a:pt x="2767" y="157"/>
                </a:lnTo>
                <a:lnTo>
                  <a:pt x="2767" y="157"/>
                </a:lnTo>
                <a:lnTo>
                  <a:pt x="2768" y="157"/>
                </a:lnTo>
                <a:lnTo>
                  <a:pt x="2768" y="157"/>
                </a:lnTo>
                <a:lnTo>
                  <a:pt x="2768" y="157"/>
                </a:lnTo>
                <a:lnTo>
                  <a:pt x="2769" y="157"/>
                </a:lnTo>
                <a:lnTo>
                  <a:pt x="2769" y="157"/>
                </a:lnTo>
                <a:lnTo>
                  <a:pt x="2770" y="157"/>
                </a:lnTo>
                <a:lnTo>
                  <a:pt x="2770" y="157"/>
                </a:lnTo>
                <a:lnTo>
                  <a:pt x="2770" y="158"/>
                </a:lnTo>
                <a:lnTo>
                  <a:pt x="2772" y="157"/>
                </a:lnTo>
                <a:lnTo>
                  <a:pt x="2772" y="158"/>
                </a:lnTo>
                <a:lnTo>
                  <a:pt x="2772" y="157"/>
                </a:lnTo>
                <a:lnTo>
                  <a:pt x="2773" y="157"/>
                </a:lnTo>
                <a:lnTo>
                  <a:pt x="2773" y="157"/>
                </a:lnTo>
                <a:lnTo>
                  <a:pt x="2773" y="157"/>
                </a:lnTo>
                <a:lnTo>
                  <a:pt x="2774" y="158"/>
                </a:lnTo>
                <a:lnTo>
                  <a:pt x="2774" y="157"/>
                </a:lnTo>
                <a:lnTo>
                  <a:pt x="2775" y="159"/>
                </a:lnTo>
                <a:lnTo>
                  <a:pt x="2775" y="159"/>
                </a:lnTo>
                <a:lnTo>
                  <a:pt x="2775" y="157"/>
                </a:lnTo>
                <a:lnTo>
                  <a:pt x="2776" y="157"/>
                </a:lnTo>
                <a:lnTo>
                  <a:pt x="2776" y="157"/>
                </a:lnTo>
                <a:lnTo>
                  <a:pt x="2776" y="158"/>
                </a:lnTo>
                <a:lnTo>
                  <a:pt x="2777" y="157"/>
                </a:lnTo>
                <a:lnTo>
                  <a:pt x="2777" y="157"/>
                </a:lnTo>
                <a:lnTo>
                  <a:pt x="2777" y="157"/>
                </a:lnTo>
                <a:lnTo>
                  <a:pt x="2778" y="157"/>
                </a:lnTo>
                <a:lnTo>
                  <a:pt x="2778" y="159"/>
                </a:lnTo>
                <a:lnTo>
                  <a:pt x="2779" y="157"/>
                </a:lnTo>
                <a:lnTo>
                  <a:pt x="2779" y="159"/>
                </a:lnTo>
                <a:lnTo>
                  <a:pt x="2779" y="157"/>
                </a:lnTo>
                <a:lnTo>
                  <a:pt x="2781" y="157"/>
                </a:lnTo>
                <a:lnTo>
                  <a:pt x="2781" y="157"/>
                </a:lnTo>
                <a:lnTo>
                  <a:pt x="2781" y="159"/>
                </a:lnTo>
                <a:lnTo>
                  <a:pt x="2782" y="157"/>
                </a:lnTo>
                <a:lnTo>
                  <a:pt x="2782" y="157"/>
                </a:lnTo>
                <a:lnTo>
                  <a:pt x="2782" y="157"/>
                </a:lnTo>
                <a:lnTo>
                  <a:pt x="2783" y="157"/>
                </a:lnTo>
                <a:lnTo>
                  <a:pt x="2783" y="158"/>
                </a:lnTo>
                <a:lnTo>
                  <a:pt x="2784" y="157"/>
                </a:lnTo>
                <a:lnTo>
                  <a:pt x="2784" y="157"/>
                </a:lnTo>
                <a:lnTo>
                  <a:pt x="2784" y="158"/>
                </a:lnTo>
                <a:lnTo>
                  <a:pt x="2785" y="158"/>
                </a:lnTo>
                <a:lnTo>
                  <a:pt x="2785" y="158"/>
                </a:lnTo>
                <a:lnTo>
                  <a:pt x="2785" y="158"/>
                </a:lnTo>
                <a:lnTo>
                  <a:pt x="2786" y="158"/>
                </a:lnTo>
                <a:lnTo>
                  <a:pt x="2786" y="158"/>
                </a:lnTo>
                <a:lnTo>
                  <a:pt x="2786" y="157"/>
                </a:lnTo>
                <a:lnTo>
                  <a:pt x="2787" y="158"/>
                </a:lnTo>
                <a:lnTo>
                  <a:pt x="2787" y="160"/>
                </a:lnTo>
                <a:lnTo>
                  <a:pt x="2788" y="158"/>
                </a:lnTo>
                <a:lnTo>
                  <a:pt x="2788" y="158"/>
                </a:lnTo>
                <a:lnTo>
                  <a:pt x="2788" y="157"/>
                </a:lnTo>
                <a:lnTo>
                  <a:pt x="2790" y="158"/>
                </a:lnTo>
                <a:lnTo>
                  <a:pt x="2790" y="157"/>
                </a:lnTo>
                <a:lnTo>
                  <a:pt x="2790" y="157"/>
                </a:lnTo>
                <a:lnTo>
                  <a:pt x="2791" y="157"/>
                </a:lnTo>
                <a:lnTo>
                  <a:pt x="2791" y="157"/>
                </a:lnTo>
                <a:lnTo>
                  <a:pt x="2791" y="157"/>
                </a:lnTo>
                <a:lnTo>
                  <a:pt x="2792" y="158"/>
                </a:lnTo>
                <a:lnTo>
                  <a:pt x="2792" y="157"/>
                </a:lnTo>
                <a:lnTo>
                  <a:pt x="2793" y="157"/>
                </a:lnTo>
                <a:lnTo>
                  <a:pt x="2793" y="157"/>
                </a:lnTo>
                <a:lnTo>
                  <a:pt x="2793" y="157"/>
                </a:lnTo>
                <a:lnTo>
                  <a:pt x="2794" y="157"/>
                </a:lnTo>
                <a:lnTo>
                  <a:pt x="2794" y="157"/>
                </a:lnTo>
                <a:lnTo>
                  <a:pt x="2794" y="158"/>
                </a:lnTo>
                <a:lnTo>
                  <a:pt x="2795" y="158"/>
                </a:lnTo>
                <a:lnTo>
                  <a:pt x="2795" y="157"/>
                </a:lnTo>
                <a:lnTo>
                  <a:pt x="2795" y="157"/>
                </a:lnTo>
                <a:lnTo>
                  <a:pt x="2796" y="158"/>
                </a:lnTo>
                <a:lnTo>
                  <a:pt x="2796" y="158"/>
                </a:lnTo>
                <a:lnTo>
                  <a:pt x="2797" y="157"/>
                </a:lnTo>
                <a:lnTo>
                  <a:pt x="2797" y="158"/>
                </a:lnTo>
                <a:lnTo>
                  <a:pt x="2797" y="157"/>
                </a:lnTo>
                <a:lnTo>
                  <a:pt x="2799" y="157"/>
                </a:lnTo>
                <a:lnTo>
                  <a:pt x="2799" y="157"/>
                </a:lnTo>
                <a:lnTo>
                  <a:pt x="2799" y="157"/>
                </a:lnTo>
                <a:lnTo>
                  <a:pt x="2800" y="158"/>
                </a:lnTo>
                <a:lnTo>
                  <a:pt x="2800" y="158"/>
                </a:lnTo>
                <a:lnTo>
                  <a:pt x="2800" y="157"/>
                </a:lnTo>
                <a:lnTo>
                  <a:pt x="2801" y="157"/>
                </a:lnTo>
                <a:lnTo>
                  <a:pt x="2801" y="156"/>
                </a:lnTo>
                <a:lnTo>
                  <a:pt x="2802" y="156"/>
                </a:lnTo>
                <a:lnTo>
                  <a:pt x="2802" y="157"/>
                </a:lnTo>
                <a:lnTo>
                  <a:pt x="2802" y="158"/>
                </a:lnTo>
                <a:lnTo>
                  <a:pt x="2803" y="157"/>
                </a:lnTo>
                <a:lnTo>
                  <a:pt x="2803" y="157"/>
                </a:lnTo>
                <a:lnTo>
                  <a:pt x="2803" y="158"/>
                </a:lnTo>
                <a:lnTo>
                  <a:pt x="2804" y="157"/>
                </a:lnTo>
                <a:lnTo>
                  <a:pt x="2804" y="157"/>
                </a:lnTo>
                <a:lnTo>
                  <a:pt x="2805" y="158"/>
                </a:lnTo>
                <a:lnTo>
                  <a:pt x="2805" y="157"/>
                </a:lnTo>
                <a:lnTo>
                  <a:pt x="2805" y="157"/>
                </a:lnTo>
                <a:lnTo>
                  <a:pt x="2806" y="158"/>
                </a:lnTo>
                <a:lnTo>
                  <a:pt x="2806" y="159"/>
                </a:lnTo>
                <a:lnTo>
                  <a:pt x="2806" y="157"/>
                </a:lnTo>
                <a:lnTo>
                  <a:pt x="2808" y="159"/>
                </a:lnTo>
                <a:lnTo>
                  <a:pt x="2808" y="158"/>
                </a:lnTo>
                <a:lnTo>
                  <a:pt x="2808" y="156"/>
                </a:lnTo>
                <a:lnTo>
                  <a:pt x="2809" y="158"/>
                </a:lnTo>
                <a:lnTo>
                  <a:pt x="2809" y="157"/>
                </a:lnTo>
                <a:lnTo>
                  <a:pt x="2810" y="157"/>
                </a:lnTo>
                <a:lnTo>
                  <a:pt x="2810" y="156"/>
                </a:lnTo>
                <a:lnTo>
                  <a:pt x="2810" y="157"/>
                </a:lnTo>
                <a:lnTo>
                  <a:pt x="2811" y="157"/>
                </a:lnTo>
                <a:lnTo>
                  <a:pt x="2811" y="157"/>
                </a:lnTo>
                <a:lnTo>
                  <a:pt x="2811" y="157"/>
                </a:lnTo>
                <a:lnTo>
                  <a:pt x="2812" y="157"/>
                </a:lnTo>
                <a:lnTo>
                  <a:pt x="2812" y="157"/>
                </a:lnTo>
                <a:lnTo>
                  <a:pt x="2812" y="157"/>
                </a:lnTo>
                <a:lnTo>
                  <a:pt x="2813" y="158"/>
                </a:lnTo>
                <a:lnTo>
                  <a:pt x="2813" y="157"/>
                </a:lnTo>
                <a:lnTo>
                  <a:pt x="2814" y="157"/>
                </a:lnTo>
                <a:lnTo>
                  <a:pt x="2814" y="157"/>
                </a:lnTo>
                <a:lnTo>
                  <a:pt x="2814" y="157"/>
                </a:lnTo>
                <a:lnTo>
                  <a:pt x="2815" y="157"/>
                </a:lnTo>
                <a:lnTo>
                  <a:pt x="2815" y="157"/>
                </a:lnTo>
                <a:lnTo>
                  <a:pt x="2815" y="157"/>
                </a:lnTo>
                <a:lnTo>
                  <a:pt x="2817" y="157"/>
                </a:lnTo>
                <a:lnTo>
                  <a:pt x="2817" y="157"/>
                </a:lnTo>
                <a:lnTo>
                  <a:pt x="2817" y="158"/>
                </a:lnTo>
                <a:lnTo>
                  <a:pt x="2818" y="157"/>
                </a:lnTo>
                <a:lnTo>
                  <a:pt x="2818" y="157"/>
                </a:lnTo>
                <a:lnTo>
                  <a:pt x="2819" y="157"/>
                </a:lnTo>
                <a:lnTo>
                  <a:pt x="2819" y="159"/>
                </a:lnTo>
                <a:lnTo>
                  <a:pt x="2819" y="158"/>
                </a:lnTo>
                <a:lnTo>
                  <a:pt x="2820" y="157"/>
                </a:lnTo>
                <a:lnTo>
                  <a:pt x="2820" y="157"/>
                </a:lnTo>
                <a:lnTo>
                  <a:pt x="2820" y="157"/>
                </a:lnTo>
                <a:lnTo>
                  <a:pt x="2821" y="157"/>
                </a:lnTo>
                <a:lnTo>
                  <a:pt x="2821" y="157"/>
                </a:lnTo>
                <a:lnTo>
                  <a:pt x="2821" y="158"/>
                </a:lnTo>
                <a:lnTo>
                  <a:pt x="2822" y="157"/>
                </a:lnTo>
                <a:lnTo>
                  <a:pt x="2822" y="159"/>
                </a:lnTo>
                <a:lnTo>
                  <a:pt x="2823" y="160"/>
                </a:lnTo>
                <a:lnTo>
                  <a:pt x="2823" y="158"/>
                </a:lnTo>
                <a:lnTo>
                  <a:pt x="2823" y="157"/>
                </a:lnTo>
                <a:lnTo>
                  <a:pt x="2824" y="157"/>
                </a:lnTo>
                <a:lnTo>
                  <a:pt x="2824" y="157"/>
                </a:lnTo>
                <a:lnTo>
                  <a:pt x="2824" y="157"/>
                </a:lnTo>
                <a:lnTo>
                  <a:pt x="2826" y="157"/>
                </a:lnTo>
                <a:lnTo>
                  <a:pt x="2826" y="158"/>
                </a:lnTo>
                <a:lnTo>
                  <a:pt x="2826" y="159"/>
                </a:lnTo>
                <a:lnTo>
                  <a:pt x="2827" y="157"/>
                </a:lnTo>
                <a:lnTo>
                  <a:pt x="2827" y="159"/>
                </a:lnTo>
                <a:lnTo>
                  <a:pt x="2828" y="158"/>
                </a:lnTo>
                <a:lnTo>
                  <a:pt x="2828" y="158"/>
                </a:lnTo>
                <a:lnTo>
                  <a:pt x="2828" y="158"/>
                </a:lnTo>
                <a:lnTo>
                  <a:pt x="2829" y="157"/>
                </a:lnTo>
                <a:lnTo>
                  <a:pt x="2829" y="158"/>
                </a:lnTo>
                <a:lnTo>
                  <a:pt x="2829" y="157"/>
                </a:lnTo>
                <a:lnTo>
                  <a:pt x="2830" y="157"/>
                </a:lnTo>
                <a:lnTo>
                  <a:pt x="2830" y="158"/>
                </a:lnTo>
                <a:lnTo>
                  <a:pt x="2830" y="157"/>
                </a:lnTo>
                <a:lnTo>
                  <a:pt x="2831" y="159"/>
                </a:lnTo>
                <a:lnTo>
                  <a:pt x="2831" y="157"/>
                </a:lnTo>
                <a:lnTo>
                  <a:pt x="2832" y="157"/>
                </a:lnTo>
                <a:lnTo>
                  <a:pt x="2832" y="158"/>
                </a:lnTo>
                <a:lnTo>
                  <a:pt x="2832" y="159"/>
                </a:lnTo>
                <a:lnTo>
                  <a:pt x="2833" y="159"/>
                </a:lnTo>
                <a:lnTo>
                  <a:pt x="2833" y="157"/>
                </a:lnTo>
                <a:lnTo>
                  <a:pt x="2833" y="157"/>
                </a:lnTo>
                <a:lnTo>
                  <a:pt x="2835" y="158"/>
                </a:lnTo>
                <a:lnTo>
                  <a:pt x="2835" y="158"/>
                </a:lnTo>
                <a:lnTo>
                  <a:pt x="2835" y="158"/>
                </a:lnTo>
                <a:lnTo>
                  <a:pt x="2836" y="158"/>
                </a:lnTo>
                <a:lnTo>
                  <a:pt x="2836" y="159"/>
                </a:lnTo>
                <a:lnTo>
                  <a:pt x="2837" y="157"/>
                </a:lnTo>
                <a:lnTo>
                  <a:pt x="2837" y="157"/>
                </a:lnTo>
                <a:lnTo>
                  <a:pt x="2837" y="158"/>
                </a:lnTo>
                <a:lnTo>
                  <a:pt x="2838" y="158"/>
                </a:lnTo>
                <a:lnTo>
                  <a:pt x="2838" y="158"/>
                </a:lnTo>
                <a:lnTo>
                  <a:pt x="2838" y="158"/>
                </a:lnTo>
                <a:lnTo>
                  <a:pt x="2839" y="157"/>
                </a:lnTo>
                <a:lnTo>
                  <a:pt x="2839" y="157"/>
                </a:lnTo>
                <a:lnTo>
                  <a:pt x="2839" y="158"/>
                </a:lnTo>
                <a:lnTo>
                  <a:pt x="2840" y="157"/>
                </a:lnTo>
                <a:lnTo>
                  <a:pt x="2840" y="159"/>
                </a:lnTo>
                <a:lnTo>
                  <a:pt x="2841" y="159"/>
                </a:lnTo>
                <a:lnTo>
                  <a:pt x="2841" y="157"/>
                </a:lnTo>
                <a:lnTo>
                  <a:pt x="2841" y="159"/>
                </a:lnTo>
                <a:lnTo>
                  <a:pt x="2842" y="158"/>
                </a:lnTo>
                <a:lnTo>
                  <a:pt x="2842" y="158"/>
                </a:lnTo>
                <a:lnTo>
                  <a:pt x="2842" y="158"/>
                </a:lnTo>
                <a:lnTo>
                  <a:pt x="2844" y="158"/>
                </a:lnTo>
                <a:lnTo>
                  <a:pt x="2844" y="158"/>
                </a:lnTo>
                <a:lnTo>
                  <a:pt x="2844" y="158"/>
                </a:lnTo>
                <a:lnTo>
                  <a:pt x="2845" y="158"/>
                </a:lnTo>
                <a:lnTo>
                  <a:pt x="2845" y="157"/>
                </a:lnTo>
                <a:lnTo>
                  <a:pt x="2846" y="157"/>
                </a:lnTo>
                <a:lnTo>
                  <a:pt x="2846" y="157"/>
                </a:lnTo>
                <a:lnTo>
                  <a:pt x="2846" y="157"/>
                </a:lnTo>
                <a:lnTo>
                  <a:pt x="2847" y="157"/>
                </a:lnTo>
                <a:lnTo>
                  <a:pt x="2847" y="157"/>
                </a:lnTo>
                <a:lnTo>
                  <a:pt x="2847" y="156"/>
                </a:lnTo>
                <a:lnTo>
                  <a:pt x="2848" y="157"/>
                </a:lnTo>
                <a:lnTo>
                  <a:pt x="2848" y="157"/>
                </a:lnTo>
                <a:lnTo>
                  <a:pt x="2849" y="158"/>
                </a:lnTo>
                <a:lnTo>
                  <a:pt x="2849" y="158"/>
                </a:lnTo>
                <a:lnTo>
                  <a:pt x="2849" y="158"/>
                </a:lnTo>
                <a:lnTo>
                  <a:pt x="2850" y="158"/>
                </a:lnTo>
                <a:lnTo>
                  <a:pt x="2850" y="158"/>
                </a:lnTo>
                <a:lnTo>
                  <a:pt x="2850" y="158"/>
                </a:lnTo>
                <a:lnTo>
                  <a:pt x="2851" y="157"/>
                </a:lnTo>
                <a:lnTo>
                  <a:pt x="2851" y="158"/>
                </a:lnTo>
                <a:lnTo>
                  <a:pt x="2851" y="158"/>
                </a:lnTo>
                <a:lnTo>
                  <a:pt x="2853" y="157"/>
                </a:lnTo>
                <a:lnTo>
                  <a:pt x="2853" y="157"/>
                </a:lnTo>
                <a:lnTo>
                  <a:pt x="2854" y="157"/>
                </a:lnTo>
                <a:lnTo>
                  <a:pt x="2854" y="157"/>
                </a:lnTo>
                <a:lnTo>
                  <a:pt x="2854" y="158"/>
                </a:lnTo>
                <a:lnTo>
                  <a:pt x="2855" y="158"/>
                </a:lnTo>
                <a:lnTo>
                  <a:pt x="2855" y="157"/>
                </a:lnTo>
                <a:lnTo>
                  <a:pt x="2855" y="157"/>
                </a:lnTo>
                <a:lnTo>
                  <a:pt x="2856" y="158"/>
                </a:lnTo>
                <a:lnTo>
                  <a:pt x="2856" y="158"/>
                </a:lnTo>
                <a:lnTo>
                  <a:pt x="2856" y="157"/>
                </a:lnTo>
                <a:lnTo>
                  <a:pt x="2857" y="158"/>
                </a:lnTo>
                <a:lnTo>
                  <a:pt x="2857" y="158"/>
                </a:lnTo>
                <a:lnTo>
                  <a:pt x="2858" y="157"/>
                </a:lnTo>
                <a:lnTo>
                  <a:pt x="2858" y="158"/>
                </a:lnTo>
                <a:lnTo>
                  <a:pt x="2858" y="157"/>
                </a:lnTo>
                <a:lnTo>
                  <a:pt x="2859" y="158"/>
                </a:lnTo>
                <a:lnTo>
                  <a:pt x="2859" y="158"/>
                </a:lnTo>
                <a:lnTo>
                  <a:pt x="2859" y="157"/>
                </a:lnTo>
                <a:lnTo>
                  <a:pt x="2860" y="158"/>
                </a:lnTo>
                <a:lnTo>
                  <a:pt x="2860" y="157"/>
                </a:lnTo>
                <a:lnTo>
                  <a:pt x="2860" y="158"/>
                </a:lnTo>
                <a:lnTo>
                  <a:pt x="2862" y="157"/>
                </a:lnTo>
                <a:lnTo>
                  <a:pt x="2862" y="158"/>
                </a:lnTo>
                <a:lnTo>
                  <a:pt x="2863" y="157"/>
                </a:lnTo>
                <a:lnTo>
                  <a:pt x="2863" y="158"/>
                </a:lnTo>
                <a:lnTo>
                  <a:pt x="2863" y="158"/>
                </a:lnTo>
                <a:lnTo>
                  <a:pt x="2864" y="157"/>
                </a:lnTo>
                <a:lnTo>
                  <a:pt x="2864" y="158"/>
                </a:lnTo>
                <a:lnTo>
                  <a:pt x="2864" y="157"/>
                </a:lnTo>
                <a:lnTo>
                  <a:pt x="2865" y="157"/>
                </a:lnTo>
                <a:lnTo>
                  <a:pt x="2865" y="157"/>
                </a:lnTo>
                <a:lnTo>
                  <a:pt x="2865" y="158"/>
                </a:lnTo>
                <a:lnTo>
                  <a:pt x="2866" y="158"/>
                </a:lnTo>
                <a:lnTo>
                  <a:pt x="2866" y="158"/>
                </a:lnTo>
                <a:lnTo>
                  <a:pt x="2867" y="158"/>
                </a:lnTo>
                <a:lnTo>
                  <a:pt x="2867" y="158"/>
                </a:lnTo>
                <a:lnTo>
                  <a:pt x="2867" y="158"/>
                </a:lnTo>
                <a:lnTo>
                  <a:pt x="2868" y="157"/>
                </a:lnTo>
                <a:lnTo>
                  <a:pt x="2868" y="156"/>
                </a:lnTo>
                <a:lnTo>
                  <a:pt x="2868" y="157"/>
                </a:lnTo>
                <a:lnTo>
                  <a:pt x="2869" y="157"/>
                </a:lnTo>
                <a:lnTo>
                  <a:pt x="2869" y="157"/>
                </a:lnTo>
                <a:lnTo>
                  <a:pt x="2869" y="157"/>
                </a:lnTo>
                <a:lnTo>
                  <a:pt x="2871" y="157"/>
                </a:lnTo>
                <a:lnTo>
                  <a:pt x="2871" y="156"/>
                </a:lnTo>
                <a:lnTo>
                  <a:pt x="2872" y="158"/>
                </a:lnTo>
                <a:lnTo>
                  <a:pt x="2872" y="158"/>
                </a:lnTo>
                <a:lnTo>
                  <a:pt x="2872" y="157"/>
                </a:lnTo>
                <a:lnTo>
                  <a:pt x="2873" y="146"/>
                </a:lnTo>
                <a:lnTo>
                  <a:pt x="2873" y="11"/>
                </a:lnTo>
                <a:lnTo>
                  <a:pt x="2873" y="2"/>
                </a:lnTo>
                <a:lnTo>
                  <a:pt x="2874" y="1"/>
                </a:lnTo>
                <a:lnTo>
                  <a:pt x="2874" y="2"/>
                </a:lnTo>
                <a:lnTo>
                  <a:pt x="2874" y="1"/>
                </a:lnTo>
                <a:lnTo>
                  <a:pt x="2875" y="3"/>
                </a:lnTo>
                <a:lnTo>
                  <a:pt x="2875" y="3"/>
                </a:lnTo>
                <a:lnTo>
                  <a:pt x="2876" y="1"/>
                </a:lnTo>
                <a:lnTo>
                  <a:pt x="2876" y="2"/>
                </a:lnTo>
                <a:lnTo>
                  <a:pt x="2876" y="1"/>
                </a:lnTo>
                <a:lnTo>
                  <a:pt x="2877" y="3"/>
                </a:lnTo>
                <a:lnTo>
                  <a:pt x="2877" y="1"/>
                </a:lnTo>
                <a:lnTo>
                  <a:pt x="2877" y="3"/>
                </a:lnTo>
                <a:lnTo>
                  <a:pt x="2878" y="0"/>
                </a:lnTo>
                <a:lnTo>
                  <a:pt x="2878" y="1"/>
                </a:lnTo>
                <a:lnTo>
                  <a:pt x="2878" y="2"/>
                </a:lnTo>
                <a:lnTo>
                  <a:pt x="2880" y="3"/>
                </a:lnTo>
                <a:lnTo>
                  <a:pt x="2880" y="3"/>
                </a:lnTo>
                <a:lnTo>
                  <a:pt x="2881" y="2"/>
                </a:lnTo>
                <a:lnTo>
                  <a:pt x="2881" y="2"/>
                </a:lnTo>
                <a:lnTo>
                  <a:pt x="2881" y="1"/>
                </a:lnTo>
                <a:lnTo>
                  <a:pt x="2882" y="1"/>
                </a:lnTo>
                <a:lnTo>
                  <a:pt x="2882" y="1"/>
                </a:lnTo>
                <a:lnTo>
                  <a:pt x="2882" y="2"/>
                </a:lnTo>
                <a:lnTo>
                  <a:pt x="2883" y="2"/>
                </a:lnTo>
                <a:lnTo>
                  <a:pt x="2883" y="2"/>
                </a:lnTo>
                <a:lnTo>
                  <a:pt x="2883" y="1"/>
                </a:lnTo>
                <a:lnTo>
                  <a:pt x="2884" y="0"/>
                </a:lnTo>
                <a:lnTo>
                  <a:pt x="2884" y="1"/>
                </a:lnTo>
                <a:lnTo>
                  <a:pt x="2885" y="0"/>
                </a:lnTo>
                <a:lnTo>
                  <a:pt x="2885" y="0"/>
                </a:lnTo>
                <a:lnTo>
                  <a:pt x="2885" y="2"/>
                </a:lnTo>
                <a:lnTo>
                  <a:pt x="2886" y="1"/>
                </a:lnTo>
                <a:lnTo>
                  <a:pt x="2886" y="2"/>
                </a:lnTo>
                <a:lnTo>
                  <a:pt x="2886" y="3"/>
                </a:lnTo>
                <a:lnTo>
                  <a:pt x="2887" y="0"/>
                </a:lnTo>
                <a:lnTo>
                  <a:pt x="2887" y="1"/>
                </a:lnTo>
                <a:lnTo>
                  <a:pt x="2887" y="2"/>
                </a:lnTo>
                <a:lnTo>
                  <a:pt x="2888" y="2"/>
                </a:lnTo>
                <a:lnTo>
                  <a:pt x="2888" y="2"/>
                </a:lnTo>
                <a:lnTo>
                  <a:pt x="2890" y="3"/>
                </a:lnTo>
                <a:lnTo>
                  <a:pt x="2890" y="2"/>
                </a:lnTo>
                <a:lnTo>
                  <a:pt x="2890" y="0"/>
                </a:lnTo>
                <a:lnTo>
                  <a:pt x="2891" y="1"/>
                </a:lnTo>
                <a:lnTo>
                  <a:pt x="2891" y="0"/>
                </a:lnTo>
                <a:lnTo>
                  <a:pt x="2891" y="1"/>
                </a:lnTo>
                <a:lnTo>
                  <a:pt x="2892" y="3"/>
                </a:lnTo>
                <a:lnTo>
                  <a:pt x="2892" y="2"/>
                </a:lnTo>
                <a:lnTo>
                  <a:pt x="2893" y="1"/>
                </a:lnTo>
                <a:lnTo>
                  <a:pt x="2893" y="0"/>
                </a:lnTo>
                <a:lnTo>
                  <a:pt x="2893" y="1"/>
                </a:lnTo>
                <a:lnTo>
                  <a:pt x="2894" y="1"/>
                </a:lnTo>
                <a:lnTo>
                  <a:pt x="2894" y="1"/>
                </a:lnTo>
                <a:lnTo>
                  <a:pt x="2894" y="1"/>
                </a:lnTo>
                <a:lnTo>
                  <a:pt x="2895" y="1"/>
                </a:lnTo>
                <a:lnTo>
                  <a:pt x="2895" y="3"/>
                </a:lnTo>
                <a:lnTo>
                  <a:pt x="2895" y="1"/>
                </a:lnTo>
                <a:lnTo>
                  <a:pt x="2896" y="1"/>
                </a:lnTo>
                <a:lnTo>
                  <a:pt x="2896" y="1"/>
                </a:lnTo>
                <a:lnTo>
                  <a:pt x="2897" y="2"/>
                </a:lnTo>
                <a:lnTo>
                  <a:pt x="2897" y="2"/>
                </a:lnTo>
                <a:lnTo>
                  <a:pt x="2897" y="2"/>
                </a:lnTo>
                <a:lnTo>
                  <a:pt x="2899" y="1"/>
                </a:lnTo>
                <a:lnTo>
                  <a:pt x="2899" y="1"/>
                </a:lnTo>
                <a:lnTo>
                  <a:pt x="2899" y="3"/>
                </a:lnTo>
                <a:lnTo>
                  <a:pt x="2900" y="2"/>
                </a:lnTo>
                <a:lnTo>
                  <a:pt x="2900" y="1"/>
                </a:lnTo>
                <a:lnTo>
                  <a:pt x="2900" y="2"/>
                </a:lnTo>
                <a:lnTo>
                  <a:pt x="2901" y="3"/>
                </a:lnTo>
                <a:lnTo>
                  <a:pt x="2901" y="3"/>
                </a:lnTo>
                <a:lnTo>
                  <a:pt x="2902" y="3"/>
                </a:lnTo>
                <a:lnTo>
                  <a:pt x="2902" y="1"/>
                </a:lnTo>
                <a:lnTo>
                  <a:pt x="2902" y="1"/>
                </a:lnTo>
                <a:lnTo>
                  <a:pt x="2903" y="0"/>
                </a:lnTo>
                <a:lnTo>
                  <a:pt x="2903" y="1"/>
                </a:lnTo>
                <a:lnTo>
                  <a:pt x="2903" y="0"/>
                </a:lnTo>
                <a:lnTo>
                  <a:pt x="2904" y="2"/>
                </a:lnTo>
                <a:lnTo>
                  <a:pt x="2904" y="2"/>
                </a:lnTo>
                <a:lnTo>
                  <a:pt x="2904" y="2"/>
                </a:lnTo>
                <a:lnTo>
                  <a:pt x="2905" y="2"/>
                </a:lnTo>
                <a:lnTo>
                  <a:pt x="2905" y="2"/>
                </a:lnTo>
                <a:lnTo>
                  <a:pt x="2906" y="0"/>
                </a:lnTo>
                <a:lnTo>
                  <a:pt x="2906" y="2"/>
                </a:lnTo>
                <a:lnTo>
                  <a:pt x="2906" y="3"/>
                </a:lnTo>
                <a:lnTo>
                  <a:pt x="2908" y="2"/>
                </a:lnTo>
                <a:lnTo>
                  <a:pt x="2908" y="0"/>
                </a:lnTo>
                <a:lnTo>
                  <a:pt x="2908" y="3"/>
                </a:lnTo>
                <a:lnTo>
                  <a:pt x="2909" y="2"/>
                </a:lnTo>
                <a:lnTo>
                  <a:pt x="2909" y="2"/>
                </a:lnTo>
                <a:lnTo>
                  <a:pt x="2909" y="2"/>
                </a:lnTo>
                <a:lnTo>
                  <a:pt x="2910" y="2"/>
                </a:lnTo>
                <a:lnTo>
                  <a:pt x="2910" y="1"/>
                </a:lnTo>
                <a:lnTo>
                  <a:pt x="2911" y="2"/>
                </a:lnTo>
                <a:lnTo>
                  <a:pt x="2911" y="1"/>
                </a:lnTo>
                <a:lnTo>
                  <a:pt x="2911" y="2"/>
                </a:lnTo>
                <a:lnTo>
                  <a:pt x="2912" y="1"/>
                </a:lnTo>
                <a:lnTo>
                  <a:pt x="2912" y="2"/>
                </a:lnTo>
                <a:lnTo>
                  <a:pt x="2912" y="1"/>
                </a:lnTo>
                <a:lnTo>
                  <a:pt x="2913" y="2"/>
                </a:lnTo>
                <a:lnTo>
                  <a:pt x="2913" y="0"/>
                </a:lnTo>
                <a:lnTo>
                  <a:pt x="2913" y="2"/>
                </a:lnTo>
                <a:lnTo>
                  <a:pt x="2914" y="1"/>
                </a:lnTo>
                <a:lnTo>
                  <a:pt x="2914" y="2"/>
                </a:lnTo>
                <a:lnTo>
                  <a:pt x="2915" y="3"/>
                </a:lnTo>
                <a:lnTo>
                  <a:pt x="2915" y="1"/>
                </a:lnTo>
                <a:lnTo>
                  <a:pt x="2915" y="2"/>
                </a:lnTo>
                <a:lnTo>
                  <a:pt x="2917" y="0"/>
                </a:lnTo>
                <a:lnTo>
                  <a:pt x="2917" y="3"/>
                </a:lnTo>
                <a:lnTo>
                  <a:pt x="2917" y="2"/>
                </a:lnTo>
                <a:lnTo>
                  <a:pt x="2918" y="1"/>
                </a:lnTo>
                <a:lnTo>
                  <a:pt x="2918" y="1"/>
                </a:lnTo>
                <a:lnTo>
                  <a:pt x="2918" y="3"/>
                </a:lnTo>
                <a:lnTo>
                  <a:pt x="2919" y="1"/>
                </a:lnTo>
                <a:lnTo>
                  <a:pt x="2919" y="0"/>
                </a:lnTo>
                <a:lnTo>
                  <a:pt x="2920" y="2"/>
                </a:lnTo>
                <a:lnTo>
                  <a:pt x="2920" y="1"/>
                </a:lnTo>
                <a:lnTo>
                  <a:pt x="2920" y="1"/>
                </a:lnTo>
                <a:lnTo>
                  <a:pt x="2921" y="1"/>
                </a:lnTo>
                <a:lnTo>
                  <a:pt x="2921" y="3"/>
                </a:lnTo>
                <a:lnTo>
                  <a:pt x="2921" y="1"/>
                </a:lnTo>
                <a:lnTo>
                  <a:pt x="2922" y="3"/>
                </a:lnTo>
                <a:lnTo>
                  <a:pt x="2922" y="1"/>
                </a:lnTo>
                <a:lnTo>
                  <a:pt x="2922" y="3"/>
                </a:lnTo>
                <a:lnTo>
                  <a:pt x="2923" y="1"/>
                </a:lnTo>
                <a:lnTo>
                  <a:pt x="2923" y="0"/>
                </a:lnTo>
                <a:lnTo>
                  <a:pt x="2924" y="1"/>
                </a:lnTo>
                <a:lnTo>
                  <a:pt x="2924" y="3"/>
                </a:lnTo>
                <a:lnTo>
                  <a:pt x="2924" y="3"/>
                </a:lnTo>
                <a:lnTo>
                  <a:pt x="2926" y="3"/>
                </a:lnTo>
                <a:lnTo>
                  <a:pt x="2926" y="1"/>
                </a:lnTo>
                <a:lnTo>
                  <a:pt x="2926" y="3"/>
                </a:lnTo>
                <a:lnTo>
                  <a:pt x="2927" y="3"/>
                </a:lnTo>
                <a:lnTo>
                  <a:pt x="2927" y="2"/>
                </a:lnTo>
                <a:lnTo>
                  <a:pt x="2927" y="3"/>
                </a:lnTo>
                <a:lnTo>
                  <a:pt x="2928" y="3"/>
                </a:lnTo>
                <a:lnTo>
                  <a:pt x="2928" y="2"/>
                </a:lnTo>
                <a:lnTo>
                  <a:pt x="2929" y="1"/>
                </a:lnTo>
                <a:lnTo>
                  <a:pt x="2929" y="1"/>
                </a:lnTo>
                <a:lnTo>
                  <a:pt x="2929" y="1"/>
                </a:lnTo>
                <a:lnTo>
                  <a:pt x="2930" y="1"/>
                </a:lnTo>
                <a:lnTo>
                  <a:pt x="2930" y="1"/>
                </a:lnTo>
                <a:lnTo>
                  <a:pt x="2930" y="1"/>
                </a:lnTo>
                <a:lnTo>
                  <a:pt x="2931" y="2"/>
                </a:lnTo>
                <a:lnTo>
                  <a:pt x="2931" y="2"/>
                </a:lnTo>
                <a:lnTo>
                  <a:pt x="2931" y="1"/>
                </a:lnTo>
                <a:lnTo>
                  <a:pt x="2932" y="2"/>
                </a:lnTo>
                <a:lnTo>
                  <a:pt x="2932" y="2"/>
                </a:lnTo>
                <a:lnTo>
                  <a:pt x="2933" y="2"/>
                </a:lnTo>
                <a:lnTo>
                  <a:pt x="2933" y="2"/>
                </a:lnTo>
                <a:lnTo>
                  <a:pt x="2933" y="2"/>
                </a:lnTo>
                <a:lnTo>
                  <a:pt x="2935" y="1"/>
                </a:lnTo>
                <a:lnTo>
                  <a:pt x="2935" y="2"/>
                </a:lnTo>
                <a:lnTo>
                  <a:pt x="2935" y="0"/>
                </a:lnTo>
                <a:lnTo>
                  <a:pt x="2936" y="1"/>
                </a:lnTo>
                <a:lnTo>
                  <a:pt x="2936" y="3"/>
                </a:lnTo>
                <a:lnTo>
                  <a:pt x="2937" y="3"/>
                </a:lnTo>
                <a:lnTo>
                  <a:pt x="2937" y="2"/>
                </a:lnTo>
                <a:lnTo>
                  <a:pt x="2937" y="0"/>
                </a:lnTo>
                <a:lnTo>
                  <a:pt x="2938" y="2"/>
                </a:lnTo>
                <a:lnTo>
                  <a:pt x="2938" y="2"/>
                </a:lnTo>
                <a:lnTo>
                  <a:pt x="2938" y="1"/>
                </a:lnTo>
                <a:lnTo>
                  <a:pt x="2939" y="3"/>
                </a:lnTo>
                <a:lnTo>
                  <a:pt x="2939" y="3"/>
                </a:lnTo>
                <a:lnTo>
                  <a:pt x="2939" y="1"/>
                </a:lnTo>
                <a:lnTo>
                  <a:pt x="2940" y="2"/>
                </a:lnTo>
                <a:lnTo>
                  <a:pt x="2940" y="1"/>
                </a:lnTo>
                <a:lnTo>
                  <a:pt x="2941" y="3"/>
                </a:lnTo>
                <a:lnTo>
                  <a:pt x="2941" y="1"/>
                </a:lnTo>
                <a:lnTo>
                  <a:pt x="2941" y="1"/>
                </a:lnTo>
                <a:lnTo>
                  <a:pt x="2942" y="2"/>
                </a:lnTo>
                <a:lnTo>
                  <a:pt x="2942" y="3"/>
                </a:lnTo>
                <a:lnTo>
                  <a:pt x="2942" y="3"/>
                </a:lnTo>
                <a:lnTo>
                  <a:pt x="2944" y="2"/>
                </a:lnTo>
                <a:lnTo>
                  <a:pt x="2944" y="3"/>
                </a:lnTo>
                <a:lnTo>
                  <a:pt x="2944" y="2"/>
                </a:lnTo>
                <a:lnTo>
                  <a:pt x="2945" y="2"/>
                </a:lnTo>
                <a:lnTo>
                  <a:pt x="2945" y="2"/>
                </a:lnTo>
                <a:lnTo>
                  <a:pt x="2946" y="2"/>
                </a:lnTo>
                <a:lnTo>
                  <a:pt x="2946" y="1"/>
                </a:lnTo>
                <a:lnTo>
                  <a:pt x="2946" y="0"/>
                </a:lnTo>
                <a:lnTo>
                  <a:pt x="2947" y="3"/>
                </a:lnTo>
                <a:lnTo>
                  <a:pt x="2947" y="0"/>
                </a:lnTo>
                <a:lnTo>
                  <a:pt x="2947" y="0"/>
                </a:lnTo>
                <a:lnTo>
                  <a:pt x="2948" y="1"/>
                </a:lnTo>
                <a:lnTo>
                  <a:pt x="2948" y="2"/>
                </a:lnTo>
                <a:lnTo>
                  <a:pt x="2948" y="3"/>
                </a:lnTo>
                <a:lnTo>
                  <a:pt x="2949" y="2"/>
                </a:lnTo>
                <a:lnTo>
                  <a:pt x="2949" y="2"/>
                </a:lnTo>
                <a:lnTo>
                  <a:pt x="2950" y="1"/>
                </a:lnTo>
                <a:lnTo>
                  <a:pt x="2950" y="1"/>
                </a:lnTo>
                <a:lnTo>
                  <a:pt x="2950" y="1"/>
                </a:lnTo>
                <a:lnTo>
                  <a:pt x="2951" y="1"/>
                </a:lnTo>
                <a:lnTo>
                  <a:pt x="2951" y="2"/>
                </a:lnTo>
                <a:lnTo>
                  <a:pt x="2951" y="2"/>
                </a:lnTo>
                <a:lnTo>
                  <a:pt x="2953" y="2"/>
                </a:lnTo>
                <a:lnTo>
                  <a:pt x="2953" y="1"/>
                </a:lnTo>
                <a:lnTo>
                  <a:pt x="2953" y="2"/>
                </a:lnTo>
                <a:lnTo>
                  <a:pt x="2954" y="0"/>
                </a:lnTo>
                <a:lnTo>
                  <a:pt x="2954" y="1"/>
                </a:lnTo>
                <a:lnTo>
                  <a:pt x="2955" y="1"/>
                </a:lnTo>
                <a:lnTo>
                  <a:pt x="2955" y="2"/>
                </a:lnTo>
                <a:lnTo>
                  <a:pt x="2955" y="0"/>
                </a:lnTo>
                <a:lnTo>
                  <a:pt x="2956" y="1"/>
                </a:lnTo>
                <a:lnTo>
                  <a:pt x="2956" y="0"/>
                </a:lnTo>
                <a:lnTo>
                  <a:pt x="2956" y="3"/>
                </a:lnTo>
                <a:lnTo>
                  <a:pt x="2957" y="3"/>
                </a:lnTo>
                <a:lnTo>
                  <a:pt x="2957" y="1"/>
                </a:lnTo>
                <a:lnTo>
                  <a:pt x="2957" y="1"/>
                </a:lnTo>
                <a:lnTo>
                  <a:pt x="2958" y="2"/>
                </a:lnTo>
                <a:lnTo>
                  <a:pt x="2958" y="3"/>
                </a:lnTo>
                <a:lnTo>
                  <a:pt x="2959" y="2"/>
                </a:lnTo>
                <a:lnTo>
                  <a:pt x="2959" y="2"/>
                </a:lnTo>
                <a:lnTo>
                  <a:pt x="2959" y="2"/>
                </a:lnTo>
                <a:lnTo>
                  <a:pt x="2960" y="2"/>
                </a:lnTo>
                <a:lnTo>
                  <a:pt x="2960" y="1"/>
                </a:lnTo>
                <a:lnTo>
                  <a:pt x="2960" y="3"/>
                </a:lnTo>
                <a:lnTo>
                  <a:pt x="2962" y="3"/>
                </a:lnTo>
                <a:lnTo>
                  <a:pt x="2962" y="1"/>
                </a:lnTo>
                <a:lnTo>
                  <a:pt x="2962" y="1"/>
                </a:lnTo>
                <a:lnTo>
                  <a:pt x="2963" y="2"/>
                </a:lnTo>
                <a:lnTo>
                  <a:pt x="2963" y="2"/>
                </a:lnTo>
                <a:lnTo>
                  <a:pt x="2964" y="3"/>
                </a:lnTo>
                <a:lnTo>
                  <a:pt x="2964" y="2"/>
                </a:lnTo>
                <a:lnTo>
                  <a:pt x="2964" y="2"/>
                </a:lnTo>
                <a:lnTo>
                  <a:pt x="2965" y="2"/>
                </a:lnTo>
                <a:lnTo>
                  <a:pt x="2965" y="0"/>
                </a:lnTo>
                <a:lnTo>
                  <a:pt x="2965" y="2"/>
                </a:lnTo>
                <a:lnTo>
                  <a:pt x="2966" y="1"/>
                </a:lnTo>
                <a:lnTo>
                  <a:pt x="2966" y="1"/>
                </a:lnTo>
                <a:lnTo>
                  <a:pt x="2966" y="0"/>
                </a:lnTo>
                <a:lnTo>
                  <a:pt x="2967" y="1"/>
                </a:lnTo>
                <a:lnTo>
                  <a:pt x="2967" y="1"/>
                </a:lnTo>
                <a:lnTo>
                  <a:pt x="2968" y="1"/>
                </a:lnTo>
                <a:lnTo>
                  <a:pt x="2968" y="3"/>
                </a:lnTo>
                <a:lnTo>
                  <a:pt x="2968" y="3"/>
                </a:lnTo>
                <a:lnTo>
                  <a:pt x="2969" y="1"/>
                </a:lnTo>
                <a:lnTo>
                  <a:pt x="2969" y="2"/>
                </a:lnTo>
                <a:lnTo>
                  <a:pt x="2969" y="2"/>
                </a:lnTo>
                <a:lnTo>
                  <a:pt x="2971" y="3"/>
                </a:lnTo>
                <a:lnTo>
                  <a:pt x="2971" y="3"/>
                </a:lnTo>
                <a:lnTo>
                  <a:pt x="2971" y="3"/>
                </a:lnTo>
                <a:lnTo>
                  <a:pt x="2972" y="3"/>
                </a:lnTo>
                <a:lnTo>
                  <a:pt x="2972" y="1"/>
                </a:lnTo>
                <a:lnTo>
                  <a:pt x="2973" y="1"/>
                </a:lnTo>
                <a:lnTo>
                  <a:pt x="2973" y="2"/>
                </a:lnTo>
                <a:lnTo>
                  <a:pt x="2973" y="0"/>
                </a:lnTo>
                <a:lnTo>
                  <a:pt x="2974" y="0"/>
                </a:lnTo>
                <a:lnTo>
                  <a:pt x="2974" y="2"/>
                </a:lnTo>
                <a:lnTo>
                  <a:pt x="2974" y="3"/>
                </a:lnTo>
                <a:lnTo>
                  <a:pt x="2975" y="1"/>
                </a:lnTo>
                <a:lnTo>
                  <a:pt x="2975" y="1"/>
                </a:lnTo>
                <a:lnTo>
                  <a:pt x="2975" y="1"/>
                </a:lnTo>
                <a:lnTo>
                  <a:pt x="2976" y="2"/>
                </a:lnTo>
                <a:lnTo>
                  <a:pt x="2976" y="1"/>
                </a:lnTo>
                <a:lnTo>
                  <a:pt x="2977" y="0"/>
                </a:lnTo>
                <a:lnTo>
                  <a:pt x="2977" y="2"/>
                </a:lnTo>
                <a:lnTo>
                  <a:pt x="2977" y="1"/>
                </a:lnTo>
                <a:lnTo>
                  <a:pt x="2978" y="0"/>
                </a:lnTo>
                <a:lnTo>
                  <a:pt x="2978" y="3"/>
                </a:lnTo>
                <a:lnTo>
                  <a:pt x="2978" y="2"/>
                </a:lnTo>
                <a:lnTo>
                  <a:pt x="2980" y="0"/>
                </a:lnTo>
                <a:lnTo>
                  <a:pt x="2980" y="3"/>
                </a:lnTo>
                <a:lnTo>
                  <a:pt x="2981" y="3"/>
                </a:lnTo>
                <a:lnTo>
                  <a:pt x="2981" y="2"/>
                </a:lnTo>
                <a:lnTo>
                  <a:pt x="2981" y="3"/>
                </a:lnTo>
                <a:lnTo>
                  <a:pt x="2982" y="0"/>
                </a:lnTo>
                <a:lnTo>
                  <a:pt x="2982" y="3"/>
                </a:lnTo>
                <a:lnTo>
                  <a:pt x="2982" y="2"/>
                </a:lnTo>
                <a:lnTo>
                  <a:pt x="2983" y="3"/>
                </a:lnTo>
                <a:lnTo>
                  <a:pt x="2983" y="1"/>
                </a:lnTo>
                <a:lnTo>
                  <a:pt x="2983" y="2"/>
                </a:lnTo>
                <a:lnTo>
                  <a:pt x="2984" y="2"/>
                </a:lnTo>
                <a:lnTo>
                  <a:pt x="2984" y="2"/>
                </a:lnTo>
                <a:lnTo>
                  <a:pt x="2985" y="3"/>
                </a:lnTo>
                <a:lnTo>
                  <a:pt x="2985" y="3"/>
                </a:lnTo>
                <a:lnTo>
                  <a:pt x="2985" y="2"/>
                </a:lnTo>
                <a:lnTo>
                  <a:pt x="2986" y="0"/>
                </a:lnTo>
                <a:lnTo>
                  <a:pt x="2986" y="0"/>
                </a:lnTo>
                <a:lnTo>
                  <a:pt x="2986" y="2"/>
                </a:lnTo>
                <a:lnTo>
                  <a:pt x="2987" y="2"/>
                </a:lnTo>
                <a:lnTo>
                  <a:pt x="2987" y="2"/>
                </a:lnTo>
                <a:lnTo>
                  <a:pt x="2987" y="2"/>
                </a:lnTo>
                <a:lnTo>
                  <a:pt x="2989" y="1"/>
                </a:lnTo>
                <a:lnTo>
                  <a:pt x="2989" y="1"/>
                </a:lnTo>
                <a:lnTo>
                  <a:pt x="2990" y="2"/>
                </a:lnTo>
                <a:lnTo>
                  <a:pt x="2990" y="2"/>
                </a:lnTo>
                <a:lnTo>
                  <a:pt x="2990" y="2"/>
                </a:lnTo>
                <a:lnTo>
                  <a:pt x="2991" y="3"/>
                </a:lnTo>
                <a:lnTo>
                  <a:pt x="2991" y="2"/>
                </a:lnTo>
                <a:lnTo>
                  <a:pt x="2991" y="2"/>
                </a:lnTo>
                <a:lnTo>
                  <a:pt x="2992" y="1"/>
                </a:lnTo>
                <a:lnTo>
                  <a:pt x="2992" y="1"/>
                </a:lnTo>
                <a:lnTo>
                  <a:pt x="2992" y="3"/>
                </a:lnTo>
                <a:lnTo>
                  <a:pt x="2993" y="1"/>
                </a:lnTo>
                <a:lnTo>
                  <a:pt x="2993" y="3"/>
                </a:lnTo>
                <a:lnTo>
                  <a:pt x="2994" y="2"/>
                </a:lnTo>
                <a:lnTo>
                  <a:pt x="2994" y="2"/>
                </a:lnTo>
                <a:lnTo>
                  <a:pt x="2994" y="0"/>
                </a:lnTo>
                <a:lnTo>
                  <a:pt x="2995" y="0"/>
                </a:lnTo>
                <a:lnTo>
                  <a:pt x="2995" y="1"/>
                </a:lnTo>
                <a:lnTo>
                  <a:pt x="2995" y="0"/>
                </a:lnTo>
                <a:lnTo>
                  <a:pt x="2996" y="0"/>
                </a:lnTo>
                <a:lnTo>
                  <a:pt x="2996" y="2"/>
                </a:lnTo>
                <a:lnTo>
                  <a:pt x="2996" y="1"/>
                </a:lnTo>
                <a:lnTo>
                  <a:pt x="2998" y="2"/>
                </a:lnTo>
                <a:lnTo>
                  <a:pt x="2998" y="3"/>
                </a:lnTo>
                <a:lnTo>
                  <a:pt x="2999" y="2"/>
                </a:lnTo>
                <a:lnTo>
                  <a:pt x="2999" y="2"/>
                </a:lnTo>
                <a:lnTo>
                  <a:pt x="2999" y="2"/>
                </a:lnTo>
                <a:lnTo>
                  <a:pt x="3000" y="3"/>
                </a:lnTo>
                <a:lnTo>
                  <a:pt x="3000" y="2"/>
                </a:lnTo>
                <a:lnTo>
                  <a:pt x="3000" y="2"/>
                </a:lnTo>
                <a:lnTo>
                  <a:pt x="3001" y="3"/>
                </a:lnTo>
                <a:lnTo>
                  <a:pt x="3001" y="2"/>
                </a:lnTo>
                <a:lnTo>
                  <a:pt x="3001" y="2"/>
                </a:lnTo>
                <a:lnTo>
                  <a:pt x="3002" y="1"/>
                </a:lnTo>
                <a:lnTo>
                  <a:pt x="3002" y="2"/>
                </a:lnTo>
                <a:lnTo>
                  <a:pt x="3003" y="1"/>
                </a:lnTo>
                <a:lnTo>
                  <a:pt x="3003" y="1"/>
                </a:lnTo>
                <a:lnTo>
                  <a:pt x="3003" y="3"/>
                </a:lnTo>
                <a:lnTo>
                  <a:pt x="3004" y="2"/>
                </a:lnTo>
                <a:lnTo>
                  <a:pt x="3004" y="3"/>
                </a:lnTo>
                <a:lnTo>
                  <a:pt x="3004" y="1"/>
                </a:lnTo>
                <a:lnTo>
                  <a:pt x="3005" y="2"/>
                </a:lnTo>
                <a:lnTo>
                  <a:pt x="3005" y="2"/>
                </a:lnTo>
                <a:lnTo>
                  <a:pt x="3005" y="2"/>
                </a:lnTo>
                <a:lnTo>
                  <a:pt x="3007" y="2"/>
                </a:lnTo>
                <a:lnTo>
                  <a:pt x="3007" y="2"/>
                </a:lnTo>
                <a:lnTo>
                  <a:pt x="3008" y="2"/>
                </a:lnTo>
                <a:lnTo>
                  <a:pt x="3008" y="3"/>
                </a:lnTo>
                <a:lnTo>
                  <a:pt x="3008" y="2"/>
                </a:lnTo>
                <a:lnTo>
                  <a:pt x="3009" y="2"/>
                </a:lnTo>
                <a:lnTo>
                  <a:pt x="3009" y="3"/>
                </a:lnTo>
                <a:lnTo>
                  <a:pt x="3009" y="3"/>
                </a:lnTo>
                <a:lnTo>
                  <a:pt x="3010" y="2"/>
                </a:lnTo>
                <a:lnTo>
                  <a:pt x="3010" y="2"/>
                </a:lnTo>
                <a:lnTo>
                  <a:pt x="3010" y="3"/>
                </a:lnTo>
                <a:lnTo>
                  <a:pt x="3011" y="2"/>
                </a:lnTo>
                <a:lnTo>
                  <a:pt x="3011" y="2"/>
                </a:lnTo>
                <a:lnTo>
                  <a:pt x="3012" y="1"/>
                </a:lnTo>
                <a:lnTo>
                  <a:pt x="3012" y="1"/>
                </a:lnTo>
                <a:lnTo>
                  <a:pt x="3012" y="2"/>
                </a:lnTo>
                <a:lnTo>
                  <a:pt x="3013" y="2"/>
                </a:lnTo>
                <a:lnTo>
                  <a:pt x="3013" y="3"/>
                </a:lnTo>
                <a:lnTo>
                  <a:pt x="3013" y="3"/>
                </a:lnTo>
                <a:lnTo>
                  <a:pt x="3014" y="1"/>
                </a:lnTo>
                <a:lnTo>
                  <a:pt x="3014" y="2"/>
                </a:lnTo>
                <a:lnTo>
                  <a:pt x="3014" y="2"/>
                </a:lnTo>
                <a:lnTo>
                  <a:pt x="3016" y="1"/>
                </a:lnTo>
                <a:lnTo>
                  <a:pt x="3016" y="3"/>
                </a:lnTo>
                <a:lnTo>
                  <a:pt x="3017" y="1"/>
                </a:lnTo>
                <a:lnTo>
                  <a:pt x="3017" y="1"/>
                </a:lnTo>
                <a:lnTo>
                  <a:pt x="3017" y="3"/>
                </a:lnTo>
                <a:lnTo>
                  <a:pt x="3018" y="3"/>
                </a:lnTo>
                <a:lnTo>
                  <a:pt x="3018" y="2"/>
                </a:lnTo>
                <a:lnTo>
                  <a:pt x="3018" y="2"/>
                </a:lnTo>
                <a:lnTo>
                  <a:pt x="3019" y="1"/>
                </a:lnTo>
                <a:lnTo>
                  <a:pt x="3019" y="2"/>
                </a:lnTo>
                <a:lnTo>
                  <a:pt x="3020" y="2"/>
                </a:lnTo>
                <a:lnTo>
                  <a:pt x="3020" y="3"/>
                </a:lnTo>
                <a:lnTo>
                  <a:pt x="3020" y="2"/>
                </a:lnTo>
                <a:lnTo>
                  <a:pt x="3021" y="2"/>
                </a:lnTo>
                <a:lnTo>
                  <a:pt x="3021" y="2"/>
                </a:lnTo>
                <a:lnTo>
                  <a:pt x="3021" y="2"/>
                </a:lnTo>
                <a:lnTo>
                  <a:pt x="3022" y="1"/>
                </a:lnTo>
                <a:lnTo>
                  <a:pt x="3022" y="1"/>
                </a:lnTo>
                <a:lnTo>
                  <a:pt x="3022" y="1"/>
                </a:lnTo>
                <a:lnTo>
                  <a:pt x="3023" y="3"/>
                </a:lnTo>
                <a:lnTo>
                  <a:pt x="3023" y="2"/>
                </a:lnTo>
                <a:lnTo>
                  <a:pt x="3025" y="2"/>
                </a:lnTo>
                <a:lnTo>
                  <a:pt x="3025" y="2"/>
                </a:lnTo>
                <a:lnTo>
                  <a:pt x="3025" y="2"/>
                </a:lnTo>
                <a:lnTo>
                  <a:pt x="3026" y="3"/>
                </a:lnTo>
                <a:lnTo>
                  <a:pt x="3026" y="2"/>
                </a:lnTo>
                <a:lnTo>
                  <a:pt x="3026" y="2"/>
                </a:lnTo>
                <a:lnTo>
                  <a:pt x="3027" y="1"/>
                </a:lnTo>
                <a:lnTo>
                  <a:pt x="3027" y="2"/>
                </a:lnTo>
                <a:lnTo>
                  <a:pt x="3027" y="2"/>
                </a:lnTo>
                <a:lnTo>
                  <a:pt x="3028" y="0"/>
                </a:lnTo>
                <a:lnTo>
                  <a:pt x="3028" y="1"/>
                </a:lnTo>
                <a:lnTo>
                  <a:pt x="3029" y="2"/>
                </a:lnTo>
                <a:lnTo>
                  <a:pt x="3029" y="2"/>
                </a:lnTo>
                <a:lnTo>
                  <a:pt x="3029" y="2"/>
                </a:lnTo>
                <a:lnTo>
                  <a:pt x="3030" y="3"/>
                </a:lnTo>
                <a:lnTo>
                  <a:pt x="3030" y="2"/>
                </a:lnTo>
                <a:lnTo>
                  <a:pt x="3030" y="2"/>
                </a:lnTo>
                <a:lnTo>
                  <a:pt x="3031" y="2"/>
                </a:lnTo>
                <a:lnTo>
                  <a:pt x="3031" y="2"/>
                </a:lnTo>
                <a:lnTo>
                  <a:pt x="3031" y="2"/>
                </a:lnTo>
                <a:lnTo>
                  <a:pt x="3032" y="1"/>
                </a:lnTo>
                <a:lnTo>
                  <a:pt x="3032" y="3"/>
                </a:lnTo>
                <a:lnTo>
                  <a:pt x="3034" y="2"/>
                </a:lnTo>
                <a:lnTo>
                  <a:pt x="3034" y="2"/>
                </a:lnTo>
                <a:lnTo>
                  <a:pt x="3034" y="1"/>
                </a:lnTo>
                <a:lnTo>
                  <a:pt x="3035" y="1"/>
                </a:lnTo>
                <a:lnTo>
                  <a:pt x="3035" y="1"/>
                </a:lnTo>
                <a:lnTo>
                  <a:pt x="3035" y="1"/>
                </a:lnTo>
                <a:lnTo>
                  <a:pt x="3036" y="2"/>
                </a:lnTo>
                <a:lnTo>
                  <a:pt x="3036" y="3"/>
                </a:lnTo>
                <a:lnTo>
                  <a:pt x="3036" y="2"/>
                </a:lnTo>
                <a:lnTo>
                  <a:pt x="3037" y="3"/>
                </a:lnTo>
                <a:lnTo>
                  <a:pt x="3037" y="1"/>
                </a:lnTo>
                <a:lnTo>
                  <a:pt x="3038" y="0"/>
                </a:lnTo>
                <a:lnTo>
                  <a:pt x="3038" y="3"/>
                </a:lnTo>
                <a:lnTo>
                  <a:pt x="3038" y="3"/>
                </a:lnTo>
                <a:lnTo>
                  <a:pt x="3039" y="2"/>
                </a:lnTo>
                <a:lnTo>
                  <a:pt x="3039" y="1"/>
                </a:lnTo>
                <a:lnTo>
                  <a:pt x="3039" y="1"/>
                </a:lnTo>
                <a:lnTo>
                  <a:pt x="3040" y="2"/>
                </a:lnTo>
                <a:lnTo>
                  <a:pt x="3040" y="1"/>
                </a:lnTo>
                <a:lnTo>
                  <a:pt x="3040" y="3"/>
                </a:lnTo>
                <a:lnTo>
                  <a:pt x="3041" y="3"/>
                </a:lnTo>
                <a:lnTo>
                  <a:pt x="3041" y="2"/>
                </a:lnTo>
                <a:lnTo>
                  <a:pt x="3043" y="2"/>
                </a:lnTo>
                <a:lnTo>
                  <a:pt x="3043" y="3"/>
                </a:lnTo>
                <a:lnTo>
                  <a:pt x="3043" y="0"/>
                </a:lnTo>
                <a:lnTo>
                  <a:pt x="3044" y="3"/>
                </a:lnTo>
                <a:lnTo>
                  <a:pt x="3044" y="2"/>
                </a:lnTo>
                <a:lnTo>
                  <a:pt x="3044" y="1"/>
                </a:lnTo>
                <a:lnTo>
                  <a:pt x="3045" y="0"/>
                </a:lnTo>
                <a:lnTo>
                  <a:pt x="3045" y="2"/>
                </a:lnTo>
                <a:lnTo>
                  <a:pt x="3045" y="2"/>
                </a:lnTo>
                <a:lnTo>
                  <a:pt x="3046" y="3"/>
                </a:lnTo>
                <a:lnTo>
                  <a:pt x="3046" y="3"/>
                </a:lnTo>
                <a:lnTo>
                  <a:pt x="3047" y="3"/>
                </a:lnTo>
                <a:lnTo>
                  <a:pt x="3047" y="2"/>
                </a:lnTo>
                <a:lnTo>
                  <a:pt x="3047" y="1"/>
                </a:lnTo>
                <a:lnTo>
                  <a:pt x="3048" y="0"/>
                </a:lnTo>
                <a:lnTo>
                  <a:pt x="3048" y="3"/>
                </a:lnTo>
                <a:lnTo>
                  <a:pt x="3048" y="2"/>
                </a:lnTo>
                <a:lnTo>
                  <a:pt x="3049" y="2"/>
                </a:lnTo>
                <a:lnTo>
                  <a:pt x="3049" y="3"/>
                </a:lnTo>
                <a:lnTo>
                  <a:pt x="3049" y="3"/>
                </a:lnTo>
                <a:lnTo>
                  <a:pt x="3050" y="1"/>
                </a:lnTo>
                <a:lnTo>
                  <a:pt x="3050" y="3"/>
                </a:lnTo>
                <a:lnTo>
                  <a:pt x="3052" y="3"/>
                </a:lnTo>
                <a:lnTo>
                  <a:pt x="3052" y="2"/>
                </a:lnTo>
                <a:lnTo>
                  <a:pt x="3052" y="2"/>
                </a:lnTo>
                <a:lnTo>
                  <a:pt x="3053" y="3"/>
                </a:lnTo>
                <a:lnTo>
                  <a:pt x="3053" y="3"/>
                </a:lnTo>
                <a:lnTo>
                  <a:pt x="3053" y="2"/>
                </a:lnTo>
                <a:lnTo>
                  <a:pt x="3054" y="3"/>
                </a:lnTo>
                <a:lnTo>
                  <a:pt x="3054" y="1"/>
                </a:lnTo>
                <a:lnTo>
                  <a:pt x="3054" y="1"/>
                </a:lnTo>
                <a:lnTo>
                  <a:pt x="3055" y="2"/>
                </a:lnTo>
                <a:lnTo>
                  <a:pt x="3055" y="2"/>
                </a:lnTo>
                <a:lnTo>
                  <a:pt x="3056" y="2"/>
                </a:lnTo>
                <a:lnTo>
                  <a:pt x="3056" y="2"/>
                </a:lnTo>
                <a:lnTo>
                  <a:pt x="3056" y="1"/>
                </a:lnTo>
                <a:lnTo>
                  <a:pt x="3057" y="2"/>
                </a:lnTo>
                <a:lnTo>
                  <a:pt x="3057" y="1"/>
                </a:lnTo>
                <a:lnTo>
                  <a:pt x="3057" y="2"/>
                </a:lnTo>
                <a:lnTo>
                  <a:pt x="3058" y="1"/>
                </a:lnTo>
                <a:lnTo>
                  <a:pt x="3058" y="0"/>
                </a:lnTo>
                <a:lnTo>
                  <a:pt x="3058" y="1"/>
                </a:lnTo>
                <a:lnTo>
                  <a:pt x="3059" y="1"/>
                </a:lnTo>
                <a:lnTo>
                  <a:pt x="3059" y="2"/>
                </a:lnTo>
                <a:lnTo>
                  <a:pt x="3061" y="1"/>
                </a:lnTo>
                <a:lnTo>
                  <a:pt x="3061" y="1"/>
                </a:lnTo>
                <a:lnTo>
                  <a:pt x="3061" y="2"/>
                </a:lnTo>
                <a:lnTo>
                  <a:pt x="3062" y="1"/>
                </a:lnTo>
                <a:lnTo>
                  <a:pt x="3062" y="1"/>
                </a:lnTo>
                <a:lnTo>
                  <a:pt x="3062" y="0"/>
                </a:lnTo>
                <a:lnTo>
                  <a:pt x="3063" y="3"/>
                </a:lnTo>
                <a:lnTo>
                  <a:pt x="3063" y="2"/>
                </a:lnTo>
                <a:lnTo>
                  <a:pt x="3064" y="2"/>
                </a:lnTo>
                <a:lnTo>
                  <a:pt x="3064" y="2"/>
                </a:lnTo>
                <a:lnTo>
                  <a:pt x="3064" y="1"/>
                </a:lnTo>
                <a:lnTo>
                  <a:pt x="3065" y="3"/>
                </a:lnTo>
                <a:lnTo>
                  <a:pt x="3065" y="1"/>
                </a:lnTo>
                <a:lnTo>
                  <a:pt x="3065" y="0"/>
                </a:lnTo>
                <a:lnTo>
                  <a:pt x="3066" y="0"/>
                </a:lnTo>
                <a:lnTo>
                  <a:pt x="3066" y="2"/>
                </a:lnTo>
                <a:lnTo>
                  <a:pt x="3066" y="1"/>
                </a:lnTo>
                <a:lnTo>
                  <a:pt x="3067" y="2"/>
                </a:lnTo>
                <a:lnTo>
                  <a:pt x="3067" y="2"/>
                </a:lnTo>
                <a:lnTo>
                  <a:pt x="3068" y="1"/>
                </a:lnTo>
                <a:lnTo>
                  <a:pt x="3068" y="2"/>
                </a:lnTo>
                <a:lnTo>
                  <a:pt x="3068" y="0"/>
                </a:lnTo>
                <a:lnTo>
                  <a:pt x="3070" y="2"/>
                </a:lnTo>
                <a:lnTo>
                  <a:pt x="3070" y="1"/>
                </a:lnTo>
                <a:lnTo>
                  <a:pt x="3070" y="2"/>
                </a:lnTo>
                <a:lnTo>
                  <a:pt x="3071" y="0"/>
                </a:lnTo>
                <a:lnTo>
                  <a:pt x="3071" y="2"/>
                </a:lnTo>
                <a:lnTo>
                  <a:pt x="3071" y="2"/>
                </a:lnTo>
                <a:lnTo>
                  <a:pt x="3072" y="0"/>
                </a:lnTo>
                <a:lnTo>
                  <a:pt x="3072" y="1"/>
                </a:lnTo>
                <a:lnTo>
                  <a:pt x="3073" y="2"/>
                </a:lnTo>
                <a:lnTo>
                  <a:pt x="3073" y="3"/>
                </a:lnTo>
                <a:lnTo>
                  <a:pt x="3073" y="2"/>
                </a:lnTo>
                <a:lnTo>
                  <a:pt x="3074" y="2"/>
                </a:lnTo>
                <a:lnTo>
                  <a:pt x="3074" y="2"/>
                </a:lnTo>
                <a:lnTo>
                  <a:pt x="3074" y="3"/>
                </a:lnTo>
                <a:lnTo>
                  <a:pt x="3075" y="2"/>
                </a:lnTo>
                <a:lnTo>
                  <a:pt x="3075" y="2"/>
                </a:lnTo>
                <a:lnTo>
                  <a:pt x="3075" y="3"/>
                </a:lnTo>
                <a:lnTo>
                  <a:pt x="3076" y="2"/>
                </a:lnTo>
                <a:lnTo>
                  <a:pt x="3076" y="3"/>
                </a:lnTo>
                <a:lnTo>
                  <a:pt x="3077" y="3"/>
                </a:lnTo>
                <a:lnTo>
                  <a:pt x="3077" y="2"/>
                </a:lnTo>
                <a:lnTo>
                  <a:pt x="3077" y="2"/>
                </a:lnTo>
                <a:lnTo>
                  <a:pt x="3079" y="0"/>
                </a:lnTo>
                <a:lnTo>
                  <a:pt x="3079" y="2"/>
                </a:lnTo>
                <a:lnTo>
                  <a:pt x="3079" y="2"/>
                </a:lnTo>
                <a:lnTo>
                  <a:pt x="3080" y="1"/>
                </a:lnTo>
                <a:lnTo>
                  <a:pt x="3080" y="3"/>
                </a:lnTo>
                <a:lnTo>
                  <a:pt x="3080" y="2"/>
                </a:lnTo>
                <a:lnTo>
                  <a:pt x="3081" y="2"/>
                </a:lnTo>
                <a:lnTo>
                  <a:pt x="3081" y="3"/>
                </a:lnTo>
                <a:lnTo>
                  <a:pt x="3082" y="3"/>
                </a:lnTo>
                <a:lnTo>
                  <a:pt x="3082" y="3"/>
                </a:lnTo>
                <a:lnTo>
                  <a:pt x="3082" y="2"/>
                </a:lnTo>
                <a:lnTo>
                  <a:pt x="3083" y="2"/>
                </a:lnTo>
                <a:lnTo>
                  <a:pt x="3083" y="2"/>
                </a:lnTo>
                <a:lnTo>
                  <a:pt x="3083" y="2"/>
                </a:lnTo>
                <a:lnTo>
                  <a:pt x="3084" y="3"/>
                </a:lnTo>
                <a:lnTo>
                  <a:pt x="3084" y="2"/>
                </a:lnTo>
                <a:lnTo>
                  <a:pt x="3084" y="1"/>
                </a:lnTo>
                <a:lnTo>
                  <a:pt x="3085" y="3"/>
                </a:lnTo>
                <a:lnTo>
                  <a:pt x="3085" y="1"/>
                </a:lnTo>
                <a:lnTo>
                  <a:pt x="3086" y="2"/>
                </a:lnTo>
                <a:lnTo>
                  <a:pt x="3086" y="3"/>
                </a:lnTo>
                <a:lnTo>
                  <a:pt x="3086" y="3"/>
                </a:lnTo>
                <a:lnTo>
                  <a:pt x="3088" y="2"/>
                </a:lnTo>
                <a:lnTo>
                  <a:pt x="3088" y="2"/>
                </a:lnTo>
                <a:lnTo>
                  <a:pt x="3088" y="2"/>
                </a:lnTo>
                <a:lnTo>
                  <a:pt x="3089" y="2"/>
                </a:lnTo>
                <a:lnTo>
                  <a:pt x="3089" y="4"/>
                </a:lnTo>
                <a:lnTo>
                  <a:pt x="3089" y="3"/>
                </a:lnTo>
                <a:lnTo>
                  <a:pt x="3090" y="3"/>
                </a:lnTo>
                <a:lnTo>
                  <a:pt x="3090" y="2"/>
                </a:lnTo>
                <a:lnTo>
                  <a:pt x="3091" y="3"/>
                </a:lnTo>
                <a:lnTo>
                  <a:pt x="3091" y="2"/>
                </a:lnTo>
                <a:lnTo>
                  <a:pt x="3091" y="2"/>
                </a:lnTo>
                <a:lnTo>
                  <a:pt x="3092" y="0"/>
                </a:lnTo>
                <a:lnTo>
                  <a:pt x="3092" y="1"/>
                </a:lnTo>
                <a:lnTo>
                  <a:pt x="3092" y="0"/>
                </a:lnTo>
                <a:lnTo>
                  <a:pt x="3093" y="2"/>
                </a:lnTo>
                <a:lnTo>
                  <a:pt x="3093" y="1"/>
                </a:lnTo>
                <a:lnTo>
                  <a:pt x="3093" y="0"/>
                </a:lnTo>
                <a:lnTo>
                  <a:pt x="3094" y="1"/>
                </a:lnTo>
                <a:lnTo>
                  <a:pt x="3094" y="2"/>
                </a:lnTo>
                <a:lnTo>
                  <a:pt x="3095" y="2"/>
                </a:lnTo>
                <a:lnTo>
                  <a:pt x="3095" y="2"/>
                </a:lnTo>
                <a:lnTo>
                  <a:pt x="3095" y="4"/>
                </a:lnTo>
                <a:lnTo>
                  <a:pt x="3097" y="3"/>
                </a:lnTo>
                <a:lnTo>
                  <a:pt x="3097" y="3"/>
                </a:lnTo>
                <a:lnTo>
                  <a:pt x="3097" y="1"/>
                </a:lnTo>
                <a:lnTo>
                  <a:pt x="3098" y="1"/>
                </a:lnTo>
                <a:lnTo>
                  <a:pt x="3098" y="1"/>
                </a:lnTo>
                <a:lnTo>
                  <a:pt x="3098" y="3"/>
                </a:lnTo>
                <a:lnTo>
                  <a:pt x="3099" y="1"/>
                </a:lnTo>
                <a:lnTo>
                  <a:pt x="3099" y="1"/>
                </a:lnTo>
                <a:lnTo>
                  <a:pt x="3100" y="0"/>
                </a:lnTo>
                <a:lnTo>
                  <a:pt x="3100" y="2"/>
                </a:lnTo>
                <a:lnTo>
                  <a:pt x="3100" y="1"/>
                </a:lnTo>
                <a:lnTo>
                  <a:pt x="3101" y="1"/>
                </a:lnTo>
                <a:lnTo>
                  <a:pt x="3101" y="2"/>
                </a:lnTo>
                <a:lnTo>
                  <a:pt x="3101" y="1"/>
                </a:lnTo>
                <a:lnTo>
                  <a:pt x="3102" y="1"/>
                </a:lnTo>
                <a:lnTo>
                  <a:pt x="3102" y="2"/>
                </a:lnTo>
                <a:lnTo>
                  <a:pt x="3102" y="1"/>
                </a:lnTo>
                <a:lnTo>
                  <a:pt x="3103" y="1"/>
                </a:lnTo>
                <a:lnTo>
                  <a:pt x="3103" y="2"/>
                </a:lnTo>
                <a:lnTo>
                  <a:pt x="3104" y="1"/>
                </a:lnTo>
                <a:lnTo>
                  <a:pt x="3104" y="1"/>
                </a:lnTo>
                <a:lnTo>
                  <a:pt x="3104" y="2"/>
                </a:lnTo>
                <a:lnTo>
                  <a:pt x="3106" y="3"/>
                </a:lnTo>
                <a:lnTo>
                  <a:pt x="3106" y="1"/>
                </a:lnTo>
                <a:lnTo>
                  <a:pt x="3106" y="3"/>
                </a:lnTo>
                <a:lnTo>
                  <a:pt x="3107" y="3"/>
                </a:lnTo>
                <a:lnTo>
                  <a:pt x="3107" y="3"/>
                </a:lnTo>
                <a:lnTo>
                  <a:pt x="3108" y="1"/>
                </a:lnTo>
                <a:lnTo>
                  <a:pt x="3108" y="2"/>
                </a:lnTo>
                <a:lnTo>
                  <a:pt x="3108" y="2"/>
                </a:lnTo>
                <a:lnTo>
                  <a:pt x="3109" y="2"/>
                </a:lnTo>
                <a:lnTo>
                  <a:pt x="3109" y="1"/>
                </a:lnTo>
                <a:lnTo>
                  <a:pt x="3109" y="1"/>
                </a:lnTo>
                <a:lnTo>
                  <a:pt x="3110" y="0"/>
                </a:lnTo>
                <a:lnTo>
                  <a:pt x="3110" y="2"/>
                </a:lnTo>
                <a:lnTo>
                  <a:pt x="3110" y="2"/>
                </a:lnTo>
                <a:lnTo>
                  <a:pt x="3111" y="2"/>
                </a:lnTo>
                <a:lnTo>
                  <a:pt x="3111" y="3"/>
                </a:lnTo>
                <a:lnTo>
                  <a:pt x="3112" y="1"/>
                </a:lnTo>
                <a:lnTo>
                  <a:pt x="3112" y="2"/>
                </a:lnTo>
                <a:lnTo>
                  <a:pt x="3112" y="1"/>
                </a:lnTo>
                <a:lnTo>
                  <a:pt x="3113" y="3"/>
                </a:lnTo>
                <a:lnTo>
                  <a:pt x="3113" y="1"/>
                </a:lnTo>
                <a:lnTo>
                  <a:pt x="3113" y="2"/>
                </a:lnTo>
                <a:lnTo>
                  <a:pt x="3115" y="2"/>
                </a:lnTo>
                <a:lnTo>
                  <a:pt x="3115" y="2"/>
                </a:lnTo>
                <a:lnTo>
                  <a:pt x="3115" y="2"/>
                </a:lnTo>
                <a:lnTo>
                  <a:pt x="3116" y="2"/>
                </a:lnTo>
                <a:lnTo>
                  <a:pt x="3116" y="3"/>
                </a:lnTo>
                <a:lnTo>
                  <a:pt x="3117" y="1"/>
                </a:lnTo>
                <a:lnTo>
                  <a:pt x="3117" y="0"/>
                </a:lnTo>
                <a:lnTo>
                  <a:pt x="3117" y="1"/>
                </a:lnTo>
                <a:lnTo>
                  <a:pt x="3118" y="0"/>
                </a:lnTo>
                <a:lnTo>
                  <a:pt x="3118" y="0"/>
                </a:lnTo>
                <a:lnTo>
                  <a:pt x="3118" y="1"/>
                </a:lnTo>
                <a:lnTo>
                  <a:pt x="3119" y="1"/>
                </a:lnTo>
                <a:lnTo>
                  <a:pt x="3119" y="2"/>
                </a:lnTo>
                <a:lnTo>
                  <a:pt x="3119" y="0"/>
                </a:lnTo>
                <a:lnTo>
                  <a:pt x="3120" y="1"/>
                </a:lnTo>
                <a:lnTo>
                  <a:pt x="3120" y="3"/>
                </a:lnTo>
                <a:lnTo>
                  <a:pt x="3121" y="1"/>
                </a:lnTo>
                <a:lnTo>
                  <a:pt x="3121" y="2"/>
                </a:lnTo>
                <a:lnTo>
                  <a:pt x="3121" y="2"/>
                </a:lnTo>
                <a:lnTo>
                  <a:pt x="3122" y="2"/>
                </a:lnTo>
                <a:lnTo>
                  <a:pt x="3122" y="2"/>
                </a:lnTo>
                <a:lnTo>
                  <a:pt x="3122" y="2"/>
                </a:lnTo>
                <a:lnTo>
                  <a:pt x="3124" y="2"/>
                </a:lnTo>
                <a:lnTo>
                  <a:pt x="3124" y="2"/>
                </a:lnTo>
                <a:lnTo>
                  <a:pt x="3124" y="1"/>
                </a:lnTo>
                <a:lnTo>
                  <a:pt x="3125" y="3"/>
                </a:lnTo>
                <a:lnTo>
                  <a:pt x="3125" y="2"/>
                </a:lnTo>
                <a:lnTo>
                  <a:pt x="3126" y="2"/>
                </a:lnTo>
                <a:lnTo>
                  <a:pt x="3126" y="2"/>
                </a:lnTo>
                <a:lnTo>
                  <a:pt x="3126" y="2"/>
                </a:lnTo>
                <a:lnTo>
                  <a:pt x="3127" y="2"/>
                </a:lnTo>
                <a:lnTo>
                  <a:pt x="3127" y="2"/>
                </a:lnTo>
                <a:lnTo>
                  <a:pt x="3127" y="3"/>
                </a:lnTo>
                <a:lnTo>
                  <a:pt x="3128" y="3"/>
                </a:lnTo>
                <a:lnTo>
                  <a:pt x="3128" y="2"/>
                </a:lnTo>
                <a:lnTo>
                  <a:pt x="3128" y="2"/>
                </a:lnTo>
                <a:lnTo>
                  <a:pt x="3129" y="3"/>
                </a:lnTo>
                <a:lnTo>
                  <a:pt x="3129" y="1"/>
                </a:lnTo>
                <a:lnTo>
                  <a:pt x="3130" y="0"/>
                </a:lnTo>
                <a:lnTo>
                  <a:pt x="3130" y="1"/>
                </a:lnTo>
                <a:lnTo>
                  <a:pt x="3130" y="0"/>
                </a:lnTo>
                <a:lnTo>
                  <a:pt x="3131" y="2"/>
                </a:lnTo>
                <a:lnTo>
                  <a:pt x="3131" y="1"/>
                </a:lnTo>
                <a:lnTo>
                  <a:pt x="3131" y="0"/>
                </a:lnTo>
                <a:lnTo>
                  <a:pt x="3133" y="1"/>
                </a:lnTo>
                <a:lnTo>
                  <a:pt x="3133" y="1"/>
                </a:lnTo>
                <a:lnTo>
                  <a:pt x="3133" y="2"/>
                </a:lnTo>
                <a:lnTo>
                  <a:pt x="3134" y="3"/>
                </a:lnTo>
                <a:lnTo>
                  <a:pt x="3134" y="2"/>
                </a:lnTo>
                <a:lnTo>
                  <a:pt x="3135" y="2"/>
                </a:lnTo>
                <a:lnTo>
                  <a:pt x="3135" y="3"/>
                </a:lnTo>
                <a:lnTo>
                  <a:pt x="3135" y="2"/>
                </a:lnTo>
                <a:lnTo>
                  <a:pt x="3136" y="3"/>
                </a:lnTo>
                <a:lnTo>
                  <a:pt x="3136" y="1"/>
                </a:lnTo>
                <a:lnTo>
                  <a:pt x="3136" y="1"/>
                </a:lnTo>
                <a:lnTo>
                  <a:pt x="3137" y="2"/>
                </a:lnTo>
                <a:lnTo>
                  <a:pt x="3137" y="0"/>
                </a:lnTo>
                <a:lnTo>
                  <a:pt x="3137" y="1"/>
                </a:lnTo>
                <a:lnTo>
                  <a:pt x="3138" y="1"/>
                </a:lnTo>
                <a:lnTo>
                  <a:pt x="3138" y="1"/>
                </a:lnTo>
                <a:lnTo>
                  <a:pt x="3139" y="1"/>
                </a:lnTo>
                <a:lnTo>
                  <a:pt x="3139" y="0"/>
                </a:lnTo>
                <a:lnTo>
                  <a:pt x="3139" y="0"/>
                </a:lnTo>
                <a:lnTo>
                  <a:pt x="3140" y="2"/>
                </a:lnTo>
                <a:lnTo>
                  <a:pt x="3140" y="0"/>
                </a:lnTo>
                <a:lnTo>
                  <a:pt x="3140" y="1"/>
                </a:lnTo>
                <a:lnTo>
                  <a:pt x="3142" y="0"/>
                </a:lnTo>
                <a:lnTo>
                  <a:pt x="3142" y="0"/>
                </a:lnTo>
                <a:lnTo>
                  <a:pt x="3142" y="1"/>
                </a:lnTo>
                <a:lnTo>
                  <a:pt x="3143" y="1"/>
                </a:lnTo>
                <a:lnTo>
                  <a:pt x="3143" y="2"/>
                </a:lnTo>
                <a:lnTo>
                  <a:pt x="3144" y="0"/>
                </a:lnTo>
                <a:lnTo>
                  <a:pt x="3144" y="1"/>
                </a:lnTo>
                <a:lnTo>
                  <a:pt x="3144" y="2"/>
                </a:lnTo>
                <a:lnTo>
                  <a:pt x="3145" y="2"/>
                </a:lnTo>
                <a:lnTo>
                  <a:pt x="3145" y="2"/>
                </a:lnTo>
                <a:lnTo>
                  <a:pt x="3145" y="0"/>
                </a:lnTo>
                <a:lnTo>
                  <a:pt x="3146" y="2"/>
                </a:lnTo>
                <a:lnTo>
                  <a:pt x="3146" y="1"/>
                </a:lnTo>
                <a:lnTo>
                  <a:pt x="3146" y="3"/>
                </a:lnTo>
                <a:lnTo>
                  <a:pt x="3147" y="2"/>
                </a:lnTo>
                <a:lnTo>
                  <a:pt x="3147" y="2"/>
                </a:lnTo>
                <a:lnTo>
                  <a:pt x="3148" y="1"/>
                </a:lnTo>
                <a:lnTo>
                  <a:pt x="3148" y="2"/>
                </a:lnTo>
                <a:lnTo>
                  <a:pt x="3148" y="1"/>
                </a:lnTo>
                <a:lnTo>
                  <a:pt x="3149" y="1"/>
                </a:lnTo>
                <a:lnTo>
                  <a:pt x="3149" y="1"/>
                </a:lnTo>
                <a:lnTo>
                  <a:pt x="3149" y="3"/>
                </a:lnTo>
                <a:lnTo>
                  <a:pt x="3151" y="2"/>
                </a:lnTo>
                <a:lnTo>
                  <a:pt x="3151" y="3"/>
                </a:lnTo>
                <a:lnTo>
                  <a:pt x="3152" y="2"/>
                </a:lnTo>
                <a:lnTo>
                  <a:pt x="3152" y="0"/>
                </a:lnTo>
                <a:lnTo>
                  <a:pt x="3152" y="1"/>
                </a:lnTo>
                <a:lnTo>
                  <a:pt x="3153" y="3"/>
                </a:lnTo>
                <a:lnTo>
                  <a:pt x="3153" y="3"/>
                </a:lnTo>
                <a:lnTo>
                  <a:pt x="3153" y="1"/>
                </a:lnTo>
                <a:lnTo>
                  <a:pt x="3154" y="2"/>
                </a:lnTo>
                <a:lnTo>
                  <a:pt x="3154" y="1"/>
                </a:lnTo>
                <a:lnTo>
                  <a:pt x="3154" y="2"/>
                </a:lnTo>
                <a:lnTo>
                  <a:pt x="3155" y="3"/>
                </a:lnTo>
                <a:lnTo>
                  <a:pt x="3155" y="2"/>
                </a:lnTo>
                <a:lnTo>
                  <a:pt x="3156" y="3"/>
                </a:lnTo>
                <a:lnTo>
                  <a:pt x="3156" y="1"/>
                </a:lnTo>
                <a:lnTo>
                  <a:pt x="3156" y="2"/>
                </a:lnTo>
                <a:lnTo>
                  <a:pt x="3157" y="2"/>
                </a:lnTo>
                <a:lnTo>
                  <a:pt x="3157" y="2"/>
                </a:lnTo>
                <a:lnTo>
                  <a:pt x="3157" y="3"/>
                </a:lnTo>
                <a:lnTo>
                  <a:pt x="3158" y="2"/>
                </a:lnTo>
                <a:lnTo>
                  <a:pt x="3158" y="1"/>
                </a:lnTo>
                <a:lnTo>
                  <a:pt x="3158" y="3"/>
                </a:lnTo>
                <a:lnTo>
                  <a:pt x="3160" y="2"/>
                </a:lnTo>
                <a:lnTo>
                  <a:pt x="3160" y="1"/>
                </a:lnTo>
                <a:lnTo>
                  <a:pt x="3161" y="3"/>
                </a:lnTo>
                <a:lnTo>
                  <a:pt x="3161" y="3"/>
                </a:lnTo>
                <a:lnTo>
                  <a:pt x="3161" y="2"/>
                </a:lnTo>
                <a:lnTo>
                  <a:pt x="3162" y="3"/>
                </a:lnTo>
                <a:lnTo>
                  <a:pt x="3162" y="3"/>
                </a:lnTo>
                <a:lnTo>
                  <a:pt x="3162" y="3"/>
                </a:lnTo>
                <a:lnTo>
                  <a:pt x="3163" y="3"/>
                </a:lnTo>
                <a:lnTo>
                  <a:pt x="3163" y="2"/>
                </a:lnTo>
                <a:lnTo>
                  <a:pt x="3163" y="2"/>
                </a:lnTo>
                <a:lnTo>
                  <a:pt x="3164" y="2"/>
                </a:lnTo>
                <a:lnTo>
                  <a:pt x="3164" y="3"/>
                </a:lnTo>
                <a:lnTo>
                  <a:pt x="3165" y="2"/>
                </a:lnTo>
                <a:lnTo>
                  <a:pt x="3165" y="2"/>
                </a:lnTo>
                <a:lnTo>
                  <a:pt x="3165" y="3"/>
                </a:lnTo>
                <a:lnTo>
                  <a:pt x="3166" y="2"/>
                </a:lnTo>
                <a:lnTo>
                  <a:pt x="3166" y="3"/>
                </a:lnTo>
                <a:lnTo>
                  <a:pt x="3166" y="2"/>
                </a:lnTo>
                <a:lnTo>
                  <a:pt x="3167" y="3"/>
                </a:lnTo>
                <a:lnTo>
                  <a:pt x="3167" y="2"/>
                </a:lnTo>
                <a:lnTo>
                  <a:pt x="3167" y="2"/>
                </a:lnTo>
                <a:lnTo>
                  <a:pt x="3169" y="2"/>
                </a:lnTo>
                <a:lnTo>
                  <a:pt x="3169" y="1"/>
                </a:lnTo>
                <a:lnTo>
                  <a:pt x="3170" y="3"/>
                </a:lnTo>
                <a:lnTo>
                  <a:pt x="3170" y="2"/>
                </a:lnTo>
                <a:lnTo>
                  <a:pt x="3170" y="2"/>
                </a:lnTo>
                <a:lnTo>
                  <a:pt x="3171" y="3"/>
                </a:lnTo>
                <a:lnTo>
                  <a:pt x="3171" y="1"/>
                </a:lnTo>
                <a:lnTo>
                  <a:pt x="3171" y="2"/>
                </a:lnTo>
                <a:lnTo>
                  <a:pt x="3172" y="3"/>
                </a:lnTo>
                <a:lnTo>
                  <a:pt x="3172" y="2"/>
                </a:lnTo>
                <a:lnTo>
                  <a:pt x="3172" y="3"/>
                </a:lnTo>
                <a:lnTo>
                  <a:pt x="3173" y="3"/>
                </a:lnTo>
                <a:lnTo>
                  <a:pt x="3173" y="3"/>
                </a:lnTo>
                <a:lnTo>
                  <a:pt x="3174" y="2"/>
                </a:lnTo>
                <a:lnTo>
                  <a:pt x="3174" y="2"/>
                </a:lnTo>
                <a:lnTo>
                  <a:pt x="3174" y="2"/>
                </a:lnTo>
                <a:lnTo>
                  <a:pt x="3175" y="1"/>
                </a:lnTo>
                <a:lnTo>
                  <a:pt x="3175" y="1"/>
                </a:lnTo>
                <a:lnTo>
                  <a:pt x="3175" y="1"/>
                </a:lnTo>
                <a:lnTo>
                  <a:pt x="3176" y="1"/>
                </a:lnTo>
                <a:lnTo>
                  <a:pt x="3176" y="2"/>
                </a:lnTo>
                <a:lnTo>
                  <a:pt x="3176" y="0"/>
                </a:lnTo>
                <a:lnTo>
                  <a:pt x="3178" y="3"/>
                </a:lnTo>
                <a:lnTo>
                  <a:pt x="3178" y="2"/>
                </a:lnTo>
                <a:lnTo>
                  <a:pt x="3179" y="2"/>
                </a:lnTo>
                <a:lnTo>
                  <a:pt x="3179" y="2"/>
                </a:lnTo>
                <a:lnTo>
                  <a:pt x="3179" y="1"/>
                </a:lnTo>
                <a:lnTo>
                  <a:pt x="3180" y="2"/>
                </a:lnTo>
                <a:lnTo>
                  <a:pt x="3180" y="3"/>
                </a:lnTo>
                <a:lnTo>
                  <a:pt x="3180" y="2"/>
                </a:lnTo>
                <a:lnTo>
                  <a:pt x="3181" y="0"/>
                </a:lnTo>
                <a:lnTo>
                  <a:pt x="3181" y="2"/>
                </a:lnTo>
                <a:lnTo>
                  <a:pt x="3181" y="3"/>
                </a:lnTo>
                <a:lnTo>
                  <a:pt x="3182" y="1"/>
                </a:lnTo>
                <a:lnTo>
                  <a:pt x="3182" y="1"/>
                </a:lnTo>
                <a:lnTo>
                  <a:pt x="3183" y="2"/>
                </a:lnTo>
                <a:lnTo>
                  <a:pt x="3183" y="3"/>
                </a:lnTo>
                <a:lnTo>
                  <a:pt x="3183" y="1"/>
                </a:lnTo>
                <a:lnTo>
                  <a:pt x="3184" y="1"/>
                </a:lnTo>
                <a:lnTo>
                  <a:pt x="3184" y="1"/>
                </a:lnTo>
                <a:lnTo>
                  <a:pt x="3184" y="3"/>
                </a:lnTo>
                <a:lnTo>
                  <a:pt x="3185" y="1"/>
                </a:lnTo>
                <a:lnTo>
                  <a:pt x="3185" y="1"/>
                </a:lnTo>
                <a:lnTo>
                  <a:pt x="3185" y="3"/>
                </a:lnTo>
                <a:lnTo>
                  <a:pt x="3186" y="2"/>
                </a:lnTo>
                <a:lnTo>
                  <a:pt x="3186" y="2"/>
                </a:lnTo>
                <a:lnTo>
                  <a:pt x="3188" y="3"/>
                </a:lnTo>
                <a:lnTo>
                  <a:pt x="3188" y="1"/>
                </a:lnTo>
                <a:lnTo>
                  <a:pt x="3188" y="3"/>
                </a:lnTo>
                <a:lnTo>
                  <a:pt x="3189" y="1"/>
                </a:lnTo>
                <a:lnTo>
                  <a:pt x="3189" y="2"/>
                </a:lnTo>
                <a:lnTo>
                  <a:pt x="3189" y="2"/>
                </a:lnTo>
                <a:lnTo>
                  <a:pt x="3190" y="1"/>
                </a:lnTo>
                <a:lnTo>
                  <a:pt x="3190" y="0"/>
                </a:lnTo>
                <a:lnTo>
                  <a:pt x="3190" y="2"/>
                </a:lnTo>
                <a:lnTo>
                  <a:pt x="3191" y="3"/>
                </a:lnTo>
                <a:lnTo>
                  <a:pt x="3191" y="1"/>
                </a:lnTo>
                <a:lnTo>
                  <a:pt x="3192" y="2"/>
                </a:lnTo>
                <a:lnTo>
                  <a:pt x="3192" y="3"/>
                </a:lnTo>
                <a:lnTo>
                  <a:pt x="3192" y="2"/>
                </a:lnTo>
                <a:lnTo>
                  <a:pt x="3193" y="3"/>
                </a:lnTo>
                <a:lnTo>
                  <a:pt x="3193" y="2"/>
                </a:lnTo>
                <a:lnTo>
                  <a:pt x="3193" y="2"/>
                </a:lnTo>
                <a:lnTo>
                  <a:pt x="3194" y="2"/>
                </a:lnTo>
                <a:lnTo>
                  <a:pt x="3194" y="2"/>
                </a:lnTo>
                <a:lnTo>
                  <a:pt x="3195" y="2"/>
                </a:lnTo>
                <a:lnTo>
                  <a:pt x="3195" y="3"/>
                </a:lnTo>
                <a:lnTo>
                  <a:pt x="3195" y="1"/>
                </a:lnTo>
                <a:lnTo>
                  <a:pt x="3197" y="2"/>
                </a:lnTo>
                <a:lnTo>
                  <a:pt x="3197" y="2"/>
                </a:lnTo>
                <a:lnTo>
                  <a:pt x="3197" y="2"/>
                </a:lnTo>
                <a:lnTo>
                  <a:pt x="3198" y="2"/>
                </a:lnTo>
                <a:lnTo>
                  <a:pt x="3198" y="2"/>
                </a:lnTo>
                <a:lnTo>
                  <a:pt x="3198" y="2"/>
                </a:lnTo>
                <a:lnTo>
                  <a:pt x="3199" y="1"/>
                </a:lnTo>
                <a:lnTo>
                  <a:pt x="3199" y="1"/>
                </a:lnTo>
                <a:lnTo>
                  <a:pt x="3200" y="1"/>
                </a:lnTo>
                <a:lnTo>
                  <a:pt x="3200" y="1"/>
                </a:lnTo>
                <a:lnTo>
                  <a:pt x="3200" y="2"/>
                </a:lnTo>
                <a:lnTo>
                  <a:pt x="3201" y="2"/>
                </a:lnTo>
                <a:lnTo>
                  <a:pt x="3201" y="0"/>
                </a:lnTo>
                <a:lnTo>
                  <a:pt x="3201" y="1"/>
                </a:lnTo>
                <a:lnTo>
                  <a:pt x="3202" y="2"/>
                </a:lnTo>
                <a:lnTo>
                  <a:pt x="3202" y="2"/>
                </a:lnTo>
                <a:lnTo>
                  <a:pt x="3202" y="2"/>
                </a:lnTo>
                <a:lnTo>
                  <a:pt x="3203" y="1"/>
                </a:lnTo>
                <a:lnTo>
                  <a:pt x="3203" y="1"/>
                </a:lnTo>
                <a:lnTo>
                  <a:pt x="3204" y="2"/>
                </a:lnTo>
                <a:lnTo>
                  <a:pt x="3204" y="1"/>
                </a:lnTo>
                <a:lnTo>
                  <a:pt x="3204" y="2"/>
                </a:lnTo>
                <a:lnTo>
                  <a:pt x="3206" y="2"/>
                </a:lnTo>
                <a:lnTo>
                  <a:pt x="3206" y="2"/>
                </a:lnTo>
                <a:lnTo>
                  <a:pt x="3206" y="2"/>
                </a:lnTo>
                <a:lnTo>
                  <a:pt x="3207" y="3"/>
                </a:lnTo>
                <a:lnTo>
                  <a:pt x="3207" y="3"/>
                </a:lnTo>
                <a:lnTo>
                  <a:pt x="3207" y="2"/>
                </a:lnTo>
                <a:lnTo>
                  <a:pt x="3208" y="3"/>
                </a:lnTo>
                <a:lnTo>
                  <a:pt x="3208" y="3"/>
                </a:lnTo>
                <a:lnTo>
                  <a:pt x="3209" y="0"/>
                </a:lnTo>
                <a:lnTo>
                  <a:pt x="3209" y="2"/>
                </a:lnTo>
                <a:lnTo>
                  <a:pt x="3209" y="3"/>
                </a:lnTo>
                <a:lnTo>
                  <a:pt x="3210" y="2"/>
                </a:lnTo>
                <a:lnTo>
                  <a:pt x="3210" y="3"/>
                </a:lnTo>
                <a:lnTo>
                  <a:pt x="3210" y="1"/>
                </a:lnTo>
                <a:lnTo>
                  <a:pt x="3211" y="1"/>
                </a:lnTo>
                <a:lnTo>
                  <a:pt x="3211" y="3"/>
                </a:lnTo>
                <a:lnTo>
                  <a:pt x="3211" y="1"/>
                </a:lnTo>
                <a:lnTo>
                  <a:pt x="3212" y="0"/>
                </a:lnTo>
                <a:lnTo>
                  <a:pt x="3212" y="3"/>
                </a:lnTo>
                <a:lnTo>
                  <a:pt x="3213" y="2"/>
                </a:lnTo>
                <a:lnTo>
                  <a:pt x="3213" y="2"/>
                </a:lnTo>
                <a:lnTo>
                  <a:pt x="3213" y="3"/>
                </a:lnTo>
                <a:lnTo>
                  <a:pt x="3215" y="2"/>
                </a:lnTo>
                <a:lnTo>
                  <a:pt x="3215" y="1"/>
                </a:lnTo>
                <a:lnTo>
                  <a:pt x="3215" y="2"/>
                </a:lnTo>
                <a:lnTo>
                  <a:pt x="3216" y="2"/>
                </a:lnTo>
                <a:lnTo>
                  <a:pt x="3216" y="1"/>
                </a:lnTo>
                <a:lnTo>
                  <a:pt x="3216" y="3"/>
                </a:lnTo>
                <a:lnTo>
                  <a:pt x="3217" y="1"/>
                </a:lnTo>
                <a:lnTo>
                  <a:pt x="3217" y="2"/>
                </a:lnTo>
                <a:lnTo>
                  <a:pt x="3218" y="1"/>
                </a:lnTo>
                <a:lnTo>
                  <a:pt x="3218" y="2"/>
                </a:lnTo>
                <a:lnTo>
                  <a:pt x="3218" y="2"/>
                </a:lnTo>
                <a:lnTo>
                  <a:pt x="3219" y="3"/>
                </a:lnTo>
                <a:lnTo>
                  <a:pt x="3219" y="0"/>
                </a:lnTo>
                <a:lnTo>
                  <a:pt x="3219" y="2"/>
                </a:lnTo>
                <a:lnTo>
                  <a:pt x="3220" y="3"/>
                </a:lnTo>
                <a:lnTo>
                  <a:pt x="3220" y="2"/>
                </a:lnTo>
                <a:lnTo>
                  <a:pt x="3220" y="2"/>
                </a:lnTo>
                <a:lnTo>
                  <a:pt x="3221" y="1"/>
                </a:lnTo>
                <a:lnTo>
                  <a:pt x="3221" y="1"/>
                </a:lnTo>
                <a:lnTo>
                  <a:pt x="3222" y="2"/>
                </a:lnTo>
                <a:lnTo>
                  <a:pt x="3222" y="0"/>
                </a:lnTo>
                <a:lnTo>
                  <a:pt x="3222" y="0"/>
                </a:lnTo>
                <a:lnTo>
                  <a:pt x="3224" y="2"/>
                </a:lnTo>
                <a:lnTo>
                  <a:pt x="3224" y="0"/>
                </a:lnTo>
                <a:lnTo>
                  <a:pt x="3224" y="3"/>
                </a:lnTo>
                <a:lnTo>
                  <a:pt x="3225" y="1"/>
                </a:lnTo>
                <a:lnTo>
                  <a:pt x="3225" y="1"/>
                </a:lnTo>
                <a:lnTo>
                  <a:pt x="3225" y="2"/>
                </a:lnTo>
                <a:lnTo>
                  <a:pt x="3226" y="2"/>
                </a:lnTo>
                <a:lnTo>
                  <a:pt x="3226" y="2"/>
                </a:lnTo>
                <a:lnTo>
                  <a:pt x="3227" y="2"/>
                </a:lnTo>
                <a:lnTo>
                  <a:pt x="3227" y="3"/>
                </a:lnTo>
                <a:lnTo>
                  <a:pt x="3227" y="2"/>
                </a:lnTo>
                <a:lnTo>
                  <a:pt x="3228" y="2"/>
                </a:lnTo>
                <a:lnTo>
                  <a:pt x="3228" y="1"/>
                </a:lnTo>
                <a:lnTo>
                  <a:pt x="3228" y="2"/>
                </a:lnTo>
                <a:lnTo>
                  <a:pt x="3229" y="2"/>
                </a:lnTo>
                <a:lnTo>
                  <a:pt x="3229" y="2"/>
                </a:lnTo>
                <a:lnTo>
                  <a:pt x="3229" y="1"/>
                </a:lnTo>
                <a:lnTo>
                  <a:pt x="3230" y="1"/>
                </a:lnTo>
                <a:lnTo>
                  <a:pt x="3230" y="3"/>
                </a:lnTo>
                <a:lnTo>
                  <a:pt x="3231" y="3"/>
                </a:lnTo>
                <a:lnTo>
                  <a:pt x="3231" y="2"/>
                </a:lnTo>
                <a:lnTo>
                  <a:pt x="3231" y="1"/>
                </a:lnTo>
                <a:lnTo>
                  <a:pt x="3233" y="1"/>
                </a:lnTo>
                <a:lnTo>
                  <a:pt x="3233" y="3"/>
                </a:lnTo>
                <a:lnTo>
                  <a:pt x="3233" y="3"/>
                </a:lnTo>
                <a:lnTo>
                  <a:pt x="3234" y="2"/>
                </a:lnTo>
                <a:lnTo>
                  <a:pt x="3234" y="3"/>
                </a:lnTo>
                <a:lnTo>
                  <a:pt x="3234" y="2"/>
                </a:lnTo>
                <a:lnTo>
                  <a:pt x="3235" y="2"/>
                </a:lnTo>
                <a:lnTo>
                  <a:pt x="3235" y="0"/>
                </a:lnTo>
                <a:lnTo>
                  <a:pt x="3236" y="1"/>
                </a:lnTo>
                <a:lnTo>
                  <a:pt x="3236" y="2"/>
                </a:lnTo>
                <a:lnTo>
                  <a:pt x="3236" y="0"/>
                </a:lnTo>
                <a:lnTo>
                  <a:pt x="3237" y="2"/>
                </a:lnTo>
                <a:lnTo>
                  <a:pt x="3237" y="1"/>
                </a:lnTo>
                <a:lnTo>
                  <a:pt x="3237" y="1"/>
                </a:lnTo>
                <a:lnTo>
                  <a:pt x="3238" y="3"/>
                </a:lnTo>
                <a:lnTo>
                  <a:pt x="3238" y="2"/>
                </a:lnTo>
                <a:lnTo>
                  <a:pt x="3239" y="2"/>
                </a:lnTo>
                <a:lnTo>
                  <a:pt x="3239" y="3"/>
                </a:lnTo>
                <a:lnTo>
                  <a:pt x="3239" y="1"/>
                </a:lnTo>
                <a:lnTo>
                  <a:pt x="3240" y="2"/>
                </a:lnTo>
                <a:lnTo>
                  <a:pt x="3240" y="1"/>
                </a:lnTo>
                <a:lnTo>
                  <a:pt x="3240" y="1"/>
                </a:lnTo>
                <a:lnTo>
                  <a:pt x="3242" y="1"/>
                </a:lnTo>
                <a:lnTo>
                  <a:pt x="3242" y="1"/>
                </a:lnTo>
                <a:lnTo>
                  <a:pt x="3242" y="2"/>
                </a:lnTo>
                <a:lnTo>
                  <a:pt x="3243" y="3"/>
                </a:lnTo>
                <a:lnTo>
                  <a:pt x="3243" y="1"/>
                </a:lnTo>
                <a:lnTo>
                  <a:pt x="3244" y="1"/>
                </a:lnTo>
                <a:lnTo>
                  <a:pt x="3244" y="2"/>
                </a:lnTo>
                <a:lnTo>
                  <a:pt x="3244" y="2"/>
                </a:lnTo>
                <a:lnTo>
                  <a:pt x="3245" y="2"/>
                </a:lnTo>
                <a:lnTo>
                  <a:pt x="3245" y="2"/>
                </a:lnTo>
                <a:lnTo>
                  <a:pt x="3245" y="2"/>
                </a:lnTo>
                <a:lnTo>
                  <a:pt x="3246" y="2"/>
                </a:lnTo>
                <a:lnTo>
                  <a:pt x="3246" y="3"/>
                </a:lnTo>
                <a:lnTo>
                  <a:pt x="3246" y="1"/>
                </a:lnTo>
                <a:lnTo>
                  <a:pt x="3247" y="2"/>
                </a:lnTo>
                <a:lnTo>
                  <a:pt x="3247" y="0"/>
                </a:lnTo>
                <a:lnTo>
                  <a:pt x="3248" y="2"/>
                </a:lnTo>
                <a:lnTo>
                  <a:pt x="3248" y="0"/>
                </a:lnTo>
                <a:lnTo>
                  <a:pt x="3248" y="2"/>
                </a:lnTo>
                <a:lnTo>
                  <a:pt x="3249" y="3"/>
                </a:lnTo>
                <a:lnTo>
                  <a:pt x="3249" y="2"/>
                </a:lnTo>
                <a:lnTo>
                  <a:pt x="3249" y="2"/>
                </a:lnTo>
                <a:lnTo>
                  <a:pt x="3251" y="2"/>
                </a:lnTo>
                <a:lnTo>
                  <a:pt x="3251" y="3"/>
                </a:lnTo>
                <a:lnTo>
                  <a:pt x="3251" y="2"/>
                </a:lnTo>
                <a:lnTo>
                  <a:pt x="3252" y="3"/>
                </a:lnTo>
                <a:lnTo>
                  <a:pt x="3252" y="3"/>
                </a:lnTo>
                <a:lnTo>
                  <a:pt x="3253" y="3"/>
                </a:lnTo>
                <a:lnTo>
                  <a:pt x="3253" y="1"/>
                </a:lnTo>
                <a:lnTo>
                  <a:pt x="3253" y="3"/>
                </a:lnTo>
                <a:lnTo>
                  <a:pt x="3254" y="1"/>
                </a:lnTo>
                <a:lnTo>
                  <a:pt x="3254" y="3"/>
                </a:lnTo>
                <a:lnTo>
                  <a:pt x="3254" y="3"/>
                </a:lnTo>
                <a:lnTo>
                  <a:pt x="3255" y="3"/>
                </a:lnTo>
                <a:lnTo>
                  <a:pt x="3255" y="3"/>
                </a:lnTo>
                <a:lnTo>
                  <a:pt x="3255" y="3"/>
                </a:lnTo>
                <a:lnTo>
                  <a:pt x="3256" y="1"/>
                </a:lnTo>
                <a:lnTo>
                  <a:pt x="3256" y="1"/>
                </a:lnTo>
                <a:lnTo>
                  <a:pt x="3257" y="2"/>
                </a:lnTo>
                <a:lnTo>
                  <a:pt x="3257" y="3"/>
                </a:lnTo>
                <a:lnTo>
                  <a:pt x="3257" y="2"/>
                </a:lnTo>
                <a:lnTo>
                  <a:pt x="3258" y="3"/>
                </a:lnTo>
                <a:lnTo>
                  <a:pt x="3258" y="3"/>
                </a:lnTo>
                <a:lnTo>
                  <a:pt x="3258" y="3"/>
                </a:lnTo>
                <a:lnTo>
                  <a:pt x="3260" y="2"/>
                </a:lnTo>
                <a:lnTo>
                  <a:pt x="3260" y="3"/>
                </a:lnTo>
                <a:lnTo>
                  <a:pt x="3260" y="1"/>
                </a:lnTo>
                <a:lnTo>
                  <a:pt x="3261" y="1"/>
                </a:lnTo>
                <a:lnTo>
                  <a:pt x="3261" y="2"/>
                </a:lnTo>
                <a:lnTo>
                  <a:pt x="3262" y="1"/>
                </a:lnTo>
                <a:lnTo>
                  <a:pt x="3262" y="3"/>
                </a:lnTo>
                <a:lnTo>
                  <a:pt x="3262" y="2"/>
                </a:lnTo>
                <a:lnTo>
                  <a:pt x="3263" y="2"/>
                </a:lnTo>
                <a:lnTo>
                  <a:pt x="3263" y="1"/>
                </a:lnTo>
                <a:lnTo>
                  <a:pt x="3263" y="2"/>
                </a:lnTo>
                <a:lnTo>
                  <a:pt x="3264" y="2"/>
                </a:lnTo>
                <a:lnTo>
                  <a:pt x="3264" y="1"/>
                </a:lnTo>
                <a:lnTo>
                  <a:pt x="3264" y="2"/>
                </a:lnTo>
                <a:lnTo>
                  <a:pt x="3265" y="2"/>
                </a:lnTo>
                <a:lnTo>
                  <a:pt x="3265" y="2"/>
                </a:lnTo>
                <a:lnTo>
                  <a:pt x="3266" y="0"/>
                </a:lnTo>
                <a:lnTo>
                  <a:pt x="3266" y="2"/>
                </a:lnTo>
                <a:lnTo>
                  <a:pt x="3266" y="3"/>
                </a:lnTo>
                <a:lnTo>
                  <a:pt x="3267" y="2"/>
                </a:lnTo>
                <a:lnTo>
                  <a:pt x="3267" y="2"/>
                </a:lnTo>
                <a:lnTo>
                  <a:pt x="3267" y="2"/>
                </a:lnTo>
                <a:lnTo>
                  <a:pt x="3269" y="3"/>
                </a:lnTo>
                <a:lnTo>
                  <a:pt x="3269" y="1"/>
                </a:lnTo>
                <a:lnTo>
                  <a:pt x="3269" y="2"/>
                </a:lnTo>
                <a:lnTo>
                  <a:pt x="3270" y="0"/>
                </a:lnTo>
                <a:lnTo>
                  <a:pt x="3270" y="2"/>
                </a:lnTo>
                <a:lnTo>
                  <a:pt x="3271" y="2"/>
                </a:lnTo>
                <a:lnTo>
                  <a:pt x="3271" y="2"/>
                </a:lnTo>
                <a:lnTo>
                  <a:pt x="3271" y="1"/>
                </a:lnTo>
                <a:lnTo>
                  <a:pt x="3272" y="3"/>
                </a:lnTo>
                <a:lnTo>
                  <a:pt x="3272" y="1"/>
                </a:lnTo>
                <a:lnTo>
                  <a:pt x="3272" y="0"/>
                </a:lnTo>
                <a:lnTo>
                  <a:pt x="3273" y="1"/>
                </a:lnTo>
                <a:lnTo>
                  <a:pt x="3273" y="2"/>
                </a:lnTo>
                <a:lnTo>
                  <a:pt x="3273" y="2"/>
                </a:lnTo>
                <a:lnTo>
                  <a:pt x="3274" y="2"/>
                </a:lnTo>
                <a:lnTo>
                  <a:pt x="3274" y="2"/>
                </a:lnTo>
                <a:lnTo>
                  <a:pt x="3275" y="1"/>
                </a:lnTo>
                <a:lnTo>
                  <a:pt x="3275" y="2"/>
                </a:lnTo>
                <a:lnTo>
                  <a:pt x="3275" y="2"/>
                </a:lnTo>
                <a:lnTo>
                  <a:pt x="3276" y="2"/>
                </a:lnTo>
                <a:lnTo>
                  <a:pt x="3276" y="2"/>
                </a:lnTo>
                <a:lnTo>
                  <a:pt x="3276" y="3"/>
                </a:lnTo>
                <a:lnTo>
                  <a:pt x="3278" y="1"/>
                </a:lnTo>
                <a:lnTo>
                  <a:pt x="3278" y="1"/>
                </a:lnTo>
                <a:lnTo>
                  <a:pt x="3278" y="0"/>
                </a:lnTo>
                <a:lnTo>
                  <a:pt x="3279" y="1"/>
                </a:lnTo>
                <a:lnTo>
                  <a:pt x="3279" y="0"/>
                </a:lnTo>
                <a:lnTo>
                  <a:pt x="3280" y="1"/>
                </a:lnTo>
                <a:lnTo>
                  <a:pt x="3280" y="2"/>
                </a:lnTo>
                <a:lnTo>
                  <a:pt x="3280" y="1"/>
                </a:lnTo>
                <a:lnTo>
                  <a:pt x="3281" y="2"/>
                </a:lnTo>
                <a:lnTo>
                  <a:pt x="3281" y="2"/>
                </a:lnTo>
                <a:lnTo>
                  <a:pt x="3281" y="2"/>
                </a:lnTo>
                <a:lnTo>
                  <a:pt x="3282" y="0"/>
                </a:lnTo>
                <a:lnTo>
                  <a:pt x="3282" y="2"/>
                </a:lnTo>
                <a:lnTo>
                  <a:pt x="3283" y="1"/>
                </a:lnTo>
                <a:lnTo>
                  <a:pt x="3283" y="3"/>
                </a:lnTo>
                <a:lnTo>
                  <a:pt x="3283" y="2"/>
                </a:lnTo>
                <a:lnTo>
                  <a:pt x="3284" y="0"/>
                </a:lnTo>
                <a:lnTo>
                  <a:pt x="3284" y="1"/>
                </a:lnTo>
                <a:lnTo>
                  <a:pt x="3284" y="2"/>
                </a:lnTo>
                <a:lnTo>
                  <a:pt x="3285" y="2"/>
                </a:lnTo>
                <a:lnTo>
                  <a:pt x="3285" y="3"/>
                </a:lnTo>
                <a:lnTo>
                  <a:pt x="3285" y="2"/>
                </a:lnTo>
                <a:lnTo>
                  <a:pt x="3287" y="3"/>
                </a:lnTo>
                <a:lnTo>
                  <a:pt x="3287" y="2"/>
                </a:lnTo>
                <a:lnTo>
                  <a:pt x="3288" y="3"/>
                </a:lnTo>
                <a:lnTo>
                  <a:pt x="3288" y="3"/>
                </a:lnTo>
                <a:lnTo>
                  <a:pt x="3288" y="2"/>
                </a:lnTo>
                <a:lnTo>
                  <a:pt x="3289" y="2"/>
                </a:lnTo>
                <a:lnTo>
                  <a:pt x="3289" y="2"/>
                </a:lnTo>
                <a:lnTo>
                  <a:pt x="3289" y="3"/>
                </a:lnTo>
                <a:lnTo>
                  <a:pt x="3290" y="3"/>
                </a:lnTo>
                <a:lnTo>
                  <a:pt x="3290" y="3"/>
                </a:lnTo>
                <a:lnTo>
                  <a:pt x="3290" y="2"/>
                </a:lnTo>
                <a:lnTo>
                  <a:pt x="3291" y="0"/>
                </a:lnTo>
                <a:lnTo>
                  <a:pt x="3291" y="2"/>
                </a:lnTo>
                <a:lnTo>
                  <a:pt x="3292" y="3"/>
                </a:lnTo>
                <a:lnTo>
                  <a:pt x="3292" y="2"/>
                </a:lnTo>
                <a:lnTo>
                  <a:pt x="3292" y="3"/>
                </a:lnTo>
                <a:lnTo>
                  <a:pt x="3293" y="0"/>
                </a:lnTo>
                <a:lnTo>
                  <a:pt x="3293" y="1"/>
                </a:lnTo>
                <a:lnTo>
                  <a:pt x="3293" y="0"/>
                </a:lnTo>
                <a:lnTo>
                  <a:pt x="3294" y="2"/>
                </a:lnTo>
                <a:lnTo>
                  <a:pt x="3294" y="1"/>
                </a:lnTo>
                <a:lnTo>
                  <a:pt x="3294" y="1"/>
                </a:lnTo>
                <a:lnTo>
                  <a:pt x="3296" y="0"/>
                </a:lnTo>
                <a:lnTo>
                  <a:pt x="3296" y="1"/>
                </a:lnTo>
                <a:lnTo>
                  <a:pt x="3297" y="3"/>
                </a:lnTo>
                <a:lnTo>
                  <a:pt x="3297" y="1"/>
                </a:lnTo>
                <a:lnTo>
                  <a:pt x="3297" y="2"/>
                </a:lnTo>
                <a:lnTo>
                  <a:pt x="3298" y="3"/>
                </a:lnTo>
                <a:lnTo>
                  <a:pt x="3298" y="2"/>
                </a:lnTo>
                <a:lnTo>
                  <a:pt x="3298" y="2"/>
                </a:lnTo>
                <a:lnTo>
                  <a:pt x="3299" y="3"/>
                </a:lnTo>
                <a:lnTo>
                  <a:pt x="3299" y="2"/>
                </a:lnTo>
                <a:lnTo>
                  <a:pt x="3299" y="0"/>
                </a:lnTo>
                <a:lnTo>
                  <a:pt x="3300" y="1"/>
                </a:lnTo>
                <a:lnTo>
                  <a:pt x="3300" y="2"/>
                </a:lnTo>
                <a:lnTo>
                  <a:pt x="3301" y="3"/>
                </a:lnTo>
                <a:lnTo>
                  <a:pt x="3301" y="2"/>
                </a:lnTo>
                <a:lnTo>
                  <a:pt x="3301" y="3"/>
                </a:lnTo>
                <a:lnTo>
                  <a:pt x="3302" y="1"/>
                </a:lnTo>
                <a:lnTo>
                  <a:pt x="3302" y="2"/>
                </a:lnTo>
                <a:lnTo>
                  <a:pt x="3302" y="2"/>
                </a:lnTo>
                <a:lnTo>
                  <a:pt x="3303" y="1"/>
                </a:lnTo>
                <a:lnTo>
                  <a:pt x="3303" y="3"/>
                </a:lnTo>
                <a:lnTo>
                  <a:pt x="3303" y="1"/>
                </a:lnTo>
                <a:lnTo>
                  <a:pt x="3305" y="3"/>
                </a:lnTo>
                <a:lnTo>
                  <a:pt x="3305" y="0"/>
                </a:lnTo>
                <a:lnTo>
                  <a:pt x="3306" y="3"/>
                </a:lnTo>
                <a:lnTo>
                  <a:pt x="3306" y="1"/>
                </a:lnTo>
                <a:lnTo>
                  <a:pt x="3306" y="2"/>
                </a:lnTo>
                <a:lnTo>
                  <a:pt x="3307" y="1"/>
                </a:lnTo>
                <a:lnTo>
                  <a:pt x="3307" y="2"/>
                </a:lnTo>
                <a:lnTo>
                  <a:pt x="3307" y="1"/>
                </a:lnTo>
                <a:lnTo>
                  <a:pt x="3308" y="2"/>
                </a:lnTo>
                <a:lnTo>
                  <a:pt x="3308" y="2"/>
                </a:lnTo>
                <a:lnTo>
                  <a:pt x="3308" y="2"/>
                </a:lnTo>
                <a:lnTo>
                  <a:pt x="3309" y="2"/>
                </a:lnTo>
                <a:lnTo>
                  <a:pt x="3309" y="2"/>
                </a:lnTo>
                <a:lnTo>
                  <a:pt x="3310" y="1"/>
                </a:lnTo>
                <a:lnTo>
                  <a:pt x="3310" y="2"/>
                </a:lnTo>
                <a:lnTo>
                  <a:pt x="3310" y="1"/>
                </a:lnTo>
                <a:lnTo>
                  <a:pt x="3311" y="2"/>
                </a:lnTo>
                <a:lnTo>
                  <a:pt x="3311" y="1"/>
                </a:lnTo>
                <a:lnTo>
                  <a:pt x="3311" y="0"/>
                </a:lnTo>
                <a:lnTo>
                  <a:pt x="3312" y="2"/>
                </a:lnTo>
                <a:lnTo>
                  <a:pt x="3312" y="2"/>
                </a:lnTo>
                <a:lnTo>
                  <a:pt x="3312" y="3"/>
                </a:lnTo>
                <a:lnTo>
                  <a:pt x="3314" y="2"/>
                </a:lnTo>
                <a:lnTo>
                  <a:pt x="3314" y="1"/>
                </a:lnTo>
                <a:lnTo>
                  <a:pt x="3315" y="2"/>
                </a:lnTo>
                <a:lnTo>
                  <a:pt x="3315" y="3"/>
                </a:lnTo>
                <a:lnTo>
                  <a:pt x="3315" y="2"/>
                </a:lnTo>
                <a:lnTo>
                  <a:pt x="3316" y="2"/>
                </a:lnTo>
                <a:lnTo>
                  <a:pt x="3316" y="1"/>
                </a:lnTo>
                <a:lnTo>
                  <a:pt x="3316" y="2"/>
                </a:lnTo>
                <a:lnTo>
                  <a:pt x="3317" y="1"/>
                </a:lnTo>
                <a:lnTo>
                  <a:pt x="3317" y="1"/>
                </a:lnTo>
                <a:lnTo>
                  <a:pt x="3317" y="2"/>
                </a:lnTo>
                <a:lnTo>
                  <a:pt x="3318" y="1"/>
                </a:lnTo>
                <a:lnTo>
                  <a:pt x="3318" y="2"/>
                </a:lnTo>
                <a:lnTo>
                  <a:pt x="3319" y="3"/>
                </a:lnTo>
                <a:lnTo>
                  <a:pt x="3319" y="1"/>
                </a:lnTo>
                <a:lnTo>
                  <a:pt x="3319" y="3"/>
                </a:lnTo>
                <a:lnTo>
                  <a:pt x="3320" y="1"/>
                </a:lnTo>
                <a:lnTo>
                  <a:pt x="3320" y="2"/>
                </a:lnTo>
                <a:lnTo>
                  <a:pt x="3320" y="2"/>
                </a:lnTo>
                <a:lnTo>
                  <a:pt x="3321" y="3"/>
                </a:lnTo>
                <a:lnTo>
                  <a:pt x="3321" y="1"/>
                </a:lnTo>
                <a:lnTo>
                  <a:pt x="3323" y="2"/>
                </a:lnTo>
                <a:lnTo>
                  <a:pt x="3323" y="3"/>
                </a:lnTo>
                <a:lnTo>
                  <a:pt x="3323" y="2"/>
                </a:lnTo>
                <a:lnTo>
                  <a:pt x="3324" y="2"/>
                </a:lnTo>
                <a:lnTo>
                  <a:pt x="3324" y="2"/>
                </a:lnTo>
                <a:lnTo>
                  <a:pt x="3324" y="2"/>
                </a:lnTo>
                <a:lnTo>
                  <a:pt x="3325" y="1"/>
                </a:lnTo>
                <a:lnTo>
                  <a:pt x="3325" y="3"/>
                </a:lnTo>
                <a:lnTo>
                  <a:pt x="3325" y="1"/>
                </a:lnTo>
                <a:lnTo>
                  <a:pt x="3326" y="2"/>
                </a:lnTo>
                <a:lnTo>
                  <a:pt x="3326" y="1"/>
                </a:lnTo>
                <a:lnTo>
                  <a:pt x="3327" y="2"/>
                </a:lnTo>
                <a:lnTo>
                  <a:pt x="3327" y="1"/>
                </a:lnTo>
                <a:lnTo>
                  <a:pt x="3327" y="2"/>
                </a:lnTo>
                <a:lnTo>
                  <a:pt x="3328" y="3"/>
                </a:lnTo>
                <a:lnTo>
                  <a:pt x="3328" y="2"/>
                </a:lnTo>
                <a:lnTo>
                  <a:pt x="3328" y="1"/>
                </a:lnTo>
                <a:lnTo>
                  <a:pt x="3329" y="1"/>
                </a:lnTo>
                <a:lnTo>
                  <a:pt x="3329" y="1"/>
                </a:lnTo>
                <a:lnTo>
                  <a:pt x="3329" y="2"/>
                </a:lnTo>
                <a:lnTo>
                  <a:pt x="3330" y="1"/>
                </a:lnTo>
                <a:lnTo>
                  <a:pt x="3330" y="2"/>
                </a:lnTo>
                <a:lnTo>
                  <a:pt x="3332" y="2"/>
                </a:lnTo>
                <a:lnTo>
                  <a:pt x="3332" y="1"/>
                </a:lnTo>
                <a:lnTo>
                  <a:pt x="3332" y="2"/>
                </a:lnTo>
                <a:lnTo>
                  <a:pt x="3333" y="1"/>
                </a:lnTo>
                <a:lnTo>
                  <a:pt x="3333" y="3"/>
                </a:lnTo>
                <a:lnTo>
                  <a:pt x="3333" y="2"/>
                </a:lnTo>
                <a:lnTo>
                  <a:pt x="3334" y="2"/>
                </a:lnTo>
                <a:lnTo>
                  <a:pt x="3334" y="2"/>
                </a:lnTo>
                <a:lnTo>
                  <a:pt x="3334" y="3"/>
                </a:lnTo>
                <a:lnTo>
                  <a:pt x="3335" y="3"/>
                </a:lnTo>
                <a:lnTo>
                  <a:pt x="3335" y="3"/>
                </a:lnTo>
                <a:lnTo>
                  <a:pt x="3336" y="2"/>
                </a:lnTo>
                <a:lnTo>
                  <a:pt x="3336" y="2"/>
                </a:lnTo>
                <a:lnTo>
                  <a:pt x="3336" y="3"/>
                </a:lnTo>
                <a:lnTo>
                  <a:pt x="3337" y="3"/>
                </a:lnTo>
                <a:lnTo>
                  <a:pt x="3337" y="2"/>
                </a:lnTo>
                <a:lnTo>
                  <a:pt x="3337" y="2"/>
                </a:lnTo>
                <a:lnTo>
                  <a:pt x="3338" y="2"/>
                </a:lnTo>
                <a:lnTo>
                  <a:pt x="3338" y="3"/>
                </a:lnTo>
                <a:lnTo>
                  <a:pt x="3338" y="3"/>
                </a:lnTo>
                <a:lnTo>
                  <a:pt x="3339" y="1"/>
                </a:lnTo>
                <a:lnTo>
                  <a:pt x="3339" y="1"/>
                </a:lnTo>
                <a:lnTo>
                  <a:pt x="3341" y="1"/>
                </a:lnTo>
                <a:lnTo>
                  <a:pt x="3341" y="3"/>
                </a:lnTo>
                <a:lnTo>
                  <a:pt x="3341" y="3"/>
                </a:lnTo>
                <a:lnTo>
                  <a:pt x="3342" y="3"/>
                </a:lnTo>
                <a:lnTo>
                  <a:pt x="3342" y="3"/>
                </a:lnTo>
                <a:lnTo>
                  <a:pt x="3342" y="3"/>
                </a:lnTo>
                <a:lnTo>
                  <a:pt x="3343" y="3"/>
                </a:lnTo>
                <a:lnTo>
                  <a:pt x="3343" y="1"/>
                </a:lnTo>
                <a:lnTo>
                  <a:pt x="3343" y="3"/>
                </a:lnTo>
                <a:lnTo>
                  <a:pt x="3344" y="1"/>
                </a:lnTo>
                <a:lnTo>
                  <a:pt x="3344" y="2"/>
                </a:lnTo>
                <a:lnTo>
                  <a:pt x="3345" y="2"/>
                </a:lnTo>
                <a:lnTo>
                  <a:pt x="3345" y="1"/>
                </a:lnTo>
                <a:lnTo>
                  <a:pt x="3345" y="3"/>
                </a:lnTo>
                <a:lnTo>
                  <a:pt x="3346" y="1"/>
                </a:lnTo>
                <a:lnTo>
                  <a:pt x="3346" y="0"/>
                </a:lnTo>
                <a:lnTo>
                  <a:pt x="3346" y="3"/>
                </a:lnTo>
                <a:lnTo>
                  <a:pt x="3347" y="1"/>
                </a:lnTo>
                <a:lnTo>
                  <a:pt x="3347" y="2"/>
                </a:lnTo>
                <a:lnTo>
                  <a:pt x="3347" y="0"/>
                </a:lnTo>
                <a:lnTo>
                  <a:pt x="3348" y="2"/>
                </a:lnTo>
                <a:lnTo>
                  <a:pt x="3348" y="3"/>
                </a:lnTo>
                <a:lnTo>
                  <a:pt x="3350" y="2"/>
                </a:lnTo>
                <a:lnTo>
                  <a:pt x="3350" y="1"/>
                </a:lnTo>
                <a:lnTo>
                  <a:pt x="3350" y="2"/>
                </a:lnTo>
                <a:lnTo>
                  <a:pt x="3351" y="0"/>
                </a:lnTo>
                <a:lnTo>
                  <a:pt x="3351" y="2"/>
                </a:lnTo>
                <a:lnTo>
                  <a:pt x="3351" y="1"/>
                </a:lnTo>
                <a:lnTo>
                  <a:pt x="3352" y="3"/>
                </a:lnTo>
                <a:lnTo>
                  <a:pt x="3352" y="2"/>
                </a:lnTo>
                <a:lnTo>
                  <a:pt x="3352" y="3"/>
                </a:lnTo>
                <a:lnTo>
                  <a:pt x="3353" y="3"/>
                </a:lnTo>
                <a:lnTo>
                  <a:pt x="3353" y="3"/>
                </a:lnTo>
                <a:lnTo>
                  <a:pt x="3354" y="1"/>
                </a:lnTo>
                <a:lnTo>
                  <a:pt x="3354" y="0"/>
                </a:lnTo>
                <a:lnTo>
                  <a:pt x="3354" y="3"/>
                </a:lnTo>
                <a:lnTo>
                  <a:pt x="3355" y="3"/>
                </a:lnTo>
                <a:lnTo>
                  <a:pt x="3355" y="1"/>
                </a:lnTo>
                <a:lnTo>
                  <a:pt x="3355" y="2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6942138" y="3306762"/>
            <a:ext cx="1177925" cy="7937"/>
          </a:xfrm>
          <a:custGeom>
            <a:avLst/>
            <a:gdLst>
              <a:gd name="T0" fmla="*/ 13 w 742"/>
              <a:gd name="T1" fmla="*/ 2 h 5"/>
              <a:gd name="T2" fmla="*/ 24 w 742"/>
              <a:gd name="T3" fmla="*/ 4 h 5"/>
              <a:gd name="T4" fmla="*/ 36 w 742"/>
              <a:gd name="T5" fmla="*/ 3 h 5"/>
              <a:gd name="T6" fmla="*/ 47 w 742"/>
              <a:gd name="T7" fmla="*/ 4 h 5"/>
              <a:gd name="T8" fmla="*/ 60 w 742"/>
              <a:gd name="T9" fmla="*/ 4 h 5"/>
              <a:gd name="T10" fmla="*/ 71 w 742"/>
              <a:gd name="T11" fmla="*/ 2 h 5"/>
              <a:gd name="T12" fmla="*/ 83 w 742"/>
              <a:gd name="T13" fmla="*/ 3 h 5"/>
              <a:gd name="T14" fmla="*/ 96 w 742"/>
              <a:gd name="T15" fmla="*/ 2 h 5"/>
              <a:gd name="T16" fmla="*/ 107 w 742"/>
              <a:gd name="T17" fmla="*/ 3 h 5"/>
              <a:gd name="T18" fmla="*/ 119 w 742"/>
              <a:gd name="T19" fmla="*/ 2 h 5"/>
              <a:gd name="T20" fmla="*/ 131 w 742"/>
              <a:gd name="T21" fmla="*/ 3 h 5"/>
              <a:gd name="T22" fmla="*/ 143 w 742"/>
              <a:gd name="T23" fmla="*/ 4 h 5"/>
              <a:gd name="T24" fmla="*/ 154 w 742"/>
              <a:gd name="T25" fmla="*/ 2 h 5"/>
              <a:gd name="T26" fmla="*/ 167 w 742"/>
              <a:gd name="T27" fmla="*/ 4 h 5"/>
              <a:gd name="T28" fmla="*/ 179 w 742"/>
              <a:gd name="T29" fmla="*/ 1 h 5"/>
              <a:gd name="T30" fmla="*/ 190 w 742"/>
              <a:gd name="T31" fmla="*/ 3 h 5"/>
              <a:gd name="T32" fmla="*/ 203 w 742"/>
              <a:gd name="T33" fmla="*/ 4 h 5"/>
              <a:gd name="T34" fmla="*/ 214 w 742"/>
              <a:gd name="T35" fmla="*/ 4 h 5"/>
              <a:gd name="T36" fmla="*/ 226 w 742"/>
              <a:gd name="T37" fmla="*/ 4 h 5"/>
              <a:gd name="T38" fmla="*/ 237 w 742"/>
              <a:gd name="T39" fmla="*/ 4 h 5"/>
              <a:gd name="T40" fmla="*/ 250 w 742"/>
              <a:gd name="T41" fmla="*/ 2 h 5"/>
              <a:gd name="T42" fmla="*/ 262 w 742"/>
              <a:gd name="T43" fmla="*/ 3 h 5"/>
              <a:gd name="T44" fmla="*/ 273 w 742"/>
              <a:gd name="T45" fmla="*/ 2 h 5"/>
              <a:gd name="T46" fmla="*/ 286 w 742"/>
              <a:gd name="T47" fmla="*/ 2 h 5"/>
              <a:gd name="T48" fmla="*/ 297 w 742"/>
              <a:gd name="T49" fmla="*/ 2 h 5"/>
              <a:gd name="T50" fmla="*/ 309 w 742"/>
              <a:gd name="T51" fmla="*/ 3 h 5"/>
              <a:gd name="T52" fmla="*/ 321 w 742"/>
              <a:gd name="T53" fmla="*/ 2 h 5"/>
              <a:gd name="T54" fmla="*/ 333 w 742"/>
              <a:gd name="T55" fmla="*/ 2 h 5"/>
              <a:gd name="T56" fmla="*/ 345 w 742"/>
              <a:gd name="T57" fmla="*/ 4 h 5"/>
              <a:gd name="T58" fmla="*/ 357 w 742"/>
              <a:gd name="T59" fmla="*/ 4 h 5"/>
              <a:gd name="T60" fmla="*/ 369 w 742"/>
              <a:gd name="T61" fmla="*/ 2 h 5"/>
              <a:gd name="T62" fmla="*/ 380 w 742"/>
              <a:gd name="T63" fmla="*/ 2 h 5"/>
              <a:gd name="T64" fmla="*/ 393 w 742"/>
              <a:gd name="T65" fmla="*/ 2 h 5"/>
              <a:gd name="T66" fmla="*/ 404 w 742"/>
              <a:gd name="T67" fmla="*/ 2 h 5"/>
              <a:gd name="T68" fmla="*/ 416 w 742"/>
              <a:gd name="T69" fmla="*/ 3 h 5"/>
              <a:gd name="T70" fmla="*/ 429 w 742"/>
              <a:gd name="T71" fmla="*/ 2 h 5"/>
              <a:gd name="T72" fmla="*/ 440 w 742"/>
              <a:gd name="T73" fmla="*/ 3 h 5"/>
              <a:gd name="T74" fmla="*/ 452 w 742"/>
              <a:gd name="T75" fmla="*/ 2 h 5"/>
              <a:gd name="T76" fmla="*/ 463 w 742"/>
              <a:gd name="T77" fmla="*/ 3 h 5"/>
              <a:gd name="T78" fmla="*/ 476 w 742"/>
              <a:gd name="T79" fmla="*/ 2 h 5"/>
              <a:gd name="T80" fmla="*/ 487 w 742"/>
              <a:gd name="T81" fmla="*/ 2 h 5"/>
              <a:gd name="T82" fmla="*/ 499 w 742"/>
              <a:gd name="T83" fmla="*/ 3 h 5"/>
              <a:gd name="T84" fmla="*/ 512 w 742"/>
              <a:gd name="T85" fmla="*/ 3 h 5"/>
              <a:gd name="T86" fmla="*/ 523 w 742"/>
              <a:gd name="T87" fmla="*/ 3 h 5"/>
              <a:gd name="T88" fmla="*/ 535 w 742"/>
              <a:gd name="T89" fmla="*/ 1 h 5"/>
              <a:gd name="T90" fmla="*/ 547 w 742"/>
              <a:gd name="T91" fmla="*/ 1 h 5"/>
              <a:gd name="T92" fmla="*/ 559 w 742"/>
              <a:gd name="T93" fmla="*/ 1 h 5"/>
              <a:gd name="T94" fmla="*/ 570 w 742"/>
              <a:gd name="T95" fmla="*/ 4 h 5"/>
              <a:gd name="T96" fmla="*/ 583 w 742"/>
              <a:gd name="T97" fmla="*/ 2 h 5"/>
              <a:gd name="T98" fmla="*/ 595 w 742"/>
              <a:gd name="T99" fmla="*/ 1 h 5"/>
              <a:gd name="T100" fmla="*/ 606 w 742"/>
              <a:gd name="T101" fmla="*/ 1 h 5"/>
              <a:gd name="T102" fmla="*/ 619 w 742"/>
              <a:gd name="T103" fmla="*/ 3 h 5"/>
              <a:gd name="T104" fmla="*/ 630 w 742"/>
              <a:gd name="T105" fmla="*/ 1 h 5"/>
              <a:gd name="T106" fmla="*/ 642 w 742"/>
              <a:gd name="T107" fmla="*/ 3 h 5"/>
              <a:gd name="T108" fmla="*/ 654 w 742"/>
              <a:gd name="T109" fmla="*/ 1 h 5"/>
              <a:gd name="T110" fmla="*/ 666 w 742"/>
              <a:gd name="T111" fmla="*/ 5 h 5"/>
              <a:gd name="T112" fmla="*/ 678 w 742"/>
              <a:gd name="T113" fmla="*/ 2 h 5"/>
              <a:gd name="T114" fmla="*/ 690 w 742"/>
              <a:gd name="T115" fmla="*/ 3 h 5"/>
              <a:gd name="T116" fmla="*/ 702 w 742"/>
              <a:gd name="T117" fmla="*/ 2 h 5"/>
              <a:gd name="T118" fmla="*/ 713 w 742"/>
              <a:gd name="T119" fmla="*/ 2 h 5"/>
              <a:gd name="T120" fmla="*/ 725 w 742"/>
              <a:gd name="T121" fmla="*/ 4 h 5"/>
              <a:gd name="T122" fmla="*/ 737 w 742"/>
              <a:gd name="T123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3"/>
                </a:moveTo>
                <a:lnTo>
                  <a:pt x="1" y="4"/>
                </a:lnTo>
                <a:lnTo>
                  <a:pt x="1" y="4"/>
                </a:lnTo>
                <a:lnTo>
                  <a:pt x="1" y="4"/>
                </a:lnTo>
                <a:lnTo>
                  <a:pt x="2" y="3"/>
                </a:lnTo>
                <a:lnTo>
                  <a:pt x="2" y="2"/>
                </a:lnTo>
                <a:lnTo>
                  <a:pt x="4" y="3"/>
                </a:lnTo>
                <a:lnTo>
                  <a:pt x="4" y="1"/>
                </a:lnTo>
                <a:lnTo>
                  <a:pt x="4" y="4"/>
                </a:lnTo>
                <a:lnTo>
                  <a:pt x="5" y="3"/>
                </a:lnTo>
                <a:lnTo>
                  <a:pt x="5" y="2"/>
                </a:lnTo>
                <a:lnTo>
                  <a:pt x="5" y="3"/>
                </a:lnTo>
                <a:lnTo>
                  <a:pt x="6" y="2"/>
                </a:lnTo>
                <a:lnTo>
                  <a:pt x="6" y="3"/>
                </a:lnTo>
                <a:lnTo>
                  <a:pt x="6" y="3"/>
                </a:lnTo>
                <a:lnTo>
                  <a:pt x="7" y="4"/>
                </a:lnTo>
                <a:lnTo>
                  <a:pt x="7" y="4"/>
                </a:lnTo>
                <a:lnTo>
                  <a:pt x="8" y="2"/>
                </a:lnTo>
                <a:lnTo>
                  <a:pt x="8" y="3"/>
                </a:lnTo>
                <a:lnTo>
                  <a:pt x="8" y="3"/>
                </a:lnTo>
                <a:lnTo>
                  <a:pt x="9" y="2"/>
                </a:lnTo>
                <a:lnTo>
                  <a:pt x="9" y="2"/>
                </a:lnTo>
                <a:lnTo>
                  <a:pt x="9" y="3"/>
                </a:lnTo>
                <a:lnTo>
                  <a:pt x="10" y="2"/>
                </a:lnTo>
                <a:lnTo>
                  <a:pt x="10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3" y="2"/>
                </a:lnTo>
                <a:lnTo>
                  <a:pt x="13" y="2"/>
                </a:lnTo>
                <a:lnTo>
                  <a:pt x="13" y="2"/>
                </a:lnTo>
                <a:lnTo>
                  <a:pt x="14" y="3"/>
                </a:lnTo>
                <a:lnTo>
                  <a:pt x="14" y="3"/>
                </a:lnTo>
                <a:lnTo>
                  <a:pt x="14" y="2"/>
                </a:lnTo>
                <a:lnTo>
                  <a:pt x="15" y="2"/>
                </a:lnTo>
                <a:lnTo>
                  <a:pt x="15" y="2"/>
                </a:lnTo>
                <a:lnTo>
                  <a:pt x="16" y="3"/>
                </a:lnTo>
                <a:lnTo>
                  <a:pt x="16" y="1"/>
                </a:lnTo>
                <a:lnTo>
                  <a:pt x="16" y="2"/>
                </a:lnTo>
                <a:lnTo>
                  <a:pt x="17" y="3"/>
                </a:lnTo>
                <a:lnTo>
                  <a:pt x="17" y="1"/>
                </a:lnTo>
                <a:lnTo>
                  <a:pt x="17" y="2"/>
                </a:lnTo>
                <a:lnTo>
                  <a:pt x="18" y="2"/>
                </a:lnTo>
                <a:lnTo>
                  <a:pt x="18" y="1"/>
                </a:lnTo>
                <a:lnTo>
                  <a:pt x="18" y="3"/>
                </a:lnTo>
                <a:lnTo>
                  <a:pt x="19" y="2"/>
                </a:lnTo>
                <a:lnTo>
                  <a:pt x="19" y="3"/>
                </a:lnTo>
                <a:lnTo>
                  <a:pt x="20" y="2"/>
                </a:lnTo>
                <a:lnTo>
                  <a:pt x="20" y="1"/>
                </a:lnTo>
                <a:lnTo>
                  <a:pt x="20" y="1"/>
                </a:lnTo>
                <a:lnTo>
                  <a:pt x="22" y="2"/>
                </a:lnTo>
                <a:lnTo>
                  <a:pt x="22" y="2"/>
                </a:lnTo>
                <a:lnTo>
                  <a:pt x="22" y="1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4" y="4"/>
                </a:lnTo>
                <a:lnTo>
                  <a:pt x="24" y="4"/>
                </a:lnTo>
                <a:lnTo>
                  <a:pt x="25" y="3"/>
                </a:lnTo>
                <a:lnTo>
                  <a:pt x="25" y="4"/>
                </a:lnTo>
                <a:lnTo>
                  <a:pt x="25" y="4"/>
                </a:lnTo>
                <a:lnTo>
                  <a:pt x="26" y="4"/>
                </a:lnTo>
                <a:lnTo>
                  <a:pt x="26" y="4"/>
                </a:lnTo>
                <a:lnTo>
                  <a:pt x="26" y="4"/>
                </a:lnTo>
                <a:lnTo>
                  <a:pt x="27" y="3"/>
                </a:lnTo>
                <a:lnTo>
                  <a:pt x="27" y="4"/>
                </a:lnTo>
                <a:lnTo>
                  <a:pt x="27" y="2"/>
                </a:lnTo>
                <a:lnTo>
                  <a:pt x="28" y="3"/>
                </a:lnTo>
                <a:lnTo>
                  <a:pt x="28" y="2"/>
                </a:lnTo>
                <a:lnTo>
                  <a:pt x="29" y="3"/>
                </a:lnTo>
                <a:lnTo>
                  <a:pt x="29" y="4"/>
                </a:lnTo>
                <a:lnTo>
                  <a:pt x="29" y="4"/>
                </a:lnTo>
                <a:lnTo>
                  <a:pt x="31" y="2"/>
                </a:lnTo>
                <a:lnTo>
                  <a:pt x="31" y="3"/>
                </a:lnTo>
                <a:lnTo>
                  <a:pt x="31" y="3"/>
                </a:lnTo>
                <a:lnTo>
                  <a:pt x="32" y="3"/>
                </a:lnTo>
                <a:lnTo>
                  <a:pt x="32" y="3"/>
                </a:lnTo>
                <a:lnTo>
                  <a:pt x="32" y="2"/>
                </a:lnTo>
                <a:lnTo>
                  <a:pt x="33" y="1"/>
                </a:lnTo>
                <a:lnTo>
                  <a:pt x="33" y="3"/>
                </a:lnTo>
                <a:lnTo>
                  <a:pt x="34" y="3"/>
                </a:lnTo>
                <a:lnTo>
                  <a:pt x="34" y="4"/>
                </a:lnTo>
                <a:lnTo>
                  <a:pt x="34" y="2"/>
                </a:lnTo>
                <a:lnTo>
                  <a:pt x="35" y="3"/>
                </a:lnTo>
                <a:lnTo>
                  <a:pt x="35" y="3"/>
                </a:lnTo>
                <a:lnTo>
                  <a:pt x="35" y="3"/>
                </a:lnTo>
                <a:lnTo>
                  <a:pt x="36" y="3"/>
                </a:lnTo>
                <a:lnTo>
                  <a:pt x="36" y="3"/>
                </a:lnTo>
                <a:lnTo>
                  <a:pt x="36" y="3"/>
                </a:lnTo>
                <a:lnTo>
                  <a:pt x="37" y="2"/>
                </a:lnTo>
                <a:lnTo>
                  <a:pt x="37" y="1"/>
                </a:lnTo>
                <a:lnTo>
                  <a:pt x="38" y="3"/>
                </a:lnTo>
                <a:lnTo>
                  <a:pt x="38" y="4"/>
                </a:lnTo>
                <a:lnTo>
                  <a:pt x="38" y="1"/>
                </a:lnTo>
                <a:lnTo>
                  <a:pt x="40" y="4"/>
                </a:lnTo>
                <a:lnTo>
                  <a:pt x="40" y="2"/>
                </a:lnTo>
                <a:lnTo>
                  <a:pt x="40" y="3"/>
                </a:lnTo>
                <a:lnTo>
                  <a:pt x="41" y="4"/>
                </a:lnTo>
                <a:lnTo>
                  <a:pt x="41" y="4"/>
                </a:lnTo>
                <a:lnTo>
                  <a:pt x="41" y="4"/>
                </a:lnTo>
                <a:lnTo>
                  <a:pt x="42" y="3"/>
                </a:lnTo>
                <a:lnTo>
                  <a:pt x="42" y="4"/>
                </a:lnTo>
                <a:lnTo>
                  <a:pt x="43" y="2"/>
                </a:lnTo>
                <a:lnTo>
                  <a:pt x="43" y="3"/>
                </a:lnTo>
                <a:lnTo>
                  <a:pt x="43" y="3"/>
                </a:lnTo>
                <a:lnTo>
                  <a:pt x="44" y="3"/>
                </a:lnTo>
                <a:lnTo>
                  <a:pt x="44" y="2"/>
                </a:lnTo>
                <a:lnTo>
                  <a:pt x="44" y="4"/>
                </a:lnTo>
                <a:lnTo>
                  <a:pt x="45" y="3"/>
                </a:lnTo>
                <a:lnTo>
                  <a:pt x="45" y="3"/>
                </a:lnTo>
                <a:lnTo>
                  <a:pt x="45" y="3"/>
                </a:lnTo>
                <a:lnTo>
                  <a:pt x="46" y="3"/>
                </a:lnTo>
                <a:lnTo>
                  <a:pt x="46" y="3"/>
                </a:lnTo>
                <a:lnTo>
                  <a:pt x="47" y="2"/>
                </a:lnTo>
                <a:lnTo>
                  <a:pt x="47" y="4"/>
                </a:lnTo>
                <a:lnTo>
                  <a:pt x="47" y="4"/>
                </a:lnTo>
                <a:lnTo>
                  <a:pt x="49" y="2"/>
                </a:lnTo>
                <a:lnTo>
                  <a:pt x="49" y="4"/>
                </a:lnTo>
                <a:lnTo>
                  <a:pt x="49" y="4"/>
                </a:lnTo>
                <a:lnTo>
                  <a:pt x="50" y="2"/>
                </a:lnTo>
                <a:lnTo>
                  <a:pt x="50" y="3"/>
                </a:lnTo>
                <a:lnTo>
                  <a:pt x="50" y="1"/>
                </a:lnTo>
                <a:lnTo>
                  <a:pt x="51" y="2"/>
                </a:lnTo>
                <a:lnTo>
                  <a:pt x="51" y="3"/>
                </a:lnTo>
                <a:lnTo>
                  <a:pt x="52" y="3"/>
                </a:lnTo>
                <a:lnTo>
                  <a:pt x="52" y="1"/>
                </a:lnTo>
                <a:lnTo>
                  <a:pt x="52" y="3"/>
                </a:lnTo>
                <a:lnTo>
                  <a:pt x="53" y="1"/>
                </a:lnTo>
                <a:lnTo>
                  <a:pt x="53" y="4"/>
                </a:lnTo>
                <a:lnTo>
                  <a:pt x="53" y="4"/>
                </a:lnTo>
                <a:lnTo>
                  <a:pt x="54" y="1"/>
                </a:lnTo>
                <a:lnTo>
                  <a:pt x="54" y="3"/>
                </a:lnTo>
                <a:lnTo>
                  <a:pt x="55" y="3"/>
                </a:lnTo>
                <a:lnTo>
                  <a:pt x="55" y="2"/>
                </a:lnTo>
                <a:lnTo>
                  <a:pt x="55" y="4"/>
                </a:lnTo>
                <a:lnTo>
                  <a:pt x="56" y="4"/>
                </a:lnTo>
                <a:lnTo>
                  <a:pt x="56" y="3"/>
                </a:lnTo>
                <a:lnTo>
                  <a:pt x="56" y="2"/>
                </a:lnTo>
                <a:lnTo>
                  <a:pt x="58" y="4"/>
                </a:lnTo>
                <a:lnTo>
                  <a:pt x="58" y="1"/>
                </a:lnTo>
                <a:lnTo>
                  <a:pt x="58" y="2"/>
                </a:lnTo>
                <a:lnTo>
                  <a:pt x="59" y="2"/>
                </a:lnTo>
                <a:lnTo>
                  <a:pt x="59" y="2"/>
                </a:lnTo>
                <a:lnTo>
                  <a:pt x="60" y="4"/>
                </a:lnTo>
                <a:lnTo>
                  <a:pt x="60" y="4"/>
                </a:lnTo>
                <a:lnTo>
                  <a:pt x="60" y="2"/>
                </a:lnTo>
                <a:lnTo>
                  <a:pt x="61" y="1"/>
                </a:lnTo>
                <a:lnTo>
                  <a:pt x="61" y="4"/>
                </a:lnTo>
                <a:lnTo>
                  <a:pt x="61" y="3"/>
                </a:lnTo>
                <a:lnTo>
                  <a:pt x="62" y="3"/>
                </a:lnTo>
                <a:lnTo>
                  <a:pt x="62" y="3"/>
                </a:lnTo>
                <a:lnTo>
                  <a:pt x="62" y="3"/>
                </a:lnTo>
                <a:lnTo>
                  <a:pt x="63" y="5"/>
                </a:lnTo>
                <a:lnTo>
                  <a:pt x="63" y="3"/>
                </a:lnTo>
                <a:lnTo>
                  <a:pt x="64" y="4"/>
                </a:lnTo>
                <a:lnTo>
                  <a:pt x="64" y="4"/>
                </a:lnTo>
                <a:lnTo>
                  <a:pt x="64" y="3"/>
                </a:lnTo>
                <a:lnTo>
                  <a:pt x="65" y="4"/>
                </a:lnTo>
                <a:lnTo>
                  <a:pt x="65" y="3"/>
                </a:lnTo>
                <a:lnTo>
                  <a:pt x="65" y="3"/>
                </a:lnTo>
                <a:lnTo>
                  <a:pt x="67" y="2"/>
                </a:lnTo>
                <a:lnTo>
                  <a:pt x="67" y="3"/>
                </a:lnTo>
                <a:lnTo>
                  <a:pt x="67" y="4"/>
                </a:lnTo>
                <a:lnTo>
                  <a:pt x="68" y="3"/>
                </a:lnTo>
                <a:lnTo>
                  <a:pt x="68" y="2"/>
                </a:lnTo>
                <a:lnTo>
                  <a:pt x="69" y="4"/>
                </a:lnTo>
                <a:lnTo>
                  <a:pt x="69" y="4"/>
                </a:lnTo>
                <a:lnTo>
                  <a:pt x="69" y="3"/>
                </a:lnTo>
                <a:lnTo>
                  <a:pt x="70" y="4"/>
                </a:lnTo>
                <a:lnTo>
                  <a:pt x="70" y="3"/>
                </a:lnTo>
                <a:lnTo>
                  <a:pt x="70" y="3"/>
                </a:lnTo>
                <a:lnTo>
                  <a:pt x="71" y="3"/>
                </a:lnTo>
                <a:lnTo>
                  <a:pt x="71" y="4"/>
                </a:lnTo>
                <a:lnTo>
                  <a:pt x="71" y="2"/>
                </a:lnTo>
                <a:lnTo>
                  <a:pt x="72" y="2"/>
                </a:lnTo>
                <a:lnTo>
                  <a:pt x="72" y="2"/>
                </a:lnTo>
                <a:lnTo>
                  <a:pt x="73" y="3"/>
                </a:lnTo>
                <a:lnTo>
                  <a:pt x="73" y="3"/>
                </a:lnTo>
                <a:lnTo>
                  <a:pt x="73" y="2"/>
                </a:lnTo>
                <a:lnTo>
                  <a:pt x="74" y="2"/>
                </a:lnTo>
                <a:lnTo>
                  <a:pt x="74" y="2"/>
                </a:lnTo>
                <a:lnTo>
                  <a:pt x="74" y="3"/>
                </a:lnTo>
                <a:lnTo>
                  <a:pt x="76" y="1"/>
                </a:lnTo>
                <a:lnTo>
                  <a:pt x="76" y="3"/>
                </a:lnTo>
                <a:lnTo>
                  <a:pt x="76" y="1"/>
                </a:lnTo>
                <a:lnTo>
                  <a:pt x="77" y="3"/>
                </a:lnTo>
                <a:lnTo>
                  <a:pt x="77" y="2"/>
                </a:lnTo>
                <a:lnTo>
                  <a:pt x="78" y="2"/>
                </a:lnTo>
                <a:lnTo>
                  <a:pt x="78" y="3"/>
                </a:lnTo>
                <a:lnTo>
                  <a:pt x="78" y="3"/>
                </a:lnTo>
                <a:lnTo>
                  <a:pt x="79" y="3"/>
                </a:lnTo>
                <a:lnTo>
                  <a:pt x="79" y="3"/>
                </a:lnTo>
                <a:lnTo>
                  <a:pt x="79" y="4"/>
                </a:lnTo>
                <a:lnTo>
                  <a:pt x="80" y="2"/>
                </a:lnTo>
                <a:lnTo>
                  <a:pt x="80" y="3"/>
                </a:lnTo>
                <a:lnTo>
                  <a:pt x="80" y="2"/>
                </a:lnTo>
                <a:lnTo>
                  <a:pt x="81" y="3"/>
                </a:lnTo>
                <a:lnTo>
                  <a:pt x="81" y="4"/>
                </a:lnTo>
                <a:lnTo>
                  <a:pt x="82" y="3"/>
                </a:lnTo>
                <a:lnTo>
                  <a:pt x="82" y="3"/>
                </a:lnTo>
                <a:lnTo>
                  <a:pt x="82" y="4"/>
                </a:lnTo>
                <a:lnTo>
                  <a:pt x="83" y="2"/>
                </a:lnTo>
                <a:lnTo>
                  <a:pt x="83" y="3"/>
                </a:lnTo>
                <a:lnTo>
                  <a:pt x="83" y="2"/>
                </a:lnTo>
                <a:lnTo>
                  <a:pt x="85" y="3"/>
                </a:lnTo>
                <a:lnTo>
                  <a:pt x="85" y="4"/>
                </a:lnTo>
                <a:lnTo>
                  <a:pt x="85" y="4"/>
                </a:lnTo>
                <a:lnTo>
                  <a:pt x="86" y="3"/>
                </a:lnTo>
                <a:lnTo>
                  <a:pt x="86" y="3"/>
                </a:lnTo>
                <a:lnTo>
                  <a:pt x="87" y="2"/>
                </a:lnTo>
                <a:lnTo>
                  <a:pt x="87" y="3"/>
                </a:lnTo>
                <a:lnTo>
                  <a:pt x="87" y="3"/>
                </a:lnTo>
                <a:lnTo>
                  <a:pt x="88" y="2"/>
                </a:lnTo>
                <a:lnTo>
                  <a:pt x="88" y="2"/>
                </a:lnTo>
                <a:lnTo>
                  <a:pt x="88" y="3"/>
                </a:lnTo>
                <a:lnTo>
                  <a:pt x="89" y="3"/>
                </a:lnTo>
                <a:lnTo>
                  <a:pt x="89" y="3"/>
                </a:lnTo>
                <a:lnTo>
                  <a:pt x="89" y="2"/>
                </a:lnTo>
                <a:lnTo>
                  <a:pt x="90" y="2"/>
                </a:lnTo>
                <a:lnTo>
                  <a:pt x="90" y="2"/>
                </a:lnTo>
                <a:lnTo>
                  <a:pt x="91" y="2"/>
                </a:lnTo>
                <a:lnTo>
                  <a:pt x="91" y="3"/>
                </a:lnTo>
                <a:lnTo>
                  <a:pt x="91" y="3"/>
                </a:lnTo>
                <a:lnTo>
                  <a:pt x="92" y="4"/>
                </a:lnTo>
                <a:lnTo>
                  <a:pt x="92" y="3"/>
                </a:lnTo>
                <a:lnTo>
                  <a:pt x="92" y="2"/>
                </a:lnTo>
                <a:lnTo>
                  <a:pt x="94" y="3"/>
                </a:lnTo>
                <a:lnTo>
                  <a:pt x="94" y="2"/>
                </a:lnTo>
                <a:lnTo>
                  <a:pt x="94" y="3"/>
                </a:lnTo>
                <a:lnTo>
                  <a:pt x="95" y="2"/>
                </a:lnTo>
                <a:lnTo>
                  <a:pt x="95" y="3"/>
                </a:lnTo>
                <a:lnTo>
                  <a:pt x="96" y="2"/>
                </a:lnTo>
                <a:lnTo>
                  <a:pt x="96" y="4"/>
                </a:lnTo>
                <a:lnTo>
                  <a:pt x="96" y="1"/>
                </a:lnTo>
                <a:lnTo>
                  <a:pt x="97" y="2"/>
                </a:lnTo>
                <a:lnTo>
                  <a:pt x="97" y="2"/>
                </a:lnTo>
                <a:lnTo>
                  <a:pt x="97" y="3"/>
                </a:lnTo>
                <a:lnTo>
                  <a:pt x="98" y="4"/>
                </a:lnTo>
                <a:lnTo>
                  <a:pt x="98" y="4"/>
                </a:lnTo>
                <a:lnTo>
                  <a:pt x="99" y="1"/>
                </a:lnTo>
                <a:lnTo>
                  <a:pt x="99" y="1"/>
                </a:lnTo>
                <a:lnTo>
                  <a:pt x="99" y="3"/>
                </a:lnTo>
                <a:lnTo>
                  <a:pt x="100" y="1"/>
                </a:lnTo>
                <a:lnTo>
                  <a:pt x="100" y="3"/>
                </a:lnTo>
                <a:lnTo>
                  <a:pt x="100" y="3"/>
                </a:lnTo>
                <a:lnTo>
                  <a:pt x="101" y="3"/>
                </a:lnTo>
                <a:lnTo>
                  <a:pt x="101" y="3"/>
                </a:lnTo>
                <a:lnTo>
                  <a:pt x="101" y="3"/>
                </a:lnTo>
                <a:lnTo>
                  <a:pt x="103" y="1"/>
                </a:lnTo>
                <a:lnTo>
                  <a:pt x="103" y="1"/>
                </a:lnTo>
                <a:lnTo>
                  <a:pt x="104" y="2"/>
                </a:lnTo>
                <a:lnTo>
                  <a:pt x="104" y="1"/>
                </a:lnTo>
                <a:lnTo>
                  <a:pt x="104" y="3"/>
                </a:lnTo>
                <a:lnTo>
                  <a:pt x="105" y="1"/>
                </a:lnTo>
                <a:lnTo>
                  <a:pt x="105" y="3"/>
                </a:lnTo>
                <a:lnTo>
                  <a:pt x="105" y="1"/>
                </a:lnTo>
                <a:lnTo>
                  <a:pt x="106" y="2"/>
                </a:lnTo>
                <a:lnTo>
                  <a:pt x="106" y="2"/>
                </a:lnTo>
                <a:lnTo>
                  <a:pt x="106" y="4"/>
                </a:lnTo>
                <a:lnTo>
                  <a:pt x="107" y="4"/>
                </a:lnTo>
                <a:lnTo>
                  <a:pt x="107" y="3"/>
                </a:lnTo>
                <a:lnTo>
                  <a:pt x="108" y="4"/>
                </a:lnTo>
                <a:lnTo>
                  <a:pt x="108" y="4"/>
                </a:lnTo>
                <a:lnTo>
                  <a:pt x="108" y="3"/>
                </a:lnTo>
                <a:lnTo>
                  <a:pt x="109" y="4"/>
                </a:lnTo>
                <a:lnTo>
                  <a:pt x="109" y="2"/>
                </a:lnTo>
                <a:lnTo>
                  <a:pt x="109" y="3"/>
                </a:lnTo>
                <a:lnTo>
                  <a:pt x="110" y="4"/>
                </a:lnTo>
                <a:lnTo>
                  <a:pt x="110" y="1"/>
                </a:lnTo>
                <a:lnTo>
                  <a:pt x="110" y="1"/>
                </a:lnTo>
                <a:lnTo>
                  <a:pt x="112" y="2"/>
                </a:lnTo>
                <a:lnTo>
                  <a:pt x="112" y="1"/>
                </a:lnTo>
                <a:lnTo>
                  <a:pt x="113" y="2"/>
                </a:lnTo>
                <a:lnTo>
                  <a:pt x="113" y="1"/>
                </a:lnTo>
                <a:lnTo>
                  <a:pt x="113" y="3"/>
                </a:lnTo>
                <a:lnTo>
                  <a:pt x="114" y="2"/>
                </a:lnTo>
                <a:lnTo>
                  <a:pt x="114" y="2"/>
                </a:lnTo>
                <a:lnTo>
                  <a:pt x="114" y="2"/>
                </a:lnTo>
                <a:lnTo>
                  <a:pt x="115" y="4"/>
                </a:lnTo>
                <a:lnTo>
                  <a:pt x="115" y="3"/>
                </a:lnTo>
                <a:lnTo>
                  <a:pt x="115" y="2"/>
                </a:lnTo>
                <a:lnTo>
                  <a:pt x="116" y="2"/>
                </a:lnTo>
                <a:lnTo>
                  <a:pt x="116" y="1"/>
                </a:lnTo>
                <a:lnTo>
                  <a:pt x="117" y="4"/>
                </a:lnTo>
                <a:lnTo>
                  <a:pt x="117" y="2"/>
                </a:lnTo>
                <a:lnTo>
                  <a:pt x="117" y="3"/>
                </a:lnTo>
                <a:lnTo>
                  <a:pt x="118" y="2"/>
                </a:lnTo>
                <a:lnTo>
                  <a:pt x="118" y="1"/>
                </a:lnTo>
                <a:lnTo>
                  <a:pt x="118" y="2"/>
                </a:lnTo>
                <a:lnTo>
                  <a:pt x="119" y="2"/>
                </a:lnTo>
                <a:lnTo>
                  <a:pt x="119" y="4"/>
                </a:lnTo>
                <a:lnTo>
                  <a:pt x="119" y="3"/>
                </a:lnTo>
                <a:lnTo>
                  <a:pt x="121" y="2"/>
                </a:lnTo>
                <a:lnTo>
                  <a:pt x="121" y="2"/>
                </a:lnTo>
                <a:lnTo>
                  <a:pt x="122" y="3"/>
                </a:lnTo>
                <a:lnTo>
                  <a:pt x="122" y="4"/>
                </a:lnTo>
                <a:lnTo>
                  <a:pt x="122" y="3"/>
                </a:lnTo>
                <a:lnTo>
                  <a:pt x="123" y="4"/>
                </a:lnTo>
                <a:lnTo>
                  <a:pt x="123" y="4"/>
                </a:lnTo>
                <a:lnTo>
                  <a:pt x="123" y="3"/>
                </a:lnTo>
                <a:lnTo>
                  <a:pt x="124" y="4"/>
                </a:lnTo>
                <a:lnTo>
                  <a:pt x="124" y="3"/>
                </a:lnTo>
                <a:lnTo>
                  <a:pt x="124" y="2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6" y="3"/>
                </a:lnTo>
                <a:lnTo>
                  <a:pt x="127" y="1"/>
                </a:lnTo>
                <a:lnTo>
                  <a:pt x="127" y="3"/>
                </a:lnTo>
                <a:lnTo>
                  <a:pt x="127" y="4"/>
                </a:lnTo>
                <a:lnTo>
                  <a:pt x="128" y="2"/>
                </a:lnTo>
                <a:lnTo>
                  <a:pt x="128" y="3"/>
                </a:lnTo>
                <a:lnTo>
                  <a:pt x="128" y="2"/>
                </a:lnTo>
                <a:lnTo>
                  <a:pt x="129" y="3"/>
                </a:lnTo>
                <a:lnTo>
                  <a:pt x="129" y="3"/>
                </a:lnTo>
                <a:lnTo>
                  <a:pt x="131" y="3"/>
                </a:lnTo>
                <a:lnTo>
                  <a:pt x="131" y="3"/>
                </a:lnTo>
                <a:lnTo>
                  <a:pt x="131" y="3"/>
                </a:lnTo>
                <a:lnTo>
                  <a:pt x="132" y="3"/>
                </a:lnTo>
                <a:lnTo>
                  <a:pt x="132" y="3"/>
                </a:lnTo>
                <a:lnTo>
                  <a:pt x="132" y="4"/>
                </a:lnTo>
                <a:lnTo>
                  <a:pt x="133" y="2"/>
                </a:lnTo>
                <a:lnTo>
                  <a:pt x="133" y="1"/>
                </a:lnTo>
                <a:lnTo>
                  <a:pt x="133" y="5"/>
                </a:lnTo>
                <a:lnTo>
                  <a:pt x="134" y="3"/>
                </a:lnTo>
                <a:lnTo>
                  <a:pt x="134" y="3"/>
                </a:lnTo>
                <a:lnTo>
                  <a:pt x="135" y="2"/>
                </a:lnTo>
                <a:lnTo>
                  <a:pt x="135" y="3"/>
                </a:lnTo>
                <a:lnTo>
                  <a:pt x="135" y="2"/>
                </a:lnTo>
                <a:lnTo>
                  <a:pt x="136" y="2"/>
                </a:lnTo>
                <a:lnTo>
                  <a:pt x="136" y="3"/>
                </a:lnTo>
                <a:lnTo>
                  <a:pt x="136" y="4"/>
                </a:lnTo>
                <a:lnTo>
                  <a:pt x="137" y="3"/>
                </a:lnTo>
                <a:lnTo>
                  <a:pt x="137" y="2"/>
                </a:lnTo>
                <a:lnTo>
                  <a:pt x="137" y="4"/>
                </a:lnTo>
                <a:lnTo>
                  <a:pt x="138" y="2"/>
                </a:lnTo>
                <a:lnTo>
                  <a:pt x="138" y="2"/>
                </a:lnTo>
                <a:lnTo>
                  <a:pt x="140" y="2"/>
                </a:lnTo>
                <a:lnTo>
                  <a:pt x="140" y="3"/>
                </a:lnTo>
                <a:lnTo>
                  <a:pt x="140" y="4"/>
                </a:lnTo>
                <a:lnTo>
                  <a:pt x="141" y="2"/>
                </a:lnTo>
                <a:lnTo>
                  <a:pt x="141" y="3"/>
                </a:lnTo>
                <a:lnTo>
                  <a:pt x="141" y="4"/>
                </a:lnTo>
                <a:lnTo>
                  <a:pt x="142" y="3"/>
                </a:lnTo>
                <a:lnTo>
                  <a:pt x="142" y="3"/>
                </a:lnTo>
                <a:lnTo>
                  <a:pt x="143" y="3"/>
                </a:lnTo>
                <a:lnTo>
                  <a:pt x="143" y="4"/>
                </a:lnTo>
                <a:lnTo>
                  <a:pt x="143" y="2"/>
                </a:lnTo>
                <a:lnTo>
                  <a:pt x="144" y="2"/>
                </a:lnTo>
                <a:lnTo>
                  <a:pt x="144" y="3"/>
                </a:lnTo>
                <a:lnTo>
                  <a:pt x="144" y="3"/>
                </a:lnTo>
                <a:lnTo>
                  <a:pt x="145" y="4"/>
                </a:lnTo>
                <a:lnTo>
                  <a:pt x="145" y="5"/>
                </a:lnTo>
                <a:lnTo>
                  <a:pt x="145" y="3"/>
                </a:lnTo>
                <a:lnTo>
                  <a:pt x="146" y="3"/>
                </a:lnTo>
                <a:lnTo>
                  <a:pt x="146" y="3"/>
                </a:lnTo>
                <a:lnTo>
                  <a:pt x="147" y="4"/>
                </a:lnTo>
                <a:lnTo>
                  <a:pt x="147" y="3"/>
                </a:lnTo>
                <a:lnTo>
                  <a:pt x="147" y="2"/>
                </a:lnTo>
                <a:lnTo>
                  <a:pt x="149" y="2"/>
                </a:lnTo>
                <a:lnTo>
                  <a:pt x="149" y="3"/>
                </a:lnTo>
                <a:lnTo>
                  <a:pt x="149" y="3"/>
                </a:lnTo>
                <a:lnTo>
                  <a:pt x="150" y="3"/>
                </a:lnTo>
                <a:lnTo>
                  <a:pt x="150" y="1"/>
                </a:lnTo>
                <a:lnTo>
                  <a:pt x="150" y="3"/>
                </a:lnTo>
                <a:lnTo>
                  <a:pt x="151" y="4"/>
                </a:lnTo>
                <a:lnTo>
                  <a:pt x="151" y="4"/>
                </a:lnTo>
                <a:lnTo>
                  <a:pt x="152" y="3"/>
                </a:lnTo>
                <a:lnTo>
                  <a:pt x="152" y="4"/>
                </a:lnTo>
                <a:lnTo>
                  <a:pt x="152" y="4"/>
                </a:lnTo>
                <a:lnTo>
                  <a:pt x="153" y="4"/>
                </a:lnTo>
                <a:lnTo>
                  <a:pt x="153" y="3"/>
                </a:lnTo>
                <a:lnTo>
                  <a:pt x="153" y="2"/>
                </a:lnTo>
                <a:lnTo>
                  <a:pt x="154" y="4"/>
                </a:lnTo>
                <a:lnTo>
                  <a:pt x="154" y="2"/>
                </a:lnTo>
                <a:lnTo>
                  <a:pt x="154" y="2"/>
                </a:lnTo>
                <a:lnTo>
                  <a:pt x="155" y="3"/>
                </a:lnTo>
                <a:lnTo>
                  <a:pt x="155" y="3"/>
                </a:lnTo>
                <a:lnTo>
                  <a:pt x="156" y="3"/>
                </a:lnTo>
                <a:lnTo>
                  <a:pt x="156" y="4"/>
                </a:lnTo>
                <a:lnTo>
                  <a:pt x="156" y="4"/>
                </a:lnTo>
                <a:lnTo>
                  <a:pt x="158" y="2"/>
                </a:lnTo>
                <a:lnTo>
                  <a:pt x="158" y="3"/>
                </a:lnTo>
                <a:lnTo>
                  <a:pt x="158" y="2"/>
                </a:lnTo>
                <a:lnTo>
                  <a:pt x="159" y="3"/>
                </a:lnTo>
                <a:lnTo>
                  <a:pt x="159" y="3"/>
                </a:lnTo>
                <a:lnTo>
                  <a:pt x="159" y="3"/>
                </a:lnTo>
                <a:lnTo>
                  <a:pt x="160" y="3"/>
                </a:lnTo>
                <a:lnTo>
                  <a:pt x="160" y="4"/>
                </a:lnTo>
                <a:lnTo>
                  <a:pt x="161" y="4"/>
                </a:lnTo>
                <a:lnTo>
                  <a:pt x="161" y="3"/>
                </a:lnTo>
                <a:lnTo>
                  <a:pt x="161" y="3"/>
                </a:lnTo>
                <a:lnTo>
                  <a:pt x="162" y="3"/>
                </a:lnTo>
                <a:lnTo>
                  <a:pt x="162" y="2"/>
                </a:lnTo>
                <a:lnTo>
                  <a:pt x="162" y="3"/>
                </a:lnTo>
                <a:lnTo>
                  <a:pt x="163" y="3"/>
                </a:lnTo>
                <a:lnTo>
                  <a:pt x="163" y="4"/>
                </a:lnTo>
                <a:lnTo>
                  <a:pt x="163" y="2"/>
                </a:lnTo>
                <a:lnTo>
                  <a:pt x="164" y="2"/>
                </a:lnTo>
                <a:lnTo>
                  <a:pt x="164" y="3"/>
                </a:lnTo>
                <a:lnTo>
                  <a:pt x="165" y="1"/>
                </a:lnTo>
                <a:lnTo>
                  <a:pt x="165" y="3"/>
                </a:lnTo>
                <a:lnTo>
                  <a:pt x="165" y="3"/>
                </a:lnTo>
                <a:lnTo>
                  <a:pt x="167" y="2"/>
                </a:lnTo>
                <a:lnTo>
                  <a:pt x="167" y="4"/>
                </a:lnTo>
                <a:lnTo>
                  <a:pt x="167" y="1"/>
                </a:lnTo>
                <a:lnTo>
                  <a:pt x="168" y="3"/>
                </a:lnTo>
                <a:lnTo>
                  <a:pt x="168" y="4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2"/>
                </a:lnTo>
                <a:lnTo>
                  <a:pt x="170" y="2"/>
                </a:lnTo>
                <a:lnTo>
                  <a:pt x="171" y="4"/>
                </a:lnTo>
                <a:lnTo>
                  <a:pt x="171" y="4"/>
                </a:lnTo>
                <a:lnTo>
                  <a:pt x="171" y="3"/>
                </a:lnTo>
                <a:lnTo>
                  <a:pt x="172" y="4"/>
                </a:lnTo>
                <a:lnTo>
                  <a:pt x="172" y="3"/>
                </a:lnTo>
                <a:lnTo>
                  <a:pt x="172" y="2"/>
                </a:lnTo>
                <a:lnTo>
                  <a:pt x="173" y="2"/>
                </a:lnTo>
                <a:lnTo>
                  <a:pt x="173" y="3"/>
                </a:lnTo>
                <a:lnTo>
                  <a:pt x="174" y="2"/>
                </a:lnTo>
                <a:lnTo>
                  <a:pt x="174" y="4"/>
                </a:lnTo>
                <a:lnTo>
                  <a:pt x="174" y="2"/>
                </a:lnTo>
                <a:lnTo>
                  <a:pt x="176" y="1"/>
                </a:lnTo>
                <a:lnTo>
                  <a:pt x="176" y="2"/>
                </a:lnTo>
                <a:lnTo>
                  <a:pt x="176" y="2"/>
                </a:lnTo>
                <a:lnTo>
                  <a:pt x="177" y="2"/>
                </a:lnTo>
                <a:lnTo>
                  <a:pt x="177" y="3"/>
                </a:lnTo>
                <a:lnTo>
                  <a:pt x="177" y="3"/>
                </a:lnTo>
                <a:lnTo>
                  <a:pt x="178" y="3"/>
                </a:lnTo>
                <a:lnTo>
                  <a:pt x="178" y="3"/>
                </a:lnTo>
                <a:lnTo>
                  <a:pt x="179" y="1"/>
                </a:lnTo>
                <a:lnTo>
                  <a:pt x="179" y="3"/>
                </a:lnTo>
                <a:lnTo>
                  <a:pt x="179" y="4"/>
                </a:lnTo>
                <a:lnTo>
                  <a:pt x="180" y="3"/>
                </a:lnTo>
                <a:lnTo>
                  <a:pt x="180" y="3"/>
                </a:lnTo>
                <a:lnTo>
                  <a:pt x="180" y="4"/>
                </a:lnTo>
                <a:lnTo>
                  <a:pt x="181" y="1"/>
                </a:lnTo>
                <a:lnTo>
                  <a:pt x="181" y="2"/>
                </a:lnTo>
                <a:lnTo>
                  <a:pt x="181" y="2"/>
                </a:lnTo>
                <a:lnTo>
                  <a:pt x="182" y="4"/>
                </a:lnTo>
                <a:lnTo>
                  <a:pt x="182" y="1"/>
                </a:lnTo>
                <a:lnTo>
                  <a:pt x="183" y="2"/>
                </a:lnTo>
                <a:lnTo>
                  <a:pt x="183" y="3"/>
                </a:lnTo>
                <a:lnTo>
                  <a:pt x="183" y="4"/>
                </a:lnTo>
                <a:lnTo>
                  <a:pt x="185" y="2"/>
                </a:lnTo>
                <a:lnTo>
                  <a:pt x="185" y="1"/>
                </a:lnTo>
                <a:lnTo>
                  <a:pt x="185" y="1"/>
                </a:lnTo>
                <a:lnTo>
                  <a:pt x="186" y="2"/>
                </a:lnTo>
                <a:lnTo>
                  <a:pt x="186" y="2"/>
                </a:lnTo>
                <a:lnTo>
                  <a:pt x="187" y="2"/>
                </a:lnTo>
                <a:lnTo>
                  <a:pt x="187" y="3"/>
                </a:lnTo>
                <a:lnTo>
                  <a:pt x="187" y="2"/>
                </a:lnTo>
                <a:lnTo>
                  <a:pt x="188" y="3"/>
                </a:lnTo>
                <a:lnTo>
                  <a:pt x="188" y="2"/>
                </a:lnTo>
                <a:lnTo>
                  <a:pt x="188" y="3"/>
                </a:lnTo>
                <a:lnTo>
                  <a:pt x="189" y="4"/>
                </a:lnTo>
                <a:lnTo>
                  <a:pt x="189" y="4"/>
                </a:lnTo>
                <a:lnTo>
                  <a:pt x="189" y="4"/>
                </a:lnTo>
                <a:lnTo>
                  <a:pt x="190" y="3"/>
                </a:lnTo>
                <a:lnTo>
                  <a:pt x="190" y="3"/>
                </a:lnTo>
                <a:lnTo>
                  <a:pt x="191" y="2"/>
                </a:lnTo>
                <a:lnTo>
                  <a:pt x="191" y="3"/>
                </a:lnTo>
                <a:lnTo>
                  <a:pt x="191" y="2"/>
                </a:lnTo>
                <a:lnTo>
                  <a:pt x="192" y="3"/>
                </a:lnTo>
                <a:lnTo>
                  <a:pt x="192" y="3"/>
                </a:lnTo>
                <a:lnTo>
                  <a:pt x="192" y="4"/>
                </a:lnTo>
                <a:lnTo>
                  <a:pt x="194" y="2"/>
                </a:lnTo>
                <a:lnTo>
                  <a:pt x="194" y="2"/>
                </a:lnTo>
                <a:lnTo>
                  <a:pt x="194" y="3"/>
                </a:lnTo>
                <a:lnTo>
                  <a:pt x="195" y="2"/>
                </a:lnTo>
                <a:lnTo>
                  <a:pt x="195" y="3"/>
                </a:lnTo>
                <a:lnTo>
                  <a:pt x="196" y="2"/>
                </a:lnTo>
                <a:lnTo>
                  <a:pt x="196" y="2"/>
                </a:lnTo>
                <a:lnTo>
                  <a:pt x="196" y="4"/>
                </a:lnTo>
                <a:lnTo>
                  <a:pt x="197" y="3"/>
                </a:lnTo>
                <a:lnTo>
                  <a:pt x="197" y="4"/>
                </a:lnTo>
                <a:lnTo>
                  <a:pt x="197" y="2"/>
                </a:lnTo>
                <a:lnTo>
                  <a:pt x="198" y="4"/>
                </a:lnTo>
                <a:lnTo>
                  <a:pt x="198" y="3"/>
                </a:lnTo>
                <a:lnTo>
                  <a:pt x="198" y="3"/>
                </a:lnTo>
                <a:lnTo>
                  <a:pt x="199" y="3"/>
                </a:lnTo>
                <a:lnTo>
                  <a:pt x="199" y="2"/>
                </a:lnTo>
                <a:lnTo>
                  <a:pt x="200" y="4"/>
                </a:lnTo>
                <a:lnTo>
                  <a:pt x="200" y="2"/>
                </a:lnTo>
                <a:lnTo>
                  <a:pt x="200" y="3"/>
                </a:lnTo>
                <a:lnTo>
                  <a:pt x="201" y="1"/>
                </a:lnTo>
                <a:lnTo>
                  <a:pt x="201" y="4"/>
                </a:lnTo>
                <a:lnTo>
                  <a:pt x="201" y="4"/>
                </a:lnTo>
                <a:lnTo>
                  <a:pt x="203" y="4"/>
                </a:lnTo>
                <a:lnTo>
                  <a:pt x="203" y="1"/>
                </a:lnTo>
                <a:lnTo>
                  <a:pt x="203" y="2"/>
                </a:lnTo>
                <a:lnTo>
                  <a:pt x="204" y="3"/>
                </a:lnTo>
                <a:lnTo>
                  <a:pt x="204" y="1"/>
                </a:lnTo>
                <a:lnTo>
                  <a:pt x="205" y="3"/>
                </a:lnTo>
                <a:lnTo>
                  <a:pt x="205" y="1"/>
                </a:lnTo>
                <a:lnTo>
                  <a:pt x="205" y="2"/>
                </a:lnTo>
                <a:lnTo>
                  <a:pt x="206" y="1"/>
                </a:lnTo>
                <a:lnTo>
                  <a:pt x="206" y="3"/>
                </a:lnTo>
                <a:lnTo>
                  <a:pt x="206" y="2"/>
                </a:lnTo>
                <a:lnTo>
                  <a:pt x="207" y="3"/>
                </a:lnTo>
                <a:lnTo>
                  <a:pt x="207" y="2"/>
                </a:lnTo>
                <a:lnTo>
                  <a:pt x="207" y="2"/>
                </a:lnTo>
                <a:lnTo>
                  <a:pt x="208" y="2"/>
                </a:lnTo>
                <a:lnTo>
                  <a:pt x="208" y="4"/>
                </a:lnTo>
                <a:lnTo>
                  <a:pt x="209" y="2"/>
                </a:lnTo>
                <a:lnTo>
                  <a:pt x="209" y="3"/>
                </a:lnTo>
                <a:lnTo>
                  <a:pt x="209" y="2"/>
                </a:lnTo>
                <a:lnTo>
                  <a:pt x="210" y="3"/>
                </a:lnTo>
                <a:lnTo>
                  <a:pt x="210" y="2"/>
                </a:lnTo>
                <a:lnTo>
                  <a:pt x="210" y="1"/>
                </a:lnTo>
                <a:lnTo>
                  <a:pt x="212" y="2"/>
                </a:lnTo>
                <a:lnTo>
                  <a:pt x="212" y="1"/>
                </a:lnTo>
                <a:lnTo>
                  <a:pt x="212" y="3"/>
                </a:lnTo>
                <a:lnTo>
                  <a:pt x="213" y="4"/>
                </a:lnTo>
                <a:lnTo>
                  <a:pt x="213" y="3"/>
                </a:lnTo>
                <a:lnTo>
                  <a:pt x="214" y="4"/>
                </a:lnTo>
                <a:lnTo>
                  <a:pt x="214" y="2"/>
                </a:lnTo>
                <a:lnTo>
                  <a:pt x="214" y="4"/>
                </a:lnTo>
                <a:lnTo>
                  <a:pt x="215" y="3"/>
                </a:lnTo>
                <a:lnTo>
                  <a:pt x="215" y="2"/>
                </a:lnTo>
                <a:lnTo>
                  <a:pt x="215" y="3"/>
                </a:lnTo>
                <a:lnTo>
                  <a:pt x="216" y="3"/>
                </a:lnTo>
                <a:lnTo>
                  <a:pt x="216" y="2"/>
                </a:lnTo>
                <a:lnTo>
                  <a:pt x="216" y="3"/>
                </a:lnTo>
                <a:lnTo>
                  <a:pt x="217" y="1"/>
                </a:lnTo>
                <a:lnTo>
                  <a:pt x="217" y="4"/>
                </a:lnTo>
                <a:lnTo>
                  <a:pt x="218" y="3"/>
                </a:lnTo>
                <a:lnTo>
                  <a:pt x="218" y="2"/>
                </a:lnTo>
                <a:lnTo>
                  <a:pt x="218" y="3"/>
                </a:lnTo>
                <a:lnTo>
                  <a:pt x="219" y="2"/>
                </a:lnTo>
                <a:lnTo>
                  <a:pt x="219" y="1"/>
                </a:lnTo>
                <a:lnTo>
                  <a:pt x="219" y="1"/>
                </a:lnTo>
                <a:lnTo>
                  <a:pt x="221" y="4"/>
                </a:lnTo>
                <a:lnTo>
                  <a:pt x="221" y="2"/>
                </a:lnTo>
                <a:lnTo>
                  <a:pt x="221" y="4"/>
                </a:lnTo>
                <a:lnTo>
                  <a:pt x="222" y="2"/>
                </a:lnTo>
                <a:lnTo>
                  <a:pt x="222" y="3"/>
                </a:lnTo>
                <a:lnTo>
                  <a:pt x="223" y="3"/>
                </a:lnTo>
                <a:lnTo>
                  <a:pt x="223" y="3"/>
                </a:lnTo>
                <a:lnTo>
                  <a:pt x="223" y="3"/>
                </a:lnTo>
                <a:lnTo>
                  <a:pt x="224" y="1"/>
                </a:lnTo>
                <a:lnTo>
                  <a:pt x="224" y="3"/>
                </a:lnTo>
                <a:lnTo>
                  <a:pt x="224" y="4"/>
                </a:lnTo>
                <a:lnTo>
                  <a:pt x="225" y="4"/>
                </a:lnTo>
                <a:lnTo>
                  <a:pt x="225" y="2"/>
                </a:lnTo>
                <a:lnTo>
                  <a:pt x="226" y="3"/>
                </a:lnTo>
                <a:lnTo>
                  <a:pt x="226" y="4"/>
                </a:lnTo>
                <a:lnTo>
                  <a:pt x="226" y="4"/>
                </a:lnTo>
                <a:lnTo>
                  <a:pt x="227" y="3"/>
                </a:lnTo>
                <a:lnTo>
                  <a:pt x="227" y="4"/>
                </a:lnTo>
                <a:lnTo>
                  <a:pt x="227" y="3"/>
                </a:lnTo>
                <a:lnTo>
                  <a:pt x="228" y="4"/>
                </a:lnTo>
                <a:lnTo>
                  <a:pt x="228" y="1"/>
                </a:lnTo>
                <a:lnTo>
                  <a:pt x="228" y="5"/>
                </a:lnTo>
                <a:lnTo>
                  <a:pt x="230" y="2"/>
                </a:lnTo>
                <a:lnTo>
                  <a:pt x="230" y="1"/>
                </a:lnTo>
                <a:lnTo>
                  <a:pt x="231" y="2"/>
                </a:lnTo>
                <a:lnTo>
                  <a:pt x="231" y="2"/>
                </a:lnTo>
                <a:lnTo>
                  <a:pt x="231" y="1"/>
                </a:lnTo>
                <a:lnTo>
                  <a:pt x="232" y="3"/>
                </a:lnTo>
                <a:lnTo>
                  <a:pt x="232" y="4"/>
                </a:lnTo>
                <a:lnTo>
                  <a:pt x="232" y="4"/>
                </a:lnTo>
                <a:lnTo>
                  <a:pt x="233" y="3"/>
                </a:lnTo>
                <a:lnTo>
                  <a:pt x="233" y="2"/>
                </a:lnTo>
                <a:lnTo>
                  <a:pt x="233" y="4"/>
                </a:lnTo>
                <a:lnTo>
                  <a:pt x="234" y="3"/>
                </a:lnTo>
                <a:lnTo>
                  <a:pt x="234" y="2"/>
                </a:lnTo>
                <a:lnTo>
                  <a:pt x="235" y="3"/>
                </a:lnTo>
                <a:lnTo>
                  <a:pt x="235" y="1"/>
                </a:lnTo>
                <a:lnTo>
                  <a:pt x="235" y="4"/>
                </a:lnTo>
                <a:lnTo>
                  <a:pt x="236" y="3"/>
                </a:lnTo>
                <a:lnTo>
                  <a:pt x="236" y="4"/>
                </a:lnTo>
                <a:lnTo>
                  <a:pt x="236" y="2"/>
                </a:lnTo>
                <a:lnTo>
                  <a:pt x="237" y="3"/>
                </a:lnTo>
                <a:lnTo>
                  <a:pt x="237" y="2"/>
                </a:lnTo>
                <a:lnTo>
                  <a:pt x="237" y="4"/>
                </a:lnTo>
                <a:lnTo>
                  <a:pt x="239" y="3"/>
                </a:lnTo>
                <a:lnTo>
                  <a:pt x="239" y="3"/>
                </a:lnTo>
                <a:lnTo>
                  <a:pt x="240" y="2"/>
                </a:lnTo>
                <a:lnTo>
                  <a:pt x="240" y="3"/>
                </a:lnTo>
                <a:lnTo>
                  <a:pt x="240" y="3"/>
                </a:lnTo>
                <a:lnTo>
                  <a:pt x="241" y="4"/>
                </a:lnTo>
                <a:lnTo>
                  <a:pt x="241" y="3"/>
                </a:lnTo>
                <a:lnTo>
                  <a:pt x="241" y="4"/>
                </a:lnTo>
                <a:lnTo>
                  <a:pt x="242" y="3"/>
                </a:lnTo>
                <a:lnTo>
                  <a:pt x="242" y="4"/>
                </a:lnTo>
                <a:lnTo>
                  <a:pt x="242" y="3"/>
                </a:lnTo>
                <a:lnTo>
                  <a:pt x="243" y="2"/>
                </a:lnTo>
                <a:lnTo>
                  <a:pt x="243" y="3"/>
                </a:lnTo>
                <a:lnTo>
                  <a:pt x="244" y="2"/>
                </a:lnTo>
                <a:lnTo>
                  <a:pt x="244" y="4"/>
                </a:lnTo>
                <a:lnTo>
                  <a:pt x="244" y="2"/>
                </a:lnTo>
                <a:lnTo>
                  <a:pt x="245" y="3"/>
                </a:lnTo>
                <a:lnTo>
                  <a:pt x="245" y="2"/>
                </a:lnTo>
                <a:lnTo>
                  <a:pt x="245" y="3"/>
                </a:lnTo>
                <a:lnTo>
                  <a:pt x="246" y="3"/>
                </a:lnTo>
                <a:lnTo>
                  <a:pt x="246" y="4"/>
                </a:lnTo>
                <a:lnTo>
                  <a:pt x="246" y="2"/>
                </a:lnTo>
                <a:lnTo>
                  <a:pt x="248" y="3"/>
                </a:lnTo>
                <a:lnTo>
                  <a:pt x="248" y="3"/>
                </a:lnTo>
                <a:lnTo>
                  <a:pt x="249" y="2"/>
                </a:lnTo>
                <a:lnTo>
                  <a:pt x="249" y="3"/>
                </a:lnTo>
                <a:lnTo>
                  <a:pt x="249" y="4"/>
                </a:lnTo>
                <a:lnTo>
                  <a:pt x="250" y="3"/>
                </a:lnTo>
                <a:lnTo>
                  <a:pt x="250" y="2"/>
                </a:lnTo>
                <a:lnTo>
                  <a:pt x="250" y="2"/>
                </a:lnTo>
                <a:lnTo>
                  <a:pt x="251" y="3"/>
                </a:lnTo>
                <a:lnTo>
                  <a:pt x="251" y="3"/>
                </a:lnTo>
                <a:lnTo>
                  <a:pt x="251" y="3"/>
                </a:lnTo>
                <a:lnTo>
                  <a:pt x="252" y="4"/>
                </a:lnTo>
                <a:lnTo>
                  <a:pt x="252" y="2"/>
                </a:lnTo>
                <a:lnTo>
                  <a:pt x="253" y="2"/>
                </a:lnTo>
                <a:lnTo>
                  <a:pt x="253" y="2"/>
                </a:lnTo>
                <a:lnTo>
                  <a:pt x="253" y="3"/>
                </a:lnTo>
                <a:lnTo>
                  <a:pt x="254" y="3"/>
                </a:lnTo>
                <a:lnTo>
                  <a:pt x="254" y="3"/>
                </a:lnTo>
                <a:lnTo>
                  <a:pt x="254" y="2"/>
                </a:lnTo>
                <a:lnTo>
                  <a:pt x="255" y="3"/>
                </a:lnTo>
                <a:lnTo>
                  <a:pt x="255" y="3"/>
                </a:lnTo>
                <a:lnTo>
                  <a:pt x="255" y="3"/>
                </a:lnTo>
                <a:lnTo>
                  <a:pt x="257" y="1"/>
                </a:lnTo>
                <a:lnTo>
                  <a:pt x="257" y="1"/>
                </a:lnTo>
                <a:lnTo>
                  <a:pt x="258" y="4"/>
                </a:lnTo>
                <a:lnTo>
                  <a:pt x="258" y="1"/>
                </a:lnTo>
                <a:lnTo>
                  <a:pt x="258" y="2"/>
                </a:lnTo>
                <a:lnTo>
                  <a:pt x="259" y="1"/>
                </a:lnTo>
                <a:lnTo>
                  <a:pt x="259" y="4"/>
                </a:lnTo>
                <a:lnTo>
                  <a:pt x="259" y="2"/>
                </a:lnTo>
                <a:lnTo>
                  <a:pt x="260" y="4"/>
                </a:lnTo>
                <a:lnTo>
                  <a:pt x="260" y="3"/>
                </a:lnTo>
                <a:lnTo>
                  <a:pt x="260" y="2"/>
                </a:lnTo>
                <a:lnTo>
                  <a:pt x="261" y="1"/>
                </a:lnTo>
                <a:lnTo>
                  <a:pt x="261" y="3"/>
                </a:lnTo>
                <a:lnTo>
                  <a:pt x="262" y="3"/>
                </a:lnTo>
                <a:lnTo>
                  <a:pt x="262" y="1"/>
                </a:lnTo>
                <a:lnTo>
                  <a:pt x="262" y="4"/>
                </a:lnTo>
                <a:lnTo>
                  <a:pt x="263" y="3"/>
                </a:lnTo>
                <a:lnTo>
                  <a:pt x="263" y="3"/>
                </a:lnTo>
                <a:lnTo>
                  <a:pt x="263" y="3"/>
                </a:lnTo>
                <a:lnTo>
                  <a:pt x="264" y="2"/>
                </a:lnTo>
                <a:lnTo>
                  <a:pt x="264" y="4"/>
                </a:lnTo>
                <a:lnTo>
                  <a:pt x="264" y="2"/>
                </a:lnTo>
                <a:lnTo>
                  <a:pt x="266" y="1"/>
                </a:lnTo>
                <a:lnTo>
                  <a:pt x="266" y="4"/>
                </a:lnTo>
                <a:lnTo>
                  <a:pt x="267" y="2"/>
                </a:lnTo>
                <a:lnTo>
                  <a:pt x="267" y="1"/>
                </a:lnTo>
                <a:lnTo>
                  <a:pt x="267" y="4"/>
                </a:lnTo>
                <a:lnTo>
                  <a:pt x="268" y="1"/>
                </a:lnTo>
                <a:lnTo>
                  <a:pt x="268" y="4"/>
                </a:lnTo>
                <a:lnTo>
                  <a:pt x="268" y="3"/>
                </a:lnTo>
                <a:lnTo>
                  <a:pt x="269" y="2"/>
                </a:lnTo>
                <a:lnTo>
                  <a:pt x="269" y="4"/>
                </a:lnTo>
                <a:lnTo>
                  <a:pt x="270" y="2"/>
                </a:lnTo>
                <a:lnTo>
                  <a:pt x="270" y="3"/>
                </a:lnTo>
                <a:lnTo>
                  <a:pt x="270" y="4"/>
                </a:lnTo>
                <a:lnTo>
                  <a:pt x="271" y="3"/>
                </a:lnTo>
                <a:lnTo>
                  <a:pt x="271" y="4"/>
                </a:lnTo>
                <a:lnTo>
                  <a:pt x="271" y="4"/>
                </a:lnTo>
                <a:lnTo>
                  <a:pt x="272" y="3"/>
                </a:lnTo>
                <a:lnTo>
                  <a:pt x="272" y="4"/>
                </a:lnTo>
                <a:lnTo>
                  <a:pt x="272" y="4"/>
                </a:lnTo>
                <a:lnTo>
                  <a:pt x="273" y="4"/>
                </a:lnTo>
                <a:lnTo>
                  <a:pt x="273" y="2"/>
                </a:lnTo>
                <a:lnTo>
                  <a:pt x="275" y="4"/>
                </a:lnTo>
                <a:lnTo>
                  <a:pt x="275" y="2"/>
                </a:lnTo>
                <a:lnTo>
                  <a:pt x="275" y="1"/>
                </a:lnTo>
                <a:lnTo>
                  <a:pt x="276" y="3"/>
                </a:lnTo>
                <a:lnTo>
                  <a:pt x="276" y="3"/>
                </a:lnTo>
                <a:lnTo>
                  <a:pt x="276" y="2"/>
                </a:lnTo>
                <a:lnTo>
                  <a:pt x="277" y="4"/>
                </a:lnTo>
                <a:lnTo>
                  <a:pt x="277" y="2"/>
                </a:lnTo>
                <a:lnTo>
                  <a:pt x="277" y="4"/>
                </a:lnTo>
                <a:lnTo>
                  <a:pt x="278" y="4"/>
                </a:lnTo>
                <a:lnTo>
                  <a:pt x="278" y="3"/>
                </a:lnTo>
                <a:lnTo>
                  <a:pt x="279" y="1"/>
                </a:lnTo>
                <a:lnTo>
                  <a:pt x="279" y="2"/>
                </a:lnTo>
                <a:lnTo>
                  <a:pt x="279" y="4"/>
                </a:lnTo>
                <a:lnTo>
                  <a:pt x="280" y="4"/>
                </a:lnTo>
                <a:lnTo>
                  <a:pt x="280" y="2"/>
                </a:lnTo>
                <a:lnTo>
                  <a:pt x="280" y="4"/>
                </a:lnTo>
                <a:lnTo>
                  <a:pt x="281" y="2"/>
                </a:lnTo>
                <a:lnTo>
                  <a:pt x="281" y="2"/>
                </a:lnTo>
                <a:lnTo>
                  <a:pt x="281" y="2"/>
                </a:lnTo>
                <a:lnTo>
                  <a:pt x="282" y="4"/>
                </a:lnTo>
                <a:lnTo>
                  <a:pt x="282" y="3"/>
                </a:lnTo>
                <a:lnTo>
                  <a:pt x="284" y="2"/>
                </a:lnTo>
                <a:lnTo>
                  <a:pt x="284" y="1"/>
                </a:lnTo>
                <a:lnTo>
                  <a:pt x="284" y="3"/>
                </a:lnTo>
                <a:lnTo>
                  <a:pt x="285" y="3"/>
                </a:lnTo>
                <a:lnTo>
                  <a:pt x="285" y="2"/>
                </a:lnTo>
                <a:lnTo>
                  <a:pt x="285" y="2"/>
                </a:lnTo>
                <a:lnTo>
                  <a:pt x="286" y="2"/>
                </a:lnTo>
                <a:lnTo>
                  <a:pt x="286" y="2"/>
                </a:lnTo>
                <a:lnTo>
                  <a:pt x="286" y="2"/>
                </a:lnTo>
                <a:lnTo>
                  <a:pt x="287" y="3"/>
                </a:lnTo>
                <a:lnTo>
                  <a:pt x="287" y="2"/>
                </a:lnTo>
                <a:lnTo>
                  <a:pt x="288" y="1"/>
                </a:lnTo>
                <a:lnTo>
                  <a:pt x="288" y="4"/>
                </a:lnTo>
                <a:lnTo>
                  <a:pt x="288" y="3"/>
                </a:lnTo>
                <a:lnTo>
                  <a:pt x="289" y="2"/>
                </a:lnTo>
                <a:lnTo>
                  <a:pt x="289" y="2"/>
                </a:lnTo>
                <a:lnTo>
                  <a:pt x="289" y="4"/>
                </a:lnTo>
                <a:lnTo>
                  <a:pt x="290" y="2"/>
                </a:lnTo>
                <a:lnTo>
                  <a:pt x="290" y="4"/>
                </a:lnTo>
                <a:lnTo>
                  <a:pt x="290" y="3"/>
                </a:lnTo>
                <a:lnTo>
                  <a:pt x="291" y="2"/>
                </a:lnTo>
                <a:lnTo>
                  <a:pt x="291" y="4"/>
                </a:lnTo>
                <a:lnTo>
                  <a:pt x="293" y="1"/>
                </a:lnTo>
                <a:lnTo>
                  <a:pt x="293" y="3"/>
                </a:lnTo>
                <a:lnTo>
                  <a:pt x="293" y="4"/>
                </a:lnTo>
                <a:lnTo>
                  <a:pt x="294" y="4"/>
                </a:lnTo>
                <a:lnTo>
                  <a:pt x="294" y="2"/>
                </a:lnTo>
                <a:lnTo>
                  <a:pt x="294" y="4"/>
                </a:lnTo>
                <a:lnTo>
                  <a:pt x="295" y="3"/>
                </a:lnTo>
                <a:lnTo>
                  <a:pt x="295" y="3"/>
                </a:lnTo>
                <a:lnTo>
                  <a:pt x="295" y="2"/>
                </a:lnTo>
                <a:lnTo>
                  <a:pt x="296" y="3"/>
                </a:lnTo>
                <a:lnTo>
                  <a:pt x="296" y="1"/>
                </a:lnTo>
                <a:lnTo>
                  <a:pt x="297" y="2"/>
                </a:lnTo>
                <a:lnTo>
                  <a:pt x="297" y="1"/>
                </a:lnTo>
                <a:lnTo>
                  <a:pt x="297" y="2"/>
                </a:lnTo>
                <a:lnTo>
                  <a:pt x="298" y="2"/>
                </a:lnTo>
                <a:lnTo>
                  <a:pt x="298" y="3"/>
                </a:lnTo>
                <a:lnTo>
                  <a:pt x="298" y="4"/>
                </a:lnTo>
                <a:lnTo>
                  <a:pt x="299" y="2"/>
                </a:lnTo>
                <a:lnTo>
                  <a:pt x="299" y="3"/>
                </a:lnTo>
                <a:lnTo>
                  <a:pt x="299" y="4"/>
                </a:lnTo>
                <a:lnTo>
                  <a:pt x="300" y="3"/>
                </a:lnTo>
                <a:lnTo>
                  <a:pt x="300" y="3"/>
                </a:lnTo>
                <a:lnTo>
                  <a:pt x="302" y="2"/>
                </a:lnTo>
                <a:lnTo>
                  <a:pt x="302" y="3"/>
                </a:lnTo>
                <a:lnTo>
                  <a:pt x="302" y="3"/>
                </a:lnTo>
                <a:lnTo>
                  <a:pt x="303" y="2"/>
                </a:lnTo>
                <a:lnTo>
                  <a:pt x="303" y="3"/>
                </a:lnTo>
                <a:lnTo>
                  <a:pt x="303" y="3"/>
                </a:lnTo>
                <a:lnTo>
                  <a:pt x="304" y="4"/>
                </a:lnTo>
                <a:lnTo>
                  <a:pt x="304" y="2"/>
                </a:lnTo>
                <a:lnTo>
                  <a:pt x="304" y="3"/>
                </a:lnTo>
                <a:lnTo>
                  <a:pt x="305" y="4"/>
                </a:lnTo>
                <a:lnTo>
                  <a:pt x="305" y="4"/>
                </a:lnTo>
                <a:lnTo>
                  <a:pt x="306" y="2"/>
                </a:lnTo>
                <a:lnTo>
                  <a:pt x="306" y="4"/>
                </a:lnTo>
                <a:lnTo>
                  <a:pt x="306" y="1"/>
                </a:lnTo>
                <a:lnTo>
                  <a:pt x="307" y="4"/>
                </a:lnTo>
                <a:lnTo>
                  <a:pt x="307" y="2"/>
                </a:lnTo>
                <a:lnTo>
                  <a:pt x="307" y="4"/>
                </a:lnTo>
                <a:lnTo>
                  <a:pt x="308" y="4"/>
                </a:lnTo>
                <a:lnTo>
                  <a:pt x="308" y="4"/>
                </a:lnTo>
                <a:lnTo>
                  <a:pt x="308" y="3"/>
                </a:lnTo>
                <a:lnTo>
                  <a:pt x="309" y="3"/>
                </a:lnTo>
                <a:lnTo>
                  <a:pt x="309" y="3"/>
                </a:lnTo>
                <a:lnTo>
                  <a:pt x="311" y="3"/>
                </a:lnTo>
                <a:lnTo>
                  <a:pt x="311" y="4"/>
                </a:lnTo>
                <a:lnTo>
                  <a:pt x="311" y="3"/>
                </a:lnTo>
                <a:lnTo>
                  <a:pt x="312" y="3"/>
                </a:lnTo>
                <a:lnTo>
                  <a:pt x="312" y="3"/>
                </a:lnTo>
                <a:lnTo>
                  <a:pt x="312" y="4"/>
                </a:lnTo>
                <a:lnTo>
                  <a:pt x="313" y="3"/>
                </a:lnTo>
                <a:lnTo>
                  <a:pt x="313" y="2"/>
                </a:lnTo>
                <a:lnTo>
                  <a:pt x="314" y="2"/>
                </a:lnTo>
                <a:lnTo>
                  <a:pt x="314" y="3"/>
                </a:lnTo>
                <a:lnTo>
                  <a:pt x="314" y="3"/>
                </a:lnTo>
                <a:lnTo>
                  <a:pt x="315" y="4"/>
                </a:lnTo>
                <a:lnTo>
                  <a:pt x="315" y="4"/>
                </a:lnTo>
                <a:lnTo>
                  <a:pt x="315" y="3"/>
                </a:lnTo>
                <a:lnTo>
                  <a:pt x="316" y="4"/>
                </a:lnTo>
                <a:lnTo>
                  <a:pt x="316" y="4"/>
                </a:lnTo>
                <a:lnTo>
                  <a:pt x="316" y="3"/>
                </a:lnTo>
                <a:lnTo>
                  <a:pt x="317" y="4"/>
                </a:lnTo>
                <a:lnTo>
                  <a:pt x="317" y="2"/>
                </a:lnTo>
                <a:lnTo>
                  <a:pt x="318" y="3"/>
                </a:lnTo>
                <a:lnTo>
                  <a:pt x="318" y="4"/>
                </a:lnTo>
                <a:lnTo>
                  <a:pt x="318" y="2"/>
                </a:lnTo>
                <a:lnTo>
                  <a:pt x="320" y="3"/>
                </a:lnTo>
                <a:lnTo>
                  <a:pt x="320" y="3"/>
                </a:lnTo>
                <a:lnTo>
                  <a:pt x="320" y="4"/>
                </a:lnTo>
                <a:lnTo>
                  <a:pt x="321" y="3"/>
                </a:lnTo>
                <a:lnTo>
                  <a:pt x="321" y="2"/>
                </a:lnTo>
                <a:lnTo>
                  <a:pt x="321" y="2"/>
                </a:lnTo>
                <a:lnTo>
                  <a:pt x="322" y="4"/>
                </a:lnTo>
                <a:lnTo>
                  <a:pt x="322" y="3"/>
                </a:lnTo>
                <a:lnTo>
                  <a:pt x="323" y="4"/>
                </a:lnTo>
                <a:lnTo>
                  <a:pt x="323" y="3"/>
                </a:lnTo>
                <a:lnTo>
                  <a:pt x="323" y="4"/>
                </a:lnTo>
                <a:lnTo>
                  <a:pt x="324" y="4"/>
                </a:lnTo>
                <a:lnTo>
                  <a:pt x="324" y="4"/>
                </a:lnTo>
                <a:lnTo>
                  <a:pt x="324" y="4"/>
                </a:lnTo>
                <a:lnTo>
                  <a:pt x="325" y="3"/>
                </a:lnTo>
                <a:lnTo>
                  <a:pt x="325" y="3"/>
                </a:lnTo>
                <a:lnTo>
                  <a:pt x="325" y="3"/>
                </a:lnTo>
                <a:lnTo>
                  <a:pt x="326" y="3"/>
                </a:lnTo>
                <a:lnTo>
                  <a:pt x="326" y="1"/>
                </a:lnTo>
                <a:lnTo>
                  <a:pt x="327" y="3"/>
                </a:lnTo>
                <a:lnTo>
                  <a:pt x="327" y="3"/>
                </a:lnTo>
                <a:lnTo>
                  <a:pt x="327" y="3"/>
                </a:lnTo>
                <a:lnTo>
                  <a:pt x="329" y="4"/>
                </a:lnTo>
                <a:lnTo>
                  <a:pt x="329" y="2"/>
                </a:lnTo>
                <a:lnTo>
                  <a:pt x="329" y="1"/>
                </a:lnTo>
                <a:lnTo>
                  <a:pt x="330" y="1"/>
                </a:lnTo>
                <a:lnTo>
                  <a:pt x="330" y="4"/>
                </a:lnTo>
                <a:lnTo>
                  <a:pt x="330" y="3"/>
                </a:lnTo>
                <a:lnTo>
                  <a:pt x="331" y="3"/>
                </a:lnTo>
                <a:lnTo>
                  <a:pt x="331" y="2"/>
                </a:lnTo>
                <a:lnTo>
                  <a:pt x="332" y="2"/>
                </a:lnTo>
                <a:lnTo>
                  <a:pt x="332" y="2"/>
                </a:lnTo>
                <a:lnTo>
                  <a:pt x="332" y="2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4" y="3"/>
                </a:lnTo>
                <a:lnTo>
                  <a:pt x="334" y="3"/>
                </a:lnTo>
                <a:lnTo>
                  <a:pt x="334" y="4"/>
                </a:lnTo>
                <a:lnTo>
                  <a:pt x="335" y="2"/>
                </a:lnTo>
                <a:lnTo>
                  <a:pt x="335" y="3"/>
                </a:lnTo>
                <a:lnTo>
                  <a:pt x="336" y="2"/>
                </a:lnTo>
                <a:lnTo>
                  <a:pt x="336" y="3"/>
                </a:lnTo>
                <a:lnTo>
                  <a:pt x="336" y="2"/>
                </a:lnTo>
                <a:lnTo>
                  <a:pt x="338" y="2"/>
                </a:lnTo>
                <a:lnTo>
                  <a:pt x="338" y="2"/>
                </a:lnTo>
                <a:lnTo>
                  <a:pt x="338" y="4"/>
                </a:lnTo>
                <a:lnTo>
                  <a:pt x="339" y="1"/>
                </a:lnTo>
                <a:lnTo>
                  <a:pt x="339" y="1"/>
                </a:lnTo>
                <a:lnTo>
                  <a:pt x="339" y="2"/>
                </a:lnTo>
                <a:lnTo>
                  <a:pt x="340" y="2"/>
                </a:lnTo>
                <a:lnTo>
                  <a:pt x="340" y="4"/>
                </a:lnTo>
                <a:lnTo>
                  <a:pt x="341" y="4"/>
                </a:lnTo>
                <a:lnTo>
                  <a:pt x="341" y="3"/>
                </a:lnTo>
                <a:lnTo>
                  <a:pt x="341" y="3"/>
                </a:lnTo>
                <a:lnTo>
                  <a:pt x="342" y="1"/>
                </a:lnTo>
                <a:lnTo>
                  <a:pt x="342" y="3"/>
                </a:lnTo>
                <a:lnTo>
                  <a:pt x="342" y="3"/>
                </a:lnTo>
                <a:lnTo>
                  <a:pt x="343" y="4"/>
                </a:lnTo>
                <a:lnTo>
                  <a:pt x="343" y="4"/>
                </a:lnTo>
                <a:lnTo>
                  <a:pt x="343" y="2"/>
                </a:lnTo>
                <a:lnTo>
                  <a:pt x="344" y="3"/>
                </a:lnTo>
                <a:lnTo>
                  <a:pt x="344" y="4"/>
                </a:lnTo>
                <a:lnTo>
                  <a:pt x="345" y="4"/>
                </a:lnTo>
                <a:lnTo>
                  <a:pt x="345" y="3"/>
                </a:lnTo>
                <a:lnTo>
                  <a:pt x="345" y="3"/>
                </a:lnTo>
                <a:lnTo>
                  <a:pt x="347" y="3"/>
                </a:lnTo>
                <a:lnTo>
                  <a:pt x="347" y="2"/>
                </a:lnTo>
                <a:lnTo>
                  <a:pt x="347" y="3"/>
                </a:lnTo>
                <a:lnTo>
                  <a:pt x="348" y="2"/>
                </a:lnTo>
                <a:lnTo>
                  <a:pt x="348" y="2"/>
                </a:lnTo>
                <a:lnTo>
                  <a:pt x="348" y="2"/>
                </a:lnTo>
                <a:lnTo>
                  <a:pt x="349" y="3"/>
                </a:lnTo>
                <a:lnTo>
                  <a:pt x="349" y="2"/>
                </a:lnTo>
                <a:lnTo>
                  <a:pt x="350" y="2"/>
                </a:lnTo>
                <a:lnTo>
                  <a:pt x="350" y="3"/>
                </a:lnTo>
                <a:lnTo>
                  <a:pt x="350" y="3"/>
                </a:lnTo>
                <a:lnTo>
                  <a:pt x="351" y="2"/>
                </a:lnTo>
                <a:lnTo>
                  <a:pt x="351" y="2"/>
                </a:lnTo>
                <a:lnTo>
                  <a:pt x="351" y="3"/>
                </a:lnTo>
                <a:lnTo>
                  <a:pt x="352" y="3"/>
                </a:lnTo>
                <a:lnTo>
                  <a:pt x="352" y="2"/>
                </a:lnTo>
                <a:lnTo>
                  <a:pt x="352" y="4"/>
                </a:lnTo>
                <a:lnTo>
                  <a:pt x="353" y="4"/>
                </a:lnTo>
                <a:lnTo>
                  <a:pt x="353" y="3"/>
                </a:lnTo>
                <a:lnTo>
                  <a:pt x="354" y="4"/>
                </a:lnTo>
                <a:lnTo>
                  <a:pt x="354" y="3"/>
                </a:lnTo>
                <a:lnTo>
                  <a:pt x="354" y="2"/>
                </a:lnTo>
                <a:lnTo>
                  <a:pt x="356" y="1"/>
                </a:lnTo>
                <a:lnTo>
                  <a:pt x="356" y="2"/>
                </a:lnTo>
                <a:lnTo>
                  <a:pt x="356" y="3"/>
                </a:lnTo>
                <a:lnTo>
                  <a:pt x="357" y="2"/>
                </a:lnTo>
                <a:lnTo>
                  <a:pt x="357" y="4"/>
                </a:lnTo>
                <a:lnTo>
                  <a:pt x="358" y="4"/>
                </a:lnTo>
                <a:lnTo>
                  <a:pt x="358" y="3"/>
                </a:lnTo>
                <a:lnTo>
                  <a:pt x="358" y="2"/>
                </a:lnTo>
                <a:lnTo>
                  <a:pt x="359" y="3"/>
                </a:lnTo>
                <a:lnTo>
                  <a:pt x="359" y="3"/>
                </a:lnTo>
                <a:lnTo>
                  <a:pt x="359" y="2"/>
                </a:lnTo>
                <a:lnTo>
                  <a:pt x="360" y="4"/>
                </a:lnTo>
                <a:lnTo>
                  <a:pt x="360" y="3"/>
                </a:lnTo>
                <a:lnTo>
                  <a:pt x="360" y="2"/>
                </a:lnTo>
                <a:lnTo>
                  <a:pt x="361" y="3"/>
                </a:lnTo>
                <a:lnTo>
                  <a:pt x="361" y="1"/>
                </a:lnTo>
                <a:lnTo>
                  <a:pt x="362" y="3"/>
                </a:lnTo>
                <a:lnTo>
                  <a:pt x="362" y="2"/>
                </a:lnTo>
                <a:lnTo>
                  <a:pt x="362" y="2"/>
                </a:lnTo>
                <a:lnTo>
                  <a:pt x="363" y="3"/>
                </a:lnTo>
                <a:lnTo>
                  <a:pt x="363" y="2"/>
                </a:lnTo>
                <a:lnTo>
                  <a:pt x="363" y="2"/>
                </a:lnTo>
                <a:lnTo>
                  <a:pt x="365" y="3"/>
                </a:lnTo>
                <a:lnTo>
                  <a:pt x="365" y="3"/>
                </a:lnTo>
                <a:lnTo>
                  <a:pt x="365" y="2"/>
                </a:lnTo>
                <a:lnTo>
                  <a:pt x="366" y="2"/>
                </a:lnTo>
                <a:lnTo>
                  <a:pt x="366" y="2"/>
                </a:lnTo>
                <a:lnTo>
                  <a:pt x="367" y="3"/>
                </a:lnTo>
                <a:lnTo>
                  <a:pt x="367" y="3"/>
                </a:lnTo>
                <a:lnTo>
                  <a:pt x="367" y="2"/>
                </a:lnTo>
                <a:lnTo>
                  <a:pt x="368" y="3"/>
                </a:lnTo>
                <a:lnTo>
                  <a:pt x="368" y="3"/>
                </a:lnTo>
                <a:lnTo>
                  <a:pt x="368" y="2"/>
                </a:lnTo>
                <a:lnTo>
                  <a:pt x="369" y="2"/>
                </a:lnTo>
                <a:lnTo>
                  <a:pt x="369" y="3"/>
                </a:lnTo>
                <a:lnTo>
                  <a:pt x="369" y="2"/>
                </a:lnTo>
                <a:lnTo>
                  <a:pt x="370" y="3"/>
                </a:lnTo>
                <a:lnTo>
                  <a:pt x="370" y="3"/>
                </a:lnTo>
                <a:lnTo>
                  <a:pt x="371" y="4"/>
                </a:lnTo>
                <a:lnTo>
                  <a:pt x="371" y="1"/>
                </a:lnTo>
                <a:lnTo>
                  <a:pt x="371" y="3"/>
                </a:lnTo>
                <a:lnTo>
                  <a:pt x="372" y="3"/>
                </a:lnTo>
                <a:lnTo>
                  <a:pt x="372" y="3"/>
                </a:lnTo>
                <a:lnTo>
                  <a:pt x="372" y="3"/>
                </a:lnTo>
                <a:lnTo>
                  <a:pt x="374" y="3"/>
                </a:lnTo>
                <a:lnTo>
                  <a:pt x="374" y="3"/>
                </a:lnTo>
                <a:lnTo>
                  <a:pt x="374" y="1"/>
                </a:lnTo>
                <a:lnTo>
                  <a:pt x="375" y="2"/>
                </a:lnTo>
                <a:lnTo>
                  <a:pt x="375" y="2"/>
                </a:lnTo>
                <a:lnTo>
                  <a:pt x="376" y="4"/>
                </a:lnTo>
                <a:lnTo>
                  <a:pt x="376" y="3"/>
                </a:lnTo>
                <a:lnTo>
                  <a:pt x="376" y="3"/>
                </a:lnTo>
                <a:lnTo>
                  <a:pt x="377" y="3"/>
                </a:lnTo>
                <a:lnTo>
                  <a:pt x="377" y="4"/>
                </a:lnTo>
                <a:lnTo>
                  <a:pt x="377" y="3"/>
                </a:lnTo>
                <a:lnTo>
                  <a:pt x="378" y="4"/>
                </a:lnTo>
                <a:lnTo>
                  <a:pt x="378" y="2"/>
                </a:lnTo>
                <a:lnTo>
                  <a:pt x="378" y="4"/>
                </a:lnTo>
                <a:lnTo>
                  <a:pt x="379" y="2"/>
                </a:lnTo>
                <a:lnTo>
                  <a:pt x="379" y="1"/>
                </a:lnTo>
                <a:lnTo>
                  <a:pt x="380" y="2"/>
                </a:lnTo>
                <a:lnTo>
                  <a:pt x="380" y="2"/>
                </a:lnTo>
                <a:lnTo>
                  <a:pt x="380" y="2"/>
                </a:lnTo>
                <a:lnTo>
                  <a:pt x="381" y="2"/>
                </a:lnTo>
                <a:lnTo>
                  <a:pt x="381" y="3"/>
                </a:lnTo>
                <a:lnTo>
                  <a:pt x="381" y="3"/>
                </a:lnTo>
                <a:lnTo>
                  <a:pt x="383" y="2"/>
                </a:lnTo>
                <a:lnTo>
                  <a:pt x="383" y="4"/>
                </a:lnTo>
                <a:lnTo>
                  <a:pt x="383" y="2"/>
                </a:lnTo>
                <a:lnTo>
                  <a:pt x="384" y="1"/>
                </a:lnTo>
                <a:lnTo>
                  <a:pt x="384" y="3"/>
                </a:lnTo>
                <a:lnTo>
                  <a:pt x="385" y="2"/>
                </a:lnTo>
                <a:lnTo>
                  <a:pt x="385" y="2"/>
                </a:lnTo>
                <a:lnTo>
                  <a:pt x="385" y="4"/>
                </a:lnTo>
                <a:lnTo>
                  <a:pt x="386" y="2"/>
                </a:lnTo>
                <a:lnTo>
                  <a:pt x="386" y="2"/>
                </a:lnTo>
                <a:lnTo>
                  <a:pt x="386" y="4"/>
                </a:lnTo>
                <a:lnTo>
                  <a:pt x="387" y="4"/>
                </a:lnTo>
                <a:lnTo>
                  <a:pt x="387" y="2"/>
                </a:lnTo>
                <a:lnTo>
                  <a:pt x="387" y="3"/>
                </a:lnTo>
                <a:lnTo>
                  <a:pt x="388" y="3"/>
                </a:lnTo>
                <a:lnTo>
                  <a:pt x="388" y="2"/>
                </a:lnTo>
                <a:lnTo>
                  <a:pt x="389" y="3"/>
                </a:lnTo>
                <a:lnTo>
                  <a:pt x="389" y="3"/>
                </a:lnTo>
                <a:lnTo>
                  <a:pt x="389" y="3"/>
                </a:lnTo>
                <a:lnTo>
                  <a:pt x="390" y="4"/>
                </a:lnTo>
                <a:lnTo>
                  <a:pt x="390" y="3"/>
                </a:lnTo>
                <a:lnTo>
                  <a:pt x="390" y="5"/>
                </a:lnTo>
                <a:lnTo>
                  <a:pt x="392" y="3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3" y="3"/>
                </a:lnTo>
                <a:lnTo>
                  <a:pt x="394" y="3"/>
                </a:lnTo>
                <a:lnTo>
                  <a:pt x="394" y="2"/>
                </a:lnTo>
                <a:lnTo>
                  <a:pt x="394" y="2"/>
                </a:lnTo>
                <a:lnTo>
                  <a:pt x="395" y="2"/>
                </a:lnTo>
                <a:lnTo>
                  <a:pt x="395" y="1"/>
                </a:lnTo>
                <a:lnTo>
                  <a:pt x="395" y="2"/>
                </a:lnTo>
                <a:lnTo>
                  <a:pt x="396" y="3"/>
                </a:lnTo>
                <a:lnTo>
                  <a:pt x="396" y="3"/>
                </a:lnTo>
                <a:lnTo>
                  <a:pt x="396" y="4"/>
                </a:lnTo>
                <a:lnTo>
                  <a:pt x="397" y="4"/>
                </a:lnTo>
                <a:lnTo>
                  <a:pt x="397" y="4"/>
                </a:lnTo>
                <a:lnTo>
                  <a:pt x="398" y="4"/>
                </a:lnTo>
                <a:lnTo>
                  <a:pt x="398" y="3"/>
                </a:lnTo>
                <a:lnTo>
                  <a:pt x="398" y="4"/>
                </a:lnTo>
                <a:lnTo>
                  <a:pt x="399" y="3"/>
                </a:lnTo>
                <a:lnTo>
                  <a:pt x="399" y="3"/>
                </a:lnTo>
                <a:lnTo>
                  <a:pt x="399" y="2"/>
                </a:lnTo>
                <a:lnTo>
                  <a:pt x="401" y="1"/>
                </a:lnTo>
                <a:lnTo>
                  <a:pt x="401" y="3"/>
                </a:lnTo>
                <a:lnTo>
                  <a:pt x="402" y="4"/>
                </a:lnTo>
                <a:lnTo>
                  <a:pt x="402" y="3"/>
                </a:lnTo>
                <a:lnTo>
                  <a:pt x="402" y="3"/>
                </a:lnTo>
                <a:lnTo>
                  <a:pt x="403" y="3"/>
                </a:lnTo>
                <a:lnTo>
                  <a:pt x="403" y="3"/>
                </a:lnTo>
                <a:lnTo>
                  <a:pt x="403" y="2"/>
                </a:lnTo>
                <a:lnTo>
                  <a:pt x="404" y="1"/>
                </a:lnTo>
                <a:lnTo>
                  <a:pt x="404" y="2"/>
                </a:lnTo>
                <a:lnTo>
                  <a:pt x="404" y="2"/>
                </a:lnTo>
                <a:lnTo>
                  <a:pt x="405" y="4"/>
                </a:lnTo>
                <a:lnTo>
                  <a:pt x="405" y="4"/>
                </a:lnTo>
                <a:lnTo>
                  <a:pt x="406" y="3"/>
                </a:lnTo>
                <a:lnTo>
                  <a:pt x="406" y="2"/>
                </a:lnTo>
                <a:lnTo>
                  <a:pt x="406" y="4"/>
                </a:lnTo>
                <a:lnTo>
                  <a:pt x="407" y="1"/>
                </a:lnTo>
                <a:lnTo>
                  <a:pt x="407" y="2"/>
                </a:lnTo>
                <a:lnTo>
                  <a:pt x="407" y="3"/>
                </a:lnTo>
                <a:lnTo>
                  <a:pt x="408" y="3"/>
                </a:lnTo>
                <a:lnTo>
                  <a:pt x="408" y="1"/>
                </a:lnTo>
                <a:lnTo>
                  <a:pt x="408" y="3"/>
                </a:lnTo>
                <a:lnTo>
                  <a:pt x="410" y="2"/>
                </a:lnTo>
                <a:lnTo>
                  <a:pt x="410" y="1"/>
                </a:lnTo>
                <a:lnTo>
                  <a:pt x="411" y="4"/>
                </a:lnTo>
                <a:lnTo>
                  <a:pt x="411" y="3"/>
                </a:lnTo>
                <a:lnTo>
                  <a:pt x="411" y="2"/>
                </a:lnTo>
                <a:lnTo>
                  <a:pt x="412" y="4"/>
                </a:lnTo>
                <a:lnTo>
                  <a:pt x="412" y="2"/>
                </a:lnTo>
                <a:lnTo>
                  <a:pt x="412" y="3"/>
                </a:lnTo>
                <a:lnTo>
                  <a:pt x="413" y="1"/>
                </a:lnTo>
                <a:lnTo>
                  <a:pt x="413" y="2"/>
                </a:lnTo>
                <a:lnTo>
                  <a:pt x="413" y="3"/>
                </a:lnTo>
                <a:lnTo>
                  <a:pt x="414" y="2"/>
                </a:lnTo>
                <a:lnTo>
                  <a:pt x="414" y="3"/>
                </a:lnTo>
                <a:lnTo>
                  <a:pt x="415" y="2"/>
                </a:lnTo>
                <a:lnTo>
                  <a:pt x="415" y="4"/>
                </a:lnTo>
                <a:lnTo>
                  <a:pt x="415" y="4"/>
                </a:lnTo>
                <a:lnTo>
                  <a:pt x="416" y="2"/>
                </a:lnTo>
                <a:lnTo>
                  <a:pt x="416" y="3"/>
                </a:lnTo>
                <a:lnTo>
                  <a:pt x="416" y="2"/>
                </a:lnTo>
                <a:lnTo>
                  <a:pt x="417" y="4"/>
                </a:lnTo>
                <a:lnTo>
                  <a:pt x="417" y="3"/>
                </a:lnTo>
                <a:lnTo>
                  <a:pt x="417" y="3"/>
                </a:lnTo>
                <a:lnTo>
                  <a:pt x="419" y="3"/>
                </a:lnTo>
                <a:lnTo>
                  <a:pt x="419" y="2"/>
                </a:lnTo>
                <a:lnTo>
                  <a:pt x="420" y="3"/>
                </a:lnTo>
                <a:lnTo>
                  <a:pt x="420" y="3"/>
                </a:lnTo>
                <a:lnTo>
                  <a:pt x="420" y="4"/>
                </a:lnTo>
                <a:lnTo>
                  <a:pt x="421" y="1"/>
                </a:lnTo>
                <a:lnTo>
                  <a:pt x="421" y="3"/>
                </a:lnTo>
                <a:lnTo>
                  <a:pt x="421" y="2"/>
                </a:lnTo>
                <a:lnTo>
                  <a:pt x="422" y="4"/>
                </a:lnTo>
                <a:lnTo>
                  <a:pt x="422" y="3"/>
                </a:lnTo>
                <a:lnTo>
                  <a:pt x="422" y="2"/>
                </a:lnTo>
                <a:lnTo>
                  <a:pt x="423" y="3"/>
                </a:lnTo>
                <a:lnTo>
                  <a:pt x="423" y="4"/>
                </a:lnTo>
                <a:lnTo>
                  <a:pt x="424" y="2"/>
                </a:lnTo>
                <a:lnTo>
                  <a:pt x="424" y="3"/>
                </a:lnTo>
                <a:lnTo>
                  <a:pt x="424" y="3"/>
                </a:lnTo>
                <a:lnTo>
                  <a:pt x="425" y="2"/>
                </a:lnTo>
                <a:lnTo>
                  <a:pt x="425" y="3"/>
                </a:lnTo>
                <a:lnTo>
                  <a:pt x="425" y="4"/>
                </a:lnTo>
                <a:lnTo>
                  <a:pt x="426" y="3"/>
                </a:lnTo>
                <a:lnTo>
                  <a:pt x="426" y="3"/>
                </a:lnTo>
                <a:lnTo>
                  <a:pt x="426" y="4"/>
                </a:lnTo>
                <a:lnTo>
                  <a:pt x="427" y="2"/>
                </a:lnTo>
                <a:lnTo>
                  <a:pt x="427" y="2"/>
                </a:lnTo>
                <a:lnTo>
                  <a:pt x="429" y="2"/>
                </a:lnTo>
                <a:lnTo>
                  <a:pt x="429" y="2"/>
                </a:lnTo>
                <a:lnTo>
                  <a:pt x="429" y="2"/>
                </a:lnTo>
                <a:lnTo>
                  <a:pt x="430" y="4"/>
                </a:lnTo>
                <a:lnTo>
                  <a:pt x="430" y="3"/>
                </a:lnTo>
                <a:lnTo>
                  <a:pt x="430" y="2"/>
                </a:lnTo>
                <a:lnTo>
                  <a:pt x="431" y="1"/>
                </a:lnTo>
                <a:lnTo>
                  <a:pt x="431" y="3"/>
                </a:lnTo>
                <a:lnTo>
                  <a:pt x="431" y="2"/>
                </a:lnTo>
                <a:lnTo>
                  <a:pt x="432" y="3"/>
                </a:lnTo>
                <a:lnTo>
                  <a:pt x="432" y="3"/>
                </a:lnTo>
                <a:lnTo>
                  <a:pt x="433" y="3"/>
                </a:lnTo>
                <a:lnTo>
                  <a:pt x="433" y="2"/>
                </a:lnTo>
                <a:lnTo>
                  <a:pt x="433" y="3"/>
                </a:lnTo>
                <a:lnTo>
                  <a:pt x="434" y="3"/>
                </a:lnTo>
                <a:lnTo>
                  <a:pt x="434" y="2"/>
                </a:lnTo>
                <a:lnTo>
                  <a:pt x="434" y="3"/>
                </a:lnTo>
                <a:lnTo>
                  <a:pt x="435" y="4"/>
                </a:lnTo>
                <a:lnTo>
                  <a:pt x="435" y="5"/>
                </a:lnTo>
                <a:lnTo>
                  <a:pt x="435" y="2"/>
                </a:lnTo>
                <a:lnTo>
                  <a:pt x="436" y="4"/>
                </a:lnTo>
                <a:lnTo>
                  <a:pt x="436" y="3"/>
                </a:lnTo>
                <a:lnTo>
                  <a:pt x="438" y="3"/>
                </a:lnTo>
                <a:lnTo>
                  <a:pt x="438" y="3"/>
                </a:lnTo>
                <a:lnTo>
                  <a:pt x="438" y="4"/>
                </a:lnTo>
                <a:lnTo>
                  <a:pt x="439" y="3"/>
                </a:lnTo>
                <a:lnTo>
                  <a:pt x="439" y="3"/>
                </a:lnTo>
                <a:lnTo>
                  <a:pt x="439" y="3"/>
                </a:lnTo>
                <a:lnTo>
                  <a:pt x="440" y="2"/>
                </a:lnTo>
                <a:lnTo>
                  <a:pt x="440" y="3"/>
                </a:lnTo>
                <a:lnTo>
                  <a:pt x="440" y="4"/>
                </a:lnTo>
                <a:lnTo>
                  <a:pt x="441" y="3"/>
                </a:lnTo>
                <a:lnTo>
                  <a:pt x="441" y="2"/>
                </a:lnTo>
                <a:lnTo>
                  <a:pt x="442" y="2"/>
                </a:lnTo>
                <a:lnTo>
                  <a:pt x="442" y="3"/>
                </a:lnTo>
                <a:lnTo>
                  <a:pt x="442" y="4"/>
                </a:lnTo>
                <a:lnTo>
                  <a:pt x="443" y="2"/>
                </a:lnTo>
                <a:lnTo>
                  <a:pt x="443" y="4"/>
                </a:lnTo>
                <a:lnTo>
                  <a:pt x="443" y="1"/>
                </a:lnTo>
                <a:lnTo>
                  <a:pt x="444" y="2"/>
                </a:lnTo>
                <a:lnTo>
                  <a:pt x="444" y="3"/>
                </a:lnTo>
                <a:lnTo>
                  <a:pt x="445" y="2"/>
                </a:lnTo>
                <a:lnTo>
                  <a:pt x="445" y="3"/>
                </a:lnTo>
                <a:lnTo>
                  <a:pt x="445" y="2"/>
                </a:lnTo>
                <a:lnTo>
                  <a:pt x="447" y="2"/>
                </a:lnTo>
                <a:lnTo>
                  <a:pt x="447" y="2"/>
                </a:lnTo>
                <a:lnTo>
                  <a:pt x="447" y="3"/>
                </a:lnTo>
                <a:lnTo>
                  <a:pt x="448" y="4"/>
                </a:lnTo>
                <a:lnTo>
                  <a:pt x="448" y="3"/>
                </a:lnTo>
                <a:lnTo>
                  <a:pt x="448" y="3"/>
                </a:lnTo>
                <a:lnTo>
                  <a:pt x="449" y="2"/>
                </a:lnTo>
                <a:lnTo>
                  <a:pt x="449" y="3"/>
                </a:lnTo>
                <a:lnTo>
                  <a:pt x="450" y="3"/>
                </a:lnTo>
                <a:lnTo>
                  <a:pt x="450" y="3"/>
                </a:lnTo>
                <a:lnTo>
                  <a:pt x="450" y="3"/>
                </a:lnTo>
                <a:lnTo>
                  <a:pt x="451" y="3"/>
                </a:lnTo>
                <a:lnTo>
                  <a:pt x="451" y="2"/>
                </a:lnTo>
                <a:lnTo>
                  <a:pt x="451" y="3"/>
                </a:lnTo>
                <a:lnTo>
                  <a:pt x="452" y="2"/>
                </a:lnTo>
                <a:lnTo>
                  <a:pt x="452" y="4"/>
                </a:lnTo>
                <a:lnTo>
                  <a:pt x="452" y="3"/>
                </a:lnTo>
                <a:lnTo>
                  <a:pt x="453" y="3"/>
                </a:lnTo>
                <a:lnTo>
                  <a:pt x="453" y="2"/>
                </a:lnTo>
                <a:lnTo>
                  <a:pt x="454" y="3"/>
                </a:lnTo>
                <a:lnTo>
                  <a:pt x="454" y="4"/>
                </a:lnTo>
                <a:lnTo>
                  <a:pt x="454" y="3"/>
                </a:lnTo>
                <a:lnTo>
                  <a:pt x="456" y="2"/>
                </a:lnTo>
                <a:lnTo>
                  <a:pt x="456" y="3"/>
                </a:lnTo>
                <a:lnTo>
                  <a:pt x="456" y="3"/>
                </a:lnTo>
                <a:lnTo>
                  <a:pt x="457" y="3"/>
                </a:lnTo>
                <a:lnTo>
                  <a:pt x="457" y="2"/>
                </a:lnTo>
                <a:lnTo>
                  <a:pt x="457" y="2"/>
                </a:lnTo>
                <a:lnTo>
                  <a:pt x="458" y="4"/>
                </a:lnTo>
                <a:lnTo>
                  <a:pt x="458" y="3"/>
                </a:lnTo>
                <a:lnTo>
                  <a:pt x="459" y="3"/>
                </a:lnTo>
                <a:lnTo>
                  <a:pt x="459" y="4"/>
                </a:lnTo>
                <a:lnTo>
                  <a:pt x="459" y="4"/>
                </a:lnTo>
                <a:lnTo>
                  <a:pt x="460" y="3"/>
                </a:lnTo>
                <a:lnTo>
                  <a:pt x="460" y="4"/>
                </a:lnTo>
                <a:lnTo>
                  <a:pt x="460" y="3"/>
                </a:lnTo>
                <a:lnTo>
                  <a:pt x="461" y="2"/>
                </a:lnTo>
                <a:lnTo>
                  <a:pt x="461" y="4"/>
                </a:lnTo>
                <a:lnTo>
                  <a:pt x="461" y="3"/>
                </a:lnTo>
                <a:lnTo>
                  <a:pt x="462" y="2"/>
                </a:lnTo>
                <a:lnTo>
                  <a:pt x="462" y="2"/>
                </a:lnTo>
                <a:lnTo>
                  <a:pt x="463" y="4"/>
                </a:lnTo>
                <a:lnTo>
                  <a:pt x="463" y="3"/>
                </a:lnTo>
                <a:lnTo>
                  <a:pt x="463" y="3"/>
                </a:lnTo>
                <a:lnTo>
                  <a:pt x="465" y="1"/>
                </a:lnTo>
                <a:lnTo>
                  <a:pt x="465" y="3"/>
                </a:lnTo>
                <a:lnTo>
                  <a:pt x="465" y="2"/>
                </a:lnTo>
                <a:lnTo>
                  <a:pt x="466" y="4"/>
                </a:lnTo>
                <a:lnTo>
                  <a:pt x="466" y="1"/>
                </a:lnTo>
                <a:lnTo>
                  <a:pt x="466" y="2"/>
                </a:lnTo>
                <a:lnTo>
                  <a:pt x="467" y="4"/>
                </a:lnTo>
                <a:lnTo>
                  <a:pt x="467" y="2"/>
                </a:lnTo>
                <a:lnTo>
                  <a:pt x="468" y="3"/>
                </a:lnTo>
                <a:lnTo>
                  <a:pt x="468" y="3"/>
                </a:lnTo>
                <a:lnTo>
                  <a:pt x="468" y="2"/>
                </a:lnTo>
                <a:lnTo>
                  <a:pt x="469" y="3"/>
                </a:lnTo>
                <a:lnTo>
                  <a:pt x="469" y="3"/>
                </a:lnTo>
                <a:lnTo>
                  <a:pt x="469" y="3"/>
                </a:lnTo>
                <a:lnTo>
                  <a:pt x="470" y="4"/>
                </a:lnTo>
                <a:lnTo>
                  <a:pt x="470" y="4"/>
                </a:lnTo>
                <a:lnTo>
                  <a:pt x="470" y="3"/>
                </a:lnTo>
                <a:lnTo>
                  <a:pt x="471" y="5"/>
                </a:lnTo>
                <a:lnTo>
                  <a:pt x="471" y="4"/>
                </a:lnTo>
                <a:lnTo>
                  <a:pt x="472" y="3"/>
                </a:lnTo>
                <a:lnTo>
                  <a:pt x="472" y="2"/>
                </a:lnTo>
                <a:lnTo>
                  <a:pt x="472" y="3"/>
                </a:lnTo>
                <a:lnTo>
                  <a:pt x="474" y="3"/>
                </a:lnTo>
                <a:lnTo>
                  <a:pt x="474" y="3"/>
                </a:lnTo>
                <a:lnTo>
                  <a:pt x="474" y="3"/>
                </a:lnTo>
                <a:lnTo>
                  <a:pt x="475" y="2"/>
                </a:lnTo>
                <a:lnTo>
                  <a:pt x="475" y="3"/>
                </a:lnTo>
                <a:lnTo>
                  <a:pt x="475" y="3"/>
                </a:lnTo>
                <a:lnTo>
                  <a:pt x="476" y="2"/>
                </a:lnTo>
                <a:lnTo>
                  <a:pt x="476" y="3"/>
                </a:lnTo>
                <a:lnTo>
                  <a:pt x="477" y="1"/>
                </a:lnTo>
                <a:lnTo>
                  <a:pt x="477" y="3"/>
                </a:lnTo>
                <a:lnTo>
                  <a:pt x="477" y="2"/>
                </a:lnTo>
                <a:lnTo>
                  <a:pt x="478" y="3"/>
                </a:lnTo>
                <a:lnTo>
                  <a:pt x="478" y="3"/>
                </a:lnTo>
                <a:lnTo>
                  <a:pt x="478" y="3"/>
                </a:lnTo>
                <a:lnTo>
                  <a:pt x="479" y="4"/>
                </a:lnTo>
                <a:lnTo>
                  <a:pt x="479" y="3"/>
                </a:lnTo>
                <a:lnTo>
                  <a:pt x="479" y="3"/>
                </a:lnTo>
                <a:lnTo>
                  <a:pt x="480" y="2"/>
                </a:lnTo>
                <a:lnTo>
                  <a:pt x="480" y="3"/>
                </a:lnTo>
                <a:lnTo>
                  <a:pt x="481" y="3"/>
                </a:lnTo>
                <a:lnTo>
                  <a:pt x="481" y="3"/>
                </a:lnTo>
                <a:lnTo>
                  <a:pt x="481" y="1"/>
                </a:lnTo>
                <a:lnTo>
                  <a:pt x="483" y="4"/>
                </a:lnTo>
                <a:lnTo>
                  <a:pt x="483" y="4"/>
                </a:lnTo>
                <a:lnTo>
                  <a:pt x="483" y="4"/>
                </a:lnTo>
                <a:lnTo>
                  <a:pt x="484" y="2"/>
                </a:lnTo>
                <a:lnTo>
                  <a:pt x="484" y="3"/>
                </a:lnTo>
                <a:lnTo>
                  <a:pt x="485" y="3"/>
                </a:lnTo>
                <a:lnTo>
                  <a:pt x="485" y="3"/>
                </a:lnTo>
                <a:lnTo>
                  <a:pt x="485" y="4"/>
                </a:lnTo>
                <a:lnTo>
                  <a:pt x="486" y="2"/>
                </a:lnTo>
                <a:lnTo>
                  <a:pt x="486" y="4"/>
                </a:lnTo>
                <a:lnTo>
                  <a:pt x="486" y="2"/>
                </a:lnTo>
                <a:lnTo>
                  <a:pt x="487" y="2"/>
                </a:lnTo>
                <a:lnTo>
                  <a:pt x="487" y="3"/>
                </a:lnTo>
                <a:lnTo>
                  <a:pt x="487" y="2"/>
                </a:lnTo>
                <a:lnTo>
                  <a:pt x="488" y="4"/>
                </a:lnTo>
                <a:lnTo>
                  <a:pt x="488" y="3"/>
                </a:lnTo>
                <a:lnTo>
                  <a:pt x="489" y="2"/>
                </a:lnTo>
                <a:lnTo>
                  <a:pt x="489" y="3"/>
                </a:lnTo>
                <a:lnTo>
                  <a:pt x="489" y="4"/>
                </a:lnTo>
                <a:lnTo>
                  <a:pt x="490" y="4"/>
                </a:lnTo>
                <a:lnTo>
                  <a:pt x="490" y="2"/>
                </a:lnTo>
                <a:lnTo>
                  <a:pt x="490" y="2"/>
                </a:lnTo>
                <a:lnTo>
                  <a:pt x="492" y="2"/>
                </a:lnTo>
                <a:lnTo>
                  <a:pt x="492" y="4"/>
                </a:lnTo>
                <a:lnTo>
                  <a:pt x="492" y="3"/>
                </a:lnTo>
                <a:lnTo>
                  <a:pt x="493" y="1"/>
                </a:lnTo>
                <a:lnTo>
                  <a:pt x="493" y="4"/>
                </a:lnTo>
                <a:lnTo>
                  <a:pt x="494" y="2"/>
                </a:lnTo>
                <a:lnTo>
                  <a:pt x="494" y="1"/>
                </a:lnTo>
                <a:lnTo>
                  <a:pt x="494" y="2"/>
                </a:lnTo>
                <a:lnTo>
                  <a:pt x="495" y="2"/>
                </a:lnTo>
                <a:lnTo>
                  <a:pt x="495" y="3"/>
                </a:lnTo>
                <a:lnTo>
                  <a:pt x="495" y="2"/>
                </a:lnTo>
                <a:lnTo>
                  <a:pt x="496" y="4"/>
                </a:lnTo>
                <a:lnTo>
                  <a:pt x="496" y="3"/>
                </a:lnTo>
                <a:lnTo>
                  <a:pt x="496" y="2"/>
                </a:lnTo>
                <a:lnTo>
                  <a:pt x="497" y="3"/>
                </a:lnTo>
                <a:lnTo>
                  <a:pt x="497" y="1"/>
                </a:lnTo>
                <a:lnTo>
                  <a:pt x="498" y="3"/>
                </a:lnTo>
                <a:lnTo>
                  <a:pt x="498" y="4"/>
                </a:lnTo>
                <a:lnTo>
                  <a:pt x="498" y="4"/>
                </a:lnTo>
                <a:lnTo>
                  <a:pt x="499" y="3"/>
                </a:lnTo>
                <a:lnTo>
                  <a:pt x="499" y="3"/>
                </a:lnTo>
                <a:lnTo>
                  <a:pt x="499" y="4"/>
                </a:lnTo>
                <a:lnTo>
                  <a:pt x="501" y="2"/>
                </a:lnTo>
                <a:lnTo>
                  <a:pt x="501" y="4"/>
                </a:lnTo>
                <a:lnTo>
                  <a:pt x="501" y="4"/>
                </a:lnTo>
                <a:lnTo>
                  <a:pt x="502" y="3"/>
                </a:lnTo>
                <a:lnTo>
                  <a:pt x="502" y="4"/>
                </a:lnTo>
                <a:lnTo>
                  <a:pt x="503" y="2"/>
                </a:lnTo>
                <a:lnTo>
                  <a:pt x="503" y="3"/>
                </a:lnTo>
                <a:lnTo>
                  <a:pt x="503" y="4"/>
                </a:lnTo>
                <a:lnTo>
                  <a:pt x="504" y="3"/>
                </a:lnTo>
                <a:lnTo>
                  <a:pt x="504" y="2"/>
                </a:lnTo>
                <a:lnTo>
                  <a:pt x="504" y="3"/>
                </a:lnTo>
                <a:lnTo>
                  <a:pt x="505" y="4"/>
                </a:lnTo>
                <a:lnTo>
                  <a:pt x="505" y="2"/>
                </a:lnTo>
                <a:lnTo>
                  <a:pt x="505" y="3"/>
                </a:lnTo>
                <a:lnTo>
                  <a:pt x="506" y="3"/>
                </a:lnTo>
                <a:lnTo>
                  <a:pt x="506" y="2"/>
                </a:lnTo>
                <a:lnTo>
                  <a:pt x="507" y="3"/>
                </a:lnTo>
                <a:lnTo>
                  <a:pt x="507" y="2"/>
                </a:lnTo>
                <a:lnTo>
                  <a:pt x="507" y="2"/>
                </a:lnTo>
                <a:lnTo>
                  <a:pt x="508" y="2"/>
                </a:lnTo>
                <a:lnTo>
                  <a:pt x="508" y="3"/>
                </a:lnTo>
                <a:lnTo>
                  <a:pt x="508" y="3"/>
                </a:lnTo>
                <a:lnTo>
                  <a:pt x="510" y="1"/>
                </a:lnTo>
                <a:lnTo>
                  <a:pt x="510" y="4"/>
                </a:lnTo>
                <a:lnTo>
                  <a:pt x="510" y="2"/>
                </a:lnTo>
                <a:lnTo>
                  <a:pt x="511" y="3"/>
                </a:lnTo>
                <a:lnTo>
                  <a:pt x="511" y="3"/>
                </a:lnTo>
                <a:lnTo>
                  <a:pt x="512" y="3"/>
                </a:lnTo>
                <a:lnTo>
                  <a:pt x="512" y="2"/>
                </a:lnTo>
                <a:lnTo>
                  <a:pt x="512" y="1"/>
                </a:lnTo>
                <a:lnTo>
                  <a:pt x="513" y="3"/>
                </a:lnTo>
                <a:lnTo>
                  <a:pt x="513" y="3"/>
                </a:lnTo>
                <a:lnTo>
                  <a:pt x="513" y="2"/>
                </a:lnTo>
                <a:lnTo>
                  <a:pt x="514" y="2"/>
                </a:lnTo>
                <a:lnTo>
                  <a:pt x="514" y="1"/>
                </a:lnTo>
                <a:lnTo>
                  <a:pt x="514" y="1"/>
                </a:lnTo>
                <a:lnTo>
                  <a:pt x="515" y="2"/>
                </a:lnTo>
                <a:lnTo>
                  <a:pt x="515" y="2"/>
                </a:lnTo>
                <a:lnTo>
                  <a:pt x="516" y="3"/>
                </a:lnTo>
                <a:lnTo>
                  <a:pt x="516" y="4"/>
                </a:lnTo>
                <a:lnTo>
                  <a:pt x="516" y="4"/>
                </a:lnTo>
                <a:lnTo>
                  <a:pt x="517" y="4"/>
                </a:lnTo>
                <a:lnTo>
                  <a:pt x="517" y="3"/>
                </a:lnTo>
                <a:lnTo>
                  <a:pt x="517" y="4"/>
                </a:lnTo>
                <a:lnTo>
                  <a:pt x="519" y="3"/>
                </a:lnTo>
                <a:lnTo>
                  <a:pt x="519" y="3"/>
                </a:lnTo>
                <a:lnTo>
                  <a:pt x="519" y="1"/>
                </a:lnTo>
                <a:lnTo>
                  <a:pt x="520" y="3"/>
                </a:lnTo>
                <a:lnTo>
                  <a:pt x="520" y="3"/>
                </a:lnTo>
                <a:lnTo>
                  <a:pt x="521" y="2"/>
                </a:lnTo>
                <a:lnTo>
                  <a:pt x="521" y="2"/>
                </a:lnTo>
                <a:lnTo>
                  <a:pt x="521" y="3"/>
                </a:lnTo>
                <a:lnTo>
                  <a:pt x="522" y="3"/>
                </a:lnTo>
                <a:lnTo>
                  <a:pt x="522" y="3"/>
                </a:lnTo>
                <a:lnTo>
                  <a:pt x="522" y="2"/>
                </a:lnTo>
                <a:lnTo>
                  <a:pt x="523" y="3"/>
                </a:lnTo>
                <a:lnTo>
                  <a:pt x="523" y="3"/>
                </a:lnTo>
                <a:lnTo>
                  <a:pt x="523" y="2"/>
                </a:lnTo>
                <a:lnTo>
                  <a:pt x="524" y="3"/>
                </a:lnTo>
                <a:lnTo>
                  <a:pt x="524" y="3"/>
                </a:lnTo>
                <a:lnTo>
                  <a:pt x="525" y="3"/>
                </a:lnTo>
                <a:lnTo>
                  <a:pt x="525" y="3"/>
                </a:lnTo>
                <a:lnTo>
                  <a:pt x="525" y="1"/>
                </a:lnTo>
                <a:lnTo>
                  <a:pt x="526" y="3"/>
                </a:lnTo>
                <a:lnTo>
                  <a:pt x="526" y="3"/>
                </a:lnTo>
                <a:lnTo>
                  <a:pt x="526" y="2"/>
                </a:lnTo>
                <a:lnTo>
                  <a:pt x="528" y="4"/>
                </a:lnTo>
                <a:lnTo>
                  <a:pt x="528" y="2"/>
                </a:lnTo>
                <a:lnTo>
                  <a:pt x="529" y="1"/>
                </a:lnTo>
                <a:lnTo>
                  <a:pt x="529" y="2"/>
                </a:lnTo>
                <a:lnTo>
                  <a:pt x="529" y="2"/>
                </a:lnTo>
                <a:lnTo>
                  <a:pt x="530" y="2"/>
                </a:lnTo>
                <a:lnTo>
                  <a:pt x="530" y="3"/>
                </a:lnTo>
                <a:lnTo>
                  <a:pt x="530" y="2"/>
                </a:lnTo>
                <a:lnTo>
                  <a:pt x="531" y="4"/>
                </a:lnTo>
                <a:lnTo>
                  <a:pt x="531" y="2"/>
                </a:lnTo>
                <a:lnTo>
                  <a:pt x="531" y="2"/>
                </a:lnTo>
                <a:lnTo>
                  <a:pt x="532" y="4"/>
                </a:lnTo>
                <a:lnTo>
                  <a:pt x="532" y="3"/>
                </a:lnTo>
                <a:lnTo>
                  <a:pt x="533" y="1"/>
                </a:lnTo>
                <a:lnTo>
                  <a:pt x="533" y="2"/>
                </a:lnTo>
                <a:lnTo>
                  <a:pt x="533" y="1"/>
                </a:lnTo>
                <a:lnTo>
                  <a:pt x="534" y="4"/>
                </a:lnTo>
                <a:lnTo>
                  <a:pt x="534" y="4"/>
                </a:lnTo>
                <a:lnTo>
                  <a:pt x="534" y="4"/>
                </a:lnTo>
                <a:lnTo>
                  <a:pt x="535" y="1"/>
                </a:lnTo>
                <a:lnTo>
                  <a:pt x="535" y="2"/>
                </a:lnTo>
                <a:lnTo>
                  <a:pt x="535" y="3"/>
                </a:lnTo>
                <a:lnTo>
                  <a:pt x="537" y="4"/>
                </a:lnTo>
                <a:lnTo>
                  <a:pt x="537" y="2"/>
                </a:lnTo>
                <a:lnTo>
                  <a:pt x="538" y="2"/>
                </a:lnTo>
                <a:lnTo>
                  <a:pt x="538" y="1"/>
                </a:lnTo>
                <a:lnTo>
                  <a:pt x="538" y="1"/>
                </a:lnTo>
                <a:lnTo>
                  <a:pt x="539" y="2"/>
                </a:lnTo>
                <a:lnTo>
                  <a:pt x="539" y="2"/>
                </a:lnTo>
                <a:lnTo>
                  <a:pt x="539" y="3"/>
                </a:lnTo>
                <a:lnTo>
                  <a:pt x="540" y="3"/>
                </a:lnTo>
                <a:lnTo>
                  <a:pt x="540" y="3"/>
                </a:lnTo>
                <a:lnTo>
                  <a:pt x="540" y="3"/>
                </a:lnTo>
                <a:lnTo>
                  <a:pt x="541" y="3"/>
                </a:lnTo>
                <a:lnTo>
                  <a:pt x="541" y="4"/>
                </a:lnTo>
                <a:lnTo>
                  <a:pt x="542" y="4"/>
                </a:lnTo>
                <a:lnTo>
                  <a:pt x="542" y="3"/>
                </a:lnTo>
                <a:lnTo>
                  <a:pt x="542" y="2"/>
                </a:lnTo>
                <a:lnTo>
                  <a:pt x="543" y="4"/>
                </a:lnTo>
                <a:lnTo>
                  <a:pt x="543" y="3"/>
                </a:lnTo>
                <a:lnTo>
                  <a:pt x="543" y="4"/>
                </a:lnTo>
                <a:lnTo>
                  <a:pt x="544" y="3"/>
                </a:lnTo>
                <a:lnTo>
                  <a:pt x="544" y="4"/>
                </a:lnTo>
                <a:lnTo>
                  <a:pt x="544" y="3"/>
                </a:lnTo>
                <a:lnTo>
                  <a:pt x="546" y="4"/>
                </a:lnTo>
                <a:lnTo>
                  <a:pt x="546" y="3"/>
                </a:lnTo>
                <a:lnTo>
                  <a:pt x="547" y="3"/>
                </a:lnTo>
                <a:lnTo>
                  <a:pt x="547" y="3"/>
                </a:lnTo>
                <a:lnTo>
                  <a:pt x="547" y="1"/>
                </a:lnTo>
                <a:lnTo>
                  <a:pt x="548" y="4"/>
                </a:lnTo>
                <a:lnTo>
                  <a:pt x="548" y="2"/>
                </a:lnTo>
                <a:lnTo>
                  <a:pt x="548" y="4"/>
                </a:lnTo>
                <a:lnTo>
                  <a:pt x="549" y="1"/>
                </a:lnTo>
                <a:lnTo>
                  <a:pt x="549" y="3"/>
                </a:lnTo>
                <a:lnTo>
                  <a:pt x="549" y="3"/>
                </a:lnTo>
                <a:lnTo>
                  <a:pt x="550" y="4"/>
                </a:lnTo>
                <a:lnTo>
                  <a:pt x="550" y="4"/>
                </a:lnTo>
                <a:lnTo>
                  <a:pt x="551" y="2"/>
                </a:lnTo>
                <a:lnTo>
                  <a:pt x="551" y="4"/>
                </a:lnTo>
                <a:lnTo>
                  <a:pt x="551" y="3"/>
                </a:lnTo>
                <a:lnTo>
                  <a:pt x="552" y="3"/>
                </a:lnTo>
                <a:lnTo>
                  <a:pt x="552" y="3"/>
                </a:lnTo>
                <a:lnTo>
                  <a:pt x="552" y="3"/>
                </a:lnTo>
                <a:lnTo>
                  <a:pt x="553" y="4"/>
                </a:lnTo>
                <a:lnTo>
                  <a:pt x="553" y="4"/>
                </a:lnTo>
                <a:lnTo>
                  <a:pt x="553" y="3"/>
                </a:lnTo>
                <a:lnTo>
                  <a:pt x="555" y="3"/>
                </a:lnTo>
                <a:lnTo>
                  <a:pt x="555" y="4"/>
                </a:lnTo>
                <a:lnTo>
                  <a:pt x="556" y="2"/>
                </a:lnTo>
                <a:lnTo>
                  <a:pt x="556" y="3"/>
                </a:lnTo>
                <a:lnTo>
                  <a:pt x="556" y="3"/>
                </a:lnTo>
                <a:lnTo>
                  <a:pt x="557" y="1"/>
                </a:lnTo>
                <a:lnTo>
                  <a:pt x="557" y="0"/>
                </a:lnTo>
                <a:lnTo>
                  <a:pt x="557" y="3"/>
                </a:lnTo>
                <a:lnTo>
                  <a:pt x="558" y="3"/>
                </a:lnTo>
                <a:lnTo>
                  <a:pt x="558" y="3"/>
                </a:lnTo>
                <a:lnTo>
                  <a:pt x="558" y="3"/>
                </a:lnTo>
                <a:lnTo>
                  <a:pt x="559" y="1"/>
                </a:lnTo>
                <a:lnTo>
                  <a:pt x="559" y="3"/>
                </a:lnTo>
                <a:lnTo>
                  <a:pt x="560" y="3"/>
                </a:lnTo>
                <a:lnTo>
                  <a:pt x="560" y="3"/>
                </a:lnTo>
                <a:lnTo>
                  <a:pt x="560" y="1"/>
                </a:lnTo>
                <a:lnTo>
                  <a:pt x="561" y="4"/>
                </a:lnTo>
                <a:lnTo>
                  <a:pt x="561" y="4"/>
                </a:lnTo>
                <a:lnTo>
                  <a:pt x="561" y="4"/>
                </a:lnTo>
                <a:lnTo>
                  <a:pt x="562" y="2"/>
                </a:lnTo>
                <a:lnTo>
                  <a:pt x="562" y="2"/>
                </a:lnTo>
                <a:lnTo>
                  <a:pt x="562" y="3"/>
                </a:lnTo>
                <a:lnTo>
                  <a:pt x="564" y="2"/>
                </a:lnTo>
                <a:lnTo>
                  <a:pt x="564" y="3"/>
                </a:lnTo>
                <a:lnTo>
                  <a:pt x="565" y="2"/>
                </a:lnTo>
                <a:lnTo>
                  <a:pt x="565" y="3"/>
                </a:lnTo>
                <a:lnTo>
                  <a:pt x="565" y="2"/>
                </a:lnTo>
                <a:lnTo>
                  <a:pt x="566" y="4"/>
                </a:lnTo>
                <a:lnTo>
                  <a:pt x="566" y="3"/>
                </a:lnTo>
                <a:lnTo>
                  <a:pt x="566" y="4"/>
                </a:lnTo>
                <a:lnTo>
                  <a:pt x="567" y="4"/>
                </a:lnTo>
                <a:lnTo>
                  <a:pt x="567" y="4"/>
                </a:lnTo>
                <a:lnTo>
                  <a:pt x="567" y="2"/>
                </a:lnTo>
                <a:lnTo>
                  <a:pt x="568" y="2"/>
                </a:lnTo>
                <a:lnTo>
                  <a:pt x="568" y="4"/>
                </a:lnTo>
                <a:lnTo>
                  <a:pt x="569" y="4"/>
                </a:lnTo>
                <a:lnTo>
                  <a:pt x="569" y="3"/>
                </a:lnTo>
                <a:lnTo>
                  <a:pt x="569" y="3"/>
                </a:lnTo>
                <a:lnTo>
                  <a:pt x="570" y="3"/>
                </a:lnTo>
                <a:lnTo>
                  <a:pt x="570" y="4"/>
                </a:lnTo>
                <a:lnTo>
                  <a:pt x="570" y="4"/>
                </a:lnTo>
                <a:lnTo>
                  <a:pt x="571" y="2"/>
                </a:lnTo>
                <a:lnTo>
                  <a:pt x="571" y="2"/>
                </a:lnTo>
                <a:lnTo>
                  <a:pt x="573" y="4"/>
                </a:lnTo>
                <a:lnTo>
                  <a:pt x="573" y="3"/>
                </a:lnTo>
                <a:lnTo>
                  <a:pt x="573" y="2"/>
                </a:lnTo>
                <a:lnTo>
                  <a:pt x="574" y="1"/>
                </a:lnTo>
                <a:lnTo>
                  <a:pt x="574" y="4"/>
                </a:lnTo>
                <a:lnTo>
                  <a:pt x="574" y="2"/>
                </a:lnTo>
                <a:lnTo>
                  <a:pt x="575" y="4"/>
                </a:lnTo>
                <a:lnTo>
                  <a:pt x="575" y="3"/>
                </a:lnTo>
                <a:lnTo>
                  <a:pt x="575" y="2"/>
                </a:lnTo>
                <a:lnTo>
                  <a:pt x="576" y="3"/>
                </a:lnTo>
                <a:lnTo>
                  <a:pt x="576" y="4"/>
                </a:lnTo>
                <a:lnTo>
                  <a:pt x="577" y="2"/>
                </a:lnTo>
                <a:lnTo>
                  <a:pt x="577" y="1"/>
                </a:lnTo>
                <a:lnTo>
                  <a:pt x="577" y="1"/>
                </a:lnTo>
                <a:lnTo>
                  <a:pt x="578" y="3"/>
                </a:lnTo>
                <a:lnTo>
                  <a:pt x="578" y="4"/>
                </a:lnTo>
                <a:lnTo>
                  <a:pt x="578" y="2"/>
                </a:lnTo>
                <a:lnTo>
                  <a:pt x="579" y="2"/>
                </a:lnTo>
                <a:lnTo>
                  <a:pt x="579" y="3"/>
                </a:lnTo>
                <a:lnTo>
                  <a:pt x="579" y="4"/>
                </a:lnTo>
                <a:lnTo>
                  <a:pt x="580" y="2"/>
                </a:lnTo>
                <a:lnTo>
                  <a:pt x="580" y="2"/>
                </a:lnTo>
                <a:lnTo>
                  <a:pt x="582" y="2"/>
                </a:lnTo>
                <a:lnTo>
                  <a:pt x="582" y="3"/>
                </a:lnTo>
                <a:lnTo>
                  <a:pt x="582" y="3"/>
                </a:lnTo>
                <a:lnTo>
                  <a:pt x="583" y="2"/>
                </a:lnTo>
                <a:lnTo>
                  <a:pt x="583" y="2"/>
                </a:lnTo>
                <a:lnTo>
                  <a:pt x="583" y="4"/>
                </a:lnTo>
                <a:lnTo>
                  <a:pt x="584" y="3"/>
                </a:lnTo>
                <a:lnTo>
                  <a:pt x="584" y="2"/>
                </a:lnTo>
                <a:lnTo>
                  <a:pt x="584" y="1"/>
                </a:lnTo>
                <a:lnTo>
                  <a:pt x="585" y="3"/>
                </a:lnTo>
                <a:lnTo>
                  <a:pt x="585" y="3"/>
                </a:lnTo>
                <a:lnTo>
                  <a:pt x="586" y="1"/>
                </a:lnTo>
                <a:lnTo>
                  <a:pt x="586" y="1"/>
                </a:lnTo>
                <a:lnTo>
                  <a:pt x="586" y="1"/>
                </a:lnTo>
                <a:lnTo>
                  <a:pt x="587" y="1"/>
                </a:lnTo>
                <a:lnTo>
                  <a:pt x="587" y="2"/>
                </a:lnTo>
                <a:lnTo>
                  <a:pt x="587" y="2"/>
                </a:lnTo>
                <a:lnTo>
                  <a:pt x="588" y="4"/>
                </a:lnTo>
                <a:lnTo>
                  <a:pt x="588" y="1"/>
                </a:lnTo>
                <a:lnTo>
                  <a:pt x="588" y="2"/>
                </a:lnTo>
                <a:lnTo>
                  <a:pt x="589" y="3"/>
                </a:lnTo>
                <a:lnTo>
                  <a:pt x="589" y="2"/>
                </a:lnTo>
                <a:lnTo>
                  <a:pt x="591" y="3"/>
                </a:lnTo>
                <a:lnTo>
                  <a:pt x="591" y="2"/>
                </a:lnTo>
                <a:lnTo>
                  <a:pt x="591" y="2"/>
                </a:lnTo>
                <a:lnTo>
                  <a:pt x="592" y="3"/>
                </a:lnTo>
                <a:lnTo>
                  <a:pt x="592" y="3"/>
                </a:lnTo>
                <a:lnTo>
                  <a:pt x="592" y="1"/>
                </a:lnTo>
                <a:lnTo>
                  <a:pt x="593" y="1"/>
                </a:lnTo>
                <a:lnTo>
                  <a:pt x="593" y="2"/>
                </a:lnTo>
                <a:lnTo>
                  <a:pt x="593" y="1"/>
                </a:lnTo>
                <a:lnTo>
                  <a:pt x="594" y="3"/>
                </a:lnTo>
                <a:lnTo>
                  <a:pt x="594" y="1"/>
                </a:lnTo>
                <a:lnTo>
                  <a:pt x="595" y="1"/>
                </a:lnTo>
                <a:lnTo>
                  <a:pt x="595" y="1"/>
                </a:lnTo>
                <a:lnTo>
                  <a:pt x="595" y="2"/>
                </a:lnTo>
                <a:lnTo>
                  <a:pt x="596" y="1"/>
                </a:lnTo>
                <a:lnTo>
                  <a:pt x="596" y="1"/>
                </a:lnTo>
                <a:lnTo>
                  <a:pt x="596" y="2"/>
                </a:lnTo>
                <a:lnTo>
                  <a:pt x="597" y="1"/>
                </a:lnTo>
                <a:lnTo>
                  <a:pt x="597" y="2"/>
                </a:lnTo>
                <a:lnTo>
                  <a:pt x="597" y="3"/>
                </a:lnTo>
                <a:lnTo>
                  <a:pt x="598" y="3"/>
                </a:lnTo>
                <a:lnTo>
                  <a:pt x="598" y="4"/>
                </a:lnTo>
                <a:lnTo>
                  <a:pt x="600" y="4"/>
                </a:lnTo>
                <a:lnTo>
                  <a:pt x="600" y="3"/>
                </a:lnTo>
                <a:lnTo>
                  <a:pt x="600" y="3"/>
                </a:lnTo>
                <a:lnTo>
                  <a:pt x="601" y="3"/>
                </a:lnTo>
                <a:lnTo>
                  <a:pt x="601" y="4"/>
                </a:lnTo>
                <a:lnTo>
                  <a:pt x="601" y="4"/>
                </a:lnTo>
                <a:lnTo>
                  <a:pt x="602" y="2"/>
                </a:lnTo>
                <a:lnTo>
                  <a:pt x="602" y="1"/>
                </a:lnTo>
                <a:lnTo>
                  <a:pt x="602" y="3"/>
                </a:lnTo>
                <a:lnTo>
                  <a:pt x="603" y="2"/>
                </a:lnTo>
                <a:lnTo>
                  <a:pt x="603" y="2"/>
                </a:lnTo>
                <a:lnTo>
                  <a:pt x="604" y="3"/>
                </a:lnTo>
                <a:lnTo>
                  <a:pt x="604" y="4"/>
                </a:lnTo>
                <a:lnTo>
                  <a:pt x="604" y="2"/>
                </a:lnTo>
                <a:lnTo>
                  <a:pt x="605" y="3"/>
                </a:lnTo>
                <a:lnTo>
                  <a:pt x="605" y="2"/>
                </a:lnTo>
                <a:lnTo>
                  <a:pt x="605" y="2"/>
                </a:lnTo>
                <a:lnTo>
                  <a:pt x="606" y="2"/>
                </a:lnTo>
                <a:lnTo>
                  <a:pt x="606" y="1"/>
                </a:lnTo>
                <a:lnTo>
                  <a:pt x="606" y="2"/>
                </a:lnTo>
                <a:lnTo>
                  <a:pt x="607" y="4"/>
                </a:lnTo>
                <a:lnTo>
                  <a:pt x="607" y="3"/>
                </a:lnTo>
                <a:lnTo>
                  <a:pt x="609" y="3"/>
                </a:lnTo>
                <a:lnTo>
                  <a:pt x="609" y="3"/>
                </a:lnTo>
                <a:lnTo>
                  <a:pt x="609" y="4"/>
                </a:lnTo>
                <a:lnTo>
                  <a:pt x="610" y="1"/>
                </a:lnTo>
                <a:lnTo>
                  <a:pt x="610" y="4"/>
                </a:lnTo>
                <a:lnTo>
                  <a:pt x="610" y="3"/>
                </a:lnTo>
                <a:lnTo>
                  <a:pt x="611" y="2"/>
                </a:lnTo>
                <a:lnTo>
                  <a:pt x="611" y="3"/>
                </a:lnTo>
                <a:lnTo>
                  <a:pt x="611" y="2"/>
                </a:lnTo>
                <a:lnTo>
                  <a:pt x="612" y="4"/>
                </a:lnTo>
                <a:lnTo>
                  <a:pt x="612" y="3"/>
                </a:lnTo>
                <a:lnTo>
                  <a:pt x="613" y="3"/>
                </a:lnTo>
                <a:lnTo>
                  <a:pt x="613" y="3"/>
                </a:lnTo>
                <a:lnTo>
                  <a:pt x="613" y="3"/>
                </a:lnTo>
                <a:lnTo>
                  <a:pt x="614" y="2"/>
                </a:lnTo>
                <a:lnTo>
                  <a:pt x="614" y="3"/>
                </a:lnTo>
                <a:lnTo>
                  <a:pt x="614" y="3"/>
                </a:lnTo>
                <a:lnTo>
                  <a:pt x="615" y="2"/>
                </a:lnTo>
                <a:lnTo>
                  <a:pt x="615" y="4"/>
                </a:lnTo>
                <a:lnTo>
                  <a:pt x="616" y="3"/>
                </a:lnTo>
                <a:lnTo>
                  <a:pt x="616" y="2"/>
                </a:lnTo>
                <a:lnTo>
                  <a:pt x="616" y="2"/>
                </a:lnTo>
                <a:lnTo>
                  <a:pt x="618" y="1"/>
                </a:lnTo>
                <a:lnTo>
                  <a:pt x="618" y="4"/>
                </a:lnTo>
                <a:lnTo>
                  <a:pt x="618" y="3"/>
                </a:lnTo>
                <a:lnTo>
                  <a:pt x="619" y="3"/>
                </a:lnTo>
                <a:lnTo>
                  <a:pt x="619" y="2"/>
                </a:lnTo>
                <a:lnTo>
                  <a:pt x="619" y="1"/>
                </a:lnTo>
                <a:lnTo>
                  <a:pt x="620" y="3"/>
                </a:lnTo>
                <a:lnTo>
                  <a:pt x="620" y="4"/>
                </a:lnTo>
                <a:lnTo>
                  <a:pt x="621" y="4"/>
                </a:lnTo>
                <a:lnTo>
                  <a:pt x="621" y="3"/>
                </a:lnTo>
                <a:lnTo>
                  <a:pt x="621" y="2"/>
                </a:lnTo>
                <a:lnTo>
                  <a:pt x="622" y="3"/>
                </a:lnTo>
                <a:lnTo>
                  <a:pt x="622" y="3"/>
                </a:lnTo>
                <a:lnTo>
                  <a:pt x="622" y="3"/>
                </a:lnTo>
                <a:lnTo>
                  <a:pt x="623" y="3"/>
                </a:lnTo>
                <a:lnTo>
                  <a:pt x="623" y="3"/>
                </a:lnTo>
                <a:lnTo>
                  <a:pt x="623" y="4"/>
                </a:lnTo>
                <a:lnTo>
                  <a:pt x="624" y="4"/>
                </a:lnTo>
                <a:lnTo>
                  <a:pt x="624" y="4"/>
                </a:lnTo>
                <a:lnTo>
                  <a:pt x="625" y="2"/>
                </a:lnTo>
                <a:lnTo>
                  <a:pt x="625" y="3"/>
                </a:lnTo>
                <a:lnTo>
                  <a:pt x="625" y="2"/>
                </a:lnTo>
                <a:lnTo>
                  <a:pt x="627" y="3"/>
                </a:lnTo>
                <a:lnTo>
                  <a:pt x="627" y="2"/>
                </a:lnTo>
                <a:lnTo>
                  <a:pt x="627" y="2"/>
                </a:lnTo>
                <a:lnTo>
                  <a:pt x="628" y="3"/>
                </a:lnTo>
                <a:lnTo>
                  <a:pt x="628" y="2"/>
                </a:lnTo>
                <a:lnTo>
                  <a:pt x="628" y="2"/>
                </a:lnTo>
                <a:lnTo>
                  <a:pt x="629" y="2"/>
                </a:lnTo>
                <a:lnTo>
                  <a:pt x="629" y="3"/>
                </a:lnTo>
                <a:lnTo>
                  <a:pt x="630" y="2"/>
                </a:lnTo>
                <a:lnTo>
                  <a:pt x="630" y="4"/>
                </a:lnTo>
                <a:lnTo>
                  <a:pt x="630" y="1"/>
                </a:lnTo>
                <a:lnTo>
                  <a:pt x="631" y="1"/>
                </a:lnTo>
                <a:lnTo>
                  <a:pt x="631" y="3"/>
                </a:lnTo>
                <a:lnTo>
                  <a:pt x="631" y="1"/>
                </a:lnTo>
                <a:lnTo>
                  <a:pt x="632" y="3"/>
                </a:lnTo>
                <a:lnTo>
                  <a:pt x="632" y="2"/>
                </a:lnTo>
                <a:lnTo>
                  <a:pt x="632" y="2"/>
                </a:lnTo>
                <a:lnTo>
                  <a:pt x="633" y="4"/>
                </a:lnTo>
                <a:lnTo>
                  <a:pt x="633" y="3"/>
                </a:lnTo>
                <a:lnTo>
                  <a:pt x="634" y="3"/>
                </a:lnTo>
                <a:lnTo>
                  <a:pt x="634" y="2"/>
                </a:lnTo>
                <a:lnTo>
                  <a:pt x="634" y="3"/>
                </a:lnTo>
                <a:lnTo>
                  <a:pt x="636" y="3"/>
                </a:lnTo>
                <a:lnTo>
                  <a:pt x="636" y="4"/>
                </a:lnTo>
                <a:lnTo>
                  <a:pt x="636" y="3"/>
                </a:lnTo>
                <a:lnTo>
                  <a:pt x="637" y="3"/>
                </a:lnTo>
                <a:lnTo>
                  <a:pt x="637" y="4"/>
                </a:lnTo>
                <a:lnTo>
                  <a:pt x="637" y="4"/>
                </a:lnTo>
                <a:lnTo>
                  <a:pt x="638" y="3"/>
                </a:lnTo>
                <a:lnTo>
                  <a:pt x="638" y="2"/>
                </a:lnTo>
                <a:lnTo>
                  <a:pt x="639" y="3"/>
                </a:lnTo>
                <a:lnTo>
                  <a:pt x="639" y="2"/>
                </a:lnTo>
                <a:lnTo>
                  <a:pt x="639" y="4"/>
                </a:lnTo>
                <a:lnTo>
                  <a:pt x="640" y="2"/>
                </a:lnTo>
                <a:lnTo>
                  <a:pt x="640" y="4"/>
                </a:lnTo>
                <a:lnTo>
                  <a:pt x="640" y="1"/>
                </a:lnTo>
                <a:lnTo>
                  <a:pt x="641" y="2"/>
                </a:lnTo>
                <a:lnTo>
                  <a:pt x="641" y="3"/>
                </a:lnTo>
                <a:lnTo>
                  <a:pt x="641" y="3"/>
                </a:lnTo>
                <a:lnTo>
                  <a:pt x="642" y="3"/>
                </a:lnTo>
                <a:lnTo>
                  <a:pt x="642" y="3"/>
                </a:lnTo>
                <a:lnTo>
                  <a:pt x="643" y="4"/>
                </a:lnTo>
                <a:lnTo>
                  <a:pt x="643" y="4"/>
                </a:lnTo>
                <a:lnTo>
                  <a:pt x="643" y="4"/>
                </a:lnTo>
                <a:lnTo>
                  <a:pt x="645" y="3"/>
                </a:lnTo>
                <a:lnTo>
                  <a:pt x="645" y="2"/>
                </a:lnTo>
                <a:lnTo>
                  <a:pt x="645" y="2"/>
                </a:lnTo>
                <a:lnTo>
                  <a:pt x="646" y="4"/>
                </a:lnTo>
                <a:lnTo>
                  <a:pt x="646" y="2"/>
                </a:lnTo>
                <a:lnTo>
                  <a:pt x="646" y="4"/>
                </a:lnTo>
                <a:lnTo>
                  <a:pt x="647" y="3"/>
                </a:lnTo>
                <a:lnTo>
                  <a:pt x="647" y="5"/>
                </a:lnTo>
                <a:lnTo>
                  <a:pt x="648" y="4"/>
                </a:lnTo>
                <a:lnTo>
                  <a:pt x="648" y="4"/>
                </a:lnTo>
                <a:lnTo>
                  <a:pt x="648" y="2"/>
                </a:lnTo>
                <a:lnTo>
                  <a:pt x="649" y="4"/>
                </a:lnTo>
                <a:lnTo>
                  <a:pt x="649" y="1"/>
                </a:lnTo>
                <a:lnTo>
                  <a:pt x="649" y="2"/>
                </a:lnTo>
                <a:lnTo>
                  <a:pt x="650" y="3"/>
                </a:lnTo>
                <a:lnTo>
                  <a:pt x="650" y="3"/>
                </a:lnTo>
                <a:lnTo>
                  <a:pt x="650" y="4"/>
                </a:lnTo>
                <a:lnTo>
                  <a:pt x="651" y="3"/>
                </a:lnTo>
                <a:lnTo>
                  <a:pt x="651" y="3"/>
                </a:lnTo>
                <a:lnTo>
                  <a:pt x="652" y="3"/>
                </a:lnTo>
                <a:lnTo>
                  <a:pt x="652" y="3"/>
                </a:lnTo>
                <a:lnTo>
                  <a:pt x="652" y="2"/>
                </a:lnTo>
                <a:lnTo>
                  <a:pt x="654" y="2"/>
                </a:lnTo>
                <a:lnTo>
                  <a:pt x="654" y="2"/>
                </a:lnTo>
                <a:lnTo>
                  <a:pt x="654" y="1"/>
                </a:lnTo>
                <a:lnTo>
                  <a:pt x="655" y="3"/>
                </a:lnTo>
                <a:lnTo>
                  <a:pt x="655" y="3"/>
                </a:lnTo>
                <a:lnTo>
                  <a:pt x="655" y="3"/>
                </a:lnTo>
                <a:lnTo>
                  <a:pt x="656" y="4"/>
                </a:lnTo>
                <a:lnTo>
                  <a:pt x="656" y="2"/>
                </a:lnTo>
                <a:lnTo>
                  <a:pt x="657" y="4"/>
                </a:lnTo>
                <a:lnTo>
                  <a:pt x="657" y="1"/>
                </a:lnTo>
                <a:lnTo>
                  <a:pt x="657" y="3"/>
                </a:lnTo>
                <a:lnTo>
                  <a:pt x="658" y="3"/>
                </a:lnTo>
                <a:lnTo>
                  <a:pt x="658" y="4"/>
                </a:lnTo>
                <a:lnTo>
                  <a:pt x="658" y="4"/>
                </a:lnTo>
                <a:lnTo>
                  <a:pt x="659" y="3"/>
                </a:lnTo>
                <a:lnTo>
                  <a:pt x="659" y="1"/>
                </a:lnTo>
                <a:lnTo>
                  <a:pt x="660" y="2"/>
                </a:lnTo>
                <a:lnTo>
                  <a:pt x="660" y="4"/>
                </a:lnTo>
                <a:lnTo>
                  <a:pt x="660" y="2"/>
                </a:lnTo>
                <a:lnTo>
                  <a:pt x="661" y="3"/>
                </a:lnTo>
                <a:lnTo>
                  <a:pt x="661" y="1"/>
                </a:lnTo>
                <a:lnTo>
                  <a:pt x="661" y="1"/>
                </a:lnTo>
                <a:lnTo>
                  <a:pt x="663" y="3"/>
                </a:lnTo>
                <a:lnTo>
                  <a:pt x="663" y="3"/>
                </a:lnTo>
                <a:lnTo>
                  <a:pt x="663" y="3"/>
                </a:lnTo>
                <a:lnTo>
                  <a:pt x="664" y="4"/>
                </a:lnTo>
                <a:lnTo>
                  <a:pt x="664" y="3"/>
                </a:lnTo>
                <a:lnTo>
                  <a:pt x="665" y="4"/>
                </a:lnTo>
                <a:lnTo>
                  <a:pt x="665" y="4"/>
                </a:lnTo>
                <a:lnTo>
                  <a:pt x="665" y="2"/>
                </a:lnTo>
                <a:lnTo>
                  <a:pt x="666" y="3"/>
                </a:lnTo>
                <a:lnTo>
                  <a:pt x="666" y="5"/>
                </a:lnTo>
                <a:lnTo>
                  <a:pt x="666" y="2"/>
                </a:lnTo>
                <a:lnTo>
                  <a:pt x="667" y="3"/>
                </a:lnTo>
                <a:lnTo>
                  <a:pt x="667" y="1"/>
                </a:lnTo>
                <a:lnTo>
                  <a:pt x="667" y="3"/>
                </a:lnTo>
                <a:lnTo>
                  <a:pt x="668" y="3"/>
                </a:lnTo>
                <a:lnTo>
                  <a:pt x="668" y="1"/>
                </a:lnTo>
                <a:lnTo>
                  <a:pt x="669" y="2"/>
                </a:lnTo>
                <a:lnTo>
                  <a:pt x="669" y="2"/>
                </a:lnTo>
                <a:lnTo>
                  <a:pt x="669" y="3"/>
                </a:lnTo>
                <a:lnTo>
                  <a:pt x="670" y="3"/>
                </a:lnTo>
                <a:lnTo>
                  <a:pt x="670" y="2"/>
                </a:lnTo>
                <a:lnTo>
                  <a:pt x="670" y="1"/>
                </a:lnTo>
                <a:lnTo>
                  <a:pt x="672" y="2"/>
                </a:lnTo>
                <a:lnTo>
                  <a:pt x="672" y="1"/>
                </a:lnTo>
                <a:lnTo>
                  <a:pt x="672" y="4"/>
                </a:lnTo>
                <a:lnTo>
                  <a:pt x="673" y="2"/>
                </a:lnTo>
                <a:lnTo>
                  <a:pt x="673" y="3"/>
                </a:lnTo>
                <a:lnTo>
                  <a:pt x="674" y="4"/>
                </a:lnTo>
                <a:lnTo>
                  <a:pt x="674" y="1"/>
                </a:lnTo>
                <a:lnTo>
                  <a:pt x="674" y="3"/>
                </a:lnTo>
                <a:lnTo>
                  <a:pt x="675" y="3"/>
                </a:lnTo>
                <a:lnTo>
                  <a:pt x="675" y="3"/>
                </a:lnTo>
                <a:lnTo>
                  <a:pt x="675" y="3"/>
                </a:lnTo>
                <a:lnTo>
                  <a:pt x="676" y="1"/>
                </a:lnTo>
                <a:lnTo>
                  <a:pt x="676" y="1"/>
                </a:lnTo>
                <a:lnTo>
                  <a:pt x="676" y="1"/>
                </a:lnTo>
                <a:lnTo>
                  <a:pt x="677" y="3"/>
                </a:lnTo>
                <a:lnTo>
                  <a:pt x="677" y="1"/>
                </a:lnTo>
                <a:lnTo>
                  <a:pt x="678" y="2"/>
                </a:lnTo>
                <a:lnTo>
                  <a:pt x="678" y="3"/>
                </a:lnTo>
                <a:lnTo>
                  <a:pt x="678" y="2"/>
                </a:lnTo>
                <a:lnTo>
                  <a:pt x="679" y="2"/>
                </a:lnTo>
                <a:lnTo>
                  <a:pt x="679" y="2"/>
                </a:lnTo>
                <a:lnTo>
                  <a:pt x="679" y="3"/>
                </a:lnTo>
                <a:lnTo>
                  <a:pt x="681" y="2"/>
                </a:lnTo>
                <a:lnTo>
                  <a:pt x="681" y="4"/>
                </a:lnTo>
                <a:lnTo>
                  <a:pt x="681" y="2"/>
                </a:lnTo>
                <a:lnTo>
                  <a:pt x="682" y="3"/>
                </a:lnTo>
                <a:lnTo>
                  <a:pt x="682" y="3"/>
                </a:lnTo>
                <a:lnTo>
                  <a:pt x="683" y="3"/>
                </a:lnTo>
                <a:lnTo>
                  <a:pt x="683" y="3"/>
                </a:lnTo>
                <a:lnTo>
                  <a:pt x="683" y="2"/>
                </a:lnTo>
                <a:lnTo>
                  <a:pt x="684" y="2"/>
                </a:lnTo>
                <a:lnTo>
                  <a:pt x="684" y="2"/>
                </a:lnTo>
                <a:lnTo>
                  <a:pt x="684" y="2"/>
                </a:lnTo>
                <a:lnTo>
                  <a:pt x="685" y="1"/>
                </a:lnTo>
                <a:lnTo>
                  <a:pt x="685" y="3"/>
                </a:lnTo>
                <a:lnTo>
                  <a:pt x="685" y="3"/>
                </a:lnTo>
                <a:lnTo>
                  <a:pt x="686" y="3"/>
                </a:lnTo>
                <a:lnTo>
                  <a:pt x="686" y="2"/>
                </a:lnTo>
                <a:lnTo>
                  <a:pt x="687" y="3"/>
                </a:lnTo>
                <a:lnTo>
                  <a:pt x="687" y="3"/>
                </a:lnTo>
                <a:lnTo>
                  <a:pt x="687" y="2"/>
                </a:lnTo>
                <a:lnTo>
                  <a:pt x="688" y="2"/>
                </a:lnTo>
                <a:lnTo>
                  <a:pt x="688" y="4"/>
                </a:lnTo>
                <a:lnTo>
                  <a:pt x="688" y="2"/>
                </a:lnTo>
                <a:lnTo>
                  <a:pt x="690" y="2"/>
                </a:lnTo>
                <a:lnTo>
                  <a:pt x="690" y="3"/>
                </a:lnTo>
                <a:lnTo>
                  <a:pt x="690" y="3"/>
                </a:lnTo>
                <a:lnTo>
                  <a:pt x="691" y="2"/>
                </a:lnTo>
                <a:lnTo>
                  <a:pt x="691" y="3"/>
                </a:lnTo>
                <a:lnTo>
                  <a:pt x="692" y="3"/>
                </a:lnTo>
                <a:lnTo>
                  <a:pt x="692" y="2"/>
                </a:lnTo>
                <a:lnTo>
                  <a:pt x="692" y="4"/>
                </a:lnTo>
                <a:lnTo>
                  <a:pt x="693" y="4"/>
                </a:lnTo>
                <a:lnTo>
                  <a:pt x="693" y="2"/>
                </a:lnTo>
                <a:lnTo>
                  <a:pt x="693" y="3"/>
                </a:lnTo>
                <a:lnTo>
                  <a:pt x="694" y="4"/>
                </a:lnTo>
                <a:lnTo>
                  <a:pt x="694" y="3"/>
                </a:lnTo>
                <a:lnTo>
                  <a:pt x="694" y="2"/>
                </a:lnTo>
                <a:lnTo>
                  <a:pt x="695" y="2"/>
                </a:lnTo>
                <a:lnTo>
                  <a:pt x="695" y="4"/>
                </a:lnTo>
                <a:lnTo>
                  <a:pt x="696" y="4"/>
                </a:lnTo>
                <a:lnTo>
                  <a:pt x="696" y="2"/>
                </a:lnTo>
                <a:lnTo>
                  <a:pt x="696" y="2"/>
                </a:lnTo>
                <a:lnTo>
                  <a:pt x="697" y="2"/>
                </a:lnTo>
                <a:lnTo>
                  <a:pt x="697" y="4"/>
                </a:lnTo>
                <a:lnTo>
                  <a:pt x="697" y="3"/>
                </a:lnTo>
                <a:lnTo>
                  <a:pt x="699" y="2"/>
                </a:lnTo>
                <a:lnTo>
                  <a:pt x="699" y="3"/>
                </a:lnTo>
                <a:lnTo>
                  <a:pt x="699" y="1"/>
                </a:lnTo>
                <a:lnTo>
                  <a:pt x="700" y="4"/>
                </a:lnTo>
                <a:lnTo>
                  <a:pt x="700" y="3"/>
                </a:lnTo>
                <a:lnTo>
                  <a:pt x="701" y="3"/>
                </a:lnTo>
                <a:lnTo>
                  <a:pt x="701" y="4"/>
                </a:lnTo>
                <a:lnTo>
                  <a:pt x="701" y="4"/>
                </a:lnTo>
                <a:lnTo>
                  <a:pt x="702" y="2"/>
                </a:lnTo>
                <a:lnTo>
                  <a:pt x="702" y="2"/>
                </a:lnTo>
                <a:lnTo>
                  <a:pt x="702" y="3"/>
                </a:lnTo>
                <a:lnTo>
                  <a:pt x="703" y="3"/>
                </a:lnTo>
                <a:lnTo>
                  <a:pt x="703" y="2"/>
                </a:lnTo>
                <a:lnTo>
                  <a:pt x="704" y="4"/>
                </a:lnTo>
                <a:lnTo>
                  <a:pt x="704" y="3"/>
                </a:lnTo>
                <a:lnTo>
                  <a:pt x="704" y="3"/>
                </a:lnTo>
                <a:lnTo>
                  <a:pt x="705" y="4"/>
                </a:lnTo>
                <a:lnTo>
                  <a:pt x="705" y="3"/>
                </a:lnTo>
                <a:lnTo>
                  <a:pt x="705" y="4"/>
                </a:lnTo>
                <a:lnTo>
                  <a:pt x="706" y="2"/>
                </a:lnTo>
                <a:lnTo>
                  <a:pt x="706" y="3"/>
                </a:lnTo>
                <a:lnTo>
                  <a:pt x="706" y="2"/>
                </a:lnTo>
                <a:lnTo>
                  <a:pt x="708" y="3"/>
                </a:lnTo>
                <a:lnTo>
                  <a:pt x="708" y="2"/>
                </a:lnTo>
                <a:lnTo>
                  <a:pt x="709" y="4"/>
                </a:lnTo>
                <a:lnTo>
                  <a:pt x="709" y="2"/>
                </a:lnTo>
                <a:lnTo>
                  <a:pt x="709" y="2"/>
                </a:lnTo>
                <a:lnTo>
                  <a:pt x="710" y="1"/>
                </a:lnTo>
                <a:lnTo>
                  <a:pt x="710" y="2"/>
                </a:lnTo>
                <a:lnTo>
                  <a:pt x="710" y="2"/>
                </a:lnTo>
                <a:lnTo>
                  <a:pt x="711" y="2"/>
                </a:lnTo>
                <a:lnTo>
                  <a:pt x="711" y="2"/>
                </a:lnTo>
                <a:lnTo>
                  <a:pt x="711" y="4"/>
                </a:lnTo>
                <a:lnTo>
                  <a:pt x="712" y="2"/>
                </a:lnTo>
                <a:lnTo>
                  <a:pt x="712" y="2"/>
                </a:lnTo>
                <a:lnTo>
                  <a:pt x="713" y="3"/>
                </a:lnTo>
                <a:lnTo>
                  <a:pt x="713" y="1"/>
                </a:lnTo>
                <a:lnTo>
                  <a:pt x="713" y="2"/>
                </a:lnTo>
                <a:lnTo>
                  <a:pt x="714" y="3"/>
                </a:lnTo>
                <a:lnTo>
                  <a:pt x="714" y="3"/>
                </a:lnTo>
                <a:lnTo>
                  <a:pt x="714" y="2"/>
                </a:lnTo>
                <a:lnTo>
                  <a:pt x="715" y="1"/>
                </a:lnTo>
                <a:lnTo>
                  <a:pt x="715" y="2"/>
                </a:lnTo>
                <a:lnTo>
                  <a:pt x="715" y="4"/>
                </a:lnTo>
                <a:lnTo>
                  <a:pt x="717" y="2"/>
                </a:lnTo>
                <a:lnTo>
                  <a:pt x="717" y="3"/>
                </a:lnTo>
                <a:lnTo>
                  <a:pt x="718" y="4"/>
                </a:lnTo>
                <a:lnTo>
                  <a:pt x="718" y="4"/>
                </a:lnTo>
                <a:lnTo>
                  <a:pt x="718" y="3"/>
                </a:lnTo>
                <a:lnTo>
                  <a:pt x="719" y="3"/>
                </a:lnTo>
                <a:lnTo>
                  <a:pt x="719" y="3"/>
                </a:lnTo>
                <a:lnTo>
                  <a:pt x="719" y="4"/>
                </a:lnTo>
                <a:lnTo>
                  <a:pt x="720" y="4"/>
                </a:lnTo>
                <a:lnTo>
                  <a:pt x="720" y="3"/>
                </a:lnTo>
                <a:lnTo>
                  <a:pt x="720" y="2"/>
                </a:lnTo>
                <a:lnTo>
                  <a:pt x="721" y="3"/>
                </a:lnTo>
                <a:lnTo>
                  <a:pt x="721" y="3"/>
                </a:lnTo>
                <a:lnTo>
                  <a:pt x="722" y="2"/>
                </a:lnTo>
                <a:lnTo>
                  <a:pt x="722" y="2"/>
                </a:lnTo>
                <a:lnTo>
                  <a:pt x="722" y="2"/>
                </a:lnTo>
                <a:lnTo>
                  <a:pt x="723" y="3"/>
                </a:lnTo>
                <a:lnTo>
                  <a:pt x="723" y="4"/>
                </a:lnTo>
                <a:lnTo>
                  <a:pt x="723" y="4"/>
                </a:lnTo>
                <a:lnTo>
                  <a:pt x="724" y="3"/>
                </a:lnTo>
                <a:lnTo>
                  <a:pt x="724" y="3"/>
                </a:lnTo>
                <a:lnTo>
                  <a:pt x="724" y="3"/>
                </a:lnTo>
                <a:lnTo>
                  <a:pt x="725" y="4"/>
                </a:lnTo>
                <a:lnTo>
                  <a:pt x="725" y="4"/>
                </a:lnTo>
                <a:lnTo>
                  <a:pt x="727" y="3"/>
                </a:lnTo>
                <a:lnTo>
                  <a:pt x="727" y="3"/>
                </a:lnTo>
                <a:lnTo>
                  <a:pt x="727" y="2"/>
                </a:lnTo>
                <a:lnTo>
                  <a:pt x="728" y="3"/>
                </a:lnTo>
                <a:lnTo>
                  <a:pt x="728" y="4"/>
                </a:lnTo>
                <a:lnTo>
                  <a:pt x="728" y="4"/>
                </a:lnTo>
                <a:lnTo>
                  <a:pt x="729" y="4"/>
                </a:lnTo>
                <a:lnTo>
                  <a:pt x="729" y="3"/>
                </a:lnTo>
                <a:lnTo>
                  <a:pt x="729" y="2"/>
                </a:lnTo>
                <a:lnTo>
                  <a:pt x="730" y="3"/>
                </a:lnTo>
                <a:lnTo>
                  <a:pt x="730" y="4"/>
                </a:lnTo>
                <a:lnTo>
                  <a:pt x="731" y="4"/>
                </a:lnTo>
                <a:lnTo>
                  <a:pt x="731" y="2"/>
                </a:lnTo>
                <a:lnTo>
                  <a:pt x="731" y="3"/>
                </a:lnTo>
                <a:lnTo>
                  <a:pt x="732" y="4"/>
                </a:lnTo>
                <a:lnTo>
                  <a:pt x="732" y="4"/>
                </a:lnTo>
                <a:lnTo>
                  <a:pt x="732" y="2"/>
                </a:lnTo>
                <a:lnTo>
                  <a:pt x="733" y="3"/>
                </a:lnTo>
                <a:lnTo>
                  <a:pt x="733" y="4"/>
                </a:lnTo>
                <a:lnTo>
                  <a:pt x="733" y="3"/>
                </a:lnTo>
                <a:lnTo>
                  <a:pt x="734" y="2"/>
                </a:lnTo>
                <a:lnTo>
                  <a:pt x="734" y="2"/>
                </a:lnTo>
                <a:lnTo>
                  <a:pt x="736" y="2"/>
                </a:lnTo>
                <a:lnTo>
                  <a:pt x="736" y="3"/>
                </a:lnTo>
                <a:lnTo>
                  <a:pt x="736" y="3"/>
                </a:lnTo>
                <a:lnTo>
                  <a:pt x="737" y="3"/>
                </a:lnTo>
                <a:lnTo>
                  <a:pt x="737" y="3"/>
                </a:lnTo>
                <a:lnTo>
                  <a:pt x="737" y="2"/>
                </a:lnTo>
                <a:lnTo>
                  <a:pt x="738" y="3"/>
                </a:lnTo>
                <a:lnTo>
                  <a:pt x="738" y="1"/>
                </a:lnTo>
                <a:lnTo>
                  <a:pt x="738" y="3"/>
                </a:lnTo>
                <a:lnTo>
                  <a:pt x="739" y="1"/>
                </a:lnTo>
                <a:lnTo>
                  <a:pt x="739" y="4"/>
                </a:lnTo>
                <a:lnTo>
                  <a:pt x="740" y="4"/>
                </a:lnTo>
                <a:lnTo>
                  <a:pt x="740" y="3"/>
                </a:lnTo>
                <a:lnTo>
                  <a:pt x="740" y="3"/>
                </a:lnTo>
                <a:lnTo>
                  <a:pt x="741" y="1"/>
                </a:lnTo>
                <a:lnTo>
                  <a:pt x="741" y="4"/>
                </a:lnTo>
                <a:lnTo>
                  <a:pt x="741" y="2"/>
                </a:lnTo>
                <a:lnTo>
                  <a:pt x="742" y="4"/>
                </a:lnTo>
                <a:lnTo>
                  <a:pt x="742" y="4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8120063" y="3313112"/>
            <a:ext cx="1588" cy="0"/>
          </a:xfrm>
          <a:prstGeom prst="line">
            <a:avLst/>
          </a:pr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616075" y="3289299"/>
            <a:ext cx="5326063" cy="174625"/>
          </a:xfrm>
          <a:custGeom>
            <a:avLst/>
            <a:gdLst>
              <a:gd name="T0" fmla="*/ 51 w 3355"/>
              <a:gd name="T1" fmla="*/ 2 h 110"/>
              <a:gd name="T2" fmla="*/ 103 w 3355"/>
              <a:gd name="T3" fmla="*/ 4 h 110"/>
              <a:gd name="T4" fmla="*/ 156 w 3355"/>
              <a:gd name="T5" fmla="*/ 2 h 110"/>
              <a:gd name="T6" fmla="*/ 209 w 3355"/>
              <a:gd name="T7" fmla="*/ 2 h 110"/>
              <a:gd name="T8" fmla="*/ 260 w 3355"/>
              <a:gd name="T9" fmla="*/ 4 h 110"/>
              <a:gd name="T10" fmla="*/ 313 w 3355"/>
              <a:gd name="T11" fmla="*/ 4 h 110"/>
              <a:gd name="T12" fmla="*/ 366 w 3355"/>
              <a:gd name="T13" fmla="*/ 1 h 110"/>
              <a:gd name="T14" fmla="*/ 418 w 3355"/>
              <a:gd name="T15" fmla="*/ 2 h 110"/>
              <a:gd name="T16" fmla="*/ 471 w 3355"/>
              <a:gd name="T17" fmla="*/ 2 h 110"/>
              <a:gd name="T18" fmla="*/ 524 w 3355"/>
              <a:gd name="T19" fmla="*/ 1 h 110"/>
              <a:gd name="T20" fmla="*/ 575 w 3355"/>
              <a:gd name="T21" fmla="*/ 1 h 110"/>
              <a:gd name="T22" fmla="*/ 628 w 3355"/>
              <a:gd name="T23" fmla="*/ 1 h 110"/>
              <a:gd name="T24" fmla="*/ 681 w 3355"/>
              <a:gd name="T25" fmla="*/ 1 h 110"/>
              <a:gd name="T26" fmla="*/ 733 w 3355"/>
              <a:gd name="T27" fmla="*/ 2 h 110"/>
              <a:gd name="T28" fmla="*/ 786 w 3355"/>
              <a:gd name="T29" fmla="*/ 3 h 110"/>
              <a:gd name="T30" fmla="*/ 838 w 3355"/>
              <a:gd name="T31" fmla="*/ 107 h 110"/>
              <a:gd name="T32" fmla="*/ 890 w 3355"/>
              <a:gd name="T33" fmla="*/ 106 h 110"/>
              <a:gd name="T34" fmla="*/ 943 w 3355"/>
              <a:gd name="T35" fmla="*/ 106 h 110"/>
              <a:gd name="T36" fmla="*/ 996 w 3355"/>
              <a:gd name="T37" fmla="*/ 106 h 110"/>
              <a:gd name="T38" fmla="*/ 1048 w 3355"/>
              <a:gd name="T39" fmla="*/ 106 h 110"/>
              <a:gd name="T40" fmla="*/ 1100 w 3355"/>
              <a:gd name="T41" fmla="*/ 109 h 110"/>
              <a:gd name="T42" fmla="*/ 1153 w 3355"/>
              <a:gd name="T43" fmla="*/ 106 h 110"/>
              <a:gd name="T44" fmla="*/ 1205 w 3355"/>
              <a:gd name="T45" fmla="*/ 106 h 110"/>
              <a:gd name="T46" fmla="*/ 1258 w 3355"/>
              <a:gd name="T47" fmla="*/ 106 h 110"/>
              <a:gd name="T48" fmla="*/ 1311 w 3355"/>
              <a:gd name="T49" fmla="*/ 107 h 110"/>
              <a:gd name="T50" fmla="*/ 1363 w 3355"/>
              <a:gd name="T51" fmla="*/ 107 h 110"/>
              <a:gd name="T52" fmla="*/ 1415 w 3355"/>
              <a:gd name="T53" fmla="*/ 107 h 110"/>
              <a:gd name="T54" fmla="*/ 1468 w 3355"/>
              <a:gd name="T55" fmla="*/ 107 h 110"/>
              <a:gd name="T56" fmla="*/ 1520 w 3355"/>
              <a:gd name="T57" fmla="*/ 106 h 110"/>
              <a:gd name="T58" fmla="*/ 1573 w 3355"/>
              <a:gd name="T59" fmla="*/ 109 h 110"/>
              <a:gd name="T60" fmla="*/ 1625 w 3355"/>
              <a:gd name="T61" fmla="*/ 109 h 110"/>
              <a:gd name="T62" fmla="*/ 1677 w 3355"/>
              <a:gd name="T63" fmla="*/ 106 h 110"/>
              <a:gd name="T64" fmla="*/ 1730 w 3355"/>
              <a:gd name="T65" fmla="*/ 106 h 110"/>
              <a:gd name="T66" fmla="*/ 1782 w 3355"/>
              <a:gd name="T67" fmla="*/ 106 h 110"/>
              <a:gd name="T68" fmla="*/ 1835 w 3355"/>
              <a:gd name="T69" fmla="*/ 107 h 110"/>
              <a:gd name="T70" fmla="*/ 1888 w 3355"/>
              <a:gd name="T71" fmla="*/ 109 h 110"/>
              <a:gd name="T72" fmla="*/ 1939 w 3355"/>
              <a:gd name="T73" fmla="*/ 109 h 110"/>
              <a:gd name="T74" fmla="*/ 1992 w 3355"/>
              <a:gd name="T75" fmla="*/ 106 h 110"/>
              <a:gd name="T76" fmla="*/ 2045 w 3355"/>
              <a:gd name="T77" fmla="*/ 106 h 110"/>
              <a:gd name="T78" fmla="*/ 2097 w 3355"/>
              <a:gd name="T79" fmla="*/ 106 h 110"/>
              <a:gd name="T80" fmla="*/ 2150 w 3355"/>
              <a:gd name="T81" fmla="*/ 106 h 110"/>
              <a:gd name="T82" fmla="*/ 2203 w 3355"/>
              <a:gd name="T83" fmla="*/ 106 h 110"/>
              <a:gd name="T84" fmla="*/ 2254 w 3355"/>
              <a:gd name="T85" fmla="*/ 106 h 110"/>
              <a:gd name="T86" fmla="*/ 2307 w 3355"/>
              <a:gd name="T87" fmla="*/ 106 h 110"/>
              <a:gd name="T88" fmla="*/ 2360 w 3355"/>
              <a:gd name="T89" fmla="*/ 107 h 110"/>
              <a:gd name="T90" fmla="*/ 2412 w 3355"/>
              <a:gd name="T91" fmla="*/ 106 h 110"/>
              <a:gd name="T92" fmla="*/ 2465 w 3355"/>
              <a:gd name="T93" fmla="*/ 107 h 110"/>
              <a:gd name="T94" fmla="*/ 2517 w 3355"/>
              <a:gd name="T95" fmla="*/ 106 h 110"/>
              <a:gd name="T96" fmla="*/ 2569 w 3355"/>
              <a:gd name="T97" fmla="*/ 109 h 110"/>
              <a:gd name="T98" fmla="*/ 2622 w 3355"/>
              <a:gd name="T99" fmla="*/ 109 h 110"/>
              <a:gd name="T100" fmla="*/ 2675 w 3355"/>
              <a:gd name="T101" fmla="*/ 105 h 110"/>
              <a:gd name="T102" fmla="*/ 2727 w 3355"/>
              <a:gd name="T103" fmla="*/ 106 h 110"/>
              <a:gd name="T104" fmla="*/ 2779 w 3355"/>
              <a:gd name="T105" fmla="*/ 107 h 110"/>
              <a:gd name="T106" fmla="*/ 2832 w 3355"/>
              <a:gd name="T107" fmla="*/ 107 h 110"/>
              <a:gd name="T108" fmla="*/ 2884 w 3355"/>
              <a:gd name="T109" fmla="*/ 4 h 110"/>
              <a:gd name="T110" fmla="*/ 2937 w 3355"/>
              <a:gd name="T111" fmla="*/ 1 h 110"/>
              <a:gd name="T112" fmla="*/ 2990 w 3355"/>
              <a:gd name="T113" fmla="*/ 2 h 110"/>
              <a:gd name="T114" fmla="*/ 3041 w 3355"/>
              <a:gd name="T115" fmla="*/ 3 h 110"/>
              <a:gd name="T116" fmla="*/ 3094 w 3355"/>
              <a:gd name="T117" fmla="*/ 4 h 110"/>
              <a:gd name="T118" fmla="*/ 3146 w 3355"/>
              <a:gd name="T119" fmla="*/ 2 h 110"/>
              <a:gd name="T120" fmla="*/ 3199 w 3355"/>
              <a:gd name="T121" fmla="*/ 3 h 110"/>
              <a:gd name="T122" fmla="*/ 3252 w 3355"/>
              <a:gd name="T123" fmla="*/ 2 h 110"/>
              <a:gd name="T124" fmla="*/ 3303 w 3355"/>
              <a:gd name="T125" fmla="*/ 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110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1" y="3"/>
                </a:lnTo>
                <a:lnTo>
                  <a:pt x="1" y="2"/>
                </a:lnTo>
                <a:lnTo>
                  <a:pt x="1" y="2"/>
                </a:lnTo>
                <a:lnTo>
                  <a:pt x="2" y="3"/>
                </a:lnTo>
                <a:lnTo>
                  <a:pt x="2" y="1"/>
                </a:lnTo>
                <a:lnTo>
                  <a:pt x="2" y="2"/>
                </a:lnTo>
                <a:lnTo>
                  <a:pt x="3" y="3"/>
                </a:lnTo>
                <a:lnTo>
                  <a:pt x="3" y="3"/>
                </a:lnTo>
                <a:lnTo>
                  <a:pt x="4" y="3"/>
                </a:lnTo>
                <a:lnTo>
                  <a:pt x="4" y="3"/>
                </a:lnTo>
                <a:lnTo>
                  <a:pt x="4" y="3"/>
                </a:lnTo>
                <a:lnTo>
                  <a:pt x="5" y="3"/>
                </a:lnTo>
                <a:lnTo>
                  <a:pt x="5" y="3"/>
                </a:lnTo>
                <a:lnTo>
                  <a:pt x="5" y="3"/>
                </a:lnTo>
                <a:lnTo>
                  <a:pt x="6" y="3"/>
                </a:lnTo>
                <a:lnTo>
                  <a:pt x="6" y="3"/>
                </a:lnTo>
                <a:lnTo>
                  <a:pt x="6" y="3"/>
                </a:lnTo>
                <a:lnTo>
                  <a:pt x="7" y="3"/>
                </a:lnTo>
                <a:lnTo>
                  <a:pt x="7" y="4"/>
                </a:lnTo>
                <a:lnTo>
                  <a:pt x="9" y="3"/>
                </a:lnTo>
                <a:lnTo>
                  <a:pt x="9" y="2"/>
                </a:lnTo>
                <a:lnTo>
                  <a:pt x="9" y="4"/>
                </a:lnTo>
                <a:lnTo>
                  <a:pt x="10" y="3"/>
                </a:lnTo>
                <a:lnTo>
                  <a:pt x="10" y="3"/>
                </a:lnTo>
                <a:lnTo>
                  <a:pt x="10" y="3"/>
                </a:lnTo>
                <a:lnTo>
                  <a:pt x="11" y="2"/>
                </a:lnTo>
                <a:lnTo>
                  <a:pt x="11" y="1"/>
                </a:lnTo>
                <a:lnTo>
                  <a:pt x="11" y="2"/>
                </a:lnTo>
                <a:lnTo>
                  <a:pt x="12" y="1"/>
                </a:lnTo>
                <a:lnTo>
                  <a:pt x="12" y="2"/>
                </a:lnTo>
                <a:lnTo>
                  <a:pt x="13" y="3"/>
                </a:lnTo>
                <a:lnTo>
                  <a:pt x="13" y="2"/>
                </a:lnTo>
                <a:lnTo>
                  <a:pt x="13" y="3"/>
                </a:lnTo>
                <a:lnTo>
                  <a:pt x="14" y="3"/>
                </a:lnTo>
                <a:lnTo>
                  <a:pt x="14" y="2"/>
                </a:lnTo>
                <a:lnTo>
                  <a:pt x="14" y="3"/>
                </a:lnTo>
                <a:lnTo>
                  <a:pt x="15" y="1"/>
                </a:lnTo>
                <a:lnTo>
                  <a:pt x="15" y="4"/>
                </a:lnTo>
                <a:lnTo>
                  <a:pt x="15" y="3"/>
                </a:lnTo>
                <a:lnTo>
                  <a:pt x="16" y="4"/>
                </a:lnTo>
                <a:lnTo>
                  <a:pt x="16" y="4"/>
                </a:lnTo>
                <a:lnTo>
                  <a:pt x="18" y="1"/>
                </a:lnTo>
                <a:lnTo>
                  <a:pt x="18" y="4"/>
                </a:lnTo>
                <a:lnTo>
                  <a:pt x="18" y="2"/>
                </a:lnTo>
                <a:lnTo>
                  <a:pt x="19" y="3"/>
                </a:lnTo>
                <a:lnTo>
                  <a:pt x="19" y="4"/>
                </a:lnTo>
                <a:lnTo>
                  <a:pt x="19" y="3"/>
                </a:lnTo>
                <a:lnTo>
                  <a:pt x="20" y="4"/>
                </a:lnTo>
                <a:lnTo>
                  <a:pt x="20" y="1"/>
                </a:lnTo>
                <a:lnTo>
                  <a:pt x="20" y="2"/>
                </a:lnTo>
                <a:lnTo>
                  <a:pt x="21" y="1"/>
                </a:lnTo>
                <a:lnTo>
                  <a:pt x="21" y="2"/>
                </a:lnTo>
                <a:lnTo>
                  <a:pt x="22" y="3"/>
                </a:lnTo>
                <a:lnTo>
                  <a:pt x="22" y="2"/>
                </a:lnTo>
                <a:lnTo>
                  <a:pt x="22" y="3"/>
                </a:lnTo>
                <a:lnTo>
                  <a:pt x="23" y="3"/>
                </a:lnTo>
                <a:lnTo>
                  <a:pt x="23" y="3"/>
                </a:lnTo>
                <a:lnTo>
                  <a:pt x="23" y="2"/>
                </a:lnTo>
                <a:lnTo>
                  <a:pt x="24" y="4"/>
                </a:lnTo>
                <a:lnTo>
                  <a:pt x="24" y="3"/>
                </a:lnTo>
                <a:lnTo>
                  <a:pt x="24" y="2"/>
                </a:lnTo>
                <a:lnTo>
                  <a:pt x="25" y="4"/>
                </a:lnTo>
                <a:lnTo>
                  <a:pt x="25" y="3"/>
                </a:lnTo>
                <a:lnTo>
                  <a:pt x="27" y="2"/>
                </a:lnTo>
                <a:lnTo>
                  <a:pt x="27" y="2"/>
                </a:lnTo>
                <a:lnTo>
                  <a:pt x="27" y="2"/>
                </a:lnTo>
                <a:lnTo>
                  <a:pt x="28" y="3"/>
                </a:lnTo>
                <a:lnTo>
                  <a:pt x="28" y="1"/>
                </a:lnTo>
                <a:lnTo>
                  <a:pt x="28" y="4"/>
                </a:lnTo>
                <a:lnTo>
                  <a:pt x="29" y="3"/>
                </a:lnTo>
                <a:lnTo>
                  <a:pt x="29" y="2"/>
                </a:lnTo>
                <a:lnTo>
                  <a:pt x="29" y="4"/>
                </a:lnTo>
                <a:lnTo>
                  <a:pt x="30" y="2"/>
                </a:lnTo>
                <a:lnTo>
                  <a:pt x="30" y="3"/>
                </a:lnTo>
                <a:lnTo>
                  <a:pt x="31" y="2"/>
                </a:lnTo>
                <a:lnTo>
                  <a:pt x="31" y="4"/>
                </a:lnTo>
                <a:lnTo>
                  <a:pt x="31" y="2"/>
                </a:lnTo>
                <a:lnTo>
                  <a:pt x="32" y="4"/>
                </a:lnTo>
                <a:lnTo>
                  <a:pt x="32" y="1"/>
                </a:lnTo>
                <a:lnTo>
                  <a:pt x="32" y="1"/>
                </a:lnTo>
                <a:lnTo>
                  <a:pt x="33" y="2"/>
                </a:lnTo>
                <a:lnTo>
                  <a:pt x="33" y="2"/>
                </a:lnTo>
                <a:lnTo>
                  <a:pt x="33" y="3"/>
                </a:lnTo>
                <a:lnTo>
                  <a:pt x="34" y="3"/>
                </a:lnTo>
                <a:lnTo>
                  <a:pt x="34" y="2"/>
                </a:lnTo>
                <a:lnTo>
                  <a:pt x="36" y="4"/>
                </a:lnTo>
                <a:lnTo>
                  <a:pt x="36" y="3"/>
                </a:lnTo>
                <a:lnTo>
                  <a:pt x="36" y="3"/>
                </a:lnTo>
                <a:lnTo>
                  <a:pt x="37" y="3"/>
                </a:lnTo>
                <a:lnTo>
                  <a:pt x="37" y="2"/>
                </a:lnTo>
                <a:lnTo>
                  <a:pt x="37" y="3"/>
                </a:lnTo>
                <a:lnTo>
                  <a:pt x="38" y="1"/>
                </a:lnTo>
                <a:lnTo>
                  <a:pt x="38" y="3"/>
                </a:lnTo>
                <a:lnTo>
                  <a:pt x="38" y="3"/>
                </a:lnTo>
                <a:lnTo>
                  <a:pt x="39" y="2"/>
                </a:lnTo>
                <a:lnTo>
                  <a:pt x="39" y="3"/>
                </a:lnTo>
                <a:lnTo>
                  <a:pt x="40" y="1"/>
                </a:lnTo>
                <a:lnTo>
                  <a:pt x="40" y="4"/>
                </a:lnTo>
                <a:lnTo>
                  <a:pt x="40" y="3"/>
                </a:lnTo>
                <a:lnTo>
                  <a:pt x="41" y="2"/>
                </a:lnTo>
                <a:lnTo>
                  <a:pt x="41" y="3"/>
                </a:lnTo>
                <a:lnTo>
                  <a:pt x="41" y="2"/>
                </a:lnTo>
                <a:lnTo>
                  <a:pt x="42" y="3"/>
                </a:lnTo>
                <a:lnTo>
                  <a:pt x="42" y="3"/>
                </a:lnTo>
                <a:lnTo>
                  <a:pt x="43" y="2"/>
                </a:lnTo>
                <a:lnTo>
                  <a:pt x="43" y="4"/>
                </a:lnTo>
                <a:lnTo>
                  <a:pt x="43" y="4"/>
                </a:lnTo>
                <a:lnTo>
                  <a:pt x="45" y="3"/>
                </a:lnTo>
                <a:lnTo>
                  <a:pt x="45" y="2"/>
                </a:lnTo>
                <a:lnTo>
                  <a:pt x="45" y="2"/>
                </a:lnTo>
                <a:lnTo>
                  <a:pt x="46" y="2"/>
                </a:lnTo>
                <a:lnTo>
                  <a:pt x="46" y="3"/>
                </a:lnTo>
                <a:lnTo>
                  <a:pt x="46" y="2"/>
                </a:lnTo>
                <a:lnTo>
                  <a:pt x="47" y="3"/>
                </a:lnTo>
                <a:lnTo>
                  <a:pt x="47" y="1"/>
                </a:lnTo>
                <a:lnTo>
                  <a:pt x="48" y="3"/>
                </a:lnTo>
                <a:lnTo>
                  <a:pt x="48" y="3"/>
                </a:lnTo>
                <a:lnTo>
                  <a:pt x="48" y="3"/>
                </a:lnTo>
                <a:lnTo>
                  <a:pt x="49" y="2"/>
                </a:lnTo>
                <a:lnTo>
                  <a:pt x="49" y="4"/>
                </a:lnTo>
                <a:lnTo>
                  <a:pt x="49" y="4"/>
                </a:lnTo>
                <a:lnTo>
                  <a:pt x="50" y="4"/>
                </a:lnTo>
                <a:lnTo>
                  <a:pt x="50" y="2"/>
                </a:lnTo>
                <a:lnTo>
                  <a:pt x="50" y="3"/>
                </a:lnTo>
                <a:lnTo>
                  <a:pt x="51" y="2"/>
                </a:lnTo>
                <a:lnTo>
                  <a:pt x="51" y="2"/>
                </a:lnTo>
                <a:lnTo>
                  <a:pt x="52" y="4"/>
                </a:lnTo>
                <a:lnTo>
                  <a:pt x="52" y="3"/>
                </a:lnTo>
                <a:lnTo>
                  <a:pt x="52" y="4"/>
                </a:lnTo>
                <a:lnTo>
                  <a:pt x="54" y="3"/>
                </a:lnTo>
                <a:lnTo>
                  <a:pt x="54" y="3"/>
                </a:lnTo>
                <a:lnTo>
                  <a:pt x="54" y="4"/>
                </a:lnTo>
                <a:lnTo>
                  <a:pt x="55" y="4"/>
                </a:lnTo>
                <a:lnTo>
                  <a:pt x="55" y="4"/>
                </a:lnTo>
                <a:lnTo>
                  <a:pt x="55" y="4"/>
                </a:lnTo>
                <a:lnTo>
                  <a:pt x="56" y="3"/>
                </a:lnTo>
                <a:lnTo>
                  <a:pt x="56" y="2"/>
                </a:lnTo>
                <a:lnTo>
                  <a:pt x="57" y="1"/>
                </a:lnTo>
                <a:lnTo>
                  <a:pt x="57" y="0"/>
                </a:lnTo>
                <a:lnTo>
                  <a:pt x="57" y="2"/>
                </a:lnTo>
                <a:lnTo>
                  <a:pt x="58" y="3"/>
                </a:lnTo>
                <a:lnTo>
                  <a:pt x="58" y="2"/>
                </a:lnTo>
                <a:lnTo>
                  <a:pt x="58" y="3"/>
                </a:lnTo>
                <a:lnTo>
                  <a:pt x="59" y="3"/>
                </a:lnTo>
                <a:lnTo>
                  <a:pt x="59" y="2"/>
                </a:lnTo>
                <a:lnTo>
                  <a:pt x="59" y="1"/>
                </a:lnTo>
                <a:lnTo>
                  <a:pt x="60" y="3"/>
                </a:lnTo>
                <a:lnTo>
                  <a:pt x="60" y="2"/>
                </a:lnTo>
                <a:lnTo>
                  <a:pt x="61" y="4"/>
                </a:lnTo>
                <a:lnTo>
                  <a:pt x="61" y="2"/>
                </a:lnTo>
                <a:lnTo>
                  <a:pt x="61" y="3"/>
                </a:lnTo>
                <a:lnTo>
                  <a:pt x="63" y="4"/>
                </a:lnTo>
                <a:lnTo>
                  <a:pt x="63" y="3"/>
                </a:lnTo>
                <a:lnTo>
                  <a:pt x="63" y="3"/>
                </a:lnTo>
                <a:lnTo>
                  <a:pt x="64" y="3"/>
                </a:lnTo>
                <a:lnTo>
                  <a:pt x="64" y="1"/>
                </a:lnTo>
                <a:lnTo>
                  <a:pt x="64" y="2"/>
                </a:lnTo>
                <a:lnTo>
                  <a:pt x="65" y="3"/>
                </a:lnTo>
                <a:lnTo>
                  <a:pt x="65" y="4"/>
                </a:lnTo>
                <a:lnTo>
                  <a:pt x="66" y="2"/>
                </a:lnTo>
                <a:lnTo>
                  <a:pt x="66" y="2"/>
                </a:lnTo>
                <a:lnTo>
                  <a:pt x="66" y="2"/>
                </a:lnTo>
                <a:lnTo>
                  <a:pt x="67" y="1"/>
                </a:lnTo>
                <a:lnTo>
                  <a:pt x="67" y="2"/>
                </a:lnTo>
                <a:lnTo>
                  <a:pt x="67" y="2"/>
                </a:lnTo>
                <a:lnTo>
                  <a:pt x="68" y="4"/>
                </a:lnTo>
                <a:lnTo>
                  <a:pt x="68" y="2"/>
                </a:lnTo>
                <a:lnTo>
                  <a:pt x="68" y="2"/>
                </a:lnTo>
                <a:lnTo>
                  <a:pt x="69" y="2"/>
                </a:lnTo>
                <a:lnTo>
                  <a:pt x="69" y="3"/>
                </a:lnTo>
                <a:lnTo>
                  <a:pt x="70" y="3"/>
                </a:lnTo>
                <a:lnTo>
                  <a:pt x="70" y="1"/>
                </a:lnTo>
                <a:lnTo>
                  <a:pt x="70" y="3"/>
                </a:lnTo>
                <a:lnTo>
                  <a:pt x="72" y="3"/>
                </a:lnTo>
                <a:lnTo>
                  <a:pt x="72" y="3"/>
                </a:lnTo>
                <a:lnTo>
                  <a:pt x="72" y="4"/>
                </a:lnTo>
                <a:lnTo>
                  <a:pt x="73" y="3"/>
                </a:lnTo>
                <a:lnTo>
                  <a:pt x="73" y="3"/>
                </a:lnTo>
                <a:lnTo>
                  <a:pt x="73" y="2"/>
                </a:lnTo>
                <a:lnTo>
                  <a:pt x="74" y="1"/>
                </a:lnTo>
                <a:lnTo>
                  <a:pt x="74" y="4"/>
                </a:lnTo>
                <a:lnTo>
                  <a:pt x="75" y="4"/>
                </a:lnTo>
                <a:lnTo>
                  <a:pt x="75" y="2"/>
                </a:lnTo>
                <a:lnTo>
                  <a:pt x="75" y="3"/>
                </a:lnTo>
                <a:lnTo>
                  <a:pt x="76" y="3"/>
                </a:lnTo>
                <a:lnTo>
                  <a:pt x="76" y="3"/>
                </a:lnTo>
                <a:lnTo>
                  <a:pt x="76" y="3"/>
                </a:lnTo>
                <a:lnTo>
                  <a:pt x="77" y="3"/>
                </a:lnTo>
                <a:lnTo>
                  <a:pt x="77" y="1"/>
                </a:lnTo>
                <a:lnTo>
                  <a:pt x="77" y="2"/>
                </a:lnTo>
                <a:lnTo>
                  <a:pt x="78" y="3"/>
                </a:lnTo>
                <a:lnTo>
                  <a:pt x="78" y="2"/>
                </a:lnTo>
                <a:lnTo>
                  <a:pt x="79" y="2"/>
                </a:lnTo>
                <a:lnTo>
                  <a:pt x="79" y="2"/>
                </a:lnTo>
                <a:lnTo>
                  <a:pt x="79" y="3"/>
                </a:lnTo>
                <a:lnTo>
                  <a:pt x="81" y="3"/>
                </a:lnTo>
                <a:lnTo>
                  <a:pt x="81" y="2"/>
                </a:lnTo>
                <a:lnTo>
                  <a:pt x="81" y="1"/>
                </a:lnTo>
                <a:lnTo>
                  <a:pt x="82" y="4"/>
                </a:lnTo>
                <a:lnTo>
                  <a:pt x="82" y="3"/>
                </a:lnTo>
                <a:lnTo>
                  <a:pt x="82" y="3"/>
                </a:lnTo>
                <a:lnTo>
                  <a:pt x="83" y="2"/>
                </a:lnTo>
                <a:lnTo>
                  <a:pt x="83" y="2"/>
                </a:lnTo>
                <a:lnTo>
                  <a:pt x="84" y="3"/>
                </a:lnTo>
                <a:lnTo>
                  <a:pt x="84" y="3"/>
                </a:lnTo>
                <a:lnTo>
                  <a:pt x="84" y="1"/>
                </a:lnTo>
                <a:lnTo>
                  <a:pt x="85" y="2"/>
                </a:lnTo>
                <a:lnTo>
                  <a:pt x="85" y="1"/>
                </a:lnTo>
                <a:lnTo>
                  <a:pt x="85" y="1"/>
                </a:lnTo>
                <a:lnTo>
                  <a:pt x="86" y="4"/>
                </a:lnTo>
                <a:lnTo>
                  <a:pt x="86" y="2"/>
                </a:lnTo>
                <a:lnTo>
                  <a:pt x="87" y="1"/>
                </a:lnTo>
                <a:lnTo>
                  <a:pt x="87" y="4"/>
                </a:lnTo>
                <a:lnTo>
                  <a:pt x="87" y="4"/>
                </a:lnTo>
                <a:lnTo>
                  <a:pt x="88" y="1"/>
                </a:lnTo>
                <a:lnTo>
                  <a:pt x="88" y="3"/>
                </a:lnTo>
                <a:lnTo>
                  <a:pt x="88" y="1"/>
                </a:lnTo>
                <a:lnTo>
                  <a:pt x="90" y="3"/>
                </a:lnTo>
                <a:lnTo>
                  <a:pt x="90" y="3"/>
                </a:lnTo>
                <a:lnTo>
                  <a:pt x="90" y="1"/>
                </a:lnTo>
                <a:lnTo>
                  <a:pt x="91" y="3"/>
                </a:lnTo>
                <a:lnTo>
                  <a:pt x="91" y="2"/>
                </a:lnTo>
                <a:lnTo>
                  <a:pt x="92" y="4"/>
                </a:lnTo>
                <a:lnTo>
                  <a:pt x="92" y="2"/>
                </a:lnTo>
                <a:lnTo>
                  <a:pt x="92" y="2"/>
                </a:lnTo>
                <a:lnTo>
                  <a:pt x="93" y="1"/>
                </a:lnTo>
                <a:lnTo>
                  <a:pt x="93" y="2"/>
                </a:lnTo>
                <a:lnTo>
                  <a:pt x="93" y="1"/>
                </a:lnTo>
                <a:lnTo>
                  <a:pt x="94" y="1"/>
                </a:lnTo>
                <a:lnTo>
                  <a:pt x="94" y="3"/>
                </a:lnTo>
                <a:lnTo>
                  <a:pt x="94" y="2"/>
                </a:lnTo>
                <a:lnTo>
                  <a:pt x="95" y="4"/>
                </a:lnTo>
                <a:lnTo>
                  <a:pt x="95" y="2"/>
                </a:lnTo>
                <a:lnTo>
                  <a:pt x="96" y="3"/>
                </a:lnTo>
                <a:lnTo>
                  <a:pt x="96" y="1"/>
                </a:lnTo>
                <a:lnTo>
                  <a:pt x="96" y="2"/>
                </a:lnTo>
                <a:lnTo>
                  <a:pt x="97" y="1"/>
                </a:lnTo>
                <a:lnTo>
                  <a:pt x="97" y="5"/>
                </a:lnTo>
                <a:lnTo>
                  <a:pt x="97" y="4"/>
                </a:lnTo>
                <a:lnTo>
                  <a:pt x="99" y="5"/>
                </a:lnTo>
                <a:lnTo>
                  <a:pt x="99" y="3"/>
                </a:lnTo>
                <a:lnTo>
                  <a:pt x="99" y="3"/>
                </a:lnTo>
                <a:lnTo>
                  <a:pt x="100" y="3"/>
                </a:lnTo>
                <a:lnTo>
                  <a:pt x="100" y="4"/>
                </a:lnTo>
                <a:lnTo>
                  <a:pt x="101" y="3"/>
                </a:lnTo>
                <a:lnTo>
                  <a:pt x="101" y="1"/>
                </a:lnTo>
                <a:lnTo>
                  <a:pt x="101" y="2"/>
                </a:lnTo>
                <a:lnTo>
                  <a:pt x="102" y="2"/>
                </a:lnTo>
                <a:lnTo>
                  <a:pt x="102" y="2"/>
                </a:lnTo>
                <a:lnTo>
                  <a:pt x="102" y="2"/>
                </a:lnTo>
                <a:lnTo>
                  <a:pt x="103" y="1"/>
                </a:lnTo>
                <a:lnTo>
                  <a:pt x="103" y="3"/>
                </a:lnTo>
                <a:lnTo>
                  <a:pt x="103" y="4"/>
                </a:lnTo>
                <a:lnTo>
                  <a:pt x="104" y="1"/>
                </a:lnTo>
                <a:lnTo>
                  <a:pt x="104" y="3"/>
                </a:lnTo>
                <a:lnTo>
                  <a:pt x="105" y="3"/>
                </a:lnTo>
                <a:lnTo>
                  <a:pt x="105" y="2"/>
                </a:lnTo>
                <a:lnTo>
                  <a:pt x="105" y="2"/>
                </a:lnTo>
                <a:lnTo>
                  <a:pt x="106" y="3"/>
                </a:lnTo>
                <a:lnTo>
                  <a:pt x="106" y="1"/>
                </a:lnTo>
                <a:lnTo>
                  <a:pt x="106" y="1"/>
                </a:lnTo>
                <a:lnTo>
                  <a:pt x="108" y="2"/>
                </a:lnTo>
                <a:lnTo>
                  <a:pt x="108" y="2"/>
                </a:lnTo>
                <a:lnTo>
                  <a:pt x="108" y="3"/>
                </a:lnTo>
                <a:lnTo>
                  <a:pt x="109" y="1"/>
                </a:lnTo>
                <a:lnTo>
                  <a:pt x="109" y="3"/>
                </a:lnTo>
                <a:lnTo>
                  <a:pt x="110" y="1"/>
                </a:lnTo>
                <a:lnTo>
                  <a:pt x="110" y="3"/>
                </a:lnTo>
                <a:lnTo>
                  <a:pt x="110" y="2"/>
                </a:lnTo>
                <a:lnTo>
                  <a:pt x="111" y="2"/>
                </a:lnTo>
                <a:lnTo>
                  <a:pt x="111" y="1"/>
                </a:lnTo>
                <a:lnTo>
                  <a:pt x="111" y="2"/>
                </a:lnTo>
                <a:lnTo>
                  <a:pt x="112" y="4"/>
                </a:lnTo>
                <a:lnTo>
                  <a:pt x="112" y="3"/>
                </a:lnTo>
                <a:lnTo>
                  <a:pt x="112" y="3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3"/>
                </a:lnTo>
                <a:lnTo>
                  <a:pt x="114" y="3"/>
                </a:lnTo>
                <a:lnTo>
                  <a:pt x="115" y="2"/>
                </a:lnTo>
                <a:lnTo>
                  <a:pt x="115" y="3"/>
                </a:lnTo>
                <a:lnTo>
                  <a:pt x="115" y="2"/>
                </a:lnTo>
                <a:lnTo>
                  <a:pt x="117" y="4"/>
                </a:lnTo>
                <a:lnTo>
                  <a:pt x="117" y="3"/>
                </a:lnTo>
                <a:lnTo>
                  <a:pt x="117" y="3"/>
                </a:lnTo>
                <a:lnTo>
                  <a:pt x="118" y="2"/>
                </a:lnTo>
                <a:lnTo>
                  <a:pt x="118" y="2"/>
                </a:lnTo>
                <a:lnTo>
                  <a:pt x="119" y="2"/>
                </a:lnTo>
                <a:lnTo>
                  <a:pt x="119" y="4"/>
                </a:lnTo>
                <a:lnTo>
                  <a:pt x="119" y="3"/>
                </a:lnTo>
                <a:lnTo>
                  <a:pt x="120" y="2"/>
                </a:lnTo>
                <a:lnTo>
                  <a:pt x="120" y="2"/>
                </a:lnTo>
                <a:lnTo>
                  <a:pt x="120" y="2"/>
                </a:lnTo>
                <a:lnTo>
                  <a:pt x="121" y="4"/>
                </a:lnTo>
                <a:lnTo>
                  <a:pt x="121" y="3"/>
                </a:lnTo>
                <a:lnTo>
                  <a:pt x="121" y="3"/>
                </a:lnTo>
                <a:lnTo>
                  <a:pt x="122" y="3"/>
                </a:lnTo>
                <a:lnTo>
                  <a:pt x="122" y="3"/>
                </a:lnTo>
                <a:lnTo>
                  <a:pt x="123" y="3"/>
                </a:lnTo>
                <a:lnTo>
                  <a:pt x="123" y="3"/>
                </a:lnTo>
                <a:lnTo>
                  <a:pt x="123" y="4"/>
                </a:lnTo>
                <a:lnTo>
                  <a:pt x="124" y="3"/>
                </a:lnTo>
                <a:lnTo>
                  <a:pt x="124" y="3"/>
                </a:lnTo>
                <a:lnTo>
                  <a:pt x="124" y="2"/>
                </a:lnTo>
                <a:lnTo>
                  <a:pt x="126" y="2"/>
                </a:lnTo>
                <a:lnTo>
                  <a:pt x="126" y="4"/>
                </a:lnTo>
                <a:lnTo>
                  <a:pt x="126" y="3"/>
                </a:lnTo>
                <a:lnTo>
                  <a:pt x="127" y="3"/>
                </a:lnTo>
                <a:lnTo>
                  <a:pt x="127" y="2"/>
                </a:lnTo>
                <a:lnTo>
                  <a:pt x="128" y="2"/>
                </a:lnTo>
                <a:lnTo>
                  <a:pt x="128" y="3"/>
                </a:lnTo>
                <a:lnTo>
                  <a:pt x="128" y="2"/>
                </a:lnTo>
                <a:lnTo>
                  <a:pt x="129" y="2"/>
                </a:lnTo>
                <a:lnTo>
                  <a:pt x="129" y="4"/>
                </a:lnTo>
                <a:lnTo>
                  <a:pt x="129" y="2"/>
                </a:lnTo>
                <a:lnTo>
                  <a:pt x="130" y="3"/>
                </a:lnTo>
                <a:lnTo>
                  <a:pt x="130" y="3"/>
                </a:lnTo>
                <a:lnTo>
                  <a:pt x="131" y="2"/>
                </a:lnTo>
                <a:lnTo>
                  <a:pt x="131" y="3"/>
                </a:lnTo>
                <a:lnTo>
                  <a:pt x="131" y="3"/>
                </a:lnTo>
                <a:lnTo>
                  <a:pt x="132" y="2"/>
                </a:lnTo>
                <a:lnTo>
                  <a:pt x="132" y="4"/>
                </a:lnTo>
                <a:lnTo>
                  <a:pt x="132" y="3"/>
                </a:lnTo>
                <a:lnTo>
                  <a:pt x="133" y="4"/>
                </a:lnTo>
                <a:lnTo>
                  <a:pt x="133" y="2"/>
                </a:lnTo>
                <a:lnTo>
                  <a:pt x="133" y="4"/>
                </a:lnTo>
                <a:lnTo>
                  <a:pt x="135" y="3"/>
                </a:lnTo>
                <a:lnTo>
                  <a:pt x="135" y="3"/>
                </a:lnTo>
                <a:lnTo>
                  <a:pt x="136" y="4"/>
                </a:lnTo>
                <a:lnTo>
                  <a:pt x="136" y="3"/>
                </a:lnTo>
                <a:lnTo>
                  <a:pt x="136" y="4"/>
                </a:lnTo>
                <a:lnTo>
                  <a:pt x="137" y="2"/>
                </a:lnTo>
                <a:lnTo>
                  <a:pt x="137" y="3"/>
                </a:lnTo>
                <a:lnTo>
                  <a:pt x="137" y="3"/>
                </a:lnTo>
                <a:lnTo>
                  <a:pt x="138" y="3"/>
                </a:lnTo>
                <a:lnTo>
                  <a:pt x="138" y="4"/>
                </a:lnTo>
                <a:lnTo>
                  <a:pt x="138" y="3"/>
                </a:lnTo>
                <a:lnTo>
                  <a:pt x="139" y="3"/>
                </a:lnTo>
                <a:lnTo>
                  <a:pt x="139" y="1"/>
                </a:lnTo>
                <a:lnTo>
                  <a:pt x="140" y="3"/>
                </a:lnTo>
                <a:lnTo>
                  <a:pt x="140" y="3"/>
                </a:lnTo>
                <a:lnTo>
                  <a:pt x="140" y="3"/>
                </a:lnTo>
                <a:lnTo>
                  <a:pt x="141" y="2"/>
                </a:lnTo>
                <a:lnTo>
                  <a:pt x="141" y="4"/>
                </a:lnTo>
                <a:lnTo>
                  <a:pt x="141" y="2"/>
                </a:lnTo>
                <a:lnTo>
                  <a:pt x="142" y="2"/>
                </a:lnTo>
                <a:lnTo>
                  <a:pt x="142" y="3"/>
                </a:lnTo>
                <a:lnTo>
                  <a:pt x="142" y="3"/>
                </a:lnTo>
                <a:lnTo>
                  <a:pt x="144" y="3"/>
                </a:lnTo>
                <a:lnTo>
                  <a:pt x="144" y="3"/>
                </a:lnTo>
                <a:lnTo>
                  <a:pt x="145" y="3"/>
                </a:lnTo>
                <a:lnTo>
                  <a:pt x="145" y="3"/>
                </a:lnTo>
                <a:lnTo>
                  <a:pt x="145" y="2"/>
                </a:lnTo>
                <a:lnTo>
                  <a:pt x="146" y="1"/>
                </a:lnTo>
                <a:lnTo>
                  <a:pt x="146" y="3"/>
                </a:lnTo>
                <a:lnTo>
                  <a:pt x="146" y="2"/>
                </a:lnTo>
                <a:lnTo>
                  <a:pt x="147" y="3"/>
                </a:lnTo>
                <a:lnTo>
                  <a:pt x="147" y="2"/>
                </a:lnTo>
                <a:lnTo>
                  <a:pt x="147" y="3"/>
                </a:lnTo>
                <a:lnTo>
                  <a:pt x="148" y="3"/>
                </a:lnTo>
                <a:lnTo>
                  <a:pt x="148" y="4"/>
                </a:lnTo>
                <a:lnTo>
                  <a:pt x="149" y="3"/>
                </a:lnTo>
                <a:lnTo>
                  <a:pt x="149" y="3"/>
                </a:lnTo>
                <a:lnTo>
                  <a:pt x="149" y="3"/>
                </a:lnTo>
                <a:lnTo>
                  <a:pt x="150" y="4"/>
                </a:lnTo>
                <a:lnTo>
                  <a:pt x="150" y="3"/>
                </a:lnTo>
                <a:lnTo>
                  <a:pt x="150" y="4"/>
                </a:lnTo>
                <a:lnTo>
                  <a:pt x="151" y="3"/>
                </a:lnTo>
                <a:lnTo>
                  <a:pt x="151" y="2"/>
                </a:lnTo>
                <a:lnTo>
                  <a:pt x="151" y="3"/>
                </a:lnTo>
                <a:lnTo>
                  <a:pt x="153" y="4"/>
                </a:lnTo>
                <a:lnTo>
                  <a:pt x="153" y="2"/>
                </a:lnTo>
                <a:lnTo>
                  <a:pt x="154" y="2"/>
                </a:lnTo>
                <a:lnTo>
                  <a:pt x="154" y="2"/>
                </a:lnTo>
                <a:lnTo>
                  <a:pt x="154" y="1"/>
                </a:lnTo>
                <a:lnTo>
                  <a:pt x="155" y="4"/>
                </a:lnTo>
                <a:lnTo>
                  <a:pt x="155" y="3"/>
                </a:lnTo>
                <a:lnTo>
                  <a:pt x="155" y="3"/>
                </a:lnTo>
                <a:lnTo>
                  <a:pt x="156" y="2"/>
                </a:lnTo>
                <a:lnTo>
                  <a:pt x="156" y="2"/>
                </a:lnTo>
                <a:lnTo>
                  <a:pt x="156" y="3"/>
                </a:lnTo>
                <a:lnTo>
                  <a:pt x="157" y="3"/>
                </a:lnTo>
                <a:lnTo>
                  <a:pt x="157" y="4"/>
                </a:lnTo>
                <a:lnTo>
                  <a:pt x="158" y="2"/>
                </a:lnTo>
                <a:lnTo>
                  <a:pt x="158" y="4"/>
                </a:lnTo>
                <a:lnTo>
                  <a:pt x="158" y="2"/>
                </a:lnTo>
                <a:lnTo>
                  <a:pt x="159" y="4"/>
                </a:lnTo>
                <a:lnTo>
                  <a:pt x="159" y="3"/>
                </a:lnTo>
                <a:lnTo>
                  <a:pt x="159" y="2"/>
                </a:lnTo>
                <a:lnTo>
                  <a:pt x="160" y="1"/>
                </a:lnTo>
                <a:lnTo>
                  <a:pt x="160" y="3"/>
                </a:lnTo>
                <a:lnTo>
                  <a:pt x="160" y="2"/>
                </a:lnTo>
                <a:lnTo>
                  <a:pt x="162" y="1"/>
                </a:lnTo>
                <a:lnTo>
                  <a:pt x="162" y="3"/>
                </a:lnTo>
                <a:lnTo>
                  <a:pt x="163" y="3"/>
                </a:lnTo>
                <a:lnTo>
                  <a:pt x="163" y="3"/>
                </a:lnTo>
                <a:lnTo>
                  <a:pt x="163" y="2"/>
                </a:lnTo>
                <a:lnTo>
                  <a:pt x="164" y="2"/>
                </a:lnTo>
                <a:lnTo>
                  <a:pt x="164" y="3"/>
                </a:lnTo>
                <a:lnTo>
                  <a:pt x="164" y="4"/>
                </a:lnTo>
                <a:lnTo>
                  <a:pt x="165" y="2"/>
                </a:lnTo>
                <a:lnTo>
                  <a:pt x="165" y="2"/>
                </a:lnTo>
                <a:lnTo>
                  <a:pt x="165" y="4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1"/>
                </a:lnTo>
                <a:lnTo>
                  <a:pt x="167" y="2"/>
                </a:lnTo>
                <a:lnTo>
                  <a:pt x="168" y="4"/>
                </a:lnTo>
                <a:lnTo>
                  <a:pt x="168" y="4"/>
                </a:lnTo>
                <a:lnTo>
                  <a:pt x="168" y="1"/>
                </a:lnTo>
                <a:lnTo>
                  <a:pt x="169" y="4"/>
                </a:lnTo>
                <a:lnTo>
                  <a:pt x="169" y="2"/>
                </a:lnTo>
                <a:lnTo>
                  <a:pt x="169" y="4"/>
                </a:lnTo>
                <a:lnTo>
                  <a:pt x="171" y="2"/>
                </a:lnTo>
                <a:lnTo>
                  <a:pt x="171" y="3"/>
                </a:lnTo>
                <a:lnTo>
                  <a:pt x="172" y="3"/>
                </a:lnTo>
                <a:lnTo>
                  <a:pt x="172" y="2"/>
                </a:lnTo>
                <a:lnTo>
                  <a:pt x="172" y="2"/>
                </a:lnTo>
                <a:lnTo>
                  <a:pt x="173" y="3"/>
                </a:lnTo>
                <a:lnTo>
                  <a:pt x="173" y="3"/>
                </a:lnTo>
                <a:lnTo>
                  <a:pt x="173" y="1"/>
                </a:lnTo>
                <a:lnTo>
                  <a:pt x="174" y="3"/>
                </a:lnTo>
                <a:lnTo>
                  <a:pt x="174" y="2"/>
                </a:lnTo>
                <a:lnTo>
                  <a:pt x="175" y="2"/>
                </a:lnTo>
                <a:lnTo>
                  <a:pt x="175" y="2"/>
                </a:lnTo>
                <a:lnTo>
                  <a:pt x="175" y="2"/>
                </a:lnTo>
                <a:lnTo>
                  <a:pt x="176" y="1"/>
                </a:lnTo>
                <a:lnTo>
                  <a:pt x="176" y="3"/>
                </a:lnTo>
                <a:lnTo>
                  <a:pt x="176" y="3"/>
                </a:lnTo>
                <a:lnTo>
                  <a:pt x="177" y="3"/>
                </a:lnTo>
                <a:lnTo>
                  <a:pt x="177" y="2"/>
                </a:lnTo>
                <a:lnTo>
                  <a:pt x="177" y="4"/>
                </a:lnTo>
                <a:lnTo>
                  <a:pt x="178" y="3"/>
                </a:lnTo>
                <a:lnTo>
                  <a:pt x="178" y="3"/>
                </a:lnTo>
                <a:lnTo>
                  <a:pt x="180" y="3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3"/>
                </a:lnTo>
                <a:lnTo>
                  <a:pt x="181" y="3"/>
                </a:lnTo>
                <a:lnTo>
                  <a:pt x="182" y="3"/>
                </a:lnTo>
                <a:lnTo>
                  <a:pt x="182" y="2"/>
                </a:lnTo>
                <a:lnTo>
                  <a:pt x="182" y="2"/>
                </a:lnTo>
                <a:lnTo>
                  <a:pt x="183" y="3"/>
                </a:lnTo>
                <a:lnTo>
                  <a:pt x="183" y="2"/>
                </a:lnTo>
                <a:lnTo>
                  <a:pt x="184" y="2"/>
                </a:lnTo>
                <a:lnTo>
                  <a:pt x="184" y="2"/>
                </a:lnTo>
                <a:lnTo>
                  <a:pt x="184" y="3"/>
                </a:lnTo>
                <a:lnTo>
                  <a:pt x="185" y="4"/>
                </a:lnTo>
                <a:lnTo>
                  <a:pt x="185" y="2"/>
                </a:lnTo>
                <a:lnTo>
                  <a:pt x="185" y="4"/>
                </a:lnTo>
                <a:lnTo>
                  <a:pt x="186" y="2"/>
                </a:lnTo>
                <a:lnTo>
                  <a:pt x="186" y="3"/>
                </a:lnTo>
                <a:lnTo>
                  <a:pt x="186" y="3"/>
                </a:lnTo>
                <a:lnTo>
                  <a:pt x="187" y="1"/>
                </a:lnTo>
                <a:lnTo>
                  <a:pt x="187" y="2"/>
                </a:lnTo>
                <a:lnTo>
                  <a:pt x="189" y="2"/>
                </a:lnTo>
                <a:lnTo>
                  <a:pt x="189" y="2"/>
                </a:lnTo>
                <a:lnTo>
                  <a:pt x="189" y="3"/>
                </a:lnTo>
                <a:lnTo>
                  <a:pt x="190" y="3"/>
                </a:lnTo>
                <a:lnTo>
                  <a:pt x="190" y="1"/>
                </a:lnTo>
                <a:lnTo>
                  <a:pt x="190" y="3"/>
                </a:lnTo>
                <a:lnTo>
                  <a:pt x="191" y="2"/>
                </a:lnTo>
                <a:lnTo>
                  <a:pt x="191" y="2"/>
                </a:lnTo>
                <a:lnTo>
                  <a:pt x="191" y="2"/>
                </a:lnTo>
                <a:lnTo>
                  <a:pt x="192" y="4"/>
                </a:lnTo>
                <a:lnTo>
                  <a:pt x="192" y="2"/>
                </a:lnTo>
                <a:lnTo>
                  <a:pt x="193" y="3"/>
                </a:lnTo>
                <a:lnTo>
                  <a:pt x="193" y="2"/>
                </a:lnTo>
                <a:lnTo>
                  <a:pt x="193" y="3"/>
                </a:lnTo>
                <a:lnTo>
                  <a:pt x="194" y="3"/>
                </a:lnTo>
                <a:lnTo>
                  <a:pt x="194" y="2"/>
                </a:lnTo>
                <a:lnTo>
                  <a:pt x="194" y="3"/>
                </a:lnTo>
                <a:lnTo>
                  <a:pt x="195" y="3"/>
                </a:lnTo>
                <a:lnTo>
                  <a:pt x="195" y="3"/>
                </a:lnTo>
                <a:lnTo>
                  <a:pt x="195" y="3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lnTo>
                  <a:pt x="198" y="3"/>
                </a:lnTo>
                <a:lnTo>
                  <a:pt x="199" y="2"/>
                </a:lnTo>
                <a:lnTo>
                  <a:pt x="199" y="2"/>
                </a:lnTo>
                <a:lnTo>
                  <a:pt x="199" y="3"/>
                </a:lnTo>
                <a:lnTo>
                  <a:pt x="200" y="3"/>
                </a:lnTo>
                <a:lnTo>
                  <a:pt x="200" y="3"/>
                </a:lnTo>
                <a:lnTo>
                  <a:pt x="200" y="3"/>
                </a:lnTo>
                <a:lnTo>
                  <a:pt x="201" y="3"/>
                </a:lnTo>
                <a:lnTo>
                  <a:pt x="201" y="2"/>
                </a:lnTo>
                <a:lnTo>
                  <a:pt x="202" y="3"/>
                </a:lnTo>
                <a:lnTo>
                  <a:pt x="202" y="3"/>
                </a:lnTo>
                <a:lnTo>
                  <a:pt x="202" y="2"/>
                </a:lnTo>
                <a:lnTo>
                  <a:pt x="203" y="3"/>
                </a:lnTo>
                <a:lnTo>
                  <a:pt x="203" y="3"/>
                </a:lnTo>
                <a:lnTo>
                  <a:pt x="203" y="2"/>
                </a:lnTo>
                <a:lnTo>
                  <a:pt x="204" y="4"/>
                </a:lnTo>
                <a:lnTo>
                  <a:pt x="204" y="4"/>
                </a:lnTo>
                <a:lnTo>
                  <a:pt x="204" y="2"/>
                </a:lnTo>
                <a:lnTo>
                  <a:pt x="205" y="1"/>
                </a:lnTo>
                <a:lnTo>
                  <a:pt x="205" y="4"/>
                </a:lnTo>
                <a:lnTo>
                  <a:pt x="206" y="2"/>
                </a:lnTo>
                <a:lnTo>
                  <a:pt x="206" y="1"/>
                </a:lnTo>
                <a:lnTo>
                  <a:pt x="206" y="1"/>
                </a:lnTo>
                <a:lnTo>
                  <a:pt x="208" y="2"/>
                </a:lnTo>
                <a:lnTo>
                  <a:pt x="208" y="4"/>
                </a:lnTo>
                <a:lnTo>
                  <a:pt x="208" y="2"/>
                </a:lnTo>
                <a:lnTo>
                  <a:pt x="209" y="2"/>
                </a:lnTo>
                <a:lnTo>
                  <a:pt x="209" y="3"/>
                </a:lnTo>
                <a:lnTo>
                  <a:pt x="209" y="4"/>
                </a:lnTo>
                <a:lnTo>
                  <a:pt x="210" y="3"/>
                </a:lnTo>
                <a:lnTo>
                  <a:pt x="210" y="2"/>
                </a:lnTo>
                <a:lnTo>
                  <a:pt x="211" y="3"/>
                </a:lnTo>
                <a:lnTo>
                  <a:pt x="211" y="2"/>
                </a:lnTo>
                <a:lnTo>
                  <a:pt x="211" y="3"/>
                </a:lnTo>
                <a:lnTo>
                  <a:pt x="212" y="2"/>
                </a:lnTo>
                <a:lnTo>
                  <a:pt x="212" y="3"/>
                </a:lnTo>
                <a:lnTo>
                  <a:pt x="212" y="2"/>
                </a:lnTo>
                <a:lnTo>
                  <a:pt x="213" y="3"/>
                </a:lnTo>
                <a:lnTo>
                  <a:pt x="213" y="4"/>
                </a:lnTo>
                <a:lnTo>
                  <a:pt x="213" y="3"/>
                </a:lnTo>
                <a:lnTo>
                  <a:pt x="214" y="2"/>
                </a:lnTo>
                <a:lnTo>
                  <a:pt x="214" y="3"/>
                </a:lnTo>
                <a:lnTo>
                  <a:pt x="215" y="3"/>
                </a:lnTo>
                <a:lnTo>
                  <a:pt x="215" y="4"/>
                </a:lnTo>
                <a:lnTo>
                  <a:pt x="215" y="4"/>
                </a:lnTo>
                <a:lnTo>
                  <a:pt x="217" y="3"/>
                </a:lnTo>
                <a:lnTo>
                  <a:pt x="217" y="4"/>
                </a:lnTo>
                <a:lnTo>
                  <a:pt x="217" y="3"/>
                </a:lnTo>
                <a:lnTo>
                  <a:pt x="218" y="4"/>
                </a:lnTo>
                <a:lnTo>
                  <a:pt x="218" y="4"/>
                </a:lnTo>
                <a:lnTo>
                  <a:pt x="219" y="4"/>
                </a:lnTo>
                <a:lnTo>
                  <a:pt x="219" y="4"/>
                </a:lnTo>
                <a:lnTo>
                  <a:pt x="219" y="4"/>
                </a:lnTo>
                <a:lnTo>
                  <a:pt x="220" y="4"/>
                </a:lnTo>
                <a:lnTo>
                  <a:pt x="220" y="2"/>
                </a:lnTo>
                <a:lnTo>
                  <a:pt x="220" y="1"/>
                </a:lnTo>
                <a:lnTo>
                  <a:pt x="221" y="1"/>
                </a:lnTo>
                <a:lnTo>
                  <a:pt x="221" y="2"/>
                </a:lnTo>
                <a:lnTo>
                  <a:pt x="221" y="4"/>
                </a:lnTo>
                <a:lnTo>
                  <a:pt x="222" y="3"/>
                </a:lnTo>
                <a:lnTo>
                  <a:pt x="222" y="4"/>
                </a:lnTo>
                <a:lnTo>
                  <a:pt x="223" y="3"/>
                </a:lnTo>
                <a:lnTo>
                  <a:pt x="223" y="2"/>
                </a:lnTo>
                <a:lnTo>
                  <a:pt x="223" y="2"/>
                </a:lnTo>
                <a:lnTo>
                  <a:pt x="224" y="4"/>
                </a:lnTo>
                <a:lnTo>
                  <a:pt x="224" y="3"/>
                </a:lnTo>
                <a:lnTo>
                  <a:pt x="224" y="2"/>
                </a:lnTo>
                <a:lnTo>
                  <a:pt x="226" y="2"/>
                </a:lnTo>
                <a:lnTo>
                  <a:pt x="226" y="1"/>
                </a:lnTo>
                <a:lnTo>
                  <a:pt x="226" y="3"/>
                </a:lnTo>
                <a:lnTo>
                  <a:pt x="227" y="4"/>
                </a:lnTo>
                <a:lnTo>
                  <a:pt x="227" y="4"/>
                </a:lnTo>
                <a:lnTo>
                  <a:pt x="228" y="4"/>
                </a:lnTo>
                <a:lnTo>
                  <a:pt x="228" y="4"/>
                </a:lnTo>
                <a:lnTo>
                  <a:pt x="228" y="4"/>
                </a:lnTo>
                <a:lnTo>
                  <a:pt x="229" y="4"/>
                </a:lnTo>
                <a:lnTo>
                  <a:pt x="229" y="3"/>
                </a:lnTo>
                <a:lnTo>
                  <a:pt x="229" y="2"/>
                </a:lnTo>
                <a:lnTo>
                  <a:pt x="230" y="4"/>
                </a:lnTo>
                <a:lnTo>
                  <a:pt x="230" y="2"/>
                </a:lnTo>
                <a:lnTo>
                  <a:pt x="230" y="4"/>
                </a:lnTo>
                <a:lnTo>
                  <a:pt x="231" y="1"/>
                </a:lnTo>
                <a:lnTo>
                  <a:pt x="231" y="2"/>
                </a:lnTo>
                <a:lnTo>
                  <a:pt x="232" y="3"/>
                </a:lnTo>
                <a:lnTo>
                  <a:pt x="232" y="4"/>
                </a:lnTo>
                <a:lnTo>
                  <a:pt x="232" y="2"/>
                </a:lnTo>
                <a:lnTo>
                  <a:pt x="233" y="3"/>
                </a:lnTo>
                <a:lnTo>
                  <a:pt x="233" y="3"/>
                </a:lnTo>
                <a:lnTo>
                  <a:pt x="233" y="4"/>
                </a:lnTo>
                <a:lnTo>
                  <a:pt x="235" y="4"/>
                </a:lnTo>
                <a:lnTo>
                  <a:pt x="235" y="2"/>
                </a:lnTo>
                <a:lnTo>
                  <a:pt x="235" y="4"/>
                </a:lnTo>
                <a:lnTo>
                  <a:pt x="236" y="2"/>
                </a:lnTo>
                <a:lnTo>
                  <a:pt x="236" y="4"/>
                </a:lnTo>
                <a:lnTo>
                  <a:pt x="237" y="4"/>
                </a:lnTo>
                <a:lnTo>
                  <a:pt x="237" y="1"/>
                </a:lnTo>
                <a:lnTo>
                  <a:pt x="237" y="3"/>
                </a:lnTo>
                <a:lnTo>
                  <a:pt x="238" y="4"/>
                </a:lnTo>
                <a:lnTo>
                  <a:pt x="238" y="2"/>
                </a:lnTo>
                <a:lnTo>
                  <a:pt x="238" y="2"/>
                </a:lnTo>
                <a:lnTo>
                  <a:pt x="239" y="3"/>
                </a:lnTo>
                <a:lnTo>
                  <a:pt x="239" y="4"/>
                </a:lnTo>
                <a:lnTo>
                  <a:pt x="239" y="2"/>
                </a:lnTo>
                <a:lnTo>
                  <a:pt x="240" y="2"/>
                </a:lnTo>
                <a:lnTo>
                  <a:pt x="240" y="2"/>
                </a:lnTo>
                <a:lnTo>
                  <a:pt x="241" y="3"/>
                </a:lnTo>
                <a:lnTo>
                  <a:pt x="241" y="4"/>
                </a:lnTo>
                <a:lnTo>
                  <a:pt x="241" y="2"/>
                </a:lnTo>
                <a:lnTo>
                  <a:pt x="242" y="3"/>
                </a:lnTo>
                <a:lnTo>
                  <a:pt x="242" y="2"/>
                </a:lnTo>
                <a:lnTo>
                  <a:pt x="242" y="4"/>
                </a:lnTo>
                <a:lnTo>
                  <a:pt x="244" y="4"/>
                </a:lnTo>
                <a:lnTo>
                  <a:pt x="244" y="2"/>
                </a:lnTo>
                <a:lnTo>
                  <a:pt x="244" y="4"/>
                </a:lnTo>
                <a:lnTo>
                  <a:pt x="245" y="3"/>
                </a:lnTo>
                <a:lnTo>
                  <a:pt x="245" y="3"/>
                </a:lnTo>
                <a:lnTo>
                  <a:pt x="246" y="1"/>
                </a:lnTo>
                <a:lnTo>
                  <a:pt x="246" y="2"/>
                </a:lnTo>
                <a:lnTo>
                  <a:pt x="246" y="2"/>
                </a:lnTo>
                <a:lnTo>
                  <a:pt x="247" y="2"/>
                </a:lnTo>
                <a:lnTo>
                  <a:pt x="247" y="1"/>
                </a:lnTo>
                <a:lnTo>
                  <a:pt x="247" y="3"/>
                </a:lnTo>
                <a:lnTo>
                  <a:pt x="248" y="2"/>
                </a:lnTo>
                <a:lnTo>
                  <a:pt x="248" y="3"/>
                </a:lnTo>
                <a:lnTo>
                  <a:pt x="248" y="2"/>
                </a:lnTo>
                <a:lnTo>
                  <a:pt x="249" y="1"/>
                </a:lnTo>
                <a:lnTo>
                  <a:pt x="249" y="2"/>
                </a:lnTo>
                <a:lnTo>
                  <a:pt x="250" y="3"/>
                </a:lnTo>
                <a:lnTo>
                  <a:pt x="250" y="2"/>
                </a:lnTo>
                <a:lnTo>
                  <a:pt x="250" y="2"/>
                </a:lnTo>
                <a:lnTo>
                  <a:pt x="251" y="2"/>
                </a:lnTo>
                <a:lnTo>
                  <a:pt x="251" y="3"/>
                </a:lnTo>
                <a:lnTo>
                  <a:pt x="251" y="4"/>
                </a:lnTo>
                <a:lnTo>
                  <a:pt x="253" y="2"/>
                </a:lnTo>
                <a:lnTo>
                  <a:pt x="253" y="3"/>
                </a:lnTo>
                <a:lnTo>
                  <a:pt x="253" y="2"/>
                </a:lnTo>
                <a:lnTo>
                  <a:pt x="254" y="2"/>
                </a:lnTo>
                <a:lnTo>
                  <a:pt x="254" y="4"/>
                </a:lnTo>
                <a:lnTo>
                  <a:pt x="255" y="2"/>
                </a:lnTo>
                <a:lnTo>
                  <a:pt x="255" y="4"/>
                </a:lnTo>
                <a:lnTo>
                  <a:pt x="255" y="3"/>
                </a:lnTo>
                <a:lnTo>
                  <a:pt x="256" y="3"/>
                </a:lnTo>
                <a:lnTo>
                  <a:pt x="256" y="3"/>
                </a:lnTo>
                <a:lnTo>
                  <a:pt x="256" y="2"/>
                </a:lnTo>
                <a:lnTo>
                  <a:pt x="257" y="1"/>
                </a:lnTo>
                <a:lnTo>
                  <a:pt x="257" y="3"/>
                </a:lnTo>
                <a:lnTo>
                  <a:pt x="257" y="1"/>
                </a:lnTo>
                <a:lnTo>
                  <a:pt x="258" y="4"/>
                </a:lnTo>
                <a:lnTo>
                  <a:pt x="258" y="3"/>
                </a:lnTo>
                <a:lnTo>
                  <a:pt x="259" y="3"/>
                </a:lnTo>
                <a:lnTo>
                  <a:pt x="259" y="1"/>
                </a:lnTo>
                <a:lnTo>
                  <a:pt x="259" y="2"/>
                </a:lnTo>
                <a:lnTo>
                  <a:pt x="260" y="3"/>
                </a:lnTo>
                <a:lnTo>
                  <a:pt x="260" y="3"/>
                </a:lnTo>
                <a:lnTo>
                  <a:pt x="260" y="4"/>
                </a:lnTo>
                <a:lnTo>
                  <a:pt x="262" y="3"/>
                </a:lnTo>
                <a:lnTo>
                  <a:pt x="262" y="3"/>
                </a:lnTo>
                <a:lnTo>
                  <a:pt x="263" y="4"/>
                </a:lnTo>
                <a:lnTo>
                  <a:pt x="263" y="4"/>
                </a:lnTo>
                <a:lnTo>
                  <a:pt x="263" y="3"/>
                </a:lnTo>
                <a:lnTo>
                  <a:pt x="264" y="2"/>
                </a:lnTo>
                <a:lnTo>
                  <a:pt x="264" y="3"/>
                </a:lnTo>
                <a:lnTo>
                  <a:pt x="264" y="1"/>
                </a:lnTo>
                <a:lnTo>
                  <a:pt x="265" y="2"/>
                </a:lnTo>
                <a:lnTo>
                  <a:pt x="265" y="2"/>
                </a:lnTo>
                <a:lnTo>
                  <a:pt x="265" y="3"/>
                </a:lnTo>
                <a:lnTo>
                  <a:pt x="266" y="4"/>
                </a:lnTo>
                <a:lnTo>
                  <a:pt x="266" y="3"/>
                </a:lnTo>
                <a:lnTo>
                  <a:pt x="267" y="4"/>
                </a:lnTo>
                <a:lnTo>
                  <a:pt x="267" y="2"/>
                </a:lnTo>
                <a:lnTo>
                  <a:pt x="267" y="3"/>
                </a:lnTo>
                <a:lnTo>
                  <a:pt x="268" y="2"/>
                </a:lnTo>
                <a:lnTo>
                  <a:pt x="268" y="3"/>
                </a:lnTo>
                <a:lnTo>
                  <a:pt x="268" y="2"/>
                </a:lnTo>
                <a:lnTo>
                  <a:pt x="269" y="2"/>
                </a:lnTo>
                <a:lnTo>
                  <a:pt x="269" y="2"/>
                </a:lnTo>
                <a:lnTo>
                  <a:pt x="269" y="3"/>
                </a:lnTo>
                <a:lnTo>
                  <a:pt x="271" y="2"/>
                </a:lnTo>
                <a:lnTo>
                  <a:pt x="271" y="2"/>
                </a:lnTo>
                <a:lnTo>
                  <a:pt x="272" y="3"/>
                </a:lnTo>
                <a:lnTo>
                  <a:pt x="272" y="3"/>
                </a:lnTo>
                <a:lnTo>
                  <a:pt x="272" y="3"/>
                </a:lnTo>
                <a:lnTo>
                  <a:pt x="273" y="4"/>
                </a:lnTo>
                <a:lnTo>
                  <a:pt x="273" y="1"/>
                </a:lnTo>
                <a:lnTo>
                  <a:pt x="273" y="2"/>
                </a:lnTo>
                <a:lnTo>
                  <a:pt x="274" y="2"/>
                </a:lnTo>
                <a:lnTo>
                  <a:pt x="274" y="2"/>
                </a:lnTo>
                <a:lnTo>
                  <a:pt x="274" y="2"/>
                </a:lnTo>
                <a:lnTo>
                  <a:pt x="275" y="2"/>
                </a:lnTo>
                <a:lnTo>
                  <a:pt x="275" y="2"/>
                </a:lnTo>
                <a:lnTo>
                  <a:pt x="276" y="3"/>
                </a:lnTo>
                <a:lnTo>
                  <a:pt x="276" y="2"/>
                </a:lnTo>
                <a:lnTo>
                  <a:pt x="276" y="2"/>
                </a:lnTo>
                <a:lnTo>
                  <a:pt x="277" y="3"/>
                </a:lnTo>
                <a:lnTo>
                  <a:pt x="277" y="3"/>
                </a:lnTo>
                <a:lnTo>
                  <a:pt x="277" y="2"/>
                </a:lnTo>
                <a:lnTo>
                  <a:pt x="278" y="4"/>
                </a:lnTo>
                <a:lnTo>
                  <a:pt x="278" y="1"/>
                </a:lnTo>
                <a:lnTo>
                  <a:pt x="278" y="3"/>
                </a:lnTo>
                <a:lnTo>
                  <a:pt x="280" y="2"/>
                </a:lnTo>
                <a:lnTo>
                  <a:pt x="280" y="2"/>
                </a:lnTo>
                <a:lnTo>
                  <a:pt x="281" y="3"/>
                </a:lnTo>
                <a:lnTo>
                  <a:pt x="281" y="3"/>
                </a:lnTo>
                <a:lnTo>
                  <a:pt x="281" y="1"/>
                </a:lnTo>
                <a:lnTo>
                  <a:pt x="282" y="2"/>
                </a:lnTo>
                <a:lnTo>
                  <a:pt x="282" y="3"/>
                </a:lnTo>
                <a:lnTo>
                  <a:pt x="282" y="3"/>
                </a:lnTo>
                <a:lnTo>
                  <a:pt x="283" y="2"/>
                </a:lnTo>
                <a:lnTo>
                  <a:pt x="283" y="4"/>
                </a:lnTo>
                <a:lnTo>
                  <a:pt x="283" y="2"/>
                </a:lnTo>
                <a:lnTo>
                  <a:pt x="284" y="4"/>
                </a:lnTo>
                <a:lnTo>
                  <a:pt x="284" y="3"/>
                </a:lnTo>
                <a:lnTo>
                  <a:pt x="285" y="4"/>
                </a:lnTo>
                <a:lnTo>
                  <a:pt x="285" y="4"/>
                </a:lnTo>
                <a:lnTo>
                  <a:pt x="285" y="2"/>
                </a:lnTo>
                <a:lnTo>
                  <a:pt x="286" y="3"/>
                </a:lnTo>
                <a:lnTo>
                  <a:pt x="286" y="2"/>
                </a:lnTo>
                <a:lnTo>
                  <a:pt x="286" y="3"/>
                </a:lnTo>
                <a:lnTo>
                  <a:pt x="287" y="1"/>
                </a:lnTo>
                <a:lnTo>
                  <a:pt x="287" y="1"/>
                </a:lnTo>
                <a:lnTo>
                  <a:pt x="287" y="2"/>
                </a:lnTo>
                <a:lnTo>
                  <a:pt x="289" y="3"/>
                </a:lnTo>
                <a:lnTo>
                  <a:pt x="289" y="2"/>
                </a:lnTo>
                <a:lnTo>
                  <a:pt x="290" y="2"/>
                </a:lnTo>
                <a:lnTo>
                  <a:pt x="290" y="4"/>
                </a:lnTo>
                <a:lnTo>
                  <a:pt x="290" y="3"/>
                </a:lnTo>
                <a:lnTo>
                  <a:pt x="291" y="4"/>
                </a:lnTo>
                <a:lnTo>
                  <a:pt x="291" y="3"/>
                </a:lnTo>
                <a:lnTo>
                  <a:pt x="291" y="3"/>
                </a:lnTo>
                <a:lnTo>
                  <a:pt x="292" y="3"/>
                </a:lnTo>
                <a:lnTo>
                  <a:pt x="292" y="2"/>
                </a:lnTo>
                <a:lnTo>
                  <a:pt x="292" y="3"/>
                </a:lnTo>
                <a:lnTo>
                  <a:pt x="293" y="2"/>
                </a:lnTo>
                <a:lnTo>
                  <a:pt x="293" y="4"/>
                </a:lnTo>
                <a:lnTo>
                  <a:pt x="294" y="4"/>
                </a:lnTo>
                <a:lnTo>
                  <a:pt x="294" y="2"/>
                </a:lnTo>
                <a:lnTo>
                  <a:pt x="294" y="3"/>
                </a:lnTo>
                <a:lnTo>
                  <a:pt x="295" y="4"/>
                </a:lnTo>
                <a:lnTo>
                  <a:pt x="295" y="2"/>
                </a:lnTo>
                <a:lnTo>
                  <a:pt x="295" y="4"/>
                </a:lnTo>
                <a:lnTo>
                  <a:pt x="296" y="3"/>
                </a:lnTo>
                <a:lnTo>
                  <a:pt x="296" y="4"/>
                </a:lnTo>
                <a:lnTo>
                  <a:pt x="296" y="3"/>
                </a:lnTo>
                <a:lnTo>
                  <a:pt x="298" y="3"/>
                </a:lnTo>
                <a:lnTo>
                  <a:pt x="298" y="4"/>
                </a:lnTo>
                <a:lnTo>
                  <a:pt x="299" y="4"/>
                </a:lnTo>
                <a:lnTo>
                  <a:pt x="299" y="3"/>
                </a:lnTo>
                <a:lnTo>
                  <a:pt x="299" y="4"/>
                </a:lnTo>
                <a:lnTo>
                  <a:pt x="300" y="3"/>
                </a:lnTo>
                <a:lnTo>
                  <a:pt x="300" y="2"/>
                </a:lnTo>
                <a:lnTo>
                  <a:pt x="300" y="3"/>
                </a:lnTo>
                <a:lnTo>
                  <a:pt x="301" y="3"/>
                </a:lnTo>
                <a:lnTo>
                  <a:pt x="301" y="4"/>
                </a:lnTo>
                <a:lnTo>
                  <a:pt x="302" y="1"/>
                </a:lnTo>
                <a:lnTo>
                  <a:pt x="302" y="3"/>
                </a:lnTo>
                <a:lnTo>
                  <a:pt x="302" y="3"/>
                </a:lnTo>
                <a:lnTo>
                  <a:pt x="303" y="3"/>
                </a:lnTo>
                <a:lnTo>
                  <a:pt x="303" y="2"/>
                </a:lnTo>
                <a:lnTo>
                  <a:pt x="303" y="2"/>
                </a:lnTo>
                <a:lnTo>
                  <a:pt x="304" y="3"/>
                </a:lnTo>
                <a:lnTo>
                  <a:pt x="304" y="4"/>
                </a:lnTo>
                <a:lnTo>
                  <a:pt x="304" y="3"/>
                </a:lnTo>
                <a:lnTo>
                  <a:pt x="305" y="1"/>
                </a:lnTo>
                <a:lnTo>
                  <a:pt x="305" y="4"/>
                </a:lnTo>
                <a:lnTo>
                  <a:pt x="307" y="3"/>
                </a:lnTo>
                <a:lnTo>
                  <a:pt x="307" y="3"/>
                </a:lnTo>
                <a:lnTo>
                  <a:pt x="307" y="4"/>
                </a:lnTo>
                <a:lnTo>
                  <a:pt x="308" y="4"/>
                </a:lnTo>
                <a:lnTo>
                  <a:pt x="308" y="3"/>
                </a:lnTo>
                <a:lnTo>
                  <a:pt x="308" y="4"/>
                </a:lnTo>
                <a:lnTo>
                  <a:pt x="309" y="4"/>
                </a:lnTo>
                <a:lnTo>
                  <a:pt x="309" y="3"/>
                </a:lnTo>
                <a:lnTo>
                  <a:pt x="309" y="3"/>
                </a:lnTo>
                <a:lnTo>
                  <a:pt x="310" y="3"/>
                </a:lnTo>
                <a:lnTo>
                  <a:pt x="310" y="2"/>
                </a:lnTo>
                <a:lnTo>
                  <a:pt x="311" y="4"/>
                </a:lnTo>
                <a:lnTo>
                  <a:pt x="311" y="4"/>
                </a:lnTo>
                <a:lnTo>
                  <a:pt x="311" y="4"/>
                </a:lnTo>
                <a:lnTo>
                  <a:pt x="312" y="3"/>
                </a:lnTo>
                <a:lnTo>
                  <a:pt x="312" y="2"/>
                </a:lnTo>
                <a:lnTo>
                  <a:pt x="312" y="4"/>
                </a:lnTo>
                <a:lnTo>
                  <a:pt x="313" y="3"/>
                </a:lnTo>
                <a:lnTo>
                  <a:pt x="313" y="4"/>
                </a:lnTo>
                <a:lnTo>
                  <a:pt x="313" y="3"/>
                </a:lnTo>
                <a:lnTo>
                  <a:pt x="314" y="4"/>
                </a:lnTo>
                <a:lnTo>
                  <a:pt x="314" y="3"/>
                </a:lnTo>
                <a:lnTo>
                  <a:pt x="316" y="2"/>
                </a:lnTo>
                <a:lnTo>
                  <a:pt x="316" y="2"/>
                </a:lnTo>
                <a:lnTo>
                  <a:pt x="316" y="4"/>
                </a:lnTo>
                <a:lnTo>
                  <a:pt x="317" y="2"/>
                </a:lnTo>
                <a:lnTo>
                  <a:pt x="317" y="2"/>
                </a:lnTo>
                <a:lnTo>
                  <a:pt x="317" y="1"/>
                </a:lnTo>
                <a:lnTo>
                  <a:pt x="318" y="3"/>
                </a:lnTo>
                <a:lnTo>
                  <a:pt x="318" y="4"/>
                </a:lnTo>
                <a:lnTo>
                  <a:pt x="318" y="4"/>
                </a:lnTo>
                <a:lnTo>
                  <a:pt x="319" y="4"/>
                </a:lnTo>
                <a:lnTo>
                  <a:pt x="319" y="2"/>
                </a:lnTo>
                <a:lnTo>
                  <a:pt x="320" y="3"/>
                </a:lnTo>
                <a:lnTo>
                  <a:pt x="320" y="2"/>
                </a:lnTo>
                <a:lnTo>
                  <a:pt x="320" y="1"/>
                </a:lnTo>
                <a:lnTo>
                  <a:pt x="321" y="3"/>
                </a:lnTo>
                <a:lnTo>
                  <a:pt x="321" y="2"/>
                </a:lnTo>
                <a:lnTo>
                  <a:pt x="321" y="3"/>
                </a:lnTo>
                <a:lnTo>
                  <a:pt x="322" y="1"/>
                </a:lnTo>
                <a:lnTo>
                  <a:pt x="322" y="3"/>
                </a:lnTo>
                <a:lnTo>
                  <a:pt x="322" y="1"/>
                </a:lnTo>
                <a:lnTo>
                  <a:pt x="323" y="4"/>
                </a:lnTo>
                <a:lnTo>
                  <a:pt x="323" y="3"/>
                </a:lnTo>
                <a:lnTo>
                  <a:pt x="325" y="3"/>
                </a:lnTo>
                <a:lnTo>
                  <a:pt x="325" y="2"/>
                </a:lnTo>
                <a:lnTo>
                  <a:pt x="325" y="3"/>
                </a:lnTo>
                <a:lnTo>
                  <a:pt x="326" y="3"/>
                </a:lnTo>
                <a:lnTo>
                  <a:pt x="326" y="2"/>
                </a:lnTo>
                <a:lnTo>
                  <a:pt x="326" y="4"/>
                </a:lnTo>
                <a:lnTo>
                  <a:pt x="327" y="4"/>
                </a:lnTo>
                <a:lnTo>
                  <a:pt x="327" y="2"/>
                </a:lnTo>
                <a:lnTo>
                  <a:pt x="327" y="3"/>
                </a:lnTo>
                <a:lnTo>
                  <a:pt x="328" y="3"/>
                </a:lnTo>
                <a:lnTo>
                  <a:pt x="328" y="2"/>
                </a:lnTo>
                <a:lnTo>
                  <a:pt x="329" y="2"/>
                </a:lnTo>
                <a:lnTo>
                  <a:pt x="329" y="3"/>
                </a:lnTo>
                <a:lnTo>
                  <a:pt x="329" y="3"/>
                </a:lnTo>
                <a:lnTo>
                  <a:pt x="330" y="3"/>
                </a:lnTo>
                <a:lnTo>
                  <a:pt x="330" y="2"/>
                </a:lnTo>
                <a:lnTo>
                  <a:pt x="330" y="4"/>
                </a:lnTo>
                <a:lnTo>
                  <a:pt x="331" y="2"/>
                </a:lnTo>
                <a:lnTo>
                  <a:pt x="331" y="2"/>
                </a:lnTo>
                <a:lnTo>
                  <a:pt x="331" y="2"/>
                </a:lnTo>
                <a:lnTo>
                  <a:pt x="332" y="2"/>
                </a:lnTo>
                <a:lnTo>
                  <a:pt x="332" y="3"/>
                </a:lnTo>
                <a:lnTo>
                  <a:pt x="334" y="2"/>
                </a:lnTo>
                <a:lnTo>
                  <a:pt x="334" y="2"/>
                </a:lnTo>
                <a:lnTo>
                  <a:pt x="334" y="2"/>
                </a:lnTo>
                <a:lnTo>
                  <a:pt x="335" y="1"/>
                </a:lnTo>
                <a:lnTo>
                  <a:pt x="335" y="1"/>
                </a:lnTo>
                <a:lnTo>
                  <a:pt x="335" y="4"/>
                </a:lnTo>
                <a:lnTo>
                  <a:pt x="336" y="4"/>
                </a:lnTo>
                <a:lnTo>
                  <a:pt x="336" y="2"/>
                </a:lnTo>
                <a:lnTo>
                  <a:pt x="336" y="2"/>
                </a:lnTo>
                <a:lnTo>
                  <a:pt x="337" y="1"/>
                </a:lnTo>
                <a:lnTo>
                  <a:pt x="337" y="2"/>
                </a:lnTo>
                <a:lnTo>
                  <a:pt x="338" y="2"/>
                </a:lnTo>
                <a:lnTo>
                  <a:pt x="338" y="2"/>
                </a:lnTo>
                <a:lnTo>
                  <a:pt x="338" y="1"/>
                </a:lnTo>
                <a:lnTo>
                  <a:pt x="339" y="1"/>
                </a:lnTo>
                <a:lnTo>
                  <a:pt x="339" y="0"/>
                </a:lnTo>
                <a:lnTo>
                  <a:pt x="339" y="1"/>
                </a:lnTo>
                <a:lnTo>
                  <a:pt x="340" y="1"/>
                </a:lnTo>
                <a:lnTo>
                  <a:pt x="340" y="2"/>
                </a:lnTo>
                <a:lnTo>
                  <a:pt x="340" y="3"/>
                </a:lnTo>
                <a:lnTo>
                  <a:pt x="341" y="4"/>
                </a:lnTo>
                <a:lnTo>
                  <a:pt x="341" y="2"/>
                </a:lnTo>
                <a:lnTo>
                  <a:pt x="343" y="3"/>
                </a:lnTo>
                <a:lnTo>
                  <a:pt x="343" y="3"/>
                </a:lnTo>
                <a:lnTo>
                  <a:pt x="343" y="2"/>
                </a:lnTo>
                <a:lnTo>
                  <a:pt x="344" y="1"/>
                </a:lnTo>
                <a:lnTo>
                  <a:pt x="344" y="4"/>
                </a:lnTo>
                <a:lnTo>
                  <a:pt x="344" y="4"/>
                </a:lnTo>
                <a:lnTo>
                  <a:pt x="345" y="3"/>
                </a:lnTo>
                <a:lnTo>
                  <a:pt x="345" y="2"/>
                </a:lnTo>
                <a:lnTo>
                  <a:pt x="346" y="2"/>
                </a:lnTo>
                <a:lnTo>
                  <a:pt x="346" y="1"/>
                </a:lnTo>
                <a:lnTo>
                  <a:pt x="346" y="3"/>
                </a:lnTo>
                <a:lnTo>
                  <a:pt x="347" y="1"/>
                </a:lnTo>
                <a:lnTo>
                  <a:pt x="347" y="3"/>
                </a:lnTo>
                <a:lnTo>
                  <a:pt x="347" y="3"/>
                </a:lnTo>
                <a:lnTo>
                  <a:pt x="348" y="3"/>
                </a:lnTo>
                <a:lnTo>
                  <a:pt x="348" y="3"/>
                </a:lnTo>
                <a:lnTo>
                  <a:pt x="348" y="4"/>
                </a:lnTo>
                <a:lnTo>
                  <a:pt x="349" y="2"/>
                </a:lnTo>
                <a:lnTo>
                  <a:pt x="349" y="1"/>
                </a:lnTo>
                <a:lnTo>
                  <a:pt x="350" y="4"/>
                </a:lnTo>
                <a:lnTo>
                  <a:pt x="350" y="3"/>
                </a:lnTo>
                <a:lnTo>
                  <a:pt x="350" y="4"/>
                </a:lnTo>
                <a:lnTo>
                  <a:pt x="352" y="2"/>
                </a:lnTo>
                <a:lnTo>
                  <a:pt x="352" y="4"/>
                </a:lnTo>
                <a:lnTo>
                  <a:pt x="352" y="3"/>
                </a:lnTo>
                <a:lnTo>
                  <a:pt x="353" y="3"/>
                </a:lnTo>
                <a:lnTo>
                  <a:pt x="353" y="2"/>
                </a:lnTo>
                <a:lnTo>
                  <a:pt x="353" y="2"/>
                </a:lnTo>
                <a:lnTo>
                  <a:pt x="354" y="3"/>
                </a:lnTo>
                <a:lnTo>
                  <a:pt x="354" y="2"/>
                </a:lnTo>
                <a:lnTo>
                  <a:pt x="355" y="3"/>
                </a:lnTo>
                <a:lnTo>
                  <a:pt x="355" y="3"/>
                </a:lnTo>
                <a:lnTo>
                  <a:pt x="355" y="2"/>
                </a:lnTo>
                <a:lnTo>
                  <a:pt x="356" y="2"/>
                </a:lnTo>
                <a:lnTo>
                  <a:pt x="356" y="3"/>
                </a:lnTo>
                <a:lnTo>
                  <a:pt x="356" y="3"/>
                </a:lnTo>
                <a:lnTo>
                  <a:pt x="357" y="4"/>
                </a:lnTo>
                <a:lnTo>
                  <a:pt x="357" y="1"/>
                </a:lnTo>
                <a:lnTo>
                  <a:pt x="357" y="3"/>
                </a:lnTo>
                <a:lnTo>
                  <a:pt x="358" y="3"/>
                </a:lnTo>
                <a:lnTo>
                  <a:pt x="358" y="3"/>
                </a:lnTo>
                <a:lnTo>
                  <a:pt x="359" y="1"/>
                </a:lnTo>
                <a:lnTo>
                  <a:pt x="359" y="3"/>
                </a:lnTo>
                <a:lnTo>
                  <a:pt x="359" y="4"/>
                </a:lnTo>
                <a:lnTo>
                  <a:pt x="361" y="3"/>
                </a:lnTo>
                <a:lnTo>
                  <a:pt x="361" y="4"/>
                </a:lnTo>
                <a:lnTo>
                  <a:pt x="361" y="2"/>
                </a:lnTo>
                <a:lnTo>
                  <a:pt x="362" y="2"/>
                </a:lnTo>
                <a:lnTo>
                  <a:pt x="362" y="3"/>
                </a:lnTo>
                <a:lnTo>
                  <a:pt x="362" y="3"/>
                </a:lnTo>
                <a:lnTo>
                  <a:pt x="363" y="1"/>
                </a:lnTo>
                <a:lnTo>
                  <a:pt x="363" y="2"/>
                </a:lnTo>
                <a:lnTo>
                  <a:pt x="364" y="3"/>
                </a:lnTo>
                <a:lnTo>
                  <a:pt x="364" y="3"/>
                </a:lnTo>
                <a:lnTo>
                  <a:pt x="364" y="2"/>
                </a:lnTo>
                <a:lnTo>
                  <a:pt x="365" y="1"/>
                </a:lnTo>
                <a:lnTo>
                  <a:pt x="365" y="4"/>
                </a:lnTo>
                <a:lnTo>
                  <a:pt x="365" y="2"/>
                </a:lnTo>
                <a:lnTo>
                  <a:pt x="366" y="1"/>
                </a:lnTo>
                <a:lnTo>
                  <a:pt x="366" y="1"/>
                </a:lnTo>
                <a:lnTo>
                  <a:pt x="366" y="3"/>
                </a:lnTo>
                <a:lnTo>
                  <a:pt x="367" y="4"/>
                </a:lnTo>
                <a:lnTo>
                  <a:pt x="367" y="3"/>
                </a:lnTo>
                <a:lnTo>
                  <a:pt x="368" y="3"/>
                </a:lnTo>
                <a:lnTo>
                  <a:pt x="368" y="4"/>
                </a:lnTo>
                <a:lnTo>
                  <a:pt x="368" y="2"/>
                </a:lnTo>
                <a:lnTo>
                  <a:pt x="370" y="3"/>
                </a:lnTo>
                <a:lnTo>
                  <a:pt x="370" y="3"/>
                </a:lnTo>
                <a:lnTo>
                  <a:pt x="370" y="3"/>
                </a:lnTo>
                <a:lnTo>
                  <a:pt x="371" y="2"/>
                </a:lnTo>
                <a:lnTo>
                  <a:pt x="371" y="4"/>
                </a:lnTo>
                <a:lnTo>
                  <a:pt x="371" y="2"/>
                </a:lnTo>
                <a:lnTo>
                  <a:pt x="372" y="4"/>
                </a:lnTo>
                <a:lnTo>
                  <a:pt x="372" y="2"/>
                </a:lnTo>
                <a:lnTo>
                  <a:pt x="373" y="2"/>
                </a:lnTo>
                <a:lnTo>
                  <a:pt x="373" y="2"/>
                </a:lnTo>
                <a:lnTo>
                  <a:pt x="373" y="1"/>
                </a:lnTo>
                <a:lnTo>
                  <a:pt x="374" y="1"/>
                </a:lnTo>
                <a:lnTo>
                  <a:pt x="374" y="3"/>
                </a:lnTo>
                <a:lnTo>
                  <a:pt x="374" y="2"/>
                </a:lnTo>
                <a:lnTo>
                  <a:pt x="375" y="3"/>
                </a:lnTo>
                <a:lnTo>
                  <a:pt x="375" y="2"/>
                </a:lnTo>
                <a:lnTo>
                  <a:pt x="375" y="2"/>
                </a:lnTo>
                <a:lnTo>
                  <a:pt x="376" y="2"/>
                </a:lnTo>
                <a:lnTo>
                  <a:pt x="376" y="4"/>
                </a:lnTo>
                <a:lnTo>
                  <a:pt x="377" y="4"/>
                </a:lnTo>
                <a:lnTo>
                  <a:pt x="377" y="2"/>
                </a:lnTo>
                <a:lnTo>
                  <a:pt x="377" y="3"/>
                </a:lnTo>
                <a:lnTo>
                  <a:pt x="379" y="3"/>
                </a:lnTo>
                <a:lnTo>
                  <a:pt x="379" y="4"/>
                </a:lnTo>
                <a:lnTo>
                  <a:pt x="379" y="3"/>
                </a:lnTo>
                <a:lnTo>
                  <a:pt x="380" y="3"/>
                </a:lnTo>
                <a:lnTo>
                  <a:pt x="380" y="3"/>
                </a:lnTo>
                <a:lnTo>
                  <a:pt x="380" y="3"/>
                </a:lnTo>
                <a:lnTo>
                  <a:pt x="381" y="4"/>
                </a:lnTo>
                <a:lnTo>
                  <a:pt x="381" y="4"/>
                </a:lnTo>
                <a:lnTo>
                  <a:pt x="382" y="4"/>
                </a:lnTo>
                <a:lnTo>
                  <a:pt x="382" y="1"/>
                </a:lnTo>
                <a:lnTo>
                  <a:pt x="382" y="4"/>
                </a:lnTo>
                <a:lnTo>
                  <a:pt x="383" y="1"/>
                </a:lnTo>
                <a:lnTo>
                  <a:pt x="383" y="1"/>
                </a:lnTo>
                <a:lnTo>
                  <a:pt x="383" y="2"/>
                </a:lnTo>
                <a:lnTo>
                  <a:pt x="384" y="1"/>
                </a:lnTo>
                <a:lnTo>
                  <a:pt x="384" y="0"/>
                </a:lnTo>
                <a:lnTo>
                  <a:pt x="384" y="2"/>
                </a:lnTo>
                <a:lnTo>
                  <a:pt x="385" y="1"/>
                </a:lnTo>
                <a:lnTo>
                  <a:pt x="385" y="1"/>
                </a:lnTo>
                <a:lnTo>
                  <a:pt x="386" y="3"/>
                </a:lnTo>
                <a:lnTo>
                  <a:pt x="386" y="1"/>
                </a:lnTo>
                <a:lnTo>
                  <a:pt x="386" y="3"/>
                </a:lnTo>
                <a:lnTo>
                  <a:pt x="388" y="2"/>
                </a:lnTo>
                <a:lnTo>
                  <a:pt x="388" y="2"/>
                </a:lnTo>
                <a:lnTo>
                  <a:pt x="388" y="4"/>
                </a:lnTo>
                <a:lnTo>
                  <a:pt x="389" y="1"/>
                </a:lnTo>
                <a:lnTo>
                  <a:pt x="389" y="2"/>
                </a:lnTo>
                <a:lnTo>
                  <a:pt x="390" y="3"/>
                </a:lnTo>
                <a:lnTo>
                  <a:pt x="390" y="3"/>
                </a:lnTo>
                <a:lnTo>
                  <a:pt x="390" y="4"/>
                </a:lnTo>
                <a:lnTo>
                  <a:pt x="391" y="4"/>
                </a:lnTo>
                <a:lnTo>
                  <a:pt x="391" y="3"/>
                </a:lnTo>
                <a:lnTo>
                  <a:pt x="391" y="4"/>
                </a:lnTo>
                <a:lnTo>
                  <a:pt x="392" y="4"/>
                </a:lnTo>
                <a:lnTo>
                  <a:pt x="392" y="4"/>
                </a:lnTo>
                <a:lnTo>
                  <a:pt x="392" y="4"/>
                </a:lnTo>
                <a:lnTo>
                  <a:pt x="393" y="3"/>
                </a:lnTo>
                <a:lnTo>
                  <a:pt x="393" y="3"/>
                </a:lnTo>
                <a:lnTo>
                  <a:pt x="394" y="4"/>
                </a:lnTo>
                <a:lnTo>
                  <a:pt x="394" y="3"/>
                </a:lnTo>
                <a:lnTo>
                  <a:pt x="394" y="4"/>
                </a:lnTo>
                <a:lnTo>
                  <a:pt x="395" y="3"/>
                </a:lnTo>
                <a:lnTo>
                  <a:pt x="395" y="2"/>
                </a:lnTo>
                <a:lnTo>
                  <a:pt x="395" y="3"/>
                </a:lnTo>
                <a:lnTo>
                  <a:pt x="397" y="4"/>
                </a:lnTo>
                <a:lnTo>
                  <a:pt x="397" y="2"/>
                </a:lnTo>
                <a:lnTo>
                  <a:pt x="397" y="1"/>
                </a:lnTo>
                <a:lnTo>
                  <a:pt x="398" y="4"/>
                </a:lnTo>
                <a:lnTo>
                  <a:pt x="398" y="3"/>
                </a:lnTo>
                <a:lnTo>
                  <a:pt x="399" y="2"/>
                </a:lnTo>
                <a:lnTo>
                  <a:pt x="399" y="3"/>
                </a:lnTo>
                <a:lnTo>
                  <a:pt x="399" y="3"/>
                </a:lnTo>
                <a:lnTo>
                  <a:pt x="400" y="2"/>
                </a:lnTo>
                <a:lnTo>
                  <a:pt x="400" y="3"/>
                </a:lnTo>
                <a:lnTo>
                  <a:pt x="400" y="4"/>
                </a:lnTo>
                <a:lnTo>
                  <a:pt x="401" y="3"/>
                </a:lnTo>
                <a:lnTo>
                  <a:pt x="401" y="2"/>
                </a:lnTo>
                <a:lnTo>
                  <a:pt x="401" y="2"/>
                </a:lnTo>
                <a:lnTo>
                  <a:pt x="402" y="1"/>
                </a:lnTo>
                <a:lnTo>
                  <a:pt x="402" y="3"/>
                </a:lnTo>
                <a:lnTo>
                  <a:pt x="403" y="2"/>
                </a:lnTo>
                <a:lnTo>
                  <a:pt x="403" y="4"/>
                </a:lnTo>
                <a:lnTo>
                  <a:pt x="403" y="3"/>
                </a:lnTo>
                <a:lnTo>
                  <a:pt x="404" y="2"/>
                </a:lnTo>
                <a:lnTo>
                  <a:pt x="404" y="3"/>
                </a:lnTo>
                <a:lnTo>
                  <a:pt x="404" y="4"/>
                </a:lnTo>
                <a:lnTo>
                  <a:pt x="406" y="3"/>
                </a:lnTo>
                <a:lnTo>
                  <a:pt x="406" y="2"/>
                </a:lnTo>
                <a:lnTo>
                  <a:pt x="406" y="2"/>
                </a:lnTo>
                <a:lnTo>
                  <a:pt x="407" y="3"/>
                </a:lnTo>
                <a:lnTo>
                  <a:pt x="407" y="2"/>
                </a:lnTo>
                <a:lnTo>
                  <a:pt x="408" y="2"/>
                </a:lnTo>
                <a:lnTo>
                  <a:pt x="408" y="2"/>
                </a:lnTo>
                <a:lnTo>
                  <a:pt x="408" y="3"/>
                </a:lnTo>
                <a:lnTo>
                  <a:pt x="409" y="3"/>
                </a:lnTo>
                <a:lnTo>
                  <a:pt x="409" y="3"/>
                </a:lnTo>
                <a:lnTo>
                  <a:pt x="409" y="4"/>
                </a:lnTo>
                <a:lnTo>
                  <a:pt x="410" y="3"/>
                </a:lnTo>
                <a:lnTo>
                  <a:pt x="410" y="4"/>
                </a:lnTo>
                <a:lnTo>
                  <a:pt x="410" y="2"/>
                </a:lnTo>
                <a:lnTo>
                  <a:pt x="411" y="2"/>
                </a:lnTo>
                <a:lnTo>
                  <a:pt x="411" y="2"/>
                </a:lnTo>
                <a:lnTo>
                  <a:pt x="412" y="3"/>
                </a:lnTo>
                <a:lnTo>
                  <a:pt x="412" y="2"/>
                </a:lnTo>
                <a:lnTo>
                  <a:pt x="412" y="1"/>
                </a:lnTo>
                <a:lnTo>
                  <a:pt x="413" y="2"/>
                </a:lnTo>
                <a:lnTo>
                  <a:pt x="413" y="3"/>
                </a:lnTo>
                <a:lnTo>
                  <a:pt x="413" y="2"/>
                </a:lnTo>
                <a:lnTo>
                  <a:pt x="415" y="2"/>
                </a:lnTo>
                <a:lnTo>
                  <a:pt x="415" y="3"/>
                </a:lnTo>
                <a:lnTo>
                  <a:pt x="415" y="3"/>
                </a:lnTo>
                <a:lnTo>
                  <a:pt x="416" y="1"/>
                </a:lnTo>
                <a:lnTo>
                  <a:pt x="416" y="4"/>
                </a:lnTo>
                <a:lnTo>
                  <a:pt x="417" y="3"/>
                </a:lnTo>
                <a:lnTo>
                  <a:pt x="417" y="1"/>
                </a:lnTo>
                <a:lnTo>
                  <a:pt x="417" y="4"/>
                </a:lnTo>
                <a:lnTo>
                  <a:pt x="418" y="3"/>
                </a:lnTo>
                <a:lnTo>
                  <a:pt x="418" y="2"/>
                </a:lnTo>
                <a:lnTo>
                  <a:pt x="418" y="2"/>
                </a:lnTo>
                <a:lnTo>
                  <a:pt x="419" y="2"/>
                </a:lnTo>
                <a:lnTo>
                  <a:pt x="419" y="3"/>
                </a:lnTo>
                <a:lnTo>
                  <a:pt x="419" y="2"/>
                </a:lnTo>
                <a:lnTo>
                  <a:pt x="420" y="2"/>
                </a:lnTo>
                <a:lnTo>
                  <a:pt x="420" y="2"/>
                </a:lnTo>
                <a:lnTo>
                  <a:pt x="421" y="1"/>
                </a:lnTo>
                <a:lnTo>
                  <a:pt x="421" y="1"/>
                </a:lnTo>
                <a:lnTo>
                  <a:pt x="421" y="1"/>
                </a:lnTo>
                <a:lnTo>
                  <a:pt x="422" y="1"/>
                </a:lnTo>
                <a:lnTo>
                  <a:pt x="422" y="1"/>
                </a:lnTo>
                <a:lnTo>
                  <a:pt x="422" y="1"/>
                </a:lnTo>
                <a:lnTo>
                  <a:pt x="424" y="1"/>
                </a:lnTo>
                <a:lnTo>
                  <a:pt x="424" y="2"/>
                </a:lnTo>
                <a:lnTo>
                  <a:pt x="424" y="3"/>
                </a:lnTo>
                <a:lnTo>
                  <a:pt x="425" y="2"/>
                </a:lnTo>
                <a:lnTo>
                  <a:pt x="425" y="4"/>
                </a:lnTo>
                <a:lnTo>
                  <a:pt x="426" y="2"/>
                </a:lnTo>
                <a:lnTo>
                  <a:pt x="426" y="4"/>
                </a:lnTo>
                <a:lnTo>
                  <a:pt x="426" y="3"/>
                </a:lnTo>
                <a:lnTo>
                  <a:pt x="427" y="4"/>
                </a:lnTo>
                <a:lnTo>
                  <a:pt x="427" y="3"/>
                </a:lnTo>
                <a:lnTo>
                  <a:pt x="427" y="2"/>
                </a:lnTo>
                <a:lnTo>
                  <a:pt x="428" y="1"/>
                </a:lnTo>
                <a:lnTo>
                  <a:pt x="428" y="1"/>
                </a:lnTo>
                <a:lnTo>
                  <a:pt x="428" y="3"/>
                </a:lnTo>
                <a:lnTo>
                  <a:pt x="429" y="1"/>
                </a:lnTo>
                <a:lnTo>
                  <a:pt x="429" y="2"/>
                </a:lnTo>
                <a:lnTo>
                  <a:pt x="430" y="3"/>
                </a:lnTo>
                <a:lnTo>
                  <a:pt x="430" y="2"/>
                </a:lnTo>
                <a:lnTo>
                  <a:pt x="430" y="3"/>
                </a:lnTo>
                <a:lnTo>
                  <a:pt x="431" y="3"/>
                </a:lnTo>
                <a:lnTo>
                  <a:pt x="431" y="2"/>
                </a:lnTo>
                <a:lnTo>
                  <a:pt x="431" y="4"/>
                </a:lnTo>
                <a:lnTo>
                  <a:pt x="433" y="3"/>
                </a:lnTo>
                <a:lnTo>
                  <a:pt x="433" y="4"/>
                </a:lnTo>
                <a:lnTo>
                  <a:pt x="434" y="4"/>
                </a:lnTo>
                <a:lnTo>
                  <a:pt x="434" y="3"/>
                </a:lnTo>
                <a:lnTo>
                  <a:pt x="434" y="3"/>
                </a:lnTo>
                <a:lnTo>
                  <a:pt x="435" y="4"/>
                </a:lnTo>
                <a:lnTo>
                  <a:pt x="435" y="3"/>
                </a:lnTo>
                <a:lnTo>
                  <a:pt x="435" y="2"/>
                </a:lnTo>
                <a:lnTo>
                  <a:pt x="436" y="4"/>
                </a:lnTo>
                <a:lnTo>
                  <a:pt x="436" y="2"/>
                </a:lnTo>
                <a:lnTo>
                  <a:pt x="436" y="3"/>
                </a:lnTo>
                <a:lnTo>
                  <a:pt x="437" y="3"/>
                </a:lnTo>
                <a:lnTo>
                  <a:pt x="437" y="4"/>
                </a:lnTo>
                <a:lnTo>
                  <a:pt x="438" y="3"/>
                </a:lnTo>
                <a:lnTo>
                  <a:pt x="438" y="3"/>
                </a:lnTo>
                <a:lnTo>
                  <a:pt x="438" y="3"/>
                </a:lnTo>
                <a:lnTo>
                  <a:pt x="439" y="2"/>
                </a:lnTo>
                <a:lnTo>
                  <a:pt x="439" y="2"/>
                </a:lnTo>
                <a:lnTo>
                  <a:pt x="439" y="3"/>
                </a:lnTo>
                <a:lnTo>
                  <a:pt x="440" y="3"/>
                </a:lnTo>
                <a:lnTo>
                  <a:pt x="440" y="3"/>
                </a:lnTo>
                <a:lnTo>
                  <a:pt x="440" y="2"/>
                </a:lnTo>
                <a:lnTo>
                  <a:pt x="442" y="1"/>
                </a:lnTo>
                <a:lnTo>
                  <a:pt x="442" y="2"/>
                </a:lnTo>
                <a:lnTo>
                  <a:pt x="443" y="2"/>
                </a:lnTo>
                <a:lnTo>
                  <a:pt x="443" y="2"/>
                </a:lnTo>
                <a:lnTo>
                  <a:pt x="443" y="1"/>
                </a:lnTo>
                <a:lnTo>
                  <a:pt x="444" y="2"/>
                </a:lnTo>
                <a:lnTo>
                  <a:pt x="444" y="2"/>
                </a:lnTo>
                <a:lnTo>
                  <a:pt x="444" y="2"/>
                </a:lnTo>
                <a:lnTo>
                  <a:pt x="445" y="3"/>
                </a:lnTo>
                <a:lnTo>
                  <a:pt x="445" y="1"/>
                </a:lnTo>
                <a:lnTo>
                  <a:pt x="445" y="4"/>
                </a:lnTo>
                <a:lnTo>
                  <a:pt x="446" y="3"/>
                </a:lnTo>
                <a:lnTo>
                  <a:pt x="446" y="3"/>
                </a:lnTo>
                <a:lnTo>
                  <a:pt x="447" y="3"/>
                </a:lnTo>
                <a:lnTo>
                  <a:pt x="447" y="1"/>
                </a:lnTo>
                <a:lnTo>
                  <a:pt x="447" y="3"/>
                </a:lnTo>
                <a:lnTo>
                  <a:pt x="448" y="1"/>
                </a:lnTo>
                <a:lnTo>
                  <a:pt x="448" y="3"/>
                </a:lnTo>
                <a:lnTo>
                  <a:pt x="448" y="3"/>
                </a:lnTo>
                <a:lnTo>
                  <a:pt x="449" y="2"/>
                </a:lnTo>
                <a:lnTo>
                  <a:pt x="449" y="4"/>
                </a:lnTo>
                <a:lnTo>
                  <a:pt x="449" y="3"/>
                </a:lnTo>
                <a:lnTo>
                  <a:pt x="451" y="3"/>
                </a:lnTo>
                <a:lnTo>
                  <a:pt x="451" y="3"/>
                </a:lnTo>
                <a:lnTo>
                  <a:pt x="452" y="2"/>
                </a:lnTo>
                <a:lnTo>
                  <a:pt x="452" y="4"/>
                </a:lnTo>
                <a:lnTo>
                  <a:pt x="452" y="3"/>
                </a:lnTo>
                <a:lnTo>
                  <a:pt x="453" y="2"/>
                </a:lnTo>
                <a:lnTo>
                  <a:pt x="453" y="2"/>
                </a:lnTo>
                <a:lnTo>
                  <a:pt x="453" y="2"/>
                </a:lnTo>
                <a:lnTo>
                  <a:pt x="454" y="4"/>
                </a:lnTo>
                <a:lnTo>
                  <a:pt x="454" y="2"/>
                </a:lnTo>
                <a:lnTo>
                  <a:pt x="454" y="3"/>
                </a:lnTo>
                <a:lnTo>
                  <a:pt x="455" y="2"/>
                </a:lnTo>
                <a:lnTo>
                  <a:pt x="455" y="2"/>
                </a:lnTo>
                <a:lnTo>
                  <a:pt x="456" y="1"/>
                </a:lnTo>
                <a:lnTo>
                  <a:pt x="456" y="3"/>
                </a:lnTo>
                <a:lnTo>
                  <a:pt x="456" y="2"/>
                </a:lnTo>
                <a:lnTo>
                  <a:pt x="457" y="1"/>
                </a:lnTo>
                <a:lnTo>
                  <a:pt x="457" y="3"/>
                </a:lnTo>
                <a:lnTo>
                  <a:pt x="457" y="2"/>
                </a:lnTo>
                <a:lnTo>
                  <a:pt x="458" y="3"/>
                </a:lnTo>
                <a:lnTo>
                  <a:pt x="458" y="2"/>
                </a:lnTo>
                <a:lnTo>
                  <a:pt x="458" y="2"/>
                </a:lnTo>
                <a:lnTo>
                  <a:pt x="460" y="1"/>
                </a:lnTo>
                <a:lnTo>
                  <a:pt x="460" y="3"/>
                </a:lnTo>
                <a:lnTo>
                  <a:pt x="461" y="3"/>
                </a:lnTo>
                <a:lnTo>
                  <a:pt x="461" y="3"/>
                </a:lnTo>
                <a:lnTo>
                  <a:pt x="461" y="4"/>
                </a:lnTo>
                <a:lnTo>
                  <a:pt x="462" y="2"/>
                </a:lnTo>
                <a:lnTo>
                  <a:pt x="462" y="4"/>
                </a:lnTo>
                <a:lnTo>
                  <a:pt x="462" y="2"/>
                </a:lnTo>
                <a:lnTo>
                  <a:pt x="463" y="3"/>
                </a:lnTo>
                <a:lnTo>
                  <a:pt x="463" y="3"/>
                </a:lnTo>
                <a:lnTo>
                  <a:pt x="463" y="3"/>
                </a:lnTo>
                <a:lnTo>
                  <a:pt x="464" y="2"/>
                </a:lnTo>
                <a:lnTo>
                  <a:pt x="464" y="3"/>
                </a:lnTo>
                <a:lnTo>
                  <a:pt x="465" y="1"/>
                </a:lnTo>
                <a:lnTo>
                  <a:pt x="465" y="2"/>
                </a:lnTo>
                <a:lnTo>
                  <a:pt x="465" y="1"/>
                </a:lnTo>
                <a:lnTo>
                  <a:pt x="466" y="1"/>
                </a:lnTo>
                <a:lnTo>
                  <a:pt x="466" y="2"/>
                </a:lnTo>
                <a:lnTo>
                  <a:pt x="466" y="1"/>
                </a:lnTo>
                <a:lnTo>
                  <a:pt x="467" y="1"/>
                </a:lnTo>
                <a:lnTo>
                  <a:pt x="467" y="2"/>
                </a:lnTo>
                <a:lnTo>
                  <a:pt x="467" y="1"/>
                </a:lnTo>
                <a:lnTo>
                  <a:pt x="469" y="2"/>
                </a:lnTo>
                <a:lnTo>
                  <a:pt x="469" y="1"/>
                </a:lnTo>
                <a:lnTo>
                  <a:pt x="470" y="2"/>
                </a:lnTo>
                <a:lnTo>
                  <a:pt x="470" y="2"/>
                </a:lnTo>
                <a:lnTo>
                  <a:pt x="470" y="2"/>
                </a:lnTo>
                <a:lnTo>
                  <a:pt x="471" y="3"/>
                </a:lnTo>
                <a:lnTo>
                  <a:pt x="471" y="2"/>
                </a:lnTo>
                <a:lnTo>
                  <a:pt x="471" y="2"/>
                </a:lnTo>
                <a:lnTo>
                  <a:pt x="472" y="4"/>
                </a:lnTo>
                <a:lnTo>
                  <a:pt x="472" y="1"/>
                </a:lnTo>
                <a:lnTo>
                  <a:pt x="472" y="4"/>
                </a:lnTo>
                <a:lnTo>
                  <a:pt x="473" y="3"/>
                </a:lnTo>
                <a:lnTo>
                  <a:pt x="473" y="4"/>
                </a:lnTo>
                <a:lnTo>
                  <a:pt x="474" y="3"/>
                </a:lnTo>
                <a:lnTo>
                  <a:pt x="474" y="3"/>
                </a:lnTo>
                <a:lnTo>
                  <a:pt x="474" y="4"/>
                </a:lnTo>
                <a:lnTo>
                  <a:pt x="475" y="4"/>
                </a:lnTo>
                <a:lnTo>
                  <a:pt x="475" y="3"/>
                </a:lnTo>
                <a:lnTo>
                  <a:pt x="475" y="4"/>
                </a:lnTo>
                <a:lnTo>
                  <a:pt x="476" y="4"/>
                </a:lnTo>
                <a:lnTo>
                  <a:pt x="476" y="4"/>
                </a:lnTo>
                <a:lnTo>
                  <a:pt x="478" y="2"/>
                </a:lnTo>
                <a:lnTo>
                  <a:pt x="478" y="2"/>
                </a:lnTo>
                <a:lnTo>
                  <a:pt x="478" y="3"/>
                </a:lnTo>
                <a:lnTo>
                  <a:pt x="479" y="3"/>
                </a:lnTo>
                <a:lnTo>
                  <a:pt x="479" y="4"/>
                </a:lnTo>
                <a:lnTo>
                  <a:pt x="479" y="3"/>
                </a:lnTo>
                <a:lnTo>
                  <a:pt x="480" y="4"/>
                </a:lnTo>
                <a:lnTo>
                  <a:pt x="480" y="4"/>
                </a:lnTo>
                <a:lnTo>
                  <a:pt x="480" y="3"/>
                </a:lnTo>
                <a:lnTo>
                  <a:pt x="481" y="1"/>
                </a:lnTo>
                <a:lnTo>
                  <a:pt x="481" y="2"/>
                </a:lnTo>
                <a:lnTo>
                  <a:pt x="482" y="3"/>
                </a:lnTo>
                <a:lnTo>
                  <a:pt x="482" y="3"/>
                </a:lnTo>
                <a:lnTo>
                  <a:pt x="482" y="4"/>
                </a:lnTo>
                <a:lnTo>
                  <a:pt x="483" y="2"/>
                </a:lnTo>
                <a:lnTo>
                  <a:pt x="483" y="2"/>
                </a:lnTo>
                <a:lnTo>
                  <a:pt x="483" y="3"/>
                </a:lnTo>
                <a:lnTo>
                  <a:pt x="484" y="2"/>
                </a:lnTo>
                <a:lnTo>
                  <a:pt x="484" y="4"/>
                </a:lnTo>
                <a:lnTo>
                  <a:pt x="484" y="3"/>
                </a:lnTo>
                <a:lnTo>
                  <a:pt x="485" y="1"/>
                </a:lnTo>
                <a:lnTo>
                  <a:pt x="485" y="4"/>
                </a:lnTo>
                <a:lnTo>
                  <a:pt x="487" y="1"/>
                </a:lnTo>
                <a:lnTo>
                  <a:pt x="487" y="4"/>
                </a:lnTo>
                <a:lnTo>
                  <a:pt x="487" y="3"/>
                </a:lnTo>
                <a:lnTo>
                  <a:pt x="488" y="4"/>
                </a:lnTo>
                <a:lnTo>
                  <a:pt x="488" y="2"/>
                </a:lnTo>
                <a:lnTo>
                  <a:pt x="488" y="2"/>
                </a:lnTo>
                <a:lnTo>
                  <a:pt x="489" y="3"/>
                </a:lnTo>
                <a:lnTo>
                  <a:pt x="489" y="3"/>
                </a:lnTo>
                <a:lnTo>
                  <a:pt x="489" y="3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3"/>
                </a:lnTo>
                <a:lnTo>
                  <a:pt x="491" y="2"/>
                </a:lnTo>
                <a:lnTo>
                  <a:pt x="492" y="3"/>
                </a:lnTo>
                <a:lnTo>
                  <a:pt x="492" y="3"/>
                </a:lnTo>
                <a:lnTo>
                  <a:pt x="492" y="2"/>
                </a:lnTo>
                <a:lnTo>
                  <a:pt x="493" y="2"/>
                </a:lnTo>
                <a:lnTo>
                  <a:pt x="493" y="3"/>
                </a:lnTo>
                <a:lnTo>
                  <a:pt x="493" y="3"/>
                </a:lnTo>
                <a:lnTo>
                  <a:pt x="494" y="1"/>
                </a:lnTo>
                <a:lnTo>
                  <a:pt x="494" y="3"/>
                </a:lnTo>
                <a:lnTo>
                  <a:pt x="496" y="3"/>
                </a:lnTo>
                <a:lnTo>
                  <a:pt x="496" y="1"/>
                </a:lnTo>
                <a:lnTo>
                  <a:pt x="496" y="4"/>
                </a:lnTo>
                <a:lnTo>
                  <a:pt x="497" y="2"/>
                </a:lnTo>
                <a:lnTo>
                  <a:pt x="497" y="2"/>
                </a:lnTo>
                <a:lnTo>
                  <a:pt x="497" y="3"/>
                </a:lnTo>
                <a:lnTo>
                  <a:pt x="498" y="2"/>
                </a:lnTo>
                <a:lnTo>
                  <a:pt x="498" y="3"/>
                </a:lnTo>
                <a:lnTo>
                  <a:pt x="498" y="2"/>
                </a:lnTo>
                <a:lnTo>
                  <a:pt x="499" y="2"/>
                </a:lnTo>
                <a:lnTo>
                  <a:pt x="499" y="2"/>
                </a:lnTo>
                <a:lnTo>
                  <a:pt x="500" y="3"/>
                </a:lnTo>
                <a:lnTo>
                  <a:pt x="500" y="2"/>
                </a:lnTo>
                <a:lnTo>
                  <a:pt x="500" y="1"/>
                </a:lnTo>
                <a:lnTo>
                  <a:pt x="501" y="2"/>
                </a:lnTo>
                <a:lnTo>
                  <a:pt x="501" y="2"/>
                </a:lnTo>
                <a:lnTo>
                  <a:pt x="501" y="3"/>
                </a:lnTo>
                <a:lnTo>
                  <a:pt x="502" y="1"/>
                </a:lnTo>
                <a:lnTo>
                  <a:pt x="502" y="1"/>
                </a:lnTo>
                <a:lnTo>
                  <a:pt x="502" y="2"/>
                </a:lnTo>
                <a:lnTo>
                  <a:pt x="503" y="2"/>
                </a:lnTo>
                <a:lnTo>
                  <a:pt x="503" y="1"/>
                </a:lnTo>
                <a:lnTo>
                  <a:pt x="504" y="2"/>
                </a:lnTo>
                <a:lnTo>
                  <a:pt x="504" y="2"/>
                </a:lnTo>
                <a:lnTo>
                  <a:pt x="504" y="4"/>
                </a:lnTo>
                <a:lnTo>
                  <a:pt x="506" y="2"/>
                </a:lnTo>
                <a:lnTo>
                  <a:pt x="506" y="3"/>
                </a:lnTo>
                <a:lnTo>
                  <a:pt x="506" y="3"/>
                </a:lnTo>
                <a:lnTo>
                  <a:pt x="507" y="2"/>
                </a:lnTo>
                <a:lnTo>
                  <a:pt x="507" y="4"/>
                </a:lnTo>
                <a:lnTo>
                  <a:pt x="507" y="1"/>
                </a:lnTo>
                <a:lnTo>
                  <a:pt x="508" y="3"/>
                </a:lnTo>
                <a:lnTo>
                  <a:pt x="508" y="4"/>
                </a:lnTo>
                <a:lnTo>
                  <a:pt x="509" y="4"/>
                </a:lnTo>
                <a:lnTo>
                  <a:pt x="509" y="3"/>
                </a:lnTo>
                <a:lnTo>
                  <a:pt x="509" y="3"/>
                </a:lnTo>
                <a:lnTo>
                  <a:pt x="510" y="3"/>
                </a:lnTo>
                <a:lnTo>
                  <a:pt x="510" y="1"/>
                </a:lnTo>
                <a:lnTo>
                  <a:pt x="510" y="2"/>
                </a:lnTo>
                <a:lnTo>
                  <a:pt x="511" y="1"/>
                </a:lnTo>
                <a:lnTo>
                  <a:pt x="511" y="2"/>
                </a:lnTo>
                <a:lnTo>
                  <a:pt x="511" y="3"/>
                </a:lnTo>
                <a:lnTo>
                  <a:pt x="512" y="1"/>
                </a:lnTo>
                <a:lnTo>
                  <a:pt x="512" y="1"/>
                </a:lnTo>
                <a:lnTo>
                  <a:pt x="513" y="4"/>
                </a:lnTo>
                <a:lnTo>
                  <a:pt x="513" y="2"/>
                </a:lnTo>
                <a:lnTo>
                  <a:pt x="513" y="2"/>
                </a:lnTo>
                <a:lnTo>
                  <a:pt x="515" y="3"/>
                </a:lnTo>
                <a:lnTo>
                  <a:pt x="515" y="3"/>
                </a:lnTo>
                <a:lnTo>
                  <a:pt x="515" y="3"/>
                </a:lnTo>
                <a:lnTo>
                  <a:pt x="516" y="3"/>
                </a:lnTo>
                <a:lnTo>
                  <a:pt x="516" y="2"/>
                </a:lnTo>
                <a:lnTo>
                  <a:pt x="516" y="3"/>
                </a:lnTo>
                <a:lnTo>
                  <a:pt x="517" y="3"/>
                </a:lnTo>
                <a:lnTo>
                  <a:pt x="517" y="2"/>
                </a:lnTo>
                <a:lnTo>
                  <a:pt x="518" y="3"/>
                </a:lnTo>
                <a:lnTo>
                  <a:pt x="518" y="2"/>
                </a:lnTo>
                <a:lnTo>
                  <a:pt x="518" y="4"/>
                </a:lnTo>
                <a:lnTo>
                  <a:pt x="519" y="3"/>
                </a:lnTo>
                <a:lnTo>
                  <a:pt x="519" y="1"/>
                </a:lnTo>
                <a:lnTo>
                  <a:pt x="519" y="1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1" y="2"/>
                </a:lnTo>
                <a:lnTo>
                  <a:pt x="522" y="3"/>
                </a:lnTo>
                <a:lnTo>
                  <a:pt x="522" y="3"/>
                </a:lnTo>
                <a:lnTo>
                  <a:pt x="522" y="3"/>
                </a:lnTo>
                <a:lnTo>
                  <a:pt x="524" y="1"/>
                </a:lnTo>
                <a:lnTo>
                  <a:pt x="524" y="2"/>
                </a:lnTo>
                <a:lnTo>
                  <a:pt x="524" y="2"/>
                </a:lnTo>
                <a:lnTo>
                  <a:pt x="525" y="4"/>
                </a:lnTo>
                <a:lnTo>
                  <a:pt x="525" y="1"/>
                </a:lnTo>
                <a:lnTo>
                  <a:pt x="526" y="4"/>
                </a:lnTo>
                <a:lnTo>
                  <a:pt x="526" y="3"/>
                </a:lnTo>
                <a:lnTo>
                  <a:pt x="526" y="3"/>
                </a:lnTo>
                <a:lnTo>
                  <a:pt x="527" y="2"/>
                </a:lnTo>
                <a:lnTo>
                  <a:pt x="527" y="3"/>
                </a:lnTo>
                <a:lnTo>
                  <a:pt x="527" y="4"/>
                </a:lnTo>
                <a:lnTo>
                  <a:pt x="528" y="2"/>
                </a:lnTo>
                <a:lnTo>
                  <a:pt x="528" y="3"/>
                </a:lnTo>
                <a:lnTo>
                  <a:pt x="528" y="4"/>
                </a:lnTo>
                <a:lnTo>
                  <a:pt x="529" y="2"/>
                </a:lnTo>
                <a:lnTo>
                  <a:pt x="529" y="4"/>
                </a:lnTo>
                <a:lnTo>
                  <a:pt x="530" y="3"/>
                </a:lnTo>
                <a:lnTo>
                  <a:pt x="530" y="2"/>
                </a:lnTo>
                <a:lnTo>
                  <a:pt x="530" y="3"/>
                </a:lnTo>
                <a:lnTo>
                  <a:pt x="531" y="2"/>
                </a:lnTo>
                <a:lnTo>
                  <a:pt x="531" y="2"/>
                </a:lnTo>
                <a:lnTo>
                  <a:pt x="531" y="2"/>
                </a:lnTo>
                <a:lnTo>
                  <a:pt x="533" y="4"/>
                </a:lnTo>
                <a:lnTo>
                  <a:pt x="533" y="3"/>
                </a:lnTo>
                <a:lnTo>
                  <a:pt x="533" y="1"/>
                </a:lnTo>
                <a:lnTo>
                  <a:pt x="534" y="4"/>
                </a:lnTo>
                <a:lnTo>
                  <a:pt x="534" y="3"/>
                </a:lnTo>
                <a:lnTo>
                  <a:pt x="535" y="3"/>
                </a:lnTo>
                <a:lnTo>
                  <a:pt x="535" y="2"/>
                </a:lnTo>
                <a:lnTo>
                  <a:pt x="535" y="1"/>
                </a:lnTo>
                <a:lnTo>
                  <a:pt x="536" y="3"/>
                </a:lnTo>
                <a:lnTo>
                  <a:pt x="536" y="4"/>
                </a:lnTo>
                <a:lnTo>
                  <a:pt x="536" y="4"/>
                </a:lnTo>
                <a:lnTo>
                  <a:pt x="537" y="2"/>
                </a:lnTo>
                <a:lnTo>
                  <a:pt x="537" y="4"/>
                </a:lnTo>
                <a:lnTo>
                  <a:pt x="537" y="3"/>
                </a:lnTo>
                <a:lnTo>
                  <a:pt x="538" y="1"/>
                </a:lnTo>
                <a:lnTo>
                  <a:pt x="538" y="4"/>
                </a:lnTo>
                <a:lnTo>
                  <a:pt x="539" y="3"/>
                </a:lnTo>
                <a:lnTo>
                  <a:pt x="539" y="2"/>
                </a:lnTo>
                <a:lnTo>
                  <a:pt x="539" y="1"/>
                </a:lnTo>
                <a:lnTo>
                  <a:pt x="540" y="2"/>
                </a:lnTo>
                <a:lnTo>
                  <a:pt x="540" y="3"/>
                </a:lnTo>
                <a:lnTo>
                  <a:pt x="540" y="3"/>
                </a:lnTo>
                <a:lnTo>
                  <a:pt x="542" y="2"/>
                </a:lnTo>
                <a:lnTo>
                  <a:pt x="542" y="3"/>
                </a:lnTo>
                <a:lnTo>
                  <a:pt x="542" y="2"/>
                </a:lnTo>
                <a:lnTo>
                  <a:pt x="543" y="2"/>
                </a:lnTo>
                <a:lnTo>
                  <a:pt x="543" y="2"/>
                </a:lnTo>
                <a:lnTo>
                  <a:pt x="544" y="4"/>
                </a:lnTo>
                <a:lnTo>
                  <a:pt x="544" y="2"/>
                </a:lnTo>
                <a:lnTo>
                  <a:pt x="544" y="2"/>
                </a:lnTo>
                <a:lnTo>
                  <a:pt x="545" y="2"/>
                </a:lnTo>
                <a:lnTo>
                  <a:pt x="545" y="2"/>
                </a:lnTo>
                <a:lnTo>
                  <a:pt x="545" y="3"/>
                </a:lnTo>
                <a:lnTo>
                  <a:pt x="546" y="2"/>
                </a:lnTo>
                <a:lnTo>
                  <a:pt x="546" y="1"/>
                </a:lnTo>
                <a:lnTo>
                  <a:pt x="546" y="2"/>
                </a:lnTo>
                <a:lnTo>
                  <a:pt x="547" y="3"/>
                </a:lnTo>
                <a:lnTo>
                  <a:pt x="547" y="1"/>
                </a:lnTo>
                <a:lnTo>
                  <a:pt x="548" y="2"/>
                </a:lnTo>
                <a:lnTo>
                  <a:pt x="548" y="2"/>
                </a:lnTo>
                <a:lnTo>
                  <a:pt x="548" y="1"/>
                </a:lnTo>
                <a:lnTo>
                  <a:pt x="549" y="1"/>
                </a:lnTo>
                <a:lnTo>
                  <a:pt x="549" y="4"/>
                </a:lnTo>
                <a:lnTo>
                  <a:pt x="549" y="2"/>
                </a:lnTo>
                <a:lnTo>
                  <a:pt x="551" y="3"/>
                </a:lnTo>
                <a:lnTo>
                  <a:pt x="551" y="2"/>
                </a:lnTo>
                <a:lnTo>
                  <a:pt x="551" y="4"/>
                </a:lnTo>
                <a:lnTo>
                  <a:pt x="552" y="3"/>
                </a:lnTo>
                <a:lnTo>
                  <a:pt x="552" y="2"/>
                </a:lnTo>
                <a:lnTo>
                  <a:pt x="553" y="2"/>
                </a:lnTo>
                <a:lnTo>
                  <a:pt x="553" y="3"/>
                </a:lnTo>
                <a:lnTo>
                  <a:pt x="553" y="2"/>
                </a:lnTo>
                <a:lnTo>
                  <a:pt x="554" y="1"/>
                </a:lnTo>
                <a:lnTo>
                  <a:pt x="554" y="2"/>
                </a:lnTo>
                <a:lnTo>
                  <a:pt x="554" y="3"/>
                </a:lnTo>
                <a:lnTo>
                  <a:pt x="555" y="4"/>
                </a:lnTo>
                <a:lnTo>
                  <a:pt x="555" y="4"/>
                </a:lnTo>
                <a:lnTo>
                  <a:pt x="555" y="4"/>
                </a:lnTo>
                <a:lnTo>
                  <a:pt x="556" y="3"/>
                </a:lnTo>
                <a:lnTo>
                  <a:pt x="556" y="3"/>
                </a:lnTo>
                <a:lnTo>
                  <a:pt x="557" y="2"/>
                </a:lnTo>
                <a:lnTo>
                  <a:pt x="557" y="3"/>
                </a:lnTo>
                <a:lnTo>
                  <a:pt x="557" y="3"/>
                </a:lnTo>
                <a:lnTo>
                  <a:pt x="558" y="4"/>
                </a:lnTo>
                <a:lnTo>
                  <a:pt x="558" y="4"/>
                </a:lnTo>
                <a:lnTo>
                  <a:pt x="558" y="4"/>
                </a:lnTo>
                <a:lnTo>
                  <a:pt x="560" y="3"/>
                </a:lnTo>
                <a:lnTo>
                  <a:pt x="560" y="3"/>
                </a:lnTo>
                <a:lnTo>
                  <a:pt x="561" y="1"/>
                </a:lnTo>
                <a:lnTo>
                  <a:pt x="561" y="3"/>
                </a:lnTo>
                <a:lnTo>
                  <a:pt x="561" y="3"/>
                </a:lnTo>
                <a:lnTo>
                  <a:pt x="562" y="1"/>
                </a:lnTo>
                <a:lnTo>
                  <a:pt x="562" y="4"/>
                </a:lnTo>
                <a:lnTo>
                  <a:pt x="562" y="4"/>
                </a:lnTo>
                <a:lnTo>
                  <a:pt x="563" y="2"/>
                </a:lnTo>
                <a:lnTo>
                  <a:pt x="563" y="2"/>
                </a:lnTo>
                <a:lnTo>
                  <a:pt x="563" y="3"/>
                </a:lnTo>
                <a:lnTo>
                  <a:pt x="564" y="4"/>
                </a:lnTo>
                <a:lnTo>
                  <a:pt x="564" y="4"/>
                </a:lnTo>
                <a:lnTo>
                  <a:pt x="565" y="2"/>
                </a:lnTo>
                <a:lnTo>
                  <a:pt x="565" y="2"/>
                </a:lnTo>
                <a:lnTo>
                  <a:pt x="565" y="3"/>
                </a:lnTo>
                <a:lnTo>
                  <a:pt x="566" y="1"/>
                </a:lnTo>
                <a:lnTo>
                  <a:pt x="566" y="2"/>
                </a:lnTo>
                <a:lnTo>
                  <a:pt x="566" y="2"/>
                </a:lnTo>
                <a:lnTo>
                  <a:pt x="567" y="2"/>
                </a:lnTo>
                <a:lnTo>
                  <a:pt x="567" y="3"/>
                </a:lnTo>
                <a:lnTo>
                  <a:pt x="567" y="3"/>
                </a:lnTo>
                <a:lnTo>
                  <a:pt x="569" y="2"/>
                </a:lnTo>
                <a:lnTo>
                  <a:pt x="569" y="2"/>
                </a:lnTo>
                <a:lnTo>
                  <a:pt x="570" y="4"/>
                </a:lnTo>
                <a:lnTo>
                  <a:pt x="570" y="3"/>
                </a:lnTo>
                <a:lnTo>
                  <a:pt x="570" y="2"/>
                </a:lnTo>
                <a:lnTo>
                  <a:pt x="571" y="4"/>
                </a:lnTo>
                <a:lnTo>
                  <a:pt x="571" y="3"/>
                </a:lnTo>
                <a:lnTo>
                  <a:pt x="571" y="1"/>
                </a:lnTo>
                <a:lnTo>
                  <a:pt x="572" y="2"/>
                </a:lnTo>
                <a:lnTo>
                  <a:pt x="572" y="3"/>
                </a:lnTo>
                <a:lnTo>
                  <a:pt x="572" y="4"/>
                </a:lnTo>
                <a:lnTo>
                  <a:pt x="573" y="4"/>
                </a:lnTo>
                <a:lnTo>
                  <a:pt x="573" y="4"/>
                </a:lnTo>
                <a:lnTo>
                  <a:pt x="574" y="3"/>
                </a:lnTo>
                <a:lnTo>
                  <a:pt x="574" y="4"/>
                </a:lnTo>
                <a:lnTo>
                  <a:pt x="574" y="3"/>
                </a:lnTo>
                <a:lnTo>
                  <a:pt x="575" y="4"/>
                </a:lnTo>
                <a:lnTo>
                  <a:pt x="575" y="4"/>
                </a:lnTo>
                <a:lnTo>
                  <a:pt x="575" y="1"/>
                </a:lnTo>
                <a:lnTo>
                  <a:pt x="576" y="2"/>
                </a:lnTo>
                <a:lnTo>
                  <a:pt x="576" y="2"/>
                </a:lnTo>
                <a:lnTo>
                  <a:pt x="576" y="2"/>
                </a:lnTo>
                <a:lnTo>
                  <a:pt x="578" y="3"/>
                </a:lnTo>
                <a:lnTo>
                  <a:pt x="578" y="1"/>
                </a:lnTo>
                <a:lnTo>
                  <a:pt x="579" y="2"/>
                </a:lnTo>
                <a:lnTo>
                  <a:pt x="579" y="3"/>
                </a:lnTo>
                <a:lnTo>
                  <a:pt x="579" y="2"/>
                </a:lnTo>
                <a:lnTo>
                  <a:pt x="580" y="3"/>
                </a:lnTo>
                <a:lnTo>
                  <a:pt x="580" y="4"/>
                </a:lnTo>
                <a:lnTo>
                  <a:pt x="580" y="2"/>
                </a:lnTo>
                <a:lnTo>
                  <a:pt x="581" y="2"/>
                </a:lnTo>
                <a:lnTo>
                  <a:pt x="581" y="2"/>
                </a:lnTo>
                <a:lnTo>
                  <a:pt x="581" y="3"/>
                </a:lnTo>
                <a:lnTo>
                  <a:pt x="582" y="2"/>
                </a:lnTo>
                <a:lnTo>
                  <a:pt x="582" y="1"/>
                </a:lnTo>
                <a:lnTo>
                  <a:pt x="583" y="2"/>
                </a:lnTo>
                <a:lnTo>
                  <a:pt x="583" y="2"/>
                </a:lnTo>
                <a:lnTo>
                  <a:pt x="583" y="3"/>
                </a:lnTo>
                <a:lnTo>
                  <a:pt x="584" y="1"/>
                </a:lnTo>
                <a:lnTo>
                  <a:pt x="584" y="1"/>
                </a:lnTo>
                <a:lnTo>
                  <a:pt x="584" y="1"/>
                </a:lnTo>
                <a:lnTo>
                  <a:pt x="585" y="1"/>
                </a:lnTo>
                <a:lnTo>
                  <a:pt x="585" y="1"/>
                </a:lnTo>
                <a:lnTo>
                  <a:pt x="585" y="2"/>
                </a:lnTo>
                <a:lnTo>
                  <a:pt x="587" y="1"/>
                </a:lnTo>
                <a:lnTo>
                  <a:pt x="587" y="3"/>
                </a:lnTo>
                <a:lnTo>
                  <a:pt x="588" y="2"/>
                </a:lnTo>
                <a:lnTo>
                  <a:pt x="588" y="3"/>
                </a:lnTo>
                <a:lnTo>
                  <a:pt x="588" y="3"/>
                </a:lnTo>
                <a:lnTo>
                  <a:pt x="589" y="3"/>
                </a:lnTo>
                <a:lnTo>
                  <a:pt x="589" y="3"/>
                </a:lnTo>
                <a:lnTo>
                  <a:pt x="589" y="1"/>
                </a:lnTo>
                <a:lnTo>
                  <a:pt x="590" y="2"/>
                </a:lnTo>
                <a:lnTo>
                  <a:pt x="590" y="4"/>
                </a:lnTo>
                <a:lnTo>
                  <a:pt x="590" y="2"/>
                </a:lnTo>
                <a:lnTo>
                  <a:pt x="591" y="2"/>
                </a:lnTo>
                <a:lnTo>
                  <a:pt x="591" y="3"/>
                </a:lnTo>
                <a:lnTo>
                  <a:pt x="592" y="1"/>
                </a:lnTo>
                <a:lnTo>
                  <a:pt x="592" y="4"/>
                </a:lnTo>
                <a:lnTo>
                  <a:pt x="592" y="3"/>
                </a:lnTo>
                <a:lnTo>
                  <a:pt x="593" y="2"/>
                </a:lnTo>
                <a:lnTo>
                  <a:pt x="593" y="3"/>
                </a:lnTo>
                <a:lnTo>
                  <a:pt x="593" y="2"/>
                </a:lnTo>
                <a:lnTo>
                  <a:pt x="594" y="3"/>
                </a:lnTo>
                <a:lnTo>
                  <a:pt x="594" y="4"/>
                </a:lnTo>
                <a:lnTo>
                  <a:pt x="594" y="2"/>
                </a:lnTo>
                <a:lnTo>
                  <a:pt x="596" y="4"/>
                </a:lnTo>
                <a:lnTo>
                  <a:pt x="596" y="2"/>
                </a:lnTo>
                <a:lnTo>
                  <a:pt x="597" y="2"/>
                </a:lnTo>
                <a:lnTo>
                  <a:pt x="597" y="4"/>
                </a:lnTo>
                <a:lnTo>
                  <a:pt x="597" y="3"/>
                </a:lnTo>
                <a:lnTo>
                  <a:pt x="598" y="2"/>
                </a:lnTo>
                <a:lnTo>
                  <a:pt x="598" y="2"/>
                </a:lnTo>
                <a:lnTo>
                  <a:pt x="598" y="2"/>
                </a:lnTo>
                <a:lnTo>
                  <a:pt x="599" y="3"/>
                </a:lnTo>
                <a:lnTo>
                  <a:pt x="599" y="3"/>
                </a:lnTo>
                <a:lnTo>
                  <a:pt x="599" y="2"/>
                </a:lnTo>
                <a:lnTo>
                  <a:pt x="600" y="3"/>
                </a:lnTo>
                <a:lnTo>
                  <a:pt x="600" y="1"/>
                </a:lnTo>
                <a:lnTo>
                  <a:pt x="601" y="3"/>
                </a:lnTo>
                <a:lnTo>
                  <a:pt x="601" y="3"/>
                </a:lnTo>
                <a:lnTo>
                  <a:pt x="601" y="3"/>
                </a:lnTo>
                <a:lnTo>
                  <a:pt x="602" y="3"/>
                </a:lnTo>
                <a:lnTo>
                  <a:pt x="602" y="3"/>
                </a:lnTo>
                <a:lnTo>
                  <a:pt x="602" y="3"/>
                </a:lnTo>
                <a:lnTo>
                  <a:pt x="603" y="2"/>
                </a:lnTo>
                <a:lnTo>
                  <a:pt x="603" y="2"/>
                </a:lnTo>
                <a:lnTo>
                  <a:pt x="605" y="3"/>
                </a:lnTo>
                <a:lnTo>
                  <a:pt x="605" y="4"/>
                </a:lnTo>
                <a:lnTo>
                  <a:pt x="605" y="4"/>
                </a:lnTo>
                <a:lnTo>
                  <a:pt x="606" y="2"/>
                </a:lnTo>
                <a:lnTo>
                  <a:pt x="606" y="3"/>
                </a:lnTo>
                <a:lnTo>
                  <a:pt x="606" y="3"/>
                </a:lnTo>
                <a:lnTo>
                  <a:pt x="607" y="3"/>
                </a:lnTo>
                <a:lnTo>
                  <a:pt x="607" y="4"/>
                </a:lnTo>
                <a:lnTo>
                  <a:pt x="607" y="3"/>
                </a:lnTo>
                <a:lnTo>
                  <a:pt x="608" y="3"/>
                </a:lnTo>
                <a:lnTo>
                  <a:pt x="608" y="2"/>
                </a:lnTo>
                <a:lnTo>
                  <a:pt x="609" y="4"/>
                </a:lnTo>
                <a:lnTo>
                  <a:pt x="609" y="1"/>
                </a:lnTo>
                <a:lnTo>
                  <a:pt x="609" y="3"/>
                </a:lnTo>
                <a:lnTo>
                  <a:pt x="610" y="2"/>
                </a:lnTo>
                <a:lnTo>
                  <a:pt x="610" y="3"/>
                </a:lnTo>
                <a:lnTo>
                  <a:pt x="610" y="2"/>
                </a:lnTo>
                <a:lnTo>
                  <a:pt x="611" y="4"/>
                </a:lnTo>
                <a:lnTo>
                  <a:pt x="611" y="2"/>
                </a:lnTo>
                <a:lnTo>
                  <a:pt x="611" y="3"/>
                </a:lnTo>
                <a:lnTo>
                  <a:pt x="612" y="2"/>
                </a:lnTo>
                <a:lnTo>
                  <a:pt x="612" y="4"/>
                </a:lnTo>
                <a:lnTo>
                  <a:pt x="614" y="4"/>
                </a:lnTo>
                <a:lnTo>
                  <a:pt x="614" y="2"/>
                </a:lnTo>
                <a:lnTo>
                  <a:pt x="614" y="4"/>
                </a:lnTo>
                <a:lnTo>
                  <a:pt x="615" y="3"/>
                </a:lnTo>
                <a:lnTo>
                  <a:pt x="615" y="3"/>
                </a:lnTo>
                <a:lnTo>
                  <a:pt x="615" y="2"/>
                </a:lnTo>
                <a:lnTo>
                  <a:pt x="616" y="2"/>
                </a:lnTo>
                <a:lnTo>
                  <a:pt x="616" y="2"/>
                </a:lnTo>
                <a:lnTo>
                  <a:pt x="616" y="2"/>
                </a:lnTo>
                <a:lnTo>
                  <a:pt x="617" y="1"/>
                </a:lnTo>
                <a:lnTo>
                  <a:pt x="617" y="3"/>
                </a:lnTo>
                <a:lnTo>
                  <a:pt x="618" y="2"/>
                </a:lnTo>
                <a:lnTo>
                  <a:pt x="618" y="3"/>
                </a:lnTo>
                <a:lnTo>
                  <a:pt x="618" y="2"/>
                </a:lnTo>
                <a:lnTo>
                  <a:pt x="619" y="3"/>
                </a:lnTo>
                <a:lnTo>
                  <a:pt x="619" y="2"/>
                </a:lnTo>
                <a:lnTo>
                  <a:pt x="619" y="4"/>
                </a:lnTo>
                <a:lnTo>
                  <a:pt x="620" y="3"/>
                </a:lnTo>
                <a:lnTo>
                  <a:pt x="620" y="1"/>
                </a:lnTo>
                <a:lnTo>
                  <a:pt x="620" y="1"/>
                </a:lnTo>
                <a:lnTo>
                  <a:pt x="621" y="3"/>
                </a:lnTo>
                <a:lnTo>
                  <a:pt x="621" y="3"/>
                </a:lnTo>
                <a:lnTo>
                  <a:pt x="623" y="3"/>
                </a:lnTo>
                <a:lnTo>
                  <a:pt x="623" y="3"/>
                </a:lnTo>
                <a:lnTo>
                  <a:pt x="623" y="3"/>
                </a:lnTo>
                <a:lnTo>
                  <a:pt x="624" y="3"/>
                </a:lnTo>
                <a:lnTo>
                  <a:pt x="624" y="1"/>
                </a:lnTo>
                <a:lnTo>
                  <a:pt x="624" y="2"/>
                </a:lnTo>
                <a:lnTo>
                  <a:pt x="625" y="2"/>
                </a:lnTo>
                <a:lnTo>
                  <a:pt x="625" y="3"/>
                </a:lnTo>
                <a:lnTo>
                  <a:pt x="625" y="3"/>
                </a:lnTo>
                <a:lnTo>
                  <a:pt x="626" y="3"/>
                </a:lnTo>
                <a:lnTo>
                  <a:pt x="626" y="4"/>
                </a:lnTo>
                <a:lnTo>
                  <a:pt x="627" y="2"/>
                </a:lnTo>
                <a:lnTo>
                  <a:pt x="627" y="2"/>
                </a:lnTo>
                <a:lnTo>
                  <a:pt x="627" y="4"/>
                </a:lnTo>
                <a:lnTo>
                  <a:pt x="628" y="1"/>
                </a:lnTo>
                <a:lnTo>
                  <a:pt x="628" y="1"/>
                </a:lnTo>
                <a:lnTo>
                  <a:pt x="628" y="2"/>
                </a:lnTo>
                <a:lnTo>
                  <a:pt x="629" y="3"/>
                </a:lnTo>
                <a:lnTo>
                  <a:pt x="629" y="3"/>
                </a:lnTo>
                <a:lnTo>
                  <a:pt x="629" y="1"/>
                </a:lnTo>
                <a:lnTo>
                  <a:pt x="630" y="1"/>
                </a:lnTo>
                <a:lnTo>
                  <a:pt x="630" y="1"/>
                </a:lnTo>
                <a:lnTo>
                  <a:pt x="632" y="2"/>
                </a:lnTo>
                <a:lnTo>
                  <a:pt x="632" y="2"/>
                </a:lnTo>
                <a:lnTo>
                  <a:pt x="632" y="3"/>
                </a:lnTo>
                <a:lnTo>
                  <a:pt x="633" y="1"/>
                </a:lnTo>
                <a:lnTo>
                  <a:pt x="633" y="2"/>
                </a:lnTo>
                <a:lnTo>
                  <a:pt x="633" y="2"/>
                </a:lnTo>
                <a:lnTo>
                  <a:pt x="634" y="4"/>
                </a:lnTo>
                <a:lnTo>
                  <a:pt x="634" y="1"/>
                </a:lnTo>
                <a:lnTo>
                  <a:pt x="634" y="4"/>
                </a:lnTo>
                <a:lnTo>
                  <a:pt x="635" y="4"/>
                </a:lnTo>
                <a:lnTo>
                  <a:pt x="635" y="3"/>
                </a:lnTo>
                <a:lnTo>
                  <a:pt x="636" y="4"/>
                </a:lnTo>
                <a:lnTo>
                  <a:pt x="636" y="4"/>
                </a:lnTo>
                <a:lnTo>
                  <a:pt x="636" y="3"/>
                </a:lnTo>
                <a:lnTo>
                  <a:pt x="637" y="4"/>
                </a:lnTo>
                <a:lnTo>
                  <a:pt x="637" y="3"/>
                </a:lnTo>
                <a:lnTo>
                  <a:pt x="637" y="4"/>
                </a:lnTo>
                <a:lnTo>
                  <a:pt x="638" y="3"/>
                </a:lnTo>
                <a:lnTo>
                  <a:pt x="638" y="4"/>
                </a:lnTo>
                <a:lnTo>
                  <a:pt x="638" y="3"/>
                </a:lnTo>
                <a:lnTo>
                  <a:pt x="639" y="2"/>
                </a:lnTo>
                <a:lnTo>
                  <a:pt x="639" y="4"/>
                </a:lnTo>
                <a:lnTo>
                  <a:pt x="641" y="2"/>
                </a:lnTo>
                <a:lnTo>
                  <a:pt x="641" y="3"/>
                </a:lnTo>
                <a:lnTo>
                  <a:pt x="641" y="3"/>
                </a:lnTo>
                <a:lnTo>
                  <a:pt x="642" y="2"/>
                </a:lnTo>
                <a:lnTo>
                  <a:pt x="642" y="4"/>
                </a:lnTo>
                <a:lnTo>
                  <a:pt x="642" y="3"/>
                </a:lnTo>
                <a:lnTo>
                  <a:pt x="643" y="3"/>
                </a:lnTo>
                <a:lnTo>
                  <a:pt x="643" y="3"/>
                </a:lnTo>
                <a:lnTo>
                  <a:pt x="643" y="3"/>
                </a:lnTo>
                <a:lnTo>
                  <a:pt x="644" y="2"/>
                </a:lnTo>
                <a:lnTo>
                  <a:pt x="644" y="3"/>
                </a:lnTo>
                <a:lnTo>
                  <a:pt x="645" y="2"/>
                </a:lnTo>
                <a:lnTo>
                  <a:pt x="645" y="2"/>
                </a:lnTo>
                <a:lnTo>
                  <a:pt x="645" y="2"/>
                </a:lnTo>
                <a:lnTo>
                  <a:pt x="646" y="2"/>
                </a:lnTo>
                <a:lnTo>
                  <a:pt x="646" y="4"/>
                </a:lnTo>
                <a:lnTo>
                  <a:pt x="646" y="2"/>
                </a:lnTo>
                <a:lnTo>
                  <a:pt x="647" y="4"/>
                </a:lnTo>
                <a:lnTo>
                  <a:pt x="647" y="3"/>
                </a:lnTo>
                <a:lnTo>
                  <a:pt x="648" y="3"/>
                </a:lnTo>
                <a:lnTo>
                  <a:pt x="648" y="2"/>
                </a:lnTo>
                <a:lnTo>
                  <a:pt x="648" y="1"/>
                </a:lnTo>
                <a:lnTo>
                  <a:pt x="650" y="2"/>
                </a:lnTo>
                <a:lnTo>
                  <a:pt x="650" y="2"/>
                </a:lnTo>
                <a:lnTo>
                  <a:pt x="650" y="4"/>
                </a:lnTo>
                <a:lnTo>
                  <a:pt x="651" y="3"/>
                </a:lnTo>
                <a:lnTo>
                  <a:pt x="651" y="1"/>
                </a:lnTo>
                <a:lnTo>
                  <a:pt x="651" y="3"/>
                </a:lnTo>
                <a:lnTo>
                  <a:pt x="652" y="2"/>
                </a:lnTo>
                <a:lnTo>
                  <a:pt x="652" y="3"/>
                </a:lnTo>
                <a:lnTo>
                  <a:pt x="653" y="3"/>
                </a:lnTo>
                <a:lnTo>
                  <a:pt x="653" y="4"/>
                </a:lnTo>
                <a:lnTo>
                  <a:pt x="653" y="1"/>
                </a:lnTo>
                <a:lnTo>
                  <a:pt x="654" y="2"/>
                </a:lnTo>
                <a:lnTo>
                  <a:pt x="654" y="2"/>
                </a:lnTo>
                <a:lnTo>
                  <a:pt x="654" y="4"/>
                </a:lnTo>
                <a:lnTo>
                  <a:pt x="655" y="3"/>
                </a:lnTo>
                <a:lnTo>
                  <a:pt x="655" y="3"/>
                </a:lnTo>
                <a:lnTo>
                  <a:pt x="655" y="2"/>
                </a:lnTo>
                <a:lnTo>
                  <a:pt x="656" y="3"/>
                </a:lnTo>
                <a:lnTo>
                  <a:pt x="656" y="2"/>
                </a:lnTo>
                <a:lnTo>
                  <a:pt x="657" y="3"/>
                </a:lnTo>
                <a:lnTo>
                  <a:pt x="657" y="2"/>
                </a:lnTo>
                <a:lnTo>
                  <a:pt x="657" y="2"/>
                </a:lnTo>
                <a:lnTo>
                  <a:pt x="659" y="4"/>
                </a:lnTo>
                <a:lnTo>
                  <a:pt x="659" y="1"/>
                </a:lnTo>
                <a:lnTo>
                  <a:pt x="659" y="2"/>
                </a:lnTo>
                <a:lnTo>
                  <a:pt x="660" y="1"/>
                </a:lnTo>
                <a:lnTo>
                  <a:pt x="660" y="4"/>
                </a:lnTo>
                <a:lnTo>
                  <a:pt x="660" y="3"/>
                </a:lnTo>
                <a:lnTo>
                  <a:pt x="661" y="1"/>
                </a:lnTo>
                <a:lnTo>
                  <a:pt x="661" y="2"/>
                </a:lnTo>
                <a:lnTo>
                  <a:pt x="662" y="4"/>
                </a:lnTo>
                <a:lnTo>
                  <a:pt x="662" y="4"/>
                </a:lnTo>
                <a:lnTo>
                  <a:pt x="662" y="3"/>
                </a:lnTo>
                <a:lnTo>
                  <a:pt x="663" y="2"/>
                </a:lnTo>
                <a:lnTo>
                  <a:pt x="663" y="2"/>
                </a:lnTo>
                <a:lnTo>
                  <a:pt x="663" y="3"/>
                </a:lnTo>
                <a:lnTo>
                  <a:pt x="664" y="2"/>
                </a:lnTo>
                <a:lnTo>
                  <a:pt x="664" y="1"/>
                </a:lnTo>
                <a:lnTo>
                  <a:pt x="664" y="2"/>
                </a:lnTo>
                <a:lnTo>
                  <a:pt x="665" y="4"/>
                </a:lnTo>
                <a:lnTo>
                  <a:pt x="665" y="2"/>
                </a:lnTo>
                <a:lnTo>
                  <a:pt x="666" y="1"/>
                </a:lnTo>
                <a:lnTo>
                  <a:pt x="666" y="1"/>
                </a:lnTo>
                <a:lnTo>
                  <a:pt x="666" y="2"/>
                </a:lnTo>
                <a:lnTo>
                  <a:pt x="668" y="0"/>
                </a:lnTo>
                <a:lnTo>
                  <a:pt x="668" y="1"/>
                </a:lnTo>
                <a:lnTo>
                  <a:pt x="668" y="4"/>
                </a:lnTo>
                <a:lnTo>
                  <a:pt x="669" y="3"/>
                </a:lnTo>
                <a:lnTo>
                  <a:pt x="669" y="2"/>
                </a:lnTo>
                <a:lnTo>
                  <a:pt x="669" y="2"/>
                </a:lnTo>
                <a:lnTo>
                  <a:pt x="670" y="2"/>
                </a:lnTo>
                <a:lnTo>
                  <a:pt x="670" y="1"/>
                </a:lnTo>
                <a:lnTo>
                  <a:pt x="671" y="2"/>
                </a:lnTo>
                <a:lnTo>
                  <a:pt x="671" y="2"/>
                </a:lnTo>
                <a:lnTo>
                  <a:pt x="671" y="3"/>
                </a:lnTo>
                <a:lnTo>
                  <a:pt x="672" y="4"/>
                </a:lnTo>
                <a:lnTo>
                  <a:pt x="672" y="4"/>
                </a:lnTo>
                <a:lnTo>
                  <a:pt x="672" y="4"/>
                </a:lnTo>
                <a:lnTo>
                  <a:pt x="673" y="2"/>
                </a:lnTo>
                <a:lnTo>
                  <a:pt x="673" y="4"/>
                </a:lnTo>
                <a:lnTo>
                  <a:pt x="673" y="2"/>
                </a:lnTo>
                <a:lnTo>
                  <a:pt x="674" y="4"/>
                </a:lnTo>
                <a:lnTo>
                  <a:pt x="674" y="1"/>
                </a:lnTo>
                <a:lnTo>
                  <a:pt x="675" y="4"/>
                </a:lnTo>
                <a:lnTo>
                  <a:pt x="675" y="2"/>
                </a:lnTo>
                <a:lnTo>
                  <a:pt x="675" y="3"/>
                </a:lnTo>
                <a:lnTo>
                  <a:pt x="677" y="3"/>
                </a:lnTo>
                <a:lnTo>
                  <a:pt x="677" y="3"/>
                </a:lnTo>
                <a:lnTo>
                  <a:pt x="677" y="3"/>
                </a:lnTo>
                <a:lnTo>
                  <a:pt x="678" y="3"/>
                </a:lnTo>
                <a:lnTo>
                  <a:pt x="678" y="3"/>
                </a:lnTo>
                <a:lnTo>
                  <a:pt x="678" y="3"/>
                </a:lnTo>
                <a:lnTo>
                  <a:pt x="679" y="1"/>
                </a:lnTo>
                <a:lnTo>
                  <a:pt x="679" y="3"/>
                </a:lnTo>
                <a:lnTo>
                  <a:pt x="680" y="4"/>
                </a:lnTo>
                <a:lnTo>
                  <a:pt x="680" y="3"/>
                </a:lnTo>
                <a:lnTo>
                  <a:pt x="680" y="4"/>
                </a:lnTo>
                <a:lnTo>
                  <a:pt x="681" y="1"/>
                </a:lnTo>
                <a:lnTo>
                  <a:pt x="681" y="1"/>
                </a:lnTo>
                <a:lnTo>
                  <a:pt x="681" y="3"/>
                </a:lnTo>
                <a:lnTo>
                  <a:pt x="682" y="4"/>
                </a:lnTo>
                <a:lnTo>
                  <a:pt x="682" y="3"/>
                </a:lnTo>
                <a:lnTo>
                  <a:pt x="682" y="1"/>
                </a:lnTo>
                <a:lnTo>
                  <a:pt x="683" y="2"/>
                </a:lnTo>
                <a:lnTo>
                  <a:pt x="683" y="3"/>
                </a:lnTo>
                <a:lnTo>
                  <a:pt x="684" y="3"/>
                </a:lnTo>
                <a:lnTo>
                  <a:pt x="684" y="3"/>
                </a:lnTo>
                <a:lnTo>
                  <a:pt x="684" y="2"/>
                </a:lnTo>
                <a:lnTo>
                  <a:pt x="686" y="3"/>
                </a:lnTo>
                <a:lnTo>
                  <a:pt x="686" y="3"/>
                </a:lnTo>
                <a:lnTo>
                  <a:pt x="686" y="3"/>
                </a:lnTo>
                <a:lnTo>
                  <a:pt x="687" y="3"/>
                </a:lnTo>
                <a:lnTo>
                  <a:pt x="687" y="2"/>
                </a:lnTo>
                <a:lnTo>
                  <a:pt x="687" y="1"/>
                </a:lnTo>
                <a:lnTo>
                  <a:pt x="688" y="3"/>
                </a:lnTo>
                <a:lnTo>
                  <a:pt x="688" y="3"/>
                </a:lnTo>
                <a:lnTo>
                  <a:pt x="689" y="2"/>
                </a:lnTo>
                <a:lnTo>
                  <a:pt x="689" y="3"/>
                </a:lnTo>
                <a:lnTo>
                  <a:pt x="689" y="4"/>
                </a:lnTo>
                <a:lnTo>
                  <a:pt x="690" y="3"/>
                </a:lnTo>
                <a:lnTo>
                  <a:pt x="690" y="4"/>
                </a:lnTo>
                <a:lnTo>
                  <a:pt x="690" y="3"/>
                </a:lnTo>
                <a:lnTo>
                  <a:pt x="691" y="3"/>
                </a:lnTo>
                <a:lnTo>
                  <a:pt x="691" y="3"/>
                </a:lnTo>
                <a:lnTo>
                  <a:pt x="692" y="3"/>
                </a:lnTo>
                <a:lnTo>
                  <a:pt x="692" y="1"/>
                </a:lnTo>
                <a:lnTo>
                  <a:pt x="692" y="3"/>
                </a:lnTo>
                <a:lnTo>
                  <a:pt x="693" y="3"/>
                </a:lnTo>
                <a:lnTo>
                  <a:pt x="693" y="3"/>
                </a:lnTo>
                <a:lnTo>
                  <a:pt x="693" y="5"/>
                </a:lnTo>
                <a:lnTo>
                  <a:pt x="695" y="2"/>
                </a:lnTo>
                <a:lnTo>
                  <a:pt x="695" y="2"/>
                </a:lnTo>
                <a:lnTo>
                  <a:pt x="695" y="3"/>
                </a:lnTo>
                <a:lnTo>
                  <a:pt x="696" y="3"/>
                </a:lnTo>
                <a:lnTo>
                  <a:pt x="696" y="3"/>
                </a:lnTo>
                <a:lnTo>
                  <a:pt x="697" y="3"/>
                </a:lnTo>
                <a:lnTo>
                  <a:pt x="697" y="2"/>
                </a:lnTo>
                <a:lnTo>
                  <a:pt x="697" y="2"/>
                </a:lnTo>
                <a:lnTo>
                  <a:pt x="698" y="4"/>
                </a:lnTo>
                <a:lnTo>
                  <a:pt x="698" y="2"/>
                </a:lnTo>
                <a:lnTo>
                  <a:pt x="698" y="2"/>
                </a:lnTo>
                <a:lnTo>
                  <a:pt x="699" y="2"/>
                </a:lnTo>
                <a:lnTo>
                  <a:pt x="699" y="1"/>
                </a:lnTo>
                <a:lnTo>
                  <a:pt x="699" y="3"/>
                </a:lnTo>
                <a:lnTo>
                  <a:pt x="700" y="3"/>
                </a:lnTo>
                <a:lnTo>
                  <a:pt x="700" y="2"/>
                </a:lnTo>
                <a:lnTo>
                  <a:pt x="701" y="2"/>
                </a:lnTo>
                <a:lnTo>
                  <a:pt x="701" y="3"/>
                </a:lnTo>
                <a:lnTo>
                  <a:pt x="701" y="2"/>
                </a:lnTo>
                <a:lnTo>
                  <a:pt x="702" y="1"/>
                </a:lnTo>
                <a:lnTo>
                  <a:pt x="702" y="1"/>
                </a:lnTo>
                <a:lnTo>
                  <a:pt x="702" y="2"/>
                </a:lnTo>
                <a:lnTo>
                  <a:pt x="704" y="4"/>
                </a:lnTo>
                <a:lnTo>
                  <a:pt x="704" y="3"/>
                </a:lnTo>
                <a:lnTo>
                  <a:pt x="704" y="3"/>
                </a:lnTo>
                <a:lnTo>
                  <a:pt x="705" y="3"/>
                </a:lnTo>
                <a:lnTo>
                  <a:pt x="705" y="2"/>
                </a:lnTo>
                <a:lnTo>
                  <a:pt x="706" y="1"/>
                </a:lnTo>
                <a:lnTo>
                  <a:pt x="706" y="2"/>
                </a:lnTo>
                <a:lnTo>
                  <a:pt x="706" y="2"/>
                </a:lnTo>
                <a:lnTo>
                  <a:pt x="707" y="3"/>
                </a:lnTo>
                <a:lnTo>
                  <a:pt x="707" y="1"/>
                </a:lnTo>
                <a:lnTo>
                  <a:pt x="707" y="3"/>
                </a:lnTo>
                <a:lnTo>
                  <a:pt x="708" y="1"/>
                </a:lnTo>
                <a:lnTo>
                  <a:pt x="708" y="4"/>
                </a:lnTo>
                <a:lnTo>
                  <a:pt x="708" y="2"/>
                </a:lnTo>
                <a:lnTo>
                  <a:pt x="709" y="2"/>
                </a:lnTo>
                <a:lnTo>
                  <a:pt x="709" y="2"/>
                </a:lnTo>
                <a:lnTo>
                  <a:pt x="710" y="2"/>
                </a:lnTo>
                <a:lnTo>
                  <a:pt x="710" y="3"/>
                </a:lnTo>
                <a:lnTo>
                  <a:pt x="710" y="3"/>
                </a:lnTo>
                <a:lnTo>
                  <a:pt x="711" y="3"/>
                </a:lnTo>
                <a:lnTo>
                  <a:pt x="711" y="2"/>
                </a:lnTo>
                <a:lnTo>
                  <a:pt x="711" y="1"/>
                </a:lnTo>
                <a:lnTo>
                  <a:pt x="713" y="1"/>
                </a:lnTo>
                <a:lnTo>
                  <a:pt x="713" y="1"/>
                </a:lnTo>
                <a:lnTo>
                  <a:pt x="713" y="1"/>
                </a:lnTo>
                <a:lnTo>
                  <a:pt x="714" y="2"/>
                </a:lnTo>
                <a:lnTo>
                  <a:pt x="714" y="3"/>
                </a:lnTo>
                <a:lnTo>
                  <a:pt x="715" y="2"/>
                </a:lnTo>
                <a:lnTo>
                  <a:pt x="715" y="4"/>
                </a:lnTo>
                <a:lnTo>
                  <a:pt x="715" y="2"/>
                </a:lnTo>
                <a:lnTo>
                  <a:pt x="716" y="2"/>
                </a:lnTo>
                <a:lnTo>
                  <a:pt x="716" y="3"/>
                </a:lnTo>
                <a:lnTo>
                  <a:pt x="716" y="2"/>
                </a:lnTo>
                <a:lnTo>
                  <a:pt x="717" y="2"/>
                </a:lnTo>
                <a:lnTo>
                  <a:pt x="717" y="3"/>
                </a:lnTo>
                <a:lnTo>
                  <a:pt x="717" y="3"/>
                </a:lnTo>
                <a:lnTo>
                  <a:pt x="718" y="4"/>
                </a:lnTo>
                <a:lnTo>
                  <a:pt x="718" y="4"/>
                </a:lnTo>
                <a:lnTo>
                  <a:pt x="719" y="4"/>
                </a:lnTo>
                <a:lnTo>
                  <a:pt x="719" y="2"/>
                </a:lnTo>
                <a:lnTo>
                  <a:pt x="719" y="5"/>
                </a:lnTo>
                <a:lnTo>
                  <a:pt x="720" y="3"/>
                </a:lnTo>
                <a:lnTo>
                  <a:pt x="720" y="1"/>
                </a:lnTo>
                <a:lnTo>
                  <a:pt x="720" y="3"/>
                </a:lnTo>
                <a:lnTo>
                  <a:pt x="722" y="3"/>
                </a:lnTo>
                <a:lnTo>
                  <a:pt x="722" y="3"/>
                </a:lnTo>
                <a:lnTo>
                  <a:pt x="722" y="4"/>
                </a:lnTo>
                <a:lnTo>
                  <a:pt x="723" y="4"/>
                </a:lnTo>
                <a:lnTo>
                  <a:pt x="723" y="4"/>
                </a:lnTo>
                <a:lnTo>
                  <a:pt x="724" y="3"/>
                </a:lnTo>
                <a:lnTo>
                  <a:pt x="724" y="4"/>
                </a:lnTo>
                <a:lnTo>
                  <a:pt x="724" y="4"/>
                </a:lnTo>
                <a:lnTo>
                  <a:pt x="725" y="4"/>
                </a:lnTo>
                <a:lnTo>
                  <a:pt x="725" y="1"/>
                </a:lnTo>
                <a:lnTo>
                  <a:pt x="725" y="2"/>
                </a:lnTo>
                <a:lnTo>
                  <a:pt x="726" y="4"/>
                </a:lnTo>
                <a:lnTo>
                  <a:pt x="726" y="4"/>
                </a:lnTo>
                <a:lnTo>
                  <a:pt x="726" y="2"/>
                </a:lnTo>
                <a:lnTo>
                  <a:pt x="727" y="1"/>
                </a:lnTo>
                <a:lnTo>
                  <a:pt x="727" y="3"/>
                </a:lnTo>
                <a:lnTo>
                  <a:pt x="728" y="3"/>
                </a:lnTo>
                <a:lnTo>
                  <a:pt x="728" y="4"/>
                </a:lnTo>
                <a:lnTo>
                  <a:pt x="728" y="4"/>
                </a:lnTo>
                <a:lnTo>
                  <a:pt x="729" y="2"/>
                </a:lnTo>
                <a:lnTo>
                  <a:pt x="729" y="4"/>
                </a:lnTo>
                <a:lnTo>
                  <a:pt x="729" y="2"/>
                </a:lnTo>
                <a:lnTo>
                  <a:pt x="731" y="2"/>
                </a:lnTo>
                <a:lnTo>
                  <a:pt x="731" y="3"/>
                </a:lnTo>
                <a:lnTo>
                  <a:pt x="731" y="3"/>
                </a:lnTo>
                <a:lnTo>
                  <a:pt x="732" y="2"/>
                </a:lnTo>
                <a:lnTo>
                  <a:pt x="732" y="2"/>
                </a:lnTo>
                <a:lnTo>
                  <a:pt x="733" y="3"/>
                </a:lnTo>
                <a:lnTo>
                  <a:pt x="733" y="3"/>
                </a:lnTo>
                <a:lnTo>
                  <a:pt x="733" y="2"/>
                </a:lnTo>
                <a:lnTo>
                  <a:pt x="734" y="3"/>
                </a:lnTo>
                <a:lnTo>
                  <a:pt x="734" y="3"/>
                </a:lnTo>
                <a:lnTo>
                  <a:pt x="734" y="3"/>
                </a:lnTo>
                <a:lnTo>
                  <a:pt x="735" y="3"/>
                </a:lnTo>
                <a:lnTo>
                  <a:pt x="735" y="3"/>
                </a:lnTo>
                <a:lnTo>
                  <a:pt x="736" y="2"/>
                </a:lnTo>
                <a:lnTo>
                  <a:pt x="736" y="3"/>
                </a:lnTo>
                <a:lnTo>
                  <a:pt x="736" y="4"/>
                </a:lnTo>
                <a:lnTo>
                  <a:pt x="737" y="4"/>
                </a:lnTo>
                <a:lnTo>
                  <a:pt x="737" y="3"/>
                </a:lnTo>
                <a:lnTo>
                  <a:pt x="737" y="4"/>
                </a:lnTo>
                <a:lnTo>
                  <a:pt x="738" y="3"/>
                </a:lnTo>
                <a:lnTo>
                  <a:pt x="738" y="2"/>
                </a:lnTo>
                <a:lnTo>
                  <a:pt x="738" y="2"/>
                </a:lnTo>
                <a:lnTo>
                  <a:pt x="740" y="3"/>
                </a:lnTo>
                <a:lnTo>
                  <a:pt x="740" y="2"/>
                </a:lnTo>
                <a:lnTo>
                  <a:pt x="741" y="1"/>
                </a:lnTo>
                <a:lnTo>
                  <a:pt x="741" y="1"/>
                </a:lnTo>
                <a:lnTo>
                  <a:pt x="741" y="2"/>
                </a:lnTo>
                <a:lnTo>
                  <a:pt x="742" y="2"/>
                </a:lnTo>
                <a:lnTo>
                  <a:pt x="742" y="3"/>
                </a:lnTo>
                <a:lnTo>
                  <a:pt x="742" y="1"/>
                </a:lnTo>
                <a:lnTo>
                  <a:pt x="743" y="2"/>
                </a:lnTo>
                <a:lnTo>
                  <a:pt x="743" y="2"/>
                </a:lnTo>
                <a:lnTo>
                  <a:pt x="743" y="2"/>
                </a:lnTo>
                <a:lnTo>
                  <a:pt x="744" y="1"/>
                </a:lnTo>
                <a:lnTo>
                  <a:pt x="744" y="2"/>
                </a:lnTo>
                <a:lnTo>
                  <a:pt x="745" y="1"/>
                </a:lnTo>
                <a:lnTo>
                  <a:pt x="745" y="4"/>
                </a:lnTo>
                <a:lnTo>
                  <a:pt x="745" y="2"/>
                </a:lnTo>
                <a:lnTo>
                  <a:pt x="746" y="1"/>
                </a:lnTo>
                <a:lnTo>
                  <a:pt x="746" y="2"/>
                </a:lnTo>
                <a:lnTo>
                  <a:pt x="746" y="4"/>
                </a:lnTo>
                <a:lnTo>
                  <a:pt x="747" y="2"/>
                </a:lnTo>
                <a:lnTo>
                  <a:pt x="747" y="2"/>
                </a:lnTo>
                <a:lnTo>
                  <a:pt x="747" y="1"/>
                </a:lnTo>
                <a:lnTo>
                  <a:pt x="749" y="2"/>
                </a:lnTo>
                <a:lnTo>
                  <a:pt x="749" y="2"/>
                </a:lnTo>
                <a:lnTo>
                  <a:pt x="750" y="1"/>
                </a:lnTo>
                <a:lnTo>
                  <a:pt x="750" y="2"/>
                </a:lnTo>
                <a:lnTo>
                  <a:pt x="750" y="1"/>
                </a:lnTo>
                <a:lnTo>
                  <a:pt x="751" y="2"/>
                </a:lnTo>
                <a:lnTo>
                  <a:pt x="751" y="2"/>
                </a:lnTo>
                <a:lnTo>
                  <a:pt x="751" y="0"/>
                </a:lnTo>
                <a:lnTo>
                  <a:pt x="752" y="3"/>
                </a:lnTo>
                <a:lnTo>
                  <a:pt x="752" y="3"/>
                </a:lnTo>
                <a:lnTo>
                  <a:pt x="752" y="1"/>
                </a:lnTo>
                <a:lnTo>
                  <a:pt x="753" y="2"/>
                </a:lnTo>
                <a:lnTo>
                  <a:pt x="753" y="2"/>
                </a:lnTo>
                <a:lnTo>
                  <a:pt x="754" y="4"/>
                </a:lnTo>
                <a:lnTo>
                  <a:pt x="754" y="4"/>
                </a:lnTo>
                <a:lnTo>
                  <a:pt x="754" y="5"/>
                </a:lnTo>
                <a:lnTo>
                  <a:pt x="755" y="4"/>
                </a:lnTo>
                <a:lnTo>
                  <a:pt x="755" y="4"/>
                </a:lnTo>
                <a:lnTo>
                  <a:pt x="755" y="2"/>
                </a:lnTo>
                <a:lnTo>
                  <a:pt x="756" y="4"/>
                </a:lnTo>
                <a:lnTo>
                  <a:pt x="756" y="3"/>
                </a:lnTo>
                <a:lnTo>
                  <a:pt x="756" y="4"/>
                </a:lnTo>
                <a:lnTo>
                  <a:pt x="758" y="4"/>
                </a:lnTo>
                <a:lnTo>
                  <a:pt x="758" y="3"/>
                </a:lnTo>
                <a:lnTo>
                  <a:pt x="759" y="4"/>
                </a:lnTo>
                <a:lnTo>
                  <a:pt x="759" y="3"/>
                </a:lnTo>
                <a:lnTo>
                  <a:pt x="759" y="3"/>
                </a:lnTo>
                <a:lnTo>
                  <a:pt x="760" y="3"/>
                </a:lnTo>
                <a:lnTo>
                  <a:pt x="760" y="2"/>
                </a:lnTo>
                <a:lnTo>
                  <a:pt x="760" y="2"/>
                </a:lnTo>
                <a:lnTo>
                  <a:pt x="761" y="4"/>
                </a:lnTo>
                <a:lnTo>
                  <a:pt x="761" y="2"/>
                </a:lnTo>
                <a:lnTo>
                  <a:pt x="761" y="3"/>
                </a:lnTo>
                <a:lnTo>
                  <a:pt x="762" y="2"/>
                </a:lnTo>
                <a:lnTo>
                  <a:pt x="762" y="4"/>
                </a:lnTo>
                <a:lnTo>
                  <a:pt x="763" y="3"/>
                </a:lnTo>
                <a:lnTo>
                  <a:pt x="763" y="2"/>
                </a:lnTo>
                <a:lnTo>
                  <a:pt x="763" y="4"/>
                </a:lnTo>
                <a:lnTo>
                  <a:pt x="764" y="3"/>
                </a:lnTo>
                <a:lnTo>
                  <a:pt x="764" y="1"/>
                </a:lnTo>
                <a:lnTo>
                  <a:pt x="764" y="3"/>
                </a:lnTo>
                <a:lnTo>
                  <a:pt x="765" y="2"/>
                </a:lnTo>
                <a:lnTo>
                  <a:pt x="765" y="4"/>
                </a:lnTo>
                <a:lnTo>
                  <a:pt x="765" y="2"/>
                </a:lnTo>
                <a:lnTo>
                  <a:pt x="767" y="1"/>
                </a:lnTo>
                <a:lnTo>
                  <a:pt x="767" y="2"/>
                </a:lnTo>
                <a:lnTo>
                  <a:pt x="768" y="4"/>
                </a:lnTo>
                <a:lnTo>
                  <a:pt x="768" y="4"/>
                </a:lnTo>
                <a:lnTo>
                  <a:pt x="768" y="3"/>
                </a:lnTo>
                <a:lnTo>
                  <a:pt x="769" y="3"/>
                </a:lnTo>
                <a:lnTo>
                  <a:pt x="769" y="1"/>
                </a:lnTo>
                <a:lnTo>
                  <a:pt x="769" y="3"/>
                </a:lnTo>
                <a:lnTo>
                  <a:pt x="770" y="4"/>
                </a:lnTo>
                <a:lnTo>
                  <a:pt x="770" y="3"/>
                </a:lnTo>
                <a:lnTo>
                  <a:pt x="770" y="1"/>
                </a:lnTo>
                <a:lnTo>
                  <a:pt x="771" y="3"/>
                </a:lnTo>
                <a:lnTo>
                  <a:pt x="771" y="1"/>
                </a:lnTo>
                <a:lnTo>
                  <a:pt x="772" y="2"/>
                </a:lnTo>
                <a:lnTo>
                  <a:pt x="772" y="3"/>
                </a:lnTo>
                <a:lnTo>
                  <a:pt x="772" y="4"/>
                </a:lnTo>
                <a:lnTo>
                  <a:pt x="773" y="3"/>
                </a:lnTo>
                <a:lnTo>
                  <a:pt x="773" y="4"/>
                </a:lnTo>
                <a:lnTo>
                  <a:pt x="773" y="1"/>
                </a:lnTo>
                <a:lnTo>
                  <a:pt x="774" y="3"/>
                </a:lnTo>
                <a:lnTo>
                  <a:pt x="774" y="4"/>
                </a:lnTo>
                <a:lnTo>
                  <a:pt x="774" y="3"/>
                </a:lnTo>
                <a:lnTo>
                  <a:pt x="776" y="4"/>
                </a:lnTo>
                <a:lnTo>
                  <a:pt x="776" y="3"/>
                </a:lnTo>
                <a:lnTo>
                  <a:pt x="777" y="1"/>
                </a:lnTo>
                <a:lnTo>
                  <a:pt x="777" y="3"/>
                </a:lnTo>
                <a:lnTo>
                  <a:pt x="777" y="3"/>
                </a:lnTo>
                <a:lnTo>
                  <a:pt x="778" y="2"/>
                </a:lnTo>
                <a:lnTo>
                  <a:pt x="778" y="3"/>
                </a:lnTo>
                <a:lnTo>
                  <a:pt x="778" y="3"/>
                </a:lnTo>
                <a:lnTo>
                  <a:pt x="779" y="2"/>
                </a:lnTo>
                <a:lnTo>
                  <a:pt x="779" y="3"/>
                </a:lnTo>
                <a:lnTo>
                  <a:pt x="780" y="4"/>
                </a:lnTo>
                <a:lnTo>
                  <a:pt x="780" y="3"/>
                </a:lnTo>
                <a:lnTo>
                  <a:pt x="780" y="3"/>
                </a:lnTo>
                <a:lnTo>
                  <a:pt x="781" y="3"/>
                </a:lnTo>
                <a:lnTo>
                  <a:pt x="781" y="4"/>
                </a:lnTo>
                <a:lnTo>
                  <a:pt x="781" y="2"/>
                </a:lnTo>
                <a:lnTo>
                  <a:pt x="782" y="4"/>
                </a:lnTo>
                <a:lnTo>
                  <a:pt x="782" y="3"/>
                </a:lnTo>
                <a:lnTo>
                  <a:pt x="782" y="2"/>
                </a:lnTo>
                <a:lnTo>
                  <a:pt x="783" y="2"/>
                </a:lnTo>
                <a:lnTo>
                  <a:pt x="783" y="2"/>
                </a:lnTo>
                <a:lnTo>
                  <a:pt x="785" y="2"/>
                </a:lnTo>
                <a:lnTo>
                  <a:pt x="785" y="2"/>
                </a:lnTo>
                <a:lnTo>
                  <a:pt x="785" y="4"/>
                </a:lnTo>
                <a:lnTo>
                  <a:pt x="786" y="1"/>
                </a:lnTo>
                <a:lnTo>
                  <a:pt x="786" y="3"/>
                </a:lnTo>
                <a:lnTo>
                  <a:pt x="786" y="3"/>
                </a:lnTo>
                <a:lnTo>
                  <a:pt x="787" y="4"/>
                </a:lnTo>
                <a:lnTo>
                  <a:pt x="787" y="3"/>
                </a:lnTo>
                <a:lnTo>
                  <a:pt x="787" y="2"/>
                </a:lnTo>
                <a:lnTo>
                  <a:pt x="788" y="1"/>
                </a:lnTo>
                <a:lnTo>
                  <a:pt x="788" y="2"/>
                </a:lnTo>
                <a:lnTo>
                  <a:pt x="789" y="4"/>
                </a:lnTo>
                <a:lnTo>
                  <a:pt x="789" y="1"/>
                </a:lnTo>
                <a:lnTo>
                  <a:pt x="789" y="3"/>
                </a:lnTo>
                <a:lnTo>
                  <a:pt x="790" y="2"/>
                </a:lnTo>
                <a:lnTo>
                  <a:pt x="790" y="4"/>
                </a:lnTo>
                <a:lnTo>
                  <a:pt x="790" y="2"/>
                </a:lnTo>
                <a:lnTo>
                  <a:pt x="791" y="4"/>
                </a:lnTo>
                <a:lnTo>
                  <a:pt x="791" y="4"/>
                </a:lnTo>
                <a:lnTo>
                  <a:pt x="791" y="3"/>
                </a:lnTo>
                <a:lnTo>
                  <a:pt x="792" y="3"/>
                </a:lnTo>
                <a:lnTo>
                  <a:pt x="792" y="2"/>
                </a:lnTo>
                <a:lnTo>
                  <a:pt x="794" y="1"/>
                </a:lnTo>
                <a:lnTo>
                  <a:pt x="794" y="3"/>
                </a:lnTo>
                <a:lnTo>
                  <a:pt x="794" y="2"/>
                </a:lnTo>
                <a:lnTo>
                  <a:pt x="795" y="2"/>
                </a:lnTo>
                <a:lnTo>
                  <a:pt x="795" y="0"/>
                </a:lnTo>
                <a:lnTo>
                  <a:pt x="795" y="1"/>
                </a:lnTo>
                <a:lnTo>
                  <a:pt x="796" y="1"/>
                </a:lnTo>
                <a:lnTo>
                  <a:pt x="796" y="2"/>
                </a:lnTo>
                <a:lnTo>
                  <a:pt x="796" y="1"/>
                </a:lnTo>
                <a:lnTo>
                  <a:pt x="797" y="3"/>
                </a:lnTo>
                <a:lnTo>
                  <a:pt x="797" y="3"/>
                </a:lnTo>
                <a:lnTo>
                  <a:pt x="798" y="3"/>
                </a:lnTo>
                <a:lnTo>
                  <a:pt x="798" y="2"/>
                </a:lnTo>
                <a:lnTo>
                  <a:pt x="798" y="3"/>
                </a:lnTo>
                <a:lnTo>
                  <a:pt x="799" y="3"/>
                </a:lnTo>
                <a:lnTo>
                  <a:pt x="799" y="3"/>
                </a:lnTo>
                <a:lnTo>
                  <a:pt x="799" y="4"/>
                </a:lnTo>
                <a:lnTo>
                  <a:pt x="800" y="3"/>
                </a:lnTo>
                <a:lnTo>
                  <a:pt x="800" y="2"/>
                </a:lnTo>
                <a:lnTo>
                  <a:pt x="800" y="3"/>
                </a:lnTo>
                <a:lnTo>
                  <a:pt x="801" y="2"/>
                </a:lnTo>
                <a:lnTo>
                  <a:pt x="801" y="3"/>
                </a:lnTo>
                <a:lnTo>
                  <a:pt x="802" y="3"/>
                </a:lnTo>
                <a:lnTo>
                  <a:pt x="802" y="4"/>
                </a:lnTo>
                <a:lnTo>
                  <a:pt x="802" y="3"/>
                </a:lnTo>
                <a:lnTo>
                  <a:pt x="804" y="4"/>
                </a:lnTo>
                <a:lnTo>
                  <a:pt x="804" y="3"/>
                </a:lnTo>
                <a:lnTo>
                  <a:pt x="804" y="3"/>
                </a:lnTo>
                <a:lnTo>
                  <a:pt x="805" y="1"/>
                </a:lnTo>
                <a:lnTo>
                  <a:pt x="805" y="4"/>
                </a:lnTo>
                <a:lnTo>
                  <a:pt x="805" y="3"/>
                </a:lnTo>
                <a:lnTo>
                  <a:pt x="806" y="1"/>
                </a:lnTo>
                <a:lnTo>
                  <a:pt x="806" y="2"/>
                </a:lnTo>
                <a:lnTo>
                  <a:pt x="807" y="2"/>
                </a:lnTo>
                <a:lnTo>
                  <a:pt x="807" y="2"/>
                </a:lnTo>
                <a:lnTo>
                  <a:pt x="807" y="2"/>
                </a:lnTo>
                <a:lnTo>
                  <a:pt x="808" y="2"/>
                </a:lnTo>
                <a:lnTo>
                  <a:pt x="808" y="2"/>
                </a:lnTo>
                <a:lnTo>
                  <a:pt x="808" y="3"/>
                </a:lnTo>
                <a:lnTo>
                  <a:pt x="809" y="3"/>
                </a:lnTo>
                <a:lnTo>
                  <a:pt x="809" y="3"/>
                </a:lnTo>
                <a:lnTo>
                  <a:pt x="809" y="3"/>
                </a:lnTo>
                <a:lnTo>
                  <a:pt x="810" y="4"/>
                </a:lnTo>
                <a:lnTo>
                  <a:pt x="810" y="2"/>
                </a:lnTo>
                <a:lnTo>
                  <a:pt x="811" y="3"/>
                </a:lnTo>
                <a:lnTo>
                  <a:pt x="811" y="2"/>
                </a:lnTo>
                <a:lnTo>
                  <a:pt x="811" y="2"/>
                </a:lnTo>
                <a:lnTo>
                  <a:pt x="813" y="4"/>
                </a:lnTo>
                <a:lnTo>
                  <a:pt x="813" y="1"/>
                </a:lnTo>
                <a:lnTo>
                  <a:pt x="813" y="2"/>
                </a:lnTo>
                <a:lnTo>
                  <a:pt x="814" y="3"/>
                </a:lnTo>
                <a:lnTo>
                  <a:pt x="814" y="3"/>
                </a:lnTo>
                <a:lnTo>
                  <a:pt x="814" y="3"/>
                </a:lnTo>
                <a:lnTo>
                  <a:pt x="815" y="3"/>
                </a:lnTo>
                <a:lnTo>
                  <a:pt x="815" y="4"/>
                </a:lnTo>
                <a:lnTo>
                  <a:pt x="816" y="1"/>
                </a:lnTo>
                <a:lnTo>
                  <a:pt x="816" y="2"/>
                </a:lnTo>
                <a:lnTo>
                  <a:pt x="816" y="2"/>
                </a:lnTo>
                <a:lnTo>
                  <a:pt x="817" y="3"/>
                </a:lnTo>
                <a:lnTo>
                  <a:pt x="817" y="4"/>
                </a:lnTo>
                <a:lnTo>
                  <a:pt x="817" y="2"/>
                </a:lnTo>
                <a:lnTo>
                  <a:pt x="818" y="3"/>
                </a:lnTo>
                <a:lnTo>
                  <a:pt x="818" y="3"/>
                </a:lnTo>
                <a:lnTo>
                  <a:pt x="818" y="4"/>
                </a:lnTo>
                <a:lnTo>
                  <a:pt x="819" y="2"/>
                </a:lnTo>
                <a:lnTo>
                  <a:pt x="819" y="1"/>
                </a:lnTo>
                <a:lnTo>
                  <a:pt x="820" y="3"/>
                </a:lnTo>
                <a:lnTo>
                  <a:pt x="820" y="3"/>
                </a:lnTo>
                <a:lnTo>
                  <a:pt x="820" y="3"/>
                </a:lnTo>
                <a:lnTo>
                  <a:pt x="822" y="2"/>
                </a:lnTo>
                <a:lnTo>
                  <a:pt x="822" y="1"/>
                </a:lnTo>
                <a:lnTo>
                  <a:pt x="822" y="1"/>
                </a:lnTo>
                <a:lnTo>
                  <a:pt x="823" y="96"/>
                </a:lnTo>
                <a:lnTo>
                  <a:pt x="823" y="106"/>
                </a:lnTo>
                <a:lnTo>
                  <a:pt x="824" y="106"/>
                </a:lnTo>
                <a:lnTo>
                  <a:pt x="824" y="106"/>
                </a:lnTo>
                <a:lnTo>
                  <a:pt x="824" y="105"/>
                </a:lnTo>
                <a:lnTo>
                  <a:pt x="825" y="107"/>
                </a:lnTo>
                <a:lnTo>
                  <a:pt x="825" y="106"/>
                </a:lnTo>
                <a:lnTo>
                  <a:pt x="825" y="106"/>
                </a:lnTo>
                <a:lnTo>
                  <a:pt x="826" y="106"/>
                </a:lnTo>
                <a:lnTo>
                  <a:pt x="826" y="106"/>
                </a:lnTo>
                <a:lnTo>
                  <a:pt x="826" y="106"/>
                </a:lnTo>
                <a:lnTo>
                  <a:pt x="827" y="106"/>
                </a:lnTo>
                <a:lnTo>
                  <a:pt x="827" y="106"/>
                </a:lnTo>
                <a:lnTo>
                  <a:pt x="828" y="106"/>
                </a:lnTo>
                <a:lnTo>
                  <a:pt x="828" y="106"/>
                </a:lnTo>
                <a:lnTo>
                  <a:pt x="828" y="109"/>
                </a:lnTo>
                <a:lnTo>
                  <a:pt x="829" y="106"/>
                </a:lnTo>
                <a:lnTo>
                  <a:pt x="829" y="107"/>
                </a:lnTo>
                <a:lnTo>
                  <a:pt x="829" y="106"/>
                </a:lnTo>
                <a:lnTo>
                  <a:pt x="831" y="106"/>
                </a:lnTo>
                <a:lnTo>
                  <a:pt x="831" y="106"/>
                </a:lnTo>
                <a:lnTo>
                  <a:pt x="831" y="106"/>
                </a:lnTo>
                <a:lnTo>
                  <a:pt x="832" y="105"/>
                </a:lnTo>
                <a:lnTo>
                  <a:pt x="832" y="106"/>
                </a:lnTo>
                <a:lnTo>
                  <a:pt x="833" y="106"/>
                </a:lnTo>
                <a:lnTo>
                  <a:pt x="833" y="106"/>
                </a:lnTo>
                <a:lnTo>
                  <a:pt x="833" y="106"/>
                </a:lnTo>
                <a:lnTo>
                  <a:pt x="834" y="106"/>
                </a:lnTo>
                <a:lnTo>
                  <a:pt x="834" y="107"/>
                </a:lnTo>
                <a:lnTo>
                  <a:pt x="834" y="106"/>
                </a:lnTo>
                <a:lnTo>
                  <a:pt x="835" y="106"/>
                </a:lnTo>
                <a:lnTo>
                  <a:pt x="835" y="107"/>
                </a:lnTo>
                <a:lnTo>
                  <a:pt x="835" y="109"/>
                </a:lnTo>
                <a:lnTo>
                  <a:pt x="836" y="107"/>
                </a:lnTo>
                <a:lnTo>
                  <a:pt x="836" y="106"/>
                </a:lnTo>
                <a:lnTo>
                  <a:pt x="837" y="106"/>
                </a:lnTo>
                <a:lnTo>
                  <a:pt x="837" y="106"/>
                </a:lnTo>
                <a:lnTo>
                  <a:pt x="837" y="106"/>
                </a:lnTo>
                <a:lnTo>
                  <a:pt x="838" y="107"/>
                </a:lnTo>
                <a:lnTo>
                  <a:pt x="838" y="106"/>
                </a:lnTo>
                <a:lnTo>
                  <a:pt x="838" y="106"/>
                </a:lnTo>
                <a:lnTo>
                  <a:pt x="840" y="107"/>
                </a:lnTo>
                <a:lnTo>
                  <a:pt x="840" y="107"/>
                </a:lnTo>
                <a:lnTo>
                  <a:pt x="840" y="107"/>
                </a:lnTo>
                <a:lnTo>
                  <a:pt x="841" y="106"/>
                </a:lnTo>
                <a:lnTo>
                  <a:pt x="841" y="106"/>
                </a:lnTo>
                <a:lnTo>
                  <a:pt x="842" y="106"/>
                </a:lnTo>
                <a:lnTo>
                  <a:pt x="842" y="106"/>
                </a:lnTo>
                <a:lnTo>
                  <a:pt x="842" y="107"/>
                </a:lnTo>
                <a:lnTo>
                  <a:pt x="843" y="106"/>
                </a:lnTo>
                <a:lnTo>
                  <a:pt x="843" y="106"/>
                </a:lnTo>
                <a:lnTo>
                  <a:pt x="843" y="106"/>
                </a:lnTo>
                <a:lnTo>
                  <a:pt x="844" y="107"/>
                </a:lnTo>
                <a:lnTo>
                  <a:pt x="844" y="106"/>
                </a:lnTo>
                <a:lnTo>
                  <a:pt x="844" y="107"/>
                </a:lnTo>
                <a:lnTo>
                  <a:pt x="845" y="107"/>
                </a:lnTo>
                <a:lnTo>
                  <a:pt x="845" y="106"/>
                </a:lnTo>
                <a:lnTo>
                  <a:pt x="846" y="107"/>
                </a:lnTo>
                <a:lnTo>
                  <a:pt x="846" y="107"/>
                </a:lnTo>
                <a:lnTo>
                  <a:pt x="846" y="107"/>
                </a:lnTo>
                <a:lnTo>
                  <a:pt x="847" y="106"/>
                </a:lnTo>
                <a:lnTo>
                  <a:pt x="847" y="107"/>
                </a:lnTo>
                <a:lnTo>
                  <a:pt x="847" y="106"/>
                </a:lnTo>
                <a:lnTo>
                  <a:pt x="849" y="106"/>
                </a:lnTo>
                <a:lnTo>
                  <a:pt x="849" y="106"/>
                </a:lnTo>
                <a:lnTo>
                  <a:pt x="849" y="106"/>
                </a:lnTo>
                <a:lnTo>
                  <a:pt x="850" y="107"/>
                </a:lnTo>
                <a:lnTo>
                  <a:pt x="850" y="107"/>
                </a:lnTo>
                <a:lnTo>
                  <a:pt x="851" y="106"/>
                </a:lnTo>
                <a:lnTo>
                  <a:pt x="851" y="106"/>
                </a:lnTo>
                <a:lnTo>
                  <a:pt x="851" y="106"/>
                </a:lnTo>
                <a:lnTo>
                  <a:pt x="852" y="106"/>
                </a:lnTo>
                <a:lnTo>
                  <a:pt x="852" y="106"/>
                </a:lnTo>
                <a:lnTo>
                  <a:pt x="852" y="109"/>
                </a:lnTo>
                <a:lnTo>
                  <a:pt x="853" y="107"/>
                </a:lnTo>
                <a:lnTo>
                  <a:pt x="853" y="109"/>
                </a:lnTo>
                <a:lnTo>
                  <a:pt x="853" y="106"/>
                </a:lnTo>
                <a:lnTo>
                  <a:pt x="854" y="107"/>
                </a:lnTo>
                <a:lnTo>
                  <a:pt x="854" y="106"/>
                </a:lnTo>
                <a:lnTo>
                  <a:pt x="855" y="106"/>
                </a:lnTo>
                <a:lnTo>
                  <a:pt x="855" y="106"/>
                </a:lnTo>
                <a:lnTo>
                  <a:pt x="855" y="109"/>
                </a:lnTo>
                <a:lnTo>
                  <a:pt x="856" y="107"/>
                </a:lnTo>
                <a:lnTo>
                  <a:pt x="856" y="107"/>
                </a:lnTo>
                <a:lnTo>
                  <a:pt x="856" y="110"/>
                </a:lnTo>
                <a:lnTo>
                  <a:pt x="858" y="106"/>
                </a:lnTo>
                <a:lnTo>
                  <a:pt x="858" y="107"/>
                </a:lnTo>
                <a:lnTo>
                  <a:pt x="858" y="109"/>
                </a:lnTo>
                <a:lnTo>
                  <a:pt x="859" y="107"/>
                </a:lnTo>
                <a:lnTo>
                  <a:pt x="859" y="107"/>
                </a:lnTo>
                <a:lnTo>
                  <a:pt x="860" y="106"/>
                </a:lnTo>
                <a:lnTo>
                  <a:pt x="860" y="106"/>
                </a:lnTo>
                <a:lnTo>
                  <a:pt x="860" y="107"/>
                </a:lnTo>
                <a:lnTo>
                  <a:pt x="861" y="106"/>
                </a:lnTo>
                <a:lnTo>
                  <a:pt x="861" y="106"/>
                </a:lnTo>
                <a:lnTo>
                  <a:pt x="861" y="107"/>
                </a:lnTo>
                <a:lnTo>
                  <a:pt x="862" y="109"/>
                </a:lnTo>
                <a:lnTo>
                  <a:pt x="862" y="106"/>
                </a:lnTo>
                <a:lnTo>
                  <a:pt x="863" y="106"/>
                </a:lnTo>
                <a:lnTo>
                  <a:pt x="863" y="106"/>
                </a:lnTo>
                <a:lnTo>
                  <a:pt x="863" y="106"/>
                </a:lnTo>
                <a:lnTo>
                  <a:pt x="864" y="109"/>
                </a:lnTo>
                <a:lnTo>
                  <a:pt x="864" y="106"/>
                </a:lnTo>
                <a:lnTo>
                  <a:pt x="864" y="106"/>
                </a:lnTo>
                <a:lnTo>
                  <a:pt x="865" y="107"/>
                </a:lnTo>
                <a:lnTo>
                  <a:pt x="865" y="106"/>
                </a:lnTo>
                <a:lnTo>
                  <a:pt x="865" y="106"/>
                </a:lnTo>
                <a:lnTo>
                  <a:pt x="867" y="106"/>
                </a:lnTo>
                <a:lnTo>
                  <a:pt x="867" y="106"/>
                </a:lnTo>
                <a:lnTo>
                  <a:pt x="868" y="109"/>
                </a:lnTo>
                <a:lnTo>
                  <a:pt x="868" y="106"/>
                </a:lnTo>
                <a:lnTo>
                  <a:pt x="868" y="107"/>
                </a:lnTo>
                <a:lnTo>
                  <a:pt x="869" y="109"/>
                </a:lnTo>
                <a:lnTo>
                  <a:pt x="869" y="107"/>
                </a:lnTo>
                <a:lnTo>
                  <a:pt x="869" y="106"/>
                </a:lnTo>
                <a:lnTo>
                  <a:pt x="870" y="106"/>
                </a:lnTo>
                <a:lnTo>
                  <a:pt x="870" y="106"/>
                </a:lnTo>
                <a:lnTo>
                  <a:pt x="870" y="107"/>
                </a:lnTo>
                <a:lnTo>
                  <a:pt x="871" y="107"/>
                </a:lnTo>
                <a:lnTo>
                  <a:pt x="871" y="107"/>
                </a:lnTo>
                <a:lnTo>
                  <a:pt x="872" y="107"/>
                </a:lnTo>
                <a:lnTo>
                  <a:pt x="872" y="106"/>
                </a:lnTo>
                <a:lnTo>
                  <a:pt x="872" y="107"/>
                </a:lnTo>
                <a:lnTo>
                  <a:pt x="873" y="107"/>
                </a:lnTo>
                <a:lnTo>
                  <a:pt x="873" y="107"/>
                </a:lnTo>
                <a:lnTo>
                  <a:pt x="873" y="107"/>
                </a:lnTo>
                <a:lnTo>
                  <a:pt x="874" y="106"/>
                </a:lnTo>
                <a:lnTo>
                  <a:pt x="874" y="106"/>
                </a:lnTo>
                <a:lnTo>
                  <a:pt x="874" y="107"/>
                </a:lnTo>
                <a:lnTo>
                  <a:pt x="876" y="106"/>
                </a:lnTo>
                <a:lnTo>
                  <a:pt x="876" y="106"/>
                </a:lnTo>
                <a:lnTo>
                  <a:pt x="877" y="106"/>
                </a:lnTo>
                <a:lnTo>
                  <a:pt x="877" y="106"/>
                </a:lnTo>
                <a:lnTo>
                  <a:pt x="877" y="106"/>
                </a:lnTo>
                <a:lnTo>
                  <a:pt x="878" y="106"/>
                </a:lnTo>
                <a:lnTo>
                  <a:pt x="878" y="106"/>
                </a:lnTo>
                <a:lnTo>
                  <a:pt x="878" y="107"/>
                </a:lnTo>
                <a:lnTo>
                  <a:pt x="879" y="109"/>
                </a:lnTo>
                <a:lnTo>
                  <a:pt x="879" y="109"/>
                </a:lnTo>
                <a:lnTo>
                  <a:pt x="879" y="106"/>
                </a:lnTo>
                <a:lnTo>
                  <a:pt x="880" y="109"/>
                </a:lnTo>
                <a:lnTo>
                  <a:pt x="880" y="106"/>
                </a:lnTo>
                <a:lnTo>
                  <a:pt x="881" y="106"/>
                </a:lnTo>
                <a:lnTo>
                  <a:pt x="881" y="106"/>
                </a:lnTo>
                <a:lnTo>
                  <a:pt x="881" y="106"/>
                </a:lnTo>
                <a:lnTo>
                  <a:pt x="882" y="106"/>
                </a:lnTo>
                <a:lnTo>
                  <a:pt x="882" y="106"/>
                </a:lnTo>
                <a:lnTo>
                  <a:pt x="882" y="106"/>
                </a:lnTo>
                <a:lnTo>
                  <a:pt x="883" y="107"/>
                </a:lnTo>
                <a:lnTo>
                  <a:pt x="883" y="109"/>
                </a:lnTo>
                <a:lnTo>
                  <a:pt x="883" y="109"/>
                </a:lnTo>
                <a:lnTo>
                  <a:pt x="885" y="107"/>
                </a:lnTo>
                <a:lnTo>
                  <a:pt x="885" y="106"/>
                </a:lnTo>
                <a:lnTo>
                  <a:pt x="886" y="106"/>
                </a:lnTo>
                <a:lnTo>
                  <a:pt x="886" y="106"/>
                </a:lnTo>
                <a:lnTo>
                  <a:pt x="886" y="107"/>
                </a:lnTo>
                <a:lnTo>
                  <a:pt x="887" y="106"/>
                </a:lnTo>
                <a:lnTo>
                  <a:pt x="887" y="107"/>
                </a:lnTo>
                <a:lnTo>
                  <a:pt x="887" y="107"/>
                </a:lnTo>
                <a:lnTo>
                  <a:pt x="888" y="106"/>
                </a:lnTo>
                <a:lnTo>
                  <a:pt x="888" y="109"/>
                </a:lnTo>
                <a:lnTo>
                  <a:pt x="888" y="107"/>
                </a:lnTo>
                <a:lnTo>
                  <a:pt x="889" y="106"/>
                </a:lnTo>
                <a:lnTo>
                  <a:pt x="889" y="107"/>
                </a:lnTo>
                <a:lnTo>
                  <a:pt x="890" y="106"/>
                </a:lnTo>
                <a:lnTo>
                  <a:pt x="890" y="107"/>
                </a:lnTo>
                <a:lnTo>
                  <a:pt x="890" y="106"/>
                </a:lnTo>
                <a:lnTo>
                  <a:pt x="891" y="107"/>
                </a:lnTo>
                <a:lnTo>
                  <a:pt x="891" y="109"/>
                </a:lnTo>
                <a:lnTo>
                  <a:pt x="891" y="109"/>
                </a:lnTo>
                <a:lnTo>
                  <a:pt x="892" y="107"/>
                </a:lnTo>
                <a:lnTo>
                  <a:pt x="892" y="107"/>
                </a:lnTo>
                <a:lnTo>
                  <a:pt x="892" y="109"/>
                </a:lnTo>
                <a:lnTo>
                  <a:pt x="894" y="106"/>
                </a:lnTo>
                <a:lnTo>
                  <a:pt x="894" y="106"/>
                </a:lnTo>
                <a:lnTo>
                  <a:pt x="895" y="107"/>
                </a:lnTo>
                <a:lnTo>
                  <a:pt x="895" y="109"/>
                </a:lnTo>
                <a:lnTo>
                  <a:pt x="895" y="109"/>
                </a:lnTo>
                <a:lnTo>
                  <a:pt x="896" y="106"/>
                </a:lnTo>
                <a:lnTo>
                  <a:pt x="896" y="106"/>
                </a:lnTo>
                <a:lnTo>
                  <a:pt x="896" y="106"/>
                </a:lnTo>
                <a:lnTo>
                  <a:pt x="897" y="107"/>
                </a:lnTo>
                <a:lnTo>
                  <a:pt x="897" y="107"/>
                </a:lnTo>
                <a:lnTo>
                  <a:pt x="897" y="106"/>
                </a:lnTo>
                <a:lnTo>
                  <a:pt x="898" y="106"/>
                </a:lnTo>
                <a:lnTo>
                  <a:pt x="898" y="106"/>
                </a:lnTo>
                <a:lnTo>
                  <a:pt x="899" y="107"/>
                </a:lnTo>
                <a:lnTo>
                  <a:pt x="899" y="107"/>
                </a:lnTo>
                <a:lnTo>
                  <a:pt x="899" y="106"/>
                </a:lnTo>
                <a:lnTo>
                  <a:pt x="900" y="109"/>
                </a:lnTo>
                <a:lnTo>
                  <a:pt x="900" y="109"/>
                </a:lnTo>
                <a:lnTo>
                  <a:pt x="900" y="107"/>
                </a:lnTo>
                <a:lnTo>
                  <a:pt x="901" y="106"/>
                </a:lnTo>
                <a:lnTo>
                  <a:pt x="901" y="106"/>
                </a:lnTo>
                <a:lnTo>
                  <a:pt x="901" y="106"/>
                </a:lnTo>
                <a:lnTo>
                  <a:pt x="903" y="106"/>
                </a:lnTo>
                <a:lnTo>
                  <a:pt x="903" y="107"/>
                </a:lnTo>
                <a:lnTo>
                  <a:pt x="904" y="106"/>
                </a:lnTo>
                <a:lnTo>
                  <a:pt x="904" y="106"/>
                </a:lnTo>
                <a:lnTo>
                  <a:pt x="904" y="107"/>
                </a:lnTo>
                <a:lnTo>
                  <a:pt x="905" y="106"/>
                </a:lnTo>
                <a:lnTo>
                  <a:pt x="905" y="106"/>
                </a:lnTo>
                <a:lnTo>
                  <a:pt x="905" y="106"/>
                </a:lnTo>
                <a:lnTo>
                  <a:pt x="906" y="106"/>
                </a:lnTo>
                <a:lnTo>
                  <a:pt x="906" y="106"/>
                </a:lnTo>
                <a:lnTo>
                  <a:pt x="907" y="104"/>
                </a:lnTo>
                <a:lnTo>
                  <a:pt x="907" y="106"/>
                </a:lnTo>
                <a:lnTo>
                  <a:pt x="907" y="109"/>
                </a:lnTo>
                <a:lnTo>
                  <a:pt x="908" y="106"/>
                </a:lnTo>
                <a:lnTo>
                  <a:pt x="908" y="107"/>
                </a:lnTo>
                <a:lnTo>
                  <a:pt x="908" y="105"/>
                </a:lnTo>
                <a:lnTo>
                  <a:pt x="909" y="106"/>
                </a:lnTo>
                <a:lnTo>
                  <a:pt x="909" y="107"/>
                </a:lnTo>
                <a:lnTo>
                  <a:pt x="909" y="106"/>
                </a:lnTo>
                <a:lnTo>
                  <a:pt x="910" y="106"/>
                </a:lnTo>
                <a:lnTo>
                  <a:pt x="910" y="106"/>
                </a:lnTo>
                <a:lnTo>
                  <a:pt x="912" y="107"/>
                </a:lnTo>
                <a:lnTo>
                  <a:pt x="912" y="106"/>
                </a:lnTo>
                <a:lnTo>
                  <a:pt x="912" y="106"/>
                </a:lnTo>
                <a:lnTo>
                  <a:pt x="913" y="106"/>
                </a:lnTo>
                <a:lnTo>
                  <a:pt x="913" y="106"/>
                </a:lnTo>
                <a:lnTo>
                  <a:pt x="913" y="106"/>
                </a:lnTo>
                <a:lnTo>
                  <a:pt x="914" y="106"/>
                </a:lnTo>
                <a:lnTo>
                  <a:pt x="914" y="106"/>
                </a:lnTo>
                <a:lnTo>
                  <a:pt x="914" y="106"/>
                </a:lnTo>
                <a:lnTo>
                  <a:pt x="915" y="106"/>
                </a:lnTo>
                <a:lnTo>
                  <a:pt x="915" y="106"/>
                </a:lnTo>
                <a:lnTo>
                  <a:pt x="916" y="107"/>
                </a:lnTo>
                <a:lnTo>
                  <a:pt x="916" y="106"/>
                </a:lnTo>
                <a:lnTo>
                  <a:pt x="916" y="105"/>
                </a:lnTo>
                <a:lnTo>
                  <a:pt x="917" y="109"/>
                </a:lnTo>
                <a:lnTo>
                  <a:pt x="917" y="107"/>
                </a:lnTo>
                <a:lnTo>
                  <a:pt x="917" y="106"/>
                </a:lnTo>
                <a:lnTo>
                  <a:pt x="918" y="107"/>
                </a:lnTo>
                <a:lnTo>
                  <a:pt x="918" y="106"/>
                </a:lnTo>
                <a:lnTo>
                  <a:pt x="918" y="106"/>
                </a:lnTo>
                <a:lnTo>
                  <a:pt x="919" y="106"/>
                </a:lnTo>
                <a:lnTo>
                  <a:pt x="919" y="106"/>
                </a:lnTo>
                <a:lnTo>
                  <a:pt x="921" y="106"/>
                </a:lnTo>
                <a:lnTo>
                  <a:pt x="921" y="106"/>
                </a:lnTo>
                <a:lnTo>
                  <a:pt x="921" y="107"/>
                </a:lnTo>
                <a:lnTo>
                  <a:pt x="922" y="106"/>
                </a:lnTo>
                <a:lnTo>
                  <a:pt x="922" y="106"/>
                </a:lnTo>
                <a:lnTo>
                  <a:pt x="922" y="106"/>
                </a:lnTo>
                <a:lnTo>
                  <a:pt x="923" y="106"/>
                </a:lnTo>
                <a:lnTo>
                  <a:pt x="923" y="107"/>
                </a:lnTo>
                <a:lnTo>
                  <a:pt x="923" y="106"/>
                </a:lnTo>
                <a:lnTo>
                  <a:pt x="924" y="109"/>
                </a:lnTo>
                <a:lnTo>
                  <a:pt x="924" y="107"/>
                </a:lnTo>
                <a:lnTo>
                  <a:pt x="925" y="106"/>
                </a:lnTo>
                <a:lnTo>
                  <a:pt x="925" y="109"/>
                </a:lnTo>
                <a:lnTo>
                  <a:pt x="925" y="107"/>
                </a:lnTo>
                <a:lnTo>
                  <a:pt x="926" y="106"/>
                </a:lnTo>
                <a:lnTo>
                  <a:pt x="926" y="109"/>
                </a:lnTo>
                <a:lnTo>
                  <a:pt x="926" y="107"/>
                </a:lnTo>
                <a:lnTo>
                  <a:pt x="927" y="106"/>
                </a:lnTo>
                <a:lnTo>
                  <a:pt x="927" y="107"/>
                </a:lnTo>
                <a:lnTo>
                  <a:pt x="927" y="109"/>
                </a:lnTo>
                <a:lnTo>
                  <a:pt x="928" y="109"/>
                </a:lnTo>
                <a:lnTo>
                  <a:pt x="928" y="107"/>
                </a:lnTo>
                <a:lnTo>
                  <a:pt x="930" y="106"/>
                </a:lnTo>
                <a:lnTo>
                  <a:pt x="930" y="104"/>
                </a:lnTo>
                <a:lnTo>
                  <a:pt x="930" y="106"/>
                </a:lnTo>
                <a:lnTo>
                  <a:pt x="931" y="106"/>
                </a:lnTo>
                <a:lnTo>
                  <a:pt x="931" y="106"/>
                </a:lnTo>
                <a:lnTo>
                  <a:pt x="931" y="109"/>
                </a:lnTo>
                <a:lnTo>
                  <a:pt x="932" y="109"/>
                </a:lnTo>
                <a:lnTo>
                  <a:pt x="932" y="106"/>
                </a:lnTo>
                <a:lnTo>
                  <a:pt x="932" y="106"/>
                </a:lnTo>
                <a:lnTo>
                  <a:pt x="933" y="106"/>
                </a:lnTo>
                <a:lnTo>
                  <a:pt x="933" y="107"/>
                </a:lnTo>
                <a:lnTo>
                  <a:pt x="934" y="107"/>
                </a:lnTo>
                <a:lnTo>
                  <a:pt x="934" y="107"/>
                </a:lnTo>
                <a:lnTo>
                  <a:pt x="934" y="109"/>
                </a:lnTo>
                <a:lnTo>
                  <a:pt x="935" y="106"/>
                </a:lnTo>
                <a:lnTo>
                  <a:pt x="935" y="106"/>
                </a:lnTo>
                <a:lnTo>
                  <a:pt x="935" y="106"/>
                </a:lnTo>
                <a:lnTo>
                  <a:pt x="936" y="106"/>
                </a:lnTo>
                <a:lnTo>
                  <a:pt x="936" y="106"/>
                </a:lnTo>
                <a:lnTo>
                  <a:pt x="936" y="106"/>
                </a:lnTo>
                <a:lnTo>
                  <a:pt x="937" y="106"/>
                </a:lnTo>
                <a:lnTo>
                  <a:pt x="937" y="106"/>
                </a:lnTo>
                <a:lnTo>
                  <a:pt x="939" y="106"/>
                </a:lnTo>
                <a:lnTo>
                  <a:pt x="939" y="107"/>
                </a:lnTo>
                <a:lnTo>
                  <a:pt x="939" y="106"/>
                </a:lnTo>
                <a:lnTo>
                  <a:pt x="940" y="106"/>
                </a:lnTo>
                <a:lnTo>
                  <a:pt x="940" y="107"/>
                </a:lnTo>
                <a:lnTo>
                  <a:pt x="940" y="106"/>
                </a:lnTo>
                <a:lnTo>
                  <a:pt x="941" y="106"/>
                </a:lnTo>
                <a:lnTo>
                  <a:pt x="941" y="106"/>
                </a:lnTo>
                <a:lnTo>
                  <a:pt x="941" y="107"/>
                </a:lnTo>
                <a:lnTo>
                  <a:pt x="942" y="107"/>
                </a:lnTo>
                <a:lnTo>
                  <a:pt x="942" y="106"/>
                </a:lnTo>
                <a:lnTo>
                  <a:pt x="943" y="107"/>
                </a:lnTo>
                <a:lnTo>
                  <a:pt x="943" y="106"/>
                </a:lnTo>
                <a:lnTo>
                  <a:pt x="943" y="110"/>
                </a:lnTo>
                <a:lnTo>
                  <a:pt x="944" y="107"/>
                </a:lnTo>
                <a:lnTo>
                  <a:pt x="944" y="106"/>
                </a:lnTo>
                <a:lnTo>
                  <a:pt x="944" y="106"/>
                </a:lnTo>
                <a:lnTo>
                  <a:pt x="945" y="107"/>
                </a:lnTo>
                <a:lnTo>
                  <a:pt x="945" y="109"/>
                </a:lnTo>
                <a:lnTo>
                  <a:pt x="945" y="106"/>
                </a:lnTo>
                <a:lnTo>
                  <a:pt x="946" y="106"/>
                </a:lnTo>
                <a:lnTo>
                  <a:pt x="946" y="107"/>
                </a:lnTo>
                <a:lnTo>
                  <a:pt x="948" y="106"/>
                </a:lnTo>
                <a:lnTo>
                  <a:pt x="948" y="106"/>
                </a:lnTo>
                <a:lnTo>
                  <a:pt x="948" y="106"/>
                </a:lnTo>
                <a:lnTo>
                  <a:pt x="949" y="109"/>
                </a:lnTo>
                <a:lnTo>
                  <a:pt x="949" y="106"/>
                </a:lnTo>
                <a:lnTo>
                  <a:pt x="949" y="106"/>
                </a:lnTo>
                <a:lnTo>
                  <a:pt x="950" y="107"/>
                </a:lnTo>
                <a:lnTo>
                  <a:pt x="950" y="107"/>
                </a:lnTo>
                <a:lnTo>
                  <a:pt x="951" y="105"/>
                </a:lnTo>
                <a:lnTo>
                  <a:pt x="951" y="107"/>
                </a:lnTo>
                <a:lnTo>
                  <a:pt x="951" y="106"/>
                </a:lnTo>
                <a:lnTo>
                  <a:pt x="952" y="107"/>
                </a:lnTo>
                <a:lnTo>
                  <a:pt x="952" y="106"/>
                </a:lnTo>
                <a:lnTo>
                  <a:pt x="952" y="106"/>
                </a:lnTo>
                <a:lnTo>
                  <a:pt x="953" y="109"/>
                </a:lnTo>
                <a:lnTo>
                  <a:pt x="953" y="109"/>
                </a:lnTo>
                <a:lnTo>
                  <a:pt x="953" y="109"/>
                </a:lnTo>
                <a:lnTo>
                  <a:pt x="954" y="107"/>
                </a:lnTo>
                <a:lnTo>
                  <a:pt x="954" y="107"/>
                </a:lnTo>
                <a:lnTo>
                  <a:pt x="955" y="107"/>
                </a:lnTo>
                <a:lnTo>
                  <a:pt x="955" y="109"/>
                </a:lnTo>
                <a:lnTo>
                  <a:pt x="955" y="107"/>
                </a:lnTo>
                <a:lnTo>
                  <a:pt x="957" y="106"/>
                </a:lnTo>
                <a:lnTo>
                  <a:pt x="957" y="109"/>
                </a:lnTo>
                <a:lnTo>
                  <a:pt x="957" y="109"/>
                </a:lnTo>
                <a:lnTo>
                  <a:pt x="958" y="106"/>
                </a:lnTo>
                <a:lnTo>
                  <a:pt x="958" y="106"/>
                </a:lnTo>
                <a:lnTo>
                  <a:pt x="958" y="105"/>
                </a:lnTo>
                <a:lnTo>
                  <a:pt x="959" y="106"/>
                </a:lnTo>
                <a:lnTo>
                  <a:pt x="959" y="106"/>
                </a:lnTo>
                <a:lnTo>
                  <a:pt x="960" y="106"/>
                </a:lnTo>
                <a:lnTo>
                  <a:pt x="960" y="106"/>
                </a:lnTo>
                <a:lnTo>
                  <a:pt x="960" y="105"/>
                </a:lnTo>
                <a:lnTo>
                  <a:pt x="961" y="107"/>
                </a:lnTo>
                <a:lnTo>
                  <a:pt x="961" y="106"/>
                </a:lnTo>
                <a:lnTo>
                  <a:pt x="961" y="107"/>
                </a:lnTo>
                <a:lnTo>
                  <a:pt x="962" y="107"/>
                </a:lnTo>
                <a:lnTo>
                  <a:pt x="962" y="106"/>
                </a:lnTo>
                <a:lnTo>
                  <a:pt x="962" y="107"/>
                </a:lnTo>
                <a:lnTo>
                  <a:pt x="963" y="107"/>
                </a:lnTo>
                <a:lnTo>
                  <a:pt x="963" y="106"/>
                </a:lnTo>
                <a:lnTo>
                  <a:pt x="964" y="109"/>
                </a:lnTo>
                <a:lnTo>
                  <a:pt x="964" y="107"/>
                </a:lnTo>
                <a:lnTo>
                  <a:pt x="964" y="107"/>
                </a:lnTo>
                <a:lnTo>
                  <a:pt x="966" y="109"/>
                </a:lnTo>
                <a:lnTo>
                  <a:pt x="966" y="109"/>
                </a:lnTo>
                <a:lnTo>
                  <a:pt x="966" y="107"/>
                </a:lnTo>
                <a:lnTo>
                  <a:pt x="967" y="109"/>
                </a:lnTo>
                <a:lnTo>
                  <a:pt x="967" y="110"/>
                </a:lnTo>
                <a:lnTo>
                  <a:pt x="967" y="106"/>
                </a:lnTo>
                <a:lnTo>
                  <a:pt x="968" y="109"/>
                </a:lnTo>
                <a:lnTo>
                  <a:pt x="968" y="109"/>
                </a:lnTo>
                <a:lnTo>
                  <a:pt x="969" y="106"/>
                </a:lnTo>
                <a:lnTo>
                  <a:pt x="969" y="106"/>
                </a:lnTo>
                <a:lnTo>
                  <a:pt x="969" y="107"/>
                </a:lnTo>
                <a:lnTo>
                  <a:pt x="970" y="109"/>
                </a:lnTo>
                <a:lnTo>
                  <a:pt x="970" y="106"/>
                </a:lnTo>
                <a:lnTo>
                  <a:pt x="970" y="107"/>
                </a:lnTo>
                <a:lnTo>
                  <a:pt x="971" y="106"/>
                </a:lnTo>
                <a:lnTo>
                  <a:pt x="971" y="106"/>
                </a:lnTo>
                <a:lnTo>
                  <a:pt x="971" y="107"/>
                </a:lnTo>
                <a:lnTo>
                  <a:pt x="972" y="106"/>
                </a:lnTo>
                <a:lnTo>
                  <a:pt x="972" y="107"/>
                </a:lnTo>
                <a:lnTo>
                  <a:pt x="973" y="107"/>
                </a:lnTo>
                <a:lnTo>
                  <a:pt x="973" y="106"/>
                </a:lnTo>
                <a:lnTo>
                  <a:pt x="973" y="106"/>
                </a:lnTo>
                <a:lnTo>
                  <a:pt x="975" y="107"/>
                </a:lnTo>
                <a:lnTo>
                  <a:pt x="975" y="106"/>
                </a:lnTo>
                <a:lnTo>
                  <a:pt x="975" y="106"/>
                </a:lnTo>
                <a:lnTo>
                  <a:pt x="976" y="106"/>
                </a:lnTo>
                <a:lnTo>
                  <a:pt x="976" y="106"/>
                </a:lnTo>
                <a:lnTo>
                  <a:pt x="976" y="107"/>
                </a:lnTo>
                <a:lnTo>
                  <a:pt x="977" y="106"/>
                </a:lnTo>
                <a:lnTo>
                  <a:pt x="977" y="107"/>
                </a:lnTo>
                <a:lnTo>
                  <a:pt x="978" y="106"/>
                </a:lnTo>
                <a:lnTo>
                  <a:pt x="978" y="106"/>
                </a:lnTo>
                <a:lnTo>
                  <a:pt x="978" y="106"/>
                </a:lnTo>
                <a:lnTo>
                  <a:pt x="979" y="106"/>
                </a:lnTo>
                <a:lnTo>
                  <a:pt x="979" y="106"/>
                </a:lnTo>
                <a:lnTo>
                  <a:pt x="979" y="106"/>
                </a:lnTo>
                <a:lnTo>
                  <a:pt x="980" y="106"/>
                </a:lnTo>
                <a:lnTo>
                  <a:pt x="980" y="106"/>
                </a:lnTo>
                <a:lnTo>
                  <a:pt x="980" y="107"/>
                </a:lnTo>
                <a:lnTo>
                  <a:pt x="981" y="106"/>
                </a:lnTo>
                <a:lnTo>
                  <a:pt x="981" y="109"/>
                </a:lnTo>
                <a:lnTo>
                  <a:pt x="982" y="106"/>
                </a:lnTo>
                <a:lnTo>
                  <a:pt x="982" y="107"/>
                </a:lnTo>
                <a:lnTo>
                  <a:pt x="982" y="107"/>
                </a:lnTo>
                <a:lnTo>
                  <a:pt x="984" y="106"/>
                </a:lnTo>
                <a:lnTo>
                  <a:pt x="984" y="107"/>
                </a:lnTo>
                <a:lnTo>
                  <a:pt x="984" y="106"/>
                </a:lnTo>
                <a:lnTo>
                  <a:pt x="985" y="105"/>
                </a:lnTo>
                <a:lnTo>
                  <a:pt x="985" y="106"/>
                </a:lnTo>
                <a:lnTo>
                  <a:pt x="985" y="107"/>
                </a:lnTo>
                <a:lnTo>
                  <a:pt x="986" y="107"/>
                </a:lnTo>
                <a:lnTo>
                  <a:pt x="986" y="106"/>
                </a:lnTo>
                <a:lnTo>
                  <a:pt x="987" y="106"/>
                </a:lnTo>
                <a:lnTo>
                  <a:pt x="987" y="106"/>
                </a:lnTo>
                <a:lnTo>
                  <a:pt x="987" y="106"/>
                </a:lnTo>
                <a:lnTo>
                  <a:pt x="988" y="106"/>
                </a:lnTo>
                <a:lnTo>
                  <a:pt x="988" y="106"/>
                </a:lnTo>
                <a:lnTo>
                  <a:pt x="988" y="106"/>
                </a:lnTo>
                <a:lnTo>
                  <a:pt x="989" y="106"/>
                </a:lnTo>
                <a:lnTo>
                  <a:pt x="989" y="107"/>
                </a:lnTo>
                <a:lnTo>
                  <a:pt x="989" y="107"/>
                </a:lnTo>
                <a:lnTo>
                  <a:pt x="990" y="107"/>
                </a:lnTo>
                <a:lnTo>
                  <a:pt x="990" y="106"/>
                </a:lnTo>
                <a:lnTo>
                  <a:pt x="991" y="106"/>
                </a:lnTo>
                <a:lnTo>
                  <a:pt x="991" y="106"/>
                </a:lnTo>
                <a:lnTo>
                  <a:pt x="991" y="106"/>
                </a:lnTo>
                <a:lnTo>
                  <a:pt x="993" y="106"/>
                </a:lnTo>
                <a:lnTo>
                  <a:pt x="993" y="107"/>
                </a:lnTo>
                <a:lnTo>
                  <a:pt x="993" y="105"/>
                </a:lnTo>
                <a:lnTo>
                  <a:pt x="994" y="107"/>
                </a:lnTo>
                <a:lnTo>
                  <a:pt x="994" y="106"/>
                </a:lnTo>
                <a:lnTo>
                  <a:pt x="995" y="105"/>
                </a:lnTo>
                <a:lnTo>
                  <a:pt x="995" y="106"/>
                </a:lnTo>
                <a:lnTo>
                  <a:pt x="995" y="106"/>
                </a:lnTo>
                <a:lnTo>
                  <a:pt x="996" y="106"/>
                </a:lnTo>
                <a:lnTo>
                  <a:pt x="996" y="106"/>
                </a:lnTo>
                <a:lnTo>
                  <a:pt x="996" y="106"/>
                </a:lnTo>
                <a:lnTo>
                  <a:pt x="997" y="106"/>
                </a:lnTo>
                <a:lnTo>
                  <a:pt x="997" y="105"/>
                </a:lnTo>
                <a:lnTo>
                  <a:pt x="997" y="106"/>
                </a:lnTo>
                <a:lnTo>
                  <a:pt x="998" y="105"/>
                </a:lnTo>
                <a:lnTo>
                  <a:pt x="998" y="106"/>
                </a:lnTo>
                <a:lnTo>
                  <a:pt x="999" y="106"/>
                </a:lnTo>
                <a:lnTo>
                  <a:pt x="999" y="107"/>
                </a:lnTo>
                <a:lnTo>
                  <a:pt x="999" y="107"/>
                </a:lnTo>
                <a:lnTo>
                  <a:pt x="1000" y="107"/>
                </a:lnTo>
                <a:lnTo>
                  <a:pt x="1000" y="106"/>
                </a:lnTo>
                <a:lnTo>
                  <a:pt x="1000" y="106"/>
                </a:lnTo>
                <a:lnTo>
                  <a:pt x="1002" y="106"/>
                </a:lnTo>
                <a:lnTo>
                  <a:pt x="1002" y="106"/>
                </a:lnTo>
                <a:lnTo>
                  <a:pt x="1002" y="106"/>
                </a:lnTo>
                <a:lnTo>
                  <a:pt x="1003" y="107"/>
                </a:lnTo>
                <a:lnTo>
                  <a:pt x="1003" y="106"/>
                </a:lnTo>
                <a:lnTo>
                  <a:pt x="1004" y="106"/>
                </a:lnTo>
                <a:lnTo>
                  <a:pt x="1004" y="106"/>
                </a:lnTo>
                <a:lnTo>
                  <a:pt x="1004" y="106"/>
                </a:lnTo>
                <a:lnTo>
                  <a:pt x="1005" y="106"/>
                </a:lnTo>
                <a:lnTo>
                  <a:pt x="1005" y="107"/>
                </a:lnTo>
                <a:lnTo>
                  <a:pt x="1005" y="106"/>
                </a:lnTo>
                <a:lnTo>
                  <a:pt x="1006" y="106"/>
                </a:lnTo>
                <a:lnTo>
                  <a:pt x="1006" y="109"/>
                </a:lnTo>
                <a:lnTo>
                  <a:pt x="1006" y="107"/>
                </a:lnTo>
                <a:lnTo>
                  <a:pt x="1007" y="106"/>
                </a:lnTo>
                <a:lnTo>
                  <a:pt x="1007" y="107"/>
                </a:lnTo>
                <a:lnTo>
                  <a:pt x="1008" y="107"/>
                </a:lnTo>
                <a:lnTo>
                  <a:pt x="1008" y="106"/>
                </a:lnTo>
                <a:lnTo>
                  <a:pt x="1008" y="107"/>
                </a:lnTo>
                <a:lnTo>
                  <a:pt x="1009" y="106"/>
                </a:lnTo>
                <a:lnTo>
                  <a:pt x="1009" y="107"/>
                </a:lnTo>
                <a:lnTo>
                  <a:pt x="1009" y="107"/>
                </a:lnTo>
                <a:lnTo>
                  <a:pt x="1011" y="106"/>
                </a:lnTo>
                <a:lnTo>
                  <a:pt x="1011" y="106"/>
                </a:lnTo>
                <a:lnTo>
                  <a:pt x="1011" y="107"/>
                </a:lnTo>
                <a:lnTo>
                  <a:pt x="1012" y="106"/>
                </a:lnTo>
                <a:lnTo>
                  <a:pt x="1012" y="106"/>
                </a:lnTo>
                <a:lnTo>
                  <a:pt x="1013" y="106"/>
                </a:lnTo>
                <a:lnTo>
                  <a:pt x="1013" y="106"/>
                </a:lnTo>
                <a:lnTo>
                  <a:pt x="1013" y="106"/>
                </a:lnTo>
                <a:lnTo>
                  <a:pt x="1014" y="107"/>
                </a:lnTo>
                <a:lnTo>
                  <a:pt x="1014" y="109"/>
                </a:lnTo>
                <a:lnTo>
                  <a:pt x="1014" y="109"/>
                </a:lnTo>
                <a:lnTo>
                  <a:pt x="1015" y="106"/>
                </a:lnTo>
                <a:lnTo>
                  <a:pt x="1015" y="106"/>
                </a:lnTo>
                <a:lnTo>
                  <a:pt x="1015" y="107"/>
                </a:lnTo>
                <a:lnTo>
                  <a:pt x="1016" y="106"/>
                </a:lnTo>
                <a:lnTo>
                  <a:pt x="1016" y="107"/>
                </a:lnTo>
                <a:lnTo>
                  <a:pt x="1017" y="106"/>
                </a:lnTo>
                <a:lnTo>
                  <a:pt x="1017" y="107"/>
                </a:lnTo>
                <a:lnTo>
                  <a:pt x="1017" y="106"/>
                </a:lnTo>
                <a:lnTo>
                  <a:pt x="1018" y="109"/>
                </a:lnTo>
                <a:lnTo>
                  <a:pt x="1018" y="106"/>
                </a:lnTo>
                <a:lnTo>
                  <a:pt x="1018" y="107"/>
                </a:lnTo>
                <a:lnTo>
                  <a:pt x="1020" y="106"/>
                </a:lnTo>
                <a:lnTo>
                  <a:pt x="1020" y="109"/>
                </a:lnTo>
                <a:lnTo>
                  <a:pt x="1020" y="107"/>
                </a:lnTo>
                <a:lnTo>
                  <a:pt x="1021" y="106"/>
                </a:lnTo>
                <a:lnTo>
                  <a:pt x="1021" y="106"/>
                </a:lnTo>
                <a:lnTo>
                  <a:pt x="1022" y="107"/>
                </a:lnTo>
                <a:lnTo>
                  <a:pt x="1022" y="107"/>
                </a:lnTo>
                <a:lnTo>
                  <a:pt x="1022" y="106"/>
                </a:lnTo>
                <a:lnTo>
                  <a:pt x="1023" y="106"/>
                </a:lnTo>
                <a:lnTo>
                  <a:pt x="1023" y="106"/>
                </a:lnTo>
                <a:lnTo>
                  <a:pt x="1023" y="106"/>
                </a:lnTo>
                <a:lnTo>
                  <a:pt x="1024" y="106"/>
                </a:lnTo>
                <a:lnTo>
                  <a:pt x="1024" y="106"/>
                </a:lnTo>
                <a:lnTo>
                  <a:pt x="1024" y="106"/>
                </a:lnTo>
                <a:lnTo>
                  <a:pt x="1025" y="106"/>
                </a:lnTo>
                <a:lnTo>
                  <a:pt x="1025" y="109"/>
                </a:lnTo>
                <a:lnTo>
                  <a:pt x="1026" y="105"/>
                </a:lnTo>
                <a:lnTo>
                  <a:pt x="1026" y="106"/>
                </a:lnTo>
                <a:lnTo>
                  <a:pt x="1026" y="107"/>
                </a:lnTo>
                <a:lnTo>
                  <a:pt x="1027" y="106"/>
                </a:lnTo>
                <a:lnTo>
                  <a:pt x="1027" y="109"/>
                </a:lnTo>
                <a:lnTo>
                  <a:pt x="1027" y="107"/>
                </a:lnTo>
                <a:lnTo>
                  <a:pt x="1029" y="106"/>
                </a:lnTo>
                <a:lnTo>
                  <a:pt x="1029" y="106"/>
                </a:lnTo>
                <a:lnTo>
                  <a:pt x="1029" y="109"/>
                </a:lnTo>
                <a:lnTo>
                  <a:pt x="1030" y="107"/>
                </a:lnTo>
                <a:lnTo>
                  <a:pt x="1030" y="106"/>
                </a:lnTo>
                <a:lnTo>
                  <a:pt x="1031" y="106"/>
                </a:lnTo>
                <a:lnTo>
                  <a:pt x="1031" y="106"/>
                </a:lnTo>
                <a:lnTo>
                  <a:pt x="1031" y="107"/>
                </a:lnTo>
                <a:lnTo>
                  <a:pt x="1032" y="107"/>
                </a:lnTo>
                <a:lnTo>
                  <a:pt x="1032" y="106"/>
                </a:lnTo>
                <a:lnTo>
                  <a:pt x="1032" y="106"/>
                </a:lnTo>
                <a:lnTo>
                  <a:pt x="1033" y="106"/>
                </a:lnTo>
                <a:lnTo>
                  <a:pt x="1033" y="106"/>
                </a:lnTo>
                <a:lnTo>
                  <a:pt x="1033" y="107"/>
                </a:lnTo>
                <a:lnTo>
                  <a:pt x="1034" y="107"/>
                </a:lnTo>
                <a:lnTo>
                  <a:pt x="1034" y="105"/>
                </a:lnTo>
                <a:lnTo>
                  <a:pt x="1035" y="107"/>
                </a:lnTo>
                <a:lnTo>
                  <a:pt x="1035" y="107"/>
                </a:lnTo>
                <a:lnTo>
                  <a:pt x="1035" y="106"/>
                </a:lnTo>
                <a:lnTo>
                  <a:pt x="1036" y="106"/>
                </a:lnTo>
                <a:lnTo>
                  <a:pt x="1036" y="107"/>
                </a:lnTo>
                <a:lnTo>
                  <a:pt x="1036" y="107"/>
                </a:lnTo>
                <a:lnTo>
                  <a:pt x="1038" y="107"/>
                </a:lnTo>
                <a:lnTo>
                  <a:pt x="1038" y="107"/>
                </a:lnTo>
                <a:lnTo>
                  <a:pt x="1039" y="107"/>
                </a:lnTo>
                <a:lnTo>
                  <a:pt x="1039" y="106"/>
                </a:lnTo>
                <a:lnTo>
                  <a:pt x="1039" y="105"/>
                </a:lnTo>
                <a:lnTo>
                  <a:pt x="1040" y="105"/>
                </a:lnTo>
                <a:lnTo>
                  <a:pt x="1040" y="106"/>
                </a:lnTo>
                <a:lnTo>
                  <a:pt x="1040" y="106"/>
                </a:lnTo>
                <a:lnTo>
                  <a:pt x="1041" y="106"/>
                </a:lnTo>
                <a:lnTo>
                  <a:pt x="1041" y="104"/>
                </a:lnTo>
                <a:lnTo>
                  <a:pt x="1041" y="106"/>
                </a:lnTo>
                <a:lnTo>
                  <a:pt x="1042" y="106"/>
                </a:lnTo>
                <a:lnTo>
                  <a:pt x="1042" y="106"/>
                </a:lnTo>
                <a:lnTo>
                  <a:pt x="1043" y="106"/>
                </a:lnTo>
                <a:lnTo>
                  <a:pt x="1043" y="107"/>
                </a:lnTo>
                <a:lnTo>
                  <a:pt x="1043" y="106"/>
                </a:lnTo>
                <a:lnTo>
                  <a:pt x="1044" y="106"/>
                </a:lnTo>
                <a:lnTo>
                  <a:pt x="1044" y="107"/>
                </a:lnTo>
                <a:lnTo>
                  <a:pt x="1044" y="109"/>
                </a:lnTo>
                <a:lnTo>
                  <a:pt x="1045" y="107"/>
                </a:lnTo>
                <a:lnTo>
                  <a:pt x="1045" y="106"/>
                </a:lnTo>
                <a:lnTo>
                  <a:pt x="1045" y="106"/>
                </a:lnTo>
                <a:lnTo>
                  <a:pt x="1047" y="107"/>
                </a:lnTo>
                <a:lnTo>
                  <a:pt x="1047" y="107"/>
                </a:lnTo>
                <a:lnTo>
                  <a:pt x="1048" y="109"/>
                </a:lnTo>
                <a:lnTo>
                  <a:pt x="1048" y="107"/>
                </a:lnTo>
                <a:lnTo>
                  <a:pt x="1048" y="106"/>
                </a:lnTo>
                <a:lnTo>
                  <a:pt x="1049" y="107"/>
                </a:lnTo>
                <a:lnTo>
                  <a:pt x="1049" y="106"/>
                </a:lnTo>
                <a:lnTo>
                  <a:pt x="1049" y="109"/>
                </a:lnTo>
                <a:lnTo>
                  <a:pt x="1050" y="107"/>
                </a:lnTo>
                <a:lnTo>
                  <a:pt x="1050" y="106"/>
                </a:lnTo>
                <a:lnTo>
                  <a:pt x="1050" y="107"/>
                </a:lnTo>
                <a:lnTo>
                  <a:pt x="1051" y="109"/>
                </a:lnTo>
                <a:lnTo>
                  <a:pt x="1051" y="106"/>
                </a:lnTo>
                <a:lnTo>
                  <a:pt x="1052" y="107"/>
                </a:lnTo>
                <a:lnTo>
                  <a:pt x="1052" y="106"/>
                </a:lnTo>
                <a:lnTo>
                  <a:pt x="1052" y="106"/>
                </a:lnTo>
                <a:lnTo>
                  <a:pt x="1053" y="106"/>
                </a:lnTo>
                <a:lnTo>
                  <a:pt x="1053" y="106"/>
                </a:lnTo>
                <a:lnTo>
                  <a:pt x="1053" y="107"/>
                </a:lnTo>
                <a:lnTo>
                  <a:pt x="1054" y="106"/>
                </a:lnTo>
                <a:lnTo>
                  <a:pt x="1054" y="106"/>
                </a:lnTo>
                <a:lnTo>
                  <a:pt x="1054" y="107"/>
                </a:lnTo>
                <a:lnTo>
                  <a:pt x="1056" y="109"/>
                </a:lnTo>
                <a:lnTo>
                  <a:pt x="1056" y="106"/>
                </a:lnTo>
                <a:lnTo>
                  <a:pt x="1057" y="106"/>
                </a:lnTo>
                <a:lnTo>
                  <a:pt x="1057" y="106"/>
                </a:lnTo>
                <a:lnTo>
                  <a:pt x="1057" y="106"/>
                </a:lnTo>
                <a:lnTo>
                  <a:pt x="1058" y="105"/>
                </a:lnTo>
                <a:lnTo>
                  <a:pt x="1058" y="106"/>
                </a:lnTo>
                <a:lnTo>
                  <a:pt x="1058" y="106"/>
                </a:lnTo>
                <a:lnTo>
                  <a:pt x="1059" y="107"/>
                </a:lnTo>
                <a:lnTo>
                  <a:pt x="1059" y="106"/>
                </a:lnTo>
                <a:lnTo>
                  <a:pt x="1059" y="107"/>
                </a:lnTo>
                <a:lnTo>
                  <a:pt x="1060" y="106"/>
                </a:lnTo>
                <a:lnTo>
                  <a:pt x="1060" y="109"/>
                </a:lnTo>
                <a:lnTo>
                  <a:pt x="1061" y="106"/>
                </a:lnTo>
                <a:lnTo>
                  <a:pt x="1061" y="106"/>
                </a:lnTo>
                <a:lnTo>
                  <a:pt x="1061" y="106"/>
                </a:lnTo>
                <a:lnTo>
                  <a:pt x="1062" y="106"/>
                </a:lnTo>
                <a:lnTo>
                  <a:pt x="1062" y="106"/>
                </a:lnTo>
                <a:lnTo>
                  <a:pt x="1062" y="106"/>
                </a:lnTo>
                <a:lnTo>
                  <a:pt x="1063" y="107"/>
                </a:lnTo>
                <a:lnTo>
                  <a:pt x="1063" y="106"/>
                </a:lnTo>
                <a:lnTo>
                  <a:pt x="1063" y="106"/>
                </a:lnTo>
                <a:lnTo>
                  <a:pt x="1065" y="106"/>
                </a:lnTo>
                <a:lnTo>
                  <a:pt x="1065" y="107"/>
                </a:lnTo>
                <a:lnTo>
                  <a:pt x="1066" y="107"/>
                </a:lnTo>
                <a:lnTo>
                  <a:pt x="1066" y="106"/>
                </a:lnTo>
                <a:lnTo>
                  <a:pt x="1066" y="106"/>
                </a:lnTo>
                <a:lnTo>
                  <a:pt x="1067" y="106"/>
                </a:lnTo>
                <a:lnTo>
                  <a:pt x="1067" y="106"/>
                </a:lnTo>
                <a:lnTo>
                  <a:pt x="1067" y="107"/>
                </a:lnTo>
                <a:lnTo>
                  <a:pt x="1068" y="106"/>
                </a:lnTo>
                <a:lnTo>
                  <a:pt x="1068" y="106"/>
                </a:lnTo>
                <a:lnTo>
                  <a:pt x="1068" y="106"/>
                </a:lnTo>
                <a:lnTo>
                  <a:pt x="1069" y="106"/>
                </a:lnTo>
                <a:lnTo>
                  <a:pt x="1069" y="106"/>
                </a:lnTo>
                <a:lnTo>
                  <a:pt x="1070" y="106"/>
                </a:lnTo>
                <a:lnTo>
                  <a:pt x="1070" y="109"/>
                </a:lnTo>
                <a:lnTo>
                  <a:pt x="1070" y="107"/>
                </a:lnTo>
                <a:lnTo>
                  <a:pt x="1071" y="107"/>
                </a:lnTo>
                <a:lnTo>
                  <a:pt x="1071" y="106"/>
                </a:lnTo>
                <a:lnTo>
                  <a:pt x="1071" y="107"/>
                </a:lnTo>
                <a:lnTo>
                  <a:pt x="1072" y="107"/>
                </a:lnTo>
                <a:lnTo>
                  <a:pt x="1072" y="107"/>
                </a:lnTo>
                <a:lnTo>
                  <a:pt x="1072" y="106"/>
                </a:lnTo>
                <a:lnTo>
                  <a:pt x="1074" y="106"/>
                </a:lnTo>
                <a:lnTo>
                  <a:pt x="1074" y="106"/>
                </a:lnTo>
                <a:lnTo>
                  <a:pt x="1075" y="106"/>
                </a:lnTo>
                <a:lnTo>
                  <a:pt x="1075" y="106"/>
                </a:lnTo>
                <a:lnTo>
                  <a:pt x="1075" y="106"/>
                </a:lnTo>
                <a:lnTo>
                  <a:pt x="1076" y="106"/>
                </a:lnTo>
                <a:lnTo>
                  <a:pt x="1076" y="106"/>
                </a:lnTo>
                <a:lnTo>
                  <a:pt x="1076" y="107"/>
                </a:lnTo>
                <a:lnTo>
                  <a:pt x="1077" y="106"/>
                </a:lnTo>
                <a:lnTo>
                  <a:pt x="1077" y="106"/>
                </a:lnTo>
                <a:lnTo>
                  <a:pt x="1077" y="106"/>
                </a:lnTo>
                <a:lnTo>
                  <a:pt x="1078" y="106"/>
                </a:lnTo>
                <a:lnTo>
                  <a:pt x="1078" y="106"/>
                </a:lnTo>
                <a:lnTo>
                  <a:pt x="1079" y="106"/>
                </a:lnTo>
                <a:lnTo>
                  <a:pt x="1079" y="106"/>
                </a:lnTo>
                <a:lnTo>
                  <a:pt x="1079" y="106"/>
                </a:lnTo>
                <a:lnTo>
                  <a:pt x="1080" y="106"/>
                </a:lnTo>
                <a:lnTo>
                  <a:pt x="1080" y="106"/>
                </a:lnTo>
                <a:lnTo>
                  <a:pt x="1080" y="107"/>
                </a:lnTo>
                <a:lnTo>
                  <a:pt x="1081" y="109"/>
                </a:lnTo>
                <a:lnTo>
                  <a:pt x="1081" y="107"/>
                </a:lnTo>
                <a:lnTo>
                  <a:pt x="1083" y="107"/>
                </a:lnTo>
                <a:lnTo>
                  <a:pt x="1083" y="106"/>
                </a:lnTo>
                <a:lnTo>
                  <a:pt x="1083" y="107"/>
                </a:lnTo>
                <a:lnTo>
                  <a:pt x="1084" y="106"/>
                </a:lnTo>
                <a:lnTo>
                  <a:pt x="1084" y="106"/>
                </a:lnTo>
                <a:lnTo>
                  <a:pt x="1084" y="106"/>
                </a:lnTo>
                <a:lnTo>
                  <a:pt x="1085" y="106"/>
                </a:lnTo>
                <a:lnTo>
                  <a:pt x="1085" y="106"/>
                </a:lnTo>
                <a:lnTo>
                  <a:pt x="1085" y="105"/>
                </a:lnTo>
                <a:lnTo>
                  <a:pt x="1086" y="106"/>
                </a:lnTo>
                <a:lnTo>
                  <a:pt x="1086" y="107"/>
                </a:lnTo>
                <a:lnTo>
                  <a:pt x="1087" y="106"/>
                </a:lnTo>
                <a:lnTo>
                  <a:pt x="1087" y="107"/>
                </a:lnTo>
                <a:lnTo>
                  <a:pt x="1087" y="106"/>
                </a:lnTo>
                <a:lnTo>
                  <a:pt x="1088" y="106"/>
                </a:lnTo>
                <a:lnTo>
                  <a:pt x="1088" y="107"/>
                </a:lnTo>
                <a:lnTo>
                  <a:pt x="1088" y="106"/>
                </a:lnTo>
                <a:lnTo>
                  <a:pt x="1089" y="106"/>
                </a:lnTo>
                <a:lnTo>
                  <a:pt x="1089" y="106"/>
                </a:lnTo>
                <a:lnTo>
                  <a:pt x="1089" y="107"/>
                </a:lnTo>
                <a:lnTo>
                  <a:pt x="1090" y="107"/>
                </a:lnTo>
                <a:lnTo>
                  <a:pt x="1090" y="109"/>
                </a:lnTo>
                <a:lnTo>
                  <a:pt x="1092" y="106"/>
                </a:lnTo>
                <a:lnTo>
                  <a:pt x="1092" y="109"/>
                </a:lnTo>
                <a:lnTo>
                  <a:pt x="1092" y="106"/>
                </a:lnTo>
                <a:lnTo>
                  <a:pt x="1093" y="106"/>
                </a:lnTo>
                <a:lnTo>
                  <a:pt x="1093" y="106"/>
                </a:lnTo>
                <a:lnTo>
                  <a:pt x="1093" y="106"/>
                </a:lnTo>
                <a:lnTo>
                  <a:pt x="1094" y="107"/>
                </a:lnTo>
                <a:lnTo>
                  <a:pt x="1094" y="107"/>
                </a:lnTo>
                <a:lnTo>
                  <a:pt x="1094" y="107"/>
                </a:lnTo>
                <a:lnTo>
                  <a:pt x="1095" y="106"/>
                </a:lnTo>
                <a:lnTo>
                  <a:pt x="1095" y="107"/>
                </a:lnTo>
                <a:lnTo>
                  <a:pt x="1096" y="109"/>
                </a:lnTo>
                <a:lnTo>
                  <a:pt x="1096" y="106"/>
                </a:lnTo>
                <a:lnTo>
                  <a:pt x="1096" y="106"/>
                </a:lnTo>
                <a:lnTo>
                  <a:pt x="1097" y="107"/>
                </a:lnTo>
                <a:lnTo>
                  <a:pt x="1097" y="106"/>
                </a:lnTo>
                <a:lnTo>
                  <a:pt x="1097" y="109"/>
                </a:lnTo>
                <a:lnTo>
                  <a:pt x="1098" y="106"/>
                </a:lnTo>
                <a:lnTo>
                  <a:pt x="1098" y="107"/>
                </a:lnTo>
                <a:lnTo>
                  <a:pt x="1098" y="106"/>
                </a:lnTo>
                <a:lnTo>
                  <a:pt x="1099" y="106"/>
                </a:lnTo>
                <a:lnTo>
                  <a:pt x="1099" y="106"/>
                </a:lnTo>
                <a:lnTo>
                  <a:pt x="1100" y="106"/>
                </a:lnTo>
                <a:lnTo>
                  <a:pt x="1100" y="109"/>
                </a:lnTo>
                <a:lnTo>
                  <a:pt x="1100" y="107"/>
                </a:lnTo>
                <a:lnTo>
                  <a:pt x="1102" y="106"/>
                </a:lnTo>
                <a:lnTo>
                  <a:pt x="1102" y="106"/>
                </a:lnTo>
                <a:lnTo>
                  <a:pt x="1102" y="107"/>
                </a:lnTo>
                <a:lnTo>
                  <a:pt x="1103" y="107"/>
                </a:lnTo>
                <a:lnTo>
                  <a:pt x="1103" y="109"/>
                </a:lnTo>
                <a:lnTo>
                  <a:pt x="1103" y="107"/>
                </a:lnTo>
                <a:lnTo>
                  <a:pt x="1104" y="109"/>
                </a:lnTo>
                <a:lnTo>
                  <a:pt x="1104" y="106"/>
                </a:lnTo>
                <a:lnTo>
                  <a:pt x="1105" y="106"/>
                </a:lnTo>
                <a:lnTo>
                  <a:pt x="1105" y="106"/>
                </a:lnTo>
                <a:lnTo>
                  <a:pt x="1105" y="106"/>
                </a:lnTo>
                <a:lnTo>
                  <a:pt x="1106" y="106"/>
                </a:lnTo>
                <a:lnTo>
                  <a:pt x="1106" y="106"/>
                </a:lnTo>
                <a:lnTo>
                  <a:pt x="1106" y="107"/>
                </a:lnTo>
                <a:lnTo>
                  <a:pt x="1107" y="109"/>
                </a:lnTo>
                <a:lnTo>
                  <a:pt x="1107" y="110"/>
                </a:lnTo>
                <a:lnTo>
                  <a:pt x="1107" y="106"/>
                </a:lnTo>
                <a:lnTo>
                  <a:pt x="1108" y="106"/>
                </a:lnTo>
                <a:lnTo>
                  <a:pt x="1108" y="106"/>
                </a:lnTo>
                <a:lnTo>
                  <a:pt x="1109" y="106"/>
                </a:lnTo>
                <a:lnTo>
                  <a:pt x="1109" y="106"/>
                </a:lnTo>
                <a:lnTo>
                  <a:pt x="1109" y="109"/>
                </a:lnTo>
                <a:lnTo>
                  <a:pt x="1111" y="106"/>
                </a:lnTo>
                <a:lnTo>
                  <a:pt x="1111" y="107"/>
                </a:lnTo>
                <a:lnTo>
                  <a:pt x="1111" y="107"/>
                </a:lnTo>
                <a:lnTo>
                  <a:pt x="1112" y="106"/>
                </a:lnTo>
                <a:lnTo>
                  <a:pt x="1112" y="109"/>
                </a:lnTo>
                <a:lnTo>
                  <a:pt x="1112" y="107"/>
                </a:lnTo>
                <a:lnTo>
                  <a:pt x="1113" y="107"/>
                </a:lnTo>
                <a:lnTo>
                  <a:pt x="1113" y="106"/>
                </a:lnTo>
                <a:lnTo>
                  <a:pt x="1114" y="107"/>
                </a:lnTo>
                <a:lnTo>
                  <a:pt x="1114" y="107"/>
                </a:lnTo>
                <a:lnTo>
                  <a:pt x="1114" y="106"/>
                </a:lnTo>
                <a:lnTo>
                  <a:pt x="1115" y="106"/>
                </a:lnTo>
                <a:lnTo>
                  <a:pt x="1115" y="107"/>
                </a:lnTo>
                <a:lnTo>
                  <a:pt x="1115" y="106"/>
                </a:lnTo>
                <a:lnTo>
                  <a:pt x="1116" y="106"/>
                </a:lnTo>
                <a:lnTo>
                  <a:pt x="1116" y="109"/>
                </a:lnTo>
                <a:lnTo>
                  <a:pt x="1116" y="107"/>
                </a:lnTo>
                <a:lnTo>
                  <a:pt x="1117" y="107"/>
                </a:lnTo>
                <a:lnTo>
                  <a:pt x="1117" y="109"/>
                </a:lnTo>
                <a:lnTo>
                  <a:pt x="1118" y="106"/>
                </a:lnTo>
                <a:lnTo>
                  <a:pt x="1118" y="109"/>
                </a:lnTo>
                <a:lnTo>
                  <a:pt x="1118" y="106"/>
                </a:lnTo>
                <a:lnTo>
                  <a:pt x="1120" y="107"/>
                </a:lnTo>
                <a:lnTo>
                  <a:pt x="1120" y="109"/>
                </a:lnTo>
                <a:lnTo>
                  <a:pt x="1120" y="107"/>
                </a:lnTo>
                <a:lnTo>
                  <a:pt x="1121" y="106"/>
                </a:lnTo>
                <a:lnTo>
                  <a:pt x="1121" y="109"/>
                </a:lnTo>
                <a:lnTo>
                  <a:pt x="1122" y="107"/>
                </a:lnTo>
                <a:lnTo>
                  <a:pt x="1122" y="106"/>
                </a:lnTo>
                <a:lnTo>
                  <a:pt x="1122" y="106"/>
                </a:lnTo>
                <a:lnTo>
                  <a:pt x="1123" y="106"/>
                </a:lnTo>
                <a:lnTo>
                  <a:pt x="1123" y="106"/>
                </a:lnTo>
                <a:lnTo>
                  <a:pt x="1123" y="106"/>
                </a:lnTo>
                <a:lnTo>
                  <a:pt x="1124" y="106"/>
                </a:lnTo>
                <a:lnTo>
                  <a:pt x="1124" y="107"/>
                </a:lnTo>
                <a:lnTo>
                  <a:pt x="1124" y="106"/>
                </a:lnTo>
                <a:lnTo>
                  <a:pt x="1125" y="106"/>
                </a:lnTo>
                <a:lnTo>
                  <a:pt x="1125" y="106"/>
                </a:lnTo>
                <a:lnTo>
                  <a:pt x="1126" y="106"/>
                </a:lnTo>
                <a:lnTo>
                  <a:pt x="1126" y="106"/>
                </a:lnTo>
                <a:lnTo>
                  <a:pt x="1126" y="109"/>
                </a:lnTo>
                <a:lnTo>
                  <a:pt x="1127" y="109"/>
                </a:lnTo>
                <a:lnTo>
                  <a:pt x="1127" y="106"/>
                </a:lnTo>
                <a:lnTo>
                  <a:pt x="1127" y="107"/>
                </a:lnTo>
                <a:lnTo>
                  <a:pt x="1129" y="107"/>
                </a:lnTo>
                <a:lnTo>
                  <a:pt x="1129" y="107"/>
                </a:lnTo>
                <a:lnTo>
                  <a:pt x="1129" y="109"/>
                </a:lnTo>
                <a:lnTo>
                  <a:pt x="1130" y="106"/>
                </a:lnTo>
                <a:lnTo>
                  <a:pt x="1130" y="107"/>
                </a:lnTo>
                <a:lnTo>
                  <a:pt x="1131" y="107"/>
                </a:lnTo>
                <a:lnTo>
                  <a:pt x="1131" y="107"/>
                </a:lnTo>
                <a:lnTo>
                  <a:pt x="1131" y="107"/>
                </a:lnTo>
                <a:lnTo>
                  <a:pt x="1132" y="110"/>
                </a:lnTo>
                <a:lnTo>
                  <a:pt x="1132" y="107"/>
                </a:lnTo>
                <a:lnTo>
                  <a:pt x="1132" y="106"/>
                </a:lnTo>
                <a:lnTo>
                  <a:pt x="1133" y="106"/>
                </a:lnTo>
                <a:lnTo>
                  <a:pt x="1133" y="106"/>
                </a:lnTo>
                <a:lnTo>
                  <a:pt x="1133" y="107"/>
                </a:lnTo>
                <a:lnTo>
                  <a:pt x="1134" y="106"/>
                </a:lnTo>
                <a:lnTo>
                  <a:pt x="1134" y="106"/>
                </a:lnTo>
                <a:lnTo>
                  <a:pt x="1135" y="106"/>
                </a:lnTo>
                <a:lnTo>
                  <a:pt x="1135" y="107"/>
                </a:lnTo>
                <a:lnTo>
                  <a:pt x="1135" y="109"/>
                </a:lnTo>
                <a:lnTo>
                  <a:pt x="1136" y="106"/>
                </a:lnTo>
                <a:lnTo>
                  <a:pt x="1136" y="107"/>
                </a:lnTo>
                <a:lnTo>
                  <a:pt x="1136" y="107"/>
                </a:lnTo>
                <a:lnTo>
                  <a:pt x="1138" y="106"/>
                </a:lnTo>
                <a:lnTo>
                  <a:pt x="1138" y="109"/>
                </a:lnTo>
                <a:lnTo>
                  <a:pt x="1138" y="106"/>
                </a:lnTo>
                <a:lnTo>
                  <a:pt x="1139" y="106"/>
                </a:lnTo>
                <a:lnTo>
                  <a:pt x="1139" y="106"/>
                </a:lnTo>
                <a:lnTo>
                  <a:pt x="1140" y="106"/>
                </a:lnTo>
                <a:lnTo>
                  <a:pt x="1140" y="107"/>
                </a:lnTo>
                <a:lnTo>
                  <a:pt x="1140" y="105"/>
                </a:lnTo>
                <a:lnTo>
                  <a:pt x="1141" y="109"/>
                </a:lnTo>
                <a:lnTo>
                  <a:pt x="1141" y="106"/>
                </a:lnTo>
                <a:lnTo>
                  <a:pt x="1141" y="106"/>
                </a:lnTo>
                <a:lnTo>
                  <a:pt x="1142" y="106"/>
                </a:lnTo>
                <a:lnTo>
                  <a:pt x="1142" y="107"/>
                </a:lnTo>
                <a:lnTo>
                  <a:pt x="1142" y="107"/>
                </a:lnTo>
                <a:lnTo>
                  <a:pt x="1143" y="106"/>
                </a:lnTo>
                <a:lnTo>
                  <a:pt x="1143" y="106"/>
                </a:lnTo>
                <a:lnTo>
                  <a:pt x="1144" y="106"/>
                </a:lnTo>
                <a:lnTo>
                  <a:pt x="1144" y="106"/>
                </a:lnTo>
                <a:lnTo>
                  <a:pt x="1144" y="106"/>
                </a:lnTo>
                <a:lnTo>
                  <a:pt x="1145" y="106"/>
                </a:lnTo>
                <a:lnTo>
                  <a:pt x="1145" y="107"/>
                </a:lnTo>
                <a:lnTo>
                  <a:pt x="1145" y="106"/>
                </a:lnTo>
                <a:lnTo>
                  <a:pt x="1147" y="107"/>
                </a:lnTo>
                <a:lnTo>
                  <a:pt x="1147" y="109"/>
                </a:lnTo>
                <a:lnTo>
                  <a:pt x="1147" y="109"/>
                </a:lnTo>
                <a:lnTo>
                  <a:pt x="1148" y="106"/>
                </a:lnTo>
                <a:lnTo>
                  <a:pt x="1148" y="107"/>
                </a:lnTo>
                <a:lnTo>
                  <a:pt x="1149" y="107"/>
                </a:lnTo>
                <a:lnTo>
                  <a:pt x="1149" y="106"/>
                </a:lnTo>
                <a:lnTo>
                  <a:pt x="1149" y="109"/>
                </a:lnTo>
                <a:lnTo>
                  <a:pt x="1150" y="109"/>
                </a:lnTo>
                <a:lnTo>
                  <a:pt x="1150" y="106"/>
                </a:lnTo>
                <a:lnTo>
                  <a:pt x="1150" y="106"/>
                </a:lnTo>
                <a:lnTo>
                  <a:pt x="1151" y="106"/>
                </a:lnTo>
                <a:lnTo>
                  <a:pt x="1151" y="107"/>
                </a:lnTo>
                <a:lnTo>
                  <a:pt x="1151" y="107"/>
                </a:lnTo>
                <a:lnTo>
                  <a:pt x="1152" y="106"/>
                </a:lnTo>
                <a:lnTo>
                  <a:pt x="1152" y="107"/>
                </a:lnTo>
                <a:lnTo>
                  <a:pt x="1153" y="106"/>
                </a:lnTo>
                <a:lnTo>
                  <a:pt x="1153" y="106"/>
                </a:lnTo>
                <a:lnTo>
                  <a:pt x="1153" y="106"/>
                </a:lnTo>
                <a:lnTo>
                  <a:pt x="1154" y="107"/>
                </a:lnTo>
                <a:lnTo>
                  <a:pt x="1154" y="106"/>
                </a:lnTo>
                <a:lnTo>
                  <a:pt x="1154" y="105"/>
                </a:lnTo>
                <a:lnTo>
                  <a:pt x="1156" y="107"/>
                </a:lnTo>
                <a:lnTo>
                  <a:pt x="1156" y="106"/>
                </a:lnTo>
                <a:lnTo>
                  <a:pt x="1156" y="105"/>
                </a:lnTo>
                <a:lnTo>
                  <a:pt x="1157" y="106"/>
                </a:lnTo>
                <a:lnTo>
                  <a:pt x="1157" y="106"/>
                </a:lnTo>
                <a:lnTo>
                  <a:pt x="1158" y="106"/>
                </a:lnTo>
                <a:lnTo>
                  <a:pt x="1158" y="106"/>
                </a:lnTo>
                <a:lnTo>
                  <a:pt x="1158" y="104"/>
                </a:lnTo>
                <a:lnTo>
                  <a:pt x="1159" y="105"/>
                </a:lnTo>
                <a:lnTo>
                  <a:pt x="1159" y="106"/>
                </a:lnTo>
                <a:lnTo>
                  <a:pt x="1159" y="106"/>
                </a:lnTo>
                <a:lnTo>
                  <a:pt x="1160" y="106"/>
                </a:lnTo>
                <a:lnTo>
                  <a:pt x="1160" y="106"/>
                </a:lnTo>
                <a:lnTo>
                  <a:pt x="1160" y="106"/>
                </a:lnTo>
                <a:lnTo>
                  <a:pt x="1161" y="107"/>
                </a:lnTo>
                <a:lnTo>
                  <a:pt x="1161" y="107"/>
                </a:lnTo>
                <a:lnTo>
                  <a:pt x="1162" y="106"/>
                </a:lnTo>
                <a:lnTo>
                  <a:pt x="1162" y="106"/>
                </a:lnTo>
                <a:lnTo>
                  <a:pt x="1162" y="106"/>
                </a:lnTo>
                <a:lnTo>
                  <a:pt x="1163" y="107"/>
                </a:lnTo>
                <a:lnTo>
                  <a:pt x="1163" y="106"/>
                </a:lnTo>
                <a:lnTo>
                  <a:pt x="1163" y="106"/>
                </a:lnTo>
                <a:lnTo>
                  <a:pt x="1165" y="107"/>
                </a:lnTo>
                <a:lnTo>
                  <a:pt x="1165" y="106"/>
                </a:lnTo>
                <a:lnTo>
                  <a:pt x="1166" y="105"/>
                </a:lnTo>
                <a:lnTo>
                  <a:pt x="1166" y="106"/>
                </a:lnTo>
                <a:lnTo>
                  <a:pt x="1166" y="109"/>
                </a:lnTo>
                <a:lnTo>
                  <a:pt x="1167" y="106"/>
                </a:lnTo>
                <a:lnTo>
                  <a:pt x="1167" y="106"/>
                </a:lnTo>
                <a:lnTo>
                  <a:pt x="1167" y="107"/>
                </a:lnTo>
                <a:lnTo>
                  <a:pt x="1168" y="106"/>
                </a:lnTo>
                <a:lnTo>
                  <a:pt x="1168" y="106"/>
                </a:lnTo>
                <a:lnTo>
                  <a:pt x="1168" y="107"/>
                </a:lnTo>
                <a:lnTo>
                  <a:pt x="1169" y="105"/>
                </a:lnTo>
                <a:lnTo>
                  <a:pt x="1169" y="109"/>
                </a:lnTo>
                <a:lnTo>
                  <a:pt x="1170" y="106"/>
                </a:lnTo>
                <a:lnTo>
                  <a:pt x="1170" y="107"/>
                </a:lnTo>
                <a:lnTo>
                  <a:pt x="1170" y="107"/>
                </a:lnTo>
                <a:lnTo>
                  <a:pt x="1171" y="106"/>
                </a:lnTo>
                <a:lnTo>
                  <a:pt x="1171" y="106"/>
                </a:lnTo>
                <a:lnTo>
                  <a:pt x="1171" y="106"/>
                </a:lnTo>
                <a:lnTo>
                  <a:pt x="1172" y="107"/>
                </a:lnTo>
                <a:lnTo>
                  <a:pt x="1172" y="106"/>
                </a:lnTo>
                <a:lnTo>
                  <a:pt x="1172" y="106"/>
                </a:lnTo>
                <a:lnTo>
                  <a:pt x="1174" y="105"/>
                </a:lnTo>
                <a:lnTo>
                  <a:pt x="1174" y="106"/>
                </a:lnTo>
                <a:lnTo>
                  <a:pt x="1175" y="107"/>
                </a:lnTo>
                <a:lnTo>
                  <a:pt x="1175" y="107"/>
                </a:lnTo>
                <a:lnTo>
                  <a:pt x="1175" y="107"/>
                </a:lnTo>
                <a:lnTo>
                  <a:pt x="1176" y="107"/>
                </a:lnTo>
                <a:lnTo>
                  <a:pt x="1176" y="107"/>
                </a:lnTo>
                <a:lnTo>
                  <a:pt x="1176" y="106"/>
                </a:lnTo>
                <a:lnTo>
                  <a:pt x="1177" y="106"/>
                </a:lnTo>
                <a:lnTo>
                  <a:pt x="1177" y="106"/>
                </a:lnTo>
                <a:lnTo>
                  <a:pt x="1177" y="106"/>
                </a:lnTo>
                <a:lnTo>
                  <a:pt x="1178" y="106"/>
                </a:lnTo>
                <a:lnTo>
                  <a:pt x="1178" y="106"/>
                </a:lnTo>
                <a:lnTo>
                  <a:pt x="1179" y="106"/>
                </a:lnTo>
                <a:lnTo>
                  <a:pt x="1179" y="106"/>
                </a:lnTo>
                <a:lnTo>
                  <a:pt x="1179" y="109"/>
                </a:lnTo>
                <a:lnTo>
                  <a:pt x="1180" y="106"/>
                </a:lnTo>
                <a:lnTo>
                  <a:pt x="1180" y="106"/>
                </a:lnTo>
                <a:lnTo>
                  <a:pt x="1180" y="106"/>
                </a:lnTo>
                <a:lnTo>
                  <a:pt x="1181" y="107"/>
                </a:lnTo>
                <a:lnTo>
                  <a:pt x="1181" y="107"/>
                </a:lnTo>
                <a:lnTo>
                  <a:pt x="1181" y="106"/>
                </a:lnTo>
                <a:lnTo>
                  <a:pt x="1183" y="107"/>
                </a:lnTo>
                <a:lnTo>
                  <a:pt x="1183" y="106"/>
                </a:lnTo>
                <a:lnTo>
                  <a:pt x="1184" y="107"/>
                </a:lnTo>
                <a:lnTo>
                  <a:pt x="1184" y="106"/>
                </a:lnTo>
                <a:lnTo>
                  <a:pt x="1184" y="106"/>
                </a:lnTo>
                <a:lnTo>
                  <a:pt x="1185" y="106"/>
                </a:lnTo>
                <a:lnTo>
                  <a:pt x="1185" y="109"/>
                </a:lnTo>
                <a:lnTo>
                  <a:pt x="1185" y="106"/>
                </a:lnTo>
                <a:lnTo>
                  <a:pt x="1186" y="109"/>
                </a:lnTo>
                <a:lnTo>
                  <a:pt x="1186" y="106"/>
                </a:lnTo>
                <a:lnTo>
                  <a:pt x="1186" y="107"/>
                </a:lnTo>
                <a:lnTo>
                  <a:pt x="1187" y="106"/>
                </a:lnTo>
                <a:lnTo>
                  <a:pt x="1187" y="106"/>
                </a:lnTo>
                <a:lnTo>
                  <a:pt x="1188" y="107"/>
                </a:lnTo>
                <a:lnTo>
                  <a:pt x="1188" y="106"/>
                </a:lnTo>
                <a:lnTo>
                  <a:pt x="1188" y="106"/>
                </a:lnTo>
                <a:lnTo>
                  <a:pt x="1189" y="106"/>
                </a:lnTo>
                <a:lnTo>
                  <a:pt x="1189" y="110"/>
                </a:lnTo>
                <a:lnTo>
                  <a:pt x="1189" y="109"/>
                </a:lnTo>
                <a:lnTo>
                  <a:pt x="1190" y="106"/>
                </a:lnTo>
                <a:lnTo>
                  <a:pt x="1190" y="107"/>
                </a:lnTo>
                <a:lnTo>
                  <a:pt x="1190" y="107"/>
                </a:lnTo>
                <a:lnTo>
                  <a:pt x="1192" y="109"/>
                </a:lnTo>
                <a:lnTo>
                  <a:pt x="1192" y="109"/>
                </a:lnTo>
                <a:lnTo>
                  <a:pt x="1193" y="106"/>
                </a:lnTo>
                <a:lnTo>
                  <a:pt x="1193" y="105"/>
                </a:lnTo>
                <a:lnTo>
                  <a:pt x="1193" y="106"/>
                </a:lnTo>
                <a:lnTo>
                  <a:pt x="1194" y="106"/>
                </a:lnTo>
                <a:lnTo>
                  <a:pt x="1194" y="106"/>
                </a:lnTo>
                <a:lnTo>
                  <a:pt x="1194" y="106"/>
                </a:lnTo>
                <a:lnTo>
                  <a:pt x="1195" y="107"/>
                </a:lnTo>
                <a:lnTo>
                  <a:pt x="1195" y="106"/>
                </a:lnTo>
                <a:lnTo>
                  <a:pt x="1195" y="106"/>
                </a:lnTo>
                <a:lnTo>
                  <a:pt x="1196" y="106"/>
                </a:lnTo>
                <a:lnTo>
                  <a:pt x="1196" y="107"/>
                </a:lnTo>
                <a:lnTo>
                  <a:pt x="1197" y="109"/>
                </a:lnTo>
                <a:lnTo>
                  <a:pt x="1197" y="106"/>
                </a:lnTo>
                <a:lnTo>
                  <a:pt x="1197" y="106"/>
                </a:lnTo>
                <a:lnTo>
                  <a:pt x="1198" y="106"/>
                </a:lnTo>
                <a:lnTo>
                  <a:pt x="1198" y="106"/>
                </a:lnTo>
                <a:lnTo>
                  <a:pt x="1198" y="107"/>
                </a:lnTo>
                <a:lnTo>
                  <a:pt x="1199" y="107"/>
                </a:lnTo>
                <a:lnTo>
                  <a:pt x="1199" y="107"/>
                </a:lnTo>
                <a:lnTo>
                  <a:pt x="1199" y="107"/>
                </a:lnTo>
                <a:lnTo>
                  <a:pt x="1201" y="106"/>
                </a:lnTo>
                <a:lnTo>
                  <a:pt x="1201" y="106"/>
                </a:lnTo>
                <a:lnTo>
                  <a:pt x="1202" y="109"/>
                </a:lnTo>
                <a:lnTo>
                  <a:pt x="1202" y="107"/>
                </a:lnTo>
                <a:lnTo>
                  <a:pt x="1202" y="106"/>
                </a:lnTo>
                <a:lnTo>
                  <a:pt x="1203" y="107"/>
                </a:lnTo>
                <a:lnTo>
                  <a:pt x="1203" y="107"/>
                </a:lnTo>
                <a:lnTo>
                  <a:pt x="1203" y="106"/>
                </a:lnTo>
                <a:lnTo>
                  <a:pt x="1204" y="106"/>
                </a:lnTo>
                <a:lnTo>
                  <a:pt x="1204" y="106"/>
                </a:lnTo>
                <a:lnTo>
                  <a:pt x="1204" y="105"/>
                </a:lnTo>
                <a:lnTo>
                  <a:pt x="1205" y="105"/>
                </a:lnTo>
                <a:lnTo>
                  <a:pt x="1205" y="106"/>
                </a:lnTo>
                <a:lnTo>
                  <a:pt x="1206" y="107"/>
                </a:lnTo>
                <a:lnTo>
                  <a:pt x="1206" y="106"/>
                </a:lnTo>
                <a:lnTo>
                  <a:pt x="1206" y="106"/>
                </a:lnTo>
                <a:lnTo>
                  <a:pt x="1207" y="106"/>
                </a:lnTo>
                <a:lnTo>
                  <a:pt x="1207" y="106"/>
                </a:lnTo>
                <a:lnTo>
                  <a:pt x="1207" y="106"/>
                </a:lnTo>
                <a:lnTo>
                  <a:pt x="1208" y="106"/>
                </a:lnTo>
                <a:lnTo>
                  <a:pt x="1208" y="106"/>
                </a:lnTo>
                <a:lnTo>
                  <a:pt x="1210" y="106"/>
                </a:lnTo>
                <a:lnTo>
                  <a:pt x="1210" y="106"/>
                </a:lnTo>
                <a:lnTo>
                  <a:pt x="1210" y="106"/>
                </a:lnTo>
                <a:lnTo>
                  <a:pt x="1211" y="107"/>
                </a:lnTo>
                <a:lnTo>
                  <a:pt x="1211" y="106"/>
                </a:lnTo>
                <a:lnTo>
                  <a:pt x="1211" y="107"/>
                </a:lnTo>
                <a:lnTo>
                  <a:pt x="1212" y="110"/>
                </a:lnTo>
                <a:lnTo>
                  <a:pt x="1212" y="107"/>
                </a:lnTo>
                <a:lnTo>
                  <a:pt x="1212" y="106"/>
                </a:lnTo>
                <a:lnTo>
                  <a:pt x="1213" y="109"/>
                </a:lnTo>
                <a:lnTo>
                  <a:pt x="1213" y="109"/>
                </a:lnTo>
                <a:lnTo>
                  <a:pt x="1214" y="107"/>
                </a:lnTo>
                <a:lnTo>
                  <a:pt x="1214" y="107"/>
                </a:lnTo>
                <a:lnTo>
                  <a:pt x="1214" y="107"/>
                </a:lnTo>
                <a:lnTo>
                  <a:pt x="1215" y="106"/>
                </a:lnTo>
                <a:lnTo>
                  <a:pt x="1215" y="106"/>
                </a:lnTo>
                <a:lnTo>
                  <a:pt x="1215" y="106"/>
                </a:lnTo>
                <a:lnTo>
                  <a:pt x="1216" y="106"/>
                </a:lnTo>
                <a:lnTo>
                  <a:pt x="1216" y="106"/>
                </a:lnTo>
                <a:lnTo>
                  <a:pt x="1216" y="107"/>
                </a:lnTo>
                <a:lnTo>
                  <a:pt x="1217" y="109"/>
                </a:lnTo>
                <a:lnTo>
                  <a:pt x="1217" y="106"/>
                </a:lnTo>
                <a:lnTo>
                  <a:pt x="1219" y="106"/>
                </a:lnTo>
                <a:lnTo>
                  <a:pt x="1219" y="105"/>
                </a:lnTo>
                <a:lnTo>
                  <a:pt x="1219" y="106"/>
                </a:lnTo>
                <a:lnTo>
                  <a:pt x="1220" y="106"/>
                </a:lnTo>
                <a:lnTo>
                  <a:pt x="1220" y="109"/>
                </a:lnTo>
                <a:lnTo>
                  <a:pt x="1220" y="107"/>
                </a:lnTo>
                <a:lnTo>
                  <a:pt x="1221" y="106"/>
                </a:lnTo>
                <a:lnTo>
                  <a:pt x="1221" y="106"/>
                </a:lnTo>
                <a:lnTo>
                  <a:pt x="1221" y="106"/>
                </a:lnTo>
                <a:lnTo>
                  <a:pt x="1222" y="109"/>
                </a:lnTo>
                <a:lnTo>
                  <a:pt x="1222" y="109"/>
                </a:lnTo>
                <a:lnTo>
                  <a:pt x="1223" y="106"/>
                </a:lnTo>
                <a:lnTo>
                  <a:pt x="1223" y="107"/>
                </a:lnTo>
                <a:lnTo>
                  <a:pt x="1223" y="107"/>
                </a:lnTo>
                <a:lnTo>
                  <a:pt x="1224" y="109"/>
                </a:lnTo>
                <a:lnTo>
                  <a:pt x="1224" y="106"/>
                </a:lnTo>
                <a:lnTo>
                  <a:pt x="1224" y="106"/>
                </a:lnTo>
                <a:lnTo>
                  <a:pt x="1225" y="106"/>
                </a:lnTo>
                <a:lnTo>
                  <a:pt x="1225" y="106"/>
                </a:lnTo>
                <a:lnTo>
                  <a:pt x="1225" y="106"/>
                </a:lnTo>
                <a:lnTo>
                  <a:pt x="1226" y="106"/>
                </a:lnTo>
                <a:lnTo>
                  <a:pt x="1226" y="109"/>
                </a:lnTo>
                <a:lnTo>
                  <a:pt x="1228" y="106"/>
                </a:lnTo>
                <a:lnTo>
                  <a:pt x="1228" y="107"/>
                </a:lnTo>
                <a:lnTo>
                  <a:pt x="1228" y="106"/>
                </a:lnTo>
                <a:lnTo>
                  <a:pt x="1229" y="106"/>
                </a:lnTo>
                <a:lnTo>
                  <a:pt x="1229" y="107"/>
                </a:lnTo>
                <a:lnTo>
                  <a:pt x="1229" y="107"/>
                </a:lnTo>
                <a:lnTo>
                  <a:pt x="1230" y="106"/>
                </a:lnTo>
                <a:lnTo>
                  <a:pt x="1230" y="107"/>
                </a:lnTo>
                <a:lnTo>
                  <a:pt x="1230" y="106"/>
                </a:lnTo>
                <a:lnTo>
                  <a:pt x="1231" y="107"/>
                </a:lnTo>
                <a:lnTo>
                  <a:pt x="1231" y="107"/>
                </a:lnTo>
                <a:lnTo>
                  <a:pt x="1232" y="106"/>
                </a:lnTo>
                <a:lnTo>
                  <a:pt x="1232" y="106"/>
                </a:lnTo>
                <a:lnTo>
                  <a:pt x="1232" y="107"/>
                </a:lnTo>
                <a:lnTo>
                  <a:pt x="1233" y="107"/>
                </a:lnTo>
                <a:lnTo>
                  <a:pt x="1233" y="109"/>
                </a:lnTo>
                <a:lnTo>
                  <a:pt x="1233" y="109"/>
                </a:lnTo>
                <a:lnTo>
                  <a:pt x="1234" y="105"/>
                </a:lnTo>
                <a:lnTo>
                  <a:pt x="1234" y="109"/>
                </a:lnTo>
                <a:lnTo>
                  <a:pt x="1234" y="106"/>
                </a:lnTo>
                <a:lnTo>
                  <a:pt x="1235" y="107"/>
                </a:lnTo>
                <a:lnTo>
                  <a:pt x="1235" y="106"/>
                </a:lnTo>
                <a:lnTo>
                  <a:pt x="1237" y="109"/>
                </a:lnTo>
                <a:lnTo>
                  <a:pt x="1237" y="106"/>
                </a:lnTo>
                <a:lnTo>
                  <a:pt x="1237" y="106"/>
                </a:lnTo>
                <a:lnTo>
                  <a:pt x="1238" y="106"/>
                </a:lnTo>
                <a:lnTo>
                  <a:pt x="1238" y="107"/>
                </a:lnTo>
                <a:lnTo>
                  <a:pt x="1238" y="106"/>
                </a:lnTo>
                <a:lnTo>
                  <a:pt x="1239" y="106"/>
                </a:lnTo>
                <a:lnTo>
                  <a:pt x="1239" y="106"/>
                </a:lnTo>
                <a:lnTo>
                  <a:pt x="1239" y="106"/>
                </a:lnTo>
                <a:lnTo>
                  <a:pt x="1240" y="106"/>
                </a:lnTo>
                <a:lnTo>
                  <a:pt x="1240" y="106"/>
                </a:lnTo>
                <a:lnTo>
                  <a:pt x="1241" y="106"/>
                </a:lnTo>
                <a:lnTo>
                  <a:pt x="1241" y="105"/>
                </a:lnTo>
                <a:lnTo>
                  <a:pt x="1241" y="107"/>
                </a:lnTo>
                <a:lnTo>
                  <a:pt x="1242" y="106"/>
                </a:lnTo>
                <a:lnTo>
                  <a:pt x="1242" y="106"/>
                </a:lnTo>
                <a:lnTo>
                  <a:pt x="1242" y="105"/>
                </a:lnTo>
                <a:lnTo>
                  <a:pt x="1243" y="105"/>
                </a:lnTo>
                <a:lnTo>
                  <a:pt x="1243" y="106"/>
                </a:lnTo>
                <a:lnTo>
                  <a:pt x="1243" y="106"/>
                </a:lnTo>
                <a:lnTo>
                  <a:pt x="1244" y="106"/>
                </a:lnTo>
                <a:lnTo>
                  <a:pt x="1244" y="106"/>
                </a:lnTo>
                <a:lnTo>
                  <a:pt x="1246" y="106"/>
                </a:lnTo>
                <a:lnTo>
                  <a:pt x="1246" y="106"/>
                </a:lnTo>
                <a:lnTo>
                  <a:pt x="1246" y="106"/>
                </a:lnTo>
                <a:lnTo>
                  <a:pt x="1247" y="107"/>
                </a:lnTo>
                <a:lnTo>
                  <a:pt x="1247" y="106"/>
                </a:lnTo>
                <a:lnTo>
                  <a:pt x="1247" y="109"/>
                </a:lnTo>
                <a:lnTo>
                  <a:pt x="1248" y="105"/>
                </a:lnTo>
                <a:lnTo>
                  <a:pt x="1248" y="107"/>
                </a:lnTo>
                <a:lnTo>
                  <a:pt x="1248" y="106"/>
                </a:lnTo>
                <a:lnTo>
                  <a:pt x="1249" y="106"/>
                </a:lnTo>
                <a:lnTo>
                  <a:pt x="1249" y="105"/>
                </a:lnTo>
                <a:lnTo>
                  <a:pt x="1250" y="106"/>
                </a:lnTo>
                <a:lnTo>
                  <a:pt x="1250" y="106"/>
                </a:lnTo>
                <a:lnTo>
                  <a:pt x="1250" y="107"/>
                </a:lnTo>
                <a:lnTo>
                  <a:pt x="1251" y="106"/>
                </a:lnTo>
                <a:lnTo>
                  <a:pt x="1251" y="107"/>
                </a:lnTo>
                <a:lnTo>
                  <a:pt x="1251" y="105"/>
                </a:lnTo>
                <a:lnTo>
                  <a:pt x="1252" y="106"/>
                </a:lnTo>
                <a:lnTo>
                  <a:pt x="1252" y="107"/>
                </a:lnTo>
                <a:lnTo>
                  <a:pt x="1253" y="107"/>
                </a:lnTo>
                <a:lnTo>
                  <a:pt x="1253" y="107"/>
                </a:lnTo>
                <a:lnTo>
                  <a:pt x="1253" y="109"/>
                </a:lnTo>
                <a:lnTo>
                  <a:pt x="1255" y="109"/>
                </a:lnTo>
                <a:lnTo>
                  <a:pt x="1255" y="106"/>
                </a:lnTo>
                <a:lnTo>
                  <a:pt x="1255" y="106"/>
                </a:lnTo>
                <a:lnTo>
                  <a:pt x="1256" y="109"/>
                </a:lnTo>
                <a:lnTo>
                  <a:pt x="1256" y="107"/>
                </a:lnTo>
                <a:lnTo>
                  <a:pt x="1256" y="109"/>
                </a:lnTo>
                <a:lnTo>
                  <a:pt x="1257" y="106"/>
                </a:lnTo>
                <a:lnTo>
                  <a:pt x="1257" y="107"/>
                </a:lnTo>
                <a:lnTo>
                  <a:pt x="1258" y="107"/>
                </a:lnTo>
                <a:lnTo>
                  <a:pt x="1258" y="106"/>
                </a:lnTo>
                <a:lnTo>
                  <a:pt x="1258" y="107"/>
                </a:lnTo>
                <a:lnTo>
                  <a:pt x="1259" y="106"/>
                </a:lnTo>
                <a:lnTo>
                  <a:pt x="1259" y="106"/>
                </a:lnTo>
                <a:lnTo>
                  <a:pt x="1259" y="106"/>
                </a:lnTo>
                <a:lnTo>
                  <a:pt x="1260" y="106"/>
                </a:lnTo>
                <a:lnTo>
                  <a:pt x="1260" y="107"/>
                </a:lnTo>
                <a:lnTo>
                  <a:pt x="1260" y="106"/>
                </a:lnTo>
                <a:lnTo>
                  <a:pt x="1261" y="106"/>
                </a:lnTo>
                <a:lnTo>
                  <a:pt x="1261" y="109"/>
                </a:lnTo>
                <a:lnTo>
                  <a:pt x="1262" y="107"/>
                </a:lnTo>
                <a:lnTo>
                  <a:pt x="1262" y="106"/>
                </a:lnTo>
                <a:lnTo>
                  <a:pt x="1262" y="106"/>
                </a:lnTo>
                <a:lnTo>
                  <a:pt x="1264" y="106"/>
                </a:lnTo>
                <a:lnTo>
                  <a:pt x="1264" y="109"/>
                </a:lnTo>
                <a:lnTo>
                  <a:pt x="1264" y="107"/>
                </a:lnTo>
                <a:lnTo>
                  <a:pt x="1265" y="109"/>
                </a:lnTo>
                <a:lnTo>
                  <a:pt x="1265" y="106"/>
                </a:lnTo>
                <a:lnTo>
                  <a:pt x="1265" y="106"/>
                </a:lnTo>
                <a:lnTo>
                  <a:pt x="1266" y="109"/>
                </a:lnTo>
                <a:lnTo>
                  <a:pt x="1266" y="106"/>
                </a:lnTo>
                <a:lnTo>
                  <a:pt x="1267" y="106"/>
                </a:lnTo>
                <a:lnTo>
                  <a:pt x="1267" y="106"/>
                </a:lnTo>
                <a:lnTo>
                  <a:pt x="1267" y="106"/>
                </a:lnTo>
                <a:lnTo>
                  <a:pt x="1268" y="106"/>
                </a:lnTo>
                <a:lnTo>
                  <a:pt x="1268" y="109"/>
                </a:lnTo>
                <a:lnTo>
                  <a:pt x="1268" y="106"/>
                </a:lnTo>
                <a:lnTo>
                  <a:pt x="1269" y="107"/>
                </a:lnTo>
                <a:lnTo>
                  <a:pt x="1269" y="106"/>
                </a:lnTo>
                <a:lnTo>
                  <a:pt x="1269" y="106"/>
                </a:lnTo>
                <a:lnTo>
                  <a:pt x="1270" y="106"/>
                </a:lnTo>
                <a:lnTo>
                  <a:pt x="1270" y="106"/>
                </a:lnTo>
                <a:lnTo>
                  <a:pt x="1271" y="105"/>
                </a:lnTo>
                <a:lnTo>
                  <a:pt x="1271" y="106"/>
                </a:lnTo>
                <a:lnTo>
                  <a:pt x="1271" y="106"/>
                </a:lnTo>
                <a:lnTo>
                  <a:pt x="1273" y="107"/>
                </a:lnTo>
                <a:lnTo>
                  <a:pt x="1273" y="107"/>
                </a:lnTo>
                <a:lnTo>
                  <a:pt x="1273" y="107"/>
                </a:lnTo>
                <a:lnTo>
                  <a:pt x="1274" y="107"/>
                </a:lnTo>
                <a:lnTo>
                  <a:pt x="1274" y="107"/>
                </a:lnTo>
                <a:lnTo>
                  <a:pt x="1274" y="107"/>
                </a:lnTo>
                <a:lnTo>
                  <a:pt x="1275" y="106"/>
                </a:lnTo>
                <a:lnTo>
                  <a:pt x="1275" y="106"/>
                </a:lnTo>
                <a:lnTo>
                  <a:pt x="1276" y="107"/>
                </a:lnTo>
                <a:lnTo>
                  <a:pt x="1276" y="105"/>
                </a:lnTo>
                <a:lnTo>
                  <a:pt x="1276" y="106"/>
                </a:lnTo>
                <a:lnTo>
                  <a:pt x="1277" y="105"/>
                </a:lnTo>
                <a:lnTo>
                  <a:pt x="1277" y="106"/>
                </a:lnTo>
                <a:lnTo>
                  <a:pt x="1277" y="107"/>
                </a:lnTo>
                <a:lnTo>
                  <a:pt x="1278" y="106"/>
                </a:lnTo>
                <a:lnTo>
                  <a:pt x="1278" y="109"/>
                </a:lnTo>
                <a:lnTo>
                  <a:pt x="1278" y="106"/>
                </a:lnTo>
                <a:lnTo>
                  <a:pt x="1279" y="106"/>
                </a:lnTo>
                <a:lnTo>
                  <a:pt x="1279" y="106"/>
                </a:lnTo>
                <a:lnTo>
                  <a:pt x="1280" y="109"/>
                </a:lnTo>
                <a:lnTo>
                  <a:pt x="1280" y="107"/>
                </a:lnTo>
                <a:lnTo>
                  <a:pt x="1280" y="106"/>
                </a:lnTo>
                <a:lnTo>
                  <a:pt x="1282" y="107"/>
                </a:lnTo>
                <a:lnTo>
                  <a:pt x="1282" y="109"/>
                </a:lnTo>
                <a:lnTo>
                  <a:pt x="1282" y="109"/>
                </a:lnTo>
                <a:lnTo>
                  <a:pt x="1283" y="106"/>
                </a:lnTo>
                <a:lnTo>
                  <a:pt x="1283" y="109"/>
                </a:lnTo>
                <a:lnTo>
                  <a:pt x="1283" y="106"/>
                </a:lnTo>
                <a:lnTo>
                  <a:pt x="1284" y="109"/>
                </a:lnTo>
                <a:lnTo>
                  <a:pt x="1284" y="109"/>
                </a:lnTo>
                <a:lnTo>
                  <a:pt x="1285" y="107"/>
                </a:lnTo>
                <a:lnTo>
                  <a:pt x="1285" y="109"/>
                </a:lnTo>
                <a:lnTo>
                  <a:pt x="1285" y="107"/>
                </a:lnTo>
                <a:lnTo>
                  <a:pt x="1286" y="106"/>
                </a:lnTo>
                <a:lnTo>
                  <a:pt x="1286" y="106"/>
                </a:lnTo>
                <a:lnTo>
                  <a:pt x="1286" y="106"/>
                </a:lnTo>
                <a:lnTo>
                  <a:pt x="1287" y="106"/>
                </a:lnTo>
                <a:lnTo>
                  <a:pt x="1287" y="106"/>
                </a:lnTo>
                <a:lnTo>
                  <a:pt x="1287" y="106"/>
                </a:lnTo>
                <a:lnTo>
                  <a:pt x="1288" y="106"/>
                </a:lnTo>
                <a:lnTo>
                  <a:pt x="1288" y="106"/>
                </a:lnTo>
                <a:lnTo>
                  <a:pt x="1289" y="106"/>
                </a:lnTo>
                <a:lnTo>
                  <a:pt x="1289" y="107"/>
                </a:lnTo>
                <a:lnTo>
                  <a:pt x="1289" y="106"/>
                </a:lnTo>
                <a:lnTo>
                  <a:pt x="1291" y="106"/>
                </a:lnTo>
                <a:lnTo>
                  <a:pt x="1291" y="106"/>
                </a:lnTo>
                <a:lnTo>
                  <a:pt x="1291" y="106"/>
                </a:lnTo>
                <a:lnTo>
                  <a:pt x="1292" y="106"/>
                </a:lnTo>
                <a:lnTo>
                  <a:pt x="1292" y="106"/>
                </a:lnTo>
                <a:lnTo>
                  <a:pt x="1292" y="109"/>
                </a:lnTo>
                <a:lnTo>
                  <a:pt x="1293" y="106"/>
                </a:lnTo>
                <a:lnTo>
                  <a:pt x="1293" y="106"/>
                </a:lnTo>
                <a:lnTo>
                  <a:pt x="1294" y="107"/>
                </a:lnTo>
                <a:lnTo>
                  <a:pt x="1294" y="107"/>
                </a:lnTo>
                <a:lnTo>
                  <a:pt x="1294" y="106"/>
                </a:lnTo>
                <a:lnTo>
                  <a:pt x="1295" y="106"/>
                </a:lnTo>
                <a:lnTo>
                  <a:pt x="1295" y="106"/>
                </a:lnTo>
                <a:lnTo>
                  <a:pt x="1295" y="107"/>
                </a:lnTo>
                <a:lnTo>
                  <a:pt x="1296" y="109"/>
                </a:lnTo>
                <a:lnTo>
                  <a:pt x="1296" y="107"/>
                </a:lnTo>
                <a:lnTo>
                  <a:pt x="1297" y="109"/>
                </a:lnTo>
                <a:lnTo>
                  <a:pt x="1297" y="106"/>
                </a:lnTo>
                <a:lnTo>
                  <a:pt x="1297" y="107"/>
                </a:lnTo>
                <a:lnTo>
                  <a:pt x="1298" y="107"/>
                </a:lnTo>
                <a:lnTo>
                  <a:pt x="1298" y="109"/>
                </a:lnTo>
                <a:lnTo>
                  <a:pt x="1298" y="106"/>
                </a:lnTo>
                <a:lnTo>
                  <a:pt x="1300" y="106"/>
                </a:lnTo>
                <a:lnTo>
                  <a:pt x="1300" y="107"/>
                </a:lnTo>
                <a:lnTo>
                  <a:pt x="1300" y="107"/>
                </a:lnTo>
                <a:lnTo>
                  <a:pt x="1301" y="106"/>
                </a:lnTo>
                <a:lnTo>
                  <a:pt x="1301" y="106"/>
                </a:lnTo>
                <a:lnTo>
                  <a:pt x="1302" y="107"/>
                </a:lnTo>
                <a:lnTo>
                  <a:pt x="1302" y="107"/>
                </a:lnTo>
                <a:lnTo>
                  <a:pt x="1302" y="106"/>
                </a:lnTo>
                <a:lnTo>
                  <a:pt x="1303" y="107"/>
                </a:lnTo>
                <a:lnTo>
                  <a:pt x="1303" y="107"/>
                </a:lnTo>
                <a:lnTo>
                  <a:pt x="1303" y="107"/>
                </a:lnTo>
                <a:lnTo>
                  <a:pt x="1304" y="107"/>
                </a:lnTo>
                <a:lnTo>
                  <a:pt x="1304" y="106"/>
                </a:lnTo>
                <a:lnTo>
                  <a:pt x="1304" y="107"/>
                </a:lnTo>
                <a:lnTo>
                  <a:pt x="1305" y="106"/>
                </a:lnTo>
                <a:lnTo>
                  <a:pt x="1305" y="107"/>
                </a:lnTo>
                <a:lnTo>
                  <a:pt x="1306" y="106"/>
                </a:lnTo>
                <a:lnTo>
                  <a:pt x="1306" y="107"/>
                </a:lnTo>
                <a:lnTo>
                  <a:pt x="1306" y="106"/>
                </a:lnTo>
                <a:lnTo>
                  <a:pt x="1307" y="105"/>
                </a:lnTo>
                <a:lnTo>
                  <a:pt x="1307" y="106"/>
                </a:lnTo>
                <a:lnTo>
                  <a:pt x="1307" y="106"/>
                </a:lnTo>
                <a:lnTo>
                  <a:pt x="1309" y="107"/>
                </a:lnTo>
                <a:lnTo>
                  <a:pt x="1309" y="107"/>
                </a:lnTo>
                <a:lnTo>
                  <a:pt x="1309" y="107"/>
                </a:lnTo>
                <a:lnTo>
                  <a:pt x="1310" y="106"/>
                </a:lnTo>
                <a:lnTo>
                  <a:pt x="1310" y="107"/>
                </a:lnTo>
                <a:lnTo>
                  <a:pt x="1311" y="107"/>
                </a:lnTo>
                <a:lnTo>
                  <a:pt x="1311" y="109"/>
                </a:lnTo>
                <a:lnTo>
                  <a:pt x="1311" y="106"/>
                </a:lnTo>
                <a:lnTo>
                  <a:pt x="1312" y="109"/>
                </a:lnTo>
                <a:lnTo>
                  <a:pt x="1312" y="107"/>
                </a:lnTo>
                <a:lnTo>
                  <a:pt x="1312" y="107"/>
                </a:lnTo>
                <a:lnTo>
                  <a:pt x="1313" y="106"/>
                </a:lnTo>
                <a:lnTo>
                  <a:pt x="1313" y="107"/>
                </a:lnTo>
                <a:lnTo>
                  <a:pt x="1313" y="106"/>
                </a:lnTo>
                <a:lnTo>
                  <a:pt x="1314" y="106"/>
                </a:lnTo>
                <a:lnTo>
                  <a:pt x="1314" y="106"/>
                </a:lnTo>
                <a:lnTo>
                  <a:pt x="1315" y="106"/>
                </a:lnTo>
                <a:lnTo>
                  <a:pt x="1315" y="105"/>
                </a:lnTo>
                <a:lnTo>
                  <a:pt x="1315" y="109"/>
                </a:lnTo>
                <a:lnTo>
                  <a:pt x="1316" y="107"/>
                </a:lnTo>
                <a:lnTo>
                  <a:pt x="1316" y="107"/>
                </a:lnTo>
                <a:lnTo>
                  <a:pt x="1316" y="106"/>
                </a:lnTo>
                <a:lnTo>
                  <a:pt x="1318" y="109"/>
                </a:lnTo>
                <a:lnTo>
                  <a:pt x="1318" y="107"/>
                </a:lnTo>
                <a:lnTo>
                  <a:pt x="1318" y="107"/>
                </a:lnTo>
                <a:lnTo>
                  <a:pt x="1319" y="106"/>
                </a:lnTo>
                <a:lnTo>
                  <a:pt x="1319" y="107"/>
                </a:lnTo>
                <a:lnTo>
                  <a:pt x="1320" y="106"/>
                </a:lnTo>
                <a:lnTo>
                  <a:pt x="1320" y="107"/>
                </a:lnTo>
                <a:lnTo>
                  <a:pt x="1320" y="106"/>
                </a:lnTo>
                <a:lnTo>
                  <a:pt x="1321" y="106"/>
                </a:lnTo>
                <a:lnTo>
                  <a:pt x="1321" y="107"/>
                </a:lnTo>
                <a:lnTo>
                  <a:pt x="1321" y="106"/>
                </a:lnTo>
                <a:lnTo>
                  <a:pt x="1322" y="107"/>
                </a:lnTo>
                <a:lnTo>
                  <a:pt x="1322" y="106"/>
                </a:lnTo>
                <a:lnTo>
                  <a:pt x="1322" y="107"/>
                </a:lnTo>
                <a:lnTo>
                  <a:pt x="1323" y="106"/>
                </a:lnTo>
                <a:lnTo>
                  <a:pt x="1323" y="105"/>
                </a:lnTo>
                <a:lnTo>
                  <a:pt x="1324" y="106"/>
                </a:lnTo>
                <a:lnTo>
                  <a:pt x="1324" y="106"/>
                </a:lnTo>
                <a:lnTo>
                  <a:pt x="1324" y="106"/>
                </a:lnTo>
                <a:lnTo>
                  <a:pt x="1325" y="106"/>
                </a:lnTo>
                <a:lnTo>
                  <a:pt x="1325" y="110"/>
                </a:lnTo>
                <a:lnTo>
                  <a:pt x="1325" y="107"/>
                </a:lnTo>
                <a:lnTo>
                  <a:pt x="1327" y="106"/>
                </a:lnTo>
                <a:lnTo>
                  <a:pt x="1327" y="106"/>
                </a:lnTo>
                <a:lnTo>
                  <a:pt x="1327" y="107"/>
                </a:lnTo>
                <a:lnTo>
                  <a:pt x="1328" y="106"/>
                </a:lnTo>
                <a:lnTo>
                  <a:pt x="1328" y="109"/>
                </a:lnTo>
                <a:lnTo>
                  <a:pt x="1329" y="109"/>
                </a:lnTo>
                <a:lnTo>
                  <a:pt x="1329" y="106"/>
                </a:lnTo>
                <a:lnTo>
                  <a:pt x="1329" y="106"/>
                </a:lnTo>
                <a:lnTo>
                  <a:pt x="1330" y="106"/>
                </a:lnTo>
                <a:lnTo>
                  <a:pt x="1330" y="106"/>
                </a:lnTo>
                <a:lnTo>
                  <a:pt x="1330" y="106"/>
                </a:lnTo>
                <a:lnTo>
                  <a:pt x="1331" y="106"/>
                </a:lnTo>
                <a:lnTo>
                  <a:pt x="1331" y="107"/>
                </a:lnTo>
                <a:lnTo>
                  <a:pt x="1331" y="106"/>
                </a:lnTo>
                <a:lnTo>
                  <a:pt x="1332" y="105"/>
                </a:lnTo>
                <a:lnTo>
                  <a:pt x="1332" y="107"/>
                </a:lnTo>
                <a:lnTo>
                  <a:pt x="1333" y="106"/>
                </a:lnTo>
                <a:lnTo>
                  <a:pt x="1333" y="106"/>
                </a:lnTo>
                <a:lnTo>
                  <a:pt x="1333" y="107"/>
                </a:lnTo>
                <a:lnTo>
                  <a:pt x="1334" y="106"/>
                </a:lnTo>
                <a:lnTo>
                  <a:pt x="1334" y="107"/>
                </a:lnTo>
                <a:lnTo>
                  <a:pt x="1334" y="106"/>
                </a:lnTo>
                <a:lnTo>
                  <a:pt x="1336" y="107"/>
                </a:lnTo>
                <a:lnTo>
                  <a:pt x="1336" y="107"/>
                </a:lnTo>
                <a:lnTo>
                  <a:pt x="1336" y="109"/>
                </a:lnTo>
                <a:lnTo>
                  <a:pt x="1337" y="107"/>
                </a:lnTo>
                <a:lnTo>
                  <a:pt x="1337" y="109"/>
                </a:lnTo>
                <a:lnTo>
                  <a:pt x="1338" y="106"/>
                </a:lnTo>
                <a:lnTo>
                  <a:pt x="1338" y="107"/>
                </a:lnTo>
                <a:lnTo>
                  <a:pt x="1338" y="107"/>
                </a:lnTo>
                <a:lnTo>
                  <a:pt x="1339" y="106"/>
                </a:lnTo>
                <a:lnTo>
                  <a:pt x="1339" y="106"/>
                </a:lnTo>
                <a:lnTo>
                  <a:pt x="1339" y="107"/>
                </a:lnTo>
                <a:lnTo>
                  <a:pt x="1340" y="107"/>
                </a:lnTo>
                <a:lnTo>
                  <a:pt x="1340" y="106"/>
                </a:lnTo>
                <a:lnTo>
                  <a:pt x="1341" y="106"/>
                </a:lnTo>
                <a:lnTo>
                  <a:pt x="1341" y="109"/>
                </a:lnTo>
                <a:lnTo>
                  <a:pt x="1341" y="107"/>
                </a:lnTo>
                <a:lnTo>
                  <a:pt x="1342" y="107"/>
                </a:lnTo>
                <a:lnTo>
                  <a:pt x="1342" y="106"/>
                </a:lnTo>
                <a:lnTo>
                  <a:pt x="1342" y="106"/>
                </a:lnTo>
                <a:lnTo>
                  <a:pt x="1343" y="106"/>
                </a:lnTo>
                <a:lnTo>
                  <a:pt x="1343" y="107"/>
                </a:lnTo>
                <a:lnTo>
                  <a:pt x="1343" y="109"/>
                </a:lnTo>
                <a:lnTo>
                  <a:pt x="1345" y="107"/>
                </a:lnTo>
                <a:lnTo>
                  <a:pt x="1345" y="107"/>
                </a:lnTo>
                <a:lnTo>
                  <a:pt x="1346" y="106"/>
                </a:lnTo>
                <a:lnTo>
                  <a:pt x="1346" y="106"/>
                </a:lnTo>
                <a:lnTo>
                  <a:pt x="1346" y="106"/>
                </a:lnTo>
                <a:lnTo>
                  <a:pt x="1347" y="107"/>
                </a:lnTo>
                <a:lnTo>
                  <a:pt x="1347" y="107"/>
                </a:lnTo>
                <a:lnTo>
                  <a:pt x="1347" y="107"/>
                </a:lnTo>
                <a:lnTo>
                  <a:pt x="1348" y="106"/>
                </a:lnTo>
                <a:lnTo>
                  <a:pt x="1348" y="107"/>
                </a:lnTo>
                <a:lnTo>
                  <a:pt x="1348" y="107"/>
                </a:lnTo>
                <a:lnTo>
                  <a:pt x="1349" y="109"/>
                </a:lnTo>
                <a:lnTo>
                  <a:pt x="1349" y="106"/>
                </a:lnTo>
                <a:lnTo>
                  <a:pt x="1350" y="106"/>
                </a:lnTo>
                <a:lnTo>
                  <a:pt x="1350" y="107"/>
                </a:lnTo>
                <a:lnTo>
                  <a:pt x="1350" y="106"/>
                </a:lnTo>
                <a:lnTo>
                  <a:pt x="1351" y="106"/>
                </a:lnTo>
                <a:lnTo>
                  <a:pt x="1351" y="106"/>
                </a:lnTo>
                <a:lnTo>
                  <a:pt x="1351" y="106"/>
                </a:lnTo>
                <a:lnTo>
                  <a:pt x="1352" y="106"/>
                </a:lnTo>
                <a:lnTo>
                  <a:pt x="1352" y="107"/>
                </a:lnTo>
                <a:lnTo>
                  <a:pt x="1352" y="106"/>
                </a:lnTo>
                <a:lnTo>
                  <a:pt x="1354" y="107"/>
                </a:lnTo>
                <a:lnTo>
                  <a:pt x="1354" y="106"/>
                </a:lnTo>
                <a:lnTo>
                  <a:pt x="1355" y="107"/>
                </a:lnTo>
                <a:lnTo>
                  <a:pt x="1355" y="107"/>
                </a:lnTo>
                <a:lnTo>
                  <a:pt x="1355" y="107"/>
                </a:lnTo>
                <a:lnTo>
                  <a:pt x="1356" y="109"/>
                </a:lnTo>
                <a:lnTo>
                  <a:pt x="1356" y="107"/>
                </a:lnTo>
                <a:lnTo>
                  <a:pt x="1356" y="107"/>
                </a:lnTo>
                <a:lnTo>
                  <a:pt x="1357" y="107"/>
                </a:lnTo>
                <a:lnTo>
                  <a:pt x="1357" y="106"/>
                </a:lnTo>
                <a:lnTo>
                  <a:pt x="1357" y="106"/>
                </a:lnTo>
                <a:lnTo>
                  <a:pt x="1358" y="109"/>
                </a:lnTo>
                <a:lnTo>
                  <a:pt x="1358" y="106"/>
                </a:lnTo>
                <a:lnTo>
                  <a:pt x="1359" y="106"/>
                </a:lnTo>
                <a:lnTo>
                  <a:pt x="1359" y="109"/>
                </a:lnTo>
                <a:lnTo>
                  <a:pt x="1359" y="107"/>
                </a:lnTo>
                <a:lnTo>
                  <a:pt x="1360" y="109"/>
                </a:lnTo>
                <a:lnTo>
                  <a:pt x="1360" y="107"/>
                </a:lnTo>
                <a:lnTo>
                  <a:pt x="1360" y="109"/>
                </a:lnTo>
                <a:lnTo>
                  <a:pt x="1361" y="106"/>
                </a:lnTo>
                <a:lnTo>
                  <a:pt x="1361" y="106"/>
                </a:lnTo>
                <a:lnTo>
                  <a:pt x="1361" y="107"/>
                </a:lnTo>
                <a:lnTo>
                  <a:pt x="1363" y="107"/>
                </a:lnTo>
                <a:lnTo>
                  <a:pt x="1363" y="107"/>
                </a:lnTo>
                <a:lnTo>
                  <a:pt x="1364" y="106"/>
                </a:lnTo>
                <a:lnTo>
                  <a:pt x="1364" y="110"/>
                </a:lnTo>
                <a:lnTo>
                  <a:pt x="1364" y="107"/>
                </a:lnTo>
                <a:lnTo>
                  <a:pt x="1365" y="106"/>
                </a:lnTo>
                <a:lnTo>
                  <a:pt x="1365" y="107"/>
                </a:lnTo>
                <a:lnTo>
                  <a:pt x="1365" y="107"/>
                </a:lnTo>
                <a:lnTo>
                  <a:pt x="1366" y="107"/>
                </a:lnTo>
                <a:lnTo>
                  <a:pt x="1366" y="107"/>
                </a:lnTo>
                <a:lnTo>
                  <a:pt x="1366" y="106"/>
                </a:lnTo>
                <a:lnTo>
                  <a:pt x="1367" y="106"/>
                </a:lnTo>
                <a:lnTo>
                  <a:pt x="1367" y="107"/>
                </a:lnTo>
                <a:lnTo>
                  <a:pt x="1368" y="106"/>
                </a:lnTo>
                <a:lnTo>
                  <a:pt x="1368" y="106"/>
                </a:lnTo>
                <a:lnTo>
                  <a:pt x="1368" y="106"/>
                </a:lnTo>
                <a:lnTo>
                  <a:pt x="1369" y="105"/>
                </a:lnTo>
                <a:lnTo>
                  <a:pt x="1369" y="106"/>
                </a:lnTo>
                <a:lnTo>
                  <a:pt x="1369" y="106"/>
                </a:lnTo>
                <a:lnTo>
                  <a:pt x="1370" y="107"/>
                </a:lnTo>
                <a:lnTo>
                  <a:pt x="1370" y="106"/>
                </a:lnTo>
                <a:lnTo>
                  <a:pt x="1370" y="107"/>
                </a:lnTo>
                <a:lnTo>
                  <a:pt x="1372" y="107"/>
                </a:lnTo>
                <a:lnTo>
                  <a:pt x="1372" y="106"/>
                </a:lnTo>
                <a:lnTo>
                  <a:pt x="1373" y="106"/>
                </a:lnTo>
                <a:lnTo>
                  <a:pt x="1373" y="106"/>
                </a:lnTo>
                <a:lnTo>
                  <a:pt x="1373" y="106"/>
                </a:lnTo>
                <a:lnTo>
                  <a:pt x="1374" y="107"/>
                </a:lnTo>
                <a:lnTo>
                  <a:pt x="1374" y="106"/>
                </a:lnTo>
                <a:lnTo>
                  <a:pt x="1374" y="107"/>
                </a:lnTo>
                <a:lnTo>
                  <a:pt x="1375" y="106"/>
                </a:lnTo>
                <a:lnTo>
                  <a:pt x="1375" y="107"/>
                </a:lnTo>
                <a:lnTo>
                  <a:pt x="1375" y="110"/>
                </a:lnTo>
                <a:lnTo>
                  <a:pt x="1376" y="109"/>
                </a:lnTo>
                <a:lnTo>
                  <a:pt x="1376" y="106"/>
                </a:lnTo>
                <a:lnTo>
                  <a:pt x="1377" y="107"/>
                </a:lnTo>
                <a:lnTo>
                  <a:pt x="1377" y="107"/>
                </a:lnTo>
                <a:lnTo>
                  <a:pt x="1377" y="110"/>
                </a:lnTo>
                <a:lnTo>
                  <a:pt x="1378" y="106"/>
                </a:lnTo>
                <a:lnTo>
                  <a:pt x="1378" y="105"/>
                </a:lnTo>
                <a:lnTo>
                  <a:pt x="1378" y="107"/>
                </a:lnTo>
                <a:lnTo>
                  <a:pt x="1379" y="106"/>
                </a:lnTo>
                <a:lnTo>
                  <a:pt x="1379" y="107"/>
                </a:lnTo>
                <a:lnTo>
                  <a:pt x="1381" y="106"/>
                </a:lnTo>
                <a:lnTo>
                  <a:pt x="1381" y="106"/>
                </a:lnTo>
                <a:lnTo>
                  <a:pt x="1381" y="107"/>
                </a:lnTo>
                <a:lnTo>
                  <a:pt x="1382" y="106"/>
                </a:lnTo>
                <a:lnTo>
                  <a:pt x="1382" y="106"/>
                </a:lnTo>
                <a:lnTo>
                  <a:pt x="1382" y="107"/>
                </a:lnTo>
                <a:lnTo>
                  <a:pt x="1383" y="106"/>
                </a:lnTo>
                <a:lnTo>
                  <a:pt x="1383" y="109"/>
                </a:lnTo>
                <a:lnTo>
                  <a:pt x="1383" y="106"/>
                </a:lnTo>
                <a:lnTo>
                  <a:pt x="1384" y="106"/>
                </a:lnTo>
                <a:lnTo>
                  <a:pt x="1384" y="110"/>
                </a:lnTo>
                <a:lnTo>
                  <a:pt x="1385" y="107"/>
                </a:lnTo>
                <a:lnTo>
                  <a:pt x="1385" y="106"/>
                </a:lnTo>
                <a:lnTo>
                  <a:pt x="1385" y="106"/>
                </a:lnTo>
                <a:lnTo>
                  <a:pt x="1386" y="106"/>
                </a:lnTo>
                <a:lnTo>
                  <a:pt x="1386" y="107"/>
                </a:lnTo>
                <a:lnTo>
                  <a:pt x="1386" y="109"/>
                </a:lnTo>
                <a:lnTo>
                  <a:pt x="1387" y="106"/>
                </a:lnTo>
                <a:lnTo>
                  <a:pt x="1387" y="107"/>
                </a:lnTo>
                <a:lnTo>
                  <a:pt x="1387" y="107"/>
                </a:lnTo>
                <a:lnTo>
                  <a:pt x="1388" y="107"/>
                </a:lnTo>
                <a:lnTo>
                  <a:pt x="1388" y="107"/>
                </a:lnTo>
                <a:lnTo>
                  <a:pt x="1390" y="106"/>
                </a:lnTo>
                <a:lnTo>
                  <a:pt x="1390" y="109"/>
                </a:lnTo>
                <a:lnTo>
                  <a:pt x="1390" y="106"/>
                </a:lnTo>
                <a:lnTo>
                  <a:pt x="1391" y="106"/>
                </a:lnTo>
                <a:lnTo>
                  <a:pt x="1391" y="106"/>
                </a:lnTo>
                <a:lnTo>
                  <a:pt x="1391" y="106"/>
                </a:lnTo>
                <a:lnTo>
                  <a:pt x="1392" y="106"/>
                </a:lnTo>
                <a:lnTo>
                  <a:pt x="1392" y="106"/>
                </a:lnTo>
                <a:lnTo>
                  <a:pt x="1392" y="106"/>
                </a:lnTo>
                <a:lnTo>
                  <a:pt x="1393" y="106"/>
                </a:lnTo>
                <a:lnTo>
                  <a:pt x="1393" y="106"/>
                </a:lnTo>
                <a:lnTo>
                  <a:pt x="1394" y="106"/>
                </a:lnTo>
                <a:lnTo>
                  <a:pt x="1394" y="107"/>
                </a:lnTo>
                <a:lnTo>
                  <a:pt x="1394" y="106"/>
                </a:lnTo>
                <a:lnTo>
                  <a:pt x="1395" y="109"/>
                </a:lnTo>
                <a:lnTo>
                  <a:pt x="1395" y="106"/>
                </a:lnTo>
                <a:lnTo>
                  <a:pt x="1395" y="107"/>
                </a:lnTo>
                <a:lnTo>
                  <a:pt x="1396" y="106"/>
                </a:lnTo>
                <a:lnTo>
                  <a:pt x="1396" y="107"/>
                </a:lnTo>
                <a:lnTo>
                  <a:pt x="1396" y="106"/>
                </a:lnTo>
                <a:lnTo>
                  <a:pt x="1397" y="107"/>
                </a:lnTo>
                <a:lnTo>
                  <a:pt x="1397" y="107"/>
                </a:lnTo>
                <a:lnTo>
                  <a:pt x="1398" y="109"/>
                </a:lnTo>
                <a:lnTo>
                  <a:pt x="1398" y="106"/>
                </a:lnTo>
                <a:lnTo>
                  <a:pt x="1398" y="107"/>
                </a:lnTo>
                <a:lnTo>
                  <a:pt x="1400" y="107"/>
                </a:lnTo>
                <a:lnTo>
                  <a:pt x="1400" y="109"/>
                </a:lnTo>
                <a:lnTo>
                  <a:pt x="1400" y="106"/>
                </a:lnTo>
                <a:lnTo>
                  <a:pt x="1401" y="106"/>
                </a:lnTo>
                <a:lnTo>
                  <a:pt x="1401" y="106"/>
                </a:lnTo>
                <a:lnTo>
                  <a:pt x="1401" y="109"/>
                </a:lnTo>
                <a:lnTo>
                  <a:pt x="1402" y="106"/>
                </a:lnTo>
                <a:lnTo>
                  <a:pt x="1402" y="106"/>
                </a:lnTo>
                <a:lnTo>
                  <a:pt x="1403" y="107"/>
                </a:lnTo>
                <a:lnTo>
                  <a:pt x="1403" y="106"/>
                </a:lnTo>
                <a:lnTo>
                  <a:pt x="1403" y="107"/>
                </a:lnTo>
                <a:lnTo>
                  <a:pt x="1404" y="106"/>
                </a:lnTo>
                <a:lnTo>
                  <a:pt x="1404" y="104"/>
                </a:lnTo>
                <a:lnTo>
                  <a:pt x="1404" y="107"/>
                </a:lnTo>
                <a:lnTo>
                  <a:pt x="1405" y="107"/>
                </a:lnTo>
                <a:lnTo>
                  <a:pt x="1405" y="107"/>
                </a:lnTo>
                <a:lnTo>
                  <a:pt x="1405" y="107"/>
                </a:lnTo>
                <a:lnTo>
                  <a:pt x="1406" y="106"/>
                </a:lnTo>
                <a:lnTo>
                  <a:pt x="1406" y="106"/>
                </a:lnTo>
                <a:lnTo>
                  <a:pt x="1407" y="106"/>
                </a:lnTo>
                <a:lnTo>
                  <a:pt x="1407" y="107"/>
                </a:lnTo>
                <a:lnTo>
                  <a:pt x="1407" y="109"/>
                </a:lnTo>
                <a:lnTo>
                  <a:pt x="1409" y="109"/>
                </a:lnTo>
                <a:lnTo>
                  <a:pt x="1409" y="106"/>
                </a:lnTo>
                <a:lnTo>
                  <a:pt x="1409" y="106"/>
                </a:lnTo>
                <a:lnTo>
                  <a:pt x="1410" y="109"/>
                </a:lnTo>
                <a:lnTo>
                  <a:pt x="1410" y="109"/>
                </a:lnTo>
                <a:lnTo>
                  <a:pt x="1410" y="107"/>
                </a:lnTo>
                <a:lnTo>
                  <a:pt x="1411" y="106"/>
                </a:lnTo>
                <a:lnTo>
                  <a:pt x="1411" y="106"/>
                </a:lnTo>
                <a:lnTo>
                  <a:pt x="1412" y="106"/>
                </a:lnTo>
                <a:lnTo>
                  <a:pt x="1412" y="106"/>
                </a:lnTo>
                <a:lnTo>
                  <a:pt x="1412" y="106"/>
                </a:lnTo>
                <a:lnTo>
                  <a:pt x="1413" y="106"/>
                </a:lnTo>
                <a:lnTo>
                  <a:pt x="1413" y="105"/>
                </a:lnTo>
                <a:lnTo>
                  <a:pt x="1413" y="106"/>
                </a:lnTo>
                <a:lnTo>
                  <a:pt x="1414" y="106"/>
                </a:lnTo>
                <a:lnTo>
                  <a:pt x="1414" y="106"/>
                </a:lnTo>
                <a:lnTo>
                  <a:pt x="1414" y="109"/>
                </a:lnTo>
                <a:lnTo>
                  <a:pt x="1415" y="107"/>
                </a:lnTo>
                <a:lnTo>
                  <a:pt x="1415" y="106"/>
                </a:lnTo>
                <a:lnTo>
                  <a:pt x="1416" y="106"/>
                </a:lnTo>
                <a:lnTo>
                  <a:pt x="1416" y="107"/>
                </a:lnTo>
                <a:lnTo>
                  <a:pt x="1416" y="106"/>
                </a:lnTo>
                <a:lnTo>
                  <a:pt x="1418" y="109"/>
                </a:lnTo>
                <a:lnTo>
                  <a:pt x="1418" y="106"/>
                </a:lnTo>
                <a:lnTo>
                  <a:pt x="1418" y="107"/>
                </a:lnTo>
                <a:lnTo>
                  <a:pt x="1419" y="107"/>
                </a:lnTo>
                <a:lnTo>
                  <a:pt x="1419" y="106"/>
                </a:lnTo>
                <a:lnTo>
                  <a:pt x="1419" y="107"/>
                </a:lnTo>
                <a:lnTo>
                  <a:pt x="1420" y="107"/>
                </a:lnTo>
                <a:lnTo>
                  <a:pt x="1420" y="107"/>
                </a:lnTo>
                <a:lnTo>
                  <a:pt x="1421" y="106"/>
                </a:lnTo>
                <a:lnTo>
                  <a:pt x="1421" y="106"/>
                </a:lnTo>
                <a:lnTo>
                  <a:pt x="1421" y="107"/>
                </a:lnTo>
                <a:lnTo>
                  <a:pt x="1422" y="107"/>
                </a:lnTo>
                <a:lnTo>
                  <a:pt x="1422" y="106"/>
                </a:lnTo>
                <a:lnTo>
                  <a:pt x="1422" y="106"/>
                </a:lnTo>
                <a:lnTo>
                  <a:pt x="1423" y="107"/>
                </a:lnTo>
                <a:lnTo>
                  <a:pt x="1423" y="106"/>
                </a:lnTo>
                <a:lnTo>
                  <a:pt x="1424" y="109"/>
                </a:lnTo>
                <a:lnTo>
                  <a:pt x="1424" y="106"/>
                </a:lnTo>
                <a:lnTo>
                  <a:pt x="1424" y="106"/>
                </a:lnTo>
                <a:lnTo>
                  <a:pt x="1425" y="106"/>
                </a:lnTo>
                <a:lnTo>
                  <a:pt x="1425" y="109"/>
                </a:lnTo>
                <a:lnTo>
                  <a:pt x="1425" y="107"/>
                </a:lnTo>
                <a:lnTo>
                  <a:pt x="1427" y="107"/>
                </a:lnTo>
                <a:lnTo>
                  <a:pt x="1427" y="106"/>
                </a:lnTo>
                <a:lnTo>
                  <a:pt x="1427" y="106"/>
                </a:lnTo>
                <a:lnTo>
                  <a:pt x="1428" y="107"/>
                </a:lnTo>
                <a:lnTo>
                  <a:pt x="1428" y="107"/>
                </a:lnTo>
                <a:lnTo>
                  <a:pt x="1429" y="106"/>
                </a:lnTo>
                <a:lnTo>
                  <a:pt x="1429" y="109"/>
                </a:lnTo>
                <a:lnTo>
                  <a:pt x="1429" y="109"/>
                </a:lnTo>
                <a:lnTo>
                  <a:pt x="1430" y="105"/>
                </a:lnTo>
                <a:lnTo>
                  <a:pt x="1430" y="106"/>
                </a:lnTo>
                <a:lnTo>
                  <a:pt x="1430" y="107"/>
                </a:lnTo>
                <a:lnTo>
                  <a:pt x="1431" y="106"/>
                </a:lnTo>
                <a:lnTo>
                  <a:pt x="1431" y="107"/>
                </a:lnTo>
                <a:lnTo>
                  <a:pt x="1431" y="106"/>
                </a:lnTo>
                <a:lnTo>
                  <a:pt x="1432" y="106"/>
                </a:lnTo>
                <a:lnTo>
                  <a:pt x="1432" y="106"/>
                </a:lnTo>
                <a:lnTo>
                  <a:pt x="1433" y="107"/>
                </a:lnTo>
                <a:lnTo>
                  <a:pt x="1433" y="106"/>
                </a:lnTo>
                <a:lnTo>
                  <a:pt x="1433" y="107"/>
                </a:lnTo>
                <a:lnTo>
                  <a:pt x="1434" y="106"/>
                </a:lnTo>
                <a:lnTo>
                  <a:pt x="1434" y="107"/>
                </a:lnTo>
                <a:lnTo>
                  <a:pt x="1434" y="106"/>
                </a:lnTo>
                <a:lnTo>
                  <a:pt x="1436" y="107"/>
                </a:lnTo>
                <a:lnTo>
                  <a:pt x="1436" y="107"/>
                </a:lnTo>
                <a:lnTo>
                  <a:pt x="1436" y="106"/>
                </a:lnTo>
                <a:lnTo>
                  <a:pt x="1437" y="107"/>
                </a:lnTo>
                <a:lnTo>
                  <a:pt x="1437" y="107"/>
                </a:lnTo>
                <a:lnTo>
                  <a:pt x="1438" y="107"/>
                </a:lnTo>
                <a:lnTo>
                  <a:pt x="1438" y="107"/>
                </a:lnTo>
                <a:lnTo>
                  <a:pt x="1438" y="106"/>
                </a:lnTo>
                <a:lnTo>
                  <a:pt x="1439" y="107"/>
                </a:lnTo>
                <a:lnTo>
                  <a:pt x="1439" y="106"/>
                </a:lnTo>
                <a:lnTo>
                  <a:pt x="1439" y="107"/>
                </a:lnTo>
                <a:lnTo>
                  <a:pt x="1440" y="107"/>
                </a:lnTo>
                <a:lnTo>
                  <a:pt x="1440" y="107"/>
                </a:lnTo>
                <a:lnTo>
                  <a:pt x="1440" y="107"/>
                </a:lnTo>
                <a:lnTo>
                  <a:pt x="1441" y="106"/>
                </a:lnTo>
                <a:lnTo>
                  <a:pt x="1441" y="110"/>
                </a:lnTo>
                <a:lnTo>
                  <a:pt x="1442" y="109"/>
                </a:lnTo>
                <a:lnTo>
                  <a:pt x="1442" y="109"/>
                </a:lnTo>
                <a:lnTo>
                  <a:pt x="1442" y="109"/>
                </a:lnTo>
                <a:lnTo>
                  <a:pt x="1443" y="109"/>
                </a:lnTo>
                <a:lnTo>
                  <a:pt x="1443" y="109"/>
                </a:lnTo>
                <a:lnTo>
                  <a:pt x="1443" y="107"/>
                </a:lnTo>
                <a:lnTo>
                  <a:pt x="1445" y="107"/>
                </a:lnTo>
                <a:lnTo>
                  <a:pt x="1445" y="106"/>
                </a:lnTo>
                <a:lnTo>
                  <a:pt x="1445" y="109"/>
                </a:lnTo>
                <a:lnTo>
                  <a:pt x="1446" y="106"/>
                </a:lnTo>
                <a:lnTo>
                  <a:pt x="1446" y="109"/>
                </a:lnTo>
                <a:lnTo>
                  <a:pt x="1447" y="109"/>
                </a:lnTo>
                <a:lnTo>
                  <a:pt x="1447" y="109"/>
                </a:lnTo>
                <a:lnTo>
                  <a:pt x="1447" y="106"/>
                </a:lnTo>
                <a:lnTo>
                  <a:pt x="1448" y="106"/>
                </a:lnTo>
                <a:lnTo>
                  <a:pt x="1448" y="107"/>
                </a:lnTo>
                <a:lnTo>
                  <a:pt x="1448" y="107"/>
                </a:lnTo>
                <a:lnTo>
                  <a:pt x="1449" y="109"/>
                </a:lnTo>
                <a:lnTo>
                  <a:pt x="1449" y="109"/>
                </a:lnTo>
                <a:lnTo>
                  <a:pt x="1449" y="107"/>
                </a:lnTo>
                <a:lnTo>
                  <a:pt x="1450" y="109"/>
                </a:lnTo>
                <a:lnTo>
                  <a:pt x="1450" y="106"/>
                </a:lnTo>
                <a:lnTo>
                  <a:pt x="1451" y="105"/>
                </a:lnTo>
                <a:lnTo>
                  <a:pt x="1451" y="106"/>
                </a:lnTo>
                <a:lnTo>
                  <a:pt x="1451" y="106"/>
                </a:lnTo>
                <a:lnTo>
                  <a:pt x="1452" y="107"/>
                </a:lnTo>
                <a:lnTo>
                  <a:pt x="1452" y="107"/>
                </a:lnTo>
                <a:lnTo>
                  <a:pt x="1452" y="107"/>
                </a:lnTo>
                <a:lnTo>
                  <a:pt x="1454" y="106"/>
                </a:lnTo>
                <a:lnTo>
                  <a:pt x="1454" y="109"/>
                </a:lnTo>
                <a:lnTo>
                  <a:pt x="1454" y="106"/>
                </a:lnTo>
                <a:lnTo>
                  <a:pt x="1455" y="106"/>
                </a:lnTo>
                <a:lnTo>
                  <a:pt x="1455" y="107"/>
                </a:lnTo>
                <a:lnTo>
                  <a:pt x="1456" y="106"/>
                </a:lnTo>
                <a:lnTo>
                  <a:pt x="1456" y="107"/>
                </a:lnTo>
                <a:lnTo>
                  <a:pt x="1456" y="107"/>
                </a:lnTo>
                <a:lnTo>
                  <a:pt x="1457" y="109"/>
                </a:lnTo>
                <a:lnTo>
                  <a:pt x="1457" y="107"/>
                </a:lnTo>
                <a:lnTo>
                  <a:pt x="1457" y="107"/>
                </a:lnTo>
                <a:lnTo>
                  <a:pt x="1458" y="106"/>
                </a:lnTo>
                <a:lnTo>
                  <a:pt x="1458" y="106"/>
                </a:lnTo>
                <a:lnTo>
                  <a:pt x="1458" y="106"/>
                </a:lnTo>
                <a:lnTo>
                  <a:pt x="1459" y="109"/>
                </a:lnTo>
                <a:lnTo>
                  <a:pt x="1459" y="106"/>
                </a:lnTo>
                <a:lnTo>
                  <a:pt x="1460" y="107"/>
                </a:lnTo>
                <a:lnTo>
                  <a:pt x="1460" y="107"/>
                </a:lnTo>
                <a:lnTo>
                  <a:pt x="1460" y="107"/>
                </a:lnTo>
                <a:lnTo>
                  <a:pt x="1461" y="107"/>
                </a:lnTo>
                <a:lnTo>
                  <a:pt x="1461" y="107"/>
                </a:lnTo>
                <a:lnTo>
                  <a:pt x="1461" y="107"/>
                </a:lnTo>
                <a:lnTo>
                  <a:pt x="1463" y="107"/>
                </a:lnTo>
                <a:lnTo>
                  <a:pt x="1463" y="107"/>
                </a:lnTo>
                <a:lnTo>
                  <a:pt x="1463" y="106"/>
                </a:lnTo>
                <a:lnTo>
                  <a:pt x="1464" y="107"/>
                </a:lnTo>
                <a:lnTo>
                  <a:pt x="1464" y="106"/>
                </a:lnTo>
                <a:lnTo>
                  <a:pt x="1465" y="106"/>
                </a:lnTo>
                <a:lnTo>
                  <a:pt x="1465" y="106"/>
                </a:lnTo>
                <a:lnTo>
                  <a:pt x="1465" y="107"/>
                </a:lnTo>
                <a:lnTo>
                  <a:pt x="1466" y="107"/>
                </a:lnTo>
                <a:lnTo>
                  <a:pt x="1466" y="106"/>
                </a:lnTo>
                <a:lnTo>
                  <a:pt x="1466" y="107"/>
                </a:lnTo>
                <a:lnTo>
                  <a:pt x="1467" y="107"/>
                </a:lnTo>
                <a:lnTo>
                  <a:pt x="1467" y="106"/>
                </a:lnTo>
                <a:lnTo>
                  <a:pt x="1468" y="107"/>
                </a:lnTo>
                <a:lnTo>
                  <a:pt x="1468" y="109"/>
                </a:lnTo>
                <a:lnTo>
                  <a:pt x="1468" y="106"/>
                </a:lnTo>
                <a:lnTo>
                  <a:pt x="1469" y="106"/>
                </a:lnTo>
                <a:lnTo>
                  <a:pt x="1469" y="107"/>
                </a:lnTo>
                <a:lnTo>
                  <a:pt x="1469" y="106"/>
                </a:lnTo>
                <a:lnTo>
                  <a:pt x="1470" y="106"/>
                </a:lnTo>
                <a:lnTo>
                  <a:pt x="1470" y="109"/>
                </a:lnTo>
                <a:lnTo>
                  <a:pt x="1470" y="106"/>
                </a:lnTo>
                <a:lnTo>
                  <a:pt x="1472" y="106"/>
                </a:lnTo>
                <a:lnTo>
                  <a:pt x="1472" y="106"/>
                </a:lnTo>
                <a:lnTo>
                  <a:pt x="1473" y="106"/>
                </a:lnTo>
                <a:lnTo>
                  <a:pt x="1473" y="107"/>
                </a:lnTo>
                <a:lnTo>
                  <a:pt x="1473" y="106"/>
                </a:lnTo>
                <a:lnTo>
                  <a:pt x="1474" y="107"/>
                </a:lnTo>
                <a:lnTo>
                  <a:pt x="1474" y="107"/>
                </a:lnTo>
                <a:lnTo>
                  <a:pt x="1474" y="106"/>
                </a:lnTo>
                <a:lnTo>
                  <a:pt x="1475" y="106"/>
                </a:lnTo>
                <a:lnTo>
                  <a:pt x="1475" y="107"/>
                </a:lnTo>
                <a:lnTo>
                  <a:pt x="1475" y="105"/>
                </a:lnTo>
                <a:lnTo>
                  <a:pt x="1476" y="107"/>
                </a:lnTo>
                <a:lnTo>
                  <a:pt x="1476" y="106"/>
                </a:lnTo>
                <a:lnTo>
                  <a:pt x="1477" y="107"/>
                </a:lnTo>
                <a:lnTo>
                  <a:pt x="1477" y="107"/>
                </a:lnTo>
                <a:lnTo>
                  <a:pt x="1477" y="106"/>
                </a:lnTo>
                <a:lnTo>
                  <a:pt x="1478" y="106"/>
                </a:lnTo>
                <a:lnTo>
                  <a:pt x="1478" y="106"/>
                </a:lnTo>
                <a:lnTo>
                  <a:pt x="1478" y="106"/>
                </a:lnTo>
                <a:lnTo>
                  <a:pt x="1479" y="106"/>
                </a:lnTo>
                <a:lnTo>
                  <a:pt x="1479" y="107"/>
                </a:lnTo>
                <a:lnTo>
                  <a:pt x="1479" y="107"/>
                </a:lnTo>
                <a:lnTo>
                  <a:pt x="1481" y="109"/>
                </a:lnTo>
                <a:lnTo>
                  <a:pt x="1481" y="107"/>
                </a:lnTo>
                <a:lnTo>
                  <a:pt x="1482" y="107"/>
                </a:lnTo>
                <a:lnTo>
                  <a:pt x="1482" y="106"/>
                </a:lnTo>
                <a:lnTo>
                  <a:pt x="1482" y="107"/>
                </a:lnTo>
                <a:lnTo>
                  <a:pt x="1483" y="106"/>
                </a:lnTo>
                <a:lnTo>
                  <a:pt x="1483" y="107"/>
                </a:lnTo>
                <a:lnTo>
                  <a:pt x="1483" y="107"/>
                </a:lnTo>
                <a:lnTo>
                  <a:pt x="1484" y="107"/>
                </a:lnTo>
                <a:lnTo>
                  <a:pt x="1484" y="106"/>
                </a:lnTo>
                <a:lnTo>
                  <a:pt x="1484" y="106"/>
                </a:lnTo>
                <a:lnTo>
                  <a:pt x="1485" y="106"/>
                </a:lnTo>
                <a:lnTo>
                  <a:pt x="1485" y="106"/>
                </a:lnTo>
                <a:lnTo>
                  <a:pt x="1486" y="106"/>
                </a:lnTo>
                <a:lnTo>
                  <a:pt x="1486" y="106"/>
                </a:lnTo>
                <a:lnTo>
                  <a:pt x="1486" y="106"/>
                </a:lnTo>
                <a:lnTo>
                  <a:pt x="1487" y="106"/>
                </a:lnTo>
                <a:lnTo>
                  <a:pt x="1487" y="106"/>
                </a:lnTo>
                <a:lnTo>
                  <a:pt x="1487" y="107"/>
                </a:lnTo>
                <a:lnTo>
                  <a:pt x="1488" y="107"/>
                </a:lnTo>
                <a:lnTo>
                  <a:pt x="1488" y="107"/>
                </a:lnTo>
                <a:lnTo>
                  <a:pt x="1488" y="106"/>
                </a:lnTo>
                <a:lnTo>
                  <a:pt x="1490" y="107"/>
                </a:lnTo>
                <a:lnTo>
                  <a:pt x="1490" y="109"/>
                </a:lnTo>
                <a:lnTo>
                  <a:pt x="1491" y="107"/>
                </a:lnTo>
                <a:lnTo>
                  <a:pt x="1491" y="107"/>
                </a:lnTo>
                <a:lnTo>
                  <a:pt x="1491" y="109"/>
                </a:lnTo>
                <a:lnTo>
                  <a:pt x="1492" y="109"/>
                </a:lnTo>
                <a:lnTo>
                  <a:pt x="1492" y="107"/>
                </a:lnTo>
                <a:lnTo>
                  <a:pt x="1492" y="106"/>
                </a:lnTo>
                <a:lnTo>
                  <a:pt x="1493" y="106"/>
                </a:lnTo>
                <a:lnTo>
                  <a:pt x="1493" y="106"/>
                </a:lnTo>
                <a:lnTo>
                  <a:pt x="1493" y="106"/>
                </a:lnTo>
                <a:lnTo>
                  <a:pt x="1494" y="106"/>
                </a:lnTo>
                <a:lnTo>
                  <a:pt x="1494" y="107"/>
                </a:lnTo>
                <a:lnTo>
                  <a:pt x="1495" y="106"/>
                </a:lnTo>
                <a:lnTo>
                  <a:pt x="1495" y="106"/>
                </a:lnTo>
                <a:lnTo>
                  <a:pt x="1495" y="106"/>
                </a:lnTo>
                <a:lnTo>
                  <a:pt x="1496" y="106"/>
                </a:lnTo>
                <a:lnTo>
                  <a:pt x="1496" y="107"/>
                </a:lnTo>
                <a:lnTo>
                  <a:pt x="1496" y="107"/>
                </a:lnTo>
                <a:lnTo>
                  <a:pt x="1497" y="106"/>
                </a:lnTo>
                <a:lnTo>
                  <a:pt x="1497" y="106"/>
                </a:lnTo>
                <a:lnTo>
                  <a:pt x="1497" y="106"/>
                </a:lnTo>
                <a:lnTo>
                  <a:pt x="1499" y="106"/>
                </a:lnTo>
                <a:lnTo>
                  <a:pt x="1499" y="106"/>
                </a:lnTo>
                <a:lnTo>
                  <a:pt x="1500" y="106"/>
                </a:lnTo>
                <a:lnTo>
                  <a:pt x="1500" y="106"/>
                </a:lnTo>
                <a:lnTo>
                  <a:pt x="1500" y="106"/>
                </a:lnTo>
                <a:lnTo>
                  <a:pt x="1501" y="109"/>
                </a:lnTo>
                <a:lnTo>
                  <a:pt x="1501" y="107"/>
                </a:lnTo>
                <a:lnTo>
                  <a:pt x="1501" y="106"/>
                </a:lnTo>
                <a:lnTo>
                  <a:pt x="1502" y="106"/>
                </a:lnTo>
                <a:lnTo>
                  <a:pt x="1502" y="106"/>
                </a:lnTo>
                <a:lnTo>
                  <a:pt x="1502" y="106"/>
                </a:lnTo>
                <a:lnTo>
                  <a:pt x="1503" y="106"/>
                </a:lnTo>
                <a:lnTo>
                  <a:pt x="1503" y="107"/>
                </a:lnTo>
                <a:lnTo>
                  <a:pt x="1504" y="106"/>
                </a:lnTo>
                <a:lnTo>
                  <a:pt x="1504" y="106"/>
                </a:lnTo>
                <a:lnTo>
                  <a:pt x="1504" y="106"/>
                </a:lnTo>
                <a:lnTo>
                  <a:pt x="1505" y="107"/>
                </a:lnTo>
                <a:lnTo>
                  <a:pt x="1505" y="106"/>
                </a:lnTo>
                <a:lnTo>
                  <a:pt x="1505" y="107"/>
                </a:lnTo>
                <a:lnTo>
                  <a:pt x="1506" y="105"/>
                </a:lnTo>
                <a:lnTo>
                  <a:pt x="1506" y="107"/>
                </a:lnTo>
                <a:lnTo>
                  <a:pt x="1506" y="106"/>
                </a:lnTo>
                <a:lnTo>
                  <a:pt x="1508" y="106"/>
                </a:lnTo>
                <a:lnTo>
                  <a:pt x="1508" y="106"/>
                </a:lnTo>
                <a:lnTo>
                  <a:pt x="1509" y="106"/>
                </a:lnTo>
                <a:lnTo>
                  <a:pt x="1509" y="107"/>
                </a:lnTo>
                <a:lnTo>
                  <a:pt x="1509" y="106"/>
                </a:lnTo>
                <a:lnTo>
                  <a:pt x="1510" y="109"/>
                </a:lnTo>
                <a:lnTo>
                  <a:pt x="1510" y="106"/>
                </a:lnTo>
                <a:lnTo>
                  <a:pt x="1510" y="106"/>
                </a:lnTo>
                <a:lnTo>
                  <a:pt x="1511" y="106"/>
                </a:lnTo>
                <a:lnTo>
                  <a:pt x="1511" y="106"/>
                </a:lnTo>
                <a:lnTo>
                  <a:pt x="1512" y="106"/>
                </a:lnTo>
                <a:lnTo>
                  <a:pt x="1512" y="105"/>
                </a:lnTo>
                <a:lnTo>
                  <a:pt x="1512" y="107"/>
                </a:lnTo>
                <a:lnTo>
                  <a:pt x="1513" y="107"/>
                </a:lnTo>
                <a:lnTo>
                  <a:pt x="1513" y="109"/>
                </a:lnTo>
                <a:lnTo>
                  <a:pt x="1513" y="107"/>
                </a:lnTo>
                <a:lnTo>
                  <a:pt x="1514" y="107"/>
                </a:lnTo>
                <a:lnTo>
                  <a:pt x="1514" y="107"/>
                </a:lnTo>
                <a:lnTo>
                  <a:pt x="1514" y="106"/>
                </a:lnTo>
                <a:lnTo>
                  <a:pt x="1515" y="106"/>
                </a:lnTo>
                <a:lnTo>
                  <a:pt x="1515" y="109"/>
                </a:lnTo>
                <a:lnTo>
                  <a:pt x="1517" y="106"/>
                </a:lnTo>
                <a:lnTo>
                  <a:pt x="1517" y="109"/>
                </a:lnTo>
                <a:lnTo>
                  <a:pt x="1517" y="105"/>
                </a:lnTo>
                <a:lnTo>
                  <a:pt x="1518" y="109"/>
                </a:lnTo>
                <a:lnTo>
                  <a:pt x="1518" y="107"/>
                </a:lnTo>
                <a:lnTo>
                  <a:pt x="1518" y="106"/>
                </a:lnTo>
                <a:lnTo>
                  <a:pt x="1519" y="106"/>
                </a:lnTo>
                <a:lnTo>
                  <a:pt x="1519" y="107"/>
                </a:lnTo>
                <a:lnTo>
                  <a:pt x="1519" y="107"/>
                </a:lnTo>
                <a:lnTo>
                  <a:pt x="1520" y="106"/>
                </a:lnTo>
                <a:lnTo>
                  <a:pt x="1520" y="106"/>
                </a:lnTo>
                <a:lnTo>
                  <a:pt x="1521" y="106"/>
                </a:lnTo>
                <a:lnTo>
                  <a:pt x="1521" y="106"/>
                </a:lnTo>
                <a:lnTo>
                  <a:pt x="1521" y="106"/>
                </a:lnTo>
                <a:lnTo>
                  <a:pt x="1522" y="106"/>
                </a:lnTo>
                <a:lnTo>
                  <a:pt x="1522" y="107"/>
                </a:lnTo>
                <a:lnTo>
                  <a:pt x="1522" y="109"/>
                </a:lnTo>
                <a:lnTo>
                  <a:pt x="1523" y="109"/>
                </a:lnTo>
                <a:lnTo>
                  <a:pt x="1523" y="109"/>
                </a:lnTo>
                <a:lnTo>
                  <a:pt x="1523" y="107"/>
                </a:lnTo>
                <a:lnTo>
                  <a:pt x="1524" y="106"/>
                </a:lnTo>
                <a:lnTo>
                  <a:pt x="1524" y="106"/>
                </a:lnTo>
                <a:lnTo>
                  <a:pt x="1526" y="107"/>
                </a:lnTo>
                <a:lnTo>
                  <a:pt x="1526" y="110"/>
                </a:lnTo>
                <a:lnTo>
                  <a:pt x="1526" y="109"/>
                </a:lnTo>
                <a:lnTo>
                  <a:pt x="1527" y="109"/>
                </a:lnTo>
                <a:lnTo>
                  <a:pt x="1527" y="107"/>
                </a:lnTo>
                <a:lnTo>
                  <a:pt x="1527" y="109"/>
                </a:lnTo>
                <a:lnTo>
                  <a:pt x="1528" y="110"/>
                </a:lnTo>
                <a:lnTo>
                  <a:pt x="1528" y="106"/>
                </a:lnTo>
                <a:lnTo>
                  <a:pt x="1528" y="109"/>
                </a:lnTo>
                <a:lnTo>
                  <a:pt x="1529" y="110"/>
                </a:lnTo>
                <a:lnTo>
                  <a:pt x="1529" y="110"/>
                </a:lnTo>
                <a:lnTo>
                  <a:pt x="1530" y="107"/>
                </a:lnTo>
                <a:lnTo>
                  <a:pt x="1530" y="106"/>
                </a:lnTo>
                <a:lnTo>
                  <a:pt x="1530" y="106"/>
                </a:lnTo>
                <a:lnTo>
                  <a:pt x="1531" y="107"/>
                </a:lnTo>
                <a:lnTo>
                  <a:pt x="1531" y="106"/>
                </a:lnTo>
                <a:lnTo>
                  <a:pt x="1531" y="106"/>
                </a:lnTo>
                <a:lnTo>
                  <a:pt x="1532" y="106"/>
                </a:lnTo>
                <a:lnTo>
                  <a:pt x="1532" y="106"/>
                </a:lnTo>
                <a:lnTo>
                  <a:pt x="1532" y="106"/>
                </a:lnTo>
                <a:lnTo>
                  <a:pt x="1533" y="106"/>
                </a:lnTo>
                <a:lnTo>
                  <a:pt x="1533" y="107"/>
                </a:lnTo>
                <a:lnTo>
                  <a:pt x="1535" y="109"/>
                </a:lnTo>
                <a:lnTo>
                  <a:pt x="1535" y="106"/>
                </a:lnTo>
                <a:lnTo>
                  <a:pt x="1535" y="106"/>
                </a:lnTo>
                <a:lnTo>
                  <a:pt x="1536" y="107"/>
                </a:lnTo>
                <a:lnTo>
                  <a:pt x="1536" y="107"/>
                </a:lnTo>
                <a:lnTo>
                  <a:pt x="1536" y="106"/>
                </a:lnTo>
                <a:lnTo>
                  <a:pt x="1537" y="106"/>
                </a:lnTo>
                <a:lnTo>
                  <a:pt x="1537" y="109"/>
                </a:lnTo>
                <a:lnTo>
                  <a:pt x="1537" y="107"/>
                </a:lnTo>
                <a:lnTo>
                  <a:pt x="1538" y="107"/>
                </a:lnTo>
                <a:lnTo>
                  <a:pt x="1538" y="109"/>
                </a:lnTo>
                <a:lnTo>
                  <a:pt x="1539" y="107"/>
                </a:lnTo>
                <a:lnTo>
                  <a:pt x="1539" y="107"/>
                </a:lnTo>
                <a:lnTo>
                  <a:pt x="1539" y="107"/>
                </a:lnTo>
                <a:lnTo>
                  <a:pt x="1540" y="106"/>
                </a:lnTo>
                <a:lnTo>
                  <a:pt x="1540" y="106"/>
                </a:lnTo>
                <a:lnTo>
                  <a:pt x="1540" y="109"/>
                </a:lnTo>
                <a:lnTo>
                  <a:pt x="1541" y="106"/>
                </a:lnTo>
                <a:lnTo>
                  <a:pt x="1541" y="109"/>
                </a:lnTo>
                <a:lnTo>
                  <a:pt x="1541" y="107"/>
                </a:lnTo>
                <a:lnTo>
                  <a:pt x="1542" y="106"/>
                </a:lnTo>
                <a:lnTo>
                  <a:pt x="1542" y="106"/>
                </a:lnTo>
                <a:lnTo>
                  <a:pt x="1544" y="109"/>
                </a:lnTo>
                <a:lnTo>
                  <a:pt x="1544" y="106"/>
                </a:lnTo>
                <a:lnTo>
                  <a:pt x="1544" y="106"/>
                </a:lnTo>
                <a:lnTo>
                  <a:pt x="1545" y="106"/>
                </a:lnTo>
                <a:lnTo>
                  <a:pt x="1545" y="106"/>
                </a:lnTo>
                <a:lnTo>
                  <a:pt x="1545" y="106"/>
                </a:lnTo>
                <a:lnTo>
                  <a:pt x="1546" y="107"/>
                </a:lnTo>
                <a:lnTo>
                  <a:pt x="1546" y="106"/>
                </a:lnTo>
                <a:lnTo>
                  <a:pt x="1546" y="106"/>
                </a:lnTo>
                <a:lnTo>
                  <a:pt x="1547" y="106"/>
                </a:lnTo>
                <a:lnTo>
                  <a:pt x="1547" y="107"/>
                </a:lnTo>
                <a:lnTo>
                  <a:pt x="1548" y="106"/>
                </a:lnTo>
                <a:lnTo>
                  <a:pt x="1548" y="107"/>
                </a:lnTo>
                <a:lnTo>
                  <a:pt x="1548" y="107"/>
                </a:lnTo>
                <a:lnTo>
                  <a:pt x="1549" y="106"/>
                </a:lnTo>
                <a:lnTo>
                  <a:pt x="1549" y="106"/>
                </a:lnTo>
                <a:lnTo>
                  <a:pt x="1549" y="106"/>
                </a:lnTo>
                <a:lnTo>
                  <a:pt x="1550" y="106"/>
                </a:lnTo>
                <a:lnTo>
                  <a:pt x="1550" y="107"/>
                </a:lnTo>
                <a:lnTo>
                  <a:pt x="1550" y="106"/>
                </a:lnTo>
                <a:lnTo>
                  <a:pt x="1551" y="107"/>
                </a:lnTo>
                <a:lnTo>
                  <a:pt x="1551" y="109"/>
                </a:lnTo>
                <a:lnTo>
                  <a:pt x="1553" y="106"/>
                </a:lnTo>
                <a:lnTo>
                  <a:pt x="1553" y="106"/>
                </a:lnTo>
                <a:lnTo>
                  <a:pt x="1553" y="106"/>
                </a:lnTo>
                <a:lnTo>
                  <a:pt x="1554" y="109"/>
                </a:lnTo>
                <a:lnTo>
                  <a:pt x="1554" y="107"/>
                </a:lnTo>
                <a:lnTo>
                  <a:pt x="1554" y="106"/>
                </a:lnTo>
                <a:lnTo>
                  <a:pt x="1555" y="106"/>
                </a:lnTo>
                <a:lnTo>
                  <a:pt x="1555" y="106"/>
                </a:lnTo>
                <a:lnTo>
                  <a:pt x="1556" y="107"/>
                </a:lnTo>
                <a:lnTo>
                  <a:pt x="1556" y="106"/>
                </a:lnTo>
                <a:lnTo>
                  <a:pt x="1556" y="106"/>
                </a:lnTo>
                <a:lnTo>
                  <a:pt x="1557" y="107"/>
                </a:lnTo>
                <a:lnTo>
                  <a:pt x="1557" y="105"/>
                </a:lnTo>
                <a:lnTo>
                  <a:pt x="1557" y="107"/>
                </a:lnTo>
                <a:lnTo>
                  <a:pt x="1558" y="106"/>
                </a:lnTo>
                <a:lnTo>
                  <a:pt x="1558" y="106"/>
                </a:lnTo>
                <a:lnTo>
                  <a:pt x="1558" y="107"/>
                </a:lnTo>
                <a:lnTo>
                  <a:pt x="1559" y="106"/>
                </a:lnTo>
                <a:lnTo>
                  <a:pt x="1559" y="106"/>
                </a:lnTo>
                <a:lnTo>
                  <a:pt x="1560" y="106"/>
                </a:lnTo>
                <a:lnTo>
                  <a:pt x="1560" y="109"/>
                </a:lnTo>
                <a:lnTo>
                  <a:pt x="1560" y="106"/>
                </a:lnTo>
                <a:lnTo>
                  <a:pt x="1562" y="107"/>
                </a:lnTo>
                <a:lnTo>
                  <a:pt x="1562" y="106"/>
                </a:lnTo>
                <a:lnTo>
                  <a:pt x="1562" y="109"/>
                </a:lnTo>
                <a:lnTo>
                  <a:pt x="1563" y="106"/>
                </a:lnTo>
                <a:lnTo>
                  <a:pt x="1563" y="106"/>
                </a:lnTo>
                <a:lnTo>
                  <a:pt x="1563" y="106"/>
                </a:lnTo>
                <a:lnTo>
                  <a:pt x="1564" y="107"/>
                </a:lnTo>
                <a:lnTo>
                  <a:pt x="1564" y="107"/>
                </a:lnTo>
                <a:lnTo>
                  <a:pt x="1565" y="106"/>
                </a:lnTo>
                <a:lnTo>
                  <a:pt x="1565" y="109"/>
                </a:lnTo>
                <a:lnTo>
                  <a:pt x="1565" y="106"/>
                </a:lnTo>
                <a:lnTo>
                  <a:pt x="1566" y="106"/>
                </a:lnTo>
                <a:lnTo>
                  <a:pt x="1566" y="107"/>
                </a:lnTo>
                <a:lnTo>
                  <a:pt x="1566" y="107"/>
                </a:lnTo>
                <a:lnTo>
                  <a:pt x="1567" y="110"/>
                </a:lnTo>
                <a:lnTo>
                  <a:pt x="1567" y="106"/>
                </a:lnTo>
                <a:lnTo>
                  <a:pt x="1567" y="106"/>
                </a:lnTo>
                <a:lnTo>
                  <a:pt x="1568" y="106"/>
                </a:lnTo>
                <a:lnTo>
                  <a:pt x="1568" y="106"/>
                </a:lnTo>
                <a:lnTo>
                  <a:pt x="1569" y="106"/>
                </a:lnTo>
                <a:lnTo>
                  <a:pt x="1569" y="106"/>
                </a:lnTo>
                <a:lnTo>
                  <a:pt x="1569" y="105"/>
                </a:lnTo>
                <a:lnTo>
                  <a:pt x="1571" y="106"/>
                </a:lnTo>
                <a:lnTo>
                  <a:pt x="1571" y="106"/>
                </a:lnTo>
                <a:lnTo>
                  <a:pt x="1571" y="106"/>
                </a:lnTo>
                <a:lnTo>
                  <a:pt x="1572" y="106"/>
                </a:lnTo>
                <a:lnTo>
                  <a:pt x="1572" y="106"/>
                </a:lnTo>
                <a:lnTo>
                  <a:pt x="1572" y="106"/>
                </a:lnTo>
                <a:lnTo>
                  <a:pt x="1573" y="109"/>
                </a:lnTo>
                <a:lnTo>
                  <a:pt x="1573" y="107"/>
                </a:lnTo>
                <a:lnTo>
                  <a:pt x="1574" y="109"/>
                </a:lnTo>
                <a:lnTo>
                  <a:pt x="1574" y="109"/>
                </a:lnTo>
                <a:lnTo>
                  <a:pt x="1574" y="107"/>
                </a:lnTo>
                <a:lnTo>
                  <a:pt x="1575" y="109"/>
                </a:lnTo>
                <a:lnTo>
                  <a:pt x="1575" y="107"/>
                </a:lnTo>
                <a:lnTo>
                  <a:pt x="1575" y="107"/>
                </a:lnTo>
                <a:lnTo>
                  <a:pt x="1576" y="106"/>
                </a:lnTo>
                <a:lnTo>
                  <a:pt x="1576" y="106"/>
                </a:lnTo>
                <a:lnTo>
                  <a:pt x="1576" y="107"/>
                </a:lnTo>
                <a:lnTo>
                  <a:pt x="1577" y="106"/>
                </a:lnTo>
                <a:lnTo>
                  <a:pt x="1577" y="107"/>
                </a:lnTo>
                <a:lnTo>
                  <a:pt x="1578" y="105"/>
                </a:lnTo>
                <a:lnTo>
                  <a:pt x="1578" y="109"/>
                </a:lnTo>
                <a:lnTo>
                  <a:pt x="1578" y="106"/>
                </a:lnTo>
                <a:lnTo>
                  <a:pt x="1580" y="106"/>
                </a:lnTo>
                <a:lnTo>
                  <a:pt x="1580" y="106"/>
                </a:lnTo>
                <a:lnTo>
                  <a:pt x="1580" y="106"/>
                </a:lnTo>
                <a:lnTo>
                  <a:pt x="1581" y="107"/>
                </a:lnTo>
                <a:lnTo>
                  <a:pt x="1581" y="106"/>
                </a:lnTo>
                <a:lnTo>
                  <a:pt x="1581" y="107"/>
                </a:lnTo>
                <a:lnTo>
                  <a:pt x="1582" y="106"/>
                </a:lnTo>
                <a:lnTo>
                  <a:pt x="1582" y="106"/>
                </a:lnTo>
                <a:lnTo>
                  <a:pt x="1583" y="106"/>
                </a:lnTo>
                <a:lnTo>
                  <a:pt x="1583" y="106"/>
                </a:lnTo>
                <a:lnTo>
                  <a:pt x="1583" y="107"/>
                </a:lnTo>
                <a:lnTo>
                  <a:pt x="1584" y="107"/>
                </a:lnTo>
                <a:lnTo>
                  <a:pt x="1584" y="107"/>
                </a:lnTo>
                <a:lnTo>
                  <a:pt x="1584" y="106"/>
                </a:lnTo>
                <a:lnTo>
                  <a:pt x="1585" y="106"/>
                </a:lnTo>
                <a:lnTo>
                  <a:pt x="1585" y="106"/>
                </a:lnTo>
                <a:lnTo>
                  <a:pt x="1585" y="107"/>
                </a:lnTo>
                <a:lnTo>
                  <a:pt x="1586" y="106"/>
                </a:lnTo>
                <a:lnTo>
                  <a:pt x="1586" y="106"/>
                </a:lnTo>
                <a:lnTo>
                  <a:pt x="1587" y="107"/>
                </a:lnTo>
                <a:lnTo>
                  <a:pt x="1587" y="106"/>
                </a:lnTo>
                <a:lnTo>
                  <a:pt x="1587" y="106"/>
                </a:lnTo>
                <a:lnTo>
                  <a:pt x="1589" y="106"/>
                </a:lnTo>
                <a:lnTo>
                  <a:pt x="1589" y="105"/>
                </a:lnTo>
                <a:lnTo>
                  <a:pt x="1589" y="106"/>
                </a:lnTo>
                <a:lnTo>
                  <a:pt x="1590" y="109"/>
                </a:lnTo>
                <a:lnTo>
                  <a:pt x="1590" y="109"/>
                </a:lnTo>
                <a:lnTo>
                  <a:pt x="1590" y="107"/>
                </a:lnTo>
                <a:lnTo>
                  <a:pt x="1591" y="106"/>
                </a:lnTo>
                <a:lnTo>
                  <a:pt x="1591" y="107"/>
                </a:lnTo>
                <a:lnTo>
                  <a:pt x="1592" y="107"/>
                </a:lnTo>
                <a:lnTo>
                  <a:pt x="1592" y="106"/>
                </a:lnTo>
                <a:lnTo>
                  <a:pt x="1592" y="107"/>
                </a:lnTo>
                <a:lnTo>
                  <a:pt x="1593" y="107"/>
                </a:lnTo>
                <a:lnTo>
                  <a:pt x="1593" y="107"/>
                </a:lnTo>
                <a:lnTo>
                  <a:pt x="1593" y="105"/>
                </a:lnTo>
                <a:lnTo>
                  <a:pt x="1594" y="107"/>
                </a:lnTo>
                <a:lnTo>
                  <a:pt x="1594" y="106"/>
                </a:lnTo>
                <a:lnTo>
                  <a:pt x="1594" y="106"/>
                </a:lnTo>
                <a:lnTo>
                  <a:pt x="1595" y="106"/>
                </a:lnTo>
                <a:lnTo>
                  <a:pt x="1595" y="107"/>
                </a:lnTo>
                <a:lnTo>
                  <a:pt x="1596" y="106"/>
                </a:lnTo>
                <a:lnTo>
                  <a:pt x="1596" y="107"/>
                </a:lnTo>
                <a:lnTo>
                  <a:pt x="1596" y="106"/>
                </a:lnTo>
                <a:lnTo>
                  <a:pt x="1598" y="107"/>
                </a:lnTo>
                <a:lnTo>
                  <a:pt x="1598" y="109"/>
                </a:lnTo>
                <a:lnTo>
                  <a:pt x="1598" y="107"/>
                </a:lnTo>
                <a:lnTo>
                  <a:pt x="1599" y="106"/>
                </a:lnTo>
                <a:lnTo>
                  <a:pt x="1599" y="106"/>
                </a:lnTo>
                <a:lnTo>
                  <a:pt x="1600" y="109"/>
                </a:lnTo>
                <a:lnTo>
                  <a:pt x="1600" y="106"/>
                </a:lnTo>
                <a:lnTo>
                  <a:pt x="1600" y="106"/>
                </a:lnTo>
                <a:lnTo>
                  <a:pt x="1601" y="105"/>
                </a:lnTo>
                <a:lnTo>
                  <a:pt x="1601" y="106"/>
                </a:lnTo>
                <a:lnTo>
                  <a:pt x="1601" y="109"/>
                </a:lnTo>
                <a:lnTo>
                  <a:pt x="1602" y="107"/>
                </a:lnTo>
                <a:lnTo>
                  <a:pt x="1602" y="106"/>
                </a:lnTo>
                <a:lnTo>
                  <a:pt x="1602" y="106"/>
                </a:lnTo>
                <a:lnTo>
                  <a:pt x="1603" y="106"/>
                </a:lnTo>
                <a:lnTo>
                  <a:pt x="1603" y="107"/>
                </a:lnTo>
                <a:lnTo>
                  <a:pt x="1604" y="107"/>
                </a:lnTo>
                <a:lnTo>
                  <a:pt x="1604" y="106"/>
                </a:lnTo>
                <a:lnTo>
                  <a:pt x="1604" y="106"/>
                </a:lnTo>
                <a:lnTo>
                  <a:pt x="1605" y="106"/>
                </a:lnTo>
                <a:lnTo>
                  <a:pt x="1605" y="107"/>
                </a:lnTo>
                <a:lnTo>
                  <a:pt x="1605" y="107"/>
                </a:lnTo>
                <a:lnTo>
                  <a:pt x="1607" y="106"/>
                </a:lnTo>
                <a:lnTo>
                  <a:pt x="1607" y="106"/>
                </a:lnTo>
                <a:lnTo>
                  <a:pt x="1607" y="107"/>
                </a:lnTo>
                <a:lnTo>
                  <a:pt x="1608" y="106"/>
                </a:lnTo>
                <a:lnTo>
                  <a:pt x="1608" y="107"/>
                </a:lnTo>
                <a:lnTo>
                  <a:pt x="1609" y="106"/>
                </a:lnTo>
                <a:lnTo>
                  <a:pt x="1609" y="107"/>
                </a:lnTo>
                <a:lnTo>
                  <a:pt x="1609" y="107"/>
                </a:lnTo>
                <a:lnTo>
                  <a:pt x="1610" y="109"/>
                </a:lnTo>
                <a:lnTo>
                  <a:pt x="1610" y="109"/>
                </a:lnTo>
                <a:lnTo>
                  <a:pt x="1610" y="107"/>
                </a:lnTo>
                <a:lnTo>
                  <a:pt x="1611" y="106"/>
                </a:lnTo>
                <a:lnTo>
                  <a:pt x="1611" y="106"/>
                </a:lnTo>
                <a:lnTo>
                  <a:pt x="1611" y="109"/>
                </a:lnTo>
                <a:lnTo>
                  <a:pt x="1612" y="106"/>
                </a:lnTo>
                <a:lnTo>
                  <a:pt x="1612" y="106"/>
                </a:lnTo>
                <a:lnTo>
                  <a:pt x="1613" y="106"/>
                </a:lnTo>
                <a:lnTo>
                  <a:pt x="1613" y="107"/>
                </a:lnTo>
                <a:lnTo>
                  <a:pt x="1613" y="106"/>
                </a:lnTo>
                <a:lnTo>
                  <a:pt x="1614" y="105"/>
                </a:lnTo>
                <a:lnTo>
                  <a:pt x="1614" y="106"/>
                </a:lnTo>
                <a:lnTo>
                  <a:pt x="1614" y="106"/>
                </a:lnTo>
                <a:lnTo>
                  <a:pt x="1616" y="105"/>
                </a:lnTo>
                <a:lnTo>
                  <a:pt x="1616" y="107"/>
                </a:lnTo>
                <a:lnTo>
                  <a:pt x="1616" y="109"/>
                </a:lnTo>
                <a:lnTo>
                  <a:pt x="1617" y="107"/>
                </a:lnTo>
                <a:lnTo>
                  <a:pt x="1617" y="107"/>
                </a:lnTo>
                <a:lnTo>
                  <a:pt x="1618" y="109"/>
                </a:lnTo>
                <a:lnTo>
                  <a:pt x="1618" y="107"/>
                </a:lnTo>
                <a:lnTo>
                  <a:pt x="1618" y="107"/>
                </a:lnTo>
                <a:lnTo>
                  <a:pt x="1619" y="107"/>
                </a:lnTo>
                <a:lnTo>
                  <a:pt x="1619" y="106"/>
                </a:lnTo>
                <a:lnTo>
                  <a:pt x="1619" y="107"/>
                </a:lnTo>
                <a:lnTo>
                  <a:pt x="1620" y="106"/>
                </a:lnTo>
                <a:lnTo>
                  <a:pt x="1620" y="107"/>
                </a:lnTo>
                <a:lnTo>
                  <a:pt x="1620" y="109"/>
                </a:lnTo>
                <a:lnTo>
                  <a:pt x="1621" y="106"/>
                </a:lnTo>
                <a:lnTo>
                  <a:pt x="1621" y="109"/>
                </a:lnTo>
                <a:lnTo>
                  <a:pt x="1622" y="107"/>
                </a:lnTo>
                <a:lnTo>
                  <a:pt x="1622" y="109"/>
                </a:lnTo>
                <a:lnTo>
                  <a:pt x="1622" y="107"/>
                </a:lnTo>
                <a:lnTo>
                  <a:pt x="1623" y="109"/>
                </a:lnTo>
                <a:lnTo>
                  <a:pt x="1623" y="109"/>
                </a:lnTo>
                <a:lnTo>
                  <a:pt x="1623" y="107"/>
                </a:lnTo>
                <a:lnTo>
                  <a:pt x="1625" y="107"/>
                </a:lnTo>
                <a:lnTo>
                  <a:pt x="1625" y="105"/>
                </a:lnTo>
                <a:lnTo>
                  <a:pt x="1625" y="109"/>
                </a:lnTo>
                <a:lnTo>
                  <a:pt x="1626" y="107"/>
                </a:lnTo>
                <a:lnTo>
                  <a:pt x="1626" y="106"/>
                </a:lnTo>
                <a:lnTo>
                  <a:pt x="1627" y="106"/>
                </a:lnTo>
                <a:lnTo>
                  <a:pt x="1627" y="106"/>
                </a:lnTo>
                <a:lnTo>
                  <a:pt x="1627" y="106"/>
                </a:lnTo>
                <a:lnTo>
                  <a:pt x="1628" y="109"/>
                </a:lnTo>
                <a:lnTo>
                  <a:pt x="1628" y="106"/>
                </a:lnTo>
                <a:lnTo>
                  <a:pt x="1628" y="106"/>
                </a:lnTo>
                <a:lnTo>
                  <a:pt x="1629" y="107"/>
                </a:lnTo>
                <a:lnTo>
                  <a:pt x="1629" y="107"/>
                </a:lnTo>
                <a:lnTo>
                  <a:pt x="1629" y="107"/>
                </a:lnTo>
                <a:lnTo>
                  <a:pt x="1630" y="106"/>
                </a:lnTo>
                <a:lnTo>
                  <a:pt x="1630" y="107"/>
                </a:lnTo>
                <a:lnTo>
                  <a:pt x="1631" y="106"/>
                </a:lnTo>
                <a:lnTo>
                  <a:pt x="1631" y="106"/>
                </a:lnTo>
                <a:lnTo>
                  <a:pt x="1631" y="106"/>
                </a:lnTo>
                <a:lnTo>
                  <a:pt x="1632" y="106"/>
                </a:lnTo>
                <a:lnTo>
                  <a:pt x="1632" y="107"/>
                </a:lnTo>
                <a:lnTo>
                  <a:pt x="1632" y="106"/>
                </a:lnTo>
                <a:lnTo>
                  <a:pt x="1634" y="106"/>
                </a:lnTo>
                <a:lnTo>
                  <a:pt x="1634" y="106"/>
                </a:lnTo>
                <a:lnTo>
                  <a:pt x="1634" y="107"/>
                </a:lnTo>
                <a:lnTo>
                  <a:pt x="1635" y="106"/>
                </a:lnTo>
                <a:lnTo>
                  <a:pt x="1635" y="107"/>
                </a:lnTo>
                <a:lnTo>
                  <a:pt x="1636" y="107"/>
                </a:lnTo>
                <a:lnTo>
                  <a:pt x="1636" y="106"/>
                </a:lnTo>
                <a:lnTo>
                  <a:pt x="1636" y="106"/>
                </a:lnTo>
                <a:lnTo>
                  <a:pt x="1637" y="106"/>
                </a:lnTo>
                <a:lnTo>
                  <a:pt x="1637" y="107"/>
                </a:lnTo>
                <a:lnTo>
                  <a:pt x="1637" y="109"/>
                </a:lnTo>
                <a:lnTo>
                  <a:pt x="1638" y="107"/>
                </a:lnTo>
                <a:lnTo>
                  <a:pt x="1638" y="107"/>
                </a:lnTo>
                <a:lnTo>
                  <a:pt x="1638" y="106"/>
                </a:lnTo>
                <a:lnTo>
                  <a:pt x="1639" y="106"/>
                </a:lnTo>
                <a:lnTo>
                  <a:pt x="1639" y="109"/>
                </a:lnTo>
                <a:lnTo>
                  <a:pt x="1640" y="106"/>
                </a:lnTo>
                <a:lnTo>
                  <a:pt x="1640" y="106"/>
                </a:lnTo>
                <a:lnTo>
                  <a:pt x="1640" y="106"/>
                </a:lnTo>
                <a:lnTo>
                  <a:pt x="1641" y="106"/>
                </a:lnTo>
                <a:lnTo>
                  <a:pt x="1641" y="109"/>
                </a:lnTo>
                <a:lnTo>
                  <a:pt x="1641" y="107"/>
                </a:lnTo>
                <a:lnTo>
                  <a:pt x="1643" y="107"/>
                </a:lnTo>
                <a:lnTo>
                  <a:pt x="1643" y="105"/>
                </a:lnTo>
                <a:lnTo>
                  <a:pt x="1644" y="109"/>
                </a:lnTo>
                <a:lnTo>
                  <a:pt x="1644" y="106"/>
                </a:lnTo>
                <a:lnTo>
                  <a:pt x="1644" y="106"/>
                </a:lnTo>
                <a:lnTo>
                  <a:pt x="1645" y="106"/>
                </a:lnTo>
                <a:lnTo>
                  <a:pt x="1645" y="106"/>
                </a:lnTo>
                <a:lnTo>
                  <a:pt x="1645" y="106"/>
                </a:lnTo>
                <a:lnTo>
                  <a:pt x="1646" y="105"/>
                </a:lnTo>
                <a:lnTo>
                  <a:pt x="1646" y="107"/>
                </a:lnTo>
                <a:lnTo>
                  <a:pt x="1646" y="107"/>
                </a:lnTo>
                <a:lnTo>
                  <a:pt x="1647" y="106"/>
                </a:lnTo>
                <a:lnTo>
                  <a:pt x="1647" y="106"/>
                </a:lnTo>
                <a:lnTo>
                  <a:pt x="1648" y="106"/>
                </a:lnTo>
                <a:lnTo>
                  <a:pt x="1648" y="107"/>
                </a:lnTo>
                <a:lnTo>
                  <a:pt x="1648" y="106"/>
                </a:lnTo>
                <a:lnTo>
                  <a:pt x="1649" y="106"/>
                </a:lnTo>
                <a:lnTo>
                  <a:pt x="1649" y="106"/>
                </a:lnTo>
                <a:lnTo>
                  <a:pt x="1649" y="106"/>
                </a:lnTo>
                <a:lnTo>
                  <a:pt x="1650" y="106"/>
                </a:lnTo>
                <a:lnTo>
                  <a:pt x="1650" y="106"/>
                </a:lnTo>
                <a:lnTo>
                  <a:pt x="1650" y="106"/>
                </a:lnTo>
                <a:lnTo>
                  <a:pt x="1652" y="106"/>
                </a:lnTo>
                <a:lnTo>
                  <a:pt x="1652" y="106"/>
                </a:lnTo>
                <a:lnTo>
                  <a:pt x="1653" y="106"/>
                </a:lnTo>
                <a:lnTo>
                  <a:pt x="1653" y="106"/>
                </a:lnTo>
                <a:lnTo>
                  <a:pt x="1653" y="106"/>
                </a:lnTo>
                <a:lnTo>
                  <a:pt x="1654" y="106"/>
                </a:lnTo>
                <a:lnTo>
                  <a:pt x="1654" y="106"/>
                </a:lnTo>
                <a:lnTo>
                  <a:pt x="1654" y="106"/>
                </a:lnTo>
                <a:lnTo>
                  <a:pt x="1655" y="106"/>
                </a:lnTo>
                <a:lnTo>
                  <a:pt x="1655" y="107"/>
                </a:lnTo>
                <a:lnTo>
                  <a:pt x="1655" y="106"/>
                </a:lnTo>
                <a:lnTo>
                  <a:pt x="1656" y="107"/>
                </a:lnTo>
                <a:lnTo>
                  <a:pt x="1656" y="107"/>
                </a:lnTo>
                <a:lnTo>
                  <a:pt x="1657" y="106"/>
                </a:lnTo>
                <a:lnTo>
                  <a:pt x="1657" y="106"/>
                </a:lnTo>
                <a:lnTo>
                  <a:pt x="1657" y="106"/>
                </a:lnTo>
                <a:lnTo>
                  <a:pt x="1658" y="107"/>
                </a:lnTo>
                <a:lnTo>
                  <a:pt x="1658" y="106"/>
                </a:lnTo>
                <a:lnTo>
                  <a:pt x="1658" y="106"/>
                </a:lnTo>
                <a:lnTo>
                  <a:pt x="1659" y="106"/>
                </a:lnTo>
                <a:lnTo>
                  <a:pt x="1659" y="106"/>
                </a:lnTo>
                <a:lnTo>
                  <a:pt x="1659" y="106"/>
                </a:lnTo>
                <a:lnTo>
                  <a:pt x="1661" y="107"/>
                </a:lnTo>
                <a:lnTo>
                  <a:pt x="1661" y="106"/>
                </a:lnTo>
                <a:lnTo>
                  <a:pt x="1662" y="106"/>
                </a:lnTo>
                <a:lnTo>
                  <a:pt x="1662" y="107"/>
                </a:lnTo>
                <a:lnTo>
                  <a:pt x="1662" y="106"/>
                </a:lnTo>
                <a:lnTo>
                  <a:pt x="1663" y="107"/>
                </a:lnTo>
                <a:lnTo>
                  <a:pt x="1663" y="107"/>
                </a:lnTo>
                <a:lnTo>
                  <a:pt x="1663" y="109"/>
                </a:lnTo>
                <a:lnTo>
                  <a:pt x="1664" y="107"/>
                </a:lnTo>
                <a:lnTo>
                  <a:pt x="1664" y="106"/>
                </a:lnTo>
                <a:lnTo>
                  <a:pt x="1664" y="107"/>
                </a:lnTo>
                <a:lnTo>
                  <a:pt x="1665" y="107"/>
                </a:lnTo>
                <a:lnTo>
                  <a:pt x="1665" y="106"/>
                </a:lnTo>
                <a:lnTo>
                  <a:pt x="1666" y="107"/>
                </a:lnTo>
                <a:lnTo>
                  <a:pt x="1666" y="106"/>
                </a:lnTo>
                <a:lnTo>
                  <a:pt x="1666" y="107"/>
                </a:lnTo>
                <a:lnTo>
                  <a:pt x="1667" y="107"/>
                </a:lnTo>
                <a:lnTo>
                  <a:pt x="1667" y="107"/>
                </a:lnTo>
                <a:lnTo>
                  <a:pt x="1667" y="106"/>
                </a:lnTo>
                <a:lnTo>
                  <a:pt x="1668" y="106"/>
                </a:lnTo>
                <a:lnTo>
                  <a:pt x="1668" y="106"/>
                </a:lnTo>
                <a:lnTo>
                  <a:pt x="1668" y="106"/>
                </a:lnTo>
                <a:lnTo>
                  <a:pt x="1670" y="107"/>
                </a:lnTo>
                <a:lnTo>
                  <a:pt x="1670" y="106"/>
                </a:lnTo>
                <a:lnTo>
                  <a:pt x="1671" y="106"/>
                </a:lnTo>
                <a:lnTo>
                  <a:pt x="1671" y="106"/>
                </a:lnTo>
                <a:lnTo>
                  <a:pt x="1671" y="106"/>
                </a:lnTo>
                <a:lnTo>
                  <a:pt x="1672" y="107"/>
                </a:lnTo>
                <a:lnTo>
                  <a:pt x="1672" y="106"/>
                </a:lnTo>
                <a:lnTo>
                  <a:pt x="1672" y="106"/>
                </a:lnTo>
                <a:lnTo>
                  <a:pt x="1673" y="105"/>
                </a:lnTo>
                <a:lnTo>
                  <a:pt x="1673" y="106"/>
                </a:lnTo>
                <a:lnTo>
                  <a:pt x="1673" y="106"/>
                </a:lnTo>
                <a:lnTo>
                  <a:pt x="1674" y="106"/>
                </a:lnTo>
                <a:lnTo>
                  <a:pt x="1674" y="106"/>
                </a:lnTo>
                <a:lnTo>
                  <a:pt x="1675" y="106"/>
                </a:lnTo>
                <a:lnTo>
                  <a:pt x="1675" y="106"/>
                </a:lnTo>
                <a:lnTo>
                  <a:pt x="1675" y="106"/>
                </a:lnTo>
                <a:lnTo>
                  <a:pt x="1676" y="107"/>
                </a:lnTo>
                <a:lnTo>
                  <a:pt x="1676" y="107"/>
                </a:lnTo>
                <a:lnTo>
                  <a:pt x="1676" y="107"/>
                </a:lnTo>
                <a:lnTo>
                  <a:pt x="1677" y="107"/>
                </a:lnTo>
                <a:lnTo>
                  <a:pt x="1677" y="106"/>
                </a:lnTo>
                <a:lnTo>
                  <a:pt x="1677" y="106"/>
                </a:lnTo>
                <a:lnTo>
                  <a:pt x="1679" y="106"/>
                </a:lnTo>
                <a:lnTo>
                  <a:pt x="1679" y="106"/>
                </a:lnTo>
                <a:lnTo>
                  <a:pt x="1680" y="107"/>
                </a:lnTo>
                <a:lnTo>
                  <a:pt x="1680" y="107"/>
                </a:lnTo>
                <a:lnTo>
                  <a:pt x="1680" y="106"/>
                </a:lnTo>
                <a:lnTo>
                  <a:pt x="1681" y="107"/>
                </a:lnTo>
                <a:lnTo>
                  <a:pt x="1681" y="106"/>
                </a:lnTo>
                <a:lnTo>
                  <a:pt x="1681" y="106"/>
                </a:lnTo>
                <a:lnTo>
                  <a:pt x="1682" y="107"/>
                </a:lnTo>
                <a:lnTo>
                  <a:pt x="1682" y="106"/>
                </a:lnTo>
                <a:lnTo>
                  <a:pt x="1683" y="106"/>
                </a:lnTo>
                <a:lnTo>
                  <a:pt x="1683" y="106"/>
                </a:lnTo>
                <a:lnTo>
                  <a:pt x="1683" y="107"/>
                </a:lnTo>
                <a:lnTo>
                  <a:pt x="1684" y="106"/>
                </a:lnTo>
                <a:lnTo>
                  <a:pt x="1684" y="106"/>
                </a:lnTo>
                <a:lnTo>
                  <a:pt x="1684" y="106"/>
                </a:lnTo>
                <a:lnTo>
                  <a:pt x="1685" y="106"/>
                </a:lnTo>
                <a:lnTo>
                  <a:pt x="1685" y="107"/>
                </a:lnTo>
                <a:lnTo>
                  <a:pt x="1685" y="105"/>
                </a:lnTo>
                <a:lnTo>
                  <a:pt x="1686" y="107"/>
                </a:lnTo>
                <a:lnTo>
                  <a:pt x="1686" y="106"/>
                </a:lnTo>
                <a:lnTo>
                  <a:pt x="1688" y="105"/>
                </a:lnTo>
                <a:lnTo>
                  <a:pt x="1688" y="106"/>
                </a:lnTo>
                <a:lnTo>
                  <a:pt x="1688" y="105"/>
                </a:lnTo>
                <a:lnTo>
                  <a:pt x="1689" y="106"/>
                </a:lnTo>
                <a:lnTo>
                  <a:pt x="1689" y="106"/>
                </a:lnTo>
                <a:lnTo>
                  <a:pt x="1689" y="106"/>
                </a:lnTo>
                <a:lnTo>
                  <a:pt x="1690" y="109"/>
                </a:lnTo>
                <a:lnTo>
                  <a:pt x="1690" y="105"/>
                </a:lnTo>
                <a:lnTo>
                  <a:pt x="1690" y="106"/>
                </a:lnTo>
                <a:lnTo>
                  <a:pt x="1691" y="106"/>
                </a:lnTo>
                <a:lnTo>
                  <a:pt x="1691" y="107"/>
                </a:lnTo>
                <a:lnTo>
                  <a:pt x="1692" y="106"/>
                </a:lnTo>
                <a:lnTo>
                  <a:pt x="1692" y="106"/>
                </a:lnTo>
                <a:lnTo>
                  <a:pt x="1692" y="106"/>
                </a:lnTo>
                <a:lnTo>
                  <a:pt x="1693" y="106"/>
                </a:lnTo>
                <a:lnTo>
                  <a:pt x="1693" y="109"/>
                </a:lnTo>
                <a:lnTo>
                  <a:pt x="1693" y="106"/>
                </a:lnTo>
                <a:lnTo>
                  <a:pt x="1694" y="106"/>
                </a:lnTo>
                <a:lnTo>
                  <a:pt x="1694" y="107"/>
                </a:lnTo>
                <a:lnTo>
                  <a:pt x="1694" y="107"/>
                </a:lnTo>
                <a:lnTo>
                  <a:pt x="1695" y="105"/>
                </a:lnTo>
                <a:lnTo>
                  <a:pt x="1695" y="106"/>
                </a:lnTo>
                <a:lnTo>
                  <a:pt x="1696" y="106"/>
                </a:lnTo>
                <a:lnTo>
                  <a:pt x="1696" y="106"/>
                </a:lnTo>
                <a:lnTo>
                  <a:pt x="1696" y="104"/>
                </a:lnTo>
                <a:lnTo>
                  <a:pt x="1698" y="105"/>
                </a:lnTo>
                <a:lnTo>
                  <a:pt x="1698" y="106"/>
                </a:lnTo>
                <a:lnTo>
                  <a:pt x="1698" y="107"/>
                </a:lnTo>
                <a:lnTo>
                  <a:pt x="1699" y="106"/>
                </a:lnTo>
                <a:lnTo>
                  <a:pt x="1699" y="106"/>
                </a:lnTo>
                <a:lnTo>
                  <a:pt x="1699" y="106"/>
                </a:lnTo>
                <a:lnTo>
                  <a:pt x="1700" y="106"/>
                </a:lnTo>
                <a:lnTo>
                  <a:pt x="1700" y="106"/>
                </a:lnTo>
                <a:lnTo>
                  <a:pt x="1701" y="106"/>
                </a:lnTo>
                <a:lnTo>
                  <a:pt x="1701" y="106"/>
                </a:lnTo>
                <a:lnTo>
                  <a:pt x="1701" y="107"/>
                </a:lnTo>
                <a:lnTo>
                  <a:pt x="1702" y="106"/>
                </a:lnTo>
                <a:lnTo>
                  <a:pt x="1702" y="109"/>
                </a:lnTo>
                <a:lnTo>
                  <a:pt x="1702" y="107"/>
                </a:lnTo>
                <a:lnTo>
                  <a:pt x="1703" y="107"/>
                </a:lnTo>
                <a:lnTo>
                  <a:pt x="1703" y="106"/>
                </a:lnTo>
                <a:lnTo>
                  <a:pt x="1703" y="109"/>
                </a:lnTo>
                <a:lnTo>
                  <a:pt x="1704" y="110"/>
                </a:lnTo>
                <a:lnTo>
                  <a:pt x="1704" y="106"/>
                </a:lnTo>
                <a:lnTo>
                  <a:pt x="1705" y="107"/>
                </a:lnTo>
                <a:lnTo>
                  <a:pt x="1705" y="107"/>
                </a:lnTo>
                <a:lnTo>
                  <a:pt x="1705" y="106"/>
                </a:lnTo>
                <a:lnTo>
                  <a:pt x="1707" y="106"/>
                </a:lnTo>
                <a:lnTo>
                  <a:pt x="1707" y="109"/>
                </a:lnTo>
                <a:lnTo>
                  <a:pt x="1707" y="106"/>
                </a:lnTo>
                <a:lnTo>
                  <a:pt x="1708" y="107"/>
                </a:lnTo>
                <a:lnTo>
                  <a:pt x="1708" y="107"/>
                </a:lnTo>
                <a:lnTo>
                  <a:pt x="1708" y="107"/>
                </a:lnTo>
                <a:lnTo>
                  <a:pt x="1709" y="105"/>
                </a:lnTo>
                <a:lnTo>
                  <a:pt x="1709" y="107"/>
                </a:lnTo>
                <a:lnTo>
                  <a:pt x="1710" y="106"/>
                </a:lnTo>
                <a:lnTo>
                  <a:pt x="1710" y="106"/>
                </a:lnTo>
                <a:lnTo>
                  <a:pt x="1710" y="106"/>
                </a:lnTo>
                <a:lnTo>
                  <a:pt x="1711" y="107"/>
                </a:lnTo>
                <a:lnTo>
                  <a:pt x="1711" y="106"/>
                </a:lnTo>
                <a:lnTo>
                  <a:pt x="1711" y="107"/>
                </a:lnTo>
                <a:lnTo>
                  <a:pt x="1712" y="106"/>
                </a:lnTo>
                <a:lnTo>
                  <a:pt x="1712" y="105"/>
                </a:lnTo>
                <a:lnTo>
                  <a:pt x="1712" y="106"/>
                </a:lnTo>
                <a:lnTo>
                  <a:pt x="1713" y="106"/>
                </a:lnTo>
                <a:lnTo>
                  <a:pt x="1713" y="105"/>
                </a:lnTo>
                <a:lnTo>
                  <a:pt x="1714" y="107"/>
                </a:lnTo>
                <a:lnTo>
                  <a:pt x="1714" y="107"/>
                </a:lnTo>
                <a:lnTo>
                  <a:pt x="1714" y="106"/>
                </a:lnTo>
                <a:lnTo>
                  <a:pt x="1716" y="107"/>
                </a:lnTo>
                <a:lnTo>
                  <a:pt x="1716" y="106"/>
                </a:lnTo>
                <a:lnTo>
                  <a:pt x="1716" y="107"/>
                </a:lnTo>
                <a:lnTo>
                  <a:pt x="1717" y="106"/>
                </a:lnTo>
                <a:lnTo>
                  <a:pt x="1717" y="107"/>
                </a:lnTo>
                <a:lnTo>
                  <a:pt x="1717" y="106"/>
                </a:lnTo>
                <a:lnTo>
                  <a:pt x="1718" y="106"/>
                </a:lnTo>
                <a:lnTo>
                  <a:pt x="1718" y="106"/>
                </a:lnTo>
                <a:lnTo>
                  <a:pt x="1719" y="106"/>
                </a:lnTo>
                <a:lnTo>
                  <a:pt x="1719" y="106"/>
                </a:lnTo>
                <a:lnTo>
                  <a:pt x="1719" y="106"/>
                </a:lnTo>
                <a:lnTo>
                  <a:pt x="1720" y="106"/>
                </a:lnTo>
                <a:lnTo>
                  <a:pt x="1720" y="106"/>
                </a:lnTo>
                <a:lnTo>
                  <a:pt x="1720" y="106"/>
                </a:lnTo>
                <a:lnTo>
                  <a:pt x="1721" y="107"/>
                </a:lnTo>
                <a:lnTo>
                  <a:pt x="1721" y="106"/>
                </a:lnTo>
                <a:lnTo>
                  <a:pt x="1721" y="107"/>
                </a:lnTo>
                <a:lnTo>
                  <a:pt x="1722" y="106"/>
                </a:lnTo>
                <a:lnTo>
                  <a:pt x="1722" y="107"/>
                </a:lnTo>
                <a:lnTo>
                  <a:pt x="1723" y="107"/>
                </a:lnTo>
                <a:lnTo>
                  <a:pt x="1723" y="106"/>
                </a:lnTo>
                <a:lnTo>
                  <a:pt x="1723" y="107"/>
                </a:lnTo>
                <a:lnTo>
                  <a:pt x="1725" y="106"/>
                </a:lnTo>
                <a:lnTo>
                  <a:pt x="1725" y="106"/>
                </a:lnTo>
                <a:lnTo>
                  <a:pt x="1725" y="106"/>
                </a:lnTo>
                <a:lnTo>
                  <a:pt x="1726" y="109"/>
                </a:lnTo>
                <a:lnTo>
                  <a:pt x="1726" y="106"/>
                </a:lnTo>
                <a:lnTo>
                  <a:pt x="1727" y="106"/>
                </a:lnTo>
                <a:lnTo>
                  <a:pt x="1727" y="106"/>
                </a:lnTo>
                <a:lnTo>
                  <a:pt x="1727" y="106"/>
                </a:lnTo>
                <a:lnTo>
                  <a:pt x="1728" y="106"/>
                </a:lnTo>
                <a:lnTo>
                  <a:pt x="1728" y="106"/>
                </a:lnTo>
                <a:lnTo>
                  <a:pt x="1728" y="106"/>
                </a:lnTo>
                <a:lnTo>
                  <a:pt x="1729" y="106"/>
                </a:lnTo>
                <a:lnTo>
                  <a:pt x="1729" y="106"/>
                </a:lnTo>
                <a:lnTo>
                  <a:pt x="1729" y="106"/>
                </a:lnTo>
                <a:lnTo>
                  <a:pt x="1730" y="106"/>
                </a:lnTo>
                <a:lnTo>
                  <a:pt x="1730" y="106"/>
                </a:lnTo>
                <a:lnTo>
                  <a:pt x="1731" y="106"/>
                </a:lnTo>
                <a:lnTo>
                  <a:pt x="1731" y="104"/>
                </a:lnTo>
                <a:lnTo>
                  <a:pt x="1731" y="106"/>
                </a:lnTo>
                <a:lnTo>
                  <a:pt x="1732" y="104"/>
                </a:lnTo>
                <a:lnTo>
                  <a:pt x="1732" y="106"/>
                </a:lnTo>
                <a:lnTo>
                  <a:pt x="1732" y="105"/>
                </a:lnTo>
                <a:lnTo>
                  <a:pt x="1734" y="106"/>
                </a:lnTo>
                <a:lnTo>
                  <a:pt x="1734" y="104"/>
                </a:lnTo>
                <a:lnTo>
                  <a:pt x="1734" y="106"/>
                </a:lnTo>
                <a:lnTo>
                  <a:pt x="1735" y="106"/>
                </a:lnTo>
                <a:lnTo>
                  <a:pt x="1735" y="106"/>
                </a:lnTo>
                <a:lnTo>
                  <a:pt x="1736" y="106"/>
                </a:lnTo>
                <a:lnTo>
                  <a:pt x="1736" y="106"/>
                </a:lnTo>
                <a:lnTo>
                  <a:pt x="1736" y="105"/>
                </a:lnTo>
                <a:lnTo>
                  <a:pt x="1737" y="106"/>
                </a:lnTo>
                <a:lnTo>
                  <a:pt x="1737" y="106"/>
                </a:lnTo>
                <a:lnTo>
                  <a:pt x="1737" y="107"/>
                </a:lnTo>
                <a:lnTo>
                  <a:pt x="1738" y="106"/>
                </a:lnTo>
                <a:lnTo>
                  <a:pt x="1738" y="109"/>
                </a:lnTo>
                <a:lnTo>
                  <a:pt x="1738" y="106"/>
                </a:lnTo>
                <a:lnTo>
                  <a:pt x="1739" y="107"/>
                </a:lnTo>
                <a:lnTo>
                  <a:pt x="1739" y="105"/>
                </a:lnTo>
                <a:lnTo>
                  <a:pt x="1740" y="106"/>
                </a:lnTo>
                <a:lnTo>
                  <a:pt x="1740" y="106"/>
                </a:lnTo>
                <a:lnTo>
                  <a:pt x="1740" y="107"/>
                </a:lnTo>
                <a:lnTo>
                  <a:pt x="1741" y="107"/>
                </a:lnTo>
                <a:lnTo>
                  <a:pt x="1741" y="107"/>
                </a:lnTo>
                <a:lnTo>
                  <a:pt x="1741" y="106"/>
                </a:lnTo>
                <a:lnTo>
                  <a:pt x="1743" y="107"/>
                </a:lnTo>
                <a:lnTo>
                  <a:pt x="1743" y="107"/>
                </a:lnTo>
                <a:lnTo>
                  <a:pt x="1743" y="106"/>
                </a:lnTo>
                <a:lnTo>
                  <a:pt x="1744" y="106"/>
                </a:lnTo>
                <a:lnTo>
                  <a:pt x="1744" y="107"/>
                </a:lnTo>
                <a:lnTo>
                  <a:pt x="1745" y="109"/>
                </a:lnTo>
                <a:lnTo>
                  <a:pt x="1745" y="107"/>
                </a:lnTo>
                <a:lnTo>
                  <a:pt x="1745" y="109"/>
                </a:lnTo>
                <a:lnTo>
                  <a:pt x="1746" y="106"/>
                </a:lnTo>
                <a:lnTo>
                  <a:pt x="1746" y="106"/>
                </a:lnTo>
                <a:lnTo>
                  <a:pt x="1746" y="107"/>
                </a:lnTo>
                <a:lnTo>
                  <a:pt x="1747" y="106"/>
                </a:lnTo>
                <a:lnTo>
                  <a:pt x="1747" y="106"/>
                </a:lnTo>
                <a:lnTo>
                  <a:pt x="1747" y="109"/>
                </a:lnTo>
                <a:lnTo>
                  <a:pt x="1748" y="106"/>
                </a:lnTo>
                <a:lnTo>
                  <a:pt x="1748" y="106"/>
                </a:lnTo>
                <a:lnTo>
                  <a:pt x="1749" y="106"/>
                </a:lnTo>
                <a:lnTo>
                  <a:pt x="1749" y="107"/>
                </a:lnTo>
                <a:lnTo>
                  <a:pt x="1749" y="107"/>
                </a:lnTo>
                <a:lnTo>
                  <a:pt x="1750" y="105"/>
                </a:lnTo>
                <a:lnTo>
                  <a:pt x="1750" y="105"/>
                </a:lnTo>
                <a:lnTo>
                  <a:pt x="1750" y="106"/>
                </a:lnTo>
                <a:lnTo>
                  <a:pt x="1752" y="106"/>
                </a:lnTo>
                <a:lnTo>
                  <a:pt x="1752" y="106"/>
                </a:lnTo>
                <a:lnTo>
                  <a:pt x="1752" y="106"/>
                </a:lnTo>
                <a:lnTo>
                  <a:pt x="1753" y="106"/>
                </a:lnTo>
                <a:lnTo>
                  <a:pt x="1753" y="106"/>
                </a:lnTo>
                <a:lnTo>
                  <a:pt x="1754" y="106"/>
                </a:lnTo>
                <a:lnTo>
                  <a:pt x="1754" y="106"/>
                </a:lnTo>
                <a:lnTo>
                  <a:pt x="1754" y="106"/>
                </a:lnTo>
                <a:lnTo>
                  <a:pt x="1755" y="106"/>
                </a:lnTo>
                <a:lnTo>
                  <a:pt x="1755" y="107"/>
                </a:lnTo>
                <a:lnTo>
                  <a:pt x="1755" y="106"/>
                </a:lnTo>
                <a:lnTo>
                  <a:pt x="1756" y="106"/>
                </a:lnTo>
                <a:lnTo>
                  <a:pt x="1756" y="107"/>
                </a:lnTo>
                <a:lnTo>
                  <a:pt x="1756" y="107"/>
                </a:lnTo>
                <a:lnTo>
                  <a:pt x="1757" y="106"/>
                </a:lnTo>
                <a:lnTo>
                  <a:pt x="1757" y="106"/>
                </a:lnTo>
                <a:lnTo>
                  <a:pt x="1758" y="106"/>
                </a:lnTo>
                <a:lnTo>
                  <a:pt x="1758" y="106"/>
                </a:lnTo>
                <a:lnTo>
                  <a:pt x="1758" y="106"/>
                </a:lnTo>
                <a:lnTo>
                  <a:pt x="1759" y="106"/>
                </a:lnTo>
                <a:lnTo>
                  <a:pt x="1759" y="105"/>
                </a:lnTo>
                <a:lnTo>
                  <a:pt x="1759" y="107"/>
                </a:lnTo>
                <a:lnTo>
                  <a:pt x="1761" y="107"/>
                </a:lnTo>
                <a:lnTo>
                  <a:pt x="1761" y="106"/>
                </a:lnTo>
                <a:lnTo>
                  <a:pt x="1761" y="106"/>
                </a:lnTo>
                <a:lnTo>
                  <a:pt x="1762" y="106"/>
                </a:lnTo>
                <a:lnTo>
                  <a:pt x="1762" y="106"/>
                </a:lnTo>
                <a:lnTo>
                  <a:pt x="1763" y="106"/>
                </a:lnTo>
                <a:lnTo>
                  <a:pt x="1763" y="106"/>
                </a:lnTo>
                <a:lnTo>
                  <a:pt x="1763" y="107"/>
                </a:lnTo>
                <a:lnTo>
                  <a:pt x="1764" y="106"/>
                </a:lnTo>
                <a:lnTo>
                  <a:pt x="1764" y="106"/>
                </a:lnTo>
                <a:lnTo>
                  <a:pt x="1764" y="106"/>
                </a:lnTo>
                <a:lnTo>
                  <a:pt x="1765" y="107"/>
                </a:lnTo>
                <a:lnTo>
                  <a:pt x="1765" y="107"/>
                </a:lnTo>
                <a:lnTo>
                  <a:pt x="1765" y="107"/>
                </a:lnTo>
                <a:lnTo>
                  <a:pt x="1766" y="106"/>
                </a:lnTo>
                <a:lnTo>
                  <a:pt x="1766" y="107"/>
                </a:lnTo>
                <a:lnTo>
                  <a:pt x="1767" y="109"/>
                </a:lnTo>
                <a:lnTo>
                  <a:pt x="1767" y="106"/>
                </a:lnTo>
                <a:lnTo>
                  <a:pt x="1767" y="107"/>
                </a:lnTo>
                <a:lnTo>
                  <a:pt x="1768" y="106"/>
                </a:lnTo>
                <a:lnTo>
                  <a:pt x="1768" y="106"/>
                </a:lnTo>
                <a:lnTo>
                  <a:pt x="1768" y="106"/>
                </a:lnTo>
                <a:lnTo>
                  <a:pt x="1770" y="106"/>
                </a:lnTo>
                <a:lnTo>
                  <a:pt x="1770" y="106"/>
                </a:lnTo>
                <a:lnTo>
                  <a:pt x="1771" y="106"/>
                </a:lnTo>
                <a:lnTo>
                  <a:pt x="1771" y="106"/>
                </a:lnTo>
                <a:lnTo>
                  <a:pt x="1771" y="107"/>
                </a:lnTo>
                <a:lnTo>
                  <a:pt x="1772" y="106"/>
                </a:lnTo>
                <a:lnTo>
                  <a:pt x="1772" y="106"/>
                </a:lnTo>
                <a:lnTo>
                  <a:pt x="1772" y="106"/>
                </a:lnTo>
                <a:lnTo>
                  <a:pt x="1773" y="106"/>
                </a:lnTo>
                <a:lnTo>
                  <a:pt x="1773" y="109"/>
                </a:lnTo>
                <a:lnTo>
                  <a:pt x="1773" y="107"/>
                </a:lnTo>
                <a:lnTo>
                  <a:pt x="1774" y="106"/>
                </a:lnTo>
                <a:lnTo>
                  <a:pt x="1774" y="106"/>
                </a:lnTo>
                <a:lnTo>
                  <a:pt x="1775" y="106"/>
                </a:lnTo>
                <a:lnTo>
                  <a:pt x="1775" y="109"/>
                </a:lnTo>
                <a:lnTo>
                  <a:pt x="1775" y="106"/>
                </a:lnTo>
                <a:lnTo>
                  <a:pt x="1776" y="106"/>
                </a:lnTo>
                <a:lnTo>
                  <a:pt x="1776" y="106"/>
                </a:lnTo>
                <a:lnTo>
                  <a:pt x="1776" y="107"/>
                </a:lnTo>
                <a:lnTo>
                  <a:pt x="1777" y="106"/>
                </a:lnTo>
                <a:lnTo>
                  <a:pt x="1777" y="106"/>
                </a:lnTo>
                <a:lnTo>
                  <a:pt x="1777" y="106"/>
                </a:lnTo>
                <a:lnTo>
                  <a:pt x="1779" y="106"/>
                </a:lnTo>
                <a:lnTo>
                  <a:pt x="1779" y="105"/>
                </a:lnTo>
                <a:lnTo>
                  <a:pt x="1780" y="106"/>
                </a:lnTo>
                <a:lnTo>
                  <a:pt x="1780" y="106"/>
                </a:lnTo>
                <a:lnTo>
                  <a:pt x="1780" y="107"/>
                </a:lnTo>
                <a:lnTo>
                  <a:pt x="1781" y="106"/>
                </a:lnTo>
                <a:lnTo>
                  <a:pt x="1781" y="107"/>
                </a:lnTo>
                <a:lnTo>
                  <a:pt x="1781" y="106"/>
                </a:lnTo>
                <a:lnTo>
                  <a:pt x="1782" y="106"/>
                </a:lnTo>
                <a:lnTo>
                  <a:pt x="1782" y="106"/>
                </a:lnTo>
                <a:lnTo>
                  <a:pt x="1782" y="106"/>
                </a:lnTo>
                <a:lnTo>
                  <a:pt x="1783" y="107"/>
                </a:lnTo>
                <a:lnTo>
                  <a:pt x="1783" y="106"/>
                </a:lnTo>
                <a:lnTo>
                  <a:pt x="1784" y="107"/>
                </a:lnTo>
                <a:lnTo>
                  <a:pt x="1784" y="106"/>
                </a:lnTo>
                <a:lnTo>
                  <a:pt x="1784" y="106"/>
                </a:lnTo>
                <a:lnTo>
                  <a:pt x="1785" y="106"/>
                </a:lnTo>
                <a:lnTo>
                  <a:pt x="1785" y="106"/>
                </a:lnTo>
                <a:lnTo>
                  <a:pt x="1785" y="109"/>
                </a:lnTo>
                <a:lnTo>
                  <a:pt x="1786" y="107"/>
                </a:lnTo>
                <a:lnTo>
                  <a:pt x="1786" y="106"/>
                </a:lnTo>
                <a:lnTo>
                  <a:pt x="1786" y="107"/>
                </a:lnTo>
                <a:lnTo>
                  <a:pt x="1788" y="109"/>
                </a:lnTo>
                <a:lnTo>
                  <a:pt x="1788" y="107"/>
                </a:lnTo>
                <a:lnTo>
                  <a:pt x="1789" y="107"/>
                </a:lnTo>
                <a:lnTo>
                  <a:pt x="1789" y="107"/>
                </a:lnTo>
                <a:lnTo>
                  <a:pt x="1789" y="106"/>
                </a:lnTo>
                <a:lnTo>
                  <a:pt x="1790" y="106"/>
                </a:lnTo>
                <a:lnTo>
                  <a:pt x="1790" y="106"/>
                </a:lnTo>
                <a:lnTo>
                  <a:pt x="1790" y="107"/>
                </a:lnTo>
                <a:lnTo>
                  <a:pt x="1791" y="106"/>
                </a:lnTo>
                <a:lnTo>
                  <a:pt x="1791" y="107"/>
                </a:lnTo>
                <a:lnTo>
                  <a:pt x="1791" y="106"/>
                </a:lnTo>
                <a:lnTo>
                  <a:pt x="1792" y="106"/>
                </a:lnTo>
                <a:lnTo>
                  <a:pt x="1792" y="106"/>
                </a:lnTo>
                <a:lnTo>
                  <a:pt x="1793" y="106"/>
                </a:lnTo>
                <a:lnTo>
                  <a:pt x="1793" y="106"/>
                </a:lnTo>
                <a:lnTo>
                  <a:pt x="1793" y="106"/>
                </a:lnTo>
                <a:lnTo>
                  <a:pt x="1794" y="107"/>
                </a:lnTo>
                <a:lnTo>
                  <a:pt x="1794" y="106"/>
                </a:lnTo>
                <a:lnTo>
                  <a:pt x="1794" y="109"/>
                </a:lnTo>
                <a:lnTo>
                  <a:pt x="1795" y="107"/>
                </a:lnTo>
                <a:lnTo>
                  <a:pt x="1795" y="106"/>
                </a:lnTo>
                <a:lnTo>
                  <a:pt x="1795" y="106"/>
                </a:lnTo>
                <a:lnTo>
                  <a:pt x="1797" y="106"/>
                </a:lnTo>
                <a:lnTo>
                  <a:pt x="1797" y="107"/>
                </a:lnTo>
                <a:lnTo>
                  <a:pt x="1798" y="107"/>
                </a:lnTo>
                <a:lnTo>
                  <a:pt x="1798" y="107"/>
                </a:lnTo>
                <a:lnTo>
                  <a:pt x="1798" y="109"/>
                </a:lnTo>
                <a:lnTo>
                  <a:pt x="1799" y="107"/>
                </a:lnTo>
                <a:lnTo>
                  <a:pt x="1799" y="105"/>
                </a:lnTo>
                <a:lnTo>
                  <a:pt x="1799" y="106"/>
                </a:lnTo>
                <a:lnTo>
                  <a:pt x="1800" y="107"/>
                </a:lnTo>
                <a:lnTo>
                  <a:pt x="1800" y="106"/>
                </a:lnTo>
                <a:lnTo>
                  <a:pt x="1800" y="106"/>
                </a:lnTo>
                <a:lnTo>
                  <a:pt x="1801" y="109"/>
                </a:lnTo>
                <a:lnTo>
                  <a:pt x="1801" y="107"/>
                </a:lnTo>
                <a:lnTo>
                  <a:pt x="1802" y="106"/>
                </a:lnTo>
                <a:lnTo>
                  <a:pt x="1802" y="107"/>
                </a:lnTo>
                <a:lnTo>
                  <a:pt x="1802" y="106"/>
                </a:lnTo>
                <a:lnTo>
                  <a:pt x="1803" y="107"/>
                </a:lnTo>
                <a:lnTo>
                  <a:pt x="1803" y="107"/>
                </a:lnTo>
                <a:lnTo>
                  <a:pt x="1803" y="106"/>
                </a:lnTo>
                <a:lnTo>
                  <a:pt x="1804" y="106"/>
                </a:lnTo>
                <a:lnTo>
                  <a:pt x="1804" y="106"/>
                </a:lnTo>
                <a:lnTo>
                  <a:pt x="1804" y="106"/>
                </a:lnTo>
                <a:lnTo>
                  <a:pt x="1806" y="106"/>
                </a:lnTo>
                <a:lnTo>
                  <a:pt x="1806" y="106"/>
                </a:lnTo>
                <a:lnTo>
                  <a:pt x="1807" y="109"/>
                </a:lnTo>
                <a:lnTo>
                  <a:pt x="1807" y="106"/>
                </a:lnTo>
                <a:lnTo>
                  <a:pt x="1807" y="107"/>
                </a:lnTo>
                <a:lnTo>
                  <a:pt x="1808" y="106"/>
                </a:lnTo>
                <a:lnTo>
                  <a:pt x="1808" y="107"/>
                </a:lnTo>
                <a:lnTo>
                  <a:pt x="1808" y="107"/>
                </a:lnTo>
                <a:lnTo>
                  <a:pt x="1809" y="109"/>
                </a:lnTo>
                <a:lnTo>
                  <a:pt x="1809" y="107"/>
                </a:lnTo>
                <a:lnTo>
                  <a:pt x="1809" y="106"/>
                </a:lnTo>
                <a:lnTo>
                  <a:pt x="1810" y="106"/>
                </a:lnTo>
                <a:lnTo>
                  <a:pt x="1810" y="106"/>
                </a:lnTo>
                <a:lnTo>
                  <a:pt x="1811" y="105"/>
                </a:lnTo>
                <a:lnTo>
                  <a:pt x="1811" y="106"/>
                </a:lnTo>
                <a:lnTo>
                  <a:pt x="1811" y="105"/>
                </a:lnTo>
                <a:lnTo>
                  <a:pt x="1812" y="105"/>
                </a:lnTo>
                <a:lnTo>
                  <a:pt x="1812" y="106"/>
                </a:lnTo>
                <a:lnTo>
                  <a:pt x="1812" y="107"/>
                </a:lnTo>
                <a:lnTo>
                  <a:pt x="1813" y="106"/>
                </a:lnTo>
                <a:lnTo>
                  <a:pt x="1813" y="106"/>
                </a:lnTo>
                <a:lnTo>
                  <a:pt x="1815" y="106"/>
                </a:lnTo>
                <a:lnTo>
                  <a:pt x="1815" y="107"/>
                </a:lnTo>
                <a:lnTo>
                  <a:pt x="1815" y="106"/>
                </a:lnTo>
                <a:lnTo>
                  <a:pt x="1816" y="107"/>
                </a:lnTo>
                <a:lnTo>
                  <a:pt x="1816" y="106"/>
                </a:lnTo>
                <a:lnTo>
                  <a:pt x="1816" y="106"/>
                </a:lnTo>
                <a:lnTo>
                  <a:pt x="1817" y="104"/>
                </a:lnTo>
                <a:lnTo>
                  <a:pt x="1817" y="106"/>
                </a:lnTo>
                <a:lnTo>
                  <a:pt x="1817" y="106"/>
                </a:lnTo>
                <a:lnTo>
                  <a:pt x="1818" y="107"/>
                </a:lnTo>
                <a:lnTo>
                  <a:pt x="1818" y="107"/>
                </a:lnTo>
                <a:lnTo>
                  <a:pt x="1819" y="106"/>
                </a:lnTo>
                <a:lnTo>
                  <a:pt x="1819" y="109"/>
                </a:lnTo>
                <a:lnTo>
                  <a:pt x="1819" y="107"/>
                </a:lnTo>
                <a:lnTo>
                  <a:pt x="1820" y="109"/>
                </a:lnTo>
                <a:lnTo>
                  <a:pt x="1820" y="109"/>
                </a:lnTo>
                <a:lnTo>
                  <a:pt x="1820" y="106"/>
                </a:lnTo>
                <a:lnTo>
                  <a:pt x="1821" y="106"/>
                </a:lnTo>
                <a:lnTo>
                  <a:pt x="1821" y="106"/>
                </a:lnTo>
                <a:lnTo>
                  <a:pt x="1821" y="106"/>
                </a:lnTo>
                <a:lnTo>
                  <a:pt x="1822" y="106"/>
                </a:lnTo>
                <a:lnTo>
                  <a:pt x="1822" y="106"/>
                </a:lnTo>
                <a:lnTo>
                  <a:pt x="1824" y="106"/>
                </a:lnTo>
                <a:lnTo>
                  <a:pt x="1824" y="106"/>
                </a:lnTo>
                <a:lnTo>
                  <a:pt x="1824" y="107"/>
                </a:lnTo>
                <a:lnTo>
                  <a:pt x="1825" y="106"/>
                </a:lnTo>
                <a:lnTo>
                  <a:pt x="1825" y="107"/>
                </a:lnTo>
                <a:lnTo>
                  <a:pt x="1825" y="106"/>
                </a:lnTo>
                <a:lnTo>
                  <a:pt x="1826" y="106"/>
                </a:lnTo>
                <a:lnTo>
                  <a:pt x="1826" y="106"/>
                </a:lnTo>
                <a:lnTo>
                  <a:pt x="1826" y="106"/>
                </a:lnTo>
                <a:lnTo>
                  <a:pt x="1827" y="106"/>
                </a:lnTo>
                <a:lnTo>
                  <a:pt x="1827" y="107"/>
                </a:lnTo>
                <a:lnTo>
                  <a:pt x="1828" y="107"/>
                </a:lnTo>
                <a:lnTo>
                  <a:pt x="1828" y="106"/>
                </a:lnTo>
                <a:lnTo>
                  <a:pt x="1828" y="106"/>
                </a:lnTo>
                <a:lnTo>
                  <a:pt x="1829" y="107"/>
                </a:lnTo>
                <a:lnTo>
                  <a:pt x="1829" y="107"/>
                </a:lnTo>
                <a:lnTo>
                  <a:pt x="1829" y="109"/>
                </a:lnTo>
                <a:lnTo>
                  <a:pt x="1830" y="107"/>
                </a:lnTo>
                <a:lnTo>
                  <a:pt x="1830" y="106"/>
                </a:lnTo>
                <a:lnTo>
                  <a:pt x="1830" y="106"/>
                </a:lnTo>
                <a:lnTo>
                  <a:pt x="1831" y="106"/>
                </a:lnTo>
                <a:lnTo>
                  <a:pt x="1831" y="107"/>
                </a:lnTo>
                <a:lnTo>
                  <a:pt x="1833" y="107"/>
                </a:lnTo>
                <a:lnTo>
                  <a:pt x="1833" y="106"/>
                </a:lnTo>
                <a:lnTo>
                  <a:pt x="1833" y="106"/>
                </a:lnTo>
                <a:lnTo>
                  <a:pt x="1834" y="107"/>
                </a:lnTo>
                <a:lnTo>
                  <a:pt x="1834" y="106"/>
                </a:lnTo>
                <a:lnTo>
                  <a:pt x="1834" y="106"/>
                </a:lnTo>
                <a:lnTo>
                  <a:pt x="1835" y="106"/>
                </a:lnTo>
                <a:lnTo>
                  <a:pt x="1835" y="107"/>
                </a:lnTo>
                <a:lnTo>
                  <a:pt x="1835" y="109"/>
                </a:lnTo>
                <a:lnTo>
                  <a:pt x="1836" y="106"/>
                </a:lnTo>
                <a:lnTo>
                  <a:pt x="1836" y="109"/>
                </a:lnTo>
                <a:lnTo>
                  <a:pt x="1837" y="109"/>
                </a:lnTo>
                <a:lnTo>
                  <a:pt x="1837" y="107"/>
                </a:lnTo>
                <a:lnTo>
                  <a:pt x="1837" y="106"/>
                </a:lnTo>
                <a:lnTo>
                  <a:pt x="1838" y="105"/>
                </a:lnTo>
                <a:lnTo>
                  <a:pt x="1838" y="106"/>
                </a:lnTo>
                <a:lnTo>
                  <a:pt x="1838" y="109"/>
                </a:lnTo>
                <a:lnTo>
                  <a:pt x="1839" y="106"/>
                </a:lnTo>
                <a:lnTo>
                  <a:pt x="1839" y="106"/>
                </a:lnTo>
                <a:lnTo>
                  <a:pt x="1839" y="107"/>
                </a:lnTo>
                <a:lnTo>
                  <a:pt x="1840" y="106"/>
                </a:lnTo>
                <a:lnTo>
                  <a:pt x="1840" y="106"/>
                </a:lnTo>
                <a:lnTo>
                  <a:pt x="1842" y="107"/>
                </a:lnTo>
                <a:lnTo>
                  <a:pt x="1842" y="109"/>
                </a:lnTo>
                <a:lnTo>
                  <a:pt x="1842" y="105"/>
                </a:lnTo>
                <a:lnTo>
                  <a:pt x="1843" y="106"/>
                </a:lnTo>
                <a:lnTo>
                  <a:pt x="1843" y="107"/>
                </a:lnTo>
                <a:lnTo>
                  <a:pt x="1843" y="106"/>
                </a:lnTo>
                <a:lnTo>
                  <a:pt x="1844" y="106"/>
                </a:lnTo>
                <a:lnTo>
                  <a:pt x="1844" y="106"/>
                </a:lnTo>
                <a:lnTo>
                  <a:pt x="1844" y="106"/>
                </a:lnTo>
                <a:lnTo>
                  <a:pt x="1845" y="107"/>
                </a:lnTo>
                <a:lnTo>
                  <a:pt x="1845" y="110"/>
                </a:lnTo>
                <a:lnTo>
                  <a:pt x="1846" y="107"/>
                </a:lnTo>
                <a:lnTo>
                  <a:pt x="1846" y="107"/>
                </a:lnTo>
                <a:lnTo>
                  <a:pt x="1846" y="106"/>
                </a:lnTo>
                <a:lnTo>
                  <a:pt x="1847" y="106"/>
                </a:lnTo>
                <a:lnTo>
                  <a:pt x="1847" y="107"/>
                </a:lnTo>
                <a:lnTo>
                  <a:pt x="1847" y="106"/>
                </a:lnTo>
                <a:lnTo>
                  <a:pt x="1848" y="106"/>
                </a:lnTo>
                <a:lnTo>
                  <a:pt x="1848" y="106"/>
                </a:lnTo>
                <a:lnTo>
                  <a:pt x="1848" y="107"/>
                </a:lnTo>
                <a:lnTo>
                  <a:pt x="1849" y="106"/>
                </a:lnTo>
                <a:lnTo>
                  <a:pt x="1849" y="106"/>
                </a:lnTo>
                <a:lnTo>
                  <a:pt x="1851" y="106"/>
                </a:lnTo>
                <a:lnTo>
                  <a:pt x="1851" y="109"/>
                </a:lnTo>
                <a:lnTo>
                  <a:pt x="1851" y="106"/>
                </a:lnTo>
                <a:lnTo>
                  <a:pt x="1852" y="107"/>
                </a:lnTo>
                <a:lnTo>
                  <a:pt x="1852" y="106"/>
                </a:lnTo>
                <a:lnTo>
                  <a:pt x="1852" y="105"/>
                </a:lnTo>
                <a:lnTo>
                  <a:pt x="1853" y="106"/>
                </a:lnTo>
                <a:lnTo>
                  <a:pt x="1853" y="106"/>
                </a:lnTo>
                <a:lnTo>
                  <a:pt x="1853" y="107"/>
                </a:lnTo>
                <a:lnTo>
                  <a:pt x="1854" y="106"/>
                </a:lnTo>
                <a:lnTo>
                  <a:pt x="1854" y="106"/>
                </a:lnTo>
                <a:lnTo>
                  <a:pt x="1855" y="106"/>
                </a:lnTo>
                <a:lnTo>
                  <a:pt x="1855" y="107"/>
                </a:lnTo>
                <a:lnTo>
                  <a:pt x="1855" y="109"/>
                </a:lnTo>
                <a:lnTo>
                  <a:pt x="1856" y="107"/>
                </a:lnTo>
                <a:lnTo>
                  <a:pt x="1856" y="107"/>
                </a:lnTo>
                <a:lnTo>
                  <a:pt x="1856" y="107"/>
                </a:lnTo>
                <a:lnTo>
                  <a:pt x="1857" y="106"/>
                </a:lnTo>
                <a:lnTo>
                  <a:pt x="1857" y="106"/>
                </a:lnTo>
                <a:lnTo>
                  <a:pt x="1858" y="106"/>
                </a:lnTo>
                <a:lnTo>
                  <a:pt x="1858" y="107"/>
                </a:lnTo>
                <a:lnTo>
                  <a:pt x="1858" y="106"/>
                </a:lnTo>
                <a:lnTo>
                  <a:pt x="1860" y="105"/>
                </a:lnTo>
                <a:lnTo>
                  <a:pt x="1860" y="106"/>
                </a:lnTo>
                <a:lnTo>
                  <a:pt x="1860" y="106"/>
                </a:lnTo>
                <a:lnTo>
                  <a:pt x="1861" y="106"/>
                </a:lnTo>
                <a:lnTo>
                  <a:pt x="1861" y="104"/>
                </a:lnTo>
                <a:lnTo>
                  <a:pt x="1861" y="109"/>
                </a:lnTo>
                <a:lnTo>
                  <a:pt x="1862" y="106"/>
                </a:lnTo>
                <a:lnTo>
                  <a:pt x="1862" y="105"/>
                </a:lnTo>
                <a:lnTo>
                  <a:pt x="1863" y="107"/>
                </a:lnTo>
                <a:lnTo>
                  <a:pt x="1863" y="106"/>
                </a:lnTo>
                <a:lnTo>
                  <a:pt x="1863" y="106"/>
                </a:lnTo>
                <a:lnTo>
                  <a:pt x="1864" y="106"/>
                </a:lnTo>
                <a:lnTo>
                  <a:pt x="1864" y="107"/>
                </a:lnTo>
                <a:lnTo>
                  <a:pt x="1864" y="107"/>
                </a:lnTo>
                <a:lnTo>
                  <a:pt x="1865" y="106"/>
                </a:lnTo>
                <a:lnTo>
                  <a:pt x="1865" y="107"/>
                </a:lnTo>
                <a:lnTo>
                  <a:pt x="1865" y="106"/>
                </a:lnTo>
                <a:lnTo>
                  <a:pt x="1866" y="106"/>
                </a:lnTo>
                <a:lnTo>
                  <a:pt x="1866" y="107"/>
                </a:lnTo>
                <a:lnTo>
                  <a:pt x="1867" y="106"/>
                </a:lnTo>
                <a:lnTo>
                  <a:pt x="1867" y="109"/>
                </a:lnTo>
                <a:lnTo>
                  <a:pt x="1867" y="109"/>
                </a:lnTo>
                <a:lnTo>
                  <a:pt x="1869" y="106"/>
                </a:lnTo>
                <a:lnTo>
                  <a:pt x="1869" y="107"/>
                </a:lnTo>
                <a:lnTo>
                  <a:pt x="1869" y="106"/>
                </a:lnTo>
                <a:lnTo>
                  <a:pt x="1870" y="106"/>
                </a:lnTo>
                <a:lnTo>
                  <a:pt x="1870" y="107"/>
                </a:lnTo>
                <a:lnTo>
                  <a:pt x="1870" y="106"/>
                </a:lnTo>
                <a:lnTo>
                  <a:pt x="1871" y="106"/>
                </a:lnTo>
                <a:lnTo>
                  <a:pt x="1871" y="109"/>
                </a:lnTo>
                <a:lnTo>
                  <a:pt x="1872" y="106"/>
                </a:lnTo>
                <a:lnTo>
                  <a:pt x="1872" y="106"/>
                </a:lnTo>
                <a:lnTo>
                  <a:pt x="1872" y="107"/>
                </a:lnTo>
                <a:lnTo>
                  <a:pt x="1873" y="106"/>
                </a:lnTo>
                <a:lnTo>
                  <a:pt x="1873" y="106"/>
                </a:lnTo>
                <a:lnTo>
                  <a:pt x="1873" y="106"/>
                </a:lnTo>
                <a:lnTo>
                  <a:pt x="1874" y="106"/>
                </a:lnTo>
                <a:lnTo>
                  <a:pt x="1874" y="106"/>
                </a:lnTo>
                <a:lnTo>
                  <a:pt x="1874" y="106"/>
                </a:lnTo>
                <a:lnTo>
                  <a:pt x="1875" y="107"/>
                </a:lnTo>
                <a:lnTo>
                  <a:pt x="1875" y="106"/>
                </a:lnTo>
                <a:lnTo>
                  <a:pt x="1876" y="106"/>
                </a:lnTo>
                <a:lnTo>
                  <a:pt x="1876" y="106"/>
                </a:lnTo>
                <a:lnTo>
                  <a:pt x="1876" y="106"/>
                </a:lnTo>
                <a:lnTo>
                  <a:pt x="1878" y="106"/>
                </a:lnTo>
                <a:lnTo>
                  <a:pt x="1878" y="107"/>
                </a:lnTo>
                <a:lnTo>
                  <a:pt x="1878" y="106"/>
                </a:lnTo>
                <a:lnTo>
                  <a:pt x="1879" y="106"/>
                </a:lnTo>
                <a:lnTo>
                  <a:pt x="1879" y="106"/>
                </a:lnTo>
                <a:lnTo>
                  <a:pt x="1879" y="106"/>
                </a:lnTo>
                <a:lnTo>
                  <a:pt x="1880" y="106"/>
                </a:lnTo>
                <a:lnTo>
                  <a:pt x="1880" y="106"/>
                </a:lnTo>
                <a:lnTo>
                  <a:pt x="1881" y="107"/>
                </a:lnTo>
                <a:lnTo>
                  <a:pt x="1881" y="106"/>
                </a:lnTo>
                <a:lnTo>
                  <a:pt x="1881" y="106"/>
                </a:lnTo>
                <a:lnTo>
                  <a:pt x="1882" y="106"/>
                </a:lnTo>
                <a:lnTo>
                  <a:pt x="1882" y="105"/>
                </a:lnTo>
                <a:lnTo>
                  <a:pt x="1882" y="107"/>
                </a:lnTo>
                <a:lnTo>
                  <a:pt x="1883" y="106"/>
                </a:lnTo>
                <a:lnTo>
                  <a:pt x="1883" y="106"/>
                </a:lnTo>
                <a:lnTo>
                  <a:pt x="1883" y="106"/>
                </a:lnTo>
                <a:lnTo>
                  <a:pt x="1884" y="106"/>
                </a:lnTo>
                <a:lnTo>
                  <a:pt x="1884" y="106"/>
                </a:lnTo>
                <a:lnTo>
                  <a:pt x="1885" y="106"/>
                </a:lnTo>
                <a:lnTo>
                  <a:pt x="1885" y="106"/>
                </a:lnTo>
                <a:lnTo>
                  <a:pt x="1885" y="107"/>
                </a:lnTo>
                <a:lnTo>
                  <a:pt x="1887" y="106"/>
                </a:lnTo>
                <a:lnTo>
                  <a:pt x="1887" y="107"/>
                </a:lnTo>
                <a:lnTo>
                  <a:pt x="1887" y="107"/>
                </a:lnTo>
                <a:lnTo>
                  <a:pt x="1888" y="109"/>
                </a:lnTo>
                <a:lnTo>
                  <a:pt x="1888" y="106"/>
                </a:lnTo>
                <a:lnTo>
                  <a:pt x="1888" y="107"/>
                </a:lnTo>
                <a:lnTo>
                  <a:pt x="1889" y="109"/>
                </a:lnTo>
                <a:lnTo>
                  <a:pt x="1889" y="106"/>
                </a:lnTo>
                <a:lnTo>
                  <a:pt x="1890" y="109"/>
                </a:lnTo>
                <a:lnTo>
                  <a:pt x="1890" y="109"/>
                </a:lnTo>
                <a:lnTo>
                  <a:pt x="1890" y="106"/>
                </a:lnTo>
                <a:lnTo>
                  <a:pt x="1891" y="107"/>
                </a:lnTo>
                <a:lnTo>
                  <a:pt x="1891" y="107"/>
                </a:lnTo>
                <a:lnTo>
                  <a:pt x="1891" y="105"/>
                </a:lnTo>
                <a:lnTo>
                  <a:pt x="1892" y="107"/>
                </a:lnTo>
                <a:lnTo>
                  <a:pt x="1892" y="109"/>
                </a:lnTo>
                <a:lnTo>
                  <a:pt x="1892" y="106"/>
                </a:lnTo>
                <a:lnTo>
                  <a:pt x="1893" y="106"/>
                </a:lnTo>
                <a:lnTo>
                  <a:pt x="1893" y="106"/>
                </a:lnTo>
                <a:lnTo>
                  <a:pt x="1894" y="106"/>
                </a:lnTo>
                <a:lnTo>
                  <a:pt x="1894" y="107"/>
                </a:lnTo>
                <a:lnTo>
                  <a:pt x="1894" y="106"/>
                </a:lnTo>
                <a:lnTo>
                  <a:pt x="1896" y="107"/>
                </a:lnTo>
                <a:lnTo>
                  <a:pt x="1896" y="107"/>
                </a:lnTo>
                <a:lnTo>
                  <a:pt x="1896" y="106"/>
                </a:lnTo>
                <a:lnTo>
                  <a:pt x="1897" y="106"/>
                </a:lnTo>
                <a:lnTo>
                  <a:pt x="1897" y="106"/>
                </a:lnTo>
                <a:lnTo>
                  <a:pt x="1897" y="106"/>
                </a:lnTo>
                <a:lnTo>
                  <a:pt x="1898" y="106"/>
                </a:lnTo>
                <a:lnTo>
                  <a:pt x="1898" y="106"/>
                </a:lnTo>
                <a:lnTo>
                  <a:pt x="1899" y="107"/>
                </a:lnTo>
                <a:lnTo>
                  <a:pt x="1899" y="106"/>
                </a:lnTo>
                <a:lnTo>
                  <a:pt x="1899" y="106"/>
                </a:lnTo>
                <a:lnTo>
                  <a:pt x="1900" y="106"/>
                </a:lnTo>
                <a:lnTo>
                  <a:pt x="1900" y="106"/>
                </a:lnTo>
                <a:lnTo>
                  <a:pt x="1900" y="109"/>
                </a:lnTo>
                <a:lnTo>
                  <a:pt x="1901" y="106"/>
                </a:lnTo>
                <a:lnTo>
                  <a:pt x="1901" y="107"/>
                </a:lnTo>
                <a:lnTo>
                  <a:pt x="1902" y="107"/>
                </a:lnTo>
                <a:lnTo>
                  <a:pt x="1902" y="107"/>
                </a:lnTo>
                <a:lnTo>
                  <a:pt x="1902" y="107"/>
                </a:lnTo>
                <a:lnTo>
                  <a:pt x="1903" y="106"/>
                </a:lnTo>
                <a:lnTo>
                  <a:pt x="1903" y="106"/>
                </a:lnTo>
                <a:lnTo>
                  <a:pt x="1903" y="106"/>
                </a:lnTo>
                <a:lnTo>
                  <a:pt x="1905" y="106"/>
                </a:lnTo>
                <a:lnTo>
                  <a:pt x="1905" y="106"/>
                </a:lnTo>
                <a:lnTo>
                  <a:pt x="1905" y="109"/>
                </a:lnTo>
                <a:lnTo>
                  <a:pt x="1906" y="107"/>
                </a:lnTo>
                <a:lnTo>
                  <a:pt x="1906" y="106"/>
                </a:lnTo>
                <a:lnTo>
                  <a:pt x="1907" y="106"/>
                </a:lnTo>
                <a:lnTo>
                  <a:pt x="1907" y="106"/>
                </a:lnTo>
                <a:lnTo>
                  <a:pt x="1907" y="106"/>
                </a:lnTo>
                <a:lnTo>
                  <a:pt x="1908" y="106"/>
                </a:lnTo>
                <a:lnTo>
                  <a:pt x="1908" y="106"/>
                </a:lnTo>
                <a:lnTo>
                  <a:pt x="1908" y="106"/>
                </a:lnTo>
                <a:lnTo>
                  <a:pt x="1909" y="106"/>
                </a:lnTo>
                <a:lnTo>
                  <a:pt x="1909" y="107"/>
                </a:lnTo>
                <a:lnTo>
                  <a:pt x="1909" y="106"/>
                </a:lnTo>
                <a:lnTo>
                  <a:pt x="1910" y="106"/>
                </a:lnTo>
                <a:lnTo>
                  <a:pt x="1910" y="106"/>
                </a:lnTo>
                <a:lnTo>
                  <a:pt x="1911" y="107"/>
                </a:lnTo>
                <a:lnTo>
                  <a:pt x="1911" y="107"/>
                </a:lnTo>
                <a:lnTo>
                  <a:pt x="1911" y="106"/>
                </a:lnTo>
                <a:lnTo>
                  <a:pt x="1912" y="107"/>
                </a:lnTo>
                <a:lnTo>
                  <a:pt x="1912" y="106"/>
                </a:lnTo>
                <a:lnTo>
                  <a:pt x="1912" y="106"/>
                </a:lnTo>
                <a:lnTo>
                  <a:pt x="1914" y="106"/>
                </a:lnTo>
                <a:lnTo>
                  <a:pt x="1914" y="107"/>
                </a:lnTo>
                <a:lnTo>
                  <a:pt x="1914" y="107"/>
                </a:lnTo>
                <a:lnTo>
                  <a:pt x="1915" y="107"/>
                </a:lnTo>
                <a:lnTo>
                  <a:pt x="1915" y="106"/>
                </a:lnTo>
                <a:lnTo>
                  <a:pt x="1916" y="109"/>
                </a:lnTo>
                <a:lnTo>
                  <a:pt x="1916" y="107"/>
                </a:lnTo>
                <a:lnTo>
                  <a:pt x="1916" y="106"/>
                </a:lnTo>
                <a:lnTo>
                  <a:pt x="1917" y="106"/>
                </a:lnTo>
                <a:lnTo>
                  <a:pt x="1917" y="106"/>
                </a:lnTo>
                <a:lnTo>
                  <a:pt x="1917" y="106"/>
                </a:lnTo>
                <a:lnTo>
                  <a:pt x="1918" y="107"/>
                </a:lnTo>
                <a:lnTo>
                  <a:pt x="1918" y="106"/>
                </a:lnTo>
                <a:lnTo>
                  <a:pt x="1918" y="106"/>
                </a:lnTo>
                <a:lnTo>
                  <a:pt x="1919" y="106"/>
                </a:lnTo>
                <a:lnTo>
                  <a:pt x="1919" y="109"/>
                </a:lnTo>
                <a:lnTo>
                  <a:pt x="1920" y="107"/>
                </a:lnTo>
                <a:lnTo>
                  <a:pt x="1920" y="106"/>
                </a:lnTo>
                <a:lnTo>
                  <a:pt x="1920" y="109"/>
                </a:lnTo>
                <a:lnTo>
                  <a:pt x="1921" y="106"/>
                </a:lnTo>
                <a:lnTo>
                  <a:pt x="1921" y="106"/>
                </a:lnTo>
                <a:lnTo>
                  <a:pt x="1921" y="106"/>
                </a:lnTo>
                <a:lnTo>
                  <a:pt x="1923" y="109"/>
                </a:lnTo>
                <a:lnTo>
                  <a:pt x="1923" y="107"/>
                </a:lnTo>
                <a:lnTo>
                  <a:pt x="1923" y="106"/>
                </a:lnTo>
                <a:lnTo>
                  <a:pt x="1924" y="107"/>
                </a:lnTo>
                <a:lnTo>
                  <a:pt x="1924" y="106"/>
                </a:lnTo>
                <a:lnTo>
                  <a:pt x="1925" y="106"/>
                </a:lnTo>
                <a:lnTo>
                  <a:pt x="1925" y="106"/>
                </a:lnTo>
                <a:lnTo>
                  <a:pt x="1925" y="106"/>
                </a:lnTo>
                <a:lnTo>
                  <a:pt x="1926" y="106"/>
                </a:lnTo>
                <a:lnTo>
                  <a:pt x="1926" y="106"/>
                </a:lnTo>
                <a:lnTo>
                  <a:pt x="1926" y="106"/>
                </a:lnTo>
                <a:lnTo>
                  <a:pt x="1927" y="106"/>
                </a:lnTo>
                <a:lnTo>
                  <a:pt x="1927" y="110"/>
                </a:lnTo>
                <a:lnTo>
                  <a:pt x="1927" y="106"/>
                </a:lnTo>
                <a:lnTo>
                  <a:pt x="1928" y="106"/>
                </a:lnTo>
                <a:lnTo>
                  <a:pt x="1928" y="107"/>
                </a:lnTo>
                <a:lnTo>
                  <a:pt x="1929" y="110"/>
                </a:lnTo>
                <a:lnTo>
                  <a:pt x="1929" y="109"/>
                </a:lnTo>
                <a:lnTo>
                  <a:pt x="1929" y="107"/>
                </a:lnTo>
                <a:lnTo>
                  <a:pt x="1930" y="106"/>
                </a:lnTo>
                <a:lnTo>
                  <a:pt x="1930" y="107"/>
                </a:lnTo>
                <a:lnTo>
                  <a:pt x="1930" y="107"/>
                </a:lnTo>
                <a:lnTo>
                  <a:pt x="1932" y="107"/>
                </a:lnTo>
                <a:lnTo>
                  <a:pt x="1932" y="106"/>
                </a:lnTo>
                <a:lnTo>
                  <a:pt x="1932" y="106"/>
                </a:lnTo>
                <a:lnTo>
                  <a:pt x="1933" y="107"/>
                </a:lnTo>
                <a:lnTo>
                  <a:pt x="1933" y="107"/>
                </a:lnTo>
                <a:lnTo>
                  <a:pt x="1934" y="107"/>
                </a:lnTo>
                <a:lnTo>
                  <a:pt x="1934" y="106"/>
                </a:lnTo>
                <a:lnTo>
                  <a:pt x="1934" y="106"/>
                </a:lnTo>
                <a:lnTo>
                  <a:pt x="1935" y="106"/>
                </a:lnTo>
                <a:lnTo>
                  <a:pt x="1935" y="109"/>
                </a:lnTo>
                <a:lnTo>
                  <a:pt x="1935" y="106"/>
                </a:lnTo>
                <a:lnTo>
                  <a:pt x="1936" y="109"/>
                </a:lnTo>
                <a:lnTo>
                  <a:pt x="1936" y="107"/>
                </a:lnTo>
                <a:lnTo>
                  <a:pt x="1936" y="106"/>
                </a:lnTo>
                <a:lnTo>
                  <a:pt x="1937" y="109"/>
                </a:lnTo>
                <a:lnTo>
                  <a:pt x="1937" y="107"/>
                </a:lnTo>
                <a:lnTo>
                  <a:pt x="1938" y="109"/>
                </a:lnTo>
                <a:lnTo>
                  <a:pt x="1938" y="109"/>
                </a:lnTo>
                <a:lnTo>
                  <a:pt x="1938" y="109"/>
                </a:lnTo>
                <a:lnTo>
                  <a:pt x="1939" y="109"/>
                </a:lnTo>
                <a:lnTo>
                  <a:pt x="1939" y="106"/>
                </a:lnTo>
                <a:lnTo>
                  <a:pt x="1939" y="109"/>
                </a:lnTo>
                <a:lnTo>
                  <a:pt x="1941" y="107"/>
                </a:lnTo>
                <a:lnTo>
                  <a:pt x="1941" y="106"/>
                </a:lnTo>
                <a:lnTo>
                  <a:pt x="1942" y="106"/>
                </a:lnTo>
                <a:lnTo>
                  <a:pt x="1942" y="106"/>
                </a:lnTo>
                <a:lnTo>
                  <a:pt x="1942" y="106"/>
                </a:lnTo>
                <a:lnTo>
                  <a:pt x="1943" y="106"/>
                </a:lnTo>
                <a:lnTo>
                  <a:pt x="1943" y="106"/>
                </a:lnTo>
                <a:lnTo>
                  <a:pt x="1943" y="106"/>
                </a:lnTo>
                <a:lnTo>
                  <a:pt x="1944" y="109"/>
                </a:lnTo>
                <a:lnTo>
                  <a:pt x="1944" y="106"/>
                </a:lnTo>
                <a:lnTo>
                  <a:pt x="1944" y="105"/>
                </a:lnTo>
                <a:lnTo>
                  <a:pt x="1945" y="105"/>
                </a:lnTo>
                <a:lnTo>
                  <a:pt x="1945" y="106"/>
                </a:lnTo>
                <a:lnTo>
                  <a:pt x="1946" y="107"/>
                </a:lnTo>
                <a:lnTo>
                  <a:pt x="1946" y="106"/>
                </a:lnTo>
                <a:lnTo>
                  <a:pt x="1946" y="109"/>
                </a:lnTo>
                <a:lnTo>
                  <a:pt x="1947" y="106"/>
                </a:lnTo>
                <a:lnTo>
                  <a:pt x="1947" y="106"/>
                </a:lnTo>
                <a:lnTo>
                  <a:pt x="1947" y="107"/>
                </a:lnTo>
                <a:lnTo>
                  <a:pt x="1948" y="106"/>
                </a:lnTo>
                <a:lnTo>
                  <a:pt x="1948" y="107"/>
                </a:lnTo>
                <a:lnTo>
                  <a:pt x="1948" y="107"/>
                </a:lnTo>
                <a:lnTo>
                  <a:pt x="1950" y="106"/>
                </a:lnTo>
                <a:lnTo>
                  <a:pt x="1950" y="109"/>
                </a:lnTo>
                <a:lnTo>
                  <a:pt x="1951" y="106"/>
                </a:lnTo>
                <a:lnTo>
                  <a:pt x="1951" y="106"/>
                </a:lnTo>
                <a:lnTo>
                  <a:pt x="1951" y="109"/>
                </a:lnTo>
                <a:lnTo>
                  <a:pt x="1952" y="109"/>
                </a:lnTo>
                <a:lnTo>
                  <a:pt x="1952" y="109"/>
                </a:lnTo>
                <a:lnTo>
                  <a:pt x="1952" y="110"/>
                </a:lnTo>
                <a:lnTo>
                  <a:pt x="1953" y="106"/>
                </a:lnTo>
                <a:lnTo>
                  <a:pt x="1953" y="109"/>
                </a:lnTo>
                <a:lnTo>
                  <a:pt x="1953" y="106"/>
                </a:lnTo>
                <a:lnTo>
                  <a:pt x="1954" y="106"/>
                </a:lnTo>
                <a:lnTo>
                  <a:pt x="1954" y="109"/>
                </a:lnTo>
                <a:lnTo>
                  <a:pt x="1955" y="107"/>
                </a:lnTo>
                <a:lnTo>
                  <a:pt x="1955" y="106"/>
                </a:lnTo>
                <a:lnTo>
                  <a:pt x="1955" y="107"/>
                </a:lnTo>
                <a:lnTo>
                  <a:pt x="1956" y="106"/>
                </a:lnTo>
                <a:lnTo>
                  <a:pt x="1956" y="106"/>
                </a:lnTo>
                <a:lnTo>
                  <a:pt x="1956" y="106"/>
                </a:lnTo>
                <a:lnTo>
                  <a:pt x="1957" y="106"/>
                </a:lnTo>
                <a:lnTo>
                  <a:pt x="1957" y="109"/>
                </a:lnTo>
                <a:lnTo>
                  <a:pt x="1957" y="106"/>
                </a:lnTo>
                <a:lnTo>
                  <a:pt x="1959" y="106"/>
                </a:lnTo>
                <a:lnTo>
                  <a:pt x="1959" y="109"/>
                </a:lnTo>
                <a:lnTo>
                  <a:pt x="1960" y="107"/>
                </a:lnTo>
                <a:lnTo>
                  <a:pt x="1960" y="106"/>
                </a:lnTo>
                <a:lnTo>
                  <a:pt x="1960" y="107"/>
                </a:lnTo>
                <a:lnTo>
                  <a:pt x="1961" y="106"/>
                </a:lnTo>
                <a:lnTo>
                  <a:pt x="1961" y="106"/>
                </a:lnTo>
                <a:lnTo>
                  <a:pt x="1961" y="106"/>
                </a:lnTo>
                <a:lnTo>
                  <a:pt x="1962" y="107"/>
                </a:lnTo>
                <a:lnTo>
                  <a:pt x="1962" y="107"/>
                </a:lnTo>
                <a:lnTo>
                  <a:pt x="1962" y="107"/>
                </a:lnTo>
                <a:lnTo>
                  <a:pt x="1963" y="105"/>
                </a:lnTo>
                <a:lnTo>
                  <a:pt x="1963" y="106"/>
                </a:lnTo>
                <a:lnTo>
                  <a:pt x="1964" y="107"/>
                </a:lnTo>
                <a:lnTo>
                  <a:pt x="1964" y="106"/>
                </a:lnTo>
                <a:lnTo>
                  <a:pt x="1964" y="106"/>
                </a:lnTo>
                <a:lnTo>
                  <a:pt x="1965" y="106"/>
                </a:lnTo>
                <a:lnTo>
                  <a:pt x="1965" y="106"/>
                </a:lnTo>
                <a:lnTo>
                  <a:pt x="1965" y="107"/>
                </a:lnTo>
                <a:lnTo>
                  <a:pt x="1966" y="107"/>
                </a:lnTo>
                <a:lnTo>
                  <a:pt x="1966" y="107"/>
                </a:lnTo>
                <a:lnTo>
                  <a:pt x="1966" y="106"/>
                </a:lnTo>
                <a:lnTo>
                  <a:pt x="1968" y="105"/>
                </a:lnTo>
                <a:lnTo>
                  <a:pt x="1968" y="109"/>
                </a:lnTo>
                <a:lnTo>
                  <a:pt x="1969" y="107"/>
                </a:lnTo>
                <a:lnTo>
                  <a:pt x="1969" y="106"/>
                </a:lnTo>
                <a:lnTo>
                  <a:pt x="1969" y="106"/>
                </a:lnTo>
                <a:lnTo>
                  <a:pt x="1970" y="107"/>
                </a:lnTo>
                <a:lnTo>
                  <a:pt x="1970" y="107"/>
                </a:lnTo>
                <a:lnTo>
                  <a:pt x="1970" y="106"/>
                </a:lnTo>
                <a:lnTo>
                  <a:pt x="1971" y="107"/>
                </a:lnTo>
                <a:lnTo>
                  <a:pt x="1971" y="106"/>
                </a:lnTo>
                <a:lnTo>
                  <a:pt x="1971" y="110"/>
                </a:lnTo>
                <a:lnTo>
                  <a:pt x="1972" y="107"/>
                </a:lnTo>
                <a:lnTo>
                  <a:pt x="1972" y="109"/>
                </a:lnTo>
                <a:lnTo>
                  <a:pt x="1973" y="107"/>
                </a:lnTo>
                <a:lnTo>
                  <a:pt x="1973" y="109"/>
                </a:lnTo>
                <a:lnTo>
                  <a:pt x="1973" y="106"/>
                </a:lnTo>
                <a:lnTo>
                  <a:pt x="1974" y="109"/>
                </a:lnTo>
                <a:lnTo>
                  <a:pt x="1974" y="106"/>
                </a:lnTo>
                <a:lnTo>
                  <a:pt x="1974" y="106"/>
                </a:lnTo>
                <a:lnTo>
                  <a:pt x="1975" y="106"/>
                </a:lnTo>
                <a:lnTo>
                  <a:pt x="1975" y="106"/>
                </a:lnTo>
                <a:lnTo>
                  <a:pt x="1975" y="107"/>
                </a:lnTo>
                <a:lnTo>
                  <a:pt x="1977" y="106"/>
                </a:lnTo>
                <a:lnTo>
                  <a:pt x="1977" y="106"/>
                </a:lnTo>
                <a:lnTo>
                  <a:pt x="1978" y="107"/>
                </a:lnTo>
                <a:lnTo>
                  <a:pt x="1978" y="107"/>
                </a:lnTo>
                <a:lnTo>
                  <a:pt x="1978" y="106"/>
                </a:lnTo>
                <a:lnTo>
                  <a:pt x="1979" y="109"/>
                </a:lnTo>
                <a:lnTo>
                  <a:pt x="1979" y="106"/>
                </a:lnTo>
                <a:lnTo>
                  <a:pt x="1979" y="106"/>
                </a:lnTo>
                <a:lnTo>
                  <a:pt x="1980" y="106"/>
                </a:lnTo>
                <a:lnTo>
                  <a:pt x="1980" y="109"/>
                </a:lnTo>
                <a:lnTo>
                  <a:pt x="1980" y="106"/>
                </a:lnTo>
                <a:lnTo>
                  <a:pt x="1981" y="109"/>
                </a:lnTo>
                <a:lnTo>
                  <a:pt x="1981" y="107"/>
                </a:lnTo>
                <a:lnTo>
                  <a:pt x="1982" y="106"/>
                </a:lnTo>
                <a:lnTo>
                  <a:pt x="1982" y="106"/>
                </a:lnTo>
                <a:lnTo>
                  <a:pt x="1982" y="106"/>
                </a:lnTo>
                <a:lnTo>
                  <a:pt x="1983" y="107"/>
                </a:lnTo>
                <a:lnTo>
                  <a:pt x="1983" y="110"/>
                </a:lnTo>
                <a:lnTo>
                  <a:pt x="1983" y="109"/>
                </a:lnTo>
                <a:lnTo>
                  <a:pt x="1984" y="106"/>
                </a:lnTo>
                <a:lnTo>
                  <a:pt x="1984" y="107"/>
                </a:lnTo>
                <a:lnTo>
                  <a:pt x="1986" y="106"/>
                </a:lnTo>
                <a:lnTo>
                  <a:pt x="1986" y="106"/>
                </a:lnTo>
                <a:lnTo>
                  <a:pt x="1986" y="106"/>
                </a:lnTo>
                <a:lnTo>
                  <a:pt x="1987" y="107"/>
                </a:lnTo>
                <a:lnTo>
                  <a:pt x="1987" y="106"/>
                </a:lnTo>
                <a:lnTo>
                  <a:pt x="1987" y="105"/>
                </a:lnTo>
                <a:lnTo>
                  <a:pt x="1988" y="107"/>
                </a:lnTo>
                <a:lnTo>
                  <a:pt x="1988" y="107"/>
                </a:lnTo>
                <a:lnTo>
                  <a:pt x="1988" y="106"/>
                </a:lnTo>
                <a:lnTo>
                  <a:pt x="1989" y="107"/>
                </a:lnTo>
                <a:lnTo>
                  <a:pt x="1989" y="109"/>
                </a:lnTo>
                <a:lnTo>
                  <a:pt x="1990" y="109"/>
                </a:lnTo>
                <a:lnTo>
                  <a:pt x="1990" y="106"/>
                </a:lnTo>
                <a:lnTo>
                  <a:pt x="1990" y="107"/>
                </a:lnTo>
                <a:lnTo>
                  <a:pt x="1991" y="110"/>
                </a:lnTo>
                <a:lnTo>
                  <a:pt x="1991" y="106"/>
                </a:lnTo>
                <a:lnTo>
                  <a:pt x="1991" y="106"/>
                </a:lnTo>
                <a:lnTo>
                  <a:pt x="1992" y="106"/>
                </a:lnTo>
                <a:lnTo>
                  <a:pt x="1992" y="106"/>
                </a:lnTo>
                <a:lnTo>
                  <a:pt x="1992" y="106"/>
                </a:lnTo>
                <a:lnTo>
                  <a:pt x="1993" y="109"/>
                </a:lnTo>
                <a:lnTo>
                  <a:pt x="1993" y="106"/>
                </a:lnTo>
                <a:lnTo>
                  <a:pt x="1994" y="106"/>
                </a:lnTo>
                <a:lnTo>
                  <a:pt x="1994" y="109"/>
                </a:lnTo>
                <a:lnTo>
                  <a:pt x="1994" y="106"/>
                </a:lnTo>
                <a:lnTo>
                  <a:pt x="1996" y="106"/>
                </a:lnTo>
                <a:lnTo>
                  <a:pt x="1996" y="106"/>
                </a:lnTo>
                <a:lnTo>
                  <a:pt x="1996" y="106"/>
                </a:lnTo>
                <a:lnTo>
                  <a:pt x="1997" y="105"/>
                </a:lnTo>
                <a:lnTo>
                  <a:pt x="1997" y="106"/>
                </a:lnTo>
                <a:lnTo>
                  <a:pt x="1997" y="109"/>
                </a:lnTo>
                <a:lnTo>
                  <a:pt x="1998" y="107"/>
                </a:lnTo>
                <a:lnTo>
                  <a:pt x="1998" y="107"/>
                </a:lnTo>
                <a:lnTo>
                  <a:pt x="1999" y="107"/>
                </a:lnTo>
                <a:lnTo>
                  <a:pt x="1999" y="107"/>
                </a:lnTo>
                <a:lnTo>
                  <a:pt x="1999" y="106"/>
                </a:lnTo>
                <a:lnTo>
                  <a:pt x="2000" y="109"/>
                </a:lnTo>
                <a:lnTo>
                  <a:pt x="2000" y="106"/>
                </a:lnTo>
                <a:lnTo>
                  <a:pt x="2000" y="107"/>
                </a:lnTo>
                <a:lnTo>
                  <a:pt x="2001" y="106"/>
                </a:lnTo>
                <a:lnTo>
                  <a:pt x="2001" y="106"/>
                </a:lnTo>
                <a:lnTo>
                  <a:pt x="2001" y="105"/>
                </a:lnTo>
                <a:lnTo>
                  <a:pt x="2002" y="107"/>
                </a:lnTo>
                <a:lnTo>
                  <a:pt x="2002" y="106"/>
                </a:lnTo>
                <a:lnTo>
                  <a:pt x="2003" y="106"/>
                </a:lnTo>
                <a:lnTo>
                  <a:pt x="2003" y="107"/>
                </a:lnTo>
                <a:lnTo>
                  <a:pt x="2003" y="107"/>
                </a:lnTo>
                <a:lnTo>
                  <a:pt x="2005" y="106"/>
                </a:lnTo>
                <a:lnTo>
                  <a:pt x="2005" y="107"/>
                </a:lnTo>
                <a:lnTo>
                  <a:pt x="2005" y="106"/>
                </a:lnTo>
                <a:lnTo>
                  <a:pt x="2006" y="109"/>
                </a:lnTo>
                <a:lnTo>
                  <a:pt x="2006" y="109"/>
                </a:lnTo>
                <a:lnTo>
                  <a:pt x="2006" y="107"/>
                </a:lnTo>
                <a:lnTo>
                  <a:pt x="2007" y="106"/>
                </a:lnTo>
                <a:lnTo>
                  <a:pt x="2007" y="107"/>
                </a:lnTo>
                <a:lnTo>
                  <a:pt x="2008" y="107"/>
                </a:lnTo>
                <a:lnTo>
                  <a:pt x="2008" y="105"/>
                </a:lnTo>
                <a:lnTo>
                  <a:pt x="2008" y="107"/>
                </a:lnTo>
                <a:lnTo>
                  <a:pt x="2009" y="106"/>
                </a:lnTo>
                <a:lnTo>
                  <a:pt x="2009" y="109"/>
                </a:lnTo>
                <a:lnTo>
                  <a:pt x="2009" y="106"/>
                </a:lnTo>
                <a:lnTo>
                  <a:pt x="2010" y="106"/>
                </a:lnTo>
                <a:lnTo>
                  <a:pt x="2010" y="106"/>
                </a:lnTo>
                <a:lnTo>
                  <a:pt x="2010" y="107"/>
                </a:lnTo>
                <a:lnTo>
                  <a:pt x="2011" y="107"/>
                </a:lnTo>
                <a:lnTo>
                  <a:pt x="2011" y="106"/>
                </a:lnTo>
                <a:lnTo>
                  <a:pt x="2012" y="110"/>
                </a:lnTo>
                <a:lnTo>
                  <a:pt x="2012" y="106"/>
                </a:lnTo>
                <a:lnTo>
                  <a:pt x="2012" y="107"/>
                </a:lnTo>
                <a:lnTo>
                  <a:pt x="2014" y="107"/>
                </a:lnTo>
                <a:lnTo>
                  <a:pt x="2014" y="107"/>
                </a:lnTo>
                <a:lnTo>
                  <a:pt x="2014" y="106"/>
                </a:lnTo>
                <a:lnTo>
                  <a:pt x="2015" y="106"/>
                </a:lnTo>
                <a:lnTo>
                  <a:pt x="2015" y="107"/>
                </a:lnTo>
                <a:lnTo>
                  <a:pt x="2015" y="107"/>
                </a:lnTo>
                <a:lnTo>
                  <a:pt x="2016" y="107"/>
                </a:lnTo>
                <a:lnTo>
                  <a:pt x="2016" y="106"/>
                </a:lnTo>
                <a:lnTo>
                  <a:pt x="2017" y="107"/>
                </a:lnTo>
                <a:lnTo>
                  <a:pt x="2017" y="106"/>
                </a:lnTo>
                <a:lnTo>
                  <a:pt x="2017" y="107"/>
                </a:lnTo>
                <a:lnTo>
                  <a:pt x="2018" y="106"/>
                </a:lnTo>
                <a:lnTo>
                  <a:pt x="2018" y="107"/>
                </a:lnTo>
                <a:lnTo>
                  <a:pt x="2018" y="107"/>
                </a:lnTo>
                <a:lnTo>
                  <a:pt x="2019" y="110"/>
                </a:lnTo>
                <a:lnTo>
                  <a:pt x="2019" y="107"/>
                </a:lnTo>
                <a:lnTo>
                  <a:pt x="2019" y="106"/>
                </a:lnTo>
                <a:lnTo>
                  <a:pt x="2020" y="107"/>
                </a:lnTo>
                <a:lnTo>
                  <a:pt x="2020" y="106"/>
                </a:lnTo>
                <a:lnTo>
                  <a:pt x="2021" y="109"/>
                </a:lnTo>
                <a:lnTo>
                  <a:pt x="2021" y="110"/>
                </a:lnTo>
                <a:lnTo>
                  <a:pt x="2021" y="107"/>
                </a:lnTo>
                <a:lnTo>
                  <a:pt x="2023" y="106"/>
                </a:lnTo>
                <a:lnTo>
                  <a:pt x="2023" y="106"/>
                </a:lnTo>
                <a:lnTo>
                  <a:pt x="2023" y="107"/>
                </a:lnTo>
                <a:lnTo>
                  <a:pt x="2024" y="106"/>
                </a:lnTo>
                <a:lnTo>
                  <a:pt x="2024" y="106"/>
                </a:lnTo>
                <a:lnTo>
                  <a:pt x="2024" y="105"/>
                </a:lnTo>
                <a:lnTo>
                  <a:pt x="2025" y="105"/>
                </a:lnTo>
                <a:lnTo>
                  <a:pt x="2025" y="104"/>
                </a:lnTo>
                <a:lnTo>
                  <a:pt x="2026" y="106"/>
                </a:lnTo>
                <a:lnTo>
                  <a:pt x="2026" y="106"/>
                </a:lnTo>
                <a:lnTo>
                  <a:pt x="2026" y="107"/>
                </a:lnTo>
                <a:lnTo>
                  <a:pt x="2027" y="106"/>
                </a:lnTo>
                <a:lnTo>
                  <a:pt x="2027" y="107"/>
                </a:lnTo>
                <a:lnTo>
                  <a:pt x="2027" y="106"/>
                </a:lnTo>
                <a:lnTo>
                  <a:pt x="2028" y="106"/>
                </a:lnTo>
                <a:lnTo>
                  <a:pt x="2028" y="107"/>
                </a:lnTo>
                <a:lnTo>
                  <a:pt x="2029" y="106"/>
                </a:lnTo>
                <a:lnTo>
                  <a:pt x="2029" y="105"/>
                </a:lnTo>
                <a:lnTo>
                  <a:pt x="2029" y="107"/>
                </a:lnTo>
                <a:lnTo>
                  <a:pt x="2030" y="106"/>
                </a:lnTo>
                <a:lnTo>
                  <a:pt x="2030" y="106"/>
                </a:lnTo>
                <a:lnTo>
                  <a:pt x="2030" y="106"/>
                </a:lnTo>
                <a:lnTo>
                  <a:pt x="2032" y="106"/>
                </a:lnTo>
                <a:lnTo>
                  <a:pt x="2032" y="106"/>
                </a:lnTo>
                <a:lnTo>
                  <a:pt x="2032" y="107"/>
                </a:lnTo>
                <a:lnTo>
                  <a:pt x="2033" y="107"/>
                </a:lnTo>
                <a:lnTo>
                  <a:pt x="2033" y="107"/>
                </a:lnTo>
                <a:lnTo>
                  <a:pt x="2034" y="109"/>
                </a:lnTo>
                <a:lnTo>
                  <a:pt x="2034" y="107"/>
                </a:lnTo>
                <a:lnTo>
                  <a:pt x="2034" y="109"/>
                </a:lnTo>
                <a:lnTo>
                  <a:pt x="2035" y="109"/>
                </a:lnTo>
                <a:lnTo>
                  <a:pt x="2035" y="109"/>
                </a:lnTo>
                <a:lnTo>
                  <a:pt x="2035" y="106"/>
                </a:lnTo>
                <a:lnTo>
                  <a:pt x="2036" y="106"/>
                </a:lnTo>
                <a:lnTo>
                  <a:pt x="2036" y="106"/>
                </a:lnTo>
                <a:lnTo>
                  <a:pt x="2036" y="106"/>
                </a:lnTo>
                <a:lnTo>
                  <a:pt x="2037" y="106"/>
                </a:lnTo>
                <a:lnTo>
                  <a:pt x="2037" y="107"/>
                </a:lnTo>
                <a:lnTo>
                  <a:pt x="2038" y="109"/>
                </a:lnTo>
                <a:lnTo>
                  <a:pt x="2038" y="106"/>
                </a:lnTo>
                <a:lnTo>
                  <a:pt x="2038" y="106"/>
                </a:lnTo>
                <a:lnTo>
                  <a:pt x="2039" y="106"/>
                </a:lnTo>
                <a:lnTo>
                  <a:pt x="2039" y="106"/>
                </a:lnTo>
                <a:lnTo>
                  <a:pt x="2039" y="106"/>
                </a:lnTo>
                <a:lnTo>
                  <a:pt x="2041" y="109"/>
                </a:lnTo>
                <a:lnTo>
                  <a:pt x="2041" y="106"/>
                </a:lnTo>
                <a:lnTo>
                  <a:pt x="2041" y="106"/>
                </a:lnTo>
                <a:lnTo>
                  <a:pt x="2042" y="106"/>
                </a:lnTo>
                <a:lnTo>
                  <a:pt x="2042" y="107"/>
                </a:lnTo>
                <a:lnTo>
                  <a:pt x="2043" y="106"/>
                </a:lnTo>
                <a:lnTo>
                  <a:pt x="2043" y="106"/>
                </a:lnTo>
                <a:lnTo>
                  <a:pt x="2043" y="107"/>
                </a:lnTo>
                <a:lnTo>
                  <a:pt x="2044" y="106"/>
                </a:lnTo>
                <a:lnTo>
                  <a:pt x="2044" y="106"/>
                </a:lnTo>
                <a:lnTo>
                  <a:pt x="2044" y="107"/>
                </a:lnTo>
                <a:lnTo>
                  <a:pt x="2045" y="106"/>
                </a:lnTo>
                <a:lnTo>
                  <a:pt x="2045" y="106"/>
                </a:lnTo>
                <a:lnTo>
                  <a:pt x="2045" y="106"/>
                </a:lnTo>
                <a:lnTo>
                  <a:pt x="2046" y="106"/>
                </a:lnTo>
                <a:lnTo>
                  <a:pt x="2046" y="106"/>
                </a:lnTo>
                <a:lnTo>
                  <a:pt x="2047" y="106"/>
                </a:lnTo>
                <a:lnTo>
                  <a:pt x="2047" y="107"/>
                </a:lnTo>
                <a:lnTo>
                  <a:pt x="2047" y="107"/>
                </a:lnTo>
                <a:lnTo>
                  <a:pt x="2048" y="107"/>
                </a:lnTo>
                <a:lnTo>
                  <a:pt x="2048" y="107"/>
                </a:lnTo>
                <a:lnTo>
                  <a:pt x="2048" y="107"/>
                </a:lnTo>
                <a:lnTo>
                  <a:pt x="2050" y="106"/>
                </a:lnTo>
                <a:lnTo>
                  <a:pt x="2050" y="107"/>
                </a:lnTo>
                <a:lnTo>
                  <a:pt x="2050" y="107"/>
                </a:lnTo>
                <a:lnTo>
                  <a:pt x="2051" y="107"/>
                </a:lnTo>
                <a:lnTo>
                  <a:pt x="2051" y="106"/>
                </a:lnTo>
                <a:lnTo>
                  <a:pt x="2052" y="106"/>
                </a:lnTo>
                <a:lnTo>
                  <a:pt x="2052" y="106"/>
                </a:lnTo>
                <a:lnTo>
                  <a:pt x="2052" y="106"/>
                </a:lnTo>
                <a:lnTo>
                  <a:pt x="2053" y="106"/>
                </a:lnTo>
                <a:lnTo>
                  <a:pt x="2053" y="107"/>
                </a:lnTo>
                <a:lnTo>
                  <a:pt x="2053" y="107"/>
                </a:lnTo>
                <a:lnTo>
                  <a:pt x="2054" y="107"/>
                </a:lnTo>
                <a:lnTo>
                  <a:pt x="2054" y="109"/>
                </a:lnTo>
                <a:lnTo>
                  <a:pt x="2054" y="107"/>
                </a:lnTo>
                <a:lnTo>
                  <a:pt x="2055" y="107"/>
                </a:lnTo>
                <a:lnTo>
                  <a:pt x="2055" y="106"/>
                </a:lnTo>
                <a:lnTo>
                  <a:pt x="2056" y="107"/>
                </a:lnTo>
                <a:lnTo>
                  <a:pt x="2056" y="106"/>
                </a:lnTo>
                <a:lnTo>
                  <a:pt x="2056" y="106"/>
                </a:lnTo>
                <a:lnTo>
                  <a:pt x="2057" y="107"/>
                </a:lnTo>
                <a:lnTo>
                  <a:pt x="2057" y="107"/>
                </a:lnTo>
                <a:lnTo>
                  <a:pt x="2057" y="107"/>
                </a:lnTo>
                <a:lnTo>
                  <a:pt x="2059" y="106"/>
                </a:lnTo>
                <a:lnTo>
                  <a:pt x="2059" y="106"/>
                </a:lnTo>
                <a:lnTo>
                  <a:pt x="2059" y="106"/>
                </a:lnTo>
                <a:lnTo>
                  <a:pt x="2060" y="107"/>
                </a:lnTo>
                <a:lnTo>
                  <a:pt x="2060" y="106"/>
                </a:lnTo>
                <a:lnTo>
                  <a:pt x="2061" y="106"/>
                </a:lnTo>
                <a:lnTo>
                  <a:pt x="2061" y="106"/>
                </a:lnTo>
                <a:lnTo>
                  <a:pt x="2061" y="106"/>
                </a:lnTo>
                <a:lnTo>
                  <a:pt x="2062" y="106"/>
                </a:lnTo>
                <a:lnTo>
                  <a:pt x="2062" y="106"/>
                </a:lnTo>
                <a:lnTo>
                  <a:pt x="2062" y="106"/>
                </a:lnTo>
                <a:lnTo>
                  <a:pt x="2063" y="106"/>
                </a:lnTo>
                <a:lnTo>
                  <a:pt x="2063" y="107"/>
                </a:lnTo>
                <a:lnTo>
                  <a:pt x="2063" y="106"/>
                </a:lnTo>
                <a:lnTo>
                  <a:pt x="2064" y="107"/>
                </a:lnTo>
                <a:lnTo>
                  <a:pt x="2064" y="107"/>
                </a:lnTo>
                <a:lnTo>
                  <a:pt x="2065" y="106"/>
                </a:lnTo>
                <a:lnTo>
                  <a:pt x="2065" y="109"/>
                </a:lnTo>
                <a:lnTo>
                  <a:pt x="2065" y="107"/>
                </a:lnTo>
                <a:lnTo>
                  <a:pt x="2066" y="106"/>
                </a:lnTo>
                <a:lnTo>
                  <a:pt x="2066" y="106"/>
                </a:lnTo>
                <a:lnTo>
                  <a:pt x="2066" y="105"/>
                </a:lnTo>
                <a:lnTo>
                  <a:pt x="2068" y="106"/>
                </a:lnTo>
                <a:lnTo>
                  <a:pt x="2068" y="106"/>
                </a:lnTo>
                <a:lnTo>
                  <a:pt x="2068" y="106"/>
                </a:lnTo>
                <a:lnTo>
                  <a:pt x="2069" y="106"/>
                </a:lnTo>
                <a:lnTo>
                  <a:pt x="2069" y="107"/>
                </a:lnTo>
                <a:lnTo>
                  <a:pt x="2070" y="106"/>
                </a:lnTo>
                <a:lnTo>
                  <a:pt x="2070" y="106"/>
                </a:lnTo>
                <a:lnTo>
                  <a:pt x="2070" y="106"/>
                </a:lnTo>
                <a:lnTo>
                  <a:pt x="2071" y="107"/>
                </a:lnTo>
                <a:lnTo>
                  <a:pt x="2071" y="106"/>
                </a:lnTo>
                <a:lnTo>
                  <a:pt x="2071" y="106"/>
                </a:lnTo>
                <a:lnTo>
                  <a:pt x="2072" y="106"/>
                </a:lnTo>
                <a:lnTo>
                  <a:pt x="2072" y="106"/>
                </a:lnTo>
                <a:lnTo>
                  <a:pt x="2073" y="106"/>
                </a:lnTo>
                <a:lnTo>
                  <a:pt x="2073" y="107"/>
                </a:lnTo>
                <a:lnTo>
                  <a:pt x="2073" y="107"/>
                </a:lnTo>
                <a:lnTo>
                  <a:pt x="2074" y="107"/>
                </a:lnTo>
                <a:lnTo>
                  <a:pt x="2074" y="109"/>
                </a:lnTo>
                <a:lnTo>
                  <a:pt x="2074" y="106"/>
                </a:lnTo>
                <a:lnTo>
                  <a:pt x="2075" y="107"/>
                </a:lnTo>
                <a:lnTo>
                  <a:pt x="2075" y="106"/>
                </a:lnTo>
                <a:lnTo>
                  <a:pt x="2075" y="106"/>
                </a:lnTo>
                <a:lnTo>
                  <a:pt x="2077" y="106"/>
                </a:lnTo>
                <a:lnTo>
                  <a:pt x="2077" y="106"/>
                </a:lnTo>
                <a:lnTo>
                  <a:pt x="2078" y="109"/>
                </a:lnTo>
                <a:lnTo>
                  <a:pt x="2078" y="109"/>
                </a:lnTo>
                <a:lnTo>
                  <a:pt x="2078" y="106"/>
                </a:lnTo>
                <a:lnTo>
                  <a:pt x="2079" y="106"/>
                </a:lnTo>
                <a:lnTo>
                  <a:pt x="2079" y="106"/>
                </a:lnTo>
                <a:lnTo>
                  <a:pt x="2079" y="107"/>
                </a:lnTo>
                <a:lnTo>
                  <a:pt x="2080" y="109"/>
                </a:lnTo>
                <a:lnTo>
                  <a:pt x="2080" y="106"/>
                </a:lnTo>
                <a:lnTo>
                  <a:pt x="2080" y="106"/>
                </a:lnTo>
                <a:lnTo>
                  <a:pt x="2081" y="107"/>
                </a:lnTo>
                <a:lnTo>
                  <a:pt x="2081" y="109"/>
                </a:lnTo>
                <a:lnTo>
                  <a:pt x="2082" y="106"/>
                </a:lnTo>
                <a:lnTo>
                  <a:pt x="2082" y="106"/>
                </a:lnTo>
                <a:lnTo>
                  <a:pt x="2082" y="106"/>
                </a:lnTo>
                <a:lnTo>
                  <a:pt x="2083" y="109"/>
                </a:lnTo>
                <a:lnTo>
                  <a:pt x="2083" y="107"/>
                </a:lnTo>
                <a:lnTo>
                  <a:pt x="2083" y="106"/>
                </a:lnTo>
                <a:lnTo>
                  <a:pt x="2084" y="106"/>
                </a:lnTo>
                <a:lnTo>
                  <a:pt x="2084" y="107"/>
                </a:lnTo>
                <a:lnTo>
                  <a:pt x="2084" y="107"/>
                </a:lnTo>
                <a:lnTo>
                  <a:pt x="2086" y="107"/>
                </a:lnTo>
                <a:lnTo>
                  <a:pt x="2086" y="107"/>
                </a:lnTo>
                <a:lnTo>
                  <a:pt x="2087" y="107"/>
                </a:lnTo>
                <a:lnTo>
                  <a:pt x="2087" y="106"/>
                </a:lnTo>
                <a:lnTo>
                  <a:pt x="2087" y="109"/>
                </a:lnTo>
                <a:lnTo>
                  <a:pt x="2088" y="106"/>
                </a:lnTo>
                <a:lnTo>
                  <a:pt x="2088" y="106"/>
                </a:lnTo>
                <a:lnTo>
                  <a:pt x="2088" y="107"/>
                </a:lnTo>
                <a:lnTo>
                  <a:pt x="2089" y="106"/>
                </a:lnTo>
                <a:lnTo>
                  <a:pt x="2089" y="106"/>
                </a:lnTo>
                <a:lnTo>
                  <a:pt x="2089" y="106"/>
                </a:lnTo>
                <a:lnTo>
                  <a:pt x="2090" y="107"/>
                </a:lnTo>
                <a:lnTo>
                  <a:pt x="2090" y="106"/>
                </a:lnTo>
                <a:lnTo>
                  <a:pt x="2091" y="107"/>
                </a:lnTo>
                <a:lnTo>
                  <a:pt x="2091" y="109"/>
                </a:lnTo>
                <a:lnTo>
                  <a:pt x="2091" y="106"/>
                </a:lnTo>
                <a:lnTo>
                  <a:pt x="2092" y="107"/>
                </a:lnTo>
                <a:lnTo>
                  <a:pt x="2092" y="107"/>
                </a:lnTo>
                <a:lnTo>
                  <a:pt x="2092" y="106"/>
                </a:lnTo>
                <a:lnTo>
                  <a:pt x="2093" y="107"/>
                </a:lnTo>
                <a:lnTo>
                  <a:pt x="2093" y="106"/>
                </a:lnTo>
                <a:lnTo>
                  <a:pt x="2093" y="109"/>
                </a:lnTo>
                <a:lnTo>
                  <a:pt x="2095" y="106"/>
                </a:lnTo>
                <a:lnTo>
                  <a:pt x="2095" y="107"/>
                </a:lnTo>
                <a:lnTo>
                  <a:pt x="2096" y="109"/>
                </a:lnTo>
                <a:lnTo>
                  <a:pt x="2096" y="106"/>
                </a:lnTo>
                <a:lnTo>
                  <a:pt x="2096" y="107"/>
                </a:lnTo>
                <a:lnTo>
                  <a:pt x="2097" y="106"/>
                </a:lnTo>
                <a:lnTo>
                  <a:pt x="2097" y="106"/>
                </a:lnTo>
                <a:lnTo>
                  <a:pt x="2097" y="106"/>
                </a:lnTo>
                <a:lnTo>
                  <a:pt x="2098" y="110"/>
                </a:lnTo>
                <a:lnTo>
                  <a:pt x="2098" y="106"/>
                </a:lnTo>
                <a:lnTo>
                  <a:pt x="2098" y="106"/>
                </a:lnTo>
                <a:lnTo>
                  <a:pt x="2099" y="106"/>
                </a:lnTo>
                <a:lnTo>
                  <a:pt x="2099" y="106"/>
                </a:lnTo>
                <a:lnTo>
                  <a:pt x="2100" y="105"/>
                </a:lnTo>
                <a:lnTo>
                  <a:pt x="2100" y="107"/>
                </a:lnTo>
                <a:lnTo>
                  <a:pt x="2100" y="106"/>
                </a:lnTo>
                <a:lnTo>
                  <a:pt x="2101" y="109"/>
                </a:lnTo>
                <a:lnTo>
                  <a:pt x="2101" y="109"/>
                </a:lnTo>
                <a:lnTo>
                  <a:pt x="2101" y="109"/>
                </a:lnTo>
                <a:lnTo>
                  <a:pt x="2102" y="109"/>
                </a:lnTo>
                <a:lnTo>
                  <a:pt x="2102" y="106"/>
                </a:lnTo>
                <a:lnTo>
                  <a:pt x="2102" y="107"/>
                </a:lnTo>
                <a:lnTo>
                  <a:pt x="2104" y="106"/>
                </a:lnTo>
                <a:lnTo>
                  <a:pt x="2104" y="107"/>
                </a:lnTo>
                <a:lnTo>
                  <a:pt x="2105" y="106"/>
                </a:lnTo>
                <a:lnTo>
                  <a:pt x="2105" y="110"/>
                </a:lnTo>
                <a:lnTo>
                  <a:pt x="2105" y="105"/>
                </a:lnTo>
                <a:lnTo>
                  <a:pt x="2106" y="107"/>
                </a:lnTo>
                <a:lnTo>
                  <a:pt x="2106" y="106"/>
                </a:lnTo>
                <a:lnTo>
                  <a:pt x="2106" y="106"/>
                </a:lnTo>
                <a:lnTo>
                  <a:pt x="2107" y="105"/>
                </a:lnTo>
                <a:lnTo>
                  <a:pt x="2107" y="105"/>
                </a:lnTo>
                <a:lnTo>
                  <a:pt x="2107" y="106"/>
                </a:lnTo>
                <a:lnTo>
                  <a:pt x="2108" y="106"/>
                </a:lnTo>
                <a:lnTo>
                  <a:pt x="2108" y="106"/>
                </a:lnTo>
                <a:lnTo>
                  <a:pt x="2109" y="107"/>
                </a:lnTo>
                <a:lnTo>
                  <a:pt x="2109" y="107"/>
                </a:lnTo>
                <a:lnTo>
                  <a:pt x="2109" y="107"/>
                </a:lnTo>
                <a:lnTo>
                  <a:pt x="2110" y="106"/>
                </a:lnTo>
                <a:lnTo>
                  <a:pt x="2110" y="107"/>
                </a:lnTo>
                <a:lnTo>
                  <a:pt x="2110" y="107"/>
                </a:lnTo>
                <a:lnTo>
                  <a:pt x="2111" y="107"/>
                </a:lnTo>
                <a:lnTo>
                  <a:pt x="2111" y="106"/>
                </a:lnTo>
                <a:lnTo>
                  <a:pt x="2111" y="106"/>
                </a:lnTo>
                <a:lnTo>
                  <a:pt x="2113" y="107"/>
                </a:lnTo>
                <a:lnTo>
                  <a:pt x="2113" y="106"/>
                </a:lnTo>
                <a:lnTo>
                  <a:pt x="2114" y="106"/>
                </a:lnTo>
                <a:lnTo>
                  <a:pt x="2114" y="106"/>
                </a:lnTo>
                <a:lnTo>
                  <a:pt x="2114" y="107"/>
                </a:lnTo>
                <a:lnTo>
                  <a:pt x="2115" y="106"/>
                </a:lnTo>
                <a:lnTo>
                  <a:pt x="2115" y="109"/>
                </a:lnTo>
                <a:lnTo>
                  <a:pt x="2115" y="107"/>
                </a:lnTo>
                <a:lnTo>
                  <a:pt x="2116" y="109"/>
                </a:lnTo>
                <a:lnTo>
                  <a:pt x="2116" y="109"/>
                </a:lnTo>
                <a:lnTo>
                  <a:pt x="2117" y="109"/>
                </a:lnTo>
                <a:lnTo>
                  <a:pt x="2117" y="106"/>
                </a:lnTo>
                <a:lnTo>
                  <a:pt x="2117" y="109"/>
                </a:lnTo>
                <a:lnTo>
                  <a:pt x="2118" y="107"/>
                </a:lnTo>
                <a:lnTo>
                  <a:pt x="2118" y="107"/>
                </a:lnTo>
                <a:lnTo>
                  <a:pt x="2118" y="106"/>
                </a:lnTo>
                <a:lnTo>
                  <a:pt x="2119" y="109"/>
                </a:lnTo>
                <a:lnTo>
                  <a:pt x="2119" y="107"/>
                </a:lnTo>
                <a:lnTo>
                  <a:pt x="2119" y="107"/>
                </a:lnTo>
                <a:lnTo>
                  <a:pt x="2120" y="107"/>
                </a:lnTo>
                <a:lnTo>
                  <a:pt x="2120" y="106"/>
                </a:lnTo>
                <a:lnTo>
                  <a:pt x="2122" y="106"/>
                </a:lnTo>
                <a:lnTo>
                  <a:pt x="2122" y="107"/>
                </a:lnTo>
                <a:lnTo>
                  <a:pt x="2122" y="106"/>
                </a:lnTo>
                <a:lnTo>
                  <a:pt x="2123" y="106"/>
                </a:lnTo>
                <a:lnTo>
                  <a:pt x="2123" y="106"/>
                </a:lnTo>
                <a:lnTo>
                  <a:pt x="2123" y="106"/>
                </a:lnTo>
                <a:lnTo>
                  <a:pt x="2124" y="106"/>
                </a:lnTo>
                <a:lnTo>
                  <a:pt x="2124" y="107"/>
                </a:lnTo>
                <a:lnTo>
                  <a:pt x="2124" y="106"/>
                </a:lnTo>
                <a:lnTo>
                  <a:pt x="2125" y="107"/>
                </a:lnTo>
                <a:lnTo>
                  <a:pt x="2125" y="107"/>
                </a:lnTo>
                <a:lnTo>
                  <a:pt x="2126" y="106"/>
                </a:lnTo>
                <a:lnTo>
                  <a:pt x="2126" y="106"/>
                </a:lnTo>
                <a:lnTo>
                  <a:pt x="2126" y="106"/>
                </a:lnTo>
                <a:lnTo>
                  <a:pt x="2127" y="106"/>
                </a:lnTo>
                <a:lnTo>
                  <a:pt x="2127" y="107"/>
                </a:lnTo>
                <a:lnTo>
                  <a:pt x="2127" y="106"/>
                </a:lnTo>
                <a:lnTo>
                  <a:pt x="2128" y="106"/>
                </a:lnTo>
                <a:lnTo>
                  <a:pt x="2128" y="106"/>
                </a:lnTo>
                <a:lnTo>
                  <a:pt x="2128" y="107"/>
                </a:lnTo>
                <a:lnTo>
                  <a:pt x="2129" y="107"/>
                </a:lnTo>
                <a:lnTo>
                  <a:pt x="2129" y="106"/>
                </a:lnTo>
                <a:lnTo>
                  <a:pt x="2131" y="106"/>
                </a:lnTo>
                <a:lnTo>
                  <a:pt x="2131" y="105"/>
                </a:lnTo>
                <a:lnTo>
                  <a:pt x="2131" y="106"/>
                </a:lnTo>
                <a:lnTo>
                  <a:pt x="2132" y="106"/>
                </a:lnTo>
                <a:lnTo>
                  <a:pt x="2132" y="106"/>
                </a:lnTo>
                <a:lnTo>
                  <a:pt x="2132" y="106"/>
                </a:lnTo>
                <a:lnTo>
                  <a:pt x="2133" y="106"/>
                </a:lnTo>
                <a:lnTo>
                  <a:pt x="2133" y="106"/>
                </a:lnTo>
                <a:lnTo>
                  <a:pt x="2133" y="107"/>
                </a:lnTo>
                <a:lnTo>
                  <a:pt x="2134" y="106"/>
                </a:lnTo>
                <a:lnTo>
                  <a:pt x="2134" y="106"/>
                </a:lnTo>
                <a:lnTo>
                  <a:pt x="2135" y="105"/>
                </a:lnTo>
                <a:lnTo>
                  <a:pt x="2135" y="107"/>
                </a:lnTo>
                <a:lnTo>
                  <a:pt x="2135" y="107"/>
                </a:lnTo>
                <a:lnTo>
                  <a:pt x="2136" y="106"/>
                </a:lnTo>
                <a:lnTo>
                  <a:pt x="2136" y="107"/>
                </a:lnTo>
                <a:lnTo>
                  <a:pt x="2136" y="109"/>
                </a:lnTo>
                <a:lnTo>
                  <a:pt x="2137" y="106"/>
                </a:lnTo>
                <a:lnTo>
                  <a:pt x="2137" y="107"/>
                </a:lnTo>
                <a:lnTo>
                  <a:pt x="2137" y="107"/>
                </a:lnTo>
                <a:lnTo>
                  <a:pt x="2138" y="109"/>
                </a:lnTo>
                <a:lnTo>
                  <a:pt x="2138" y="106"/>
                </a:lnTo>
                <a:lnTo>
                  <a:pt x="2140" y="107"/>
                </a:lnTo>
                <a:lnTo>
                  <a:pt x="2140" y="106"/>
                </a:lnTo>
                <a:lnTo>
                  <a:pt x="2140" y="107"/>
                </a:lnTo>
                <a:lnTo>
                  <a:pt x="2141" y="109"/>
                </a:lnTo>
                <a:lnTo>
                  <a:pt x="2141" y="106"/>
                </a:lnTo>
                <a:lnTo>
                  <a:pt x="2141" y="109"/>
                </a:lnTo>
                <a:lnTo>
                  <a:pt x="2142" y="107"/>
                </a:lnTo>
                <a:lnTo>
                  <a:pt x="2142" y="106"/>
                </a:lnTo>
                <a:lnTo>
                  <a:pt x="2142" y="106"/>
                </a:lnTo>
                <a:lnTo>
                  <a:pt x="2143" y="107"/>
                </a:lnTo>
                <a:lnTo>
                  <a:pt x="2143" y="109"/>
                </a:lnTo>
                <a:lnTo>
                  <a:pt x="2144" y="109"/>
                </a:lnTo>
                <a:lnTo>
                  <a:pt x="2144" y="106"/>
                </a:lnTo>
                <a:lnTo>
                  <a:pt x="2144" y="106"/>
                </a:lnTo>
                <a:lnTo>
                  <a:pt x="2145" y="106"/>
                </a:lnTo>
                <a:lnTo>
                  <a:pt x="2145" y="106"/>
                </a:lnTo>
                <a:lnTo>
                  <a:pt x="2145" y="107"/>
                </a:lnTo>
                <a:lnTo>
                  <a:pt x="2146" y="106"/>
                </a:lnTo>
                <a:lnTo>
                  <a:pt x="2146" y="107"/>
                </a:lnTo>
                <a:lnTo>
                  <a:pt x="2146" y="109"/>
                </a:lnTo>
                <a:lnTo>
                  <a:pt x="2147" y="110"/>
                </a:lnTo>
                <a:lnTo>
                  <a:pt x="2147" y="107"/>
                </a:lnTo>
                <a:lnTo>
                  <a:pt x="2149" y="109"/>
                </a:lnTo>
                <a:lnTo>
                  <a:pt x="2149" y="107"/>
                </a:lnTo>
                <a:lnTo>
                  <a:pt x="2149" y="109"/>
                </a:lnTo>
                <a:lnTo>
                  <a:pt x="2150" y="106"/>
                </a:lnTo>
                <a:lnTo>
                  <a:pt x="2150" y="106"/>
                </a:lnTo>
                <a:lnTo>
                  <a:pt x="2150" y="106"/>
                </a:lnTo>
                <a:lnTo>
                  <a:pt x="2151" y="106"/>
                </a:lnTo>
                <a:lnTo>
                  <a:pt x="2151" y="106"/>
                </a:lnTo>
                <a:lnTo>
                  <a:pt x="2151" y="106"/>
                </a:lnTo>
                <a:lnTo>
                  <a:pt x="2152" y="105"/>
                </a:lnTo>
                <a:lnTo>
                  <a:pt x="2152" y="106"/>
                </a:lnTo>
                <a:lnTo>
                  <a:pt x="2153" y="109"/>
                </a:lnTo>
                <a:lnTo>
                  <a:pt x="2153" y="106"/>
                </a:lnTo>
                <a:lnTo>
                  <a:pt x="2153" y="106"/>
                </a:lnTo>
                <a:lnTo>
                  <a:pt x="2154" y="107"/>
                </a:lnTo>
                <a:lnTo>
                  <a:pt x="2154" y="106"/>
                </a:lnTo>
                <a:lnTo>
                  <a:pt x="2154" y="106"/>
                </a:lnTo>
                <a:lnTo>
                  <a:pt x="2155" y="106"/>
                </a:lnTo>
                <a:lnTo>
                  <a:pt x="2155" y="109"/>
                </a:lnTo>
                <a:lnTo>
                  <a:pt x="2155" y="107"/>
                </a:lnTo>
                <a:lnTo>
                  <a:pt x="2156" y="107"/>
                </a:lnTo>
                <a:lnTo>
                  <a:pt x="2156" y="106"/>
                </a:lnTo>
                <a:lnTo>
                  <a:pt x="2158" y="106"/>
                </a:lnTo>
                <a:lnTo>
                  <a:pt x="2158" y="106"/>
                </a:lnTo>
                <a:lnTo>
                  <a:pt x="2158" y="106"/>
                </a:lnTo>
                <a:lnTo>
                  <a:pt x="2159" y="105"/>
                </a:lnTo>
                <a:lnTo>
                  <a:pt x="2159" y="109"/>
                </a:lnTo>
                <a:lnTo>
                  <a:pt x="2159" y="105"/>
                </a:lnTo>
                <a:lnTo>
                  <a:pt x="2160" y="106"/>
                </a:lnTo>
                <a:lnTo>
                  <a:pt x="2160" y="105"/>
                </a:lnTo>
                <a:lnTo>
                  <a:pt x="2161" y="106"/>
                </a:lnTo>
                <a:lnTo>
                  <a:pt x="2161" y="106"/>
                </a:lnTo>
                <a:lnTo>
                  <a:pt x="2161" y="107"/>
                </a:lnTo>
                <a:lnTo>
                  <a:pt x="2162" y="107"/>
                </a:lnTo>
                <a:lnTo>
                  <a:pt x="2162" y="106"/>
                </a:lnTo>
                <a:lnTo>
                  <a:pt x="2162" y="106"/>
                </a:lnTo>
                <a:lnTo>
                  <a:pt x="2163" y="106"/>
                </a:lnTo>
                <a:lnTo>
                  <a:pt x="2163" y="106"/>
                </a:lnTo>
                <a:lnTo>
                  <a:pt x="2163" y="107"/>
                </a:lnTo>
                <a:lnTo>
                  <a:pt x="2164" y="110"/>
                </a:lnTo>
                <a:lnTo>
                  <a:pt x="2164" y="109"/>
                </a:lnTo>
                <a:lnTo>
                  <a:pt x="2165" y="105"/>
                </a:lnTo>
                <a:lnTo>
                  <a:pt x="2165" y="106"/>
                </a:lnTo>
                <a:lnTo>
                  <a:pt x="2165" y="106"/>
                </a:lnTo>
                <a:lnTo>
                  <a:pt x="2167" y="106"/>
                </a:lnTo>
                <a:lnTo>
                  <a:pt x="2167" y="106"/>
                </a:lnTo>
                <a:lnTo>
                  <a:pt x="2167" y="106"/>
                </a:lnTo>
                <a:lnTo>
                  <a:pt x="2168" y="106"/>
                </a:lnTo>
                <a:lnTo>
                  <a:pt x="2168" y="107"/>
                </a:lnTo>
                <a:lnTo>
                  <a:pt x="2168" y="106"/>
                </a:lnTo>
                <a:lnTo>
                  <a:pt x="2169" y="106"/>
                </a:lnTo>
                <a:lnTo>
                  <a:pt x="2169" y="107"/>
                </a:lnTo>
                <a:lnTo>
                  <a:pt x="2170" y="106"/>
                </a:lnTo>
                <a:lnTo>
                  <a:pt x="2170" y="106"/>
                </a:lnTo>
                <a:lnTo>
                  <a:pt x="2170" y="106"/>
                </a:lnTo>
                <a:lnTo>
                  <a:pt x="2171" y="106"/>
                </a:lnTo>
                <a:lnTo>
                  <a:pt x="2171" y="107"/>
                </a:lnTo>
                <a:lnTo>
                  <a:pt x="2171" y="109"/>
                </a:lnTo>
                <a:lnTo>
                  <a:pt x="2172" y="106"/>
                </a:lnTo>
                <a:lnTo>
                  <a:pt x="2172" y="107"/>
                </a:lnTo>
                <a:lnTo>
                  <a:pt x="2172" y="106"/>
                </a:lnTo>
                <a:lnTo>
                  <a:pt x="2173" y="106"/>
                </a:lnTo>
                <a:lnTo>
                  <a:pt x="2173" y="107"/>
                </a:lnTo>
                <a:lnTo>
                  <a:pt x="2174" y="106"/>
                </a:lnTo>
                <a:lnTo>
                  <a:pt x="2174" y="107"/>
                </a:lnTo>
                <a:lnTo>
                  <a:pt x="2174" y="106"/>
                </a:lnTo>
                <a:lnTo>
                  <a:pt x="2176" y="106"/>
                </a:lnTo>
                <a:lnTo>
                  <a:pt x="2176" y="107"/>
                </a:lnTo>
                <a:lnTo>
                  <a:pt x="2176" y="109"/>
                </a:lnTo>
                <a:lnTo>
                  <a:pt x="2177" y="107"/>
                </a:lnTo>
                <a:lnTo>
                  <a:pt x="2177" y="107"/>
                </a:lnTo>
                <a:lnTo>
                  <a:pt x="2177" y="109"/>
                </a:lnTo>
                <a:lnTo>
                  <a:pt x="2178" y="106"/>
                </a:lnTo>
                <a:lnTo>
                  <a:pt x="2178" y="107"/>
                </a:lnTo>
                <a:lnTo>
                  <a:pt x="2179" y="106"/>
                </a:lnTo>
                <a:lnTo>
                  <a:pt x="2179" y="109"/>
                </a:lnTo>
                <a:lnTo>
                  <a:pt x="2179" y="107"/>
                </a:lnTo>
                <a:lnTo>
                  <a:pt x="2180" y="107"/>
                </a:lnTo>
                <a:lnTo>
                  <a:pt x="2180" y="109"/>
                </a:lnTo>
                <a:lnTo>
                  <a:pt x="2180" y="106"/>
                </a:lnTo>
                <a:lnTo>
                  <a:pt x="2181" y="109"/>
                </a:lnTo>
                <a:lnTo>
                  <a:pt x="2181" y="107"/>
                </a:lnTo>
                <a:lnTo>
                  <a:pt x="2181" y="107"/>
                </a:lnTo>
                <a:lnTo>
                  <a:pt x="2182" y="106"/>
                </a:lnTo>
                <a:lnTo>
                  <a:pt x="2182" y="107"/>
                </a:lnTo>
                <a:lnTo>
                  <a:pt x="2183" y="107"/>
                </a:lnTo>
                <a:lnTo>
                  <a:pt x="2183" y="109"/>
                </a:lnTo>
                <a:lnTo>
                  <a:pt x="2183" y="109"/>
                </a:lnTo>
                <a:lnTo>
                  <a:pt x="2185" y="106"/>
                </a:lnTo>
                <a:lnTo>
                  <a:pt x="2185" y="109"/>
                </a:lnTo>
                <a:lnTo>
                  <a:pt x="2185" y="107"/>
                </a:lnTo>
                <a:lnTo>
                  <a:pt x="2186" y="107"/>
                </a:lnTo>
                <a:lnTo>
                  <a:pt x="2186" y="107"/>
                </a:lnTo>
                <a:lnTo>
                  <a:pt x="2186" y="107"/>
                </a:lnTo>
                <a:lnTo>
                  <a:pt x="2187" y="106"/>
                </a:lnTo>
                <a:lnTo>
                  <a:pt x="2187" y="106"/>
                </a:lnTo>
                <a:lnTo>
                  <a:pt x="2188" y="105"/>
                </a:lnTo>
                <a:lnTo>
                  <a:pt x="2188" y="106"/>
                </a:lnTo>
                <a:lnTo>
                  <a:pt x="2188" y="105"/>
                </a:lnTo>
                <a:lnTo>
                  <a:pt x="2189" y="106"/>
                </a:lnTo>
                <a:lnTo>
                  <a:pt x="2189" y="106"/>
                </a:lnTo>
                <a:lnTo>
                  <a:pt x="2189" y="107"/>
                </a:lnTo>
                <a:lnTo>
                  <a:pt x="2190" y="107"/>
                </a:lnTo>
                <a:lnTo>
                  <a:pt x="2190" y="107"/>
                </a:lnTo>
                <a:lnTo>
                  <a:pt x="2190" y="106"/>
                </a:lnTo>
                <a:lnTo>
                  <a:pt x="2191" y="106"/>
                </a:lnTo>
                <a:lnTo>
                  <a:pt x="2191" y="107"/>
                </a:lnTo>
                <a:lnTo>
                  <a:pt x="2192" y="107"/>
                </a:lnTo>
                <a:lnTo>
                  <a:pt x="2192" y="106"/>
                </a:lnTo>
                <a:lnTo>
                  <a:pt x="2192" y="106"/>
                </a:lnTo>
                <a:lnTo>
                  <a:pt x="2194" y="106"/>
                </a:lnTo>
                <a:lnTo>
                  <a:pt x="2194" y="106"/>
                </a:lnTo>
                <a:lnTo>
                  <a:pt x="2194" y="106"/>
                </a:lnTo>
                <a:lnTo>
                  <a:pt x="2195" y="106"/>
                </a:lnTo>
                <a:lnTo>
                  <a:pt x="2195" y="106"/>
                </a:lnTo>
                <a:lnTo>
                  <a:pt x="2195" y="106"/>
                </a:lnTo>
                <a:lnTo>
                  <a:pt x="2196" y="107"/>
                </a:lnTo>
                <a:lnTo>
                  <a:pt x="2196" y="106"/>
                </a:lnTo>
                <a:lnTo>
                  <a:pt x="2197" y="107"/>
                </a:lnTo>
                <a:lnTo>
                  <a:pt x="2197" y="107"/>
                </a:lnTo>
                <a:lnTo>
                  <a:pt x="2197" y="107"/>
                </a:lnTo>
                <a:lnTo>
                  <a:pt x="2198" y="106"/>
                </a:lnTo>
                <a:lnTo>
                  <a:pt x="2198" y="107"/>
                </a:lnTo>
                <a:lnTo>
                  <a:pt x="2198" y="107"/>
                </a:lnTo>
                <a:lnTo>
                  <a:pt x="2199" y="109"/>
                </a:lnTo>
                <a:lnTo>
                  <a:pt x="2199" y="106"/>
                </a:lnTo>
                <a:lnTo>
                  <a:pt x="2200" y="106"/>
                </a:lnTo>
                <a:lnTo>
                  <a:pt x="2200" y="107"/>
                </a:lnTo>
                <a:lnTo>
                  <a:pt x="2200" y="106"/>
                </a:lnTo>
                <a:lnTo>
                  <a:pt x="2201" y="106"/>
                </a:lnTo>
                <a:lnTo>
                  <a:pt x="2201" y="106"/>
                </a:lnTo>
                <a:lnTo>
                  <a:pt x="2201" y="109"/>
                </a:lnTo>
                <a:lnTo>
                  <a:pt x="2203" y="106"/>
                </a:lnTo>
                <a:lnTo>
                  <a:pt x="2203" y="107"/>
                </a:lnTo>
                <a:lnTo>
                  <a:pt x="2203" y="107"/>
                </a:lnTo>
                <a:lnTo>
                  <a:pt x="2204" y="107"/>
                </a:lnTo>
                <a:lnTo>
                  <a:pt x="2204" y="106"/>
                </a:lnTo>
                <a:lnTo>
                  <a:pt x="2205" y="106"/>
                </a:lnTo>
                <a:lnTo>
                  <a:pt x="2205" y="109"/>
                </a:lnTo>
                <a:lnTo>
                  <a:pt x="2205" y="106"/>
                </a:lnTo>
                <a:lnTo>
                  <a:pt x="2206" y="109"/>
                </a:lnTo>
                <a:lnTo>
                  <a:pt x="2206" y="109"/>
                </a:lnTo>
                <a:lnTo>
                  <a:pt x="2206" y="107"/>
                </a:lnTo>
                <a:lnTo>
                  <a:pt x="2207" y="107"/>
                </a:lnTo>
                <a:lnTo>
                  <a:pt x="2207" y="106"/>
                </a:lnTo>
                <a:lnTo>
                  <a:pt x="2207" y="106"/>
                </a:lnTo>
                <a:lnTo>
                  <a:pt x="2208" y="106"/>
                </a:lnTo>
                <a:lnTo>
                  <a:pt x="2208" y="106"/>
                </a:lnTo>
                <a:lnTo>
                  <a:pt x="2209" y="107"/>
                </a:lnTo>
                <a:lnTo>
                  <a:pt x="2209" y="106"/>
                </a:lnTo>
                <a:lnTo>
                  <a:pt x="2209" y="106"/>
                </a:lnTo>
                <a:lnTo>
                  <a:pt x="2210" y="106"/>
                </a:lnTo>
                <a:lnTo>
                  <a:pt x="2210" y="106"/>
                </a:lnTo>
                <a:lnTo>
                  <a:pt x="2210" y="106"/>
                </a:lnTo>
                <a:lnTo>
                  <a:pt x="2212" y="107"/>
                </a:lnTo>
                <a:lnTo>
                  <a:pt x="2212" y="106"/>
                </a:lnTo>
                <a:lnTo>
                  <a:pt x="2212" y="106"/>
                </a:lnTo>
                <a:lnTo>
                  <a:pt x="2213" y="106"/>
                </a:lnTo>
                <a:lnTo>
                  <a:pt x="2213" y="106"/>
                </a:lnTo>
                <a:lnTo>
                  <a:pt x="2214" y="106"/>
                </a:lnTo>
                <a:lnTo>
                  <a:pt x="2214" y="106"/>
                </a:lnTo>
                <a:lnTo>
                  <a:pt x="2214" y="105"/>
                </a:lnTo>
                <a:lnTo>
                  <a:pt x="2215" y="106"/>
                </a:lnTo>
                <a:lnTo>
                  <a:pt x="2215" y="106"/>
                </a:lnTo>
                <a:lnTo>
                  <a:pt x="2215" y="107"/>
                </a:lnTo>
                <a:lnTo>
                  <a:pt x="2216" y="107"/>
                </a:lnTo>
                <a:lnTo>
                  <a:pt x="2216" y="106"/>
                </a:lnTo>
                <a:lnTo>
                  <a:pt x="2216" y="109"/>
                </a:lnTo>
                <a:lnTo>
                  <a:pt x="2217" y="106"/>
                </a:lnTo>
                <a:lnTo>
                  <a:pt x="2217" y="107"/>
                </a:lnTo>
                <a:lnTo>
                  <a:pt x="2218" y="106"/>
                </a:lnTo>
                <a:lnTo>
                  <a:pt x="2218" y="107"/>
                </a:lnTo>
                <a:lnTo>
                  <a:pt x="2218" y="106"/>
                </a:lnTo>
                <a:lnTo>
                  <a:pt x="2219" y="109"/>
                </a:lnTo>
                <a:lnTo>
                  <a:pt x="2219" y="107"/>
                </a:lnTo>
                <a:lnTo>
                  <a:pt x="2219" y="106"/>
                </a:lnTo>
                <a:lnTo>
                  <a:pt x="2221" y="106"/>
                </a:lnTo>
                <a:lnTo>
                  <a:pt x="2221" y="107"/>
                </a:lnTo>
                <a:lnTo>
                  <a:pt x="2221" y="109"/>
                </a:lnTo>
                <a:lnTo>
                  <a:pt x="2222" y="106"/>
                </a:lnTo>
                <a:lnTo>
                  <a:pt x="2222" y="107"/>
                </a:lnTo>
                <a:lnTo>
                  <a:pt x="2223" y="107"/>
                </a:lnTo>
                <a:lnTo>
                  <a:pt x="2223" y="106"/>
                </a:lnTo>
                <a:lnTo>
                  <a:pt x="2223" y="106"/>
                </a:lnTo>
                <a:lnTo>
                  <a:pt x="2224" y="106"/>
                </a:lnTo>
                <a:lnTo>
                  <a:pt x="2224" y="106"/>
                </a:lnTo>
                <a:lnTo>
                  <a:pt x="2224" y="106"/>
                </a:lnTo>
                <a:lnTo>
                  <a:pt x="2225" y="106"/>
                </a:lnTo>
                <a:lnTo>
                  <a:pt x="2225" y="107"/>
                </a:lnTo>
                <a:lnTo>
                  <a:pt x="2225" y="106"/>
                </a:lnTo>
                <a:lnTo>
                  <a:pt x="2226" y="106"/>
                </a:lnTo>
                <a:lnTo>
                  <a:pt x="2226" y="106"/>
                </a:lnTo>
                <a:lnTo>
                  <a:pt x="2227" y="106"/>
                </a:lnTo>
                <a:lnTo>
                  <a:pt x="2227" y="107"/>
                </a:lnTo>
                <a:lnTo>
                  <a:pt x="2227" y="106"/>
                </a:lnTo>
                <a:lnTo>
                  <a:pt x="2228" y="107"/>
                </a:lnTo>
                <a:lnTo>
                  <a:pt x="2228" y="109"/>
                </a:lnTo>
                <a:lnTo>
                  <a:pt x="2228" y="106"/>
                </a:lnTo>
                <a:lnTo>
                  <a:pt x="2230" y="110"/>
                </a:lnTo>
                <a:lnTo>
                  <a:pt x="2230" y="109"/>
                </a:lnTo>
                <a:lnTo>
                  <a:pt x="2230" y="107"/>
                </a:lnTo>
                <a:lnTo>
                  <a:pt x="2231" y="106"/>
                </a:lnTo>
                <a:lnTo>
                  <a:pt x="2231" y="106"/>
                </a:lnTo>
                <a:lnTo>
                  <a:pt x="2232" y="107"/>
                </a:lnTo>
                <a:lnTo>
                  <a:pt x="2232" y="106"/>
                </a:lnTo>
                <a:lnTo>
                  <a:pt x="2232" y="106"/>
                </a:lnTo>
                <a:lnTo>
                  <a:pt x="2233" y="106"/>
                </a:lnTo>
                <a:lnTo>
                  <a:pt x="2233" y="107"/>
                </a:lnTo>
                <a:lnTo>
                  <a:pt x="2233" y="106"/>
                </a:lnTo>
                <a:lnTo>
                  <a:pt x="2234" y="107"/>
                </a:lnTo>
                <a:lnTo>
                  <a:pt x="2234" y="106"/>
                </a:lnTo>
                <a:lnTo>
                  <a:pt x="2234" y="106"/>
                </a:lnTo>
                <a:lnTo>
                  <a:pt x="2235" y="107"/>
                </a:lnTo>
                <a:lnTo>
                  <a:pt x="2235" y="106"/>
                </a:lnTo>
                <a:lnTo>
                  <a:pt x="2236" y="106"/>
                </a:lnTo>
                <a:lnTo>
                  <a:pt x="2236" y="107"/>
                </a:lnTo>
                <a:lnTo>
                  <a:pt x="2236" y="107"/>
                </a:lnTo>
                <a:lnTo>
                  <a:pt x="2237" y="106"/>
                </a:lnTo>
                <a:lnTo>
                  <a:pt x="2237" y="107"/>
                </a:lnTo>
                <a:lnTo>
                  <a:pt x="2237" y="109"/>
                </a:lnTo>
                <a:lnTo>
                  <a:pt x="2239" y="106"/>
                </a:lnTo>
                <a:lnTo>
                  <a:pt x="2239" y="106"/>
                </a:lnTo>
                <a:lnTo>
                  <a:pt x="2239" y="106"/>
                </a:lnTo>
                <a:lnTo>
                  <a:pt x="2240" y="109"/>
                </a:lnTo>
                <a:lnTo>
                  <a:pt x="2240" y="106"/>
                </a:lnTo>
                <a:lnTo>
                  <a:pt x="2241" y="106"/>
                </a:lnTo>
                <a:lnTo>
                  <a:pt x="2241" y="107"/>
                </a:lnTo>
                <a:lnTo>
                  <a:pt x="2241" y="106"/>
                </a:lnTo>
                <a:lnTo>
                  <a:pt x="2242" y="106"/>
                </a:lnTo>
                <a:lnTo>
                  <a:pt x="2242" y="109"/>
                </a:lnTo>
                <a:lnTo>
                  <a:pt x="2242" y="107"/>
                </a:lnTo>
                <a:lnTo>
                  <a:pt x="2243" y="107"/>
                </a:lnTo>
                <a:lnTo>
                  <a:pt x="2243" y="105"/>
                </a:lnTo>
                <a:lnTo>
                  <a:pt x="2244" y="107"/>
                </a:lnTo>
                <a:lnTo>
                  <a:pt x="2244" y="106"/>
                </a:lnTo>
                <a:lnTo>
                  <a:pt x="2244" y="106"/>
                </a:lnTo>
                <a:lnTo>
                  <a:pt x="2245" y="106"/>
                </a:lnTo>
                <a:lnTo>
                  <a:pt x="2245" y="107"/>
                </a:lnTo>
                <a:lnTo>
                  <a:pt x="2245" y="106"/>
                </a:lnTo>
                <a:lnTo>
                  <a:pt x="2246" y="106"/>
                </a:lnTo>
                <a:lnTo>
                  <a:pt x="2246" y="106"/>
                </a:lnTo>
                <a:lnTo>
                  <a:pt x="2246" y="105"/>
                </a:lnTo>
                <a:lnTo>
                  <a:pt x="2248" y="106"/>
                </a:lnTo>
                <a:lnTo>
                  <a:pt x="2248" y="106"/>
                </a:lnTo>
                <a:lnTo>
                  <a:pt x="2249" y="107"/>
                </a:lnTo>
                <a:lnTo>
                  <a:pt x="2249" y="106"/>
                </a:lnTo>
                <a:lnTo>
                  <a:pt x="2249" y="106"/>
                </a:lnTo>
                <a:lnTo>
                  <a:pt x="2250" y="106"/>
                </a:lnTo>
                <a:lnTo>
                  <a:pt x="2250" y="107"/>
                </a:lnTo>
                <a:lnTo>
                  <a:pt x="2250" y="106"/>
                </a:lnTo>
                <a:lnTo>
                  <a:pt x="2251" y="106"/>
                </a:lnTo>
                <a:lnTo>
                  <a:pt x="2251" y="106"/>
                </a:lnTo>
                <a:lnTo>
                  <a:pt x="2251" y="106"/>
                </a:lnTo>
                <a:lnTo>
                  <a:pt x="2252" y="109"/>
                </a:lnTo>
                <a:lnTo>
                  <a:pt x="2252" y="106"/>
                </a:lnTo>
                <a:lnTo>
                  <a:pt x="2253" y="109"/>
                </a:lnTo>
                <a:lnTo>
                  <a:pt x="2253" y="106"/>
                </a:lnTo>
                <a:lnTo>
                  <a:pt x="2253" y="106"/>
                </a:lnTo>
                <a:lnTo>
                  <a:pt x="2254" y="107"/>
                </a:lnTo>
                <a:lnTo>
                  <a:pt x="2254" y="106"/>
                </a:lnTo>
                <a:lnTo>
                  <a:pt x="2254" y="106"/>
                </a:lnTo>
                <a:lnTo>
                  <a:pt x="2255" y="107"/>
                </a:lnTo>
                <a:lnTo>
                  <a:pt x="2255" y="106"/>
                </a:lnTo>
                <a:lnTo>
                  <a:pt x="2255" y="106"/>
                </a:lnTo>
                <a:lnTo>
                  <a:pt x="2257" y="106"/>
                </a:lnTo>
                <a:lnTo>
                  <a:pt x="2257" y="106"/>
                </a:lnTo>
                <a:lnTo>
                  <a:pt x="2258" y="107"/>
                </a:lnTo>
                <a:lnTo>
                  <a:pt x="2258" y="107"/>
                </a:lnTo>
                <a:lnTo>
                  <a:pt x="2258" y="106"/>
                </a:lnTo>
                <a:lnTo>
                  <a:pt x="2259" y="107"/>
                </a:lnTo>
                <a:lnTo>
                  <a:pt x="2259" y="106"/>
                </a:lnTo>
                <a:lnTo>
                  <a:pt x="2259" y="107"/>
                </a:lnTo>
                <a:lnTo>
                  <a:pt x="2260" y="106"/>
                </a:lnTo>
                <a:lnTo>
                  <a:pt x="2260" y="106"/>
                </a:lnTo>
                <a:lnTo>
                  <a:pt x="2260" y="109"/>
                </a:lnTo>
                <a:lnTo>
                  <a:pt x="2261" y="107"/>
                </a:lnTo>
                <a:lnTo>
                  <a:pt x="2261" y="106"/>
                </a:lnTo>
                <a:lnTo>
                  <a:pt x="2262" y="107"/>
                </a:lnTo>
                <a:lnTo>
                  <a:pt x="2262" y="106"/>
                </a:lnTo>
                <a:lnTo>
                  <a:pt x="2262" y="106"/>
                </a:lnTo>
                <a:lnTo>
                  <a:pt x="2263" y="106"/>
                </a:lnTo>
                <a:lnTo>
                  <a:pt x="2263" y="109"/>
                </a:lnTo>
                <a:lnTo>
                  <a:pt x="2263" y="107"/>
                </a:lnTo>
                <a:lnTo>
                  <a:pt x="2264" y="106"/>
                </a:lnTo>
                <a:lnTo>
                  <a:pt x="2264" y="109"/>
                </a:lnTo>
                <a:lnTo>
                  <a:pt x="2264" y="109"/>
                </a:lnTo>
                <a:lnTo>
                  <a:pt x="2266" y="109"/>
                </a:lnTo>
                <a:lnTo>
                  <a:pt x="2266" y="109"/>
                </a:lnTo>
                <a:lnTo>
                  <a:pt x="2267" y="106"/>
                </a:lnTo>
                <a:lnTo>
                  <a:pt x="2267" y="109"/>
                </a:lnTo>
                <a:lnTo>
                  <a:pt x="2267" y="107"/>
                </a:lnTo>
                <a:lnTo>
                  <a:pt x="2268" y="106"/>
                </a:lnTo>
                <a:lnTo>
                  <a:pt x="2268" y="109"/>
                </a:lnTo>
                <a:lnTo>
                  <a:pt x="2268" y="106"/>
                </a:lnTo>
                <a:lnTo>
                  <a:pt x="2269" y="107"/>
                </a:lnTo>
                <a:lnTo>
                  <a:pt x="2269" y="109"/>
                </a:lnTo>
                <a:lnTo>
                  <a:pt x="2269" y="106"/>
                </a:lnTo>
                <a:lnTo>
                  <a:pt x="2270" y="107"/>
                </a:lnTo>
                <a:lnTo>
                  <a:pt x="2270" y="106"/>
                </a:lnTo>
                <a:lnTo>
                  <a:pt x="2271" y="107"/>
                </a:lnTo>
                <a:lnTo>
                  <a:pt x="2271" y="106"/>
                </a:lnTo>
                <a:lnTo>
                  <a:pt x="2271" y="106"/>
                </a:lnTo>
                <a:lnTo>
                  <a:pt x="2272" y="106"/>
                </a:lnTo>
                <a:lnTo>
                  <a:pt x="2272" y="109"/>
                </a:lnTo>
                <a:lnTo>
                  <a:pt x="2272" y="106"/>
                </a:lnTo>
                <a:lnTo>
                  <a:pt x="2273" y="106"/>
                </a:lnTo>
                <a:lnTo>
                  <a:pt x="2273" y="107"/>
                </a:lnTo>
                <a:lnTo>
                  <a:pt x="2273" y="106"/>
                </a:lnTo>
                <a:lnTo>
                  <a:pt x="2275" y="107"/>
                </a:lnTo>
                <a:lnTo>
                  <a:pt x="2275" y="106"/>
                </a:lnTo>
                <a:lnTo>
                  <a:pt x="2276" y="107"/>
                </a:lnTo>
                <a:lnTo>
                  <a:pt x="2276" y="107"/>
                </a:lnTo>
                <a:lnTo>
                  <a:pt x="2276" y="106"/>
                </a:lnTo>
                <a:lnTo>
                  <a:pt x="2277" y="107"/>
                </a:lnTo>
                <a:lnTo>
                  <a:pt x="2277" y="109"/>
                </a:lnTo>
                <a:lnTo>
                  <a:pt x="2277" y="107"/>
                </a:lnTo>
                <a:lnTo>
                  <a:pt x="2278" y="107"/>
                </a:lnTo>
                <a:lnTo>
                  <a:pt x="2278" y="106"/>
                </a:lnTo>
                <a:lnTo>
                  <a:pt x="2278" y="107"/>
                </a:lnTo>
                <a:lnTo>
                  <a:pt x="2279" y="106"/>
                </a:lnTo>
                <a:lnTo>
                  <a:pt x="2279" y="104"/>
                </a:lnTo>
                <a:lnTo>
                  <a:pt x="2280" y="107"/>
                </a:lnTo>
                <a:lnTo>
                  <a:pt x="2280" y="107"/>
                </a:lnTo>
                <a:lnTo>
                  <a:pt x="2280" y="106"/>
                </a:lnTo>
                <a:lnTo>
                  <a:pt x="2281" y="109"/>
                </a:lnTo>
                <a:lnTo>
                  <a:pt x="2281" y="106"/>
                </a:lnTo>
                <a:lnTo>
                  <a:pt x="2281" y="107"/>
                </a:lnTo>
                <a:lnTo>
                  <a:pt x="2282" y="107"/>
                </a:lnTo>
                <a:lnTo>
                  <a:pt x="2282" y="106"/>
                </a:lnTo>
                <a:lnTo>
                  <a:pt x="2282" y="106"/>
                </a:lnTo>
                <a:lnTo>
                  <a:pt x="2284" y="109"/>
                </a:lnTo>
                <a:lnTo>
                  <a:pt x="2284" y="107"/>
                </a:lnTo>
                <a:lnTo>
                  <a:pt x="2285" y="107"/>
                </a:lnTo>
                <a:lnTo>
                  <a:pt x="2285" y="107"/>
                </a:lnTo>
                <a:lnTo>
                  <a:pt x="2285" y="107"/>
                </a:lnTo>
                <a:lnTo>
                  <a:pt x="2286" y="106"/>
                </a:lnTo>
                <a:lnTo>
                  <a:pt x="2286" y="107"/>
                </a:lnTo>
                <a:lnTo>
                  <a:pt x="2286" y="106"/>
                </a:lnTo>
                <a:lnTo>
                  <a:pt x="2287" y="106"/>
                </a:lnTo>
                <a:lnTo>
                  <a:pt x="2287" y="106"/>
                </a:lnTo>
                <a:lnTo>
                  <a:pt x="2288" y="106"/>
                </a:lnTo>
                <a:lnTo>
                  <a:pt x="2288" y="106"/>
                </a:lnTo>
                <a:lnTo>
                  <a:pt x="2288" y="107"/>
                </a:lnTo>
                <a:lnTo>
                  <a:pt x="2289" y="107"/>
                </a:lnTo>
                <a:lnTo>
                  <a:pt x="2289" y="109"/>
                </a:lnTo>
                <a:lnTo>
                  <a:pt x="2289" y="107"/>
                </a:lnTo>
                <a:lnTo>
                  <a:pt x="2290" y="107"/>
                </a:lnTo>
                <a:lnTo>
                  <a:pt x="2290" y="107"/>
                </a:lnTo>
                <a:lnTo>
                  <a:pt x="2290" y="105"/>
                </a:lnTo>
                <a:lnTo>
                  <a:pt x="2291" y="106"/>
                </a:lnTo>
                <a:lnTo>
                  <a:pt x="2291" y="106"/>
                </a:lnTo>
                <a:lnTo>
                  <a:pt x="2292" y="107"/>
                </a:lnTo>
                <a:lnTo>
                  <a:pt x="2292" y="107"/>
                </a:lnTo>
                <a:lnTo>
                  <a:pt x="2292" y="106"/>
                </a:lnTo>
                <a:lnTo>
                  <a:pt x="2294" y="107"/>
                </a:lnTo>
                <a:lnTo>
                  <a:pt x="2294" y="107"/>
                </a:lnTo>
                <a:lnTo>
                  <a:pt x="2294" y="107"/>
                </a:lnTo>
                <a:lnTo>
                  <a:pt x="2295" y="106"/>
                </a:lnTo>
                <a:lnTo>
                  <a:pt x="2295" y="107"/>
                </a:lnTo>
                <a:lnTo>
                  <a:pt x="2295" y="106"/>
                </a:lnTo>
                <a:lnTo>
                  <a:pt x="2296" y="106"/>
                </a:lnTo>
                <a:lnTo>
                  <a:pt x="2296" y="106"/>
                </a:lnTo>
                <a:lnTo>
                  <a:pt x="2297" y="107"/>
                </a:lnTo>
                <a:lnTo>
                  <a:pt x="2297" y="107"/>
                </a:lnTo>
                <a:lnTo>
                  <a:pt x="2297" y="106"/>
                </a:lnTo>
                <a:lnTo>
                  <a:pt x="2298" y="107"/>
                </a:lnTo>
                <a:lnTo>
                  <a:pt x="2298" y="106"/>
                </a:lnTo>
                <a:lnTo>
                  <a:pt x="2298" y="106"/>
                </a:lnTo>
                <a:lnTo>
                  <a:pt x="2299" y="106"/>
                </a:lnTo>
                <a:lnTo>
                  <a:pt x="2299" y="106"/>
                </a:lnTo>
                <a:lnTo>
                  <a:pt x="2299" y="106"/>
                </a:lnTo>
                <a:lnTo>
                  <a:pt x="2300" y="106"/>
                </a:lnTo>
                <a:lnTo>
                  <a:pt x="2300" y="106"/>
                </a:lnTo>
                <a:lnTo>
                  <a:pt x="2301" y="106"/>
                </a:lnTo>
                <a:lnTo>
                  <a:pt x="2301" y="105"/>
                </a:lnTo>
                <a:lnTo>
                  <a:pt x="2301" y="106"/>
                </a:lnTo>
                <a:lnTo>
                  <a:pt x="2303" y="106"/>
                </a:lnTo>
                <a:lnTo>
                  <a:pt x="2303" y="106"/>
                </a:lnTo>
                <a:lnTo>
                  <a:pt x="2303" y="106"/>
                </a:lnTo>
                <a:lnTo>
                  <a:pt x="2304" y="106"/>
                </a:lnTo>
                <a:lnTo>
                  <a:pt x="2304" y="107"/>
                </a:lnTo>
                <a:lnTo>
                  <a:pt x="2304" y="106"/>
                </a:lnTo>
                <a:lnTo>
                  <a:pt x="2305" y="106"/>
                </a:lnTo>
                <a:lnTo>
                  <a:pt x="2305" y="109"/>
                </a:lnTo>
                <a:lnTo>
                  <a:pt x="2306" y="106"/>
                </a:lnTo>
                <a:lnTo>
                  <a:pt x="2306" y="106"/>
                </a:lnTo>
                <a:lnTo>
                  <a:pt x="2306" y="107"/>
                </a:lnTo>
                <a:lnTo>
                  <a:pt x="2307" y="106"/>
                </a:lnTo>
                <a:lnTo>
                  <a:pt x="2307" y="106"/>
                </a:lnTo>
                <a:lnTo>
                  <a:pt x="2307" y="106"/>
                </a:lnTo>
                <a:lnTo>
                  <a:pt x="2308" y="106"/>
                </a:lnTo>
                <a:lnTo>
                  <a:pt x="2308" y="106"/>
                </a:lnTo>
                <a:lnTo>
                  <a:pt x="2308" y="106"/>
                </a:lnTo>
                <a:lnTo>
                  <a:pt x="2309" y="109"/>
                </a:lnTo>
                <a:lnTo>
                  <a:pt x="2309" y="106"/>
                </a:lnTo>
                <a:lnTo>
                  <a:pt x="2310" y="107"/>
                </a:lnTo>
                <a:lnTo>
                  <a:pt x="2310" y="107"/>
                </a:lnTo>
                <a:lnTo>
                  <a:pt x="2310" y="109"/>
                </a:lnTo>
                <a:lnTo>
                  <a:pt x="2312" y="110"/>
                </a:lnTo>
                <a:lnTo>
                  <a:pt x="2312" y="107"/>
                </a:lnTo>
                <a:lnTo>
                  <a:pt x="2312" y="107"/>
                </a:lnTo>
                <a:lnTo>
                  <a:pt x="2313" y="109"/>
                </a:lnTo>
                <a:lnTo>
                  <a:pt x="2313" y="106"/>
                </a:lnTo>
                <a:lnTo>
                  <a:pt x="2313" y="107"/>
                </a:lnTo>
                <a:lnTo>
                  <a:pt x="2314" y="106"/>
                </a:lnTo>
                <a:lnTo>
                  <a:pt x="2314" y="107"/>
                </a:lnTo>
                <a:lnTo>
                  <a:pt x="2315" y="109"/>
                </a:lnTo>
                <a:lnTo>
                  <a:pt x="2315" y="106"/>
                </a:lnTo>
                <a:lnTo>
                  <a:pt x="2315" y="106"/>
                </a:lnTo>
                <a:lnTo>
                  <a:pt x="2316" y="109"/>
                </a:lnTo>
                <a:lnTo>
                  <a:pt x="2316" y="107"/>
                </a:lnTo>
                <a:lnTo>
                  <a:pt x="2316" y="107"/>
                </a:lnTo>
                <a:lnTo>
                  <a:pt x="2317" y="106"/>
                </a:lnTo>
                <a:lnTo>
                  <a:pt x="2317" y="109"/>
                </a:lnTo>
                <a:lnTo>
                  <a:pt x="2317" y="107"/>
                </a:lnTo>
                <a:lnTo>
                  <a:pt x="2318" y="106"/>
                </a:lnTo>
                <a:lnTo>
                  <a:pt x="2318" y="109"/>
                </a:lnTo>
                <a:lnTo>
                  <a:pt x="2319" y="105"/>
                </a:lnTo>
                <a:lnTo>
                  <a:pt x="2319" y="107"/>
                </a:lnTo>
                <a:lnTo>
                  <a:pt x="2319" y="105"/>
                </a:lnTo>
                <a:lnTo>
                  <a:pt x="2321" y="107"/>
                </a:lnTo>
                <a:lnTo>
                  <a:pt x="2321" y="109"/>
                </a:lnTo>
                <a:lnTo>
                  <a:pt x="2321" y="106"/>
                </a:lnTo>
                <a:lnTo>
                  <a:pt x="2322" y="105"/>
                </a:lnTo>
                <a:lnTo>
                  <a:pt x="2322" y="106"/>
                </a:lnTo>
                <a:lnTo>
                  <a:pt x="2322" y="107"/>
                </a:lnTo>
                <a:lnTo>
                  <a:pt x="2323" y="106"/>
                </a:lnTo>
                <a:lnTo>
                  <a:pt x="2323" y="107"/>
                </a:lnTo>
                <a:lnTo>
                  <a:pt x="2324" y="109"/>
                </a:lnTo>
                <a:lnTo>
                  <a:pt x="2324" y="110"/>
                </a:lnTo>
                <a:lnTo>
                  <a:pt x="2324" y="106"/>
                </a:lnTo>
                <a:lnTo>
                  <a:pt x="2325" y="106"/>
                </a:lnTo>
                <a:lnTo>
                  <a:pt x="2325" y="106"/>
                </a:lnTo>
                <a:lnTo>
                  <a:pt x="2325" y="106"/>
                </a:lnTo>
                <a:lnTo>
                  <a:pt x="2326" y="106"/>
                </a:lnTo>
                <a:lnTo>
                  <a:pt x="2326" y="107"/>
                </a:lnTo>
                <a:lnTo>
                  <a:pt x="2326" y="107"/>
                </a:lnTo>
                <a:lnTo>
                  <a:pt x="2327" y="106"/>
                </a:lnTo>
                <a:lnTo>
                  <a:pt x="2327" y="106"/>
                </a:lnTo>
                <a:lnTo>
                  <a:pt x="2328" y="106"/>
                </a:lnTo>
                <a:lnTo>
                  <a:pt x="2328" y="109"/>
                </a:lnTo>
                <a:lnTo>
                  <a:pt x="2328" y="106"/>
                </a:lnTo>
                <a:lnTo>
                  <a:pt x="2330" y="106"/>
                </a:lnTo>
                <a:lnTo>
                  <a:pt x="2330" y="107"/>
                </a:lnTo>
                <a:lnTo>
                  <a:pt x="2330" y="107"/>
                </a:lnTo>
                <a:lnTo>
                  <a:pt x="2331" y="106"/>
                </a:lnTo>
                <a:lnTo>
                  <a:pt x="2331" y="109"/>
                </a:lnTo>
                <a:lnTo>
                  <a:pt x="2332" y="106"/>
                </a:lnTo>
                <a:lnTo>
                  <a:pt x="2332" y="106"/>
                </a:lnTo>
                <a:lnTo>
                  <a:pt x="2332" y="106"/>
                </a:lnTo>
                <a:lnTo>
                  <a:pt x="2333" y="106"/>
                </a:lnTo>
                <a:lnTo>
                  <a:pt x="2333" y="106"/>
                </a:lnTo>
                <a:lnTo>
                  <a:pt x="2333" y="106"/>
                </a:lnTo>
                <a:lnTo>
                  <a:pt x="2334" y="106"/>
                </a:lnTo>
                <a:lnTo>
                  <a:pt x="2334" y="107"/>
                </a:lnTo>
                <a:lnTo>
                  <a:pt x="2334" y="106"/>
                </a:lnTo>
                <a:lnTo>
                  <a:pt x="2335" y="106"/>
                </a:lnTo>
                <a:lnTo>
                  <a:pt x="2335" y="106"/>
                </a:lnTo>
                <a:lnTo>
                  <a:pt x="2336" y="106"/>
                </a:lnTo>
                <a:lnTo>
                  <a:pt x="2336" y="109"/>
                </a:lnTo>
                <a:lnTo>
                  <a:pt x="2336" y="106"/>
                </a:lnTo>
                <a:lnTo>
                  <a:pt x="2337" y="107"/>
                </a:lnTo>
                <a:lnTo>
                  <a:pt x="2337" y="105"/>
                </a:lnTo>
                <a:lnTo>
                  <a:pt x="2337" y="107"/>
                </a:lnTo>
                <a:lnTo>
                  <a:pt x="2339" y="106"/>
                </a:lnTo>
                <a:lnTo>
                  <a:pt x="2339" y="106"/>
                </a:lnTo>
                <a:lnTo>
                  <a:pt x="2339" y="107"/>
                </a:lnTo>
                <a:lnTo>
                  <a:pt x="2340" y="106"/>
                </a:lnTo>
                <a:lnTo>
                  <a:pt x="2340" y="106"/>
                </a:lnTo>
                <a:lnTo>
                  <a:pt x="2341" y="106"/>
                </a:lnTo>
                <a:lnTo>
                  <a:pt x="2341" y="106"/>
                </a:lnTo>
                <a:lnTo>
                  <a:pt x="2341" y="107"/>
                </a:lnTo>
                <a:lnTo>
                  <a:pt x="2342" y="107"/>
                </a:lnTo>
                <a:lnTo>
                  <a:pt x="2342" y="106"/>
                </a:lnTo>
                <a:lnTo>
                  <a:pt x="2342" y="106"/>
                </a:lnTo>
                <a:lnTo>
                  <a:pt x="2343" y="106"/>
                </a:lnTo>
                <a:lnTo>
                  <a:pt x="2343" y="106"/>
                </a:lnTo>
                <a:lnTo>
                  <a:pt x="2343" y="106"/>
                </a:lnTo>
                <a:lnTo>
                  <a:pt x="2344" y="106"/>
                </a:lnTo>
                <a:lnTo>
                  <a:pt x="2344" y="106"/>
                </a:lnTo>
                <a:lnTo>
                  <a:pt x="2345" y="106"/>
                </a:lnTo>
                <a:lnTo>
                  <a:pt x="2345" y="107"/>
                </a:lnTo>
                <a:lnTo>
                  <a:pt x="2345" y="106"/>
                </a:lnTo>
                <a:lnTo>
                  <a:pt x="2346" y="109"/>
                </a:lnTo>
                <a:lnTo>
                  <a:pt x="2346" y="107"/>
                </a:lnTo>
                <a:lnTo>
                  <a:pt x="2346" y="107"/>
                </a:lnTo>
                <a:lnTo>
                  <a:pt x="2348" y="109"/>
                </a:lnTo>
                <a:lnTo>
                  <a:pt x="2348" y="107"/>
                </a:lnTo>
                <a:lnTo>
                  <a:pt x="2348" y="106"/>
                </a:lnTo>
                <a:lnTo>
                  <a:pt x="2349" y="106"/>
                </a:lnTo>
                <a:lnTo>
                  <a:pt x="2349" y="107"/>
                </a:lnTo>
                <a:lnTo>
                  <a:pt x="2350" y="107"/>
                </a:lnTo>
                <a:lnTo>
                  <a:pt x="2350" y="106"/>
                </a:lnTo>
                <a:lnTo>
                  <a:pt x="2350" y="106"/>
                </a:lnTo>
                <a:lnTo>
                  <a:pt x="2351" y="107"/>
                </a:lnTo>
                <a:lnTo>
                  <a:pt x="2351" y="109"/>
                </a:lnTo>
                <a:lnTo>
                  <a:pt x="2351" y="106"/>
                </a:lnTo>
                <a:lnTo>
                  <a:pt x="2352" y="106"/>
                </a:lnTo>
                <a:lnTo>
                  <a:pt x="2352" y="105"/>
                </a:lnTo>
                <a:lnTo>
                  <a:pt x="2352" y="105"/>
                </a:lnTo>
                <a:lnTo>
                  <a:pt x="2353" y="106"/>
                </a:lnTo>
                <a:lnTo>
                  <a:pt x="2353" y="106"/>
                </a:lnTo>
                <a:lnTo>
                  <a:pt x="2354" y="106"/>
                </a:lnTo>
                <a:lnTo>
                  <a:pt x="2354" y="106"/>
                </a:lnTo>
                <a:lnTo>
                  <a:pt x="2354" y="109"/>
                </a:lnTo>
                <a:lnTo>
                  <a:pt x="2355" y="107"/>
                </a:lnTo>
                <a:lnTo>
                  <a:pt x="2355" y="106"/>
                </a:lnTo>
                <a:lnTo>
                  <a:pt x="2355" y="106"/>
                </a:lnTo>
                <a:lnTo>
                  <a:pt x="2357" y="109"/>
                </a:lnTo>
                <a:lnTo>
                  <a:pt x="2357" y="107"/>
                </a:lnTo>
                <a:lnTo>
                  <a:pt x="2357" y="106"/>
                </a:lnTo>
                <a:lnTo>
                  <a:pt x="2358" y="106"/>
                </a:lnTo>
                <a:lnTo>
                  <a:pt x="2358" y="107"/>
                </a:lnTo>
                <a:lnTo>
                  <a:pt x="2359" y="106"/>
                </a:lnTo>
                <a:lnTo>
                  <a:pt x="2359" y="106"/>
                </a:lnTo>
                <a:lnTo>
                  <a:pt x="2359" y="109"/>
                </a:lnTo>
                <a:lnTo>
                  <a:pt x="2360" y="107"/>
                </a:lnTo>
                <a:lnTo>
                  <a:pt x="2360" y="109"/>
                </a:lnTo>
                <a:lnTo>
                  <a:pt x="2360" y="107"/>
                </a:lnTo>
                <a:lnTo>
                  <a:pt x="2361" y="107"/>
                </a:lnTo>
                <a:lnTo>
                  <a:pt x="2361" y="107"/>
                </a:lnTo>
                <a:lnTo>
                  <a:pt x="2361" y="106"/>
                </a:lnTo>
                <a:lnTo>
                  <a:pt x="2362" y="106"/>
                </a:lnTo>
                <a:lnTo>
                  <a:pt x="2362" y="109"/>
                </a:lnTo>
                <a:lnTo>
                  <a:pt x="2363" y="107"/>
                </a:lnTo>
                <a:lnTo>
                  <a:pt x="2363" y="106"/>
                </a:lnTo>
                <a:lnTo>
                  <a:pt x="2363" y="106"/>
                </a:lnTo>
                <a:lnTo>
                  <a:pt x="2364" y="106"/>
                </a:lnTo>
                <a:lnTo>
                  <a:pt x="2364" y="106"/>
                </a:lnTo>
                <a:lnTo>
                  <a:pt x="2364" y="107"/>
                </a:lnTo>
                <a:lnTo>
                  <a:pt x="2366" y="107"/>
                </a:lnTo>
                <a:lnTo>
                  <a:pt x="2366" y="106"/>
                </a:lnTo>
                <a:lnTo>
                  <a:pt x="2366" y="106"/>
                </a:lnTo>
                <a:lnTo>
                  <a:pt x="2367" y="106"/>
                </a:lnTo>
                <a:lnTo>
                  <a:pt x="2367" y="106"/>
                </a:lnTo>
                <a:lnTo>
                  <a:pt x="2368" y="107"/>
                </a:lnTo>
                <a:lnTo>
                  <a:pt x="2368" y="106"/>
                </a:lnTo>
                <a:lnTo>
                  <a:pt x="2368" y="107"/>
                </a:lnTo>
                <a:lnTo>
                  <a:pt x="2369" y="106"/>
                </a:lnTo>
                <a:lnTo>
                  <a:pt x="2369" y="106"/>
                </a:lnTo>
                <a:lnTo>
                  <a:pt x="2369" y="106"/>
                </a:lnTo>
                <a:lnTo>
                  <a:pt x="2370" y="109"/>
                </a:lnTo>
                <a:lnTo>
                  <a:pt x="2370" y="106"/>
                </a:lnTo>
                <a:lnTo>
                  <a:pt x="2370" y="107"/>
                </a:lnTo>
                <a:lnTo>
                  <a:pt x="2371" y="106"/>
                </a:lnTo>
                <a:lnTo>
                  <a:pt x="2371" y="106"/>
                </a:lnTo>
                <a:lnTo>
                  <a:pt x="2372" y="106"/>
                </a:lnTo>
                <a:lnTo>
                  <a:pt x="2372" y="106"/>
                </a:lnTo>
                <a:lnTo>
                  <a:pt x="2372" y="107"/>
                </a:lnTo>
                <a:lnTo>
                  <a:pt x="2373" y="106"/>
                </a:lnTo>
                <a:lnTo>
                  <a:pt x="2373" y="107"/>
                </a:lnTo>
                <a:lnTo>
                  <a:pt x="2373" y="109"/>
                </a:lnTo>
                <a:lnTo>
                  <a:pt x="2375" y="106"/>
                </a:lnTo>
                <a:lnTo>
                  <a:pt x="2375" y="106"/>
                </a:lnTo>
                <a:lnTo>
                  <a:pt x="2376" y="106"/>
                </a:lnTo>
                <a:lnTo>
                  <a:pt x="2376" y="106"/>
                </a:lnTo>
                <a:lnTo>
                  <a:pt x="2376" y="106"/>
                </a:lnTo>
                <a:lnTo>
                  <a:pt x="2377" y="106"/>
                </a:lnTo>
                <a:lnTo>
                  <a:pt x="2377" y="106"/>
                </a:lnTo>
                <a:lnTo>
                  <a:pt x="2377" y="107"/>
                </a:lnTo>
                <a:lnTo>
                  <a:pt x="2378" y="106"/>
                </a:lnTo>
                <a:lnTo>
                  <a:pt x="2378" y="106"/>
                </a:lnTo>
                <a:lnTo>
                  <a:pt x="2378" y="106"/>
                </a:lnTo>
                <a:lnTo>
                  <a:pt x="2379" y="107"/>
                </a:lnTo>
                <a:lnTo>
                  <a:pt x="2379" y="106"/>
                </a:lnTo>
                <a:lnTo>
                  <a:pt x="2380" y="105"/>
                </a:lnTo>
                <a:lnTo>
                  <a:pt x="2380" y="106"/>
                </a:lnTo>
                <a:lnTo>
                  <a:pt x="2380" y="106"/>
                </a:lnTo>
                <a:lnTo>
                  <a:pt x="2381" y="106"/>
                </a:lnTo>
                <a:lnTo>
                  <a:pt x="2381" y="107"/>
                </a:lnTo>
                <a:lnTo>
                  <a:pt x="2381" y="106"/>
                </a:lnTo>
                <a:lnTo>
                  <a:pt x="2382" y="106"/>
                </a:lnTo>
                <a:lnTo>
                  <a:pt x="2382" y="106"/>
                </a:lnTo>
                <a:lnTo>
                  <a:pt x="2382" y="106"/>
                </a:lnTo>
                <a:lnTo>
                  <a:pt x="2384" y="105"/>
                </a:lnTo>
                <a:lnTo>
                  <a:pt x="2384" y="107"/>
                </a:lnTo>
                <a:lnTo>
                  <a:pt x="2385" y="107"/>
                </a:lnTo>
                <a:lnTo>
                  <a:pt x="2385" y="106"/>
                </a:lnTo>
                <a:lnTo>
                  <a:pt x="2385" y="106"/>
                </a:lnTo>
                <a:lnTo>
                  <a:pt x="2386" y="109"/>
                </a:lnTo>
                <a:lnTo>
                  <a:pt x="2386" y="106"/>
                </a:lnTo>
                <a:lnTo>
                  <a:pt x="2386" y="107"/>
                </a:lnTo>
                <a:lnTo>
                  <a:pt x="2387" y="107"/>
                </a:lnTo>
                <a:lnTo>
                  <a:pt x="2387" y="106"/>
                </a:lnTo>
                <a:lnTo>
                  <a:pt x="2387" y="106"/>
                </a:lnTo>
                <a:lnTo>
                  <a:pt x="2388" y="105"/>
                </a:lnTo>
                <a:lnTo>
                  <a:pt x="2388" y="104"/>
                </a:lnTo>
                <a:lnTo>
                  <a:pt x="2389" y="106"/>
                </a:lnTo>
                <a:lnTo>
                  <a:pt x="2389" y="106"/>
                </a:lnTo>
                <a:lnTo>
                  <a:pt x="2389" y="106"/>
                </a:lnTo>
                <a:lnTo>
                  <a:pt x="2390" y="107"/>
                </a:lnTo>
                <a:lnTo>
                  <a:pt x="2390" y="109"/>
                </a:lnTo>
                <a:lnTo>
                  <a:pt x="2390" y="105"/>
                </a:lnTo>
                <a:lnTo>
                  <a:pt x="2391" y="106"/>
                </a:lnTo>
                <a:lnTo>
                  <a:pt x="2391" y="106"/>
                </a:lnTo>
                <a:lnTo>
                  <a:pt x="2391" y="106"/>
                </a:lnTo>
                <a:lnTo>
                  <a:pt x="2393" y="107"/>
                </a:lnTo>
                <a:lnTo>
                  <a:pt x="2393" y="107"/>
                </a:lnTo>
                <a:lnTo>
                  <a:pt x="2394" y="106"/>
                </a:lnTo>
                <a:lnTo>
                  <a:pt x="2394" y="106"/>
                </a:lnTo>
                <a:lnTo>
                  <a:pt x="2394" y="106"/>
                </a:lnTo>
                <a:lnTo>
                  <a:pt x="2395" y="109"/>
                </a:lnTo>
                <a:lnTo>
                  <a:pt x="2395" y="107"/>
                </a:lnTo>
                <a:lnTo>
                  <a:pt x="2395" y="107"/>
                </a:lnTo>
                <a:lnTo>
                  <a:pt x="2396" y="106"/>
                </a:lnTo>
                <a:lnTo>
                  <a:pt x="2396" y="107"/>
                </a:lnTo>
                <a:lnTo>
                  <a:pt x="2396" y="106"/>
                </a:lnTo>
                <a:lnTo>
                  <a:pt x="2397" y="106"/>
                </a:lnTo>
                <a:lnTo>
                  <a:pt x="2397" y="106"/>
                </a:lnTo>
                <a:lnTo>
                  <a:pt x="2398" y="109"/>
                </a:lnTo>
                <a:lnTo>
                  <a:pt x="2398" y="107"/>
                </a:lnTo>
                <a:lnTo>
                  <a:pt x="2398" y="106"/>
                </a:lnTo>
                <a:lnTo>
                  <a:pt x="2399" y="106"/>
                </a:lnTo>
                <a:lnTo>
                  <a:pt x="2399" y="109"/>
                </a:lnTo>
                <a:lnTo>
                  <a:pt x="2399" y="106"/>
                </a:lnTo>
                <a:lnTo>
                  <a:pt x="2400" y="107"/>
                </a:lnTo>
                <a:lnTo>
                  <a:pt x="2400" y="106"/>
                </a:lnTo>
                <a:lnTo>
                  <a:pt x="2400" y="109"/>
                </a:lnTo>
                <a:lnTo>
                  <a:pt x="2402" y="107"/>
                </a:lnTo>
                <a:lnTo>
                  <a:pt x="2402" y="106"/>
                </a:lnTo>
                <a:lnTo>
                  <a:pt x="2403" y="109"/>
                </a:lnTo>
                <a:lnTo>
                  <a:pt x="2403" y="107"/>
                </a:lnTo>
                <a:lnTo>
                  <a:pt x="2403" y="105"/>
                </a:lnTo>
                <a:lnTo>
                  <a:pt x="2404" y="107"/>
                </a:lnTo>
                <a:lnTo>
                  <a:pt x="2404" y="106"/>
                </a:lnTo>
                <a:lnTo>
                  <a:pt x="2404" y="106"/>
                </a:lnTo>
                <a:lnTo>
                  <a:pt x="2405" y="107"/>
                </a:lnTo>
                <a:lnTo>
                  <a:pt x="2405" y="107"/>
                </a:lnTo>
                <a:lnTo>
                  <a:pt x="2405" y="107"/>
                </a:lnTo>
                <a:lnTo>
                  <a:pt x="2406" y="106"/>
                </a:lnTo>
                <a:lnTo>
                  <a:pt x="2406" y="107"/>
                </a:lnTo>
                <a:lnTo>
                  <a:pt x="2407" y="106"/>
                </a:lnTo>
                <a:lnTo>
                  <a:pt x="2407" y="107"/>
                </a:lnTo>
                <a:lnTo>
                  <a:pt x="2407" y="107"/>
                </a:lnTo>
                <a:lnTo>
                  <a:pt x="2408" y="106"/>
                </a:lnTo>
                <a:lnTo>
                  <a:pt x="2408" y="105"/>
                </a:lnTo>
                <a:lnTo>
                  <a:pt x="2408" y="109"/>
                </a:lnTo>
                <a:lnTo>
                  <a:pt x="2409" y="107"/>
                </a:lnTo>
                <a:lnTo>
                  <a:pt x="2409" y="107"/>
                </a:lnTo>
                <a:lnTo>
                  <a:pt x="2409" y="107"/>
                </a:lnTo>
                <a:lnTo>
                  <a:pt x="2411" y="107"/>
                </a:lnTo>
                <a:lnTo>
                  <a:pt x="2411" y="106"/>
                </a:lnTo>
                <a:lnTo>
                  <a:pt x="2412" y="107"/>
                </a:lnTo>
                <a:lnTo>
                  <a:pt x="2412" y="106"/>
                </a:lnTo>
                <a:lnTo>
                  <a:pt x="2412" y="106"/>
                </a:lnTo>
                <a:lnTo>
                  <a:pt x="2413" y="107"/>
                </a:lnTo>
                <a:lnTo>
                  <a:pt x="2413" y="106"/>
                </a:lnTo>
                <a:lnTo>
                  <a:pt x="2413" y="106"/>
                </a:lnTo>
                <a:lnTo>
                  <a:pt x="2414" y="106"/>
                </a:lnTo>
                <a:lnTo>
                  <a:pt x="2414" y="106"/>
                </a:lnTo>
                <a:lnTo>
                  <a:pt x="2414" y="107"/>
                </a:lnTo>
                <a:lnTo>
                  <a:pt x="2415" y="106"/>
                </a:lnTo>
                <a:lnTo>
                  <a:pt x="2415" y="107"/>
                </a:lnTo>
                <a:lnTo>
                  <a:pt x="2416" y="106"/>
                </a:lnTo>
                <a:lnTo>
                  <a:pt x="2416" y="106"/>
                </a:lnTo>
                <a:lnTo>
                  <a:pt x="2416" y="107"/>
                </a:lnTo>
                <a:lnTo>
                  <a:pt x="2417" y="106"/>
                </a:lnTo>
                <a:lnTo>
                  <a:pt x="2417" y="107"/>
                </a:lnTo>
                <a:lnTo>
                  <a:pt x="2417" y="106"/>
                </a:lnTo>
                <a:lnTo>
                  <a:pt x="2418" y="106"/>
                </a:lnTo>
                <a:lnTo>
                  <a:pt x="2418" y="107"/>
                </a:lnTo>
                <a:lnTo>
                  <a:pt x="2420" y="106"/>
                </a:lnTo>
                <a:lnTo>
                  <a:pt x="2420" y="107"/>
                </a:lnTo>
                <a:lnTo>
                  <a:pt x="2420" y="106"/>
                </a:lnTo>
                <a:lnTo>
                  <a:pt x="2421" y="106"/>
                </a:lnTo>
                <a:lnTo>
                  <a:pt x="2421" y="107"/>
                </a:lnTo>
                <a:lnTo>
                  <a:pt x="2421" y="107"/>
                </a:lnTo>
                <a:lnTo>
                  <a:pt x="2422" y="106"/>
                </a:lnTo>
                <a:lnTo>
                  <a:pt x="2422" y="106"/>
                </a:lnTo>
                <a:lnTo>
                  <a:pt x="2422" y="106"/>
                </a:lnTo>
                <a:lnTo>
                  <a:pt x="2423" y="106"/>
                </a:lnTo>
                <a:lnTo>
                  <a:pt x="2423" y="106"/>
                </a:lnTo>
                <a:lnTo>
                  <a:pt x="2424" y="107"/>
                </a:lnTo>
                <a:lnTo>
                  <a:pt x="2424" y="106"/>
                </a:lnTo>
                <a:lnTo>
                  <a:pt x="2424" y="106"/>
                </a:lnTo>
                <a:lnTo>
                  <a:pt x="2425" y="109"/>
                </a:lnTo>
                <a:lnTo>
                  <a:pt x="2425" y="107"/>
                </a:lnTo>
                <a:lnTo>
                  <a:pt x="2425" y="106"/>
                </a:lnTo>
                <a:lnTo>
                  <a:pt x="2426" y="106"/>
                </a:lnTo>
                <a:lnTo>
                  <a:pt x="2426" y="107"/>
                </a:lnTo>
                <a:lnTo>
                  <a:pt x="2426" y="106"/>
                </a:lnTo>
                <a:lnTo>
                  <a:pt x="2427" y="106"/>
                </a:lnTo>
                <a:lnTo>
                  <a:pt x="2427" y="106"/>
                </a:lnTo>
                <a:lnTo>
                  <a:pt x="2429" y="106"/>
                </a:lnTo>
                <a:lnTo>
                  <a:pt x="2429" y="107"/>
                </a:lnTo>
                <a:lnTo>
                  <a:pt x="2429" y="107"/>
                </a:lnTo>
                <a:lnTo>
                  <a:pt x="2430" y="107"/>
                </a:lnTo>
                <a:lnTo>
                  <a:pt x="2430" y="109"/>
                </a:lnTo>
                <a:lnTo>
                  <a:pt x="2430" y="106"/>
                </a:lnTo>
                <a:lnTo>
                  <a:pt x="2431" y="109"/>
                </a:lnTo>
                <a:lnTo>
                  <a:pt x="2431" y="107"/>
                </a:lnTo>
                <a:lnTo>
                  <a:pt x="2431" y="106"/>
                </a:lnTo>
                <a:lnTo>
                  <a:pt x="2432" y="106"/>
                </a:lnTo>
                <a:lnTo>
                  <a:pt x="2432" y="106"/>
                </a:lnTo>
                <a:lnTo>
                  <a:pt x="2433" y="106"/>
                </a:lnTo>
                <a:lnTo>
                  <a:pt x="2433" y="106"/>
                </a:lnTo>
                <a:lnTo>
                  <a:pt x="2433" y="106"/>
                </a:lnTo>
                <a:lnTo>
                  <a:pt x="2434" y="106"/>
                </a:lnTo>
                <a:lnTo>
                  <a:pt x="2434" y="105"/>
                </a:lnTo>
                <a:lnTo>
                  <a:pt x="2434" y="106"/>
                </a:lnTo>
                <a:lnTo>
                  <a:pt x="2435" y="106"/>
                </a:lnTo>
                <a:lnTo>
                  <a:pt x="2435" y="106"/>
                </a:lnTo>
                <a:lnTo>
                  <a:pt x="2435" y="106"/>
                </a:lnTo>
                <a:lnTo>
                  <a:pt x="2436" y="107"/>
                </a:lnTo>
                <a:lnTo>
                  <a:pt x="2436" y="106"/>
                </a:lnTo>
                <a:lnTo>
                  <a:pt x="2438" y="106"/>
                </a:lnTo>
                <a:lnTo>
                  <a:pt x="2438" y="107"/>
                </a:lnTo>
                <a:lnTo>
                  <a:pt x="2438" y="109"/>
                </a:lnTo>
                <a:lnTo>
                  <a:pt x="2439" y="106"/>
                </a:lnTo>
                <a:lnTo>
                  <a:pt x="2439" y="109"/>
                </a:lnTo>
                <a:lnTo>
                  <a:pt x="2439" y="107"/>
                </a:lnTo>
                <a:lnTo>
                  <a:pt x="2440" y="107"/>
                </a:lnTo>
                <a:lnTo>
                  <a:pt x="2440" y="106"/>
                </a:lnTo>
                <a:lnTo>
                  <a:pt x="2440" y="107"/>
                </a:lnTo>
                <a:lnTo>
                  <a:pt x="2441" y="107"/>
                </a:lnTo>
                <a:lnTo>
                  <a:pt x="2441" y="107"/>
                </a:lnTo>
                <a:lnTo>
                  <a:pt x="2442" y="107"/>
                </a:lnTo>
                <a:lnTo>
                  <a:pt x="2442" y="107"/>
                </a:lnTo>
                <a:lnTo>
                  <a:pt x="2442" y="107"/>
                </a:lnTo>
                <a:lnTo>
                  <a:pt x="2443" y="107"/>
                </a:lnTo>
                <a:lnTo>
                  <a:pt x="2443" y="109"/>
                </a:lnTo>
                <a:lnTo>
                  <a:pt x="2443" y="109"/>
                </a:lnTo>
                <a:lnTo>
                  <a:pt x="2444" y="107"/>
                </a:lnTo>
                <a:lnTo>
                  <a:pt x="2444" y="107"/>
                </a:lnTo>
                <a:lnTo>
                  <a:pt x="2444" y="106"/>
                </a:lnTo>
                <a:lnTo>
                  <a:pt x="2445" y="106"/>
                </a:lnTo>
                <a:lnTo>
                  <a:pt x="2445" y="107"/>
                </a:lnTo>
                <a:lnTo>
                  <a:pt x="2447" y="106"/>
                </a:lnTo>
                <a:lnTo>
                  <a:pt x="2447" y="106"/>
                </a:lnTo>
                <a:lnTo>
                  <a:pt x="2447" y="107"/>
                </a:lnTo>
                <a:lnTo>
                  <a:pt x="2448" y="107"/>
                </a:lnTo>
                <a:lnTo>
                  <a:pt x="2448" y="107"/>
                </a:lnTo>
                <a:lnTo>
                  <a:pt x="2448" y="106"/>
                </a:lnTo>
                <a:lnTo>
                  <a:pt x="2449" y="106"/>
                </a:lnTo>
                <a:lnTo>
                  <a:pt x="2449" y="109"/>
                </a:lnTo>
                <a:lnTo>
                  <a:pt x="2449" y="109"/>
                </a:lnTo>
                <a:lnTo>
                  <a:pt x="2450" y="107"/>
                </a:lnTo>
                <a:lnTo>
                  <a:pt x="2450" y="107"/>
                </a:lnTo>
                <a:lnTo>
                  <a:pt x="2451" y="109"/>
                </a:lnTo>
                <a:lnTo>
                  <a:pt x="2451" y="106"/>
                </a:lnTo>
                <a:lnTo>
                  <a:pt x="2451" y="107"/>
                </a:lnTo>
                <a:lnTo>
                  <a:pt x="2452" y="107"/>
                </a:lnTo>
                <a:lnTo>
                  <a:pt x="2452" y="106"/>
                </a:lnTo>
                <a:lnTo>
                  <a:pt x="2452" y="107"/>
                </a:lnTo>
                <a:lnTo>
                  <a:pt x="2453" y="106"/>
                </a:lnTo>
                <a:lnTo>
                  <a:pt x="2453" y="109"/>
                </a:lnTo>
                <a:lnTo>
                  <a:pt x="2453" y="106"/>
                </a:lnTo>
                <a:lnTo>
                  <a:pt x="2454" y="106"/>
                </a:lnTo>
                <a:lnTo>
                  <a:pt x="2454" y="106"/>
                </a:lnTo>
                <a:lnTo>
                  <a:pt x="2456" y="106"/>
                </a:lnTo>
                <a:lnTo>
                  <a:pt x="2456" y="107"/>
                </a:lnTo>
                <a:lnTo>
                  <a:pt x="2456" y="106"/>
                </a:lnTo>
                <a:lnTo>
                  <a:pt x="2457" y="106"/>
                </a:lnTo>
                <a:lnTo>
                  <a:pt x="2457" y="107"/>
                </a:lnTo>
                <a:lnTo>
                  <a:pt x="2457" y="106"/>
                </a:lnTo>
                <a:lnTo>
                  <a:pt x="2458" y="106"/>
                </a:lnTo>
                <a:lnTo>
                  <a:pt x="2458" y="106"/>
                </a:lnTo>
                <a:lnTo>
                  <a:pt x="2458" y="106"/>
                </a:lnTo>
                <a:lnTo>
                  <a:pt x="2459" y="107"/>
                </a:lnTo>
                <a:lnTo>
                  <a:pt x="2459" y="107"/>
                </a:lnTo>
                <a:lnTo>
                  <a:pt x="2460" y="107"/>
                </a:lnTo>
                <a:lnTo>
                  <a:pt x="2460" y="106"/>
                </a:lnTo>
                <a:lnTo>
                  <a:pt x="2460" y="106"/>
                </a:lnTo>
                <a:lnTo>
                  <a:pt x="2461" y="106"/>
                </a:lnTo>
                <a:lnTo>
                  <a:pt x="2461" y="109"/>
                </a:lnTo>
                <a:lnTo>
                  <a:pt x="2461" y="107"/>
                </a:lnTo>
                <a:lnTo>
                  <a:pt x="2462" y="106"/>
                </a:lnTo>
                <a:lnTo>
                  <a:pt x="2462" y="107"/>
                </a:lnTo>
                <a:lnTo>
                  <a:pt x="2463" y="106"/>
                </a:lnTo>
                <a:lnTo>
                  <a:pt x="2463" y="109"/>
                </a:lnTo>
                <a:lnTo>
                  <a:pt x="2463" y="106"/>
                </a:lnTo>
                <a:lnTo>
                  <a:pt x="2465" y="107"/>
                </a:lnTo>
                <a:lnTo>
                  <a:pt x="2465" y="107"/>
                </a:lnTo>
                <a:lnTo>
                  <a:pt x="2465" y="106"/>
                </a:lnTo>
                <a:lnTo>
                  <a:pt x="2466" y="106"/>
                </a:lnTo>
                <a:lnTo>
                  <a:pt x="2466" y="109"/>
                </a:lnTo>
                <a:lnTo>
                  <a:pt x="2466" y="106"/>
                </a:lnTo>
                <a:lnTo>
                  <a:pt x="2467" y="106"/>
                </a:lnTo>
                <a:lnTo>
                  <a:pt x="2467" y="107"/>
                </a:lnTo>
                <a:lnTo>
                  <a:pt x="2468" y="105"/>
                </a:lnTo>
                <a:lnTo>
                  <a:pt x="2468" y="106"/>
                </a:lnTo>
                <a:lnTo>
                  <a:pt x="2468" y="105"/>
                </a:lnTo>
                <a:lnTo>
                  <a:pt x="2469" y="106"/>
                </a:lnTo>
                <a:lnTo>
                  <a:pt x="2469" y="107"/>
                </a:lnTo>
                <a:lnTo>
                  <a:pt x="2469" y="106"/>
                </a:lnTo>
                <a:lnTo>
                  <a:pt x="2470" y="107"/>
                </a:lnTo>
                <a:lnTo>
                  <a:pt x="2470" y="105"/>
                </a:lnTo>
                <a:lnTo>
                  <a:pt x="2470" y="106"/>
                </a:lnTo>
                <a:lnTo>
                  <a:pt x="2471" y="106"/>
                </a:lnTo>
                <a:lnTo>
                  <a:pt x="2471" y="106"/>
                </a:lnTo>
                <a:lnTo>
                  <a:pt x="2472" y="106"/>
                </a:lnTo>
                <a:lnTo>
                  <a:pt x="2472" y="106"/>
                </a:lnTo>
                <a:lnTo>
                  <a:pt x="2472" y="106"/>
                </a:lnTo>
                <a:lnTo>
                  <a:pt x="2474" y="107"/>
                </a:lnTo>
                <a:lnTo>
                  <a:pt x="2474" y="106"/>
                </a:lnTo>
                <a:lnTo>
                  <a:pt x="2474" y="109"/>
                </a:lnTo>
                <a:lnTo>
                  <a:pt x="2475" y="106"/>
                </a:lnTo>
                <a:lnTo>
                  <a:pt x="2475" y="106"/>
                </a:lnTo>
                <a:lnTo>
                  <a:pt x="2475" y="106"/>
                </a:lnTo>
                <a:lnTo>
                  <a:pt x="2476" y="106"/>
                </a:lnTo>
                <a:lnTo>
                  <a:pt x="2476" y="106"/>
                </a:lnTo>
                <a:lnTo>
                  <a:pt x="2477" y="106"/>
                </a:lnTo>
                <a:lnTo>
                  <a:pt x="2477" y="107"/>
                </a:lnTo>
                <a:lnTo>
                  <a:pt x="2477" y="106"/>
                </a:lnTo>
                <a:lnTo>
                  <a:pt x="2478" y="106"/>
                </a:lnTo>
                <a:lnTo>
                  <a:pt x="2478" y="106"/>
                </a:lnTo>
                <a:lnTo>
                  <a:pt x="2478" y="107"/>
                </a:lnTo>
                <a:lnTo>
                  <a:pt x="2479" y="106"/>
                </a:lnTo>
                <a:lnTo>
                  <a:pt x="2479" y="109"/>
                </a:lnTo>
                <a:lnTo>
                  <a:pt x="2479" y="106"/>
                </a:lnTo>
                <a:lnTo>
                  <a:pt x="2480" y="106"/>
                </a:lnTo>
                <a:lnTo>
                  <a:pt x="2480" y="105"/>
                </a:lnTo>
                <a:lnTo>
                  <a:pt x="2481" y="106"/>
                </a:lnTo>
                <a:lnTo>
                  <a:pt x="2481" y="107"/>
                </a:lnTo>
                <a:lnTo>
                  <a:pt x="2481" y="107"/>
                </a:lnTo>
                <a:lnTo>
                  <a:pt x="2483" y="107"/>
                </a:lnTo>
                <a:lnTo>
                  <a:pt x="2483" y="107"/>
                </a:lnTo>
                <a:lnTo>
                  <a:pt x="2483" y="107"/>
                </a:lnTo>
                <a:lnTo>
                  <a:pt x="2484" y="106"/>
                </a:lnTo>
                <a:lnTo>
                  <a:pt x="2484" y="106"/>
                </a:lnTo>
                <a:lnTo>
                  <a:pt x="2484" y="107"/>
                </a:lnTo>
                <a:lnTo>
                  <a:pt x="2485" y="106"/>
                </a:lnTo>
                <a:lnTo>
                  <a:pt x="2485" y="107"/>
                </a:lnTo>
                <a:lnTo>
                  <a:pt x="2486" y="107"/>
                </a:lnTo>
                <a:lnTo>
                  <a:pt x="2486" y="106"/>
                </a:lnTo>
                <a:lnTo>
                  <a:pt x="2486" y="106"/>
                </a:lnTo>
                <a:lnTo>
                  <a:pt x="2487" y="107"/>
                </a:lnTo>
                <a:lnTo>
                  <a:pt x="2487" y="105"/>
                </a:lnTo>
                <a:lnTo>
                  <a:pt x="2487" y="106"/>
                </a:lnTo>
                <a:lnTo>
                  <a:pt x="2488" y="107"/>
                </a:lnTo>
                <a:lnTo>
                  <a:pt x="2488" y="106"/>
                </a:lnTo>
                <a:lnTo>
                  <a:pt x="2488" y="106"/>
                </a:lnTo>
                <a:lnTo>
                  <a:pt x="2489" y="107"/>
                </a:lnTo>
                <a:lnTo>
                  <a:pt x="2489" y="106"/>
                </a:lnTo>
                <a:lnTo>
                  <a:pt x="2490" y="106"/>
                </a:lnTo>
                <a:lnTo>
                  <a:pt x="2490" y="106"/>
                </a:lnTo>
                <a:lnTo>
                  <a:pt x="2490" y="106"/>
                </a:lnTo>
                <a:lnTo>
                  <a:pt x="2492" y="107"/>
                </a:lnTo>
                <a:lnTo>
                  <a:pt x="2492" y="106"/>
                </a:lnTo>
                <a:lnTo>
                  <a:pt x="2492" y="106"/>
                </a:lnTo>
                <a:lnTo>
                  <a:pt x="2493" y="106"/>
                </a:lnTo>
                <a:lnTo>
                  <a:pt x="2493" y="105"/>
                </a:lnTo>
                <a:lnTo>
                  <a:pt x="2493" y="107"/>
                </a:lnTo>
                <a:lnTo>
                  <a:pt x="2494" y="106"/>
                </a:lnTo>
                <a:lnTo>
                  <a:pt x="2494" y="106"/>
                </a:lnTo>
                <a:lnTo>
                  <a:pt x="2495" y="107"/>
                </a:lnTo>
                <a:lnTo>
                  <a:pt x="2495" y="106"/>
                </a:lnTo>
                <a:lnTo>
                  <a:pt x="2495" y="106"/>
                </a:lnTo>
                <a:lnTo>
                  <a:pt x="2496" y="106"/>
                </a:lnTo>
                <a:lnTo>
                  <a:pt x="2496" y="107"/>
                </a:lnTo>
                <a:lnTo>
                  <a:pt x="2496" y="107"/>
                </a:lnTo>
                <a:lnTo>
                  <a:pt x="2497" y="107"/>
                </a:lnTo>
                <a:lnTo>
                  <a:pt x="2497" y="107"/>
                </a:lnTo>
                <a:lnTo>
                  <a:pt x="2497" y="104"/>
                </a:lnTo>
                <a:lnTo>
                  <a:pt x="2498" y="107"/>
                </a:lnTo>
                <a:lnTo>
                  <a:pt x="2498" y="107"/>
                </a:lnTo>
                <a:lnTo>
                  <a:pt x="2499" y="107"/>
                </a:lnTo>
                <a:lnTo>
                  <a:pt x="2499" y="106"/>
                </a:lnTo>
                <a:lnTo>
                  <a:pt x="2499" y="107"/>
                </a:lnTo>
                <a:lnTo>
                  <a:pt x="2501" y="106"/>
                </a:lnTo>
                <a:lnTo>
                  <a:pt x="2501" y="106"/>
                </a:lnTo>
                <a:lnTo>
                  <a:pt x="2501" y="106"/>
                </a:lnTo>
                <a:lnTo>
                  <a:pt x="2502" y="109"/>
                </a:lnTo>
                <a:lnTo>
                  <a:pt x="2502" y="106"/>
                </a:lnTo>
                <a:lnTo>
                  <a:pt x="2503" y="106"/>
                </a:lnTo>
                <a:lnTo>
                  <a:pt x="2503" y="107"/>
                </a:lnTo>
                <a:lnTo>
                  <a:pt x="2503" y="106"/>
                </a:lnTo>
                <a:lnTo>
                  <a:pt x="2504" y="106"/>
                </a:lnTo>
                <a:lnTo>
                  <a:pt x="2504" y="106"/>
                </a:lnTo>
                <a:lnTo>
                  <a:pt x="2504" y="106"/>
                </a:lnTo>
                <a:lnTo>
                  <a:pt x="2505" y="107"/>
                </a:lnTo>
                <a:lnTo>
                  <a:pt x="2505" y="107"/>
                </a:lnTo>
                <a:lnTo>
                  <a:pt x="2505" y="107"/>
                </a:lnTo>
                <a:lnTo>
                  <a:pt x="2506" y="107"/>
                </a:lnTo>
                <a:lnTo>
                  <a:pt x="2506" y="106"/>
                </a:lnTo>
                <a:lnTo>
                  <a:pt x="2507" y="107"/>
                </a:lnTo>
                <a:lnTo>
                  <a:pt x="2507" y="106"/>
                </a:lnTo>
                <a:lnTo>
                  <a:pt x="2507" y="109"/>
                </a:lnTo>
                <a:lnTo>
                  <a:pt x="2508" y="107"/>
                </a:lnTo>
                <a:lnTo>
                  <a:pt x="2508" y="106"/>
                </a:lnTo>
                <a:lnTo>
                  <a:pt x="2508" y="105"/>
                </a:lnTo>
                <a:lnTo>
                  <a:pt x="2510" y="106"/>
                </a:lnTo>
                <a:lnTo>
                  <a:pt x="2510" y="106"/>
                </a:lnTo>
                <a:lnTo>
                  <a:pt x="2510" y="107"/>
                </a:lnTo>
                <a:lnTo>
                  <a:pt x="2511" y="104"/>
                </a:lnTo>
                <a:lnTo>
                  <a:pt x="2511" y="106"/>
                </a:lnTo>
                <a:lnTo>
                  <a:pt x="2512" y="107"/>
                </a:lnTo>
                <a:lnTo>
                  <a:pt x="2512" y="109"/>
                </a:lnTo>
                <a:lnTo>
                  <a:pt x="2512" y="106"/>
                </a:lnTo>
                <a:lnTo>
                  <a:pt x="2513" y="107"/>
                </a:lnTo>
                <a:lnTo>
                  <a:pt x="2513" y="106"/>
                </a:lnTo>
                <a:lnTo>
                  <a:pt x="2513" y="107"/>
                </a:lnTo>
                <a:lnTo>
                  <a:pt x="2514" y="105"/>
                </a:lnTo>
                <a:lnTo>
                  <a:pt x="2514" y="110"/>
                </a:lnTo>
                <a:lnTo>
                  <a:pt x="2514" y="106"/>
                </a:lnTo>
                <a:lnTo>
                  <a:pt x="2515" y="106"/>
                </a:lnTo>
                <a:lnTo>
                  <a:pt x="2515" y="106"/>
                </a:lnTo>
                <a:lnTo>
                  <a:pt x="2516" y="106"/>
                </a:lnTo>
                <a:lnTo>
                  <a:pt x="2516" y="105"/>
                </a:lnTo>
                <a:lnTo>
                  <a:pt x="2516" y="106"/>
                </a:lnTo>
                <a:lnTo>
                  <a:pt x="2517" y="106"/>
                </a:lnTo>
                <a:lnTo>
                  <a:pt x="2517" y="107"/>
                </a:lnTo>
                <a:lnTo>
                  <a:pt x="2517" y="106"/>
                </a:lnTo>
                <a:lnTo>
                  <a:pt x="2519" y="107"/>
                </a:lnTo>
                <a:lnTo>
                  <a:pt x="2519" y="106"/>
                </a:lnTo>
                <a:lnTo>
                  <a:pt x="2519" y="106"/>
                </a:lnTo>
                <a:lnTo>
                  <a:pt x="2520" y="106"/>
                </a:lnTo>
                <a:lnTo>
                  <a:pt x="2520" y="105"/>
                </a:lnTo>
                <a:lnTo>
                  <a:pt x="2521" y="109"/>
                </a:lnTo>
                <a:lnTo>
                  <a:pt x="2521" y="107"/>
                </a:lnTo>
                <a:lnTo>
                  <a:pt x="2521" y="107"/>
                </a:lnTo>
                <a:lnTo>
                  <a:pt x="2522" y="107"/>
                </a:lnTo>
                <a:lnTo>
                  <a:pt x="2522" y="107"/>
                </a:lnTo>
                <a:lnTo>
                  <a:pt x="2522" y="107"/>
                </a:lnTo>
                <a:lnTo>
                  <a:pt x="2523" y="107"/>
                </a:lnTo>
                <a:lnTo>
                  <a:pt x="2523" y="107"/>
                </a:lnTo>
                <a:lnTo>
                  <a:pt x="2523" y="109"/>
                </a:lnTo>
                <a:lnTo>
                  <a:pt x="2524" y="109"/>
                </a:lnTo>
                <a:lnTo>
                  <a:pt x="2524" y="109"/>
                </a:lnTo>
                <a:lnTo>
                  <a:pt x="2525" y="110"/>
                </a:lnTo>
                <a:lnTo>
                  <a:pt x="2525" y="106"/>
                </a:lnTo>
                <a:lnTo>
                  <a:pt x="2525" y="109"/>
                </a:lnTo>
                <a:lnTo>
                  <a:pt x="2526" y="106"/>
                </a:lnTo>
                <a:lnTo>
                  <a:pt x="2526" y="107"/>
                </a:lnTo>
                <a:lnTo>
                  <a:pt x="2526" y="106"/>
                </a:lnTo>
                <a:lnTo>
                  <a:pt x="2528" y="106"/>
                </a:lnTo>
                <a:lnTo>
                  <a:pt x="2528" y="109"/>
                </a:lnTo>
                <a:lnTo>
                  <a:pt x="2528" y="107"/>
                </a:lnTo>
                <a:lnTo>
                  <a:pt x="2529" y="106"/>
                </a:lnTo>
                <a:lnTo>
                  <a:pt x="2529" y="109"/>
                </a:lnTo>
                <a:lnTo>
                  <a:pt x="2530" y="106"/>
                </a:lnTo>
                <a:lnTo>
                  <a:pt x="2530" y="106"/>
                </a:lnTo>
                <a:lnTo>
                  <a:pt x="2530" y="105"/>
                </a:lnTo>
                <a:lnTo>
                  <a:pt x="2531" y="106"/>
                </a:lnTo>
                <a:lnTo>
                  <a:pt x="2531" y="106"/>
                </a:lnTo>
                <a:lnTo>
                  <a:pt x="2531" y="106"/>
                </a:lnTo>
                <a:lnTo>
                  <a:pt x="2532" y="106"/>
                </a:lnTo>
                <a:lnTo>
                  <a:pt x="2532" y="106"/>
                </a:lnTo>
                <a:lnTo>
                  <a:pt x="2532" y="106"/>
                </a:lnTo>
                <a:lnTo>
                  <a:pt x="2533" y="106"/>
                </a:lnTo>
                <a:lnTo>
                  <a:pt x="2533" y="106"/>
                </a:lnTo>
                <a:lnTo>
                  <a:pt x="2534" y="106"/>
                </a:lnTo>
                <a:lnTo>
                  <a:pt x="2534" y="107"/>
                </a:lnTo>
                <a:lnTo>
                  <a:pt x="2534" y="106"/>
                </a:lnTo>
                <a:lnTo>
                  <a:pt x="2535" y="106"/>
                </a:lnTo>
                <a:lnTo>
                  <a:pt x="2535" y="107"/>
                </a:lnTo>
                <a:lnTo>
                  <a:pt x="2535" y="106"/>
                </a:lnTo>
                <a:lnTo>
                  <a:pt x="2537" y="107"/>
                </a:lnTo>
                <a:lnTo>
                  <a:pt x="2537" y="106"/>
                </a:lnTo>
                <a:lnTo>
                  <a:pt x="2537" y="107"/>
                </a:lnTo>
                <a:lnTo>
                  <a:pt x="2538" y="106"/>
                </a:lnTo>
                <a:lnTo>
                  <a:pt x="2538" y="106"/>
                </a:lnTo>
                <a:lnTo>
                  <a:pt x="2539" y="106"/>
                </a:lnTo>
                <a:lnTo>
                  <a:pt x="2539" y="107"/>
                </a:lnTo>
                <a:lnTo>
                  <a:pt x="2539" y="106"/>
                </a:lnTo>
                <a:lnTo>
                  <a:pt x="2540" y="110"/>
                </a:lnTo>
                <a:lnTo>
                  <a:pt x="2540" y="109"/>
                </a:lnTo>
                <a:lnTo>
                  <a:pt x="2540" y="106"/>
                </a:lnTo>
                <a:lnTo>
                  <a:pt x="2541" y="106"/>
                </a:lnTo>
                <a:lnTo>
                  <a:pt x="2541" y="107"/>
                </a:lnTo>
                <a:lnTo>
                  <a:pt x="2541" y="107"/>
                </a:lnTo>
                <a:lnTo>
                  <a:pt x="2542" y="106"/>
                </a:lnTo>
                <a:lnTo>
                  <a:pt x="2542" y="107"/>
                </a:lnTo>
                <a:lnTo>
                  <a:pt x="2543" y="107"/>
                </a:lnTo>
                <a:lnTo>
                  <a:pt x="2543" y="106"/>
                </a:lnTo>
                <a:lnTo>
                  <a:pt x="2543" y="106"/>
                </a:lnTo>
                <a:lnTo>
                  <a:pt x="2544" y="105"/>
                </a:lnTo>
                <a:lnTo>
                  <a:pt x="2544" y="106"/>
                </a:lnTo>
                <a:lnTo>
                  <a:pt x="2544" y="106"/>
                </a:lnTo>
                <a:lnTo>
                  <a:pt x="2546" y="106"/>
                </a:lnTo>
                <a:lnTo>
                  <a:pt x="2546" y="106"/>
                </a:lnTo>
                <a:lnTo>
                  <a:pt x="2547" y="106"/>
                </a:lnTo>
                <a:lnTo>
                  <a:pt x="2547" y="107"/>
                </a:lnTo>
                <a:lnTo>
                  <a:pt x="2547" y="106"/>
                </a:lnTo>
                <a:lnTo>
                  <a:pt x="2548" y="106"/>
                </a:lnTo>
                <a:lnTo>
                  <a:pt x="2548" y="107"/>
                </a:lnTo>
                <a:lnTo>
                  <a:pt x="2548" y="106"/>
                </a:lnTo>
                <a:lnTo>
                  <a:pt x="2549" y="106"/>
                </a:lnTo>
                <a:lnTo>
                  <a:pt x="2549" y="106"/>
                </a:lnTo>
                <a:lnTo>
                  <a:pt x="2549" y="106"/>
                </a:lnTo>
                <a:lnTo>
                  <a:pt x="2550" y="105"/>
                </a:lnTo>
                <a:lnTo>
                  <a:pt x="2550" y="107"/>
                </a:lnTo>
                <a:lnTo>
                  <a:pt x="2551" y="106"/>
                </a:lnTo>
                <a:lnTo>
                  <a:pt x="2551" y="106"/>
                </a:lnTo>
                <a:lnTo>
                  <a:pt x="2551" y="106"/>
                </a:lnTo>
                <a:lnTo>
                  <a:pt x="2552" y="106"/>
                </a:lnTo>
                <a:lnTo>
                  <a:pt x="2552" y="106"/>
                </a:lnTo>
                <a:lnTo>
                  <a:pt x="2552" y="106"/>
                </a:lnTo>
                <a:lnTo>
                  <a:pt x="2553" y="106"/>
                </a:lnTo>
                <a:lnTo>
                  <a:pt x="2553" y="106"/>
                </a:lnTo>
                <a:lnTo>
                  <a:pt x="2553" y="106"/>
                </a:lnTo>
                <a:lnTo>
                  <a:pt x="2555" y="105"/>
                </a:lnTo>
                <a:lnTo>
                  <a:pt x="2555" y="107"/>
                </a:lnTo>
                <a:lnTo>
                  <a:pt x="2556" y="107"/>
                </a:lnTo>
                <a:lnTo>
                  <a:pt x="2556" y="106"/>
                </a:lnTo>
                <a:lnTo>
                  <a:pt x="2556" y="104"/>
                </a:lnTo>
                <a:lnTo>
                  <a:pt x="2557" y="106"/>
                </a:lnTo>
                <a:lnTo>
                  <a:pt x="2557" y="109"/>
                </a:lnTo>
                <a:lnTo>
                  <a:pt x="2557" y="106"/>
                </a:lnTo>
                <a:lnTo>
                  <a:pt x="2558" y="106"/>
                </a:lnTo>
                <a:lnTo>
                  <a:pt x="2558" y="106"/>
                </a:lnTo>
                <a:lnTo>
                  <a:pt x="2558" y="107"/>
                </a:lnTo>
                <a:lnTo>
                  <a:pt x="2559" y="106"/>
                </a:lnTo>
                <a:lnTo>
                  <a:pt x="2559" y="106"/>
                </a:lnTo>
                <a:lnTo>
                  <a:pt x="2560" y="106"/>
                </a:lnTo>
                <a:lnTo>
                  <a:pt x="2560" y="106"/>
                </a:lnTo>
                <a:lnTo>
                  <a:pt x="2560" y="106"/>
                </a:lnTo>
                <a:lnTo>
                  <a:pt x="2561" y="106"/>
                </a:lnTo>
                <a:lnTo>
                  <a:pt x="2561" y="105"/>
                </a:lnTo>
                <a:lnTo>
                  <a:pt x="2561" y="106"/>
                </a:lnTo>
                <a:lnTo>
                  <a:pt x="2562" y="107"/>
                </a:lnTo>
                <a:lnTo>
                  <a:pt x="2562" y="106"/>
                </a:lnTo>
                <a:lnTo>
                  <a:pt x="2562" y="107"/>
                </a:lnTo>
                <a:lnTo>
                  <a:pt x="2564" y="106"/>
                </a:lnTo>
                <a:lnTo>
                  <a:pt x="2564" y="107"/>
                </a:lnTo>
                <a:lnTo>
                  <a:pt x="2565" y="106"/>
                </a:lnTo>
                <a:lnTo>
                  <a:pt x="2565" y="109"/>
                </a:lnTo>
                <a:lnTo>
                  <a:pt x="2565" y="106"/>
                </a:lnTo>
                <a:lnTo>
                  <a:pt x="2566" y="107"/>
                </a:lnTo>
                <a:lnTo>
                  <a:pt x="2566" y="110"/>
                </a:lnTo>
                <a:lnTo>
                  <a:pt x="2566" y="106"/>
                </a:lnTo>
                <a:lnTo>
                  <a:pt x="2567" y="107"/>
                </a:lnTo>
                <a:lnTo>
                  <a:pt x="2567" y="106"/>
                </a:lnTo>
                <a:lnTo>
                  <a:pt x="2567" y="107"/>
                </a:lnTo>
                <a:lnTo>
                  <a:pt x="2568" y="106"/>
                </a:lnTo>
                <a:lnTo>
                  <a:pt x="2568" y="107"/>
                </a:lnTo>
                <a:lnTo>
                  <a:pt x="2569" y="110"/>
                </a:lnTo>
                <a:lnTo>
                  <a:pt x="2569" y="106"/>
                </a:lnTo>
                <a:lnTo>
                  <a:pt x="2569" y="109"/>
                </a:lnTo>
                <a:lnTo>
                  <a:pt x="2570" y="106"/>
                </a:lnTo>
                <a:lnTo>
                  <a:pt x="2570" y="106"/>
                </a:lnTo>
                <a:lnTo>
                  <a:pt x="2570" y="106"/>
                </a:lnTo>
                <a:lnTo>
                  <a:pt x="2571" y="106"/>
                </a:lnTo>
                <a:lnTo>
                  <a:pt x="2571" y="106"/>
                </a:lnTo>
                <a:lnTo>
                  <a:pt x="2571" y="106"/>
                </a:lnTo>
                <a:lnTo>
                  <a:pt x="2573" y="109"/>
                </a:lnTo>
                <a:lnTo>
                  <a:pt x="2573" y="106"/>
                </a:lnTo>
                <a:lnTo>
                  <a:pt x="2574" y="107"/>
                </a:lnTo>
                <a:lnTo>
                  <a:pt x="2574" y="106"/>
                </a:lnTo>
                <a:lnTo>
                  <a:pt x="2574" y="109"/>
                </a:lnTo>
                <a:lnTo>
                  <a:pt x="2575" y="106"/>
                </a:lnTo>
                <a:lnTo>
                  <a:pt x="2575" y="106"/>
                </a:lnTo>
                <a:lnTo>
                  <a:pt x="2575" y="107"/>
                </a:lnTo>
                <a:lnTo>
                  <a:pt x="2576" y="106"/>
                </a:lnTo>
                <a:lnTo>
                  <a:pt x="2576" y="106"/>
                </a:lnTo>
                <a:lnTo>
                  <a:pt x="2576" y="106"/>
                </a:lnTo>
                <a:lnTo>
                  <a:pt x="2577" y="106"/>
                </a:lnTo>
                <a:lnTo>
                  <a:pt x="2577" y="107"/>
                </a:lnTo>
                <a:lnTo>
                  <a:pt x="2578" y="106"/>
                </a:lnTo>
                <a:lnTo>
                  <a:pt x="2578" y="107"/>
                </a:lnTo>
                <a:lnTo>
                  <a:pt x="2578" y="107"/>
                </a:lnTo>
                <a:lnTo>
                  <a:pt x="2579" y="106"/>
                </a:lnTo>
                <a:lnTo>
                  <a:pt x="2579" y="106"/>
                </a:lnTo>
                <a:lnTo>
                  <a:pt x="2579" y="106"/>
                </a:lnTo>
                <a:lnTo>
                  <a:pt x="2580" y="106"/>
                </a:lnTo>
                <a:lnTo>
                  <a:pt x="2580" y="106"/>
                </a:lnTo>
                <a:lnTo>
                  <a:pt x="2580" y="106"/>
                </a:lnTo>
                <a:lnTo>
                  <a:pt x="2582" y="109"/>
                </a:lnTo>
                <a:lnTo>
                  <a:pt x="2582" y="107"/>
                </a:lnTo>
                <a:lnTo>
                  <a:pt x="2583" y="107"/>
                </a:lnTo>
                <a:lnTo>
                  <a:pt x="2583" y="107"/>
                </a:lnTo>
                <a:lnTo>
                  <a:pt x="2583" y="107"/>
                </a:lnTo>
                <a:lnTo>
                  <a:pt x="2584" y="107"/>
                </a:lnTo>
                <a:lnTo>
                  <a:pt x="2584" y="106"/>
                </a:lnTo>
                <a:lnTo>
                  <a:pt x="2584" y="106"/>
                </a:lnTo>
                <a:lnTo>
                  <a:pt x="2585" y="107"/>
                </a:lnTo>
                <a:lnTo>
                  <a:pt x="2585" y="109"/>
                </a:lnTo>
                <a:lnTo>
                  <a:pt x="2585" y="106"/>
                </a:lnTo>
                <a:lnTo>
                  <a:pt x="2586" y="106"/>
                </a:lnTo>
                <a:lnTo>
                  <a:pt x="2586" y="109"/>
                </a:lnTo>
                <a:lnTo>
                  <a:pt x="2587" y="107"/>
                </a:lnTo>
                <a:lnTo>
                  <a:pt x="2587" y="106"/>
                </a:lnTo>
                <a:lnTo>
                  <a:pt x="2587" y="106"/>
                </a:lnTo>
                <a:lnTo>
                  <a:pt x="2588" y="107"/>
                </a:lnTo>
                <a:lnTo>
                  <a:pt x="2588" y="106"/>
                </a:lnTo>
                <a:lnTo>
                  <a:pt x="2588" y="106"/>
                </a:lnTo>
                <a:lnTo>
                  <a:pt x="2589" y="106"/>
                </a:lnTo>
                <a:lnTo>
                  <a:pt x="2589" y="106"/>
                </a:lnTo>
                <a:lnTo>
                  <a:pt x="2590" y="106"/>
                </a:lnTo>
                <a:lnTo>
                  <a:pt x="2590" y="109"/>
                </a:lnTo>
                <a:lnTo>
                  <a:pt x="2590" y="106"/>
                </a:lnTo>
                <a:lnTo>
                  <a:pt x="2592" y="106"/>
                </a:lnTo>
                <a:lnTo>
                  <a:pt x="2592" y="107"/>
                </a:lnTo>
                <a:lnTo>
                  <a:pt x="2592" y="106"/>
                </a:lnTo>
                <a:lnTo>
                  <a:pt x="2593" y="106"/>
                </a:lnTo>
                <a:lnTo>
                  <a:pt x="2593" y="107"/>
                </a:lnTo>
                <a:lnTo>
                  <a:pt x="2593" y="107"/>
                </a:lnTo>
                <a:lnTo>
                  <a:pt x="2594" y="106"/>
                </a:lnTo>
                <a:lnTo>
                  <a:pt x="2594" y="106"/>
                </a:lnTo>
                <a:lnTo>
                  <a:pt x="2595" y="107"/>
                </a:lnTo>
                <a:lnTo>
                  <a:pt x="2595" y="106"/>
                </a:lnTo>
                <a:lnTo>
                  <a:pt x="2595" y="109"/>
                </a:lnTo>
                <a:lnTo>
                  <a:pt x="2596" y="106"/>
                </a:lnTo>
                <a:lnTo>
                  <a:pt x="2596" y="106"/>
                </a:lnTo>
                <a:lnTo>
                  <a:pt x="2596" y="106"/>
                </a:lnTo>
                <a:lnTo>
                  <a:pt x="2597" y="106"/>
                </a:lnTo>
                <a:lnTo>
                  <a:pt x="2597" y="106"/>
                </a:lnTo>
                <a:lnTo>
                  <a:pt x="2597" y="105"/>
                </a:lnTo>
                <a:lnTo>
                  <a:pt x="2598" y="105"/>
                </a:lnTo>
                <a:lnTo>
                  <a:pt x="2598" y="106"/>
                </a:lnTo>
                <a:lnTo>
                  <a:pt x="2599" y="106"/>
                </a:lnTo>
                <a:lnTo>
                  <a:pt x="2599" y="106"/>
                </a:lnTo>
                <a:lnTo>
                  <a:pt x="2599" y="106"/>
                </a:lnTo>
                <a:lnTo>
                  <a:pt x="2601" y="106"/>
                </a:lnTo>
                <a:lnTo>
                  <a:pt x="2601" y="107"/>
                </a:lnTo>
                <a:lnTo>
                  <a:pt x="2601" y="107"/>
                </a:lnTo>
                <a:lnTo>
                  <a:pt x="2602" y="106"/>
                </a:lnTo>
                <a:lnTo>
                  <a:pt x="2602" y="106"/>
                </a:lnTo>
                <a:lnTo>
                  <a:pt x="2602" y="109"/>
                </a:lnTo>
                <a:lnTo>
                  <a:pt x="2603" y="107"/>
                </a:lnTo>
                <a:lnTo>
                  <a:pt x="2603" y="106"/>
                </a:lnTo>
                <a:lnTo>
                  <a:pt x="2604" y="110"/>
                </a:lnTo>
                <a:lnTo>
                  <a:pt x="2604" y="109"/>
                </a:lnTo>
                <a:lnTo>
                  <a:pt x="2604" y="107"/>
                </a:lnTo>
                <a:lnTo>
                  <a:pt x="2605" y="106"/>
                </a:lnTo>
                <a:lnTo>
                  <a:pt x="2605" y="107"/>
                </a:lnTo>
                <a:lnTo>
                  <a:pt x="2605" y="106"/>
                </a:lnTo>
                <a:lnTo>
                  <a:pt x="2606" y="107"/>
                </a:lnTo>
                <a:lnTo>
                  <a:pt x="2606" y="110"/>
                </a:lnTo>
                <a:lnTo>
                  <a:pt x="2606" y="109"/>
                </a:lnTo>
                <a:lnTo>
                  <a:pt x="2607" y="109"/>
                </a:lnTo>
                <a:lnTo>
                  <a:pt x="2607" y="107"/>
                </a:lnTo>
                <a:lnTo>
                  <a:pt x="2608" y="107"/>
                </a:lnTo>
                <a:lnTo>
                  <a:pt x="2608" y="107"/>
                </a:lnTo>
                <a:lnTo>
                  <a:pt x="2608" y="106"/>
                </a:lnTo>
                <a:lnTo>
                  <a:pt x="2610" y="106"/>
                </a:lnTo>
                <a:lnTo>
                  <a:pt x="2610" y="109"/>
                </a:lnTo>
                <a:lnTo>
                  <a:pt x="2610" y="106"/>
                </a:lnTo>
                <a:lnTo>
                  <a:pt x="2611" y="106"/>
                </a:lnTo>
                <a:lnTo>
                  <a:pt x="2611" y="106"/>
                </a:lnTo>
                <a:lnTo>
                  <a:pt x="2611" y="109"/>
                </a:lnTo>
                <a:lnTo>
                  <a:pt x="2612" y="106"/>
                </a:lnTo>
                <a:lnTo>
                  <a:pt x="2612" y="106"/>
                </a:lnTo>
                <a:lnTo>
                  <a:pt x="2613" y="106"/>
                </a:lnTo>
                <a:lnTo>
                  <a:pt x="2613" y="106"/>
                </a:lnTo>
                <a:lnTo>
                  <a:pt x="2613" y="110"/>
                </a:lnTo>
                <a:lnTo>
                  <a:pt x="2614" y="106"/>
                </a:lnTo>
                <a:lnTo>
                  <a:pt x="2614" y="107"/>
                </a:lnTo>
                <a:lnTo>
                  <a:pt x="2614" y="106"/>
                </a:lnTo>
                <a:lnTo>
                  <a:pt x="2615" y="106"/>
                </a:lnTo>
                <a:lnTo>
                  <a:pt x="2615" y="107"/>
                </a:lnTo>
                <a:lnTo>
                  <a:pt x="2615" y="106"/>
                </a:lnTo>
                <a:lnTo>
                  <a:pt x="2616" y="106"/>
                </a:lnTo>
                <a:lnTo>
                  <a:pt x="2616" y="105"/>
                </a:lnTo>
                <a:lnTo>
                  <a:pt x="2617" y="106"/>
                </a:lnTo>
                <a:lnTo>
                  <a:pt x="2617" y="106"/>
                </a:lnTo>
                <a:lnTo>
                  <a:pt x="2617" y="106"/>
                </a:lnTo>
                <a:lnTo>
                  <a:pt x="2619" y="106"/>
                </a:lnTo>
                <a:lnTo>
                  <a:pt x="2619" y="107"/>
                </a:lnTo>
                <a:lnTo>
                  <a:pt x="2619" y="107"/>
                </a:lnTo>
                <a:lnTo>
                  <a:pt x="2620" y="106"/>
                </a:lnTo>
                <a:lnTo>
                  <a:pt x="2620" y="105"/>
                </a:lnTo>
                <a:lnTo>
                  <a:pt x="2620" y="106"/>
                </a:lnTo>
                <a:lnTo>
                  <a:pt x="2621" y="106"/>
                </a:lnTo>
                <a:lnTo>
                  <a:pt x="2621" y="107"/>
                </a:lnTo>
                <a:lnTo>
                  <a:pt x="2622" y="106"/>
                </a:lnTo>
                <a:lnTo>
                  <a:pt x="2622" y="109"/>
                </a:lnTo>
                <a:lnTo>
                  <a:pt x="2622" y="107"/>
                </a:lnTo>
                <a:lnTo>
                  <a:pt x="2623" y="107"/>
                </a:lnTo>
                <a:lnTo>
                  <a:pt x="2623" y="106"/>
                </a:lnTo>
                <a:lnTo>
                  <a:pt x="2623" y="107"/>
                </a:lnTo>
                <a:lnTo>
                  <a:pt x="2624" y="106"/>
                </a:lnTo>
                <a:lnTo>
                  <a:pt x="2624" y="106"/>
                </a:lnTo>
                <a:lnTo>
                  <a:pt x="2624" y="107"/>
                </a:lnTo>
                <a:lnTo>
                  <a:pt x="2625" y="106"/>
                </a:lnTo>
                <a:lnTo>
                  <a:pt x="2625" y="107"/>
                </a:lnTo>
                <a:lnTo>
                  <a:pt x="2626" y="106"/>
                </a:lnTo>
                <a:lnTo>
                  <a:pt x="2626" y="106"/>
                </a:lnTo>
                <a:lnTo>
                  <a:pt x="2626" y="106"/>
                </a:lnTo>
                <a:lnTo>
                  <a:pt x="2628" y="105"/>
                </a:lnTo>
                <a:lnTo>
                  <a:pt x="2628" y="109"/>
                </a:lnTo>
                <a:lnTo>
                  <a:pt x="2628" y="106"/>
                </a:lnTo>
                <a:lnTo>
                  <a:pt x="2629" y="106"/>
                </a:lnTo>
                <a:lnTo>
                  <a:pt x="2629" y="106"/>
                </a:lnTo>
                <a:lnTo>
                  <a:pt x="2629" y="106"/>
                </a:lnTo>
                <a:lnTo>
                  <a:pt x="2630" y="109"/>
                </a:lnTo>
                <a:lnTo>
                  <a:pt x="2630" y="106"/>
                </a:lnTo>
                <a:lnTo>
                  <a:pt x="2631" y="106"/>
                </a:lnTo>
                <a:lnTo>
                  <a:pt x="2631" y="106"/>
                </a:lnTo>
                <a:lnTo>
                  <a:pt x="2631" y="107"/>
                </a:lnTo>
                <a:lnTo>
                  <a:pt x="2632" y="106"/>
                </a:lnTo>
                <a:lnTo>
                  <a:pt x="2632" y="106"/>
                </a:lnTo>
                <a:lnTo>
                  <a:pt x="2632" y="106"/>
                </a:lnTo>
                <a:lnTo>
                  <a:pt x="2633" y="106"/>
                </a:lnTo>
                <a:lnTo>
                  <a:pt x="2633" y="106"/>
                </a:lnTo>
                <a:lnTo>
                  <a:pt x="2634" y="105"/>
                </a:lnTo>
                <a:lnTo>
                  <a:pt x="2634" y="105"/>
                </a:lnTo>
                <a:lnTo>
                  <a:pt x="2634" y="106"/>
                </a:lnTo>
                <a:lnTo>
                  <a:pt x="2635" y="106"/>
                </a:lnTo>
                <a:lnTo>
                  <a:pt x="2635" y="106"/>
                </a:lnTo>
                <a:lnTo>
                  <a:pt x="2635" y="107"/>
                </a:lnTo>
                <a:lnTo>
                  <a:pt x="2637" y="107"/>
                </a:lnTo>
                <a:lnTo>
                  <a:pt x="2637" y="106"/>
                </a:lnTo>
                <a:lnTo>
                  <a:pt x="2637" y="106"/>
                </a:lnTo>
                <a:lnTo>
                  <a:pt x="2638" y="106"/>
                </a:lnTo>
                <a:lnTo>
                  <a:pt x="2638" y="106"/>
                </a:lnTo>
                <a:lnTo>
                  <a:pt x="2639" y="107"/>
                </a:lnTo>
                <a:lnTo>
                  <a:pt x="2639" y="106"/>
                </a:lnTo>
                <a:lnTo>
                  <a:pt x="2639" y="109"/>
                </a:lnTo>
                <a:lnTo>
                  <a:pt x="2640" y="106"/>
                </a:lnTo>
                <a:lnTo>
                  <a:pt x="2640" y="107"/>
                </a:lnTo>
                <a:lnTo>
                  <a:pt x="2640" y="107"/>
                </a:lnTo>
                <a:lnTo>
                  <a:pt x="2641" y="107"/>
                </a:lnTo>
                <a:lnTo>
                  <a:pt x="2641" y="106"/>
                </a:lnTo>
                <a:lnTo>
                  <a:pt x="2641" y="106"/>
                </a:lnTo>
                <a:lnTo>
                  <a:pt x="2642" y="105"/>
                </a:lnTo>
                <a:lnTo>
                  <a:pt x="2642" y="106"/>
                </a:lnTo>
                <a:lnTo>
                  <a:pt x="2643" y="107"/>
                </a:lnTo>
                <a:lnTo>
                  <a:pt x="2643" y="106"/>
                </a:lnTo>
                <a:lnTo>
                  <a:pt x="2643" y="105"/>
                </a:lnTo>
                <a:lnTo>
                  <a:pt x="2644" y="106"/>
                </a:lnTo>
                <a:lnTo>
                  <a:pt x="2644" y="107"/>
                </a:lnTo>
                <a:lnTo>
                  <a:pt x="2644" y="109"/>
                </a:lnTo>
                <a:lnTo>
                  <a:pt x="2646" y="106"/>
                </a:lnTo>
                <a:lnTo>
                  <a:pt x="2646" y="107"/>
                </a:lnTo>
                <a:lnTo>
                  <a:pt x="2646" y="106"/>
                </a:lnTo>
                <a:lnTo>
                  <a:pt x="2647" y="107"/>
                </a:lnTo>
                <a:lnTo>
                  <a:pt x="2647" y="106"/>
                </a:lnTo>
                <a:lnTo>
                  <a:pt x="2648" y="106"/>
                </a:lnTo>
                <a:lnTo>
                  <a:pt x="2648" y="106"/>
                </a:lnTo>
                <a:lnTo>
                  <a:pt x="2648" y="106"/>
                </a:lnTo>
                <a:lnTo>
                  <a:pt x="2649" y="106"/>
                </a:lnTo>
                <a:lnTo>
                  <a:pt x="2649" y="107"/>
                </a:lnTo>
                <a:lnTo>
                  <a:pt x="2649" y="106"/>
                </a:lnTo>
                <a:lnTo>
                  <a:pt x="2650" y="106"/>
                </a:lnTo>
                <a:lnTo>
                  <a:pt x="2650" y="106"/>
                </a:lnTo>
                <a:lnTo>
                  <a:pt x="2650" y="106"/>
                </a:lnTo>
                <a:lnTo>
                  <a:pt x="2651" y="106"/>
                </a:lnTo>
                <a:lnTo>
                  <a:pt x="2651" y="107"/>
                </a:lnTo>
                <a:lnTo>
                  <a:pt x="2652" y="107"/>
                </a:lnTo>
                <a:lnTo>
                  <a:pt x="2652" y="106"/>
                </a:lnTo>
                <a:lnTo>
                  <a:pt x="2652" y="106"/>
                </a:lnTo>
                <a:lnTo>
                  <a:pt x="2653" y="109"/>
                </a:lnTo>
                <a:lnTo>
                  <a:pt x="2653" y="109"/>
                </a:lnTo>
                <a:lnTo>
                  <a:pt x="2653" y="109"/>
                </a:lnTo>
                <a:lnTo>
                  <a:pt x="2655" y="107"/>
                </a:lnTo>
                <a:lnTo>
                  <a:pt x="2655" y="106"/>
                </a:lnTo>
                <a:lnTo>
                  <a:pt x="2655" y="106"/>
                </a:lnTo>
                <a:lnTo>
                  <a:pt x="2656" y="106"/>
                </a:lnTo>
                <a:lnTo>
                  <a:pt x="2656" y="106"/>
                </a:lnTo>
                <a:lnTo>
                  <a:pt x="2657" y="106"/>
                </a:lnTo>
                <a:lnTo>
                  <a:pt x="2657" y="107"/>
                </a:lnTo>
                <a:lnTo>
                  <a:pt x="2657" y="106"/>
                </a:lnTo>
                <a:lnTo>
                  <a:pt x="2658" y="106"/>
                </a:lnTo>
                <a:lnTo>
                  <a:pt x="2658" y="109"/>
                </a:lnTo>
                <a:lnTo>
                  <a:pt x="2658" y="107"/>
                </a:lnTo>
                <a:lnTo>
                  <a:pt x="2659" y="109"/>
                </a:lnTo>
                <a:lnTo>
                  <a:pt x="2659" y="106"/>
                </a:lnTo>
                <a:lnTo>
                  <a:pt x="2659" y="106"/>
                </a:lnTo>
                <a:lnTo>
                  <a:pt x="2660" y="107"/>
                </a:lnTo>
                <a:lnTo>
                  <a:pt x="2660" y="107"/>
                </a:lnTo>
                <a:lnTo>
                  <a:pt x="2661" y="109"/>
                </a:lnTo>
                <a:lnTo>
                  <a:pt x="2661" y="106"/>
                </a:lnTo>
                <a:lnTo>
                  <a:pt x="2661" y="105"/>
                </a:lnTo>
                <a:lnTo>
                  <a:pt x="2662" y="107"/>
                </a:lnTo>
                <a:lnTo>
                  <a:pt x="2662" y="107"/>
                </a:lnTo>
                <a:lnTo>
                  <a:pt x="2662" y="107"/>
                </a:lnTo>
                <a:lnTo>
                  <a:pt x="2664" y="105"/>
                </a:lnTo>
                <a:lnTo>
                  <a:pt x="2664" y="107"/>
                </a:lnTo>
                <a:lnTo>
                  <a:pt x="2664" y="106"/>
                </a:lnTo>
                <a:lnTo>
                  <a:pt x="2665" y="107"/>
                </a:lnTo>
                <a:lnTo>
                  <a:pt x="2665" y="107"/>
                </a:lnTo>
                <a:lnTo>
                  <a:pt x="2666" y="106"/>
                </a:lnTo>
                <a:lnTo>
                  <a:pt x="2666" y="107"/>
                </a:lnTo>
                <a:lnTo>
                  <a:pt x="2666" y="106"/>
                </a:lnTo>
                <a:lnTo>
                  <a:pt x="2667" y="109"/>
                </a:lnTo>
                <a:lnTo>
                  <a:pt x="2667" y="109"/>
                </a:lnTo>
                <a:lnTo>
                  <a:pt x="2667" y="106"/>
                </a:lnTo>
                <a:lnTo>
                  <a:pt x="2668" y="109"/>
                </a:lnTo>
                <a:lnTo>
                  <a:pt x="2668" y="107"/>
                </a:lnTo>
                <a:lnTo>
                  <a:pt x="2668" y="107"/>
                </a:lnTo>
                <a:lnTo>
                  <a:pt x="2669" y="106"/>
                </a:lnTo>
                <a:lnTo>
                  <a:pt x="2669" y="106"/>
                </a:lnTo>
                <a:lnTo>
                  <a:pt x="2670" y="109"/>
                </a:lnTo>
                <a:lnTo>
                  <a:pt x="2670" y="107"/>
                </a:lnTo>
                <a:lnTo>
                  <a:pt x="2670" y="107"/>
                </a:lnTo>
                <a:lnTo>
                  <a:pt x="2671" y="106"/>
                </a:lnTo>
                <a:lnTo>
                  <a:pt x="2671" y="106"/>
                </a:lnTo>
                <a:lnTo>
                  <a:pt x="2671" y="106"/>
                </a:lnTo>
                <a:lnTo>
                  <a:pt x="2673" y="106"/>
                </a:lnTo>
                <a:lnTo>
                  <a:pt x="2673" y="106"/>
                </a:lnTo>
                <a:lnTo>
                  <a:pt x="2673" y="106"/>
                </a:lnTo>
                <a:lnTo>
                  <a:pt x="2674" y="109"/>
                </a:lnTo>
                <a:lnTo>
                  <a:pt x="2674" y="107"/>
                </a:lnTo>
                <a:lnTo>
                  <a:pt x="2675" y="105"/>
                </a:lnTo>
                <a:lnTo>
                  <a:pt x="2675" y="107"/>
                </a:lnTo>
                <a:lnTo>
                  <a:pt x="2675" y="106"/>
                </a:lnTo>
                <a:lnTo>
                  <a:pt x="2676" y="110"/>
                </a:lnTo>
                <a:lnTo>
                  <a:pt x="2676" y="106"/>
                </a:lnTo>
                <a:lnTo>
                  <a:pt x="2676" y="106"/>
                </a:lnTo>
                <a:lnTo>
                  <a:pt x="2677" y="107"/>
                </a:lnTo>
                <a:lnTo>
                  <a:pt x="2677" y="107"/>
                </a:lnTo>
                <a:lnTo>
                  <a:pt x="2678" y="107"/>
                </a:lnTo>
                <a:lnTo>
                  <a:pt x="2678" y="107"/>
                </a:lnTo>
                <a:lnTo>
                  <a:pt x="2678" y="107"/>
                </a:lnTo>
                <a:lnTo>
                  <a:pt x="2679" y="106"/>
                </a:lnTo>
                <a:lnTo>
                  <a:pt x="2679" y="106"/>
                </a:lnTo>
                <a:lnTo>
                  <a:pt x="2679" y="107"/>
                </a:lnTo>
                <a:lnTo>
                  <a:pt x="2680" y="106"/>
                </a:lnTo>
                <a:lnTo>
                  <a:pt x="2680" y="106"/>
                </a:lnTo>
                <a:lnTo>
                  <a:pt x="2680" y="106"/>
                </a:lnTo>
                <a:lnTo>
                  <a:pt x="2682" y="106"/>
                </a:lnTo>
                <a:lnTo>
                  <a:pt x="2682" y="106"/>
                </a:lnTo>
                <a:lnTo>
                  <a:pt x="2683" y="106"/>
                </a:lnTo>
                <a:lnTo>
                  <a:pt x="2683" y="107"/>
                </a:lnTo>
                <a:lnTo>
                  <a:pt x="2683" y="106"/>
                </a:lnTo>
                <a:lnTo>
                  <a:pt x="2684" y="107"/>
                </a:lnTo>
                <a:lnTo>
                  <a:pt x="2684" y="106"/>
                </a:lnTo>
                <a:lnTo>
                  <a:pt x="2684" y="106"/>
                </a:lnTo>
                <a:lnTo>
                  <a:pt x="2685" y="107"/>
                </a:lnTo>
                <a:lnTo>
                  <a:pt x="2685" y="107"/>
                </a:lnTo>
                <a:lnTo>
                  <a:pt x="2685" y="109"/>
                </a:lnTo>
                <a:lnTo>
                  <a:pt x="2686" y="106"/>
                </a:lnTo>
                <a:lnTo>
                  <a:pt x="2686" y="107"/>
                </a:lnTo>
                <a:lnTo>
                  <a:pt x="2687" y="109"/>
                </a:lnTo>
                <a:lnTo>
                  <a:pt x="2687" y="107"/>
                </a:lnTo>
                <a:lnTo>
                  <a:pt x="2687" y="109"/>
                </a:lnTo>
                <a:lnTo>
                  <a:pt x="2688" y="110"/>
                </a:lnTo>
                <a:lnTo>
                  <a:pt x="2688" y="107"/>
                </a:lnTo>
                <a:lnTo>
                  <a:pt x="2688" y="109"/>
                </a:lnTo>
                <a:lnTo>
                  <a:pt x="2689" y="107"/>
                </a:lnTo>
                <a:lnTo>
                  <a:pt x="2689" y="106"/>
                </a:lnTo>
                <a:lnTo>
                  <a:pt x="2689" y="106"/>
                </a:lnTo>
                <a:lnTo>
                  <a:pt x="2691" y="106"/>
                </a:lnTo>
                <a:lnTo>
                  <a:pt x="2691" y="106"/>
                </a:lnTo>
                <a:lnTo>
                  <a:pt x="2692" y="109"/>
                </a:lnTo>
                <a:lnTo>
                  <a:pt x="2692" y="106"/>
                </a:lnTo>
                <a:lnTo>
                  <a:pt x="2692" y="107"/>
                </a:lnTo>
                <a:lnTo>
                  <a:pt x="2693" y="107"/>
                </a:lnTo>
                <a:lnTo>
                  <a:pt x="2693" y="109"/>
                </a:lnTo>
                <a:lnTo>
                  <a:pt x="2693" y="107"/>
                </a:lnTo>
                <a:lnTo>
                  <a:pt x="2694" y="106"/>
                </a:lnTo>
                <a:lnTo>
                  <a:pt x="2694" y="107"/>
                </a:lnTo>
                <a:lnTo>
                  <a:pt x="2694" y="106"/>
                </a:lnTo>
                <a:lnTo>
                  <a:pt x="2695" y="106"/>
                </a:lnTo>
                <a:lnTo>
                  <a:pt x="2695" y="109"/>
                </a:lnTo>
                <a:lnTo>
                  <a:pt x="2696" y="106"/>
                </a:lnTo>
                <a:lnTo>
                  <a:pt x="2696" y="105"/>
                </a:lnTo>
                <a:lnTo>
                  <a:pt x="2696" y="106"/>
                </a:lnTo>
                <a:lnTo>
                  <a:pt x="2697" y="106"/>
                </a:lnTo>
                <a:lnTo>
                  <a:pt x="2697" y="109"/>
                </a:lnTo>
                <a:lnTo>
                  <a:pt x="2697" y="110"/>
                </a:lnTo>
                <a:lnTo>
                  <a:pt x="2698" y="106"/>
                </a:lnTo>
                <a:lnTo>
                  <a:pt x="2698" y="107"/>
                </a:lnTo>
                <a:lnTo>
                  <a:pt x="2698" y="107"/>
                </a:lnTo>
                <a:lnTo>
                  <a:pt x="2700" y="106"/>
                </a:lnTo>
                <a:lnTo>
                  <a:pt x="2700" y="106"/>
                </a:lnTo>
                <a:lnTo>
                  <a:pt x="2701" y="106"/>
                </a:lnTo>
                <a:lnTo>
                  <a:pt x="2701" y="109"/>
                </a:lnTo>
                <a:lnTo>
                  <a:pt x="2701" y="106"/>
                </a:lnTo>
                <a:lnTo>
                  <a:pt x="2702" y="106"/>
                </a:lnTo>
                <a:lnTo>
                  <a:pt x="2702" y="107"/>
                </a:lnTo>
                <a:lnTo>
                  <a:pt x="2702" y="106"/>
                </a:lnTo>
                <a:lnTo>
                  <a:pt x="2703" y="106"/>
                </a:lnTo>
                <a:lnTo>
                  <a:pt x="2703" y="106"/>
                </a:lnTo>
                <a:lnTo>
                  <a:pt x="2703" y="106"/>
                </a:lnTo>
                <a:lnTo>
                  <a:pt x="2704" y="107"/>
                </a:lnTo>
                <a:lnTo>
                  <a:pt x="2704" y="106"/>
                </a:lnTo>
                <a:lnTo>
                  <a:pt x="2705" y="110"/>
                </a:lnTo>
                <a:lnTo>
                  <a:pt x="2705" y="107"/>
                </a:lnTo>
                <a:lnTo>
                  <a:pt x="2705" y="107"/>
                </a:lnTo>
                <a:lnTo>
                  <a:pt x="2706" y="107"/>
                </a:lnTo>
                <a:lnTo>
                  <a:pt x="2706" y="106"/>
                </a:lnTo>
                <a:lnTo>
                  <a:pt x="2706" y="109"/>
                </a:lnTo>
                <a:lnTo>
                  <a:pt x="2707" y="106"/>
                </a:lnTo>
                <a:lnTo>
                  <a:pt x="2707" y="109"/>
                </a:lnTo>
                <a:lnTo>
                  <a:pt x="2707" y="106"/>
                </a:lnTo>
                <a:lnTo>
                  <a:pt x="2709" y="107"/>
                </a:lnTo>
                <a:lnTo>
                  <a:pt x="2709" y="107"/>
                </a:lnTo>
                <a:lnTo>
                  <a:pt x="2710" y="106"/>
                </a:lnTo>
                <a:lnTo>
                  <a:pt x="2710" y="106"/>
                </a:lnTo>
                <a:lnTo>
                  <a:pt x="2710" y="105"/>
                </a:lnTo>
                <a:lnTo>
                  <a:pt x="2711" y="106"/>
                </a:lnTo>
                <a:lnTo>
                  <a:pt x="2711" y="107"/>
                </a:lnTo>
                <a:lnTo>
                  <a:pt x="2711" y="109"/>
                </a:lnTo>
                <a:lnTo>
                  <a:pt x="2712" y="109"/>
                </a:lnTo>
                <a:lnTo>
                  <a:pt x="2712" y="107"/>
                </a:lnTo>
                <a:lnTo>
                  <a:pt x="2712" y="105"/>
                </a:lnTo>
                <a:lnTo>
                  <a:pt x="2713" y="106"/>
                </a:lnTo>
                <a:lnTo>
                  <a:pt x="2713" y="106"/>
                </a:lnTo>
                <a:lnTo>
                  <a:pt x="2714" y="107"/>
                </a:lnTo>
                <a:lnTo>
                  <a:pt x="2714" y="107"/>
                </a:lnTo>
                <a:lnTo>
                  <a:pt x="2714" y="106"/>
                </a:lnTo>
                <a:lnTo>
                  <a:pt x="2715" y="106"/>
                </a:lnTo>
                <a:lnTo>
                  <a:pt x="2715" y="105"/>
                </a:lnTo>
                <a:lnTo>
                  <a:pt x="2715" y="106"/>
                </a:lnTo>
                <a:lnTo>
                  <a:pt x="2716" y="106"/>
                </a:lnTo>
                <a:lnTo>
                  <a:pt x="2716" y="106"/>
                </a:lnTo>
                <a:lnTo>
                  <a:pt x="2716" y="105"/>
                </a:lnTo>
                <a:lnTo>
                  <a:pt x="2718" y="106"/>
                </a:lnTo>
                <a:lnTo>
                  <a:pt x="2718" y="106"/>
                </a:lnTo>
                <a:lnTo>
                  <a:pt x="2719" y="106"/>
                </a:lnTo>
                <a:lnTo>
                  <a:pt x="2719" y="106"/>
                </a:lnTo>
                <a:lnTo>
                  <a:pt x="2719" y="107"/>
                </a:lnTo>
                <a:lnTo>
                  <a:pt x="2720" y="106"/>
                </a:lnTo>
                <a:lnTo>
                  <a:pt x="2720" y="106"/>
                </a:lnTo>
                <a:lnTo>
                  <a:pt x="2720" y="106"/>
                </a:lnTo>
                <a:lnTo>
                  <a:pt x="2721" y="107"/>
                </a:lnTo>
                <a:lnTo>
                  <a:pt x="2721" y="109"/>
                </a:lnTo>
                <a:lnTo>
                  <a:pt x="2722" y="107"/>
                </a:lnTo>
                <a:lnTo>
                  <a:pt x="2722" y="106"/>
                </a:lnTo>
                <a:lnTo>
                  <a:pt x="2722" y="106"/>
                </a:lnTo>
                <a:lnTo>
                  <a:pt x="2723" y="107"/>
                </a:lnTo>
                <a:lnTo>
                  <a:pt x="2723" y="106"/>
                </a:lnTo>
                <a:lnTo>
                  <a:pt x="2723" y="106"/>
                </a:lnTo>
                <a:lnTo>
                  <a:pt x="2724" y="106"/>
                </a:lnTo>
                <a:lnTo>
                  <a:pt x="2724" y="106"/>
                </a:lnTo>
                <a:lnTo>
                  <a:pt x="2724" y="106"/>
                </a:lnTo>
                <a:lnTo>
                  <a:pt x="2725" y="106"/>
                </a:lnTo>
                <a:lnTo>
                  <a:pt x="2725" y="106"/>
                </a:lnTo>
                <a:lnTo>
                  <a:pt x="2727" y="106"/>
                </a:lnTo>
                <a:lnTo>
                  <a:pt x="2727" y="106"/>
                </a:lnTo>
                <a:lnTo>
                  <a:pt x="2727" y="106"/>
                </a:lnTo>
                <a:lnTo>
                  <a:pt x="2728" y="106"/>
                </a:lnTo>
                <a:lnTo>
                  <a:pt x="2728" y="107"/>
                </a:lnTo>
                <a:lnTo>
                  <a:pt x="2728" y="107"/>
                </a:lnTo>
                <a:lnTo>
                  <a:pt x="2729" y="107"/>
                </a:lnTo>
                <a:lnTo>
                  <a:pt x="2729" y="106"/>
                </a:lnTo>
                <a:lnTo>
                  <a:pt x="2729" y="106"/>
                </a:lnTo>
                <a:lnTo>
                  <a:pt x="2730" y="106"/>
                </a:lnTo>
                <a:lnTo>
                  <a:pt x="2730" y="107"/>
                </a:lnTo>
                <a:lnTo>
                  <a:pt x="2731" y="109"/>
                </a:lnTo>
                <a:lnTo>
                  <a:pt x="2731" y="106"/>
                </a:lnTo>
                <a:lnTo>
                  <a:pt x="2731" y="106"/>
                </a:lnTo>
                <a:lnTo>
                  <a:pt x="2732" y="107"/>
                </a:lnTo>
                <a:lnTo>
                  <a:pt x="2732" y="106"/>
                </a:lnTo>
                <a:lnTo>
                  <a:pt x="2732" y="107"/>
                </a:lnTo>
                <a:lnTo>
                  <a:pt x="2733" y="106"/>
                </a:lnTo>
                <a:lnTo>
                  <a:pt x="2733" y="107"/>
                </a:lnTo>
                <a:lnTo>
                  <a:pt x="2733" y="109"/>
                </a:lnTo>
                <a:lnTo>
                  <a:pt x="2734" y="107"/>
                </a:lnTo>
                <a:lnTo>
                  <a:pt x="2734" y="106"/>
                </a:lnTo>
                <a:lnTo>
                  <a:pt x="2736" y="107"/>
                </a:lnTo>
                <a:lnTo>
                  <a:pt x="2736" y="107"/>
                </a:lnTo>
                <a:lnTo>
                  <a:pt x="2736" y="109"/>
                </a:lnTo>
                <a:lnTo>
                  <a:pt x="2737" y="106"/>
                </a:lnTo>
                <a:lnTo>
                  <a:pt x="2737" y="106"/>
                </a:lnTo>
                <a:lnTo>
                  <a:pt x="2737" y="107"/>
                </a:lnTo>
                <a:lnTo>
                  <a:pt x="2738" y="106"/>
                </a:lnTo>
                <a:lnTo>
                  <a:pt x="2738" y="107"/>
                </a:lnTo>
                <a:lnTo>
                  <a:pt x="2738" y="106"/>
                </a:lnTo>
                <a:lnTo>
                  <a:pt x="2739" y="106"/>
                </a:lnTo>
                <a:lnTo>
                  <a:pt x="2739" y="106"/>
                </a:lnTo>
                <a:lnTo>
                  <a:pt x="2740" y="107"/>
                </a:lnTo>
                <a:lnTo>
                  <a:pt x="2740" y="106"/>
                </a:lnTo>
                <a:lnTo>
                  <a:pt x="2740" y="106"/>
                </a:lnTo>
                <a:lnTo>
                  <a:pt x="2741" y="106"/>
                </a:lnTo>
                <a:lnTo>
                  <a:pt x="2741" y="106"/>
                </a:lnTo>
                <a:lnTo>
                  <a:pt x="2741" y="107"/>
                </a:lnTo>
                <a:lnTo>
                  <a:pt x="2742" y="107"/>
                </a:lnTo>
                <a:lnTo>
                  <a:pt x="2742" y="107"/>
                </a:lnTo>
                <a:lnTo>
                  <a:pt x="2742" y="106"/>
                </a:lnTo>
                <a:lnTo>
                  <a:pt x="2743" y="107"/>
                </a:lnTo>
                <a:lnTo>
                  <a:pt x="2743" y="109"/>
                </a:lnTo>
                <a:lnTo>
                  <a:pt x="2745" y="107"/>
                </a:lnTo>
                <a:lnTo>
                  <a:pt x="2745" y="106"/>
                </a:lnTo>
                <a:lnTo>
                  <a:pt x="2745" y="106"/>
                </a:lnTo>
                <a:lnTo>
                  <a:pt x="2746" y="106"/>
                </a:lnTo>
                <a:lnTo>
                  <a:pt x="2746" y="106"/>
                </a:lnTo>
                <a:lnTo>
                  <a:pt x="2746" y="106"/>
                </a:lnTo>
                <a:lnTo>
                  <a:pt x="2747" y="107"/>
                </a:lnTo>
                <a:lnTo>
                  <a:pt x="2747" y="106"/>
                </a:lnTo>
                <a:lnTo>
                  <a:pt x="2747" y="107"/>
                </a:lnTo>
                <a:lnTo>
                  <a:pt x="2748" y="107"/>
                </a:lnTo>
                <a:lnTo>
                  <a:pt x="2748" y="107"/>
                </a:lnTo>
                <a:lnTo>
                  <a:pt x="2749" y="107"/>
                </a:lnTo>
                <a:lnTo>
                  <a:pt x="2749" y="107"/>
                </a:lnTo>
                <a:lnTo>
                  <a:pt x="2749" y="109"/>
                </a:lnTo>
                <a:lnTo>
                  <a:pt x="2750" y="107"/>
                </a:lnTo>
                <a:lnTo>
                  <a:pt x="2750" y="109"/>
                </a:lnTo>
                <a:lnTo>
                  <a:pt x="2750" y="107"/>
                </a:lnTo>
                <a:lnTo>
                  <a:pt x="2751" y="106"/>
                </a:lnTo>
                <a:lnTo>
                  <a:pt x="2751" y="107"/>
                </a:lnTo>
                <a:lnTo>
                  <a:pt x="2751" y="109"/>
                </a:lnTo>
                <a:lnTo>
                  <a:pt x="2752" y="107"/>
                </a:lnTo>
                <a:lnTo>
                  <a:pt x="2752" y="106"/>
                </a:lnTo>
                <a:lnTo>
                  <a:pt x="2754" y="106"/>
                </a:lnTo>
                <a:lnTo>
                  <a:pt x="2754" y="106"/>
                </a:lnTo>
                <a:lnTo>
                  <a:pt x="2754" y="109"/>
                </a:lnTo>
                <a:lnTo>
                  <a:pt x="2755" y="107"/>
                </a:lnTo>
                <a:lnTo>
                  <a:pt x="2755" y="107"/>
                </a:lnTo>
                <a:lnTo>
                  <a:pt x="2755" y="107"/>
                </a:lnTo>
                <a:lnTo>
                  <a:pt x="2756" y="109"/>
                </a:lnTo>
                <a:lnTo>
                  <a:pt x="2756" y="107"/>
                </a:lnTo>
                <a:lnTo>
                  <a:pt x="2756" y="106"/>
                </a:lnTo>
                <a:lnTo>
                  <a:pt x="2757" y="109"/>
                </a:lnTo>
                <a:lnTo>
                  <a:pt x="2757" y="110"/>
                </a:lnTo>
                <a:lnTo>
                  <a:pt x="2758" y="106"/>
                </a:lnTo>
                <a:lnTo>
                  <a:pt x="2758" y="107"/>
                </a:lnTo>
                <a:lnTo>
                  <a:pt x="2758" y="106"/>
                </a:lnTo>
                <a:lnTo>
                  <a:pt x="2759" y="109"/>
                </a:lnTo>
                <a:lnTo>
                  <a:pt x="2759" y="107"/>
                </a:lnTo>
                <a:lnTo>
                  <a:pt x="2759" y="106"/>
                </a:lnTo>
                <a:lnTo>
                  <a:pt x="2760" y="107"/>
                </a:lnTo>
                <a:lnTo>
                  <a:pt x="2760" y="106"/>
                </a:lnTo>
                <a:lnTo>
                  <a:pt x="2761" y="107"/>
                </a:lnTo>
                <a:lnTo>
                  <a:pt x="2761" y="106"/>
                </a:lnTo>
                <a:lnTo>
                  <a:pt x="2761" y="106"/>
                </a:lnTo>
                <a:lnTo>
                  <a:pt x="2763" y="105"/>
                </a:lnTo>
                <a:lnTo>
                  <a:pt x="2763" y="106"/>
                </a:lnTo>
                <a:lnTo>
                  <a:pt x="2763" y="106"/>
                </a:lnTo>
                <a:lnTo>
                  <a:pt x="2764" y="106"/>
                </a:lnTo>
                <a:lnTo>
                  <a:pt x="2764" y="106"/>
                </a:lnTo>
                <a:lnTo>
                  <a:pt x="2764" y="106"/>
                </a:lnTo>
                <a:lnTo>
                  <a:pt x="2765" y="107"/>
                </a:lnTo>
                <a:lnTo>
                  <a:pt x="2765" y="107"/>
                </a:lnTo>
                <a:lnTo>
                  <a:pt x="2766" y="106"/>
                </a:lnTo>
                <a:lnTo>
                  <a:pt x="2766" y="106"/>
                </a:lnTo>
                <a:lnTo>
                  <a:pt x="2766" y="107"/>
                </a:lnTo>
                <a:lnTo>
                  <a:pt x="2767" y="107"/>
                </a:lnTo>
                <a:lnTo>
                  <a:pt x="2767" y="106"/>
                </a:lnTo>
                <a:lnTo>
                  <a:pt x="2767" y="106"/>
                </a:lnTo>
                <a:lnTo>
                  <a:pt x="2768" y="106"/>
                </a:lnTo>
                <a:lnTo>
                  <a:pt x="2768" y="107"/>
                </a:lnTo>
                <a:lnTo>
                  <a:pt x="2768" y="106"/>
                </a:lnTo>
                <a:lnTo>
                  <a:pt x="2769" y="106"/>
                </a:lnTo>
                <a:lnTo>
                  <a:pt x="2769" y="109"/>
                </a:lnTo>
                <a:lnTo>
                  <a:pt x="2770" y="107"/>
                </a:lnTo>
                <a:lnTo>
                  <a:pt x="2770" y="106"/>
                </a:lnTo>
                <a:lnTo>
                  <a:pt x="2770" y="109"/>
                </a:lnTo>
                <a:lnTo>
                  <a:pt x="2772" y="107"/>
                </a:lnTo>
                <a:lnTo>
                  <a:pt x="2772" y="107"/>
                </a:lnTo>
                <a:lnTo>
                  <a:pt x="2772" y="107"/>
                </a:lnTo>
                <a:lnTo>
                  <a:pt x="2773" y="106"/>
                </a:lnTo>
                <a:lnTo>
                  <a:pt x="2773" y="107"/>
                </a:lnTo>
                <a:lnTo>
                  <a:pt x="2773" y="106"/>
                </a:lnTo>
                <a:lnTo>
                  <a:pt x="2774" y="106"/>
                </a:lnTo>
                <a:lnTo>
                  <a:pt x="2774" y="107"/>
                </a:lnTo>
                <a:lnTo>
                  <a:pt x="2775" y="106"/>
                </a:lnTo>
                <a:lnTo>
                  <a:pt x="2775" y="106"/>
                </a:lnTo>
                <a:lnTo>
                  <a:pt x="2775" y="109"/>
                </a:lnTo>
                <a:lnTo>
                  <a:pt x="2776" y="107"/>
                </a:lnTo>
                <a:lnTo>
                  <a:pt x="2776" y="106"/>
                </a:lnTo>
                <a:lnTo>
                  <a:pt x="2776" y="106"/>
                </a:lnTo>
                <a:lnTo>
                  <a:pt x="2777" y="107"/>
                </a:lnTo>
                <a:lnTo>
                  <a:pt x="2777" y="106"/>
                </a:lnTo>
                <a:lnTo>
                  <a:pt x="2777" y="106"/>
                </a:lnTo>
                <a:lnTo>
                  <a:pt x="2778" y="106"/>
                </a:lnTo>
                <a:lnTo>
                  <a:pt x="2778" y="107"/>
                </a:lnTo>
                <a:lnTo>
                  <a:pt x="2779" y="107"/>
                </a:lnTo>
                <a:lnTo>
                  <a:pt x="2779" y="107"/>
                </a:lnTo>
                <a:lnTo>
                  <a:pt x="2779" y="109"/>
                </a:lnTo>
                <a:lnTo>
                  <a:pt x="2781" y="107"/>
                </a:lnTo>
                <a:lnTo>
                  <a:pt x="2781" y="107"/>
                </a:lnTo>
                <a:lnTo>
                  <a:pt x="2781" y="106"/>
                </a:lnTo>
                <a:lnTo>
                  <a:pt x="2782" y="109"/>
                </a:lnTo>
                <a:lnTo>
                  <a:pt x="2782" y="106"/>
                </a:lnTo>
                <a:lnTo>
                  <a:pt x="2782" y="107"/>
                </a:lnTo>
                <a:lnTo>
                  <a:pt x="2783" y="106"/>
                </a:lnTo>
                <a:lnTo>
                  <a:pt x="2783" y="109"/>
                </a:lnTo>
                <a:lnTo>
                  <a:pt x="2784" y="106"/>
                </a:lnTo>
                <a:lnTo>
                  <a:pt x="2784" y="106"/>
                </a:lnTo>
                <a:lnTo>
                  <a:pt x="2784" y="106"/>
                </a:lnTo>
                <a:lnTo>
                  <a:pt x="2785" y="106"/>
                </a:lnTo>
                <a:lnTo>
                  <a:pt x="2785" y="106"/>
                </a:lnTo>
                <a:lnTo>
                  <a:pt x="2785" y="106"/>
                </a:lnTo>
                <a:lnTo>
                  <a:pt x="2786" y="105"/>
                </a:lnTo>
                <a:lnTo>
                  <a:pt x="2786" y="106"/>
                </a:lnTo>
                <a:lnTo>
                  <a:pt x="2786" y="106"/>
                </a:lnTo>
                <a:lnTo>
                  <a:pt x="2787" y="106"/>
                </a:lnTo>
                <a:lnTo>
                  <a:pt x="2787" y="107"/>
                </a:lnTo>
                <a:lnTo>
                  <a:pt x="2788" y="106"/>
                </a:lnTo>
                <a:lnTo>
                  <a:pt x="2788" y="107"/>
                </a:lnTo>
                <a:lnTo>
                  <a:pt x="2788" y="106"/>
                </a:lnTo>
                <a:lnTo>
                  <a:pt x="2790" y="109"/>
                </a:lnTo>
                <a:lnTo>
                  <a:pt x="2790" y="109"/>
                </a:lnTo>
                <a:lnTo>
                  <a:pt x="2790" y="107"/>
                </a:lnTo>
                <a:lnTo>
                  <a:pt x="2791" y="109"/>
                </a:lnTo>
                <a:lnTo>
                  <a:pt x="2791" y="106"/>
                </a:lnTo>
                <a:lnTo>
                  <a:pt x="2791" y="106"/>
                </a:lnTo>
                <a:lnTo>
                  <a:pt x="2792" y="106"/>
                </a:lnTo>
                <a:lnTo>
                  <a:pt x="2792" y="107"/>
                </a:lnTo>
                <a:lnTo>
                  <a:pt x="2793" y="107"/>
                </a:lnTo>
                <a:lnTo>
                  <a:pt x="2793" y="106"/>
                </a:lnTo>
                <a:lnTo>
                  <a:pt x="2793" y="109"/>
                </a:lnTo>
                <a:lnTo>
                  <a:pt x="2794" y="106"/>
                </a:lnTo>
                <a:lnTo>
                  <a:pt x="2794" y="107"/>
                </a:lnTo>
                <a:lnTo>
                  <a:pt x="2794" y="106"/>
                </a:lnTo>
                <a:lnTo>
                  <a:pt x="2795" y="107"/>
                </a:lnTo>
                <a:lnTo>
                  <a:pt x="2795" y="106"/>
                </a:lnTo>
                <a:lnTo>
                  <a:pt x="2795" y="107"/>
                </a:lnTo>
                <a:lnTo>
                  <a:pt x="2796" y="106"/>
                </a:lnTo>
                <a:lnTo>
                  <a:pt x="2796" y="106"/>
                </a:lnTo>
                <a:lnTo>
                  <a:pt x="2797" y="109"/>
                </a:lnTo>
                <a:lnTo>
                  <a:pt x="2797" y="107"/>
                </a:lnTo>
                <a:lnTo>
                  <a:pt x="2797" y="106"/>
                </a:lnTo>
                <a:lnTo>
                  <a:pt x="2799" y="106"/>
                </a:lnTo>
                <a:lnTo>
                  <a:pt x="2799" y="105"/>
                </a:lnTo>
                <a:lnTo>
                  <a:pt x="2799" y="106"/>
                </a:lnTo>
                <a:lnTo>
                  <a:pt x="2800" y="109"/>
                </a:lnTo>
                <a:lnTo>
                  <a:pt x="2800" y="107"/>
                </a:lnTo>
                <a:lnTo>
                  <a:pt x="2800" y="106"/>
                </a:lnTo>
                <a:lnTo>
                  <a:pt x="2801" y="106"/>
                </a:lnTo>
                <a:lnTo>
                  <a:pt x="2801" y="106"/>
                </a:lnTo>
                <a:lnTo>
                  <a:pt x="2802" y="107"/>
                </a:lnTo>
                <a:lnTo>
                  <a:pt x="2802" y="107"/>
                </a:lnTo>
                <a:lnTo>
                  <a:pt x="2802" y="106"/>
                </a:lnTo>
                <a:lnTo>
                  <a:pt x="2803" y="107"/>
                </a:lnTo>
                <a:lnTo>
                  <a:pt x="2803" y="110"/>
                </a:lnTo>
                <a:lnTo>
                  <a:pt x="2803" y="109"/>
                </a:lnTo>
                <a:lnTo>
                  <a:pt x="2804" y="106"/>
                </a:lnTo>
                <a:lnTo>
                  <a:pt x="2804" y="109"/>
                </a:lnTo>
                <a:lnTo>
                  <a:pt x="2805" y="106"/>
                </a:lnTo>
                <a:lnTo>
                  <a:pt x="2805" y="106"/>
                </a:lnTo>
                <a:lnTo>
                  <a:pt x="2805" y="106"/>
                </a:lnTo>
                <a:lnTo>
                  <a:pt x="2806" y="107"/>
                </a:lnTo>
                <a:lnTo>
                  <a:pt x="2806" y="106"/>
                </a:lnTo>
                <a:lnTo>
                  <a:pt x="2806" y="105"/>
                </a:lnTo>
                <a:lnTo>
                  <a:pt x="2808" y="106"/>
                </a:lnTo>
                <a:lnTo>
                  <a:pt x="2808" y="106"/>
                </a:lnTo>
                <a:lnTo>
                  <a:pt x="2808" y="106"/>
                </a:lnTo>
                <a:lnTo>
                  <a:pt x="2809" y="106"/>
                </a:lnTo>
                <a:lnTo>
                  <a:pt x="2809" y="106"/>
                </a:lnTo>
                <a:lnTo>
                  <a:pt x="2810" y="106"/>
                </a:lnTo>
                <a:lnTo>
                  <a:pt x="2810" y="106"/>
                </a:lnTo>
                <a:lnTo>
                  <a:pt x="2810" y="106"/>
                </a:lnTo>
                <a:lnTo>
                  <a:pt x="2811" y="106"/>
                </a:lnTo>
                <a:lnTo>
                  <a:pt x="2811" y="106"/>
                </a:lnTo>
                <a:lnTo>
                  <a:pt x="2811" y="106"/>
                </a:lnTo>
                <a:lnTo>
                  <a:pt x="2812" y="106"/>
                </a:lnTo>
                <a:lnTo>
                  <a:pt x="2812" y="106"/>
                </a:lnTo>
                <a:lnTo>
                  <a:pt x="2812" y="106"/>
                </a:lnTo>
                <a:lnTo>
                  <a:pt x="2813" y="106"/>
                </a:lnTo>
                <a:lnTo>
                  <a:pt x="2813" y="106"/>
                </a:lnTo>
                <a:lnTo>
                  <a:pt x="2814" y="107"/>
                </a:lnTo>
                <a:lnTo>
                  <a:pt x="2814" y="109"/>
                </a:lnTo>
                <a:lnTo>
                  <a:pt x="2814" y="106"/>
                </a:lnTo>
                <a:lnTo>
                  <a:pt x="2815" y="107"/>
                </a:lnTo>
                <a:lnTo>
                  <a:pt x="2815" y="106"/>
                </a:lnTo>
                <a:lnTo>
                  <a:pt x="2815" y="107"/>
                </a:lnTo>
                <a:lnTo>
                  <a:pt x="2817" y="106"/>
                </a:lnTo>
                <a:lnTo>
                  <a:pt x="2817" y="106"/>
                </a:lnTo>
                <a:lnTo>
                  <a:pt x="2817" y="107"/>
                </a:lnTo>
                <a:lnTo>
                  <a:pt x="2818" y="107"/>
                </a:lnTo>
                <a:lnTo>
                  <a:pt x="2818" y="107"/>
                </a:lnTo>
                <a:lnTo>
                  <a:pt x="2819" y="106"/>
                </a:lnTo>
                <a:lnTo>
                  <a:pt x="2819" y="106"/>
                </a:lnTo>
                <a:lnTo>
                  <a:pt x="2819" y="106"/>
                </a:lnTo>
                <a:lnTo>
                  <a:pt x="2820" y="109"/>
                </a:lnTo>
                <a:lnTo>
                  <a:pt x="2820" y="109"/>
                </a:lnTo>
                <a:lnTo>
                  <a:pt x="2820" y="106"/>
                </a:lnTo>
                <a:lnTo>
                  <a:pt x="2821" y="107"/>
                </a:lnTo>
                <a:lnTo>
                  <a:pt x="2821" y="106"/>
                </a:lnTo>
                <a:lnTo>
                  <a:pt x="2821" y="109"/>
                </a:lnTo>
                <a:lnTo>
                  <a:pt x="2822" y="107"/>
                </a:lnTo>
                <a:lnTo>
                  <a:pt x="2822" y="106"/>
                </a:lnTo>
                <a:lnTo>
                  <a:pt x="2823" y="106"/>
                </a:lnTo>
                <a:lnTo>
                  <a:pt x="2823" y="105"/>
                </a:lnTo>
                <a:lnTo>
                  <a:pt x="2823" y="106"/>
                </a:lnTo>
                <a:lnTo>
                  <a:pt x="2824" y="107"/>
                </a:lnTo>
                <a:lnTo>
                  <a:pt x="2824" y="106"/>
                </a:lnTo>
                <a:lnTo>
                  <a:pt x="2824" y="106"/>
                </a:lnTo>
                <a:lnTo>
                  <a:pt x="2826" y="110"/>
                </a:lnTo>
                <a:lnTo>
                  <a:pt x="2826" y="106"/>
                </a:lnTo>
                <a:lnTo>
                  <a:pt x="2826" y="107"/>
                </a:lnTo>
                <a:lnTo>
                  <a:pt x="2827" y="107"/>
                </a:lnTo>
                <a:lnTo>
                  <a:pt x="2827" y="106"/>
                </a:lnTo>
                <a:lnTo>
                  <a:pt x="2828" y="106"/>
                </a:lnTo>
                <a:lnTo>
                  <a:pt x="2828" y="106"/>
                </a:lnTo>
                <a:lnTo>
                  <a:pt x="2828" y="107"/>
                </a:lnTo>
                <a:lnTo>
                  <a:pt x="2829" y="109"/>
                </a:lnTo>
                <a:lnTo>
                  <a:pt x="2829" y="109"/>
                </a:lnTo>
                <a:lnTo>
                  <a:pt x="2829" y="107"/>
                </a:lnTo>
                <a:lnTo>
                  <a:pt x="2830" y="106"/>
                </a:lnTo>
                <a:lnTo>
                  <a:pt x="2830" y="107"/>
                </a:lnTo>
                <a:lnTo>
                  <a:pt x="2830" y="107"/>
                </a:lnTo>
                <a:lnTo>
                  <a:pt x="2831" y="107"/>
                </a:lnTo>
                <a:lnTo>
                  <a:pt x="2831" y="107"/>
                </a:lnTo>
                <a:lnTo>
                  <a:pt x="2832" y="107"/>
                </a:lnTo>
                <a:lnTo>
                  <a:pt x="2832" y="106"/>
                </a:lnTo>
                <a:lnTo>
                  <a:pt x="2832" y="106"/>
                </a:lnTo>
                <a:lnTo>
                  <a:pt x="2833" y="106"/>
                </a:lnTo>
                <a:lnTo>
                  <a:pt x="2833" y="106"/>
                </a:lnTo>
                <a:lnTo>
                  <a:pt x="2833" y="109"/>
                </a:lnTo>
                <a:lnTo>
                  <a:pt x="2835" y="107"/>
                </a:lnTo>
                <a:lnTo>
                  <a:pt x="2835" y="106"/>
                </a:lnTo>
                <a:lnTo>
                  <a:pt x="2835" y="106"/>
                </a:lnTo>
                <a:lnTo>
                  <a:pt x="2836" y="110"/>
                </a:lnTo>
                <a:lnTo>
                  <a:pt x="2836" y="109"/>
                </a:lnTo>
                <a:lnTo>
                  <a:pt x="2837" y="106"/>
                </a:lnTo>
                <a:lnTo>
                  <a:pt x="2837" y="107"/>
                </a:lnTo>
                <a:lnTo>
                  <a:pt x="2837" y="109"/>
                </a:lnTo>
                <a:lnTo>
                  <a:pt x="2838" y="107"/>
                </a:lnTo>
                <a:lnTo>
                  <a:pt x="2838" y="109"/>
                </a:lnTo>
                <a:lnTo>
                  <a:pt x="2838" y="109"/>
                </a:lnTo>
                <a:lnTo>
                  <a:pt x="2839" y="109"/>
                </a:lnTo>
                <a:lnTo>
                  <a:pt x="2839" y="109"/>
                </a:lnTo>
                <a:lnTo>
                  <a:pt x="2839" y="110"/>
                </a:lnTo>
                <a:lnTo>
                  <a:pt x="2840" y="109"/>
                </a:lnTo>
                <a:lnTo>
                  <a:pt x="2840" y="107"/>
                </a:lnTo>
                <a:lnTo>
                  <a:pt x="2841" y="107"/>
                </a:lnTo>
                <a:lnTo>
                  <a:pt x="2841" y="107"/>
                </a:lnTo>
                <a:lnTo>
                  <a:pt x="2841" y="107"/>
                </a:lnTo>
                <a:lnTo>
                  <a:pt x="2842" y="106"/>
                </a:lnTo>
                <a:lnTo>
                  <a:pt x="2842" y="107"/>
                </a:lnTo>
                <a:lnTo>
                  <a:pt x="2842" y="106"/>
                </a:lnTo>
                <a:lnTo>
                  <a:pt x="2844" y="107"/>
                </a:lnTo>
                <a:lnTo>
                  <a:pt x="2844" y="109"/>
                </a:lnTo>
                <a:lnTo>
                  <a:pt x="2844" y="106"/>
                </a:lnTo>
                <a:lnTo>
                  <a:pt x="2845" y="105"/>
                </a:lnTo>
                <a:lnTo>
                  <a:pt x="2845" y="106"/>
                </a:lnTo>
                <a:lnTo>
                  <a:pt x="2846" y="106"/>
                </a:lnTo>
                <a:lnTo>
                  <a:pt x="2846" y="107"/>
                </a:lnTo>
                <a:lnTo>
                  <a:pt x="2846" y="106"/>
                </a:lnTo>
                <a:lnTo>
                  <a:pt x="2847" y="106"/>
                </a:lnTo>
                <a:lnTo>
                  <a:pt x="2847" y="106"/>
                </a:lnTo>
                <a:lnTo>
                  <a:pt x="2847" y="107"/>
                </a:lnTo>
                <a:lnTo>
                  <a:pt x="2848" y="107"/>
                </a:lnTo>
                <a:lnTo>
                  <a:pt x="2848" y="106"/>
                </a:lnTo>
                <a:lnTo>
                  <a:pt x="2849" y="106"/>
                </a:lnTo>
                <a:lnTo>
                  <a:pt x="2849" y="106"/>
                </a:lnTo>
                <a:lnTo>
                  <a:pt x="2849" y="106"/>
                </a:lnTo>
                <a:lnTo>
                  <a:pt x="2850" y="109"/>
                </a:lnTo>
                <a:lnTo>
                  <a:pt x="2850" y="107"/>
                </a:lnTo>
                <a:lnTo>
                  <a:pt x="2850" y="106"/>
                </a:lnTo>
                <a:lnTo>
                  <a:pt x="2851" y="107"/>
                </a:lnTo>
                <a:lnTo>
                  <a:pt x="2851" y="107"/>
                </a:lnTo>
                <a:lnTo>
                  <a:pt x="2851" y="106"/>
                </a:lnTo>
                <a:lnTo>
                  <a:pt x="2853" y="107"/>
                </a:lnTo>
                <a:lnTo>
                  <a:pt x="2853" y="107"/>
                </a:lnTo>
                <a:lnTo>
                  <a:pt x="2854" y="109"/>
                </a:lnTo>
                <a:lnTo>
                  <a:pt x="2854" y="105"/>
                </a:lnTo>
                <a:lnTo>
                  <a:pt x="2854" y="106"/>
                </a:lnTo>
                <a:lnTo>
                  <a:pt x="2855" y="107"/>
                </a:lnTo>
                <a:lnTo>
                  <a:pt x="2855" y="106"/>
                </a:lnTo>
                <a:lnTo>
                  <a:pt x="2855" y="106"/>
                </a:lnTo>
                <a:lnTo>
                  <a:pt x="2856" y="107"/>
                </a:lnTo>
                <a:lnTo>
                  <a:pt x="2856" y="107"/>
                </a:lnTo>
                <a:lnTo>
                  <a:pt x="2856" y="106"/>
                </a:lnTo>
                <a:lnTo>
                  <a:pt x="2857" y="107"/>
                </a:lnTo>
                <a:lnTo>
                  <a:pt x="2857" y="109"/>
                </a:lnTo>
                <a:lnTo>
                  <a:pt x="2858" y="106"/>
                </a:lnTo>
                <a:lnTo>
                  <a:pt x="2858" y="106"/>
                </a:lnTo>
                <a:lnTo>
                  <a:pt x="2858" y="106"/>
                </a:lnTo>
                <a:lnTo>
                  <a:pt x="2859" y="107"/>
                </a:lnTo>
                <a:lnTo>
                  <a:pt x="2859" y="107"/>
                </a:lnTo>
                <a:lnTo>
                  <a:pt x="2859" y="109"/>
                </a:lnTo>
                <a:lnTo>
                  <a:pt x="2860" y="106"/>
                </a:lnTo>
                <a:lnTo>
                  <a:pt x="2860" y="106"/>
                </a:lnTo>
                <a:lnTo>
                  <a:pt x="2860" y="107"/>
                </a:lnTo>
                <a:lnTo>
                  <a:pt x="2862" y="107"/>
                </a:lnTo>
                <a:lnTo>
                  <a:pt x="2862" y="106"/>
                </a:lnTo>
                <a:lnTo>
                  <a:pt x="2863" y="107"/>
                </a:lnTo>
                <a:lnTo>
                  <a:pt x="2863" y="109"/>
                </a:lnTo>
                <a:lnTo>
                  <a:pt x="2863" y="106"/>
                </a:lnTo>
                <a:lnTo>
                  <a:pt x="2864" y="106"/>
                </a:lnTo>
                <a:lnTo>
                  <a:pt x="2864" y="107"/>
                </a:lnTo>
                <a:lnTo>
                  <a:pt x="2864" y="106"/>
                </a:lnTo>
                <a:lnTo>
                  <a:pt x="2865" y="106"/>
                </a:lnTo>
                <a:lnTo>
                  <a:pt x="2865" y="106"/>
                </a:lnTo>
                <a:lnTo>
                  <a:pt x="2865" y="106"/>
                </a:lnTo>
                <a:lnTo>
                  <a:pt x="2866" y="106"/>
                </a:lnTo>
                <a:lnTo>
                  <a:pt x="2866" y="106"/>
                </a:lnTo>
                <a:lnTo>
                  <a:pt x="2867" y="107"/>
                </a:lnTo>
                <a:lnTo>
                  <a:pt x="2867" y="105"/>
                </a:lnTo>
                <a:lnTo>
                  <a:pt x="2867" y="106"/>
                </a:lnTo>
                <a:lnTo>
                  <a:pt x="2868" y="106"/>
                </a:lnTo>
                <a:lnTo>
                  <a:pt x="2868" y="107"/>
                </a:lnTo>
                <a:lnTo>
                  <a:pt x="2868" y="106"/>
                </a:lnTo>
                <a:lnTo>
                  <a:pt x="2869" y="106"/>
                </a:lnTo>
                <a:lnTo>
                  <a:pt x="2869" y="109"/>
                </a:lnTo>
                <a:lnTo>
                  <a:pt x="2869" y="109"/>
                </a:lnTo>
                <a:lnTo>
                  <a:pt x="2871" y="106"/>
                </a:lnTo>
                <a:lnTo>
                  <a:pt x="2871" y="107"/>
                </a:lnTo>
                <a:lnTo>
                  <a:pt x="2872" y="106"/>
                </a:lnTo>
                <a:lnTo>
                  <a:pt x="2872" y="109"/>
                </a:lnTo>
                <a:lnTo>
                  <a:pt x="2872" y="107"/>
                </a:lnTo>
                <a:lnTo>
                  <a:pt x="2873" y="105"/>
                </a:lnTo>
                <a:lnTo>
                  <a:pt x="2873" y="105"/>
                </a:lnTo>
                <a:lnTo>
                  <a:pt x="2873" y="12"/>
                </a:lnTo>
                <a:lnTo>
                  <a:pt x="2874" y="2"/>
                </a:lnTo>
                <a:lnTo>
                  <a:pt x="2874" y="4"/>
                </a:lnTo>
                <a:lnTo>
                  <a:pt x="2874" y="2"/>
                </a:lnTo>
                <a:lnTo>
                  <a:pt x="2875" y="3"/>
                </a:lnTo>
                <a:lnTo>
                  <a:pt x="2875" y="2"/>
                </a:lnTo>
                <a:lnTo>
                  <a:pt x="2876" y="4"/>
                </a:lnTo>
                <a:lnTo>
                  <a:pt x="2876" y="3"/>
                </a:lnTo>
                <a:lnTo>
                  <a:pt x="2876" y="2"/>
                </a:lnTo>
                <a:lnTo>
                  <a:pt x="2877" y="2"/>
                </a:lnTo>
                <a:lnTo>
                  <a:pt x="2877" y="2"/>
                </a:lnTo>
                <a:lnTo>
                  <a:pt x="2877" y="3"/>
                </a:lnTo>
                <a:lnTo>
                  <a:pt x="2878" y="3"/>
                </a:lnTo>
                <a:lnTo>
                  <a:pt x="2878" y="1"/>
                </a:lnTo>
                <a:lnTo>
                  <a:pt x="2878" y="4"/>
                </a:lnTo>
                <a:lnTo>
                  <a:pt x="2880" y="3"/>
                </a:lnTo>
                <a:lnTo>
                  <a:pt x="2880" y="4"/>
                </a:lnTo>
                <a:lnTo>
                  <a:pt x="2881" y="2"/>
                </a:lnTo>
                <a:lnTo>
                  <a:pt x="2881" y="3"/>
                </a:lnTo>
                <a:lnTo>
                  <a:pt x="2881" y="2"/>
                </a:lnTo>
                <a:lnTo>
                  <a:pt x="2882" y="4"/>
                </a:lnTo>
                <a:lnTo>
                  <a:pt x="2882" y="3"/>
                </a:lnTo>
                <a:lnTo>
                  <a:pt x="2882" y="2"/>
                </a:lnTo>
                <a:lnTo>
                  <a:pt x="2883" y="4"/>
                </a:lnTo>
                <a:lnTo>
                  <a:pt x="2883" y="1"/>
                </a:lnTo>
                <a:lnTo>
                  <a:pt x="2883" y="2"/>
                </a:lnTo>
                <a:lnTo>
                  <a:pt x="2884" y="4"/>
                </a:lnTo>
                <a:lnTo>
                  <a:pt x="2884" y="4"/>
                </a:lnTo>
                <a:lnTo>
                  <a:pt x="2885" y="3"/>
                </a:lnTo>
                <a:lnTo>
                  <a:pt x="2885" y="4"/>
                </a:lnTo>
                <a:lnTo>
                  <a:pt x="2885" y="4"/>
                </a:lnTo>
                <a:lnTo>
                  <a:pt x="2886" y="2"/>
                </a:lnTo>
                <a:lnTo>
                  <a:pt x="2886" y="3"/>
                </a:lnTo>
                <a:lnTo>
                  <a:pt x="2886" y="3"/>
                </a:lnTo>
                <a:lnTo>
                  <a:pt x="2887" y="1"/>
                </a:lnTo>
                <a:lnTo>
                  <a:pt x="2887" y="2"/>
                </a:lnTo>
                <a:lnTo>
                  <a:pt x="2887" y="2"/>
                </a:lnTo>
                <a:lnTo>
                  <a:pt x="2888" y="2"/>
                </a:lnTo>
                <a:lnTo>
                  <a:pt x="2888" y="2"/>
                </a:lnTo>
                <a:lnTo>
                  <a:pt x="2890" y="3"/>
                </a:lnTo>
                <a:lnTo>
                  <a:pt x="2890" y="1"/>
                </a:lnTo>
                <a:lnTo>
                  <a:pt x="2890" y="3"/>
                </a:lnTo>
                <a:lnTo>
                  <a:pt x="2891" y="1"/>
                </a:lnTo>
                <a:lnTo>
                  <a:pt x="2891" y="2"/>
                </a:lnTo>
                <a:lnTo>
                  <a:pt x="2891" y="4"/>
                </a:lnTo>
                <a:lnTo>
                  <a:pt x="2892" y="2"/>
                </a:lnTo>
                <a:lnTo>
                  <a:pt x="2892" y="2"/>
                </a:lnTo>
                <a:lnTo>
                  <a:pt x="2893" y="3"/>
                </a:lnTo>
                <a:lnTo>
                  <a:pt x="2893" y="2"/>
                </a:lnTo>
                <a:lnTo>
                  <a:pt x="2893" y="1"/>
                </a:lnTo>
                <a:lnTo>
                  <a:pt x="2894" y="2"/>
                </a:lnTo>
                <a:lnTo>
                  <a:pt x="2894" y="1"/>
                </a:lnTo>
                <a:lnTo>
                  <a:pt x="2894" y="1"/>
                </a:lnTo>
                <a:lnTo>
                  <a:pt x="2895" y="4"/>
                </a:lnTo>
                <a:lnTo>
                  <a:pt x="2895" y="2"/>
                </a:lnTo>
                <a:lnTo>
                  <a:pt x="2895" y="1"/>
                </a:lnTo>
                <a:lnTo>
                  <a:pt x="2896" y="4"/>
                </a:lnTo>
                <a:lnTo>
                  <a:pt x="2896" y="3"/>
                </a:lnTo>
                <a:lnTo>
                  <a:pt x="2897" y="3"/>
                </a:lnTo>
                <a:lnTo>
                  <a:pt x="2897" y="3"/>
                </a:lnTo>
                <a:lnTo>
                  <a:pt x="2897" y="1"/>
                </a:lnTo>
                <a:lnTo>
                  <a:pt x="2899" y="3"/>
                </a:lnTo>
                <a:lnTo>
                  <a:pt x="2899" y="2"/>
                </a:lnTo>
                <a:lnTo>
                  <a:pt x="2899" y="2"/>
                </a:lnTo>
                <a:lnTo>
                  <a:pt x="2900" y="3"/>
                </a:lnTo>
                <a:lnTo>
                  <a:pt x="2900" y="3"/>
                </a:lnTo>
                <a:lnTo>
                  <a:pt x="2900" y="4"/>
                </a:lnTo>
                <a:lnTo>
                  <a:pt x="2901" y="2"/>
                </a:lnTo>
                <a:lnTo>
                  <a:pt x="2901" y="4"/>
                </a:lnTo>
                <a:lnTo>
                  <a:pt x="2902" y="2"/>
                </a:lnTo>
                <a:lnTo>
                  <a:pt x="2902" y="2"/>
                </a:lnTo>
                <a:lnTo>
                  <a:pt x="2902" y="3"/>
                </a:lnTo>
                <a:lnTo>
                  <a:pt x="2903" y="1"/>
                </a:lnTo>
                <a:lnTo>
                  <a:pt x="2903" y="2"/>
                </a:lnTo>
                <a:lnTo>
                  <a:pt x="2903" y="4"/>
                </a:lnTo>
                <a:lnTo>
                  <a:pt x="2904" y="3"/>
                </a:lnTo>
                <a:lnTo>
                  <a:pt x="2904" y="2"/>
                </a:lnTo>
                <a:lnTo>
                  <a:pt x="2904" y="2"/>
                </a:lnTo>
                <a:lnTo>
                  <a:pt x="2905" y="1"/>
                </a:lnTo>
                <a:lnTo>
                  <a:pt x="2905" y="3"/>
                </a:lnTo>
                <a:lnTo>
                  <a:pt x="2906" y="2"/>
                </a:lnTo>
                <a:lnTo>
                  <a:pt x="2906" y="2"/>
                </a:lnTo>
                <a:lnTo>
                  <a:pt x="2906" y="4"/>
                </a:lnTo>
                <a:lnTo>
                  <a:pt x="2908" y="3"/>
                </a:lnTo>
                <a:lnTo>
                  <a:pt x="2908" y="2"/>
                </a:lnTo>
                <a:lnTo>
                  <a:pt x="2908" y="1"/>
                </a:lnTo>
                <a:lnTo>
                  <a:pt x="2909" y="3"/>
                </a:lnTo>
                <a:lnTo>
                  <a:pt x="2909" y="1"/>
                </a:lnTo>
                <a:lnTo>
                  <a:pt x="2909" y="2"/>
                </a:lnTo>
                <a:lnTo>
                  <a:pt x="2910" y="2"/>
                </a:lnTo>
                <a:lnTo>
                  <a:pt x="2910" y="3"/>
                </a:lnTo>
                <a:lnTo>
                  <a:pt x="2911" y="3"/>
                </a:lnTo>
                <a:lnTo>
                  <a:pt x="2911" y="4"/>
                </a:lnTo>
                <a:lnTo>
                  <a:pt x="2911" y="2"/>
                </a:lnTo>
                <a:lnTo>
                  <a:pt x="2912" y="1"/>
                </a:lnTo>
                <a:lnTo>
                  <a:pt x="2912" y="2"/>
                </a:lnTo>
                <a:lnTo>
                  <a:pt x="2912" y="3"/>
                </a:lnTo>
                <a:lnTo>
                  <a:pt x="2913" y="1"/>
                </a:lnTo>
                <a:lnTo>
                  <a:pt x="2913" y="4"/>
                </a:lnTo>
                <a:lnTo>
                  <a:pt x="2913" y="2"/>
                </a:lnTo>
                <a:lnTo>
                  <a:pt x="2914" y="2"/>
                </a:lnTo>
                <a:lnTo>
                  <a:pt x="2914" y="2"/>
                </a:lnTo>
                <a:lnTo>
                  <a:pt x="2915" y="3"/>
                </a:lnTo>
                <a:lnTo>
                  <a:pt x="2915" y="1"/>
                </a:lnTo>
                <a:lnTo>
                  <a:pt x="2915" y="4"/>
                </a:lnTo>
                <a:lnTo>
                  <a:pt x="2917" y="2"/>
                </a:lnTo>
                <a:lnTo>
                  <a:pt x="2917" y="1"/>
                </a:lnTo>
                <a:lnTo>
                  <a:pt x="2917" y="2"/>
                </a:lnTo>
                <a:lnTo>
                  <a:pt x="2918" y="2"/>
                </a:lnTo>
                <a:lnTo>
                  <a:pt x="2918" y="2"/>
                </a:lnTo>
                <a:lnTo>
                  <a:pt x="2918" y="4"/>
                </a:lnTo>
                <a:lnTo>
                  <a:pt x="2919" y="2"/>
                </a:lnTo>
                <a:lnTo>
                  <a:pt x="2919" y="4"/>
                </a:lnTo>
                <a:lnTo>
                  <a:pt x="2920" y="4"/>
                </a:lnTo>
                <a:lnTo>
                  <a:pt x="2920" y="4"/>
                </a:lnTo>
                <a:lnTo>
                  <a:pt x="2920" y="4"/>
                </a:lnTo>
                <a:lnTo>
                  <a:pt x="2921" y="4"/>
                </a:lnTo>
                <a:lnTo>
                  <a:pt x="2921" y="5"/>
                </a:lnTo>
                <a:lnTo>
                  <a:pt x="2921" y="4"/>
                </a:lnTo>
                <a:lnTo>
                  <a:pt x="2922" y="3"/>
                </a:lnTo>
                <a:lnTo>
                  <a:pt x="2922" y="3"/>
                </a:lnTo>
                <a:lnTo>
                  <a:pt x="2922" y="4"/>
                </a:lnTo>
                <a:lnTo>
                  <a:pt x="2923" y="3"/>
                </a:lnTo>
                <a:lnTo>
                  <a:pt x="2923" y="4"/>
                </a:lnTo>
                <a:lnTo>
                  <a:pt x="2924" y="2"/>
                </a:lnTo>
                <a:lnTo>
                  <a:pt x="2924" y="3"/>
                </a:lnTo>
                <a:lnTo>
                  <a:pt x="2924" y="2"/>
                </a:lnTo>
                <a:lnTo>
                  <a:pt x="2926" y="2"/>
                </a:lnTo>
                <a:lnTo>
                  <a:pt x="2926" y="3"/>
                </a:lnTo>
                <a:lnTo>
                  <a:pt x="2926" y="2"/>
                </a:lnTo>
                <a:lnTo>
                  <a:pt x="2927" y="1"/>
                </a:lnTo>
                <a:lnTo>
                  <a:pt x="2927" y="2"/>
                </a:lnTo>
                <a:lnTo>
                  <a:pt x="2927" y="2"/>
                </a:lnTo>
                <a:lnTo>
                  <a:pt x="2928" y="4"/>
                </a:lnTo>
                <a:lnTo>
                  <a:pt x="2928" y="3"/>
                </a:lnTo>
                <a:lnTo>
                  <a:pt x="2929" y="2"/>
                </a:lnTo>
                <a:lnTo>
                  <a:pt x="2929" y="2"/>
                </a:lnTo>
                <a:lnTo>
                  <a:pt x="2929" y="4"/>
                </a:lnTo>
                <a:lnTo>
                  <a:pt x="2930" y="4"/>
                </a:lnTo>
                <a:lnTo>
                  <a:pt x="2930" y="3"/>
                </a:lnTo>
                <a:lnTo>
                  <a:pt x="2930" y="4"/>
                </a:lnTo>
                <a:lnTo>
                  <a:pt x="2931" y="2"/>
                </a:lnTo>
                <a:lnTo>
                  <a:pt x="2931" y="3"/>
                </a:lnTo>
                <a:lnTo>
                  <a:pt x="2931" y="4"/>
                </a:lnTo>
                <a:lnTo>
                  <a:pt x="2932" y="4"/>
                </a:lnTo>
                <a:lnTo>
                  <a:pt x="2932" y="3"/>
                </a:lnTo>
                <a:lnTo>
                  <a:pt x="2933" y="3"/>
                </a:lnTo>
                <a:lnTo>
                  <a:pt x="2933" y="3"/>
                </a:lnTo>
                <a:lnTo>
                  <a:pt x="2933" y="3"/>
                </a:lnTo>
                <a:lnTo>
                  <a:pt x="2935" y="4"/>
                </a:lnTo>
                <a:lnTo>
                  <a:pt x="2935" y="3"/>
                </a:lnTo>
                <a:lnTo>
                  <a:pt x="2935" y="4"/>
                </a:lnTo>
                <a:lnTo>
                  <a:pt x="2936" y="4"/>
                </a:lnTo>
                <a:lnTo>
                  <a:pt x="2936" y="3"/>
                </a:lnTo>
                <a:lnTo>
                  <a:pt x="2937" y="3"/>
                </a:lnTo>
                <a:lnTo>
                  <a:pt x="2937" y="1"/>
                </a:lnTo>
                <a:lnTo>
                  <a:pt x="2937" y="2"/>
                </a:lnTo>
                <a:lnTo>
                  <a:pt x="2938" y="4"/>
                </a:lnTo>
                <a:lnTo>
                  <a:pt x="2938" y="4"/>
                </a:lnTo>
                <a:lnTo>
                  <a:pt x="2938" y="2"/>
                </a:lnTo>
                <a:lnTo>
                  <a:pt x="2939" y="3"/>
                </a:lnTo>
                <a:lnTo>
                  <a:pt x="2939" y="2"/>
                </a:lnTo>
                <a:lnTo>
                  <a:pt x="2939" y="3"/>
                </a:lnTo>
                <a:lnTo>
                  <a:pt x="2940" y="2"/>
                </a:lnTo>
                <a:lnTo>
                  <a:pt x="2940" y="4"/>
                </a:lnTo>
                <a:lnTo>
                  <a:pt x="2941" y="4"/>
                </a:lnTo>
                <a:lnTo>
                  <a:pt x="2941" y="3"/>
                </a:lnTo>
                <a:lnTo>
                  <a:pt x="2941" y="2"/>
                </a:lnTo>
                <a:lnTo>
                  <a:pt x="2942" y="2"/>
                </a:lnTo>
                <a:lnTo>
                  <a:pt x="2942" y="2"/>
                </a:lnTo>
                <a:lnTo>
                  <a:pt x="2942" y="4"/>
                </a:lnTo>
                <a:lnTo>
                  <a:pt x="2944" y="2"/>
                </a:lnTo>
                <a:lnTo>
                  <a:pt x="2944" y="2"/>
                </a:lnTo>
                <a:lnTo>
                  <a:pt x="2944" y="3"/>
                </a:lnTo>
                <a:lnTo>
                  <a:pt x="2945" y="2"/>
                </a:lnTo>
                <a:lnTo>
                  <a:pt x="2945" y="1"/>
                </a:lnTo>
                <a:lnTo>
                  <a:pt x="2946" y="3"/>
                </a:lnTo>
                <a:lnTo>
                  <a:pt x="2946" y="4"/>
                </a:lnTo>
                <a:lnTo>
                  <a:pt x="2946" y="2"/>
                </a:lnTo>
                <a:lnTo>
                  <a:pt x="2947" y="3"/>
                </a:lnTo>
                <a:lnTo>
                  <a:pt x="2947" y="2"/>
                </a:lnTo>
                <a:lnTo>
                  <a:pt x="2947" y="3"/>
                </a:lnTo>
                <a:lnTo>
                  <a:pt x="2948" y="2"/>
                </a:lnTo>
                <a:lnTo>
                  <a:pt x="2948" y="1"/>
                </a:lnTo>
                <a:lnTo>
                  <a:pt x="2948" y="3"/>
                </a:lnTo>
                <a:lnTo>
                  <a:pt x="2949" y="3"/>
                </a:lnTo>
                <a:lnTo>
                  <a:pt x="2949" y="3"/>
                </a:lnTo>
                <a:lnTo>
                  <a:pt x="2950" y="2"/>
                </a:lnTo>
                <a:lnTo>
                  <a:pt x="2950" y="2"/>
                </a:lnTo>
                <a:lnTo>
                  <a:pt x="2950" y="1"/>
                </a:lnTo>
                <a:lnTo>
                  <a:pt x="2951" y="3"/>
                </a:lnTo>
                <a:lnTo>
                  <a:pt x="2951" y="4"/>
                </a:lnTo>
                <a:lnTo>
                  <a:pt x="2951" y="3"/>
                </a:lnTo>
                <a:lnTo>
                  <a:pt x="2953" y="2"/>
                </a:lnTo>
                <a:lnTo>
                  <a:pt x="2953" y="3"/>
                </a:lnTo>
                <a:lnTo>
                  <a:pt x="2953" y="2"/>
                </a:lnTo>
                <a:lnTo>
                  <a:pt x="2954" y="2"/>
                </a:lnTo>
                <a:lnTo>
                  <a:pt x="2954" y="3"/>
                </a:lnTo>
                <a:lnTo>
                  <a:pt x="2955" y="2"/>
                </a:lnTo>
                <a:lnTo>
                  <a:pt x="2955" y="2"/>
                </a:lnTo>
                <a:lnTo>
                  <a:pt x="2955" y="3"/>
                </a:lnTo>
                <a:lnTo>
                  <a:pt x="2956" y="1"/>
                </a:lnTo>
                <a:lnTo>
                  <a:pt x="2956" y="2"/>
                </a:lnTo>
                <a:lnTo>
                  <a:pt x="2956" y="4"/>
                </a:lnTo>
                <a:lnTo>
                  <a:pt x="2957" y="2"/>
                </a:lnTo>
                <a:lnTo>
                  <a:pt x="2957" y="4"/>
                </a:lnTo>
                <a:lnTo>
                  <a:pt x="2957" y="4"/>
                </a:lnTo>
                <a:lnTo>
                  <a:pt x="2958" y="4"/>
                </a:lnTo>
                <a:lnTo>
                  <a:pt x="2958" y="1"/>
                </a:lnTo>
                <a:lnTo>
                  <a:pt x="2959" y="2"/>
                </a:lnTo>
                <a:lnTo>
                  <a:pt x="2959" y="3"/>
                </a:lnTo>
                <a:lnTo>
                  <a:pt x="2959" y="3"/>
                </a:lnTo>
                <a:lnTo>
                  <a:pt x="2960" y="3"/>
                </a:lnTo>
                <a:lnTo>
                  <a:pt x="2960" y="2"/>
                </a:lnTo>
                <a:lnTo>
                  <a:pt x="2960" y="3"/>
                </a:lnTo>
                <a:lnTo>
                  <a:pt x="2962" y="1"/>
                </a:lnTo>
                <a:lnTo>
                  <a:pt x="2962" y="2"/>
                </a:lnTo>
                <a:lnTo>
                  <a:pt x="2962" y="2"/>
                </a:lnTo>
                <a:lnTo>
                  <a:pt x="2963" y="4"/>
                </a:lnTo>
                <a:lnTo>
                  <a:pt x="2963" y="2"/>
                </a:lnTo>
                <a:lnTo>
                  <a:pt x="2964" y="3"/>
                </a:lnTo>
                <a:lnTo>
                  <a:pt x="2964" y="2"/>
                </a:lnTo>
                <a:lnTo>
                  <a:pt x="2964" y="3"/>
                </a:lnTo>
                <a:lnTo>
                  <a:pt x="2965" y="1"/>
                </a:lnTo>
                <a:lnTo>
                  <a:pt x="2965" y="2"/>
                </a:lnTo>
                <a:lnTo>
                  <a:pt x="2965" y="4"/>
                </a:lnTo>
                <a:lnTo>
                  <a:pt x="2966" y="3"/>
                </a:lnTo>
                <a:lnTo>
                  <a:pt x="2966" y="4"/>
                </a:lnTo>
                <a:lnTo>
                  <a:pt x="2966" y="4"/>
                </a:lnTo>
                <a:lnTo>
                  <a:pt x="2967" y="4"/>
                </a:lnTo>
                <a:lnTo>
                  <a:pt x="2967" y="4"/>
                </a:lnTo>
                <a:lnTo>
                  <a:pt x="2968" y="3"/>
                </a:lnTo>
                <a:lnTo>
                  <a:pt x="2968" y="1"/>
                </a:lnTo>
                <a:lnTo>
                  <a:pt x="2968" y="3"/>
                </a:lnTo>
                <a:lnTo>
                  <a:pt x="2969" y="2"/>
                </a:lnTo>
                <a:lnTo>
                  <a:pt x="2969" y="4"/>
                </a:lnTo>
                <a:lnTo>
                  <a:pt x="2969" y="3"/>
                </a:lnTo>
                <a:lnTo>
                  <a:pt x="2971" y="3"/>
                </a:lnTo>
                <a:lnTo>
                  <a:pt x="2971" y="2"/>
                </a:lnTo>
                <a:lnTo>
                  <a:pt x="2971" y="3"/>
                </a:lnTo>
                <a:lnTo>
                  <a:pt x="2972" y="1"/>
                </a:lnTo>
                <a:lnTo>
                  <a:pt x="2972" y="3"/>
                </a:lnTo>
                <a:lnTo>
                  <a:pt x="2973" y="3"/>
                </a:lnTo>
                <a:lnTo>
                  <a:pt x="2973" y="4"/>
                </a:lnTo>
                <a:lnTo>
                  <a:pt x="2973" y="3"/>
                </a:lnTo>
                <a:lnTo>
                  <a:pt x="2974" y="4"/>
                </a:lnTo>
                <a:lnTo>
                  <a:pt x="2974" y="4"/>
                </a:lnTo>
                <a:lnTo>
                  <a:pt x="2974" y="3"/>
                </a:lnTo>
                <a:lnTo>
                  <a:pt x="2975" y="3"/>
                </a:lnTo>
                <a:lnTo>
                  <a:pt x="2975" y="3"/>
                </a:lnTo>
                <a:lnTo>
                  <a:pt x="2975" y="2"/>
                </a:lnTo>
                <a:lnTo>
                  <a:pt x="2976" y="2"/>
                </a:lnTo>
                <a:lnTo>
                  <a:pt x="2976" y="2"/>
                </a:lnTo>
                <a:lnTo>
                  <a:pt x="2977" y="2"/>
                </a:lnTo>
                <a:lnTo>
                  <a:pt x="2977" y="3"/>
                </a:lnTo>
                <a:lnTo>
                  <a:pt x="2977" y="4"/>
                </a:lnTo>
                <a:lnTo>
                  <a:pt x="2978" y="1"/>
                </a:lnTo>
                <a:lnTo>
                  <a:pt x="2978" y="3"/>
                </a:lnTo>
                <a:lnTo>
                  <a:pt x="2978" y="4"/>
                </a:lnTo>
                <a:lnTo>
                  <a:pt x="2980" y="3"/>
                </a:lnTo>
                <a:lnTo>
                  <a:pt x="2980" y="3"/>
                </a:lnTo>
                <a:lnTo>
                  <a:pt x="2981" y="3"/>
                </a:lnTo>
                <a:lnTo>
                  <a:pt x="2981" y="2"/>
                </a:lnTo>
                <a:lnTo>
                  <a:pt x="2981" y="3"/>
                </a:lnTo>
                <a:lnTo>
                  <a:pt x="2982" y="1"/>
                </a:lnTo>
                <a:lnTo>
                  <a:pt x="2982" y="3"/>
                </a:lnTo>
                <a:lnTo>
                  <a:pt x="2982" y="2"/>
                </a:lnTo>
                <a:lnTo>
                  <a:pt x="2983" y="3"/>
                </a:lnTo>
                <a:lnTo>
                  <a:pt x="2983" y="4"/>
                </a:lnTo>
                <a:lnTo>
                  <a:pt x="2983" y="2"/>
                </a:lnTo>
                <a:lnTo>
                  <a:pt x="2984" y="2"/>
                </a:lnTo>
                <a:lnTo>
                  <a:pt x="2984" y="2"/>
                </a:lnTo>
                <a:lnTo>
                  <a:pt x="2985" y="1"/>
                </a:lnTo>
                <a:lnTo>
                  <a:pt x="2985" y="3"/>
                </a:lnTo>
                <a:lnTo>
                  <a:pt x="2985" y="3"/>
                </a:lnTo>
                <a:lnTo>
                  <a:pt x="2986" y="2"/>
                </a:lnTo>
                <a:lnTo>
                  <a:pt x="2986" y="2"/>
                </a:lnTo>
                <a:lnTo>
                  <a:pt x="2986" y="1"/>
                </a:lnTo>
                <a:lnTo>
                  <a:pt x="2987" y="3"/>
                </a:lnTo>
                <a:lnTo>
                  <a:pt x="2987" y="4"/>
                </a:lnTo>
                <a:lnTo>
                  <a:pt x="2987" y="2"/>
                </a:lnTo>
                <a:lnTo>
                  <a:pt x="2989" y="3"/>
                </a:lnTo>
                <a:lnTo>
                  <a:pt x="2989" y="4"/>
                </a:lnTo>
                <a:lnTo>
                  <a:pt x="2990" y="2"/>
                </a:lnTo>
                <a:lnTo>
                  <a:pt x="2990" y="3"/>
                </a:lnTo>
                <a:lnTo>
                  <a:pt x="2990" y="3"/>
                </a:lnTo>
                <a:lnTo>
                  <a:pt x="2991" y="4"/>
                </a:lnTo>
                <a:lnTo>
                  <a:pt x="2991" y="2"/>
                </a:lnTo>
                <a:lnTo>
                  <a:pt x="2991" y="2"/>
                </a:lnTo>
                <a:lnTo>
                  <a:pt x="2992" y="2"/>
                </a:lnTo>
                <a:lnTo>
                  <a:pt x="2992" y="3"/>
                </a:lnTo>
                <a:lnTo>
                  <a:pt x="2992" y="2"/>
                </a:lnTo>
                <a:lnTo>
                  <a:pt x="2993" y="3"/>
                </a:lnTo>
                <a:lnTo>
                  <a:pt x="2993" y="1"/>
                </a:lnTo>
                <a:lnTo>
                  <a:pt x="2994" y="2"/>
                </a:lnTo>
                <a:lnTo>
                  <a:pt x="2994" y="2"/>
                </a:lnTo>
                <a:lnTo>
                  <a:pt x="2994" y="2"/>
                </a:lnTo>
                <a:lnTo>
                  <a:pt x="2995" y="4"/>
                </a:lnTo>
                <a:lnTo>
                  <a:pt x="2995" y="3"/>
                </a:lnTo>
                <a:lnTo>
                  <a:pt x="2995" y="2"/>
                </a:lnTo>
                <a:lnTo>
                  <a:pt x="2996" y="1"/>
                </a:lnTo>
                <a:lnTo>
                  <a:pt x="2996" y="2"/>
                </a:lnTo>
                <a:lnTo>
                  <a:pt x="2996" y="2"/>
                </a:lnTo>
                <a:lnTo>
                  <a:pt x="2998" y="2"/>
                </a:lnTo>
                <a:lnTo>
                  <a:pt x="2998" y="2"/>
                </a:lnTo>
                <a:lnTo>
                  <a:pt x="2999" y="3"/>
                </a:lnTo>
                <a:lnTo>
                  <a:pt x="2999" y="3"/>
                </a:lnTo>
                <a:lnTo>
                  <a:pt x="2999" y="2"/>
                </a:lnTo>
                <a:lnTo>
                  <a:pt x="3000" y="1"/>
                </a:lnTo>
                <a:lnTo>
                  <a:pt x="3000" y="3"/>
                </a:lnTo>
                <a:lnTo>
                  <a:pt x="3000" y="1"/>
                </a:lnTo>
                <a:lnTo>
                  <a:pt x="3001" y="2"/>
                </a:lnTo>
                <a:lnTo>
                  <a:pt x="3001" y="3"/>
                </a:lnTo>
                <a:lnTo>
                  <a:pt x="3001" y="3"/>
                </a:lnTo>
                <a:lnTo>
                  <a:pt x="3002" y="3"/>
                </a:lnTo>
                <a:lnTo>
                  <a:pt x="3002" y="3"/>
                </a:lnTo>
                <a:lnTo>
                  <a:pt x="3003" y="4"/>
                </a:lnTo>
                <a:lnTo>
                  <a:pt x="3003" y="4"/>
                </a:lnTo>
                <a:lnTo>
                  <a:pt x="3003" y="4"/>
                </a:lnTo>
                <a:lnTo>
                  <a:pt x="3004" y="2"/>
                </a:lnTo>
                <a:lnTo>
                  <a:pt x="3004" y="1"/>
                </a:lnTo>
                <a:lnTo>
                  <a:pt x="3004" y="4"/>
                </a:lnTo>
                <a:lnTo>
                  <a:pt x="3005" y="4"/>
                </a:lnTo>
                <a:lnTo>
                  <a:pt x="3005" y="3"/>
                </a:lnTo>
                <a:lnTo>
                  <a:pt x="3005" y="3"/>
                </a:lnTo>
                <a:lnTo>
                  <a:pt x="3007" y="4"/>
                </a:lnTo>
                <a:lnTo>
                  <a:pt x="3007" y="3"/>
                </a:lnTo>
                <a:lnTo>
                  <a:pt x="3008" y="2"/>
                </a:lnTo>
                <a:lnTo>
                  <a:pt x="3008" y="2"/>
                </a:lnTo>
                <a:lnTo>
                  <a:pt x="3008" y="2"/>
                </a:lnTo>
                <a:lnTo>
                  <a:pt x="3009" y="3"/>
                </a:lnTo>
                <a:lnTo>
                  <a:pt x="3009" y="2"/>
                </a:lnTo>
                <a:lnTo>
                  <a:pt x="3009" y="4"/>
                </a:lnTo>
                <a:lnTo>
                  <a:pt x="3010" y="2"/>
                </a:lnTo>
                <a:lnTo>
                  <a:pt x="3010" y="4"/>
                </a:lnTo>
                <a:lnTo>
                  <a:pt x="3010" y="4"/>
                </a:lnTo>
                <a:lnTo>
                  <a:pt x="3011" y="3"/>
                </a:lnTo>
                <a:lnTo>
                  <a:pt x="3011" y="3"/>
                </a:lnTo>
                <a:lnTo>
                  <a:pt x="3012" y="3"/>
                </a:lnTo>
                <a:lnTo>
                  <a:pt x="3012" y="4"/>
                </a:lnTo>
                <a:lnTo>
                  <a:pt x="3012" y="3"/>
                </a:lnTo>
                <a:lnTo>
                  <a:pt x="3013" y="4"/>
                </a:lnTo>
                <a:lnTo>
                  <a:pt x="3013" y="2"/>
                </a:lnTo>
                <a:lnTo>
                  <a:pt x="3013" y="4"/>
                </a:lnTo>
                <a:lnTo>
                  <a:pt x="3014" y="2"/>
                </a:lnTo>
                <a:lnTo>
                  <a:pt x="3014" y="4"/>
                </a:lnTo>
                <a:lnTo>
                  <a:pt x="3014" y="4"/>
                </a:lnTo>
                <a:lnTo>
                  <a:pt x="3016" y="2"/>
                </a:lnTo>
                <a:lnTo>
                  <a:pt x="3016" y="4"/>
                </a:lnTo>
                <a:lnTo>
                  <a:pt x="3017" y="3"/>
                </a:lnTo>
                <a:lnTo>
                  <a:pt x="3017" y="4"/>
                </a:lnTo>
                <a:lnTo>
                  <a:pt x="3017" y="4"/>
                </a:lnTo>
                <a:lnTo>
                  <a:pt x="3018" y="4"/>
                </a:lnTo>
                <a:lnTo>
                  <a:pt x="3018" y="3"/>
                </a:lnTo>
                <a:lnTo>
                  <a:pt x="3018" y="4"/>
                </a:lnTo>
                <a:lnTo>
                  <a:pt x="3019" y="3"/>
                </a:lnTo>
                <a:lnTo>
                  <a:pt x="3019" y="3"/>
                </a:lnTo>
                <a:lnTo>
                  <a:pt x="3020" y="4"/>
                </a:lnTo>
                <a:lnTo>
                  <a:pt x="3020" y="3"/>
                </a:lnTo>
                <a:lnTo>
                  <a:pt x="3020" y="2"/>
                </a:lnTo>
                <a:lnTo>
                  <a:pt x="3021" y="3"/>
                </a:lnTo>
                <a:lnTo>
                  <a:pt x="3021" y="2"/>
                </a:lnTo>
                <a:lnTo>
                  <a:pt x="3021" y="2"/>
                </a:lnTo>
                <a:lnTo>
                  <a:pt x="3022" y="2"/>
                </a:lnTo>
                <a:lnTo>
                  <a:pt x="3022" y="1"/>
                </a:lnTo>
                <a:lnTo>
                  <a:pt x="3022" y="3"/>
                </a:lnTo>
                <a:lnTo>
                  <a:pt x="3023" y="2"/>
                </a:lnTo>
                <a:lnTo>
                  <a:pt x="3023" y="3"/>
                </a:lnTo>
                <a:lnTo>
                  <a:pt x="3025" y="2"/>
                </a:lnTo>
                <a:lnTo>
                  <a:pt x="3025" y="2"/>
                </a:lnTo>
                <a:lnTo>
                  <a:pt x="3025" y="3"/>
                </a:lnTo>
                <a:lnTo>
                  <a:pt x="3026" y="3"/>
                </a:lnTo>
                <a:lnTo>
                  <a:pt x="3026" y="4"/>
                </a:lnTo>
                <a:lnTo>
                  <a:pt x="3026" y="3"/>
                </a:lnTo>
                <a:lnTo>
                  <a:pt x="3027" y="2"/>
                </a:lnTo>
                <a:lnTo>
                  <a:pt x="3027" y="2"/>
                </a:lnTo>
                <a:lnTo>
                  <a:pt x="3027" y="2"/>
                </a:lnTo>
                <a:lnTo>
                  <a:pt x="3028" y="3"/>
                </a:lnTo>
                <a:lnTo>
                  <a:pt x="3028" y="2"/>
                </a:lnTo>
                <a:lnTo>
                  <a:pt x="3029" y="4"/>
                </a:lnTo>
                <a:lnTo>
                  <a:pt x="3029" y="3"/>
                </a:lnTo>
                <a:lnTo>
                  <a:pt x="3029" y="2"/>
                </a:lnTo>
                <a:lnTo>
                  <a:pt x="3030" y="2"/>
                </a:lnTo>
                <a:lnTo>
                  <a:pt x="3030" y="2"/>
                </a:lnTo>
                <a:lnTo>
                  <a:pt x="3030" y="3"/>
                </a:lnTo>
                <a:lnTo>
                  <a:pt x="3031" y="3"/>
                </a:lnTo>
                <a:lnTo>
                  <a:pt x="3031" y="3"/>
                </a:lnTo>
                <a:lnTo>
                  <a:pt x="3031" y="5"/>
                </a:lnTo>
                <a:lnTo>
                  <a:pt x="3032" y="3"/>
                </a:lnTo>
                <a:lnTo>
                  <a:pt x="3032" y="3"/>
                </a:lnTo>
                <a:lnTo>
                  <a:pt x="3034" y="3"/>
                </a:lnTo>
                <a:lnTo>
                  <a:pt x="3034" y="3"/>
                </a:lnTo>
                <a:lnTo>
                  <a:pt x="3034" y="1"/>
                </a:lnTo>
                <a:lnTo>
                  <a:pt x="3035" y="1"/>
                </a:lnTo>
                <a:lnTo>
                  <a:pt x="3035" y="2"/>
                </a:lnTo>
                <a:lnTo>
                  <a:pt x="3035" y="4"/>
                </a:lnTo>
                <a:lnTo>
                  <a:pt x="3036" y="3"/>
                </a:lnTo>
                <a:lnTo>
                  <a:pt x="3036" y="3"/>
                </a:lnTo>
                <a:lnTo>
                  <a:pt x="3036" y="3"/>
                </a:lnTo>
                <a:lnTo>
                  <a:pt x="3037" y="3"/>
                </a:lnTo>
                <a:lnTo>
                  <a:pt x="3037" y="3"/>
                </a:lnTo>
                <a:lnTo>
                  <a:pt x="3038" y="2"/>
                </a:lnTo>
                <a:lnTo>
                  <a:pt x="3038" y="3"/>
                </a:lnTo>
                <a:lnTo>
                  <a:pt x="3038" y="3"/>
                </a:lnTo>
                <a:lnTo>
                  <a:pt x="3039" y="3"/>
                </a:lnTo>
                <a:lnTo>
                  <a:pt x="3039" y="3"/>
                </a:lnTo>
                <a:lnTo>
                  <a:pt x="3039" y="2"/>
                </a:lnTo>
                <a:lnTo>
                  <a:pt x="3040" y="3"/>
                </a:lnTo>
                <a:lnTo>
                  <a:pt x="3040" y="2"/>
                </a:lnTo>
                <a:lnTo>
                  <a:pt x="3040" y="2"/>
                </a:lnTo>
                <a:lnTo>
                  <a:pt x="3041" y="1"/>
                </a:lnTo>
                <a:lnTo>
                  <a:pt x="3041" y="3"/>
                </a:lnTo>
                <a:lnTo>
                  <a:pt x="3043" y="1"/>
                </a:lnTo>
                <a:lnTo>
                  <a:pt x="3043" y="4"/>
                </a:lnTo>
                <a:lnTo>
                  <a:pt x="3043" y="2"/>
                </a:lnTo>
                <a:lnTo>
                  <a:pt x="3044" y="1"/>
                </a:lnTo>
                <a:lnTo>
                  <a:pt x="3044" y="4"/>
                </a:lnTo>
                <a:lnTo>
                  <a:pt x="3044" y="2"/>
                </a:lnTo>
                <a:lnTo>
                  <a:pt x="3045" y="2"/>
                </a:lnTo>
                <a:lnTo>
                  <a:pt x="3045" y="2"/>
                </a:lnTo>
                <a:lnTo>
                  <a:pt x="3045" y="4"/>
                </a:lnTo>
                <a:lnTo>
                  <a:pt x="3046" y="3"/>
                </a:lnTo>
                <a:lnTo>
                  <a:pt x="3046" y="2"/>
                </a:lnTo>
                <a:lnTo>
                  <a:pt x="3047" y="4"/>
                </a:lnTo>
                <a:lnTo>
                  <a:pt x="3047" y="2"/>
                </a:lnTo>
                <a:lnTo>
                  <a:pt x="3047" y="2"/>
                </a:lnTo>
                <a:lnTo>
                  <a:pt x="3048" y="3"/>
                </a:lnTo>
                <a:lnTo>
                  <a:pt x="3048" y="4"/>
                </a:lnTo>
                <a:lnTo>
                  <a:pt x="3048" y="4"/>
                </a:lnTo>
                <a:lnTo>
                  <a:pt x="3049" y="4"/>
                </a:lnTo>
                <a:lnTo>
                  <a:pt x="3049" y="3"/>
                </a:lnTo>
                <a:lnTo>
                  <a:pt x="3049" y="4"/>
                </a:lnTo>
                <a:lnTo>
                  <a:pt x="3050" y="2"/>
                </a:lnTo>
                <a:lnTo>
                  <a:pt x="3050" y="2"/>
                </a:lnTo>
                <a:lnTo>
                  <a:pt x="3052" y="3"/>
                </a:lnTo>
                <a:lnTo>
                  <a:pt x="3052" y="2"/>
                </a:lnTo>
                <a:lnTo>
                  <a:pt x="3052" y="3"/>
                </a:lnTo>
                <a:lnTo>
                  <a:pt x="3053" y="1"/>
                </a:lnTo>
                <a:lnTo>
                  <a:pt x="3053" y="3"/>
                </a:lnTo>
                <a:lnTo>
                  <a:pt x="3053" y="3"/>
                </a:lnTo>
                <a:lnTo>
                  <a:pt x="3054" y="3"/>
                </a:lnTo>
                <a:lnTo>
                  <a:pt x="3054" y="2"/>
                </a:lnTo>
                <a:lnTo>
                  <a:pt x="3054" y="4"/>
                </a:lnTo>
                <a:lnTo>
                  <a:pt x="3055" y="3"/>
                </a:lnTo>
                <a:lnTo>
                  <a:pt x="3055" y="3"/>
                </a:lnTo>
                <a:lnTo>
                  <a:pt x="3056" y="3"/>
                </a:lnTo>
                <a:lnTo>
                  <a:pt x="3056" y="3"/>
                </a:lnTo>
                <a:lnTo>
                  <a:pt x="3056" y="2"/>
                </a:lnTo>
                <a:lnTo>
                  <a:pt x="3057" y="4"/>
                </a:lnTo>
                <a:lnTo>
                  <a:pt x="3057" y="2"/>
                </a:lnTo>
                <a:lnTo>
                  <a:pt x="3057" y="2"/>
                </a:lnTo>
                <a:lnTo>
                  <a:pt x="3058" y="1"/>
                </a:lnTo>
                <a:lnTo>
                  <a:pt x="3058" y="3"/>
                </a:lnTo>
                <a:lnTo>
                  <a:pt x="3058" y="3"/>
                </a:lnTo>
                <a:lnTo>
                  <a:pt x="3059" y="3"/>
                </a:lnTo>
                <a:lnTo>
                  <a:pt x="3059" y="3"/>
                </a:lnTo>
                <a:lnTo>
                  <a:pt x="3061" y="4"/>
                </a:lnTo>
                <a:lnTo>
                  <a:pt x="3061" y="3"/>
                </a:lnTo>
                <a:lnTo>
                  <a:pt x="3061" y="1"/>
                </a:lnTo>
                <a:lnTo>
                  <a:pt x="3062" y="4"/>
                </a:lnTo>
                <a:lnTo>
                  <a:pt x="3062" y="1"/>
                </a:lnTo>
                <a:lnTo>
                  <a:pt x="3062" y="1"/>
                </a:lnTo>
                <a:lnTo>
                  <a:pt x="3063" y="4"/>
                </a:lnTo>
                <a:lnTo>
                  <a:pt x="3063" y="4"/>
                </a:lnTo>
                <a:lnTo>
                  <a:pt x="3064" y="2"/>
                </a:lnTo>
                <a:lnTo>
                  <a:pt x="3064" y="3"/>
                </a:lnTo>
                <a:lnTo>
                  <a:pt x="3064" y="2"/>
                </a:lnTo>
                <a:lnTo>
                  <a:pt x="3065" y="2"/>
                </a:lnTo>
                <a:lnTo>
                  <a:pt x="3065" y="2"/>
                </a:lnTo>
                <a:lnTo>
                  <a:pt x="3065" y="4"/>
                </a:lnTo>
                <a:lnTo>
                  <a:pt x="3066" y="3"/>
                </a:lnTo>
                <a:lnTo>
                  <a:pt x="3066" y="1"/>
                </a:lnTo>
                <a:lnTo>
                  <a:pt x="3066" y="2"/>
                </a:lnTo>
                <a:lnTo>
                  <a:pt x="3067" y="2"/>
                </a:lnTo>
                <a:lnTo>
                  <a:pt x="3067" y="3"/>
                </a:lnTo>
                <a:lnTo>
                  <a:pt x="3068" y="2"/>
                </a:lnTo>
                <a:lnTo>
                  <a:pt x="3068" y="3"/>
                </a:lnTo>
                <a:lnTo>
                  <a:pt x="3068" y="3"/>
                </a:lnTo>
                <a:lnTo>
                  <a:pt x="3070" y="3"/>
                </a:lnTo>
                <a:lnTo>
                  <a:pt x="3070" y="3"/>
                </a:lnTo>
                <a:lnTo>
                  <a:pt x="3070" y="3"/>
                </a:lnTo>
                <a:lnTo>
                  <a:pt x="3071" y="3"/>
                </a:lnTo>
                <a:lnTo>
                  <a:pt x="3071" y="3"/>
                </a:lnTo>
                <a:lnTo>
                  <a:pt x="3071" y="2"/>
                </a:lnTo>
                <a:lnTo>
                  <a:pt x="3072" y="3"/>
                </a:lnTo>
                <a:lnTo>
                  <a:pt x="3072" y="4"/>
                </a:lnTo>
                <a:lnTo>
                  <a:pt x="3073" y="4"/>
                </a:lnTo>
                <a:lnTo>
                  <a:pt x="3073" y="4"/>
                </a:lnTo>
                <a:lnTo>
                  <a:pt x="3073" y="2"/>
                </a:lnTo>
                <a:lnTo>
                  <a:pt x="3074" y="4"/>
                </a:lnTo>
                <a:lnTo>
                  <a:pt x="3074" y="3"/>
                </a:lnTo>
                <a:lnTo>
                  <a:pt x="3074" y="3"/>
                </a:lnTo>
                <a:lnTo>
                  <a:pt x="3075" y="3"/>
                </a:lnTo>
                <a:lnTo>
                  <a:pt x="3075" y="2"/>
                </a:lnTo>
                <a:lnTo>
                  <a:pt x="3075" y="3"/>
                </a:lnTo>
                <a:lnTo>
                  <a:pt x="3076" y="2"/>
                </a:lnTo>
                <a:lnTo>
                  <a:pt x="3076" y="3"/>
                </a:lnTo>
                <a:lnTo>
                  <a:pt x="3077" y="3"/>
                </a:lnTo>
                <a:lnTo>
                  <a:pt x="3077" y="2"/>
                </a:lnTo>
                <a:lnTo>
                  <a:pt x="3077" y="2"/>
                </a:lnTo>
                <a:lnTo>
                  <a:pt x="3079" y="2"/>
                </a:lnTo>
                <a:lnTo>
                  <a:pt x="3079" y="2"/>
                </a:lnTo>
                <a:lnTo>
                  <a:pt x="3079" y="1"/>
                </a:lnTo>
                <a:lnTo>
                  <a:pt x="3080" y="1"/>
                </a:lnTo>
                <a:lnTo>
                  <a:pt x="3080" y="3"/>
                </a:lnTo>
                <a:lnTo>
                  <a:pt x="3080" y="2"/>
                </a:lnTo>
                <a:lnTo>
                  <a:pt x="3081" y="2"/>
                </a:lnTo>
                <a:lnTo>
                  <a:pt x="3081" y="3"/>
                </a:lnTo>
                <a:lnTo>
                  <a:pt x="3082" y="4"/>
                </a:lnTo>
                <a:lnTo>
                  <a:pt x="3082" y="3"/>
                </a:lnTo>
                <a:lnTo>
                  <a:pt x="3082" y="2"/>
                </a:lnTo>
                <a:lnTo>
                  <a:pt x="3083" y="3"/>
                </a:lnTo>
                <a:lnTo>
                  <a:pt x="3083" y="3"/>
                </a:lnTo>
                <a:lnTo>
                  <a:pt x="3083" y="3"/>
                </a:lnTo>
                <a:lnTo>
                  <a:pt x="3084" y="2"/>
                </a:lnTo>
                <a:lnTo>
                  <a:pt x="3084" y="4"/>
                </a:lnTo>
                <a:lnTo>
                  <a:pt x="3084" y="4"/>
                </a:lnTo>
                <a:lnTo>
                  <a:pt x="3085" y="4"/>
                </a:lnTo>
                <a:lnTo>
                  <a:pt x="3085" y="4"/>
                </a:lnTo>
                <a:lnTo>
                  <a:pt x="3086" y="3"/>
                </a:lnTo>
                <a:lnTo>
                  <a:pt x="3086" y="3"/>
                </a:lnTo>
                <a:lnTo>
                  <a:pt x="3086" y="3"/>
                </a:lnTo>
                <a:lnTo>
                  <a:pt x="3088" y="4"/>
                </a:lnTo>
                <a:lnTo>
                  <a:pt x="3088" y="3"/>
                </a:lnTo>
                <a:lnTo>
                  <a:pt x="3088" y="2"/>
                </a:lnTo>
                <a:lnTo>
                  <a:pt x="3089" y="4"/>
                </a:lnTo>
                <a:lnTo>
                  <a:pt x="3089" y="2"/>
                </a:lnTo>
                <a:lnTo>
                  <a:pt x="3089" y="1"/>
                </a:lnTo>
                <a:lnTo>
                  <a:pt x="3090" y="3"/>
                </a:lnTo>
                <a:lnTo>
                  <a:pt x="3090" y="1"/>
                </a:lnTo>
                <a:lnTo>
                  <a:pt x="3091" y="1"/>
                </a:lnTo>
                <a:lnTo>
                  <a:pt x="3091" y="2"/>
                </a:lnTo>
                <a:lnTo>
                  <a:pt x="3091" y="2"/>
                </a:lnTo>
                <a:lnTo>
                  <a:pt x="3092" y="2"/>
                </a:lnTo>
                <a:lnTo>
                  <a:pt x="3092" y="2"/>
                </a:lnTo>
                <a:lnTo>
                  <a:pt x="3092" y="4"/>
                </a:lnTo>
                <a:lnTo>
                  <a:pt x="3093" y="4"/>
                </a:lnTo>
                <a:lnTo>
                  <a:pt x="3093" y="2"/>
                </a:lnTo>
                <a:lnTo>
                  <a:pt x="3093" y="4"/>
                </a:lnTo>
                <a:lnTo>
                  <a:pt x="3094" y="4"/>
                </a:lnTo>
                <a:lnTo>
                  <a:pt x="3094" y="2"/>
                </a:lnTo>
                <a:lnTo>
                  <a:pt x="3095" y="1"/>
                </a:lnTo>
                <a:lnTo>
                  <a:pt x="3095" y="3"/>
                </a:lnTo>
                <a:lnTo>
                  <a:pt x="3095" y="1"/>
                </a:lnTo>
                <a:lnTo>
                  <a:pt x="3097" y="3"/>
                </a:lnTo>
                <a:lnTo>
                  <a:pt x="3097" y="3"/>
                </a:lnTo>
                <a:lnTo>
                  <a:pt x="3097" y="2"/>
                </a:lnTo>
                <a:lnTo>
                  <a:pt x="3098" y="2"/>
                </a:lnTo>
                <a:lnTo>
                  <a:pt x="3098" y="4"/>
                </a:lnTo>
                <a:lnTo>
                  <a:pt x="3098" y="3"/>
                </a:lnTo>
                <a:lnTo>
                  <a:pt x="3099" y="4"/>
                </a:lnTo>
                <a:lnTo>
                  <a:pt x="3099" y="3"/>
                </a:lnTo>
                <a:lnTo>
                  <a:pt x="3100" y="3"/>
                </a:lnTo>
                <a:lnTo>
                  <a:pt x="3100" y="2"/>
                </a:lnTo>
                <a:lnTo>
                  <a:pt x="3100" y="3"/>
                </a:lnTo>
                <a:lnTo>
                  <a:pt x="3101" y="4"/>
                </a:lnTo>
                <a:lnTo>
                  <a:pt x="3101" y="2"/>
                </a:lnTo>
                <a:lnTo>
                  <a:pt x="3101" y="3"/>
                </a:lnTo>
                <a:lnTo>
                  <a:pt x="3102" y="4"/>
                </a:lnTo>
                <a:lnTo>
                  <a:pt x="3102" y="2"/>
                </a:lnTo>
                <a:lnTo>
                  <a:pt x="3102" y="3"/>
                </a:lnTo>
                <a:lnTo>
                  <a:pt x="3103" y="3"/>
                </a:lnTo>
                <a:lnTo>
                  <a:pt x="3103" y="3"/>
                </a:lnTo>
                <a:lnTo>
                  <a:pt x="3104" y="3"/>
                </a:lnTo>
                <a:lnTo>
                  <a:pt x="3104" y="2"/>
                </a:lnTo>
                <a:lnTo>
                  <a:pt x="3104" y="2"/>
                </a:lnTo>
                <a:lnTo>
                  <a:pt x="3106" y="3"/>
                </a:lnTo>
                <a:lnTo>
                  <a:pt x="3106" y="3"/>
                </a:lnTo>
                <a:lnTo>
                  <a:pt x="3106" y="1"/>
                </a:lnTo>
                <a:lnTo>
                  <a:pt x="3107" y="3"/>
                </a:lnTo>
                <a:lnTo>
                  <a:pt x="3107" y="1"/>
                </a:lnTo>
                <a:lnTo>
                  <a:pt x="3108" y="1"/>
                </a:lnTo>
                <a:lnTo>
                  <a:pt x="3108" y="3"/>
                </a:lnTo>
                <a:lnTo>
                  <a:pt x="3108" y="4"/>
                </a:lnTo>
                <a:lnTo>
                  <a:pt x="3109" y="4"/>
                </a:lnTo>
                <a:lnTo>
                  <a:pt x="3109" y="2"/>
                </a:lnTo>
                <a:lnTo>
                  <a:pt x="3109" y="1"/>
                </a:lnTo>
                <a:lnTo>
                  <a:pt x="3110" y="2"/>
                </a:lnTo>
                <a:lnTo>
                  <a:pt x="3110" y="3"/>
                </a:lnTo>
                <a:lnTo>
                  <a:pt x="3110" y="2"/>
                </a:lnTo>
                <a:lnTo>
                  <a:pt x="3111" y="2"/>
                </a:lnTo>
                <a:lnTo>
                  <a:pt x="3111" y="1"/>
                </a:lnTo>
                <a:lnTo>
                  <a:pt x="3112" y="2"/>
                </a:lnTo>
                <a:lnTo>
                  <a:pt x="3112" y="4"/>
                </a:lnTo>
                <a:lnTo>
                  <a:pt x="3112" y="3"/>
                </a:lnTo>
                <a:lnTo>
                  <a:pt x="3113" y="3"/>
                </a:lnTo>
                <a:lnTo>
                  <a:pt x="3113" y="4"/>
                </a:lnTo>
                <a:lnTo>
                  <a:pt x="3113" y="2"/>
                </a:lnTo>
                <a:lnTo>
                  <a:pt x="3115" y="2"/>
                </a:lnTo>
                <a:lnTo>
                  <a:pt x="3115" y="2"/>
                </a:lnTo>
                <a:lnTo>
                  <a:pt x="3115" y="4"/>
                </a:lnTo>
                <a:lnTo>
                  <a:pt x="3116" y="4"/>
                </a:lnTo>
                <a:lnTo>
                  <a:pt x="3116" y="1"/>
                </a:lnTo>
                <a:lnTo>
                  <a:pt x="3117" y="2"/>
                </a:lnTo>
                <a:lnTo>
                  <a:pt x="3117" y="3"/>
                </a:lnTo>
                <a:lnTo>
                  <a:pt x="3117" y="4"/>
                </a:lnTo>
                <a:lnTo>
                  <a:pt x="3118" y="3"/>
                </a:lnTo>
                <a:lnTo>
                  <a:pt x="3118" y="2"/>
                </a:lnTo>
                <a:lnTo>
                  <a:pt x="3118" y="4"/>
                </a:lnTo>
                <a:lnTo>
                  <a:pt x="3119" y="3"/>
                </a:lnTo>
                <a:lnTo>
                  <a:pt x="3119" y="3"/>
                </a:lnTo>
                <a:lnTo>
                  <a:pt x="3119" y="3"/>
                </a:lnTo>
                <a:lnTo>
                  <a:pt x="3120" y="2"/>
                </a:lnTo>
                <a:lnTo>
                  <a:pt x="3120" y="3"/>
                </a:lnTo>
                <a:lnTo>
                  <a:pt x="3121" y="2"/>
                </a:lnTo>
                <a:lnTo>
                  <a:pt x="3121" y="1"/>
                </a:lnTo>
                <a:lnTo>
                  <a:pt x="3121" y="1"/>
                </a:lnTo>
                <a:lnTo>
                  <a:pt x="3122" y="3"/>
                </a:lnTo>
                <a:lnTo>
                  <a:pt x="3122" y="2"/>
                </a:lnTo>
                <a:lnTo>
                  <a:pt x="3122" y="3"/>
                </a:lnTo>
                <a:lnTo>
                  <a:pt x="3124" y="1"/>
                </a:lnTo>
                <a:lnTo>
                  <a:pt x="3124" y="2"/>
                </a:lnTo>
                <a:lnTo>
                  <a:pt x="3124" y="2"/>
                </a:lnTo>
                <a:lnTo>
                  <a:pt x="3125" y="2"/>
                </a:lnTo>
                <a:lnTo>
                  <a:pt x="3125" y="2"/>
                </a:lnTo>
                <a:lnTo>
                  <a:pt x="3126" y="2"/>
                </a:lnTo>
                <a:lnTo>
                  <a:pt x="3126" y="3"/>
                </a:lnTo>
                <a:lnTo>
                  <a:pt x="3126" y="2"/>
                </a:lnTo>
                <a:lnTo>
                  <a:pt x="3127" y="4"/>
                </a:lnTo>
                <a:lnTo>
                  <a:pt x="3127" y="3"/>
                </a:lnTo>
                <a:lnTo>
                  <a:pt x="3127" y="3"/>
                </a:lnTo>
                <a:lnTo>
                  <a:pt x="3128" y="1"/>
                </a:lnTo>
                <a:lnTo>
                  <a:pt x="3128" y="3"/>
                </a:lnTo>
                <a:lnTo>
                  <a:pt x="3128" y="1"/>
                </a:lnTo>
                <a:lnTo>
                  <a:pt x="3129" y="2"/>
                </a:lnTo>
                <a:lnTo>
                  <a:pt x="3129" y="1"/>
                </a:lnTo>
                <a:lnTo>
                  <a:pt x="3130" y="3"/>
                </a:lnTo>
                <a:lnTo>
                  <a:pt x="3130" y="2"/>
                </a:lnTo>
                <a:lnTo>
                  <a:pt x="3130" y="4"/>
                </a:lnTo>
                <a:lnTo>
                  <a:pt x="3131" y="4"/>
                </a:lnTo>
                <a:lnTo>
                  <a:pt x="3131" y="4"/>
                </a:lnTo>
                <a:lnTo>
                  <a:pt x="3131" y="5"/>
                </a:lnTo>
                <a:lnTo>
                  <a:pt x="3133" y="4"/>
                </a:lnTo>
                <a:lnTo>
                  <a:pt x="3133" y="2"/>
                </a:lnTo>
                <a:lnTo>
                  <a:pt x="3133" y="3"/>
                </a:lnTo>
                <a:lnTo>
                  <a:pt x="3134" y="3"/>
                </a:lnTo>
                <a:lnTo>
                  <a:pt x="3134" y="1"/>
                </a:lnTo>
                <a:lnTo>
                  <a:pt x="3135" y="2"/>
                </a:lnTo>
                <a:lnTo>
                  <a:pt x="3135" y="5"/>
                </a:lnTo>
                <a:lnTo>
                  <a:pt x="3135" y="3"/>
                </a:lnTo>
                <a:lnTo>
                  <a:pt x="3136" y="3"/>
                </a:lnTo>
                <a:lnTo>
                  <a:pt x="3136" y="3"/>
                </a:lnTo>
                <a:lnTo>
                  <a:pt x="3136" y="1"/>
                </a:lnTo>
                <a:lnTo>
                  <a:pt x="3137" y="4"/>
                </a:lnTo>
                <a:lnTo>
                  <a:pt x="3137" y="3"/>
                </a:lnTo>
                <a:lnTo>
                  <a:pt x="3137" y="2"/>
                </a:lnTo>
                <a:lnTo>
                  <a:pt x="3138" y="2"/>
                </a:lnTo>
                <a:lnTo>
                  <a:pt x="3138" y="1"/>
                </a:lnTo>
                <a:lnTo>
                  <a:pt x="3139" y="3"/>
                </a:lnTo>
                <a:lnTo>
                  <a:pt x="3139" y="3"/>
                </a:lnTo>
                <a:lnTo>
                  <a:pt x="3139" y="2"/>
                </a:lnTo>
                <a:lnTo>
                  <a:pt x="3140" y="3"/>
                </a:lnTo>
                <a:lnTo>
                  <a:pt x="3140" y="2"/>
                </a:lnTo>
                <a:lnTo>
                  <a:pt x="3140" y="1"/>
                </a:lnTo>
                <a:lnTo>
                  <a:pt x="3142" y="3"/>
                </a:lnTo>
                <a:lnTo>
                  <a:pt x="3142" y="3"/>
                </a:lnTo>
                <a:lnTo>
                  <a:pt x="3142" y="3"/>
                </a:lnTo>
                <a:lnTo>
                  <a:pt x="3143" y="2"/>
                </a:lnTo>
                <a:lnTo>
                  <a:pt x="3143" y="1"/>
                </a:lnTo>
                <a:lnTo>
                  <a:pt x="3144" y="2"/>
                </a:lnTo>
                <a:lnTo>
                  <a:pt x="3144" y="3"/>
                </a:lnTo>
                <a:lnTo>
                  <a:pt x="3144" y="2"/>
                </a:lnTo>
                <a:lnTo>
                  <a:pt x="3145" y="2"/>
                </a:lnTo>
                <a:lnTo>
                  <a:pt x="3145" y="3"/>
                </a:lnTo>
                <a:lnTo>
                  <a:pt x="3145" y="4"/>
                </a:lnTo>
                <a:lnTo>
                  <a:pt x="3146" y="2"/>
                </a:lnTo>
                <a:lnTo>
                  <a:pt x="3146" y="3"/>
                </a:lnTo>
                <a:lnTo>
                  <a:pt x="3146" y="2"/>
                </a:lnTo>
                <a:lnTo>
                  <a:pt x="3147" y="1"/>
                </a:lnTo>
                <a:lnTo>
                  <a:pt x="3147" y="3"/>
                </a:lnTo>
                <a:lnTo>
                  <a:pt x="3148" y="4"/>
                </a:lnTo>
                <a:lnTo>
                  <a:pt x="3148" y="3"/>
                </a:lnTo>
                <a:lnTo>
                  <a:pt x="3148" y="2"/>
                </a:lnTo>
                <a:lnTo>
                  <a:pt x="3149" y="2"/>
                </a:lnTo>
                <a:lnTo>
                  <a:pt x="3149" y="1"/>
                </a:lnTo>
                <a:lnTo>
                  <a:pt x="3149" y="2"/>
                </a:lnTo>
                <a:lnTo>
                  <a:pt x="3151" y="3"/>
                </a:lnTo>
                <a:lnTo>
                  <a:pt x="3151" y="3"/>
                </a:lnTo>
                <a:lnTo>
                  <a:pt x="3152" y="3"/>
                </a:lnTo>
                <a:lnTo>
                  <a:pt x="3152" y="3"/>
                </a:lnTo>
                <a:lnTo>
                  <a:pt x="3152" y="2"/>
                </a:lnTo>
                <a:lnTo>
                  <a:pt x="3153" y="3"/>
                </a:lnTo>
                <a:lnTo>
                  <a:pt x="3153" y="2"/>
                </a:lnTo>
                <a:lnTo>
                  <a:pt x="3153" y="3"/>
                </a:lnTo>
                <a:lnTo>
                  <a:pt x="3154" y="2"/>
                </a:lnTo>
                <a:lnTo>
                  <a:pt x="3154" y="3"/>
                </a:lnTo>
                <a:lnTo>
                  <a:pt x="3154" y="1"/>
                </a:lnTo>
                <a:lnTo>
                  <a:pt x="3155" y="3"/>
                </a:lnTo>
                <a:lnTo>
                  <a:pt x="3155" y="4"/>
                </a:lnTo>
                <a:lnTo>
                  <a:pt x="3156" y="4"/>
                </a:lnTo>
                <a:lnTo>
                  <a:pt x="3156" y="4"/>
                </a:lnTo>
                <a:lnTo>
                  <a:pt x="3156" y="4"/>
                </a:lnTo>
                <a:lnTo>
                  <a:pt x="3157" y="3"/>
                </a:lnTo>
                <a:lnTo>
                  <a:pt x="3157" y="4"/>
                </a:lnTo>
                <a:lnTo>
                  <a:pt x="3157" y="2"/>
                </a:lnTo>
                <a:lnTo>
                  <a:pt x="3158" y="1"/>
                </a:lnTo>
                <a:lnTo>
                  <a:pt x="3158" y="3"/>
                </a:lnTo>
                <a:lnTo>
                  <a:pt x="3158" y="2"/>
                </a:lnTo>
                <a:lnTo>
                  <a:pt x="3160" y="4"/>
                </a:lnTo>
                <a:lnTo>
                  <a:pt x="3160" y="3"/>
                </a:lnTo>
                <a:lnTo>
                  <a:pt x="3161" y="2"/>
                </a:lnTo>
                <a:lnTo>
                  <a:pt x="3161" y="1"/>
                </a:lnTo>
                <a:lnTo>
                  <a:pt x="3161" y="4"/>
                </a:lnTo>
                <a:lnTo>
                  <a:pt x="3162" y="3"/>
                </a:lnTo>
                <a:lnTo>
                  <a:pt x="3162" y="3"/>
                </a:lnTo>
                <a:lnTo>
                  <a:pt x="3162" y="3"/>
                </a:lnTo>
                <a:lnTo>
                  <a:pt x="3163" y="3"/>
                </a:lnTo>
                <a:lnTo>
                  <a:pt x="3163" y="3"/>
                </a:lnTo>
                <a:lnTo>
                  <a:pt x="3163" y="3"/>
                </a:lnTo>
                <a:lnTo>
                  <a:pt x="3164" y="3"/>
                </a:lnTo>
                <a:lnTo>
                  <a:pt x="3164" y="2"/>
                </a:lnTo>
                <a:lnTo>
                  <a:pt x="3165" y="1"/>
                </a:lnTo>
                <a:lnTo>
                  <a:pt x="3165" y="2"/>
                </a:lnTo>
                <a:lnTo>
                  <a:pt x="3165" y="3"/>
                </a:lnTo>
                <a:lnTo>
                  <a:pt x="3166" y="2"/>
                </a:lnTo>
                <a:lnTo>
                  <a:pt x="3166" y="3"/>
                </a:lnTo>
                <a:lnTo>
                  <a:pt x="3166" y="4"/>
                </a:lnTo>
                <a:lnTo>
                  <a:pt x="3167" y="4"/>
                </a:lnTo>
                <a:lnTo>
                  <a:pt x="3167" y="4"/>
                </a:lnTo>
                <a:lnTo>
                  <a:pt x="3167" y="2"/>
                </a:lnTo>
                <a:lnTo>
                  <a:pt x="3169" y="3"/>
                </a:lnTo>
                <a:lnTo>
                  <a:pt x="3169" y="3"/>
                </a:lnTo>
                <a:lnTo>
                  <a:pt x="3170" y="2"/>
                </a:lnTo>
                <a:lnTo>
                  <a:pt x="3170" y="3"/>
                </a:lnTo>
                <a:lnTo>
                  <a:pt x="3170" y="3"/>
                </a:lnTo>
                <a:lnTo>
                  <a:pt x="3171" y="2"/>
                </a:lnTo>
                <a:lnTo>
                  <a:pt x="3171" y="1"/>
                </a:lnTo>
                <a:lnTo>
                  <a:pt x="3171" y="3"/>
                </a:lnTo>
                <a:lnTo>
                  <a:pt x="3172" y="2"/>
                </a:lnTo>
                <a:lnTo>
                  <a:pt x="3172" y="3"/>
                </a:lnTo>
                <a:lnTo>
                  <a:pt x="3172" y="3"/>
                </a:lnTo>
                <a:lnTo>
                  <a:pt x="3173" y="4"/>
                </a:lnTo>
                <a:lnTo>
                  <a:pt x="3173" y="3"/>
                </a:lnTo>
                <a:lnTo>
                  <a:pt x="3174" y="1"/>
                </a:lnTo>
                <a:lnTo>
                  <a:pt x="3174" y="3"/>
                </a:lnTo>
                <a:lnTo>
                  <a:pt x="3174" y="3"/>
                </a:lnTo>
                <a:lnTo>
                  <a:pt x="3175" y="3"/>
                </a:lnTo>
                <a:lnTo>
                  <a:pt x="3175" y="2"/>
                </a:lnTo>
                <a:lnTo>
                  <a:pt x="3175" y="4"/>
                </a:lnTo>
                <a:lnTo>
                  <a:pt x="3176" y="3"/>
                </a:lnTo>
                <a:lnTo>
                  <a:pt x="3176" y="4"/>
                </a:lnTo>
                <a:lnTo>
                  <a:pt x="3176" y="2"/>
                </a:lnTo>
                <a:lnTo>
                  <a:pt x="3178" y="4"/>
                </a:lnTo>
                <a:lnTo>
                  <a:pt x="3178" y="2"/>
                </a:lnTo>
                <a:lnTo>
                  <a:pt x="3179" y="3"/>
                </a:lnTo>
                <a:lnTo>
                  <a:pt x="3179" y="4"/>
                </a:lnTo>
                <a:lnTo>
                  <a:pt x="3179" y="3"/>
                </a:lnTo>
                <a:lnTo>
                  <a:pt x="3180" y="4"/>
                </a:lnTo>
                <a:lnTo>
                  <a:pt x="3180" y="4"/>
                </a:lnTo>
                <a:lnTo>
                  <a:pt x="3180" y="4"/>
                </a:lnTo>
                <a:lnTo>
                  <a:pt x="3181" y="3"/>
                </a:lnTo>
                <a:lnTo>
                  <a:pt x="3181" y="2"/>
                </a:lnTo>
                <a:lnTo>
                  <a:pt x="3181" y="3"/>
                </a:lnTo>
                <a:lnTo>
                  <a:pt x="3182" y="1"/>
                </a:lnTo>
                <a:lnTo>
                  <a:pt x="3182" y="2"/>
                </a:lnTo>
                <a:lnTo>
                  <a:pt x="3183" y="2"/>
                </a:lnTo>
                <a:lnTo>
                  <a:pt x="3183" y="2"/>
                </a:lnTo>
                <a:lnTo>
                  <a:pt x="3183" y="2"/>
                </a:lnTo>
                <a:lnTo>
                  <a:pt x="3184" y="3"/>
                </a:lnTo>
                <a:lnTo>
                  <a:pt x="3184" y="2"/>
                </a:lnTo>
                <a:lnTo>
                  <a:pt x="3184" y="3"/>
                </a:lnTo>
                <a:lnTo>
                  <a:pt x="3185" y="2"/>
                </a:lnTo>
                <a:lnTo>
                  <a:pt x="3185" y="2"/>
                </a:lnTo>
                <a:lnTo>
                  <a:pt x="3185" y="2"/>
                </a:lnTo>
                <a:lnTo>
                  <a:pt x="3186" y="3"/>
                </a:lnTo>
                <a:lnTo>
                  <a:pt x="3186" y="1"/>
                </a:lnTo>
                <a:lnTo>
                  <a:pt x="3188" y="2"/>
                </a:lnTo>
                <a:lnTo>
                  <a:pt x="3188" y="1"/>
                </a:lnTo>
                <a:lnTo>
                  <a:pt x="3188" y="2"/>
                </a:lnTo>
                <a:lnTo>
                  <a:pt x="3189" y="1"/>
                </a:lnTo>
                <a:lnTo>
                  <a:pt x="3189" y="2"/>
                </a:lnTo>
                <a:lnTo>
                  <a:pt x="3189" y="3"/>
                </a:lnTo>
                <a:lnTo>
                  <a:pt x="3190" y="1"/>
                </a:lnTo>
                <a:lnTo>
                  <a:pt x="3190" y="3"/>
                </a:lnTo>
                <a:lnTo>
                  <a:pt x="3190" y="3"/>
                </a:lnTo>
                <a:lnTo>
                  <a:pt x="3191" y="2"/>
                </a:lnTo>
                <a:lnTo>
                  <a:pt x="3191" y="4"/>
                </a:lnTo>
                <a:lnTo>
                  <a:pt x="3192" y="3"/>
                </a:lnTo>
                <a:lnTo>
                  <a:pt x="3192" y="3"/>
                </a:lnTo>
                <a:lnTo>
                  <a:pt x="3192" y="3"/>
                </a:lnTo>
                <a:lnTo>
                  <a:pt x="3193" y="1"/>
                </a:lnTo>
                <a:lnTo>
                  <a:pt x="3193" y="2"/>
                </a:lnTo>
                <a:lnTo>
                  <a:pt x="3193" y="2"/>
                </a:lnTo>
                <a:lnTo>
                  <a:pt x="3194" y="2"/>
                </a:lnTo>
                <a:lnTo>
                  <a:pt x="3194" y="3"/>
                </a:lnTo>
                <a:lnTo>
                  <a:pt x="3195" y="3"/>
                </a:lnTo>
                <a:lnTo>
                  <a:pt x="3195" y="2"/>
                </a:lnTo>
                <a:lnTo>
                  <a:pt x="3195" y="4"/>
                </a:lnTo>
                <a:lnTo>
                  <a:pt x="3197" y="3"/>
                </a:lnTo>
                <a:lnTo>
                  <a:pt x="3197" y="4"/>
                </a:lnTo>
                <a:lnTo>
                  <a:pt x="3197" y="3"/>
                </a:lnTo>
                <a:lnTo>
                  <a:pt x="3198" y="2"/>
                </a:lnTo>
                <a:lnTo>
                  <a:pt x="3198" y="1"/>
                </a:lnTo>
                <a:lnTo>
                  <a:pt x="3198" y="4"/>
                </a:lnTo>
                <a:lnTo>
                  <a:pt x="3199" y="4"/>
                </a:lnTo>
                <a:lnTo>
                  <a:pt x="3199" y="3"/>
                </a:lnTo>
                <a:lnTo>
                  <a:pt x="3200" y="1"/>
                </a:lnTo>
                <a:lnTo>
                  <a:pt x="3200" y="2"/>
                </a:lnTo>
                <a:lnTo>
                  <a:pt x="3200" y="2"/>
                </a:lnTo>
                <a:lnTo>
                  <a:pt x="3201" y="1"/>
                </a:lnTo>
                <a:lnTo>
                  <a:pt x="3201" y="2"/>
                </a:lnTo>
                <a:lnTo>
                  <a:pt x="3201" y="3"/>
                </a:lnTo>
                <a:lnTo>
                  <a:pt x="3202" y="2"/>
                </a:lnTo>
                <a:lnTo>
                  <a:pt x="3202" y="3"/>
                </a:lnTo>
                <a:lnTo>
                  <a:pt x="3202" y="3"/>
                </a:lnTo>
                <a:lnTo>
                  <a:pt x="3203" y="3"/>
                </a:lnTo>
                <a:lnTo>
                  <a:pt x="3203" y="4"/>
                </a:lnTo>
                <a:lnTo>
                  <a:pt x="3204" y="3"/>
                </a:lnTo>
                <a:lnTo>
                  <a:pt x="3204" y="3"/>
                </a:lnTo>
                <a:lnTo>
                  <a:pt x="3204" y="3"/>
                </a:lnTo>
                <a:lnTo>
                  <a:pt x="3206" y="2"/>
                </a:lnTo>
                <a:lnTo>
                  <a:pt x="3206" y="3"/>
                </a:lnTo>
                <a:lnTo>
                  <a:pt x="3206" y="2"/>
                </a:lnTo>
                <a:lnTo>
                  <a:pt x="3207" y="1"/>
                </a:lnTo>
                <a:lnTo>
                  <a:pt x="3207" y="3"/>
                </a:lnTo>
                <a:lnTo>
                  <a:pt x="3207" y="3"/>
                </a:lnTo>
                <a:lnTo>
                  <a:pt x="3208" y="1"/>
                </a:lnTo>
                <a:lnTo>
                  <a:pt x="3208" y="1"/>
                </a:lnTo>
                <a:lnTo>
                  <a:pt x="3209" y="3"/>
                </a:lnTo>
                <a:lnTo>
                  <a:pt x="3209" y="2"/>
                </a:lnTo>
                <a:lnTo>
                  <a:pt x="3209" y="3"/>
                </a:lnTo>
                <a:lnTo>
                  <a:pt x="3210" y="1"/>
                </a:lnTo>
                <a:lnTo>
                  <a:pt x="3210" y="2"/>
                </a:lnTo>
                <a:lnTo>
                  <a:pt x="3210" y="2"/>
                </a:lnTo>
                <a:lnTo>
                  <a:pt x="3211" y="1"/>
                </a:lnTo>
                <a:lnTo>
                  <a:pt x="3211" y="3"/>
                </a:lnTo>
                <a:lnTo>
                  <a:pt x="3211" y="2"/>
                </a:lnTo>
                <a:lnTo>
                  <a:pt x="3212" y="3"/>
                </a:lnTo>
                <a:lnTo>
                  <a:pt x="3212" y="5"/>
                </a:lnTo>
                <a:lnTo>
                  <a:pt x="3213" y="3"/>
                </a:lnTo>
                <a:lnTo>
                  <a:pt x="3213" y="4"/>
                </a:lnTo>
                <a:lnTo>
                  <a:pt x="3213" y="3"/>
                </a:lnTo>
                <a:lnTo>
                  <a:pt x="3215" y="2"/>
                </a:lnTo>
                <a:lnTo>
                  <a:pt x="3215" y="3"/>
                </a:lnTo>
                <a:lnTo>
                  <a:pt x="3215" y="2"/>
                </a:lnTo>
                <a:lnTo>
                  <a:pt x="3216" y="1"/>
                </a:lnTo>
                <a:lnTo>
                  <a:pt x="3216" y="3"/>
                </a:lnTo>
                <a:lnTo>
                  <a:pt x="3216" y="3"/>
                </a:lnTo>
                <a:lnTo>
                  <a:pt x="3217" y="1"/>
                </a:lnTo>
                <a:lnTo>
                  <a:pt x="3217" y="3"/>
                </a:lnTo>
                <a:lnTo>
                  <a:pt x="3218" y="3"/>
                </a:lnTo>
                <a:lnTo>
                  <a:pt x="3218" y="3"/>
                </a:lnTo>
                <a:lnTo>
                  <a:pt x="3218" y="2"/>
                </a:lnTo>
                <a:lnTo>
                  <a:pt x="3219" y="1"/>
                </a:lnTo>
                <a:lnTo>
                  <a:pt x="3219" y="2"/>
                </a:lnTo>
                <a:lnTo>
                  <a:pt x="3219" y="1"/>
                </a:lnTo>
                <a:lnTo>
                  <a:pt x="3220" y="3"/>
                </a:lnTo>
                <a:lnTo>
                  <a:pt x="3220" y="2"/>
                </a:lnTo>
                <a:lnTo>
                  <a:pt x="3220" y="1"/>
                </a:lnTo>
                <a:lnTo>
                  <a:pt x="3221" y="2"/>
                </a:lnTo>
                <a:lnTo>
                  <a:pt x="3221" y="2"/>
                </a:lnTo>
                <a:lnTo>
                  <a:pt x="3222" y="2"/>
                </a:lnTo>
                <a:lnTo>
                  <a:pt x="3222" y="3"/>
                </a:lnTo>
                <a:lnTo>
                  <a:pt x="3222" y="1"/>
                </a:lnTo>
                <a:lnTo>
                  <a:pt x="3224" y="3"/>
                </a:lnTo>
                <a:lnTo>
                  <a:pt x="3224" y="2"/>
                </a:lnTo>
                <a:lnTo>
                  <a:pt x="3224" y="3"/>
                </a:lnTo>
                <a:lnTo>
                  <a:pt x="3225" y="2"/>
                </a:lnTo>
                <a:lnTo>
                  <a:pt x="3225" y="1"/>
                </a:lnTo>
                <a:lnTo>
                  <a:pt x="3225" y="4"/>
                </a:lnTo>
                <a:lnTo>
                  <a:pt x="3226" y="4"/>
                </a:lnTo>
                <a:lnTo>
                  <a:pt x="3226" y="1"/>
                </a:lnTo>
                <a:lnTo>
                  <a:pt x="3227" y="2"/>
                </a:lnTo>
                <a:lnTo>
                  <a:pt x="3227" y="4"/>
                </a:lnTo>
                <a:lnTo>
                  <a:pt x="3227" y="3"/>
                </a:lnTo>
                <a:lnTo>
                  <a:pt x="3228" y="4"/>
                </a:lnTo>
                <a:lnTo>
                  <a:pt x="3228" y="1"/>
                </a:lnTo>
                <a:lnTo>
                  <a:pt x="3228" y="3"/>
                </a:lnTo>
                <a:lnTo>
                  <a:pt x="3229" y="3"/>
                </a:lnTo>
                <a:lnTo>
                  <a:pt x="3229" y="2"/>
                </a:lnTo>
                <a:lnTo>
                  <a:pt x="3229" y="3"/>
                </a:lnTo>
                <a:lnTo>
                  <a:pt x="3230" y="3"/>
                </a:lnTo>
                <a:lnTo>
                  <a:pt x="3230" y="2"/>
                </a:lnTo>
                <a:lnTo>
                  <a:pt x="3231" y="2"/>
                </a:lnTo>
                <a:lnTo>
                  <a:pt x="3231" y="2"/>
                </a:lnTo>
                <a:lnTo>
                  <a:pt x="3231" y="1"/>
                </a:lnTo>
                <a:lnTo>
                  <a:pt x="3233" y="2"/>
                </a:lnTo>
                <a:lnTo>
                  <a:pt x="3233" y="3"/>
                </a:lnTo>
                <a:lnTo>
                  <a:pt x="3233" y="4"/>
                </a:lnTo>
                <a:lnTo>
                  <a:pt x="3234" y="2"/>
                </a:lnTo>
                <a:lnTo>
                  <a:pt x="3234" y="4"/>
                </a:lnTo>
                <a:lnTo>
                  <a:pt x="3234" y="2"/>
                </a:lnTo>
                <a:lnTo>
                  <a:pt x="3235" y="3"/>
                </a:lnTo>
                <a:lnTo>
                  <a:pt x="3235" y="2"/>
                </a:lnTo>
                <a:lnTo>
                  <a:pt x="3236" y="2"/>
                </a:lnTo>
                <a:lnTo>
                  <a:pt x="3236" y="3"/>
                </a:lnTo>
                <a:lnTo>
                  <a:pt x="3236" y="2"/>
                </a:lnTo>
                <a:lnTo>
                  <a:pt x="3237" y="1"/>
                </a:lnTo>
                <a:lnTo>
                  <a:pt x="3237" y="1"/>
                </a:lnTo>
                <a:lnTo>
                  <a:pt x="3237" y="3"/>
                </a:lnTo>
                <a:lnTo>
                  <a:pt x="3238" y="4"/>
                </a:lnTo>
                <a:lnTo>
                  <a:pt x="3238" y="1"/>
                </a:lnTo>
                <a:lnTo>
                  <a:pt x="3239" y="3"/>
                </a:lnTo>
                <a:lnTo>
                  <a:pt x="3239" y="2"/>
                </a:lnTo>
                <a:lnTo>
                  <a:pt x="3239" y="2"/>
                </a:lnTo>
                <a:lnTo>
                  <a:pt x="3240" y="1"/>
                </a:lnTo>
                <a:lnTo>
                  <a:pt x="3240" y="2"/>
                </a:lnTo>
                <a:lnTo>
                  <a:pt x="3240" y="3"/>
                </a:lnTo>
                <a:lnTo>
                  <a:pt x="3242" y="4"/>
                </a:lnTo>
                <a:lnTo>
                  <a:pt x="3242" y="3"/>
                </a:lnTo>
                <a:lnTo>
                  <a:pt x="3242" y="3"/>
                </a:lnTo>
                <a:lnTo>
                  <a:pt x="3243" y="2"/>
                </a:lnTo>
                <a:lnTo>
                  <a:pt x="3243" y="2"/>
                </a:lnTo>
                <a:lnTo>
                  <a:pt x="3244" y="3"/>
                </a:lnTo>
                <a:lnTo>
                  <a:pt x="3244" y="1"/>
                </a:lnTo>
                <a:lnTo>
                  <a:pt x="3244" y="3"/>
                </a:lnTo>
                <a:lnTo>
                  <a:pt x="3245" y="3"/>
                </a:lnTo>
                <a:lnTo>
                  <a:pt x="3245" y="4"/>
                </a:lnTo>
                <a:lnTo>
                  <a:pt x="3245" y="4"/>
                </a:lnTo>
                <a:lnTo>
                  <a:pt x="3246" y="2"/>
                </a:lnTo>
                <a:lnTo>
                  <a:pt x="3246" y="1"/>
                </a:lnTo>
                <a:lnTo>
                  <a:pt x="3246" y="2"/>
                </a:lnTo>
                <a:lnTo>
                  <a:pt x="3247" y="3"/>
                </a:lnTo>
                <a:lnTo>
                  <a:pt x="3247" y="3"/>
                </a:lnTo>
                <a:lnTo>
                  <a:pt x="3248" y="2"/>
                </a:lnTo>
                <a:lnTo>
                  <a:pt x="3248" y="3"/>
                </a:lnTo>
                <a:lnTo>
                  <a:pt x="3248" y="3"/>
                </a:lnTo>
                <a:lnTo>
                  <a:pt x="3249" y="4"/>
                </a:lnTo>
                <a:lnTo>
                  <a:pt x="3249" y="2"/>
                </a:lnTo>
                <a:lnTo>
                  <a:pt x="3249" y="3"/>
                </a:lnTo>
                <a:lnTo>
                  <a:pt x="3251" y="3"/>
                </a:lnTo>
                <a:lnTo>
                  <a:pt x="3251" y="2"/>
                </a:lnTo>
                <a:lnTo>
                  <a:pt x="3251" y="4"/>
                </a:lnTo>
                <a:lnTo>
                  <a:pt x="3252" y="2"/>
                </a:lnTo>
                <a:lnTo>
                  <a:pt x="3252" y="4"/>
                </a:lnTo>
                <a:lnTo>
                  <a:pt x="3253" y="1"/>
                </a:lnTo>
                <a:lnTo>
                  <a:pt x="3253" y="1"/>
                </a:lnTo>
                <a:lnTo>
                  <a:pt x="3253" y="1"/>
                </a:lnTo>
                <a:lnTo>
                  <a:pt x="3254" y="3"/>
                </a:lnTo>
                <a:lnTo>
                  <a:pt x="3254" y="1"/>
                </a:lnTo>
                <a:lnTo>
                  <a:pt x="3254" y="2"/>
                </a:lnTo>
                <a:lnTo>
                  <a:pt x="3255" y="1"/>
                </a:lnTo>
                <a:lnTo>
                  <a:pt x="3255" y="4"/>
                </a:lnTo>
                <a:lnTo>
                  <a:pt x="3255" y="1"/>
                </a:lnTo>
                <a:lnTo>
                  <a:pt x="3256" y="3"/>
                </a:lnTo>
                <a:lnTo>
                  <a:pt x="3256" y="2"/>
                </a:lnTo>
                <a:lnTo>
                  <a:pt x="3257" y="1"/>
                </a:lnTo>
                <a:lnTo>
                  <a:pt x="3257" y="3"/>
                </a:lnTo>
                <a:lnTo>
                  <a:pt x="3257" y="2"/>
                </a:lnTo>
                <a:lnTo>
                  <a:pt x="3258" y="2"/>
                </a:lnTo>
                <a:lnTo>
                  <a:pt x="3258" y="4"/>
                </a:lnTo>
                <a:lnTo>
                  <a:pt x="3258" y="4"/>
                </a:lnTo>
                <a:lnTo>
                  <a:pt x="3260" y="4"/>
                </a:lnTo>
                <a:lnTo>
                  <a:pt x="3260" y="3"/>
                </a:lnTo>
                <a:lnTo>
                  <a:pt x="3260" y="4"/>
                </a:lnTo>
                <a:lnTo>
                  <a:pt x="3261" y="4"/>
                </a:lnTo>
                <a:lnTo>
                  <a:pt x="3261" y="3"/>
                </a:lnTo>
                <a:lnTo>
                  <a:pt x="3262" y="4"/>
                </a:lnTo>
                <a:lnTo>
                  <a:pt x="3262" y="3"/>
                </a:lnTo>
                <a:lnTo>
                  <a:pt x="3262" y="4"/>
                </a:lnTo>
                <a:lnTo>
                  <a:pt x="3263" y="3"/>
                </a:lnTo>
                <a:lnTo>
                  <a:pt x="3263" y="3"/>
                </a:lnTo>
                <a:lnTo>
                  <a:pt x="3263" y="2"/>
                </a:lnTo>
                <a:lnTo>
                  <a:pt x="3264" y="3"/>
                </a:lnTo>
                <a:lnTo>
                  <a:pt x="3264" y="3"/>
                </a:lnTo>
                <a:lnTo>
                  <a:pt x="3264" y="3"/>
                </a:lnTo>
                <a:lnTo>
                  <a:pt x="3265" y="3"/>
                </a:lnTo>
                <a:lnTo>
                  <a:pt x="3265" y="3"/>
                </a:lnTo>
                <a:lnTo>
                  <a:pt x="3266" y="2"/>
                </a:lnTo>
                <a:lnTo>
                  <a:pt x="3266" y="2"/>
                </a:lnTo>
                <a:lnTo>
                  <a:pt x="3266" y="2"/>
                </a:lnTo>
                <a:lnTo>
                  <a:pt x="3267" y="2"/>
                </a:lnTo>
                <a:lnTo>
                  <a:pt x="3267" y="3"/>
                </a:lnTo>
                <a:lnTo>
                  <a:pt x="3267" y="3"/>
                </a:lnTo>
                <a:lnTo>
                  <a:pt x="3269" y="1"/>
                </a:lnTo>
                <a:lnTo>
                  <a:pt x="3269" y="2"/>
                </a:lnTo>
                <a:lnTo>
                  <a:pt x="3269" y="1"/>
                </a:lnTo>
                <a:lnTo>
                  <a:pt x="3270" y="4"/>
                </a:lnTo>
                <a:lnTo>
                  <a:pt x="3270" y="2"/>
                </a:lnTo>
                <a:lnTo>
                  <a:pt x="3271" y="3"/>
                </a:lnTo>
                <a:lnTo>
                  <a:pt x="3271" y="4"/>
                </a:lnTo>
                <a:lnTo>
                  <a:pt x="3271" y="4"/>
                </a:lnTo>
                <a:lnTo>
                  <a:pt x="3272" y="2"/>
                </a:lnTo>
                <a:lnTo>
                  <a:pt x="3272" y="2"/>
                </a:lnTo>
                <a:lnTo>
                  <a:pt x="3272" y="4"/>
                </a:lnTo>
                <a:lnTo>
                  <a:pt x="3273" y="3"/>
                </a:lnTo>
                <a:lnTo>
                  <a:pt x="3273" y="4"/>
                </a:lnTo>
                <a:lnTo>
                  <a:pt x="3273" y="4"/>
                </a:lnTo>
                <a:lnTo>
                  <a:pt x="3274" y="3"/>
                </a:lnTo>
                <a:lnTo>
                  <a:pt x="3274" y="2"/>
                </a:lnTo>
                <a:lnTo>
                  <a:pt x="3275" y="3"/>
                </a:lnTo>
                <a:lnTo>
                  <a:pt x="3275" y="1"/>
                </a:lnTo>
                <a:lnTo>
                  <a:pt x="3275" y="3"/>
                </a:lnTo>
                <a:lnTo>
                  <a:pt x="3276" y="3"/>
                </a:lnTo>
                <a:lnTo>
                  <a:pt x="3276" y="2"/>
                </a:lnTo>
                <a:lnTo>
                  <a:pt x="3276" y="5"/>
                </a:lnTo>
                <a:lnTo>
                  <a:pt x="3278" y="4"/>
                </a:lnTo>
                <a:lnTo>
                  <a:pt x="3278" y="2"/>
                </a:lnTo>
                <a:lnTo>
                  <a:pt x="3278" y="3"/>
                </a:lnTo>
                <a:lnTo>
                  <a:pt x="3279" y="2"/>
                </a:lnTo>
                <a:lnTo>
                  <a:pt x="3279" y="1"/>
                </a:lnTo>
                <a:lnTo>
                  <a:pt x="3280" y="4"/>
                </a:lnTo>
                <a:lnTo>
                  <a:pt x="3280" y="3"/>
                </a:lnTo>
                <a:lnTo>
                  <a:pt x="3280" y="3"/>
                </a:lnTo>
                <a:lnTo>
                  <a:pt x="3281" y="3"/>
                </a:lnTo>
                <a:lnTo>
                  <a:pt x="3281" y="3"/>
                </a:lnTo>
                <a:lnTo>
                  <a:pt x="3281" y="2"/>
                </a:lnTo>
                <a:lnTo>
                  <a:pt x="3282" y="2"/>
                </a:lnTo>
                <a:lnTo>
                  <a:pt x="3282" y="1"/>
                </a:lnTo>
                <a:lnTo>
                  <a:pt x="3283" y="2"/>
                </a:lnTo>
                <a:lnTo>
                  <a:pt x="3283" y="3"/>
                </a:lnTo>
                <a:lnTo>
                  <a:pt x="3283" y="3"/>
                </a:lnTo>
                <a:lnTo>
                  <a:pt x="3284" y="1"/>
                </a:lnTo>
                <a:lnTo>
                  <a:pt x="3284" y="3"/>
                </a:lnTo>
                <a:lnTo>
                  <a:pt x="3284" y="2"/>
                </a:lnTo>
                <a:lnTo>
                  <a:pt x="3285" y="3"/>
                </a:lnTo>
                <a:lnTo>
                  <a:pt x="3285" y="2"/>
                </a:lnTo>
                <a:lnTo>
                  <a:pt x="3285" y="1"/>
                </a:lnTo>
                <a:lnTo>
                  <a:pt x="3287" y="3"/>
                </a:lnTo>
                <a:lnTo>
                  <a:pt x="3287" y="1"/>
                </a:lnTo>
                <a:lnTo>
                  <a:pt x="3288" y="2"/>
                </a:lnTo>
                <a:lnTo>
                  <a:pt x="3288" y="2"/>
                </a:lnTo>
                <a:lnTo>
                  <a:pt x="3288" y="2"/>
                </a:lnTo>
                <a:lnTo>
                  <a:pt x="3289" y="2"/>
                </a:lnTo>
                <a:lnTo>
                  <a:pt x="3289" y="1"/>
                </a:lnTo>
                <a:lnTo>
                  <a:pt x="3289" y="2"/>
                </a:lnTo>
                <a:lnTo>
                  <a:pt x="3290" y="2"/>
                </a:lnTo>
                <a:lnTo>
                  <a:pt x="3290" y="2"/>
                </a:lnTo>
                <a:lnTo>
                  <a:pt x="3290" y="1"/>
                </a:lnTo>
                <a:lnTo>
                  <a:pt x="3291" y="3"/>
                </a:lnTo>
                <a:lnTo>
                  <a:pt x="3291" y="1"/>
                </a:lnTo>
                <a:lnTo>
                  <a:pt x="3292" y="1"/>
                </a:lnTo>
                <a:lnTo>
                  <a:pt x="3292" y="2"/>
                </a:lnTo>
                <a:lnTo>
                  <a:pt x="3292" y="2"/>
                </a:lnTo>
                <a:lnTo>
                  <a:pt x="3293" y="2"/>
                </a:lnTo>
                <a:lnTo>
                  <a:pt x="3293" y="1"/>
                </a:lnTo>
                <a:lnTo>
                  <a:pt x="3293" y="1"/>
                </a:lnTo>
                <a:lnTo>
                  <a:pt x="3294" y="4"/>
                </a:lnTo>
                <a:lnTo>
                  <a:pt x="3294" y="2"/>
                </a:lnTo>
                <a:lnTo>
                  <a:pt x="3294" y="4"/>
                </a:lnTo>
                <a:lnTo>
                  <a:pt x="3296" y="2"/>
                </a:lnTo>
                <a:lnTo>
                  <a:pt x="3296" y="2"/>
                </a:lnTo>
                <a:lnTo>
                  <a:pt x="3297" y="3"/>
                </a:lnTo>
                <a:lnTo>
                  <a:pt x="3297" y="2"/>
                </a:lnTo>
                <a:lnTo>
                  <a:pt x="3297" y="4"/>
                </a:lnTo>
                <a:lnTo>
                  <a:pt x="3298" y="2"/>
                </a:lnTo>
                <a:lnTo>
                  <a:pt x="3298" y="2"/>
                </a:lnTo>
                <a:lnTo>
                  <a:pt x="3298" y="2"/>
                </a:lnTo>
                <a:lnTo>
                  <a:pt x="3299" y="2"/>
                </a:lnTo>
                <a:lnTo>
                  <a:pt x="3299" y="3"/>
                </a:lnTo>
                <a:lnTo>
                  <a:pt x="3299" y="1"/>
                </a:lnTo>
                <a:lnTo>
                  <a:pt x="3300" y="3"/>
                </a:lnTo>
                <a:lnTo>
                  <a:pt x="3300" y="3"/>
                </a:lnTo>
                <a:lnTo>
                  <a:pt x="3301" y="3"/>
                </a:lnTo>
                <a:lnTo>
                  <a:pt x="3301" y="2"/>
                </a:lnTo>
                <a:lnTo>
                  <a:pt x="3301" y="2"/>
                </a:lnTo>
                <a:lnTo>
                  <a:pt x="3302" y="2"/>
                </a:lnTo>
                <a:lnTo>
                  <a:pt x="3302" y="2"/>
                </a:lnTo>
                <a:lnTo>
                  <a:pt x="3302" y="4"/>
                </a:lnTo>
                <a:lnTo>
                  <a:pt x="3303" y="2"/>
                </a:lnTo>
                <a:lnTo>
                  <a:pt x="3303" y="4"/>
                </a:lnTo>
                <a:lnTo>
                  <a:pt x="3303" y="2"/>
                </a:lnTo>
                <a:lnTo>
                  <a:pt x="3305" y="4"/>
                </a:lnTo>
                <a:lnTo>
                  <a:pt x="3305" y="3"/>
                </a:lnTo>
                <a:lnTo>
                  <a:pt x="3306" y="3"/>
                </a:lnTo>
                <a:lnTo>
                  <a:pt x="3306" y="3"/>
                </a:lnTo>
                <a:lnTo>
                  <a:pt x="3306" y="3"/>
                </a:lnTo>
                <a:lnTo>
                  <a:pt x="3307" y="2"/>
                </a:lnTo>
                <a:lnTo>
                  <a:pt x="3307" y="2"/>
                </a:lnTo>
                <a:lnTo>
                  <a:pt x="3307" y="1"/>
                </a:lnTo>
                <a:lnTo>
                  <a:pt x="3308" y="4"/>
                </a:lnTo>
                <a:lnTo>
                  <a:pt x="3308" y="3"/>
                </a:lnTo>
                <a:lnTo>
                  <a:pt x="3308" y="2"/>
                </a:lnTo>
                <a:lnTo>
                  <a:pt x="3309" y="4"/>
                </a:lnTo>
                <a:lnTo>
                  <a:pt x="3309" y="3"/>
                </a:lnTo>
                <a:lnTo>
                  <a:pt x="3310" y="3"/>
                </a:lnTo>
                <a:lnTo>
                  <a:pt x="3310" y="3"/>
                </a:lnTo>
                <a:lnTo>
                  <a:pt x="3310" y="3"/>
                </a:lnTo>
                <a:lnTo>
                  <a:pt x="3311" y="2"/>
                </a:lnTo>
                <a:lnTo>
                  <a:pt x="3311" y="2"/>
                </a:lnTo>
                <a:lnTo>
                  <a:pt x="3311" y="2"/>
                </a:lnTo>
                <a:lnTo>
                  <a:pt x="3312" y="3"/>
                </a:lnTo>
                <a:lnTo>
                  <a:pt x="3312" y="1"/>
                </a:lnTo>
                <a:lnTo>
                  <a:pt x="3312" y="1"/>
                </a:lnTo>
                <a:lnTo>
                  <a:pt x="3314" y="2"/>
                </a:lnTo>
                <a:lnTo>
                  <a:pt x="3314" y="3"/>
                </a:lnTo>
                <a:lnTo>
                  <a:pt x="3315" y="3"/>
                </a:lnTo>
                <a:lnTo>
                  <a:pt x="3315" y="3"/>
                </a:lnTo>
                <a:lnTo>
                  <a:pt x="3315" y="3"/>
                </a:lnTo>
                <a:lnTo>
                  <a:pt x="3316" y="3"/>
                </a:lnTo>
                <a:lnTo>
                  <a:pt x="3316" y="3"/>
                </a:lnTo>
                <a:lnTo>
                  <a:pt x="3316" y="2"/>
                </a:lnTo>
                <a:lnTo>
                  <a:pt x="3317" y="2"/>
                </a:lnTo>
                <a:lnTo>
                  <a:pt x="3317" y="2"/>
                </a:lnTo>
                <a:lnTo>
                  <a:pt x="3317" y="1"/>
                </a:lnTo>
                <a:lnTo>
                  <a:pt x="3318" y="2"/>
                </a:lnTo>
                <a:lnTo>
                  <a:pt x="3318" y="4"/>
                </a:lnTo>
                <a:lnTo>
                  <a:pt x="3319" y="4"/>
                </a:lnTo>
                <a:lnTo>
                  <a:pt x="3319" y="4"/>
                </a:lnTo>
                <a:lnTo>
                  <a:pt x="3319" y="2"/>
                </a:lnTo>
                <a:lnTo>
                  <a:pt x="3320" y="3"/>
                </a:lnTo>
                <a:lnTo>
                  <a:pt x="3320" y="2"/>
                </a:lnTo>
                <a:lnTo>
                  <a:pt x="3320" y="4"/>
                </a:lnTo>
                <a:lnTo>
                  <a:pt x="3321" y="3"/>
                </a:lnTo>
                <a:lnTo>
                  <a:pt x="3321" y="3"/>
                </a:lnTo>
                <a:lnTo>
                  <a:pt x="3323" y="1"/>
                </a:lnTo>
                <a:lnTo>
                  <a:pt x="3323" y="4"/>
                </a:lnTo>
                <a:lnTo>
                  <a:pt x="3323" y="3"/>
                </a:lnTo>
                <a:lnTo>
                  <a:pt x="3324" y="3"/>
                </a:lnTo>
                <a:lnTo>
                  <a:pt x="3324" y="1"/>
                </a:lnTo>
                <a:lnTo>
                  <a:pt x="3324" y="1"/>
                </a:lnTo>
                <a:lnTo>
                  <a:pt x="3325" y="2"/>
                </a:lnTo>
                <a:lnTo>
                  <a:pt x="3325" y="2"/>
                </a:lnTo>
                <a:lnTo>
                  <a:pt x="3325" y="2"/>
                </a:lnTo>
                <a:lnTo>
                  <a:pt x="3326" y="3"/>
                </a:lnTo>
                <a:lnTo>
                  <a:pt x="3326" y="2"/>
                </a:lnTo>
                <a:lnTo>
                  <a:pt x="3327" y="3"/>
                </a:lnTo>
                <a:lnTo>
                  <a:pt x="3327" y="2"/>
                </a:lnTo>
                <a:lnTo>
                  <a:pt x="3327" y="3"/>
                </a:lnTo>
                <a:lnTo>
                  <a:pt x="3328" y="3"/>
                </a:lnTo>
                <a:lnTo>
                  <a:pt x="3328" y="3"/>
                </a:lnTo>
                <a:lnTo>
                  <a:pt x="3328" y="2"/>
                </a:lnTo>
                <a:lnTo>
                  <a:pt x="3329" y="3"/>
                </a:lnTo>
                <a:lnTo>
                  <a:pt x="3329" y="3"/>
                </a:lnTo>
                <a:lnTo>
                  <a:pt x="3329" y="3"/>
                </a:lnTo>
                <a:lnTo>
                  <a:pt x="3330" y="3"/>
                </a:lnTo>
                <a:lnTo>
                  <a:pt x="3330" y="2"/>
                </a:lnTo>
                <a:lnTo>
                  <a:pt x="3332" y="2"/>
                </a:lnTo>
                <a:lnTo>
                  <a:pt x="3332" y="3"/>
                </a:lnTo>
                <a:lnTo>
                  <a:pt x="3332" y="4"/>
                </a:lnTo>
                <a:lnTo>
                  <a:pt x="3333" y="1"/>
                </a:lnTo>
                <a:lnTo>
                  <a:pt x="3333" y="4"/>
                </a:lnTo>
                <a:lnTo>
                  <a:pt x="3333" y="2"/>
                </a:lnTo>
                <a:lnTo>
                  <a:pt x="3334" y="3"/>
                </a:lnTo>
                <a:lnTo>
                  <a:pt x="3334" y="1"/>
                </a:lnTo>
                <a:lnTo>
                  <a:pt x="3334" y="3"/>
                </a:lnTo>
                <a:lnTo>
                  <a:pt x="3335" y="3"/>
                </a:lnTo>
                <a:lnTo>
                  <a:pt x="3335" y="4"/>
                </a:lnTo>
                <a:lnTo>
                  <a:pt x="3336" y="1"/>
                </a:lnTo>
                <a:lnTo>
                  <a:pt x="3336" y="2"/>
                </a:lnTo>
                <a:lnTo>
                  <a:pt x="3336" y="2"/>
                </a:lnTo>
                <a:lnTo>
                  <a:pt x="3337" y="2"/>
                </a:lnTo>
                <a:lnTo>
                  <a:pt x="3337" y="4"/>
                </a:lnTo>
                <a:lnTo>
                  <a:pt x="3337" y="1"/>
                </a:lnTo>
                <a:lnTo>
                  <a:pt x="3338" y="3"/>
                </a:lnTo>
                <a:lnTo>
                  <a:pt x="3338" y="3"/>
                </a:lnTo>
                <a:lnTo>
                  <a:pt x="3338" y="3"/>
                </a:lnTo>
                <a:lnTo>
                  <a:pt x="3339" y="2"/>
                </a:lnTo>
                <a:lnTo>
                  <a:pt x="3339" y="2"/>
                </a:lnTo>
                <a:lnTo>
                  <a:pt x="3341" y="3"/>
                </a:lnTo>
                <a:lnTo>
                  <a:pt x="3341" y="3"/>
                </a:lnTo>
                <a:lnTo>
                  <a:pt x="3341" y="3"/>
                </a:lnTo>
                <a:lnTo>
                  <a:pt x="3342" y="2"/>
                </a:lnTo>
                <a:lnTo>
                  <a:pt x="3342" y="3"/>
                </a:lnTo>
                <a:lnTo>
                  <a:pt x="3342" y="2"/>
                </a:lnTo>
                <a:lnTo>
                  <a:pt x="3343" y="3"/>
                </a:lnTo>
                <a:lnTo>
                  <a:pt x="3343" y="4"/>
                </a:lnTo>
                <a:lnTo>
                  <a:pt x="3343" y="4"/>
                </a:lnTo>
                <a:lnTo>
                  <a:pt x="3344" y="3"/>
                </a:lnTo>
                <a:lnTo>
                  <a:pt x="3344" y="3"/>
                </a:lnTo>
                <a:lnTo>
                  <a:pt x="3345" y="4"/>
                </a:lnTo>
                <a:lnTo>
                  <a:pt x="3345" y="4"/>
                </a:lnTo>
                <a:lnTo>
                  <a:pt x="3345" y="4"/>
                </a:lnTo>
                <a:lnTo>
                  <a:pt x="3346" y="4"/>
                </a:lnTo>
                <a:lnTo>
                  <a:pt x="3346" y="3"/>
                </a:lnTo>
                <a:lnTo>
                  <a:pt x="3346" y="2"/>
                </a:lnTo>
                <a:lnTo>
                  <a:pt x="3347" y="4"/>
                </a:lnTo>
                <a:lnTo>
                  <a:pt x="3347" y="2"/>
                </a:lnTo>
                <a:lnTo>
                  <a:pt x="3347" y="4"/>
                </a:lnTo>
                <a:lnTo>
                  <a:pt x="3348" y="2"/>
                </a:lnTo>
                <a:lnTo>
                  <a:pt x="3348" y="4"/>
                </a:lnTo>
                <a:lnTo>
                  <a:pt x="3350" y="4"/>
                </a:lnTo>
                <a:lnTo>
                  <a:pt x="3350" y="4"/>
                </a:lnTo>
                <a:lnTo>
                  <a:pt x="3350" y="2"/>
                </a:lnTo>
                <a:lnTo>
                  <a:pt x="3351" y="4"/>
                </a:lnTo>
                <a:lnTo>
                  <a:pt x="3351" y="1"/>
                </a:lnTo>
                <a:lnTo>
                  <a:pt x="3351" y="4"/>
                </a:lnTo>
                <a:lnTo>
                  <a:pt x="3352" y="4"/>
                </a:lnTo>
                <a:lnTo>
                  <a:pt x="3352" y="4"/>
                </a:lnTo>
                <a:lnTo>
                  <a:pt x="3352" y="4"/>
                </a:lnTo>
                <a:lnTo>
                  <a:pt x="3353" y="2"/>
                </a:lnTo>
                <a:lnTo>
                  <a:pt x="3353" y="3"/>
                </a:lnTo>
                <a:lnTo>
                  <a:pt x="3354" y="1"/>
                </a:lnTo>
                <a:lnTo>
                  <a:pt x="3354" y="2"/>
                </a:lnTo>
                <a:lnTo>
                  <a:pt x="3354" y="4"/>
                </a:lnTo>
                <a:lnTo>
                  <a:pt x="3355" y="3"/>
                </a:lnTo>
                <a:lnTo>
                  <a:pt x="3355" y="2"/>
                </a:lnTo>
                <a:lnTo>
                  <a:pt x="3355" y="3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6942138" y="3314700"/>
            <a:ext cx="1177925" cy="7937"/>
          </a:xfrm>
          <a:custGeom>
            <a:avLst/>
            <a:gdLst>
              <a:gd name="T0" fmla="*/ 13 w 742"/>
              <a:gd name="T1" fmla="*/ 2 h 5"/>
              <a:gd name="T2" fmla="*/ 24 w 742"/>
              <a:gd name="T3" fmla="*/ 4 h 5"/>
              <a:gd name="T4" fmla="*/ 36 w 742"/>
              <a:gd name="T5" fmla="*/ 3 h 5"/>
              <a:gd name="T6" fmla="*/ 47 w 742"/>
              <a:gd name="T7" fmla="*/ 4 h 5"/>
              <a:gd name="T8" fmla="*/ 60 w 742"/>
              <a:gd name="T9" fmla="*/ 3 h 5"/>
              <a:gd name="T10" fmla="*/ 71 w 742"/>
              <a:gd name="T11" fmla="*/ 4 h 5"/>
              <a:gd name="T12" fmla="*/ 83 w 742"/>
              <a:gd name="T13" fmla="*/ 3 h 5"/>
              <a:gd name="T14" fmla="*/ 96 w 742"/>
              <a:gd name="T15" fmla="*/ 2 h 5"/>
              <a:gd name="T16" fmla="*/ 107 w 742"/>
              <a:gd name="T17" fmla="*/ 3 h 5"/>
              <a:gd name="T18" fmla="*/ 119 w 742"/>
              <a:gd name="T19" fmla="*/ 4 h 5"/>
              <a:gd name="T20" fmla="*/ 131 w 742"/>
              <a:gd name="T21" fmla="*/ 2 h 5"/>
              <a:gd name="T22" fmla="*/ 143 w 742"/>
              <a:gd name="T23" fmla="*/ 3 h 5"/>
              <a:gd name="T24" fmla="*/ 154 w 742"/>
              <a:gd name="T25" fmla="*/ 2 h 5"/>
              <a:gd name="T26" fmla="*/ 167 w 742"/>
              <a:gd name="T27" fmla="*/ 3 h 5"/>
              <a:gd name="T28" fmla="*/ 179 w 742"/>
              <a:gd name="T29" fmla="*/ 4 h 5"/>
              <a:gd name="T30" fmla="*/ 190 w 742"/>
              <a:gd name="T31" fmla="*/ 3 h 5"/>
              <a:gd name="T32" fmla="*/ 203 w 742"/>
              <a:gd name="T33" fmla="*/ 2 h 5"/>
              <a:gd name="T34" fmla="*/ 214 w 742"/>
              <a:gd name="T35" fmla="*/ 4 h 5"/>
              <a:gd name="T36" fmla="*/ 226 w 742"/>
              <a:gd name="T37" fmla="*/ 2 h 5"/>
              <a:gd name="T38" fmla="*/ 237 w 742"/>
              <a:gd name="T39" fmla="*/ 2 h 5"/>
              <a:gd name="T40" fmla="*/ 250 w 742"/>
              <a:gd name="T41" fmla="*/ 3 h 5"/>
              <a:gd name="T42" fmla="*/ 262 w 742"/>
              <a:gd name="T43" fmla="*/ 1 h 5"/>
              <a:gd name="T44" fmla="*/ 273 w 742"/>
              <a:gd name="T45" fmla="*/ 4 h 5"/>
              <a:gd name="T46" fmla="*/ 286 w 742"/>
              <a:gd name="T47" fmla="*/ 1 h 5"/>
              <a:gd name="T48" fmla="*/ 297 w 742"/>
              <a:gd name="T49" fmla="*/ 4 h 5"/>
              <a:gd name="T50" fmla="*/ 309 w 742"/>
              <a:gd name="T51" fmla="*/ 3 h 5"/>
              <a:gd name="T52" fmla="*/ 321 w 742"/>
              <a:gd name="T53" fmla="*/ 2 h 5"/>
              <a:gd name="T54" fmla="*/ 333 w 742"/>
              <a:gd name="T55" fmla="*/ 2 h 5"/>
              <a:gd name="T56" fmla="*/ 345 w 742"/>
              <a:gd name="T57" fmla="*/ 3 h 5"/>
              <a:gd name="T58" fmla="*/ 357 w 742"/>
              <a:gd name="T59" fmla="*/ 1 h 5"/>
              <a:gd name="T60" fmla="*/ 369 w 742"/>
              <a:gd name="T61" fmla="*/ 2 h 5"/>
              <a:gd name="T62" fmla="*/ 380 w 742"/>
              <a:gd name="T63" fmla="*/ 2 h 5"/>
              <a:gd name="T64" fmla="*/ 393 w 742"/>
              <a:gd name="T65" fmla="*/ 2 h 5"/>
              <a:gd name="T66" fmla="*/ 404 w 742"/>
              <a:gd name="T67" fmla="*/ 3 h 5"/>
              <a:gd name="T68" fmla="*/ 416 w 742"/>
              <a:gd name="T69" fmla="*/ 3 h 5"/>
              <a:gd name="T70" fmla="*/ 429 w 742"/>
              <a:gd name="T71" fmla="*/ 3 h 5"/>
              <a:gd name="T72" fmla="*/ 440 w 742"/>
              <a:gd name="T73" fmla="*/ 2 h 5"/>
              <a:gd name="T74" fmla="*/ 452 w 742"/>
              <a:gd name="T75" fmla="*/ 3 h 5"/>
              <a:gd name="T76" fmla="*/ 463 w 742"/>
              <a:gd name="T77" fmla="*/ 3 h 5"/>
              <a:gd name="T78" fmla="*/ 476 w 742"/>
              <a:gd name="T79" fmla="*/ 3 h 5"/>
              <a:gd name="T80" fmla="*/ 487 w 742"/>
              <a:gd name="T81" fmla="*/ 3 h 5"/>
              <a:gd name="T82" fmla="*/ 499 w 742"/>
              <a:gd name="T83" fmla="*/ 3 h 5"/>
              <a:gd name="T84" fmla="*/ 512 w 742"/>
              <a:gd name="T85" fmla="*/ 1 h 5"/>
              <a:gd name="T86" fmla="*/ 523 w 742"/>
              <a:gd name="T87" fmla="*/ 2 h 5"/>
              <a:gd name="T88" fmla="*/ 535 w 742"/>
              <a:gd name="T89" fmla="*/ 4 h 5"/>
              <a:gd name="T90" fmla="*/ 547 w 742"/>
              <a:gd name="T91" fmla="*/ 4 h 5"/>
              <a:gd name="T92" fmla="*/ 559 w 742"/>
              <a:gd name="T93" fmla="*/ 4 h 5"/>
              <a:gd name="T94" fmla="*/ 570 w 742"/>
              <a:gd name="T95" fmla="*/ 2 h 5"/>
              <a:gd name="T96" fmla="*/ 583 w 742"/>
              <a:gd name="T97" fmla="*/ 2 h 5"/>
              <a:gd name="T98" fmla="*/ 595 w 742"/>
              <a:gd name="T99" fmla="*/ 4 h 5"/>
              <a:gd name="T100" fmla="*/ 606 w 742"/>
              <a:gd name="T101" fmla="*/ 2 h 5"/>
              <a:gd name="T102" fmla="*/ 619 w 742"/>
              <a:gd name="T103" fmla="*/ 3 h 5"/>
              <a:gd name="T104" fmla="*/ 630 w 742"/>
              <a:gd name="T105" fmla="*/ 3 h 5"/>
              <a:gd name="T106" fmla="*/ 642 w 742"/>
              <a:gd name="T107" fmla="*/ 4 h 5"/>
              <a:gd name="T108" fmla="*/ 654 w 742"/>
              <a:gd name="T109" fmla="*/ 3 h 5"/>
              <a:gd name="T110" fmla="*/ 666 w 742"/>
              <a:gd name="T111" fmla="*/ 3 h 5"/>
              <a:gd name="T112" fmla="*/ 678 w 742"/>
              <a:gd name="T113" fmla="*/ 3 h 5"/>
              <a:gd name="T114" fmla="*/ 690 w 742"/>
              <a:gd name="T115" fmla="*/ 2 h 5"/>
              <a:gd name="T116" fmla="*/ 702 w 742"/>
              <a:gd name="T117" fmla="*/ 2 h 5"/>
              <a:gd name="T118" fmla="*/ 713 w 742"/>
              <a:gd name="T119" fmla="*/ 4 h 5"/>
              <a:gd name="T120" fmla="*/ 725 w 742"/>
              <a:gd name="T121" fmla="*/ 3 h 5"/>
              <a:gd name="T122" fmla="*/ 737 w 742"/>
              <a:gd name="T123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3"/>
                </a:moveTo>
                <a:lnTo>
                  <a:pt x="1" y="3"/>
                </a:lnTo>
                <a:lnTo>
                  <a:pt x="1" y="3"/>
                </a:lnTo>
                <a:lnTo>
                  <a:pt x="1" y="3"/>
                </a:lnTo>
                <a:lnTo>
                  <a:pt x="2" y="3"/>
                </a:lnTo>
                <a:lnTo>
                  <a:pt x="2" y="3"/>
                </a:lnTo>
                <a:lnTo>
                  <a:pt x="4" y="2"/>
                </a:lnTo>
                <a:lnTo>
                  <a:pt x="4" y="1"/>
                </a:lnTo>
                <a:lnTo>
                  <a:pt x="4" y="4"/>
                </a:lnTo>
                <a:lnTo>
                  <a:pt x="5" y="3"/>
                </a:lnTo>
                <a:lnTo>
                  <a:pt x="5" y="1"/>
                </a:lnTo>
                <a:lnTo>
                  <a:pt x="5" y="2"/>
                </a:lnTo>
                <a:lnTo>
                  <a:pt x="6" y="4"/>
                </a:lnTo>
                <a:lnTo>
                  <a:pt x="6" y="4"/>
                </a:lnTo>
                <a:lnTo>
                  <a:pt x="6" y="3"/>
                </a:lnTo>
                <a:lnTo>
                  <a:pt x="7" y="3"/>
                </a:lnTo>
                <a:lnTo>
                  <a:pt x="7" y="2"/>
                </a:lnTo>
                <a:lnTo>
                  <a:pt x="8" y="4"/>
                </a:lnTo>
                <a:lnTo>
                  <a:pt x="8" y="2"/>
                </a:lnTo>
                <a:lnTo>
                  <a:pt x="8" y="3"/>
                </a:lnTo>
                <a:lnTo>
                  <a:pt x="9" y="2"/>
                </a:lnTo>
                <a:lnTo>
                  <a:pt x="9" y="3"/>
                </a:lnTo>
                <a:lnTo>
                  <a:pt x="9" y="3"/>
                </a:lnTo>
                <a:lnTo>
                  <a:pt x="10" y="2"/>
                </a:lnTo>
                <a:lnTo>
                  <a:pt x="10" y="2"/>
                </a:lnTo>
                <a:lnTo>
                  <a:pt x="11" y="2"/>
                </a:lnTo>
                <a:lnTo>
                  <a:pt x="11" y="3"/>
                </a:lnTo>
                <a:lnTo>
                  <a:pt x="11" y="2"/>
                </a:lnTo>
                <a:lnTo>
                  <a:pt x="13" y="2"/>
                </a:lnTo>
                <a:lnTo>
                  <a:pt x="13" y="1"/>
                </a:lnTo>
                <a:lnTo>
                  <a:pt x="13" y="1"/>
                </a:lnTo>
                <a:lnTo>
                  <a:pt x="14" y="1"/>
                </a:lnTo>
                <a:lnTo>
                  <a:pt x="14" y="1"/>
                </a:lnTo>
                <a:lnTo>
                  <a:pt x="14" y="2"/>
                </a:lnTo>
                <a:lnTo>
                  <a:pt x="15" y="2"/>
                </a:lnTo>
                <a:lnTo>
                  <a:pt x="15" y="2"/>
                </a:lnTo>
                <a:lnTo>
                  <a:pt x="16" y="3"/>
                </a:lnTo>
                <a:lnTo>
                  <a:pt x="16" y="1"/>
                </a:lnTo>
                <a:lnTo>
                  <a:pt x="16" y="1"/>
                </a:lnTo>
                <a:lnTo>
                  <a:pt x="17" y="1"/>
                </a:lnTo>
                <a:lnTo>
                  <a:pt x="17" y="1"/>
                </a:lnTo>
                <a:lnTo>
                  <a:pt x="17" y="1"/>
                </a:lnTo>
                <a:lnTo>
                  <a:pt x="18" y="1"/>
                </a:lnTo>
                <a:lnTo>
                  <a:pt x="18" y="1"/>
                </a:lnTo>
                <a:lnTo>
                  <a:pt x="18" y="1"/>
                </a:lnTo>
                <a:lnTo>
                  <a:pt x="19" y="1"/>
                </a:lnTo>
                <a:lnTo>
                  <a:pt x="19" y="2"/>
                </a:lnTo>
                <a:lnTo>
                  <a:pt x="20" y="2"/>
                </a:lnTo>
                <a:lnTo>
                  <a:pt x="20" y="2"/>
                </a:lnTo>
                <a:lnTo>
                  <a:pt x="20" y="2"/>
                </a:lnTo>
                <a:lnTo>
                  <a:pt x="22" y="2"/>
                </a:lnTo>
                <a:lnTo>
                  <a:pt x="22" y="4"/>
                </a:lnTo>
                <a:lnTo>
                  <a:pt x="22" y="2"/>
                </a:lnTo>
                <a:lnTo>
                  <a:pt x="23" y="3"/>
                </a:lnTo>
                <a:lnTo>
                  <a:pt x="23" y="4"/>
                </a:lnTo>
                <a:lnTo>
                  <a:pt x="23" y="2"/>
                </a:lnTo>
                <a:lnTo>
                  <a:pt x="24" y="2"/>
                </a:lnTo>
                <a:lnTo>
                  <a:pt x="24" y="4"/>
                </a:lnTo>
                <a:lnTo>
                  <a:pt x="25" y="3"/>
                </a:lnTo>
                <a:lnTo>
                  <a:pt x="25" y="2"/>
                </a:lnTo>
                <a:lnTo>
                  <a:pt x="25" y="4"/>
                </a:lnTo>
                <a:lnTo>
                  <a:pt x="26" y="2"/>
                </a:lnTo>
                <a:lnTo>
                  <a:pt x="26" y="2"/>
                </a:lnTo>
                <a:lnTo>
                  <a:pt x="26" y="1"/>
                </a:lnTo>
                <a:lnTo>
                  <a:pt x="27" y="1"/>
                </a:lnTo>
                <a:lnTo>
                  <a:pt x="27" y="3"/>
                </a:lnTo>
                <a:lnTo>
                  <a:pt x="27" y="3"/>
                </a:lnTo>
                <a:lnTo>
                  <a:pt x="28" y="2"/>
                </a:lnTo>
                <a:lnTo>
                  <a:pt x="28" y="4"/>
                </a:lnTo>
                <a:lnTo>
                  <a:pt x="29" y="3"/>
                </a:lnTo>
                <a:lnTo>
                  <a:pt x="29" y="2"/>
                </a:lnTo>
                <a:lnTo>
                  <a:pt x="29" y="3"/>
                </a:lnTo>
                <a:lnTo>
                  <a:pt x="31" y="4"/>
                </a:lnTo>
                <a:lnTo>
                  <a:pt x="31" y="1"/>
                </a:lnTo>
                <a:lnTo>
                  <a:pt x="31" y="4"/>
                </a:lnTo>
                <a:lnTo>
                  <a:pt x="32" y="2"/>
                </a:lnTo>
                <a:lnTo>
                  <a:pt x="32" y="3"/>
                </a:lnTo>
                <a:lnTo>
                  <a:pt x="32" y="2"/>
                </a:lnTo>
                <a:lnTo>
                  <a:pt x="33" y="3"/>
                </a:lnTo>
                <a:lnTo>
                  <a:pt x="33" y="3"/>
                </a:lnTo>
                <a:lnTo>
                  <a:pt x="34" y="2"/>
                </a:lnTo>
                <a:lnTo>
                  <a:pt x="34" y="1"/>
                </a:lnTo>
                <a:lnTo>
                  <a:pt x="34" y="4"/>
                </a:lnTo>
                <a:lnTo>
                  <a:pt x="35" y="3"/>
                </a:lnTo>
                <a:lnTo>
                  <a:pt x="35" y="2"/>
                </a:lnTo>
                <a:lnTo>
                  <a:pt x="35" y="4"/>
                </a:lnTo>
                <a:lnTo>
                  <a:pt x="36" y="3"/>
                </a:lnTo>
                <a:lnTo>
                  <a:pt x="36" y="2"/>
                </a:lnTo>
                <a:lnTo>
                  <a:pt x="36" y="1"/>
                </a:lnTo>
                <a:lnTo>
                  <a:pt x="37" y="2"/>
                </a:lnTo>
                <a:lnTo>
                  <a:pt x="37" y="2"/>
                </a:lnTo>
                <a:lnTo>
                  <a:pt x="38" y="3"/>
                </a:lnTo>
                <a:lnTo>
                  <a:pt x="38" y="4"/>
                </a:lnTo>
                <a:lnTo>
                  <a:pt x="38" y="3"/>
                </a:lnTo>
                <a:lnTo>
                  <a:pt x="40" y="3"/>
                </a:lnTo>
                <a:lnTo>
                  <a:pt x="40" y="3"/>
                </a:lnTo>
                <a:lnTo>
                  <a:pt x="40" y="2"/>
                </a:lnTo>
                <a:lnTo>
                  <a:pt x="41" y="3"/>
                </a:lnTo>
                <a:lnTo>
                  <a:pt x="41" y="3"/>
                </a:lnTo>
                <a:lnTo>
                  <a:pt x="41" y="1"/>
                </a:lnTo>
                <a:lnTo>
                  <a:pt x="42" y="3"/>
                </a:lnTo>
                <a:lnTo>
                  <a:pt x="42" y="2"/>
                </a:lnTo>
                <a:lnTo>
                  <a:pt x="43" y="3"/>
                </a:lnTo>
                <a:lnTo>
                  <a:pt x="43" y="4"/>
                </a:lnTo>
                <a:lnTo>
                  <a:pt x="43" y="2"/>
                </a:lnTo>
                <a:lnTo>
                  <a:pt x="44" y="1"/>
                </a:lnTo>
                <a:lnTo>
                  <a:pt x="44" y="3"/>
                </a:lnTo>
                <a:lnTo>
                  <a:pt x="44" y="1"/>
                </a:lnTo>
                <a:lnTo>
                  <a:pt x="45" y="1"/>
                </a:lnTo>
                <a:lnTo>
                  <a:pt x="45" y="3"/>
                </a:lnTo>
                <a:lnTo>
                  <a:pt x="45" y="4"/>
                </a:lnTo>
                <a:lnTo>
                  <a:pt x="46" y="2"/>
                </a:lnTo>
                <a:lnTo>
                  <a:pt x="46" y="3"/>
                </a:lnTo>
                <a:lnTo>
                  <a:pt x="47" y="3"/>
                </a:lnTo>
                <a:lnTo>
                  <a:pt x="47" y="2"/>
                </a:lnTo>
                <a:lnTo>
                  <a:pt x="47" y="4"/>
                </a:lnTo>
                <a:lnTo>
                  <a:pt x="49" y="4"/>
                </a:lnTo>
                <a:lnTo>
                  <a:pt x="49" y="1"/>
                </a:lnTo>
                <a:lnTo>
                  <a:pt x="49" y="2"/>
                </a:lnTo>
                <a:lnTo>
                  <a:pt x="50" y="3"/>
                </a:lnTo>
                <a:lnTo>
                  <a:pt x="50" y="4"/>
                </a:lnTo>
                <a:lnTo>
                  <a:pt x="50" y="2"/>
                </a:lnTo>
                <a:lnTo>
                  <a:pt x="51" y="4"/>
                </a:lnTo>
                <a:lnTo>
                  <a:pt x="51" y="2"/>
                </a:lnTo>
                <a:lnTo>
                  <a:pt x="52" y="3"/>
                </a:lnTo>
                <a:lnTo>
                  <a:pt x="52" y="2"/>
                </a:lnTo>
                <a:lnTo>
                  <a:pt x="52" y="3"/>
                </a:lnTo>
                <a:lnTo>
                  <a:pt x="53" y="2"/>
                </a:lnTo>
                <a:lnTo>
                  <a:pt x="53" y="4"/>
                </a:lnTo>
                <a:lnTo>
                  <a:pt x="53" y="4"/>
                </a:lnTo>
                <a:lnTo>
                  <a:pt x="54" y="1"/>
                </a:lnTo>
                <a:lnTo>
                  <a:pt x="54" y="3"/>
                </a:lnTo>
                <a:lnTo>
                  <a:pt x="55" y="2"/>
                </a:lnTo>
                <a:lnTo>
                  <a:pt x="55" y="1"/>
                </a:lnTo>
                <a:lnTo>
                  <a:pt x="55" y="2"/>
                </a:lnTo>
                <a:lnTo>
                  <a:pt x="56" y="2"/>
                </a:lnTo>
                <a:lnTo>
                  <a:pt x="56" y="2"/>
                </a:lnTo>
                <a:lnTo>
                  <a:pt x="56" y="4"/>
                </a:lnTo>
                <a:lnTo>
                  <a:pt x="58" y="3"/>
                </a:lnTo>
                <a:lnTo>
                  <a:pt x="58" y="3"/>
                </a:lnTo>
                <a:lnTo>
                  <a:pt x="58" y="3"/>
                </a:lnTo>
                <a:lnTo>
                  <a:pt x="59" y="2"/>
                </a:lnTo>
                <a:lnTo>
                  <a:pt x="59" y="4"/>
                </a:lnTo>
                <a:lnTo>
                  <a:pt x="60" y="4"/>
                </a:lnTo>
                <a:lnTo>
                  <a:pt x="60" y="3"/>
                </a:lnTo>
                <a:lnTo>
                  <a:pt x="60" y="3"/>
                </a:lnTo>
                <a:lnTo>
                  <a:pt x="61" y="3"/>
                </a:lnTo>
                <a:lnTo>
                  <a:pt x="61" y="2"/>
                </a:lnTo>
                <a:lnTo>
                  <a:pt x="61" y="1"/>
                </a:lnTo>
                <a:lnTo>
                  <a:pt x="62" y="1"/>
                </a:lnTo>
                <a:lnTo>
                  <a:pt x="62" y="1"/>
                </a:lnTo>
                <a:lnTo>
                  <a:pt x="62" y="2"/>
                </a:lnTo>
                <a:lnTo>
                  <a:pt x="63" y="1"/>
                </a:lnTo>
                <a:lnTo>
                  <a:pt x="63" y="1"/>
                </a:lnTo>
                <a:lnTo>
                  <a:pt x="64" y="1"/>
                </a:lnTo>
                <a:lnTo>
                  <a:pt x="64" y="2"/>
                </a:lnTo>
                <a:lnTo>
                  <a:pt x="64" y="4"/>
                </a:lnTo>
                <a:lnTo>
                  <a:pt x="65" y="1"/>
                </a:lnTo>
                <a:lnTo>
                  <a:pt x="65" y="1"/>
                </a:lnTo>
                <a:lnTo>
                  <a:pt x="65" y="1"/>
                </a:lnTo>
                <a:lnTo>
                  <a:pt x="67" y="1"/>
                </a:lnTo>
                <a:lnTo>
                  <a:pt x="67" y="1"/>
                </a:lnTo>
                <a:lnTo>
                  <a:pt x="67" y="3"/>
                </a:lnTo>
                <a:lnTo>
                  <a:pt x="68" y="3"/>
                </a:lnTo>
                <a:lnTo>
                  <a:pt x="68" y="4"/>
                </a:lnTo>
                <a:lnTo>
                  <a:pt x="69" y="2"/>
                </a:lnTo>
                <a:lnTo>
                  <a:pt x="69" y="2"/>
                </a:lnTo>
                <a:lnTo>
                  <a:pt x="69" y="3"/>
                </a:lnTo>
                <a:lnTo>
                  <a:pt x="70" y="2"/>
                </a:lnTo>
                <a:lnTo>
                  <a:pt x="70" y="3"/>
                </a:lnTo>
                <a:lnTo>
                  <a:pt x="70" y="3"/>
                </a:lnTo>
                <a:lnTo>
                  <a:pt x="71" y="4"/>
                </a:lnTo>
                <a:lnTo>
                  <a:pt x="71" y="4"/>
                </a:lnTo>
                <a:lnTo>
                  <a:pt x="71" y="4"/>
                </a:lnTo>
                <a:lnTo>
                  <a:pt x="72" y="4"/>
                </a:lnTo>
                <a:lnTo>
                  <a:pt x="72" y="3"/>
                </a:lnTo>
                <a:lnTo>
                  <a:pt x="73" y="4"/>
                </a:lnTo>
                <a:lnTo>
                  <a:pt x="73" y="3"/>
                </a:lnTo>
                <a:lnTo>
                  <a:pt x="73" y="3"/>
                </a:lnTo>
                <a:lnTo>
                  <a:pt x="74" y="2"/>
                </a:lnTo>
                <a:lnTo>
                  <a:pt x="74" y="3"/>
                </a:lnTo>
                <a:lnTo>
                  <a:pt x="74" y="2"/>
                </a:lnTo>
                <a:lnTo>
                  <a:pt x="76" y="2"/>
                </a:lnTo>
                <a:lnTo>
                  <a:pt x="76" y="4"/>
                </a:lnTo>
                <a:lnTo>
                  <a:pt x="76" y="3"/>
                </a:lnTo>
                <a:lnTo>
                  <a:pt x="77" y="4"/>
                </a:lnTo>
                <a:lnTo>
                  <a:pt x="77" y="4"/>
                </a:lnTo>
                <a:lnTo>
                  <a:pt x="78" y="2"/>
                </a:lnTo>
                <a:lnTo>
                  <a:pt x="78" y="3"/>
                </a:lnTo>
                <a:lnTo>
                  <a:pt x="78" y="4"/>
                </a:lnTo>
                <a:lnTo>
                  <a:pt x="79" y="2"/>
                </a:lnTo>
                <a:lnTo>
                  <a:pt x="79" y="3"/>
                </a:lnTo>
                <a:lnTo>
                  <a:pt x="79" y="3"/>
                </a:lnTo>
                <a:lnTo>
                  <a:pt x="80" y="4"/>
                </a:lnTo>
                <a:lnTo>
                  <a:pt x="80" y="2"/>
                </a:lnTo>
                <a:lnTo>
                  <a:pt x="80" y="4"/>
                </a:lnTo>
                <a:lnTo>
                  <a:pt x="81" y="3"/>
                </a:lnTo>
                <a:lnTo>
                  <a:pt x="81" y="3"/>
                </a:lnTo>
                <a:lnTo>
                  <a:pt x="82" y="2"/>
                </a:lnTo>
                <a:lnTo>
                  <a:pt x="82" y="4"/>
                </a:lnTo>
                <a:lnTo>
                  <a:pt x="82" y="3"/>
                </a:lnTo>
                <a:lnTo>
                  <a:pt x="83" y="1"/>
                </a:lnTo>
                <a:lnTo>
                  <a:pt x="83" y="3"/>
                </a:lnTo>
                <a:lnTo>
                  <a:pt x="83" y="3"/>
                </a:lnTo>
                <a:lnTo>
                  <a:pt x="85" y="3"/>
                </a:lnTo>
                <a:lnTo>
                  <a:pt x="85" y="3"/>
                </a:lnTo>
                <a:lnTo>
                  <a:pt x="85" y="1"/>
                </a:lnTo>
                <a:lnTo>
                  <a:pt x="86" y="2"/>
                </a:lnTo>
                <a:lnTo>
                  <a:pt x="86" y="2"/>
                </a:lnTo>
                <a:lnTo>
                  <a:pt x="87" y="1"/>
                </a:lnTo>
                <a:lnTo>
                  <a:pt x="87" y="3"/>
                </a:lnTo>
                <a:lnTo>
                  <a:pt x="87" y="3"/>
                </a:lnTo>
                <a:lnTo>
                  <a:pt x="88" y="2"/>
                </a:lnTo>
                <a:lnTo>
                  <a:pt x="88" y="3"/>
                </a:lnTo>
                <a:lnTo>
                  <a:pt x="88" y="3"/>
                </a:lnTo>
                <a:lnTo>
                  <a:pt x="89" y="1"/>
                </a:lnTo>
                <a:lnTo>
                  <a:pt x="89" y="4"/>
                </a:lnTo>
                <a:lnTo>
                  <a:pt x="89" y="2"/>
                </a:lnTo>
                <a:lnTo>
                  <a:pt x="90" y="4"/>
                </a:lnTo>
                <a:lnTo>
                  <a:pt x="90" y="3"/>
                </a:lnTo>
                <a:lnTo>
                  <a:pt x="91" y="1"/>
                </a:lnTo>
                <a:lnTo>
                  <a:pt x="91" y="2"/>
                </a:lnTo>
                <a:lnTo>
                  <a:pt x="91" y="1"/>
                </a:lnTo>
                <a:lnTo>
                  <a:pt x="92" y="3"/>
                </a:lnTo>
                <a:lnTo>
                  <a:pt x="92" y="1"/>
                </a:lnTo>
                <a:lnTo>
                  <a:pt x="92" y="1"/>
                </a:lnTo>
                <a:lnTo>
                  <a:pt x="94" y="3"/>
                </a:lnTo>
                <a:lnTo>
                  <a:pt x="94" y="3"/>
                </a:lnTo>
                <a:lnTo>
                  <a:pt x="94" y="2"/>
                </a:lnTo>
                <a:lnTo>
                  <a:pt x="95" y="1"/>
                </a:lnTo>
                <a:lnTo>
                  <a:pt x="95" y="2"/>
                </a:lnTo>
                <a:lnTo>
                  <a:pt x="96" y="2"/>
                </a:lnTo>
                <a:lnTo>
                  <a:pt x="96" y="2"/>
                </a:lnTo>
                <a:lnTo>
                  <a:pt x="96" y="3"/>
                </a:lnTo>
                <a:lnTo>
                  <a:pt x="97" y="3"/>
                </a:lnTo>
                <a:lnTo>
                  <a:pt x="97" y="3"/>
                </a:lnTo>
                <a:lnTo>
                  <a:pt x="97" y="2"/>
                </a:lnTo>
                <a:lnTo>
                  <a:pt x="98" y="2"/>
                </a:lnTo>
                <a:lnTo>
                  <a:pt x="98" y="2"/>
                </a:lnTo>
                <a:lnTo>
                  <a:pt x="99" y="3"/>
                </a:lnTo>
                <a:lnTo>
                  <a:pt x="99" y="1"/>
                </a:lnTo>
                <a:lnTo>
                  <a:pt x="99" y="1"/>
                </a:lnTo>
                <a:lnTo>
                  <a:pt x="100" y="2"/>
                </a:lnTo>
                <a:lnTo>
                  <a:pt x="100" y="1"/>
                </a:lnTo>
                <a:lnTo>
                  <a:pt x="100" y="1"/>
                </a:lnTo>
                <a:lnTo>
                  <a:pt x="101" y="2"/>
                </a:lnTo>
                <a:lnTo>
                  <a:pt x="101" y="1"/>
                </a:lnTo>
                <a:lnTo>
                  <a:pt x="101" y="2"/>
                </a:lnTo>
                <a:lnTo>
                  <a:pt x="103" y="1"/>
                </a:lnTo>
                <a:lnTo>
                  <a:pt x="103" y="2"/>
                </a:lnTo>
                <a:lnTo>
                  <a:pt x="104" y="2"/>
                </a:lnTo>
                <a:lnTo>
                  <a:pt x="104" y="4"/>
                </a:lnTo>
                <a:lnTo>
                  <a:pt x="104" y="3"/>
                </a:lnTo>
                <a:lnTo>
                  <a:pt x="105" y="4"/>
                </a:lnTo>
                <a:lnTo>
                  <a:pt x="105" y="4"/>
                </a:lnTo>
                <a:lnTo>
                  <a:pt x="105" y="3"/>
                </a:lnTo>
                <a:lnTo>
                  <a:pt x="106" y="3"/>
                </a:lnTo>
                <a:lnTo>
                  <a:pt x="106" y="3"/>
                </a:lnTo>
                <a:lnTo>
                  <a:pt x="106" y="1"/>
                </a:lnTo>
                <a:lnTo>
                  <a:pt x="107" y="1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8" y="3"/>
                </a:lnTo>
                <a:lnTo>
                  <a:pt x="109" y="1"/>
                </a:lnTo>
                <a:lnTo>
                  <a:pt x="109" y="1"/>
                </a:lnTo>
                <a:lnTo>
                  <a:pt x="109" y="3"/>
                </a:lnTo>
                <a:lnTo>
                  <a:pt x="110" y="3"/>
                </a:lnTo>
                <a:lnTo>
                  <a:pt x="110" y="4"/>
                </a:lnTo>
                <a:lnTo>
                  <a:pt x="110" y="3"/>
                </a:lnTo>
                <a:lnTo>
                  <a:pt x="112" y="3"/>
                </a:lnTo>
                <a:lnTo>
                  <a:pt x="112" y="2"/>
                </a:lnTo>
                <a:lnTo>
                  <a:pt x="113" y="3"/>
                </a:lnTo>
                <a:lnTo>
                  <a:pt x="113" y="3"/>
                </a:lnTo>
                <a:lnTo>
                  <a:pt x="113" y="2"/>
                </a:lnTo>
                <a:lnTo>
                  <a:pt x="114" y="2"/>
                </a:lnTo>
                <a:lnTo>
                  <a:pt x="114" y="3"/>
                </a:lnTo>
                <a:lnTo>
                  <a:pt x="114" y="2"/>
                </a:lnTo>
                <a:lnTo>
                  <a:pt x="115" y="2"/>
                </a:lnTo>
                <a:lnTo>
                  <a:pt x="115" y="3"/>
                </a:lnTo>
                <a:lnTo>
                  <a:pt x="115" y="2"/>
                </a:lnTo>
                <a:lnTo>
                  <a:pt x="116" y="3"/>
                </a:lnTo>
                <a:lnTo>
                  <a:pt x="116" y="4"/>
                </a:lnTo>
                <a:lnTo>
                  <a:pt x="117" y="3"/>
                </a:lnTo>
                <a:lnTo>
                  <a:pt x="117" y="4"/>
                </a:lnTo>
                <a:lnTo>
                  <a:pt x="117" y="2"/>
                </a:lnTo>
                <a:lnTo>
                  <a:pt x="118" y="2"/>
                </a:lnTo>
                <a:lnTo>
                  <a:pt x="118" y="3"/>
                </a:lnTo>
                <a:lnTo>
                  <a:pt x="118" y="2"/>
                </a:lnTo>
                <a:lnTo>
                  <a:pt x="119" y="4"/>
                </a:lnTo>
                <a:lnTo>
                  <a:pt x="119" y="2"/>
                </a:lnTo>
                <a:lnTo>
                  <a:pt x="119" y="2"/>
                </a:lnTo>
                <a:lnTo>
                  <a:pt x="121" y="3"/>
                </a:lnTo>
                <a:lnTo>
                  <a:pt x="121" y="4"/>
                </a:lnTo>
                <a:lnTo>
                  <a:pt x="122" y="2"/>
                </a:lnTo>
                <a:lnTo>
                  <a:pt x="122" y="3"/>
                </a:lnTo>
                <a:lnTo>
                  <a:pt x="122" y="2"/>
                </a:lnTo>
                <a:lnTo>
                  <a:pt x="123" y="2"/>
                </a:lnTo>
                <a:lnTo>
                  <a:pt x="123" y="3"/>
                </a:lnTo>
                <a:lnTo>
                  <a:pt x="123" y="1"/>
                </a:lnTo>
                <a:lnTo>
                  <a:pt x="124" y="2"/>
                </a:lnTo>
                <a:lnTo>
                  <a:pt x="124" y="3"/>
                </a:lnTo>
                <a:lnTo>
                  <a:pt x="124" y="2"/>
                </a:lnTo>
                <a:lnTo>
                  <a:pt x="125" y="3"/>
                </a:lnTo>
                <a:lnTo>
                  <a:pt x="125" y="4"/>
                </a:lnTo>
                <a:lnTo>
                  <a:pt x="126" y="2"/>
                </a:lnTo>
                <a:lnTo>
                  <a:pt x="126" y="3"/>
                </a:lnTo>
                <a:lnTo>
                  <a:pt x="126" y="2"/>
                </a:lnTo>
                <a:lnTo>
                  <a:pt x="127" y="2"/>
                </a:lnTo>
                <a:lnTo>
                  <a:pt x="127" y="3"/>
                </a:lnTo>
                <a:lnTo>
                  <a:pt x="127" y="4"/>
                </a:lnTo>
                <a:lnTo>
                  <a:pt x="128" y="3"/>
                </a:lnTo>
                <a:lnTo>
                  <a:pt x="128" y="2"/>
                </a:lnTo>
                <a:lnTo>
                  <a:pt x="128" y="2"/>
                </a:lnTo>
                <a:lnTo>
                  <a:pt x="129" y="3"/>
                </a:lnTo>
                <a:lnTo>
                  <a:pt x="129" y="3"/>
                </a:lnTo>
                <a:lnTo>
                  <a:pt x="131" y="4"/>
                </a:lnTo>
                <a:lnTo>
                  <a:pt x="131" y="4"/>
                </a:lnTo>
                <a:lnTo>
                  <a:pt x="131" y="2"/>
                </a:lnTo>
                <a:lnTo>
                  <a:pt x="132" y="4"/>
                </a:lnTo>
                <a:lnTo>
                  <a:pt x="132" y="4"/>
                </a:lnTo>
                <a:lnTo>
                  <a:pt x="132" y="5"/>
                </a:lnTo>
                <a:lnTo>
                  <a:pt x="133" y="3"/>
                </a:lnTo>
                <a:lnTo>
                  <a:pt x="133" y="3"/>
                </a:lnTo>
                <a:lnTo>
                  <a:pt x="133" y="2"/>
                </a:lnTo>
                <a:lnTo>
                  <a:pt x="134" y="4"/>
                </a:lnTo>
                <a:lnTo>
                  <a:pt x="134" y="3"/>
                </a:lnTo>
                <a:lnTo>
                  <a:pt x="135" y="3"/>
                </a:lnTo>
                <a:lnTo>
                  <a:pt x="135" y="3"/>
                </a:lnTo>
                <a:lnTo>
                  <a:pt x="135" y="2"/>
                </a:lnTo>
                <a:lnTo>
                  <a:pt x="136" y="1"/>
                </a:lnTo>
                <a:lnTo>
                  <a:pt x="136" y="3"/>
                </a:lnTo>
                <a:lnTo>
                  <a:pt x="136" y="1"/>
                </a:lnTo>
                <a:lnTo>
                  <a:pt x="137" y="2"/>
                </a:lnTo>
                <a:lnTo>
                  <a:pt x="137" y="4"/>
                </a:lnTo>
                <a:lnTo>
                  <a:pt x="137" y="3"/>
                </a:lnTo>
                <a:lnTo>
                  <a:pt x="138" y="2"/>
                </a:lnTo>
                <a:lnTo>
                  <a:pt x="138" y="3"/>
                </a:lnTo>
                <a:lnTo>
                  <a:pt x="140" y="3"/>
                </a:lnTo>
                <a:lnTo>
                  <a:pt x="140" y="2"/>
                </a:lnTo>
                <a:lnTo>
                  <a:pt x="140" y="3"/>
                </a:lnTo>
                <a:lnTo>
                  <a:pt x="141" y="3"/>
                </a:lnTo>
                <a:lnTo>
                  <a:pt x="141" y="3"/>
                </a:lnTo>
                <a:lnTo>
                  <a:pt x="141" y="4"/>
                </a:lnTo>
                <a:lnTo>
                  <a:pt x="142" y="3"/>
                </a:lnTo>
                <a:lnTo>
                  <a:pt x="142" y="2"/>
                </a:lnTo>
                <a:lnTo>
                  <a:pt x="143" y="3"/>
                </a:lnTo>
                <a:lnTo>
                  <a:pt x="143" y="3"/>
                </a:lnTo>
                <a:lnTo>
                  <a:pt x="143" y="1"/>
                </a:lnTo>
                <a:lnTo>
                  <a:pt x="144" y="2"/>
                </a:lnTo>
                <a:lnTo>
                  <a:pt x="144" y="1"/>
                </a:lnTo>
                <a:lnTo>
                  <a:pt x="144" y="1"/>
                </a:lnTo>
                <a:lnTo>
                  <a:pt x="145" y="1"/>
                </a:lnTo>
                <a:lnTo>
                  <a:pt x="145" y="3"/>
                </a:lnTo>
                <a:lnTo>
                  <a:pt x="145" y="1"/>
                </a:lnTo>
                <a:lnTo>
                  <a:pt x="146" y="2"/>
                </a:lnTo>
                <a:lnTo>
                  <a:pt x="146" y="3"/>
                </a:lnTo>
                <a:lnTo>
                  <a:pt x="147" y="2"/>
                </a:lnTo>
                <a:lnTo>
                  <a:pt x="147" y="2"/>
                </a:lnTo>
                <a:lnTo>
                  <a:pt x="147" y="1"/>
                </a:lnTo>
                <a:lnTo>
                  <a:pt x="149" y="1"/>
                </a:lnTo>
                <a:lnTo>
                  <a:pt x="149" y="2"/>
                </a:lnTo>
                <a:lnTo>
                  <a:pt x="149" y="2"/>
                </a:lnTo>
                <a:lnTo>
                  <a:pt x="150" y="3"/>
                </a:lnTo>
                <a:lnTo>
                  <a:pt x="150" y="2"/>
                </a:lnTo>
                <a:lnTo>
                  <a:pt x="150" y="4"/>
                </a:lnTo>
                <a:lnTo>
                  <a:pt x="151" y="4"/>
                </a:lnTo>
                <a:lnTo>
                  <a:pt x="151" y="3"/>
                </a:lnTo>
                <a:lnTo>
                  <a:pt x="152" y="2"/>
                </a:lnTo>
                <a:lnTo>
                  <a:pt x="152" y="4"/>
                </a:lnTo>
                <a:lnTo>
                  <a:pt x="152" y="3"/>
                </a:lnTo>
                <a:lnTo>
                  <a:pt x="153" y="3"/>
                </a:lnTo>
                <a:lnTo>
                  <a:pt x="153" y="4"/>
                </a:lnTo>
                <a:lnTo>
                  <a:pt x="153" y="4"/>
                </a:lnTo>
                <a:lnTo>
                  <a:pt x="154" y="3"/>
                </a:lnTo>
                <a:lnTo>
                  <a:pt x="154" y="4"/>
                </a:lnTo>
                <a:lnTo>
                  <a:pt x="154" y="2"/>
                </a:lnTo>
                <a:lnTo>
                  <a:pt x="155" y="4"/>
                </a:lnTo>
                <a:lnTo>
                  <a:pt x="155" y="2"/>
                </a:lnTo>
                <a:lnTo>
                  <a:pt x="156" y="3"/>
                </a:lnTo>
                <a:lnTo>
                  <a:pt x="156" y="3"/>
                </a:lnTo>
                <a:lnTo>
                  <a:pt x="156" y="3"/>
                </a:lnTo>
                <a:lnTo>
                  <a:pt x="158" y="3"/>
                </a:lnTo>
                <a:lnTo>
                  <a:pt x="158" y="3"/>
                </a:lnTo>
                <a:lnTo>
                  <a:pt x="158" y="2"/>
                </a:lnTo>
                <a:lnTo>
                  <a:pt x="159" y="4"/>
                </a:lnTo>
                <a:lnTo>
                  <a:pt x="159" y="3"/>
                </a:lnTo>
                <a:lnTo>
                  <a:pt x="159" y="4"/>
                </a:lnTo>
                <a:lnTo>
                  <a:pt x="160" y="4"/>
                </a:lnTo>
                <a:lnTo>
                  <a:pt x="160" y="4"/>
                </a:lnTo>
                <a:lnTo>
                  <a:pt x="161" y="1"/>
                </a:lnTo>
                <a:lnTo>
                  <a:pt x="161" y="3"/>
                </a:lnTo>
                <a:lnTo>
                  <a:pt x="161" y="2"/>
                </a:lnTo>
                <a:lnTo>
                  <a:pt x="162" y="2"/>
                </a:lnTo>
                <a:lnTo>
                  <a:pt x="162" y="3"/>
                </a:lnTo>
                <a:lnTo>
                  <a:pt x="162" y="3"/>
                </a:lnTo>
                <a:lnTo>
                  <a:pt x="163" y="3"/>
                </a:lnTo>
                <a:lnTo>
                  <a:pt x="163" y="4"/>
                </a:lnTo>
                <a:lnTo>
                  <a:pt x="163" y="4"/>
                </a:lnTo>
                <a:lnTo>
                  <a:pt x="164" y="3"/>
                </a:lnTo>
                <a:lnTo>
                  <a:pt x="164" y="2"/>
                </a:lnTo>
                <a:lnTo>
                  <a:pt x="165" y="3"/>
                </a:lnTo>
                <a:lnTo>
                  <a:pt x="165" y="4"/>
                </a:lnTo>
                <a:lnTo>
                  <a:pt x="165" y="3"/>
                </a:lnTo>
                <a:lnTo>
                  <a:pt x="167" y="1"/>
                </a:lnTo>
                <a:lnTo>
                  <a:pt x="167" y="3"/>
                </a:lnTo>
                <a:lnTo>
                  <a:pt x="167" y="3"/>
                </a:lnTo>
                <a:lnTo>
                  <a:pt x="168" y="2"/>
                </a:lnTo>
                <a:lnTo>
                  <a:pt x="168" y="1"/>
                </a:lnTo>
                <a:lnTo>
                  <a:pt x="168" y="1"/>
                </a:lnTo>
                <a:lnTo>
                  <a:pt x="169" y="3"/>
                </a:lnTo>
                <a:lnTo>
                  <a:pt x="169" y="3"/>
                </a:lnTo>
                <a:lnTo>
                  <a:pt x="170" y="3"/>
                </a:lnTo>
                <a:lnTo>
                  <a:pt x="170" y="3"/>
                </a:lnTo>
                <a:lnTo>
                  <a:pt x="170" y="2"/>
                </a:lnTo>
                <a:lnTo>
                  <a:pt x="171" y="1"/>
                </a:lnTo>
                <a:lnTo>
                  <a:pt x="171" y="3"/>
                </a:lnTo>
                <a:lnTo>
                  <a:pt x="171" y="4"/>
                </a:lnTo>
                <a:lnTo>
                  <a:pt x="172" y="3"/>
                </a:lnTo>
                <a:lnTo>
                  <a:pt x="172" y="2"/>
                </a:lnTo>
                <a:lnTo>
                  <a:pt x="172" y="2"/>
                </a:lnTo>
                <a:lnTo>
                  <a:pt x="173" y="4"/>
                </a:lnTo>
                <a:lnTo>
                  <a:pt x="173" y="3"/>
                </a:lnTo>
                <a:lnTo>
                  <a:pt x="174" y="4"/>
                </a:lnTo>
                <a:lnTo>
                  <a:pt x="174" y="3"/>
                </a:lnTo>
                <a:lnTo>
                  <a:pt x="174" y="3"/>
                </a:lnTo>
                <a:lnTo>
                  <a:pt x="176" y="4"/>
                </a:lnTo>
                <a:lnTo>
                  <a:pt x="176" y="3"/>
                </a:lnTo>
                <a:lnTo>
                  <a:pt x="176" y="3"/>
                </a:lnTo>
                <a:lnTo>
                  <a:pt x="177" y="4"/>
                </a:lnTo>
                <a:lnTo>
                  <a:pt x="177" y="1"/>
                </a:lnTo>
                <a:lnTo>
                  <a:pt x="177" y="2"/>
                </a:lnTo>
                <a:lnTo>
                  <a:pt x="178" y="3"/>
                </a:lnTo>
                <a:lnTo>
                  <a:pt x="178" y="1"/>
                </a:lnTo>
                <a:lnTo>
                  <a:pt x="179" y="4"/>
                </a:lnTo>
                <a:lnTo>
                  <a:pt x="179" y="2"/>
                </a:lnTo>
                <a:lnTo>
                  <a:pt x="179" y="1"/>
                </a:lnTo>
                <a:lnTo>
                  <a:pt x="180" y="2"/>
                </a:lnTo>
                <a:lnTo>
                  <a:pt x="180" y="2"/>
                </a:lnTo>
                <a:lnTo>
                  <a:pt x="180" y="4"/>
                </a:lnTo>
                <a:lnTo>
                  <a:pt x="181" y="1"/>
                </a:lnTo>
                <a:lnTo>
                  <a:pt x="181" y="3"/>
                </a:lnTo>
                <a:lnTo>
                  <a:pt x="181" y="2"/>
                </a:lnTo>
                <a:lnTo>
                  <a:pt x="182" y="3"/>
                </a:lnTo>
                <a:lnTo>
                  <a:pt x="182" y="3"/>
                </a:lnTo>
                <a:lnTo>
                  <a:pt x="183" y="1"/>
                </a:lnTo>
                <a:lnTo>
                  <a:pt x="183" y="3"/>
                </a:lnTo>
                <a:lnTo>
                  <a:pt x="183" y="4"/>
                </a:lnTo>
                <a:lnTo>
                  <a:pt x="185" y="1"/>
                </a:lnTo>
                <a:lnTo>
                  <a:pt x="185" y="3"/>
                </a:lnTo>
                <a:lnTo>
                  <a:pt x="185" y="4"/>
                </a:lnTo>
                <a:lnTo>
                  <a:pt x="186" y="4"/>
                </a:lnTo>
                <a:lnTo>
                  <a:pt x="186" y="4"/>
                </a:lnTo>
                <a:lnTo>
                  <a:pt x="187" y="4"/>
                </a:lnTo>
                <a:lnTo>
                  <a:pt x="187" y="3"/>
                </a:lnTo>
                <a:lnTo>
                  <a:pt x="187" y="1"/>
                </a:lnTo>
                <a:lnTo>
                  <a:pt x="188" y="3"/>
                </a:lnTo>
                <a:lnTo>
                  <a:pt x="188" y="3"/>
                </a:lnTo>
                <a:lnTo>
                  <a:pt x="188" y="1"/>
                </a:lnTo>
                <a:lnTo>
                  <a:pt x="189" y="3"/>
                </a:lnTo>
                <a:lnTo>
                  <a:pt x="189" y="2"/>
                </a:lnTo>
                <a:lnTo>
                  <a:pt x="189" y="2"/>
                </a:lnTo>
                <a:lnTo>
                  <a:pt x="190" y="1"/>
                </a:lnTo>
                <a:lnTo>
                  <a:pt x="190" y="3"/>
                </a:lnTo>
                <a:lnTo>
                  <a:pt x="191" y="1"/>
                </a:lnTo>
                <a:lnTo>
                  <a:pt x="191" y="2"/>
                </a:lnTo>
                <a:lnTo>
                  <a:pt x="191" y="4"/>
                </a:lnTo>
                <a:lnTo>
                  <a:pt x="192" y="3"/>
                </a:lnTo>
                <a:lnTo>
                  <a:pt x="192" y="3"/>
                </a:lnTo>
                <a:lnTo>
                  <a:pt x="192" y="2"/>
                </a:lnTo>
                <a:lnTo>
                  <a:pt x="194" y="3"/>
                </a:lnTo>
                <a:lnTo>
                  <a:pt x="194" y="2"/>
                </a:lnTo>
                <a:lnTo>
                  <a:pt x="194" y="2"/>
                </a:lnTo>
                <a:lnTo>
                  <a:pt x="195" y="3"/>
                </a:lnTo>
                <a:lnTo>
                  <a:pt x="195" y="2"/>
                </a:lnTo>
                <a:lnTo>
                  <a:pt x="196" y="4"/>
                </a:lnTo>
                <a:lnTo>
                  <a:pt x="196" y="2"/>
                </a:lnTo>
                <a:lnTo>
                  <a:pt x="196" y="2"/>
                </a:lnTo>
                <a:lnTo>
                  <a:pt x="197" y="3"/>
                </a:lnTo>
                <a:lnTo>
                  <a:pt x="197" y="3"/>
                </a:lnTo>
                <a:lnTo>
                  <a:pt x="197" y="4"/>
                </a:lnTo>
                <a:lnTo>
                  <a:pt x="198" y="1"/>
                </a:lnTo>
                <a:lnTo>
                  <a:pt x="198" y="3"/>
                </a:lnTo>
                <a:lnTo>
                  <a:pt x="198" y="3"/>
                </a:lnTo>
                <a:lnTo>
                  <a:pt x="199" y="2"/>
                </a:lnTo>
                <a:lnTo>
                  <a:pt x="199" y="4"/>
                </a:lnTo>
                <a:lnTo>
                  <a:pt x="200" y="3"/>
                </a:lnTo>
                <a:lnTo>
                  <a:pt x="200" y="3"/>
                </a:lnTo>
                <a:lnTo>
                  <a:pt x="200" y="2"/>
                </a:lnTo>
                <a:lnTo>
                  <a:pt x="201" y="3"/>
                </a:lnTo>
                <a:lnTo>
                  <a:pt x="201" y="2"/>
                </a:lnTo>
                <a:lnTo>
                  <a:pt x="201" y="4"/>
                </a:lnTo>
                <a:lnTo>
                  <a:pt x="203" y="2"/>
                </a:lnTo>
                <a:lnTo>
                  <a:pt x="203" y="4"/>
                </a:lnTo>
                <a:lnTo>
                  <a:pt x="203" y="3"/>
                </a:lnTo>
                <a:lnTo>
                  <a:pt x="204" y="2"/>
                </a:lnTo>
                <a:lnTo>
                  <a:pt x="204" y="3"/>
                </a:lnTo>
                <a:lnTo>
                  <a:pt x="205" y="3"/>
                </a:lnTo>
                <a:lnTo>
                  <a:pt x="205" y="3"/>
                </a:lnTo>
                <a:lnTo>
                  <a:pt x="205" y="2"/>
                </a:lnTo>
                <a:lnTo>
                  <a:pt x="206" y="1"/>
                </a:lnTo>
                <a:lnTo>
                  <a:pt x="206" y="4"/>
                </a:lnTo>
                <a:lnTo>
                  <a:pt x="206" y="3"/>
                </a:lnTo>
                <a:lnTo>
                  <a:pt x="207" y="3"/>
                </a:lnTo>
                <a:lnTo>
                  <a:pt x="207" y="1"/>
                </a:lnTo>
                <a:lnTo>
                  <a:pt x="207" y="2"/>
                </a:lnTo>
                <a:lnTo>
                  <a:pt x="208" y="4"/>
                </a:lnTo>
                <a:lnTo>
                  <a:pt x="208" y="2"/>
                </a:lnTo>
                <a:lnTo>
                  <a:pt x="209" y="4"/>
                </a:lnTo>
                <a:lnTo>
                  <a:pt x="209" y="3"/>
                </a:lnTo>
                <a:lnTo>
                  <a:pt x="209" y="3"/>
                </a:lnTo>
                <a:lnTo>
                  <a:pt x="210" y="3"/>
                </a:lnTo>
                <a:lnTo>
                  <a:pt x="210" y="3"/>
                </a:lnTo>
                <a:lnTo>
                  <a:pt x="210" y="3"/>
                </a:lnTo>
                <a:lnTo>
                  <a:pt x="212" y="3"/>
                </a:lnTo>
                <a:lnTo>
                  <a:pt x="212" y="3"/>
                </a:lnTo>
                <a:lnTo>
                  <a:pt x="212" y="3"/>
                </a:lnTo>
                <a:lnTo>
                  <a:pt x="213" y="3"/>
                </a:lnTo>
                <a:lnTo>
                  <a:pt x="213" y="3"/>
                </a:lnTo>
                <a:lnTo>
                  <a:pt x="214" y="4"/>
                </a:lnTo>
                <a:lnTo>
                  <a:pt x="214" y="2"/>
                </a:lnTo>
                <a:lnTo>
                  <a:pt x="214" y="4"/>
                </a:lnTo>
                <a:lnTo>
                  <a:pt x="215" y="3"/>
                </a:lnTo>
                <a:lnTo>
                  <a:pt x="215" y="4"/>
                </a:lnTo>
                <a:lnTo>
                  <a:pt x="215" y="1"/>
                </a:lnTo>
                <a:lnTo>
                  <a:pt x="216" y="2"/>
                </a:lnTo>
                <a:lnTo>
                  <a:pt x="216" y="3"/>
                </a:lnTo>
                <a:lnTo>
                  <a:pt x="216" y="4"/>
                </a:lnTo>
                <a:lnTo>
                  <a:pt x="217" y="2"/>
                </a:lnTo>
                <a:lnTo>
                  <a:pt x="217" y="4"/>
                </a:lnTo>
                <a:lnTo>
                  <a:pt x="218" y="1"/>
                </a:lnTo>
                <a:lnTo>
                  <a:pt x="218" y="3"/>
                </a:lnTo>
                <a:lnTo>
                  <a:pt x="218" y="3"/>
                </a:lnTo>
                <a:lnTo>
                  <a:pt x="219" y="2"/>
                </a:lnTo>
                <a:lnTo>
                  <a:pt x="219" y="4"/>
                </a:lnTo>
                <a:lnTo>
                  <a:pt x="219" y="2"/>
                </a:lnTo>
                <a:lnTo>
                  <a:pt x="221" y="1"/>
                </a:lnTo>
                <a:lnTo>
                  <a:pt x="221" y="4"/>
                </a:lnTo>
                <a:lnTo>
                  <a:pt x="221" y="4"/>
                </a:lnTo>
                <a:lnTo>
                  <a:pt x="222" y="3"/>
                </a:lnTo>
                <a:lnTo>
                  <a:pt x="222" y="4"/>
                </a:lnTo>
                <a:lnTo>
                  <a:pt x="223" y="2"/>
                </a:lnTo>
                <a:lnTo>
                  <a:pt x="223" y="3"/>
                </a:lnTo>
                <a:lnTo>
                  <a:pt x="223" y="3"/>
                </a:lnTo>
                <a:lnTo>
                  <a:pt x="224" y="3"/>
                </a:lnTo>
                <a:lnTo>
                  <a:pt x="224" y="3"/>
                </a:lnTo>
                <a:lnTo>
                  <a:pt x="224" y="4"/>
                </a:lnTo>
                <a:lnTo>
                  <a:pt x="225" y="4"/>
                </a:lnTo>
                <a:lnTo>
                  <a:pt x="225" y="2"/>
                </a:lnTo>
                <a:lnTo>
                  <a:pt x="226" y="3"/>
                </a:lnTo>
                <a:lnTo>
                  <a:pt x="226" y="2"/>
                </a:lnTo>
                <a:lnTo>
                  <a:pt x="226" y="1"/>
                </a:lnTo>
                <a:lnTo>
                  <a:pt x="227" y="1"/>
                </a:lnTo>
                <a:lnTo>
                  <a:pt x="227" y="2"/>
                </a:lnTo>
                <a:lnTo>
                  <a:pt x="227" y="3"/>
                </a:lnTo>
                <a:lnTo>
                  <a:pt x="228" y="3"/>
                </a:lnTo>
                <a:lnTo>
                  <a:pt x="228" y="2"/>
                </a:lnTo>
                <a:lnTo>
                  <a:pt x="228" y="2"/>
                </a:lnTo>
                <a:lnTo>
                  <a:pt x="230" y="1"/>
                </a:lnTo>
                <a:lnTo>
                  <a:pt x="230" y="3"/>
                </a:lnTo>
                <a:lnTo>
                  <a:pt x="231" y="2"/>
                </a:lnTo>
                <a:lnTo>
                  <a:pt x="231" y="4"/>
                </a:lnTo>
                <a:lnTo>
                  <a:pt x="231" y="4"/>
                </a:lnTo>
                <a:lnTo>
                  <a:pt x="232" y="4"/>
                </a:lnTo>
                <a:lnTo>
                  <a:pt x="232" y="4"/>
                </a:lnTo>
                <a:lnTo>
                  <a:pt x="232" y="3"/>
                </a:lnTo>
                <a:lnTo>
                  <a:pt x="233" y="3"/>
                </a:lnTo>
                <a:lnTo>
                  <a:pt x="233" y="2"/>
                </a:lnTo>
                <a:lnTo>
                  <a:pt x="233" y="4"/>
                </a:lnTo>
                <a:lnTo>
                  <a:pt x="234" y="2"/>
                </a:lnTo>
                <a:lnTo>
                  <a:pt x="234" y="3"/>
                </a:lnTo>
                <a:lnTo>
                  <a:pt x="235" y="3"/>
                </a:lnTo>
                <a:lnTo>
                  <a:pt x="235" y="4"/>
                </a:lnTo>
                <a:lnTo>
                  <a:pt x="235" y="4"/>
                </a:lnTo>
                <a:lnTo>
                  <a:pt x="236" y="4"/>
                </a:lnTo>
                <a:lnTo>
                  <a:pt x="236" y="4"/>
                </a:lnTo>
                <a:lnTo>
                  <a:pt x="236" y="3"/>
                </a:lnTo>
                <a:lnTo>
                  <a:pt x="237" y="4"/>
                </a:lnTo>
                <a:lnTo>
                  <a:pt x="237" y="2"/>
                </a:lnTo>
                <a:lnTo>
                  <a:pt x="237" y="2"/>
                </a:lnTo>
                <a:lnTo>
                  <a:pt x="239" y="4"/>
                </a:lnTo>
                <a:lnTo>
                  <a:pt x="239" y="3"/>
                </a:lnTo>
                <a:lnTo>
                  <a:pt x="240" y="2"/>
                </a:lnTo>
                <a:lnTo>
                  <a:pt x="240" y="2"/>
                </a:lnTo>
                <a:lnTo>
                  <a:pt x="240" y="3"/>
                </a:lnTo>
                <a:lnTo>
                  <a:pt x="241" y="3"/>
                </a:lnTo>
                <a:lnTo>
                  <a:pt x="241" y="3"/>
                </a:lnTo>
                <a:lnTo>
                  <a:pt x="241" y="3"/>
                </a:lnTo>
                <a:lnTo>
                  <a:pt x="242" y="4"/>
                </a:lnTo>
                <a:lnTo>
                  <a:pt x="242" y="3"/>
                </a:lnTo>
                <a:lnTo>
                  <a:pt x="242" y="2"/>
                </a:lnTo>
                <a:lnTo>
                  <a:pt x="243" y="1"/>
                </a:lnTo>
                <a:lnTo>
                  <a:pt x="243" y="4"/>
                </a:lnTo>
                <a:lnTo>
                  <a:pt x="244" y="1"/>
                </a:lnTo>
                <a:lnTo>
                  <a:pt x="244" y="3"/>
                </a:lnTo>
                <a:lnTo>
                  <a:pt x="244" y="1"/>
                </a:lnTo>
                <a:lnTo>
                  <a:pt x="245" y="2"/>
                </a:lnTo>
                <a:lnTo>
                  <a:pt x="245" y="1"/>
                </a:lnTo>
                <a:lnTo>
                  <a:pt x="245" y="4"/>
                </a:lnTo>
                <a:lnTo>
                  <a:pt x="246" y="3"/>
                </a:lnTo>
                <a:lnTo>
                  <a:pt x="246" y="3"/>
                </a:lnTo>
                <a:lnTo>
                  <a:pt x="246" y="3"/>
                </a:lnTo>
                <a:lnTo>
                  <a:pt x="248" y="4"/>
                </a:lnTo>
                <a:lnTo>
                  <a:pt x="248" y="3"/>
                </a:lnTo>
                <a:lnTo>
                  <a:pt x="249" y="2"/>
                </a:lnTo>
                <a:lnTo>
                  <a:pt x="249" y="3"/>
                </a:lnTo>
                <a:lnTo>
                  <a:pt x="249" y="4"/>
                </a:lnTo>
                <a:lnTo>
                  <a:pt x="250" y="3"/>
                </a:lnTo>
                <a:lnTo>
                  <a:pt x="250" y="3"/>
                </a:lnTo>
                <a:lnTo>
                  <a:pt x="250" y="3"/>
                </a:lnTo>
                <a:lnTo>
                  <a:pt x="251" y="2"/>
                </a:lnTo>
                <a:lnTo>
                  <a:pt x="251" y="4"/>
                </a:lnTo>
                <a:lnTo>
                  <a:pt x="251" y="3"/>
                </a:lnTo>
                <a:lnTo>
                  <a:pt x="252" y="2"/>
                </a:lnTo>
                <a:lnTo>
                  <a:pt x="252" y="3"/>
                </a:lnTo>
                <a:lnTo>
                  <a:pt x="253" y="3"/>
                </a:lnTo>
                <a:lnTo>
                  <a:pt x="253" y="3"/>
                </a:lnTo>
                <a:lnTo>
                  <a:pt x="253" y="2"/>
                </a:lnTo>
                <a:lnTo>
                  <a:pt x="254" y="4"/>
                </a:lnTo>
                <a:lnTo>
                  <a:pt x="254" y="3"/>
                </a:lnTo>
                <a:lnTo>
                  <a:pt x="254" y="1"/>
                </a:lnTo>
                <a:lnTo>
                  <a:pt x="255" y="2"/>
                </a:lnTo>
                <a:lnTo>
                  <a:pt x="255" y="3"/>
                </a:lnTo>
                <a:lnTo>
                  <a:pt x="255" y="2"/>
                </a:lnTo>
                <a:lnTo>
                  <a:pt x="257" y="4"/>
                </a:lnTo>
                <a:lnTo>
                  <a:pt x="257" y="3"/>
                </a:lnTo>
                <a:lnTo>
                  <a:pt x="258" y="4"/>
                </a:lnTo>
                <a:lnTo>
                  <a:pt x="258" y="2"/>
                </a:lnTo>
                <a:lnTo>
                  <a:pt x="258" y="3"/>
                </a:lnTo>
                <a:lnTo>
                  <a:pt x="259" y="2"/>
                </a:lnTo>
                <a:lnTo>
                  <a:pt x="259" y="3"/>
                </a:lnTo>
                <a:lnTo>
                  <a:pt x="259" y="2"/>
                </a:lnTo>
                <a:lnTo>
                  <a:pt x="260" y="1"/>
                </a:lnTo>
                <a:lnTo>
                  <a:pt x="260" y="4"/>
                </a:lnTo>
                <a:lnTo>
                  <a:pt x="260" y="2"/>
                </a:lnTo>
                <a:lnTo>
                  <a:pt x="261" y="3"/>
                </a:lnTo>
                <a:lnTo>
                  <a:pt x="261" y="3"/>
                </a:lnTo>
                <a:lnTo>
                  <a:pt x="262" y="1"/>
                </a:lnTo>
                <a:lnTo>
                  <a:pt x="262" y="3"/>
                </a:lnTo>
                <a:lnTo>
                  <a:pt x="262" y="3"/>
                </a:lnTo>
                <a:lnTo>
                  <a:pt x="263" y="2"/>
                </a:lnTo>
                <a:lnTo>
                  <a:pt x="263" y="3"/>
                </a:lnTo>
                <a:lnTo>
                  <a:pt x="263" y="2"/>
                </a:lnTo>
                <a:lnTo>
                  <a:pt x="264" y="4"/>
                </a:lnTo>
                <a:lnTo>
                  <a:pt x="264" y="2"/>
                </a:lnTo>
                <a:lnTo>
                  <a:pt x="264" y="2"/>
                </a:lnTo>
                <a:lnTo>
                  <a:pt x="266" y="2"/>
                </a:lnTo>
                <a:lnTo>
                  <a:pt x="266" y="3"/>
                </a:lnTo>
                <a:lnTo>
                  <a:pt x="267" y="3"/>
                </a:lnTo>
                <a:lnTo>
                  <a:pt x="267" y="3"/>
                </a:lnTo>
                <a:lnTo>
                  <a:pt x="267" y="3"/>
                </a:lnTo>
                <a:lnTo>
                  <a:pt x="268" y="4"/>
                </a:lnTo>
                <a:lnTo>
                  <a:pt x="268" y="3"/>
                </a:lnTo>
                <a:lnTo>
                  <a:pt x="268" y="4"/>
                </a:lnTo>
                <a:lnTo>
                  <a:pt x="269" y="2"/>
                </a:lnTo>
                <a:lnTo>
                  <a:pt x="269" y="1"/>
                </a:lnTo>
                <a:lnTo>
                  <a:pt x="270" y="1"/>
                </a:lnTo>
                <a:lnTo>
                  <a:pt x="270" y="2"/>
                </a:lnTo>
                <a:lnTo>
                  <a:pt x="270" y="3"/>
                </a:lnTo>
                <a:lnTo>
                  <a:pt x="271" y="3"/>
                </a:lnTo>
                <a:lnTo>
                  <a:pt x="271" y="3"/>
                </a:lnTo>
                <a:lnTo>
                  <a:pt x="271" y="2"/>
                </a:lnTo>
                <a:lnTo>
                  <a:pt x="272" y="3"/>
                </a:lnTo>
                <a:lnTo>
                  <a:pt x="272" y="1"/>
                </a:lnTo>
                <a:lnTo>
                  <a:pt x="272" y="2"/>
                </a:lnTo>
                <a:lnTo>
                  <a:pt x="273" y="3"/>
                </a:lnTo>
                <a:lnTo>
                  <a:pt x="273" y="4"/>
                </a:lnTo>
                <a:lnTo>
                  <a:pt x="275" y="2"/>
                </a:lnTo>
                <a:lnTo>
                  <a:pt x="275" y="2"/>
                </a:lnTo>
                <a:lnTo>
                  <a:pt x="275" y="1"/>
                </a:lnTo>
                <a:lnTo>
                  <a:pt x="276" y="4"/>
                </a:lnTo>
                <a:lnTo>
                  <a:pt x="276" y="4"/>
                </a:lnTo>
                <a:lnTo>
                  <a:pt x="276" y="3"/>
                </a:lnTo>
                <a:lnTo>
                  <a:pt x="277" y="2"/>
                </a:lnTo>
                <a:lnTo>
                  <a:pt x="277" y="3"/>
                </a:lnTo>
                <a:lnTo>
                  <a:pt x="277" y="2"/>
                </a:lnTo>
                <a:lnTo>
                  <a:pt x="278" y="2"/>
                </a:lnTo>
                <a:lnTo>
                  <a:pt x="278" y="3"/>
                </a:lnTo>
                <a:lnTo>
                  <a:pt x="279" y="3"/>
                </a:lnTo>
                <a:lnTo>
                  <a:pt x="279" y="3"/>
                </a:lnTo>
                <a:lnTo>
                  <a:pt x="279" y="3"/>
                </a:lnTo>
                <a:lnTo>
                  <a:pt x="280" y="2"/>
                </a:lnTo>
                <a:lnTo>
                  <a:pt x="280" y="4"/>
                </a:lnTo>
                <a:lnTo>
                  <a:pt x="280" y="3"/>
                </a:lnTo>
                <a:lnTo>
                  <a:pt x="281" y="3"/>
                </a:lnTo>
                <a:lnTo>
                  <a:pt x="281" y="4"/>
                </a:lnTo>
                <a:lnTo>
                  <a:pt x="281" y="2"/>
                </a:lnTo>
                <a:lnTo>
                  <a:pt x="282" y="2"/>
                </a:lnTo>
                <a:lnTo>
                  <a:pt x="282" y="2"/>
                </a:lnTo>
                <a:lnTo>
                  <a:pt x="284" y="4"/>
                </a:lnTo>
                <a:lnTo>
                  <a:pt x="284" y="3"/>
                </a:lnTo>
                <a:lnTo>
                  <a:pt x="284" y="1"/>
                </a:lnTo>
                <a:lnTo>
                  <a:pt x="285" y="4"/>
                </a:lnTo>
                <a:lnTo>
                  <a:pt x="285" y="3"/>
                </a:lnTo>
                <a:lnTo>
                  <a:pt x="285" y="2"/>
                </a:lnTo>
                <a:lnTo>
                  <a:pt x="286" y="1"/>
                </a:lnTo>
                <a:lnTo>
                  <a:pt x="286" y="3"/>
                </a:lnTo>
                <a:lnTo>
                  <a:pt x="286" y="3"/>
                </a:lnTo>
                <a:lnTo>
                  <a:pt x="287" y="3"/>
                </a:lnTo>
                <a:lnTo>
                  <a:pt x="287" y="1"/>
                </a:lnTo>
                <a:lnTo>
                  <a:pt x="288" y="2"/>
                </a:lnTo>
                <a:lnTo>
                  <a:pt x="288" y="4"/>
                </a:lnTo>
                <a:lnTo>
                  <a:pt x="288" y="3"/>
                </a:lnTo>
                <a:lnTo>
                  <a:pt x="289" y="3"/>
                </a:lnTo>
                <a:lnTo>
                  <a:pt x="289" y="2"/>
                </a:lnTo>
                <a:lnTo>
                  <a:pt x="289" y="4"/>
                </a:lnTo>
                <a:lnTo>
                  <a:pt x="290" y="3"/>
                </a:lnTo>
                <a:lnTo>
                  <a:pt x="290" y="2"/>
                </a:lnTo>
                <a:lnTo>
                  <a:pt x="290" y="2"/>
                </a:lnTo>
                <a:lnTo>
                  <a:pt x="291" y="4"/>
                </a:lnTo>
                <a:lnTo>
                  <a:pt x="291" y="2"/>
                </a:lnTo>
                <a:lnTo>
                  <a:pt x="293" y="4"/>
                </a:lnTo>
                <a:lnTo>
                  <a:pt x="293" y="3"/>
                </a:lnTo>
                <a:lnTo>
                  <a:pt x="293" y="2"/>
                </a:lnTo>
                <a:lnTo>
                  <a:pt x="294" y="4"/>
                </a:lnTo>
                <a:lnTo>
                  <a:pt x="294" y="3"/>
                </a:lnTo>
                <a:lnTo>
                  <a:pt x="294" y="4"/>
                </a:lnTo>
                <a:lnTo>
                  <a:pt x="295" y="3"/>
                </a:lnTo>
                <a:lnTo>
                  <a:pt x="295" y="2"/>
                </a:lnTo>
                <a:lnTo>
                  <a:pt x="295" y="3"/>
                </a:lnTo>
                <a:lnTo>
                  <a:pt x="296" y="2"/>
                </a:lnTo>
                <a:lnTo>
                  <a:pt x="296" y="3"/>
                </a:lnTo>
                <a:lnTo>
                  <a:pt x="297" y="3"/>
                </a:lnTo>
                <a:lnTo>
                  <a:pt x="297" y="3"/>
                </a:lnTo>
                <a:lnTo>
                  <a:pt x="297" y="4"/>
                </a:lnTo>
                <a:lnTo>
                  <a:pt x="298" y="4"/>
                </a:lnTo>
                <a:lnTo>
                  <a:pt x="298" y="4"/>
                </a:lnTo>
                <a:lnTo>
                  <a:pt x="298" y="3"/>
                </a:lnTo>
                <a:lnTo>
                  <a:pt x="299" y="3"/>
                </a:lnTo>
                <a:lnTo>
                  <a:pt x="299" y="4"/>
                </a:lnTo>
                <a:lnTo>
                  <a:pt x="299" y="3"/>
                </a:lnTo>
                <a:lnTo>
                  <a:pt x="300" y="4"/>
                </a:lnTo>
                <a:lnTo>
                  <a:pt x="300" y="3"/>
                </a:lnTo>
                <a:lnTo>
                  <a:pt x="302" y="4"/>
                </a:lnTo>
                <a:lnTo>
                  <a:pt x="302" y="2"/>
                </a:lnTo>
                <a:lnTo>
                  <a:pt x="302" y="3"/>
                </a:lnTo>
                <a:lnTo>
                  <a:pt x="303" y="3"/>
                </a:lnTo>
                <a:lnTo>
                  <a:pt x="303" y="1"/>
                </a:lnTo>
                <a:lnTo>
                  <a:pt x="303" y="3"/>
                </a:lnTo>
                <a:lnTo>
                  <a:pt x="304" y="4"/>
                </a:lnTo>
                <a:lnTo>
                  <a:pt x="304" y="3"/>
                </a:lnTo>
                <a:lnTo>
                  <a:pt x="304" y="3"/>
                </a:lnTo>
                <a:lnTo>
                  <a:pt x="305" y="4"/>
                </a:lnTo>
                <a:lnTo>
                  <a:pt x="305" y="4"/>
                </a:lnTo>
                <a:lnTo>
                  <a:pt x="306" y="2"/>
                </a:lnTo>
                <a:lnTo>
                  <a:pt x="306" y="4"/>
                </a:lnTo>
                <a:lnTo>
                  <a:pt x="306" y="2"/>
                </a:lnTo>
                <a:lnTo>
                  <a:pt x="307" y="2"/>
                </a:lnTo>
                <a:lnTo>
                  <a:pt x="307" y="4"/>
                </a:lnTo>
                <a:lnTo>
                  <a:pt x="307" y="2"/>
                </a:lnTo>
                <a:lnTo>
                  <a:pt x="308" y="2"/>
                </a:lnTo>
                <a:lnTo>
                  <a:pt x="308" y="3"/>
                </a:lnTo>
                <a:lnTo>
                  <a:pt x="308" y="1"/>
                </a:lnTo>
                <a:lnTo>
                  <a:pt x="309" y="3"/>
                </a:lnTo>
                <a:lnTo>
                  <a:pt x="309" y="1"/>
                </a:lnTo>
                <a:lnTo>
                  <a:pt x="311" y="2"/>
                </a:lnTo>
                <a:lnTo>
                  <a:pt x="311" y="3"/>
                </a:lnTo>
                <a:lnTo>
                  <a:pt x="311" y="3"/>
                </a:lnTo>
                <a:lnTo>
                  <a:pt x="312" y="3"/>
                </a:lnTo>
                <a:lnTo>
                  <a:pt x="312" y="1"/>
                </a:lnTo>
                <a:lnTo>
                  <a:pt x="312" y="4"/>
                </a:lnTo>
                <a:lnTo>
                  <a:pt x="313" y="2"/>
                </a:lnTo>
                <a:lnTo>
                  <a:pt x="313" y="4"/>
                </a:lnTo>
                <a:lnTo>
                  <a:pt x="314" y="4"/>
                </a:lnTo>
                <a:lnTo>
                  <a:pt x="314" y="1"/>
                </a:lnTo>
                <a:lnTo>
                  <a:pt x="314" y="3"/>
                </a:lnTo>
                <a:lnTo>
                  <a:pt x="315" y="2"/>
                </a:lnTo>
                <a:lnTo>
                  <a:pt x="315" y="3"/>
                </a:lnTo>
                <a:lnTo>
                  <a:pt x="315" y="3"/>
                </a:lnTo>
                <a:lnTo>
                  <a:pt x="316" y="3"/>
                </a:lnTo>
                <a:lnTo>
                  <a:pt x="316" y="3"/>
                </a:lnTo>
                <a:lnTo>
                  <a:pt x="316" y="4"/>
                </a:lnTo>
                <a:lnTo>
                  <a:pt x="317" y="2"/>
                </a:lnTo>
                <a:lnTo>
                  <a:pt x="317" y="4"/>
                </a:lnTo>
                <a:lnTo>
                  <a:pt x="318" y="4"/>
                </a:lnTo>
                <a:lnTo>
                  <a:pt x="318" y="3"/>
                </a:lnTo>
                <a:lnTo>
                  <a:pt x="318" y="1"/>
                </a:lnTo>
                <a:lnTo>
                  <a:pt x="320" y="3"/>
                </a:lnTo>
                <a:lnTo>
                  <a:pt x="320" y="4"/>
                </a:lnTo>
                <a:lnTo>
                  <a:pt x="320" y="3"/>
                </a:lnTo>
                <a:lnTo>
                  <a:pt x="321" y="3"/>
                </a:lnTo>
                <a:lnTo>
                  <a:pt x="321" y="2"/>
                </a:lnTo>
                <a:lnTo>
                  <a:pt x="321" y="2"/>
                </a:lnTo>
                <a:lnTo>
                  <a:pt x="322" y="3"/>
                </a:lnTo>
                <a:lnTo>
                  <a:pt x="322" y="2"/>
                </a:lnTo>
                <a:lnTo>
                  <a:pt x="323" y="2"/>
                </a:lnTo>
                <a:lnTo>
                  <a:pt x="323" y="2"/>
                </a:lnTo>
                <a:lnTo>
                  <a:pt x="323" y="1"/>
                </a:lnTo>
                <a:lnTo>
                  <a:pt x="324" y="3"/>
                </a:lnTo>
                <a:lnTo>
                  <a:pt x="324" y="1"/>
                </a:lnTo>
                <a:lnTo>
                  <a:pt x="324" y="2"/>
                </a:lnTo>
                <a:lnTo>
                  <a:pt x="325" y="3"/>
                </a:lnTo>
                <a:lnTo>
                  <a:pt x="325" y="3"/>
                </a:lnTo>
                <a:lnTo>
                  <a:pt x="325" y="3"/>
                </a:lnTo>
                <a:lnTo>
                  <a:pt x="326" y="4"/>
                </a:lnTo>
                <a:lnTo>
                  <a:pt x="326" y="4"/>
                </a:lnTo>
                <a:lnTo>
                  <a:pt x="327" y="3"/>
                </a:lnTo>
                <a:lnTo>
                  <a:pt x="327" y="2"/>
                </a:lnTo>
                <a:lnTo>
                  <a:pt x="327" y="2"/>
                </a:lnTo>
                <a:lnTo>
                  <a:pt x="329" y="3"/>
                </a:lnTo>
                <a:lnTo>
                  <a:pt x="329" y="4"/>
                </a:lnTo>
                <a:lnTo>
                  <a:pt x="329" y="2"/>
                </a:lnTo>
                <a:lnTo>
                  <a:pt x="330" y="2"/>
                </a:lnTo>
                <a:lnTo>
                  <a:pt x="330" y="1"/>
                </a:lnTo>
                <a:lnTo>
                  <a:pt x="330" y="1"/>
                </a:lnTo>
                <a:lnTo>
                  <a:pt x="331" y="2"/>
                </a:lnTo>
                <a:lnTo>
                  <a:pt x="331" y="3"/>
                </a:lnTo>
                <a:lnTo>
                  <a:pt x="332" y="4"/>
                </a:lnTo>
                <a:lnTo>
                  <a:pt x="332" y="2"/>
                </a:lnTo>
                <a:lnTo>
                  <a:pt x="332" y="1"/>
                </a:lnTo>
                <a:lnTo>
                  <a:pt x="333" y="2"/>
                </a:lnTo>
                <a:lnTo>
                  <a:pt x="333" y="2"/>
                </a:lnTo>
                <a:lnTo>
                  <a:pt x="333" y="3"/>
                </a:lnTo>
                <a:lnTo>
                  <a:pt x="334" y="3"/>
                </a:lnTo>
                <a:lnTo>
                  <a:pt x="334" y="3"/>
                </a:lnTo>
                <a:lnTo>
                  <a:pt x="334" y="2"/>
                </a:lnTo>
                <a:lnTo>
                  <a:pt x="335" y="2"/>
                </a:lnTo>
                <a:lnTo>
                  <a:pt x="335" y="3"/>
                </a:lnTo>
                <a:lnTo>
                  <a:pt x="336" y="1"/>
                </a:lnTo>
                <a:lnTo>
                  <a:pt x="336" y="2"/>
                </a:lnTo>
                <a:lnTo>
                  <a:pt x="336" y="1"/>
                </a:lnTo>
                <a:lnTo>
                  <a:pt x="338" y="2"/>
                </a:lnTo>
                <a:lnTo>
                  <a:pt x="338" y="3"/>
                </a:lnTo>
                <a:lnTo>
                  <a:pt x="338" y="4"/>
                </a:lnTo>
                <a:lnTo>
                  <a:pt x="339" y="4"/>
                </a:lnTo>
                <a:lnTo>
                  <a:pt x="339" y="3"/>
                </a:lnTo>
                <a:lnTo>
                  <a:pt x="339" y="4"/>
                </a:lnTo>
                <a:lnTo>
                  <a:pt x="340" y="3"/>
                </a:lnTo>
                <a:lnTo>
                  <a:pt x="340" y="3"/>
                </a:lnTo>
                <a:lnTo>
                  <a:pt x="341" y="4"/>
                </a:lnTo>
                <a:lnTo>
                  <a:pt x="341" y="3"/>
                </a:lnTo>
                <a:lnTo>
                  <a:pt x="341" y="2"/>
                </a:lnTo>
                <a:lnTo>
                  <a:pt x="342" y="2"/>
                </a:lnTo>
                <a:lnTo>
                  <a:pt x="342" y="2"/>
                </a:lnTo>
                <a:lnTo>
                  <a:pt x="342" y="3"/>
                </a:lnTo>
                <a:lnTo>
                  <a:pt x="343" y="4"/>
                </a:lnTo>
                <a:lnTo>
                  <a:pt x="343" y="3"/>
                </a:lnTo>
                <a:lnTo>
                  <a:pt x="343" y="2"/>
                </a:lnTo>
                <a:lnTo>
                  <a:pt x="344" y="3"/>
                </a:lnTo>
                <a:lnTo>
                  <a:pt x="344" y="3"/>
                </a:lnTo>
                <a:lnTo>
                  <a:pt x="345" y="3"/>
                </a:lnTo>
                <a:lnTo>
                  <a:pt x="345" y="2"/>
                </a:lnTo>
                <a:lnTo>
                  <a:pt x="345" y="3"/>
                </a:lnTo>
                <a:lnTo>
                  <a:pt x="347" y="3"/>
                </a:lnTo>
                <a:lnTo>
                  <a:pt x="347" y="2"/>
                </a:lnTo>
                <a:lnTo>
                  <a:pt x="347" y="2"/>
                </a:lnTo>
                <a:lnTo>
                  <a:pt x="348" y="2"/>
                </a:lnTo>
                <a:lnTo>
                  <a:pt x="348" y="4"/>
                </a:lnTo>
                <a:lnTo>
                  <a:pt x="348" y="2"/>
                </a:lnTo>
                <a:lnTo>
                  <a:pt x="349" y="3"/>
                </a:lnTo>
                <a:lnTo>
                  <a:pt x="349" y="4"/>
                </a:lnTo>
                <a:lnTo>
                  <a:pt x="350" y="2"/>
                </a:lnTo>
                <a:lnTo>
                  <a:pt x="350" y="4"/>
                </a:lnTo>
                <a:lnTo>
                  <a:pt x="350" y="4"/>
                </a:lnTo>
                <a:lnTo>
                  <a:pt x="351" y="4"/>
                </a:lnTo>
                <a:lnTo>
                  <a:pt x="351" y="2"/>
                </a:lnTo>
                <a:lnTo>
                  <a:pt x="351" y="1"/>
                </a:lnTo>
                <a:lnTo>
                  <a:pt x="352" y="1"/>
                </a:lnTo>
                <a:lnTo>
                  <a:pt x="352" y="2"/>
                </a:lnTo>
                <a:lnTo>
                  <a:pt x="352" y="3"/>
                </a:lnTo>
                <a:lnTo>
                  <a:pt x="353" y="4"/>
                </a:lnTo>
                <a:lnTo>
                  <a:pt x="353" y="2"/>
                </a:lnTo>
                <a:lnTo>
                  <a:pt x="354" y="1"/>
                </a:lnTo>
                <a:lnTo>
                  <a:pt x="354" y="2"/>
                </a:lnTo>
                <a:lnTo>
                  <a:pt x="354" y="2"/>
                </a:lnTo>
                <a:lnTo>
                  <a:pt x="356" y="3"/>
                </a:lnTo>
                <a:lnTo>
                  <a:pt x="356" y="1"/>
                </a:lnTo>
                <a:lnTo>
                  <a:pt x="356" y="2"/>
                </a:lnTo>
                <a:lnTo>
                  <a:pt x="357" y="3"/>
                </a:lnTo>
                <a:lnTo>
                  <a:pt x="357" y="1"/>
                </a:lnTo>
                <a:lnTo>
                  <a:pt x="358" y="2"/>
                </a:lnTo>
                <a:lnTo>
                  <a:pt x="358" y="2"/>
                </a:lnTo>
                <a:lnTo>
                  <a:pt x="358" y="1"/>
                </a:lnTo>
                <a:lnTo>
                  <a:pt x="359" y="1"/>
                </a:lnTo>
                <a:lnTo>
                  <a:pt x="359" y="2"/>
                </a:lnTo>
                <a:lnTo>
                  <a:pt x="359" y="2"/>
                </a:lnTo>
                <a:lnTo>
                  <a:pt x="360" y="3"/>
                </a:lnTo>
                <a:lnTo>
                  <a:pt x="360" y="3"/>
                </a:lnTo>
                <a:lnTo>
                  <a:pt x="360" y="3"/>
                </a:lnTo>
                <a:lnTo>
                  <a:pt x="361" y="3"/>
                </a:lnTo>
                <a:lnTo>
                  <a:pt x="361" y="2"/>
                </a:lnTo>
                <a:lnTo>
                  <a:pt x="362" y="3"/>
                </a:lnTo>
                <a:lnTo>
                  <a:pt x="362" y="2"/>
                </a:lnTo>
                <a:lnTo>
                  <a:pt x="362" y="2"/>
                </a:lnTo>
                <a:lnTo>
                  <a:pt x="363" y="2"/>
                </a:lnTo>
                <a:lnTo>
                  <a:pt x="363" y="3"/>
                </a:lnTo>
                <a:lnTo>
                  <a:pt x="363" y="4"/>
                </a:lnTo>
                <a:lnTo>
                  <a:pt x="365" y="3"/>
                </a:lnTo>
                <a:lnTo>
                  <a:pt x="365" y="1"/>
                </a:lnTo>
                <a:lnTo>
                  <a:pt x="365" y="2"/>
                </a:lnTo>
                <a:lnTo>
                  <a:pt x="366" y="2"/>
                </a:lnTo>
                <a:lnTo>
                  <a:pt x="366" y="4"/>
                </a:lnTo>
                <a:lnTo>
                  <a:pt x="367" y="2"/>
                </a:lnTo>
                <a:lnTo>
                  <a:pt x="367" y="4"/>
                </a:lnTo>
                <a:lnTo>
                  <a:pt x="367" y="3"/>
                </a:lnTo>
                <a:lnTo>
                  <a:pt x="368" y="2"/>
                </a:lnTo>
                <a:lnTo>
                  <a:pt x="368" y="2"/>
                </a:lnTo>
                <a:lnTo>
                  <a:pt x="368" y="4"/>
                </a:lnTo>
                <a:lnTo>
                  <a:pt x="369" y="2"/>
                </a:lnTo>
                <a:lnTo>
                  <a:pt x="369" y="2"/>
                </a:lnTo>
                <a:lnTo>
                  <a:pt x="369" y="4"/>
                </a:lnTo>
                <a:lnTo>
                  <a:pt x="370" y="1"/>
                </a:lnTo>
                <a:lnTo>
                  <a:pt x="370" y="3"/>
                </a:lnTo>
                <a:lnTo>
                  <a:pt x="371" y="2"/>
                </a:lnTo>
                <a:lnTo>
                  <a:pt x="371" y="4"/>
                </a:lnTo>
                <a:lnTo>
                  <a:pt x="371" y="3"/>
                </a:lnTo>
                <a:lnTo>
                  <a:pt x="372" y="4"/>
                </a:lnTo>
                <a:lnTo>
                  <a:pt x="372" y="4"/>
                </a:lnTo>
                <a:lnTo>
                  <a:pt x="372" y="1"/>
                </a:lnTo>
                <a:lnTo>
                  <a:pt x="374" y="2"/>
                </a:lnTo>
                <a:lnTo>
                  <a:pt x="374" y="3"/>
                </a:lnTo>
                <a:lnTo>
                  <a:pt x="374" y="3"/>
                </a:lnTo>
                <a:lnTo>
                  <a:pt x="375" y="3"/>
                </a:lnTo>
                <a:lnTo>
                  <a:pt x="375" y="1"/>
                </a:lnTo>
                <a:lnTo>
                  <a:pt x="376" y="2"/>
                </a:lnTo>
                <a:lnTo>
                  <a:pt x="376" y="3"/>
                </a:lnTo>
                <a:lnTo>
                  <a:pt x="376" y="3"/>
                </a:lnTo>
                <a:lnTo>
                  <a:pt x="377" y="4"/>
                </a:lnTo>
                <a:lnTo>
                  <a:pt x="377" y="1"/>
                </a:lnTo>
                <a:lnTo>
                  <a:pt x="377" y="4"/>
                </a:lnTo>
                <a:lnTo>
                  <a:pt x="378" y="3"/>
                </a:lnTo>
                <a:lnTo>
                  <a:pt x="378" y="4"/>
                </a:lnTo>
                <a:lnTo>
                  <a:pt x="378" y="3"/>
                </a:lnTo>
                <a:lnTo>
                  <a:pt x="379" y="2"/>
                </a:lnTo>
                <a:lnTo>
                  <a:pt x="379" y="3"/>
                </a:lnTo>
                <a:lnTo>
                  <a:pt x="380" y="4"/>
                </a:lnTo>
                <a:lnTo>
                  <a:pt x="380" y="3"/>
                </a:lnTo>
                <a:lnTo>
                  <a:pt x="380" y="2"/>
                </a:lnTo>
                <a:lnTo>
                  <a:pt x="381" y="2"/>
                </a:lnTo>
                <a:lnTo>
                  <a:pt x="381" y="3"/>
                </a:lnTo>
                <a:lnTo>
                  <a:pt x="381" y="2"/>
                </a:lnTo>
                <a:lnTo>
                  <a:pt x="383" y="4"/>
                </a:lnTo>
                <a:lnTo>
                  <a:pt x="383" y="4"/>
                </a:lnTo>
                <a:lnTo>
                  <a:pt x="383" y="3"/>
                </a:lnTo>
                <a:lnTo>
                  <a:pt x="384" y="3"/>
                </a:lnTo>
                <a:lnTo>
                  <a:pt x="384" y="4"/>
                </a:lnTo>
                <a:lnTo>
                  <a:pt x="385" y="4"/>
                </a:lnTo>
                <a:lnTo>
                  <a:pt x="385" y="3"/>
                </a:lnTo>
                <a:lnTo>
                  <a:pt x="385" y="4"/>
                </a:lnTo>
                <a:lnTo>
                  <a:pt x="386" y="4"/>
                </a:lnTo>
                <a:lnTo>
                  <a:pt x="386" y="3"/>
                </a:lnTo>
                <a:lnTo>
                  <a:pt x="386" y="3"/>
                </a:lnTo>
                <a:lnTo>
                  <a:pt x="387" y="2"/>
                </a:lnTo>
                <a:lnTo>
                  <a:pt x="387" y="4"/>
                </a:lnTo>
                <a:lnTo>
                  <a:pt x="387" y="4"/>
                </a:lnTo>
                <a:lnTo>
                  <a:pt x="388" y="3"/>
                </a:lnTo>
                <a:lnTo>
                  <a:pt x="388" y="2"/>
                </a:lnTo>
                <a:lnTo>
                  <a:pt x="389" y="4"/>
                </a:lnTo>
                <a:lnTo>
                  <a:pt x="389" y="4"/>
                </a:lnTo>
                <a:lnTo>
                  <a:pt x="389" y="4"/>
                </a:lnTo>
                <a:lnTo>
                  <a:pt x="390" y="1"/>
                </a:lnTo>
                <a:lnTo>
                  <a:pt x="390" y="3"/>
                </a:lnTo>
                <a:lnTo>
                  <a:pt x="390" y="2"/>
                </a:lnTo>
                <a:lnTo>
                  <a:pt x="392" y="2"/>
                </a:lnTo>
                <a:lnTo>
                  <a:pt x="392" y="1"/>
                </a:lnTo>
                <a:lnTo>
                  <a:pt x="392" y="2"/>
                </a:lnTo>
                <a:lnTo>
                  <a:pt x="393" y="2"/>
                </a:lnTo>
                <a:lnTo>
                  <a:pt x="393" y="2"/>
                </a:lnTo>
                <a:lnTo>
                  <a:pt x="394" y="4"/>
                </a:lnTo>
                <a:lnTo>
                  <a:pt x="394" y="2"/>
                </a:lnTo>
                <a:lnTo>
                  <a:pt x="394" y="1"/>
                </a:lnTo>
                <a:lnTo>
                  <a:pt x="395" y="3"/>
                </a:lnTo>
                <a:lnTo>
                  <a:pt x="395" y="4"/>
                </a:lnTo>
                <a:lnTo>
                  <a:pt x="395" y="3"/>
                </a:lnTo>
                <a:lnTo>
                  <a:pt x="396" y="3"/>
                </a:lnTo>
                <a:lnTo>
                  <a:pt x="396" y="4"/>
                </a:lnTo>
                <a:lnTo>
                  <a:pt x="396" y="4"/>
                </a:lnTo>
                <a:lnTo>
                  <a:pt x="397" y="1"/>
                </a:lnTo>
                <a:lnTo>
                  <a:pt x="397" y="3"/>
                </a:lnTo>
                <a:lnTo>
                  <a:pt x="398" y="3"/>
                </a:lnTo>
                <a:lnTo>
                  <a:pt x="398" y="2"/>
                </a:lnTo>
                <a:lnTo>
                  <a:pt x="398" y="4"/>
                </a:lnTo>
                <a:lnTo>
                  <a:pt x="399" y="4"/>
                </a:lnTo>
                <a:lnTo>
                  <a:pt x="399" y="4"/>
                </a:lnTo>
                <a:lnTo>
                  <a:pt x="399" y="3"/>
                </a:lnTo>
                <a:lnTo>
                  <a:pt x="401" y="2"/>
                </a:lnTo>
                <a:lnTo>
                  <a:pt x="401" y="2"/>
                </a:lnTo>
                <a:lnTo>
                  <a:pt x="402" y="3"/>
                </a:lnTo>
                <a:lnTo>
                  <a:pt x="402" y="3"/>
                </a:lnTo>
                <a:lnTo>
                  <a:pt x="402" y="4"/>
                </a:lnTo>
                <a:lnTo>
                  <a:pt x="403" y="3"/>
                </a:lnTo>
                <a:lnTo>
                  <a:pt x="403" y="3"/>
                </a:lnTo>
                <a:lnTo>
                  <a:pt x="403" y="1"/>
                </a:lnTo>
                <a:lnTo>
                  <a:pt x="404" y="3"/>
                </a:lnTo>
                <a:lnTo>
                  <a:pt x="404" y="2"/>
                </a:lnTo>
                <a:lnTo>
                  <a:pt x="404" y="3"/>
                </a:lnTo>
                <a:lnTo>
                  <a:pt x="405" y="2"/>
                </a:lnTo>
                <a:lnTo>
                  <a:pt x="405" y="3"/>
                </a:lnTo>
                <a:lnTo>
                  <a:pt x="406" y="3"/>
                </a:lnTo>
                <a:lnTo>
                  <a:pt x="406" y="4"/>
                </a:lnTo>
                <a:lnTo>
                  <a:pt x="406" y="3"/>
                </a:lnTo>
                <a:lnTo>
                  <a:pt x="407" y="4"/>
                </a:lnTo>
                <a:lnTo>
                  <a:pt x="407" y="3"/>
                </a:lnTo>
                <a:lnTo>
                  <a:pt x="407" y="1"/>
                </a:lnTo>
                <a:lnTo>
                  <a:pt x="408" y="3"/>
                </a:lnTo>
                <a:lnTo>
                  <a:pt x="408" y="3"/>
                </a:lnTo>
                <a:lnTo>
                  <a:pt x="408" y="2"/>
                </a:lnTo>
                <a:lnTo>
                  <a:pt x="410" y="4"/>
                </a:lnTo>
                <a:lnTo>
                  <a:pt x="410" y="2"/>
                </a:lnTo>
                <a:lnTo>
                  <a:pt x="411" y="2"/>
                </a:lnTo>
                <a:lnTo>
                  <a:pt x="411" y="1"/>
                </a:lnTo>
                <a:lnTo>
                  <a:pt x="411" y="3"/>
                </a:lnTo>
                <a:lnTo>
                  <a:pt x="412" y="3"/>
                </a:lnTo>
                <a:lnTo>
                  <a:pt x="412" y="4"/>
                </a:lnTo>
                <a:lnTo>
                  <a:pt x="412" y="2"/>
                </a:lnTo>
                <a:lnTo>
                  <a:pt x="413" y="2"/>
                </a:lnTo>
                <a:lnTo>
                  <a:pt x="413" y="1"/>
                </a:lnTo>
                <a:lnTo>
                  <a:pt x="413" y="4"/>
                </a:lnTo>
                <a:lnTo>
                  <a:pt x="414" y="3"/>
                </a:lnTo>
                <a:lnTo>
                  <a:pt x="414" y="4"/>
                </a:lnTo>
                <a:lnTo>
                  <a:pt x="415" y="2"/>
                </a:lnTo>
                <a:lnTo>
                  <a:pt x="415" y="2"/>
                </a:lnTo>
                <a:lnTo>
                  <a:pt x="415" y="4"/>
                </a:lnTo>
                <a:lnTo>
                  <a:pt x="416" y="1"/>
                </a:lnTo>
                <a:lnTo>
                  <a:pt x="416" y="3"/>
                </a:lnTo>
                <a:lnTo>
                  <a:pt x="416" y="1"/>
                </a:lnTo>
                <a:lnTo>
                  <a:pt x="417" y="4"/>
                </a:lnTo>
                <a:lnTo>
                  <a:pt x="417" y="3"/>
                </a:lnTo>
                <a:lnTo>
                  <a:pt x="417" y="4"/>
                </a:lnTo>
                <a:lnTo>
                  <a:pt x="419" y="2"/>
                </a:lnTo>
                <a:lnTo>
                  <a:pt x="419" y="3"/>
                </a:lnTo>
                <a:lnTo>
                  <a:pt x="420" y="3"/>
                </a:lnTo>
                <a:lnTo>
                  <a:pt x="420" y="3"/>
                </a:lnTo>
                <a:lnTo>
                  <a:pt x="420" y="4"/>
                </a:lnTo>
                <a:lnTo>
                  <a:pt x="421" y="3"/>
                </a:lnTo>
                <a:lnTo>
                  <a:pt x="421" y="3"/>
                </a:lnTo>
                <a:lnTo>
                  <a:pt x="421" y="4"/>
                </a:lnTo>
                <a:lnTo>
                  <a:pt x="422" y="4"/>
                </a:lnTo>
                <a:lnTo>
                  <a:pt x="422" y="2"/>
                </a:lnTo>
                <a:lnTo>
                  <a:pt x="422" y="3"/>
                </a:lnTo>
                <a:lnTo>
                  <a:pt x="423" y="2"/>
                </a:lnTo>
                <a:lnTo>
                  <a:pt x="423" y="3"/>
                </a:lnTo>
                <a:lnTo>
                  <a:pt x="424" y="3"/>
                </a:lnTo>
                <a:lnTo>
                  <a:pt x="424" y="3"/>
                </a:lnTo>
                <a:lnTo>
                  <a:pt x="424" y="3"/>
                </a:lnTo>
                <a:lnTo>
                  <a:pt x="425" y="3"/>
                </a:lnTo>
                <a:lnTo>
                  <a:pt x="425" y="3"/>
                </a:lnTo>
                <a:lnTo>
                  <a:pt x="425" y="3"/>
                </a:lnTo>
                <a:lnTo>
                  <a:pt x="426" y="4"/>
                </a:lnTo>
                <a:lnTo>
                  <a:pt x="426" y="2"/>
                </a:lnTo>
                <a:lnTo>
                  <a:pt x="426" y="3"/>
                </a:lnTo>
                <a:lnTo>
                  <a:pt x="427" y="3"/>
                </a:lnTo>
                <a:lnTo>
                  <a:pt x="427" y="2"/>
                </a:lnTo>
                <a:lnTo>
                  <a:pt x="429" y="3"/>
                </a:lnTo>
                <a:lnTo>
                  <a:pt x="429" y="4"/>
                </a:lnTo>
                <a:lnTo>
                  <a:pt x="429" y="1"/>
                </a:lnTo>
                <a:lnTo>
                  <a:pt x="430" y="3"/>
                </a:lnTo>
                <a:lnTo>
                  <a:pt x="430" y="1"/>
                </a:lnTo>
                <a:lnTo>
                  <a:pt x="430" y="4"/>
                </a:lnTo>
                <a:lnTo>
                  <a:pt x="431" y="2"/>
                </a:lnTo>
                <a:lnTo>
                  <a:pt x="431" y="4"/>
                </a:lnTo>
                <a:lnTo>
                  <a:pt x="431" y="4"/>
                </a:lnTo>
                <a:lnTo>
                  <a:pt x="432" y="2"/>
                </a:lnTo>
                <a:lnTo>
                  <a:pt x="432" y="3"/>
                </a:lnTo>
                <a:lnTo>
                  <a:pt x="433" y="3"/>
                </a:lnTo>
                <a:lnTo>
                  <a:pt x="433" y="3"/>
                </a:lnTo>
                <a:lnTo>
                  <a:pt x="433" y="3"/>
                </a:lnTo>
                <a:lnTo>
                  <a:pt x="434" y="3"/>
                </a:lnTo>
                <a:lnTo>
                  <a:pt x="434" y="2"/>
                </a:lnTo>
                <a:lnTo>
                  <a:pt x="434" y="2"/>
                </a:lnTo>
                <a:lnTo>
                  <a:pt x="435" y="1"/>
                </a:lnTo>
                <a:lnTo>
                  <a:pt x="435" y="2"/>
                </a:lnTo>
                <a:lnTo>
                  <a:pt x="435" y="3"/>
                </a:lnTo>
                <a:lnTo>
                  <a:pt x="436" y="3"/>
                </a:lnTo>
                <a:lnTo>
                  <a:pt x="436" y="1"/>
                </a:lnTo>
                <a:lnTo>
                  <a:pt x="438" y="3"/>
                </a:lnTo>
                <a:lnTo>
                  <a:pt x="438" y="2"/>
                </a:lnTo>
                <a:lnTo>
                  <a:pt x="438" y="2"/>
                </a:lnTo>
                <a:lnTo>
                  <a:pt x="439" y="1"/>
                </a:lnTo>
                <a:lnTo>
                  <a:pt x="439" y="3"/>
                </a:lnTo>
                <a:lnTo>
                  <a:pt x="439" y="3"/>
                </a:lnTo>
                <a:lnTo>
                  <a:pt x="440" y="2"/>
                </a:lnTo>
                <a:lnTo>
                  <a:pt x="440" y="2"/>
                </a:lnTo>
                <a:lnTo>
                  <a:pt x="440" y="3"/>
                </a:lnTo>
                <a:lnTo>
                  <a:pt x="441" y="2"/>
                </a:lnTo>
                <a:lnTo>
                  <a:pt x="441" y="3"/>
                </a:lnTo>
                <a:lnTo>
                  <a:pt x="442" y="3"/>
                </a:lnTo>
                <a:lnTo>
                  <a:pt x="442" y="2"/>
                </a:lnTo>
                <a:lnTo>
                  <a:pt x="442" y="4"/>
                </a:lnTo>
                <a:lnTo>
                  <a:pt x="443" y="3"/>
                </a:lnTo>
                <a:lnTo>
                  <a:pt x="443" y="3"/>
                </a:lnTo>
                <a:lnTo>
                  <a:pt x="443" y="2"/>
                </a:lnTo>
                <a:lnTo>
                  <a:pt x="444" y="3"/>
                </a:lnTo>
                <a:lnTo>
                  <a:pt x="444" y="2"/>
                </a:lnTo>
                <a:lnTo>
                  <a:pt x="445" y="3"/>
                </a:lnTo>
                <a:lnTo>
                  <a:pt x="445" y="2"/>
                </a:lnTo>
                <a:lnTo>
                  <a:pt x="445" y="2"/>
                </a:lnTo>
                <a:lnTo>
                  <a:pt x="447" y="3"/>
                </a:lnTo>
                <a:lnTo>
                  <a:pt x="447" y="2"/>
                </a:lnTo>
                <a:lnTo>
                  <a:pt x="447" y="2"/>
                </a:lnTo>
                <a:lnTo>
                  <a:pt x="448" y="2"/>
                </a:lnTo>
                <a:lnTo>
                  <a:pt x="448" y="2"/>
                </a:lnTo>
                <a:lnTo>
                  <a:pt x="448" y="3"/>
                </a:lnTo>
                <a:lnTo>
                  <a:pt x="449" y="3"/>
                </a:lnTo>
                <a:lnTo>
                  <a:pt x="449" y="3"/>
                </a:lnTo>
                <a:lnTo>
                  <a:pt x="450" y="3"/>
                </a:lnTo>
                <a:lnTo>
                  <a:pt x="450" y="4"/>
                </a:lnTo>
                <a:lnTo>
                  <a:pt x="450" y="3"/>
                </a:lnTo>
                <a:lnTo>
                  <a:pt x="451" y="2"/>
                </a:lnTo>
                <a:lnTo>
                  <a:pt x="451" y="1"/>
                </a:lnTo>
                <a:lnTo>
                  <a:pt x="451" y="4"/>
                </a:lnTo>
                <a:lnTo>
                  <a:pt x="452" y="3"/>
                </a:lnTo>
                <a:lnTo>
                  <a:pt x="452" y="4"/>
                </a:lnTo>
                <a:lnTo>
                  <a:pt x="452" y="3"/>
                </a:lnTo>
                <a:lnTo>
                  <a:pt x="453" y="2"/>
                </a:lnTo>
                <a:lnTo>
                  <a:pt x="453" y="3"/>
                </a:lnTo>
                <a:lnTo>
                  <a:pt x="454" y="4"/>
                </a:lnTo>
                <a:lnTo>
                  <a:pt x="454" y="4"/>
                </a:lnTo>
                <a:lnTo>
                  <a:pt x="454" y="3"/>
                </a:lnTo>
                <a:lnTo>
                  <a:pt x="456" y="2"/>
                </a:lnTo>
                <a:lnTo>
                  <a:pt x="456" y="1"/>
                </a:lnTo>
                <a:lnTo>
                  <a:pt x="456" y="2"/>
                </a:lnTo>
                <a:lnTo>
                  <a:pt x="457" y="1"/>
                </a:lnTo>
                <a:lnTo>
                  <a:pt x="457" y="2"/>
                </a:lnTo>
                <a:lnTo>
                  <a:pt x="457" y="2"/>
                </a:lnTo>
                <a:lnTo>
                  <a:pt x="458" y="2"/>
                </a:lnTo>
                <a:lnTo>
                  <a:pt x="458" y="3"/>
                </a:lnTo>
                <a:lnTo>
                  <a:pt x="459" y="3"/>
                </a:lnTo>
                <a:lnTo>
                  <a:pt x="459" y="1"/>
                </a:lnTo>
                <a:lnTo>
                  <a:pt x="459" y="4"/>
                </a:lnTo>
                <a:lnTo>
                  <a:pt x="460" y="3"/>
                </a:lnTo>
                <a:lnTo>
                  <a:pt x="460" y="4"/>
                </a:lnTo>
                <a:lnTo>
                  <a:pt x="460" y="4"/>
                </a:lnTo>
                <a:lnTo>
                  <a:pt x="461" y="4"/>
                </a:lnTo>
                <a:lnTo>
                  <a:pt x="461" y="4"/>
                </a:lnTo>
                <a:lnTo>
                  <a:pt x="461" y="3"/>
                </a:lnTo>
                <a:lnTo>
                  <a:pt x="462" y="3"/>
                </a:lnTo>
                <a:lnTo>
                  <a:pt x="462" y="2"/>
                </a:lnTo>
                <a:lnTo>
                  <a:pt x="463" y="3"/>
                </a:lnTo>
                <a:lnTo>
                  <a:pt x="463" y="2"/>
                </a:lnTo>
                <a:lnTo>
                  <a:pt x="463" y="3"/>
                </a:lnTo>
                <a:lnTo>
                  <a:pt x="465" y="4"/>
                </a:lnTo>
                <a:lnTo>
                  <a:pt x="465" y="2"/>
                </a:lnTo>
                <a:lnTo>
                  <a:pt x="465" y="4"/>
                </a:lnTo>
                <a:lnTo>
                  <a:pt x="466" y="3"/>
                </a:lnTo>
                <a:lnTo>
                  <a:pt x="466" y="4"/>
                </a:lnTo>
                <a:lnTo>
                  <a:pt x="466" y="4"/>
                </a:lnTo>
                <a:lnTo>
                  <a:pt x="467" y="2"/>
                </a:lnTo>
                <a:lnTo>
                  <a:pt x="467" y="4"/>
                </a:lnTo>
                <a:lnTo>
                  <a:pt x="468" y="4"/>
                </a:lnTo>
                <a:lnTo>
                  <a:pt x="468" y="4"/>
                </a:lnTo>
                <a:lnTo>
                  <a:pt x="468" y="4"/>
                </a:lnTo>
                <a:lnTo>
                  <a:pt x="469" y="4"/>
                </a:lnTo>
                <a:lnTo>
                  <a:pt x="469" y="4"/>
                </a:lnTo>
                <a:lnTo>
                  <a:pt x="469" y="3"/>
                </a:lnTo>
                <a:lnTo>
                  <a:pt x="470" y="4"/>
                </a:lnTo>
                <a:lnTo>
                  <a:pt x="470" y="3"/>
                </a:lnTo>
                <a:lnTo>
                  <a:pt x="470" y="4"/>
                </a:lnTo>
                <a:lnTo>
                  <a:pt x="471" y="2"/>
                </a:lnTo>
                <a:lnTo>
                  <a:pt x="471" y="4"/>
                </a:lnTo>
                <a:lnTo>
                  <a:pt x="472" y="2"/>
                </a:lnTo>
                <a:lnTo>
                  <a:pt x="472" y="3"/>
                </a:lnTo>
                <a:lnTo>
                  <a:pt x="472" y="2"/>
                </a:lnTo>
                <a:lnTo>
                  <a:pt x="474" y="2"/>
                </a:lnTo>
                <a:lnTo>
                  <a:pt x="474" y="0"/>
                </a:lnTo>
                <a:lnTo>
                  <a:pt x="474" y="3"/>
                </a:lnTo>
                <a:lnTo>
                  <a:pt x="475" y="4"/>
                </a:lnTo>
                <a:lnTo>
                  <a:pt x="475" y="3"/>
                </a:lnTo>
                <a:lnTo>
                  <a:pt x="475" y="2"/>
                </a:lnTo>
                <a:lnTo>
                  <a:pt x="476" y="3"/>
                </a:lnTo>
                <a:lnTo>
                  <a:pt x="476" y="1"/>
                </a:lnTo>
                <a:lnTo>
                  <a:pt x="477" y="2"/>
                </a:lnTo>
                <a:lnTo>
                  <a:pt x="477" y="2"/>
                </a:lnTo>
                <a:lnTo>
                  <a:pt x="477" y="1"/>
                </a:lnTo>
                <a:lnTo>
                  <a:pt x="478" y="2"/>
                </a:lnTo>
                <a:lnTo>
                  <a:pt x="478" y="2"/>
                </a:lnTo>
                <a:lnTo>
                  <a:pt x="478" y="3"/>
                </a:lnTo>
                <a:lnTo>
                  <a:pt x="479" y="4"/>
                </a:lnTo>
                <a:lnTo>
                  <a:pt x="479" y="4"/>
                </a:lnTo>
                <a:lnTo>
                  <a:pt x="479" y="3"/>
                </a:lnTo>
                <a:lnTo>
                  <a:pt x="480" y="4"/>
                </a:lnTo>
                <a:lnTo>
                  <a:pt x="480" y="4"/>
                </a:lnTo>
                <a:lnTo>
                  <a:pt x="481" y="3"/>
                </a:lnTo>
                <a:lnTo>
                  <a:pt x="481" y="3"/>
                </a:lnTo>
                <a:lnTo>
                  <a:pt x="481" y="3"/>
                </a:lnTo>
                <a:lnTo>
                  <a:pt x="483" y="3"/>
                </a:lnTo>
                <a:lnTo>
                  <a:pt x="483" y="4"/>
                </a:lnTo>
                <a:lnTo>
                  <a:pt x="483" y="4"/>
                </a:lnTo>
                <a:lnTo>
                  <a:pt x="484" y="2"/>
                </a:lnTo>
                <a:lnTo>
                  <a:pt x="484" y="4"/>
                </a:lnTo>
                <a:lnTo>
                  <a:pt x="485" y="3"/>
                </a:lnTo>
                <a:lnTo>
                  <a:pt x="485" y="5"/>
                </a:lnTo>
                <a:lnTo>
                  <a:pt x="485" y="1"/>
                </a:lnTo>
                <a:lnTo>
                  <a:pt x="486" y="4"/>
                </a:lnTo>
                <a:lnTo>
                  <a:pt x="486" y="3"/>
                </a:lnTo>
                <a:lnTo>
                  <a:pt x="486" y="3"/>
                </a:lnTo>
                <a:lnTo>
                  <a:pt x="487" y="3"/>
                </a:lnTo>
                <a:lnTo>
                  <a:pt x="487" y="3"/>
                </a:lnTo>
                <a:lnTo>
                  <a:pt x="487" y="3"/>
                </a:lnTo>
                <a:lnTo>
                  <a:pt x="488" y="4"/>
                </a:lnTo>
                <a:lnTo>
                  <a:pt x="488" y="4"/>
                </a:lnTo>
                <a:lnTo>
                  <a:pt x="489" y="3"/>
                </a:lnTo>
                <a:lnTo>
                  <a:pt x="489" y="3"/>
                </a:lnTo>
                <a:lnTo>
                  <a:pt x="489" y="2"/>
                </a:lnTo>
                <a:lnTo>
                  <a:pt x="490" y="2"/>
                </a:lnTo>
                <a:lnTo>
                  <a:pt x="490" y="4"/>
                </a:lnTo>
                <a:lnTo>
                  <a:pt x="490" y="3"/>
                </a:lnTo>
                <a:lnTo>
                  <a:pt x="492" y="3"/>
                </a:lnTo>
                <a:lnTo>
                  <a:pt x="492" y="3"/>
                </a:lnTo>
                <a:lnTo>
                  <a:pt x="492" y="3"/>
                </a:lnTo>
                <a:lnTo>
                  <a:pt x="493" y="2"/>
                </a:lnTo>
                <a:lnTo>
                  <a:pt x="493" y="4"/>
                </a:lnTo>
                <a:lnTo>
                  <a:pt x="494" y="2"/>
                </a:lnTo>
                <a:lnTo>
                  <a:pt x="494" y="2"/>
                </a:lnTo>
                <a:lnTo>
                  <a:pt x="494" y="4"/>
                </a:lnTo>
                <a:lnTo>
                  <a:pt x="495" y="3"/>
                </a:lnTo>
                <a:lnTo>
                  <a:pt x="495" y="2"/>
                </a:lnTo>
                <a:lnTo>
                  <a:pt x="495" y="3"/>
                </a:lnTo>
                <a:lnTo>
                  <a:pt x="496" y="4"/>
                </a:lnTo>
                <a:lnTo>
                  <a:pt x="496" y="1"/>
                </a:lnTo>
                <a:lnTo>
                  <a:pt x="496" y="4"/>
                </a:lnTo>
                <a:lnTo>
                  <a:pt x="497" y="2"/>
                </a:lnTo>
                <a:lnTo>
                  <a:pt x="497" y="2"/>
                </a:lnTo>
                <a:lnTo>
                  <a:pt x="498" y="3"/>
                </a:lnTo>
                <a:lnTo>
                  <a:pt x="498" y="3"/>
                </a:lnTo>
                <a:lnTo>
                  <a:pt x="498" y="3"/>
                </a:lnTo>
                <a:lnTo>
                  <a:pt x="499" y="1"/>
                </a:lnTo>
                <a:lnTo>
                  <a:pt x="499" y="3"/>
                </a:lnTo>
                <a:lnTo>
                  <a:pt x="499" y="4"/>
                </a:lnTo>
                <a:lnTo>
                  <a:pt x="501" y="3"/>
                </a:lnTo>
                <a:lnTo>
                  <a:pt x="501" y="2"/>
                </a:lnTo>
                <a:lnTo>
                  <a:pt x="501" y="2"/>
                </a:lnTo>
                <a:lnTo>
                  <a:pt x="502" y="3"/>
                </a:lnTo>
                <a:lnTo>
                  <a:pt x="502" y="3"/>
                </a:lnTo>
                <a:lnTo>
                  <a:pt x="503" y="4"/>
                </a:lnTo>
                <a:lnTo>
                  <a:pt x="503" y="3"/>
                </a:lnTo>
                <a:lnTo>
                  <a:pt x="503" y="1"/>
                </a:lnTo>
                <a:lnTo>
                  <a:pt x="504" y="3"/>
                </a:lnTo>
                <a:lnTo>
                  <a:pt x="504" y="4"/>
                </a:lnTo>
                <a:lnTo>
                  <a:pt x="504" y="3"/>
                </a:lnTo>
                <a:lnTo>
                  <a:pt x="505" y="4"/>
                </a:lnTo>
                <a:lnTo>
                  <a:pt x="505" y="3"/>
                </a:lnTo>
                <a:lnTo>
                  <a:pt x="505" y="3"/>
                </a:lnTo>
                <a:lnTo>
                  <a:pt x="506" y="2"/>
                </a:lnTo>
                <a:lnTo>
                  <a:pt x="506" y="2"/>
                </a:lnTo>
                <a:lnTo>
                  <a:pt x="507" y="3"/>
                </a:lnTo>
                <a:lnTo>
                  <a:pt x="507" y="4"/>
                </a:lnTo>
                <a:lnTo>
                  <a:pt x="507" y="3"/>
                </a:lnTo>
                <a:lnTo>
                  <a:pt x="508" y="2"/>
                </a:lnTo>
                <a:lnTo>
                  <a:pt x="508" y="4"/>
                </a:lnTo>
                <a:lnTo>
                  <a:pt x="508" y="4"/>
                </a:lnTo>
                <a:lnTo>
                  <a:pt x="510" y="3"/>
                </a:lnTo>
                <a:lnTo>
                  <a:pt x="510" y="2"/>
                </a:lnTo>
                <a:lnTo>
                  <a:pt x="510" y="4"/>
                </a:lnTo>
                <a:lnTo>
                  <a:pt x="511" y="3"/>
                </a:lnTo>
                <a:lnTo>
                  <a:pt x="511" y="3"/>
                </a:lnTo>
                <a:lnTo>
                  <a:pt x="512" y="1"/>
                </a:lnTo>
                <a:lnTo>
                  <a:pt x="512" y="4"/>
                </a:lnTo>
                <a:lnTo>
                  <a:pt x="512" y="4"/>
                </a:lnTo>
                <a:lnTo>
                  <a:pt x="513" y="3"/>
                </a:lnTo>
                <a:lnTo>
                  <a:pt x="513" y="4"/>
                </a:lnTo>
                <a:lnTo>
                  <a:pt x="513" y="4"/>
                </a:lnTo>
                <a:lnTo>
                  <a:pt x="514" y="4"/>
                </a:lnTo>
                <a:lnTo>
                  <a:pt x="514" y="2"/>
                </a:lnTo>
                <a:lnTo>
                  <a:pt x="514" y="4"/>
                </a:lnTo>
                <a:lnTo>
                  <a:pt x="515" y="3"/>
                </a:lnTo>
                <a:lnTo>
                  <a:pt x="515" y="4"/>
                </a:lnTo>
                <a:lnTo>
                  <a:pt x="516" y="3"/>
                </a:lnTo>
                <a:lnTo>
                  <a:pt x="516" y="2"/>
                </a:lnTo>
                <a:lnTo>
                  <a:pt x="516" y="2"/>
                </a:lnTo>
                <a:lnTo>
                  <a:pt x="517" y="3"/>
                </a:lnTo>
                <a:lnTo>
                  <a:pt x="517" y="3"/>
                </a:lnTo>
                <a:lnTo>
                  <a:pt x="517" y="2"/>
                </a:lnTo>
                <a:lnTo>
                  <a:pt x="519" y="4"/>
                </a:lnTo>
                <a:lnTo>
                  <a:pt x="519" y="2"/>
                </a:lnTo>
                <a:lnTo>
                  <a:pt x="519" y="3"/>
                </a:lnTo>
                <a:lnTo>
                  <a:pt x="520" y="2"/>
                </a:lnTo>
                <a:lnTo>
                  <a:pt x="520" y="3"/>
                </a:lnTo>
                <a:lnTo>
                  <a:pt x="521" y="2"/>
                </a:lnTo>
                <a:lnTo>
                  <a:pt x="521" y="2"/>
                </a:lnTo>
                <a:lnTo>
                  <a:pt x="521" y="2"/>
                </a:lnTo>
                <a:lnTo>
                  <a:pt x="522" y="1"/>
                </a:lnTo>
                <a:lnTo>
                  <a:pt x="522" y="1"/>
                </a:lnTo>
                <a:lnTo>
                  <a:pt x="522" y="4"/>
                </a:lnTo>
                <a:lnTo>
                  <a:pt x="523" y="1"/>
                </a:lnTo>
                <a:lnTo>
                  <a:pt x="523" y="2"/>
                </a:lnTo>
                <a:lnTo>
                  <a:pt x="523" y="3"/>
                </a:lnTo>
                <a:lnTo>
                  <a:pt x="524" y="1"/>
                </a:lnTo>
                <a:lnTo>
                  <a:pt x="524" y="2"/>
                </a:lnTo>
                <a:lnTo>
                  <a:pt x="525" y="3"/>
                </a:lnTo>
                <a:lnTo>
                  <a:pt x="525" y="3"/>
                </a:lnTo>
                <a:lnTo>
                  <a:pt x="525" y="4"/>
                </a:lnTo>
                <a:lnTo>
                  <a:pt x="526" y="2"/>
                </a:lnTo>
                <a:lnTo>
                  <a:pt x="526" y="4"/>
                </a:lnTo>
                <a:lnTo>
                  <a:pt x="526" y="3"/>
                </a:lnTo>
                <a:lnTo>
                  <a:pt x="528" y="2"/>
                </a:lnTo>
                <a:lnTo>
                  <a:pt x="528" y="3"/>
                </a:lnTo>
                <a:lnTo>
                  <a:pt x="529" y="3"/>
                </a:lnTo>
                <a:lnTo>
                  <a:pt x="529" y="4"/>
                </a:lnTo>
                <a:lnTo>
                  <a:pt x="529" y="1"/>
                </a:lnTo>
                <a:lnTo>
                  <a:pt x="530" y="3"/>
                </a:lnTo>
                <a:lnTo>
                  <a:pt x="530" y="4"/>
                </a:lnTo>
                <a:lnTo>
                  <a:pt x="530" y="2"/>
                </a:lnTo>
                <a:lnTo>
                  <a:pt x="531" y="4"/>
                </a:lnTo>
                <a:lnTo>
                  <a:pt x="531" y="1"/>
                </a:lnTo>
                <a:lnTo>
                  <a:pt x="531" y="3"/>
                </a:lnTo>
                <a:lnTo>
                  <a:pt x="532" y="3"/>
                </a:lnTo>
                <a:lnTo>
                  <a:pt x="532" y="1"/>
                </a:lnTo>
                <a:lnTo>
                  <a:pt x="533" y="2"/>
                </a:lnTo>
                <a:lnTo>
                  <a:pt x="533" y="1"/>
                </a:lnTo>
                <a:lnTo>
                  <a:pt x="533" y="4"/>
                </a:lnTo>
                <a:lnTo>
                  <a:pt x="534" y="1"/>
                </a:lnTo>
                <a:lnTo>
                  <a:pt x="534" y="3"/>
                </a:lnTo>
                <a:lnTo>
                  <a:pt x="534" y="1"/>
                </a:lnTo>
                <a:lnTo>
                  <a:pt x="535" y="4"/>
                </a:lnTo>
                <a:lnTo>
                  <a:pt x="535" y="1"/>
                </a:lnTo>
                <a:lnTo>
                  <a:pt x="535" y="3"/>
                </a:lnTo>
                <a:lnTo>
                  <a:pt x="537" y="3"/>
                </a:lnTo>
                <a:lnTo>
                  <a:pt x="537" y="4"/>
                </a:lnTo>
                <a:lnTo>
                  <a:pt x="538" y="3"/>
                </a:lnTo>
                <a:lnTo>
                  <a:pt x="538" y="1"/>
                </a:lnTo>
                <a:lnTo>
                  <a:pt x="538" y="4"/>
                </a:lnTo>
                <a:lnTo>
                  <a:pt x="539" y="4"/>
                </a:lnTo>
                <a:lnTo>
                  <a:pt x="539" y="3"/>
                </a:lnTo>
                <a:lnTo>
                  <a:pt x="539" y="2"/>
                </a:lnTo>
                <a:lnTo>
                  <a:pt x="540" y="3"/>
                </a:lnTo>
                <a:lnTo>
                  <a:pt x="540" y="2"/>
                </a:lnTo>
                <a:lnTo>
                  <a:pt x="540" y="2"/>
                </a:lnTo>
                <a:lnTo>
                  <a:pt x="541" y="3"/>
                </a:lnTo>
                <a:lnTo>
                  <a:pt x="541" y="4"/>
                </a:lnTo>
                <a:lnTo>
                  <a:pt x="542" y="4"/>
                </a:lnTo>
                <a:lnTo>
                  <a:pt x="542" y="4"/>
                </a:lnTo>
                <a:lnTo>
                  <a:pt x="542" y="2"/>
                </a:lnTo>
                <a:lnTo>
                  <a:pt x="543" y="2"/>
                </a:lnTo>
                <a:lnTo>
                  <a:pt x="543" y="1"/>
                </a:lnTo>
                <a:lnTo>
                  <a:pt x="543" y="3"/>
                </a:lnTo>
                <a:lnTo>
                  <a:pt x="544" y="3"/>
                </a:lnTo>
                <a:lnTo>
                  <a:pt x="544" y="4"/>
                </a:lnTo>
                <a:lnTo>
                  <a:pt x="544" y="3"/>
                </a:lnTo>
                <a:lnTo>
                  <a:pt x="546" y="3"/>
                </a:lnTo>
                <a:lnTo>
                  <a:pt x="546" y="2"/>
                </a:lnTo>
                <a:lnTo>
                  <a:pt x="547" y="4"/>
                </a:lnTo>
                <a:lnTo>
                  <a:pt x="547" y="2"/>
                </a:lnTo>
                <a:lnTo>
                  <a:pt x="547" y="4"/>
                </a:lnTo>
                <a:lnTo>
                  <a:pt x="548" y="3"/>
                </a:lnTo>
                <a:lnTo>
                  <a:pt x="548" y="2"/>
                </a:lnTo>
                <a:lnTo>
                  <a:pt x="548" y="4"/>
                </a:lnTo>
                <a:lnTo>
                  <a:pt x="549" y="4"/>
                </a:lnTo>
                <a:lnTo>
                  <a:pt x="549" y="4"/>
                </a:lnTo>
                <a:lnTo>
                  <a:pt x="549" y="3"/>
                </a:lnTo>
                <a:lnTo>
                  <a:pt x="550" y="4"/>
                </a:lnTo>
                <a:lnTo>
                  <a:pt x="550" y="4"/>
                </a:lnTo>
                <a:lnTo>
                  <a:pt x="551" y="4"/>
                </a:lnTo>
                <a:lnTo>
                  <a:pt x="551" y="4"/>
                </a:lnTo>
                <a:lnTo>
                  <a:pt x="551" y="3"/>
                </a:lnTo>
                <a:lnTo>
                  <a:pt x="552" y="3"/>
                </a:lnTo>
                <a:lnTo>
                  <a:pt x="552" y="3"/>
                </a:lnTo>
                <a:lnTo>
                  <a:pt x="552" y="4"/>
                </a:lnTo>
                <a:lnTo>
                  <a:pt x="553" y="3"/>
                </a:lnTo>
                <a:lnTo>
                  <a:pt x="553" y="4"/>
                </a:lnTo>
                <a:lnTo>
                  <a:pt x="553" y="3"/>
                </a:lnTo>
                <a:lnTo>
                  <a:pt x="555" y="4"/>
                </a:lnTo>
                <a:lnTo>
                  <a:pt x="555" y="1"/>
                </a:lnTo>
                <a:lnTo>
                  <a:pt x="556" y="2"/>
                </a:lnTo>
                <a:lnTo>
                  <a:pt x="556" y="3"/>
                </a:lnTo>
                <a:lnTo>
                  <a:pt x="556" y="2"/>
                </a:lnTo>
                <a:lnTo>
                  <a:pt x="557" y="4"/>
                </a:lnTo>
                <a:lnTo>
                  <a:pt x="557" y="2"/>
                </a:lnTo>
                <a:lnTo>
                  <a:pt x="557" y="2"/>
                </a:lnTo>
                <a:lnTo>
                  <a:pt x="558" y="4"/>
                </a:lnTo>
                <a:lnTo>
                  <a:pt x="558" y="2"/>
                </a:lnTo>
                <a:lnTo>
                  <a:pt x="558" y="2"/>
                </a:lnTo>
                <a:lnTo>
                  <a:pt x="559" y="4"/>
                </a:lnTo>
                <a:lnTo>
                  <a:pt x="559" y="4"/>
                </a:lnTo>
                <a:lnTo>
                  <a:pt x="560" y="3"/>
                </a:lnTo>
                <a:lnTo>
                  <a:pt x="560" y="3"/>
                </a:lnTo>
                <a:lnTo>
                  <a:pt x="560" y="4"/>
                </a:lnTo>
                <a:lnTo>
                  <a:pt x="561" y="4"/>
                </a:lnTo>
                <a:lnTo>
                  <a:pt x="561" y="3"/>
                </a:lnTo>
                <a:lnTo>
                  <a:pt x="561" y="4"/>
                </a:lnTo>
                <a:lnTo>
                  <a:pt x="562" y="3"/>
                </a:lnTo>
                <a:lnTo>
                  <a:pt x="562" y="1"/>
                </a:lnTo>
                <a:lnTo>
                  <a:pt x="562" y="4"/>
                </a:lnTo>
                <a:lnTo>
                  <a:pt x="564" y="3"/>
                </a:lnTo>
                <a:lnTo>
                  <a:pt x="564" y="4"/>
                </a:lnTo>
                <a:lnTo>
                  <a:pt x="565" y="4"/>
                </a:lnTo>
                <a:lnTo>
                  <a:pt x="565" y="3"/>
                </a:lnTo>
                <a:lnTo>
                  <a:pt x="565" y="3"/>
                </a:lnTo>
                <a:lnTo>
                  <a:pt x="566" y="3"/>
                </a:lnTo>
                <a:lnTo>
                  <a:pt x="566" y="2"/>
                </a:lnTo>
                <a:lnTo>
                  <a:pt x="566" y="3"/>
                </a:lnTo>
                <a:lnTo>
                  <a:pt x="567" y="2"/>
                </a:lnTo>
                <a:lnTo>
                  <a:pt x="567" y="3"/>
                </a:lnTo>
                <a:lnTo>
                  <a:pt x="567" y="4"/>
                </a:lnTo>
                <a:lnTo>
                  <a:pt x="568" y="3"/>
                </a:lnTo>
                <a:lnTo>
                  <a:pt x="568" y="3"/>
                </a:lnTo>
                <a:lnTo>
                  <a:pt x="569" y="3"/>
                </a:lnTo>
                <a:lnTo>
                  <a:pt x="569" y="2"/>
                </a:lnTo>
                <a:lnTo>
                  <a:pt x="569" y="3"/>
                </a:lnTo>
                <a:lnTo>
                  <a:pt x="570" y="3"/>
                </a:lnTo>
                <a:lnTo>
                  <a:pt x="570" y="2"/>
                </a:lnTo>
                <a:lnTo>
                  <a:pt x="570" y="2"/>
                </a:lnTo>
                <a:lnTo>
                  <a:pt x="571" y="2"/>
                </a:lnTo>
                <a:lnTo>
                  <a:pt x="571" y="4"/>
                </a:lnTo>
                <a:lnTo>
                  <a:pt x="573" y="3"/>
                </a:lnTo>
                <a:lnTo>
                  <a:pt x="573" y="2"/>
                </a:lnTo>
                <a:lnTo>
                  <a:pt x="573" y="2"/>
                </a:lnTo>
                <a:lnTo>
                  <a:pt x="574" y="3"/>
                </a:lnTo>
                <a:lnTo>
                  <a:pt x="574" y="2"/>
                </a:lnTo>
                <a:lnTo>
                  <a:pt x="574" y="4"/>
                </a:lnTo>
                <a:lnTo>
                  <a:pt x="575" y="3"/>
                </a:lnTo>
                <a:lnTo>
                  <a:pt x="575" y="3"/>
                </a:lnTo>
                <a:lnTo>
                  <a:pt x="575" y="3"/>
                </a:lnTo>
                <a:lnTo>
                  <a:pt x="576" y="4"/>
                </a:lnTo>
                <a:lnTo>
                  <a:pt x="576" y="2"/>
                </a:lnTo>
                <a:lnTo>
                  <a:pt x="577" y="3"/>
                </a:lnTo>
                <a:lnTo>
                  <a:pt x="577" y="4"/>
                </a:lnTo>
                <a:lnTo>
                  <a:pt x="577" y="4"/>
                </a:lnTo>
                <a:lnTo>
                  <a:pt x="578" y="3"/>
                </a:lnTo>
                <a:lnTo>
                  <a:pt x="578" y="3"/>
                </a:lnTo>
                <a:lnTo>
                  <a:pt x="578" y="2"/>
                </a:lnTo>
                <a:lnTo>
                  <a:pt x="579" y="2"/>
                </a:lnTo>
                <a:lnTo>
                  <a:pt x="579" y="2"/>
                </a:lnTo>
                <a:lnTo>
                  <a:pt x="579" y="3"/>
                </a:lnTo>
                <a:lnTo>
                  <a:pt x="580" y="2"/>
                </a:lnTo>
                <a:lnTo>
                  <a:pt x="580" y="1"/>
                </a:lnTo>
                <a:lnTo>
                  <a:pt x="582" y="2"/>
                </a:lnTo>
                <a:lnTo>
                  <a:pt x="582" y="1"/>
                </a:lnTo>
                <a:lnTo>
                  <a:pt x="582" y="2"/>
                </a:lnTo>
                <a:lnTo>
                  <a:pt x="583" y="3"/>
                </a:lnTo>
                <a:lnTo>
                  <a:pt x="583" y="2"/>
                </a:lnTo>
                <a:lnTo>
                  <a:pt x="583" y="1"/>
                </a:lnTo>
                <a:lnTo>
                  <a:pt x="584" y="3"/>
                </a:lnTo>
                <a:lnTo>
                  <a:pt x="584" y="2"/>
                </a:lnTo>
                <a:lnTo>
                  <a:pt x="584" y="3"/>
                </a:lnTo>
                <a:lnTo>
                  <a:pt x="585" y="2"/>
                </a:lnTo>
                <a:lnTo>
                  <a:pt x="585" y="2"/>
                </a:lnTo>
                <a:lnTo>
                  <a:pt x="586" y="2"/>
                </a:lnTo>
                <a:lnTo>
                  <a:pt x="586" y="2"/>
                </a:lnTo>
                <a:lnTo>
                  <a:pt x="586" y="4"/>
                </a:lnTo>
                <a:lnTo>
                  <a:pt x="587" y="3"/>
                </a:lnTo>
                <a:lnTo>
                  <a:pt x="587" y="2"/>
                </a:lnTo>
                <a:lnTo>
                  <a:pt x="587" y="4"/>
                </a:lnTo>
                <a:lnTo>
                  <a:pt x="588" y="3"/>
                </a:lnTo>
                <a:lnTo>
                  <a:pt x="588" y="3"/>
                </a:lnTo>
                <a:lnTo>
                  <a:pt x="588" y="3"/>
                </a:lnTo>
                <a:lnTo>
                  <a:pt x="589" y="2"/>
                </a:lnTo>
                <a:lnTo>
                  <a:pt x="589" y="3"/>
                </a:lnTo>
                <a:lnTo>
                  <a:pt x="591" y="2"/>
                </a:lnTo>
                <a:lnTo>
                  <a:pt x="591" y="1"/>
                </a:lnTo>
                <a:lnTo>
                  <a:pt x="591" y="2"/>
                </a:lnTo>
                <a:lnTo>
                  <a:pt x="592" y="2"/>
                </a:lnTo>
                <a:lnTo>
                  <a:pt x="592" y="3"/>
                </a:lnTo>
                <a:lnTo>
                  <a:pt x="592" y="2"/>
                </a:lnTo>
                <a:lnTo>
                  <a:pt x="593" y="3"/>
                </a:lnTo>
                <a:lnTo>
                  <a:pt x="593" y="3"/>
                </a:lnTo>
                <a:lnTo>
                  <a:pt x="593" y="2"/>
                </a:lnTo>
                <a:lnTo>
                  <a:pt x="594" y="1"/>
                </a:lnTo>
                <a:lnTo>
                  <a:pt x="594" y="3"/>
                </a:lnTo>
                <a:lnTo>
                  <a:pt x="595" y="4"/>
                </a:lnTo>
                <a:lnTo>
                  <a:pt x="595" y="3"/>
                </a:lnTo>
                <a:lnTo>
                  <a:pt x="595" y="3"/>
                </a:lnTo>
                <a:lnTo>
                  <a:pt x="596" y="3"/>
                </a:lnTo>
                <a:lnTo>
                  <a:pt x="596" y="4"/>
                </a:lnTo>
                <a:lnTo>
                  <a:pt x="596" y="2"/>
                </a:lnTo>
                <a:lnTo>
                  <a:pt x="597" y="3"/>
                </a:lnTo>
                <a:lnTo>
                  <a:pt x="597" y="3"/>
                </a:lnTo>
                <a:lnTo>
                  <a:pt x="597" y="2"/>
                </a:lnTo>
                <a:lnTo>
                  <a:pt x="598" y="2"/>
                </a:lnTo>
                <a:lnTo>
                  <a:pt x="598" y="2"/>
                </a:lnTo>
                <a:lnTo>
                  <a:pt x="600" y="4"/>
                </a:lnTo>
                <a:lnTo>
                  <a:pt x="600" y="3"/>
                </a:lnTo>
                <a:lnTo>
                  <a:pt x="600" y="4"/>
                </a:lnTo>
                <a:lnTo>
                  <a:pt x="601" y="4"/>
                </a:lnTo>
                <a:lnTo>
                  <a:pt x="601" y="2"/>
                </a:lnTo>
                <a:lnTo>
                  <a:pt x="601" y="3"/>
                </a:lnTo>
                <a:lnTo>
                  <a:pt x="602" y="3"/>
                </a:lnTo>
                <a:lnTo>
                  <a:pt x="602" y="3"/>
                </a:lnTo>
                <a:lnTo>
                  <a:pt x="602" y="3"/>
                </a:lnTo>
                <a:lnTo>
                  <a:pt x="603" y="4"/>
                </a:lnTo>
                <a:lnTo>
                  <a:pt x="603" y="3"/>
                </a:lnTo>
                <a:lnTo>
                  <a:pt x="604" y="3"/>
                </a:lnTo>
                <a:lnTo>
                  <a:pt x="604" y="3"/>
                </a:lnTo>
                <a:lnTo>
                  <a:pt x="604" y="2"/>
                </a:lnTo>
                <a:lnTo>
                  <a:pt x="605" y="2"/>
                </a:lnTo>
                <a:lnTo>
                  <a:pt x="605" y="2"/>
                </a:lnTo>
                <a:lnTo>
                  <a:pt x="605" y="1"/>
                </a:lnTo>
                <a:lnTo>
                  <a:pt x="606" y="3"/>
                </a:lnTo>
                <a:lnTo>
                  <a:pt x="606" y="2"/>
                </a:lnTo>
                <a:lnTo>
                  <a:pt x="606" y="4"/>
                </a:lnTo>
                <a:lnTo>
                  <a:pt x="607" y="2"/>
                </a:lnTo>
                <a:lnTo>
                  <a:pt x="607" y="1"/>
                </a:lnTo>
                <a:lnTo>
                  <a:pt x="609" y="4"/>
                </a:lnTo>
                <a:lnTo>
                  <a:pt x="609" y="1"/>
                </a:lnTo>
                <a:lnTo>
                  <a:pt x="609" y="1"/>
                </a:lnTo>
                <a:lnTo>
                  <a:pt x="610" y="2"/>
                </a:lnTo>
                <a:lnTo>
                  <a:pt x="610" y="3"/>
                </a:lnTo>
                <a:lnTo>
                  <a:pt x="610" y="3"/>
                </a:lnTo>
                <a:lnTo>
                  <a:pt x="611" y="3"/>
                </a:lnTo>
                <a:lnTo>
                  <a:pt x="611" y="3"/>
                </a:lnTo>
                <a:lnTo>
                  <a:pt x="611" y="4"/>
                </a:lnTo>
                <a:lnTo>
                  <a:pt x="612" y="3"/>
                </a:lnTo>
                <a:lnTo>
                  <a:pt x="612" y="4"/>
                </a:lnTo>
                <a:lnTo>
                  <a:pt x="613" y="2"/>
                </a:lnTo>
                <a:lnTo>
                  <a:pt x="613" y="3"/>
                </a:lnTo>
                <a:lnTo>
                  <a:pt x="613" y="3"/>
                </a:lnTo>
                <a:lnTo>
                  <a:pt x="614" y="2"/>
                </a:lnTo>
                <a:lnTo>
                  <a:pt x="614" y="2"/>
                </a:lnTo>
                <a:lnTo>
                  <a:pt x="614" y="3"/>
                </a:lnTo>
                <a:lnTo>
                  <a:pt x="615" y="3"/>
                </a:lnTo>
                <a:lnTo>
                  <a:pt x="615" y="3"/>
                </a:lnTo>
                <a:lnTo>
                  <a:pt x="616" y="1"/>
                </a:lnTo>
                <a:lnTo>
                  <a:pt x="616" y="1"/>
                </a:lnTo>
                <a:lnTo>
                  <a:pt x="616" y="3"/>
                </a:lnTo>
                <a:lnTo>
                  <a:pt x="618" y="3"/>
                </a:lnTo>
                <a:lnTo>
                  <a:pt x="618" y="2"/>
                </a:lnTo>
                <a:lnTo>
                  <a:pt x="618" y="3"/>
                </a:lnTo>
                <a:lnTo>
                  <a:pt x="619" y="3"/>
                </a:lnTo>
                <a:lnTo>
                  <a:pt x="619" y="3"/>
                </a:lnTo>
                <a:lnTo>
                  <a:pt x="619" y="2"/>
                </a:lnTo>
                <a:lnTo>
                  <a:pt x="620" y="1"/>
                </a:lnTo>
                <a:lnTo>
                  <a:pt x="620" y="1"/>
                </a:lnTo>
                <a:lnTo>
                  <a:pt x="621" y="2"/>
                </a:lnTo>
                <a:lnTo>
                  <a:pt x="621" y="4"/>
                </a:lnTo>
                <a:lnTo>
                  <a:pt x="621" y="3"/>
                </a:lnTo>
                <a:lnTo>
                  <a:pt x="622" y="3"/>
                </a:lnTo>
                <a:lnTo>
                  <a:pt x="622" y="3"/>
                </a:lnTo>
                <a:lnTo>
                  <a:pt x="622" y="1"/>
                </a:lnTo>
                <a:lnTo>
                  <a:pt x="623" y="2"/>
                </a:lnTo>
                <a:lnTo>
                  <a:pt x="623" y="2"/>
                </a:lnTo>
                <a:lnTo>
                  <a:pt x="623" y="3"/>
                </a:lnTo>
                <a:lnTo>
                  <a:pt x="624" y="2"/>
                </a:lnTo>
                <a:lnTo>
                  <a:pt x="624" y="2"/>
                </a:lnTo>
                <a:lnTo>
                  <a:pt x="625" y="3"/>
                </a:lnTo>
                <a:lnTo>
                  <a:pt x="625" y="2"/>
                </a:lnTo>
                <a:lnTo>
                  <a:pt x="625" y="3"/>
                </a:lnTo>
                <a:lnTo>
                  <a:pt x="627" y="3"/>
                </a:lnTo>
                <a:lnTo>
                  <a:pt x="627" y="3"/>
                </a:lnTo>
                <a:lnTo>
                  <a:pt x="627" y="2"/>
                </a:lnTo>
                <a:lnTo>
                  <a:pt x="628" y="2"/>
                </a:lnTo>
                <a:lnTo>
                  <a:pt x="628" y="3"/>
                </a:lnTo>
                <a:lnTo>
                  <a:pt x="628" y="1"/>
                </a:lnTo>
                <a:lnTo>
                  <a:pt x="629" y="3"/>
                </a:lnTo>
                <a:lnTo>
                  <a:pt x="629" y="3"/>
                </a:lnTo>
                <a:lnTo>
                  <a:pt x="630" y="1"/>
                </a:lnTo>
                <a:lnTo>
                  <a:pt x="630" y="1"/>
                </a:lnTo>
                <a:lnTo>
                  <a:pt x="630" y="3"/>
                </a:lnTo>
                <a:lnTo>
                  <a:pt x="631" y="3"/>
                </a:lnTo>
                <a:lnTo>
                  <a:pt x="631" y="2"/>
                </a:lnTo>
                <a:lnTo>
                  <a:pt x="631" y="3"/>
                </a:lnTo>
                <a:lnTo>
                  <a:pt x="632" y="4"/>
                </a:lnTo>
                <a:lnTo>
                  <a:pt x="632" y="3"/>
                </a:lnTo>
                <a:lnTo>
                  <a:pt x="632" y="2"/>
                </a:lnTo>
                <a:lnTo>
                  <a:pt x="633" y="3"/>
                </a:lnTo>
                <a:lnTo>
                  <a:pt x="633" y="4"/>
                </a:lnTo>
                <a:lnTo>
                  <a:pt x="634" y="2"/>
                </a:lnTo>
                <a:lnTo>
                  <a:pt x="634" y="4"/>
                </a:lnTo>
                <a:lnTo>
                  <a:pt x="634" y="2"/>
                </a:lnTo>
                <a:lnTo>
                  <a:pt x="636" y="2"/>
                </a:lnTo>
                <a:lnTo>
                  <a:pt x="636" y="4"/>
                </a:lnTo>
                <a:lnTo>
                  <a:pt x="636" y="3"/>
                </a:lnTo>
                <a:lnTo>
                  <a:pt x="637" y="1"/>
                </a:lnTo>
                <a:lnTo>
                  <a:pt x="637" y="1"/>
                </a:lnTo>
                <a:lnTo>
                  <a:pt x="637" y="1"/>
                </a:lnTo>
                <a:lnTo>
                  <a:pt x="638" y="2"/>
                </a:lnTo>
                <a:lnTo>
                  <a:pt x="638" y="3"/>
                </a:lnTo>
                <a:lnTo>
                  <a:pt x="639" y="4"/>
                </a:lnTo>
                <a:lnTo>
                  <a:pt x="639" y="2"/>
                </a:lnTo>
                <a:lnTo>
                  <a:pt x="639" y="3"/>
                </a:lnTo>
                <a:lnTo>
                  <a:pt x="640" y="4"/>
                </a:lnTo>
                <a:lnTo>
                  <a:pt x="640" y="3"/>
                </a:lnTo>
                <a:lnTo>
                  <a:pt x="640" y="2"/>
                </a:lnTo>
                <a:lnTo>
                  <a:pt x="641" y="2"/>
                </a:lnTo>
                <a:lnTo>
                  <a:pt x="641" y="3"/>
                </a:lnTo>
                <a:lnTo>
                  <a:pt x="641" y="2"/>
                </a:lnTo>
                <a:lnTo>
                  <a:pt x="642" y="4"/>
                </a:lnTo>
                <a:lnTo>
                  <a:pt x="642" y="3"/>
                </a:lnTo>
                <a:lnTo>
                  <a:pt x="643" y="4"/>
                </a:lnTo>
                <a:lnTo>
                  <a:pt x="643" y="2"/>
                </a:lnTo>
                <a:lnTo>
                  <a:pt x="643" y="4"/>
                </a:lnTo>
                <a:lnTo>
                  <a:pt x="645" y="3"/>
                </a:lnTo>
                <a:lnTo>
                  <a:pt x="645" y="2"/>
                </a:lnTo>
                <a:lnTo>
                  <a:pt x="645" y="3"/>
                </a:lnTo>
                <a:lnTo>
                  <a:pt x="646" y="4"/>
                </a:lnTo>
                <a:lnTo>
                  <a:pt x="646" y="3"/>
                </a:lnTo>
                <a:lnTo>
                  <a:pt x="646" y="1"/>
                </a:lnTo>
                <a:lnTo>
                  <a:pt x="647" y="3"/>
                </a:lnTo>
                <a:lnTo>
                  <a:pt x="647" y="2"/>
                </a:lnTo>
                <a:lnTo>
                  <a:pt x="648" y="3"/>
                </a:lnTo>
                <a:lnTo>
                  <a:pt x="648" y="2"/>
                </a:lnTo>
                <a:lnTo>
                  <a:pt x="648" y="4"/>
                </a:lnTo>
                <a:lnTo>
                  <a:pt x="649" y="2"/>
                </a:lnTo>
                <a:lnTo>
                  <a:pt x="649" y="2"/>
                </a:lnTo>
                <a:lnTo>
                  <a:pt x="649" y="2"/>
                </a:lnTo>
                <a:lnTo>
                  <a:pt x="650" y="3"/>
                </a:lnTo>
                <a:lnTo>
                  <a:pt x="650" y="4"/>
                </a:lnTo>
                <a:lnTo>
                  <a:pt x="650" y="4"/>
                </a:lnTo>
                <a:lnTo>
                  <a:pt x="651" y="4"/>
                </a:lnTo>
                <a:lnTo>
                  <a:pt x="651" y="4"/>
                </a:lnTo>
                <a:lnTo>
                  <a:pt x="652" y="2"/>
                </a:lnTo>
                <a:lnTo>
                  <a:pt x="652" y="3"/>
                </a:lnTo>
                <a:lnTo>
                  <a:pt x="652" y="3"/>
                </a:lnTo>
                <a:lnTo>
                  <a:pt x="654" y="3"/>
                </a:lnTo>
                <a:lnTo>
                  <a:pt x="654" y="4"/>
                </a:lnTo>
                <a:lnTo>
                  <a:pt x="654" y="3"/>
                </a:lnTo>
                <a:lnTo>
                  <a:pt x="655" y="2"/>
                </a:lnTo>
                <a:lnTo>
                  <a:pt x="655" y="4"/>
                </a:lnTo>
                <a:lnTo>
                  <a:pt x="655" y="4"/>
                </a:lnTo>
                <a:lnTo>
                  <a:pt x="656" y="4"/>
                </a:lnTo>
                <a:lnTo>
                  <a:pt x="656" y="2"/>
                </a:lnTo>
                <a:lnTo>
                  <a:pt x="657" y="3"/>
                </a:lnTo>
                <a:lnTo>
                  <a:pt x="657" y="4"/>
                </a:lnTo>
                <a:lnTo>
                  <a:pt x="657" y="2"/>
                </a:lnTo>
                <a:lnTo>
                  <a:pt x="658" y="1"/>
                </a:lnTo>
                <a:lnTo>
                  <a:pt x="658" y="2"/>
                </a:lnTo>
                <a:lnTo>
                  <a:pt x="658" y="4"/>
                </a:lnTo>
                <a:lnTo>
                  <a:pt x="659" y="3"/>
                </a:lnTo>
                <a:lnTo>
                  <a:pt x="659" y="3"/>
                </a:lnTo>
                <a:lnTo>
                  <a:pt x="660" y="3"/>
                </a:lnTo>
                <a:lnTo>
                  <a:pt x="660" y="3"/>
                </a:lnTo>
                <a:lnTo>
                  <a:pt x="660" y="3"/>
                </a:lnTo>
                <a:lnTo>
                  <a:pt x="661" y="4"/>
                </a:lnTo>
                <a:lnTo>
                  <a:pt x="661" y="3"/>
                </a:lnTo>
                <a:lnTo>
                  <a:pt x="661" y="3"/>
                </a:lnTo>
                <a:lnTo>
                  <a:pt x="663" y="3"/>
                </a:lnTo>
                <a:lnTo>
                  <a:pt x="663" y="1"/>
                </a:lnTo>
                <a:lnTo>
                  <a:pt x="663" y="3"/>
                </a:lnTo>
                <a:lnTo>
                  <a:pt x="664" y="2"/>
                </a:lnTo>
                <a:lnTo>
                  <a:pt x="664" y="2"/>
                </a:lnTo>
                <a:lnTo>
                  <a:pt x="665" y="2"/>
                </a:lnTo>
                <a:lnTo>
                  <a:pt x="665" y="1"/>
                </a:lnTo>
                <a:lnTo>
                  <a:pt x="665" y="2"/>
                </a:lnTo>
                <a:lnTo>
                  <a:pt x="666" y="2"/>
                </a:lnTo>
                <a:lnTo>
                  <a:pt x="666" y="3"/>
                </a:lnTo>
                <a:lnTo>
                  <a:pt x="666" y="2"/>
                </a:lnTo>
                <a:lnTo>
                  <a:pt x="667" y="3"/>
                </a:lnTo>
                <a:lnTo>
                  <a:pt x="667" y="3"/>
                </a:lnTo>
                <a:lnTo>
                  <a:pt x="667" y="2"/>
                </a:lnTo>
                <a:lnTo>
                  <a:pt x="668" y="2"/>
                </a:lnTo>
                <a:lnTo>
                  <a:pt x="668" y="1"/>
                </a:lnTo>
                <a:lnTo>
                  <a:pt x="669" y="3"/>
                </a:lnTo>
                <a:lnTo>
                  <a:pt x="669" y="4"/>
                </a:lnTo>
                <a:lnTo>
                  <a:pt x="669" y="1"/>
                </a:lnTo>
                <a:lnTo>
                  <a:pt x="670" y="3"/>
                </a:lnTo>
                <a:lnTo>
                  <a:pt x="670" y="1"/>
                </a:lnTo>
                <a:lnTo>
                  <a:pt x="670" y="2"/>
                </a:lnTo>
                <a:lnTo>
                  <a:pt x="672" y="3"/>
                </a:lnTo>
                <a:lnTo>
                  <a:pt x="672" y="2"/>
                </a:lnTo>
                <a:lnTo>
                  <a:pt x="672" y="1"/>
                </a:lnTo>
                <a:lnTo>
                  <a:pt x="673" y="1"/>
                </a:lnTo>
                <a:lnTo>
                  <a:pt x="673" y="1"/>
                </a:lnTo>
                <a:lnTo>
                  <a:pt x="674" y="3"/>
                </a:lnTo>
                <a:lnTo>
                  <a:pt x="674" y="3"/>
                </a:lnTo>
                <a:lnTo>
                  <a:pt x="674" y="4"/>
                </a:lnTo>
                <a:lnTo>
                  <a:pt x="675" y="2"/>
                </a:lnTo>
                <a:lnTo>
                  <a:pt x="675" y="3"/>
                </a:lnTo>
                <a:lnTo>
                  <a:pt x="675" y="3"/>
                </a:lnTo>
                <a:lnTo>
                  <a:pt x="676" y="3"/>
                </a:lnTo>
                <a:lnTo>
                  <a:pt x="676" y="2"/>
                </a:lnTo>
                <a:lnTo>
                  <a:pt x="676" y="4"/>
                </a:lnTo>
                <a:lnTo>
                  <a:pt x="677" y="4"/>
                </a:lnTo>
                <a:lnTo>
                  <a:pt x="677" y="3"/>
                </a:lnTo>
                <a:lnTo>
                  <a:pt x="678" y="3"/>
                </a:lnTo>
                <a:lnTo>
                  <a:pt x="678" y="5"/>
                </a:lnTo>
                <a:lnTo>
                  <a:pt x="678" y="4"/>
                </a:lnTo>
                <a:lnTo>
                  <a:pt x="679" y="4"/>
                </a:lnTo>
                <a:lnTo>
                  <a:pt x="679" y="3"/>
                </a:lnTo>
                <a:lnTo>
                  <a:pt x="679" y="3"/>
                </a:lnTo>
                <a:lnTo>
                  <a:pt x="681" y="4"/>
                </a:lnTo>
                <a:lnTo>
                  <a:pt x="681" y="2"/>
                </a:lnTo>
                <a:lnTo>
                  <a:pt x="681" y="4"/>
                </a:lnTo>
                <a:lnTo>
                  <a:pt x="682" y="2"/>
                </a:lnTo>
                <a:lnTo>
                  <a:pt x="682" y="4"/>
                </a:lnTo>
                <a:lnTo>
                  <a:pt x="683" y="4"/>
                </a:lnTo>
                <a:lnTo>
                  <a:pt x="683" y="2"/>
                </a:lnTo>
                <a:lnTo>
                  <a:pt x="683" y="3"/>
                </a:lnTo>
                <a:lnTo>
                  <a:pt x="684" y="3"/>
                </a:lnTo>
                <a:lnTo>
                  <a:pt x="684" y="3"/>
                </a:lnTo>
                <a:lnTo>
                  <a:pt x="684" y="4"/>
                </a:lnTo>
                <a:lnTo>
                  <a:pt x="685" y="3"/>
                </a:lnTo>
                <a:lnTo>
                  <a:pt x="685" y="3"/>
                </a:lnTo>
                <a:lnTo>
                  <a:pt x="685" y="3"/>
                </a:lnTo>
                <a:lnTo>
                  <a:pt x="686" y="2"/>
                </a:lnTo>
                <a:lnTo>
                  <a:pt x="686" y="4"/>
                </a:lnTo>
                <a:lnTo>
                  <a:pt x="687" y="1"/>
                </a:lnTo>
                <a:lnTo>
                  <a:pt x="687" y="3"/>
                </a:lnTo>
                <a:lnTo>
                  <a:pt x="687" y="4"/>
                </a:lnTo>
                <a:lnTo>
                  <a:pt x="688" y="3"/>
                </a:lnTo>
                <a:lnTo>
                  <a:pt x="688" y="3"/>
                </a:lnTo>
                <a:lnTo>
                  <a:pt x="688" y="1"/>
                </a:lnTo>
                <a:lnTo>
                  <a:pt x="690" y="3"/>
                </a:lnTo>
                <a:lnTo>
                  <a:pt x="690" y="2"/>
                </a:lnTo>
                <a:lnTo>
                  <a:pt x="690" y="3"/>
                </a:lnTo>
                <a:lnTo>
                  <a:pt x="691" y="2"/>
                </a:lnTo>
                <a:lnTo>
                  <a:pt x="691" y="2"/>
                </a:lnTo>
                <a:lnTo>
                  <a:pt x="692" y="3"/>
                </a:lnTo>
                <a:lnTo>
                  <a:pt x="692" y="3"/>
                </a:lnTo>
                <a:lnTo>
                  <a:pt x="692" y="3"/>
                </a:lnTo>
                <a:lnTo>
                  <a:pt x="693" y="3"/>
                </a:lnTo>
                <a:lnTo>
                  <a:pt x="693" y="3"/>
                </a:lnTo>
                <a:lnTo>
                  <a:pt x="693" y="2"/>
                </a:lnTo>
                <a:lnTo>
                  <a:pt x="694" y="2"/>
                </a:lnTo>
                <a:lnTo>
                  <a:pt x="694" y="3"/>
                </a:lnTo>
                <a:lnTo>
                  <a:pt x="694" y="3"/>
                </a:lnTo>
                <a:lnTo>
                  <a:pt x="695" y="1"/>
                </a:lnTo>
                <a:lnTo>
                  <a:pt x="695" y="3"/>
                </a:lnTo>
                <a:lnTo>
                  <a:pt x="696" y="2"/>
                </a:lnTo>
                <a:lnTo>
                  <a:pt x="696" y="4"/>
                </a:lnTo>
                <a:lnTo>
                  <a:pt x="696" y="3"/>
                </a:lnTo>
                <a:lnTo>
                  <a:pt x="697" y="4"/>
                </a:lnTo>
                <a:lnTo>
                  <a:pt x="697" y="2"/>
                </a:lnTo>
                <a:lnTo>
                  <a:pt x="697" y="3"/>
                </a:lnTo>
                <a:lnTo>
                  <a:pt x="699" y="4"/>
                </a:lnTo>
                <a:lnTo>
                  <a:pt x="699" y="3"/>
                </a:lnTo>
                <a:lnTo>
                  <a:pt x="699" y="3"/>
                </a:lnTo>
                <a:lnTo>
                  <a:pt x="700" y="2"/>
                </a:lnTo>
                <a:lnTo>
                  <a:pt x="700" y="2"/>
                </a:lnTo>
                <a:lnTo>
                  <a:pt x="701" y="2"/>
                </a:lnTo>
                <a:lnTo>
                  <a:pt x="701" y="2"/>
                </a:lnTo>
                <a:lnTo>
                  <a:pt x="701" y="4"/>
                </a:lnTo>
                <a:lnTo>
                  <a:pt x="702" y="2"/>
                </a:lnTo>
                <a:lnTo>
                  <a:pt x="702" y="4"/>
                </a:lnTo>
                <a:lnTo>
                  <a:pt x="702" y="3"/>
                </a:lnTo>
                <a:lnTo>
                  <a:pt x="703" y="4"/>
                </a:lnTo>
                <a:lnTo>
                  <a:pt x="703" y="4"/>
                </a:lnTo>
                <a:lnTo>
                  <a:pt x="704" y="4"/>
                </a:lnTo>
                <a:lnTo>
                  <a:pt x="704" y="3"/>
                </a:lnTo>
                <a:lnTo>
                  <a:pt x="704" y="2"/>
                </a:lnTo>
                <a:lnTo>
                  <a:pt x="705" y="1"/>
                </a:lnTo>
                <a:lnTo>
                  <a:pt x="705" y="3"/>
                </a:lnTo>
                <a:lnTo>
                  <a:pt x="705" y="2"/>
                </a:lnTo>
                <a:lnTo>
                  <a:pt x="706" y="2"/>
                </a:lnTo>
                <a:lnTo>
                  <a:pt x="706" y="1"/>
                </a:lnTo>
                <a:lnTo>
                  <a:pt x="706" y="4"/>
                </a:lnTo>
                <a:lnTo>
                  <a:pt x="708" y="2"/>
                </a:lnTo>
                <a:lnTo>
                  <a:pt x="708" y="2"/>
                </a:lnTo>
                <a:lnTo>
                  <a:pt x="709" y="2"/>
                </a:lnTo>
                <a:lnTo>
                  <a:pt x="709" y="2"/>
                </a:lnTo>
                <a:lnTo>
                  <a:pt x="709" y="2"/>
                </a:lnTo>
                <a:lnTo>
                  <a:pt x="710" y="2"/>
                </a:lnTo>
                <a:lnTo>
                  <a:pt x="710" y="1"/>
                </a:lnTo>
                <a:lnTo>
                  <a:pt x="710" y="2"/>
                </a:lnTo>
                <a:lnTo>
                  <a:pt x="711" y="4"/>
                </a:lnTo>
                <a:lnTo>
                  <a:pt x="711" y="1"/>
                </a:lnTo>
                <a:lnTo>
                  <a:pt x="711" y="2"/>
                </a:lnTo>
                <a:lnTo>
                  <a:pt x="712" y="1"/>
                </a:lnTo>
                <a:lnTo>
                  <a:pt x="712" y="4"/>
                </a:lnTo>
                <a:lnTo>
                  <a:pt x="713" y="2"/>
                </a:lnTo>
                <a:lnTo>
                  <a:pt x="713" y="2"/>
                </a:lnTo>
                <a:lnTo>
                  <a:pt x="713" y="4"/>
                </a:lnTo>
                <a:lnTo>
                  <a:pt x="714" y="3"/>
                </a:lnTo>
                <a:lnTo>
                  <a:pt x="714" y="3"/>
                </a:lnTo>
                <a:lnTo>
                  <a:pt x="714" y="3"/>
                </a:lnTo>
                <a:lnTo>
                  <a:pt x="715" y="3"/>
                </a:lnTo>
                <a:lnTo>
                  <a:pt x="715" y="4"/>
                </a:lnTo>
                <a:lnTo>
                  <a:pt x="715" y="2"/>
                </a:lnTo>
                <a:lnTo>
                  <a:pt x="717" y="2"/>
                </a:lnTo>
                <a:lnTo>
                  <a:pt x="717" y="3"/>
                </a:lnTo>
                <a:lnTo>
                  <a:pt x="718" y="2"/>
                </a:lnTo>
                <a:lnTo>
                  <a:pt x="718" y="3"/>
                </a:lnTo>
                <a:lnTo>
                  <a:pt x="718" y="3"/>
                </a:lnTo>
                <a:lnTo>
                  <a:pt x="719" y="2"/>
                </a:lnTo>
                <a:lnTo>
                  <a:pt x="719" y="1"/>
                </a:lnTo>
                <a:lnTo>
                  <a:pt x="719" y="0"/>
                </a:lnTo>
                <a:lnTo>
                  <a:pt x="720" y="1"/>
                </a:lnTo>
                <a:lnTo>
                  <a:pt x="720" y="1"/>
                </a:lnTo>
                <a:lnTo>
                  <a:pt x="720" y="4"/>
                </a:lnTo>
                <a:lnTo>
                  <a:pt x="721" y="2"/>
                </a:lnTo>
                <a:lnTo>
                  <a:pt x="721" y="3"/>
                </a:lnTo>
                <a:lnTo>
                  <a:pt x="722" y="1"/>
                </a:lnTo>
                <a:lnTo>
                  <a:pt x="722" y="2"/>
                </a:lnTo>
                <a:lnTo>
                  <a:pt x="722" y="3"/>
                </a:lnTo>
                <a:lnTo>
                  <a:pt x="723" y="2"/>
                </a:lnTo>
                <a:lnTo>
                  <a:pt x="723" y="2"/>
                </a:lnTo>
                <a:lnTo>
                  <a:pt x="723" y="4"/>
                </a:lnTo>
                <a:lnTo>
                  <a:pt x="724" y="4"/>
                </a:lnTo>
                <a:lnTo>
                  <a:pt x="724" y="2"/>
                </a:lnTo>
                <a:lnTo>
                  <a:pt x="724" y="3"/>
                </a:lnTo>
                <a:lnTo>
                  <a:pt x="725" y="3"/>
                </a:lnTo>
                <a:lnTo>
                  <a:pt x="725" y="4"/>
                </a:lnTo>
                <a:lnTo>
                  <a:pt x="727" y="4"/>
                </a:lnTo>
                <a:lnTo>
                  <a:pt x="727" y="4"/>
                </a:lnTo>
                <a:lnTo>
                  <a:pt x="727" y="3"/>
                </a:lnTo>
                <a:lnTo>
                  <a:pt x="728" y="4"/>
                </a:lnTo>
                <a:lnTo>
                  <a:pt x="728" y="3"/>
                </a:lnTo>
                <a:lnTo>
                  <a:pt x="728" y="4"/>
                </a:lnTo>
                <a:lnTo>
                  <a:pt x="729" y="3"/>
                </a:lnTo>
                <a:lnTo>
                  <a:pt x="729" y="3"/>
                </a:lnTo>
                <a:lnTo>
                  <a:pt x="729" y="3"/>
                </a:lnTo>
                <a:lnTo>
                  <a:pt x="730" y="2"/>
                </a:lnTo>
                <a:lnTo>
                  <a:pt x="730" y="3"/>
                </a:lnTo>
                <a:lnTo>
                  <a:pt x="731" y="2"/>
                </a:lnTo>
                <a:lnTo>
                  <a:pt x="731" y="4"/>
                </a:lnTo>
                <a:lnTo>
                  <a:pt x="731" y="3"/>
                </a:lnTo>
                <a:lnTo>
                  <a:pt x="732" y="4"/>
                </a:lnTo>
                <a:lnTo>
                  <a:pt x="732" y="3"/>
                </a:lnTo>
                <a:lnTo>
                  <a:pt x="732" y="3"/>
                </a:lnTo>
                <a:lnTo>
                  <a:pt x="733" y="2"/>
                </a:lnTo>
                <a:lnTo>
                  <a:pt x="733" y="2"/>
                </a:lnTo>
                <a:lnTo>
                  <a:pt x="733" y="2"/>
                </a:lnTo>
                <a:lnTo>
                  <a:pt x="734" y="4"/>
                </a:lnTo>
                <a:lnTo>
                  <a:pt x="734" y="2"/>
                </a:lnTo>
                <a:lnTo>
                  <a:pt x="736" y="1"/>
                </a:lnTo>
                <a:lnTo>
                  <a:pt x="736" y="2"/>
                </a:lnTo>
                <a:lnTo>
                  <a:pt x="736" y="4"/>
                </a:lnTo>
                <a:lnTo>
                  <a:pt x="737" y="2"/>
                </a:lnTo>
                <a:lnTo>
                  <a:pt x="737" y="3"/>
                </a:lnTo>
                <a:lnTo>
                  <a:pt x="737" y="3"/>
                </a:lnTo>
                <a:lnTo>
                  <a:pt x="738" y="2"/>
                </a:lnTo>
                <a:lnTo>
                  <a:pt x="738" y="4"/>
                </a:lnTo>
                <a:lnTo>
                  <a:pt x="738" y="2"/>
                </a:lnTo>
                <a:lnTo>
                  <a:pt x="739" y="3"/>
                </a:lnTo>
                <a:lnTo>
                  <a:pt x="739" y="4"/>
                </a:lnTo>
                <a:lnTo>
                  <a:pt x="740" y="1"/>
                </a:lnTo>
                <a:lnTo>
                  <a:pt x="740" y="4"/>
                </a:lnTo>
                <a:lnTo>
                  <a:pt x="740" y="2"/>
                </a:lnTo>
                <a:lnTo>
                  <a:pt x="741" y="3"/>
                </a:lnTo>
                <a:lnTo>
                  <a:pt x="741" y="2"/>
                </a:lnTo>
                <a:lnTo>
                  <a:pt x="741" y="1"/>
                </a:lnTo>
                <a:lnTo>
                  <a:pt x="742" y="3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8120063" y="3317875"/>
            <a:ext cx="1588" cy="0"/>
          </a:xfrm>
          <a:prstGeom prst="line">
            <a:avLst/>
          </a:pr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1616075" y="3290887"/>
            <a:ext cx="5326063" cy="92075"/>
          </a:xfrm>
          <a:custGeom>
            <a:avLst/>
            <a:gdLst>
              <a:gd name="T0" fmla="*/ 51 w 3355"/>
              <a:gd name="T1" fmla="*/ 3 h 58"/>
              <a:gd name="T2" fmla="*/ 103 w 3355"/>
              <a:gd name="T3" fmla="*/ 3 h 58"/>
              <a:gd name="T4" fmla="*/ 156 w 3355"/>
              <a:gd name="T5" fmla="*/ 1 h 58"/>
              <a:gd name="T6" fmla="*/ 209 w 3355"/>
              <a:gd name="T7" fmla="*/ 2 h 58"/>
              <a:gd name="T8" fmla="*/ 260 w 3355"/>
              <a:gd name="T9" fmla="*/ 3 h 58"/>
              <a:gd name="T10" fmla="*/ 313 w 3355"/>
              <a:gd name="T11" fmla="*/ 3 h 58"/>
              <a:gd name="T12" fmla="*/ 366 w 3355"/>
              <a:gd name="T13" fmla="*/ 4 h 58"/>
              <a:gd name="T14" fmla="*/ 418 w 3355"/>
              <a:gd name="T15" fmla="*/ 2 h 58"/>
              <a:gd name="T16" fmla="*/ 471 w 3355"/>
              <a:gd name="T17" fmla="*/ 3 h 58"/>
              <a:gd name="T18" fmla="*/ 524 w 3355"/>
              <a:gd name="T19" fmla="*/ 3 h 58"/>
              <a:gd name="T20" fmla="*/ 575 w 3355"/>
              <a:gd name="T21" fmla="*/ 2 h 58"/>
              <a:gd name="T22" fmla="*/ 628 w 3355"/>
              <a:gd name="T23" fmla="*/ 1 h 58"/>
              <a:gd name="T24" fmla="*/ 681 w 3355"/>
              <a:gd name="T25" fmla="*/ 2 h 58"/>
              <a:gd name="T26" fmla="*/ 733 w 3355"/>
              <a:gd name="T27" fmla="*/ 2 h 58"/>
              <a:gd name="T28" fmla="*/ 786 w 3355"/>
              <a:gd name="T29" fmla="*/ 4 h 58"/>
              <a:gd name="T30" fmla="*/ 838 w 3355"/>
              <a:gd name="T31" fmla="*/ 56 h 58"/>
              <a:gd name="T32" fmla="*/ 890 w 3355"/>
              <a:gd name="T33" fmla="*/ 55 h 58"/>
              <a:gd name="T34" fmla="*/ 943 w 3355"/>
              <a:gd name="T35" fmla="*/ 56 h 58"/>
              <a:gd name="T36" fmla="*/ 996 w 3355"/>
              <a:gd name="T37" fmla="*/ 56 h 58"/>
              <a:gd name="T38" fmla="*/ 1048 w 3355"/>
              <a:gd name="T39" fmla="*/ 55 h 58"/>
              <a:gd name="T40" fmla="*/ 1100 w 3355"/>
              <a:gd name="T41" fmla="*/ 56 h 58"/>
              <a:gd name="T42" fmla="*/ 1153 w 3355"/>
              <a:gd name="T43" fmla="*/ 56 h 58"/>
              <a:gd name="T44" fmla="*/ 1205 w 3355"/>
              <a:gd name="T45" fmla="*/ 56 h 58"/>
              <a:gd name="T46" fmla="*/ 1258 w 3355"/>
              <a:gd name="T47" fmla="*/ 55 h 58"/>
              <a:gd name="T48" fmla="*/ 1311 w 3355"/>
              <a:gd name="T49" fmla="*/ 56 h 58"/>
              <a:gd name="T50" fmla="*/ 1363 w 3355"/>
              <a:gd name="T51" fmla="*/ 57 h 58"/>
              <a:gd name="T52" fmla="*/ 1415 w 3355"/>
              <a:gd name="T53" fmla="*/ 56 h 58"/>
              <a:gd name="T54" fmla="*/ 1468 w 3355"/>
              <a:gd name="T55" fmla="*/ 52 h 58"/>
              <a:gd name="T56" fmla="*/ 1520 w 3355"/>
              <a:gd name="T57" fmla="*/ 57 h 58"/>
              <a:gd name="T58" fmla="*/ 1573 w 3355"/>
              <a:gd name="T59" fmla="*/ 56 h 58"/>
              <a:gd name="T60" fmla="*/ 1625 w 3355"/>
              <a:gd name="T61" fmla="*/ 56 h 58"/>
              <a:gd name="T62" fmla="*/ 1677 w 3355"/>
              <a:gd name="T63" fmla="*/ 56 h 58"/>
              <a:gd name="T64" fmla="*/ 1730 w 3355"/>
              <a:gd name="T65" fmla="*/ 56 h 58"/>
              <a:gd name="T66" fmla="*/ 1782 w 3355"/>
              <a:gd name="T67" fmla="*/ 55 h 58"/>
              <a:gd name="T68" fmla="*/ 1835 w 3355"/>
              <a:gd name="T69" fmla="*/ 56 h 58"/>
              <a:gd name="T70" fmla="*/ 1888 w 3355"/>
              <a:gd name="T71" fmla="*/ 56 h 58"/>
              <a:gd name="T72" fmla="*/ 1939 w 3355"/>
              <a:gd name="T73" fmla="*/ 56 h 58"/>
              <a:gd name="T74" fmla="*/ 1992 w 3355"/>
              <a:gd name="T75" fmla="*/ 56 h 58"/>
              <a:gd name="T76" fmla="*/ 2045 w 3355"/>
              <a:gd name="T77" fmla="*/ 57 h 58"/>
              <a:gd name="T78" fmla="*/ 2097 w 3355"/>
              <a:gd name="T79" fmla="*/ 57 h 58"/>
              <a:gd name="T80" fmla="*/ 2150 w 3355"/>
              <a:gd name="T81" fmla="*/ 56 h 58"/>
              <a:gd name="T82" fmla="*/ 2203 w 3355"/>
              <a:gd name="T83" fmla="*/ 56 h 58"/>
              <a:gd name="T84" fmla="*/ 2254 w 3355"/>
              <a:gd name="T85" fmla="*/ 56 h 58"/>
              <a:gd name="T86" fmla="*/ 2307 w 3355"/>
              <a:gd name="T87" fmla="*/ 56 h 58"/>
              <a:gd name="T88" fmla="*/ 2360 w 3355"/>
              <a:gd name="T89" fmla="*/ 56 h 58"/>
              <a:gd name="T90" fmla="*/ 2412 w 3355"/>
              <a:gd name="T91" fmla="*/ 55 h 58"/>
              <a:gd name="T92" fmla="*/ 2465 w 3355"/>
              <a:gd name="T93" fmla="*/ 57 h 58"/>
              <a:gd name="T94" fmla="*/ 2517 w 3355"/>
              <a:gd name="T95" fmla="*/ 55 h 58"/>
              <a:gd name="T96" fmla="*/ 2569 w 3355"/>
              <a:gd name="T97" fmla="*/ 56 h 58"/>
              <a:gd name="T98" fmla="*/ 2622 w 3355"/>
              <a:gd name="T99" fmla="*/ 55 h 58"/>
              <a:gd name="T100" fmla="*/ 2675 w 3355"/>
              <a:gd name="T101" fmla="*/ 56 h 58"/>
              <a:gd name="T102" fmla="*/ 2727 w 3355"/>
              <a:gd name="T103" fmla="*/ 56 h 58"/>
              <a:gd name="T104" fmla="*/ 2779 w 3355"/>
              <a:gd name="T105" fmla="*/ 56 h 58"/>
              <a:gd name="T106" fmla="*/ 2832 w 3355"/>
              <a:gd name="T107" fmla="*/ 56 h 58"/>
              <a:gd name="T108" fmla="*/ 2884 w 3355"/>
              <a:gd name="T109" fmla="*/ 3 h 58"/>
              <a:gd name="T110" fmla="*/ 2937 w 3355"/>
              <a:gd name="T111" fmla="*/ 2 h 58"/>
              <a:gd name="T112" fmla="*/ 2990 w 3355"/>
              <a:gd name="T113" fmla="*/ 3 h 58"/>
              <a:gd name="T114" fmla="*/ 3041 w 3355"/>
              <a:gd name="T115" fmla="*/ 3 h 58"/>
              <a:gd name="T116" fmla="*/ 3094 w 3355"/>
              <a:gd name="T117" fmla="*/ 1 h 58"/>
              <a:gd name="T118" fmla="*/ 3146 w 3355"/>
              <a:gd name="T119" fmla="*/ 4 h 58"/>
              <a:gd name="T120" fmla="*/ 3199 w 3355"/>
              <a:gd name="T121" fmla="*/ 2 h 58"/>
              <a:gd name="T122" fmla="*/ 3252 w 3355"/>
              <a:gd name="T123" fmla="*/ 2 h 58"/>
              <a:gd name="T124" fmla="*/ 3303 w 3355"/>
              <a:gd name="T125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58">
                <a:moveTo>
                  <a:pt x="0" y="1"/>
                </a:moveTo>
                <a:lnTo>
                  <a:pt x="0" y="3"/>
                </a:lnTo>
                <a:lnTo>
                  <a:pt x="0" y="2"/>
                </a:lnTo>
                <a:lnTo>
                  <a:pt x="1" y="2"/>
                </a:lnTo>
                <a:lnTo>
                  <a:pt x="1" y="2"/>
                </a:lnTo>
                <a:lnTo>
                  <a:pt x="1" y="1"/>
                </a:lnTo>
                <a:lnTo>
                  <a:pt x="2" y="2"/>
                </a:lnTo>
                <a:lnTo>
                  <a:pt x="2" y="3"/>
                </a:lnTo>
                <a:lnTo>
                  <a:pt x="2" y="2"/>
                </a:lnTo>
                <a:lnTo>
                  <a:pt x="3" y="3"/>
                </a:lnTo>
                <a:lnTo>
                  <a:pt x="3" y="2"/>
                </a:lnTo>
                <a:lnTo>
                  <a:pt x="4" y="2"/>
                </a:lnTo>
                <a:lnTo>
                  <a:pt x="4" y="3"/>
                </a:lnTo>
                <a:lnTo>
                  <a:pt x="4" y="3"/>
                </a:lnTo>
                <a:lnTo>
                  <a:pt x="5" y="2"/>
                </a:lnTo>
                <a:lnTo>
                  <a:pt x="5" y="3"/>
                </a:lnTo>
                <a:lnTo>
                  <a:pt x="5" y="3"/>
                </a:lnTo>
                <a:lnTo>
                  <a:pt x="6" y="1"/>
                </a:lnTo>
                <a:lnTo>
                  <a:pt x="6" y="3"/>
                </a:lnTo>
                <a:lnTo>
                  <a:pt x="6" y="2"/>
                </a:lnTo>
                <a:lnTo>
                  <a:pt x="7" y="3"/>
                </a:lnTo>
                <a:lnTo>
                  <a:pt x="7" y="4"/>
                </a:lnTo>
                <a:lnTo>
                  <a:pt x="9" y="3"/>
                </a:lnTo>
                <a:lnTo>
                  <a:pt x="9" y="3"/>
                </a:lnTo>
                <a:lnTo>
                  <a:pt x="9" y="3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1" y="3"/>
                </a:lnTo>
                <a:lnTo>
                  <a:pt x="11" y="1"/>
                </a:lnTo>
                <a:lnTo>
                  <a:pt x="11" y="3"/>
                </a:lnTo>
                <a:lnTo>
                  <a:pt x="12" y="4"/>
                </a:lnTo>
                <a:lnTo>
                  <a:pt x="12" y="2"/>
                </a:lnTo>
                <a:lnTo>
                  <a:pt x="13" y="3"/>
                </a:lnTo>
                <a:lnTo>
                  <a:pt x="13" y="3"/>
                </a:lnTo>
                <a:lnTo>
                  <a:pt x="13" y="2"/>
                </a:lnTo>
                <a:lnTo>
                  <a:pt x="14" y="2"/>
                </a:lnTo>
                <a:lnTo>
                  <a:pt x="14" y="1"/>
                </a:lnTo>
                <a:lnTo>
                  <a:pt x="14" y="2"/>
                </a:lnTo>
                <a:lnTo>
                  <a:pt x="15" y="4"/>
                </a:lnTo>
                <a:lnTo>
                  <a:pt x="15" y="4"/>
                </a:lnTo>
                <a:lnTo>
                  <a:pt x="15" y="3"/>
                </a:lnTo>
                <a:lnTo>
                  <a:pt x="16" y="4"/>
                </a:lnTo>
                <a:lnTo>
                  <a:pt x="16" y="2"/>
                </a:lnTo>
                <a:lnTo>
                  <a:pt x="18" y="2"/>
                </a:lnTo>
                <a:lnTo>
                  <a:pt x="18" y="3"/>
                </a:lnTo>
                <a:lnTo>
                  <a:pt x="18" y="2"/>
                </a:lnTo>
                <a:lnTo>
                  <a:pt x="19" y="3"/>
                </a:lnTo>
                <a:lnTo>
                  <a:pt x="19" y="3"/>
                </a:lnTo>
                <a:lnTo>
                  <a:pt x="19" y="1"/>
                </a:lnTo>
                <a:lnTo>
                  <a:pt x="20" y="3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2"/>
                </a:lnTo>
                <a:lnTo>
                  <a:pt x="22" y="3"/>
                </a:lnTo>
                <a:lnTo>
                  <a:pt x="22" y="3"/>
                </a:lnTo>
                <a:lnTo>
                  <a:pt x="22" y="2"/>
                </a:lnTo>
                <a:lnTo>
                  <a:pt x="23" y="3"/>
                </a:lnTo>
                <a:lnTo>
                  <a:pt x="23" y="3"/>
                </a:lnTo>
                <a:lnTo>
                  <a:pt x="23" y="1"/>
                </a:lnTo>
                <a:lnTo>
                  <a:pt x="24" y="2"/>
                </a:lnTo>
                <a:lnTo>
                  <a:pt x="24" y="3"/>
                </a:lnTo>
                <a:lnTo>
                  <a:pt x="24" y="3"/>
                </a:lnTo>
                <a:lnTo>
                  <a:pt x="25" y="2"/>
                </a:lnTo>
                <a:lnTo>
                  <a:pt x="25" y="3"/>
                </a:lnTo>
                <a:lnTo>
                  <a:pt x="27" y="2"/>
                </a:lnTo>
                <a:lnTo>
                  <a:pt x="27" y="2"/>
                </a:lnTo>
                <a:lnTo>
                  <a:pt x="27" y="2"/>
                </a:lnTo>
                <a:lnTo>
                  <a:pt x="28" y="1"/>
                </a:lnTo>
                <a:lnTo>
                  <a:pt x="28" y="3"/>
                </a:lnTo>
                <a:lnTo>
                  <a:pt x="28" y="2"/>
                </a:lnTo>
                <a:lnTo>
                  <a:pt x="29" y="3"/>
                </a:lnTo>
                <a:lnTo>
                  <a:pt x="29" y="3"/>
                </a:lnTo>
                <a:lnTo>
                  <a:pt x="29" y="4"/>
                </a:lnTo>
                <a:lnTo>
                  <a:pt x="30" y="2"/>
                </a:lnTo>
                <a:lnTo>
                  <a:pt x="30" y="1"/>
                </a:lnTo>
                <a:lnTo>
                  <a:pt x="31" y="4"/>
                </a:lnTo>
                <a:lnTo>
                  <a:pt x="31" y="3"/>
                </a:lnTo>
                <a:lnTo>
                  <a:pt x="31" y="4"/>
                </a:lnTo>
                <a:lnTo>
                  <a:pt x="32" y="4"/>
                </a:lnTo>
                <a:lnTo>
                  <a:pt x="32" y="4"/>
                </a:lnTo>
                <a:lnTo>
                  <a:pt x="32" y="3"/>
                </a:lnTo>
                <a:lnTo>
                  <a:pt x="33" y="3"/>
                </a:lnTo>
                <a:lnTo>
                  <a:pt x="33" y="4"/>
                </a:lnTo>
                <a:lnTo>
                  <a:pt x="33" y="4"/>
                </a:lnTo>
                <a:lnTo>
                  <a:pt x="34" y="2"/>
                </a:lnTo>
                <a:lnTo>
                  <a:pt x="34" y="3"/>
                </a:lnTo>
                <a:lnTo>
                  <a:pt x="36" y="3"/>
                </a:lnTo>
                <a:lnTo>
                  <a:pt x="36" y="3"/>
                </a:lnTo>
                <a:lnTo>
                  <a:pt x="36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8" y="2"/>
                </a:lnTo>
                <a:lnTo>
                  <a:pt x="38" y="3"/>
                </a:lnTo>
                <a:lnTo>
                  <a:pt x="38" y="1"/>
                </a:lnTo>
                <a:lnTo>
                  <a:pt x="39" y="4"/>
                </a:lnTo>
                <a:lnTo>
                  <a:pt x="39" y="3"/>
                </a:lnTo>
                <a:lnTo>
                  <a:pt x="40" y="3"/>
                </a:lnTo>
                <a:lnTo>
                  <a:pt x="40" y="3"/>
                </a:lnTo>
                <a:lnTo>
                  <a:pt x="40" y="2"/>
                </a:lnTo>
                <a:lnTo>
                  <a:pt x="41" y="4"/>
                </a:lnTo>
                <a:lnTo>
                  <a:pt x="41" y="2"/>
                </a:lnTo>
                <a:lnTo>
                  <a:pt x="41" y="3"/>
                </a:lnTo>
                <a:lnTo>
                  <a:pt x="42" y="2"/>
                </a:lnTo>
                <a:lnTo>
                  <a:pt x="42" y="2"/>
                </a:lnTo>
                <a:lnTo>
                  <a:pt x="43" y="3"/>
                </a:lnTo>
                <a:lnTo>
                  <a:pt x="43" y="4"/>
                </a:lnTo>
                <a:lnTo>
                  <a:pt x="43" y="4"/>
                </a:lnTo>
                <a:lnTo>
                  <a:pt x="45" y="4"/>
                </a:lnTo>
                <a:lnTo>
                  <a:pt x="45" y="4"/>
                </a:lnTo>
                <a:lnTo>
                  <a:pt x="45" y="4"/>
                </a:lnTo>
                <a:lnTo>
                  <a:pt x="46" y="4"/>
                </a:lnTo>
                <a:lnTo>
                  <a:pt x="46" y="1"/>
                </a:lnTo>
                <a:lnTo>
                  <a:pt x="46" y="3"/>
                </a:lnTo>
                <a:lnTo>
                  <a:pt x="47" y="4"/>
                </a:lnTo>
                <a:lnTo>
                  <a:pt x="47" y="2"/>
                </a:lnTo>
                <a:lnTo>
                  <a:pt x="48" y="3"/>
                </a:lnTo>
                <a:lnTo>
                  <a:pt x="48" y="2"/>
                </a:lnTo>
                <a:lnTo>
                  <a:pt x="48" y="2"/>
                </a:lnTo>
                <a:lnTo>
                  <a:pt x="49" y="4"/>
                </a:lnTo>
                <a:lnTo>
                  <a:pt x="49" y="2"/>
                </a:lnTo>
                <a:lnTo>
                  <a:pt x="49" y="4"/>
                </a:lnTo>
                <a:lnTo>
                  <a:pt x="50" y="3"/>
                </a:lnTo>
                <a:lnTo>
                  <a:pt x="50" y="4"/>
                </a:lnTo>
                <a:lnTo>
                  <a:pt x="50" y="3"/>
                </a:lnTo>
                <a:lnTo>
                  <a:pt x="51" y="3"/>
                </a:lnTo>
                <a:lnTo>
                  <a:pt x="51" y="4"/>
                </a:lnTo>
                <a:lnTo>
                  <a:pt x="52" y="3"/>
                </a:lnTo>
                <a:lnTo>
                  <a:pt x="52" y="3"/>
                </a:lnTo>
                <a:lnTo>
                  <a:pt x="52" y="4"/>
                </a:lnTo>
                <a:lnTo>
                  <a:pt x="54" y="3"/>
                </a:lnTo>
                <a:lnTo>
                  <a:pt x="54" y="3"/>
                </a:lnTo>
                <a:lnTo>
                  <a:pt x="54" y="3"/>
                </a:lnTo>
                <a:lnTo>
                  <a:pt x="55" y="2"/>
                </a:lnTo>
                <a:lnTo>
                  <a:pt x="55" y="3"/>
                </a:lnTo>
                <a:lnTo>
                  <a:pt x="55" y="4"/>
                </a:lnTo>
                <a:lnTo>
                  <a:pt x="56" y="4"/>
                </a:lnTo>
                <a:lnTo>
                  <a:pt x="56" y="3"/>
                </a:lnTo>
                <a:lnTo>
                  <a:pt x="57" y="1"/>
                </a:lnTo>
                <a:lnTo>
                  <a:pt x="57" y="3"/>
                </a:lnTo>
                <a:lnTo>
                  <a:pt x="57" y="3"/>
                </a:lnTo>
                <a:lnTo>
                  <a:pt x="58" y="3"/>
                </a:lnTo>
                <a:lnTo>
                  <a:pt x="58" y="3"/>
                </a:lnTo>
                <a:lnTo>
                  <a:pt x="58" y="2"/>
                </a:lnTo>
                <a:lnTo>
                  <a:pt x="59" y="2"/>
                </a:lnTo>
                <a:lnTo>
                  <a:pt x="59" y="1"/>
                </a:lnTo>
                <a:lnTo>
                  <a:pt x="59" y="2"/>
                </a:lnTo>
                <a:lnTo>
                  <a:pt x="60" y="3"/>
                </a:lnTo>
                <a:lnTo>
                  <a:pt x="60" y="1"/>
                </a:lnTo>
                <a:lnTo>
                  <a:pt x="61" y="3"/>
                </a:lnTo>
                <a:lnTo>
                  <a:pt x="61" y="3"/>
                </a:lnTo>
                <a:lnTo>
                  <a:pt x="61" y="3"/>
                </a:lnTo>
                <a:lnTo>
                  <a:pt x="63" y="3"/>
                </a:lnTo>
                <a:lnTo>
                  <a:pt x="63" y="3"/>
                </a:lnTo>
                <a:lnTo>
                  <a:pt x="63" y="4"/>
                </a:lnTo>
                <a:lnTo>
                  <a:pt x="64" y="3"/>
                </a:lnTo>
                <a:lnTo>
                  <a:pt x="64" y="3"/>
                </a:lnTo>
                <a:lnTo>
                  <a:pt x="64" y="2"/>
                </a:lnTo>
                <a:lnTo>
                  <a:pt x="65" y="4"/>
                </a:lnTo>
                <a:lnTo>
                  <a:pt x="65" y="3"/>
                </a:lnTo>
                <a:lnTo>
                  <a:pt x="66" y="3"/>
                </a:lnTo>
                <a:lnTo>
                  <a:pt x="66" y="2"/>
                </a:lnTo>
                <a:lnTo>
                  <a:pt x="66" y="4"/>
                </a:lnTo>
                <a:lnTo>
                  <a:pt x="67" y="3"/>
                </a:lnTo>
                <a:lnTo>
                  <a:pt x="67" y="1"/>
                </a:lnTo>
                <a:lnTo>
                  <a:pt x="67" y="2"/>
                </a:lnTo>
                <a:lnTo>
                  <a:pt x="68" y="3"/>
                </a:lnTo>
                <a:lnTo>
                  <a:pt x="68" y="1"/>
                </a:lnTo>
                <a:lnTo>
                  <a:pt x="68" y="4"/>
                </a:lnTo>
                <a:lnTo>
                  <a:pt x="69" y="3"/>
                </a:lnTo>
                <a:lnTo>
                  <a:pt x="69" y="4"/>
                </a:lnTo>
                <a:lnTo>
                  <a:pt x="70" y="1"/>
                </a:lnTo>
                <a:lnTo>
                  <a:pt x="70" y="3"/>
                </a:lnTo>
                <a:lnTo>
                  <a:pt x="70" y="3"/>
                </a:lnTo>
                <a:lnTo>
                  <a:pt x="72" y="1"/>
                </a:lnTo>
                <a:lnTo>
                  <a:pt x="72" y="1"/>
                </a:lnTo>
                <a:lnTo>
                  <a:pt x="72" y="3"/>
                </a:lnTo>
                <a:lnTo>
                  <a:pt x="73" y="2"/>
                </a:lnTo>
                <a:lnTo>
                  <a:pt x="73" y="2"/>
                </a:lnTo>
                <a:lnTo>
                  <a:pt x="73" y="2"/>
                </a:lnTo>
                <a:lnTo>
                  <a:pt x="74" y="2"/>
                </a:lnTo>
                <a:lnTo>
                  <a:pt x="74" y="2"/>
                </a:lnTo>
                <a:lnTo>
                  <a:pt x="75" y="2"/>
                </a:lnTo>
                <a:lnTo>
                  <a:pt x="75" y="3"/>
                </a:lnTo>
                <a:lnTo>
                  <a:pt x="75" y="2"/>
                </a:lnTo>
                <a:lnTo>
                  <a:pt x="76" y="4"/>
                </a:lnTo>
                <a:lnTo>
                  <a:pt x="76" y="1"/>
                </a:lnTo>
                <a:lnTo>
                  <a:pt x="76" y="2"/>
                </a:lnTo>
                <a:lnTo>
                  <a:pt x="77" y="4"/>
                </a:lnTo>
                <a:lnTo>
                  <a:pt x="77" y="3"/>
                </a:lnTo>
                <a:lnTo>
                  <a:pt x="77" y="3"/>
                </a:lnTo>
                <a:lnTo>
                  <a:pt x="78" y="2"/>
                </a:lnTo>
                <a:lnTo>
                  <a:pt x="78" y="3"/>
                </a:lnTo>
                <a:lnTo>
                  <a:pt x="79" y="2"/>
                </a:lnTo>
                <a:lnTo>
                  <a:pt x="79" y="2"/>
                </a:lnTo>
                <a:lnTo>
                  <a:pt x="79" y="2"/>
                </a:lnTo>
                <a:lnTo>
                  <a:pt x="81" y="1"/>
                </a:lnTo>
                <a:lnTo>
                  <a:pt x="81" y="1"/>
                </a:lnTo>
                <a:lnTo>
                  <a:pt x="81" y="1"/>
                </a:lnTo>
                <a:lnTo>
                  <a:pt x="82" y="3"/>
                </a:lnTo>
                <a:lnTo>
                  <a:pt x="82" y="1"/>
                </a:lnTo>
                <a:lnTo>
                  <a:pt x="82" y="3"/>
                </a:lnTo>
                <a:lnTo>
                  <a:pt x="83" y="3"/>
                </a:lnTo>
                <a:lnTo>
                  <a:pt x="83" y="3"/>
                </a:lnTo>
                <a:lnTo>
                  <a:pt x="84" y="2"/>
                </a:lnTo>
                <a:lnTo>
                  <a:pt x="84" y="3"/>
                </a:lnTo>
                <a:lnTo>
                  <a:pt x="84" y="3"/>
                </a:lnTo>
                <a:lnTo>
                  <a:pt x="85" y="1"/>
                </a:lnTo>
                <a:lnTo>
                  <a:pt x="85" y="4"/>
                </a:lnTo>
                <a:lnTo>
                  <a:pt x="85" y="3"/>
                </a:lnTo>
                <a:lnTo>
                  <a:pt x="86" y="1"/>
                </a:lnTo>
                <a:lnTo>
                  <a:pt x="86" y="1"/>
                </a:lnTo>
                <a:lnTo>
                  <a:pt x="87" y="2"/>
                </a:lnTo>
                <a:lnTo>
                  <a:pt x="87" y="2"/>
                </a:lnTo>
                <a:lnTo>
                  <a:pt x="87" y="3"/>
                </a:lnTo>
                <a:lnTo>
                  <a:pt x="88" y="4"/>
                </a:lnTo>
                <a:lnTo>
                  <a:pt x="88" y="2"/>
                </a:lnTo>
                <a:lnTo>
                  <a:pt x="88" y="2"/>
                </a:lnTo>
                <a:lnTo>
                  <a:pt x="90" y="4"/>
                </a:lnTo>
                <a:lnTo>
                  <a:pt x="90" y="2"/>
                </a:lnTo>
                <a:lnTo>
                  <a:pt x="90" y="2"/>
                </a:lnTo>
                <a:lnTo>
                  <a:pt x="91" y="1"/>
                </a:lnTo>
                <a:lnTo>
                  <a:pt x="91" y="2"/>
                </a:lnTo>
                <a:lnTo>
                  <a:pt x="92" y="3"/>
                </a:lnTo>
                <a:lnTo>
                  <a:pt x="92" y="2"/>
                </a:lnTo>
                <a:lnTo>
                  <a:pt x="92" y="1"/>
                </a:lnTo>
                <a:lnTo>
                  <a:pt x="93" y="4"/>
                </a:lnTo>
                <a:lnTo>
                  <a:pt x="93" y="3"/>
                </a:lnTo>
                <a:lnTo>
                  <a:pt x="93" y="1"/>
                </a:lnTo>
                <a:lnTo>
                  <a:pt x="94" y="3"/>
                </a:lnTo>
                <a:lnTo>
                  <a:pt x="94" y="4"/>
                </a:lnTo>
                <a:lnTo>
                  <a:pt x="94" y="4"/>
                </a:lnTo>
                <a:lnTo>
                  <a:pt x="95" y="4"/>
                </a:lnTo>
                <a:lnTo>
                  <a:pt x="95" y="3"/>
                </a:lnTo>
                <a:lnTo>
                  <a:pt x="96" y="4"/>
                </a:lnTo>
                <a:lnTo>
                  <a:pt x="96" y="3"/>
                </a:lnTo>
                <a:lnTo>
                  <a:pt x="96" y="2"/>
                </a:lnTo>
                <a:lnTo>
                  <a:pt x="97" y="4"/>
                </a:lnTo>
                <a:lnTo>
                  <a:pt x="97" y="3"/>
                </a:lnTo>
                <a:lnTo>
                  <a:pt x="97" y="1"/>
                </a:lnTo>
                <a:lnTo>
                  <a:pt x="99" y="2"/>
                </a:lnTo>
                <a:lnTo>
                  <a:pt x="99" y="2"/>
                </a:lnTo>
                <a:lnTo>
                  <a:pt x="99" y="3"/>
                </a:lnTo>
                <a:lnTo>
                  <a:pt x="100" y="3"/>
                </a:lnTo>
                <a:lnTo>
                  <a:pt x="100" y="2"/>
                </a:lnTo>
                <a:lnTo>
                  <a:pt x="101" y="1"/>
                </a:lnTo>
                <a:lnTo>
                  <a:pt x="101" y="3"/>
                </a:lnTo>
                <a:lnTo>
                  <a:pt x="101" y="2"/>
                </a:lnTo>
                <a:lnTo>
                  <a:pt x="102" y="4"/>
                </a:lnTo>
                <a:lnTo>
                  <a:pt x="102" y="3"/>
                </a:lnTo>
                <a:lnTo>
                  <a:pt x="102" y="3"/>
                </a:lnTo>
                <a:lnTo>
                  <a:pt x="103" y="3"/>
                </a:lnTo>
                <a:lnTo>
                  <a:pt x="103" y="3"/>
                </a:lnTo>
                <a:lnTo>
                  <a:pt x="103" y="3"/>
                </a:lnTo>
                <a:lnTo>
                  <a:pt x="104" y="3"/>
                </a:lnTo>
                <a:lnTo>
                  <a:pt x="104" y="4"/>
                </a:lnTo>
                <a:lnTo>
                  <a:pt x="105" y="3"/>
                </a:lnTo>
                <a:lnTo>
                  <a:pt x="105" y="2"/>
                </a:lnTo>
                <a:lnTo>
                  <a:pt x="105" y="1"/>
                </a:lnTo>
                <a:lnTo>
                  <a:pt x="106" y="3"/>
                </a:lnTo>
                <a:lnTo>
                  <a:pt x="106" y="4"/>
                </a:lnTo>
                <a:lnTo>
                  <a:pt x="106" y="2"/>
                </a:lnTo>
                <a:lnTo>
                  <a:pt x="108" y="3"/>
                </a:lnTo>
                <a:lnTo>
                  <a:pt x="108" y="4"/>
                </a:lnTo>
                <a:lnTo>
                  <a:pt x="108" y="2"/>
                </a:lnTo>
                <a:lnTo>
                  <a:pt x="109" y="2"/>
                </a:lnTo>
                <a:lnTo>
                  <a:pt x="109" y="3"/>
                </a:lnTo>
                <a:lnTo>
                  <a:pt x="110" y="1"/>
                </a:lnTo>
                <a:lnTo>
                  <a:pt x="110" y="2"/>
                </a:lnTo>
                <a:lnTo>
                  <a:pt x="110" y="2"/>
                </a:lnTo>
                <a:lnTo>
                  <a:pt x="111" y="5"/>
                </a:lnTo>
                <a:lnTo>
                  <a:pt x="111" y="4"/>
                </a:lnTo>
                <a:lnTo>
                  <a:pt x="111" y="3"/>
                </a:lnTo>
                <a:lnTo>
                  <a:pt x="112" y="2"/>
                </a:lnTo>
                <a:lnTo>
                  <a:pt x="112" y="3"/>
                </a:lnTo>
                <a:lnTo>
                  <a:pt x="112" y="2"/>
                </a:lnTo>
                <a:lnTo>
                  <a:pt x="113" y="4"/>
                </a:lnTo>
                <a:lnTo>
                  <a:pt x="113" y="4"/>
                </a:lnTo>
                <a:lnTo>
                  <a:pt x="114" y="3"/>
                </a:lnTo>
                <a:lnTo>
                  <a:pt x="114" y="2"/>
                </a:lnTo>
                <a:lnTo>
                  <a:pt x="114" y="4"/>
                </a:lnTo>
                <a:lnTo>
                  <a:pt x="115" y="4"/>
                </a:lnTo>
                <a:lnTo>
                  <a:pt x="115" y="1"/>
                </a:lnTo>
                <a:lnTo>
                  <a:pt x="115" y="3"/>
                </a:lnTo>
                <a:lnTo>
                  <a:pt x="117" y="3"/>
                </a:lnTo>
                <a:lnTo>
                  <a:pt x="117" y="2"/>
                </a:lnTo>
                <a:lnTo>
                  <a:pt x="117" y="3"/>
                </a:lnTo>
                <a:lnTo>
                  <a:pt x="118" y="2"/>
                </a:lnTo>
                <a:lnTo>
                  <a:pt x="118" y="2"/>
                </a:lnTo>
                <a:lnTo>
                  <a:pt x="119" y="1"/>
                </a:lnTo>
                <a:lnTo>
                  <a:pt x="119" y="2"/>
                </a:lnTo>
                <a:lnTo>
                  <a:pt x="119" y="3"/>
                </a:lnTo>
                <a:lnTo>
                  <a:pt x="120" y="1"/>
                </a:lnTo>
                <a:lnTo>
                  <a:pt x="120" y="3"/>
                </a:lnTo>
                <a:lnTo>
                  <a:pt x="120" y="4"/>
                </a:lnTo>
                <a:lnTo>
                  <a:pt x="121" y="2"/>
                </a:lnTo>
                <a:lnTo>
                  <a:pt x="121" y="4"/>
                </a:lnTo>
                <a:lnTo>
                  <a:pt x="121" y="4"/>
                </a:lnTo>
                <a:lnTo>
                  <a:pt x="122" y="4"/>
                </a:lnTo>
                <a:lnTo>
                  <a:pt x="122" y="4"/>
                </a:lnTo>
                <a:lnTo>
                  <a:pt x="123" y="2"/>
                </a:lnTo>
                <a:lnTo>
                  <a:pt x="123" y="3"/>
                </a:lnTo>
                <a:lnTo>
                  <a:pt x="123" y="3"/>
                </a:lnTo>
                <a:lnTo>
                  <a:pt x="124" y="4"/>
                </a:lnTo>
                <a:lnTo>
                  <a:pt x="124" y="3"/>
                </a:lnTo>
                <a:lnTo>
                  <a:pt x="124" y="4"/>
                </a:lnTo>
                <a:lnTo>
                  <a:pt x="126" y="3"/>
                </a:lnTo>
                <a:lnTo>
                  <a:pt x="126" y="4"/>
                </a:lnTo>
                <a:lnTo>
                  <a:pt x="126" y="3"/>
                </a:lnTo>
                <a:lnTo>
                  <a:pt x="127" y="1"/>
                </a:lnTo>
                <a:lnTo>
                  <a:pt x="127" y="4"/>
                </a:lnTo>
                <a:lnTo>
                  <a:pt x="128" y="1"/>
                </a:lnTo>
                <a:lnTo>
                  <a:pt x="128" y="3"/>
                </a:lnTo>
                <a:lnTo>
                  <a:pt x="128" y="1"/>
                </a:lnTo>
                <a:lnTo>
                  <a:pt x="129" y="2"/>
                </a:lnTo>
                <a:lnTo>
                  <a:pt x="129" y="4"/>
                </a:lnTo>
                <a:lnTo>
                  <a:pt x="129" y="2"/>
                </a:lnTo>
                <a:lnTo>
                  <a:pt x="130" y="2"/>
                </a:lnTo>
                <a:lnTo>
                  <a:pt x="130" y="2"/>
                </a:lnTo>
                <a:lnTo>
                  <a:pt x="131" y="3"/>
                </a:lnTo>
                <a:lnTo>
                  <a:pt x="131" y="3"/>
                </a:lnTo>
                <a:lnTo>
                  <a:pt x="131" y="4"/>
                </a:lnTo>
                <a:lnTo>
                  <a:pt x="132" y="3"/>
                </a:lnTo>
                <a:lnTo>
                  <a:pt x="132" y="2"/>
                </a:lnTo>
                <a:lnTo>
                  <a:pt x="132" y="2"/>
                </a:lnTo>
                <a:lnTo>
                  <a:pt x="133" y="4"/>
                </a:lnTo>
                <a:lnTo>
                  <a:pt x="133" y="1"/>
                </a:lnTo>
                <a:lnTo>
                  <a:pt x="133" y="3"/>
                </a:lnTo>
                <a:lnTo>
                  <a:pt x="135" y="2"/>
                </a:lnTo>
                <a:lnTo>
                  <a:pt x="135" y="4"/>
                </a:lnTo>
                <a:lnTo>
                  <a:pt x="136" y="4"/>
                </a:lnTo>
                <a:lnTo>
                  <a:pt x="136" y="1"/>
                </a:lnTo>
                <a:lnTo>
                  <a:pt x="136" y="2"/>
                </a:lnTo>
                <a:lnTo>
                  <a:pt x="137" y="3"/>
                </a:lnTo>
                <a:lnTo>
                  <a:pt x="137" y="3"/>
                </a:lnTo>
                <a:lnTo>
                  <a:pt x="137" y="3"/>
                </a:lnTo>
                <a:lnTo>
                  <a:pt x="138" y="3"/>
                </a:lnTo>
                <a:lnTo>
                  <a:pt x="138" y="3"/>
                </a:lnTo>
                <a:lnTo>
                  <a:pt x="138" y="2"/>
                </a:lnTo>
                <a:lnTo>
                  <a:pt x="139" y="2"/>
                </a:lnTo>
                <a:lnTo>
                  <a:pt x="139" y="2"/>
                </a:lnTo>
                <a:lnTo>
                  <a:pt x="140" y="3"/>
                </a:lnTo>
                <a:lnTo>
                  <a:pt x="140" y="2"/>
                </a:lnTo>
                <a:lnTo>
                  <a:pt x="140" y="3"/>
                </a:lnTo>
                <a:lnTo>
                  <a:pt x="141" y="3"/>
                </a:lnTo>
                <a:lnTo>
                  <a:pt x="141" y="4"/>
                </a:lnTo>
                <a:lnTo>
                  <a:pt x="141" y="3"/>
                </a:lnTo>
                <a:lnTo>
                  <a:pt x="142" y="3"/>
                </a:lnTo>
                <a:lnTo>
                  <a:pt x="142" y="3"/>
                </a:lnTo>
                <a:lnTo>
                  <a:pt x="142" y="2"/>
                </a:lnTo>
                <a:lnTo>
                  <a:pt x="144" y="4"/>
                </a:lnTo>
                <a:lnTo>
                  <a:pt x="144" y="1"/>
                </a:lnTo>
                <a:lnTo>
                  <a:pt x="145" y="2"/>
                </a:lnTo>
                <a:lnTo>
                  <a:pt x="145" y="3"/>
                </a:lnTo>
                <a:lnTo>
                  <a:pt x="145" y="4"/>
                </a:lnTo>
                <a:lnTo>
                  <a:pt x="146" y="3"/>
                </a:lnTo>
                <a:lnTo>
                  <a:pt x="146" y="3"/>
                </a:lnTo>
                <a:lnTo>
                  <a:pt x="146" y="3"/>
                </a:lnTo>
                <a:lnTo>
                  <a:pt x="147" y="3"/>
                </a:lnTo>
                <a:lnTo>
                  <a:pt x="147" y="2"/>
                </a:lnTo>
                <a:lnTo>
                  <a:pt x="147" y="2"/>
                </a:lnTo>
                <a:lnTo>
                  <a:pt x="148" y="2"/>
                </a:lnTo>
                <a:lnTo>
                  <a:pt x="148" y="3"/>
                </a:lnTo>
                <a:lnTo>
                  <a:pt x="149" y="2"/>
                </a:lnTo>
                <a:lnTo>
                  <a:pt x="149" y="2"/>
                </a:lnTo>
                <a:lnTo>
                  <a:pt x="149" y="3"/>
                </a:lnTo>
                <a:lnTo>
                  <a:pt x="150" y="2"/>
                </a:lnTo>
                <a:lnTo>
                  <a:pt x="150" y="3"/>
                </a:lnTo>
                <a:lnTo>
                  <a:pt x="150" y="2"/>
                </a:lnTo>
                <a:lnTo>
                  <a:pt x="151" y="1"/>
                </a:lnTo>
                <a:lnTo>
                  <a:pt x="151" y="2"/>
                </a:lnTo>
                <a:lnTo>
                  <a:pt x="151" y="2"/>
                </a:lnTo>
                <a:lnTo>
                  <a:pt x="153" y="3"/>
                </a:lnTo>
                <a:lnTo>
                  <a:pt x="153" y="2"/>
                </a:lnTo>
                <a:lnTo>
                  <a:pt x="154" y="3"/>
                </a:lnTo>
                <a:lnTo>
                  <a:pt x="154" y="2"/>
                </a:lnTo>
                <a:lnTo>
                  <a:pt x="154" y="1"/>
                </a:lnTo>
                <a:lnTo>
                  <a:pt x="155" y="3"/>
                </a:lnTo>
                <a:lnTo>
                  <a:pt x="155" y="1"/>
                </a:lnTo>
                <a:lnTo>
                  <a:pt x="155" y="2"/>
                </a:lnTo>
                <a:lnTo>
                  <a:pt x="156" y="4"/>
                </a:lnTo>
                <a:lnTo>
                  <a:pt x="156" y="1"/>
                </a:lnTo>
                <a:lnTo>
                  <a:pt x="156" y="2"/>
                </a:lnTo>
                <a:lnTo>
                  <a:pt x="157" y="2"/>
                </a:lnTo>
                <a:lnTo>
                  <a:pt x="157" y="3"/>
                </a:lnTo>
                <a:lnTo>
                  <a:pt x="158" y="3"/>
                </a:lnTo>
                <a:lnTo>
                  <a:pt x="158" y="1"/>
                </a:lnTo>
                <a:lnTo>
                  <a:pt x="158" y="3"/>
                </a:lnTo>
                <a:lnTo>
                  <a:pt x="159" y="4"/>
                </a:lnTo>
                <a:lnTo>
                  <a:pt x="159" y="1"/>
                </a:lnTo>
                <a:lnTo>
                  <a:pt x="159" y="3"/>
                </a:lnTo>
                <a:lnTo>
                  <a:pt x="160" y="2"/>
                </a:lnTo>
                <a:lnTo>
                  <a:pt x="160" y="2"/>
                </a:lnTo>
                <a:lnTo>
                  <a:pt x="160" y="1"/>
                </a:lnTo>
                <a:lnTo>
                  <a:pt x="162" y="1"/>
                </a:lnTo>
                <a:lnTo>
                  <a:pt x="162" y="2"/>
                </a:lnTo>
                <a:lnTo>
                  <a:pt x="163" y="2"/>
                </a:lnTo>
                <a:lnTo>
                  <a:pt x="163" y="1"/>
                </a:lnTo>
                <a:lnTo>
                  <a:pt x="163" y="3"/>
                </a:lnTo>
                <a:lnTo>
                  <a:pt x="164" y="3"/>
                </a:lnTo>
                <a:lnTo>
                  <a:pt x="164" y="2"/>
                </a:lnTo>
                <a:lnTo>
                  <a:pt x="164" y="2"/>
                </a:lnTo>
                <a:lnTo>
                  <a:pt x="165" y="3"/>
                </a:lnTo>
                <a:lnTo>
                  <a:pt x="165" y="4"/>
                </a:lnTo>
                <a:lnTo>
                  <a:pt x="165" y="2"/>
                </a:lnTo>
                <a:lnTo>
                  <a:pt x="166" y="3"/>
                </a:lnTo>
                <a:lnTo>
                  <a:pt x="166" y="3"/>
                </a:lnTo>
                <a:lnTo>
                  <a:pt x="167" y="3"/>
                </a:lnTo>
                <a:lnTo>
                  <a:pt x="167" y="4"/>
                </a:lnTo>
                <a:lnTo>
                  <a:pt x="167" y="1"/>
                </a:lnTo>
                <a:lnTo>
                  <a:pt x="168" y="3"/>
                </a:lnTo>
                <a:lnTo>
                  <a:pt x="168" y="3"/>
                </a:lnTo>
                <a:lnTo>
                  <a:pt x="168" y="3"/>
                </a:lnTo>
                <a:lnTo>
                  <a:pt x="169" y="2"/>
                </a:lnTo>
                <a:lnTo>
                  <a:pt x="169" y="2"/>
                </a:lnTo>
                <a:lnTo>
                  <a:pt x="169" y="2"/>
                </a:lnTo>
                <a:lnTo>
                  <a:pt x="171" y="2"/>
                </a:lnTo>
                <a:lnTo>
                  <a:pt x="171" y="1"/>
                </a:lnTo>
                <a:lnTo>
                  <a:pt x="172" y="2"/>
                </a:lnTo>
                <a:lnTo>
                  <a:pt x="172" y="1"/>
                </a:lnTo>
                <a:lnTo>
                  <a:pt x="172" y="4"/>
                </a:lnTo>
                <a:lnTo>
                  <a:pt x="173" y="3"/>
                </a:lnTo>
                <a:lnTo>
                  <a:pt x="173" y="3"/>
                </a:lnTo>
                <a:lnTo>
                  <a:pt x="173" y="4"/>
                </a:lnTo>
                <a:lnTo>
                  <a:pt x="174" y="2"/>
                </a:lnTo>
                <a:lnTo>
                  <a:pt x="174" y="2"/>
                </a:lnTo>
                <a:lnTo>
                  <a:pt x="175" y="3"/>
                </a:lnTo>
                <a:lnTo>
                  <a:pt x="175" y="1"/>
                </a:lnTo>
                <a:lnTo>
                  <a:pt x="175" y="2"/>
                </a:lnTo>
                <a:lnTo>
                  <a:pt x="176" y="3"/>
                </a:lnTo>
                <a:lnTo>
                  <a:pt x="176" y="2"/>
                </a:lnTo>
                <a:lnTo>
                  <a:pt x="176" y="1"/>
                </a:lnTo>
                <a:lnTo>
                  <a:pt x="177" y="1"/>
                </a:lnTo>
                <a:lnTo>
                  <a:pt x="177" y="2"/>
                </a:lnTo>
                <a:lnTo>
                  <a:pt x="177" y="1"/>
                </a:lnTo>
                <a:lnTo>
                  <a:pt x="178" y="2"/>
                </a:lnTo>
                <a:lnTo>
                  <a:pt x="178" y="4"/>
                </a:lnTo>
                <a:lnTo>
                  <a:pt x="180" y="4"/>
                </a:lnTo>
                <a:lnTo>
                  <a:pt x="180" y="4"/>
                </a:lnTo>
                <a:lnTo>
                  <a:pt x="180" y="4"/>
                </a:lnTo>
                <a:lnTo>
                  <a:pt x="181" y="3"/>
                </a:lnTo>
                <a:lnTo>
                  <a:pt x="181" y="3"/>
                </a:lnTo>
                <a:lnTo>
                  <a:pt x="181" y="3"/>
                </a:lnTo>
                <a:lnTo>
                  <a:pt x="182" y="3"/>
                </a:lnTo>
                <a:lnTo>
                  <a:pt x="182" y="2"/>
                </a:lnTo>
                <a:lnTo>
                  <a:pt x="182" y="3"/>
                </a:lnTo>
                <a:lnTo>
                  <a:pt x="183" y="3"/>
                </a:lnTo>
                <a:lnTo>
                  <a:pt x="183" y="2"/>
                </a:lnTo>
                <a:lnTo>
                  <a:pt x="184" y="4"/>
                </a:lnTo>
                <a:lnTo>
                  <a:pt x="184" y="4"/>
                </a:lnTo>
                <a:lnTo>
                  <a:pt x="184" y="2"/>
                </a:lnTo>
                <a:lnTo>
                  <a:pt x="185" y="3"/>
                </a:lnTo>
                <a:lnTo>
                  <a:pt x="185" y="3"/>
                </a:lnTo>
                <a:lnTo>
                  <a:pt x="185" y="4"/>
                </a:lnTo>
                <a:lnTo>
                  <a:pt x="186" y="3"/>
                </a:lnTo>
                <a:lnTo>
                  <a:pt x="186" y="3"/>
                </a:lnTo>
                <a:lnTo>
                  <a:pt x="186" y="3"/>
                </a:lnTo>
                <a:lnTo>
                  <a:pt x="187" y="3"/>
                </a:lnTo>
                <a:lnTo>
                  <a:pt x="187" y="2"/>
                </a:lnTo>
                <a:lnTo>
                  <a:pt x="189" y="3"/>
                </a:lnTo>
                <a:lnTo>
                  <a:pt x="189" y="2"/>
                </a:lnTo>
                <a:lnTo>
                  <a:pt x="189" y="3"/>
                </a:lnTo>
                <a:lnTo>
                  <a:pt x="190" y="3"/>
                </a:lnTo>
                <a:lnTo>
                  <a:pt x="190" y="2"/>
                </a:lnTo>
                <a:lnTo>
                  <a:pt x="190" y="2"/>
                </a:lnTo>
                <a:lnTo>
                  <a:pt x="191" y="3"/>
                </a:lnTo>
                <a:lnTo>
                  <a:pt x="191" y="2"/>
                </a:lnTo>
                <a:lnTo>
                  <a:pt x="191" y="3"/>
                </a:lnTo>
                <a:lnTo>
                  <a:pt x="192" y="4"/>
                </a:lnTo>
                <a:lnTo>
                  <a:pt x="192" y="2"/>
                </a:lnTo>
                <a:lnTo>
                  <a:pt x="193" y="2"/>
                </a:lnTo>
                <a:lnTo>
                  <a:pt x="193" y="2"/>
                </a:lnTo>
                <a:lnTo>
                  <a:pt x="193" y="2"/>
                </a:lnTo>
                <a:lnTo>
                  <a:pt x="194" y="3"/>
                </a:lnTo>
                <a:lnTo>
                  <a:pt x="194" y="3"/>
                </a:lnTo>
                <a:lnTo>
                  <a:pt x="194" y="2"/>
                </a:lnTo>
                <a:lnTo>
                  <a:pt x="195" y="4"/>
                </a:lnTo>
                <a:lnTo>
                  <a:pt x="195" y="2"/>
                </a:lnTo>
                <a:lnTo>
                  <a:pt x="195" y="4"/>
                </a:lnTo>
                <a:lnTo>
                  <a:pt x="196" y="4"/>
                </a:lnTo>
                <a:lnTo>
                  <a:pt x="196" y="4"/>
                </a:lnTo>
                <a:lnTo>
                  <a:pt x="198" y="3"/>
                </a:lnTo>
                <a:lnTo>
                  <a:pt x="198" y="3"/>
                </a:lnTo>
                <a:lnTo>
                  <a:pt x="198" y="1"/>
                </a:lnTo>
                <a:lnTo>
                  <a:pt x="199" y="2"/>
                </a:lnTo>
                <a:lnTo>
                  <a:pt x="199" y="4"/>
                </a:lnTo>
                <a:lnTo>
                  <a:pt x="199" y="3"/>
                </a:lnTo>
                <a:lnTo>
                  <a:pt x="200" y="2"/>
                </a:lnTo>
                <a:lnTo>
                  <a:pt x="200" y="1"/>
                </a:lnTo>
                <a:lnTo>
                  <a:pt x="200" y="1"/>
                </a:lnTo>
                <a:lnTo>
                  <a:pt x="201" y="4"/>
                </a:lnTo>
                <a:lnTo>
                  <a:pt x="201" y="3"/>
                </a:lnTo>
                <a:lnTo>
                  <a:pt x="202" y="3"/>
                </a:lnTo>
                <a:lnTo>
                  <a:pt x="202" y="4"/>
                </a:lnTo>
                <a:lnTo>
                  <a:pt x="202" y="3"/>
                </a:lnTo>
                <a:lnTo>
                  <a:pt x="203" y="2"/>
                </a:lnTo>
                <a:lnTo>
                  <a:pt x="203" y="3"/>
                </a:lnTo>
                <a:lnTo>
                  <a:pt x="203" y="2"/>
                </a:lnTo>
                <a:lnTo>
                  <a:pt x="204" y="2"/>
                </a:lnTo>
                <a:lnTo>
                  <a:pt x="204" y="4"/>
                </a:lnTo>
                <a:lnTo>
                  <a:pt x="204" y="2"/>
                </a:lnTo>
                <a:lnTo>
                  <a:pt x="205" y="3"/>
                </a:lnTo>
                <a:lnTo>
                  <a:pt x="205" y="4"/>
                </a:lnTo>
                <a:lnTo>
                  <a:pt x="206" y="1"/>
                </a:lnTo>
                <a:lnTo>
                  <a:pt x="206" y="3"/>
                </a:lnTo>
                <a:lnTo>
                  <a:pt x="206" y="2"/>
                </a:lnTo>
                <a:lnTo>
                  <a:pt x="208" y="4"/>
                </a:lnTo>
                <a:lnTo>
                  <a:pt x="208" y="4"/>
                </a:lnTo>
                <a:lnTo>
                  <a:pt x="208" y="3"/>
                </a:lnTo>
                <a:lnTo>
                  <a:pt x="209" y="2"/>
                </a:lnTo>
                <a:lnTo>
                  <a:pt x="209" y="2"/>
                </a:lnTo>
                <a:lnTo>
                  <a:pt x="209" y="2"/>
                </a:lnTo>
                <a:lnTo>
                  <a:pt x="210" y="3"/>
                </a:lnTo>
                <a:lnTo>
                  <a:pt x="210" y="3"/>
                </a:lnTo>
                <a:lnTo>
                  <a:pt x="211" y="3"/>
                </a:lnTo>
                <a:lnTo>
                  <a:pt x="211" y="2"/>
                </a:lnTo>
                <a:lnTo>
                  <a:pt x="211" y="4"/>
                </a:lnTo>
                <a:lnTo>
                  <a:pt x="212" y="4"/>
                </a:lnTo>
                <a:lnTo>
                  <a:pt x="212" y="2"/>
                </a:lnTo>
                <a:lnTo>
                  <a:pt x="212" y="2"/>
                </a:lnTo>
                <a:lnTo>
                  <a:pt x="213" y="2"/>
                </a:lnTo>
                <a:lnTo>
                  <a:pt x="213" y="3"/>
                </a:lnTo>
                <a:lnTo>
                  <a:pt x="213" y="3"/>
                </a:lnTo>
                <a:lnTo>
                  <a:pt x="214" y="1"/>
                </a:lnTo>
                <a:lnTo>
                  <a:pt x="214" y="2"/>
                </a:lnTo>
                <a:lnTo>
                  <a:pt x="215" y="2"/>
                </a:lnTo>
                <a:lnTo>
                  <a:pt x="215" y="2"/>
                </a:lnTo>
                <a:lnTo>
                  <a:pt x="215" y="2"/>
                </a:lnTo>
                <a:lnTo>
                  <a:pt x="217" y="2"/>
                </a:lnTo>
                <a:lnTo>
                  <a:pt x="217" y="3"/>
                </a:lnTo>
                <a:lnTo>
                  <a:pt x="217" y="1"/>
                </a:lnTo>
                <a:lnTo>
                  <a:pt x="218" y="3"/>
                </a:lnTo>
                <a:lnTo>
                  <a:pt x="218" y="2"/>
                </a:lnTo>
                <a:lnTo>
                  <a:pt x="219" y="2"/>
                </a:lnTo>
                <a:lnTo>
                  <a:pt x="219" y="4"/>
                </a:lnTo>
                <a:lnTo>
                  <a:pt x="219" y="3"/>
                </a:lnTo>
                <a:lnTo>
                  <a:pt x="220" y="3"/>
                </a:lnTo>
                <a:lnTo>
                  <a:pt x="220" y="4"/>
                </a:lnTo>
                <a:lnTo>
                  <a:pt x="220" y="3"/>
                </a:lnTo>
                <a:lnTo>
                  <a:pt x="221" y="4"/>
                </a:lnTo>
                <a:lnTo>
                  <a:pt x="221" y="2"/>
                </a:lnTo>
                <a:lnTo>
                  <a:pt x="221" y="4"/>
                </a:lnTo>
                <a:lnTo>
                  <a:pt x="222" y="2"/>
                </a:lnTo>
                <a:lnTo>
                  <a:pt x="222" y="2"/>
                </a:lnTo>
                <a:lnTo>
                  <a:pt x="223" y="2"/>
                </a:lnTo>
                <a:lnTo>
                  <a:pt x="223" y="2"/>
                </a:lnTo>
                <a:lnTo>
                  <a:pt x="223" y="1"/>
                </a:lnTo>
                <a:lnTo>
                  <a:pt x="224" y="3"/>
                </a:lnTo>
                <a:lnTo>
                  <a:pt x="224" y="3"/>
                </a:lnTo>
                <a:lnTo>
                  <a:pt x="224" y="2"/>
                </a:lnTo>
                <a:lnTo>
                  <a:pt x="226" y="3"/>
                </a:lnTo>
                <a:lnTo>
                  <a:pt x="226" y="3"/>
                </a:lnTo>
                <a:lnTo>
                  <a:pt x="226" y="4"/>
                </a:lnTo>
                <a:lnTo>
                  <a:pt x="227" y="4"/>
                </a:lnTo>
                <a:lnTo>
                  <a:pt x="227" y="3"/>
                </a:lnTo>
                <a:lnTo>
                  <a:pt x="228" y="2"/>
                </a:lnTo>
                <a:lnTo>
                  <a:pt x="228" y="2"/>
                </a:lnTo>
                <a:lnTo>
                  <a:pt x="228" y="1"/>
                </a:lnTo>
                <a:lnTo>
                  <a:pt x="229" y="3"/>
                </a:lnTo>
                <a:lnTo>
                  <a:pt x="229" y="3"/>
                </a:lnTo>
                <a:lnTo>
                  <a:pt x="229" y="3"/>
                </a:lnTo>
                <a:lnTo>
                  <a:pt x="230" y="2"/>
                </a:lnTo>
                <a:lnTo>
                  <a:pt x="230" y="4"/>
                </a:lnTo>
                <a:lnTo>
                  <a:pt x="230" y="2"/>
                </a:lnTo>
                <a:lnTo>
                  <a:pt x="231" y="4"/>
                </a:lnTo>
                <a:lnTo>
                  <a:pt x="231" y="2"/>
                </a:lnTo>
                <a:lnTo>
                  <a:pt x="232" y="2"/>
                </a:lnTo>
                <a:lnTo>
                  <a:pt x="232" y="3"/>
                </a:lnTo>
                <a:lnTo>
                  <a:pt x="232" y="3"/>
                </a:lnTo>
                <a:lnTo>
                  <a:pt x="233" y="2"/>
                </a:lnTo>
                <a:lnTo>
                  <a:pt x="233" y="4"/>
                </a:lnTo>
                <a:lnTo>
                  <a:pt x="233" y="2"/>
                </a:lnTo>
                <a:lnTo>
                  <a:pt x="235" y="1"/>
                </a:lnTo>
                <a:lnTo>
                  <a:pt x="235" y="2"/>
                </a:lnTo>
                <a:lnTo>
                  <a:pt x="235" y="2"/>
                </a:lnTo>
                <a:lnTo>
                  <a:pt x="236" y="1"/>
                </a:lnTo>
                <a:lnTo>
                  <a:pt x="236" y="3"/>
                </a:lnTo>
                <a:lnTo>
                  <a:pt x="237" y="2"/>
                </a:lnTo>
                <a:lnTo>
                  <a:pt x="237" y="2"/>
                </a:lnTo>
                <a:lnTo>
                  <a:pt x="237" y="3"/>
                </a:lnTo>
                <a:lnTo>
                  <a:pt x="238" y="2"/>
                </a:lnTo>
                <a:lnTo>
                  <a:pt x="238" y="1"/>
                </a:lnTo>
                <a:lnTo>
                  <a:pt x="238" y="2"/>
                </a:lnTo>
                <a:lnTo>
                  <a:pt x="239" y="2"/>
                </a:lnTo>
                <a:lnTo>
                  <a:pt x="239" y="2"/>
                </a:lnTo>
                <a:lnTo>
                  <a:pt x="239" y="3"/>
                </a:lnTo>
                <a:lnTo>
                  <a:pt x="240" y="1"/>
                </a:lnTo>
                <a:lnTo>
                  <a:pt x="240" y="3"/>
                </a:lnTo>
                <a:lnTo>
                  <a:pt x="241" y="3"/>
                </a:lnTo>
                <a:lnTo>
                  <a:pt x="241" y="3"/>
                </a:lnTo>
                <a:lnTo>
                  <a:pt x="241" y="2"/>
                </a:lnTo>
                <a:lnTo>
                  <a:pt x="242" y="4"/>
                </a:lnTo>
                <a:lnTo>
                  <a:pt x="242" y="2"/>
                </a:lnTo>
                <a:lnTo>
                  <a:pt x="242" y="3"/>
                </a:lnTo>
                <a:lnTo>
                  <a:pt x="244" y="2"/>
                </a:lnTo>
                <a:lnTo>
                  <a:pt x="244" y="3"/>
                </a:lnTo>
                <a:lnTo>
                  <a:pt x="244" y="3"/>
                </a:lnTo>
                <a:lnTo>
                  <a:pt x="245" y="3"/>
                </a:lnTo>
                <a:lnTo>
                  <a:pt x="245" y="1"/>
                </a:lnTo>
                <a:lnTo>
                  <a:pt x="246" y="3"/>
                </a:lnTo>
                <a:lnTo>
                  <a:pt x="246" y="4"/>
                </a:lnTo>
                <a:lnTo>
                  <a:pt x="246" y="2"/>
                </a:lnTo>
                <a:lnTo>
                  <a:pt x="247" y="2"/>
                </a:lnTo>
                <a:lnTo>
                  <a:pt x="247" y="3"/>
                </a:lnTo>
                <a:lnTo>
                  <a:pt x="247" y="3"/>
                </a:lnTo>
                <a:lnTo>
                  <a:pt x="248" y="2"/>
                </a:lnTo>
                <a:lnTo>
                  <a:pt x="248" y="1"/>
                </a:lnTo>
                <a:lnTo>
                  <a:pt x="248" y="2"/>
                </a:lnTo>
                <a:lnTo>
                  <a:pt x="249" y="2"/>
                </a:lnTo>
                <a:lnTo>
                  <a:pt x="249" y="3"/>
                </a:lnTo>
                <a:lnTo>
                  <a:pt x="250" y="2"/>
                </a:lnTo>
                <a:lnTo>
                  <a:pt x="250" y="3"/>
                </a:lnTo>
                <a:lnTo>
                  <a:pt x="250" y="1"/>
                </a:lnTo>
                <a:lnTo>
                  <a:pt x="251" y="3"/>
                </a:lnTo>
                <a:lnTo>
                  <a:pt x="251" y="3"/>
                </a:lnTo>
                <a:lnTo>
                  <a:pt x="251" y="1"/>
                </a:lnTo>
                <a:lnTo>
                  <a:pt x="253" y="3"/>
                </a:lnTo>
                <a:lnTo>
                  <a:pt x="253" y="4"/>
                </a:lnTo>
                <a:lnTo>
                  <a:pt x="253" y="4"/>
                </a:lnTo>
                <a:lnTo>
                  <a:pt x="254" y="4"/>
                </a:lnTo>
                <a:lnTo>
                  <a:pt x="254" y="2"/>
                </a:lnTo>
                <a:lnTo>
                  <a:pt x="255" y="2"/>
                </a:lnTo>
                <a:lnTo>
                  <a:pt x="255" y="2"/>
                </a:lnTo>
                <a:lnTo>
                  <a:pt x="255" y="1"/>
                </a:lnTo>
                <a:lnTo>
                  <a:pt x="256" y="3"/>
                </a:lnTo>
                <a:lnTo>
                  <a:pt x="256" y="3"/>
                </a:lnTo>
                <a:lnTo>
                  <a:pt x="256" y="2"/>
                </a:lnTo>
                <a:lnTo>
                  <a:pt x="257" y="3"/>
                </a:lnTo>
                <a:lnTo>
                  <a:pt x="257" y="1"/>
                </a:lnTo>
                <a:lnTo>
                  <a:pt x="257" y="3"/>
                </a:lnTo>
                <a:lnTo>
                  <a:pt x="258" y="4"/>
                </a:lnTo>
                <a:lnTo>
                  <a:pt x="258" y="4"/>
                </a:lnTo>
                <a:lnTo>
                  <a:pt x="259" y="3"/>
                </a:lnTo>
                <a:lnTo>
                  <a:pt x="259" y="3"/>
                </a:lnTo>
                <a:lnTo>
                  <a:pt x="259" y="3"/>
                </a:lnTo>
                <a:lnTo>
                  <a:pt x="260" y="4"/>
                </a:lnTo>
                <a:lnTo>
                  <a:pt x="260" y="3"/>
                </a:lnTo>
                <a:lnTo>
                  <a:pt x="260" y="3"/>
                </a:lnTo>
                <a:lnTo>
                  <a:pt x="262" y="4"/>
                </a:lnTo>
                <a:lnTo>
                  <a:pt x="262" y="4"/>
                </a:lnTo>
                <a:lnTo>
                  <a:pt x="263" y="3"/>
                </a:lnTo>
                <a:lnTo>
                  <a:pt x="263" y="2"/>
                </a:lnTo>
                <a:lnTo>
                  <a:pt x="263" y="2"/>
                </a:lnTo>
                <a:lnTo>
                  <a:pt x="264" y="3"/>
                </a:lnTo>
                <a:lnTo>
                  <a:pt x="264" y="3"/>
                </a:lnTo>
                <a:lnTo>
                  <a:pt x="264" y="2"/>
                </a:lnTo>
                <a:lnTo>
                  <a:pt x="265" y="2"/>
                </a:lnTo>
                <a:lnTo>
                  <a:pt x="265" y="3"/>
                </a:lnTo>
                <a:lnTo>
                  <a:pt x="265" y="1"/>
                </a:lnTo>
                <a:lnTo>
                  <a:pt x="266" y="3"/>
                </a:lnTo>
                <a:lnTo>
                  <a:pt x="266" y="2"/>
                </a:lnTo>
                <a:lnTo>
                  <a:pt x="267" y="4"/>
                </a:lnTo>
                <a:lnTo>
                  <a:pt x="267" y="1"/>
                </a:lnTo>
                <a:lnTo>
                  <a:pt x="267" y="3"/>
                </a:lnTo>
                <a:lnTo>
                  <a:pt x="268" y="3"/>
                </a:lnTo>
                <a:lnTo>
                  <a:pt x="268" y="3"/>
                </a:lnTo>
                <a:lnTo>
                  <a:pt x="268" y="3"/>
                </a:lnTo>
                <a:lnTo>
                  <a:pt x="269" y="4"/>
                </a:lnTo>
                <a:lnTo>
                  <a:pt x="269" y="2"/>
                </a:lnTo>
                <a:lnTo>
                  <a:pt x="269" y="2"/>
                </a:lnTo>
                <a:lnTo>
                  <a:pt x="271" y="2"/>
                </a:lnTo>
                <a:lnTo>
                  <a:pt x="271" y="3"/>
                </a:ln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3" y="1"/>
                </a:lnTo>
                <a:lnTo>
                  <a:pt x="273" y="1"/>
                </a:lnTo>
                <a:lnTo>
                  <a:pt x="273" y="1"/>
                </a:lnTo>
                <a:lnTo>
                  <a:pt x="274" y="1"/>
                </a:lnTo>
                <a:lnTo>
                  <a:pt x="274" y="4"/>
                </a:lnTo>
                <a:lnTo>
                  <a:pt x="274" y="2"/>
                </a:lnTo>
                <a:lnTo>
                  <a:pt x="275" y="1"/>
                </a:lnTo>
                <a:lnTo>
                  <a:pt x="275" y="2"/>
                </a:lnTo>
                <a:lnTo>
                  <a:pt x="276" y="1"/>
                </a:lnTo>
                <a:lnTo>
                  <a:pt x="276" y="4"/>
                </a:lnTo>
                <a:lnTo>
                  <a:pt x="276" y="2"/>
                </a:lnTo>
                <a:lnTo>
                  <a:pt x="277" y="4"/>
                </a:lnTo>
                <a:lnTo>
                  <a:pt x="277" y="3"/>
                </a:lnTo>
                <a:lnTo>
                  <a:pt x="277" y="4"/>
                </a:lnTo>
                <a:lnTo>
                  <a:pt x="278" y="1"/>
                </a:lnTo>
                <a:lnTo>
                  <a:pt x="278" y="4"/>
                </a:lnTo>
                <a:lnTo>
                  <a:pt x="278" y="3"/>
                </a:lnTo>
                <a:lnTo>
                  <a:pt x="280" y="4"/>
                </a:lnTo>
                <a:lnTo>
                  <a:pt x="280" y="3"/>
                </a:lnTo>
                <a:lnTo>
                  <a:pt x="281" y="2"/>
                </a:lnTo>
                <a:lnTo>
                  <a:pt x="281" y="3"/>
                </a:lnTo>
                <a:lnTo>
                  <a:pt x="281" y="1"/>
                </a:lnTo>
                <a:lnTo>
                  <a:pt x="282" y="1"/>
                </a:lnTo>
                <a:lnTo>
                  <a:pt x="282" y="1"/>
                </a:lnTo>
                <a:lnTo>
                  <a:pt x="282" y="2"/>
                </a:lnTo>
                <a:lnTo>
                  <a:pt x="283" y="1"/>
                </a:lnTo>
                <a:lnTo>
                  <a:pt x="283" y="3"/>
                </a:lnTo>
                <a:lnTo>
                  <a:pt x="283" y="3"/>
                </a:lnTo>
                <a:lnTo>
                  <a:pt x="284" y="3"/>
                </a:lnTo>
                <a:lnTo>
                  <a:pt x="284" y="4"/>
                </a:lnTo>
                <a:lnTo>
                  <a:pt x="285" y="2"/>
                </a:lnTo>
                <a:lnTo>
                  <a:pt x="285" y="4"/>
                </a:lnTo>
                <a:lnTo>
                  <a:pt x="285" y="2"/>
                </a:lnTo>
                <a:lnTo>
                  <a:pt x="286" y="4"/>
                </a:lnTo>
                <a:lnTo>
                  <a:pt x="286" y="4"/>
                </a:lnTo>
                <a:lnTo>
                  <a:pt x="286" y="2"/>
                </a:lnTo>
                <a:lnTo>
                  <a:pt x="287" y="1"/>
                </a:lnTo>
                <a:lnTo>
                  <a:pt x="287" y="1"/>
                </a:lnTo>
                <a:lnTo>
                  <a:pt x="287" y="3"/>
                </a:lnTo>
                <a:lnTo>
                  <a:pt x="289" y="3"/>
                </a:lnTo>
                <a:lnTo>
                  <a:pt x="289" y="4"/>
                </a:lnTo>
                <a:lnTo>
                  <a:pt x="290" y="2"/>
                </a:lnTo>
                <a:lnTo>
                  <a:pt x="290" y="2"/>
                </a:lnTo>
                <a:lnTo>
                  <a:pt x="290" y="4"/>
                </a:lnTo>
                <a:lnTo>
                  <a:pt x="291" y="3"/>
                </a:lnTo>
                <a:lnTo>
                  <a:pt x="291" y="2"/>
                </a:lnTo>
                <a:lnTo>
                  <a:pt x="291" y="4"/>
                </a:lnTo>
                <a:lnTo>
                  <a:pt x="292" y="3"/>
                </a:lnTo>
                <a:lnTo>
                  <a:pt x="292" y="3"/>
                </a:lnTo>
                <a:lnTo>
                  <a:pt x="292" y="3"/>
                </a:lnTo>
                <a:lnTo>
                  <a:pt x="293" y="3"/>
                </a:lnTo>
                <a:lnTo>
                  <a:pt x="293" y="2"/>
                </a:lnTo>
                <a:lnTo>
                  <a:pt x="294" y="2"/>
                </a:lnTo>
                <a:lnTo>
                  <a:pt x="294" y="3"/>
                </a:lnTo>
                <a:lnTo>
                  <a:pt x="294" y="4"/>
                </a:lnTo>
                <a:lnTo>
                  <a:pt x="295" y="5"/>
                </a:lnTo>
                <a:lnTo>
                  <a:pt x="295" y="3"/>
                </a:lnTo>
                <a:lnTo>
                  <a:pt x="295" y="2"/>
                </a:lnTo>
                <a:lnTo>
                  <a:pt x="296" y="2"/>
                </a:lnTo>
                <a:lnTo>
                  <a:pt x="296" y="2"/>
                </a:lnTo>
                <a:lnTo>
                  <a:pt x="296" y="3"/>
                </a:lnTo>
                <a:lnTo>
                  <a:pt x="298" y="3"/>
                </a:lnTo>
                <a:lnTo>
                  <a:pt x="298" y="3"/>
                </a:lnTo>
                <a:lnTo>
                  <a:pt x="299" y="3"/>
                </a:lnTo>
                <a:lnTo>
                  <a:pt x="299" y="4"/>
                </a:lnTo>
                <a:lnTo>
                  <a:pt x="299" y="3"/>
                </a:lnTo>
                <a:lnTo>
                  <a:pt x="300" y="3"/>
                </a:lnTo>
                <a:lnTo>
                  <a:pt x="300" y="4"/>
                </a:lnTo>
                <a:lnTo>
                  <a:pt x="300" y="3"/>
                </a:lnTo>
                <a:lnTo>
                  <a:pt x="301" y="3"/>
                </a:lnTo>
                <a:lnTo>
                  <a:pt x="301" y="2"/>
                </a:lnTo>
                <a:lnTo>
                  <a:pt x="302" y="3"/>
                </a:lnTo>
                <a:lnTo>
                  <a:pt x="302" y="2"/>
                </a:lnTo>
                <a:lnTo>
                  <a:pt x="302" y="2"/>
                </a:lnTo>
                <a:lnTo>
                  <a:pt x="303" y="2"/>
                </a:lnTo>
                <a:lnTo>
                  <a:pt x="303" y="4"/>
                </a:lnTo>
                <a:lnTo>
                  <a:pt x="303" y="1"/>
                </a:lnTo>
                <a:lnTo>
                  <a:pt x="304" y="2"/>
                </a:lnTo>
                <a:lnTo>
                  <a:pt x="304" y="2"/>
                </a:lnTo>
                <a:lnTo>
                  <a:pt x="304" y="1"/>
                </a:lnTo>
                <a:lnTo>
                  <a:pt x="305" y="4"/>
                </a:lnTo>
                <a:lnTo>
                  <a:pt x="305" y="3"/>
                </a:lnTo>
                <a:lnTo>
                  <a:pt x="307" y="1"/>
                </a:lnTo>
                <a:lnTo>
                  <a:pt x="307" y="1"/>
                </a:lnTo>
                <a:lnTo>
                  <a:pt x="307" y="2"/>
                </a:lnTo>
                <a:lnTo>
                  <a:pt x="308" y="4"/>
                </a:lnTo>
                <a:lnTo>
                  <a:pt x="308" y="3"/>
                </a:lnTo>
                <a:lnTo>
                  <a:pt x="308" y="2"/>
                </a:lnTo>
                <a:lnTo>
                  <a:pt x="309" y="2"/>
                </a:lnTo>
                <a:lnTo>
                  <a:pt x="309" y="4"/>
                </a:lnTo>
                <a:lnTo>
                  <a:pt x="309" y="3"/>
                </a:lnTo>
                <a:lnTo>
                  <a:pt x="310" y="3"/>
                </a:lnTo>
                <a:lnTo>
                  <a:pt x="310" y="2"/>
                </a:lnTo>
                <a:lnTo>
                  <a:pt x="311" y="3"/>
                </a:lnTo>
                <a:lnTo>
                  <a:pt x="311" y="3"/>
                </a:lnTo>
                <a:lnTo>
                  <a:pt x="311" y="2"/>
                </a:lnTo>
                <a:lnTo>
                  <a:pt x="312" y="3"/>
                </a:lnTo>
                <a:lnTo>
                  <a:pt x="312" y="2"/>
                </a:lnTo>
                <a:lnTo>
                  <a:pt x="312" y="1"/>
                </a:lnTo>
                <a:lnTo>
                  <a:pt x="313" y="4"/>
                </a:lnTo>
                <a:lnTo>
                  <a:pt x="313" y="3"/>
                </a:lnTo>
                <a:lnTo>
                  <a:pt x="313" y="2"/>
                </a:lnTo>
                <a:lnTo>
                  <a:pt x="314" y="2"/>
                </a:lnTo>
                <a:lnTo>
                  <a:pt x="314" y="1"/>
                </a:lnTo>
                <a:lnTo>
                  <a:pt x="316" y="3"/>
                </a:lnTo>
                <a:lnTo>
                  <a:pt x="316" y="4"/>
                </a:lnTo>
                <a:lnTo>
                  <a:pt x="316" y="3"/>
                </a:lnTo>
                <a:lnTo>
                  <a:pt x="317" y="3"/>
                </a:lnTo>
                <a:lnTo>
                  <a:pt x="317" y="3"/>
                </a:lnTo>
                <a:lnTo>
                  <a:pt x="317" y="1"/>
                </a:lnTo>
                <a:lnTo>
                  <a:pt x="318" y="2"/>
                </a:lnTo>
                <a:lnTo>
                  <a:pt x="318" y="1"/>
                </a:lnTo>
                <a:lnTo>
                  <a:pt x="318" y="1"/>
                </a:lnTo>
                <a:lnTo>
                  <a:pt x="319" y="1"/>
                </a:lnTo>
                <a:lnTo>
                  <a:pt x="319" y="1"/>
                </a:lnTo>
                <a:lnTo>
                  <a:pt x="320" y="1"/>
                </a:lnTo>
                <a:lnTo>
                  <a:pt x="320" y="2"/>
                </a:lnTo>
                <a:lnTo>
                  <a:pt x="320" y="2"/>
                </a:lnTo>
                <a:lnTo>
                  <a:pt x="321" y="3"/>
                </a:lnTo>
                <a:lnTo>
                  <a:pt x="321" y="2"/>
                </a:lnTo>
                <a:lnTo>
                  <a:pt x="321" y="1"/>
                </a:lnTo>
                <a:lnTo>
                  <a:pt x="322" y="3"/>
                </a:lnTo>
                <a:lnTo>
                  <a:pt x="322" y="3"/>
                </a:lnTo>
                <a:lnTo>
                  <a:pt x="322" y="4"/>
                </a:lnTo>
                <a:lnTo>
                  <a:pt x="323" y="3"/>
                </a:lnTo>
                <a:lnTo>
                  <a:pt x="323" y="3"/>
                </a:lnTo>
                <a:lnTo>
                  <a:pt x="325" y="3"/>
                </a:lnTo>
                <a:lnTo>
                  <a:pt x="325" y="1"/>
                </a:lnTo>
                <a:lnTo>
                  <a:pt x="325" y="2"/>
                </a:lnTo>
                <a:lnTo>
                  <a:pt x="326" y="1"/>
                </a:lnTo>
                <a:lnTo>
                  <a:pt x="326" y="4"/>
                </a:lnTo>
                <a:lnTo>
                  <a:pt x="326" y="2"/>
                </a:lnTo>
                <a:lnTo>
                  <a:pt x="327" y="3"/>
                </a:lnTo>
                <a:lnTo>
                  <a:pt x="327" y="2"/>
                </a:lnTo>
                <a:lnTo>
                  <a:pt x="327" y="3"/>
                </a:lnTo>
                <a:lnTo>
                  <a:pt x="328" y="2"/>
                </a:lnTo>
                <a:lnTo>
                  <a:pt x="328" y="2"/>
                </a:lnTo>
                <a:lnTo>
                  <a:pt x="329" y="2"/>
                </a:lnTo>
                <a:lnTo>
                  <a:pt x="329" y="3"/>
                </a:lnTo>
                <a:lnTo>
                  <a:pt x="329" y="2"/>
                </a:lnTo>
                <a:lnTo>
                  <a:pt x="330" y="1"/>
                </a:lnTo>
                <a:lnTo>
                  <a:pt x="330" y="4"/>
                </a:lnTo>
                <a:lnTo>
                  <a:pt x="330" y="3"/>
                </a:lnTo>
                <a:lnTo>
                  <a:pt x="331" y="3"/>
                </a:lnTo>
                <a:lnTo>
                  <a:pt x="331" y="3"/>
                </a:lnTo>
                <a:lnTo>
                  <a:pt x="331" y="2"/>
                </a:lnTo>
                <a:lnTo>
                  <a:pt x="332" y="3"/>
                </a:lnTo>
                <a:lnTo>
                  <a:pt x="332" y="1"/>
                </a:lnTo>
                <a:lnTo>
                  <a:pt x="334" y="4"/>
                </a:lnTo>
                <a:lnTo>
                  <a:pt x="334" y="2"/>
                </a:lnTo>
                <a:lnTo>
                  <a:pt x="334" y="2"/>
                </a:lnTo>
                <a:lnTo>
                  <a:pt x="335" y="3"/>
                </a:lnTo>
                <a:lnTo>
                  <a:pt x="335" y="2"/>
                </a:lnTo>
                <a:lnTo>
                  <a:pt x="335" y="4"/>
                </a:lnTo>
                <a:lnTo>
                  <a:pt x="336" y="4"/>
                </a:lnTo>
                <a:lnTo>
                  <a:pt x="336" y="1"/>
                </a:lnTo>
                <a:lnTo>
                  <a:pt x="336" y="3"/>
                </a:lnTo>
                <a:lnTo>
                  <a:pt x="337" y="4"/>
                </a:lnTo>
                <a:lnTo>
                  <a:pt x="337" y="4"/>
                </a:lnTo>
                <a:lnTo>
                  <a:pt x="338" y="2"/>
                </a:lnTo>
                <a:lnTo>
                  <a:pt x="338" y="2"/>
                </a:lnTo>
                <a:lnTo>
                  <a:pt x="338" y="3"/>
                </a:lnTo>
                <a:lnTo>
                  <a:pt x="339" y="3"/>
                </a:lnTo>
                <a:lnTo>
                  <a:pt x="339" y="4"/>
                </a:lnTo>
                <a:lnTo>
                  <a:pt x="339" y="4"/>
                </a:lnTo>
                <a:lnTo>
                  <a:pt x="340" y="2"/>
                </a:lnTo>
                <a:lnTo>
                  <a:pt x="340" y="2"/>
                </a:lnTo>
                <a:lnTo>
                  <a:pt x="340" y="3"/>
                </a:lnTo>
                <a:lnTo>
                  <a:pt x="341" y="2"/>
                </a:lnTo>
                <a:lnTo>
                  <a:pt x="341" y="3"/>
                </a:lnTo>
                <a:lnTo>
                  <a:pt x="343" y="3"/>
                </a:lnTo>
                <a:lnTo>
                  <a:pt x="343" y="3"/>
                </a:lnTo>
                <a:lnTo>
                  <a:pt x="343" y="3"/>
                </a:lnTo>
                <a:lnTo>
                  <a:pt x="344" y="4"/>
                </a:lnTo>
                <a:lnTo>
                  <a:pt x="344" y="3"/>
                </a:lnTo>
                <a:lnTo>
                  <a:pt x="344" y="4"/>
                </a:lnTo>
                <a:lnTo>
                  <a:pt x="345" y="4"/>
                </a:lnTo>
                <a:lnTo>
                  <a:pt x="345" y="3"/>
                </a:lnTo>
                <a:lnTo>
                  <a:pt x="346" y="1"/>
                </a:lnTo>
                <a:lnTo>
                  <a:pt x="346" y="3"/>
                </a:lnTo>
                <a:lnTo>
                  <a:pt x="346" y="3"/>
                </a:lnTo>
                <a:lnTo>
                  <a:pt x="347" y="1"/>
                </a:lnTo>
                <a:lnTo>
                  <a:pt x="347" y="1"/>
                </a:lnTo>
                <a:lnTo>
                  <a:pt x="347" y="3"/>
                </a:lnTo>
                <a:lnTo>
                  <a:pt x="348" y="2"/>
                </a:lnTo>
                <a:lnTo>
                  <a:pt x="348" y="2"/>
                </a:lnTo>
                <a:lnTo>
                  <a:pt x="348" y="3"/>
                </a:lnTo>
                <a:lnTo>
                  <a:pt x="349" y="4"/>
                </a:lnTo>
                <a:lnTo>
                  <a:pt x="349" y="3"/>
                </a:lnTo>
                <a:lnTo>
                  <a:pt x="350" y="3"/>
                </a:lnTo>
                <a:lnTo>
                  <a:pt x="350" y="3"/>
                </a:lnTo>
                <a:lnTo>
                  <a:pt x="350" y="2"/>
                </a:lnTo>
                <a:lnTo>
                  <a:pt x="352" y="4"/>
                </a:lnTo>
                <a:lnTo>
                  <a:pt x="352" y="3"/>
                </a:lnTo>
                <a:lnTo>
                  <a:pt x="352" y="1"/>
                </a:lnTo>
                <a:lnTo>
                  <a:pt x="353" y="3"/>
                </a:lnTo>
                <a:lnTo>
                  <a:pt x="353" y="4"/>
                </a:lnTo>
                <a:lnTo>
                  <a:pt x="353" y="3"/>
                </a:lnTo>
                <a:lnTo>
                  <a:pt x="354" y="4"/>
                </a:lnTo>
                <a:lnTo>
                  <a:pt x="354" y="3"/>
                </a:lnTo>
                <a:lnTo>
                  <a:pt x="355" y="2"/>
                </a:lnTo>
                <a:lnTo>
                  <a:pt x="355" y="1"/>
                </a:lnTo>
                <a:lnTo>
                  <a:pt x="355" y="3"/>
                </a:lnTo>
                <a:lnTo>
                  <a:pt x="356" y="2"/>
                </a:lnTo>
                <a:lnTo>
                  <a:pt x="356" y="4"/>
                </a:lnTo>
                <a:lnTo>
                  <a:pt x="356" y="3"/>
                </a:lnTo>
                <a:lnTo>
                  <a:pt x="357" y="3"/>
                </a:lnTo>
                <a:lnTo>
                  <a:pt x="357" y="1"/>
                </a:lnTo>
                <a:lnTo>
                  <a:pt x="357" y="4"/>
                </a:lnTo>
                <a:lnTo>
                  <a:pt x="358" y="3"/>
                </a:lnTo>
                <a:lnTo>
                  <a:pt x="358" y="3"/>
                </a:lnTo>
                <a:lnTo>
                  <a:pt x="359" y="3"/>
                </a:lnTo>
                <a:lnTo>
                  <a:pt x="359" y="4"/>
                </a:lnTo>
                <a:lnTo>
                  <a:pt x="359" y="1"/>
                </a:lnTo>
                <a:lnTo>
                  <a:pt x="361" y="2"/>
                </a:lnTo>
                <a:lnTo>
                  <a:pt x="361" y="4"/>
                </a:lnTo>
                <a:lnTo>
                  <a:pt x="361" y="1"/>
                </a:lnTo>
                <a:lnTo>
                  <a:pt x="362" y="3"/>
                </a:lnTo>
                <a:lnTo>
                  <a:pt x="362" y="1"/>
                </a:lnTo>
                <a:lnTo>
                  <a:pt x="362" y="3"/>
                </a:lnTo>
                <a:lnTo>
                  <a:pt x="363" y="2"/>
                </a:lnTo>
                <a:lnTo>
                  <a:pt x="363" y="1"/>
                </a:lnTo>
                <a:lnTo>
                  <a:pt x="364" y="1"/>
                </a:lnTo>
                <a:lnTo>
                  <a:pt x="364" y="1"/>
                </a:lnTo>
                <a:lnTo>
                  <a:pt x="364" y="1"/>
                </a:lnTo>
                <a:lnTo>
                  <a:pt x="365" y="0"/>
                </a:lnTo>
                <a:lnTo>
                  <a:pt x="365" y="2"/>
                </a:lnTo>
                <a:lnTo>
                  <a:pt x="365" y="2"/>
                </a:lnTo>
                <a:lnTo>
                  <a:pt x="366" y="4"/>
                </a:lnTo>
                <a:lnTo>
                  <a:pt x="366" y="2"/>
                </a:lnTo>
                <a:lnTo>
                  <a:pt x="366" y="3"/>
                </a:lnTo>
                <a:lnTo>
                  <a:pt x="367" y="2"/>
                </a:lnTo>
                <a:lnTo>
                  <a:pt x="367" y="2"/>
                </a:lnTo>
                <a:lnTo>
                  <a:pt x="368" y="4"/>
                </a:lnTo>
                <a:lnTo>
                  <a:pt x="368" y="2"/>
                </a:lnTo>
                <a:lnTo>
                  <a:pt x="368" y="3"/>
                </a:lnTo>
                <a:lnTo>
                  <a:pt x="370" y="3"/>
                </a:lnTo>
                <a:lnTo>
                  <a:pt x="370" y="3"/>
                </a:lnTo>
                <a:lnTo>
                  <a:pt x="370" y="3"/>
                </a:lnTo>
                <a:lnTo>
                  <a:pt x="371" y="2"/>
                </a:lnTo>
                <a:lnTo>
                  <a:pt x="371" y="4"/>
                </a:lnTo>
                <a:lnTo>
                  <a:pt x="371" y="4"/>
                </a:lnTo>
                <a:lnTo>
                  <a:pt x="372" y="2"/>
                </a:lnTo>
                <a:lnTo>
                  <a:pt x="372" y="3"/>
                </a:lnTo>
                <a:lnTo>
                  <a:pt x="373" y="3"/>
                </a:lnTo>
                <a:lnTo>
                  <a:pt x="373" y="4"/>
                </a:lnTo>
                <a:lnTo>
                  <a:pt x="373" y="4"/>
                </a:lnTo>
                <a:lnTo>
                  <a:pt x="374" y="3"/>
                </a:lnTo>
                <a:lnTo>
                  <a:pt x="374" y="3"/>
                </a:lnTo>
                <a:lnTo>
                  <a:pt x="374" y="2"/>
                </a:lnTo>
                <a:lnTo>
                  <a:pt x="375" y="3"/>
                </a:lnTo>
                <a:lnTo>
                  <a:pt x="375" y="3"/>
                </a:lnTo>
                <a:lnTo>
                  <a:pt x="375" y="2"/>
                </a:lnTo>
                <a:lnTo>
                  <a:pt x="376" y="2"/>
                </a:lnTo>
                <a:lnTo>
                  <a:pt x="376" y="3"/>
                </a:lnTo>
                <a:lnTo>
                  <a:pt x="377" y="4"/>
                </a:lnTo>
                <a:lnTo>
                  <a:pt x="377" y="4"/>
                </a:lnTo>
                <a:lnTo>
                  <a:pt x="377" y="3"/>
                </a:lnTo>
                <a:lnTo>
                  <a:pt x="379" y="1"/>
                </a:lnTo>
                <a:lnTo>
                  <a:pt x="379" y="2"/>
                </a:lnTo>
                <a:lnTo>
                  <a:pt x="379" y="4"/>
                </a:lnTo>
                <a:lnTo>
                  <a:pt x="380" y="1"/>
                </a:lnTo>
                <a:lnTo>
                  <a:pt x="380" y="3"/>
                </a:lnTo>
                <a:lnTo>
                  <a:pt x="380" y="4"/>
                </a:lnTo>
                <a:lnTo>
                  <a:pt x="381" y="4"/>
                </a:lnTo>
                <a:lnTo>
                  <a:pt x="381" y="2"/>
                </a:lnTo>
                <a:lnTo>
                  <a:pt x="382" y="3"/>
                </a:lnTo>
                <a:lnTo>
                  <a:pt x="382" y="3"/>
                </a:lnTo>
                <a:lnTo>
                  <a:pt x="382" y="2"/>
                </a:lnTo>
                <a:lnTo>
                  <a:pt x="383" y="2"/>
                </a:lnTo>
                <a:lnTo>
                  <a:pt x="383" y="3"/>
                </a:lnTo>
                <a:lnTo>
                  <a:pt x="383" y="3"/>
                </a:lnTo>
                <a:lnTo>
                  <a:pt x="384" y="4"/>
                </a:lnTo>
                <a:lnTo>
                  <a:pt x="384" y="3"/>
                </a:lnTo>
                <a:lnTo>
                  <a:pt x="384" y="4"/>
                </a:lnTo>
                <a:lnTo>
                  <a:pt x="385" y="2"/>
                </a:lnTo>
                <a:lnTo>
                  <a:pt x="385" y="2"/>
                </a:lnTo>
                <a:lnTo>
                  <a:pt x="386" y="3"/>
                </a:lnTo>
                <a:lnTo>
                  <a:pt x="386" y="2"/>
                </a:lnTo>
                <a:lnTo>
                  <a:pt x="386" y="3"/>
                </a:lnTo>
                <a:lnTo>
                  <a:pt x="388" y="3"/>
                </a:lnTo>
                <a:lnTo>
                  <a:pt x="388" y="3"/>
                </a:lnTo>
                <a:lnTo>
                  <a:pt x="388" y="3"/>
                </a:lnTo>
                <a:lnTo>
                  <a:pt x="389" y="4"/>
                </a:lnTo>
                <a:lnTo>
                  <a:pt x="389" y="2"/>
                </a:lnTo>
                <a:lnTo>
                  <a:pt x="390" y="3"/>
                </a:lnTo>
                <a:lnTo>
                  <a:pt x="390" y="4"/>
                </a:lnTo>
                <a:lnTo>
                  <a:pt x="390" y="2"/>
                </a:lnTo>
                <a:lnTo>
                  <a:pt x="391" y="4"/>
                </a:lnTo>
                <a:lnTo>
                  <a:pt x="391" y="3"/>
                </a:lnTo>
                <a:lnTo>
                  <a:pt x="391" y="3"/>
                </a:lnTo>
                <a:lnTo>
                  <a:pt x="392" y="3"/>
                </a:lnTo>
                <a:lnTo>
                  <a:pt x="392" y="2"/>
                </a:lnTo>
                <a:lnTo>
                  <a:pt x="392" y="2"/>
                </a:lnTo>
                <a:lnTo>
                  <a:pt x="393" y="3"/>
                </a:lnTo>
                <a:lnTo>
                  <a:pt x="393" y="3"/>
                </a:lnTo>
                <a:lnTo>
                  <a:pt x="394" y="1"/>
                </a:lnTo>
                <a:lnTo>
                  <a:pt x="394" y="4"/>
                </a:lnTo>
                <a:lnTo>
                  <a:pt x="394" y="2"/>
                </a:lnTo>
                <a:lnTo>
                  <a:pt x="395" y="2"/>
                </a:lnTo>
                <a:lnTo>
                  <a:pt x="395" y="3"/>
                </a:lnTo>
                <a:lnTo>
                  <a:pt x="395" y="4"/>
                </a:lnTo>
                <a:lnTo>
                  <a:pt x="397" y="0"/>
                </a:lnTo>
                <a:lnTo>
                  <a:pt x="397" y="1"/>
                </a:lnTo>
                <a:lnTo>
                  <a:pt x="397" y="2"/>
                </a:lnTo>
                <a:lnTo>
                  <a:pt x="398" y="3"/>
                </a:lnTo>
                <a:lnTo>
                  <a:pt x="398" y="1"/>
                </a:lnTo>
                <a:lnTo>
                  <a:pt x="399" y="3"/>
                </a:lnTo>
                <a:lnTo>
                  <a:pt x="399" y="2"/>
                </a:lnTo>
                <a:lnTo>
                  <a:pt x="399" y="2"/>
                </a:lnTo>
                <a:lnTo>
                  <a:pt x="400" y="2"/>
                </a:lnTo>
                <a:lnTo>
                  <a:pt x="400" y="1"/>
                </a:lnTo>
                <a:lnTo>
                  <a:pt x="400" y="2"/>
                </a:lnTo>
                <a:lnTo>
                  <a:pt x="401" y="1"/>
                </a:lnTo>
                <a:lnTo>
                  <a:pt x="401" y="1"/>
                </a:lnTo>
                <a:lnTo>
                  <a:pt x="401" y="1"/>
                </a:lnTo>
                <a:lnTo>
                  <a:pt x="402" y="4"/>
                </a:lnTo>
                <a:lnTo>
                  <a:pt x="402" y="3"/>
                </a:lnTo>
                <a:lnTo>
                  <a:pt x="403" y="1"/>
                </a:lnTo>
                <a:lnTo>
                  <a:pt x="403" y="1"/>
                </a:lnTo>
                <a:lnTo>
                  <a:pt x="403" y="2"/>
                </a:lnTo>
                <a:lnTo>
                  <a:pt x="404" y="3"/>
                </a:lnTo>
                <a:lnTo>
                  <a:pt x="404" y="2"/>
                </a:lnTo>
                <a:lnTo>
                  <a:pt x="404" y="1"/>
                </a:lnTo>
                <a:lnTo>
                  <a:pt x="406" y="3"/>
                </a:lnTo>
                <a:lnTo>
                  <a:pt x="406" y="1"/>
                </a:lnTo>
                <a:lnTo>
                  <a:pt x="406" y="4"/>
                </a:lnTo>
                <a:lnTo>
                  <a:pt x="407" y="2"/>
                </a:lnTo>
                <a:lnTo>
                  <a:pt x="407" y="3"/>
                </a:lnTo>
                <a:lnTo>
                  <a:pt x="408" y="4"/>
                </a:lnTo>
                <a:lnTo>
                  <a:pt x="408" y="2"/>
                </a:lnTo>
                <a:lnTo>
                  <a:pt x="408" y="2"/>
                </a:lnTo>
                <a:lnTo>
                  <a:pt x="409" y="1"/>
                </a:lnTo>
                <a:lnTo>
                  <a:pt x="409" y="4"/>
                </a:lnTo>
                <a:lnTo>
                  <a:pt x="409" y="1"/>
                </a:lnTo>
                <a:lnTo>
                  <a:pt x="410" y="3"/>
                </a:lnTo>
                <a:lnTo>
                  <a:pt x="410" y="2"/>
                </a:lnTo>
                <a:lnTo>
                  <a:pt x="410" y="2"/>
                </a:lnTo>
                <a:lnTo>
                  <a:pt x="411" y="4"/>
                </a:lnTo>
                <a:lnTo>
                  <a:pt x="411" y="2"/>
                </a:lnTo>
                <a:lnTo>
                  <a:pt x="412" y="1"/>
                </a:lnTo>
                <a:lnTo>
                  <a:pt x="412" y="4"/>
                </a:lnTo>
                <a:lnTo>
                  <a:pt x="412" y="3"/>
                </a:lnTo>
                <a:lnTo>
                  <a:pt x="413" y="3"/>
                </a:lnTo>
                <a:lnTo>
                  <a:pt x="413" y="2"/>
                </a:lnTo>
                <a:lnTo>
                  <a:pt x="413" y="2"/>
                </a:lnTo>
                <a:lnTo>
                  <a:pt x="415" y="4"/>
                </a:lnTo>
                <a:lnTo>
                  <a:pt x="415" y="3"/>
                </a:lnTo>
                <a:lnTo>
                  <a:pt x="415" y="3"/>
                </a:lnTo>
                <a:lnTo>
                  <a:pt x="416" y="2"/>
                </a:lnTo>
                <a:lnTo>
                  <a:pt x="416" y="1"/>
                </a:lnTo>
                <a:lnTo>
                  <a:pt x="417" y="3"/>
                </a:lnTo>
                <a:lnTo>
                  <a:pt x="417" y="4"/>
                </a:lnTo>
                <a:lnTo>
                  <a:pt x="417" y="2"/>
                </a:lnTo>
                <a:lnTo>
                  <a:pt x="418" y="4"/>
                </a:lnTo>
                <a:lnTo>
                  <a:pt x="418" y="1"/>
                </a:lnTo>
                <a:lnTo>
                  <a:pt x="418" y="2"/>
                </a:lnTo>
                <a:lnTo>
                  <a:pt x="419" y="4"/>
                </a:lnTo>
                <a:lnTo>
                  <a:pt x="419" y="4"/>
                </a:lnTo>
                <a:lnTo>
                  <a:pt x="419" y="2"/>
                </a:lnTo>
                <a:lnTo>
                  <a:pt x="420" y="4"/>
                </a:lnTo>
                <a:lnTo>
                  <a:pt x="420" y="2"/>
                </a:lnTo>
                <a:lnTo>
                  <a:pt x="421" y="2"/>
                </a:lnTo>
                <a:lnTo>
                  <a:pt x="421" y="4"/>
                </a:lnTo>
                <a:lnTo>
                  <a:pt x="421" y="3"/>
                </a:lnTo>
                <a:lnTo>
                  <a:pt x="422" y="2"/>
                </a:lnTo>
                <a:lnTo>
                  <a:pt x="422" y="3"/>
                </a:lnTo>
                <a:lnTo>
                  <a:pt x="422" y="1"/>
                </a:lnTo>
                <a:lnTo>
                  <a:pt x="424" y="4"/>
                </a:lnTo>
                <a:lnTo>
                  <a:pt x="424" y="3"/>
                </a:lnTo>
                <a:lnTo>
                  <a:pt x="424" y="3"/>
                </a:lnTo>
                <a:lnTo>
                  <a:pt x="425" y="3"/>
                </a:lnTo>
                <a:lnTo>
                  <a:pt x="425" y="4"/>
                </a:lnTo>
                <a:lnTo>
                  <a:pt x="426" y="4"/>
                </a:lnTo>
                <a:lnTo>
                  <a:pt x="426" y="2"/>
                </a:lnTo>
                <a:lnTo>
                  <a:pt x="426" y="2"/>
                </a:lnTo>
                <a:lnTo>
                  <a:pt x="427" y="3"/>
                </a:lnTo>
                <a:lnTo>
                  <a:pt x="427" y="4"/>
                </a:lnTo>
                <a:lnTo>
                  <a:pt x="427" y="2"/>
                </a:lnTo>
                <a:lnTo>
                  <a:pt x="428" y="1"/>
                </a:lnTo>
                <a:lnTo>
                  <a:pt x="428" y="3"/>
                </a:lnTo>
                <a:lnTo>
                  <a:pt x="428" y="4"/>
                </a:lnTo>
                <a:lnTo>
                  <a:pt x="429" y="3"/>
                </a:lnTo>
                <a:lnTo>
                  <a:pt x="429" y="4"/>
                </a:lnTo>
                <a:lnTo>
                  <a:pt x="430" y="2"/>
                </a:lnTo>
                <a:lnTo>
                  <a:pt x="430" y="2"/>
                </a:lnTo>
                <a:lnTo>
                  <a:pt x="430" y="4"/>
                </a:lnTo>
                <a:lnTo>
                  <a:pt x="431" y="4"/>
                </a:lnTo>
                <a:lnTo>
                  <a:pt x="431" y="3"/>
                </a:lnTo>
                <a:lnTo>
                  <a:pt x="431" y="2"/>
                </a:lnTo>
                <a:lnTo>
                  <a:pt x="433" y="3"/>
                </a:lnTo>
                <a:lnTo>
                  <a:pt x="433" y="4"/>
                </a:lnTo>
                <a:lnTo>
                  <a:pt x="434" y="4"/>
                </a:lnTo>
                <a:lnTo>
                  <a:pt x="434" y="3"/>
                </a:lnTo>
                <a:lnTo>
                  <a:pt x="434" y="4"/>
                </a:lnTo>
                <a:lnTo>
                  <a:pt x="435" y="2"/>
                </a:lnTo>
                <a:lnTo>
                  <a:pt x="435" y="1"/>
                </a:lnTo>
                <a:lnTo>
                  <a:pt x="435" y="3"/>
                </a:lnTo>
                <a:lnTo>
                  <a:pt x="436" y="4"/>
                </a:lnTo>
                <a:lnTo>
                  <a:pt x="436" y="1"/>
                </a:lnTo>
                <a:lnTo>
                  <a:pt x="436" y="4"/>
                </a:lnTo>
                <a:lnTo>
                  <a:pt x="437" y="2"/>
                </a:lnTo>
                <a:lnTo>
                  <a:pt x="437" y="2"/>
                </a:lnTo>
                <a:lnTo>
                  <a:pt x="438" y="4"/>
                </a:lnTo>
                <a:lnTo>
                  <a:pt x="438" y="1"/>
                </a:lnTo>
                <a:lnTo>
                  <a:pt x="438" y="2"/>
                </a:lnTo>
                <a:lnTo>
                  <a:pt x="439" y="3"/>
                </a:lnTo>
                <a:lnTo>
                  <a:pt x="439" y="2"/>
                </a:lnTo>
                <a:lnTo>
                  <a:pt x="439" y="1"/>
                </a:lnTo>
                <a:lnTo>
                  <a:pt x="440" y="1"/>
                </a:lnTo>
                <a:lnTo>
                  <a:pt x="440" y="3"/>
                </a:lnTo>
                <a:lnTo>
                  <a:pt x="440" y="4"/>
                </a:lnTo>
                <a:lnTo>
                  <a:pt x="442" y="2"/>
                </a:lnTo>
                <a:lnTo>
                  <a:pt x="442" y="3"/>
                </a:lnTo>
                <a:lnTo>
                  <a:pt x="443" y="2"/>
                </a:lnTo>
                <a:lnTo>
                  <a:pt x="443" y="2"/>
                </a:lnTo>
                <a:lnTo>
                  <a:pt x="443" y="4"/>
                </a:lnTo>
                <a:lnTo>
                  <a:pt x="444" y="3"/>
                </a:lnTo>
                <a:lnTo>
                  <a:pt x="444" y="3"/>
                </a:lnTo>
                <a:lnTo>
                  <a:pt x="444" y="2"/>
                </a:lnTo>
                <a:lnTo>
                  <a:pt x="445" y="3"/>
                </a:lnTo>
                <a:lnTo>
                  <a:pt x="445" y="1"/>
                </a:lnTo>
                <a:lnTo>
                  <a:pt x="445" y="1"/>
                </a:lnTo>
                <a:lnTo>
                  <a:pt x="446" y="1"/>
                </a:lnTo>
                <a:lnTo>
                  <a:pt x="446" y="2"/>
                </a:lnTo>
                <a:lnTo>
                  <a:pt x="447" y="2"/>
                </a:lnTo>
                <a:lnTo>
                  <a:pt x="447" y="2"/>
                </a:lnTo>
                <a:lnTo>
                  <a:pt x="447" y="2"/>
                </a:lnTo>
                <a:lnTo>
                  <a:pt x="448" y="4"/>
                </a:lnTo>
                <a:lnTo>
                  <a:pt x="448" y="2"/>
                </a:lnTo>
                <a:lnTo>
                  <a:pt x="448" y="2"/>
                </a:lnTo>
                <a:lnTo>
                  <a:pt x="449" y="4"/>
                </a:lnTo>
                <a:lnTo>
                  <a:pt x="449" y="3"/>
                </a:lnTo>
                <a:lnTo>
                  <a:pt x="449" y="3"/>
                </a:lnTo>
                <a:lnTo>
                  <a:pt x="451" y="3"/>
                </a:lnTo>
                <a:lnTo>
                  <a:pt x="451" y="3"/>
                </a:lnTo>
                <a:lnTo>
                  <a:pt x="452" y="4"/>
                </a:lnTo>
                <a:lnTo>
                  <a:pt x="452" y="4"/>
                </a:lnTo>
                <a:lnTo>
                  <a:pt x="452" y="3"/>
                </a:lnTo>
                <a:lnTo>
                  <a:pt x="453" y="3"/>
                </a:lnTo>
                <a:lnTo>
                  <a:pt x="453" y="3"/>
                </a:lnTo>
                <a:lnTo>
                  <a:pt x="453" y="3"/>
                </a:lnTo>
                <a:lnTo>
                  <a:pt x="454" y="2"/>
                </a:lnTo>
                <a:lnTo>
                  <a:pt x="454" y="2"/>
                </a:lnTo>
                <a:lnTo>
                  <a:pt x="454" y="4"/>
                </a:lnTo>
                <a:lnTo>
                  <a:pt x="455" y="4"/>
                </a:lnTo>
                <a:lnTo>
                  <a:pt x="455" y="3"/>
                </a:lnTo>
                <a:lnTo>
                  <a:pt x="456" y="3"/>
                </a:lnTo>
                <a:lnTo>
                  <a:pt x="456" y="1"/>
                </a:lnTo>
                <a:lnTo>
                  <a:pt x="456" y="3"/>
                </a:lnTo>
                <a:lnTo>
                  <a:pt x="457" y="2"/>
                </a:lnTo>
                <a:lnTo>
                  <a:pt x="457" y="2"/>
                </a:lnTo>
                <a:lnTo>
                  <a:pt x="457" y="1"/>
                </a:lnTo>
                <a:lnTo>
                  <a:pt x="458" y="3"/>
                </a:lnTo>
                <a:lnTo>
                  <a:pt x="458" y="3"/>
                </a:lnTo>
                <a:lnTo>
                  <a:pt x="458" y="3"/>
                </a:lnTo>
                <a:lnTo>
                  <a:pt x="460" y="4"/>
                </a:lnTo>
                <a:lnTo>
                  <a:pt x="460" y="2"/>
                </a:lnTo>
                <a:lnTo>
                  <a:pt x="461" y="3"/>
                </a:lnTo>
                <a:lnTo>
                  <a:pt x="461" y="3"/>
                </a:lnTo>
                <a:lnTo>
                  <a:pt x="461" y="3"/>
                </a:lnTo>
                <a:lnTo>
                  <a:pt x="462" y="2"/>
                </a:lnTo>
                <a:lnTo>
                  <a:pt x="462" y="3"/>
                </a:lnTo>
                <a:lnTo>
                  <a:pt x="462" y="2"/>
                </a:lnTo>
                <a:lnTo>
                  <a:pt x="463" y="3"/>
                </a:lnTo>
                <a:lnTo>
                  <a:pt x="463" y="1"/>
                </a:lnTo>
                <a:lnTo>
                  <a:pt x="463" y="2"/>
                </a:lnTo>
                <a:lnTo>
                  <a:pt x="464" y="2"/>
                </a:lnTo>
                <a:lnTo>
                  <a:pt x="464" y="3"/>
                </a:lnTo>
                <a:lnTo>
                  <a:pt x="465" y="2"/>
                </a:lnTo>
                <a:lnTo>
                  <a:pt x="465" y="3"/>
                </a:lnTo>
                <a:lnTo>
                  <a:pt x="465" y="3"/>
                </a:lnTo>
                <a:lnTo>
                  <a:pt x="466" y="3"/>
                </a:lnTo>
                <a:lnTo>
                  <a:pt x="466" y="1"/>
                </a:lnTo>
                <a:lnTo>
                  <a:pt x="466" y="2"/>
                </a:lnTo>
                <a:lnTo>
                  <a:pt x="467" y="2"/>
                </a:lnTo>
                <a:lnTo>
                  <a:pt x="467" y="3"/>
                </a:lnTo>
                <a:lnTo>
                  <a:pt x="467" y="4"/>
                </a:lnTo>
                <a:lnTo>
                  <a:pt x="469" y="4"/>
                </a:lnTo>
                <a:lnTo>
                  <a:pt x="469" y="2"/>
                </a:lnTo>
                <a:lnTo>
                  <a:pt x="470" y="1"/>
                </a:lnTo>
                <a:lnTo>
                  <a:pt x="470" y="4"/>
                </a:lnTo>
                <a:lnTo>
                  <a:pt x="470" y="3"/>
                </a:lnTo>
                <a:lnTo>
                  <a:pt x="471" y="2"/>
                </a:lnTo>
                <a:lnTo>
                  <a:pt x="471" y="3"/>
                </a:lnTo>
                <a:lnTo>
                  <a:pt x="471" y="4"/>
                </a:lnTo>
                <a:lnTo>
                  <a:pt x="472" y="3"/>
                </a:lnTo>
                <a:lnTo>
                  <a:pt x="472" y="2"/>
                </a:lnTo>
                <a:lnTo>
                  <a:pt x="472" y="2"/>
                </a:lnTo>
                <a:lnTo>
                  <a:pt x="473" y="4"/>
                </a:lnTo>
                <a:lnTo>
                  <a:pt x="473" y="3"/>
                </a:lnTo>
                <a:lnTo>
                  <a:pt x="474" y="3"/>
                </a:lnTo>
                <a:lnTo>
                  <a:pt x="474" y="2"/>
                </a:lnTo>
                <a:lnTo>
                  <a:pt x="474" y="2"/>
                </a:lnTo>
                <a:lnTo>
                  <a:pt x="475" y="3"/>
                </a:lnTo>
                <a:lnTo>
                  <a:pt x="475" y="3"/>
                </a:lnTo>
                <a:lnTo>
                  <a:pt x="475" y="3"/>
                </a:lnTo>
                <a:lnTo>
                  <a:pt x="476" y="1"/>
                </a:lnTo>
                <a:lnTo>
                  <a:pt x="476" y="4"/>
                </a:lnTo>
                <a:lnTo>
                  <a:pt x="478" y="3"/>
                </a:lnTo>
                <a:lnTo>
                  <a:pt x="478" y="1"/>
                </a:lnTo>
                <a:lnTo>
                  <a:pt x="478" y="2"/>
                </a:lnTo>
                <a:lnTo>
                  <a:pt x="479" y="3"/>
                </a:lnTo>
                <a:lnTo>
                  <a:pt x="479" y="4"/>
                </a:lnTo>
                <a:lnTo>
                  <a:pt x="479" y="2"/>
                </a:lnTo>
                <a:lnTo>
                  <a:pt x="480" y="1"/>
                </a:lnTo>
                <a:lnTo>
                  <a:pt x="480" y="1"/>
                </a:lnTo>
                <a:lnTo>
                  <a:pt x="480" y="3"/>
                </a:lnTo>
                <a:lnTo>
                  <a:pt x="481" y="3"/>
                </a:lnTo>
                <a:lnTo>
                  <a:pt x="481" y="2"/>
                </a:lnTo>
                <a:lnTo>
                  <a:pt x="482" y="2"/>
                </a:lnTo>
                <a:lnTo>
                  <a:pt x="482" y="4"/>
                </a:lnTo>
                <a:lnTo>
                  <a:pt x="482" y="1"/>
                </a:lnTo>
                <a:lnTo>
                  <a:pt x="483" y="2"/>
                </a:lnTo>
                <a:lnTo>
                  <a:pt x="483" y="2"/>
                </a:lnTo>
                <a:lnTo>
                  <a:pt x="483" y="1"/>
                </a:lnTo>
                <a:lnTo>
                  <a:pt x="484" y="3"/>
                </a:lnTo>
                <a:lnTo>
                  <a:pt x="484" y="2"/>
                </a:lnTo>
                <a:lnTo>
                  <a:pt x="484" y="2"/>
                </a:lnTo>
                <a:lnTo>
                  <a:pt x="485" y="3"/>
                </a:lnTo>
                <a:lnTo>
                  <a:pt x="485" y="3"/>
                </a:lnTo>
                <a:lnTo>
                  <a:pt x="487" y="3"/>
                </a:lnTo>
                <a:lnTo>
                  <a:pt x="487" y="3"/>
                </a:lnTo>
                <a:lnTo>
                  <a:pt x="487" y="3"/>
                </a:lnTo>
                <a:lnTo>
                  <a:pt x="488" y="3"/>
                </a:lnTo>
                <a:lnTo>
                  <a:pt x="488" y="3"/>
                </a:lnTo>
                <a:lnTo>
                  <a:pt x="488" y="2"/>
                </a:lnTo>
                <a:lnTo>
                  <a:pt x="489" y="4"/>
                </a:lnTo>
                <a:lnTo>
                  <a:pt x="489" y="2"/>
                </a:lnTo>
                <a:lnTo>
                  <a:pt x="489" y="2"/>
                </a:lnTo>
                <a:lnTo>
                  <a:pt x="490" y="3"/>
                </a:lnTo>
                <a:lnTo>
                  <a:pt x="490" y="2"/>
                </a:lnTo>
                <a:lnTo>
                  <a:pt x="491" y="1"/>
                </a:lnTo>
                <a:lnTo>
                  <a:pt x="491" y="2"/>
                </a:lnTo>
                <a:lnTo>
                  <a:pt x="491" y="3"/>
                </a:lnTo>
                <a:lnTo>
                  <a:pt x="492" y="2"/>
                </a:lnTo>
                <a:lnTo>
                  <a:pt x="492" y="3"/>
                </a:lnTo>
                <a:lnTo>
                  <a:pt x="492" y="2"/>
                </a:lnTo>
                <a:lnTo>
                  <a:pt x="493" y="2"/>
                </a:lnTo>
                <a:lnTo>
                  <a:pt x="493" y="3"/>
                </a:lnTo>
                <a:lnTo>
                  <a:pt x="493" y="1"/>
                </a:lnTo>
                <a:lnTo>
                  <a:pt x="494" y="4"/>
                </a:lnTo>
                <a:lnTo>
                  <a:pt x="494" y="3"/>
                </a:lnTo>
                <a:lnTo>
                  <a:pt x="496" y="4"/>
                </a:lnTo>
                <a:lnTo>
                  <a:pt x="496" y="3"/>
                </a:lnTo>
                <a:lnTo>
                  <a:pt x="496" y="2"/>
                </a:lnTo>
                <a:lnTo>
                  <a:pt x="497" y="4"/>
                </a:lnTo>
                <a:lnTo>
                  <a:pt x="497" y="3"/>
                </a:lnTo>
                <a:lnTo>
                  <a:pt x="497" y="3"/>
                </a:lnTo>
                <a:lnTo>
                  <a:pt x="498" y="3"/>
                </a:lnTo>
                <a:lnTo>
                  <a:pt x="498" y="2"/>
                </a:lnTo>
                <a:lnTo>
                  <a:pt x="498" y="4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2"/>
                </a:lnTo>
                <a:lnTo>
                  <a:pt x="500" y="3"/>
                </a:lnTo>
                <a:lnTo>
                  <a:pt x="501" y="1"/>
                </a:lnTo>
                <a:lnTo>
                  <a:pt x="501" y="2"/>
                </a:lnTo>
                <a:lnTo>
                  <a:pt x="501" y="3"/>
                </a:lnTo>
                <a:lnTo>
                  <a:pt x="502" y="2"/>
                </a:lnTo>
                <a:lnTo>
                  <a:pt x="502" y="2"/>
                </a:lnTo>
                <a:lnTo>
                  <a:pt x="502" y="2"/>
                </a:lnTo>
                <a:lnTo>
                  <a:pt x="503" y="3"/>
                </a:lnTo>
                <a:lnTo>
                  <a:pt x="503" y="4"/>
                </a:lnTo>
                <a:lnTo>
                  <a:pt x="504" y="1"/>
                </a:lnTo>
                <a:lnTo>
                  <a:pt x="504" y="3"/>
                </a:lnTo>
                <a:lnTo>
                  <a:pt x="504" y="2"/>
                </a:lnTo>
                <a:lnTo>
                  <a:pt x="506" y="4"/>
                </a:lnTo>
                <a:lnTo>
                  <a:pt x="506" y="2"/>
                </a:lnTo>
                <a:lnTo>
                  <a:pt x="506" y="4"/>
                </a:lnTo>
                <a:lnTo>
                  <a:pt x="507" y="2"/>
                </a:lnTo>
                <a:lnTo>
                  <a:pt x="507" y="4"/>
                </a:lnTo>
                <a:lnTo>
                  <a:pt x="507" y="3"/>
                </a:lnTo>
                <a:lnTo>
                  <a:pt x="508" y="3"/>
                </a:lnTo>
                <a:lnTo>
                  <a:pt x="508" y="3"/>
                </a:lnTo>
                <a:lnTo>
                  <a:pt x="509" y="2"/>
                </a:lnTo>
                <a:lnTo>
                  <a:pt x="509" y="3"/>
                </a:lnTo>
                <a:lnTo>
                  <a:pt x="509" y="2"/>
                </a:lnTo>
                <a:lnTo>
                  <a:pt x="510" y="1"/>
                </a:lnTo>
                <a:lnTo>
                  <a:pt x="510" y="3"/>
                </a:lnTo>
                <a:lnTo>
                  <a:pt x="510" y="1"/>
                </a:lnTo>
                <a:lnTo>
                  <a:pt x="511" y="3"/>
                </a:lnTo>
                <a:lnTo>
                  <a:pt x="511" y="3"/>
                </a:lnTo>
                <a:lnTo>
                  <a:pt x="511" y="2"/>
                </a:lnTo>
                <a:lnTo>
                  <a:pt x="512" y="2"/>
                </a:lnTo>
                <a:lnTo>
                  <a:pt x="512" y="4"/>
                </a:lnTo>
                <a:lnTo>
                  <a:pt x="513" y="2"/>
                </a:lnTo>
                <a:lnTo>
                  <a:pt x="513" y="4"/>
                </a:lnTo>
                <a:lnTo>
                  <a:pt x="513" y="2"/>
                </a:lnTo>
                <a:lnTo>
                  <a:pt x="515" y="2"/>
                </a:lnTo>
                <a:lnTo>
                  <a:pt x="515" y="2"/>
                </a:lnTo>
                <a:lnTo>
                  <a:pt x="515" y="2"/>
                </a:lnTo>
                <a:lnTo>
                  <a:pt x="516" y="3"/>
                </a:lnTo>
                <a:lnTo>
                  <a:pt x="516" y="4"/>
                </a:lnTo>
                <a:lnTo>
                  <a:pt x="516" y="2"/>
                </a:lnTo>
                <a:lnTo>
                  <a:pt x="517" y="3"/>
                </a:lnTo>
                <a:lnTo>
                  <a:pt x="517" y="3"/>
                </a:lnTo>
                <a:lnTo>
                  <a:pt x="518" y="3"/>
                </a:lnTo>
                <a:lnTo>
                  <a:pt x="518" y="3"/>
                </a:lnTo>
                <a:lnTo>
                  <a:pt x="518" y="3"/>
                </a:lnTo>
                <a:lnTo>
                  <a:pt x="519" y="1"/>
                </a:lnTo>
                <a:lnTo>
                  <a:pt x="519" y="3"/>
                </a:lnTo>
                <a:lnTo>
                  <a:pt x="519" y="2"/>
                </a:lnTo>
                <a:lnTo>
                  <a:pt x="520" y="2"/>
                </a:lnTo>
                <a:lnTo>
                  <a:pt x="520" y="3"/>
                </a:lnTo>
                <a:lnTo>
                  <a:pt x="521" y="1"/>
                </a:lnTo>
                <a:lnTo>
                  <a:pt x="521" y="4"/>
                </a:lnTo>
                <a:lnTo>
                  <a:pt x="521" y="2"/>
                </a:lnTo>
                <a:lnTo>
                  <a:pt x="522" y="3"/>
                </a:lnTo>
                <a:lnTo>
                  <a:pt x="522" y="4"/>
                </a:lnTo>
                <a:lnTo>
                  <a:pt x="522" y="3"/>
                </a:lnTo>
                <a:lnTo>
                  <a:pt x="524" y="3"/>
                </a:lnTo>
                <a:lnTo>
                  <a:pt x="524" y="3"/>
                </a:lnTo>
                <a:lnTo>
                  <a:pt x="524" y="4"/>
                </a:lnTo>
                <a:lnTo>
                  <a:pt x="525" y="1"/>
                </a:lnTo>
                <a:lnTo>
                  <a:pt x="525" y="3"/>
                </a:lnTo>
                <a:lnTo>
                  <a:pt x="526" y="2"/>
                </a:lnTo>
                <a:lnTo>
                  <a:pt x="526" y="2"/>
                </a:lnTo>
                <a:lnTo>
                  <a:pt x="526" y="3"/>
                </a:lnTo>
                <a:lnTo>
                  <a:pt x="527" y="3"/>
                </a:lnTo>
                <a:lnTo>
                  <a:pt x="527" y="3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8" y="4"/>
                </a:lnTo>
                <a:lnTo>
                  <a:pt x="529" y="3"/>
                </a:lnTo>
                <a:lnTo>
                  <a:pt x="529" y="3"/>
                </a:lnTo>
                <a:lnTo>
                  <a:pt x="530" y="2"/>
                </a:lnTo>
                <a:lnTo>
                  <a:pt x="530" y="3"/>
                </a:lnTo>
                <a:lnTo>
                  <a:pt x="530" y="3"/>
                </a:lnTo>
                <a:lnTo>
                  <a:pt x="531" y="4"/>
                </a:lnTo>
                <a:lnTo>
                  <a:pt x="531" y="3"/>
                </a:lnTo>
                <a:lnTo>
                  <a:pt x="531" y="3"/>
                </a:lnTo>
                <a:lnTo>
                  <a:pt x="533" y="4"/>
                </a:lnTo>
                <a:lnTo>
                  <a:pt x="533" y="3"/>
                </a:lnTo>
                <a:lnTo>
                  <a:pt x="533" y="3"/>
                </a:lnTo>
                <a:lnTo>
                  <a:pt x="534" y="3"/>
                </a:lnTo>
                <a:lnTo>
                  <a:pt x="534" y="3"/>
                </a:lnTo>
                <a:lnTo>
                  <a:pt x="535" y="3"/>
                </a:lnTo>
                <a:lnTo>
                  <a:pt x="535" y="2"/>
                </a:lnTo>
                <a:lnTo>
                  <a:pt x="535" y="2"/>
                </a:lnTo>
                <a:lnTo>
                  <a:pt x="536" y="4"/>
                </a:lnTo>
                <a:lnTo>
                  <a:pt x="536" y="4"/>
                </a:lnTo>
                <a:lnTo>
                  <a:pt x="536" y="3"/>
                </a:lnTo>
                <a:lnTo>
                  <a:pt x="537" y="2"/>
                </a:lnTo>
                <a:lnTo>
                  <a:pt x="537" y="4"/>
                </a:lnTo>
                <a:lnTo>
                  <a:pt x="537" y="4"/>
                </a:lnTo>
                <a:lnTo>
                  <a:pt x="538" y="3"/>
                </a:lnTo>
                <a:lnTo>
                  <a:pt x="538" y="3"/>
                </a:lnTo>
                <a:lnTo>
                  <a:pt x="539" y="3"/>
                </a:lnTo>
                <a:lnTo>
                  <a:pt x="539" y="3"/>
                </a:lnTo>
                <a:lnTo>
                  <a:pt x="539" y="2"/>
                </a:lnTo>
                <a:lnTo>
                  <a:pt x="540" y="2"/>
                </a:lnTo>
                <a:lnTo>
                  <a:pt x="540" y="2"/>
                </a:lnTo>
                <a:lnTo>
                  <a:pt x="540" y="4"/>
                </a:lnTo>
                <a:lnTo>
                  <a:pt x="542" y="4"/>
                </a:lnTo>
                <a:lnTo>
                  <a:pt x="542" y="2"/>
                </a:lnTo>
                <a:lnTo>
                  <a:pt x="542" y="3"/>
                </a:lnTo>
                <a:lnTo>
                  <a:pt x="543" y="4"/>
                </a:lnTo>
                <a:lnTo>
                  <a:pt x="543" y="2"/>
                </a:lnTo>
                <a:lnTo>
                  <a:pt x="544" y="3"/>
                </a:lnTo>
                <a:lnTo>
                  <a:pt x="544" y="3"/>
                </a:lnTo>
                <a:lnTo>
                  <a:pt x="544" y="2"/>
                </a:lnTo>
                <a:lnTo>
                  <a:pt x="545" y="2"/>
                </a:lnTo>
                <a:lnTo>
                  <a:pt x="545" y="2"/>
                </a:lnTo>
                <a:lnTo>
                  <a:pt x="545" y="4"/>
                </a:lnTo>
                <a:lnTo>
                  <a:pt x="546" y="4"/>
                </a:lnTo>
                <a:lnTo>
                  <a:pt x="546" y="3"/>
                </a:lnTo>
                <a:lnTo>
                  <a:pt x="546" y="2"/>
                </a:lnTo>
                <a:lnTo>
                  <a:pt x="547" y="3"/>
                </a:lnTo>
                <a:lnTo>
                  <a:pt x="547" y="3"/>
                </a:lnTo>
                <a:lnTo>
                  <a:pt x="548" y="3"/>
                </a:lnTo>
                <a:lnTo>
                  <a:pt x="548" y="4"/>
                </a:lnTo>
                <a:lnTo>
                  <a:pt x="548" y="2"/>
                </a:lnTo>
                <a:lnTo>
                  <a:pt x="549" y="3"/>
                </a:lnTo>
                <a:lnTo>
                  <a:pt x="549" y="3"/>
                </a:lnTo>
                <a:lnTo>
                  <a:pt x="549" y="2"/>
                </a:lnTo>
                <a:lnTo>
                  <a:pt x="551" y="2"/>
                </a:lnTo>
                <a:lnTo>
                  <a:pt x="551" y="4"/>
                </a:lnTo>
                <a:lnTo>
                  <a:pt x="551" y="1"/>
                </a:lnTo>
                <a:lnTo>
                  <a:pt x="552" y="3"/>
                </a:lnTo>
                <a:lnTo>
                  <a:pt x="552" y="3"/>
                </a:lnTo>
                <a:lnTo>
                  <a:pt x="553" y="3"/>
                </a:lnTo>
                <a:lnTo>
                  <a:pt x="553" y="2"/>
                </a:lnTo>
                <a:lnTo>
                  <a:pt x="553" y="3"/>
                </a:lnTo>
                <a:lnTo>
                  <a:pt x="554" y="2"/>
                </a:lnTo>
                <a:lnTo>
                  <a:pt x="554" y="2"/>
                </a:lnTo>
                <a:lnTo>
                  <a:pt x="554" y="3"/>
                </a:lnTo>
                <a:lnTo>
                  <a:pt x="555" y="4"/>
                </a:lnTo>
                <a:lnTo>
                  <a:pt x="555" y="3"/>
                </a:lnTo>
                <a:lnTo>
                  <a:pt x="555" y="3"/>
                </a:lnTo>
                <a:lnTo>
                  <a:pt x="556" y="3"/>
                </a:lnTo>
                <a:lnTo>
                  <a:pt x="556" y="3"/>
                </a:lnTo>
                <a:lnTo>
                  <a:pt x="557" y="3"/>
                </a:lnTo>
                <a:lnTo>
                  <a:pt x="557" y="3"/>
                </a:lnTo>
                <a:lnTo>
                  <a:pt x="557" y="2"/>
                </a:lnTo>
                <a:lnTo>
                  <a:pt x="558" y="2"/>
                </a:lnTo>
                <a:lnTo>
                  <a:pt x="558" y="2"/>
                </a:lnTo>
                <a:lnTo>
                  <a:pt x="558" y="1"/>
                </a:lnTo>
                <a:lnTo>
                  <a:pt x="560" y="2"/>
                </a:lnTo>
                <a:lnTo>
                  <a:pt x="560" y="3"/>
                </a:lnTo>
                <a:lnTo>
                  <a:pt x="561" y="2"/>
                </a:lnTo>
                <a:lnTo>
                  <a:pt x="561" y="4"/>
                </a:lnTo>
                <a:lnTo>
                  <a:pt x="561" y="1"/>
                </a:lnTo>
                <a:lnTo>
                  <a:pt x="562" y="2"/>
                </a:lnTo>
                <a:lnTo>
                  <a:pt x="562" y="2"/>
                </a:lnTo>
                <a:lnTo>
                  <a:pt x="562" y="2"/>
                </a:lnTo>
                <a:lnTo>
                  <a:pt x="563" y="3"/>
                </a:lnTo>
                <a:lnTo>
                  <a:pt x="563" y="2"/>
                </a:lnTo>
                <a:lnTo>
                  <a:pt x="563" y="2"/>
                </a:lnTo>
                <a:lnTo>
                  <a:pt x="564" y="2"/>
                </a:lnTo>
                <a:lnTo>
                  <a:pt x="564" y="2"/>
                </a:lnTo>
                <a:lnTo>
                  <a:pt x="565" y="1"/>
                </a:lnTo>
                <a:lnTo>
                  <a:pt x="565" y="3"/>
                </a:lnTo>
                <a:lnTo>
                  <a:pt x="565" y="3"/>
                </a:lnTo>
                <a:lnTo>
                  <a:pt x="566" y="2"/>
                </a:lnTo>
                <a:lnTo>
                  <a:pt x="566" y="2"/>
                </a:lnTo>
                <a:lnTo>
                  <a:pt x="566" y="2"/>
                </a:lnTo>
                <a:lnTo>
                  <a:pt x="567" y="1"/>
                </a:lnTo>
                <a:lnTo>
                  <a:pt x="567" y="4"/>
                </a:lnTo>
                <a:lnTo>
                  <a:pt x="567" y="3"/>
                </a:lnTo>
                <a:lnTo>
                  <a:pt x="569" y="3"/>
                </a:lnTo>
                <a:lnTo>
                  <a:pt x="569" y="4"/>
                </a:lnTo>
                <a:lnTo>
                  <a:pt x="570" y="4"/>
                </a:lnTo>
                <a:lnTo>
                  <a:pt x="570" y="1"/>
                </a:lnTo>
                <a:lnTo>
                  <a:pt x="570" y="1"/>
                </a:lnTo>
                <a:lnTo>
                  <a:pt x="571" y="1"/>
                </a:lnTo>
                <a:lnTo>
                  <a:pt x="571" y="3"/>
                </a:lnTo>
                <a:lnTo>
                  <a:pt x="571" y="3"/>
                </a:lnTo>
                <a:lnTo>
                  <a:pt x="572" y="2"/>
                </a:lnTo>
                <a:lnTo>
                  <a:pt x="572" y="2"/>
                </a:lnTo>
                <a:lnTo>
                  <a:pt x="572" y="2"/>
                </a:lnTo>
                <a:lnTo>
                  <a:pt x="573" y="4"/>
                </a:lnTo>
                <a:lnTo>
                  <a:pt x="573" y="3"/>
                </a:lnTo>
                <a:lnTo>
                  <a:pt x="574" y="3"/>
                </a:lnTo>
                <a:lnTo>
                  <a:pt x="574" y="4"/>
                </a:lnTo>
                <a:lnTo>
                  <a:pt x="574" y="3"/>
                </a:lnTo>
                <a:lnTo>
                  <a:pt x="575" y="4"/>
                </a:lnTo>
                <a:lnTo>
                  <a:pt x="575" y="3"/>
                </a:lnTo>
                <a:lnTo>
                  <a:pt x="575" y="2"/>
                </a:lnTo>
                <a:lnTo>
                  <a:pt x="576" y="4"/>
                </a:lnTo>
                <a:lnTo>
                  <a:pt x="576" y="2"/>
                </a:lnTo>
                <a:lnTo>
                  <a:pt x="576" y="2"/>
                </a:lnTo>
                <a:lnTo>
                  <a:pt x="578" y="3"/>
                </a:lnTo>
                <a:lnTo>
                  <a:pt x="578" y="3"/>
                </a:lnTo>
                <a:lnTo>
                  <a:pt x="579" y="2"/>
                </a:lnTo>
                <a:lnTo>
                  <a:pt x="579" y="3"/>
                </a:lnTo>
                <a:lnTo>
                  <a:pt x="579" y="3"/>
                </a:lnTo>
                <a:lnTo>
                  <a:pt x="580" y="2"/>
                </a:lnTo>
                <a:lnTo>
                  <a:pt x="580" y="3"/>
                </a:lnTo>
                <a:lnTo>
                  <a:pt x="580" y="2"/>
                </a:lnTo>
                <a:lnTo>
                  <a:pt x="581" y="3"/>
                </a:lnTo>
                <a:lnTo>
                  <a:pt x="581" y="4"/>
                </a:lnTo>
                <a:lnTo>
                  <a:pt x="581" y="4"/>
                </a:lnTo>
                <a:lnTo>
                  <a:pt x="582" y="3"/>
                </a:lnTo>
                <a:lnTo>
                  <a:pt x="582" y="4"/>
                </a:lnTo>
                <a:lnTo>
                  <a:pt x="583" y="3"/>
                </a:lnTo>
                <a:lnTo>
                  <a:pt x="583" y="4"/>
                </a:lnTo>
                <a:lnTo>
                  <a:pt x="583" y="1"/>
                </a:lnTo>
                <a:lnTo>
                  <a:pt x="584" y="3"/>
                </a:lnTo>
                <a:lnTo>
                  <a:pt x="584" y="2"/>
                </a:lnTo>
                <a:lnTo>
                  <a:pt x="584" y="4"/>
                </a:lnTo>
                <a:lnTo>
                  <a:pt x="585" y="4"/>
                </a:lnTo>
                <a:lnTo>
                  <a:pt x="585" y="2"/>
                </a:lnTo>
                <a:lnTo>
                  <a:pt x="585" y="2"/>
                </a:lnTo>
                <a:lnTo>
                  <a:pt x="587" y="4"/>
                </a:lnTo>
                <a:lnTo>
                  <a:pt x="587" y="2"/>
                </a:lnTo>
                <a:lnTo>
                  <a:pt x="588" y="3"/>
                </a:lnTo>
                <a:lnTo>
                  <a:pt x="588" y="4"/>
                </a:lnTo>
                <a:lnTo>
                  <a:pt x="588" y="4"/>
                </a:lnTo>
                <a:lnTo>
                  <a:pt x="589" y="5"/>
                </a:lnTo>
                <a:lnTo>
                  <a:pt x="589" y="4"/>
                </a:lnTo>
                <a:lnTo>
                  <a:pt x="589" y="3"/>
                </a:lnTo>
                <a:lnTo>
                  <a:pt x="590" y="4"/>
                </a:lnTo>
                <a:lnTo>
                  <a:pt x="590" y="4"/>
                </a:lnTo>
                <a:lnTo>
                  <a:pt x="590" y="3"/>
                </a:lnTo>
                <a:lnTo>
                  <a:pt x="591" y="2"/>
                </a:lnTo>
                <a:lnTo>
                  <a:pt x="591" y="2"/>
                </a:lnTo>
                <a:lnTo>
                  <a:pt x="592" y="2"/>
                </a:lnTo>
                <a:lnTo>
                  <a:pt x="592" y="2"/>
                </a:lnTo>
                <a:lnTo>
                  <a:pt x="592" y="2"/>
                </a:lnTo>
                <a:lnTo>
                  <a:pt x="593" y="2"/>
                </a:lnTo>
                <a:lnTo>
                  <a:pt x="593" y="3"/>
                </a:lnTo>
                <a:lnTo>
                  <a:pt x="593" y="4"/>
                </a:lnTo>
                <a:lnTo>
                  <a:pt x="594" y="4"/>
                </a:lnTo>
                <a:lnTo>
                  <a:pt x="594" y="4"/>
                </a:lnTo>
                <a:lnTo>
                  <a:pt x="594" y="2"/>
                </a:lnTo>
                <a:lnTo>
                  <a:pt x="596" y="4"/>
                </a:lnTo>
                <a:lnTo>
                  <a:pt x="596" y="2"/>
                </a:lnTo>
                <a:lnTo>
                  <a:pt x="597" y="3"/>
                </a:lnTo>
                <a:lnTo>
                  <a:pt x="597" y="4"/>
                </a:lnTo>
                <a:lnTo>
                  <a:pt x="597" y="3"/>
                </a:lnTo>
                <a:lnTo>
                  <a:pt x="598" y="4"/>
                </a:lnTo>
                <a:lnTo>
                  <a:pt x="598" y="2"/>
                </a:lnTo>
                <a:lnTo>
                  <a:pt x="598" y="3"/>
                </a:lnTo>
                <a:lnTo>
                  <a:pt x="599" y="2"/>
                </a:lnTo>
                <a:lnTo>
                  <a:pt x="599" y="4"/>
                </a:lnTo>
                <a:lnTo>
                  <a:pt x="599" y="2"/>
                </a:lnTo>
                <a:lnTo>
                  <a:pt x="600" y="1"/>
                </a:lnTo>
                <a:lnTo>
                  <a:pt x="600" y="2"/>
                </a:lnTo>
                <a:lnTo>
                  <a:pt x="601" y="2"/>
                </a:lnTo>
                <a:lnTo>
                  <a:pt x="601" y="4"/>
                </a:lnTo>
                <a:lnTo>
                  <a:pt x="601" y="4"/>
                </a:lnTo>
                <a:lnTo>
                  <a:pt x="602" y="3"/>
                </a:lnTo>
                <a:lnTo>
                  <a:pt x="602" y="3"/>
                </a:lnTo>
                <a:lnTo>
                  <a:pt x="602" y="1"/>
                </a:lnTo>
                <a:lnTo>
                  <a:pt x="603" y="1"/>
                </a:lnTo>
                <a:lnTo>
                  <a:pt x="603" y="4"/>
                </a:lnTo>
                <a:lnTo>
                  <a:pt x="605" y="3"/>
                </a:lnTo>
                <a:lnTo>
                  <a:pt x="605" y="5"/>
                </a:lnTo>
                <a:lnTo>
                  <a:pt x="605" y="4"/>
                </a:lnTo>
                <a:lnTo>
                  <a:pt x="606" y="4"/>
                </a:lnTo>
                <a:lnTo>
                  <a:pt x="606" y="2"/>
                </a:lnTo>
                <a:lnTo>
                  <a:pt x="606" y="4"/>
                </a:lnTo>
                <a:lnTo>
                  <a:pt x="607" y="3"/>
                </a:lnTo>
                <a:lnTo>
                  <a:pt x="607" y="2"/>
                </a:lnTo>
                <a:lnTo>
                  <a:pt x="607" y="4"/>
                </a:lnTo>
                <a:lnTo>
                  <a:pt x="608" y="3"/>
                </a:lnTo>
                <a:lnTo>
                  <a:pt x="608" y="1"/>
                </a:lnTo>
                <a:lnTo>
                  <a:pt x="609" y="3"/>
                </a:lnTo>
                <a:lnTo>
                  <a:pt x="609" y="2"/>
                </a:lnTo>
                <a:lnTo>
                  <a:pt x="609" y="1"/>
                </a:lnTo>
                <a:lnTo>
                  <a:pt x="610" y="1"/>
                </a:lnTo>
                <a:lnTo>
                  <a:pt x="610" y="1"/>
                </a:lnTo>
                <a:lnTo>
                  <a:pt x="610" y="1"/>
                </a:lnTo>
                <a:lnTo>
                  <a:pt x="611" y="3"/>
                </a:lnTo>
                <a:lnTo>
                  <a:pt x="611" y="3"/>
                </a:lnTo>
                <a:lnTo>
                  <a:pt x="611" y="3"/>
                </a:lnTo>
                <a:lnTo>
                  <a:pt x="612" y="1"/>
                </a:lnTo>
                <a:lnTo>
                  <a:pt x="612" y="3"/>
                </a:lnTo>
                <a:lnTo>
                  <a:pt x="614" y="4"/>
                </a:lnTo>
                <a:lnTo>
                  <a:pt x="614" y="2"/>
                </a:lnTo>
                <a:lnTo>
                  <a:pt x="614" y="4"/>
                </a:lnTo>
                <a:lnTo>
                  <a:pt x="615" y="2"/>
                </a:lnTo>
                <a:lnTo>
                  <a:pt x="615" y="4"/>
                </a:lnTo>
                <a:lnTo>
                  <a:pt x="615" y="3"/>
                </a:lnTo>
                <a:lnTo>
                  <a:pt x="616" y="2"/>
                </a:lnTo>
                <a:lnTo>
                  <a:pt x="616" y="2"/>
                </a:lnTo>
                <a:lnTo>
                  <a:pt x="616" y="2"/>
                </a:lnTo>
                <a:lnTo>
                  <a:pt x="617" y="1"/>
                </a:lnTo>
                <a:lnTo>
                  <a:pt x="617" y="3"/>
                </a:lnTo>
                <a:lnTo>
                  <a:pt x="618" y="4"/>
                </a:lnTo>
                <a:lnTo>
                  <a:pt x="618" y="3"/>
                </a:lnTo>
                <a:lnTo>
                  <a:pt x="618" y="4"/>
                </a:lnTo>
                <a:lnTo>
                  <a:pt x="619" y="4"/>
                </a:lnTo>
                <a:lnTo>
                  <a:pt x="619" y="3"/>
                </a:lnTo>
                <a:lnTo>
                  <a:pt x="619" y="2"/>
                </a:lnTo>
                <a:lnTo>
                  <a:pt x="620" y="2"/>
                </a:lnTo>
                <a:lnTo>
                  <a:pt x="620" y="4"/>
                </a:lnTo>
                <a:lnTo>
                  <a:pt x="620" y="4"/>
                </a:lnTo>
                <a:lnTo>
                  <a:pt x="621" y="3"/>
                </a:lnTo>
                <a:lnTo>
                  <a:pt x="621" y="3"/>
                </a:lnTo>
                <a:lnTo>
                  <a:pt x="623" y="2"/>
                </a:lnTo>
                <a:lnTo>
                  <a:pt x="623" y="2"/>
                </a:lnTo>
                <a:lnTo>
                  <a:pt x="623" y="3"/>
                </a:lnTo>
                <a:lnTo>
                  <a:pt x="624" y="3"/>
                </a:lnTo>
                <a:lnTo>
                  <a:pt x="624" y="2"/>
                </a:lnTo>
                <a:lnTo>
                  <a:pt x="624" y="3"/>
                </a:lnTo>
                <a:lnTo>
                  <a:pt x="625" y="0"/>
                </a:lnTo>
                <a:lnTo>
                  <a:pt x="625" y="3"/>
                </a:lnTo>
                <a:lnTo>
                  <a:pt x="625" y="2"/>
                </a:lnTo>
                <a:lnTo>
                  <a:pt x="626" y="2"/>
                </a:lnTo>
                <a:lnTo>
                  <a:pt x="626" y="3"/>
                </a:lnTo>
                <a:lnTo>
                  <a:pt x="627" y="4"/>
                </a:lnTo>
                <a:lnTo>
                  <a:pt x="627" y="2"/>
                </a:lnTo>
                <a:lnTo>
                  <a:pt x="627" y="4"/>
                </a:lnTo>
                <a:lnTo>
                  <a:pt x="628" y="2"/>
                </a:lnTo>
                <a:lnTo>
                  <a:pt x="628" y="1"/>
                </a:lnTo>
                <a:lnTo>
                  <a:pt x="628" y="4"/>
                </a:lnTo>
                <a:lnTo>
                  <a:pt x="629" y="4"/>
                </a:lnTo>
                <a:lnTo>
                  <a:pt x="629" y="3"/>
                </a:lnTo>
                <a:lnTo>
                  <a:pt x="629" y="3"/>
                </a:lnTo>
                <a:lnTo>
                  <a:pt x="630" y="2"/>
                </a:lnTo>
                <a:lnTo>
                  <a:pt x="630" y="2"/>
                </a:lnTo>
                <a:lnTo>
                  <a:pt x="632" y="1"/>
                </a:lnTo>
                <a:lnTo>
                  <a:pt x="632" y="2"/>
                </a:lnTo>
                <a:lnTo>
                  <a:pt x="632" y="1"/>
                </a:lnTo>
                <a:lnTo>
                  <a:pt x="633" y="2"/>
                </a:lnTo>
                <a:lnTo>
                  <a:pt x="633" y="2"/>
                </a:lnTo>
                <a:lnTo>
                  <a:pt x="633" y="4"/>
                </a:lnTo>
                <a:lnTo>
                  <a:pt x="634" y="3"/>
                </a:lnTo>
                <a:lnTo>
                  <a:pt x="634" y="2"/>
                </a:lnTo>
                <a:lnTo>
                  <a:pt x="634" y="2"/>
                </a:lnTo>
                <a:lnTo>
                  <a:pt x="635" y="2"/>
                </a:lnTo>
                <a:lnTo>
                  <a:pt x="635" y="2"/>
                </a:lnTo>
                <a:lnTo>
                  <a:pt x="636" y="1"/>
                </a:lnTo>
                <a:lnTo>
                  <a:pt x="636" y="1"/>
                </a:lnTo>
                <a:lnTo>
                  <a:pt x="636" y="2"/>
                </a:lnTo>
                <a:lnTo>
                  <a:pt x="637" y="2"/>
                </a:lnTo>
                <a:lnTo>
                  <a:pt x="637" y="3"/>
                </a:lnTo>
                <a:lnTo>
                  <a:pt x="637" y="3"/>
                </a:lnTo>
                <a:lnTo>
                  <a:pt x="638" y="2"/>
                </a:lnTo>
                <a:lnTo>
                  <a:pt x="638" y="4"/>
                </a:lnTo>
                <a:lnTo>
                  <a:pt x="638" y="3"/>
                </a:lnTo>
                <a:lnTo>
                  <a:pt x="639" y="4"/>
                </a:lnTo>
                <a:lnTo>
                  <a:pt x="639" y="1"/>
                </a:lnTo>
                <a:lnTo>
                  <a:pt x="641" y="2"/>
                </a:lnTo>
                <a:lnTo>
                  <a:pt x="641" y="3"/>
                </a:lnTo>
                <a:lnTo>
                  <a:pt x="641" y="4"/>
                </a:lnTo>
                <a:lnTo>
                  <a:pt x="642" y="3"/>
                </a:lnTo>
                <a:lnTo>
                  <a:pt x="642" y="4"/>
                </a:lnTo>
                <a:lnTo>
                  <a:pt x="642" y="1"/>
                </a:lnTo>
                <a:lnTo>
                  <a:pt x="643" y="1"/>
                </a:lnTo>
                <a:lnTo>
                  <a:pt x="643" y="1"/>
                </a:lnTo>
                <a:lnTo>
                  <a:pt x="643" y="3"/>
                </a:lnTo>
                <a:lnTo>
                  <a:pt x="644" y="2"/>
                </a:lnTo>
                <a:lnTo>
                  <a:pt x="644" y="3"/>
                </a:lnTo>
                <a:lnTo>
                  <a:pt x="645" y="2"/>
                </a:lnTo>
                <a:lnTo>
                  <a:pt x="645" y="2"/>
                </a:lnTo>
                <a:lnTo>
                  <a:pt x="645" y="3"/>
                </a:lnTo>
                <a:lnTo>
                  <a:pt x="646" y="1"/>
                </a:lnTo>
                <a:lnTo>
                  <a:pt x="646" y="3"/>
                </a:lnTo>
                <a:lnTo>
                  <a:pt x="646" y="2"/>
                </a:lnTo>
                <a:lnTo>
                  <a:pt x="647" y="2"/>
                </a:lnTo>
                <a:lnTo>
                  <a:pt x="647" y="2"/>
                </a:lnTo>
                <a:lnTo>
                  <a:pt x="648" y="1"/>
                </a:lnTo>
                <a:lnTo>
                  <a:pt x="648" y="1"/>
                </a:lnTo>
                <a:lnTo>
                  <a:pt x="648" y="3"/>
                </a:lnTo>
                <a:lnTo>
                  <a:pt x="650" y="0"/>
                </a:lnTo>
                <a:lnTo>
                  <a:pt x="650" y="2"/>
                </a:lnTo>
                <a:lnTo>
                  <a:pt x="650" y="2"/>
                </a:lnTo>
                <a:lnTo>
                  <a:pt x="651" y="4"/>
                </a:lnTo>
                <a:lnTo>
                  <a:pt x="651" y="3"/>
                </a:lnTo>
                <a:lnTo>
                  <a:pt x="651" y="2"/>
                </a:lnTo>
                <a:lnTo>
                  <a:pt x="652" y="4"/>
                </a:lnTo>
                <a:lnTo>
                  <a:pt x="652" y="2"/>
                </a:lnTo>
                <a:lnTo>
                  <a:pt x="653" y="2"/>
                </a:lnTo>
                <a:lnTo>
                  <a:pt x="653" y="2"/>
                </a:lnTo>
                <a:lnTo>
                  <a:pt x="653" y="1"/>
                </a:lnTo>
                <a:lnTo>
                  <a:pt x="654" y="2"/>
                </a:lnTo>
                <a:lnTo>
                  <a:pt x="654" y="3"/>
                </a:lnTo>
                <a:lnTo>
                  <a:pt x="654" y="2"/>
                </a:lnTo>
                <a:lnTo>
                  <a:pt x="655" y="4"/>
                </a:lnTo>
                <a:lnTo>
                  <a:pt x="655" y="3"/>
                </a:lnTo>
                <a:lnTo>
                  <a:pt x="655" y="1"/>
                </a:lnTo>
                <a:lnTo>
                  <a:pt x="656" y="3"/>
                </a:lnTo>
                <a:lnTo>
                  <a:pt x="656" y="3"/>
                </a:lnTo>
                <a:lnTo>
                  <a:pt x="657" y="3"/>
                </a:lnTo>
                <a:lnTo>
                  <a:pt x="657" y="3"/>
                </a:lnTo>
                <a:lnTo>
                  <a:pt x="657" y="3"/>
                </a:lnTo>
                <a:lnTo>
                  <a:pt x="659" y="4"/>
                </a:lnTo>
                <a:lnTo>
                  <a:pt x="659" y="4"/>
                </a:lnTo>
                <a:lnTo>
                  <a:pt x="659" y="1"/>
                </a:lnTo>
                <a:lnTo>
                  <a:pt x="660" y="1"/>
                </a:lnTo>
                <a:lnTo>
                  <a:pt x="660" y="4"/>
                </a:lnTo>
                <a:lnTo>
                  <a:pt x="660" y="1"/>
                </a:lnTo>
                <a:lnTo>
                  <a:pt x="661" y="3"/>
                </a:lnTo>
                <a:lnTo>
                  <a:pt x="661" y="3"/>
                </a:lnTo>
                <a:lnTo>
                  <a:pt x="662" y="3"/>
                </a:lnTo>
                <a:lnTo>
                  <a:pt x="662" y="2"/>
                </a:lnTo>
                <a:lnTo>
                  <a:pt x="662" y="2"/>
                </a:lnTo>
                <a:lnTo>
                  <a:pt x="663" y="2"/>
                </a:lnTo>
                <a:lnTo>
                  <a:pt x="663" y="4"/>
                </a:lnTo>
                <a:lnTo>
                  <a:pt x="663" y="3"/>
                </a:lnTo>
                <a:lnTo>
                  <a:pt x="664" y="3"/>
                </a:lnTo>
                <a:lnTo>
                  <a:pt x="664" y="2"/>
                </a:lnTo>
                <a:lnTo>
                  <a:pt x="664" y="4"/>
                </a:lnTo>
                <a:lnTo>
                  <a:pt x="665" y="3"/>
                </a:lnTo>
                <a:lnTo>
                  <a:pt x="665" y="2"/>
                </a:lnTo>
                <a:lnTo>
                  <a:pt x="666" y="1"/>
                </a:lnTo>
                <a:lnTo>
                  <a:pt x="666" y="1"/>
                </a:lnTo>
                <a:lnTo>
                  <a:pt x="666" y="1"/>
                </a:lnTo>
                <a:lnTo>
                  <a:pt x="668" y="3"/>
                </a:lnTo>
                <a:lnTo>
                  <a:pt x="668" y="2"/>
                </a:lnTo>
                <a:lnTo>
                  <a:pt x="668" y="2"/>
                </a:lnTo>
                <a:lnTo>
                  <a:pt x="669" y="2"/>
                </a:lnTo>
                <a:lnTo>
                  <a:pt x="669" y="3"/>
                </a:lnTo>
                <a:lnTo>
                  <a:pt x="669" y="3"/>
                </a:lnTo>
                <a:lnTo>
                  <a:pt x="670" y="3"/>
                </a:lnTo>
                <a:lnTo>
                  <a:pt x="670" y="3"/>
                </a:lnTo>
                <a:lnTo>
                  <a:pt x="671" y="1"/>
                </a:lnTo>
                <a:lnTo>
                  <a:pt x="671" y="2"/>
                </a:lnTo>
                <a:lnTo>
                  <a:pt x="671" y="4"/>
                </a:lnTo>
                <a:lnTo>
                  <a:pt x="672" y="3"/>
                </a:lnTo>
                <a:lnTo>
                  <a:pt x="672" y="3"/>
                </a:lnTo>
                <a:lnTo>
                  <a:pt x="672" y="2"/>
                </a:lnTo>
                <a:lnTo>
                  <a:pt x="673" y="3"/>
                </a:lnTo>
                <a:lnTo>
                  <a:pt x="673" y="3"/>
                </a:lnTo>
                <a:lnTo>
                  <a:pt x="673" y="3"/>
                </a:lnTo>
                <a:lnTo>
                  <a:pt x="674" y="3"/>
                </a:lnTo>
                <a:lnTo>
                  <a:pt x="674" y="1"/>
                </a:lnTo>
                <a:lnTo>
                  <a:pt x="675" y="2"/>
                </a:lnTo>
                <a:lnTo>
                  <a:pt x="675" y="1"/>
                </a:lnTo>
                <a:lnTo>
                  <a:pt x="675" y="3"/>
                </a:lnTo>
                <a:lnTo>
                  <a:pt x="677" y="3"/>
                </a:lnTo>
                <a:lnTo>
                  <a:pt x="677" y="3"/>
                </a:lnTo>
                <a:lnTo>
                  <a:pt x="677" y="3"/>
                </a:lnTo>
                <a:lnTo>
                  <a:pt x="678" y="3"/>
                </a:lnTo>
                <a:lnTo>
                  <a:pt x="678" y="2"/>
                </a:lnTo>
                <a:lnTo>
                  <a:pt x="678" y="2"/>
                </a:lnTo>
                <a:lnTo>
                  <a:pt x="679" y="4"/>
                </a:lnTo>
                <a:lnTo>
                  <a:pt x="679" y="3"/>
                </a:lnTo>
                <a:lnTo>
                  <a:pt x="680" y="2"/>
                </a:lnTo>
                <a:lnTo>
                  <a:pt x="680" y="2"/>
                </a:lnTo>
                <a:lnTo>
                  <a:pt x="680" y="2"/>
                </a:lnTo>
                <a:lnTo>
                  <a:pt x="681" y="2"/>
                </a:lnTo>
                <a:lnTo>
                  <a:pt x="681" y="3"/>
                </a:lnTo>
                <a:lnTo>
                  <a:pt x="681" y="2"/>
                </a:lnTo>
                <a:lnTo>
                  <a:pt x="682" y="2"/>
                </a:lnTo>
                <a:lnTo>
                  <a:pt x="682" y="3"/>
                </a:lnTo>
                <a:lnTo>
                  <a:pt x="682" y="3"/>
                </a:lnTo>
                <a:lnTo>
                  <a:pt x="683" y="2"/>
                </a:lnTo>
                <a:lnTo>
                  <a:pt x="683" y="3"/>
                </a:lnTo>
                <a:lnTo>
                  <a:pt x="684" y="2"/>
                </a:lnTo>
                <a:lnTo>
                  <a:pt x="684" y="2"/>
                </a:lnTo>
                <a:lnTo>
                  <a:pt x="684" y="4"/>
                </a:lnTo>
                <a:lnTo>
                  <a:pt x="686" y="2"/>
                </a:lnTo>
                <a:lnTo>
                  <a:pt x="686" y="2"/>
                </a:lnTo>
                <a:lnTo>
                  <a:pt x="686" y="2"/>
                </a:lnTo>
                <a:lnTo>
                  <a:pt x="687" y="1"/>
                </a:lnTo>
                <a:lnTo>
                  <a:pt x="687" y="4"/>
                </a:lnTo>
                <a:lnTo>
                  <a:pt x="687" y="3"/>
                </a:lnTo>
                <a:lnTo>
                  <a:pt x="688" y="3"/>
                </a:lnTo>
                <a:lnTo>
                  <a:pt x="688" y="4"/>
                </a:lnTo>
                <a:lnTo>
                  <a:pt x="689" y="4"/>
                </a:lnTo>
                <a:lnTo>
                  <a:pt x="689" y="3"/>
                </a:lnTo>
                <a:lnTo>
                  <a:pt x="689" y="4"/>
                </a:lnTo>
                <a:lnTo>
                  <a:pt x="690" y="2"/>
                </a:lnTo>
                <a:lnTo>
                  <a:pt x="690" y="4"/>
                </a:lnTo>
                <a:lnTo>
                  <a:pt x="690" y="3"/>
                </a:lnTo>
                <a:lnTo>
                  <a:pt x="691" y="3"/>
                </a:lnTo>
                <a:lnTo>
                  <a:pt x="691" y="4"/>
                </a:lnTo>
                <a:lnTo>
                  <a:pt x="692" y="2"/>
                </a:lnTo>
                <a:lnTo>
                  <a:pt x="692" y="3"/>
                </a:lnTo>
                <a:lnTo>
                  <a:pt x="692" y="1"/>
                </a:lnTo>
                <a:lnTo>
                  <a:pt x="693" y="3"/>
                </a:lnTo>
                <a:lnTo>
                  <a:pt x="693" y="2"/>
                </a:lnTo>
                <a:lnTo>
                  <a:pt x="693" y="4"/>
                </a:lnTo>
                <a:lnTo>
                  <a:pt x="695" y="3"/>
                </a:lnTo>
                <a:lnTo>
                  <a:pt x="695" y="3"/>
                </a:lnTo>
                <a:lnTo>
                  <a:pt x="695" y="3"/>
                </a:lnTo>
                <a:lnTo>
                  <a:pt x="696" y="3"/>
                </a:lnTo>
                <a:lnTo>
                  <a:pt x="696" y="2"/>
                </a:lnTo>
                <a:lnTo>
                  <a:pt x="697" y="2"/>
                </a:lnTo>
                <a:lnTo>
                  <a:pt x="697" y="4"/>
                </a:lnTo>
                <a:lnTo>
                  <a:pt x="697" y="1"/>
                </a:lnTo>
                <a:lnTo>
                  <a:pt x="698" y="3"/>
                </a:lnTo>
                <a:lnTo>
                  <a:pt x="698" y="3"/>
                </a:lnTo>
                <a:lnTo>
                  <a:pt x="698" y="2"/>
                </a:lnTo>
                <a:lnTo>
                  <a:pt x="699" y="3"/>
                </a:lnTo>
                <a:lnTo>
                  <a:pt x="699" y="3"/>
                </a:lnTo>
                <a:lnTo>
                  <a:pt x="699" y="2"/>
                </a:lnTo>
                <a:lnTo>
                  <a:pt x="700" y="2"/>
                </a:lnTo>
                <a:lnTo>
                  <a:pt x="700" y="2"/>
                </a:lnTo>
                <a:lnTo>
                  <a:pt x="701" y="5"/>
                </a:lnTo>
                <a:lnTo>
                  <a:pt x="701" y="3"/>
                </a:lnTo>
                <a:lnTo>
                  <a:pt x="701" y="4"/>
                </a:lnTo>
                <a:lnTo>
                  <a:pt x="702" y="4"/>
                </a:lnTo>
                <a:lnTo>
                  <a:pt x="702" y="3"/>
                </a:lnTo>
                <a:lnTo>
                  <a:pt x="702" y="1"/>
                </a:lnTo>
                <a:lnTo>
                  <a:pt x="704" y="1"/>
                </a:lnTo>
                <a:lnTo>
                  <a:pt x="704" y="3"/>
                </a:lnTo>
                <a:lnTo>
                  <a:pt x="704" y="2"/>
                </a:lnTo>
                <a:lnTo>
                  <a:pt x="705" y="3"/>
                </a:lnTo>
                <a:lnTo>
                  <a:pt x="705" y="4"/>
                </a:lnTo>
                <a:lnTo>
                  <a:pt x="706" y="3"/>
                </a:lnTo>
                <a:lnTo>
                  <a:pt x="706" y="3"/>
                </a:lnTo>
                <a:lnTo>
                  <a:pt x="706" y="2"/>
                </a:lnTo>
                <a:lnTo>
                  <a:pt x="707" y="2"/>
                </a:lnTo>
                <a:lnTo>
                  <a:pt x="707" y="4"/>
                </a:lnTo>
                <a:lnTo>
                  <a:pt x="707" y="1"/>
                </a:lnTo>
                <a:lnTo>
                  <a:pt x="708" y="4"/>
                </a:lnTo>
                <a:lnTo>
                  <a:pt x="708" y="1"/>
                </a:lnTo>
                <a:lnTo>
                  <a:pt x="708" y="2"/>
                </a:lnTo>
                <a:lnTo>
                  <a:pt x="709" y="3"/>
                </a:lnTo>
                <a:lnTo>
                  <a:pt x="709" y="4"/>
                </a:lnTo>
                <a:lnTo>
                  <a:pt x="710" y="4"/>
                </a:lnTo>
                <a:lnTo>
                  <a:pt x="710" y="3"/>
                </a:lnTo>
                <a:lnTo>
                  <a:pt x="710" y="4"/>
                </a:lnTo>
                <a:lnTo>
                  <a:pt x="711" y="2"/>
                </a:lnTo>
                <a:lnTo>
                  <a:pt x="711" y="4"/>
                </a:lnTo>
                <a:lnTo>
                  <a:pt x="711" y="3"/>
                </a:lnTo>
                <a:lnTo>
                  <a:pt x="713" y="1"/>
                </a:lnTo>
                <a:lnTo>
                  <a:pt x="713" y="1"/>
                </a:lnTo>
                <a:lnTo>
                  <a:pt x="713" y="2"/>
                </a:lnTo>
                <a:lnTo>
                  <a:pt x="714" y="2"/>
                </a:lnTo>
                <a:lnTo>
                  <a:pt x="714" y="2"/>
                </a:lnTo>
                <a:lnTo>
                  <a:pt x="715" y="2"/>
                </a:lnTo>
                <a:lnTo>
                  <a:pt x="715" y="2"/>
                </a:lnTo>
                <a:lnTo>
                  <a:pt x="715" y="2"/>
                </a:lnTo>
                <a:lnTo>
                  <a:pt x="716" y="2"/>
                </a:lnTo>
                <a:lnTo>
                  <a:pt x="716" y="3"/>
                </a:lnTo>
                <a:lnTo>
                  <a:pt x="716" y="4"/>
                </a:lnTo>
                <a:lnTo>
                  <a:pt x="717" y="4"/>
                </a:lnTo>
                <a:lnTo>
                  <a:pt x="717" y="3"/>
                </a:lnTo>
                <a:lnTo>
                  <a:pt x="717" y="2"/>
                </a:lnTo>
                <a:lnTo>
                  <a:pt x="718" y="2"/>
                </a:lnTo>
                <a:lnTo>
                  <a:pt x="718" y="3"/>
                </a:lnTo>
                <a:lnTo>
                  <a:pt x="719" y="3"/>
                </a:lnTo>
                <a:lnTo>
                  <a:pt x="719" y="4"/>
                </a:lnTo>
                <a:lnTo>
                  <a:pt x="719" y="3"/>
                </a:lnTo>
                <a:lnTo>
                  <a:pt x="720" y="3"/>
                </a:lnTo>
                <a:lnTo>
                  <a:pt x="720" y="3"/>
                </a:lnTo>
                <a:lnTo>
                  <a:pt x="720" y="3"/>
                </a:lnTo>
                <a:lnTo>
                  <a:pt x="722" y="4"/>
                </a:lnTo>
                <a:lnTo>
                  <a:pt x="722" y="3"/>
                </a:lnTo>
                <a:lnTo>
                  <a:pt x="722" y="2"/>
                </a:lnTo>
                <a:lnTo>
                  <a:pt x="723" y="3"/>
                </a:lnTo>
                <a:lnTo>
                  <a:pt x="723" y="2"/>
                </a:lnTo>
                <a:lnTo>
                  <a:pt x="724" y="2"/>
                </a:lnTo>
                <a:lnTo>
                  <a:pt x="724" y="3"/>
                </a:lnTo>
                <a:lnTo>
                  <a:pt x="724" y="4"/>
                </a:lnTo>
                <a:lnTo>
                  <a:pt x="725" y="3"/>
                </a:lnTo>
                <a:lnTo>
                  <a:pt x="725" y="3"/>
                </a:lnTo>
                <a:lnTo>
                  <a:pt x="725" y="3"/>
                </a:lnTo>
                <a:lnTo>
                  <a:pt x="726" y="3"/>
                </a:lnTo>
                <a:lnTo>
                  <a:pt x="726" y="2"/>
                </a:lnTo>
                <a:lnTo>
                  <a:pt x="726" y="3"/>
                </a:lnTo>
                <a:lnTo>
                  <a:pt x="727" y="3"/>
                </a:lnTo>
                <a:lnTo>
                  <a:pt x="727" y="1"/>
                </a:lnTo>
                <a:lnTo>
                  <a:pt x="728" y="1"/>
                </a:lnTo>
                <a:lnTo>
                  <a:pt x="728" y="1"/>
                </a:lnTo>
                <a:lnTo>
                  <a:pt x="728" y="1"/>
                </a:lnTo>
                <a:lnTo>
                  <a:pt x="729" y="2"/>
                </a:lnTo>
                <a:lnTo>
                  <a:pt x="729" y="3"/>
                </a:lnTo>
                <a:lnTo>
                  <a:pt x="729" y="1"/>
                </a:lnTo>
                <a:lnTo>
                  <a:pt x="731" y="3"/>
                </a:lnTo>
                <a:lnTo>
                  <a:pt x="731" y="2"/>
                </a:lnTo>
                <a:lnTo>
                  <a:pt x="731" y="1"/>
                </a:lnTo>
                <a:lnTo>
                  <a:pt x="732" y="4"/>
                </a:lnTo>
                <a:lnTo>
                  <a:pt x="732" y="3"/>
                </a:lnTo>
                <a:lnTo>
                  <a:pt x="733" y="2"/>
                </a:lnTo>
                <a:lnTo>
                  <a:pt x="733" y="4"/>
                </a:lnTo>
                <a:lnTo>
                  <a:pt x="733" y="2"/>
                </a:lnTo>
                <a:lnTo>
                  <a:pt x="734" y="3"/>
                </a:lnTo>
                <a:lnTo>
                  <a:pt x="734" y="4"/>
                </a:lnTo>
                <a:lnTo>
                  <a:pt x="734" y="3"/>
                </a:lnTo>
                <a:lnTo>
                  <a:pt x="735" y="2"/>
                </a:lnTo>
                <a:lnTo>
                  <a:pt x="735" y="3"/>
                </a:lnTo>
                <a:lnTo>
                  <a:pt x="736" y="1"/>
                </a:lnTo>
                <a:lnTo>
                  <a:pt x="736" y="2"/>
                </a:lnTo>
                <a:lnTo>
                  <a:pt x="736" y="2"/>
                </a:lnTo>
                <a:lnTo>
                  <a:pt x="737" y="3"/>
                </a:lnTo>
                <a:lnTo>
                  <a:pt x="737" y="2"/>
                </a:lnTo>
                <a:lnTo>
                  <a:pt x="737" y="3"/>
                </a:lnTo>
                <a:lnTo>
                  <a:pt x="738" y="1"/>
                </a:lnTo>
                <a:lnTo>
                  <a:pt x="738" y="3"/>
                </a:lnTo>
                <a:lnTo>
                  <a:pt x="738" y="2"/>
                </a:lnTo>
                <a:lnTo>
                  <a:pt x="740" y="2"/>
                </a:lnTo>
                <a:lnTo>
                  <a:pt x="740" y="1"/>
                </a:lnTo>
                <a:lnTo>
                  <a:pt x="741" y="3"/>
                </a:lnTo>
                <a:lnTo>
                  <a:pt x="741" y="3"/>
                </a:lnTo>
                <a:lnTo>
                  <a:pt x="741" y="1"/>
                </a:lnTo>
                <a:lnTo>
                  <a:pt x="742" y="0"/>
                </a:lnTo>
                <a:lnTo>
                  <a:pt x="742" y="4"/>
                </a:lnTo>
                <a:lnTo>
                  <a:pt x="742" y="2"/>
                </a:lnTo>
                <a:lnTo>
                  <a:pt x="743" y="3"/>
                </a:lnTo>
                <a:lnTo>
                  <a:pt x="743" y="2"/>
                </a:lnTo>
                <a:lnTo>
                  <a:pt x="743" y="4"/>
                </a:lnTo>
                <a:lnTo>
                  <a:pt x="744" y="3"/>
                </a:lnTo>
                <a:lnTo>
                  <a:pt x="744" y="4"/>
                </a:lnTo>
                <a:lnTo>
                  <a:pt x="745" y="1"/>
                </a:lnTo>
                <a:lnTo>
                  <a:pt x="745" y="3"/>
                </a:lnTo>
                <a:lnTo>
                  <a:pt x="745" y="3"/>
                </a:lnTo>
                <a:lnTo>
                  <a:pt x="746" y="2"/>
                </a:lnTo>
                <a:lnTo>
                  <a:pt x="746" y="4"/>
                </a:lnTo>
                <a:lnTo>
                  <a:pt x="746" y="2"/>
                </a:lnTo>
                <a:lnTo>
                  <a:pt x="747" y="1"/>
                </a:lnTo>
                <a:lnTo>
                  <a:pt x="747" y="2"/>
                </a:lnTo>
                <a:lnTo>
                  <a:pt x="747" y="1"/>
                </a:lnTo>
                <a:lnTo>
                  <a:pt x="749" y="2"/>
                </a:lnTo>
                <a:lnTo>
                  <a:pt x="749" y="2"/>
                </a:lnTo>
                <a:lnTo>
                  <a:pt x="750" y="2"/>
                </a:lnTo>
                <a:lnTo>
                  <a:pt x="750" y="3"/>
                </a:lnTo>
                <a:lnTo>
                  <a:pt x="750" y="4"/>
                </a:lnTo>
                <a:lnTo>
                  <a:pt x="751" y="2"/>
                </a:lnTo>
                <a:lnTo>
                  <a:pt x="751" y="3"/>
                </a:lnTo>
                <a:lnTo>
                  <a:pt x="751" y="2"/>
                </a:lnTo>
                <a:lnTo>
                  <a:pt x="752" y="3"/>
                </a:lnTo>
                <a:lnTo>
                  <a:pt x="752" y="2"/>
                </a:lnTo>
                <a:lnTo>
                  <a:pt x="752" y="2"/>
                </a:lnTo>
                <a:lnTo>
                  <a:pt x="753" y="2"/>
                </a:lnTo>
                <a:lnTo>
                  <a:pt x="753" y="3"/>
                </a:lnTo>
                <a:lnTo>
                  <a:pt x="754" y="3"/>
                </a:lnTo>
                <a:lnTo>
                  <a:pt x="754" y="4"/>
                </a:lnTo>
                <a:lnTo>
                  <a:pt x="754" y="3"/>
                </a:lnTo>
                <a:lnTo>
                  <a:pt x="755" y="2"/>
                </a:lnTo>
                <a:lnTo>
                  <a:pt x="755" y="2"/>
                </a:lnTo>
                <a:lnTo>
                  <a:pt x="755" y="4"/>
                </a:lnTo>
                <a:lnTo>
                  <a:pt x="756" y="1"/>
                </a:lnTo>
                <a:lnTo>
                  <a:pt x="756" y="1"/>
                </a:lnTo>
                <a:lnTo>
                  <a:pt x="756" y="2"/>
                </a:lnTo>
                <a:lnTo>
                  <a:pt x="758" y="1"/>
                </a:lnTo>
                <a:lnTo>
                  <a:pt x="758" y="3"/>
                </a:lnTo>
                <a:lnTo>
                  <a:pt x="759" y="2"/>
                </a:lnTo>
                <a:lnTo>
                  <a:pt x="759" y="1"/>
                </a:lnTo>
                <a:lnTo>
                  <a:pt x="759" y="4"/>
                </a:lnTo>
                <a:lnTo>
                  <a:pt x="760" y="2"/>
                </a:lnTo>
                <a:lnTo>
                  <a:pt x="760" y="3"/>
                </a:lnTo>
                <a:lnTo>
                  <a:pt x="760" y="3"/>
                </a:lnTo>
                <a:lnTo>
                  <a:pt x="761" y="4"/>
                </a:lnTo>
                <a:lnTo>
                  <a:pt x="761" y="3"/>
                </a:lnTo>
                <a:lnTo>
                  <a:pt x="761" y="4"/>
                </a:lnTo>
                <a:lnTo>
                  <a:pt x="762" y="3"/>
                </a:lnTo>
                <a:lnTo>
                  <a:pt x="762" y="3"/>
                </a:lnTo>
                <a:lnTo>
                  <a:pt x="763" y="2"/>
                </a:lnTo>
                <a:lnTo>
                  <a:pt x="763" y="3"/>
                </a:lnTo>
                <a:lnTo>
                  <a:pt x="763" y="2"/>
                </a:lnTo>
                <a:lnTo>
                  <a:pt x="764" y="4"/>
                </a:lnTo>
                <a:lnTo>
                  <a:pt x="764" y="3"/>
                </a:lnTo>
                <a:lnTo>
                  <a:pt x="764" y="2"/>
                </a:lnTo>
                <a:lnTo>
                  <a:pt x="765" y="3"/>
                </a:lnTo>
                <a:lnTo>
                  <a:pt x="765" y="3"/>
                </a:lnTo>
                <a:lnTo>
                  <a:pt x="765" y="3"/>
                </a:lnTo>
                <a:lnTo>
                  <a:pt x="767" y="4"/>
                </a:lnTo>
                <a:lnTo>
                  <a:pt x="767" y="4"/>
                </a:lnTo>
                <a:lnTo>
                  <a:pt x="768" y="4"/>
                </a:lnTo>
                <a:lnTo>
                  <a:pt x="768" y="2"/>
                </a:lnTo>
                <a:lnTo>
                  <a:pt x="768" y="2"/>
                </a:lnTo>
                <a:lnTo>
                  <a:pt x="769" y="5"/>
                </a:lnTo>
                <a:lnTo>
                  <a:pt x="769" y="4"/>
                </a:lnTo>
                <a:lnTo>
                  <a:pt x="769" y="3"/>
                </a:lnTo>
                <a:lnTo>
                  <a:pt x="770" y="3"/>
                </a:lnTo>
                <a:lnTo>
                  <a:pt x="770" y="4"/>
                </a:lnTo>
                <a:lnTo>
                  <a:pt x="770" y="4"/>
                </a:lnTo>
                <a:lnTo>
                  <a:pt x="771" y="2"/>
                </a:lnTo>
                <a:lnTo>
                  <a:pt x="771" y="4"/>
                </a:lnTo>
                <a:lnTo>
                  <a:pt x="772" y="3"/>
                </a:lnTo>
                <a:lnTo>
                  <a:pt x="772" y="3"/>
                </a:lnTo>
                <a:lnTo>
                  <a:pt x="772" y="4"/>
                </a:lnTo>
                <a:lnTo>
                  <a:pt x="773" y="2"/>
                </a:lnTo>
                <a:lnTo>
                  <a:pt x="773" y="1"/>
                </a:lnTo>
                <a:lnTo>
                  <a:pt x="773" y="2"/>
                </a:lnTo>
                <a:lnTo>
                  <a:pt x="774" y="1"/>
                </a:lnTo>
                <a:lnTo>
                  <a:pt x="774" y="1"/>
                </a:lnTo>
                <a:lnTo>
                  <a:pt x="774" y="1"/>
                </a:lnTo>
                <a:lnTo>
                  <a:pt x="776" y="4"/>
                </a:lnTo>
                <a:lnTo>
                  <a:pt x="776" y="4"/>
                </a:lnTo>
                <a:lnTo>
                  <a:pt x="777" y="4"/>
                </a:lnTo>
                <a:lnTo>
                  <a:pt x="777" y="3"/>
                </a:lnTo>
                <a:lnTo>
                  <a:pt x="777" y="1"/>
                </a:lnTo>
                <a:lnTo>
                  <a:pt x="778" y="1"/>
                </a:lnTo>
                <a:lnTo>
                  <a:pt x="778" y="3"/>
                </a:lnTo>
                <a:lnTo>
                  <a:pt x="778" y="2"/>
                </a:lnTo>
                <a:lnTo>
                  <a:pt x="779" y="3"/>
                </a:lnTo>
                <a:lnTo>
                  <a:pt x="779" y="3"/>
                </a:lnTo>
                <a:lnTo>
                  <a:pt x="780" y="2"/>
                </a:lnTo>
                <a:lnTo>
                  <a:pt x="780" y="2"/>
                </a:lnTo>
                <a:lnTo>
                  <a:pt x="780" y="4"/>
                </a:lnTo>
                <a:lnTo>
                  <a:pt x="781" y="3"/>
                </a:lnTo>
                <a:lnTo>
                  <a:pt x="781" y="3"/>
                </a:lnTo>
                <a:lnTo>
                  <a:pt x="781" y="3"/>
                </a:lnTo>
                <a:lnTo>
                  <a:pt x="782" y="3"/>
                </a:lnTo>
                <a:lnTo>
                  <a:pt x="782" y="4"/>
                </a:lnTo>
                <a:lnTo>
                  <a:pt x="782" y="3"/>
                </a:lnTo>
                <a:lnTo>
                  <a:pt x="783" y="2"/>
                </a:lnTo>
                <a:lnTo>
                  <a:pt x="783" y="3"/>
                </a:lnTo>
                <a:lnTo>
                  <a:pt x="785" y="3"/>
                </a:lnTo>
                <a:lnTo>
                  <a:pt x="785" y="4"/>
                </a:lnTo>
                <a:lnTo>
                  <a:pt x="785" y="3"/>
                </a:lnTo>
                <a:lnTo>
                  <a:pt x="786" y="3"/>
                </a:lnTo>
                <a:lnTo>
                  <a:pt x="786" y="4"/>
                </a:lnTo>
                <a:lnTo>
                  <a:pt x="786" y="2"/>
                </a:lnTo>
                <a:lnTo>
                  <a:pt x="787" y="2"/>
                </a:lnTo>
                <a:lnTo>
                  <a:pt x="787" y="2"/>
                </a:lnTo>
                <a:lnTo>
                  <a:pt x="787" y="2"/>
                </a:lnTo>
                <a:lnTo>
                  <a:pt x="788" y="3"/>
                </a:lnTo>
                <a:lnTo>
                  <a:pt x="788" y="2"/>
                </a:lnTo>
                <a:lnTo>
                  <a:pt x="789" y="4"/>
                </a:lnTo>
                <a:lnTo>
                  <a:pt x="789" y="3"/>
                </a:lnTo>
                <a:lnTo>
                  <a:pt x="789" y="3"/>
                </a:lnTo>
                <a:lnTo>
                  <a:pt x="790" y="4"/>
                </a:lnTo>
                <a:lnTo>
                  <a:pt x="790" y="2"/>
                </a:lnTo>
                <a:lnTo>
                  <a:pt x="790" y="1"/>
                </a:lnTo>
                <a:lnTo>
                  <a:pt x="791" y="4"/>
                </a:lnTo>
                <a:lnTo>
                  <a:pt x="791" y="3"/>
                </a:lnTo>
                <a:lnTo>
                  <a:pt x="791" y="3"/>
                </a:lnTo>
                <a:lnTo>
                  <a:pt x="792" y="2"/>
                </a:lnTo>
                <a:lnTo>
                  <a:pt x="792" y="2"/>
                </a:lnTo>
                <a:lnTo>
                  <a:pt x="794" y="3"/>
                </a:lnTo>
                <a:lnTo>
                  <a:pt x="794" y="1"/>
                </a:lnTo>
                <a:lnTo>
                  <a:pt x="794" y="2"/>
                </a:lnTo>
                <a:lnTo>
                  <a:pt x="795" y="1"/>
                </a:lnTo>
                <a:lnTo>
                  <a:pt x="795" y="3"/>
                </a:lnTo>
                <a:lnTo>
                  <a:pt x="795" y="2"/>
                </a:lnTo>
                <a:lnTo>
                  <a:pt x="796" y="3"/>
                </a:lnTo>
                <a:lnTo>
                  <a:pt x="796" y="3"/>
                </a:lnTo>
                <a:lnTo>
                  <a:pt x="796" y="2"/>
                </a:lnTo>
                <a:lnTo>
                  <a:pt x="797" y="2"/>
                </a:lnTo>
                <a:lnTo>
                  <a:pt x="797" y="2"/>
                </a:lnTo>
                <a:lnTo>
                  <a:pt x="798" y="2"/>
                </a:lnTo>
                <a:lnTo>
                  <a:pt x="798" y="1"/>
                </a:lnTo>
                <a:lnTo>
                  <a:pt x="798" y="2"/>
                </a:lnTo>
                <a:lnTo>
                  <a:pt x="799" y="3"/>
                </a:lnTo>
                <a:lnTo>
                  <a:pt x="799" y="3"/>
                </a:lnTo>
                <a:lnTo>
                  <a:pt x="799" y="1"/>
                </a:lnTo>
                <a:lnTo>
                  <a:pt x="800" y="2"/>
                </a:lnTo>
                <a:lnTo>
                  <a:pt x="800" y="4"/>
                </a:lnTo>
                <a:lnTo>
                  <a:pt x="800" y="4"/>
                </a:lnTo>
                <a:lnTo>
                  <a:pt x="801" y="3"/>
                </a:lnTo>
                <a:lnTo>
                  <a:pt x="801" y="4"/>
                </a:lnTo>
                <a:lnTo>
                  <a:pt x="802" y="1"/>
                </a:lnTo>
                <a:lnTo>
                  <a:pt x="802" y="3"/>
                </a:lnTo>
                <a:lnTo>
                  <a:pt x="802" y="4"/>
                </a:lnTo>
                <a:lnTo>
                  <a:pt x="804" y="4"/>
                </a:lnTo>
                <a:lnTo>
                  <a:pt x="804" y="2"/>
                </a:lnTo>
                <a:lnTo>
                  <a:pt x="804" y="2"/>
                </a:lnTo>
                <a:lnTo>
                  <a:pt x="805" y="4"/>
                </a:lnTo>
                <a:lnTo>
                  <a:pt x="805" y="4"/>
                </a:lnTo>
                <a:lnTo>
                  <a:pt x="805" y="2"/>
                </a:lnTo>
                <a:lnTo>
                  <a:pt x="806" y="2"/>
                </a:lnTo>
                <a:lnTo>
                  <a:pt x="806" y="3"/>
                </a:lnTo>
                <a:lnTo>
                  <a:pt x="807" y="2"/>
                </a:lnTo>
                <a:lnTo>
                  <a:pt x="807" y="4"/>
                </a:lnTo>
                <a:lnTo>
                  <a:pt x="807" y="3"/>
                </a:lnTo>
                <a:lnTo>
                  <a:pt x="808" y="2"/>
                </a:lnTo>
                <a:lnTo>
                  <a:pt x="808" y="4"/>
                </a:lnTo>
                <a:lnTo>
                  <a:pt x="808" y="1"/>
                </a:lnTo>
                <a:lnTo>
                  <a:pt x="809" y="2"/>
                </a:lnTo>
                <a:lnTo>
                  <a:pt x="809" y="2"/>
                </a:lnTo>
                <a:lnTo>
                  <a:pt x="809" y="1"/>
                </a:lnTo>
                <a:lnTo>
                  <a:pt x="810" y="2"/>
                </a:lnTo>
                <a:lnTo>
                  <a:pt x="810" y="2"/>
                </a:lnTo>
                <a:lnTo>
                  <a:pt x="811" y="2"/>
                </a:lnTo>
                <a:lnTo>
                  <a:pt x="811" y="3"/>
                </a:lnTo>
                <a:lnTo>
                  <a:pt x="811" y="3"/>
                </a:lnTo>
                <a:lnTo>
                  <a:pt x="813" y="3"/>
                </a:lnTo>
                <a:lnTo>
                  <a:pt x="813" y="3"/>
                </a:lnTo>
                <a:lnTo>
                  <a:pt x="813" y="3"/>
                </a:lnTo>
                <a:lnTo>
                  <a:pt x="814" y="3"/>
                </a:lnTo>
                <a:lnTo>
                  <a:pt x="814" y="4"/>
                </a:lnTo>
                <a:lnTo>
                  <a:pt x="814" y="4"/>
                </a:lnTo>
                <a:lnTo>
                  <a:pt x="815" y="4"/>
                </a:lnTo>
                <a:lnTo>
                  <a:pt x="815" y="2"/>
                </a:lnTo>
                <a:lnTo>
                  <a:pt x="816" y="3"/>
                </a:lnTo>
                <a:lnTo>
                  <a:pt x="816" y="2"/>
                </a:lnTo>
                <a:lnTo>
                  <a:pt x="816" y="2"/>
                </a:lnTo>
                <a:lnTo>
                  <a:pt x="817" y="2"/>
                </a:lnTo>
                <a:lnTo>
                  <a:pt x="817" y="2"/>
                </a:lnTo>
                <a:lnTo>
                  <a:pt x="817" y="2"/>
                </a:lnTo>
                <a:lnTo>
                  <a:pt x="818" y="3"/>
                </a:lnTo>
                <a:lnTo>
                  <a:pt x="818" y="1"/>
                </a:lnTo>
                <a:lnTo>
                  <a:pt x="818" y="2"/>
                </a:lnTo>
                <a:lnTo>
                  <a:pt x="819" y="1"/>
                </a:lnTo>
                <a:lnTo>
                  <a:pt x="819" y="3"/>
                </a:lnTo>
                <a:lnTo>
                  <a:pt x="820" y="1"/>
                </a:lnTo>
                <a:lnTo>
                  <a:pt x="820" y="2"/>
                </a:lnTo>
                <a:lnTo>
                  <a:pt x="820" y="2"/>
                </a:lnTo>
                <a:lnTo>
                  <a:pt x="822" y="2"/>
                </a:lnTo>
                <a:lnTo>
                  <a:pt x="822" y="2"/>
                </a:lnTo>
                <a:lnTo>
                  <a:pt x="822" y="3"/>
                </a:lnTo>
                <a:lnTo>
                  <a:pt x="823" y="48"/>
                </a:lnTo>
                <a:lnTo>
                  <a:pt x="823" y="56"/>
                </a:lnTo>
                <a:lnTo>
                  <a:pt x="824" y="55"/>
                </a:lnTo>
                <a:lnTo>
                  <a:pt x="824" y="56"/>
                </a:lnTo>
                <a:lnTo>
                  <a:pt x="824" y="56"/>
                </a:lnTo>
                <a:lnTo>
                  <a:pt x="825" y="56"/>
                </a:lnTo>
                <a:lnTo>
                  <a:pt x="825" y="55"/>
                </a:lnTo>
                <a:lnTo>
                  <a:pt x="825" y="56"/>
                </a:lnTo>
                <a:lnTo>
                  <a:pt x="826" y="56"/>
                </a:lnTo>
                <a:lnTo>
                  <a:pt x="826" y="56"/>
                </a:lnTo>
                <a:lnTo>
                  <a:pt x="826" y="55"/>
                </a:lnTo>
                <a:lnTo>
                  <a:pt x="827" y="55"/>
                </a:lnTo>
                <a:lnTo>
                  <a:pt x="827" y="56"/>
                </a:lnTo>
                <a:lnTo>
                  <a:pt x="828" y="56"/>
                </a:lnTo>
                <a:lnTo>
                  <a:pt x="828" y="55"/>
                </a:lnTo>
                <a:lnTo>
                  <a:pt x="828" y="56"/>
                </a:lnTo>
                <a:lnTo>
                  <a:pt x="829" y="56"/>
                </a:lnTo>
                <a:lnTo>
                  <a:pt x="829" y="56"/>
                </a:lnTo>
                <a:lnTo>
                  <a:pt x="829" y="56"/>
                </a:lnTo>
                <a:lnTo>
                  <a:pt x="831" y="55"/>
                </a:lnTo>
                <a:lnTo>
                  <a:pt x="831" y="55"/>
                </a:lnTo>
                <a:lnTo>
                  <a:pt x="831" y="56"/>
                </a:lnTo>
                <a:lnTo>
                  <a:pt x="832" y="56"/>
                </a:lnTo>
                <a:lnTo>
                  <a:pt x="832" y="56"/>
                </a:lnTo>
                <a:lnTo>
                  <a:pt x="833" y="56"/>
                </a:lnTo>
                <a:lnTo>
                  <a:pt x="833" y="57"/>
                </a:lnTo>
                <a:lnTo>
                  <a:pt x="833" y="57"/>
                </a:lnTo>
                <a:lnTo>
                  <a:pt x="834" y="55"/>
                </a:lnTo>
                <a:lnTo>
                  <a:pt x="834" y="56"/>
                </a:lnTo>
                <a:lnTo>
                  <a:pt x="834" y="56"/>
                </a:lnTo>
                <a:lnTo>
                  <a:pt x="835" y="56"/>
                </a:lnTo>
                <a:lnTo>
                  <a:pt x="835" y="56"/>
                </a:lnTo>
                <a:lnTo>
                  <a:pt x="835" y="56"/>
                </a:lnTo>
                <a:lnTo>
                  <a:pt x="836" y="57"/>
                </a:lnTo>
                <a:lnTo>
                  <a:pt x="836" y="56"/>
                </a:lnTo>
                <a:lnTo>
                  <a:pt x="837" y="56"/>
                </a:lnTo>
                <a:lnTo>
                  <a:pt x="837" y="56"/>
                </a:lnTo>
                <a:lnTo>
                  <a:pt x="837" y="56"/>
                </a:lnTo>
                <a:lnTo>
                  <a:pt x="838" y="56"/>
                </a:lnTo>
                <a:lnTo>
                  <a:pt x="838" y="55"/>
                </a:lnTo>
                <a:lnTo>
                  <a:pt x="838" y="56"/>
                </a:lnTo>
                <a:lnTo>
                  <a:pt x="840" y="56"/>
                </a:lnTo>
                <a:lnTo>
                  <a:pt x="840" y="56"/>
                </a:lnTo>
                <a:lnTo>
                  <a:pt x="840" y="56"/>
                </a:lnTo>
                <a:lnTo>
                  <a:pt x="841" y="56"/>
                </a:lnTo>
                <a:lnTo>
                  <a:pt x="841" y="56"/>
                </a:lnTo>
                <a:lnTo>
                  <a:pt x="842" y="56"/>
                </a:lnTo>
                <a:lnTo>
                  <a:pt x="842" y="56"/>
                </a:lnTo>
                <a:lnTo>
                  <a:pt x="842" y="56"/>
                </a:lnTo>
                <a:lnTo>
                  <a:pt x="843" y="56"/>
                </a:lnTo>
                <a:lnTo>
                  <a:pt x="843" y="56"/>
                </a:lnTo>
                <a:lnTo>
                  <a:pt x="843" y="56"/>
                </a:lnTo>
                <a:lnTo>
                  <a:pt x="844" y="56"/>
                </a:lnTo>
                <a:lnTo>
                  <a:pt x="844" y="57"/>
                </a:lnTo>
                <a:lnTo>
                  <a:pt x="844" y="56"/>
                </a:lnTo>
                <a:lnTo>
                  <a:pt x="845" y="56"/>
                </a:lnTo>
                <a:lnTo>
                  <a:pt x="845" y="56"/>
                </a:lnTo>
                <a:lnTo>
                  <a:pt x="846" y="56"/>
                </a:lnTo>
                <a:lnTo>
                  <a:pt x="846" y="56"/>
                </a:lnTo>
                <a:lnTo>
                  <a:pt x="846" y="56"/>
                </a:lnTo>
                <a:lnTo>
                  <a:pt x="847" y="54"/>
                </a:lnTo>
                <a:lnTo>
                  <a:pt x="847" y="57"/>
                </a:lnTo>
                <a:lnTo>
                  <a:pt x="847" y="56"/>
                </a:lnTo>
                <a:lnTo>
                  <a:pt x="849" y="56"/>
                </a:lnTo>
                <a:lnTo>
                  <a:pt x="849" y="56"/>
                </a:lnTo>
                <a:lnTo>
                  <a:pt x="849" y="56"/>
                </a:lnTo>
                <a:lnTo>
                  <a:pt x="850" y="56"/>
                </a:lnTo>
                <a:lnTo>
                  <a:pt x="850" y="57"/>
                </a:lnTo>
                <a:lnTo>
                  <a:pt x="851" y="56"/>
                </a:lnTo>
                <a:lnTo>
                  <a:pt x="851" y="58"/>
                </a:lnTo>
                <a:lnTo>
                  <a:pt x="851" y="56"/>
                </a:lnTo>
                <a:lnTo>
                  <a:pt x="852" y="57"/>
                </a:lnTo>
                <a:lnTo>
                  <a:pt x="852" y="57"/>
                </a:lnTo>
                <a:lnTo>
                  <a:pt x="852" y="57"/>
                </a:lnTo>
                <a:lnTo>
                  <a:pt x="853" y="57"/>
                </a:lnTo>
                <a:lnTo>
                  <a:pt x="853" y="58"/>
                </a:lnTo>
                <a:lnTo>
                  <a:pt x="853" y="58"/>
                </a:lnTo>
                <a:lnTo>
                  <a:pt x="854" y="56"/>
                </a:lnTo>
                <a:lnTo>
                  <a:pt x="854" y="57"/>
                </a:lnTo>
                <a:lnTo>
                  <a:pt x="855" y="56"/>
                </a:lnTo>
                <a:lnTo>
                  <a:pt x="855" y="56"/>
                </a:lnTo>
                <a:lnTo>
                  <a:pt x="855" y="55"/>
                </a:lnTo>
                <a:lnTo>
                  <a:pt x="856" y="55"/>
                </a:lnTo>
                <a:lnTo>
                  <a:pt x="856" y="55"/>
                </a:lnTo>
                <a:lnTo>
                  <a:pt x="856" y="56"/>
                </a:lnTo>
                <a:lnTo>
                  <a:pt x="858" y="57"/>
                </a:lnTo>
                <a:lnTo>
                  <a:pt x="858" y="56"/>
                </a:lnTo>
                <a:lnTo>
                  <a:pt x="858" y="56"/>
                </a:lnTo>
                <a:lnTo>
                  <a:pt x="859" y="56"/>
                </a:lnTo>
                <a:lnTo>
                  <a:pt x="859" y="57"/>
                </a:lnTo>
                <a:lnTo>
                  <a:pt x="860" y="56"/>
                </a:lnTo>
                <a:lnTo>
                  <a:pt x="860" y="56"/>
                </a:lnTo>
                <a:lnTo>
                  <a:pt x="860" y="56"/>
                </a:lnTo>
                <a:lnTo>
                  <a:pt x="861" y="56"/>
                </a:lnTo>
                <a:lnTo>
                  <a:pt x="861" y="56"/>
                </a:lnTo>
                <a:lnTo>
                  <a:pt x="861" y="56"/>
                </a:lnTo>
                <a:lnTo>
                  <a:pt x="862" y="56"/>
                </a:lnTo>
                <a:lnTo>
                  <a:pt x="862" y="56"/>
                </a:lnTo>
                <a:lnTo>
                  <a:pt x="863" y="56"/>
                </a:lnTo>
                <a:lnTo>
                  <a:pt x="863" y="56"/>
                </a:lnTo>
                <a:lnTo>
                  <a:pt x="863" y="56"/>
                </a:lnTo>
                <a:lnTo>
                  <a:pt x="864" y="56"/>
                </a:lnTo>
                <a:lnTo>
                  <a:pt x="864" y="56"/>
                </a:lnTo>
                <a:lnTo>
                  <a:pt x="864" y="55"/>
                </a:lnTo>
                <a:lnTo>
                  <a:pt x="865" y="56"/>
                </a:lnTo>
                <a:lnTo>
                  <a:pt x="865" y="56"/>
                </a:lnTo>
                <a:lnTo>
                  <a:pt x="865" y="56"/>
                </a:lnTo>
                <a:lnTo>
                  <a:pt x="867" y="56"/>
                </a:lnTo>
                <a:lnTo>
                  <a:pt x="867" y="56"/>
                </a:lnTo>
                <a:lnTo>
                  <a:pt x="868" y="56"/>
                </a:lnTo>
                <a:lnTo>
                  <a:pt x="868" y="56"/>
                </a:lnTo>
                <a:lnTo>
                  <a:pt x="868" y="55"/>
                </a:lnTo>
                <a:lnTo>
                  <a:pt x="869" y="55"/>
                </a:lnTo>
                <a:lnTo>
                  <a:pt x="869" y="57"/>
                </a:lnTo>
                <a:lnTo>
                  <a:pt x="869" y="56"/>
                </a:lnTo>
                <a:lnTo>
                  <a:pt x="870" y="56"/>
                </a:lnTo>
                <a:lnTo>
                  <a:pt x="870" y="56"/>
                </a:lnTo>
                <a:lnTo>
                  <a:pt x="870" y="56"/>
                </a:lnTo>
                <a:lnTo>
                  <a:pt x="871" y="56"/>
                </a:lnTo>
                <a:lnTo>
                  <a:pt x="871" y="56"/>
                </a:lnTo>
                <a:lnTo>
                  <a:pt x="872" y="57"/>
                </a:lnTo>
                <a:lnTo>
                  <a:pt x="872" y="56"/>
                </a:lnTo>
                <a:lnTo>
                  <a:pt x="872" y="56"/>
                </a:lnTo>
                <a:lnTo>
                  <a:pt x="873" y="57"/>
                </a:lnTo>
                <a:lnTo>
                  <a:pt x="873" y="56"/>
                </a:lnTo>
                <a:lnTo>
                  <a:pt x="873" y="56"/>
                </a:lnTo>
                <a:lnTo>
                  <a:pt x="874" y="56"/>
                </a:lnTo>
                <a:lnTo>
                  <a:pt x="874" y="57"/>
                </a:lnTo>
                <a:lnTo>
                  <a:pt x="874" y="56"/>
                </a:lnTo>
                <a:lnTo>
                  <a:pt x="876" y="56"/>
                </a:lnTo>
                <a:lnTo>
                  <a:pt x="876" y="56"/>
                </a:lnTo>
                <a:lnTo>
                  <a:pt x="877" y="55"/>
                </a:lnTo>
                <a:lnTo>
                  <a:pt x="877" y="56"/>
                </a:lnTo>
                <a:lnTo>
                  <a:pt x="877" y="56"/>
                </a:lnTo>
                <a:lnTo>
                  <a:pt x="878" y="56"/>
                </a:lnTo>
                <a:lnTo>
                  <a:pt x="878" y="56"/>
                </a:lnTo>
                <a:lnTo>
                  <a:pt x="878" y="56"/>
                </a:lnTo>
                <a:lnTo>
                  <a:pt x="879" y="56"/>
                </a:lnTo>
                <a:lnTo>
                  <a:pt x="879" y="56"/>
                </a:lnTo>
                <a:lnTo>
                  <a:pt x="879" y="56"/>
                </a:lnTo>
                <a:lnTo>
                  <a:pt x="880" y="54"/>
                </a:lnTo>
                <a:lnTo>
                  <a:pt x="880" y="55"/>
                </a:lnTo>
                <a:lnTo>
                  <a:pt x="881" y="56"/>
                </a:lnTo>
                <a:lnTo>
                  <a:pt x="881" y="56"/>
                </a:lnTo>
                <a:lnTo>
                  <a:pt x="881" y="57"/>
                </a:lnTo>
                <a:lnTo>
                  <a:pt x="882" y="56"/>
                </a:lnTo>
                <a:lnTo>
                  <a:pt x="882" y="56"/>
                </a:lnTo>
                <a:lnTo>
                  <a:pt x="882" y="56"/>
                </a:lnTo>
                <a:lnTo>
                  <a:pt x="883" y="56"/>
                </a:lnTo>
                <a:lnTo>
                  <a:pt x="883" y="56"/>
                </a:lnTo>
                <a:lnTo>
                  <a:pt x="883" y="56"/>
                </a:lnTo>
                <a:lnTo>
                  <a:pt x="885" y="56"/>
                </a:lnTo>
                <a:lnTo>
                  <a:pt x="885" y="56"/>
                </a:lnTo>
                <a:lnTo>
                  <a:pt x="886" y="56"/>
                </a:lnTo>
                <a:lnTo>
                  <a:pt x="886" y="57"/>
                </a:lnTo>
                <a:lnTo>
                  <a:pt x="886" y="56"/>
                </a:lnTo>
                <a:lnTo>
                  <a:pt x="887" y="56"/>
                </a:lnTo>
                <a:lnTo>
                  <a:pt x="887" y="56"/>
                </a:lnTo>
                <a:lnTo>
                  <a:pt x="887" y="56"/>
                </a:lnTo>
                <a:lnTo>
                  <a:pt x="888" y="56"/>
                </a:lnTo>
                <a:lnTo>
                  <a:pt x="888" y="56"/>
                </a:lnTo>
                <a:lnTo>
                  <a:pt x="888" y="55"/>
                </a:lnTo>
                <a:lnTo>
                  <a:pt x="889" y="56"/>
                </a:lnTo>
                <a:lnTo>
                  <a:pt x="889" y="56"/>
                </a:lnTo>
                <a:lnTo>
                  <a:pt x="890" y="56"/>
                </a:lnTo>
                <a:lnTo>
                  <a:pt x="890" y="55"/>
                </a:lnTo>
                <a:lnTo>
                  <a:pt x="890" y="55"/>
                </a:lnTo>
                <a:lnTo>
                  <a:pt x="891" y="56"/>
                </a:lnTo>
                <a:lnTo>
                  <a:pt x="891" y="56"/>
                </a:lnTo>
                <a:lnTo>
                  <a:pt x="891" y="55"/>
                </a:lnTo>
                <a:lnTo>
                  <a:pt x="892" y="56"/>
                </a:lnTo>
                <a:lnTo>
                  <a:pt x="892" y="57"/>
                </a:lnTo>
                <a:lnTo>
                  <a:pt x="892" y="56"/>
                </a:lnTo>
                <a:lnTo>
                  <a:pt x="894" y="56"/>
                </a:lnTo>
                <a:lnTo>
                  <a:pt x="894" y="56"/>
                </a:lnTo>
                <a:lnTo>
                  <a:pt x="895" y="56"/>
                </a:lnTo>
                <a:lnTo>
                  <a:pt x="895" y="56"/>
                </a:lnTo>
                <a:lnTo>
                  <a:pt x="895" y="56"/>
                </a:lnTo>
                <a:lnTo>
                  <a:pt x="896" y="56"/>
                </a:lnTo>
                <a:lnTo>
                  <a:pt x="896" y="56"/>
                </a:lnTo>
                <a:lnTo>
                  <a:pt x="896" y="56"/>
                </a:lnTo>
                <a:lnTo>
                  <a:pt x="897" y="56"/>
                </a:lnTo>
                <a:lnTo>
                  <a:pt x="897" y="57"/>
                </a:lnTo>
                <a:lnTo>
                  <a:pt x="897" y="56"/>
                </a:lnTo>
                <a:lnTo>
                  <a:pt x="898" y="56"/>
                </a:lnTo>
                <a:lnTo>
                  <a:pt x="898" y="55"/>
                </a:lnTo>
                <a:lnTo>
                  <a:pt x="899" y="56"/>
                </a:lnTo>
                <a:lnTo>
                  <a:pt x="899" y="56"/>
                </a:lnTo>
                <a:lnTo>
                  <a:pt x="899" y="56"/>
                </a:lnTo>
                <a:lnTo>
                  <a:pt x="900" y="56"/>
                </a:lnTo>
                <a:lnTo>
                  <a:pt x="900" y="56"/>
                </a:lnTo>
                <a:lnTo>
                  <a:pt x="900" y="56"/>
                </a:lnTo>
                <a:lnTo>
                  <a:pt x="901" y="56"/>
                </a:lnTo>
                <a:lnTo>
                  <a:pt x="901" y="55"/>
                </a:lnTo>
                <a:lnTo>
                  <a:pt x="901" y="55"/>
                </a:lnTo>
                <a:lnTo>
                  <a:pt x="903" y="55"/>
                </a:lnTo>
                <a:lnTo>
                  <a:pt x="903" y="55"/>
                </a:lnTo>
                <a:lnTo>
                  <a:pt x="904" y="56"/>
                </a:lnTo>
                <a:lnTo>
                  <a:pt x="904" y="55"/>
                </a:lnTo>
                <a:lnTo>
                  <a:pt x="904" y="57"/>
                </a:lnTo>
                <a:lnTo>
                  <a:pt x="905" y="56"/>
                </a:lnTo>
                <a:lnTo>
                  <a:pt x="905" y="56"/>
                </a:lnTo>
                <a:lnTo>
                  <a:pt x="905" y="57"/>
                </a:lnTo>
                <a:lnTo>
                  <a:pt x="906" y="56"/>
                </a:lnTo>
                <a:lnTo>
                  <a:pt x="906" y="55"/>
                </a:lnTo>
                <a:lnTo>
                  <a:pt x="907" y="56"/>
                </a:lnTo>
                <a:lnTo>
                  <a:pt x="907" y="56"/>
                </a:lnTo>
                <a:lnTo>
                  <a:pt x="907" y="56"/>
                </a:lnTo>
                <a:lnTo>
                  <a:pt x="908" y="56"/>
                </a:lnTo>
                <a:lnTo>
                  <a:pt x="908" y="56"/>
                </a:lnTo>
                <a:lnTo>
                  <a:pt x="908" y="56"/>
                </a:lnTo>
                <a:lnTo>
                  <a:pt x="909" y="56"/>
                </a:lnTo>
                <a:lnTo>
                  <a:pt x="909" y="55"/>
                </a:lnTo>
                <a:lnTo>
                  <a:pt x="909" y="56"/>
                </a:lnTo>
                <a:lnTo>
                  <a:pt x="910" y="54"/>
                </a:lnTo>
                <a:lnTo>
                  <a:pt x="910" y="57"/>
                </a:lnTo>
                <a:lnTo>
                  <a:pt x="912" y="56"/>
                </a:lnTo>
                <a:lnTo>
                  <a:pt x="912" y="58"/>
                </a:lnTo>
                <a:lnTo>
                  <a:pt x="912" y="55"/>
                </a:lnTo>
                <a:lnTo>
                  <a:pt x="913" y="56"/>
                </a:lnTo>
                <a:lnTo>
                  <a:pt x="913" y="55"/>
                </a:lnTo>
                <a:lnTo>
                  <a:pt x="913" y="56"/>
                </a:lnTo>
                <a:lnTo>
                  <a:pt x="914" y="56"/>
                </a:lnTo>
                <a:lnTo>
                  <a:pt x="914" y="55"/>
                </a:lnTo>
                <a:lnTo>
                  <a:pt x="914" y="56"/>
                </a:lnTo>
                <a:lnTo>
                  <a:pt x="915" y="56"/>
                </a:lnTo>
                <a:lnTo>
                  <a:pt x="915" y="56"/>
                </a:lnTo>
                <a:lnTo>
                  <a:pt x="916" y="56"/>
                </a:lnTo>
                <a:lnTo>
                  <a:pt x="916" y="56"/>
                </a:lnTo>
                <a:lnTo>
                  <a:pt x="916" y="57"/>
                </a:lnTo>
                <a:lnTo>
                  <a:pt x="917" y="56"/>
                </a:lnTo>
                <a:lnTo>
                  <a:pt x="917" y="56"/>
                </a:lnTo>
                <a:lnTo>
                  <a:pt x="917" y="57"/>
                </a:lnTo>
                <a:lnTo>
                  <a:pt x="918" y="56"/>
                </a:lnTo>
                <a:lnTo>
                  <a:pt x="918" y="56"/>
                </a:lnTo>
                <a:lnTo>
                  <a:pt x="918" y="56"/>
                </a:lnTo>
                <a:lnTo>
                  <a:pt x="919" y="56"/>
                </a:lnTo>
                <a:lnTo>
                  <a:pt x="919" y="56"/>
                </a:lnTo>
                <a:lnTo>
                  <a:pt x="921" y="56"/>
                </a:lnTo>
                <a:lnTo>
                  <a:pt x="921" y="56"/>
                </a:lnTo>
                <a:lnTo>
                  <a:pt x="921" y="56"/>
                </a:lnTo>
                <a:lnTo>
                  <a:pt x="922" y="56"/>
                </a:lnTo>
                <a:lnTo>
                  <a:pt x="922" y="57"/>
                </a:lnTo>
                <a:lnTo>
                  <a:pt x="922" y="56"/>
                </a:lnTo>
                <a:lnTo>
                  <a:pt x="923" y="57"/>
                </a:lnTo>
                <a:lnTo>
                  <a:pt x="923" y="56"/>
                </a:lnTo>
                <a:lnTo>
                  <a:pt x="923" y="56"/>
                </a:lnTo>
                <a:lnTo>
                  <a:pt x="924" y="55"/>
                </a:lnTo>
                <a:lnTo>
                  <a:pt x="924" y="56"/>
                </a:lnTo>
                <a:lnTo>
                  <a:pt x="925" y="55"/>
                </a:lnTo>
                <a:lnTo>
                  <a:pt x="925" y="57"/>
                </a:lnTo>
                <a:lnTo>
                  <a:pt x="925" y="56"/>
                </a:lnTo>
                <a:lnTo>
                  <a:pt x="926" y="55"/>
                </a:lnTo>
                <a:lnTo>
                  <a:pt x="926" y="57"/>
                </a:lnTo>
                <a:lnTo>
                  <a:pt x="926" y="55"/>
                </a:lnTo>
                <a:lnTo>
                  <a:pt x="927" y="56"/>
                </a:lnTo>
                <a:lnTo>
                  <a:pt x="927" y="56"/>
                </a:lnTo>
                <a:lnTo>
                  <a:pt x="927" y="56"/>
                </a:lnTo>
                <a:lnTo>
                  <a:pt x="928" y="57"/>
                </a:lnTo>
                <a:lnTo>
                  <a:pt x="928" y="57"/>
                </a:lnTo>
                <a:lnTo>
                  <a:pt x="930" y="56"/>
                </a:lnTo>
                <a:lnTo>
                  <a:pt x="930" y="56"/>
                </a:lnTo>
                <a:lnTo>
                  <a:pt x="930" y="57"/>
                </a:lnTo>
                <a:lnTo>
                  <a:pt x="931" y="56"/>
                </a:lnTo>
                <a:lnTo>
                  <a:pt x="931" y="57"/>
                </a:lnTo>
                <a:lnTo>
                  <a:pt x="931" y="56"/>
                </a:lnTo>
                <a:lnTo>
                  <a:pt x="932" y="58"/>
                </a:lnTo>
                <a:lnTo>
                  <a:pt x="932" y="56"/>
                </a:lnTo>
                <a:lnTo>
                  <a:pt x="932" y="58"/>
                </a:lnTo>
                <a:lnTo>
                  <a:pt x="933" y="56"/>
                </a:lnTo>
                <a:lnTo>
                  <a:pt x="933" y="56"/>
                </a:lnTo>
                <a:lnTo>
                  <a:pt x="934" y="56"/>
                </a:lnTo>
                <a:lnTo>
                  <a:pt x="934" y="57"/>
                </a:lnTo>
                <a:lnTo>
                  <a:pt x="934" y="56"/>
                </a:lnTo>
                <a:lnTo>
                  <a:pt x="935" y="57"/>
                </a:lnTo>
                <a:lnTo>
                  <a:pt x="935" y="57"/>
                </a:lnTo>
                <a:lnTo>
                  <a:pt x="935" y="55"/>
                </a:lnTo>
                <a:lnTo>
                  <a:pt x="936" y="56"/>
                </a:lnTo>
                <a:lnTo>
                  <a:pt x="936" y="56"/>
                </a:lnTo>
                <a:lnTo>
                  <a:pt x="936" y="56"/>
                </a:lnTo>
                <a:lnTo>
                  <a:pt x="937" y="58"/>
                </a:lnTo>
                <a:lnTo>
                  <a:pt x="937" y="54"/>
                </a:lnTo>
                <a:lnTo>
                  <a:pt x="939" y="55"/>
                </a:lnTo>
                <a:lnTo>
                  <a:pt x="939" y="56"/>
                </a:lnTo>
                <a:lnTo>
                  <a:pt x="939" y="54"/>
                </a:lnTo>
                <a:lnTo>
                  <a:pt x="940" y="56"/>
                </a:lnTo>
                <a:lnTo>
                  <a:pt x="940" y="56"/>
                </a:lnTo>
                <a:lnTo>
                  <a:pt x="940" y="56"/>
                </a:lnTo>
                <a:lnTo>
                  <a:pt x="941" y="55"/>
                </a:lnTo>
                <a:lnTo>
                  <a:pt x="941" y="56"/>
                </a:lnTo>
                <a:lnTo>
                  <a:pt x="941" y="56"/>
                </a:lnTo>
                <a:lnTo>
                  <a:pt x="942" y="56"/>
                </a:lnTo>
                <a:lnTo>
                  <a:pt x="942" y="56"/>
                </a:lnTo>
                <a:lnTo>
                  <a:pt x="943" y="56"/>
                </a:lnTo>
                <a:lnTo>
                  <a:pt x="943" y="56"/>
                </a:lnTo>
                <a:lnTo>
                  <a:pt x="943" y="55"/>
                </a:lnTo>
                <a:lnTo>
                  <a:pt x="944" y="56"/>
                </a:lnTo>
                <a:lnTo>
                  <a:pt x="944" y="57"/>
                </a:lnTo>
                <a:lnTo>
                  <a:pt x="944" y="56"/>
                </a:lnTo>
                <a:lnTo>
                  <a:pt x="945" y="56"/>
                </a:lnTo>
                <a:lnTo>
                  <a:pt x="945" y="56"/>
                </a:lnTo>
                <a:lnTo>
                  <a:pt x="945" y="56"/>
                </a:lnTo>
                <a:lnTo>
                  <a:pt x="946" y="56"/>
                </a:lnTo>
                <a:lnTo>
                  <a:pt x="946" y="55"/>
                </a:lnTo>
                <a:lnTo>
                  <a:pt x="948" y="56"/>
                </a:lnTo>
                <a:lnTo>
                  <a:pt x="948" y="56"/>
                </a:lnTo>
                <a:lnTo>
                  <a:pt x="948" y="56"/>
                </a:lnTo>
                <a:lnTo>
                  <a:pt x="949" y="58"/>
                </a:lnTo>
                <a:lnTo>
                  <a:pt x="949" y="55"/>
                </a:lnTo>
                <a:lnTo>
                  <a:pt x="949" y="56"/>
                </a:lnTo>
                <a:lnTo>
                  <a:pt x="950" y="56"/>
                </a:lnTo>
                <a:lnTo>
                  <a:pt x="950" y="55"/>
                </a:lnTo>
                <a:lnTo>
                  <a:pt x="951" y="56"/>
                </a:lnTo>
                <a:lnTo>
                  <a:pt x="951" y="56"/>
                </a:lnTo>
                <a:lnTo>
                  <a:pt x="951" y="56"/>
                </a:lnTo>
                <a:lnTo>
                  <a:pt x="952" y="56"/>
                </a:lnTo>
                <a:lnTo>
                  <a:pt x="952" y="55"/>
                </a:lnTo>
                <a:lnTo>
                  <a:pt x="952" y="56"/>
                </a:lnTo>
                <a:lnTo>
                  <a:pt x="953" y="57"/>
                </a:lnTo>
                <a:lnTo>
                  <a:pt x="953" y="56"/>
                </a:lnTo>
                <a:lnTo>
                  <a:pt x="953" y="56"/>
                </a:lnTo>
                <a:lnTo>
                  <a:pt x="954" y="55"/>
                </a:lnTo>
                <a:lnTo>
                  <a:pt x="954" y="56"/>
                </a:lnTo>
                <a:lnTo>
                  <a:pt x="955" y="55"/>
                </a:lnTo>
                <a:lnTo>
                  <a:pt x="955" y="56"/>
                </a:lnTo>
                <a:lnTo>
                  <a:pt x="955" y="56"/>
                </a:lnTo>
                <a:lnTo>
                  <a:pt x="957" y="56"/>
                </a:lnTo>
                <a:lnTo>
                  <a:pt x="957" y="56"/>
                </a:lnTo>
                <a:lnTo>
                  <a:pt x="957" y="57"/>
                </a:lnTo>
                <a:lnTo>
                  <a:pt x="958" y="56"/>
                </a:lnTo>
                <a:lnTo>
                  <a:pt x="958" y="56"/>
                </a:lnTo>
                <a:lnTo>
                  <a:pt x="958" y="56"/>
                </a:lnTo>
                <a:lnTo>
                  <a:pt x="959" y="56"/>
                </a:lnTo>
                <a:lnTo>
                  <a:pt x="959" y="55"/>
                </a:lnTo>
                <a:lnTo>
                  <a:pt x="960" y="56"/>
                </a:lnTo>
                <a:lnTo>
                  <a:pt x="960" y="56"/>
                </a:lnTo>
                <a:lnTo>
                  <a:pt x="960" y="55"/>
                </a:lnTo>
                <a:lnTo>
                  <a:pt x="961" y="56"/>
                </a:lnTo>
                <a:lnTo>
                  <a:pt x="961" y="55"/>
                </a:lnTo>
                <a:lnTo>
                  <a:pt x="961" y="55"/>
                </a:lnTo>
                <a:lnTo>
                  <a:pt x="962" y="56"/>
                </a:lnTo>
                <a:lnTo>
                  <a:pt x="962" y="56"/>
                </a:lnTo>
                <a:lnTo>
                  <a:pt x="962" y="56"/>
                </a:lnTo>
                <a:lnTo>
                  <a:pt x="963" y="57"/>
                </a:lnTo>
                <a:lnTo>
                  <a:pt x="963" y="54"/>
                </a:lnTo>
                <a:lnTo>
                  <a:pt x="964" y="56"/>
                </a:lnTo>
                <a:lnTo>
                  <a:pt x="964" y="56"/>
                </a:lnTo>
                <a:lnTo>
                  <a:pt x="964" y="56"/>
                </a:lnTo>
                <a:lnTo>
                  <a:pt x="966" y="57"/>
                </a:lnTo>
                <a:lnTo>
                  <a:pt x="966" y="56"/>
                </a:lnTo>
                <a:lnTo>
                  <a:pt x="966" y="56"/>
                </a:lnTo>
                <a:lnTo>
                  <a:pt x="967" y="56"/>
                </a:lnTo>
                <a:lnTo>
                  <a:pt x="967" y="56"/>
                </a:lnTo>
                <a:lnTo>
                  <a:pt x="967" y="58"/>
                </a:lnTo>
                <a:lnTo>
                  <a:pt x="968" y="57"/>
                </a:lnTo>
                <a:lnTo>
                  <a:pt x="968" y="57"/>
                </a:lnTo>
                <a:lnTo>
                  <a:pt x="969" y="56"/>
                </a:lnTo>
                <a:lnTo>
                  <a:pt x="969" y="56"/>
                </a:lnTo>
                <a:lnTo>
                  <a:pt x="969" y="56"/>
                </a:lnTo>
                <a:lnTo>
                  <a:pt x="970" y="57"/>
                </a:lnTo>
                <a:lnTo>
                  <a:pt x="970" y="56"/>
                </a:lnTo>
                <a:lnTo>
                  <a:pt x="970" y="56"/>
                </a:lnTo>
                <a:lnTo>
                  <a:pt x="971" y="56"/>
                </a:lnTo>
                <a:lnTo>
                  <a:pt x="971" y="55"/>
                </a:lnTo>
                <a:lnTo>
                  <a:pt x="971" y="57"/>
                </a:lnTo>
                <a:lnTo>
                  <a:pt x="972" y="56"/>
                </a:lnTo>
                <a:lnTo>
                  <a:pt x="972" y="55"/>
                </a:lnTo>
                <a:lnTo>
                  <a:pt x="973" y="57"/>
                </a:lnTo>
                <a:lnTo>
                  <a:pt x="973" y="55"/>
                </a:lnTo>
                <a:lnTo>
                  <a:pt x="973" y="56"/>
                </a:lnTo>
                <a:lnTo>
                  <a:pt x="975" y="56"/>
                </a:lnTo>
                <a:lnTo>
                  <a:pt x="975" y="56"/>
                </a:lnTo>
                <a:lnTo>
                  <a:pt x="975" y="55"/>
                </a:lnTo>
                <a:lnTo>
                  <a:pt x="976" y="56"/>
                </a:lnTo>
                <a:lnTo>
                  <a:pt x="976" y="57"/>
                </a:lnTo>
                <a:lnTo>
                  <a:pt x="976" y="56"/>
                </a:lnTo>
                <a:lnTo>
                  <a:pt x="977" y="58"/>
                </a:lnTo>
                <a:lnTo>
                  <a:pt x="977" y="57"/>
                </a:lnTo>
                <a:lnTo>
                  <a:pt x="978" y="56"/>
                </a:lnTo>
                <a:lnTo>
                  <a:pt x="978" y="56"/>
                </a:lnTo>
                <a:lnTo>
                  <a:pt x="978" y="56"/>
                </a:lnTo>
                <a:lnTo>
                  <a:pt x="979" y="56"/>
                </a:lnTo>
                <a:lnTo>
                  <a:pt x="979" y="57"/>
                </a:lnTo>
                <a:lnTo>
                  <a:pt x="979" y="56"/>
                </a:lnTo>
                <a:lnTo>
                  <a:pt x="980" y="56"/>
                </a:lnTo>
                <a:lnTo>
                  <a:pt x="980" y="56"/>
                </a:lnTo>
                <a:lnTo>
                  <a:pt x="980" y="56"/>
                </a:lnTo>
                <a:lnTo>
                  <a:pt x="981" y="55"/>
                </a:lnTo>
                <a:lnTo>
                  <a:pt x="981" y="54"/>
                </a:lnTo>
                <a:lnTo>
                  <a:pt x="982" y="56"/>
                </a:lnTo>
                <a:lnTo>
                  <a:pt x="982" y="56"/>
                </a:lnTo>
                <a:lnTo>
                  <a:pt x="982" y="56"/>
                </a:lnTo>
                <a:lnTo>
                  <a:pt x="984" y="56"/>
                </a:lnTo>
                <a:lnTo>
                  <a:pt x="984" y="56"/>
                </a:lnTo>
                <a:lnTo>
                  <a:pt x="984" y="55"/>
                </a:lnTo>
                <a:lnTo>
                  <a:pt x="985" y="56"/>
                </a:lnTo>
                <a:lnTo>
                  <a:pt x="985" y="56"/>
                </a:lnTo>
                <a:lnTo>
                  <a:pt x="985" y="56"/>
                </a:lnTo>
                <a:lnTo>
                  <a:pt x="986" y="56"/>
                </a:lnTo>
                <a:lnTo>
                  <a:pt x="986" y="55"/>
                </a:lnTo>
                <a:lnTo>
                  <a:pt x="987" y="56"/>
                </a:lnTo>
                <a:lnTo>
                  <a:pt x="987" y="56"/>
                </a:lnTo>
                <a:lnTo>
                  <a:pt x="987" y="55"/>
                </a:lnTo>
                <a:lnTo>
                  <a:pt x="988" y="56"/>
                </a:lnTo>
                <a:lnTo>
                  <a:pt x="988" y="57"/>
                </a:lnTo>
                <a:lnTo>
                  <a:pt x="988" y="57"/>
                </a:lnTo>
                <a:lnTo>
                  <a:pt x="989" y="56"/>
                </a:lnTo>
                <a:lnTo>
                  <a:pt x="989" y="56"/>
                </a:lnTo>
                <a:lnTo>
                  <a:pt x="989" y="56"/>
                </a:lnTo>
                <a:lnTo>
                  <a:pt x="990" y="57"/>
                </a:lnTo>
                <a:lnTo>
                  <a:pt x="990" y="56"/>
                </a:lnTo>
                <a:lnTo>
                  <a:pt x="991" y="57"/>
                </a:lnTo>
                <a:lnTo>
                  <a:pt x="991" y="57"/>
                </a:lnTo>
                <a:lnTo>
                  <a:pt x="991" y="56"/>
                </a:lnTo>
                <a:lnTo>
                  <a:pt x="993" y="56"/>
                </a:lnTo>
                <a:lnTo>
                  <a:pt x="993" y="57"/>
                </a:lnTo>
                <a:lnTo>
                  <a:pt x="993" y="56"/>
                </a:lnTo>
                <a:lnTo>
                  <a:pt x="994" y="56"/>
                </a:lnTo>
                <a:lnTo>
                  <a:pt x="994" y="56"/>
                </a:lnTo>
                <a:lnTo>
                  <a:pt x="995" y="56"/>
                </a:lnTo>
                <a:lnTo>
                  <a:pt x="995" y="56"/>
                </a:lnTo>
                <a:lnTo>
                  <a:pt x="995" y="56"/>
                </a:lnTo>
                <a:lnTo>
                  <a:pt x="996" y="56"/>
                </a:lnTo>
                <a:lnTo>
                  <a:pt x="996" y="58"/>
                </a:lnTo>
                <a:lnTo>
                  <a:pt x="996" y="56"/>
                </a:lnTo>
                <a:lnTo>
                  <a:pt x="997" y="56"/>
                </a:lnTo>
                <a:lnTo>
                  <a:pt x="997" y="56"/>
                </a:lnTo>
                <a:lnTo>
                  <a:pt x="997" y="54"/>
                </a:lnTo>
                <a:lnTo>
                  <a:pt x="998" y="57"/>
                </a:lnTo>
                <a:lnTo>
                  <a:pt x="998" y="56"/>
                </a:lnTo>
                <a:lnTo>
                  <a:pt x="999" y="57"/>
                </a:lnTo>
                <a:lnTo>
                  <a:pt x="999" y="56"/>
                </a:lnTo>
                <a:lnTo>
                  <a:pt x="999" y="56"/>
                </a:lnTo>
                <a:lnTo>
                  <a:pt x="1000" y="56"/>
                </a:lnTo>
                <a:lnTo>
                  <a:pt x="1000" y="56"/>
                </a:lnTo>
                <a:lnTo>
                  <a:pt x="1000" y="55"/>
                </a:lnTo>
                <a:lnTo>
                  <a:pt x="1002" y="58"/>
                </a:lnTo>
                <a:lnTo>
                  <a:pt x="1002" y="57"/>
                </a:lnTo>
                <a:lnTo>
                  <a:pt x="1002" y="57"/>
                </a:lnTo>
                <a:lnTo>
                  <a:pt x="1003" y="57"/>
                </a:lnTo>
                <a:lnTo>
                  <a:pt x="1003" y="55"/>
                </a:lnTo>
                <a:lnTo>
                  <a:pt x="1004" y="56"/>
                </a:lnTo>
                <a:lnTo>
                  <a:pt x="1004" y="56"/>
                </a:lnTo>
                <a:lnTo>
                  <a:pt x="1004" y="55"/>
                </a:lnTo>
                <a:lnTo>
                  <a:pt x="1005" y="56"/>
                </a:lnTo>
                <a:lnTo>
                  <a:pt x="1005" y="56"/>
                </a:lnTo>
                <a:lnTo>
                  <a:pt x="1005" y="56"/>
                </a:lnTo>
                <a:lnTo>
                  <a:pt x="1006" y="56"/>
                </a:lnTo>
                <a:lnTo>
                  <a:pt x="1006" y="55"/>
                </a:lnTo>
                <a:lnTo>
                  <a:pt x="1006" y="56"/>
                </a:lnTo>
                <a:lnTo>
                  <a:pt x="1007" y="56"/>
                </a:lnTo>
                <a:lnTo>
                  <a:pt x="1007" y="57"/>
                </a:lnTo>
                <a:lnTo>
                  <a:pt x="1008" y="57"/>
                </a:lnTo>
                <a:lnTo>
                  <a:pt x="1008" y="56"/>
                </a:lnTo>
                <a:lnTo>
                  <a:pt x="1008" y="56"/>
                </a:lnTo>
                <a:lnTo>
                  <a:pt x="1009" y="57"/>
                </a:lnTo>
                <a:lnTo>
                  <a:pt x="1009" y="57"/>
                </a:lnTo>
                <a:lnTo>
                  <a:pt x="1009" y="56"/>
                </a:lnTo>
                <a:lnTo>
                  <a:pt x="1011" y="57"/>
                </a:lnTo>
                <a:lnTo>
                  <a:pt x="1011" y="57"/>
                </a:lnTo>
                <a:lnTo>
                  <a:pt x="1011" y="56"/>
                </a:lnTo>
                <a:lnTo>
                  <a:pt x="1012" y="57"/>
                </a:lnTo>
                <a:lnTo>
                  <a:pt x="1012" y="55"/>
                </a:lnTo>
                <a:lnTo>
                  <a:pt x="1013" y="56"/>
                </a:lnTo>
                <a:lnTo>
                  <a:pt x="1013" y="57"/>
                </a:lnTo>
                <a:lnTo>
                  <a:pt x="1013" y="56"/>
                </a:lnTo>
                <a:lnTo>
                  <a:pt x="1014" y="56"/>
                </a:lnTo>
                <a:lnTo>
                  <a:pt x="1014" y="58"/>
                </a:lnTo>
                <a:lnTo>
                  <a:pt x="1014" y="56"/>
                </a:lnTo>
                <a:lnTo>
                  <a:pt x="1015" y="56"/>
                </a:lnTo>
                <a:lnTo>
                  <a:pt x="1015" y="57"/>
                </a:lnTo>
                <a:lnTo>
                  <a:pt x="1015" y="56"/>
                </a:lnTo>
                <a:lnTo>
                  <a:pt x="1016" y="58"/>
                </a:lnTo>
                <a:lnTo>
                  <a:pt x="1016" y="57"/>
                </a:lnTo>
                <a:lnTo>
                  <a:pt x="1017" y="58"/>
                </a:lnTo>
                <a:lnTo>
                  <a:pt x="1017" y="56"/>
                </a:lnTo>
                <a:lnTo>
                  <a:pt x="1017" y="56"/>
                </a:lnTo>
                <a:lnTo>
                  <a:pt x="1018" y="56"/>
                </a:lnTo>
                <a:lnTo>
                  <a:pt x="1018" y="55"/>
                </a:lnTo>
                <a:lnTo>
                  <a:pt x="1018" y="56"/>
                </a:lnTo>
                <a:lnTo>
                  <a:pt x="1020" y="57"/>
                </a:lnTo>
                <a:lnTo>
                  <a:pt x="1020" y="56"/>
                </a:lnTo>
                <a:lnTo>
                  <a:pt x="1020" y="55"/>
                </a:lnTo>
                <a:lnTo>
                  <a:pt x="1021" y="55"/>
                </a:lnTo>
                <a:lnTo>
                  <a:pt x="1021" y="56"/>
                </a:lnTo>
                <a:lnTo>
                  <a:pt x="1022" y="56"/>
                </a:lnTo>
                <a:lnTo>
                  <a:pt x="1022" y="57"/>
                </a:lnTo>
                <a:lnTo>
                  <a:pt x="1022" y="57"/>
                </a:lnTo>
                <a:lnTo>
                  <a:pt x="1023" y="55"/>
                </a:lnTo>
                <a:lnTo>
                  <a:pt x="1023" y="56"/>
                </a:lnTo>
                <a:lnTo>
                  <a:pt x="1023" y="56"/>
                </a:lnTo>
                <a:lnTo>
                  <a:pt x="1024" y="56"/>
                </a:lnTo>
                <a:lnTo>
                  <a:pt x="1024" y="55"/>
                </a:lnTo>
                <a:lnTo>
                  <a:pt x="1024" y="56"/>
                </a:lnTo>
                <a:lnTo>
                  <a:pt x="1025" y="57"/>
                </a:lnTo>
                <a:lnTo>
                  <a:pt x="1025" y="55"/>
                </a:lnTo>
                <a:lnTo>
                  <a:pt x="1026" y="58"/>
                </a:lnTo>
                <a:lnTo>
                  <a:pt x="1026" y="56"/>
                </a:lnTo>
                <a:lnTo>
                  <a:pt x="1026" y="56"/>
                </a:lnTo>
                <a:lnTo>
                  <a:pt x="1027" y="56"/>
                </a:lnTo>
                <a:lnTo>
                  <a:pt x="1027" y="57"/>
                </a:lnTo>
                <a:lnTo>
                  <a:pt x="1027" y="57"/>
                </a:lnTo>
                <a:lnTo>
                  <a:pt x="1029" y="56"/>
                </a:lnTo>
                <a:lnTo>
                  <a:pt x="1029" y="57"/>
                </a:lnTo>
                <a:lnTo>
                  <a:pt x="1029" y="56"/>
                </a:lnTo>
                <a:lnTo>
                  <a:pt x="1030" y="56"/>
                </a:lnTo>
                <a:lnTo>
                  <a:pt x="1030" y="56"/>
                </a:lnTo>
                <a:lnTo>
                  <a:pt x="1031" y="58"/>
                </a:lnTo>
                <a:lnTo>
                  <a:pt x="1031" y="57"/>
                </a:lnTo>
                <a:lnTo>
                  <a:pt x="1031" y="56"/>
                </a:lnTo>
                <a:lnTo>
                  <a:pt x="1032" y="56"/>
                </a:lnTo>
                <a:lnTo>
                  <a:pt x="1032" y="55"/>
                </a:lnTo>
                <a:lnTo>
                  <a:pt x="1032" y="56"/>
                </a:lnTo>
                <a:lnTo>
                  <a:pt x="1033" y="57"/>
                </a:lnTo>
                <a:lnTo>
                  <a:pt x="1033" y="56"/>
                </a:lnTo>
                <a:lnTo>
                  <a:pt x="1033" y="56"/>
                </a:lnTo>
                <a:lnTo>
                  <a:pt x="1034" y="56"/>
                </a:lnTo>
                <a:lnTo>
                  <a:pt x="1034" y="57"/>
                </a:lnTo>
                <a:lnTo>
                  <a:pt x="1035" y="56"/>
                </a:lnTo>
                <a:lnTo>
                  <a:pt x="1035" y="58"/>
                </a:lnTo>
                <a:lnTo>
                  <a:pt x="1035" y="56"/>
                </a:lnTo>
                <a:lnTo>
                  <a:pt x="1036" y="56"/>
                </a:lnTo>
                <a:lnTo>
                  <a:pt x="1036" y="56"/>
                </a:lnTo>
                <a:lnTo>
                  <a:pt x="1036" y="56"/>
                </a:lnTo>
                <a:lnTo>
                  <a:pt x="1038" y="56"/>
                </a:lnTo>
                <a:lnTo>
                  <a:pt x="1038" y="56"/>
                </a:lnTo>
                <a:lnTo>
                  <a:pt x="1039" y="56"/>
                </a:lnTo>
                <a:lnTo>
                  <a:pt x="1039" y="55"/>
                </a:lnTo>
                <a:lnTo>
                  <a:pt x="1039" y="57"/>
                </a:lnTo>
                <a:lnTo>
                  <a:pt x="1040" y="55"/>
                </a:lnTo>
                <a:lnTo>
                  <a:pt x="1040" y="56"/>
                </a:lnTo>
                <a:lnTo>
                  <a:pt x="1040" y="57"/>
                </a:lnTo>
                <a:lnTo>
                  <a:pt x="1041" y="55"/>
                </a:lnTo>
                <a:lnTo>
                  <a:pt x="1041" y="56"/>
                </a:lnTo>
                <a:lnTo>
                  <a:pt x="1041" y="56"/>
                </a:lnTo>
                <a:lnTo>
                  <a:pt x="1042" y="57"/>
                </a:lnTo>
                <a:lnTo>
                  <a:pt x="1042" y="56"/>
                </a:lnTo>
                <a:lnTo>
                  <a:pt x="1043" y="56"/>
                </a:lnTo>
                <a:lnTo>
                  <a:pt x="1043" y="56"/>
                </a:lnTo>
                <a:lnTo>
                  <a:pt x="1043" y="56"/>
                </a:lnTo>
                <a:lnTo>
                  <a:pt x="1044" y="55"/>
                </a:lnTo>
                <a:lnTo>
                  <a:pt x="1044" y="56"/>
                </a:lnTo>
                <a:lnTo>
                  <a:pt x="1044" y="56"/>
                </a:lnTo>
                <a:lnTo>
                  <a:pt x="1045" y="57"/>
                </a:lnTo>
                <a:lnTo>
                  <a:pt x="1045" y="56"/>
                </a:lnTo>
                <a:lnTo>
                  <a:pt x="1045" y="56"/>
                </a:lnTo>
                <a:lnTo>
                  <a:pt x="1047" y="56"/>
                </a:lnTo>
                <a:lnTo>
                  <a:pt x="1047" y="56"/>
                </a:lnTo>
                <a:lnTo>
                  <a:pt x="1048" y="54"/>
                </a:lnTo>
                <a:lnTo>
                  <a:pt x="1048" y="55"/>
                </a:lnTo>
                <a:lnTo>
                  <a:pt x="1048" y="55"/>
                </a:lnTo>
                <a:lnTo>
                  <a:pt x="1049" y="56"/>
                </a:lnTo>
                <a:lnTo>
                  <a:pt x="1049" y="56"/>
                </a:lnTo>
                <a:lnTo>
                  <a:pt x="1049" y="56"/>
                </a:lnTo>
                <a:lnTo>
                  <a:pt x="1050" y="56"/>
                </a:lnTo>
                <a:lnTo>
                  <a:pt x="1050" y="56"/>
                </a:lnTo>
                <a:lnTo>
                  <a:pt x="1050" y="56"/>
                </a:lnTo>
                <a:lnTo>
                  <a:pt x="1051" y="56"/>
                </a:lnTo>
                <a:lnTo>
                  <a:pt x="1051" y="56"/>
                </a:lnTo>
                <a:lnTo>
                  <a:pt x="1052" y="56"/>
                </a:lnTo>
                <a:lnTo>
                  <a:pt x="1052" y="56"/>
                </a:lnTo>
                <a:lnTo>
                  <a:pt x="1052" y="56"/>
                </a:lnTo>
                <a:lnTo>
                  <a:pt x="1053" y="55"/>
                </a:lnTo>
                <a:lnTo>
                  <a:pt x="1053" y="56"/>
                </a:lnTo>
                <a:lnTo>
                  <a:pt x="1053" y="56"/>
                </a:lnTo>
                <a:lnTo>
                  <a:pt x="1054" y="56"/>
                </a:lnTo>
                <a:lnTo>
                  <a:pt x="1054" y="56"/>
                </a:lnTo>
                <a:lnTo>
                  <a:pt x="1054" y="56"/>
                </a:lnTo>
                <a:lnTo>
                  <a:pt x="1056" y="52"/>
                </a:lnTo>
                <a:lnTo>
                  <a:pt x="1056" y="56"/>
                </a:lnTo>
                <a:lnTo>
                  <a:pt x="1057" y="57"/>
                </a:lnTo>
                <a:lnTo>
                  <a:pt x="1057" y="56"/>
                </a:lnTo>
                <a:lnTo>
                  <a:pt x="1057" y="56"/>
                </a:lnTo>
                <a:lnTo>
                  <a:pt x="1058" y="56"/>
                </a:lnTo>
                <a:lnTo>
                  <a:pt x="1058" y="56"/>
                </a:lnTo>
                <a:lnTo>
                  <a:pt x="1058" y="57"/>
                </a:lnTo>
                <a:lnTo>
                  <a:pt x="1059" y="56"/>
                </a:lnTo>
                <a:lnTo>
                  <a:pt x="1059" y="56"/>
                </a:lnTo>
                <a:lnTo>
                  <a:pt x="1059" y="56"/>
                </a:lnTo>
                <a:lnTo>
                  <a:pt x="1060" y="55"/>
                </a:lnTo>
                <a:lnTo>
                  <a:pt x="1060" y="56"/>
                </a:lnTo>
                <a:lnTo>
                  <a:pt x="1061" y="57"/>
                </a:lnTo>
                <a:lnTo>
                  <a:pt x="1061" y="57"/>
                </a:lnTo>
                <a:lnTo>
                  <a:pt x="1061" y="56"/>
                </a:lnTo>
                <a:lnTo>
                  <a:pt x="1062" y="56"/>
                </a:lnTo>
                <a:lnTo>
                  <a:pt x="1062" y="56"/>
                </a:lnTo>
                <a:lnTo>
                  <a:pt x="1062" y="57"/>
                </a:lnTo>
                <a:lnTo>
                  <a:pt x="1063" y="56"/>
                </a:lnTo>
                <a:lnTo>
                  <a:pt x="1063" y="56"/>
                </a:lnTo>
                <a:lnTo>
                  <a:pt x="1063" y="56"/>
                </a:lnTo>
                <a:lnTo>
                  <a:pt x="1065" y="56"/>
                </a:lnTo>
                <a:lnTo>
                  <a:pt x="1065" y="56"/>
                </a:lnTo>
                <a:lnTo>
                  <a:pt x="1066" y="57"/>
                </a:lnTo>
                <a:lnTo>
                  <a:pt x="1066" y="56"/>
                </a:lnTo>
                <a:lnTo>
                  <a:pt x="1066" y="56"/>
                </a:lnTo>
                <a:lnTo>
                  <a:pt x="1067" y="56"/>
                </a:lnTo>
                <a:lnTo>
                  <a:pt x="1067" y="56"/>
                </a:lnTo>
                <a:lnTo>
                  <a:pt x="1067" y="56"/>
                </a:lnTo>
                <a:lnTo>
                  <a:pt x="1068" y="56"/>
                </a:lnTo>
                <a:lnTo>
                  <a:pt x="1068" y="56"/>
                </a:lnTo>
                <a:lnTo>
                  <a:pt x="1068" y="55"/>
                </a:lnTo>
                <a:lnTo>
                  <a:pt x="1069" y="55"/>
                </a:lnTo>
                <a:lnTo>
                  <a:pt x="1069" y="55"/>
                </a:lnTo>
                <a:lnTo>
                  <a:pt x="1070" y="55"/>
                </a:lnTo>
                <a:lnTo>
                  <a:pt x="1070" y="56"/>
                </a:lnTo>
                <a:lnTo>
                  <a:pt x="1070" y="56"/>
                </a:lnTo>
                <a:lnTo>
                  <a:pt x="1071" y="56"/>
                </a:lnTo>
                <a:lnTo>
                  <a:pt x="1071" y="56"/>
                </a:lnTo>
                <a:lnTo>
                  <a:pt x="1071" y="56"/>
                </a:lnTo>
                <a:lnTo>
                  <a:pt x="1072" y="56"/>
                </a:lnTo>
                <a:lnTo>
                  <a:pt x="1072" y="56"/>
                </a:lnTo>
                <a:lnTo>
                  <a:pt x="1072" y="56"/>
                </a:lnTo>
                <a:lnTo>
                  <a:pt x="1074" y="55"/>
                </a:lnTo>
                <a:lnTo>
                  <a:pt x="1074" y="55"/>
                </a:lnTo>
                <a:lnTo>
                  <a:pt x="1075" y="56"/>
                </a:lnTo>
                <a:lnTo>
                  <a:pt x="1075" y="56"/>
                </a:lnTo>
                <a:lnTo>
                  <a:pt x="1075" y="57"/>
                </a:lnTo>
                <a:lnTo>
                  <a:pt x="1076" y="56"/>
                </a:lnTo>
                <a:lnTo>
                  <a:pt x="1076" y="56"/>
                </a:lnTo>
                <a:lnTo>
                  <a:pt x="1076" y="56"/>
                </a:lnTo>
                <a:lnTo>
                  <a:pt x="1077" y="57"/>
                </a:lnTo>
                <a:lnTo>
                  <a:pt x="1077" y="57"/>
                </a:lnTo>
                <a:lnTo>
                  <a:pt x="1077" y="57"/>
                </a:lnTo>
                <a:lnTo>
                  <a:pt x="1078" y="56"/>
                </a:lnTo>
                <a:lnTo>
                  <a:pt x="1078" y="56"/>
                </a:lnTo>
                <a:lnTo>
                  <a:pt x="1079" y="56"/>
                </a:lnTo>
                <a:lnTo>
                  <a:pt x="1079" y="56"/>
                </a:lnTo>
                <a:lnTo>
                  <a:pt x="1079" y="56"/>
                </a:lnTo>
                <a:lnTo>
                  <a:pt x="1080" y="56"/>
                </a:lnTo>
                <a:lnTo>
                  <a:pt x="1080" y="56"/>
                </a:lnTo>
                <a:lnTo>
                  <a:pt x="1080" y="57"/>
                </a:lnTo>
                <a:lnTo>
                  <a:pt x="1081" y="56"/>
                </a:lnTo>
                <a:lnTo>
                  <a:pt x="1081" y="56"/>
                </a:lnTo>
                <a:lnTo>
                  <a:pt x="1083" y="56"/>
                </a:lnTo>
                <a:lnTo>
                  <a:pt x="1083" y="56"/>
                </a:lnTo>
                <a:lnTo>
                  <a:pt x="1083" y="55"/>
                </a:lnTo>
                <a:lnTo>
                  <a:pt x="1084" y="56"/>
                </a:lnTo>
                <a:lnTo>
                  <a:pt x="1084" y="56"/>
                </a:lnTo>
                <a:lnTo>
                  <a:pt x="1084" y="57"/>
                </a:lnTo>
                <a:lnTo>
                  <a:pt x="1085" y="56"/>
                </a:lnTo>
                <a:lnTo>
                  <a:pt x="1085" y="56"/>
                </a:lnTo>
                <a:lnTo>
                  <a:pt x="1085" y="56"/>
                </a:lnTo>
                <a:lnTo>
                  <a:pt x="1086" y="57"/>
                </a:lnTo>
                <a:lnTo>
                  <a:pt x="1086" y="56"/>
                </a:lnTo>
                <a:lnTo>
                  <a:pt x="1087" y="56"/>
                </a:lnTo>
                <a:lnTo>
                  <a:pt x="1087" y="56"/>
                </a:lnTo>
                <a:lnTo>
                  <a:pt x="1087" y="56"/>
                </a:lnTo>
                <a:lnTo>
                  <a:pt x="1088" y="55"/>
                </a:lnTo>
                <a:lnTo>
                  <a:pt x="1088" y="55"/>
                </a:lnTo>
                <a:lnTo>
                  <a:pt x="1088" y="55"/>
                </a:lnTo>
                <a:lnTo>
                  <a:pt x="1089" y="56"/>
                </a:lnTo>
                <a:lnTo>
                  <a:pt x="1089" y="56"/>
                </a:lnTo>
                <a:lnTo>
                  <a:pt x="1089" y="56"/>
                </a:lnTo>
                <a:lnTo>
                  <a:pt x="1090" y="56"/>
                </a:lnTo>
                <a:lnTo>
                  <a:pt x="1090" y="56"/>
                </a:lnTo>
                <a:lnTo>
                  <a:pt x="1092" y="56"/>
                </a:lnTo>
                <a:lnTo>
                  <a:pt x="1092" y="56"/>
                </a:lnTo>
                <a:lnTo>
                  <a:pt x="1092" y="58"/>
                </a:lnTo>
                <a:lnTo>
                  <a:pt x="1093" y="56"/>
                </a:lnTo>
                <a:lnTo>
                  <a:pt x="1093" y="56"/>
                </a:lnTo>
                <a:lnTo>
                  <a:pt x="1093" y="56"/>
                </a:lnTo>
                <a:lnTo>
                  <a:pt x="1094" y="57"/>
                </a:lnTo>
                <a:lnTo>
                  <a:pt x="1094" y="56"/>
                </a:lnTo>
                <a:lnTo>
                  <a:pt x="1094" y="56"/>
                </a:lnTo>
                <a:lnTo>
                  <a:pt x="1095" y="55"/>
                </a:lnTo>
                <a:lnTo>
                  <a:pt x="1095" y="56"/>
                </a:lnTo>
                <a:lnTo>
                  <a:pt x="1096" y="57"/>
                </a:lnTo>
                <a:lnTo>
                  <a:pt x="1096" y="57"/>
                </a:lnTo>
                <a:lnTo>
                  <a:pt x="1096" y="56"/>
                </a:lnTo>
                <a:lnTo>
                  <a:pt x="1097" y="57"/>
                </a:lnTo>
                <a:lnTo>
                  <a:pt x="1097" y="56"/>
                </a:lnTo>
                <a:lnTo>
                  <a:pt x="1097" y="56"/>
                </a:lnTo>
                <a:lnTo>
                  <a:pt x="1098" y="56"/>
                </a:lnTo>
                <a:lnTo>
                  <a:pt x="1098" y="56"/>
                </a:lnTo>
                <a:lnTo>
                  <a:pt x="1098" y="56"/>
                </a:lnTo>
                <a:lnTo>
                  <a:pt x="1099" y="57"/>
                </a:lnTo>
                <a:lnTo>
                  <a:pt x="1099" y="56"/>
                </a:lnTo>
                <a:lnTo>
                  <a:pt x="1100" y="56"/>
                </a:lnTo>
                <a:lnTo>
                  <a:pt x="1100" y="56"/>
                </a:lnTo>
                <a:lnTo>
                  <a:pt x="1100" y="57"/>
                </a:lnTo>
                <a:lnTo>
                  <a:pt x="1102" y="56"/>
                </a:lnTo>
                <a:lnTo>
                  <a:pt x="1102" y="57"/>
                </a:lnTo>
                <a:lnTo>
                  <a:pt x="1102" y="56"/>
                </a:lnTo>
                <a:lnTo>
                  <a:pt x="1103" y="56"/>
                </a:lnTo>
                <a:lnTo>
                  <a:pt x="1103" y="57"/>
                </a:lnTo>
                <a:lnTo>
                  <a:pt x="1103" y="55"/>
                </a:lnTo>
                <a:lnTo>
                  <a:pt x="1104" y="56"/>
                </a:lnTo>
                <a:lnTo>
                  <a:pt x="1104" y="58"/>
                </a:lnTo>
                <a:lnTo>
                  <a:pt x="1105" y="56"/>
                </a:lnTo>
                <a:lnTo>
                  <a:pt x="1105" y="57"/>
                </a:lnTo>
                <a:lnTo>
                  <a:pt x="1105" y="56"/>
                </a:lnTo>
                <a:lnTo>
                  <a:pt x="1106" y="57"/>
                </a:lnTo>
                <a:lnTo>
                  <a:pt x="1106" y="56"/>
                </a:lnTo>
                <a:lnTo>
                  <a:pt x="1106" y="56"/>
                </a:lnTo>
                <a:lnTo>
                  <a:pt x="1107" y="56"/>
                </a:lnTo>
                <a:lnTo>
                  <a:pt x="1107" y="56"/>
                </a:lnTo>
                <a:lnTo>
                  <a:pt x="1107" y="56"/>
                </a:lnTo>
                <a:lnTo>
                  <a:pt x="1108" y="56"/>
                </a:lnTo>
                <a:lnTo>
                  <a:pt x="1108" y="56"/>
                </a:lnTo>
                <a:lnTo>
                  <a:pt x="1109" y="56"/>
                </a:lnTo>
                <a:lnTo>
                  <a:pt x="1109" y="55"/>
                </a:lnTo>
                <a:lnTo>
                  <a:pt x="1109" y="57"/>
                </a:lnTo>
                <a:lnTo>
                  <a:pt x="1111" y="56"/>
                </a:lnTo>
                <a:lnTo>
                  <a:pt x="1111" y="56"/>
                </a:lnTo>
                <a:lnTo>
                  <a:pt x="1111" y="56"/>
                </a:lnTo>
                <a:lnTo>
                  <a:pt x="1112" y="56"/>
                </a:lnTo>
                <a:lnTo>
                  <a:pt x="1112" y="56"/>
                </a:lnTo>
                <a:lnTo>
                  <a:pt x="1112" y="56"/>
                </a:lnTo>
                <a:lnTo>
                  <a:pt x="1113" y="56"/>
                </a:lnTo>
                <a:lnTo>
                  <a:pt x="1113" y="57"/>
                </a:lnTo>
                <a:lnTo>
                  <a:pt x="1114" y="56"/>
                </a:lnTo>
                <a:lnTo>
                  <a:pt x="1114" y="56"/>
                </a:lnTo>
                <a:lnTo>
                  <a:pt x="1114" y="56"/>
                </a:lnTo>
                <a:lnTo>
                  <a:pt x="1115" y="56"/>
                </a:lnTo>
                <a:lnTo>
                  <a:pt x="1115" y="57"/>
                </a:lnTo>
                <a:lnTo>
                  <a:pt x="1115" y="56"/>
                </a:lnTo>
                <a:lnTo>
                  <a:pt x="1116" y="55"/>
                </a:lnTo>
                <a:lnTo>
                  <a:pt x="1116" y="56"/>
                </a:lnTo>
                <a:lnTo>
                  <a:pt x="1116" y="56"/>
                </a:lnTo>
                <a:lnTo>
                  <a:pt x="1117" y="56"/>
                </a:lnTo>
                <a:lnTo>
                  <a:pt x="1117" y="56"/>
                </a:lnTo>
                <a:lnTo>
                  <a:pt x="1118" y="56"/>
                </a:lnTo>
                <a:lnTo>
                  <a:pt x="1118" y="56"/>
                </a:lnTo>
                <a:lnTo>
                  <a:pt x="1118" y="55"/>
                </a:lnTo>
                <a:lnTo>
                  <a:pt x="1120" y="58"/>
                </a:lnTo>
                <a:lnTo>
                  <a:pt x="1120" y="56"/>
                </a:lnTo>
                <a:lnTo>
                  <a:pt x="1120" y="56"/>
                </a:lnTo>
                <a:lnTo>
                  <a:pt x="1121" y="56"/>
                </a:lnTo>
                <a:lnTo>
                  <a:pt x="1121" y="56"/>
                </a:lnTo>
                <a:lnTo>
                  <a:pt x="1122" y="55"/>
                </a:lnTo>
                <a:lnTo>
                  <a:pt x="1122" y="56"/>
                </a:lnTo>
                <a:lnTo>
                  <a:pt x="1122" y="56"/>
                </a:lnTo>
                <a:lnTo>
                  <a:pt x="1123" y="56"/>
                </a:lnTo>
                <a:lnTo>
                  <a:pt x="1123" y="56"/>
                </a:lnTo>
                <a:lnTo>
                  <a:pt x="1123" y="56"/>
                </a:lnTo>
                <a:lnTo>
                  <a:pt x="1124" y="56"/>
                </a:lnTo>
                <a:lnTo>
                  <a:pt x="1124" y="56"/>
                </a:lnTo>
                <a:lnTo>
                  <a:pt x="1124" y="56"/>
                </a:lnTo>
                <a:lnTo>
                  <a:pt x="1125" y="56"/>
                </a:lnTo>
                <a:lnTo>
                  <a:pt x="1125" y="56"/>
                </a:lnTo>
                <a:lnTo>
                  <a:pt x="1126" y="56"/>
                </a:lnTo>
                <a:lnTo>
                  <a:pt x="1126" y="56"/>
                </a:lnTo>
                <a:lnTo>
                  <a:pt x="1126" y="55"/>
                </a:lnTo>
                <a:lnTo>
                  <a:pt x="1127" y="56"/>
                </a:lnTo>
                <a:lnTo>
                  <a:pt x="1127" y="56"/>
                </a:lnTo>
                <a:lnTo>
                  <a:pt x="1127" y="56"/>
                </a:lnTo>
                <a:lnTo>
                  <a:pt x="1129" y="55"/>
                </a:lnTo>
                <a:lnTo>
                  <a:pt x="1129" y="56"/>
                </a:lnTo>
                <a:lnTo>
                  <a:pt x="1129" y="55"/>
                </a:lnTo>
                <a:lnTo>
                  <a:pt x="1130" y="56"/>
                </a:lnTo>
                <a:lnTo>
                  <a:pt x="1130" y="55"/>
                </a:lnTo>
                <a:lnTo>
                  <a:pt x="1131" y="55"/>
                </a:lnTo>
                <a:lnTo>
                  <a:pt x="1131" y="56"/>
                </a:lnTo>
                <a:lnTo>
                  <a:pt x="1131" y="56"/>
                </a:lnTo>
                <a:lnTo>
                  <a:pt x="1132" y="56"/>
                </a:lnTo>
                <a:lnTo>
                  <a:pt x="1132" y="56"/>
                </a:lnTo>
                <a:lnTo>
                  <a:pt x="1132" y="56"/>
                </a:lnTo>
                <a:lnTo>
                  <a:pt x="1133" y="56"/>
                </a:lnTo>
                <a:lnTo>
                  <a:pt x="1133" y="56"/>
                </a:lnTo>
                <a:lnTo>
                  <a:pt x="1133" y="56"/>
                </a:lnTo>
                <a:lnTo>
                  <a:pt x="1134" y="55"/>
                </a:lnTo>
                <a:lnTo>
                  <a:pt x="1134" y="56"/>
                </a:lnTo>
                <a:lnTo>
                  <a:pt x="1135" y="56"/>
                </a:lnTo>
                <a:lnTo>
                  <a:pt x="1135" y="55"/>
                </a:lnTo>
                <a:lnTo>
                  <a:pt x="1135" y="56"/>
                </a:lnTo>
                <a:lnTo>
                  <a:pt x="1136" y="55"/>
                </a:lnTo>
                <a:lnTo>
                  <a:pt x="1136" y="56"/>
                </a:lnTo>
                <a:lnTo>
                  <a:pt x="1136" y="56"/>
                </a:lnTo>
                <a:lnTo>
                  <a:pt x="1138" y="57"/>
                </a:lnTo>
                <a:lnTo>
                  <a:pt x="1138" y="56"/>
                </a:lnTo>
                <a:lnTo>
                  <a:pt x="1138" y="56"/>
                </a:lnTo>
                <a:lnTo>
                  <a:pt x="1139" y="56"/>
                </a:lnTo>
                <a:lnTo>
                  <a:pt x="1139" y="56"/>
                </a:lnTo>
                <a:lnTo>
                  <a:pt x="1140" y="57"/>
                </a:lnTo>
                <a:lnTo>
                  <a:pt x="1140" y="56"/>
                </a:lnTo>
                <a:lnTo>
                  <a:pt x="1140" y="56"/>
                </a:lnTo>
                <a:lnTo>
                  <a:pt x="1141" y="56"/>
                </a:lnTo>
                <a:lnTo>
                  <a:pt x="1141" y="56"/>
                </a:lnTo>
                <a:lnTo>
                  <a:pt x="1141" y="57"/>
                </a:lnTo>
                <a:lnTo>
                  <a:pt x="1142" y="55"/>
                </a:lnTo>
                <a:lnTo>
                  <a:pt x="1142" y="56"/>
                </a:lnTo>
                <a:lnTo>
                  <a:pt x="1142" y="57"/>
                </a:lnTo>
                <a:lnTo>
                  <a:pt x="1143" y="56"/>
                </a:lnTo>
                <a:lnTo>
                  <a:pt x="1143" y="56"/>
                </a:lnTo>
                <a:lnTo>
                  <a:pt x="1144" y="57"/>
                </a:lnTo>
                <a:lnTo>
                  <a:pt x="1144" y="56"/>
                </a:lnTo>
                <a:lnTo>
                  <a:pt x="1144" y="56"/>
                </a:lnTo>
                <a:lnTo>
                  <a:pt x="1145" y="55"/>
                </a:lnTo>
                <a:lnTo>
                  <a:pt x="1145" y="56"/>
                </a:lnTo>
                <a:lnTo>
                  <a:pt x="1145" y="56"/>
                </a:lnTo>
                <a:lnTo>
                  <a:pt x="1147" y="56"/>
                </a:lnTo>
                <a:lnTo>
                  <a:pt x="1147" y="56"/>
                </a:lnTo>
                <a:lnTo>
                  <a:pt x="1147" y="56"/>
                </a:lnTo>
                <a:lnTo>
                  <a:pt x="1148" y="56"/>
                </a:lnTo>
                <a:lnTo>
                  <a:pt x="1148" y="55"/>
                </a:lnTo>
                <a:lnTo>
                  <a:pt x="1149" y="56"/>
                </a:lnTo>
                <a:lnTo>
                  <a:pt x="1149" y="56"/>
                </a:lnTo>
                <a:lnTo>
                  <a:pt x="1149" y="57"/>
                </a:lnTo>
                <a:lnTo>
                  <a:pt x="1150" y="56"/>
                </a:lnTo>
                <a:lnTo>
                  <a:pt x="1150" y="56"/>
                </a:lnTo>
                <a:lnTo>
                  <a:pt x="1150" y="56"/>
                </a:lnTo>
                <a:lnTo>
                  <a:pt x="1151" y="55"/>
                </a:lnTo>
                <a:lnTo>
                  <a:pt x="1151" y="56"/>
                </a:lnTo>
                <a:lnTo>
                  <a:pt x="1151" y="56"/>
                </a:lnTo>
                <a:lnTo>
                  <a:pt x="1152" y="56"/>
                </a:lnTo>
                <a:lnTo>
                  <a:pt x="1152" y="56"/>
                </a:lnTo>
                <a:lnTo>
                  <a:pt x="1153" y="56"/>
                </a:lnTo>
                <a:lnTo>
                  <a:pt x="1153" y="56"/>
                </a:lnTo>
                <a:lnTo>
                  <a:pt x="1153" y="56"/>
                </a:lnTo>
                <a:lnTo>
                  <a:pt x="1154" y="56"/>
                </a:lnTo>
                <a:lnTo>
                  <a:pt x="1154" y="56"/>
                </a:lnTo>
                <a:lnTo>
                  <a:pt x="1154" y="57"/>
                </a:lnTo>
                <a:lnTo>
                  <a:pt x="1156" y="56"/>
                </a:lnTo>
                <a:lnTo>
                  <a:pt x="1156" y="58"/>
                </a:lnTo>
                <a:lnTo>
                  <a:pt x="1156" y="55"/>
                </a:lnTo>
                <a:lnTo>
                  <a:pt x="1157" y="55"/>
                </a:lnTo>
                <a:lnTo>
                  <a:pt x="1157" y="57"/>
                </a:lnTo>
                <a:lnTo>
                  <a:pt x="1158" y="56"/>
                </a:lnTo>
                <a:lnTo>
                  <a:pt x="1158" y="55"/>
                </a:lnTo>
                <a:lnTo>
                  <a:pt x="1158" y="55"/>
                </a:lnTo>
                <a:lnTo>
                  <a:pt x="1159" y="57"/>
                </a:lnTo>
                <a:lnTo>
                  <a:pt x="1159" y="58"/>
                </a:lnTo>
                <a:lnTo>
                  <a:pt x="1159" y="56"/>
                </a:lnTo>
                <a:lnTo>
                  <a:pt x="1160" y="56"/>
                </a:lnTo>
                <a:lnTo>
                  <a:pt x="1160" y="56"/>
                </a:lnTo>
                <a:lnTo>
                  <a:pt x="1160" y="56"/>
                </a:lnTo>
                <a:lnTo>
                  <a:pt x="1161" y="56"/>
                </a:lnTo>
                <a:lnTo>
                  <a:pt x="1161" y="56"/>
                </a:lnTo>
                <a:lnTo>
                  <a:pt x="1162" y="57"/>
                </a:lnTo>
                <a:lnTo>
                  <a:pt x="1162" y="56"/>
                </a:lnTo>
                <a:lnTo>
                  <a:pt x="1162" y="56"/>
                </a:lnTo>
                <a:lnTo>
                  <a:pt x="1163" y="56"/>
                </a:lnTo>
                <a:lnTo>
                  <a:pt x="1163" y="56"/>
                </a:lnTo>
                <a:lnTo>
                  <a:pt x="1163" y="55"/>
                </a:lnTo>
                <a:lnTo>
                  <a:pt x="1165" y="56"/>
                </a:lnTo>
                <a:lnTo>
                  <a:pt x="1165" y="57"/>
                </a:lnTo>
                <a:lnTo>
                  <a:pt x="1166" y="56"/>
                </a:lnTo>
                <a:lnTo>
                  <a:pt x="1166" y="57"/>
                </a:lnTo>
                <a:lnTo>
                  <a:pt x="1166" y="56"/>
                </a:lnTo>
                <a:lnTo>
                  <a:pt x="1167" y="56"/>
                </a:lnTo>
                <a:lnTo>
                  <a:pt x="1167" y="57"/>
                </a:lnTo>
                <a:lnTo>
                  <a:pt x="1167" y="57"/>
                </a:lnTo>
                <a:lnTo>
                  <a:pt x="1168" y="56"/>
                </a:lnTo>
                <a:lnTo>
                  <a:pt x="1168" y="56"/>
                </a:lnTo>
                <a:lnTo>
                  <a:pt x="1168" y="56"/>
                </a:lnTo>
                <a:lnTo>
                  <a:pt x="1169" y="56"/>
                </a:lnTo>
                <a:lnTo>
                  <a:pt x="1169" y="56"/>
                </a:lnTo>
                <a:lnTo>
                  <a:pt x="1170" y="56"/>
                </a:lnTo>
                <a:lnTo>
                  <a:pt x="1170" y="55"/>
                </a:lnTo>
                <a:lnTo>
                  <a:pt x="1170" y="56"/>
                </a:lnTo>
                <a:lnTo>
                  <a:pt x="1171" y="56"/>
                </a:lnTo>
                <a:lnTo>
                  <a:pt x="1171" y="56"/>
                </a:lnTo>
                <a:lnTo>
                  <a:pt x="1171" y="58"/>
                </a:lnTo>
                <a:lnTo>
                  <a:pt x="1172" y="56"/>
                </a:lnTo>
                <a:lnTo>
                  <a:pt x="1172" y="56"/>
                </a:lnTo>
                <a:lnTo>
                  <a:pt x="1172" y="56"/>
                </a:lnTo>
                <a:lnTo>
                  <a:pt x="1174" y="56"/>
                </a:lnTo>
                <a:lnTo>
                  <a:pt x="1174" y="56"/>
                </a:lnTo>
                <a:lnTo>
                  <a:pt x="1175" y="57"/>
                </a:lnTo>
                <a:lnTo>
                  <a:pt x="1175" y="57"/>
                </a:lnTo>
                <a:lnTo>
                  <a:pt x="1175" y="56"/>
                </a:lnTo>
                <a:lnTo>
                  <a:pt x="1176" y="56"/>
                </a:lnTo>
                <a:lnTo>
                  <a:pt x="1176" y="55"/>
                </a:lnTo>
                <a:lnTo>
                  <a:pt x="1176" y="57"/>
                </a:lnTo>
                <a:lnTo>
                  <a:pt x="1177" y="56"/>
                </a:lnTo>
                <a:lnTo>
                  <a:pt x="1177" y="56"/>
                </a:lnTo>
                <a:lnTo>
                  <a:pt x="1177" y="57"/>
                </a:lnTo>
                <a:lnTo>
                  <a:pt x="1178" y="58"/>
                </a:lnTo>
                <a:lnTo>
                  <a:pt x="1178" y="56"/>
                </a:lnTo>
                <a:lnTo>
                  <a:pt x="1179" y="56"/>
                </a:lnTo>
                <a:lnTo>
                  <a:pt x="1179" y="56"/>
                </a:lnTo>
                <a:lnTo>
                  <a:pt x="1179" y="58"/>
                </a:lnTo>
                <a:lnTo>
                  <a:pt x="1180" y="56"/>
                </a:lnTo>
                <a:lnTo>
                  <a:pt x="1180" y="57"/>
                </a:lnTo>
                <a:lnTo>
                  <a:pt x="1180" y="56"/>
                </a:lnTo>
                <a:lnTo>
                  <a:pt x="1181" y="56"/>
                </a:lnTo>
                <a:lnTo>
                  <a:pt x="1181" y="56"/>
                </a:lnTo>
                <a:lnTo>
                  <a:pt x="1181" y="58"/>
                </a:lnTo>
                <a:lnTo>
                  <a:pt x="1183" y="56"/>
                </a:lnTo>
                <a:lnTo>
                  <a:pt x="1183" y="57"/>
                </a:lnTo>
                <a:lnTo>
                  <a:pt x="1184" y="56"/>
                </a:lnTo>
                <a:lnTo>
                  <a:pt x="1184" y="56"/>
                </a:lnTo>
                <a:lnTo>
                  <a:pt x="1184" y="56"/>
                </a:lnTo>
                <a:lnTo>
                  <a:pt x="1185" y="56"/>
                </a:lnTo>
                <a:lnTo>
                  <a:pt x="1185" y="56"/>
                </a:lnTo>
                <a:lnTo>
                  <a:pt x="1185" y="57"/>
                </a:lnTo>
                <a:lnTo>
                  <a:pt x="1186" y="56"/>
                </a:lnTo>
                <a:lnTo>
                  <a:pt x="1186" y="57"/>
                </a:lnTo>
                <a:lnTo>
                  <a:pt x="1186" y="56"/>
                </a:lnTo>
                <a:lnTo>
                  <a:pt x="1187" y="56"/>
                </a:lnTo>
                <a:lnTo>
                  <a:pt x="1187" y="56"/>
                </a:lnTo>
                <a:lnTo>
                  <a:pt x="1188" y="58"/>
                </a:lnTo>
                <a:lnTo>
                  <a:pt x="1188" y="57"/>
                </a:lnTo>
                <a:lnTo>
                  <a:pt x="1188" y="56"/>
                </a:lnTo>
                <a:lnTo>
                  <a:pt x="1189" y="56"/>
                </a:lnTo>
                <a:lnTo>
                  <a:pt x="1189" y="56"/>
                </a:lnTo>
                <a:lnTo>
                  <a:pt x="1189" y="56"/>
                </a:lnTo>
                <a:lnTo>
                  <a:pt x="1190" y="57"/>
                </a:lnTo>
                <a:lnTo>
                  <a:pt x="1190" y="56"/>
                </a:lnTo>
                <a:lnTo>
                  <a:pt x="1190" y="56"/>
                </a:lnTo>
                <a:lnTo>
                  <a:pt x="1192" y="57"/>
                </a:lnTo>
                <a:lnTo>
                  <a:pt x="1192" y="58"/>
                </a:lnTo>
                <a:lnTo>
                  <a:pt x="1193" y="56"/>
                </a:lnTo>
                <a:lnTo>
                  <a:pt x="1193" y="56"/>
                </a:lnTo>
                <a:lnTo>
                  <a:pt x="1193" y="56"/>
                </a:lnTo>
                <a:lnTo>
                  <a:pt x="1194" y="56"/>
                </a:lnTo>
                <a:lnTo>
                  <a:pt x="1194" y="55"/>
                </a:lnTo>
                <a:lnTo>
                  <a:pt x="1194" y="56"/>
                </a:lnTo>
                <a:lnTo>
                  <a:pt x="1195" y="56"/>
                </a:lnTo>
                <a:lnTo>
                  <a:pt x="1195" y="55"/>
                </a:lnTo>
                <a:lnTo>
                  <a:pt x="1195" y="56"/>
                </a:lnTo>
                <a:lnTo>
                  <a:pt x="1196" y="56"/>
                </a:lnTo>
                <a:lnTo>
                  <a:pt x="1196" y="56"/>
                </a:lnTo>
                <a:lnTo>
                  <a:pt x="1197" y="56"/>
                </a:lnTo>
                <a:lnTo>
                  <a:pt x="1197" y="57"/>
                </a:lnTo>
                <a:lnTo>
                  <a:pt x="1197" y="57"/>
                </a:lnTo>
                <a:lnTo>
                  <a:pt x="1198" y="57"/>
                </a:lnTo>
                <a:lnTo>
                  <a:pt x="1198" y="57"/>
                </a:lnTo>
                <a:lnTo>
                  <a:pt x="1198" y="57"/>
                </a:lnTo>
                <a:lnTo>
                  <a:pt x="1199" y="56"/>
                </a:lnTo>
                <a:lnTo>
                  <a:pt x="1199" y="56"/>
                </a:lnTo>
                <a:lnTo>
                  <a:pt x="1199" y="56"/>
                </a:lnTo>
                <a:lnTo>
                  <a:pt x="1201" y="56"/>
                </a:lnTo>
                <a:lnTo>
                  <a:pt x="1201" y="56"/>
                </a:lnTo>
                <a:lnTo>
                  <a:pt x="1202" y="56"/>
                </a:lnTo>
                <a:lnTo>
                  <a:pt x="1202" y="56"/>
                </a:lnTo>
                <a:lnTo>
                  <a:pt x="1202" y="57"/>
                </a:lnTo>
                <a:lnTo>
                  <a:pt x="1203" y="56"/>
                </a:lnTo>
                <a:lnTo>
                  <a:pt x="1203" y="55"/>
                </a:lnTo>
                <a:lnTo>
                  <a:pt x="1203" y="56"/>
                </a:lnTo>
                <a:lnTo>
                  <a:pt x="1204" y="56"/>
                </a:lnTo>
                <a:lnTo>
                  <a:pt x="1204" y="56"/>
                </a:lnTo>
                <a:lnTo>
                  <a:pt x="1204" y="56"/>
                </a:lnTo>
                <a:lnTo>
                  <a:pt x="1205" y="55"/>
                </a:lnTo>
                <a:lnTo>
                  <a:pt x="1205" y="56"/>
                </a:lnTo>
                <a:lnTo>
                  <a:pt x="1206" y="56"/>
                </a:lnTo>
                <a:lnTo>
                  <a:pt x="1206" y="56"/>
                </a:lnTo>
                <a:lnTo>
                  <a:pt x="1206" y="56"/>
                </a:lnTo>
                <a:lnTo>
                  <a:pt x="1207" y="58"/>
                </a:lnTo>
                <a:lnTo>
                  <a:pt x="1207" y="56"/>
                </a:lnTo>
                <a:lnTo>
                  <a:pt x="1207" y="56"/>
                </a:lnTo>
                <a:lnTo>
                  <a:pt x="1208" y="56"/>
                </a:lnTo>
                <a:lnTo>
                  <a:pt x="1208" y="56"/>
                </a:lnTo>
                <a:lnTo>
                  <a:pt x="1210" y="56"/>
                </a:lnTo>
                <a:lnTo>
                  <a:pt x="1210" y="56"/>
                </a:lnTo>
                <a:lnTo>
                  <a:pt x="1210" y="56"/>
                </a:lnTo>
                <a:lnTo>
                  <a:pt x="1211" y="56"/>
                </a:lnTo>
                <a:lnTo>
                  <a:pt x="1211" y="56"/>
                </a:lnTo>
                <a:lnTo>
                  <a:pt x="1211" y="56"/>
                </a:lnTo>
                <a:lnTo>
                  <a:pt x="1212" y="56"/>
                </a:lnTo>
                <a:lnTo>
                  <a:pt x="1212" y="56"/>
                </a:lnTo>
                <a:lnTo>
                  <a:pt x="1212" y="57"/>
                </a:lnTo>
                <a:lnTo>
                  <a:pt x="1213" y="56"/>
                </a:lnTo>
                <a:lnTo>
                  <a:pt x="1213" y="55"/>
                </a:lnTo>
                <a:lnTo>
                  <a:pt x="1214" y="56"/>
                </a:lnTo>
                <a:lnTo>
                  <a:pt x="1214" y="56"/>
                </a:lnTo>
                <a:lnTo>
                  <a:pt x="1214" y="56"/>
                </a:lnTo>
                <a:lnTo>
                  <a:pt x="1215" y="56"/>
                </a:lnTo>
                <a:lnTo>
                  <a:pt x="1215" y="56"/>
                </a:lnTo>
                <a:lnTo>
                  <a:pt x="1215" y="56"/>
                </a:lnTo>
                <a:lnTo>
                  <a:pt x="1216" y="56"/>
                </a:lnTo>
                <a:lnTo>
                  <a:pt x="1216" y="56"/>
                </a:lnTo>
                <a:lnTo>
                  <a:pt x="1216" y="56"/>
                </a:lnTo>
                <a:lnTo>
                  <a:pt x="1217" y="57"/>
                </a:lnTo>
                <a:lnTo>
                  <a:pt x="1217" y="56"/>
                </a:lnTo>
                <a:lnTo>
                  <a:pt x="1219" y="56"/>
                </a:lnTo>
                <a:lnTo>
                  <a:pt x="1219" y="57"/>
                </a:lnTo>
                <a:lnTo>
                  <a:pt x="1219" y="56"/>
                </a:lnTo>
                <a:lnTo>
                  <a:pt x="1220" y="55"/>
                </a:lnTo>
                <a:lnTo>
                  <a:pt x="1220" y="55"/>
                </a:lnTo>
                <a:lnTo>
                  <a:pt x="1220" y="55"/>
                </a:lnTo>
                <a:lnTo>
                  <a:pt x="1221" y="56"/>
                </a:lnTo>
                <a:lnTo>
                  <a:pt x="1221" y="55"/>
                </a:lnTo>
                <a:lnTo>
                  <a:pt x="1221" y="56"/>
                </a:lnTo>
                <a:lnTo>
                  <a:pt x="1222" y="56"/>
                </a:lnTo>
                <a:lnTo>
                  <a:pt x="1222" y="55"/>
                </a:lnTo>
                <a:lnTo>
                  <a:pt x="1223" y="56"/>
                </a:lnTo>
                <a:lnTo>
                  <a:pt x="1223" y="55"/>
                </a:lnTo>
                <a:lnTo>
                  <a:pt x="1223" y="55"/>
                </a:lnTo>
                <a:lnTo>
                  <a:pt x="1224" y="56"/>
                </a:lnTo>
                <a:lnTo>
                  <a:pt x="1224" y="56"/>
                </a:lnTo>
                <a:lnTo>
                  <a:pt x="1224" y="56"/>
                </a:lnTo>
                <a:lnTo>
                  <a:pt x="1225" y="57"/>
                </a:lnTo>
                <a:lnTo>
                  <a:pt x="1225" y="57"/>
                </a:lnTo>
                <a:lnTo>
                  <a:pt x="1225" y="57"/>
                </a:lnTo>
                <a:lnTo>
                  <a:pt x="1226" y="56"/>
                </a:lnTo>
                <a:lnTo>
                  <a:pt x="1226" y="56"/>
                </a:lnTo>
                <a:lnTo>
                  <a:pt x="1228" y="55"/>
                </a:lnTo>
                <a:lnTo>
                  <a:pt x="1228" y="55"/>
                </a:lnTo>
                <a:lnTo>
                  <a:pt x="1228" y="56"/>
                </a:lnTo>
                <a:lnTo>
                  <a:pt x="1229" y="56"/>
                </a:lnTo>
                <a:lnTo>
                  <a:pt x="1229" y="56"/>
                </a:lnTo>
                <a:lnTo>
                  <a:pt x="1229" y="56"/>
                </a:lnTo>
                <a:lnTo>
                  <a:pt x="1230" y="54"/>
                </a:lnTo>
                <a:lnTo>
                  <a:pt x="1230" y="56"/>
                </a:lnTo>
                <a:lnTo>
                  <a:pt x="1230" y="56"/>
                </a:lnTo>
                <a:lnTo>
                  <a:pt x="1231" y="56"/>
                </a:lnTo>
                <a:lnTo>
                  <a:pt x="1231" y="56"/>
                </a:lnTo>
                <a:lnTo>
                  <a:pt x="1232" y="56"/>
                </a:lnTo>
                <a:lnTo>
                  <a:pt x="1232" y="56"/>
                </a:lnTo>
                <a:lnTo>
                  <a:pt x="1232" y="56"/>
                </a:lnTo>
                <a:lnTo>
                  <a:pt x="1233" y="56"/>
                </a:lnTo>
                <a:lnTo>
                  <a:pt x="1233" y="56"/>
                </a:lnTo>
                <a:lnTo>
                  <a:pt x="1233" y="56"/>
                </a:lnTo>
                <a:lnTo>
                  <a:pt x="1234" y="56"/>
                </a:lnTo>
                <a:lnTo>
                  <a:pt x="1234" y="56"/>
                </a:lnTo>
                <a:lnTo>
                  <a:pt x="1234" y="56"/>
                </a:lnTo>
                <a:lnTo>
                  <a:pt x="1235" y="56"/>
                </a:lnTo>
                <a:lnTo>
                  <a:pt x="1235" y="56"/>
                </a:lnTo>
                <a:lnTo>
                  <a:pt x="1237" y="56"/>
                </a:lnTo>
                <a:lnTo>
                  <a:pt x="1237" y="56"/>
                </a:lnTo>
                <a:lnTo>
                  <a:pt x="1237" y="56"/>
                </a:lnTo>
                <a:lnTo>
                  <a:pt x="1238" y="56"/>
                </a:lnTo>
                <a:lnTo>
                  <a:pt x="1238" y="56"/>
                </a:lnTo>
                <a:lnTo>
                  <a:pt x="1238" y="55"/>
                </a:lnTo>
                <a:lnTo>
                  <a:pt x="1239" y="55"/>
                </a:lnTo>
                <a:lnTo>
                  <a:pt x="1239" y="56"/>
                </a:lnTo>
                <a:lnTo>
                  <a:pt x="1239" y="56"/>
                </a:lnTo>
                <a:lnTo>
                  <a:pt x="1240" y="55"/>
                </a:lnTo>
                <a:lnTo>
                  <a:pt x="1240" y="56"/>
                </a:lnTo>
                <a:lnTo>
                  <a:pt x="1241" y="56"/>
                </a:lnTo>
                <a:lnTo>
                  <a:pt x="1241" y="57"/>
                </a:lnTo>
                <a:lnTo>
                  <a:pt x="1241" y="57"/>
                </a:lnTo>
                <a:lnTo>
                  <a:pt x="1242" y="56"/>
                </a:lnTo>
                <a:lnTo>
                  <a:pt x="1242" y="56"/>
                </a:lnTo>
                <a:lnTo>
                  <a:pt x="1242" y="56"/>
                </a:lnTo>
                <a:lnTo>
                  <a:pt x="1243" y="57"/>
                </a:lnTo>
                <a:lnTo>
                  <a:pt x="1243" y="56"/>
                </a:lnTo>
                <a:lnTo>
                  <a:pt x="1243" y="56"/>
                </a:lnTo>
                <a:lnTo>
                  <a:pt x="1244" y="56"/>
                </a:lnTo>
                <a:lnTo>
                  <a:pt x="1244" y="56"/>
                </a:lnTo>
                <a:lnTo>
                  <a:pt x="1246" y="56"/>
                </a:lnTo>
                <a:lnTo>
                  <a:pt x="1246" y="57"/>
                </a:lnTo>
                <a:lnTo>
                  <a:pt x="1246" y="58"/>
                </a:lnTo>
                <a:lnTo>
                  <a:pt x="1247" y="56"/>
                </a:lnTo>
                <a:lnTo>
                  <a:pt x="1247" y="56"/>
                </a:lnTo>
                <a:lnTo>
                  <a:pt x="1247" y="56"/>
                </a:lnTo>
                <a:lnTo>
                  <a:pt x="1248" y="56"/>
                </a:lnTo>
                <a:lnTo>
                  <a:pt x="1248" y="56"/>
                </a:lnTo>
                <a:lnTo>
                  <a:pt x="1248" y="56"/>
                </a:lnTo>
                <a:lnTo>
                  <a:pt x="1249" y="56"/>
                </a:lnTo>
                <a:lnTo>
                  <a:pt x="1249" y="56"/>
                </a:lnTo>
                <a:lnTo>
                  <a:pt x="1250" y="56"/>
                </a:lnTo>
                <a:lnTo>
                  <a:pt x="1250" y="56"/>
                </a:lnTo>
                <a:lnTo>
                  <a:pt x="1250" y="58"/>
                </a:lnTo>
                <a:lnTo>
                  <a:pt x="1251" y="56"/>
                </a:lnTo>
                <a:lnTo>
                  <a:pt x="1251" y="56"/>
                </a:lnTo>
                <a:lnTo>
                  <a:pt x="1251" y="56"/>
                </a:lnTo>
                <a:lnTo>
                  <a:pt x="1252" y="56"/>
                </a:lnTo>
                <a:lnTo>
                  <a:pt x="1252" y="57"/>
                </a:lnTo>
                <a:lnTo>
                  <a:pt x="1253" y="56"/>
                </a:lnTo>
                <a:lnTo>
                  <a:pt x="1253" y="56"/>
                </a:lnTo>
                <a:lnTo>
                  <a:pt x="1253" y="55"/>
                </a:lnTo>
                <a:lnTo>
                  <a:pt x="1255" y="56"/>
                </a:lnTo>
                <a:lnTo>
                  <a:pt x="1255" y="56"/>
                </a:lnTo>
                <a:lnTo>
                  <a:pt x="1255" y="56"/>
                </a:lnTo>
                <a:lnTo>
                  <a:pt x="1256" y="57"/>
                </a:lnTo>
                <a:lnTo>
                  <a:pt x="1256" y="56"/>
                </a:lnTo>
                <a:lnTo>
                  <a:pt x="1256" y="56"/>
                </a:lnTo>
                <a:lnTo>
                  <a:pt x="1257" y="56"/>
                </a:lnTo>
                <a:lnTo>
                  <a:pt x="1257" y="55"/>
                </a:lnTo>
                <a:lnTo>
                  <a:pt x="1258" y="55"/>
                </a:lnTo>
                <a:lnTo>
                  <a:pt x="1258" y="55"/>
                </a:lnTo>
                <a:lnTo>
                  <a:pt x="1258" y="55"/>
                </a:lnTo>
                <a:lnTo>
                  <a:pt x="1259" y="56"/>
                </a:lnTo>
                <a:lnTo>
                  <a:pt x="1259" y="56"/>
                </a:lnTo>
                <a:lnTo>
                  <a:pt x="1259" y="56"/>
                </a:lnTo>
                <a:lnTo>
                  <a:pt x="1260" y="56"/>
                </a:lnTo>
                <a:lnTo>
                  <a:pt x="1260" y="56"/>
                </a:lnTo>
                <a:lnTo>
                  <a:pt x="1260" y="57"/>
                </a:lnTo>
                <a:lnTo>
                  <a:pt x="1261" y="57"/>
                </a:lnTo>
                <a:lnTo>
                  <a:pt x="1261" y="56"/>
                </a:lnTo>
                <a:lnTo>
                  <a:pt x="1262" y="56"/>
                </a:lnTo>
                <a:lnTo>
                  <a:pt x="1262" y="56"/>
                </a:lnTo>
                <a:lnTo>
                  <a:pt x="1262" y="57"/>
                </a:lnTo>
                <a:lnTo>
                  <a:pt x="1264" y="56"/>
                </a:lnTo>
                <a:lnTo>
                  <a:pt x="1264" y="56"/>
                </a:lnTo>
                <a:lnTo>
                  <a:pt x="1264" y="55"/>
                </a:lnTo>
                <a:lnTo>
                  <a:pt x="1265" y="56"/>
                </a:lnTo>
                <a:lnTo>
                  <a:pt x="1265" y="56"/>
                </a:lnTo>
                <a:lnTo>
                  <a:pt x="1265" y="56"/>
                </a:lnTo>
                <a:lnTo>
                  <a:pt x="1266" y="56"/>
                </a:lnTo>
                <a:lnTo>
                  <a:pt x="1266" y="56"/>
                </a:lnTo>
                <a:lnTo>
                  <a:pt x="1267" y="55"/>
                </a:lnTo>
                <a:lnTo>
                  <a:pt x="1267" y="55"/>
                </a:lnTo>
                <a:lnTo>
                  <a:pt x="1267" y="57"/>
                </a:lnTo>
                <a:lnTo>
                  <a:pt x="1268" y="56"/>
                </a:lnTo>
                <a:lnTo>
                  <a:pt x="1268" y="56"/>
                </a:lnTo>
                <a:lnTo>
                  <a:pt x="1268" y="55"/>
                </a:lnTo>
                <a:lnTo>
                  <a:pt x="1269" y="56"/>
                </a:lnTo>
                <a:lnTo>
                  <a:pt x="1269" y="57"/>
                </a:lnTo>
                <a:lnTo>
                  <a:pt x="1269" y="56"/>
                </a:lnTo>
                <a:lnTo>
                  <a:pt x="1270" y="56"/>
                </a:lnTo>
                <a:lnTo>
                  <a:pt x="1270" y="56"/>
                </a:lnTo>
                <a:lnTo>
                  <a:pt x="1271" y="57"/>
                </a:lnTo>
                <a:lnTo>
                  <a:pt x="1271" y="56"/>
                </a:lnTo>
                <a:lnTo>
                  <a:pt x="1271" y="56"/>
                </a:lnTo>
                <a:lnTo>
                  <a:pt x="1273" y="56"/>
                </a:lnTo>
                <a:lnTo>
                  <a:pt x="1273" y="56"/>
                </a:lnTo>
                <a:lnTo>
                  <a:pt x="1273" y="56"/>
                </a:lnTo>
                <a:lnTo>
                  <a:pt x="1274" y="56"/>
                </a:lnTo>
                <a:lnTo>
                  <a:pt x="1274" y="57"/>
                </a:lnTo>
                <a:lnTo>
                  <a:pt x="1274" y="58"/>
                </a:lnTo>
                <a:lnTo>
                  <a:pt x="1275" y="56"/>
                </a:lnTo>
                <a:lnTo>
                  <a:pt x="1275" y="58"/>
                </a:lnTo>
                <a:lnTo>
                  <a:pt x="1276" y="56"/>
                </a:lnTo>
                <a:lnTo>
                  <a:pt x="1276" y="56"/>
                </a:lnTo>
                <a:lnTo>
                  <a:pt x="1276" y="56"/>
                </a:lnTo>
                <a:lnTo>
                  <a:pt x="1277" y="56"/>
                </a:lnTo>
                <a:lnTo>
                  <a:pt x="1277" y="55"/>
                </a:lnTo>
                <a:lnTo>
                  <a:pt x="1277" y="57"/>
                </a:lnTo>
                <a:lnTo>
                  <a:pt x="1278" y="56"/>
                </a:lnTo>
                <a:lnTo>
                  <a:pt x="1278" y="56"/>
                </a:lnTo>
                <a:lnTo>
                  <a:pt x="1278" y="56"/>
                </a:lnTo>
                <a:lnTo>
                  <a:pt x="1279" y="56"/>
                </a:lnTo>
                <a:lnTo>
                  <a:pt x="1279" y="56"/>
                </a:lnTo>
                <a:lnTo>
                  <a:pt x="1280" y="55"/>
                </a:lnTo>
                <a:lnTo>
                  <a:pt x="1280" y="56"/>
                </a:lnTo>
                <a:lnTo>
                  <a:pt x="1280" y="56"/>
                </a:lnTo>
                <a:lnTo>
                  <a:pt x="1282" y="56"/>
                </a:lnTo>
                <a:lnTo>
                  <a:pt x="1282" y="56"/>
                </a:lnTo>
                <a:lnTo>
                  <a:pt x="1282" y="56"/>
                </a:lnTo>
                <a:lnTo>
                  <a:pt x="1283" y="56"/>
                </a:lnTo>
                <a:lnTo>
                  <a:pt x="1283" y="56"/>
                </a:lnTo>
                <a:lnTo>
                  <a:pt x="1283" y="56"/>
                </a:lnTo>
                <a:lnTo>
                  <a:pt x="1284" y="56"/>
                </a:lnTo>
                <a:lnTo>
                  <a:pt x="1284" y="56"/>
                </a:lnTo>
                <a:lnTo>
                  <a:pt x="1285" y="56"/>
                </a:lnTo>
                <a:lnTo>
                  <a:pt x="1285" y="56"/>
                </a:lnTo>
                <a:lnTo>
                  <a:pt x="1285" y="56"/>
                </a:lnTo>
                <a:lnTo>
                  <a:pt x="1286" y="56"/>
                </a:lnTo>
                <a:lnTo>
                  <a:pt x="1286" y="56"/>
                </a:lnTo>
                <a:lnTo>
                  <a:pt x="1286" y="55"/>
                </a:lnTo>
                <a:lnTo>
                  <a:pt x="1287" y="55"/>
                </a:lnTo>
                <a:lnTo>
                  <a:pt x="1287" y="56"/>
                </a:lnTo>
                <a:lnTo>
                  <a:pt x="1287" y="56"/>
                </a:lnTo>
                <a:lnTo>
                  <a:pt x="1288" y="56"/>
                </a:lnTo>
                <a:lnTo>
                  <a:pt x="1288" y="56"/>
                </a:lnTo>
                <a:lnTo>
                  <a:pt x="1289" y="56"/>
                </a:lnTo>
                <a:lnTo>
                  <a:pt x="1289" y="56"/>
                </a:lnTo>
                <a:lnTo>
                  <a:pt x="1289" y="56"/>
                </a:lnTo>
                <a:lnTo>
                  <a:pt x="1291" y="56"/>
                </a:lnTo>
                <a:lnTo>
                  <a:pt x="1291" y="57"/>
                </a:lnTo>
                <a:lnTo>
                  <a:pt x="1291" y="56"/>
                </a:lnTo>
                <a:lnTo>
                  <a:pt x="1292" y="55"/>
                </a:lnTo>
                <a:lnTo>
                  <a:pt x="1292" y="56"/>
                </a:lnTo>
                <a:lnTo>
                  <a:pt x="1292" y="57"/>
                </a:lnTo>
                <a:lnTo>
                  <a:pt x="1293" y="56"/>
                </a:lnTo>
                <a:lnTo>
                  <a:pt x="1293" y="54"/>
                </a:lnTo>
                <a:lnTo>
                  <a:pt x="1294" y="57"/>
                </a:lnTo>
                <a:lnTo>
                  <a:pt x="1294" y="56"/>
                </a:lnTo>
                <a:lnTo>
                  <a:pt x="1294" y="56"/>
                </a:lnTo>
                <a:lnTo>
                  <a:pt x="1295" y="56"/>
                </a:lnTo>
                <a:lnTo>
                  <a:pt x="1295" y="56"/>
                </a:lnTo>
                <a:lnTo>
                  <a:pt x="1295" y="56"/>
                </a:lnTo>
                <a:lnTo>
                  <a:pt x="1296" y="56"/>
                </a:lnTo>
                <a:lnTo>
                  <a:pt x="1296" y="56"/>
                </a:lnTo>
                <a:lnTo>
                  <a:pt x="1297" y="57"/>
                </a:lnTo>
                <a:lnTo>
                  <a:pt x="1297" y="56"/>
                </a:lnTo>
                <a:lnTo>
                  <a:pt x="1297" y="56"/>
                </a:lnTo>
                <a:lnTo>
                  <a:pt x="1298" y="56"/>
                </a:lnTo>
                <a:lnTo>
                  <a:pt x="1298" y="56"/>
                </a:lnTo>
                <a:lnTo>
                  <a:pt x="1298" y="56"/>
                </a:lnTo>
                <a:lnTo>
                  <a:pt x="1300" y="56"/>
                </a:lnTo>
                <a:lnTo>
                  <a:pt x="1300" y="56"/>
                </a:lnTo>
                <a:lnTo>
                  <a:pt x="1300" y="56"/>
                </a:lnTo>
                <a:lnTo>
                  <a:pt x="1301" y="56"/>
                </a:lnTo>
                <a:lnTo>
                  <a:pt x="1301" y="56"/>
                </a:lnTo>
                <a:lnTo>
                  <a:pt x="1302" y="55"/>
                </a:lnTo>
                <a:lnTo>
                  <a:pt x="1302" y="55"/>
                </a:lnTo>
                <a:lnTo>
                  <a:pt x="1302" y="56"/>
                </a:lnTo>
                <a:lnTo>
                  <a:pt x="1303" y="52"/>
                </a:lnTo>
                <a:lnTo>
                  <a:pt x="1303" y="56"/>
                </a:lnTo>
                <a:lnTo>
                  <a:pt x="1303" y="55"/>
                </a:lnTo>
                <a:lnTo>
                  <a:pt x="1304" y="55"/>
                </a:lnTo>
                <a:lnTo>
                  <a:pt x="1304" y="55"/>
                </a:lnTo>
                <a:lnTo>
                  <a:pt x="1304" y="55"/>
                </a:lnTo>
                <a:lnTo>
                  <a:pt x="1305" y="56"/>
                </a:lnTo>
                <a:lnTo>
                  <a:pt x="1305" y="56"/>
                </a:lnTo>
                <a:lnTo>
                  <a:pt x="1306" y="56"/>
                </a:lnTo>
                <a:lnTo>
                  <a:pt x="1306" y="56"/>
                </a:lnTo>
                <a:lnTo>
                  <a:pt x="1306" y="56"/>
                </a:lnTo>
                <a:lnTo>
                  <a:pt x="1307" y="58"/>
                </a:lnTo>
                <a:lnTo>
                  <a:pt x="1307" y="56"/>
                </a:lnTo>
                <a:lnTo>
                  <a:pt x="1307" y="56"/>
                </a:lnTo>
                <a:lnTo>
                  <a:pt x="1309" y="55"/>
                </a:lnTo>
                <a:lnTo>
                  <a:pt x="1309" y="56"/>
                </a:lnTo>
                <a:lnTo>
                  <a:pt x="1309" y="56"/>
                </a:lnTo>
                <a:lnTo>
                  <a:pt x="1310" y="55"/>
                </a:lnTo>
                <a:lnTo>
                  <a:pt x="1310" y="56"/>
                </a:lnTo>
                <a:lnTo>
                  <a:pt x="1311" y="56"/>
                </a:lnTo>
                <a:lnTo>
                  <a:pt x="1311" y="55"/>
                </a:lnTo>
                <a:lnTo>
                  <a:pt x="1311" y="56"/>
                </a:lnTo>
                <a:lnTo>
                  <a:pt x="1312" y="56"/>
                </a:lnTo>
                <a:lnTo>
                  <a:pt x="1312" y="56"/>
                </a:lnTo>
                <a:lnTo>
                  <a:pt x="1312" y="56"/>
                </a:lnTo>
                <a:lnTo>
                  <a:pt x="1313" y="55"/>
                </a:lnTo>
                <a:lnTo>
                  <a:pt x="1313" y="56"/>
                </a:lnTo>
                <a:lnTo>
                  <a:pt x="1313" y="55"/>
                </a:lnTo>
                <a:lnTo>
                  <a:pt x="1314" y="56"/>
                </a:lnTo>
                <a:lnTo>
                  <a:pt x="1314" y="57"/>
                </a:lnTo>
                <a:lnTo>
                  <a:pt x="1315" y="56"/>
                </a:lnTo>
                <a:lnTo>
                  <a:pt x="1315" y="55"/>
                </a:lnTo>
                <a:lnTo>
                  <a:pt x="1315" y="57"/>
                </a:lnTo>
                <a:lnTo>
                  <a:pt x="1316" y="56"/>
                </a:lnTo>
                <a:lnTo>
                  <a:pt x="1316" y="56"/>
                </a:lnTo>
                <a:lnTo>
                  <a:pt x="1316" y="56"/>
                </a:lnTo>
                <a:lnTo>
                  <a:pt x="1318" y="57"/>
                </a:lnTo>
                <a:lnTo>
                  <a:pt x="1318" y="56"/>
                </a:lnTo>
                <a:lnTo>
                  <a:pt x="1318" y="57"/>
                </a:lnTo>
                <a:lnTo>
                  <a:pt x="1319" y="56"/>
                </a:lnTo>
                <a:lnTo>
                  <a:pt x="1319" y="56"/>
                </a:lnTo>
                <a:lnTo>
                  <a:pt x="1320" y="56"/>
                </a:lnTo>
                <a:lnTo>
                  <a:pt x="1320" y="56"/>
                </a:lnTo>
                <a:lnTo>
                  <a:pt x="1320" y="56"/>
                </a:lnTo>
                <a:lnTo>
                  <a:pt x="1321" y="57"/>
                </a:lnTo>
                <a:lnTo>
                  <a:pt x="1321" y="56"/>
                </a:lnTo>
                <a:lnTo>
                  <a:pt x="1321" y="55"/>
                </a:lnTo>
                <a:lnTo>
                  <a:pt x="1322" y="56"/>
                </a:lnTo>
                <a:lnTo>
                  <a:pt x="1322" y="56"/>
                </a:lnTo>
                <a:lnTo>
                  <a:pt x="1322" y="56"/>
                </a:lnTo>
                <a:lnTo>
                  <a:pt x="1323" y="56"/>
                </a:lnTo>
                <a:lnTo>
                  <a:pt x="1323" y="56"/>
                </a:lnTo>
                <a:lnTo>
                  <a:pt x="1324" y="57"/>
                </a:lnTo>
                <a:lnTo>
                  <a:pt x="1324" y="56"/>
                </a:lnTo>
                <a:lnTo>
                  <a:pt x="1324" y="56"/>
                </a:lnTo>
                <a:lnTo>
                  <a:pt x="1325" y="56"/>
                </a:lnTo>
                <a:lnTo>
                  <a:pt x="1325" y="56"/>
                </a:lnTo>
                <a:lnTo>
                  <a:pt x="1325" y="56"/>
                </a:lnTo>
                <a:lnTo>
                  <a:pt x="1327" y="56"/>
                </a:lnTo>
                <a:lnTo>
                  <a:pt x="1327" y="57"/>
                </a:lnTo>
                <a:lnTo>
                  <a:pt x="1327" y="56"/>
                </a:lnTo>
                <a:lnTo>
                  <a:pt x="1328" y="56"/>
                </a:lnTo>
                <a:lnTo>
                  <a:pt x="1328" y="56"/>
                </a:lnTo>
                <a:lnTo>
                  <a:pt x="1329" y="56"/>
                </a:lnTo>
                <a:lnTo>
                  <a:pt x="1329" y="56"/>
                </a:lnTo>
                <a:lnTo>
                  <a:pt x="1329" y="55"/>
                </a:lnTo>
                <a:lnTo>
                  <a:pt x="1330" y="56"/>
                </a:lnTo>
                <a:lnTo>
                  <a:pt x="1330" y="56"/>
                </a:lnTo>
                <a:lnTo>
                  <a:pt x="1330" y="55"/>
                </a:lnTo>
                <a:lnTo>
                  <a:pt x="1331" y="57"/>
                </a:lnTo>
                <a:lnTo>
                  <a:pt x="1331" y="56"/>
                </a:lnTo>
                <a:lnTo>
                  <a:pt x="1331" y="57"/>
                </a:lnTo>
                <a:lnTo>
                  <a:pt x="1332" y="56"/>
                </a:lnTo>
                <a:lnTo>
                  <a:pt x="1332" y="56"/>
                </a:lnTo>
                <a:lnTo>
                  <a:pt x="1333" y="56"/>
                </a:lnTo>
                <a:lnTo>
                  <a:pt x="1333" y="56"/>
                </a:lnTo>
                <a:lnTo>
                  <a:pt x="1333" y="56"/>
                </a:lnTo>
                <a:lnTo>
                  <a:pt x="1334" y="56"/>
                </a:lnTo>
                <a:lnTo>
                  <a:pt x="1334" y="57"/>
                </a:lnTo>
                <a:lnTo>
                  <a:pt x="1334" y="57"/>
                </a:lnTo>
                <a:lnTo>
                  <a:pt x="1336" y="56"/>
                </a:lnTo>
                <a:lnTo>
                  <a:pt x="1336" y="55"/>
                </a:lnTo>
                <a:lnTo>
                  <a:pt x="1336" y="56"/>
                </a:lnTo>
                <a:lnTo>
                  <a:pt x="1337" y="56"/>
                </a:lnTo>
                <a:lnTo>
                  <a:pt x="1337" y="56"/>
                </a:lnTo>
                <a:lnTo>
                  <a:pt x="1338" y="56"/>
                </a:lnTo>
                <a:lnTo>
                  <a:pt x="1338" y="56"/>
                </a:lnTo>
                <a:lnTo>
                  <a:pt x="1338" y="56"/>
                </a:lnTo>
                <a:lnTo>
                  <a:pt x="1339" y="56"/>
                </a:lnTo>
                <a:lnTo>
                  <a:pt x="1339" y="55"/>
                </a:lnTo>
                <a:lnTo>
                  <a:pt x="1339" y="57"/>
                </a:lnTo>
                <a:lnTo>
                  <a:pt x="1340" y="56"/>
                </a:lnTo>
                <a:lnTo>
                  <a:pt x="1340" y="57"/>
                </a:lnTo>
                <a:lnTo>
                  <a:pt x="1341" y="56"/>
                </a:lnTo>
                <a:lnTo>
                  <a:pt x="1341" y="57"/>
                </a:lnTo>
                <a:lnTo>
                  <a:pt x="1341" y="56"/>
                </a:lnTo>
                <a:lnTo>
                  <a:pt x="1342" y="56"/>
                </a:lnTo>
                <a:lnTo>
                  <a:pt x="1342" y="56"/>
                </a:lnTo>
                <a:lnTo>
                  <a:pt x="1342" y="56"/>
                </a:lnTo>
                <a:lnTo>
                  <a:pt x="1343" y="56"/>
                </a:lnTo>
                <a:lnTo>
                  <a:pt x="1343" y="57"/>
                </a:lnTo>
                <a:lnTo>
                  <a:pt x="1343" y="57"/>
                </a:lnTo>
                <a:lnTo>
                  <a:pt x="1345" y="56"/>
                </a:lnTo>
                <a:lnTo>
                  <a:pt x="1345" y="56"/>
                </a:lnTo>
                <a:lnTo>
                  <a:pt x="1346" y="56"/>
                </a:lnTo>
                <a:lnTo>
                  <a:pt x="1346" y="56"/>
                </a:lnTo>
                <a:lnTo>
                  <a:pt x="1346" y="56"/>
                </a:lnTo>
                <a:lnTo>
                  <a:pt x="1347" y="57"/>
                </a:lnTo>
                <a:lnTo>
                  <a:pt x="1347" y="56"/>
                </a:lnTo>
                <a:lnTo>
                  <a:pt x="1347" y="56"/>
                </a:lnTo>
                <a:lnTo>
                  <a:pt x="1348" y="54"/>
                </a:lnTo>
                <a:lnTo>
                  <a:pt x="1348" y="55"/>
                </a:lnTo>
                <a:lnTo>
                  <a:pt x="1348" y="56"/>
                </a:lnTo>
                <a:lnTo>
                  <a:pt x="1349" y="56"/>
                </a:lnTo>
                <a:lnTo>
                  <a:pt x="1349" y="56"/>
                </a:lnTo>
                <a:lnTo>
                  <a:pt x="1350" y="57"/>
                </a:lnTo>
                <a:lnTo>
                  <a:pt x="1350" y="56"/>
                </a:lnTo>
                <a:lnTo>
                  <a:pt x="1350" y="55"/>
                </a:lnTo>
                <a:lnTo>
                  <a:pt x="1351" y="56"/>
                </a:lnTo>
                <a:lnTo>
                  <a:pt x="1351" y="56"/>
                </a:lnTo>
                <a:lnTo>
                  <a:pt x="1351" y="56"/>
                </a:lnTo>
                <a:lnTo>
                  <a:pt x="1352" y="56"/>
                </a:lnTo>
                <a:lnTo>
                  <a:pt x="1352" y="55"/>
                </a:lnTo>
                <a:lnTo>
                  <a:pt x="1352" y="56"/>
                </a:lnTo>
                <a:lnTo>
                  <a:pt x="1354" y="55"/>
                </a:lnTo>
                <a:lnTo>
                  <a:pt x="1354" y="56"/>
                </a:lnTo>
                <a:lnTo>
                  <a:pt x="1355" y="56"/>
                </a:lnTo>
                <a:lnTo>
                  <a:pt x="1355" y="56"/>
                </a:lnTo>
                <a:lnTo>
                  <a:pt x="1355" y="56"/>
                </a:lnTo>
                <a:lnTo>
                  <a:pt x="1356" y="56"/>
                </a:lnTo>
                <a:lnTo>
                  <a:pt x="1356" y="57"/>
                </a:lnTo>
                <a:lnTo>
                  <a:pt x="1356" y="57"/>
                </a:lnTo>
                <a:lnTo>
                  <a:pt x="1357" y="56"/>
                </a:lnTo>
                <a:lnTo>
                  <a:pt x="1357" y="56"/>
                </a:lnTo>
                <a:lnTo>
                  <a:pt x="1357" y="56"/>
                </a:lnTo>
                <a:lnTo>
                  <a:pt x="1358" y="57"/>
                </a:lnTo>
                <a:lnTo>
                  <a:pt x="1358" y="57"/>
                </a:lnTo>
                <a:lnTo>
                  <a:pt x="1359" y="56"/>
                </a:lnTo>
                <a:lnTo>
                  <a:pt x="1359" y="55"/>
                </a:lnTo>
                <a:lnTo>
                  <a:pt x="1359" y="57"/>
                </a:lnTo>
                <a:lnTo>
                  <a:pt x="1360" y="55"/>
                </a:lnTo>
                <a:lnTo>
                  <a:pt x="1360" y="56"/>
                </a:lnTo>
                <a:lnTo>
                  <a:pt x="1360" y="56"/>
                </a:lnTo>
                <a:lnTo>
                  <a:pt x="1361" y="56"/>
                </a:lnTo>
                <a:lnTo>
                  <a:pt x="1361" y="56"/>
                </a:lnTo>
                <a:lnTo>
                  <a:pt x="1361" y="55"/>
                </a:lnTo>
                <a:lnTo>
                  <a:pt x="1363" y="56"/>
                </a:lnTo>
                <a:lnTo>
                  <a:pt x="1363" y="57"/>
                </a:lnTo>
                <a:lnTo>
                  <a:pt x="1364" y="57"/>
                </a:lnTo>
                <a:lnTo>
                  <a:pt x="1364" y="57"/>
                </a:lnTo>
                <a:lnTo>
                  <a:pt x="1364" y="55"/>
                </a:lnTo>
                <a:lnTo>
                  <a:pt x="1365" y="56"/>
                </a:lnTo>
                <a:lnTo>
                  <a:pt x="1365" y="56"/>
                </a:lnTo>
                <a:lnTo>
                  <a:pt x="1365" y="54"/>
                </a:lnTo>
                <a:lnTo>
                  <a:pt x="1366" y="57"/>
                </a:lnTo>
                <a:lnTo>
                  <a:pt x="1366" y="56"/>
                </a:lnTo>
                <a:lnTo>
                  <a:pt x="1366" y="56"/>
                </a:lnTo>
                <a:lnTo>
                  <a:pt x="1367" y="56"/>
                </a:lnTo>
                <a:lnTo>
                  <a:pt x="1367" y="57"/>
                </a:lnTo>
                <a:lnTo>
                  <a:pt x="1368" y="55"/>
                </a:lnTo>
                <a:lnTo>
                  <a:pt x="1368" y="57"/>
                </a:lnTo>
                <a:lnTo>
                  <a:pt x="1368" y="56"/>
                </a:lnTo>
                <a:lnTo>
                  <a:pt x="1369" y="56"/>
                </a:lnTo>
                <a:lnTo>
                  <a:pt x="1369" y="56"/>
                </a:lnTo>
                <a:lnTo>
                  <a:pt x="1369" y="56"/>
                </a:lnTo>
                <a:lnTo>
                  <a:pt x="1370" y="56"/>
                </a:lnTo>
                <a:lnTo>
                  <a:pt x="1370" y="55"/>
                </a:lnTo>
                <a:lnTo>
                  <a:pt x="1370" y="55"/>
                </a:lnTo>
                <a:lnTo>
                  <a:pt x="1372" y="56"/>
                </a:lnTo>
                <a:lnTo>
                  <a:pt x="1372" y="56"/>
                </a:lnTo>
                <a:lnTo>
                  <a:pt x="1373" y="56"/>
                </a:lnTo>
                <a:lnTo>
                  <a:pt x="1373" y="55"/>
                </a:lnTo>
                <a:lnTo>
                  <a:pt x="1373" y="57"/>
                </a:lnTo>
                <a:lnTo>
                  <a:pt x="1374" y="56"/>
                </a:lnTo>
                <a:lnTo>
                  <a:pt x="1374" y="56"/>
                </a:lnTo>
                <a:lnTo>
                  <a:pt x="1374" y="57"/>
                </a:lnTo>
                <a:lnTo>
                  <a:pt x="1375" y="56"/>
                </a:lnTo>
                <a:lnTo>
                  <a:pt x="1375" y="56"/>
                </a:lnTo>
                <a:lnTo>
                  <a:pt x="1375" y="56"/>
                </a:lnTo>
                <a:lnTo>
                  <a:pt x="1376" y="56"/>
                </a:lnTo>
                <a:lnTo>
                  <a:pt x="1376" y="56"/>
                </a:lnTo>
                <a:lnTo>
                  <a:pt x="1377" y="58"/>
                </a:lnTo>
                <a:lnTo>
                  <a:pt x="1377" y="56"/>
                </a:lnTo>
                <a:lnTo>
                  <a:pt x="1377" y="56"/>
                </a:lnTo>
                <a:lnTo>
                  <a:pt x="1378" y="56"/>
                </a:lnTo>
                <a:lnTo>
                  <a:pt x="1378" y="56"/>
                </a:lnTo>
                <a:lnTo>
                  <a:pt x="1378" y="56"/>
                </a:lnTo>
                <a:lnTo>
                  <a:pt x="1379" y="56"/>
                </a:lnTo>
                <a:lnTo>
                  <a:pt x="1379" y="57"/>
                </a:lnTo>
                <a:lnTo>
                  <a:pt x="1381" y="56"/>
                </a:lnTo>
                <a:lnTo>
                  <a:pt x="1381" y="54"/>
                </a:lnTo>
                <a:lnTo>
                  <a:pt x="1381" y="56"/>
                </a:lnTo>
                <a:lnTo>
                  <a:pt x="1382" y="56"/>
                </a:lnTo>
                <a:lnTo>
                  <a:pt x="1382" y="56"/>
                </a:lnTo>
                <a:lnTo>
                  <a:pt x="1382" y="57"/>
                </a:lnTo>
                <a:lnTo>
                  <a:pt x="1383" y="56"/>
                </a:lnTo>
                <a:lnTo>
                  <a:pt x="1383" y="54"/>
                </a:lnTo>
                <a:lnTo>
                  <a:pt x="1383" y="55"/>
                </a:lnTo>
                <a:lnTo>
                  <a:pt x="1384" y="56"/>
                </a:lnTo>
                <a:lnTo>
                  <a:pt x="1384" y="55"/>
                </a:lnTo>
                <a:lnTo>
                  <a:pt x="1385" y="56"/>
                </a:lnTo>
                <a:lnTo>
                  <a:pt x="1385" y="56"/>
                </a:lnTo>
                <a:lnTo>
                  <a:pt x="1385" y="55"/>
                </a:lnTo>
                <a:lnTo>
                  <a:pt x="1386" y="55"/>
                </a:lnTo>
                <a:lnTo>
                  <a:pt x="1386" y="56"/>
                </a:lnTo>
                <a:lnTo>
                  <a:pt x="1386" y="54"/>
                </a:lnTo>
                <a:lnTo>
                  <a:pt x="1387" y="56"/>
                </a:lnTo>
                <a:lnTo>
                  <a:pt x="1387" y="56"/>
                </a:lnTo>
                <a:lnTo>
                  <a:pt x="1387" y="56"/>
                </a:lnTo>
                <a:lnTo>
                  <a:pt x="1388" y="56"/>
                </a:lnTo>
                <a:lnTo>
                  <a:pt x="1388" y="56"/>
                </a:lnTo>
                <a:lnTo>
                  <a:pt x="1390" y="56"/>
                </a:lnTo>
                <a:lnTo>
                  <a:pt x="1390" y="57"/>
                </a:lnTo>
                <a:lnTo>
                  <a:pt x="1390" y="56"/>
                </a:lnTo>
                <a:lnTo>
                  <a:pt x="1391" y="56"/>
                </a:lnTo>
                <a:lnTo>
                  <a:pt x="1391" y="56"/>
                </a:lnTo>
                <a:lnTo>
                  <a:pt x="1391" y="56"/>
                </a:lnTo>
                <a:lnTo>
                  <a:pt x="1392" y="52"/>
                </a:lnTo>
                <a:lnTo>
                  <a:pt x="1392" y="55"/>
                </a:lnTo>
                <a:lnTo>
                  <a:pt x="1392" y="56"/>
                </a:lnTo>
                <a:lnTo>
                  <a:pt x="1393" y="56"/>
                </a:lnTo>
                <a:lnTo>
                  <a:pt x="1393" y="56"/>
                </a:lnTo>
                <a:lnTo>
                  <a:pt x="1394" y="56"/>
                </a:lnTo>
                <a:lnTo>
                  <a:pt x="1394" y="56"/>
                </a:lnTo>
                <a:lnTo>
                  <a:pt x="1394" y="56"/>
                </a:lnTo>
                <a:lnTo>
                  <a:pt x="1395" y="56"/>
                </a:lnTo>
                <a:lnTo>
                  <a:pt x="1395" y="56"/>
                </a:lnTo>
                <a:lnTo>
                  <a:pt x="1395" y="56"/>
                </a:lnTo>
                <a:lnTo>
                  <a:pt x="1396" y="56"/>
                </a:lnTo>
                <a:lnTo>
                  <a:pt x="1396" y="56"/>
                </a:lnTo>
                <a:lnTo>
                  <a:pt x="1396" y="56"/>
                </a:lnTo>
                <a:lnTo>
                  <a:pt x="1397" y="56"/>
                </a:lnTo>
                <a:lnTo>
                  <a:pt x="1397" y="56"/>
                </a:lnTo>
                <a:lnTo>
                  <a:pt x="1398" y="56"/>
                </a:lnTo>
                <a:lnTo>
                  <a:pt x="1398" y="55"/>
                </a:lnTo>
                <a:lnTo>
                  <a:pt x="1398" y="56"/>
                </a:lnTo>
                <a:lnTo>
                  <a:pt x="1400" y="55"/>
                </a:lnTo>
                <a:lnTo>
                  <a:pt x="1400" y="56"/>
                </a:lnTo>
                <a:lnTo>
                  <a:pt x="1400" y="56"/>
                </a:lnTo>
                <a:lnTo>
                  <a:pt x="1401" y="56"/>
                </a:lnTo>
                <a:lnTo>
                  <a:pt x="1401" y="56"/>
                </a:lnTo>
                <a:lnTo>
                  <a:pt x="1401" y="57"/>
                </a:lnTo>
                <a:lnTo>
                  <a:pt x="1402" y="55"/>
                </a:lnTo>
                <a:lnTo>
                  <a:pt x="1402" y="57"/>
                </a:lnTo>
                <a:lnTo>
                  <a:pt x="1403" y="56"/>
                </a:lnTo>
                <a:lnTo>
                  <a:pt x="1403" y="56"/>
                </a:lnTo>
                <a:lnTo>
                  <a:pt x="1403" y="56"/>
                </a:lnTo>
                <a:lnTo>
                  <a:pt x="1404" y="56"/>
                </a:lnTo>
                <a:lnTo>
                  <a:pt x="1404" y="54"/>
                </a:lnTo>
                <a:lnTo>
                  <a:pt x="1404" y="56"/>
                </a:lnTo>
                <a:lnTo>
                  <a:pt x="1405" y="56"/>
                </a:lnTo>
                <a:lnTo>
                  <a:pt x="1405" y="56"/>
                </a:lnTo>
                <a:lnTo>
                  <a:pt x="1405" y="56"/>
                </a:lnTo>
                <a:lnTo>
                  <a:pt x="1406" y="56"/>
                </a:lnTo>
                <a:lnTo>
                  <a:pt x="1406" y="56"/>
                </a:lnTo>
                <a:lnTo>
                  <a:pt x="1407" y="57"/>
                </a:lnTo>
                <a:lnTo>
                  <a:pt x="1407" y="55"/>
                </a:lnTo>
                <a:lnTo>
                  <a:pt x="1407" y="55"/>
                </a:lnTo>
                <a:lnTo>
                  <a:pt x="1409" y="56"/>
                </a:lnTo>
                <a:lnTo>
                  <a:pt x="1409" y="57"/>
                </a:lnTo>
                <a:lnTo>
                  <a:pt x="1409" y="55"/>
                </a:lnTo>
                <a:lnTo>
                  <a:pt x="1410" y="56"/>
                </a:lnTo>
                <a:lnTo>
                  <a:pt x="1410" y="56"/>
                </a:lnTo>
                <a:lnTo>
                  <a:pt x="1410" y="57"/>
                </a:lnTo>
                <a:lnTo>
                  <a:pt x="1411" y="56"/>
                </a:lnTo>
                <a:lnTo>
                  <a:pt x="1411" y="56"/>
                </a:lnTo>
                <a:lnTo>
                  <a:pt x="1412" y="56"/>
                </a:lnTo>
                <a:lnTo>
                  <a:pt x="1412" y="56"/>
                </a:lnTo>
                <a:lnTo>
                  <a:pt x="1412" y="56"/>
                </a:lnTo>
                <a:lnTo>
                  <a:pt x="1413" y="56"/>
                </a:lnTo>
                <a:lnTo>
                  <a:pt x="1413" y="56"/>
                </a:lnTo>
                <a:lnTo>
                  <a:pt x="1413" y="56"/>
                </a:lnTo>
                <a:lnTo>
                  <a:pt x="1414" y="55"/>
                </a:lnTo>
                <a:lnTo>
                  <a:pt x="1414" y="57"/>
                </a:lnTo>
                <a:lnTo>
                  <a:pt x="1414" y="56"/>
                </a:lnTo>
                <a:lnTo>
                  <a:pt x="1415" y="56"/>
                </a:lnTo>
                <a:lnTo>
                  <a:pt x="1415" y="56"/>
                </a:lnTo>
                <a:lnTo>
                  <a:pt x="1416" y="57"/>
                </a:lnTo>
                <a:lnTo>
                  <a:pt x="1416" y="57"/>
                </a:lnTo>
                <a:lnTo>
                  <a:pt x="1416" y="58"/>
                </a:lnTo>
                <a:lnTo>
                  <a:pt x="1418" y="56"/>
                </a:lnTo>
                <a:lnTo>
                  <a:pt x="1418" y="56"/>
                </a:lnTo>
                <a:lnTo>
                  <a:pt x="1418" y="57"/>
                </a:lnTo>
                <a:lnTo>
                  <a:pt x="1419" y="57"/>
                </a:lnTo>
                <a:lnTo>
                  <a:pt x="1419" y="56"/>
                </a:lnTo>
                <a:lnTo>
                  <a:pt x="1419" y="56"/>
                </a:lnTo>
                <a:lnTo>
                  <a:pt x="1420" y="57"/>
                </a:lnTo>
                <a:lnTo>
                  <a:pt x="1420" y="56"/>
                </a:lnTo>
                <a:lnTo>
                  <a:pt x="1421" y="56"/>
                </a:lnTo>
                <a:lnTo>
                  <a:pt x="1421" y="55"/>
                </a:lnTo>
                <a:lnTo>
                  <a:pt x="1421" y="56"/>
                </a:lnTo>
                <a:lnTo>
                  <a:pt x="1422" y="57"/>
                </a:lnTo>
                <a:lnTo>
                  <a:pt x="1422" y="58"/>
                </a:lnTo>
                <a:lnTo>
                  <a:pt x="1422" y="56"/>
                </a:lnTo>
                <a:lnTo>
                  <a:pt x="1423" y="57"/>
                </a:lnTo>
                <a:lnTo>
                  <a:pt x="1423" y="58"/>
                </a:lnTo>
                <a:lnTo>
                  <a:pt x="1424" y="58"/>
                </a:lnTo>
                <a:lnTo>
                  <a:pt x="1424" y="57"/>
                </a:lnTo>
                <a:lnTo>
                  <a:pt x="1424" y="58"/>
                </a:lnTo>
                <a:lnTo>
                  <a:pt x="1425" y="56"/>
                </a:lnTo>
                <a:lnTo>
                  <a:pt x="1425" y="56"/>
                </a:lnTo>
                <a:lnTo>
                  <a:pt x="1425" y="57"/>
                </a:lnTo>
                <a:lnTo>
                  <a:pt x="1427" y="56"/>
                </a:lnTo>
                <a:lnTo>
                  <a:pt x="1427" y="56"/>
                </a:lnTo>
                <a:lnTo>
                  <a:pt x="1427" y="57"/>
                </a:lnTo>
                <a:lnTo>
                  <a:pt x="1428" y="57"/>
                </a:lnTo>
                <a:lnTo>
                  <a:pt x="1428" y="56"/>
                </a:lnTo>
                <a:lnTo>
                  <a:pt x="1429" y="56"/>
                </a:lnTo>
                <a:lnTo>
                  <a:pt x="1429" y="56"/>
                </a:lnTo>
                <a:lnTo>
                  <a:pt x="1429" y="56"/>
                </a:lnTo>
                <a:lnTo>
                  <a:pt x="1430" y="55"/>
                </a:lnTo>
                <a:lnTo>
                  <a:pt x="1430" y="55"/>
                </a:lnTo>
                <a:lnTo>
                  <a:pt x="1430" y="55"/>
                </a:lnTo>
                <a:lnTo>
                  <a:pt x="1431" y="56"/>
                </a:lnTo>
                <a:lnTo>
                  <a:pt x="1431" y="56"/>
                </a:lnTo>
                <a:lnTo>
                  <a:pt x="1431" y="57"/>
                </a:lnTo>
                <a:lnTo>
                  <a:pt x="1432" y="56"/>
                </a:lnTo>
                <a:lnTo>
                  <a:pt x="1432" y="57"/>
                </a:lnTo>
                <a:lnTo>
                  <a:pt x="1433" y="56"/>
                </a:lnTo>
                <a:lnTo>
                  <a:pt x="1433" y="56"/>
                </a:lnTo>
                <a:lnTo>
                  <a:pt x="1433" y="56"/>
                </a:lnTo>
                <a:lnTo>
                  <a:pt x="1434" y="55"/>
                </a:lnTo>
                <a:lnTo>
                  <a:pt x="1434" y="56"/>
                </a:lnTo>
                <a:lnTo>
                  <a:pt x="1434" y="56"/>
                </a:lnTo>
                <a:lnTo>
                  <a:pt x="1436" y="56"/>
                </a:lnTo>
                <a:lnTo>
                  <a:pt x="1436" y="57"/>
                </a:lnTo>
                <a:lnTo>
                  <a:pt x="1436" y="57"/>
                </a:lnTo>
                <a:lnTo>
                  <a:pt x="1437" y="56"/>
                </a:lnTo>
                <a:lnTo>
                  <a:pt x="1437" y="56"/>
                </a:lnTo>
                <a:lnTo>
                  <a:pt x="1438" y="56"/>
                </a:lnTo>
                <a:lnTo>
                  <a:pt x="1438" y="56"/>
                </a:lnTo>
                <a:lnTo>
                  <a:pt x="1438" y="56"/>
                </a:lnTo>
                <a:lnTo>
                  <a:pt x="1439" y="56"/>
                </a:lnTo>
                <a:lnTo>
                  <a:pt x="1439" y="57"/>
                </a:lnTo>
                <a:lnTo>
                  <a:pt x="1439" y="56"/>
                </a:lnTo>
                <a:lnTo>
                  <a:pt x="1440" y="56"/>
                </a:lnTo>
                <a:lnTo>
                  <a:pt x="1440" y="56"/>
                </a:lnTo>
                <a:lnTo>
                  <a:pt x="1440" y="56"/>
                </a:lnTo>
                <a:lnTo>
                  <a:pt x="1441" y="56"/>
                </a:lnTo>
                <a:lnTo>
                  <a:pt x="1441" y="57"/>
                </a:lnTo>
                <a:lnTo>
                  <a:pt x="1442" y="55"/>
                </a:lnTo>
                <a:lnTo>
                  <a:pt x="1442" y="56"/>
                </a:lnTo>
                <a:lnTo>
                  <a:pt x="1442" y="56"/>
                </a:lnTo>
                <a:lnTo>
                  <a:pt x="1443" y="56"/>
                </a:lnTo>
                <a:lnTo>
                  <a:pt x="1443" y="55"/>
                </a:lnTo>
                <a:lnTo>
                  <a:pt x="1443" y="56"/>
                </a:lnTo>
                <a:lnTo>
                  <a:pt x="1445" y="57"/>
                </a:lnTo>
                <a:lnTo>
                  <a:pt x="1445" y="55"/>
                </a:lnTo>
                <a:lnTo>
                  <a:pt x="1445" y="56"/>
                </a:lnTo>
                <a:lnTo>
                  <a:pt x="1446" y="56"/>
                </a:lnTo>
                <a:lnTo>
                  <a:pt x="1446" y="56"/>
                </a:lnTo>
                <a:lnTo>
                  <a:pt x="1447" y="56"/>
                </a:lnTo>
                <a:lnTo>
                  <a:pt x="1447" y="55"/>
                </a:lnTo>
                <a:lnTo>
                  <a:pt x="1447" y="56"/>
                </a:lnTo>
                <a:lnTo>
                  <a:pt x="1448" y="57"/>
                </a:lnTo>
                <a:lnTo>
                  <a:pt x="1448" y="56"/>
                </a:lnTo>
                <a:lnTo>
                  <a:pt x="1448" y="56"/>
                </a:lnTo>
                <a:lnTo>
                  <a:pt x="1449" y="56"/>
                </a:lnTo>
                <a:lnTo>
                  <a:pt x="1449" y="55"/>
                </a:lnTo>
                <a:lnTo>
                  <a:pt x="1449" y="56"/>
                </a:lnTo>
                <a:lnTo>
                  <a:pt x="1450" y="56"/>
                </a:lnTo>
                <a:lnTo>
                  <a:pt x="1450" y="56"/>
                </a:lnTo>
                <a:lnTo>
                  <a:pt x="1451" y="56"/>
                </a:lnTo>
                <a:lnTo>
                  <a:pt x="1451" y="56"/>
                </a:lnTo>
                <a:lnTo>
                  <a:pt x="1451" y="56"/>
                </a:lnTo>
                <a:lnTo>
                  <a:pt x="1452" y="56"/>
                </a:lnTo>
                <a:lnTo>
                  <a:pt x="1452" y="56"/>
                </a:lnTo>
                <a:lnTo>
                  <a:pt x="1452" y="56"/>
                </a:lnTo>
                <a:lnTo>
                  <a:pt x="1454" y="56"/>
                </a:lnTo>
                <a:lnTo>
                  <a:pt x="1454" y="56"/>
                </a:lnTo>
                <a:lnTo>
                  <a:pt x="1454" y="56"/>
                </a:lnTo>
                <a:lnTo>
                  <a:pt x="1455" y="56"/>
                </a:lnTo>
                <a:lnTo>
                  <a:pt x="1455" y="56"/>
                </a:lnTo>
                <a:lnTo>
                  <a:pt x="1456" y="56"/>
                </a:lnTo>
                <a:lnTo>
                  <a:pt x="1456" y="55"/>
                </a:lnTo>
                <a:lnTo>
                  <a:pt x="1456" y="56"/>
                </a:lnTo>
                <a:lnTo>
                  <a:pt x="1457" y="56"/>
                </a:lnTo>
                <a:lnTo>
                  <a:pt x="1457" y="56"/>
                </a:lnTo>
                <a:lnTo>
                  <a:pt x="1457" y="56"/>
                </a:lnTo>
                <a:lnTo>
                  <a:pt x="1458" y="57"/>
                </a:lnTo>
                <a:lnTo>
                  <a:pt x="1458" y="56"/>
                </a:lnTo>
                <a:lnTo>
                  <a:pt x="1458" y="56"/>
                </a:lnTo>
                <a:lnTo>
                  <a:pt x="1459" y="57"/>
                </a:lnTo>
                <a:lnTo>
                  <a:pt x="1459" y="55"/>
                </a:lnTo>
                <a:lnTo>
                  <a:pt x="1460" y="56"/>
                </a:lnTo>
                <a:lnTo>
                  <a:pt x="1460" y="56"/>
                </a:lnTo>
                <a:lnTo>
                  <a:pt x="1460" y="56"/>
                </a:lnTo>
                <a:lnTo>
                  <a:pt x="1461" y="58"/>
                </a:lnTo>
                <a:lnTo>
                  <a:pt x="1461" y="56"/>
                </a:lnTo>
                <a:lnTo>
                  <a:pt x="1461" y="56"/>
                </a:lnTo>
                <a:lnTo>
                  <a:pt x="1463" y="56"/>
                </a:lnTo>
                <a:lnTo>
                  <a:pt x="1463" y="56"/>
                </a:lnTo>
                <a:lnTo>
                  <a:pt x="1463" y="56"/>
                </a:lnTo>
                <a:lnTo>
                  <a:pt x="1464" y="56"/>
                </a:lnTo>
                <a:lnTo>
                  <a:pt x="1464" y="56"/>
                </a:lnTo>
                <a:lnTo>
                  <a:pt x="1465" y="56"/>
                </a:lnTo>
                <a:lnTo>
                  <a:pt x="1465" y="55"/>
                </a:lnTo>
                <a:lnTo>
                  <a:pt x="1465" y="55"/>
                </a:lnTo>
                <a:lnTo>
                  <a:pt x="1466" y="56"/>
                </a:lnTo>
                <a:lnTo>
                  <a:pt x="1466" y="56"/>
                </a:lnTo>
                <a:lnTo>
                  <a:pt x="1466" y="56"/>
                </a:lnTo>
                <a:lnTo>
                  <a:pt x="1467" y="56"/>
                </a:lnTo>
                <a:lnTo>
                  <a:pt x="1467" y="57"/>
                </a:lnTo>
                <a:lnTo>
                  <a:pt x="1468" y="52"/>
                </a:lnTo>
                <a:lnTo>
                  <a:pt x="1468" y="56"/>
                </a:lnTo>
                <a:lnTo>
                  <a:pt x="1468" y="56"/>
                </a:lnTo>
                <a:lnTo>
                  <a:pt x="1469" y="56"/>
                </a:lnTo>
                <a:lnTo>
                  <a:pt x="1469" y="56"/>
                </a:lnTo>
                <a:lnTo>
                  <a:pt x="1469" y="56"/>
                </a:lnTo>
                <a:lnTo>
                  <a:pt x="1470" y="57"/>
                </a:lnTo>
                <a:lnTo>
                  <a:pt x="1470" y="57"/>
                </a:lnTo>
                <a:lnTo>
                  <a:pt x="1470" y="56"/>
                </a:lnTo>
                <a:lnTo>
                  <a:pt x="1472" y="58"/>
                </a:lnTo>
                <a:lnTo>
                  <a:pt x="1472" y="56"/>
                </a:lnTo>
                <a:lnTo>
                  <a:pt x="1473" y="56"/>
                </a:lnTo>
                <a:lnTo>
                  <a:pt x="1473" y="55"/>
                </a:lnTo>
                <a:lnTo>
                  <a:pt x="1473" y="56"/>
                </a:lnTo>
                <a:lnTo>
                  <a:pt x="1474" y="56"/>
                </a:lnTo>
                <a:lnTo>
                  <a:pt x="1474" y="55"/>
                </a:lnTo>
                <a:lnTo>
                  <a:pt x="1474" y="56"/>
                </a:lnTo>
                <a:lnTo>
                  <a:pt x="1475" y="56"/>
                </a:lnTo>
                <a:lnTo>
                  <a:pt x="1475" y="56"/>
                </a:lnTo>
                <a:lnTo>
                  <a:pt x="1475" y="56"/>
                </a:lnTo>
                <a:lnTo>
                  <a:pt x="1476" y="56"/>
                </a:lnTo>
                <a:lnTo>
                  <a:pt x="1476" y="56"/>
                </a:lnTo>
                <a:lnTo>
                  <a:pt x="1477" y="56"/>
                </a:lnTo>
                <a:lnTo>
                  <a:pt x="1477" y="56"/>
                </a:lnTo>
                <a:lnTo>
                  <a:pt x="1477" y="56"/>
                </a:lnTo>
                <a:lnTo>
                  <a:pt x="1478" y="56"/>
                </a:lnTo>
                <a:lnTo>
                  <a:pt x="1478" y="56"/>
                </a:lnTo>
                <a:lnTo>
                  <a:pt x="1478" y="56"/>
                </a:lnTo>
                <a:lnTo>
                  <a:pt x="1479" y="56"/>
                </a:lnTo>
                <a:lnTo>
                  <a:pt x="1479" y="56"/>
                </a:lnTo>
                <a:lnTo>
                  <a:pt x="1479" y="56"/>
                </a:lnTo>
                <a:lnTo>
                  <a:pt x="1481" y="56"/>
                </a:lnTo>
                <a:lnTo>
                  <a:pt x="1481" y="57"/>
                </a:lnTo>
                <a:lnTo>
                  <a:pt x="1482" y="56"/>
                </a:lnTo>
                <a:lnTo>
                  <a:pt x="1482" y="56"/>
                </a:lnTo>
                <a:lnTo>
                  <a:pt x="1482" y="55"/>
                </a:lnTo>
                <a:lnTo>
                  <a:pt x="1483" y="56"/>
                </a:lnTo>
                <a:lnTo>
                  <a:pt x="1483" y="56"/>
                </a:lnTo>
                <a:lnTo>
                  <a:pt x="1483" y="56"/>
                </a:lnTo>
                <a:lnTo>
                  <a:pt x="1484" y="56"/>
                </a:lnTo>
                <a:lnTo>
                  <a:pt x="1484" y="56"/>
                </a:lnTo>
                <a:lnTo>
                  <a:pt x="1484" y="56"/>
                </a:lnTo>
                <a:lnTo>
                  <a:pt x="1485" y="55"/>
                </a:lnTo>
                <a:lnTo>
                  <a:pt x="1485" y="56"/>
                </a:lnTo>
                <a:lnTo>
                  <a:pt x="1486" y="57"/>
                </a:lnTo>
                <a:lnTo>
                  <a:pt x="1486" y="56"/>
                </a:lnTo>
                <a:lnTo>
                  <a:pt x="1486" y="55"/>
                </a:lnTo>
                <a:lnTo>
                  <a:pt x="1487" y="56"/>
                </a:lnTo>
                <a:lnTo>
                  <a:pt x="1487" y="56"/>
                </a:lnTo>
                <a:lnTo>
                  <a:pt x="1487" y="56"/>
                </a:lnTo>
                <a:lnTo>
                  <a:pt x="1488" y="56"/>
                </a:lnTo>
                <a:lnTo>
                  <a:pt x="1488" y="56"/>
                </a:lnTo>
                <a:lnTo>
                  <a:pt x="1488" y="55"/>
                </a:lnTo>
                <a:lnTo>
                  <a:pt x="1490" y="55"/>
                </a:lnTo>
                <a:lnTo>
                  <a:pt x="1490" y="56"/>
                </a:lnTo>
                <a:lnTo>
                  <a:pt x="1491" y="56"/>
                </a:lnTo>
                <a:lnTo>
                  <a:pt x="1491" y="56"/>
                </a:lnTo>
                <a:lnTo>
                  <a:pt x="1491" y="57"/>
                </a:lnTo>
                <a:lnTo>
                  <a:pt x="1492" y="56"/>
                </a:lnTo>
                <a:lnTo>
                  <a:pt x="1492" y="56"/>
                </a:lnTo>
                <a:lnTo>
                  <a:pt x="1492" y="57"/>
                </a:lnTo>
                <a:lnTo>
                  <a:pt x="1493" y="56"/>
                </a:lnTo>
                <a:lnTo>
                  <a:pt x="1493" y="57"/>
                </a:lnTo>
                <a:lnTo>
                  <a:pt x="1493" y="56"/>
                </a:lnTo>
                <a:lnTo>
                  <a:pt x="1494" y="56"/>
                </a:lnTo>
                <a:lnTo>
                  <a:pt x="1494" y="56"/>
                </a:lnTo>
                <a:lnTo>
                  <a:pt x="1495" y="56"/>
                </a:lnTo>
                <a:lnTo>
                  <a:pt x="1495" y="56"/>
                </a:lnTo>
                <a:lnTo>
                  <a:pt x="1495" y="55"/>
                </a:lnTo>
                <a:lnTo>
                  <a:pt x="1496" y="56"/>
                </a:lnTo>
                <a:lnTo>
                  <a:pt x="1496" y="57"/>
                </a:lnTo>
                <a:lnTo>
                  <a:pt x="1496" y="56"/>
                </a:lnTo>
                <a:lnTo>
                  <a:pt x="1497" y="56"/>
                </a:lnTo>
                <a:lnTo>
                  <a:pt x="1497" y="56"/>
                </a:lnTo>
                <a:lnTo>
                  <a:pt x="1497" y="57"/>
                </a:lnTo>
                <a:lnTo>
                  <a:pt x="1499" y="57"/>
                </a:lnTo>
                <a:lnTo>
                  <a:pt x="1499" y="56"/>
                </a:lnTo>
                <a:lnTo>
                  <a:pt x="1500" y="56"/>
                </a:lnTo>
                <a:lnTo>
                  <a:pt x="1500" y="56"/>
                </a:lnTo>
                <a:lnTo>
                  <a:pt x="1500" y="56"/>
                </a:lnTo>
                <a:lnTo>
                  <a:pt x="1501" y="57"/>
                </a:lnTo>
                <a:lnTo>
                  <a:pt x="1501" y="56"/>
                </a:lnTo>
                <a:lnTo>
                  <a:pt x="1501" y="56"/>
                </a:lnTo>
                <a:lnTo>
                  <a:pt x="1502" y="56"/>
                </a:lnTo>
                <a:lnTo>
                  <a:pt x="1502" y="56"/>
                </a:lnTo>
                <a:lnTo>
                  <a:pt x="1502" y="57"/>
                </a:lnTo>
                <a:lnTo>
                  <a:pt x="1503" y="56"/>
                </a:lnTo>
                <a:lnTo>
                  <a:pt x="1503" y="54"/>
                </a:lnTo>
                <a:lnTo>
                  <a:pt x="1504" y="57"/>
                </a:lnTo>
                <a:lnTo>
                  <a:pt x="1504" y="56"/>
                </a:lnTo>
                <a:lnTo>
                  <a:pt x="1504" y="56"/>
                </a:lnTo>
                <a:lnTo>
                  <a:pt x="1505" y="57"/>
                </a:lnTo>
                <a:lnTo>
                  <a:pt x="1505" y="56"/>
                </a:lnTo>
                <a:lnTo>
                  <a:pt x="1505" y="56"/>
                </a:lnTo>
                <a:lnTo>
                  <a:pt x="1506" y="56"/>
                </a:lnTo>
                <a:lnTo>
                  <a:pt x="1506" y="56"/>
                </a:lnTo>
                <a:lnTo>
                  <a:pt x="1506" y="57"/>
                </a:lnTo>
                <a:lnTo>
                  <a:pt x="1508" y="56"/>
                </a:lnTo>
                <a:lnTo>
                  <a:pt x="1508" y="56"/>
                </a:lnTo>
                <a:lnTo>
                  <a:pt x="1509" y="58"/>
                </a:lnTo>
                <a:lnTo>
                  <a:pt x="1509" y="56"/>
                </a:lnTo>
                <a:lnTo>
                  <a:pt x="1509" y="56"/>
                </a:lnTo>
                <a:lnTo>
                  <a:pt x="1510" y="56"/>
                </a:lnTo>
                <a:lnTo>
                  <a:pt x="1510" y="57"/>
                </a:lnTo>
                <a:lnTo>
                  <a:pt x="1510" y="56"/>
                </a:lnTo>
                <a:lnTo>
                  <a:pt x="1511" y="56"/>
                </a:lnTo>
                <a:lnTo>
                  <a:pt x="1511" y="56"/>
                </a:lnTo>
                <a:lnTo>
                  <a:pt x="1512" y="56"/>
                </a:lnTo>
                <a:lnTo>
                  <a:pt x="1512" y="56"/>
                </a:lnTo>
                <a:lnTo>
                  <a:pt x="1512" y="56"/>
                </a:lnTo>
                <a:lnTo>
                  <a:pt x="1513" y="56"/>
                </a:lnTo>
                <a:lnTo>
                  <a:pt x="1513" y="58"/>
                </a:lnTo>
                <a:lnTo>
                  <a:pt x="1513" y="56"/>
                </a:lnTo>
                <a:lnTo>
                  <a:pt x="1514" y="56"/>
                </a:lnTo>
                <a:lnTo>
                  <a:pt x="1514" y="58"/>
                </a:lnTo>
                <a:lnTo>
                  <a:pt x="1514" y="56"/>
                </a:lnTo>
                <a:lnTo>
                  <a:pt x="1515" y="52"/>
                </a:lnTo>
                <a:lnTo>
                  <a:pt x="1515" y="55"/>
                </a:lnTo>
                <a:lnTo>
                  <a:pt x="1517" y="56"/>
                </a:lnTo>
                <a:lnTo>
                  <a:pt x="1517" y="56"/>
                </a:lnTo>
                <a:lnTo>
                  <a:pt x="1517" y="56"/>
                </a:lnTo>
                <a:lnTo>
                  <a:pt x="1518" y="56"/>
                </a:lnTo>
                <a:lnTo>
                  <a:pt x="1518" y="55"/>
                </a:lnTo>
                <a:lnTo>
                  <a:pt x="1518" y="56"/>
                </a:lnTo>
                <a:lnTo>
                  <a:pt x="1519" y="56"/>
                </a:lnTo>
                <a:lnTo>
                  <a:pt x="1519" y="55"/>
                </a:lnTo>
                <a:lnTo>
                  <a:pt x="1519" y="56"/>
                </a:lnTo>
                <a:lnTo>
                  <a:pt x="1520" y="57"/>
                </a:lnTo>
                <a:lnTo>
                  <a:pt x="1520" y="57"/>
                </a:lnTo>
                <a:lnTo>
                  <a:pt x="1521" y="56"/>
                </a:lnTo>
                <a:lnTo>
                  <a:pt x="1521" y="57"/>
                </a:lnTo>
                <a:lnTo>
                  <a:pt x="1521" y="56"/>
                </a:lnTo>
                <a:lnTo>
                  <a:pt x="1522" y="57"/>
                </a:lnTo>
                <a:lnTo>
                  <a:pt x="1522" y="56"/>
                </a:lnTo>
                <a:lnTo>
                  <a:pt x="1522" y="56"/>
                </a:lnTo>
                <a:lnTo>
                  <a:pt x="1523" y="56"/>
                </a:lnTo>
                <a:lnTo>
                  <a:pt x="1523" y="57"/>
                </a:lnTo>
                <a:lnTo>
                  <a:pt x="1523" y="55"/>
                </a:lnTo>
                <a:lnTo>
                  <a:pt x="1524" y="56"/>
                </a:lnTo>
                <a:lnTo>
                  <a:pt x="1524" y="56"/>
                </a:lnTo>
                <a:lnTo>
                  <a:pt x="1526" y="56"/>
                </a:lnTo>
                <a:lnTo>
                  <a:pt x="1526" y="56"/>
                </a:lnTo>
                <a:lnTo>
                  <a:pt x="1526" y="56"/>
                </a:lnTo>
                <a:lnTo>
                  <a:pt x="1527" y="57"/>
                </a:lnTo>
                <a:lnTo>
                  <a:pt x="1527" y="58"/>
                </a:lnTo>
                <a:lnTo>
                  <a:pt x="1527" y="56"/>
                </a:lnTo>
                <a:lnTo>
                  <a:pt x="1528" y="56"/>
                </a:lnTo>
                <a:lnTo>
                  <a:pt x="1528" y="56"/>
                </a:lnTo>
                <a:lnTo>
                  <a:pt x="1528" y="56"/>
                </a:lnTo>
                <a:lnTo>
                  <a:pt x="1529" y="55"/>
                </a:lnTo>
                <a:lnTo>
                  <a:pt x="1529" y="54"/>
                </a:lnTo>
                <a:lnTo>
                  <a:pt x="1530" y="55"/>
                </a:lnTo>
                <a:lnTo>
                  <a:pt x="1530" y="57"/>
                </a:lnTo>
                <a:lnTo>
                  <a:pt x="1530" y="56"/>
                </a:lnTo>
                <a:lnTo>
                  <a:pt x="1531" y="56"/>
                </a:lnTo>
                <a:lnTo>
                  <a:pt x="1531" y="56"/>
                </a:lnTo>
                <a:lnTo>
                  <a:pt x="1531" y="56"/>
                </a:lnTo>
                <a:lnTo>
                  <a:pt x="1532" y="56"/>
                </a:lnTo>
                <a:lnTo>
                  <a:pt x="1532" y="56"/>
                </a:lnTo>
                <a:lnTo>
                  <a:pt x="1532" y="56"/>
                </a:lnTo>
                <a:lnTo>
                  <a:pt x="1533" y="56"/>
                </a:lnTo>
                <a:lnTo>
                  <a:pt x="1533" y="56"/>
                </a:lnTo>
                <a:lnTo>
                  <a:pt x="1535" y="57"/>
                </a:lnTo>
                <a:lnTo>
                  <a:pt x="1535" y="55"/>
                </a:lnTo>
                <a:lnTo>
                  <a:pt x="1535" y="56"/>
                </a:lnTo>
                <a:lnTo>
                  <a:pt x="1536" y="56"/>
                </a:lnTo>
                <a:lnTo>
                  <a:pt x="1536" y="56"/>
                </a:lnTo>
                <a:lnTo>
                  <a:pt x="1536" y="56"/>
                </a:lnTo>
                <a:lnTo>
                  <a:pt x="1537" y="56"/>
                </a:lnTo>
                <a:lnTo>
                  <a:pt x="1537" y="58"/>
                </a:lnTo>
                <a:lnTo>
                  <a:pt x="1537" y="56"/>
                </a:lnTo>
                <a:lnTo>
                  <a:pt x="1538" y="56"/>
                </a:lnTo>
                <a:lnTo>
                  <a:pt x="1538" y="56"/>
                </a:lnTo>
                <a:lnTo>
                  <a:pt x="1539" y="56"/>
                </a:lnTo>
                <a:lnTo>
                  <a:pt x="1539" y="57"/>
                </a:lnTo>
                <a:lnTo>
                  <a:pt x="1539" y="56"/>
                </a:lnTo>
                <a:lnTo>
                  <a:pt x="1540" y="54"/>
                </a:lnTo>
                <a:lnTo>
                  <a:pt x="1540" y="56"/>
                </a:lnTo>
                <a:lnTo>
                  <a:pt x="1540" y="56"/>
                </a:lnTo>
                <a:lnTo>
                  <a:pt x="1541" y="56"/>
                </a:lnTo>
                <a:lnTo>
                  <a:pt x="1541" y="56"/>
                </a:lnTo>
                <a:lnTo>
                  <a:pt x="1541" y="57"/>
                </a:lnTo>
                <a:lnTo>
                  <a:pt x="1542" y="56"/>
                </a:lnTo>
                <a:lnTo>
                  <a:pt x="1542" y="56"/>
                </a:lnTo>
                <a:lnTo>
                  <a:pt x="1544" y="56"/>
                </a:lnTo>
                <a:lnTo>
                  <a:pt x="1544" y="56"/>
                </a:lnTo>
                <a:lnTo>
                  <a:pt x="1544" y="56"/>
                </a:lnTo>
                <a:lnTo>
                  <a:pt x="1545" y="56"/>
                </a:lnTo>
                <a:lnTo>
                  <a:pt x="1545" y="56"/>
                </a:lnTo>
                <a:lnTo>
                  <a:pt x="1545" y="57"/>
                </a:lnTo>
                <a:lnTo>
                  <a:pt x="1546" y="57"/>
                </a:lnTo>
                <a:lnTo>
                  <a:pt x="1546" y="56"/>
                </a:lnTo>
                <a:lnTo>
                  <a:pt x="1546" y="56"/>
                </a:lnTo>
                <a:lnTo>
                  <a:pt x="1547" y="56"/>
                </a:lnTo>
                <a:lnTo>
                  <a:pt x="1547" y="56"/>
                </a:lnTo>
                <a:lnTo>
                  <a:pt x="1548" y="54"/>
                </a:lnTo>
                <a:lnTo>
                  <a:pt x="1548" y="56"/>
                </a:lnTo>
                <a:lnTo>
                  <a:pt x="1548" y="54"/>
                </a:lnTo>
                <a:lnTo>
                  <a:pt x="1549" y="56"/>
                </a:lnTo>
                <a:lnTo>
                  <a:pt x="1549" y="56"/>
                </a:lnTo>
                <a:lnTo>
                  <a:pt x="1549" y="55"/>
                </a:lnTo>
                <a:lnTo>
                  <a:pt x="1550" y="56"/>
                </a:lnTo>
                <a:lnTo>
                  <a:pt x="1550" y="56"/>
                </a:lnTo>
                <a:lnTo>
                  <a:pt x="1550" y="56"/>
                </a:lnTo>
                <a:lnTo>
                  <a:pt x="1551" y="56"/>
                </a:lnTo>
                <a:lnTo>
                  <a:pt x="1551" y="57"/>
                </a:lnTo>
                <a:lnTo>
                  <a:pt x="1553" y="56"/>
                </a:lnTo>
                <a:lnTo>
                  <a:pt x="1553" y="56"/>
                </a:lnTo>
                <a:lnTo>
                  <a:pt x="1553" y="57"/>
                </a:lnTo>
                <a:lnTo>
                  <a:pt x="1554" y="56"/>
                </a:lnTo>
                <a:lnTo>
                  <a:pt x="1554" y="55"/>
                </a:lnTo>
                <a:lnTo>
                  <a:pt x="1554" y="56"/>
                </a:lnTo>
                <a:lnTo>
                  <a:pt x="1555" y="56"/>
                </a:lnTo>
                <a:lnTo>
                  <a:pt x="1555" y="56"/>
                </a:lnTo>
                <a:lnTo>
                  <a:pt x="1556" y="56"/>
                </a:lnTo>
                <a:lnTo>
                  <a:pt x="1556" y="56"/>
                </a:lnTo>
                <a:lnTo>
                  <a:pt x="1556" y="55"/>
                </a:lnTo>
                <a:lnTo>
                  <a:pt x="1557" y="57"/>
                </a:lnTo>
                <a:lnTo>
                  <a:pt x="1557" y="57"/>
                </a:lnTo>
                <a:lnTo>
                  <a:pt x="1557" y="56"/>
                </a:lnTo>
                <a:lnTo>
                  <a:pt x="1558" y="56"/>
                </a:lnTo>
                <a:lnTo>
                  <a:pt x="1558" y="56"/>
                </a:lnTo>
                <a:lnTo>
                  <a:pt x="1558" y="56"/>
                </a:lnTo>
                <a:lnTo>
                  <a:pt x="1559" y="57"/>
                </a:lnTo>
                <a:lnTo>
                  <a:pt x="1559" y="56"/>
                </a:lnTo>
                <a:lnTo>
                  <a:pt x="1560" y="56"/>
                </a:lnTo>
                <a:lnTo>
                  <a:pt x="1560" y="56"/>
                </a:lnTo>
                <a:lnTo>
                  <a:pt x="1560" y="56"/>
                </a:lnTo>
                <a:lnTo>
                  <a:pt x="1562" y="56"/>
                </a:lnTo>
                <a:lnTo>
                  <a:pt x="1562" y="56"/>
                </a:lnTo>
                <a:lnTo>
                  <a:pt x="1562" y="55"/>
                </a:lnTo>
                <a:lnTo>
                  <a:pt x="1563" y="56"/>
                </a:lnTo>
                <a:lnTo>
                  <a:pt x="1563" y="56"/>
                </a:lnTo>
                <a:lnTo>
                  <a:pt x="1563" y="56"/>
                </a:lnTo>
                <a:lnTo>
                  <a:pt x="1564" y="56"/>
                </a:lnTo>
                <a:lnTo>
                  <a:pt x="1564" y="56"/>
                </a:lnTo>
                <a:lnTo>
                  <a:pt x="1565" y="56"/>
                </a:lnTo>
                <a:lnTo>
                  <a:pt x="1565" y="56"/>
                </a:lnTo>
                <a:lnTo>
                  <a:pt x="1565" y="57"/>
                </a:lnTo>
                <a:lnTo>
                  <a:pt x="1566" y="56"/>
                </a:lnTo>
                <a:lnTo>
                  <a:pt x="1566" y="56"/>
                </a:lnTo>
                <a:lnTo>
                  <a:pt x="1566" y="57"/>
                </a:lnTo>
                <a:lnTo>
                  <a:pt x="1567" y="56"/>
                </a:lnTo>
                <a:lnTo>
                  <a:pt x="1567" y="56"/>
                </a:lnTo>
                <a:lnTo>
                  <a:pt x="1567" y="56"/>
                </a:lnTo>
                <a:lnTo>
                  <a:pt x="1568" y="57"/>
                </a:lnTo>
                <a:lnTo>
                  <a:pt x="1568" y="57"/>
                </a:lnTo>
                <a:lnTo>
                  <a:pt x="1569" y="56"/>
                </a:lnTo>
                <a:lnTo>
                  <a:pt x="1569" y="56"/>
                </a:lnTo>
                <a:lnTo>
                  <a:pt x="1569" y="56"/>
                </a:lnTo>
                <a:lnTo>
                  <a:pt x="1571" y="57"/>
                </a:lnTo>
                <a:lnTo>
                  <a:pt x="1571" y="56"/>
                </a:lnTo>
                <a:lnTo>
                  <a:pt x="1571" y="56"/>
                </a:lnTo>
                <a:lnTo>
                  <a:pt x="1572" y="56"/>
                </a:lnTo>
                <a:lnTo>
                  <a:pt x="1572" y="56"/>
                </a:lnTo>
                <a:lnTo>
                  <a:pt x="1572" y="56"/>
                </a:lnTo>
                <a:lnTo>
                  <a:pt x="1573" y="56"/>
                </a:lnTo>
                <a:lnTo>
                  <a:pt x="1573" y="55"/>
                </a:lnTo>
                <a:lnTo>
                  <a:pt x="1574" y="57"/>
                </a:lnTo>
                <a:lnTo>
                  <a:pt x="1574" y="57"/>
                </a:lnTo>
                <a:lnTo>
                  <a:pt x="1574" y="57"/>
                </a:lnTo>
                <a:lnTo>
                  <a:pt x="1575" y="57"/>
                </a:lnTo>
                <a:lnTo>
                  <a:pt x="1575" y="56"/>
                </a:lnTo>
                <a:lnTo>
                  <a:pt x="1575" y="56"/>
                </a:lnTo>
                <a:lnTo>
                  <a:pt x="1576" y="55"/>
                </a:lnTo>
                <a:lnTo>
                  <a:pt x="1576" y="56"/>
                </a:lnTo>
                <a:lnTo>
                  <a:pt x="1576" y="55"/>
                </a:lnTo>
                <a:lnTo>
                  <a:pt x="1577" y="56"/>
                </a:lnTo>
                <a:lnTo>
                  <a:pt x="1577" y="56"/>
                </a:lnTo>
                <a:lnTo>
                  <a:pt x="1578" y="56"/>
                </a:lnTo>
                <a:lnTo>
                  <a:pt x="1578" y="57"/>
                </a:lnTo>
                <a:lnTo>
                  <a:pt x="1578" y="56"/>
                </a:lnTo>
                <a:lnTo>
                  <a:pt x="1580" y="56"/>
                </a:lnTo>
                <a:lnTo>
                  <a:pt x="1580" y="56"/>
                </a:lnTo>
                <a:lnTo>
                  <a:pt x="1580" y="56"/>
                </a:lnTo>
                <a:lnTo>
                  <a:pt x="1581" y="56"/>
                </a:lnTo>
                <a:lnTo>
                  <a:pt x="1581" y="57"/>
                </a:lnTo>
                <a:lnTo>
                  <a:pt x="1581" y="56"/>
                </a:lnTo>
                <a:lnTo>
                  <a:pt x="1582" y="57"/>
                </a:lnTo>
                <a:lnTo>
                  <a:pt x="1582" y="57"/>
                </a:lnTo>
                <a:lnTo>
                  <a:pt x="1583" y="56"/>
                </a:lnTo>
                <a:lnTo>
                  <a:pt x="1583" y="56"/>
                </a:lnTo>
                <a:lnTo>
                  <a:pt x="1583" y="55"/>
                </a:lnTo>
                <a:lnTo>
                  <a:pt x="1584" y="56"/>
                </a:lnTo>
                <a:lnTo>
                  <a:pt x="1584" y="57"/>
                </a:lnTo>
                <a:lnTo>
                  <a:pt x="1584" y="57"/>
                </a:lnTo>
                <a:lnTo>
                  <a:pt x="1585" y="57"/>
                </a:lnTo>
                <a:lnTo>
                  <a:pt x="1585" y="57"/>
                </a:lnTo>
                <a:lnTo>
                  <a:pt x="1585" y="56"/>
                </a:lnTo>
                <a:lnTo>
                  <a:pt x="1586" y="56"/>
                </a:lnTo>
                <a:lnTo>
                  <a:pt x="1586" y="56"/>
                </a:lnTo>
                <a:lnTo>
                  <a:pt x="1587" y="56"/>
                </a:lnTo>
                <a:lnTo>
                  <a:pt x="1587" y="57"/>
                </a:lnTo>
                <a:lnTo>
                  <a:pt x="1587" y="56"/>
                </a:lnTo>
                <a:lnTo>
                  <a:pt x="1589" y="56"/>
                </a:lnTo>
                <a:lnTo>
                  <a:pt x="1589" y="56"/>
                </a:lnTo>
                <a:lnTo>
                  <a:pt x="1589" y="57"/>
                </a:lnTo>
                <a:lnTo>
                  <a:pt x="1590" y="58"/>
                </a:lnTo>
                <a:lnTo>
                  <a:pt x="1590" y="56"/>
                </a:lnTo>
                <a:lnTo>
                  <a:pt x="1590" y="57"/>
                </a:lnTo>
                <a:lnTo>
                  <a:pt x="1591" y="57"/>
                </a:lnTo>
                <a:lnTo>
                  <a:pt x="1591" y="57"/>
                </a:lnTo>
                <a:lnTo>
                  <a:pt x="1592" y="58"/>
                </a:lnTo>
                <a:lnTo>
                  <a:pt x="1592" y="56"/>
                </a:lnTo>
                <a:lnTo>
                  <a:pt x="1592" y="56"/>
                </a:lnTo>
                <a:lnTo>
                  <a:pt x="1593" y="56"/>
                </a:lnTo>
                <a:lnTo>
                  <a:pt x="1593" y="56"/>
                </a:lnTo>
                <a:lnTo>
                  <a:pt x="1593" y="55"/>
                </a:lnTo>
                <a:lnTo>
                  <a:pt x="1594" y="55"/>
                </a:lnTo>
                <a:lnTo>
                  <a:pt x="1594" y="56"/>
                </a:lnTo>
                <a:lnTo>
                  <a:pt x="1594" y="56"/>
                </a:lnTo>
                <a:lnTo>
                  <a:pt x="1595" y="55"/>
                </a:lnTo>
                <a:lnTo>
                  <a:pt x="1595" y="56"/>
                </a:lnTo>
                <a:lnTo>
                  <a:pt x="1596" y="56"/>
                </a:lnTo>
                <a:lnTo>
                  <a:pt x="1596" y="57"/>
                </a:lnTo>
                <a:lnTo>
                  <a:pt x="1596" y="56"/>
                </a:lnTo>
                <a:lnTo>
                  <a:pt x="1598" y="56"/>
                </a:lnTo>
                <a:lnTo>
                  <a:pt x="1598" y="56"/>
                </a:lnTo>
                <a:lnTo>
                  <a:pt x="1598" y="56"/>
                </a:lnTo>
                <a:lnTo>
                  <a:pt x="1599" y="56"/>
                </a:lnTo>
                <a:lnTo>
                  <a:pt x="1599" y="54"/>
                </a:lnTo>
                <a:lnTo>
                  <a:pt x="1600" y="56"/>
                </a:lnTo>
                <a:lnTo>
                  <a:pt x="1600" y="56"/>
                </a:lnTo>
                <a:lnTo>
                  <a:pt x="1600" y="56"/>
                </a:lnTo>
                <a:lnTo>
                  <a:pt x="1601" y="56"/>
                </a:lnTo>
                <a:lnTo>
                  <a:pt x="1601" y="56"/>
                </a:lnTo>
                <a:lnTo>
                  <a:pt x="1601" y="56"/>
                </a:lnTo>
                <a:lnTo>
                  <a:pt x="1602" y="56"/>
                </a:lnTo>
                <a:lnTo>
                  <a:pt x="1602" y="56"/>
                </a:lnTo>
                <a:lnTo>
                  <a:pt x="1602" y="56"/>
                </a:lnTo>
                <a:lnTo>
                  <a:pt x="1603" y="56"/>
                </a:lnTo>
                <a:lnTo>
                  <a:pt x="1603" y="55"/>
                </a:lnTo>
                <a:lnTo>
                  <a:pt x="1604" y="57"/>
                </a:lnTo>
                <a:lnTo>
                  <a:pt x="1604" y="56"/>
                </a:lnTo>
                <a:lnTo>
                  <a:pt x="1604" y="56"/>
                </a:lnTo>
                <a:lnTo>
                  <a:pt x="1605" y="56"/>
                </a:lnTo>
                <a:lnTo>
                  <a:pt x="1605" y="57"/>
                </a:lnTo>
                <a:lnTo>
                  <a:pt x="1605" y="56"/>
                </a:lnTo>
                <a:lnTo>
                  <a:pt x="1607" y="56"/>
                </a:lnTo>
                <a:lnTo>
                  <a:pt x="1607" y="57"/>
                </a:lnTo>
                <a:lnTo>
                  <a:pt x="1607" y="56"/>
                </a:lnTo>
                <a:lnTo>
                  <a:pt x="1608" y="56"/>
                </a:lnTo>
                <a:lnTo>
                  <a:pt x="1608" y="56"/>
                </a:lnTo>
                <a:lnTo>
                  <a:pt x="1609" y="55"/>
                </a:lnTo>
                <a:lnTo>
                  <a:pt x="1609" y="56"/>
                </a:lnTo>
                <a:lnTo>
                  <a:pt x="1609" y="56"/>
                </a:lnTo>
                <a:lnTo>
                  <a:pt x="1610" y="55"/>
                </a:lnTo>
                <a:lnTo>
                  <a:pt x="1610" y="57"/>
                </a:lnTo>
                <a:lnTo>
                  <a:pt x="1610" y="56"/>
                </a:lnTo>
                <a:lnTo>
                  <a:pt x="1611" y="56"/>
                </a:lnTo>
                <a:lnTo>
                  <a:pt x="1611" y="56"/>
                </a:lnTo>
                <a:lnTo>
                  <a:pt x="1611" y="56"/>
                </a:lnTo>
                <a:lnTo>
                  <a:pt x="1612" y="56"/>
                </a:lnTo>
                <a:lnTo>
                  <a:pt x="1612" y="57"/>
                </a:lnTo>
                <a:lnTo>
                  <a:pt x="1613" y="56"/>
                </a:lnTo>
                <a:lnTo>
                  <a:pt x="1613" y="57"/>
                </a:lnTo>
                <a:lnTo>
                  <a:pt x="1613" y="56"/>
                </a:lnTo>
                <a:lnTo>
                  <a:pt x="1614" y="56"/>
                </a:lnTo>
                <a:lnTo>
                  <a:pt x="1614" y="56"/>
                </a:lnTo>
                <a:lnTo>
                  <a:pt x="1614" y="55"/>
                </a:lnTo>
                <a:lnTo>
                  <a:pt x="1616" y="56"/>
                </a:lnTo>
                <a:lnTo>
                  <a:pt x="1616" y="56"/>
                </a:lnTo>
                <a:lnTo>
                  <a:pt x="1616" y="56"/>
                </a:lnTo>
                <a:lnTo>
                  <a:pt x="1617" y="56"/>
                </a:lnTo>
                <a:lnTo>
                  <a:pt x="1617" y="55"/>
                </a:lnTo>
                <a:lnTo>
                  <a:pt x="1618" y="56"/>
                </a:lnTo>
                <a:lnTo>
                  <a:pt x="1618" y="56"/>
                </a:lnTo>
                <a:lnTo>
                  <a:pt x="1618" y="56"/>
                </a:lnTo>
                <a:lnTo>
                  <a:pt x="1619" y="56"/>
                </a:lnTo>
                <a:lnTo>
                  <a:pt x="1619" y="58"/>
                </a:lnTo>
                <a:lnTo>
                  <a:pt x="1619" y="56"/>
                </a:lnTo>
                <a:lnTo>
                  <a:pt x="1620" y="55"/>
                </a:lnTo>
                <a:lnTo>
                  <a:pt x="1620" y="56"/>
                </a:lnTo>
                <a:lnTo>
                  <a:pt x="1620" y="56"/>
                </a:lnTo>
                <a:lnTo>
                  <a:pt x="1621" y="56"/>
                </a:lnTo>
                <a:lnTo>
                  <a:pt x="1621" y="56"/>
                </a:lnTo>
                <a:lnTo>
                  <a:pt x="1622" y="56"/>
                </a:lnTo>
                <a:lnTo>
                  <a:pt x="1622" y="56"/>
                </a:lnTo>
                <a:lnTo>
                  <a:pt x="1622" y="56"/>
                </a:lnTo>
                <a:lnTo>
                  <a:pt x="1623" y="56"/>
                </a:lnTo>
                <a:lnTo>
                  <a:pt x="1623" y="57"/>
                </a:lnTo>
                <a:lnTo>
                  <a:pt x="1623" y="57"/>
                </a:lnTo>
                <a:lnTo>
                  <a:pt x="1625" y="56"/>
                </a:lnTo>
                <a:lnTo>
                  <a:pt x="1625" y="56"/>
                </a:lnTo>
                <a:lnTo>
                  <a:pt x="1625" y="56"/>
                </a:lnTo>
                <a:lnTo>
                  <a:pt x="1626" y="56"/>
                </a:lnTo>
                <a:lnTo>
                  <a:pt x="1626" y="57"/>
                </a:lnTo>
                <a:lnTo>
                  <a:pt x="1627" y="56"/>
                </a:lnTo>
                <a:lnTo>
                  <a:pt x="1627" y="57"/>
                </a:lnTo>
                <a:lnTo>
                  <a:pt x="1627" y="56"/>
                </a:lnTo>
                <a:lnTo>
                  <a:pt x="1628" y="56"/>
                </a:lnTo>
                <a:lnTo>
                  <a:pt x="1628" y="57"/>
                </a:lnTo>
                <a:lnTo>
                  <a:pt x="1628" y="56"/>
                </a:lnTo>
                <a:lnTo>
                  <a:pt x="1629" y="56"/>
                </a:lnTo>
                <a:lnTo>
                  <a:pt x="1629" y="55"/>
                </a:lnTo>
                <a:lnTo>
                  <a:pt x="1629" y="56"/>
                </a:lnTo>
                <a:lnTo>
                  <a:pt x="1630" y="56"/>
                </a:lnTo>
                <a:lnTo>
                  <a:pt x="1630" y="56"/>
                </a:lnTo>
                <a:lnTo>
                  <a:pt x="1631" y="56"/>
                </a:lnTo>
                <a:lnTo>
                  <a:pt x="1631" y="57"/>
                </a:lnTo>
                <a:lnTo>
                  <a:pt x="1631" y="56"/>
                </a:lnTo>
                <a:lnTo>
                  <a:pt x="1632" y="56"/>
                </a:lnTo>
                <a:lnTo>
                  <a:pt x="1632" y="56"/>
                </a:lnTo>
                <a:lnTo>
                  <a:pt x="1632" y="56"/>
                </a:lnTo>
                <a:lnTo>
                  <a:pt x="1634" y="56"/>
                </a:lnTo>
                <a:lnTo>
                  <a:pt x="1634" y="56"/>
                </a:lnTo>
                <a:lnTo>
                  <a:pt x="1634" y="56"/>
                </a:lnTo>
                <a:lnTo>
                  <a:pt x="1635" y="57"/>
                </a:lnTo>
                <a:lnTo>
                  <a:pt x="1635" y="57"/>
                </a:lnTo>
                <a:lnTo>
                  <a:pt x="1636" y="57"/>
                </a:lnTo>
                <a:lnTo>
                  <a:pt x="1636" y="55"/>
                </a:lnTo>
                <a:lnTo>
                  <a:pt x="1636" y="56"/>
                </a:lnTo>
                <a:lnTo>
                  <a:pt x="1637" y="56"/>
                </a:lnTo>
                <a:lnTo>
                  <a:pt x="1637" y="56"/>
                </a:lnTo>
                <a:lnTo>
                  <a:pt x="1637" y="56"/>
                </a:lnTo>
                <a:lnTo>
                  <a:pt x="1638" y="56"/>
                </a:lnTo>
                <a:lnTo>
                  <a:pt x="1638" y="55"/>
                </a:lnTo>
                <a:lnTo>
                  <a:pt x="1638" y="56"/>
                </a:lnTo>
                <a:lnTo>
                  <a:pt x="1639" y="55"/>
                </a:lnTo>
                <a:lnTo>
                  <a:pt x="1639" y="55"/>
                </a:lnTo>
                <a:lnTo>
                  <a:pt x="1640" y="56"/>
                </a:lnTo>
                <a:lnTo>
                  <a:pt x="1640" y="57"/>
                </a:lnTo>
                <a:lnTo>
                  <a:pt x="1640" y="56"/>
                </a:lnTo>
                <a:lnTo>
                  <a:pt x="1641" y="56"/>
                </a:lnTo>
                <a:lnTo>
                  <a:pt x="1641" y="55"/>
                </a:lnTo>
                <a:lnTo>
                  <a:pt x="1641" y="55"/>
                </a:lnTo>
                <a:lnTo>
                  <a:pt x="1643" y="56"/>
                </a:lnTo>
                <a:lnTo>
                  <a:pt x="1643" y="56"/>
                </a:lnTo>
                <a:lnTo>
                  <a:pt x="1644" y="56"/>
                </a:lnTo>
                <a:lnTo>
                  <a:pt x="1644" y="56"/>
                </a:lnTo>
                <a:lnTo>
                  <a:pt x="1644" y="56"/>
                </a:lnTo>
                <a:lnTo>
                  <a:pt x="1645" y="56"/>
                </a:lnTo>
                <a:lnTo>
                  <a:pt x="1645" y="56"/>
                </a:lnTo>
                <a:lnTo>
                  <a:pt x="1645" y="56"/>
                </a:lnTo>
                <a:lnTo>
                  <a:pt x="1646" y="57"/>
                </a:lnTo>
                <a:lnTo>
                  <a:pt x="1646" y="54"/>
                </a:lnTo>
                <a:lnTo>
                  <a:pt x="1646" y="56"/>
                </a:lnTo>
                <a:lnTo>
                  <a:pt x="1647" y="56"/>
                </a:lnTo>
                <a:lnTo>
                  <a:pt x="1647" y="56"/>
                </a:lnTo>
                <a:lnTo>
                  <a:pt x="1648" y="56"/>
                </a:lnTo>
                <a:lnTo>
                  <a:pt x="1648" y="56"/>
                </a:lnTo>
                <a:lnTo>
                  <a:pt x="1648" y="56"/>
                </a:lnTo>
                <a:lnTo>
                  <a:pt x="1649" y="56"/>
                </a:lnTo>
                <a:lnTo>
                  <a:pt x="1649" y="56"/>
                </a:lnTo>
                <a:lnTo>
                  <a:pt x="1649" y="54"/>
                </a:lnTo>
                <a:lnTo>
                  <a:pt x="1650" y="56"/>
                </a:lnTo>
                <a:lnTo>
                  <a:pt x="1650" y="58"/>
                </a:lnTo>
                <a:lnTo>
                  <a:pt x="1650" y="56"/>
                </a:lnTo>
                <a:lnTo>
                  <a:pt x="1652" y="56"/>
                </a:lnTo>
                <a:lnTo>
                  <a:pt x="1652" y="57"/>
                </a:lnTo>
                <a:lnTo>
                  <a:pt x="1653" y="56"/>
                </a:lnTo>
                <a:lnTo>
                  <a:pt x="1653" y="56"/>
                </a:lnTo>
                <a:lnTo>
                  <a:pt x="1653" y="56"/>
                </a:lnTo>
                <a:lnTo>
                  <a:pt x="1654" y="56"/>
                </a:lnTo>
                <a:lnTo>
                  <a:pt x="1654" y="56"/>
                </a:lnTo>
                <a:lnTo>
                  <a:pt x="1654" y="57"/>
                </a:lnTo>
                <a:lnTo>
                  <a:pt x="1655" y="54"/>
                </a:lnTo>
                <a:lnTo>
                  <a:pt x="1655" y="56"/>
                </a:lnTo>
                <a:lnTo>
                  <a:pt x="1655" y="56"/>
                </a:lnTo>
                <a:lnTo>
                  <a:pt x="1656" y="56"/>
                </a:lnTo>
                <a:lnTo>
                  <a:pt x="1656" y="56"/>
                </a:lnTo>
                <a:lnTo>
                  <a:pt x="1657" y="57"/>
                </a:lnTo>
                <a:lnTo>
                  <a:pt x="1657" y="56"/>
                </a:lnTo>
                <a:lnTo>
                  <a:pt x="1657" y="57"/>
                </a:lnTo>
                <a:lnTo>
                  <a:pt x="1658" y="55"/>
                </a:lnTo>
                <a:lnTo>
                  <a:pt x="1658" y="56"/>
                </a:lnTo>
                <a:lnTo>
                  <a:pt x="1658" y="56"/>
                </a:lnTo>
                <a:lnTo>
                  <a:pt x="1659" y="55"/>
                </a:lnTo>
                <a:lnTo>
                  <a:pt x="1659" y="56"/>
                </a:lnTo>
                <a:lnTo>
                  <a:pt x="1659" y="57"/>
                </a:lnTo>
                <a:lnTo>
                  <a:pt x="1661" y="56"/>
                </a:lnTo>
                <a:lnTo>
                  <a:pt x="1661" y="56"/>
                </a:lnTo>
                <a:lnTo>
                  <a:pt x="1662" y="55"/>
                </a:lnTo>
                <a:lnTo>
                  <a:pt x="1662" y="56"/>
                </a:lnTo>
                <a:lnTo>
                  <a:pt x="1662" y="57"/>
                </a:lnTo>
                <a:lnTo>
                  <a:pt x="1663" y="57"/>
                </a:lnTo>
                <a:lnTo>
                  <a:pt x="1663" y="56"/>
                </a:lnTo>
                <a:lnTo>
                  <a:pt x="1663" y="56"/>
                </a:lnTo>
                <a:lnTo>
                  <a:pt x="1664" y="56"/>
                </a:lnTo>
                <a:lnTo>
                  <a:pt x="1664" y="56"/>
                </a:lnTo>
                <a:lnTo>
                  <a:pt x="1664" y="56"/>
                </a:lnTo>
                <a:lnTo>
                  <a:pt x="1665" y="56"/>
                </a:lnTo>
                <a:lnTo>
                  <a:pt x="1665" y="55"/>
                </a:lnTo>
                <a:lnTo>
                  <a:pt x="1666" y="56"/>
                </a:lnTo>
                <a:lnTo>
                  <a:pt x="1666" y="55"/>
                </a:lnTo>
                <a:lnTo>
                  <a:pt x="1666" y="56"/>
                </a:lnTo>
                <a:lnTo>
                  <a:pt x="1667" y="56"/>
                </a:lnTo>
                <a:lnTo>
                  <a:pt x="1667" y="56"/>
                </a:lnTo>
                <a:lnTo>
                  <a:pt x="1667" y="56"/>
                </a:lnTo>
                <a:lnTo>
                  <a:pt x="1668" y="56"/>
                </a:lnTo>
                <a:lnTo>
                  <a:pt x="1668" y="56"/>
                </a:lnTo>
                <a:lnTo>
                  <a:pt x="1668" y="56"/>
                </a:lnTo>
                <a:lnTo>
                  <a:pt x="1670" y="56"/>
                </a:lnTo>
                <a:lnTo>
                  <a:pt x="1670" y="56"/>
                </a:lnTo>
                <a:lnTo>
                  <a:pt x="1671" y="58"/>
                </a:lnTo>
                <a:lnTo>
                  <a:pt x="1671" y="56"/>
                </a:lnTo>
                <a:lnTo>
                  <a:pt x="1671" y="58"/>
                </a:lnTo>
                <a:lnTo>
                  <a:pt x="1672" y="56"/>
                </a:lnTo>
                <a:lnTo>
                  <a:pt x="1672" y="57"/>
                </a:lnTo>
                <a:lnTo>
                  <a:pt x="1672" y="57"/>
                </a:lnTo>
                <a:lnTo>
                  <a:pt x="1673" y="58"/>
                </a:lnTo>
                <a:lnTo>
                  <a:pt x="1673" y="56"/>
                </a:lnTo>
                <a:lnTo>
                  <a:pt x="1673" y="57"/>
                </a:lnTo>
                <a:lnTo>
                  <a:pt x="1674" y="57"/>
                </a:lnTo>
                <a:lnTo>
                  <a:pt x="1674" y="56"/>
                </a:lnTo>
                <a:lnTo>
                  <a:pt x="1675" y="56"/>
                </a:lnTo>
                <a:lnTo>
                  <a:pt x="1675" y="56"/>
                </a:lnTo>
                <a:lnTo>
                  <a:pt x="1675" y="56"/>
                </a:lnTo>
                <a:lnTo>
                  <a:pt x="1676" y="56"/>
                </a:lnTo>
                <a:lnTo>
                  <a:pt x="1676" y="56"/>
                </a:lnTo>
                <a:lnTo>
                  <a:pt x="1676" y="57"/>
                </a:lnTo>
                <a:lnTo>
                  <a:pt x="1677" y="56"/>
                </a:lnTo>
                <a:lnTo>
                  <a:pt x="1677" y="56"/>
                </a:lnTo>
                <a:lnTo>
                  <a:pt x="1677" y="56"/>
                </a:lnTo>
                <a:lnTo>
                  <a:pt x="1679" y="56"/>
                </a:lnTo>
                <a:lnTo>
                  <a:pt x="1679" y="56"/>
                </a:lnTo>
                <a:lnTo>
                  <a:pt x="1680" y="58"/>
                </a:lnTo>
                <a:lnTo>
                  <a:pt x="1680" y="57"/>
                </a:lnTo>
                <a:lnTo>
                  <a:pt x="1680" y="55"/>
                </a:lnTo>
                <a:lnTo>
                  <a:pt x="1681" y="56"/>
                </a:lnTo>
                <a:lnTo>
                  <a:pt x="1681" y="55"/>
                </a:lnTo>
                <a:lnTo>
                  <a:pt x="1681" y="56"/>
                </a:lnTo>
                <a:lnTo>
                  <a:pt x="1682" y="56"/>
                </a:lnTo>
                <a:lnTo>
                  <a:pt x="1682" y="56"/>
                </a:lnTo>
                <a:lnTo>
                  <a:pt x="1683" y="56"/>
                </a:lnTo>
                <a:lnTo>
                  <a:pt x="1683" y="55"/>
                </a:lnTo>
                <a:lnTo>
                  <a:pt x="1683" y="56"/>
                </a:lnTo>
                <a:lnTo>
                  <a:pt x="1684" y="56"/>
                </a:lnTo>
                <a:lnTo>
                  <a:pt x="1684" y="55"/>
                </a:lnTo>
                <a:lnTo>
                  <a:pt x="1684" y="56"/>
                </a:lnTo>
                <a:lnTo>
                  <a:pt x="1685" y="57"/>
                </a:lnTo>
                <a:lnTo>
                  <a:pt x="1685" y="57"/>
                </a:lnTo>
                <a:lnTo>
                  <a:pt x="1685" y="56"/>
                </a:lnTo>
                <a:lnTo>
                  <a:pt x="1686" y="55"/>
                </a:lnTo>
                <a:lnTo>
                  <a:pt x="1686" y="55"/>
                </a:lnTo>
                <a:lnTo>
                  <a:pt x="1688" y="56"/>
                </a:lnTo>
                <a:lnTo>
                  <a:pt x="1688" y="56"/>
                </a:lnTo>
                <a:lnTo>
                  <a:pt x="1688" y="56"/>
                </a:lnTo>
                <a:lnTo>
                  <a:pt x="1689" y="57"/>
                </a:lnTo>
                <a:lnTo>
                  <a:pt x="1689" y="56"/>
                </a:lnTo>
                <a:lnTo>
                  <a:pt x="1689" y="56"/>
                </a:lnTo>
                <a:lnTo>
                  <a:pt x="1690" y="56"/>
                </a:lnTo>
                <a:lnTo>
                  <a:pt x="1690" y="55"/>
                </a:lnTo>
                <a:lnTo>
                  <a:pt x="1690" y="55"/>
                </a:lnTo>
                <a:lnTo>
                  <a:pt x="1691" y="56"/>
                </a:lnTo>
                <a:lnTo>
                  <a:pt x="1691" y="56"/>
                </a:lnTo>
                <a:lnTo>
                  <a:pt x="1692" y="55"/>
                </a:lnTo>
                <a:lnTo>
                  <a:pt x="1692" y="55"/>
                </a:lnTo>
                <a:lnTo>
                  <a:pt x="1692" y="56"/>
                </a:lnTo>
                <a:lnTo>
                  <a:pt x="1693" y="56"/>
                </a:lnTo>
                <a:lnTo>
                  <a:pt x="1693" y="55"/>
                </a:lnTo>
                <a:lnTo>
                  <a:pt x="1693" y="56"/>
                </a:lnTo>
                <a:lnTo>
                  <a:pt x="1694" y="56"/>
                </a:lnTo>
                <a:lnTo>
                  <a:pt x="1694" y="56"/>
                </a:lnTo>
                <a:lnTo>
                  <a:pt x="1694" y="56"/>
                </a:lnTo>
                <a:lnTo>
                  <a:pt x="1695" y="56"/>
                </a:lnTo>
                <a:lnTo>
                  <a:pt x="1695" y="56"/>
                </a:lnTo>
                <a:lnTo>
                  <a:pt x="1696" y="56"/>
                </a:lnTo>
                <a:lnTo>
                  <a:pt x="1696" y="56"/>
                </a:lnTo>
                <a:lnTo>
                  <a:pt x="1696" y="56"/>
                </a:lnTo>
                <a:lnTo>
                  <a:pt x="1698" y="57"/>
                </a:lnTo>
                <a:lnTo>
                  <a:pt x="1698" y="56"/>
                </a:lnTo>
                <a:lnTo>
                  <a:pt x="1698" y="55"/>
                </a:lnTo>
                <a:lnTo>
                  <a:pt x="1699" y="56"/>
                </a:lnTo>
                <a:lnTo>
                  <a:pt x="1699" y="57"/>
                </a:lnTo>
                <a:lnTo>
                  <a:pt x="1699" y="55"/>
                </a:lnTo>
                <a:lnTo>
                  <a:pt x="1700" y="56"/>
                </a:lnTo>
                <a:lnTo>
                  <a:pt x="1700" y="56"/>
                </a:lnTo>
                <a:lnTo>
                  <a:pt x="1701" y="56"/>
                </a:lnTo>
                <a:lnTo>
                  <a:pt x="1701" y="57"/>
                </a:lnTo>
                <a:lnTo>
                  <a:pt x="1701" y="52"/>
                </a:lnTo>
                <a:lnTo>
                  <a:pt x="1702" y="56"/>
                </a:lnTo>
                <a:lnTo>
                  <a:pt x="1702" y="56"/>
                </a:lnTo>
                <a:lnTo>
                  <a:pt x="1702" y="56"/>
                </a:lnTo>
                <a:lnTo>
                  <a:pt x="1703" y="56"/>
                </a:lnTo>
                <a:lnTo>
                  <a:pt x="1703" y="56"/>
                </a:lnTo>
                <a:lnTo>
                  <a:pt x="1703" y="55"/>
                </a:lnTo>
                <a:lnTo>
                  <a:pt x="1704" y="55"/>
                </a:lnTo>
                <a:lnTo>
                  <a:pt x="1704" y="56"/>
                </a:lnTo>
                <a:lnTo>
                  <a:pt x="1705" y="56"/>
                </a:lnTo>
                <a:lnTo>
                  <a:pt x="1705" y="56"/>
                </a:lnTo>
                <a:lnTo>
                  <a:pt x="1705" y="56"/>
                </a:lnTo>
                <a:lnTo>
                  <a:pt x="1707" y="56"/>
                </a:lnTo>
                <a:lnTo>
                  <a:pt x="1707" y="55"/>
                </a:lnTo>
                <a:lnTo>
                  <a:pt x="1707" y="55"/>
                </a:lnTo>
                <a:lnTo>
                  <a:pt x="1708" y="56"/>
                </a:lnTo>
                <a:lnTo>
                  <a:pt x="1708" y="56"/>
                </a:lnTo>
                <a:lnTo>
                  <a:pt x="1708" y="56"/>
                </a:lnTo>
                <a:lnTo>
                  <a:pt x="1709" y="56"/>
                </a:lnTo>
                <a:lnTo>
                  <a:pt x="1709" y="55"/>
                </a:lnTo>
                <a:lnTo>
                  <a:pt x="1710" y="56"/>
                </a:lnTo>
                <a:lnTo>
                  <a:pt x="1710" y="57"/>
                </a:lnTo>
                <a:lnTo>
                  <a:pt x="1710" y="55"/>
                </a:lnTo>
                <a:lnTo>
                  <a:pt x="1711" y="56"/>
                </a:lnTo>
                <a:lnTo>
                  <a:pt x="1711" y="54"/>
                </a:lnTo>
                <a:lnTo>
                  <a:pt x="1711" y="56"/>
                </a:lnTo>
                <a:lnTo>
                  <a:pt x="1712" y="56"/>
                </a:lnTo>
                <a:lnTo>
                  <a:pt x="1712" y="56"/>
                </a:lnTo>
                <a:lnTo>
                  <a:pt x="1712" y="56"/>
                </a:lnTo>
                <a:lnTo>
                  <a:pt x="1713" y="56"/>
                </a:lnTo>
                <a:lnTo>
                  <a:pt x="1713" y="56"/>
                </a:lnTo>
                <a:lnTo>
                  <a:pt x="1714" y="55"/>
                </a:lnTo>
                <a:lnTo>
                  <a:pt x="1714" y="55"/>
                </a:lnTo>
                <a:lnTo>
                  <a:pt x="1714" y="56"/>
                </a:lnTo>
                <a:lnTo>
                  <a:pt x="1716" y="56"/>
                </a:lnTo>
                <a:lnTo>
                  <a:pt x="1716" y="57"/>
                </a:lnTo>
                <a:lnTo>
                  <a:pt x="1716" y="56"/>
                </a:lnTo>
                <a:lnTo>
                  <a:pt x="1717" y="56"/>
                </a:lnTo>
                <a:lnTo>
                  <a:pt x="1717" y="56"/>
                </a:lnTo>
                <a:lnTo>
                  <a:pt x="1717" y="56"/>
                </a:lnTo>
                <a:lnTo>
                  <a:pt x="1718" y="57"/>
                </a:lnTo>
                <a:lnTo>
                  <a:pt x="1718" y="56"/>
                </a:lnTo>
                <a:lnTo>
                  <a:pt x="1719" y="56"/>
                </a:lnTo>
                <a:lnTo>
                  <a:pt x="1719" y="56"/>
                </a:lnTo>
                <a:lnTo>
                  <a:pt x="1719" y="56"/>
                </a:lnTo>
                <a:lnTo>
                  <a:pt x="1720" y="56"/>
                </a:lnTo>
                <a:lnTo>
                  <a:pt x="1720" y="56"/>
                </a:lnTo>
                <a:lnTo>
                  <a:pt x="1720" y="56"/>
                </a:lnTo>
                <a:lnTo>
                  <a:pt x="1721" y="57"/>
                </a:lnTo>
                <a:lnTo>
                  <a:pt x="1721" y="56"/>
                </a:lnTo>
                <a:lnTo>
                  <a:pt x="1721" y="56"/>
                </a:lnTo>
                <a:lnTo>
                  <a:pt x="1722" y="56"/>
                </a:lnTo>
                <a:lnTo>
                  <a:pt x="1722" y="56"/>
                </a:lnTo>
                <a:lnTo>
                  <a:pt x="1723" y="56"/>
                </a:lnTo>
                <a:lnTo>
                  <a:pt x="1723" y="56"/>
                </a:lnTo>
                <a:lnTo>
                  <a:pt x="1723" y="55"/>
                </a:lnTo>
                <a:lnTo>
                  <a:pt x="1725" y="56"/>
                </a:lnTo>
                <a:lnTo>
                  <a:pt x="1725" y="55"/>
                </a:lnTo>
                <a:lnTo>
                  <a:pt x="1725" y="56"/>
                </a:lnTo>
                <a:lnTo>
                  <a:pt x="1726" y="55"/>
                </a:lnTo>
                <a:lnTo>
                  <a:pt x="1726" y="56"/>
                </a:lnTo>
                <a:lnTo>
                  <a:pt x="1727" y="55"/>
                </a:lnTo>
                <a:lnTo>
                  <a:pt x="1727" y="55"/>
                </a:lnTo>
                <a:lnTo>
                  <a:pt x="1727" y="55"/>
                </a:lnTo>
                <a:lnTo>
                  <a:pt x="1728" y="56"/>
                </a:lnTo>
                <a:lnTo>
                  <a:pt x="1728" y="55"/>
                </a:lnTo>
                <a:lnTo>
                  <a:pt x="1728" y="56"/>
                </a:lnTo>
                <a:lnTo>
                  <a:pt x="1729" y="56"/>
                </a:lnTo>
                <a:lnTo>
                  <a:pt x="1729" y="56"/>
                </a:lnTo>
                <a:lnTo>
                  <a:pt x="1729" y="55"/>
                </a:lnTo>
                <a:lnTo>
                  <a:pt x="1730" y="56"/>
                </a:lnTo>
                <a:lnTo>
                  <a:pt x="1730" y="56"/>
                </a:lnTo>
                <a:lnTo>
                  <a:pt x="1731" y="57"/>
                </a:lnTo>
                <a:lnTo>
                  <a:pt x="1731" y="56"/>
                </a:lnTo>
                <a:lnTo>
                  <a:pt x="1731" y="56"/>
                </a:lnTo>
                <a:lnTo>
                  <a:pt x="1732" y="55"/>
                </a:lnTo>
                <a:lnTo>
                  <a:pt x="1732" y="57"/>
                </a:lnTo>
                <a:lnTo>
                  <a:pt x="1732" y="56"/>
                </a:lnTo>
                <a:lnTo>
                  <a:pt x="1734" y="56"/>
                </a:lnTo>
                <a:lnTo>
                  <a:pt x="1734" y="55"/>
                </a:lnTo>
                <a:lnTo>
                  <a:pt x="1734" y="56"/>
                </a:lnTo>
                <a:lnTo>
                  <a:pt x="1735" y="56"/>
                </a:lnTo>
                <a:lnTo>
                  <a:pt x="1735" y="56"/>
                </a:lnTo>
                <a:lnTo>
                  <a:pt x="1736" y="56"/>
                </a:lnTo>
                <a:lnTo>
                  <a:pt x="1736" y="55"/>
                </a:lnTo>
                <a:lnTo>
                  <a:pt x="1736" y="56"/>
                </a:lnTo>
                <a:lnTo>
                  <a:pt x="1737" y="56"/>
                </a:lnTo>
                <a:lnTo>
                  <a:pt x="1737" y="54"/>
                </a:lnTo>
                <a:lnTo>
                  <a:pt x="1737" y="56"/>
                </a:lnTo>
                <a:lnTo>
                  <a:pt x="1738" y="56"/>
                </a:lnTo>
                <a:lnTo>
                  <a:pt x="1738" y="56"/>
                </a:lnTo>
                <a:lnTo>
                  <a:pt x="1738" y="56"/>
                </a:lnTo>
                <a:lnTo>
                  <a:pt x="1739" y="56"/>
                </a:lnTo>
                <a:lnTo>
                  <a:pt x="1739" y="56"/>
                </a:lnTo>
                <a:lnTo>
                  <a:pt x="1740" y="57"/>
                </a:lnTo>
                <a:lnTo>
                  <a:pt x="1740" y="56"/>
                </a:lnTo>
                <a:lnTo>
                  <a:pt x="1740" y="56"/>
                </a:lnTo>
                <a:lnTo>
                  <a:pt x="1741" y="55"/>
                </a:lnTo>
                <a:lnTo>
                  <a:pt x="1741" y="56"/>
                </a:lnTo>
                <a:lnTo>
                  <a:pt x="1741" y="56"/>
                </a:lnTo>
                <a:lnTo>
                  <a:pt x="1743" y="57"/>
                </a:lnTo>
                <a:lnTo>
                  <a:pt x="1743" y="56"/>
                </a:lnTo>
                <a:lnTo>
                  <a:pt x="1743" y="55"/>
                </a:lnTo>
                <a:lnTo>
                  <a:pt x="1744" y="55"/>
                </a:lnTo>
                <a:lnTo>
                  <a:pt x="1744" y="55"/>
                </a:lnTo>
                <a:lnTo>
                  <a:pt x="1745" y="56"/>
                </a:lnTo>
                <a:lnTo>
                  <a:pt x="1745" y="56"/>
                </a:lnTo>
                <a:lnTo>
                  <a:pt x="1745" y="56"/>
                </a:lnTo>
                <a:lnTo>
                  <a:pt x="1746" y="55"/>
                </a:lnTo>
                <a:lnTo>
                  <a:pt x="1746" y="56"/>
                </a:lnTo>
                <a:lnTo>
                  <a:pt x="1746" y="56"/>
                </a:lnTo>
                <a:lnTo>
                  <a:pt x="1747" y="56"/>
                </a:lnTo>
                <a:lnTo>
                  <a:pt x="1747" y="56"/>
                </a:lnTo>
                <a:lnTo>
                  <a:pt x="1747" y="56"/>
                </a:lnTo>
                <a:lnTo>
                  <a:pt x="1748" y="56"/>
                </a:lnTo>
                <a:lnTo>
                  <a:pt x="1748" y="56"/>
                </a:lnTo>
                <a:lnTo>
                  <a:pt x="1749" y="56"/>
                </a:lnTo>
                <a:lnTo>
                  <a:pt x="1749" y="56"/>
                </a:lnTo>
                <a:lnTo>
                  <a:pt x="1749" y="56"/>
                </a:lnTo>
                <a:lnTo>
                  <a:pt x="1750" y="56"/>
                </a:lnTo>
                <a:lnTo>
                  <a:pt x="1750" y="56"/>
                </a:lnTo>
                <a:lnTo>
                  <a:pt x="1750" y="55"/>
                </a:lnTo>
                <a:lnTo>
                  <a:pt x="1752" y="56"/>
                </a:lnTo>
                <a:lnTo>
                  <a:pt x="1752" y="55"/>
                </a:lnTo>
                <a:lnTo>
                  <a:pt x="1752" y="56"/>
                </a:lnTo>
                <a:lnTo>
                  <a:pt x="1753" y="56"/>
                </a:lnTo>
                <a:lnTo>
                  <a:pt x="1753" y="56"/>
                </a:lnTo>
                <a:lnTo>
                  <a:pt x="1754" y="56"/>
                </a:lnTo>
                <a:lnTo>
                  <a:pt x="1754" y="56"/>
                </a:lnTo>
                <a:lnTo>
                  <a:pt x="1754" y="56"/>
                </a:lnTo>
                <a:lnTo>
                  <a:pt x="1755" y="56"/>
                </a:lnTo>
                <a:lnTo>
                  <a:pt x="1755" y="56"/>
                </a:lnTo>
                <a:lnTo>
                  <a:pt x="1755" y="56"/>
                </a:lnTo>
                <a:lnTo>
                  <a:pt x="1756" y="56"/>
                </a:lnTo>
                <a:lnTo>
                  <a:pt x="1756" y="55"/>
                </a:lnTo>
                <a:lnTo>
                  <a:pt x="1756" y="56"/>
                </a:lnTo>
                <a:lnTo>
                  <a:pt x="1757" y="56"/>
                </a:lnTo>
                <a:lnTo>
                  <a:pt x="1757" y="56"/>
                </a:lnTo>
                <a:lnTo>
                  <a:pt x="1758" y="56"/>
                </a:lnTo>
                <a:lnTo>
                  <a:pt x="1758" y="56"/>
                </a:lnTo>
                <a:lnTo>
                  <a:pt x="1758" y="56"/>
                </a:lnTo>
                <a:lnTo>
                  <a:pt x="1759" y="56"/>
                </a:lnTo>
                <a:lnTo>
                  <a:pt x="1759" y="57"/>
                </a:lnTo>
                <a:lnTo>
                  <a:pt x="1759" y="56"/>
                </a:lnTo>
                <a:lnTo>
                  <a:pt x="1761" y="56"/>
                </a:lnTo>
                <a:lnTo>
                  <a:pt x="1761" y="56"/>
                </a:lnTo>
                <a:lnTo>
                  <a:pt x="1761" y="57"/>
                </a:lnTo>
                <a:lnTo>
                  <a:pt x="1762" y="56"/>
                </a:lnTo>
                <a:lnTo>
                  <a:pt x="1762" y="56"/>
                </a:lnTo>
                <a:lnTo>
                  <a:pt x="1763" y="56"/>
                </a:lnTo>
                <a:lnTo>
                  <a:pt x="1763" y="56"/>
                </a:lnTo>
                <a:lnTo>
                  <a:pt x="1763" y="56"/>
                </a:lnTo>
                <a:lnTo>
                  <a:pt x="1764" y="56"/>
                </a:lnTo>
                <a:lnTo>
                  <a:pt x="1764" y="55"/>
                </a:lnTo>
                <a:lnTo>
                  <a:pt x="1764" y="56"/>
                </a:lnTo>
                <a:lnTo>
                  <a:pt x="1765" y="56"/>
                </a:lnTo>
                <a:lnTo>
                  <a:pt x="1765" y="57"/>
                </a:lnTo>
                <a:lnTo>
                  <a:pt x="1765" y="56"/>
                </a:lnTo>
                <a:lnTo>
                  <a:pt x="1766" y="56"/>
                </a:lnTo>
                <a:lnTo>
                  <a:pt x="1766" y="56"/>
                </a:lnTo>
                <a:lnTo>
                  <a:pt x="1767" y="56"/>
                </a:lnTo>
                <a:lnTo>
                  <a:pt x="1767" y="56"/>
                </a:lnTo>
                <a:lnTo>
                  <a:pt x="1767" y="56"/>
                </a:lnTo>
                <a:lnTo>
                  <a:pt x="1768" y="56"/>
                </a:lnTo>
                <a:lnTo>
                  <a:pt x="1768" y="56"/>
                </a:lnTo>
                <a:lnTo>
                  <a:pt x="1768" y="56"/>
                </a:lnTo>
                <a:lnTo>
                  <a:pt x="1770" y="56"/>
                </a:lnTo>
                <a:lnTo>
                  <a:pt x="1770" y="56"/>
                </a:lnTo>
                <a:lnTo>
                  <a:pt x="1771" y="55"/>
                </a:lnTo>
                <a:lnTo>
                  <a:pt x="1771" y="56"/>
                </a:lnTo>
                <a:lnTo>
                  <a:pt x="1771" y="56"/>
                </a:lnTo>
                <a:lnTo>
                  <a:pt x="1772" y="55"/>
                </a:lnTo>
                <a:lnTo>
                  <a:pt x="1772" y="56"/>
                </a:lnTo>
                <a:lnTo>
                  <a:pt x="1772" y="55"/>
                </a:lnTo>
                <a:lnTo>
                  <a:pt x="1773" y="56"/>
                </a:lnTo>
                <a:lnTo>
                  <a:pt x="1773" y="55"/>
                </a:lnTo>
                <a:lnTo>
                  <a:pt x="1773" y="56"/>
                </a:lnTo>
                <a:lnTo>
                  <a:pt x="1774" y="56"/>
                </a:lnTo>
                <a:lnTo>
                  <a:pt x="1774" y="56"/>
                </a:lnTo>
                <a:lnTo>
                  <a:pt x="1775" y="56"/>
                </a:lnTo>
                <a:lnTo>
                  <a:pt x="1775" y="56"/>
                </a:lnTo>
                <a:lnTo>
                  <a:pt x="1775" y="55"/>
                </a:lnTo>
                <a:lnTo>
                  <a:pt x="1776" y="56"/>
                </a:lnTo>
                <a:lnTo>
                  <a:pt x="1776" y="56"/>
                </a:lnTo>
                <a:lnTo>
                  <a:pt x="1776" y="57"/>
                </a:lnTo>
                <a:lnTo>
                  <a:pt x="1777" y="56"/>
                </a:lnTo>
                <a:lnTo>
                  <a:pt x="1777" y="57"/>
                </a:lnTo>
                <a:lnTo>
                  <a:pt x="1777" y="56"/>
                </a:lnTo>
                <a:lnTo>
                  <a:pt x="1779" y="56"/>
                </a:lnTo>
                <a:lnTo>
                  <a:pt x="1779" y="56"/>
                </a:lnTo>
                <a:lnTo>
                  <a:pt x="1780" y="54"/>
                </a:lnTo>
                <a:lnTo>
                  <a:pt x="1780" y="56"/>
                </a:lnTo>
                <a:lnTo>
                  <a:pt x="1780" y="57"/>
                </a:lnTo>
                <a:lnTo>
                  <a:pt x="1781" y="56"/>
                </a:lnTo>
                <a:lnTo>
                  <a:pt x="1781" y="56"/>
                </a:lnTo>
                <a:lnTo>
                  <a:pt x="1781" y="56"/>
                </a:lnTo>
                <a:lnTo>
                  <a:pt x="1782" y="56"/>
                </a:lnTo>
                <a:lnTo>
                  <a:pt x="1782" y="56"/>
                </a:lnTo>
                <a:lnTo>
                  <a:pt x="1782" y="55"/>
                </a:lnTo>
                <a:lnTo>
                  <a:pt x="1783" y="56"/>
                </a:lnTo>
                <a:lnTo>
                  <a:pt x="1783" y="55"/>
                </a:lnTo>
                <a:lnTo>
                  <a:pt x="1784" y="56"/>
                </a:lnTo>
                <a:lnTo>
                  <a:pt x="1784" y="56"/>
                </a:lnTo>
                <a:lnTo>
                  <a:pt x="1784" y="56"/>
                </a:lnTo>
                <a:lnTo>
                  <a:pt x="1785" y="56"/>
                </a:lnTo>
                <a:lnTo>
                  <a:pt x="1785" y="56"/>
                </a:lnTo>
                <a:lnTo>
                  <a:pt x="1785" y="55"/>
                </a:lnTo>
                <a:lnTo>
                  <a:pt x="1786" y="54"/>
                </a:lnTo>
                <a:lnTo>
                  <a:pt x="1786" y="56"/>
                </a:lnTo>
                <a:lnTo>
                  <a:pt x="1786" y="57"/>
                </a:lnTo>
                <a:lnTo>
                  <a:pt x="1788" y="56"/>
                </a:lnTo>
                <a:lnTo>
                  <a:pt x="1788" y="56"/>
                </a:lnTo>
                <a:lnTo>
                  <a:pt x="1789" y="56"/>
                </a:lnTo>
                <a:lnTo>
                  <a:pt x="1789" y="56"/>
                </a:lnTo>
                <a:lnTo>
                  <a:pt x="1789" y="56"/>
                </a:lnTo>
                <a:lnTo>
                  <a:pt x="1790" y="56"/>
                </a:lnTo>
                <a:lnTo>
                  <a:pt x="1790" y="56"/>
                </a:lnTo>
                <a:lnTo>
                  <a:pt x="1790" y="56"/>
                </a:lnTo>
                <a:lnTo>
                  <a:pt x="1791" y="56"/>
                </a:lnTo>
                <a:lnTo>
                  <a:pt x="1791" y="55"/>
                </a:lnTo>
                <a:lnTo>
                  <a:pt x="1791" y="54"/>
                </a:lnTo>
                <a:lnTo>
                  <a:pt x="1792" y="55"/>
                </a:lnTo>
                <a:lnTo>
                  <a:pt x="1792" y="56"/>
                </a:lnTo>
                <a:lnTo>
                  <a:pt x="1793" y="56"/>
                </a:lnTo>
                <a:lnTo>
                  <a:pt x="1793" y="55"/>
                </a:lnTo>
                <a:lnTo>
                  <a:pt x="1793" y="55"/>
                </a:lnTo>
                <a:lnTo>
                  <a:pt x="1794" y="56"/>
                </a:lnTo>
                <a:lnTo>
                  <a:pt x="1794" y="56"/>
                </a:lnTo>
                <a:lnTo>
                  <a:pt x="1794" y="55"/>
                </a:lnTo>
                <a:lnTo>
                  <a:pt x="1795" y="56"/>
                </a:lnTo>
                <a:lnTo>
                  <a:pt x="1795" y="55"/>
                </a:lnTo>
                <a:lnTo>
                  <a:pt x="1795" y="56"/>
                </a:lnTo>
                <a:lnTo>
                  <a:pt x="1797" y="56"/>
                </a:lnTo>
                <a:lnTo>
                  <a:pt x="1797" y="55"/>
                </a:lnTo>
                <a:lnTo>
                  <a:pt x="1798" y="56"/>
                </a:lnTo>
                <a:lnTo>
                  <a:pt x="1798" y="55"/>
                </a:lnTo>
                <a:lnTo>
                  <a:pt x="1798" y="56"/>
                </a:lnTo>
                <a:lnTo>
                  <a:pt x="1799" y="57"/>
                </a:lnTo>
                <a:lnTo>
                  <a:pt x="1799" y="57"/>
                </a:lnTo>
                <a:lnTo>
                  <a:pt x="1799" y="55"/>
                </a:lnTo>
                <a:lnTo>
                  <a:pt x="1800" y="55"/>
                </a:lnTo>
                <a:lnTo>
                  <a:pt x="1800" y="57"/>
                </a:lnTo>
                <a:lnTo>
                  <a:pt x="1800" y="56"/>
                </a:lnTo>
                <a:lnTo>
                  <a:pt x="1801" y="56"/>
                </a:lnTo>
                <a:lnTo>
                  <a:pt x="1801" y="56"/>
                </a:lnTo>
                <a:lnTo>
                  <a:pt x="1802" y="57"/>
                </a:lnTo>
                <a:lnTo>
                  <a:pt x="1802" y="56"/>
                </a:lnTo>
                <a:lnTo>
                  <a:pt x="1802" y="56"/>
                </a:lnTo>
                <a:lnTo>
                  <a:pt x="1803" y="56"/>
                </a:lnTo>
                <a:lnTo>
                  <a:pt x="1803" y="56"/>
                </a:lnTo>
                <a:lnTo>
                  <a:pt x="1803" y="56"/>
                </a:lnTo>
                <a:lnTo>
                  <a:pt x="1804" y="56"/>
                </a:lnTo>
                <a:lnTo>
                  <a:pt x="1804" y="55"/>
                </a:lnTo>
                <a:lnTo>
                  <a:pt x="1804" y="55"/>
                </a:lnTo>
                <a:lnTo>
                  <a:pt x="1806" y="56"/>
                </a:lnTo>
                <a:lnTo>
                  <a:pt x="1806" y="56"/>
                </a:lnTo>
                <a:lnTo>
                  <a:pt x="1807" y="56"/>
                </a:lnTo>
                <a:lnTo>
                  <a:pt x="1807" y="55"/>
                </a:lnTo>
                <a:lnTo>
                  <a:pt x="1807" y="56"/>
                </a:lnTo>
                <a:lnTo>
                  <a:pt x="1808" y="56"/>
                </a:lnTo>
                <a:lnTo>
                  <a:pt x="1808" y="57"/>
                </a:lnTo>
                <a:lnTo>
                  <a:pt x="1808" y="56"/>
                </a:lnTo>
                <a:lnTo>
                  <a:pt x="1809" y="55"/>
                </a:lnTo>
                <a:lnTo>
                  <a:pt x="1809" y="56"/>
                </a:lnTo>
                <a:lnTo>
                  <a:pt x="1809" y="56"/>
                </a:lnTo>
                <a:lnTo>
                  <a:pt x="1810" y="56"/>
                </a:lnTo>
                <a:lnTo>
                  <a:pt x="1810" y="56"/>
                </a:lnTo>
                <a:lnTo>
                  <a:pt x="1811" y="57"/>
                </a:lnTo>
                <a:lnTo>
                  <a:pt x="1811" y="56"/>
                </a:lnTo>
                <a:lnTo>
                  <a:pt x="1811" y="56"/>
                </a:lnTo>
                <a:lnTo>
                  <a:pt x="1812" y="56"/>
                </a:lnTo>
                <a:lnTo>
                  <a:pt x="1812" y="56"/>
                </a:lnTo>
                <a:lnTo>
                  <a:pt x="1812" y="56"/>
                </a:lnTo>
                <a:lnTo>
                  <a:pt x="1813" y="57"/>
                </a:lnTo>
                <a:lnTo>
                  <a:pt x="1813" y="56"/>
                </a:lnTo>
                <a:lnTo>
                  <a:pt x="1815" y="56"/>
                </a:lnTo>
                <a:lnTo>
                  <a:pt x="1815" y="56"/>
                </a:lnTo>
                <a:lnTo>
                  <a:pt x="1815" y="56"/>
                </a:lnTo>
                <a:lnTo>
                  <a:pt x="1816" y="58"/>
                </a:lnTo>
                <a:lnTo>
                  <a:pt x="1816" y="56"/>
                </a:lnTo>
                <a:lnTo>
                  <a:pt x="1816" y="56"/>
                </a:lnTo>
                <a:lnTo>
                  <a:pt x="1817" y="56"/>
                </a:lnTo>
                <a:lnTo>
                  <a:pt x="1817" y="56"/>
                </a:lnTo>
                <a:lnTo>
                  <a:pt x="1817" y="56"/>
                </a:lnTo>
                <a:lnTo>
                  <a:pt x="1818" y="56"/>
                </a:lnTo>
                <a:lnTo>
                  <a:pt x="1818" y="55"/>
                </a:lnTo>
                <a:lnTo>
                  <a:pt x="1819" y="57"/>
                </a:lnTo>
                <a:lnTo>
                  <a:pt x="1819" y="56"/>
                </a:lnTo>
                <a:lnTo>
                  <a:pt x="1819" y="56"/>
                </a:lnTo>
                <a:lnTo>
                  <a:pt x="1820" y="55"/>
                </a:lnTo>
                <a:lnTo>
                  <a:pt x="1820" y="55"/>
                </a:lnTo>
                <a:lnTo>
                  <a:pt x="1820" y="56"/>
                </a:lnTo>
                <a:lnTo>
                  <a:pt x="1821" y="58"/>
                </a:lnTo>
                <a:lnTo>
                  <a:pt x="1821" y="56"/>
                </a:lnTo>
                <a:lnTo>
                  <a:pt x="1821" y="55"/>
                </a:lnTo>
                <a:lnTo>
                  <a:pt x="1822" y="56"/>
                </a:lnTo>
                <a:lnTo>
                  <a:pt x="1822" y="55"/>
                </a:lnTo>
                <a:lnTo>
                  <a:pt x="1824" y="55"/>
                </a:lnTo>
                <a:lnTo>
                  <a:pt x="1824" y="56"/>
                </a:lnTo>
                <a:lnTo>
                  <a:pt x="1824" y="56"/>
                </a:lnTo>
                <a:lnTo>
                  <a:pt x="1825" y="56"/>
                </a:lnTo>
                <a:lnTo>
                  <a:pt x="1825" y="56"/>
                </a:lnTo>
                <a:lnTo>
                  <a:pt x="1825" y="57"/>
                </a:lnTo>
                <a:lnTo>
                  <a:pt x="1826" y="56"/>
                </a:lnTo>
                <a:lnTo>
                  <a:pt x="1826" y="56"/>
                </a:lnTo>
                <a:lnTo>
                  <a:pt x="1826" y="56"/>
                </a:lnTo>
                <a:lnTo>
                  <a:pt x="1827" y="55"/>
                </a:lnTo>
                <a:lnTo>
                  <a:pt x="1827" y="56"/>
                </a:lnTo>
                <a:lnTo>
                  <a:pt x="1828" y="56"/>
                </a:lnTo>
                <a:lnTo>
                  <a:pt x="1828" y="56"/>
                </a:lnTo>
                <a:lnTo>
                  <a:pt x="1828" y="56"/>
                </a:lnTo>
                <a:lnTo>
                  <a:pt x="1829" y="57"/>
                </a:lnTo>
                <a:lnTo>
                  <a:pt x="1829" y="56"/>
                </a:lnTo>
                <a:lnTo>
                  <a:pt x="1829" y="56"/>
                </a:lnTo>
                <a:lnTo>
                  <a:pt x="1830" y="56"/>
                </a:lnTo>
                <a:lnTo>
                  <a:pt x="1830" y="56"/>
                </a:lnTo>
                <a:lnTo>
                  <a:pt x="1830" y="56"/>
                </a:lnTo>
                <a:lnTo>
                  <a:pt x="1831" y="56"/>
                </a:lnTo>
                <a:lnTo>
                  <a:pt x="1831" y="56"/>
                </a:lnTo>
                <a:lnTo>
                  <a:pt x="1833" y="56"/>
                </a:lnTo>
                <a:lnTo>
                  <a:pt x="1833" y="56"/>
                </a:lnTo>
                <a:lnTo>
                  <a:pt x="1833" y="56"/>
                </a:lnTo>
                <a:lnTo>
                  <a:pt x="1834" y="56"/>
                </a:lnTo>
                <a:lnTo>
                  <a:pt x="1834" y="56"/>
                </a:lnTo>
                <a:lnTo>
                  <a:pt x="1834" y="56"/>
                </a:lnTo>
                <a:lnTo>
                  <a:pt x="1835" y="56"/>
                </a:lnTo>
                <a:lnTo>
                  <a:pt x="1835" y="56"/>
                </a:lnTo>
                <a:lnTo>
                  <a:pt x="1835" y="56"/>
                </a:lnTo>
                <a:lnTo>
                  <a:pt x="1836" y="56"/>
                </a:lnTo>
                <a:lnTo>
                  <a:pt x="1836" y="56"/>
                </a:lnTo>
                <a:lnTo>
                  <a:pt x="1837" y="56"/>
                </a:lnTo>
                <a:lnTo>
                  <a:pt x="1837" y="56"/>
                </a:lnTo>
                <a:lnTo>
                  <a:pt x="1837" y="56"/>
                </a:lnTo>
                <a:lnTo>
                  <a:pt x="1838" y="56"/>
                </a:lnTo>
                <a:lnTo>
                  <a:pt x="1838" y="55"/>
                </a:lnTo>
                <a:lnTo>
                  <a:pt x="1838" y="56"/>
                </a:lnTo>
                <a:lnTo>
                  <a:pt x="1839" y="56"/>
                </a:lnTo>
                <a:lnTo>
                  <a:pt x="1839" y="54"/>
                </a:lnTo>
                <a:lnTo>
                  <a:pt x="1839" y="56"/>
                </a:lnTo>
                <a:lnTo>
                  <a:pt x="1840" y="56"/>
                </a:lnTo>
                <a:lnTo>
                  <a:pt x="1840" y="56"/>
                </a:lnTo>
                <a:lnTo>
                  <a:pt x="1842" y="56"/>
                </a:lnTo>
                <a:lnTo>
                  <a:pt x="1842" y="56"/>
                </a:lnTo>
                <a:lnTo>
                  <a:pt x="1842" y="56"/>
                </a:lnTo>
                <a:lnTo>
                  <a:pt x="1843" y="56"/>
                </a:lnTo>
                <a:lnTo>
                  <a:pt x="1843" y="56"/>
                </a:lnTo>
                <a:lnTo>
                  <a:pt x="1843" y="57"/>
                </a:lnTo>
                <a:lnTo>
                  <a:pt x="1844" y="56"/>
                </a:lnTo>
                <a:lnTo>
                  <a:pt x="1844" y="56"/>
                </a:lnTo>
                <a:lnTo>
                  <a:pt x="1844" y="55"/>
                </a:lnTo>
                <a:lnTo>
                  <a:pt x="1845" y="56"/>
                </a:lnTo>
                <a:lnTo>
                  <a:pt x="1845" y="57"/>
                </a:lnTo>
                <a:lnTo>
                  <a:pt x="1846" y="56"/>
                </a:lnTo>
                <a:lnTo>
                  <a:pt x="1846" y="57"/>
                </a:lnTo>
                <a:lnTo>
                  <a:pt x="1846" y="57"/>
                </a:lnTo>
                <a:lnTo>
                  <a:pt x="1847" y="56"/>
                </a:lnTo>
                <a:lnTo>
                  <a:pt x="1847" y="56"/>
                </a:lnTo>
                <a:lnTo>
                  <a:pt x="1847" y="56"/>
                </a:lnTo>
                <a:lnTo>
                  <a:pt x="1848" y="57"/>
                </a:lnTo>
                <a:lnTo>
                  <a:pt x="1848" y="55"/>
                </a:lnTo>
                <a:lnTo>
                  <a:pt x="1848" y="56"/>
                </a:lnTo>
                <a:lnTo>
                  <a:pt x="1849" y="57"/>
                </a:lnTo>
                <a:lnTo>
                  <a:pt x="1849" y="56"/>
                </a:lnTo>
                <a:lnTo>
                  <a:pt x="1851" y="56"/>
                </a:lnTo>
                <a:lnTo>
                  <a:pt x="1851" y="55"/>
                </a:lnTo>
                <a:lnTo>
                  <a:pt x="1851" y="56"/>
                </a:lnTo>
                <a:lnTo>
                  <a:pt x="1852" y="56"/>
                </a:lnTo>
                <a:lnTo>
                  <a:pt x="1852" y="56"/>
                </a:lnTo>
                <a:lnTo>
                  <a:pt x="1852" y="57"/>
                </a:lnTo>
                <a:lnTo>
                  <a:pt x="1853" y="56"/>
                </a:lnTo>
                <a:lnTo>
                  <a:pt x="1853" y="56"/>
                </a:lnTo>
                <a:lnTo>
                  <a:pt x="1853" y="56"/>
                </a:lnTo>
                <a:lnTo>
                  <a:pt x="1854" y="56"/>
                </a:lnTo>
                <a:lnTo>
                  <a:pt x="1854" y="57"/>
                </a:lnTo>
                <a:lnTo>
                  <a:pt x="1855" y="55"/>
                </a:lnTo>
                <a:lnTo>
                  <a:pt x="1855" y="56"/>
                </a:lnTo>
                <a:lnTo>
                  <a:pt x="1855" y="56"/>
                </a:lnTo>
                <a:lnTo>
                  <a:pt x="1856" y="57"/>
                </a:lnTo>
                <a:lnTo>
                  <a:pt x="1856" y="55"/>
                </a:lnTo>
                <a:lnTo>
                  <a:pt x="1856" y="56"/>
                </a:lnTo>
                <a:lnTo>
                  <a:pt x="1857" y="56"/>
                </a:lnTo>
                <a:lnTo>
                  <a:pt x="1857" y="55"/>
                </a:lnTo>
                <a:lnTo>
                  <a:pt x="1858" y="56"/>
                </a:lnTo>
                <a:lnTo>
                  <a:pt x="1858" y="56"/>
                </a:lnTo>
                <a:lnTo>
                  <a:pt x="1858" y="56"/>
                </a:lnTo>
                <a:lnTo>
                  <a:pt x="1860" y="56"/>
                </a:lnTo>
                <a:lnTo>
                  <a:pt x="1860" y="56"/>
                </a:lnTo>
                <a:lnTo>
                  <a:pt x="1860" y="54"/>
                </a:lnTo>
                <a:lnTo>
                  <a:pt x="1861" y="56"/>
                </a:lnTo>
                <a:lnTo>
                  <a:pt x="1861" y="56"/>
                </a:lnTo>
                <a:lnTo>
                  <a:pt x="1861" y="55"/>
                </a:lnTo>
                <a:lnTo>
                  <a:pt x="1862" y="56"/>
                </a:lnTo>
                <a:lnTo>
                  <a:pt x="1862" y="56"/>
                </a:lnTo>
                <a:lnTo>
                  <a:pt x="1863" y="56"/>
                </a:lnTo>
                <a:lnTo>
                  <a:pt x="1863" y="56"/>
                </a:lnTo>
                <a:lnTo>
                  <a:pt x="1863" y="56"/>
                </a:lnTo>
                <a:lnTo>
                  <a:pt x="1864" y="56"/>
                </a:lnTo>
                <a:lnTo>
                  <a:pt x="1864" y="55"/>
                </a:lnTo>
                <a:lnTo>
                  <a:pt x="1864" y="56"/>
                </a:lnTo>
                <a:lnTo>
                  <a:pt x="1865" y="56"/>
                </a:lnTo>
                <a:lnTo>
                  <a:pt x="1865" y="56"/>
                </a:lnTo>
                <a:lnTo>
                  <a:pt x="1865" y="55"/>
                </a:lnTo>
                <a:lnTo>
                  <a:pt x="1866" y="56"/>
                </a:lnTo>
                <a:lnTo>
                  <a:pt x="1866" y="56"/>
                </a:lnTo>
                <a:lnTo>
                  <a:pt x="1867" y="56"/>
                </a:lnTo>
                <a:lnTo>
                  <a:pt x="1867" y="56"/>
                </a:lnTo>
                <a:lnTo>
                  <a:pt x="1867" y="56"/>
                </a:lnTo>
                <a:lnTo>
                  <a:pt x="1869" y="56"/>
                </a:lnTo>
                <a:lnTo>
                  <a:pt x="1869" y="55"/>
                </a:lnTo>
                <a:lnTo>
                  <a:pt x="1869" y="56"/>
                </a:lnTo>
                <a:lnTo>
                  <a:pt x="1870" y="56"/>
                </a:lnTo>
                <a:lnTo>
                  <a:pt x="1870" y="57"/>
                </a:lnTo>
                <a:lnTo>
                  <a:pt x="1870" y="56"/>
                </a:lnTo>
                <a:lnTo>
                  <a:pt x="1871" y="55"/>
                </a:lnTo>
                <a:lnTo>
                  <a:pt x="1871" y="55"/>
                </a:lnTo>
                <a:lnTo>
                  <a:pt x="1872" y="56"/>
                </a:lnTo>
                <a:lnTo>
                  <a:pt x="1872" y="54"/>
                </a:lnTo>
                <a:lnTo>
                  <a:pt x="1872" y="56"/>
                </a:lnTo>
                <a:lnTo>
                  <a:pt x="1873" y="56"/>
                </a:lnTo>
                <a:lnTo>
                  <a:pt x="1873" y="56"/>
                </a:lnTo>
                <a:lnTo>
                  <a:pt x="1873" y="57"/>
                </a:lnTo>
                <a:lnTo>
                  <a:pt x="1874" y="57"/>
                </a:lnTo>
                <a:lnTo>
                  <a:pt x="1874" y="56"/>
                </a:lnTo>
                <a:lnTo>
                  <a:pt x="1874" y="55"/>
                </a:lnTo>
                <a:lnTo>
                  <a:pt x="1875" y="55"/>
                </a:lnTo>
                <a:lnTo>
                  <a:pt x="1875" y="56"/>
                </a:lnTo>
                <a:lnTo>
                  <a:pt x="1876" y="55"/>
                </a:lnTo>
                <a:lnTo>
                  <a:pt x="1876" y="52"/>
                </a:lnTo>
                <a:lnTo>
                  <a:pt x="1876" y="54"/>
                </a:lnTo>
                <a:lnTo>
                  <a:pt x="1878" y="56"/>
                </a:lnTo>
                <a:lnTo>
                  <a:pt x="1878" y="56"/>
                </a:lnTo>
                <a:lnTo>
                  <a:pt x="1878" y="55"/>
                </a:lnTo>
                <a:lnTo>
                  <a:pt x="1879" y="55"/>
                </a:lnTo>
                <a:lnTo>
                  <a:pt x="1879" y="55"/>
                </a:lnTo>
                <a:lnTo>
                  <a:pt x="1879" y="57"/>
                </a:lnTo>
                <a:lnTo>
                  <a:pt x="1880" y="57"/>
                </a:lnTo>
                <a:lnTo>
                  <a:pt x="1880" y="55"/>
                </a:lnTo>
                <a:lnTo>
                  <a:pt x="1881" y="56"/>
                </a:lnTo>
                <a:lnTo>
                  <a:pt x="1881" y="56"/>
                </a:lnTo>
                <a:lnTo>
                  <a:pt x="1881" y="56"/>
                </a:lnTo>
                <a:lnTo>
                  <a:pt x="1882" y="55"/>
                </a:lnTo>
                <a:lnTo>
                  <a:pt x="1882" y="56"/>
                </a:lnTo>
                <a:lnTo>
                  <a:pt x="1882" y="56"/>
                </a:lnTo>
                <a:lnTo>
                  <a:pt x="1883" y="54"/>
                </a:lnTo>
                <a:lnTo>
                  <a:pt x="1883" y="56"/>
                </a:lnTo>
                <a:lnTo>
                  <a:pt x="1883" y="56"/>
                </a:lnTo>
                <a:lnTo>
                  <a:pt x="1884" y="56"/>
                </a:lnTo>
                <a:lnTo>
                  <a:pt x="1884" y="56"/>
                </a:lnTo>
                <a:lnTo>
                  <a:pt x="1885" y="55"/>
                </a:lnTo>
                <a:lnTo>
                  <a:pt x="1885" y="54"/>
                </a:lnTo>
                <a:lnTo>
                  <a:pt x="1885" y="56"/>
                </a:lnTo>
                <a:lnTo>
                  <a:pt x="1887" y="56"/>
                </a:lnTo>
                <a:lnTo>
                  <a:pt x="1887" y="56"/>
                </a:lnTo>
                <a:lnTo>
                  <a:pt x="1887" y="56"/>
                </a:lnTo>
                <a:lnTo>
                  <a:pt x="1888" y="56"/>
                </a:lnTo>
                <a:lnTo>
                  <a:pt x="1888" y="57"/>
                </a:lnTo>
                <a:lnTo>
                  <a:pt x="1888" y="56"/>
                </a:lnTo>
                <a:lnTo>
                  <a:pt x="1889" y="56"/>
                </a:lnTo>
                <a:lnTo>
                  <a:pt x="1889" y="56"/>
                </a:lnTo>
                <a:lnTo>
                  <a:pt x="1890" y="56"/>
                </a:lnTo>
                <a:lnTo>
                  <a:pt x="1890" y="56"/>
                </a:lnTo>
                <a:lnTo>
                  <a:pt x="1890" y="55"/>
                </a:lnTo>
                <a:lnTo>
                  <a:pt x="1891" y="56"/>
                </a:lnTo>
                <a:lnTo>
                  <a:pt x="1891" y="56"/>
                </a:lnTo>
                <a:lnTo>
                  <a:pt x="1891" y="56"/>
                </a:lnTo>
                <a:lnTo>
                  <a:pt x="1892" y="54"/>
                </a:lnTo>
                <a:lnTo>
                  <a:pt x="1892" y="56"/>
                </a:lnTo>
                <a:lnTo>
                  <a:pt x="1892" y="56"/>
                </a:lnTo>
                <a:lnTo>
                  <a:pt x="1893" y="56"/>
                </a:lnTo>
                <a:lnTo>
                  <a:pt x="1893" y="56"/>
                </a:lnTo>
                <a:lnTo>
                  <a:pt x="1894" y="55"/>
                </a:lnTo>
                <a:lnTo>
                  <a:pt x="1894" y="56"/>
                </a:lnTo>
                <a:lnTo>
                  <a:pt x="1894" y="56"/>
                </a:lnTo>
                <a:lnTo>
                  <a:pt x="1896" y="56"/>
                </a:lnTo>
                <a:lnTo>
                  <a:pt x="1896" y="57"/>
                </a:lnTo>
                <a:lnTo>
                  <a:pt x="1896" y="56"/>
                </a:lnTo>
                <a:lnTo>
                  <a:pt x="1897" y="56"/>
                </a:lnTo>
                <a:lnTo>
                  <a:pt x="1897" y="58"/>
                </a:lnTo>
                <a:lnTo>
                  <a:pt x="1897" y="56"/>
                </a:lnTo>
                <a:lnTo>
                  <a:pt x="1898" y="56"/>
                </a:lnTo>
                <a:lnTo>
                  <a:pt x="1898" y="56"/>
                </a:lnTo>
                <a:lnTo>
                  <a:pt x="1899" y="55"/>
                </a:lnTo>
                <a:lnTo>
                  <a:pt x="1899" y="55"/>
                </a:lnTo>
                <a:lnTo>
                  <a:pt x="1899" y="56"/>
                </a:lnTo>
                <a:lnTo>
                  <a:pt x="1900" y="56"/>
                </a:lnTo>
                <a:lnTo>
                  <a:pt x="1900" y="55"/>
                </a:lnTo>
                <a:lnTo>
                  <a:pt x="1900" y="57"/>
                </a:lnTo>
                <a:lnTo>
                  <a:pt x="1901" y="56"/>
                </a:lnTo>
                <a:lnTo>
                  <a:pt x="1901" y="56"/>
                </a:lnTo>
                <a:lnTo>
                  <a:pt x="1902" y="57"/>
                </a:lnTo>
                <a:lnTo>
                  <a:pt x="1902" y="55"/>
                </a:lnTo>
                <a:lnTo>
                  <a:pt x="1902" y="56"/>
                </a:lnTo>
                <a:lnTo>
                  <a:pt x="1903" y="56"/>
                </a:lnTo>
                <a:lnTo>
                  <a:pt x="1903" y="56"/>
                </a:lnTo>
                <a:lnTo>
                  <a:pt x="1903" y="55"/>
                </a:lnTo>
                <a:lnTo>
                  <a:pt x="1905" y="56"/>
                </a:lnTo>
                <a:lnTo>
                  <a:pt x="1905" y="56"/>
                </a:lnTo>
                <a:lnTo>
                  <a:pt x="1905" y="56"/>
                </a:lnTo>
                <a:lnTo>
                  <a:pt x="1906" y="56"/>
                </a:lnTo>
                <a:lnTo>
                  <a:pt x="1906" y="56"/>
                </a:lnTo>
                <a:lnTo>
                  <a:pt x="1907" y="56"/>
                </a:lnTo>
                <a:lnTo>
                  <a:pt x="1907" y="56"/>
                </a:lnTo>
                <a:lnTo>
                  <a:pt x="1907" y="55"/>
                </a:lnTo>
                <a:lnTo>
                  <a:pt x="1908" y="55"/>
                </a:lnTo>
                <a:lnTo>
                  <a:pt x="1908" y="55"/>
                </a:lnTo>
                <a:lnTo>
                  <a:pt x="1908" y="58"/>
                </a:lnTo>
                <a:lnTo>
                  <a:pt x="1909" y="56"/>
                </a:lnTo>
                <a:lnTo>
                  <a:pt x="1909" y="56"/>
                </a:lnTo>
                <a:lnTo>
                  <a:pt x="1909" y="56"/>
                </a:lnTo>
                <a:lnTo>
                  <a:pt x="1910" y="56"/>
                </a:lnTo>
                <a:lnTo>
                  <a:pt x="1910" y="56"/>
                </a:lnTo>
                <a:lnTo>
                  <a:pt x="1911" y="57"/>
                </a:lnTo>
                <a:lnTo>
                  <a:pt x="1911" y="56"/>
                </a:lnTo>
                <a:lnTo>
                  <a:pt x="1911" y="57"/>
                </a:lnTo>
                <a:lnTo>
                  <a:pt x="1912" y="56"/>
                </a:lnTo>
                <a:lnTo>
                  <a:pt x="1912" y="56"/>
                </a:lnTo>
                <a:lnTo>
                  <a:pt x="1912" y="55"/>
                </a:lnTo>
                <a:lnTo>
                  <a:pt x="1914" y="56"/>
                </a:lnTo>
                <a:lnTo>
                  <a:pt x="1914" y="57"/>
                </a:lnTo>
                <a:lnTo>
                  <a:pt x="1914" y="56"/>
                </a:lnTo>
                <a:lnTo>
                  <a:pt x="1915" y="56"/>
                </a:lnTo>
                <a:lnTo>
                  <a:pt x="1915" y="56"/>
                </a:lnTo>
                <a:lnTo>
                  <a:pt x="1916" y="56"/>
                </a:lnTo>
                <a:lnTo>
                  <a:pt x="1916" y="56"/>
                </a:lnTo>
                <a:lnTo>
                  <a:pt x="1916" y="57"/>
                </a:lnTo>
                <a:lnTo>
                  <a:pt x="1917" y="58"/>
                </a:lnTo>
                <a:lnTo>
                  <a:pt x="1917" y="56"/>
                </a:lnTo>
                <a:lnTo>
                  <a:pt x="1917" y="56"/>
                </a:lnTo>
                <a:lnTo>
                  <a:pt x="1918" y="56"/>
                </a:lnTo>
                <a:lnTo>
                  <a:pt x="1918" y="57"/>
                </a:lnTo>
                <a:lnTo>
                  <a:pt x="1918" y="56"/>
                </a:lnTo>
                <a:lnTo>
                  <a:pt x="1919" y="56"/>
                </a:lnTo>
                <a:lnTo>
                  <a:pt x="1919" y="56"/>
                </a:lnTo>
                <a:lnTo>
                  <a:pt x="1920" y="57"/>
                </a:lnTo>
                <a:lnTo>
                  <a:pt x="1920" y="58"/>
                </a:lnTo>
                <a:lnTo>
                  <a:pt x="1920" y="55"/>
                </a:lnTo>
                <a:lnTo>
                  <a:pt x="1921" y="56"/>
                </a:lnTo>
                <a:lnTo>
                  <a:pt x="1921" y="56"/>
                </a:lnTo>
                <a:lnTo>
                  <a:pt x="1921" y="56"/>
                </a:lnTo>
                <a:lnTo>
                  <a:pt x="1923" y="54"/>
                </a:lnTo>
                <a:lnTo>
                  <a:pt x="1923" y="55"/>
                </a:lnTo>
                <a:lnTo>
                  <a:pt x="1923" y="57"/>
                </a:lnTo>
                <a:lnTo>
                  <a:pt x="1924" y="56"/>
                </a:lnTo>
                <a:lnTo>
                  <a:pt x="1924" y="56"/>
                </a:lnTo>
                <a:lnTo>
                  <a:pt x="1925" y="56"/>
                </a:lnTo>
                <a:lnTo>
                  <a:pt x="1925" y="55"/>
                </a:lnTo>
                <a:lnTo>
                  <a:pt x="1925" y="56"/>
                </a:lnTo>
                <a:lnTo>
                  <a:pt x="1926" y="56"/>
                </a:lnTo>
                <a:lnTo>
                  <a:pt x="1926" y="57"/>
                </a:lnTo>
                <a:lnTo>
                  <a:pt x="1926" y="56"/>
                </a:lnTo>
                <a:lnTo>
                  <a:pt x="1927" y="55"/>
                </a:lnTo>
                <a:lnTo>
                  <a:pt x="1927" y="56"/>
                </a:lnTo>
                <a:lnTo>
                  <a:pt x="1927" y="56"/>
                </a:lnTo>
                <a:lnTo>
                  <a:pt x="1928" y="55"/>
                </a:lnTo>
                <a:lnTo>
                  <a:pt x="1928" y="56"/>
                </a:lnTo>
                <a:lnTo>
                  <a:pt x="1929" y="56"/>
                </a:lnTo>
                <a:lnTo>
                  <a:pt x="1929" y="56"/>
                </a:lnTo>
                <a:lnTo>
                  <a:pt x="1929" y="56"/>
                </a:lnTo>
                <a:lnTo>
                  <a:pt x="1930" y="57"/>
                </a:lnTo>
                <a:lnTo>
                  <a:pt x="1930" y="57"/>
                </a:lnTo>
                <a:lnTo>
                  <a:pt x="1930" y="56"/>
                </a:lnTo>
                <a:lnTo>
                  <a:pt x="1932" y="56"/>
                </a:lnTo>
                <a:lnTo>
                  <a:pt x="1932" y="56"/>
                </a:lnTo>
                <a:lnTo>
                  <a:pt x="1932" y="58"/>
                </a:lnTo>
                <a:lnTo>
                  <a:pt x="1933" y="56"/>
                </a:lnTo>
                <a:lnTo>
                  <a:pt x="1933" y="56"/>
                </a:lnTo>
                <a:lnTo>
                  <a:pt x="1934" y="57"/>
                </a:lnTo>
                <a:lnTo>
                  <a:pt x="1934" y="56"/>
                </a:lnTo>
                <a:lnTo>
                  <a:pt x="1934" y="55"/>
                </a:lnTo>
                <a:lnTo>
                  <a:pt x="1935" y="56"/>
                </a:lnTo>
                <a:lnTo>
                  <a:pt x="1935" y="56"/>
                </a:lnTo>
                <a:lnTo>
                  <a:pt x="1935" y="56"/>
                </a:lnTo>
                <a:lnTo>
                  <a:pt x="1936" y="55"/>
                </a:lnTo>
                <a:lnTo>
                  <a:pt x="1936" y="56"/>
                </a:lnTo>
                <a:lnTo>
                  <a:pt x="1936" y="56"/>
                </a:lnTo>
                <a:lnTo>
                  <a:pt x="1937" y="56"/>
                </a:lnTo>
                <a:lnTo>
                  <a:pt x="1937" y="56"/>
                </a:lnTo>
                <a:lnTo>
                  <a:pt x="1938" y="56"/>
                </a:lnTo>
                <a:lnTo>
                  <a:pt x="1938" y="56"/>
                </a:lnTo>
                <a:lnTo>
                  <a:pt x="1938" y="56"/>
                </a:lnTo>
                <a:lnTo>
                  <a:pt x="1939" y="55"/>
                </a:lnTo>
                <a:lnTo>
                  <a:pt x="1939" y="56"/>
                </a:lnTo>
                <a:lnTo>
                  <a:pt x="1939" y="56"/>
                </a:lnTo>
                <a:lnTo>
                  <a:pt x="1941" y="57"/>
                </a:lnTo>
                <a:lnTo>
                  <a:pt x="1941" y="56"/>
                </a:lnTo>
                <a:lnTo>
                  <a:pt x="1942" y="56"/>
                </a:lnTo>
                <a:lnTo>
                  <a:pt x="1942" y="55"/>
                </a:lnTo>
                <a:lnTo>
                  <a:pt x="1942" y="56"/>
                </a:lnTo>
                <a:lnTo>
                  <a:pt x="1943" y="55"/>
                </a:lnTo>
                <a:lnTo>
                  <a:pt x="1943" y="57"/>
                </a:lnTo>
                <a:lnTo>
                  <a:pt x="1943" y="56"/>
                </a:lnTo>
                <a:lnTo>
                  <a:pt x="1944" y="55"/>
                </a:lnTo>
                <a:lnTo>
                  <a:pt x="1944" y="56"/>
                </a:lnTo>
                <a:lnTo>
                  <a:pt x="1944" y="56"/>
                </a:lnTo>
                <a:lnTo>
                  <a:pt x="1945" y="56"/>
                </a:lnTo>
                <a:lnTo>
                  <a:pt x="1945" y="56"/>
                </a:lnTo>
                <a:lnTo>
                  <a:pt x="1946" y="56"/>
                </a:lnTo>
                <a:lnTo>
                  <a:pt x="1946" y="56"/>
                </a:lnTo>
                <a:lnTo>
                  <a:pt x="1946" y="56"/>
                </a:lnTo>
                <a:lnTo>
                  <a:pt x="1947" y="56"/>
                </a:lnTo>
                <a:lnTo>
                  <a:pt x="1947" y="56"/>
                </a:lnTo>
                <a:lnTo>
                  <a:pt x="1947" y="56"/>
                </a:lnTo>
                <a:lnTo>
                  <a:pt x="1948" y="56"/>
                </a:lnTo>
                <a:lnTo>
                  <a:pt x="1948" y="56"/>
                </a:lnTo>
                <a:lnTo>
                  <a:pt x="1948" y="58"/>
                </a:lnTo>
                <a:lnTo>
                  <a:pt x="1950" y="56"/>
                </a:lnTo>
                <a:lnTo>
                  <a:pt x="1950" y="55"/>
                </a:lnTo>
                <a:lnTo>
                  <a:pt x="1951" y="56"/>
                </a:lnTo>
                <a:lnTo>
                  <a:pt x="1951" y="56"/>
                </a:lnTo>
                <a:lnTo>
                  <a:pt x="1951" y="56"/>
                </a:lnTo>
                <a:lnTo>
                  <a:pt x="1952" y="56"/>
                </a:lnTo>
                <a:lnTo>
                  <a:pt x="1952" y="56"/>
                </a:lnTo>
                <a:lnTo>
                  <a:pt x="1952" y="56"/>
                </a:lnTo>
                <a:lnTo>
                  <a:pt x="1953" y="56"/>
                </a:lnTo>
                <a:lnTo>
                  <a:pt x="1953" y="56"/>
                </a:lnTo>
                <a:lnTo>
                  <a:pt x="1953" y="58"/>
                </a:lnTo>
                <a:lnTo>
                  <a:pt x="1954" y="56"/>
                </a:lnTo>
                <a:lnTo>
                  <a:pt x="1954" y="58"/>
                </a:lnTo>
                <a:lnTo>
                  <a:pt x="1955" y="56"/>
                </a:lnTo>
                <a:lnTo>
                  <a:pt x="1955" y="56"/>
                </a:lnTo>
                <a:lnTo>
                  <a:pt x="1955" y="57"/>
                </a:lnTo>
                <a:lnTo>
                  <a:pt x="1956" y="56"/>
                </a:lnTo>
                <a:lnTo>
                  <a:pt x="1956" y="56"/>
                </a:lnTo>
                <a:lnTo>
                  <a:pt x="1956" y="55"/>
                </a:lnTo>
                <a:lnTo>
                  <a:pt x="1957" y="56"/>
                </a:lnTo>
                <a:lnTo>
                  <a:pt x="1957" y="54"/>
                </a:lnTo>
                <a:lnTo>
                  <a:pt x="1957" y="56"/>
                </a:lnTo>
                <a:lnTo>
                  <a:pt x="1959" y="56"/>
                </a:lnTo>
                <a:lnTo>
                  <a:pt x="1959" y="57"/>
                </a:lnTo>
                <a:lnTo>
                  <a:pt x="1960" y="56"/>
                </a:lnTo>
                <a:lnTo>
                  <a:pt x="1960" y="56"/>
                </a:lnTo>
                <a:lnTo>
                  <a:pt x="1960" y="55"/>
                </a:lnTo>
                <a:lnTo>
                  <a:pt x="1961" y="56"/>
                </a:lnTo>
                <a:lnTo>
                  <a:pt x="1961" y="56"/>
                </a:lnTo>
                <a:lnTo>
                  <a:pt x="1961" y="56"/>
                </a:lnTo>
                <a:lnTo>
                  <a:pt x="1962" y="56"/>
                </a:lnTo>
                <a:lnTo>
                  <a:pt x="1962" y="56"/>
                </a:lnTo>
                <a:lnTo>
                  <a:pt x="1962" y="58"/>
                </a:lnTo>
                <a:lnTo>
                  <a:pt x="1963" y="56"/>
                </a:lnTo>
                <a:lnTo>
                  <a:pt x="1963" y="55"/>
                </a:lnTo>
                <a:lnTo>
                  <a:pt x="1964" y="55"/>
                </a:lnTo>
                <a:lnTo>
                  <a:pt x="1964" y="54"/>
                </a:lnTo>
                <a:lnTo>
                  <a:pt x="1964" y="56"/>
                </a:lnTo>
                <a:lnTo>
                  <a:pt x="1965" y="55"/>
                </a:lnTo>
                <a:lnTo>
                  <a:pt x="1965" y="56"/>
                </a:lnTo>
                <a:lnTo>
                  <a:pt x="1965" y="56"/>
                </a:lnTo>
                <a:lnTo>
                  <a:pt x="1966" y="56"/>
                </a:lnTo>
                <a:lnTo>
                  <a:pt x="1966" y="56"/>
                </a:lnTo>
                <a:lnTo>
                  <a:pt x="1966" y="56"/>
                </a:lnTo>
                <a:lnTo>
                  <a:pt x="1968" y="56"/>
                </a:lnTo>
                <a:lnTo>
                  <a:pt x="1968" y="56"/>
                </a:lnTo>
                <a:lnTo>
                  <a:pt x="1969" y="57"/>
                </a:lnTo>
                <a:lnTo>
                  <a:pt x="1969" y="56"/>
                </a:lnTo>
                <a:lnTo>
                  <a:pt x="1969" y="56"/>
                </a:lnTo>
                <a:lnTo>
                  <a:pt x="1970" y="56"/>
                </a:lnTo>
                <a:lnTo>
                  <a:pt x="1970" y="56"/>
                </a:lnTo>
                <a:lnTo>
                  <a:pt x="1970" y="57"/>
                </a:lnTo>
                <a:lnTo>
                  <a:pt x="1971" y="56"/>
                </a:lnTo>
                <a:lnTo>
                  <a:pt x="1971" y="56"/>
                </a:lnTo>
                <a:lnTo>
                  <a:pt x="1971" y="56"/>
                </a:lnTo>
                <a:lnTo>
                  <a:pt x="1972" y="56"/>
                </a:lnTo>
                <a:lnTo>
                  <a:pt x="1972" y="56"/>
                </a:lnTo>
                <a:lnTo>
                  <a:pt x="1973" y="56"/>
                </a:lnTo>
                <a:lnTo>
                  <a:pt x="1973" y="56"/>
                </a:lnTo>
                <a:lnTo>
                  <a:pt x="1973" y="56"/>
                </a:lnTo>
                <a:lnTo>
                  <a:pt x="1974" y="56"/>
                </a:lnTo>
                <a:lnTo>
                  <a:pt x="1974" y="56"/>
                </a:lnTo>
                <a:lnTo>
                  <a:pt x="1974" y="58"/>
                </a:lnTo>
                <a:lnTo>
                  <a:pt x="1975" y="56"/>
                </a:lnTo>
                <a:lnTo>
                  <a:pt x="1975" y="55"/>
                </a:lnTo>
                <a:lnTo>
                  <a:pt x="1975" y="57"/>
                </a:lnTo>
                <a:lnTo>
                  <a:pt x="1977" y="55"/>
                </a:lnTo>
                <a:lnTo>
                  <a:pt x="1977" y="56"/>
                </a:lnTo>
                <a:lnTo>
                  <a:pt x="1978" y="55"/>
                </a:lnTo>
                <a:lnTo>
                  <a:pt x="1978" y="56"/>
                </a:lnTo>
                <a:lnTo>
                  <a:pt x="1978" y="56"/>
                </a:lnTo>
                <a:lnTo>
                  <a:pt x="1979" y="57"/>
                </a:lnTo>
                <a:lnTo>
                  <a:pt x="1979" y="56"/>
                </a:lnTo>
                <a:lnTo>
                  <a:pt x="1979" y="55"/>
                </a:lnTo>
                <a:lnTo>
                  <a:pt x="1980" y="56"/>
                </a:lnTo>
                <a:lnTo>
                  <a:pt x="1980" y="56"/>
                </a:lnTo>
                <a:lnTo>
                  <a:pt x="1980" y="56"/>
                </a:lnTo>
                <a:lnTo>
                  <a:pt x="1981" y="55"/>
                </a:lnTo>
                <a:lnTo>
                  <a:pt x="1981" y="56"/>
                </a:lnTo>
                <a:lnTo>
                  <a:pt x="1982" y="56"/>
                </a:lnTo>
                <a:lnTo>
                  <a:pt x="1982" y="57"/>
                </a:lnTo>
                <a:lnTo>
                  <a:pt x="1982" y="56"/>
                </a:lnTo>
                <a:lnTo>
                  <a:pt x="1983" y="56"/>
                </a:lnTo>
                <a:lnTo>
                  <a:pt x="1983" y="56"/>
                </a:lnTo>
                <a:lnTo>
                  <a:pt x="1983" y="56"/>
                </a:lnTo>
                <a:lnTo>
                  <a:pt x="1984" y="56"/>
                </a:lnTo>
                <a:lnTo>
                  <a:pt x="1984" y="56"/>
                </a:lnTo>
                <a:lnTo>
                  <a:pt x="1986" y="56"/>
                </a:lnTo>
                <a:lnTo>
                  <a:pt x="1986" y="57"/>
                </a:lnTo>
                <a:lnTo>
                  <a:pt x="1986" y="56"/>
                </a:lnTo>
                <a:lnTo>
                  <a:pt x="1987" y="56"/>
                </a:lnTo>
                <a:lnTo>
                  <a:pt x="1987" y="56"/>
                </a:lnTo>
                <a:lnTo>
                  <a:pt x="1987" y="55"/>
                </a:lnTo>
                <a:lnTo>
                  <a:pt x="1988" y="56"/>
                </a:lnTo>
                <a:lnTo>
                  <a:pt x="1988" y="57"/>
                </a:lnTo>
                <a:lnTo>
                  <a:pt x="1988" y="56"/>
                </a:lnTo>
                <a:lnTo>
                  <a:pt x="1989" y="56"/>
                </a:lnTo>
                <a:lnTo>
                  <a:pt x="1989" y="56"/>
                </a:lnTo>
                <a:lnTo>
                  <a:pt x="1990" y="57"/>
                </a:lnTo>
                <a:lnTo>
                  <a:pt x="1990" y="56"/>
                </a:lnTo>
                <a:lnTo>
                  <a:pt x="1990" y="56"/>
                </a:lnTo>
                <a:lnTo>
                  <a:pt x="1991" y="57"/>
                </a:lnTo>
                <a:lnTo>
                  <a:pt x="1991" y="56"/>
                </a:lnTo>
                <a:lnTo>
                  <a:pt x="1991" y="56"/>
                </a:lnTo>
                <a:lnTo>
                  <a:pt x="1992" y="56"/>
                </a:lnTo>
                <a:lnTo>
                  <a:pt x="1992" y="56"/>
                </a:lnTo>
                <a:lnTo>
                  <a:pt x="1992" y="56"/>
                </a:lnTo>
                <a:lnTo>
                  <a:pt x="1993" y="55"/>
                </a:lnTo>
                <a:lnTo>
                  <a:pt x="1993" y="56"/>
                </a:lnTo>
                <a:lnTo>
                  <a:pt x="1994" y="56"/>
                </a:lnTo>
                <a:lnTo>
                  <a:pt x="1994" y="56"/>
                </a:lnTo>
                <a:lnTo>
                  <a:pt x="1994" y="56"/>
                </a:lnTo>
                <a:lnTo>
                  <a:pt x="1996" y="56"/>
                </a:lnTo>
                <a:lnTo>
                  <a:pt x="1996" y="58"/>
                </a:lnTo>
                <a:lnTo>
                  <a:pt x="1996" y="57"/>
                </a:lnTo>
                <a:lnTo>
                  <a:pt x="1997" y="56"/>
                </a:lnTo>
                <a:lnTo>
                  <a:pt x="1997" y="58"/>
                </a:lnTo>
                <a:lnTo>
                  <a:pt x="1997" y="56"/>
                </a:lnTo>
                <a:lnTo>
                  <a:pt x="1998" y="56"/>
                </a:lnTo>
                <a:lnTo>
                  <a:pt x="1998" y="58"/>
                </a:lnTo>
                <a:lnTo>
                  <a:pt x="1999" y="56"/>
                </a:lnTo>
                <a:lnTo>
                  <a:pt x="1999" y="57"/>
                </a:lnTo>
                <a:lnTo>
                  <a:pt x="1999" y="56"/>
                </a:lnTo>
                <a:lnTo>
                  <a:pt x="2000" y="56"/>
                </a:lnTo>
                <a:lnTo>
                  <a:pt x="2000" y="56"/>
                </a:lnTo>
                <a:lnTo>
                  <a:pt x="2000" y="56"/>
                </a:lnTo>
                <a:lnTo>
                  <a:pt x="2001" y="56"/>
                </a:lnTo>
                <a:lnTo>
                  <a:pt x="2001" y="55"/>
                </a:lnTo>
                <a:lnTo>
                  <a:pt x="2001" y="57"/>
                </a:lnTo>
                <a:lnTo>
                  <a:pt x="2002" y="56"/>
                </a:lnTo>
                <a:lnTo>
                  <a:pt x="2002" y="56"/>
                </a:lnTo>
                <a:lnTo>
                  <a:pt x="2003" y="56"/>
                </a:lnTo>
                <a:lnTo>
                  <a:pt x="2003" y="56"/>
                </a:lnTo>
                <a:lnTo>
                  <a:pt x="2003" y="56"/>
                </a:lnTo>
                <a:lnTo>
                  <a:pt x="2005" y="54"/>
                </a:lnTo>
                <a:lnTo>
                  <a:pt x="2005" y="57"/>
                </a:lnTo>
                <a:lnTo>
                  <a:pt x="2005" y="56"/>
                </a:lnTo>
                <a:lnTo>
                  <a:pt x="2006" y="56"/>
                </a:lnTo>
                <a:lnTo>
                  <a:pt x="2006" y="56"/>
                </a:lnTo>
                <a:lnTo>
                  <a:pt x="2006" y="55"/>
                </a:lnTo>
                <a:lnTo>
                  <a:pt x="2007" y="56"/>
                </a:lnTo>
                <a:lnTo>
                  <a:pt x="2007" y="56"/>
                </a:lnTo>
                <a:lnTo>
                  <a:pt x="2008" y="56"/>
                </a:lnTo>
                <a:lnTo>
                  <a:pt x="2008" y="56"/>
                </a:lnTo>
                <a:lnTo>
                  <a:pt x="2008" y="56"/>
                </a:lnTo>
                <a:lnTo>
                  <a:pt x="2009" y="56"/>
                </a:lnTo>
                <a:lnTo>
                  <a:pt x="2009" y="56"/>
                </a:lnTo>
                <a:lnTo>
                  <a:pt x="2009" y="57"/>
                </a:lnTo>
                <a:lnTo>
                  <a:pt x="2010" y="56"/>
                </a:lnTo>
                <a:lnTo>
                  <a:pt x="2010" y="56"/>
                </a:lnTo>
                <a:lnTo>
                  <a:pt x="2010" y="56"/>
                </a:lnTo>
                <a:lnTo>
                  <a:pt x="2011" y="56"/>
                </a:lnTo>
                <a:lnTo>
                  <a:pt x="2011" y="56"/>
                </a:lnTo>
                <a:lnTo>
                  <a:pt x="2012" y="56"/>
                </a:lnTo>
                <a:lnTo>
                  <a:pt x="2012" y="56"/>
                </a:lnTo>
                <a:lnTo>
                  <a:pt x="2012" y="56"/>
                </a:lnTo>
                <a:lnTo>
                  <a:pt x="2014" y="55"/>
                </a:lnTo>
                <a:lnTo>
                  <a:pt x="2014" y="56"/>
                </a:lnTo>
                <a:lnTo>
                  <a:pt x="2014" y="56"/>
                </a:lnTo>
                <a:lnTo>
                  <a:pt x="2015" y="55"/>
                </a:lnTo>
                <a:lnTo>
                  <a:pt x="2015" y="56"/>
                </a:lnTo>
                <a:lnTo>
                  <a:pt x="2015" y="56"/>
                </a:lnTo>
                <a:lnTo>
                  <a:pt x="2016" y="56"/>
                </a:lnTo>
                <a:lnTo>
                  <a:pt x="2016" y="56"/>
                </a:lnTo>
                <a:lnTo>
                  <a:pt x="2017" y="56"/>
                </a:lnTo>
                <a:lnTo>
                  <a:pt x="2017" y="56"/>
                </a:lnTo>
                <a:lnTo>
                  <a:pt x="2017" y="56"/>
                </a:lnTo>
                <a:lnTo>
                  <a:pt x="2018" y="57"/>
                </a:lnTo>
                <a:lnTo>
                  <a:pt x="2018" y="56"/>
                </a:lnTo>
                <a:lnTo>
                  <a:pt x="2018" y="56"/>
                </a:lnTo>
                <a:lnTo>
                  <a:pt x="2019" y="56"/>
                </a:lnTo>
                <a:lnTo>
                  <a:pt x="2019" y="56"/>
                </a:lnTo>
                <a:lnTo>
                  <a:pt x="2019" y="55"/>
                </a:lnTo>
                <a:lnTo>
                  <a:pt x="2020" y="56"/>
                </a:lnTo>
                <a:lnTo>
                  <a:pt x="2020" y="56"/>
                </a:lnTo>
                <a:lnTo>
                  <a:pt x="2021" y="56"/>
                </a:lnTo>
                <a:lnTo>
                  <a:pt x="2021" y="57"/>
                </a:lnTo>
                <a:lnTo>
                  <a:pt x="2021" y="56"/>
                </a:lnTo>
                <a:lnTo>
                  <a:pt x="2023" y="56"/>
                </a:lnTo>
                <a:lnTo>
                  <a:pt x="2023" y="56"/>
                </a:lnTo>
                <a:lnTo>
                  <a:pt x="2023" y="56"/>
                </a:lnTo>
                <a:lnTo>
                  <a:pt x="2024" y="56"/>
                </a:lnTo>
                <a:lnTo>
                  <a:pt x="2024" y="56"/>
                </a:lnTo>
                <a:lnTo>
                  <a:pt x="2024" y="56"/>
                </a:lnTo>
                <a:lnTo>
                  <a:pt x="2025" y="56"/>
                </a:lnTo>
                <a:lnTo>
                  <a:pt x="2025" y="56"/>
                </a:lnTo>
                <a:lnTo>
                  <a:pt x="2026" y="55"/>
                </a:lnTo>
                <a:lnTo>
                  <a:pt x="2026" y="56"/>
                </a:lnTo>
                <a:lnTo>
                  <a:pt x="2026" y="56"/>
                </a:lnTo>
                <a:lnTo>
                  <a:pt x="2027" y="56"/>
                </a:lnTo>
                <a:lnTo>
                  <a:pt x="2027" y="56"/>
                </a:lnTo>
                <a:lnTo>
                  <a:pt x="2027" y="56"/>
                </a:lnTo>
                <a:lnTo>
                  <a:pt x="2028" y="55"/>
                </a:lnTo>
                <a:lnTo>
                  <a:pt x="2028" y="56"/>
                </a:lnTo>
                <a:lnTo>
                  <a:pt x="2029" y="55"/>
                </a:lnTo>
                <a:lnTo>
                  <a:pt x="2029" y="56"/>
                </a:lnTo>
                <a:lnTo>
                  <a:pt x="2029" y="56"/>
                </a:lnTo>
                <a:lnTo>
                  <a:pt x="2030" y="55"/>
                </a:lnTo>
                <a:lnTo>
                  <a:pt x="2030" y="55"/>
                </a:lnTo>
                <a:lnTo>
                  <a:pt x="2030" y="56"/>
                </a:lnTo>
                <a:lnTo>
                  <a:pt x="2032" y="56"/>
                </a:lnTo>
                <a:lnTo>
                  <a:pt x="2032" y="56"/>
                </a:lnTo>
                <a:lnTo>
                  <a:pt x="2032" y="56"/>
                </a:lnTo>
                <a:lnTo>
                  <a:pt x="2033" y="56"/>
                </a:lnTo>
                <a:lnTo>
                  <a:pt x="2033" y="56"/>
                </a:lnTo>
                <a:lnTo>
                  <a:pt x="2034" y="56"/>
                </a:lnTo>
                <a:lnTo>
                  <a:pt x="2034" y="56"/>
                </a:lnTo>
                <a:lnTo>
                  <a:pt x="2034" y="58"/>
                </a:lnTo>
                <a:lnTo>
                  <a:pt x="2035" y="57"/>
                </a:lnTo>
                <a:lnTo>
                  <a:pt x="2035" y="55"/>
                </a:lnTo>
                <a:lnTo>
                  <a:pt x="2035" y="56"/>
                </a:lnTo>
                <a:lnTo>
                  <a:pt x="2036" y="56"/>
                </a:lnTo>
                <a:lnTo>
                  <a:pt x="2036" y="56"/>
                </a:lnTo>
                <a:lnTo>
                  <a:pt x="2036" y="56"/>
                </a:lnTo>
                <a:lnTo>
                  <a:pt x="2037" y="56"/>
                </a:lnTo>
                <a:lnTo>
                  <a:pt x="2037" y="57"/>
                </a:lnTo>
                <a:lnTo>
                  <a:pt x="2038" y="57"/>
                </a:lnTo>
                <a:lnTo>
                  <a:pt x="2038" y="56"/>
                </a:lnTo>
                <a:lnTo>
                  <a:pt x="2038" y="56"/>
                </a:lnTo>
                <a:lnTo>
                  <a:pt x="2039" y="56"/>
                </a:lnTo>
                <a:lnTo>
                  <a:pt x="2039" y="56"/>
                </a:lnTo>
                <a:lnTo>
                  <a:pt x="2039" y="56"/>
                </a:lnTo>
                <a:lnTo>
                  <a:pt x="2041" y="56"/>
                </a:lnTo>
                <a:lnTo>
                  <a:pt x="2041" y="56"/>
                </a:lnTo>
                <a:lnTo>
                  <a:pt x="2041" y="56"/>
                </a:lnTo>
                <a:lnTo>
                  <a:pt x="2042" y="56"/>
                </a:lnTo>
                <a:lnTo>
                  <a:pt x="2042" y="56"/>
                </a:lnTo>
                <a:lnTo>
                  <a:pt x="2043" y="56"/>
                </a:lnTo>
                <a:lnTo>
                  <a:pt x="2043" y="56"/>
                </a:lnTo>
                <a:lnTo>
                  <a:pt x="2043" y="55"/>
                </a:lnTo>
                <a:lnTo>
                  <a:pt x="2044" y="56"/>
                </a:lnTo>
                <a:lnTo>
                  <a:pt x="2044" y="56"/>
                </a:lnTo>
                <a:lnTo>
                  <a:pt x="2044" y="56"/>
                </a:lnTo>
                <a:lnTo>
                  <a:pt x="2045" y="57"/>
                </a:lnTo>
                <a:lnTo>
                  <a:pt x="2045" y="57"/>
                </a:lnTo>
                <a:lnTo>
                  <a:pt x="2045" y="57"/>
                </a:lnTo>
                <a:lnTo>
                  <a:pt x="2046" y="54"/>
                </a:lnTo>
                <a:lnTo>
                  <a:pt x="2046" y="56"/>
                </a:lnTo>
                <a:lnTo>
                  <a:pt x="2047" y="54"/>
                </a:lnTo>
                <a:lnTo>
                  <a:pt x="2047" y="56"/>
                </a:lnTo>
                <a:lnTo>
                  <a:pt x="2047" y="56"/>
                </a:lnTo>
                <a:lnTo>
                  <a:pt x="2048" y="56"/>
                </a:lnTo>
                <a:lnTo>
                  <a:pt x="2048" y="56"/>
                </a:lnTo>
                <a:lnTo>
                  <a:pt x="2048" y="55"/>
                </a:lnTo>
                <a:lnTo>
                  <a:pt x="2050" y="56"/>
                </a:lnTo>
                <a:lnTo>
                  <a:pt x="2050" y="56"/>
                </a:lnTo>
                <a:lnTo>
                  <a:pt x="2050" y="56"/>
                </a:lnTo>
                <a:lnTo>
                  <a:pt x="2051" y="56"/>
                </a:lnTo>
                <a:lnTo>
                  <a:pt x="2051" y="56"/>
                </a:lnTo>
                <a:lnTo>
                  <a:pt x="2052" y="56"/>
                </a:lnTo>
                <a:lnTo>
                  <a:pt x="2052" y="56"/>
                </a:lnTo>
                <a:lnTo>
                  <a:pt x="2052" y="56"/>
                </a:lnTo>
                <a:lnTo>
                  <a:pt x="2053" y="55"/>
                </a:lnTo>
                <a:lnTo>
                  <a:pt x="2053" y="55"/>
                </a:lnTo>
                <a:lnTo>
                  <a:pt x="2053" y="56"/>
                </a:lnTo>
                <a:lnTo>
                  <a:pt x="2054" y="55"/>
                </a:lnTo>
                <a:lnTo>
                  <a:pt x="2054" y="54"/>
                </a:lnTo>
                <a:lnTo>
                  <a:pt x="2054" y="56"/>
                </a:lnTo>
                <a:lnTo>
                  <a:pt x="2055" y="56"/>
                </a:lnTo>
                <a:lnTo>
                  <a:pt x="2055" y="56"/>
                </a:lnTo>
                <a:lnTo>
                  <a:pt x="2056" y="56"/>
                </a:lnTo>
                <a:lnTo>
                  <a:pt x="2056" y="56"/>
                </a:lnTo>
                <a:lnTo>
                  <a:pt x="2056" y="55"/>
                </a:lnTo>
                <a:lnTo>
                  <a:pt x="2057" y="56"/>
                </a:lnTo>
                <a:lnTo>
                  <a:pt x="2057" y="56"/>
                </a:lnTo>
                <a:lnTo>
                  <a:pt x="2057" y="56"/>
                </a:lnTo>
                <a:lnTo>
                  <a:pt x="2059" y="56"/>
                </a:lnTo>
                <a:lnTo>
                  <a:pt x="2059" y="56"/>
                </a:lnTo>
                <a:lnTo>
                  <a:pt x="2059" y="57"/>
                </a:lnTo>
                <a:lnTo>
                  <a:pt x="2060" y="56"/>
                </a:lnTo>
                <a:lnTo>
                  <a:pt x="2060" y="56"/>
                </a:lnTo>
                <a:lnTo>
                  <a:pt x="2061" y="57"/>
                </a:lnTo>
                <a:lnTo>
                  <a:pt x="2061" y="57"/>
                </a:lnTo>
                <a:lnTo>
                  <a:pt x="2061" y="56"/>
                </a:lnTo>
                <a:lnTo>
                  <a:pt x="2062" y="56"/>
                </a:lnTo>
                <a:lnTo>
                  <a:pt x="2062" y="56"/>
                </a:lnTo>
                <a:lnTo>
                  <a:pt x="2062" y="57"/>
                </a:lnTo>
                <a:lnTo>
                  <a:pt x="2063" y="56"/>
                </a:lnTo>
                <a:lnTo>
                  <a:pt x="2063" y="56"/>
                </a:lnTo>
                <a:lnTo>
                  <a:pt x="2063" y="56"/>
                </a:lnTo>
                <a:lnTo>
                  <a:pt x="2064" y="56"/>
                </a:lnTo>
                <a:lnTo>
                  <a:pt x="2064" y="56"/>
                </a:lnTo>
                <a:lnTo>
                  <a:pt x="2065" y="56"/>
                </a:lnTo>
                <a:lnTo>
                  <a:pt x="2065" y="56"/>
                </a:lnTo>
                <a:lnTo>
                  <a:pt x="2065" y="56"/>
                </a:lnTo>
                <a:lnTo>
                  <a:pt x="2066" y="56"/>
                </a:lnTo>
                <a:lnTo>
                  <a:pt x="2066" y="57"/>
                </a:lnTo>
                <a:lnTo>
                  <a:pt x="2066" y="56"/>
                </a:lnTo>
                <a:lnTo>
                  <a:pt x="2068" y="57"/>
                </a:lnTo>
                <a:lnTo>
                  <a:pt x="2068" y="58"/>
                </a:lnTo>
                <a:lnTo>
                  <a:pt x="2068" y="56"/>
                </a:lnTo>
                <a:lnTo>
                  <a:pt x="2069" y="56"/>
                </a:lnTo>
                <a:lnTo>
                  <a:pt x="2069" y="56"/>
                </a:lnTo>
                <a:lnTo>
                  <a:pt x="2070" y="56"/>
                </a:lnTo>
                <a:lnTo>
                  <a:pt x="2070" y="56"/>
                </a:lnTo>
                <a:lnTo>
                  <a:pt x="2070" y="56"/>
                </a:lnTo>
                <a:lnTo>
                  <a:pt x="2071" y="57"/>
                </a:lnTo>
                <a:lnTo>
                  <a:pt x="2071" y="55"/>
                </a:lnTo>
                <a:lnTo>
                  <a:pt x="2071" y="54"/>
                </a:lnTo>
                <a:lnTo>
                  <a:pt x="2072" y="56"/>
                </a:lnTo>
                <a:lnTo>
                  <a:pt x="2072" y="56"/>
                </a:lnTo>
                <a:lnTo>
                  <a:pt x="2073" y="57"/>
                </a:lnTo>
                <a:lnTo>
                  <a:pt x="2073" y="56"/>
                </a:lnTo>
                <a:lnTo>
                  <a:pt x="2073" y="56"/>
                </a:lnTo>
                <a:lnTo>
                  <a:pt x="2074" y="56"/>
                </a:lnTo>
                <a:lnTo>
                  <a:pt x="2074" y="57"/>
                </a:lnTo>
                <a:lnTo>
                  <a:pt x="2074" y="56"/>
                </a:lnTo>
                <a:lnTo>
                  <a:pt x="2075" y="56"/>
                </a:lnTo>
                <a:lnTo>
                  <a:pt x="2075" y="58"/>
                </a:lnTo>
                <a:lnTo>
                  <a:pt x="2075" y="56"/>
                </a:lnTo>
                <a:lnTo>
                  <a:pt x="2077" y="56"/>
                </a:lnTo>
                <a:lnTo>
                  <a:pt x="2077" y="56"/>
                </a:lnTo>
                <a:lnTo>
                  <a:pt x="2078" y="56"/>
                </a:lnTo>
                <a:lnTo>
                  <a:pt x="2078" y="57"/>
                </a:lnTo>
                <a:lnTo>
                  <a:pt x="2078" y="56"/>
                </a:lnTo>
                <a:lnTo>
                  <a:pt x="2079" y="56"/>
                </a:lnTo>
                <a:lnTo>
                  <a:pt x="2079" y="56"/>
                </a:lnTo>
                <a:lnTo>
                  <a:pt x="2079" y="56"/>
                </a:lnTo>
                <a:lnTo>
                  <a:pt x="2080" y="57"/>
                </a:lnTo>
                <a:lnTo>
                  <a:pt x="2080" y="57"/>
                </a:lnTo>
                <a:lnTo>
                  <a:pt x="2080" y="56"/>
                </a:lnTo>
                <a:lnTo>
                  <a:pt x="2081" y="58"/>
                </a:lnTo>
                <a:lnTo>
                  <a:pt x="2081" y="55"/>
                </a:lnTo>
                <a:lnTo>
                  <a:pt x="2082" y="56"/>
                </a:lnTo>
                <a:lnTo>
                  <a:pt x="2082" y="56"/>
                </a:lnTo>
                <a:lnTo>
                  <a:pt x="2082" y="56"/>
                </a:lnTo>
                <a:lnTo>
                  <a:pt x="2083" y="58"/>
                </a:lnTo>
                <a:lnTo>
                  <a:pt x="2083" y="56"/>
                </a:lnTo>
                <a:lnTo>
                  <a:pt x="2083" y="56"/>
                </a:lnTo>
                <a:lnTo>
                  <a:pt x="2084" y="56"/>
                </a:lnTo>
                <a:lnTo>
                  <a:pt x="2084" y="56"/>
                </a:lnTo>
                <a:lnTo>
                  <a:pt x="2084" y="56"/>
                </a:lnTo>
                <a:lnTo>
                  <a:pt x="2086" y="56"/>
                </a:lnTo>
                <a:lnTo>
                  <a:pt x="2086" y="55"/>
                </a:lnTo>
                <a:lnTo>
                  <a:pt x="2087" y="56"/>
                </a:lnTo>
                <a:lnTo>
                  <a:pt x="2087" y="57"/>
                </a:lnTo>
                <a:lnTo>
                  <a:pt x="2087" y="56"/>
                </a:lnTo>
                <a:lnTo>
                  <a:pt x="2088" y="57"/>
                </a:lnTo>
                <a:lnTo>
                  <a:pt x="2088" y="57"/>
                </a:lnTo>
                <a:lnTo>
                  <a:pt x="2088" y="56"/>
                </a:lnTo>
                <a:lnTo>
                  <a:pt x="2089" y="56"/>
                </a:lnTo>
                <a:lnTo>
                  <a:pt x="2089" y="58"/>
                </a:lnTo>
                <a:lnTo>
                  <a:pt x="2089" y="56"/>
                </a:lnTo>
                <a:lnTo>
                  <a:pt x="2090" y="57"/>
                </a:lnTo>
                <a:lnTo>
                  <a:pt x="2090" y="58"/>
                </a:lnTo>
                <a:lnTo>
                  <a:pt x="2091" y="56"/>
                </a:lnTo>
                <a:lnTo>
                  <a:pt x="2091" y="56"/>
                </a:lnTo>
                <a:lnTo>
                  <a:pt x="2091" y="56"/>
                </a:lnTo>
                <a:lnTo>
                  <a:pt x="2092" y="56"/>
                </a:lnTo>
                <a:lnTo>
                  <a:pt x="2092" y="57"/>
                </a:lnTo>
                <a:lnTo>
                  <a:pt x="2092" y="56"/>
                </a:lnTo>
                <a:lnTo>
                  <a:pt x="2093" y="57"/>
                </a:lnTo>
                <a:lnTo>
                  <a:pt x="2093" y="56"/>
                </a:lnTo>
                <a:lnTo>
                  <a:pt x="2093" y="56"/>
                </a:lnTo>
                <a:lnTo>
                  <a:pt x="2095" y="57"/>
                </a:lnTo>
                <a:lnTo>
                  <a:pt x="2095" y="56"/>
                </a:lnTo>
                <a:lnTo>
                  <a:pt x="2096" y="56"/>
                </a:lnTo>
                <a:lnTo>
                  <a:pt x="2096" y="56"/>
                </a:lnTo>
                <a:lnTo>
                  <a:pt x="2096" y="56"/>
                </a:lnTo>
                <a:lnTo>
                  <a:pt x="2097" y="56"/>
                </a:lnTo>
                <a:lnTo>
                  <a:pt x="2097" y="57"/>
                </a:lnTo>
                <a:lnTo>
                  <a:pt x="2097" y="57"/>
                </a:lnTo>
                <a:lnTo>
                  <a:pt x="2098" y="57"/>
                </a:lnTo>
                <a:lnTo>
                  <a:pt x="2098" y="56"/>
                </a:lnTo>
                <a:lnTo>
                  <a:pt x="2098" y="56"/>
                </a:lnTo>
                <a:lnTo>
                  <a:pt x="2099" y="56"/>
                </a:lnTo>
                <a:lnTo>
                  <a:pt x="2099" y="56"/>
                </a:lnTo>
                <a:lnTo>
                  <a:pt x="2100" y="55"/>
                </a:lnTo>
                <a:lnTo>
                  <a:pt x="2100" y="55"/>
                </a:lnTo>
                <a:lnTo>
                  <a:pt x="2100" y="57"/>
                </a:lnTo>
                <a:lnTo>
                  <a:pt x="2101" y="57"/>
                </a:lnTo>
                <a:lnTo>
                  <a:pt x="2101" y="56"/>
                </a:lnTo>
                <a:lnTo>
                  <a:pt x="2101" y="56"/>
                </a:lnTo>
                <a:lnTo>
                  <a:pt x="2102" y="56"/>
                </a:lnTo>
                <a:lnTo>
                  <a:pt x="2102" y="57"/>
                </a:lnTo>
                <a:lnTo>
                  <a:pt x="2102" y="56"/>
                </a:lnTo>
                <a:lnTo>
                  <a:pt x="2104" y="56"/>
                </a:lnTo>
                <a:lnTo>
                  <a:pt x="2104" y="56"/>
                </a:lnTo>
                <a:lnTo>
                  <a:pt x="2105" y="56"/>
                </a:lnTo>
                <a:lnTo>
                  <a:pt x="2105" y="57"/>
                </a:lnTo>
                <a:lnTo>
                  <a:pt x="2105" y="56"/>
                </a:lnTo>
                <a:lnTo>
                  <a:pt x="2106" y="56"/>
                </a:lnTo>
                <a:lnTo>
                  <a:pt x="2106" y="56"/>
                </a:lnTo>
                <a:lnTo>
                  <a:pt x="2106" y="56"/>
                </a:lnTo>
                <a:lnTo>
                  <a:pt x="2107" y="54"/>
                </a:lnTo>
                <a:lnTo>
                  <a:pt x="2107" y="56"/>
                </a:lnTo>
                <a:lnTo>
                  <a:pt x="2107" y="56"/>
                </a:lnTo>
                <a:lnTo>
                  <a:pt x="2108" y="56"/>
                </a:lnTo>
                <a:lnTo>
                  <a:pt x="2108" y="55"/>
                </a:lnTo>
                <a:lnTo>
                  <a:pt x="2109" y="55"/>
                </a:lnTo>
                <a:lnTo>
                  <a:pt x="2109" y="56"/>
                </a:lnTo>
                <a:lnTo>
                  <a:pt x="2109" y="56"/>
                </a:lnTo>
                <a:lnTo>
                  <a:pt x="2110" y="56"/>
                </a:lnTo>
                <a:lnTo>
                  <a:pt x="2110" y="56"/>
                </a:lnTo>
                <a:lnTo>
                  <a:pt x="2110" y="56"/>
                </a:lnTo>
                <a:lnTo>
                  <a:pt x="2111" y="55"/>
                </a:lnTo>
                <a:lnTo>
                  <a:pt x="2111" y="56"/>
                </a:lnTo>
                <a:lnTo>
                  <a:pt x="2111" y="57"/>
                </a:lnTo>
                <a:lnTo>
                  <a:pt x="2113" y="57"/>
                </a:lnTo>
                <a:lnTo>
                  <a:pt x="2113" y="56"/>
                </a:lnTo>
                <a:lnTo>
                  <a:pt x="2114" y="56"/>
                </a:lnTo>
                <a:lnTo>
                  <a:pt x="2114" y="52"/>
                </a:lnTo>
                <a:lnTo>
                  <a:pt x="2114" y="55"/>
                </a:lnTo>
                <a:lnTo>
                  <a:pt x="2115" y="56"/>
                </a:lnTo>
                <a:lnTo>
                  <a:pt x="2115" y="57"/>
                </a:lnTo>
                <a:lnTo>
                  <a:pt x="2115" y="56"/>
                </a:lnTo>
                <a:lnTo>
                  <a:pt x="2116" y="55"/>
                </a:lnTo>
                <a:lnTo>
                  <a:pt x="2116" y="56"/>
                </a:lnTo>
                <a:lnTo>
                  <a:pt x="2117" y="55"/>
                </a:lnTo>
                <a:lnTo>
                  <a:pt x="2117" y="56"/>
                </a:lnTo>
                <a:lnTo>
                  <a:pt x="2117" y="57"/>
                </a:lnTo>
                <a:lnTo>
                  <a:pt x="2118" y="56"/>
                </a:lnTo>
                <a:lnTo>
                  <a:pt x="2118" y="55"/>
                </a:lnTo>
                <a:lnTo>
                  <a:pt x="2118" y="56"/>
                </a:lnTo>
                <a:lnTo>
                  <a:pt x="2119" y="56"/>
                </a:lnTo>
                <a:lnTo>
                  <a:pt x="2119" y="56"/>
                </a:lnTo>
                <a:lnTo>
                  <a:pt x="2119" y="56"/>
                </a:lnTo>
                <a:lnTo>
                  <a:pt x="2120" y="55"/>
                </a:lnTo>
                <a:lnTo>
                  <a:pt x="2120" y="56"/>
                </a:lnTo>
                <a:lnTo>
                  <a:pt x="2122" y="56"/>
                </a:lnTo>
                <a:lnTo>
                  <a:pt x="2122" y="56"/>
                </a:lnTo>
                <a:lnTo>
                  <a:pt x="2122" y="54"/>
                </a:lnTo>
                <a:lnTo>
                  <a:pt x="2123" y="56"/>
                </a:lnTo>
                <a:lnTo>
                  <a:pt x="2123" y="55"/>
                </a:lnTo>
                <a:lnTo>
                  <a:pt x="2123" y="55"/>
                </a:lnTo>
                <a:lnTo>
                  <a:pt x="2124" y="56"/>
                </a:lnTo>
                <a:lnTo>
                  <a:pt x="2124" y="55"/>
                </a:lnTo>
                <a:lnTo>
                  <a:pt x="2124" y="55"/>
                </a:lnTo>
                <a:lnTo>
                  <a:pt x="2125" y="55"/>
                </a:lnTo>
                <a:lnTo>
                  <a:pt x="2125" y="56"/>
                </a:lnTo>
                <a:lnTo>
                  <a:pt x="2126" y="57"/>
                </a:lnTo>
                <a:lnTo>
                  <a:pt x="2126" y="58"/>
                </a:lnTo>
                <a:lnTo>
                  <a:pt x="2126" y="57"/>
                </a:lnTo>
                <a:lnTo>
                  <a:pt x="2127" y="58"/>
                </a:lnTo>
                <a:lnTo>
                  <a:pt x="2127" y="57"/>
                </a:lnTo>
                <a:lnTo>
                  <a:pt x="2127" y="56"/>
                </a:lnTo>
                <a:lnTo>
                  <a:pt x="2128" y="56"/>
                </a:lnTo>
                <a:lnTo>
                  <a:pt x="2128" y="56"/>
                </a:lnTo>
                <a:lnTo>
                  <a:pt x="2128" y="56"/>
                </a:lnTo>
                <a:lnTo>
                  <a:pt x="2129" y="56"/>
                </a:lnTo>
                <a:lnTo>
                  <a:pt x="2129" y="56"/>
                </a:lnTo>
                <a:lnTo>
                  <a:pt x="2131" y="56"/>
                </a:lnTo>
                <a:lnTo>
                  <a:pt x="2131" y="56"/>
                </a:lnTo>
                <a:lnTo>
                  <a:pt x="2131" y="56"/>
                </a:lnTo>
                <a:lnTo>
                  <a:pt x="2132" y="57"/>
                </a:lnTo>
                <a:lnTo>
                  <a:pt x="2132" y="56"/>
                </a:lnTo>
                <a:lnTo>
                  <a:pt x="2132" y="57"/>
                </a:lnTo>
                <a:lnTo>
                  <a:pt x="2133" y="56"/>
                </a:lnTo>
                <a:lnTo>
                  <a:pt x="2133" y="56"/>
                </a:lnTo>
                <a:lnTo>
                  <a:pt x="2133" y="56"/>
                </a:lnTo>
                <a:lnTo>
                  <a:pt x="2134" y="56"/>
                </a:lnTo>
                <a:lnTo>
                  <a:pt x="2134" y="56"/>
                </a:lnTo>
                <a:lnTo>
                  <a:pt x="2135" y="56"/>
                </a:lnTo>
                <a:lnTo>
                  <a:pt x="2135" y="56"/>
                </a:lnTo>
                <a:lnTo>
                  <a:pt x="2135" y="56"/>
                </a:lnTo>
                <a:lnTo>
                  <a:pt x="2136" y="56"/>
                </a:lnTo>
                <a:lnTo>
                  <a:pt x="2136" y="56"/>
                </a:lnTo>
                <a:lnTo>
                  <a:pt x="2136" y="55"/>
                </a:lnTo>
                <a:lnTo>
                  <a:pt x="2137" y="56"/>
                </a:lnTo>
                <a:lnTo>
                  <a:pt x="2137" y="56"/>
                </a:lnTo>
                <a:lnTo>
                  <a:pt x="2137" y="57"/>
                </a:lnTo>
                <a:lnTo>
                  <a:pt x="2138" y="56"/>
                </a:lnTo>
                <a:lnTo>
                  <a:pt x="2138" y="55"/>
                </a:lnTo>
                <a:lnTo>
                  <a:pt x="2140" y="56"/>
                </a:lnTo>
                <a:lnTo>
                  <a:pt x="2140" y="56"/>
                </a:lnTo>
                <a:lnTo>
                  <a:pt x="2140" y="56"/>
                </a:lnTo>
                <a:lnTo>
                  <a:pt x="2141" y="56"/>
                </a:lnTo>
                <a:lnTo>
                  <a:pt x="2141" y="57"/>
                </a:lnTo>
                <a:lnTo>
                  <a:pt x="2141" y="56"/>
                </a:lnTo>
                <a:lnTo>
                  <a:pt x="2142" y="56"/>
                </a:lnTo>
                <a:lnTo>
                  <a:pt x="2142" y="55"/>
                </a:lnTo>
                <a:lnTo>
                  <a:pt x="2142" y="56"/>
                </a:lnTo>
                <a:lnTo>
                  <a:pt x="2143" y="56"/>
                </a:lnTo>
                <a:lnTo>
                  <a:pt x="2143" y="57"/>
                </a:lnTo>
                <a:lnTo>
                  <a:pt x="2144" y="56"/>
                </a:lnTo>
                <a:lnTo>
                  <a:pt x="2144" y="55"/>
                </a:lnTo>
                <a:lnTo>
                  <a:pt x="2144" y="56"/>
                </a:lnTo>
                <a:lnTo>
                  <a:pt x="2145" y="56"/>
                </a:lnTo>
                <a:lnTo>
                  <a:pt x="2145" y="56"/>
                </a:lnTo>
                <a:lnTo>
                  <a:pt x="2145" y="57"/>
                </a:lnTo>
                <a:lnTo>
                  <a:pt x="2146" y="56"/>
                </a:lnTo>
                <a:lnTo>
                  <a:pt x="2146" y="56"/>
                </a:lnTo>
                <a:lnTo>
                  <a:pt x="2146" y="56"/>
                </a:lnTo>
                <a:lnTo>
                  <a:pt x="2147" y="56"/>
                </a:lnTo>
                <a:lnTo>
                  <a:pt x="2147" y="56"/>
                </a:lnTo>
                <a:lnTo>
                  <a:pt x="2149" y="57"/>
                </a:lnTo>
                <a:lnTo>
                  <a:pt x="2149" y="56"/>
                </a:lnTo>
                <a:lnTo>
                  <a:pt x="2149" y="56"/>
                </a:lnTo>
                <a:lnTo>
                  <a:pt x="2150" y="55"/>
                </a:lnTo>
                <a:lnTo>
                  <a:pt x="2150" y="56"/>
                </a:lnTo>
                <a:lnTo>
                  <a:pt x="2150" y="56"/>
                </a:lnTo>
                <a:lnTo>
                  <a:pt x="2151" y="56"/>
                </a:lnTo>
                <a:lnTo>
                  <a:pt x="2151" y="56"/>
                </a:lnTo>
                <a:lnTo>
                  <a:pt x="2151" y="56"/>
                </a:lnTo>
                <a:lnTo>
                  <a:pt x="2152" y="56"/>
                </a:lnTo>
                <a:lnTo>
                  <a:pt x="2152" y="56"/>
                </a:lnTo>
                <a:lnTo>
                  <a:pt x="2153" y="56"/>
                </a:lnTo>
                <a:lnTo>
                  <a:pt x="2153" y="56"/>
                </a:lnTo>
                <a:lnTo>
                  <a:pt x="2153" y="56"/>
                </a:lnTo>
                <a:lnTo>
                  <a:pt x="2154" y="56"/>
                </a:lnTo>
                <a:lnTo>
                  <a:pt x="2154" y="56"/>
                </a:lnTo>
                <a:lnTo>
                  <a:pt x="2154" y="56"/>
                </a:lnTo>
                <a:lnTo>
                  <a:pt x="2155" y="55"/>
                </a:lnTo>
                <a:lnTo>
                  <a:pt x="2155" y="55"/>
                </a:lnTo>
                <a:lnTo>
                  <a:pt x="2155" y="56"/>
                </a:lnTo>
                <a:lnTo>
                  <a:pt x="2156" y="56"/>
                </a:lnTo>
                <a:lnTo>
                  <a:pt x="2156" y="56"/>
                </a:lnTo>
                <a:lnTo>
                  <a:pt x="2158" y="56"/>
                </a:lnTo>
                <a:lnTo>
                  <a:pt x="2158" y="56"/>
                </a:lnTo>
                <a:lnTo>
                  <a:pt x="2158" y="55"/>
                </a:lnTo>
                <a:lnTo>
                  <a:pt x="2159" y="56"/>
                </a:lnTo>
                <a:lnTo>
                  <a:pt x="2159" y="55"/>
                </a:lnTo>
                <a:lnTo>
                  <a:pt x="2159" y="56"/>
                </a:lnTo>
                <a:lnTo>
                  <a:pt x="2160" y="56"/>
                </a:lnTo>
                <a:lnTo>
                  <a:pt x="2160" y="56"/>
                </a:lnTo>
                <a:lnTo>
                  <a:pt x="2161" y="57"/>
                </a:lnTo>
                <a:lnTo>
                  <a:pt x="2161" y="55"/>
                </a:lnTo>
                <a:lnTo>
                  <a:pt x="2161" y="56"/>
                </a:lnTo>
                <a:lnTo>
                  <a:pt x="2162" y="57"/>
                </a:lnTo>
                <a:lnTo>
                  <a:pt x="2162" y="56"/>
                </a:lnTo>
                <a:lnTo>
                  <a:pt x="2162" y="58"/>
                </a:lnTo>
                <a:lnTo>
                  <a:pt x="2163" y="56"/>
                </a:lnTo>
                <a:lnTo>
                  <a:pt x="2163" y="56"/>
                </a:lnTo>
                <a:lnTo>
                  <a:pt x="2163" y="56"/>
                </a:lnTo>
                <a:lnTo>
                  <a:pt x="2164" y="56"/>
                </a:lnTo>
                <a:lnTo>
                  <a:pt x="2164" y="55"/>
                </a:lnTo>
                <a:lnTo>
                  <a:pt x="2165" y="58"/>
                </a:lnTo>
                <a:lnTo>
                  <a:pt x="2165" y="56"/>
                </a:lnTo>
                <a:lnTo>
                  <a:pt x="2165" y="57"/>
                </a:lnTo>
                <a:lnTo>
                  <a:pt x="2167" y="58"/>
                </a:lnTo>
                <a:lnTo>
                  <a:pt x="2167" y="55"/>
                </a:lnTo>
                <a:lnTo>
                  <a:pt x="2167" y="56"/>
                </a:lnTo>
                <a:lnTo>
                  <a:pt x="2168" y="56"/>
                </a:lnTo>
                <a:lnTo>
                  <a:pt x="2168" y="56"/>
                </a:lnTo>
                <a:lnTo>
                  <a:pt x="2168" y="55"/>
                </a:lnTo>
                <a:lnTo>
                  <a:pt x="2169" y="56"/>
                </a:lnTo>
                <a:lnTo>
                  <a:pt x="2169" y="56"/>
                </a:lnTo>
                <a:lnTo>
                  <a:pt x="2170" y="56"/>
                </a:lnTo>
                <a:lnTo>
                  <a:pt x="2170" y="56"/>
                </a:lnTo>
                <a:lnTo>
                  <a:pt x="2170" y="56"/>
                </a:lnTo>
                <a:lnTo>
                  <a:pt x="2171" y="56"/>
                </a:lnTo>
                <a:lnTo>
                  <a:pt x="2171" y="57"/>
                </a:lnTo>
                <a:lnTo>
                  <a:pt x="2171" y="56"/>
                </a:lnTo>
                <a:lnTo>
                  <a:pt x="2172" y="56"/>
                </a:lnTo>
                <a:lnTo>
                  <a:pt x="2172" y="55"/>
                </a:lnTo>
                <a:lnTo>
                  <a:pt x="2172" y="56"/>
                </a:lnTo>
                <a:lnTo>
                  <a:pt x="2173" y="56"/>
                </a:lnTo>
                <a:lnTo>
                  <a:pt x="2173" y="56"/>
                </a:lnTo>
                <a:lnTo>
                  <a:pt x="2174" y="56"/>
                </a:lnTo>
                <a:lnTo>
                  <a:pt x="2174" y="57"/>
                </a:lnTo>
                <a:lnTo>
                  <a:pt x="2174" y="56"/>
                </a:lnTo>
                <a:lnTo>
                  <a:pt x="2176" y="56"/>
                </a:lnTo>
                <a:lnTo>
                  <a:pt x="2176" y="56"/>
                </a:lnTo>
                <a:lnTo>
                  <a:pt x="2176" y="56"/>
                </a:lnTo>
                <a:lnTo>
                  <a:pt x="2177" y="57"/>
                </a:lnTo>
                <a:lnTo>
                  <a:pt x="2177" y="55"/>
                </a:lnTo>
                <a:lnTo>
                  <a:pt x="2177" y="56"/>
                </a:lnTo>
                <a:lnTo>
                  <a:pt x="2178" y="56"/>
                </a:lnTo>
                <a:lnTo>
                  <a:pt x="2178" y="56"/>
                </a:lnTo>
                <a:lnTo>
                  <a:pt x="2179" y="56"/>
                </a:lnTo>
                <a:lnTo>
                  <a:pt x="2179" y="56"/>
                </a:lnTo>
                <a:lnTo>
                  <a:pt x="2179" y="56"/>
                </a:lnTo>
                <a:lnTo>
                  <a:pt x="2180" y="55"/>
                </a:lnTo>
                <a:lnTo>
                  <a:pt x="2180" y="55"/>
                </a:lnTo>
                <a:lnTo>
                  <a:pt x="2180" y="56"/>
                </a:lnTo>
                <a:lnTo>
                  <a:pt x="2181" y="56"/>
                </a:lnTo>
                <a:lnTo>
                  <a:pt x="2181" y="57"/>
                </a:lnTo>
                <a:lnTo>
                  <a:pt x="2181" y="55"/>
                </a:lnTo>
                <a:lnTo>
                  <a:pt x="2182" y="56"/>
                </a:lnTo>
                <a:lnTo>
                  <a:pt x="2182" y="56"/>
                </a:lnTo>
                <a:lnTo>
                  <a:pt x="2183" y="56"/>
                </a:lnTo>
                <a:lnTo>
                  <a:pt x="2183" y="56"/>
                </a:lnTo>
                <a:lnTo>
                  <a:pt x="2183" y="57"/>
                </a:lnTo>
                <a:lnTo>
                  <a:pt x="2185" y="56"/>
                </a:lnTo>
                <a:lnTo>
                  <a:pt x="2185" y="55"/>
                </a:lnTo>
                <a:lnTo>
                  <a:pt x="2185" y="56"/>
                </a:lnTo>
                <a:lnTo>
                  <a:pt x="2186" y="58"/>
                </a:lnTo>
                <a:lnTo>
                  <a:pt x="2186" y="56"/>
                </a:lnTo>
                <a:lnTo>
                  <a:pt x="2186" y="56"/>
                </a:lnTo>
                <a:lnTo>
                  <a:pt x="2187" y="55"/>
                </a:lnTo>
                <a:lnTo>
                  <a:pt x="2187" y="55"/>
                </a:lnTo>
                <a:lnTo>
                  <a:pt x="2188" y="56"/>
                </a:lnTo>
                <a:lnTo>
                  <a:pt x="2188" y="56"/>
                </a:lnTo>
                <a:lnTo>
                  <a:pt x="2188" y="56"/>
                </a:lnTo>
                <a:lnTo>
                  <a:pt x="2189" y="56"/>
                </a:lnTo>
                <a:lnTo>
                  <a:pt x="2189" y="56"/>
                </a:lnTo>
                <a:lnTo>
                  <a:pt x="2189" y="57"/>
                </a:lnTo>
                <a:lnTo>
                  <a:pt x="2190" y="55"/>
                </a:lnTo>
                <a:lnTo>
                  <a:pt x="2190" y="56"/>
                </a:lnTo>
                <a:lnTo>
                  <a:pt x="2190" y="58"/>
                </a:lnTo>
                <a:lnTo>
                  <a:pt x="2191" y="58"/>
                </a:lnTo>
                <a:lnTo>
                  <a:pt x="2191" y="56"/>
                </a:lnTo>
                <a:lnTo>
                  <a:pt x="2192" y="56"/>
                </a:lnTo>
                <a:lnTo>
                  <a:pt x="2192" y="56"/>
                </a:lnTo>
                <a:lnTo>
                  <a:pt x="2192" y="56"/>
                </a:lnTo>
                <a:lnTo>
                  <a:pt x="2194" y="55"/>
                </a:lnTo>
                <a:lnTo>
                  <a:pt x="2194" y="56"/>
                </a:lnTo>
                <a:lnTo>
                  <a:pt x="2194" y="56"/>
                </a:lnTo>
                <a:lnTo>
                  <a:pt x="2195" y="56"/>
                </a:lnTo>
                <a:lnTo>
                  <a:pt x="2195" y="55"/>
                </a:lnTo>
                <a:lnTo>
                  <a:pt x="2195" y="55"/>
                </a:lnTo>
                <a:lnTo>
                  <a:pt x="2196" y="56"/>
                </a:lnTo>
                <a:lnTo>
                  <a:pt x="2196" y="55"/>
                </a:lnTo>
                <a:lnTo>
                  <a:pt x="2197" y="56"/>
                </a:lnTo>
                <a:lnTo>
                  <a:pt x="2197" y="56"/>
                </a:lnTo>
                <a:lnTo>
                  <a:pt x="2197" y="56"/>
                </a:lnTo>
                <a:lnTo>
                  <a:pt x="2198" y="55"/>
                </a:lnTo>
                <a:lnTo>
                  <a:pt x="2198" y="56"/>
                </a:lnTo>
                <a:lnTo>
                  <a:pt x="2198" y="54"/>
                </a:lnTo>
                <a:lnTo>
                  <a:pt x="2199" y="56"/>
                </a:lnTo>
                <a:lnTo>
                  <a:pt x="2199" y="56"/>
                </a:lnTo>
                <a:lnTo>
                  <a:pt x="2200" y="56"/>
                </a:lnTo>
                <a:lnTo>
                  <a:pt x="2200" y="56"/>
                </a:lnTo>
                <a:lnTo>
                  <a:pt x="2200" y="55"/>
                </a:lnTo>
                <a:lnTo>
                  <a:pt x="2201" y="56"/>
                </a:lnTo>
                <a:lnTo>
                  <a:pt x="2201" y="56"/>
                </a:lnTo>
                <a:lnTo>
                  <a:pt x="2201" y="55"/>
                </a:lnTo>
                <a:lnTo>
                  <a:pt x="2203" y="56"/>
                </a:lnTo>
                <a:lnTo>
                  <a:pt x="2203" y="56"/>
                </a:lnTo>
                <a:lnTo>
                  <a:pt x="2203" y="56"/>
                </a:lnTo>
                <a:lnTo>
                  <a:pt x="2204" y="56"/>
                </a:lnTo>
                <a:lnTo>
                  <a:pt x="2204" y="55"/>
                </a:lnTo>
                <a:lnTo>
                  <a:pt x="2205" y="56"/>
                </a:lnTo>
                <a:lnTo>
                  <a:pt x="2205" y="55"/>
                </a:lnTo>
                <a:lnTo>
                  <a:pt x="2205" y="56"/>
                </a:lnTo>
                <a:lnTo>
                  <a:pt x="2206" y="56"/>
                </a:lnTo>
                <a:lnTo>
                  <a:pt x="2206" y="56"/>
                </a:lnTo>
                <a:lnTo>
                  <a:pt x="2206" y="56"/>
                </a:lnTo>
                <a:lnTo>
                  <a:pt x="2207" y="57"/>
                </a:lnTo>
                <a:lnTo>
                  <a:pt x="2207" y="56"/>
                </a:lnTo>
                <a:lnTo>
                  <a:pt x="2207" y="56"/>
                </a:lnTo>
                <a:lnTo>
                  <a:pt x="2208" y="57"/>
                </a:lnTo>
                <a:lnTo>
                  <a:pt x="2208" y="57"/>
                </a:lnTo>
                <a:lnTo>
                  <a:pt x="2209" y="56"/>
                </a:lnTo>
                <a:lnTo>
                  <a:pt x="2209" y="55"/>
                </a:lnTo>
                <a:lnTo>
                  <a:pt x="2209" y="56"/>
                </a:lnTo>
                <a:lnTo>
                  <a:pt x="2210" y="56"/>
                </a:lnTo>
                <a:lnTo>
                  <a:pt x="2210" y="56"/>
                </a:lnTo>
                <a:lnTo>
                  <a:pt x="2210" y="56"/>
                </a:lnTo>
                <a:lnTo>
                  <a:pt x="2212" y="56"/>
                </a:lnTo>
                <a:lnTo>
                  <a:pt x="2212" y="56"/>
                </a:lnTo>
                <a:lnTo>
                  <a:pt x="2212" y="56"/>
                </a:lnTo>
                <a:lnTo>
                  <a:pt x="2213" y="56"/>
                </a:lnTo>
                <a:lnTo>
                  <a:pt x="2213" y="56"/>
                </a:lnTo>
                <a:lnTo>
                  <a:pt x="2214" y="56"/>
                </a:lnTo>
                <a:lnTo>
                  <a:pt x="2214" y="56"/>
                </a:lnTo>
                <a:lnTo>
                  <a:pt x="2214" y="57"/>
                </a:lnTo>
                <a:lnTo>
                  <a:pt x="2215" y="56"/>
                </a:lnTo>
                <a:lnTo>
                  <a:pt x="2215" y="57"/>
                </a:lnTo>
                <a:lnTo>
                  <a:pt x="2215" y="56"/>
                </a:lnTo>
                <a:lnTo>
                  <a:pt x="2216" y="56"/>
                </a:lnTo>
                <a:lnTo>
                  <a:pt x="2216" y="56"/>
                </a:lnTo>
                <a:lnTo>
                  <a:pt x="2216" y="55"/>
                </a:lnTo>
                <a:lnTo>
                  <a:pt x="2217" y="56"/>
                </a:lnTo>
                <a:lnTo>
                  <a:pt x="2217" y="56"/>
                </a:lnTo>
                <a:lnTo>
                  <a:pt x="2218" y="57"/>
                </a:lnTo>
                <a:lnTo>
                  <a:pt x="2218" y="56"/>
                </a:lnTo>
                <a:lnTo>
                  <a:pt x="2218" y="56"/>
                </a:lnTo>
                <a:lnTo>
                  <a:pt x="2219" y="56"/>
                </a:lnTo>
                <a:lnTo>
                  <a:pt x="2219" y="56"/>
                </a:lnTo>
                <a:lnTo>
                  <a:pt x="2219" y="56"/>
                </a:lnTo>
                <a:lnTo>
                  <a:pt x="2221" y="56"/>
                </a:lnTo>
                <a:lnTo>
                  <a:pt x="2221" y="56"/>
                </a:lnTo>
                <a:lnTo>
                  <a:pt x="2221" y="57"/>
                </a:lnTo>
                <a:lnTo>
                  <a:pt x="2222" y="56"/>
                </a:lnTo>
                <a:lnTo>
                  <a:pt x="2222" y="56"/>
                </a:lnTo>
                <a:lnTo>
                  <a:pt x="2223" y="57"/>
                </a:lnTo>
                <a:lnTo>
                  <a:pt x="2223" y="56"/>
                </a:lnTo>
                <a:lnTo>
                  <a:pt x="2223" y="55"/>
                </a:lnTo>
                <a:lnTo>
                  <a:pt x="2224" y="56"/>
                </a:lnTo>
                <a:lnTo>
                  <a:pt x="2224" y="56"/>
                </a:lnTo>
                <a:lnTo>
                  <a:pt x="2224" y="56"/>
                </a:lnTo>
                <a:lnTo>
                  <a:pt x="2225" y="56"/>
                </a:lnTo>
                <a:lnTo>
                  <a:pt x="2225" y="56"/>
                </a:lnTo>
                <a:lnTo>
                  <a:pt x="2225" y="56"/>
                </a:lnTo>
                <a:lnTo>
                  <a:pt x="2226" y="57"/>
                </a:lnTo>
                <a:lnTo>
                  <a:pt x="2226" y="56"/>
                </a:lnTo>
                <a:lnTo>
                  <a:pt x="2227" y="57"/>
                </a:lnTo>
                <a:lnTo>
                  <a:pt x="2227" y="56"/>
                </a:lnTo>
                <a:lnTo>
                  <a:pt x="2227" y="56"/>
                </a:lnTo>
                <a:lnTo>
                  <a:pt x="2228" y="56"/>
                </a:lnTo>
                <a:lnTo>
                  <a:pt x="2228" y="56"/>
                </a:lnTo>
                <a:lnTo>
                  <a:pt x="2228" y="56"/>
                </a:lnTo>
                <a:lnTo>
                  <a:pt x="2230" y="56"/>
                </a:lnTo>
                <a:lnTo>
                  <a:pt x="2230" y="56"/>
                </a:lnTo>
                <a:lnTo>
                  <a:pt x="2230" y="56"/>
                </a:lnTo>
                <a:lnTo>
                  <a:pt x="2231" y="56"/>
                </a:lnTo>
                <a:lnTo>
                  <a:pt x="2231" y="56"/>
                </a:lnTo>
                <a:lnTo>
                  <a:pt x="2232" y="56"/>
                </a:lnTo>
                <a:lnTo>
                  <a:pt x="2232" y="58"/>
                </a:lnTo>
                <a:lnTo>
                  <a:pt x="2232" y="56"/>
                </a:lnTo>
                <a:lnTo>
                  <a:pt x="2233" y="56"/>
                </a:lnTo>
                <a:lnTo>
                  <a:pt x="2233" y="56"/>
                </a:lnTo>
                <a:lnTo>
                  <a:pt x="2233" y="57"/>
                </a:lnTo>
                <a:lnTo>
                  <a:pt x="2234" y="56"/>
                </a:lnTo>
                <a:lnTo>
                  <a:pt x="2234" y="57"/>
                </a:lnTo>
                <a:lnTo>
                  <a:pt x="2234" y="56"/>
                </a:lnTo>
                <a:lnTo>
                  <a:pt x="2235" y="56"/>
                </a:lnTo>
                <a:lnTo>
                  <a:pt x="2235" y="55"/>
                </a:lnTo>
                <a:lnTo>
                  <a:pt x="2236" y="55"/>
                </a:lnTo>
                <a:lnTo>
                  <a:pt x="2236" y="57"/>
                </a:lnTo>
                <a:lnTo>
                  <a:pt x="2236" y="56"/>
                </a:lnTo>
                <a:lnTo>
                  <a:pt x="2237" y="56"/>
                </a:lnTo>
                <a:lnTo>
                  <a:pt x="2237" y="56"/>
                </a:lnTo>
                <a:lnTo>
                  <a:pt x="2237" y="55"/>
                </a:lnTo>
                <a:lnTo>
                  <a:pt x="2239" y="55"/>
                </a:lnTo>
                <a:lnTo>
                  <a:pt x="2239" y="55"/>
                </a:lnTo>
                <a:lnTo>
                  <a:pt x="2239" y="56"/>
                </a:lnTo>
                <a:lnTo>
                  <a:pt x="2240" y="56"/>
                </a:lnTo>
                <a:lnTo>
                  <a:pt x="2240" y="57"/>
                </a:lnTo>
                <a:lnTo>
                  <a:pt x="2241" y="56"/>
                </a:lnTo>
                <a:lnTo>
                  <a:pt x="2241" y="55"/>
                </a:lnTo>
                <a:lnTo>
                  <a:pt x="2241" y="56"/>
                </a:lnTo>
                <a:lnTo>
                  <a:pt x="2242" y="55"/>
                </a:lnTo>
                <a:lnTo>
                  <a:pt x="2242" y="56"/>
                </a:lnTo>
                <a:lnTo>
                  <a:pt x="2242" y="56"/>
                </a:lnTo>
                <a:lnTo>
                  <a:pt x="2243" y="55"/>
                </a:lnTo>
                <a:lnTo>
                  <a:pt x="2243" y="56"/>
                </a:lnTo>
                <a:lnTo>
                  <a:pt x="2244" y="56"/>
                </a:lnTo>
                <a:lnTo>
                  <a:pt x="2244" y="56"/>
                </a:lnTo>
                <a:lnTo>
                  <a:pt x="2244" y="57"/>
                </a:lnTo>
                <a:lnTo>
                  <a:pt x="2245" y="58"/>
                </a:lnTo>
                <a:lnTo>
                  <a:pt x="2245" y="56"/>
                </a:lnTo>
                <a:lnTo>
                  <a:pt x="2245" y="56"/>
                </a:lnTo>
                <a:lnTo>
                  <a:pt x="2246" y="56"/>
                </a:lnTo>
                <a:lnTo>
                  <a:pt x="2246" y="57"/>
                </a:lnTo>
                <a:lnTo>
                  <a:pt x="2246" y="56"/>
                </a:lnTo>
                <a:lnTo>
                  <a:pt x="2248" y="57"/>
                </a:lnTo>
                <a:lnTo>
                  <a:pt x="2248" y="57"/>
                </a:lnTo>
                <a:lnTo>
                  <a:pt x="2249" y="57"/>
                </a:lnTo>
                <a:lnTo>
                  <a:pt x="2249" y="56"/>
                </a:lnTo>
                <a:lnTo>
                  <a:pt x="2249" y="56"/>
                </a:lnTo>
                <a:lnTo>
                  <a:pt x="2250" y="56"/>
                </a:lnTo>
                <a:lnTo>
                  <a:pt x="2250" y="55"/>
                </a:lnTo>
                <a:lnTo>
                  <a:pt x="2250" y="56"/>
                </a:lnTo>
                <a:lnTo>
                  <a:pt x="2251" y="56"/>
                </a:lnTo>
                <a:lnTo>
                  <a:pt x="2251" y="56"/>
                </a:lnTo>
                <a:lnTo>
                  <a:pt x="2251" y="56"/>
                </a:lnTo>
                <a:lnTo>
                  <a:pt x="2252" y="56"/>
                </a:lnTo>
                <a:lnTo>
                  <a:pt x="2252" y="58"/>
                </a:lnTo>
                <a:lnTo>
                  <a:pt x="2253" y="57"/>
                </a:lnTo>
                <a:lnTo>
                  <a:pt x="2253" y="56"/>
                </a:lnTo>
                <a:lnTo>
                  <a:pt x="2253" y="57"/>
                </a:lnTo>
                <a:lnTo>
                  <a:pt x="2254" y="56"/>
                </a:lnTo>
                <a:lnTo>
                  <a:pt x="2254" y="58"/>
                </a:lnTo>
                <a:lnTo>
                  <a:pt x="2254" y="56"/>
                </a:lnTo>
                <a:lnTo>
                  <a:pt x="2255" y="56"/>
                </a:lnTo>
                <a:lnTo>
                  <a:pt x="2255" y="56"/>
                </a:lnTo>
                <a:lnTo>
                  <a:pt x="2255" y="56"/>
                </a:lnTo>
                <a:lnTo>
                  <a:pt x="2257" y="56"/>
                </a:lnTo>
                <a:lnTo>
                  <a:pt x="2257" y="56"/>
                </a:lnTo>
                <a:lnTo>
                  <a:pt x="2258" y="56"/>
                </a:lnTo>
                <a:lnTo>
                  <a:pt x="2258" y="56"/>
                </a:lnTo>
                <a:lnTo>
                  <a:pt x="2258" y="56"/>
                </a:lnTo>
                <a:lnTo>
                  <a:pt x="2259" y="56"/>
                </a:lnTo>
                <a:lnTo>
                  <a:pt x="2259" y="56"/>
                </a:lnTo>
                <a:lnTo>
                  <a:pt x="2259" y="55"/>
                </a:lnTo>
                <a:lnTo>
                  <a:pt x="2260" y="56"/>
                </a:lnTo>
                <a:lnTo>
                  <a:pt x="2260" y="57"/>
                </a:lnTo>
                <a:lnTo>
                  <a:pt x="2260" y="56"/>
                </a:lnTo>
                <a:lnTo>
                  <a:pt x="2261" y="55"/>
                </a:lnTo>
                <a:lnTo>
                  <a:pt x="2261" y="56"/>
                </a:lnTo>
                <a:lnTo>
                  <a:pt x="2262" y="58"/>
                </a:lnTo>
                <a:lnTo>
                  <a:pt x="2262" y="55"/>
                </a:lnTo>
                <a:lnTo>
                  <a:pt x="2262" y="56"/>
                </a:lnTo>
                <a:lnTo>
                  <a:pt x="2263" y="56"/>
                </a:lnTo>
                <a:lnTo>
                  <a:pt x="2263" y="55"/>
                </a:lnTo>
                <a:lnTo>
                  <a:pt x="2263" y="55"/>
                </a:lnTo>
                <a:lnTo>
                  <a:pt x="2264" y="56"/>
                </a:lnTo>
                <a:lnTo>
                  <a:pt x="2264" y="56"/>
                </a:lnTo>
                <a:lnTo>
                  <a:pt x="2264" y="56"/>
                </a:lnTo>
                <a:lnTo>
                  <a:pt x="2266" y="56"/>
                </a:lnTo>
                <a:lnTo>
                  <a:pt x="2266" y="57"/>
                </a:lnTo>
                <a:lnTo>
                  <a:pt x="2267" y="55"/>
                </a:lnTo>
                <a:lnTo>
                  <a:pt x="2267" y="57"/>
                </a:lnTo>
                <a:lnTo>
                  <a:pt x="2267" y="56"/>
                </a:lnTo>
                <a:lnTo>
                  <a:pt x="2268" y="55"/>
                </a:lnTo>
                <a:lnTo>
                  <a:pt x="2268" y="57"/>
                </a:lnTo>
                <a:lnTo>
                  <a:pt x="2268" y="56"/>
                </a:lnTo>
                <a:lnTo>
                  <a:pt x="2269" y="56"/>
                </a:lnTo>
                <a:lnTo>
                  <a:pt x="2269" y="56"/>
                </a:lnTo>
                <a:lnTo>
                  <a:pt x="2269" y="56"/>
                </a:lnTo>
                <a:lnTo>
                  <a:pt x="2270" y="57"/>
                </a:lnTo>
                <a:lnTo>
                  <a:pt x="2270" y="54"/>
                </a:lnTo>
                <a:lnTo>
                  <a:pt x="2271" y="55"/>
                </a:lnTo>
                <a:lnTo>
                  <a:pt x="2271" y="57"/>
                </a:lnTo>
                <a:lnTo>
                  <a:pt x="2271" y="57"/>
                </a:lnTo>
                <a:lnTo>
                  <a:pt x="2272" y="56"/>
                </a:lnTo>
                <a:lnTo>
                  <a:pt x="2272" y="56"/>
                </a:lnTo>
                <a:lnTo>
                  <a:pt x="2272" y="57"/>
                </a:lnTo>
                <a:lnTo>
                  <a:pt x="2273" y="57"/>
                </a:lnTo>
                <a:lnTo>
                  <a:pt x="2273" y="55"/>
                </a:lnTo>
                <a:lnTo>
                  <a:pt x="2273" y="56"/>
                </a:lnTo>
                <a:lnTo>
                  <a:pt x="2275" y="56"/>
                </a:lnTo>
                <a:lnTo>
                  <a:pt x="2275" y="57"/>
                </a:lnTo>
                <a:lnTo>
                  <a:pt x="2276" y="56"/>
                </a:lnTo>
                <a:lnTo>
                  <a:pt x="2276" y="56"/>
                </a:lnTo>
                <a:lnTo>
                  <a:pt x="2276" y="56"/>
                </a:lnTo>
                <a:lnTo>
                  <a:pt x="2277" y="56"/>
                </a:lnTo>
                <a:lnTo>
                  <a:pt x="2277" y="57"/>
                </a:lnTo>
                <a:lnTo>
                  <a:pt x="2277" y="56"/>
                </a:lnTo>
                <a:lnTo>
                  <a:pt x="2278" y="55"/>
                </a:lnTo>
                <a:lnTo>
                  <a:pt x="2278" y="56"/>
                </a:lnTo>
                <a:lnTo>
                  <a:pt x="2278" y="57"/>
                </a:lnTo>
                <a:lnTo>
                  <a:pt x="2279" y="56"/>
                </a:lnTo>
                <a:lnTo>
                  <a:pt x="2279" y="54"/>
                </a:lnTo>
                <a:lnTo>
                  <a:pt x="2280" y="56"/>
                </a:lnTo>
                <a:lnTo>
                  <a:pt x="2280" y="55"/>
                </a:lnTo>
                <a:lnTo>
                  <a:pt x="2280" y="56"/>
                </a:lnTo>
                <a:lnTo>
                  <a:pt x="2281" y="56"/>
                </a:lnTo>
                <a:lnTo>
                  <a:pt x="2281" y="55"/>
                </a:lnTo>
                <a:lnTo>
                  <a:pt x="2281" y="56"/>
                </a:lnTo>
                <a:lnTo>
                  <a:pt x="2282" y="56"/>
                </a:lnTo>
                <a:lnTo>
                  <a:pt x="2282" y="56"/>
                </a:lnTo>
                <a:lnTo>
                  <a:pt x="2282" y="56"/>
                </a:lnTo>
                <a:lnTo>
                  <a:pt x="2284" y="56"/>
                </a:lnTo>
                <a:lnTo>
                  <a:pt x="2284" y="55"/>
                </a:lnTo>
                <a:lnTo>
                  <a:pt x="2285" y="56"/>
                </a:lnTo>
                <a:lnTo>
                  <a:pt x="2285" y="56"/>
                </a:lnTo>
                <a:lnTo>
                  <a:pt x="2285" y="55"/>
                </a:lnTo>
                <a:lnTo>
                  <a:pt x="2286" y="52"/>
                </a:lnTo>
                <a:lnTo>
                  <a:pt x="2286" y="55"/>
                </a:lnTo>
                <a:lnTo>
                  <a:pt x="2286" y="54"/>
                </a:lnTo>
                <a:lnTo>
                  <a:pt x="2287" y="56"/>
                </a:lnTo>
                <a:lnTo>
                  <a:pt x="2287" y="56"/>
                </a:lnTo>
                <a:lnTo>
                  <a:pt x="2288" y="56"/>
                </a:lnTo>
                <a:lnTo>
                  <a:pt x="2288" y="56"/>
                </a:lnTo>
                <a:lnTo>
                  <a:pt x="2288" y="57"/>
                </a:lnTo>
                <a:lnTo>
                  <a:pt x="2289" y="55"/>
                </a:lnTo>
                <a:lnTo>
                  <a:pt x="2289" y="56"/>
                </a:lnTo>
                <a:lnTo>
                  <a:pt x="2289" y="57"/>
                </a:lnTo>
                <a:lnTo>
                  <a:pt x="2290" y="56"/>
                </a:lnTo>
                <a:lnTo>
                  <a:pt x="2290" y="57"/>
                </a:lnTo>
                <a:lnTo>
                  <a:pt x="2290" y="56"/>
                </a:lnTo>
                <a:lnTo>
                  <a:pt x="2291" y="56"/>
                </a:lnTo>
                <a:lnTo>
                  <a:pt x="2291" y="56"/>
                </a:lnTo>
                <a:lnTo>
                  <a:pt x="2292" y="55"/>
                </a:lnTo>
                <a:lnTo>
                  <a:pt x="2292" y="54"/>
                </a:lnTo>
                <a:lnTo>
                  <a:pt x="2292" y="56"/>
                </a:lnTo>
                <a:lnTo>
                  <a:pt x="2294" y="56"/>
                </a:lnTo>
                <a:lnTo>
                  <a:pt x="2294" y="56"/>
                </a:lnTo>
                <a:lnTo>
                  <a:pt x="2294" y="56"/>
                </a:lnTo>
                <a:lnTo>
                  <a:pt x="2295" y="56"/>
                </a:lnTo>
                <a:lnTo>
                  <a:pt x="2295" y="56"/>
                </a:lnTo>
                <a:lnTo>
                  <a:pt x="2295" y="56"/>
                </a:lnTo>
                <a:lnTo>
                  <a:pt x="2296" y="56"/>
                </a:lnTo>
                <a:lnTo>
                  <a:pt x="2296" y="56"/>
                </a:lnTo>
                <a:lnTo>
                  <a:pt x="2297" y="56"/>
                </a:lnTo>
                <a:lnTo>
                  <a:pt x="2297" y="56"/>
                </a:lnTo>
                <a:lnTo>
                  <a:pt x="2297" y="56"/>
                </a:lnTo>
                <a:lnTo>
                  <a:pt x="2298" y="55"/>
                </a:lnTo>
                <a:lnTo>
                  <a:pt x="2298" y="57"/>
                </a:lnTo>
                <a:lnTo>
                  <a:pt x="2298" y="56"/>
                </a:lnTo>
                <a:lnTo>
                  <a:pt x="2299" y="56"/>
                </a:lnTo>
                <a:lnTo>
                  <a:pt x="2299" y="55"/>
                </a:lnTo>
                <a:lnTo>
                  <a:pt x="2299" y="56"/>
                </a:lnTo>
                <a:lnTo>
                  <a:pt x="2300" y="56"/>
                </a:lnTo>
                <a:lnTo>
                  <a:pt x="2300" y="56"/>
                </a:lnTo>
                <a:lnTo>
                  <a:pt x="2301" y="56"/>
                </a:lnTo>
                <a:lnTo>
                  <a:pt x="2301" y="56"/>
                </a:lnTo>
                <a:lnTo>
                  <a:pt x="2301" y="55"/>
                </a:lnTo>
                <a:lnTo>
                  <a:pt x="2303" y="56"/>
                </a:lnTo>
                <a:lnTo>
                  <a:pt x="2303" y="56"/>
                </a:lnTo>
                <a:lnTo>
                  <a:pt x="2303" y="56"/>
                </a:lnTo>
                <a:lnTo>
                  <a:pt x="2304" y="56"/>
                </a:lnTo>
                <a:lnTo>
                  <a:pt x="2304" y="56"/>
                </a:lnTo>
                <a:lnTo>
                  <a:pt x="2304" y="57"/>
                </a:lnTo>
                <a:lnTo>
                  <a:pt x="2305" y="57"/>
                </a:lnTo>
                <a:lnTo>
                  <a:pt x="2305" y="56"/>
                </a:lnTo>
                <a:lnTo>
                  <a:pt x="2306" y="55"/>
                </a:lnTo>
                <a:lnTo>
                  <a:pt x="2306" y="57"/>
                </a:lnTo>
                <a:lnTo>
                  <a:pt x="2306" y="56"/>
                </a:lnTo>
                <a:lnTo>
                  <a:pt x="2307" y="56"/>
                </a:lnTo>
                <a:lnTo>
                  <a:pt x="2307" y="56"/>
                </a:lnTo>
                <a:lnTo>
                  <a:pt x="2307" y="56"/>
                </a:lnTo>
                <a:lnTo>
                  <a:pt x="2308" y="56"/>
                </a:lnTo>
                <a:lnTo>
                  <a:pt x="2308" y="55"/>
                </a:lnTo>
                <a:lnTo>
                  <a:pt x="2308" y="56"/>
                </a:lnTo>
                <a:lnTo>
                  <a:pt x="2309" y="55"/>
                </a:lnTo>
                <a:lnTo>
                  <a:pt x="2309" y="55"/>
                </a:lnTo>
                <a:lnTo>
                  <a:pt x="2310" y="56"/>
                </a:lnTo>
                <a:lnTo>
                  <a:pt x="2310" y="56"/>
                </a:lnTo>
                <a:lnTo>
                  <a:pt x="2310" y="56"/>
                </a:lnTo>
                <a:lnTo>
                  <a:pt x="2312" y="56"/>
                </a:lnTo>
                <a:lnTo>
                  <a:pt x="2312" y="57"/>
                </a:lnTo>
                <a:lnTo>
                  <a:pt x="2312" y="56"/>
                </a:lnTo>
                <a:lnTo>
                  <a:pt x="2313" y="56"/>
                </a:lnTo>
                <a:lnTo>
                  <a:pt x="2313" y="56"/>
                </a:lnTo>
                <a:lnTo>
                  <a:pt x="2313" y="58"/>
                </a:lnTo>
                <a:lnTo>
                  <a:pt x="2314" y="55"/>
                </a:lnTo>
                <a:lnTo>
                  <a:pt x="2314" y="56"/>
                </a:lnTo>
                <a:lnTo>
                  <a:pt x="2315" y="57"/>
                </a:lnTo>
                <a:lnTo>
                  <a:pt x="2315" y="56"/>
                </a:lnTo>
                <a:lnTo>
                  <a:pt x="2315" y="57"/>
                </a:lnTo>
                <a:lnTo>
                  <a:pt x="2316" y="56"/>
                </a:lnTo>
                <a:lnTo>
                  <a:pt x="2316" y="56"/>
                </a:lnTo>
                <a:lnTo>
                  <a:pt x="2316" y="56"/>
                </a:lnTo>
                <a:lnTo>
                  <a:pt x="2317" y="56"/>
                </a:lnTo>
                <a:lnTo>
                  <a:pt x="2317" y="56"/>
                </a:lnTo>
                <a:lnTo>
                  <a:pt x="2317" y="56"/>
                </a:lnTo>
                <a:lnTo>
                  <a:pt x="2318" y="58"/>
                </a:lnTo>
                <a:lnTo>
                  <a:pt x="2318" y="56"/>
                </a:lnTo>
                <a:lnTo>
                  <a:pt x="2319" y="57"/>
                </a:lnTo>
                <a:lnTo>
                  <a:pt x="2319" y="56"/>
                </a:lnTo>
                <a:lnTo>
                  <a:pt x="2319" y="56"/>
                </a:lnTo>
                <a:lnTo>
                  <a:pt x="2321" y="56"/>
                </a:lnTo>
                <a:lnTo>
                  <a:pt x="2321" y="56"/>
                </a:lnTo>
                <a:lnTo>
                  <a:pt x="2321" y="56"/>
                </a:lnTo>
                <a:lnTo>
                  <a:pt x="2322" y="55"/>
                </a:lnTo>
                <a:lnTo>
                  <a:pt x="2322" y="56"/>
                </a:lnTo>
                <a:lnTo>
                  <a:pt x="2322" y="56"/>
                </a:lnTo>
                <a:lnTo>
                  <a:pt x="2323" y="56"/>
                </a:lnTo>
                <a:lnTo>
                  <a:pt x="2323" y="55"/>
                </a:lnTo>
                <a:lnTo>
                  <a:pt x="2324" y="56"/>
                </a:lnTo>
                <a:lnTo>
                  <a:pt x="2324" y="57"/>
                </a:lnTo>
                <a:lnTo>
                  <a:pt x="2324" y="56"/>
                </a:lnTo>
                <a:lnTo>
                  <a:pt x="2325" y="56"/>
                </a:lnTo>
                <a:lnTo>
                  <a:pt x="2325" y="55"/>
                </a:lnTo>
                <a:lnTo>
                  <a:pt x="2325" y="56"/>
                </a:lnTo>
                <a:lnTo>
                  <a:pt x="2326" y="56"/>
                </a:lnTo>
                <a:lnTo>
                  <a:pt x="2326" y="56"/>
                </a:lnTo>
                <a:lnTo>
                  <a:pt x="2326" y="56"/>
                </a:lnTo>
                <a:lnTo>
                  <a:pt x="2327" y="56"/>
                </a:lnTo>
                <a:lnTo>
                  <a:pt x="2327" y="55"/>
                </a:lnTo>
                <a:lnTo>
                  <a:pt x="2328" y="56"/>
                </a:lnTo>
                <a:lnTo>
                  <a:pt x="2328" y="55"/>
                </a:lnTo>
                <a:lnTo>
                  <a:pt x="2328" y="57"/>
                </a:lnTo>
                <a:lnTo>
                  <a:pt x="2330" y="56"/>
                </a:lnTo>
                <a:lnTo>
                  <a:pt x="2330" y="55"/>
                </a:lnTo>
                <a:lnTo>
                  <a:pt x="2330" y="55"/>
                </a:lnTo>
                <a:lnTo>
                  <a:pt x="2331" y="55"/>
                </a:lnTo>
                <a:lnTo>
                  <a:pt x="2331" y="55"/>
                </a:lnTo>
                <a:lnTo>
                  <a:pt x="2332" y="56"/>
                </a:lnTo>
                <a:lnTo>
                  <a:pt x="2332" y="55"/>
                </a:lnTo>
                <a:lnTo>
                  <a:pt x="2332" y="56"/>
                </a:lnTo>
                <a:lnTo>
                  <a:pt x="2333" y="55"/>
                </a:lnTo>
                <a:lnTo>
                  <a:pt x="2333" y="56"/>
                </a:lnTo>
                <a:lnTo>
                  <a:pt x="2333" y="56"/>
                </a:lnTo>
                <a:lnTo>
                  <a:pt x="2334" y="57"/>
                </a:lnTo>
                <a:lnTo>
                  <a:pt x="2334" y="56"/>
                </a:lnTo>
                <a:lnTo>
                  <a:pt x="2334" y="56"/>
                </a:lnTo>
                <a:lnTo>
                  <a:pt x="2335" y="56"/>
                </a:lnTo>
                <a:lnTo>
                  <a:pt x="2335" y="57"/>
                </a:lnTo>
                <a:lnTo>
                  <a:pt x="2336" y="56"/>
                </a:lnTo>
                <a:lnTo>
                  <a:pt x="2336" y="57"/>
                </a:lnTo>
                <a:lnTo>
                  <a:pt x="2336" y="56"/>
                </a:lnTo>
                <a:lnTo>
                  <a:pt x="2337" y="56"/>
                </a:lnTo>
                <a:lnTo>
                  <a:pt x="2337" y="56"/>
                </a:lnTo>
                <a:lnTo>
                  <a:pt x="2337" y="56"/>
                </a:lnTo>
                <a:lnTo>
                  <a:pt x="2339" y="56"/>
                </a:lnTo>
                <a:lnTo>
                  <a:pt x="2339" y="56"/>
                </a:lnTo>
                <a:lnTo>
                  <a:pt x="2339" y="58"/>
                </a:lnTo>
                <a:lnTo>
                  <a:pt x="2340" y="57"/>
                </a:lnTo>
                <a:lnTo>
                  <a:pt x="2340" y="56"/>
                </a:lnTo>
                <a:lnTo>
                  <a:pt x="2341" y="56"/>
                </a:lnTo>
                <a:lnTo>
                  <a:pt x="2341" y="56"/>
                </a:lnTo>
                <a:lnTo>
                  <a:pt x="2341" y="56"/>
                </a:lnTo>
                <a:lnTo>
                  <a:pt x="2342" y="56"/>
                </a:lnTo>
                <a:lnTo>
                  <a:pt x="2342" y="57"/>
                </a:lnTo>
                <a:lnTo>
                  <a:pt x="2342" y="55"/>
                </a:lnTo>
                <a:lnTo>
                  <a:pt x="2343" y="56"/>
                </a:lnTo>
                <a:lnTo>
                  <a:pt x="2343" y="56"/>
                </a:lnTo>
                <a:lnTo>
                  <a:pt x="2343" y="56"/>
                </a:lnTo>
                <a:lnTo>
                  <a:pt x="2344" y="56"/>
                </a:lnTo>
                <a:lnTo>
                  <a:pt x="2344" y="56"/>
                </a:lnTo>
                <a:lnTo>
                  <a:pt x="2345" y="57"/>
                </a:lnTo>
                <a:lnTo>
                  <a:pt x="2345" y="56"/>
                </a:lnTo>
                <a:lnTo>
                  <a:pt x="2345" y="56"/>
                </a:lnTo>
                <a:lnTo>
                  <a:pt x="2346" y="56"/>
                </a:lnTo>
                <a:lnTo>
                  <a:pt x="2346" y="55"/>
                </a:lnTo>
                <a:lnTo>
                  <a:pt x="2346" y="56"/>
                </a:lnTo>
                <a:lnTo>
                  <a:pt x="2348" y="56"/>
                </a:lnTo>
                <a:lnTo>
                  <a:pt x="2348" y="56"/>
                </a:lnTo>
                <a:lnTo>
                  <a:pt x="2348" y="56"/>
                </a:lnTo>
                <a:lnTo>
                  <a:pt x="2349" y="57"/>
                </a:lnTo>
                <a:lnTo>
                  <a:pt x="2349" y="55"/>
                </a:lnTo>
                <a:lnTo>
                  <a:pt x="2350" y="56"/>
                </a:lnTo>
                <a:lnTo>
                  <a:pt x="2350" y="56"/>
                </a:lnTo>
                <a:lnTo>
                  <a:pt x="2350" y="56"/>
                </a:lnTo>
                <a:lnTo>
                  <a:pt x="2351" y="56"/>
                </a:lnTo>
                <a:lnTo>
                  <a:pt x="2351" y="56"/>
                </a:lnTo>
                <a:lnTo>
                  <a:pt x="2351" y="56"/>
                </a:lnTo>
                <a:lnTo>
                  <a:pt x="2352" y="56"/>
                </a:lnTo>
                <a:lnTo>
                  <a:pt x="2352" y="55"/>
                </a:lnTo>
                <a:lnTo>
                  <a:pt x="2352" y="56"/>
                </a:lnTo>
                <a:lnTo>
                  <a:pt x="2353" y="56"/>
                </a:lnTo>
                <a:lnTo>
                  <a:pt x="2353" y="56"/>
                </a:lnTo>
                <a:lnTo>
                  <a:pt x="2354" y="57"/>
                </a:lnTo>
                <a:lnTo>
                  <a:pt x="2354" y="56"/>
                </a:lnTo>
                <a:lnTo>
                  <a:pt x="2354" y="56"/>
                </a:lnTo>
                <a:lnTo>
                  <a:pt x="2355" y="56"/>
                </a:lnTo>
                <a:lnTo>
                  <a:pt x="2355" y="56"/>
                </a:lnTo>
                <a:lnTo>
                  <a:pt x="2355" y="57"/>
                </a:lnTo>
                <a:lnTo>
                  <a:pt x="2357" y="56"/>
                </a:lnTo>
                <a:lnTo>
                  <a:pt x="2357" y="57"/>
                </a:lnTo>
                <a:lnTo>
                  <a:pt x="2357" y="56"/>
                </a:lnTo>
                <a:lnTo>
                  <a:pt x="2358" y="56"/>
                </a:lnTo>
                <a:lnTo>
                  <a:pt x="2358" y="55"/>
                </a:lnTo>
                <a:lnTo>
                  <a:pt x="2359" y="57"/>
                </a:lnTo>
                <a:lnTo>
                  <a:pt x="2359" y="56"/>
                </a:lnTo>
                <a:lnTo>
                  <a:pt x="2359" y="56"/>
                </a:lnTo>
                <a:lnTo>
                  <a:pt x="2360" y="56"/>
                </a:lnTo>
                <a:lnTo>
                  <a:pt x="2360" y="56"/>
                </a:lnTo>
                <a:lnTo>
                  <a:pt x="2360" y="56"/>
                </a:lnTo>
                <a:lnTo>
                  <a:pt x="2361" y="56"/>
                </a:lnTo>
                <a:lnTo>
                  <a:pt x="2361" y="56"/>
                </a:lnTo>
                <a:lnTo>
                  <a:pt x="2361" y="56"/>
                </a:lnTo>
                <a:lnTo>
                  <a:pt x="2362" y="56"/>
                </a:lnTo>
                <a:lnTo>
                  <a:pt x="2362" y="56"/>
                </a:lnTo>
                <a:lnTo>
                  <a:pt x="2363" y="56"/>
                </a:lnTo>
                <a:lnTo>
                  <a:pt x="2363" y="56"/>
                </a:lnTo>
                <a:lnTo>
                  <a:pt x="2363" y="56"/>
                </a:lnTo>
                <a:lnTo>
                  <a:pt x="2364" y="56"/>
                </a:lnTo>
                <a:lnTo>
                  <a:pt x="2364" y="55"/>
                </a:lnTo>
                <a:lnTo>
                  <a:pt x="2364" y="56"/>
                </a:lnTo>
                <a:lnTo>
                  <a:pt x="2366" y="56"/>
                </a:lnTo>
                <a:lnTo>
                  <a:pt x="2366" y="56"/>
                </a:lnTo>
                <a:lnTo>
                  <a:pt x="2366" y="56"/>
                </a:lnTo>
                <a:lnTo>
                  <a:pt x="2367" y="56"/>
                </a:lnTo>
                <a:lnTo>
                  <a:pt x="2367" y="55"/>
                </a:lnTo>
                <a:lnTo>
                  <a:pt x="2368" y="56"/>
                </a:lnTo>
                <a:lnTo>
                  <a:pt x="2368" y="56"/>
                </a:lnTo>
                <a:lnTo>
                  <a:pt x="2368" y="56"/>
                </a:lnTo>
                <a:lnTo>
                  <a:pt x="2369" y="55"/>
                </a:lnTo>
                <a:lnTo>
                  <a:pt x="2369" y="56"/>
                </a:lnTo>
                <a:lnTo>
                  <a:pt x="2369" y="56"/>
                </a:lnTo>
                <a:lnTo>
                  <a:pt x="2370" y="55"/>
                </a:lnTo>
                <a:lnTo>
                  <a:pt x="2370" y="56"/>
                </a:lnTo>
                <a:lnTo>
                  <a:pt x="2370" y="56"/>
                </a:lnTo>
                <a:lnTo>
                  <a:pt x="2371" y="56"/>
                </a:lnTo>
                <a:lnTo>
                  <a:pt x="2371" y="56"/>
                </a:lnTo>
                <a:lnTo>
                  <a:pt x="2372" y="57"/>
                </a:lnTo>
                <a:lnTo>
                  <a:pt x="2372" y="57"/>
                </a:lnTo>
                <a:lnTo>
                  <a:pt x="2372" y="56"/>
                </a:lnTo>
                <a:lnTo>
                  <a:pt x="2373" y="56"/>
                </a:lnTo>
                <a:lnTo>
                  <a:pt x="2373" y="55"/>
                </a:lnTo>
                <a:lnTo>
                  <a:pt x="2373" y="54"/>
                </a:lnTo>
                <a:lnTo>
                  <a:pt x="2375" y="56"/>
                </a:lnTo>
                <a:lnTo>
                  <a:pt x="2375" y="56"/>
                </a:lnTo>
                <a:lnTo>
                  <a:pt x="2376" y="56"/>
                </a:lnTo>
                <a:lnTo>
                  <a:pt x="2376" y="54"/>
                </a:lnTo>
                <a:lnTo>
                  <a:pt x="2376" y="56"/>
                </a:lnTo>
                <a:lnTo>
                  <a:pt x="2377" y="56"/>
                </a:lnTo>
                <a:lnTo>
                  <a:pt x="2377" y="56"/>
                </a:lnTo>
                <a:lnTo>
                  <a:pt x="2377" y="56"/>
                </a:lnTo>
                <a:lnTo>
                  <a:pt x="2378" y="55"/>
                </a:lnTo>
                <a:lnTo>
                  <a:pt x="2378" y="56"/>
                </a:lnTo>
                <a:lnTo>
                  <a:pt x="2378" y="56"/>
                </a:lnTo>
                <a:lnTo>
                  <a:pt x="2379" y="57"/>
                </a:lnTo>
                <a:lnTo>
                  <a:pt x="2379" y="55"/>
                </a:lnTo>
                <a:lnTo>
                  <a:pt x="2380" y="55"/>
                </a:lnTo>
                <a:lnTo>
                  <a:pt x="2380" y="56"/>
                </a:lnTo>
                <a:lnTo>
                  <a:pt x="2380" y="56"/>
                </a:lnTo>
                <a:lnTo>
                  <a:pt x="2381" y="56"/>
                </a:lnTo>
                <a:lnTo>
                  <a:pt x="2381" y="57"/>
                </a:lnTo>
                <a:lnTo>
                  <a:pt x="2381" y="56"/>
                </a:lnTo>
                <a:lnTo>
                  <a:pt x="2382" y="56"/>
                </a:lnTo>
                <a:lnTo>
                  <a:pt x="2382" y="55"/>
                </a:lnTo>
                <a:lnTo>
                  <a:pt x="2382" y="56"/>
                </a:lnTo>
                <a:lnTo>
                  <a:pt x="2384" y="55"/>
                </a:lnTo>
                <a:lnTo>
                  <a:pt x="2384" y="56"/>
                </a:lnTo>
                <a:lnTo>
                  <a:pt x="2385" y="56"/>
                </a:lnTo>
                <a:lnTo>
                  <a:pt x="2385" y="55"/>
                </a:lnTo>
                <a:lnTo>
                  <a:pt x="2385" y="56"/>
                </a:lnTo>
                <a:lnTo>
                  <a:pt x="2386" y="55"/>
                </a:lnTo>
                <a:lnTo>
                  <a:pt x="2386" y="56"/>
                </a:lnTo>
                <a:lnTo>
                  <a:pt x="2386" y="56"/>
                </a:lnTo>
                <a:lnTo>
                  <a:pt x="2387" y="56"/>
                </a:lnTo>
                <a:lnTo>
                  <a:pt x="2387" y="56"/>
                </a:lnTo>
                <a:lnTo>
                  <a:pt x="2387" y="55"/>
                </a:lnTo>
                <a:lnTo>
                  <a:pt x="2388" y="55"/>
                </a:lnTo>
                <a:lnTo>
                  <a:pt x="2388" y="56"/>
                </a:lnTo>
                <a:lnTo>
                  <a:pt x="2389" y="57"/>
                </a:lnTo>
                <a:lnTo>
                  <a:pt x="2389" y="56"/>
                </a:lnTo>
                <a:lnTo>
                  <a:pt x="2389" y="56"/>
                </a:lnTo>
                <a:lnTo>
                  <a:pt x="2390" y="56"/>
                </a:lnTo>
                <a:lnTo>
                  <a:pt x="2390" y="56"/>
                </a:lnTo>
                <a:lnTo>
                  <a:pt x="2390" y="56"/>
                </a:lnTo>
                <a:lnTo>
                  <a:pt x="2391" y="56"/>
                </a:lnTo>
                <a:lnTo>
                  <a:pt x="2391" y="56"/>
                </a:lnTo>
                <a:lnTo>
                  <a:pt x="2391" y="56"/>
                </a:lnTo>
                <a:lnTo>
                  <a:pt x="2393" y="55"/>
                </a:lnTo>
                <a:lnTo>
                  <a:pt x="2393" y="56"/>
                </a:lnTo>
                <a:lnTo>
                  <a:pt x="2394" y="55"/>
                </a:lnTo>
                <a:lnTo>
                  <a:pt x="2394" y="56"/>
                </a:lnTo>
                <a:lnTo>
                  <a:pt x="2394" y="57"/>
                </a:lnTo>
                <a:lnTo>
                  <a:pt x="2395" y="56"/>
                </a:lnTo>
                <a:lnTo>
                  <a:pt x="2395" y="56"/>
                </a:lnTo>
                <a:lnTo>
                  <a:pt x="2395" y="56"/>
                </a:lnTo>
                <a:lnTo>
                  <a:pt x="2396" y="56"/>
                </a:lnTo>
                <a:lnTo>
                  <a:pt x="2396" y="55"/>
                </a:lnTo>
                <a:lnTo>
                  <a:pt x="2396" y="56"/>
                </a:lnTo>
                <a:lnTo>
                  <a:pt x="2397" y="56"/>
                </a:lnTo>
                <a:lnTo>
                  <a:pt x="2397" y="55"/>
                </a:lnTo>
                <a:lnTo>
                  <a:pt x="2398" y="55"/>
                </a:lnTo>
                <a:lnTo>
                  <a:pt x="2398" y="56"/>
                </a:lnTo>
                <a:lnTo>
                  <a:pt x="2398" y="56"/>
                </a:lnTo>
                <a:lnTo>
                  <a:pt x="2399" y="56"/>
                </a:lnTo>
                <a:lnTo>
                  <a:pt x="2399" y="56"/>
                </a:lnTo>
                <a:lnTo>
                  <a:pt x="2399" y="56"/>
                </a:lnTo>
                <a:lnTo>
                  <a:pt x="2400" y="56"/>
                </a:lnTo>
                <a:lnTo>
                  <a:pt x="2400" y="56"/>
                </a:lnTo>
                <a:lnTo>
                  <a:pt x="2400" y="57"/>
                </a:lnTo>
                <a:lnTo>
                  <a:pt x="2402" y="55"/>
                </a:lnTo>
                <a:lnTo>
                  <a:pt x="2402" y="55"/>
                </a:lnTo>
                <a:lnTo>
                  <a:pt x="2403" y="56"/>
                </a:lnTo>
                <a:lnTo>
                  <a:pt x="2403" y="56"/>
                </a:lnTo>
                <a:lnTo>
                  <a:pt x="2403" y="56"/>
                </a:lnTo>
                <a:lnTo>
                  <a:pt x="2404" y="55"/>
                </a:lnTo>
                <a:lnTo>
                  <a:pt x="2404" y="57"/>
                </a:lnTo>
                <a:lnTo>
                  <a:pt x="2404" y="57"/>
                </a:lnTo>
                <a:lnTo>
                  <a:pt x="2405" y="56"/>
                </a:lnTo>
                <a:lnTo>
                  <a:pt x="2405" y="56"/>
                </a:lnTo>
                <a:lnTo>
                  <a:pt x="2405" y="56"/>
                </a:lnTo>
                <a:lnTo>
                  <a:pt x="2406" y="57"/>
                </a:lnTo>
                <a:lnTo>
                  <a:pt x="2406" y="56"/>
                </a:lnTo>
                <a:lnTo>
                  <a:pt x="2407" y="56"/>
                </a:lnTo>
                <a:lnTo>
                  <a:pt x="2407" y="55"/>
                </a:lnTo>
                <a:lnTo>
                  <a:pt x="2407" y="56"/>
                </a:lnTo>
                <a:lnTo>
                  <a:pt x="2408" y="56"/>
                </a:lnTo>
                <a:lnTo>
                  <a:pt x="2408" y="58"/>
                </a:lnTo>
                <a:lnTo>
                  <a:pt x="2408" y="56"/>
                </a:lnTo>
                <a:lnTo>
                  <a:pt x="2409" y="56"/>
                </a:lnTo>
                <a:lnTo>
                  <a:pt x="2409" y="56"/>
                </a:lnTo>
                <a:lnTo>
                  <a:pt x="2409" y="56"/>
                </a:lnTo>
                <a:lnTo>
                  <a:pt x="2411" y="56"/>
                </a:lnTo>
                <a:lnTo>
                  <a:pt x="2411" y="57"/>
                </a:lnTo>
                <a:lnTo>
                  <a:pt x="2412" y="56"/>
                </a:lnTo>
                <a:lnTo>
                  <a:pt x="2412" y="56"/>
                </a:lnTo>
                <a:lnTo>
                  <a:pt x="2412" y="55"/>
                </a:lnTo>
                <a:lnTo>
                  <a:pt x="2413" y="56"/>
                </a:lnTo>
                <a:lnTo>
                  <a:pt x="2413" y="56"/>
                </a:lnTo>
                <a:lnTo>
                  <a:pt x="2413" y="56"/>
                </a:lnTo>
                <a:lnTo>
                  <a:pt x="2414" y="55"/>
                </a:lnTo>
                <a:lnTo>
                  <a:pt x="2414" y="56"/>
                </a:lnTo>
                <a:lnTo>
                  <a:pt x="2414" y="56"/>
                </a:lnTo>
                <a:lnTo>
                  <a:pt x="2415" y="56"/>
                </a:lnTo>
                <a:lnTo>
                  <a:pt x="2415" y="58"/>
                </a:lnTo>
                <a:lnTo>
                  <a:pt x="2416" y="56"/>
                </a:lnTo>
                <a:lnTo>
                  <a:pt x="2416" y="56"/>
                </a:lnTo>
                <a:lnTo>
                  <a:pt x="2416" y="56"/>
                </a:lnTo>
                <a:lnTo>
                  <a:pt x="2417" y="56"/>
                </a:lnTo>
                <a:lnTo>
                  <a:pt x="2417" y="56"/>
                </a:lnTo>
                <a:lnTo>
                  <a:pt x="2417" y="56"/>
                </a:lnTo>
                <a:lnTo>
                  <a:pt x="2418" y="56"/>
                </a:lnTo>
                <a:lnTo>
                  <a:pt x="2418" y="56"/>
                </a:lnTo>
                <a:lnTo>
                  <a:pt x="2420" y="56"/>
                </a:lnTo>
                <a:lnTo>
                  <a:pt x="2420" y="56"/>
                </a:lnTo>
                <a:lnTo>
                  <a:pt x="2420" y="56"/>
                </a:lnTo>
                <a:lnTo>
                  <a:pt x="2421" y="55"/>
                </a:lnTo>
                <a:lnTo>
                  <a:pt x="2421" y="57"/>
                </a:lnTo>
                <a:lnTo>
                  <a:pt x="2421" y="56"/>
                </a:lnTo>
                <a:lnTo>
                  <a:pt x="2422" y="57"/>
                </a:lnTo>
                <a:lnTo>
                  <a:pt x="2422" y="57"/>
                </a:lnTo>
                <a:lnTo>
                  <a:pt x="2422" y="56"/>
                </a:lnTo>
                <a:lnTo>
                  <a:pt x="2423" y="55"/>
                </a:lnTo>
                <a:lnTo>
                  <a:pt x="2423" y="56"/>
                </a:lnTo>
                <a:lnTo>
                  <a:pt x="2424" y="56"/>
                </a:lnTo>
                <a:lnTo>
                  <a:pt x="2424" y="56"/>
                </a:lnTo>
                <a:lnTo>
                  <a:pt x="2424" y="56"/>
                </a:lnTo>
                <a:lnTo>
                  <a:pt x="2425" y="56"/>
                </a:lnTo>
                <a:lnTo>
                  <a:pt x="2425" y="56"/>
                </a:lnTo>
                <a:lnTo>
                  <a:pt x="2425" y="56"/>
                </a:lnTo>
                <a:lnTo>
                  <a:pt x="2426" y="56"/>
                </a:lnTo>
                <a:lnTo>
                  <a:pt x="2426" y="57"/>
                </a:lnTo>
                <a:lnTo>
                  <a:pt x="2426" y="56"/>
                </a:lnTo>
                <a:lnTo>
                  <a:pt x="2427" y="56"/>
                </a:lnTo>
                <a:lnTo>
                  <a:pt x="2427" y="56"/>
                </a:lnTo>
                <a:lnTo>
                  <a:pt x="2429" y="56"/>
                </a:lnTo>
                <a:lnTo>
                  <a:pt x="2429" y="55"/>
                </a:lnTo>
                <a:lnTo>
                  <a:pt x="2429" y="54"/>
                </a:lnTo>
                <a:lnTo>
                  <a:pt x="2430" y="56"/>
                </a:lnTo>
                <a:lnTo>
                  <a:pt x="2430" y="56"/>
                </a:lnTo>
                <a:lnTo>
                  <a:pt x="2430" y="57"/>
                </a:lnTo>
                <a:lnTo>
                  <a:pt x="2431" y="56"/>
                </a:lnTo>
                <a:lnTo>
                  <a:pt x="2431" y="57"/>
                </a:lnTo>
                <a:lnTo>
                  <a:pt x="2431" y="57"/>
                </a:lnTo>
                <a:lnTo>
                  <a:pt x="2432" y="56"/>
                </a:lnTo>
                <a:lnTo>
                  <a:pt x="2432" y="55"/>
                </a:lnTo>
                <a:lnTo>
                  <a:pt x="2433" y="56"/>
                </a:lnTo>
                <a:lnTo>
                  <a:pt x="2433" y="56"/>
                </a:lnTo>
                <a:lnTo>
                  <a:pt x="2433" y="56"/>
                </a:lnTo>
                <a:lnTo>
                  <a:pt x="2434" y="56"/>
                </a:lnTo>
                <a:lnTo>
                  <a:pt x="2434" y="56"/>
                </a:lnTo>
                <a:lnTo>
                  <a:pt x="2434" y="55"/>
                </a:lnTo>
                <a:lnTo>
                  <a:pt x="2435" y="56"/>
                </a:lnTo>
                <a:lnTo>
                  <a:pt x="2435" y="56"/>
                </a:lnTo>
                <a:lnTo>
                  <a:pt x="2435" y="57"/>
                </a:lnTo>
                <a:lnTo>
                  <a:pt x="2436" y="56"/>
                </a:lnTo>
                <a:lnTo>
                  <a:pt x="2436" y="56"/>
                </a:lnTo>
                <a:lnTo>
                  <a:pt x="2438" y="56"/>
                </a:lnTo>
                <a:lnTo>
                  <a:pt x="2438" y="57"/>
                </a:lnTo>
                <a:lnTo>
                  <a:pt x="2438" y="56"/>
                </a:lnTo>
                <a:lnTo>
                  <a:pt x="2439" y="57"/>
                </a:lnTo>
                <a:lnTo>
                  <a:pt x="2439" y="56"/>
                </a:lnTo>
                <a:lnTo>
                  <a:pt x="2439" y="56"/>
                </a:lnTo>
                <a:lnTo>
                  <a:pt x="2440" y="54"/>
                </a:lnTo>
                <a:lnTo>
                  <a:pt x="2440" y="56"/>
                </a:lnTo>
                <a:lnTo>
                  <a:pt x="2440" y="56"/>
                </a:lnTo>
                <a:lnTo>
                  <a:pt x="2441" y="56"/>
                </a:lnTo>
                <a:lnTo>
                  <a:pt x="2441" y="56"/>
                </a:lnTo>
                <a:lnTo>
                  <a:pt x="2442" y="56"/>
                </a:lnTo>
                <a:lnTo>
                  <a:pt x="2442" y="56"/>
                </a:lnTo>
                <a:lnTo>
                  <a:pt x="2442" y="56"/>
                </a:lnTo>
                <a:lnTo>
                  <a:pt x="2443" y="56"/>
                </a:lnTo>
                <a:lnTo>
                  <a:pt x="2443" y="56"/>
                </a:lnTo>
                <a:lnTo>
                  <a:pt x="2443" y="56"/>
                </a:lnTo>
                <a:lnTo>
                  <a:pt x="2444" y="56"/>
                </a:lnTo>
                <a:lnTo>
                  <a:pt x="2444" y="57"/>
                </a:lnTo>
                <a:lnTo>
                  <a:pt x="2444" y="55"/>
                </a:lnTo>
                <a:lnTo>
                  <a:pt x="2445" y="56"/>
                </a:lnTo>
                <a:lnTo>
                  <a:pt x="2445" y="57"/>
                </a:lnTo>
                <a:lnTo>
                  <a:pt x="2447" y="56"/>
                </a:lnTo>
                <a:lnTo>
                  <a:pt x="2447" y="56"/>
                </a:lnTo>
                <a:lnTo>
                  <a:pt x="2447" y="56"/>
                </a:lnTo>
                <a:lnTo>
                  <a:pt x="2448" y="57"/>
                </a:lnTo>
                <a:lnTo>
                  <a:pt x="2448" y="55"/>
                </a:lnTo>
                <a:lnTo>
                  <a:pt x="2448" y="56"/>
                </a:lnTo>
                <a:lnTo>
                  <a:pt x="2449" y="55"/>
                </a:lnTo>
                <a:lnTo>
                  <a:pt x="2449" y="56"/>
                </a:lnTo>
                <a:lnTo>
                  <a:pt x="2449" y="55"/>
                </a:lnTo>
                <a:lnTo>
                  <a:pt x="2450" y="56"/>
                </a:lnTo>
                <a:lnTo>
                  <a:pt x="2450" y="55"/>
                </a:lnTo>
                <a:lnTo>
                  <a:pt x="2451" y="56"/>
                </a:lnTo>
                <a:lnTo>
                  <a:pt x="2451" y="56"/>
                </a:lnTo>
                <a:lnTo>
                  <a:pt x="2451" y="56"/>
                </a:lnTo>
                <a:lnTo>
                  <a:pt x="2452" y="57"/>
                </a:lnTo>
                <a:lnTo>
                  <a:pt x="2452" y="56"/>
                </a:lnTo>
                <a:lnTo>
                  <a:pt x="2452" y="56"/>
                </a:lnTo>
                <a:lnTo>
                  <a:pt x="2453" y="56"/>
                </a:lnTo>
                <a:lnTo>
                  <a:pt x="2453" y="57"/>
                </a:lnTo>
                <a:lnTo>
                  <a:pt x="2453" y="56"/>
                </a:lnTo>
                <a:lnTo>
                  <a:pt x="2454" y="56"/>
                </a:lnTo>
                <a:lnTo>
                  <a:pt x="2454" y="56"/>
                </a:lnTo>
                <a:lnTo>
                  <a:pt x="2456" y="56"/>
                </a:lnTo>
                <a:lnTo>
                  <a:pt x="2456" y="57"/>
                </a:lnTo>
                <a:lnTo>
                  <a:pt x="2456" y="56"/>
                </a:lnTo>
                <a:lnTo>
                  <a:pt x="2457" y="56"/>
                </a:lnTo>
                <a:lnTo>
                  <a:pt x="2457" y="55"/>
                </a:lnTo>
                <a:lnTo>
                  <a:pt x="2457" y="56"/>
                </a:lnTo>
                <a:lnTo>
                  <a:pt x="2458" y="56"/>
                </a:lnTo>
                <a:lnTo>
                  <a:pt x="2458" y="56"/>
                </a:lnTo>
                <a:lnTo>
                  <a:pt x="2458" y="57"/>
                </a:lnTo>
                <a:lnTo>
                  <a:pt x="2459" y="56"/>
                </a:lnTo>
                <a:lnTo>
                  <a:pt x="2459" y="56"/>
                </a:lnTo>
                <a:lnTo>
                  <a:pt x="2460" y="56"/>
                </a:lnTo>
                <a:lnTo>
                  <a:pt x="2460" y="56"/>
                </a:lnTo>
                <a:lnTo>
                  <a:pt x="2460" y="56"/>
                </a:lnTo>
                <a:lnTo>
                  <a:pt x="2461" y="56"/>
                </a:lnTo>
                <a:lnTo>
                  <a:pt x="2461" y="56"/>
                </a:lnTo>
                <a:lnTo>
                  <a:pt x="2461" y="56"/>
                </a:lnTo>
                <a:lnTo>
                  <a:pt x="2462" y="57"/>
                </a:lnTo>
                <a:lnTo>
                  <a:pt x="2462" y="56"/>
                </a:lnTo>
                <a:lnTo>
                  <a:pt x="2463" y="56"/>
                </a:lnTo>
                <a:lnTo>
                  <a:pt x="2463" y="54"/>
                </a:lnTo>
                <a:lnTo>
                  <a:pt x="2463" y="57"/>
                </a:lnTo>
                <a:lnTo>
                  <a:pt x="2465" y="56"/>
                </a:lnTo>
                <a:lnTo>
                  <a:pt x="2465" y="57"/>
                </a:lnTo>
                <a:lnTo>
                  <a:pt x="2465" y="56"/>
                </a:lnTo>
                <a:lnTo>
                  <a:pt x="2466" y="56"/>
                </a:lnTo>
                <a:lnTo>
                  <a:pt x="2466" y="56"/>
                </a:lnTo>
                <a:lnTo>
                  <a:pt x="2466" y="56"/>
                </a:lnTo>
                <a:lnTo>
                  <a:pt x="2467" y="57"/>
                </a:lnTo>
                <a:lnTo>
                  <a:pt x="2467" y="56"/>
                </a:lnTo>
                <a:lnTo>
                  <a:pt x="2468" y="56"/>
                </a:lnTo>
                <a:lnTo>
                  <a:pt x="2468" y="55"/>
                </a:lnTo>
                <a:lnTo>
                  <a:pt x="2468" y="56"/>
                </a:lnTo>
                <a:lnTo>
                  <a:pt x="2469" y="56"/>
                </a:lnTo>
                <a:lnTo>
                  <a:pt x="2469" y="56"/>
                </a:lnTo>
                <a:lnTo>
                  <a:pt x="2469" y="56"/>
                </a:lnTo>
                <a:lnTo>
                  <a:pt x="2470" y="56"/>
                </a:lnTo>
                <a:lnTo>
                  <a:pt x="2470" y="56"/>
                </a:lnTo>
                <a:lnTo>
                  <a:pt x="2470" y="55"/>
                </a:lnTo>
                <a:lnTo>
                  <a:pt x="2471" y="56"/>
                </a:lnTo>
                <a:lnTo>
                  <a:pt x="2471" y="55"/>
                </a:lnTo>
                <a:lnTo>
                  <a:pt x="2472" y="56"/>
                </a:lnTo>
                <a:lnTo>
                  <a:pt x="2472" y="56"/>
                </a:lnTo>
                <a:lnTo>
                  <a:pt x="2472" y="55"/>
                </a:lnTo>
                <a:lnTo>
                  <a:pt x="2474" y="56"/>
                </a:lnTo>
                <a:lnTo>
                  <a:pt x="2474" y="56"/>
                </a:lnTo>
                <a:lnTo>
                  <a:pt x="2474" y="56"/>
                </a:lnTo>
                <a:lnTo>
                  <a:pt x="2475" y="54"/>
                </a:lnTo>
                <a:lnTo>
                  <a:pt x="2475" y="56"/>
                </a:lnTo>
                <a:lnTo>
                  <a:pt x="2475" y="56"/>
                </a:lnTo>
                <a:lnTo>
                  <a:pt x="2476" y="55"/>
                </a:lnTo>
                <a:lnTo>
                  <a:pt x="2476" y="56"/>
                </a:lnTo>
                <a:lnTo>
                  <a:pt x="2477" y="56"/>
                </a:lnTo>
                <a:lnTo>
                  <a:pt x="2477" y="56"/>
                </a:lnTo>
                <a:lnTo>
                  <a:pt x="2477" y="56"/>
                </a:lnTo>
                <a:lnTo>
                  <a:pt x="2478" y="57"/>
                </a:lnTo>
                <a:lnTo>
                  <a:pt x="2478" y="56"/>
                </a:lnTo>
                <a:lnTo>
                  <a:pt x="2478" y="56"/>
                </a:lnTo>
                <a:lnTo>
                  <a:pt x="2479" y="56"/>
                </a:lnTo>
                <a:lnTo>
                  <a:pt x="2479" y="56"/>
                </a:lnTo>
                <a:lnTo>
                  <a:pt x="2479" y="56"/>
                </a:lnTo>
                <a:lnTo>
                  <a:pt x="2480" y="56"/>
                </a:lnTo>
                <a:lnTo>
                  <a:pt x="2480" y="56"/>
                </a:lnTo>
                <a:lnTo>
                  <a:pt x="2481" y="56"/>
                </a:lnTo>
                <a:lnTo>
                  <a:pt x="2481" y="56"/>
                </a:lnTo>
                <a:lnTo>
                  <a:pt x="2481" y="56"/>
                </a:lnTo>
                <a:lnTo>
                  <a:pt x="2483" y="56"/>
                </a:lnTo>
                <a:lnTo>
                  <a:pt x="2483" y="56"/>
                </a:lnTo>
                <a:lnTo>
                  <a:pt x="2483" y="56"/>
                </a:lnTo>
                <a:lnTo>
                  <a:pt x="2484" y="56"/>
                </a:lnTo>
                <a:lnTo>
                  <a:pt x="2484" y="56"/>
                </a:lnTo>
                <a:lnTo>
                  <a:pt x="2484" y="56"/>
                </a:lnTo>
                <a:lnTo>
                  <a:pt x="2485" y="56"/>
                </a:lnTo>
                <a:lnTo>
                  <a:pt x="2485" y="55"/>
                </a:lnTo>
                <a:lnTo>
                  <a:pt x="2486" y="56"/>
                </a:lnTo>
                <a:lnTo>
                  <a:pt x="2486" y="56"/>
                </a:lnTo>
                <a:lnTo>
                  <a:pt x="2486" y="56"/>
                </a:lnTo>
                <a:lnTo>
                  <a:pt x="2487" y="57"/>
                </a:lnTo>
                <a:lnTo>
                  <a:pt x="2487" y="57"/>
                </a:lnTo>
                <a:lnTo>
                  <a:pt x="2487" y="56"/>
                </a:lnTo>
                <a:lnTo>
                  <a:pt x="2488" y="56"/>
                </a:lnTo>
                <a:lnTo>
                  <a:pt x="2488" y="56"/>
                </a:lnTo>
                <a:lnTo>
                  <a:pt x="2488" y="56"/>
                </a:lnTo>
                <a:lnTo>
                  <a:pt x="2489" y="57"/>
                </a:lnTo>
                <a:lnTo>
                  <a:pt x="2489" y="56"/>
                </a:lnTo>
                <a:lnTo>
                  <a:pt x="2490" y="58"/>
                </a:lnTo>
                <a:lnTo>
                  <a:pt x="2490" y="56"/>
                </a:lnTo>
                <a:lnTo>
                  <a:pt x="2490" y="58"/>
                </a:lnTo>
                <a:lnTo>
                  <a:pt x="2492" y="57"/>
                </a:lnTo>
                <a:lnTo>
                  <a:pt x="2492" y="56"/>
                </a:lnTo>
                <a:lnTo>
                  <a:pt x="2492" y="57"/>
                </a:lnTo>
                <a:lnTo>
                  <a:pt x="2493" y="56"/>
                </a:lnTo>
                <a:lnTo>
                  <a:pt x="2493" y="56"/>
                </a:lnTo>
                <a:lnTo>
                  <a:pt x="2493" y="56"/>
                </a:lnTo>
                <a:lnTo>
                  <a:pt x="2494" y="58"/>
                </a:lnTo>
                <a:lnTo>
                  <a:pt x="2494" y="57"/>
                </a:lnTo>
                <a:lnTo>
                  <a:pt x="2495" y="56"/>
                </a:lnTo>
                <a:lnTo>
                  <a:pt x="2495" y="56"/>
                </a:lnTo>
                <a:lnTo>
                  <a:pt x="2495" y="57"/>
                </a:lnTo>
                <a:lnTo>
                  <a:pt x="2496" y="56"/>
                </a:lnTo>
                <a:lnTo>
                  <a:pt x="2496" y="56"/>
                </a:lnTo>
                <a:lnTo>
                  <a:pt x="2496" y="56"/>
                </a:lnTo>
                <a:lnTo>
                  <a:pt x="2497" y="57"/>
                </a:lnTo>
                <a:lnTo>
                  <a:pt x="2497" y="56"/>
                </a:lnTo>
                <a:lnTo>
                  <a:pt x="2497" y="57"/>
                </a:lnTo>
                <a:lnTo>
                  <a:pt x="2498" y="56"/>
                </a:lnTo>
                <a:lnTo>
                  <a:pt x="2498" y="58"/>
                </a:lnTo>
                <a:lnTo>
                  <a:pt x="2499" y="56"/>
                </a:lnTo>
                <a:lnTo>
                  <a:pt x="2499" y="56"/>
                </a:lnTo>
                <a:lnTo>
                  <a:pt x="2499" y="56"/>
                </a:lnTo>
                <a:lnTo>
                  <a:pt x="2501" y="56"/>
                </a:lnTo>
                <a:lnTo>
                  <a:pt x="2501" y="55"/>
                </a:lnTo>
                <a:lnTo>
                  <a:pt x="2501" y="57"/>
                </a:lnTo>
                <a:lnTo>
                  <a:pt x="2502" y="56"/>
                </a:lnTo>
                <a:lnTo>
                  <a:pt x="2502" y="56"/>
                </a:lnTo>
                <a:lnTo>
                  <a:pt x="2503" y="56"/>
                </a:lnTo>
                <a:lnTo>
                  <a:pt x="2503" y="55"/>
                </a:lnTo>
                <a:lnTo>
                  <a:pt x="2503" y="56"/>
                </a:lnTo>
                <a:lnTo>
                  <a:pt x="2504" y="56"/>
                </a:lnTo>
                <a:lnTo>
                  <a:pt x="2504" y="55"/>
                </a:lnTo>
                <a:lnTo>
                  <a:pt x="2504" y="56"/>
                </a:lnTo>
                <a:lnTo>
                  <a:pt x="2505" y="56"/>
                </a:lnTo>
                <a:lnTo>
                  <a:pt x="2505" y="56"/>
                </a:lnTo>
                <a:lnTo>
                  <a:pt x="2505" y="56"/>
                </a:lnTo>
                <a:lnTo>
                  <a:pt x="2506" y="56"/>
                </a:lnTo>
                <a:lnTo>
                  <a:pt x="2506" y="56"/>
                </a:lnTo>
                <a:lnTo>
                  <a:pt x="2507" y="56"/>
                </a:lnTo>
                <a:lnTo>
                  <a:pt x="2507" y="56"/>
                </a:lnTo>
                <a:lnTo>
                  <a:pt x="2507" y="56"/>
                </a:lnTo>
                <a:lnTo>
                  <a:pt x="2508" y="56"/>
                </a:lnTo>
                <a:lnTo>
                  <a:pt x="2508" y="56"/>
                </a:lnTo>
                <a:lnTo>
                  <a:pt x="2508" y="57"/>
                </a:lnTo>
                <a:lnTo>
                  <a:pt x="2510" y="56"/>
                </a:lnTo>
                <a:lnTo>
                  <a:pt x="2510" y="56"/>
                </a:lnTo>
                <a:lnTo>
                  <a:pt x="2510" y="57"/>
                </a:lnTo>
                <a:lnTo>
                  <a:pt x="2511" y="56"/>
                </a:lnTo>
                <a:lnTo>
                  <a:pt x="2511" y="57"/>
                </a:lnTo>
                <a:lnTo>
                  <a:pt x="2512" y="56"/>
                </a:lnTo>
                <a:lnTo>
                  <a:pt x="2512" y="56"/>
                </a:lnTo>
                <a:lnTo>
                  <a:pt x="2512" y="56"/>
                </a:lnTo>
                <a:lnTo>
                  <a:pt x="2513" y="56"/>
                </a:lnTo>
                <a:lnTo>
                  <a:pt x="2513" y="56"/>
                </a:lnTo>
                <a:lnTo>
                  <a:pt x="2513" y="57"/>
                </a:lnTo>
                <a:lnTo>
                  <a:pt x="2514" y="56"/>
                </a:lnTo>
                <a:lnTo>
                  <a:pt x="2514" y="57"/>
                </a:lnTo>
                <a:lnTo>
                  <a:pt x="2514" y="56"/>
                </a:lnTo>
                <a:lnTo>
                  <a:pt x="2515" y="57"/>
                </a:lnTo>
                <a:lnTo>
                  <a:pt x="2515" y="56"/>
                </a:lnTo>
                <a:lnTo>
                  <a:pt x="2516" y="57"/>
                </a:lnTo>
                <a:lnTo>
                  <a:pt x="2516" y="56"/>
                </a:lnTo>
                <a:lnTo>
                  <a:pt x="2516" y="56"/>
                </a:lnTo>
                <a:lnTo>
                  <a:pt x="2517" y="55"/>
                </a:lnTo>
                <a:lnTo>
                  <a:pt x="2517" y="56"/>
                </a:lnTo>
                <a:lnTo>
                  <a:pt x="2517" y="56"/>
                </a:lnTo>
                <a:lnTo>
                  <a:pt x="2519" y="52"/>
                </a:lnTo>
                <a:lnTo>
                  <a:pt x="2519" y="56"/>
                </a:lnTo>
                <a:lnTo>
                  <a:pt x="2519" y="56"/>
                </a:lnTo>
                <a:lnTo>
                  <a:pt x="2520" y="58"/>
                </a:lnTo>
                <a:lnTo>
                  <a:pt x="2520" y="56"/>
                </a:lnTo>
                <a:lnTo>
                  <a:pt x="2521" y="56"/>
                </a:lnTo>
                <a:lnTo>
                  <a:pt x="2521" y="56"/>
                </a:lnTo>
                <a:lnTo>
                  <a:pt x="2521" y="55"/>
                </a:lnTo>
                <a:lnTo>
                  <a:pt x="2522" y="55"/>
                </a:lnTo>
                <a:lnTo>
                  <a:pt x="2522" y="57"/>
                </a:lnTo>
                <a:lnTo>
                  <a:pt x="2522" y="56"/>
                </a:lnTo>
                <a:lnTo>
                  <a:pt x="2523" y="56"/>
                </a:lnTo>
                <a:lnTo>
                  <a:pt x="2523" y="55"/>
                </a:lnTo>
                <a:lnTo>
                  <a:pt x="2523" y="55"/>
                </a:lnTo>
                <a:lnTo>
                  <a:pt x="2524" y="56"/>
                </a:lnTo>
                <a:lnTo>
                  <a:pt x="2524" y="57"/>
                </a:lnTo>
                <a:lnTo>
                  <a:pt x="2525" y="55"/>
                </a:lnTo>
                <a:lnTo>
                  <a:pt x="2525" y="56"/>
                </a:lnTo>
                <a:lnTo>
                  <a:pt x="2525" y="56"/>
                </a:lnTo>
                <a:lnTo>
                  <a:pt x="2526" y="56"/>
                </a:lnTo>
                <a:lnTo>
                  <a:pt x="2526" y="56"/>
                </a:lnTo>
                <a:lnTo>
                  <a:pt x="2526" y="56"/>
                </a:lnTo>
                <a:lnTo>
                  <a:pt x="2528" y="56"/>
                </a:lnTo>
                <a:lnTo>
                  <a:pt x="2528" y="56"/>
                </a:lnTo>
                <a:lnTo>
                  <a:pt x="2528" y="57"/>
                </a:lnTo>
                <a:lnTo>
                  <a:pt x="2529" y="56"/>
                </a:lnTo>
                <a:lnTo>
                  <a:pt x="2529" y="56"/>
                </a:lnTo>
                <a:lnTo>
                  <a:pt x="2530" y="56"/>
                </a:lnTo>
                <a:lnTo>
                  <a:pt x="2530" y="56"/>
                </a:lnTo>
                <a:lnTo>
                  <a:pt x="2530" y="56"/>
                </a:lnTo>
                <a:lnTo>
                  <a:pt x="2531" y="56"/>
                </a:lnTo>
                <a:lnTo>
                  <a:pt x="2531" y="56"/>
                </a:lnTo>
                <a:lnTo>
                  <a:pt x="2531" y="56"/>
                </a:lnTo>
                <a:lnTo>
                  <a:pt x="2532" y="56"/>
                </a:lnTo>
                <a:lnTo>
                  <a:pt x="2532" y="55"/>
                </a:lnTo>
                <a:lnTo>
                  <a:pt x="2532" y="56"/>
                </a:lnTo>
                <a:lnTo>
                  <a:pt x="2533" y="56"/>
                </a:lnTo>
                <a:lnTo>
                  <a:pt x="2533" y="56"/>
                </a:lnTo>
                <a:lnTo>
                  <a:pt x="2534" y="56"/>
                </a:lnTo>
                <a:lnTo>
                  <a:pt x="2534" y="56"/>
                </a:lnTo>
                <a:lnTo>
                  <a:pt x="2534" y="56"/>
                </a:lnTo>
                <a:lnTo>
                  <a:pt x="2535" y="56"/>
                </a:lnTo>
                <a:lnTo>
                  <a:pt x="2535" y="57"/>
                </a:lnTo>
                <a:lnTo>
                  <a:pt x="2535" y="57"/>
                </a:lnTo>
                <a:lnTo>
                  <a:pt x="2537" y="56"/>
                </a:lnTo>
                <a:lnTo>
                  <a:pt x="2537" y="56"/>
                </a:lnTo>
                <a:lnTo>
                  <a:pt x="2537" y="57"/>
                </a:lnTo>
                <a:lnTo>
                  <a:pt x="2538" y="56"/>
                </a:lnTo>
                <a:lnTo>
                  <a:pt x="2538" y="57"/>
                </a:lnTo>
                <a:lnTo>
                  <a:pt x="2539" y="56"/>
                </a:lnTo>
                <a:lnTo>
                  <a:pt x="2539" y="55"/>
                </a:lnTo>
                <a:lnTo>
                  <a:pt x="2539" y="56"/>
                </a:lnTo>
                <a:lnTo>
                  <a:pt x="2540" y="55"/>
                </a:lnTo>
                <a:lnTo>
                  <a:pt x="2540" y="56"/>
                </a:lnTo>
                <a:lnTo>
                  <a:pt x="2540" y="56"/>
                </a:lnTo>
                <a:lnTo>
                  <a:pt x="2541" y="56"/>
                </a:lnTo>
                <a:lnTo>
                  <a:pt x="2541" y="57"/>
                </a:lnTo>
                <a:lnTo>
                  <a:pt x="2541" y="56"/>
                </a:lnTo>
                <a:lnTo>
                  <a:pt x="2542" y="56"/>
                </a:lnTo>
                <a:lnTo>
                  <a:pt x="2542" y="56"/>
                </a:lnTo>
                <a:lnTo>
                  <a:pt x="2543" y="56"/>
                </a:lnTo>
                <a:lnTo>
                  <a:pt x="2543" y="56"/>
                </a:lnTo>
                <a:lnTo>
                  <a:pt x="2543" y="56"/>
                </a:lnTo>
                <a:lnTo>
                  <a:pt x="2544" y="55"/>
                </a:lnTo>
                <a:lnTo>
                  <a:pt x="2544" y="56"/>
                </a:lnTo>
                <a:lnTo>
                  <a:pt x="2544" y="55"/>
                </a:lnTo>
                <a:lnTo>
                  <a:pt x="2546" y="56"/>
                </a:lnTo>
                <a:lnTo>
                  <a:pt x="2546" y="57"/>
                </a:lnTo>
                <a:lnTo>
                  <a:pt x="2547" y="56"/>
                </a:lnTo>
                <a:lnTo>
                  <a:pt x="2547" y="56"/>
                </a:lnTo>
                <a:lnTo>
                  <a:pt x="2547" y="57"/>
                </a:lnTo>
                <a:lnTo>
                  <a:pt x="2548" y="56"/>
                </a:lnTo>
                <a:lnTo>
                  <a:pt x="2548" y="56"/>
                </a:lnTo>
                <a:lnTo>
                  <a:pt x="2548" y="56"/>
                </a:lnTo>
                <a:lnTo>
                  <a:pt x="2549" y="57"/>
                </a:lnTo>
                <a:lnTo>
                  <a:pt x="2549" y="57"/>
                </a:lnTo>
                <a:lnTo>
                  <a:pt x="2549" y="56"/>
                </a:lnTo>
                <a:lnTo>
                  <a:pt x="2550" y="56"/>
                </a:lnTo>
                <a:lnTo>
                  <a:pt x="2550" y="56"/>
                </a:lnTo>
                <a:lnTo>
                  <a:pt x="2551" y="56"/>
                </a:lnTo>
                <a:lnTo>
                  <a:pt x="2551" y="56"/>
                </a:lnTo>
                <a:lnTo>
                  <a:pt x="2551" y="56"/>
                </a:lnTo>
                <a:lnTo>
                  <a:pt x="2552" y="57"/>
                </a:lnTo>
                <a:lnTo>
                  <a:pt x="2552" y="56"/>
                </a:lnTo>
                <a:lnTo>
                  <a:pt x="2552" y="56"/>
                </a:lnTo>
                <a:lnTo>
                  <a:pt x="2553" y="56"/>
                </a:lnTo>
                <a:lnTo>
                  <a:pt x="2553" y="56"/>
                </a:lnTo>
                <a:lnTo>
                  <a:pt x="2553" y="56"/>
                </a:lnTo>
                <a:lnTo>
                  <a:pt x="2555" y="56"/>
                </a:lnTo>
                <a:lnTo>
                  <a:pt x="2555" y="56"/>
                </a:lnTo>
                <a:lnTo>
                  <a:pt x="2556" y="56"/>
                </a:lnTo>
                <a:lnTo>
                  <a:pt x="2556" y="56"/>
                </a:lnTo>
                <a:lnTo>
                  <a:pt x="2556" y="56"/>
                </a:lnTo>
                <a:lnTo>
                  <a:pt x="2557" y="56"/>
                </a:lnTo>
                <a:lnTo>
                  <a:pt x="2557" y="56"/>
                </a:lnTo>
                <a:lnTo>
                  <a:pt x="2557" y="56"/>
                </a:lnTo>
                <a:lnTo>
                  <a:pt x="2558" y="57"/>
                </a:lnTo>
                <a:lnTo>
                  <a:pt x="2558" y="56"/>
                </a:lnTo>
                <a:lnTo>
                  <a:pt x="2558" y="56"/>
                </a:lnTo>
                <a:lnTo>
                  <a:pt x="2559" y="56"/>
                </a:lnTo>
                <a:lnTo>
                  <a:pt x="2559" y="57"/>
                </a:lnTo>
                <a:lnTo>
                  <a:pt x="2560" y="56"/>
                </a:lnTo>
                <a:lnTo>
                  <a:pt x="2560" y="56"/>
                </a:lnTo>
                <a:lnTo>
                  <a:pt x="2560" y="56"/>
                </a:lnTo>
                <a:lnTo>
                  <a:pt x="2561" y="57"/>
                </a:lnTo>
                <a:lnTo>
                  <a:pt x="2561" y="57"/>
                </a:lnTo>
                <a:lnTo>
                  <a:pt x="2561" y="56"/>
                </a:lnTo>
                <a:lnTo>
                  <a:pt x="2562" y="57"/>
                </a:lnTo>
                <a:lnTo>
                  <a:pt x="2562" y="56"/>
                </a:lnTo>
                <a:lnTo>
                  <a:pt x="2562" y="54"/>
                </a:lnTo>
                <a:lnTo>
                  <a:pt x="2564" y="54"/>
                </a:lnTo>
                <a:lnTo>
                  <a:pt x="2564" y="56"/>
                </a:lnTo>
                <a:lnTo>
                  <a:pt x="2565" y="56"/>
                </a:lnTo>
                <a:lnTo>
                  <a:pt x="2565" y="56"/>
                </a:lnTo>
                <a:lnTo>
                  <a:pt x="2565" y="56"/>
                </a:lnTo>
                <a:lnTo>
                  <a:pt x="2566" y="56"/>
                </a:lnTo>
                <a:lnTo>
                  <a:pt x="2566" y="56"/>
                </a:lnTo>
                <a:lnTo>
                  <a:pt x="2566" y="56"/>
                </a:lnTo>
                <a:lnTo>
                  <a:pt x="2567" y="55"/>
                </a:lnTo>
                <a:lnTo>
                  <a:pt x="2567" y="56"/>
                </a:lnTo>
                <a:lnTo>
                  <a:pt x="2567" y="56"/>
                </a:lnTo>
                <a:lnTo>
                  <a:pt x="2568" y="56"/>
                </a:lnTo>
                <a:lnTo>
                  <a:pt x="2568" y="55"/>
                </a:lnTo>
                <a:lnTo>
                  <a:pt x="2569" y="56"/>
                </a:lnTo>
                <a:lnTo>
                  <a:pt x="2569" y="56"/>
                </a:lnTo>
                <a:lnTo>
                  <a:pt x="2569" y="56"/>
                </a:lnTo>
                <a:lnTo>
                  <a:pt x="2570" y="55"/>
                </a:lnTo>
                <a:lnTo>
                  <a:pt x="2570" y="56"/>
                </a:lnTo>
                <a:lnTo>
                  <a:pt x="2570" y="56"/>
                </a:lnTo>
                <a:lnTo>
                  <a:pt x="2571" y="56"/>
                </a:lnTo>
                <a:lnTo>
                  <a:pt x="2571" y="56"/>
                </a:lnTo>
                <a:lnTo>
                  <a:pt x="2571" y="56"/>
                </a:lnTo>
                <a:lnTo>
                  <a:pt x="2573" y="56"/>
                </a:lnTo>
                <a:lnTo>
                  <a:pt x="2573" y="57"/>
                </a:lnTo>
                <a:lnTo>
                  <a:pt x="2574" y="56"/>
                </a:lnTo>
                <a:lnTo>
                  <a:pt x="2574" y="56"/>
                </a:lnTo>
                <a:lnTo>
                  <a:pt x="2574" y="56"/>
                </a:lnTo>
                <a:lnTo>
                  <a:pt x="2575" y="56"/>
                </a:lnTo>
                <a:lnTo>
                  <a:pt x="2575" y="57"/>
                </a:lnTo>
                <a:lnTo>
                  <a:pt x="2575" y="56"/>
                </a:lnTo>
                <a:lnTo>
                  <a:pt x="2576" y="55"/>
                </a:lnTo>
                <a:lnTo>
                  <a:pt x="2576" y="56"/>
                </a:lnTo>
                <a:lnTo>
                  <a:pt x="2576" y="55"/>
                </a:lnTo>
                <a:lnTo>
                  <a:pt x="2577" y="56"/>
                </a:lnTo>
                <a:lnTo>
                  <a:pt x="2577" y="55"/>
                </a:lnTo>
                <a:lnTo>
                  <a:pt x="2578" y="56"/>
                </a:lnTo>
                <a:lnTo>
                  <a:pt x="2578" y="56"/>
                </a:lnTo>
                <a:lnTo>
                  <a:pt x="2578" y="56"/>
                </a:lnTo>
                <a:lnTo>
                  <a:pt x="2579" y="56"/>
                </a:lnTo>
                <a:lnTo>
                  <a:pt x="2579" y="57"/>
                </a:lnTo>
                <a:lnTo>
                  <a:pt x="2579" y="58"/>
                </a:lnTo>
                <a:lnTo>
                  <a:pt x="2580" y="56"/>
                </a:lnTo>
                <a:lnTo>
                  <a:pt x="2580" y="56"/>
                </a:lnTo>
                <a:lnTo>
                  <a:pt x="2580" y="56"/>
                </a:lnTo>
                <a:lnTo>
                  <a:pt x="2582" y="56"/>
                </a:lnTo>
                <a:lnTo>
                  <a:pt x="2582" y="57"/>
                </a:lnTo>
                <a:lnTo>
                  <a:pt x="2583" y="56"/>
                </a:lnTo>
                <a:lnTo>
                  <a:pt x="2583" y="57"/>
                </a:lnTo>
                <a:lnTo>
                  <a:pt x="2583" y="56"/>
                </a:lnTo>
                <a:lnTo>
                  <a:pt x="2584" y="56"/>
                </a:lnTo>
                <a:lnTo>
                  <a:pt x="2584" y="56"/>
                </a:lnTo>
                <a:lnTo>
                  <a:pt x="2584" y="56"/>
                </a:lnTo>
                <a:lnTo>
                  <a:pt x="2585" y="56"/>
                </a:lnTo>
                <a:lnTo>
                  <a:pt x="2585" y="56"/>
                </a:lnTo>
                <a:lnTo>
                  <a:pt x="2585" y="56"/>
                </a:lnTo>
                <a:lnTo>
                  <a:pt x="2586" y="56"/>
                </a:lnTo>
                <a:lnTo>
                  <a:pt x="2586" y="56"/>
                </a:lnTo>
                <a:lnTo>
                  <a:pt x="2587" y="56"/>
                </a:lnTo>
                <a:lnTo>
                  <a:pt x="2587" y="56"/>
                </a:lnTo>
                <a:lnTo>
                  <a:pt x="2587" y="55"/>
                </a:lnTo>
                <a:lnTo>
                  <a:pt x="2588" y="56"/>
                </a:lnTo>
                <a:lnTo>
                  <a:pt x="2588" y="57"/>
                </a:lnTo>
                <a:lnTo>
                  <a:pt x="2588" y="56"/>
                </a:lnTo>
                <a:lnTo>
                  <a:pt x="2589" y="56"/>
                </a:lnTo>
                <a:lnTo>
                  <a:pt x="2589" y="56"/>
                </a:lnTo>
                <a:lnTo>
                  <a:pt x="2590" y="56"/>
                </a:lnTo>
                <a:lnTo>
                  <a:pt x="2590" y="57"/>
                </a:lnTo>
                <a:lnTo>
                  <a:pt x="2590" y="55"/>
                </a:lnTo>
                <a:lnTo>
                  <a:pt x="2592" y="57"/>
                </a:lnTo>
                <a:lnTo>
                  <a:pt x="2592" y="56"/>
                </a:lnTo>
                <a:lnTo>
                  <a:pt x="2592" y="56"/>
                </a:lnTo>
                <a:lnTo>
                  <a:pt x="2593" y="56"/>
                </a:lnTo>
                <a:lnTo>
                  <a:pt x="2593" y="56"/>
                </a:lnTo>
                <a:lnTo>
                  <a:pt x="2593" y="56"/>
                </a:lnTo>
                <a:lnTo>
                  <a:pt x="2594" y="56"/>
                </a:lnTo>
                <a:lnTo>
                  <a:pt x="2594" y="56"/>
                </a:lnTo>
                <a:lnTo>
                  <a:pt x="2595" y="56"/>
                </a:lnTo>
                <a:lnTo>
                  <a:pt x="2595" y="56"/>
                </a:lnTo>
                <a:lnTo>
                  <a:pt x="2595" y="55"/>
                </a:lnTo>
                <a:lnTo>
                  <a:pt x="2596" y="56"/>
                </a:lnTo>
                <a:lnTo>
                  <a:pt x="2596" y="56"/>
                </a:lnTo>
                <a:lnTo>
                  <a:pt x="2596" y="56"/>
                </a:lnTo>
                <a:lnTo>
                  <a:pt x="2597" y="55"/>
                </a:lnTo>
                <a:lnTo>
                  <a:pt x="2597" y="56"/>
                </a:lnTo>
                <a:lnTo>
                  <a:pt x="2597" y="56"/>
                </a:lnTo>
                <a:lnTo>
                  <a:pt x="2598" y="56"/>
                </a:lnTo>
                <a:lnTo>
                  <a:pt x="2598" y="55"/>
                </a:lnTo>
                <a:lnTo>
                  <a:pt x="2599" y="55"/>
                </a:lnTo>
                <a:lnTo>
                  <a:pt x="2599" y="56"/>
                </a:lnTo>
                <a:lnTo>
                  <a:pt x="2599" y="56"/>
                </a:lnTo>
                <a:lnTo>
                  <a:pt x="2601" y="56"/>
                </a:lnTo>
                <a:lnTo>
                  <a:pt x="2601" y="56"/>
                </a:lnTo>
                <a:lnTo>
                  <a:pt x="2601" y="57"/>
                </a:lnTo>
                <a:lnTo>
                  <a:pt x="2602" y="56"/>
                </a:lnTo>
                <a:lnTo>
                  <a:pt x="2602" y="56"/>
                </a:lnTo>
                <a:lnTo>
                  <a:pt x="2602" y="56"/>
                </a:lnTo>
                <a:lnTo>
                  <a:pt x="2603" y="56"/>
                </a:lnTo>
                <a:lnTo>
                  <a:pt x="2603" y="55"/>
                </a:lnTo>
                <a:lnTo>
                  <a:pt x="2604" y="55"/>
                </a:lnTo>
                <a:lnTo>
                  <a:pt x="2604" y="56"/>
                </a:lnTo>
                <a:lnTo>
                  <a:pt x="2604" y="55"/>
                </a:lnTo>
                <a:lnTo>
                  <a:pt x="2605" y="56"/>
                </a:lnTo>
                <a:lnTo>
                  <a:pt x="2605" y="56"/>
                </a:lnTo>
                <a:lnTo>
                  <a:pt x="2605" y="56"/>
                </a:lnTo>
                <a:lnTo>
                  <a:pt x="2606" y="56"/>
                </a:lnTo>
                <a:lnTo>
                  <a:pt x="2606" y="57"/>
                </a:lnTo>
                <a:lnTo>
                  <a:pt x="2606" y="56"/>
                </a:lnTo>
                <a:lnTo>
                  <a:pt x="2607" y="55"/>
                </a:lnTo>
                <a:lnTo>
                  <a:pt x="2607" y="56"/>
                </a:lnTo>
                <a:lnTo>
                  <a:pt x="2608" y="56"/>
                </a:lnTo>
                <a:lnTo>
                  <a:pt x="2608" y="56"/>
                </a:lnTo>
                <a:lnTo>
                  <a:pt x="2608" y="56"/>
                </a:lnTo>
                <a:lnTo>
                  <a:pt x="2610" y="56"/>
                </a:lnTo>
                <a:lnTo>
                  <a:pt x="2610" y="56"/>
                </a:lnTo>
                <a:lnTo>
                  <a:pt x="2610" y="57"/>
                </a:lnTo>
                <a:lnTo>
                  <a:pt x="2611" y="56"/>
                </a:lnTo>
                <a:lnTo>
                  <a:pt x="2611" y="57"/>
                </a:lnTo>
                <a:lnTo>
                  <a:pt x="2611" y="55"/>
                </a:lnTo>
                <a:lnTo>
                  <a:pt x="2612" y="56"/>
                </a:lnTo>
                <a:lnTo>
                  <a:pt x="2612" y="57"/>
                </a:lnTo>
                <a:lnTo>
                  <a:pt x="2613" y="56"/>
                </a:lnTo>
                <a:lnTo>
                  <a:pt x="2613" y="56"/>
                </a:lnTo>
                <a:lnTo>
                  <a:pt x="2613" y="55"/>
                </a:lnTo>
                <a:lnTo>
                  <a:pt x="2614" y="56"/>
                </a:lnTo>
                <a:lnTo>
                  <a:pt x="2614" y="56"/>
                </a:lnTo>
                <a:lnTo>
                  <a:pt x="2614" y="56"/>
                </a:lnTo>
                <a:lnTo>
                  <a:pt x="2615" y="55"/>
                </a:lnTo>
                <a:lnTo>
                  <a:pt x="2615" y="55"/>
                </a:lnTo>
                <a:lnTo>
                  <a:pt x="2615" y="54"/>
                </a:lnTo>
                <a:lnTo>
                  <a:pt x="2616" y="56"/>
                </a:lnTo>
                <a:lnTo>
                  <a:pt x="2616" y="54"/>
                </a:lnTo>
                <a:lnTo>
                  <a:pt x="2617" y="54"/>
                </a:lnTo>
                <a:lnTo>
                  <a:pt x="2617" y="56"/>
                </a:lnTo>
                <a:lnTo>
                  <a:pt x="2617" y="56"/>
                </a:lnTo>
                <a:lnTo>
                  <a:pt x="2619" y="56"/>
                </a:lnTo>
                <a:lnTo>
                  <a:pt x="2619" y="58"/>
                </a:lnTo>
                <a:lnTo>
                  <a:pt x="2619" y="56"/>
                </a:lnTo>
                <a:lnTo>
                  <a:pt x="2620" y="55"/>
                </a:lnTo>
                <a:lnTo>
                  <a:pt x="2620" y="56"/>
                </a:lnTo>
                <a:lnTo>
                  <a:pt x="2620" y="56"/>
                </a:lnTo>
                <a:lnTo>
                  <a:pt x="2621" y="57"/>
                </a:lnTo>
                <a:lnTo>
                  <a:pt x="2621" y="56"/>
                </a:lnTo>
                <a:lnTo>
                  <a:pt x="2622" y="56"/>
                </a:lnTo>
                <a:lnTo>
                  <a:pt x="2622" y="55"/>
                </a:lnTo>
                <a:lnTo>
                  <a:pt x="2622" y="55"/>
                </a:lnTo>
                <a:lnTo>
                  <a:pt x="2623" y="55"/>
                </a:lnTo>
                <a:lnTo>
                  <a:pt x="2623" y="57"/>
                </a:lnTo>
                <a:lnTo>
                  <a:pt x="2623" y="57"/>
                </a:lnTo>
                <a:lnTo>
                  <a:pt x="2624" y="56"/>
                </a:lnTo>
                <a:lnTo>
                  <a:pt x="2624" y="57"/>
                </a:lnTo>
                <a:lnTo>
                  <a:pt x="2624" y="56"/>
                </a:lnTo>
                <a:lnTo>
                  <a:pt x="2625" y="56"/>
                </a:lnTo>
                <a:lnTo>
                  <a:pt x="2625" y="56"/>
                </a:lnTo>
                <a:lnTo>
                  <a:pt x="2626" y="57"/>
                </a:lnTo>
                <a:lnTo>
                  <a:pt x="2626" y="56"/>
                </a:lnTo>
                <a:lnTo>
                  <a:pt x="2626" y="56"/>
                </a:lnTo>
                <a:lnTo>
                  <a:pt x="2628" y="56"/>
                </a:lnTo>
                <a:lnTo>
                  <a:pt x="2628" y="56"/>
                </a:lnTo>
                <a:lnTo>
                  <a:pt x="2628" y="56"/>
                </a:lnTo>
                <a:lnTo>
                  <a:pt x="2629" y="55"/>
                </a:lnTo>
                <a:lnTo>
                  <a:pt x="2629" y="56"/>
                </a:lnTo>
                <a:lnTo>
                  <a:pt x="2629" y="56"/>
                </a:lnTo>
                <a:lnTo>
                  <a:pt x="2630" y="56"/>
                </a:lnTo>
                <a:lnTo>
                  <a:pt x="2630" y="56"/>
                </a:lnTo>
                <a:lnTo>
                  <a:pt x="2631" y="56"/>
                </a:lnTo>
                <a:lnTo>
                  <a:pt x="2631" y="56"/>
                </a:lnTo>
                <a:lnTo>
                  <a:pt x="2631" y="56"/>
                </a:lnTo>
                <a:lnTo>
                  <a:pt x="2632" y="57"/>
                </a:lnTo>
                <a:lnTo>
                  <a:pt x="2632" y="57"/>
                </a:lnTo>
                <a:lnTo>
                  <a:pt x="2632" y="56"/>
                </a:lnTo>
                <a:lnTo>
                  <a:pt x="2633" y="56"/>
                </a:lnTo>
                <a:lnTo>
                  <a:pt x="2633" y="56"/>
                </a:lnTo>
                <a:lnTo>
                  <a:pt x="2634" y="56"/>
                </a:lnTo>
                <a:lnTo>
                  <a:pt x="2634" y="56"/>
                </a:lnTo>
                <a:lnTo>
                  <a:pt x="2634" y="57"/>
                </a:lnTo>
                <a:lnTo>
                  <a:pt x="2635" y="56"/>
                </a:lnTo>
                <a:lnTo>
                  <a:pt x="2635" y="56"/>
                </a:lnTo>
                <a:lnTo>
                  <a:pt x="2635" y="57"/>
                </a:lnTo>
                <a:lnTo>
                  <a:pt x="2637" y="56"/>
                </a:lnTo>
                <a:lnTo>
                  <a:pt x="2637" y="55"/>
                </a:lnTo>
                <a:lnTo>
                  <a:pt x="2637" y="57"/>
                </a:lnTo>
                <a:lnTo>
                  <a:pt x="2638" y="56"/>
                </a:lnTo>
                <a:lnTo>
                  <a:pt x="2638" y="57"/>
                </a:lnTo>
                <a:lnTo>
                  <a:pt x="2639" y="56"/>
                </a:lnTo>
                <a:lnTo>
                  <a:pt x="2639" y="56"/>
                </a:lnTo>
                <a:lnTo>
                  <a:pt x="2639" y="56"/>
                </a:lnTo>
                <a:lnTo>
                  <a:pt x="2640" y="56"/>
                </a:lnTo>
                <a:lnTo>
                  <a:pt x="2640" y="56"/>
                </a:lnTo>
                <a:lnTo>
                  <a:pt x="2640" y="56"/>
                </a:lnTo>
                <a:lnTo>
                  <a:pt x="2641" y="55"/>
                </a:lnTo>
                <a:lnTo>
                  <a:pt x="2641" y="56"/>
                </a:lnTo>
                <a:lnTo>
                  <a:pt x="2641" y="56"/>
                </a:lnTo>
                <a:lnTo>
                  <a:pt x="2642" y="56"/>
                </a:lnTo>
                <a:lnTo>
                  <a:pt x="2642" y="56"/>
                </a:lnTo>
                <a:lnTo>
                  <a:pt x="2643" y="56"/>
                </a:lnTo>
                <a:lnTo>
                  <a:pt x="2643" y="56"/>
                </a:lnTo>
                <a:lnTo>
                  <a:pt x="2643" y="56"/>
                </a:lnTo>
                <a:lnTo>
                  <a:pt x="2644" y="57"/>
                </a:lnTo>
                <a:lnTo>
                  <a:pt x="2644" y="56"/>
                </a:lnTo>
                <a:lnTo>
                  <a:pt x="2644" y="56"/>
                </a:lnTo>
                <a:lnTo>
                  <a:pt x="2646" y="56"/>
                </a:lnTo>
                <a:lnTo>
                  <a:pt x="2646" y="56"/>
                </a:lnTo>
                <a:lnTo>
                  <a:pt x="2646" y="57"/>
                </a:lnTo>
                <a:lnTo>
                  <a:pt x="2647" y="56"/>
                </a:lnTo>
                <a:lnTo>
                  <a:pt x="2647" y="56"/>
                </a:lnTo>
                <a:lnTo>
                  <a:pt x="2648" y="56"/>
                </a:lnTo>
                <a:lnTo>
                  <a:pt x="2648" y="55"/>
                </a:lnTo>
                <a:lnTo>
                  <a:pt x="2648" y="56"/>
                </a:lnTo>
                <a:lnTo>
                  <a:pt x="2649" y="56"/>
                </a:lnTo>
                <a:lnTo>
                  <a:pt x="2649" y="56"/>
                </a:lnTo>
                <a:lnTo>
                  <a:pt x="2649" y="56"/>
                </a:lnTo>
                <a:lnTo>
                  <a:pt x="2650" y="55"/>
                </a:lnTo>
                <a:lnTo>
                  <a:pt x="2650" y="56"/>
                </a:lnTo>
                <a:lnTo>
                  <a:pt x="2650" y="56"/>
                </a:lnTo>
                <a:lnTo>
                  <a:pt x="2651" y="56"/>
                </a:lnTo>
                <a:lnTo>
                  <a:pt x="2651" y="56"/>
                </a:lnTo>
                <a:lnTo>
                  <a:pt x="2652" y="56"/>
                </a:lnTo>
                <a:lnTo>
                  <a:pt x="2652" y="56"/>
                </a:lnTo>
                <a:lnTo>
                  <a:pt x="2652" y="56"/>
                </a:lnTo>
                <a:lnTo>
                  <a:pt x="2653" y="56"/>
                </a:lnTo>
                <a:lnTo>
                  <a:pt x="2653" y="56"/>
                </a:lnTo>
                <a:lnTo>
                  <a:pt x="2653" y="56"/>
                </a:lnTo>
                <a:lnTo>
                  <a:pt x="2655" y="56"/>
                </a:lnTo>
                <a:lnTo>
                  <a:pt x="2655" y="57"/>
                </a:lnTo>
                <a:lnTo>
                  <a:pt x="2655" y="55"/>
                </a:lnTo>
                <a:lnTo>
                  <a:pt x="2656" y="55"/>
                </a:lnTo>
                <a:lnTo>
                  <a:pt x="2656" y="56"/>
                </a:lnTo>
                <a:lnTo>
                  <a:pt x="2657" y="56"/>
                </a:lnTo>
                <a:lnTo>
                  <a:pt x="2657" y="56"/>
                </a:lnTo>
                <a:lnTo>
                  <a:pt x="2657" y="56"/>
                </a:lnTo>
                <a:lnTo>
                  <a:pt x="2658" y="55"/>
                </a:lnTo>
                <a:lnTo>
                  <a:pt x="2658" y="57"/>
                </a:lnTo>
                <a:lnTo>
                  <a:pt x="2658" y="56"/>
                </a:lnTo>
                <a:lnTo>
                  <a:pt x="2659" y="55"/>
                </a:lnTo>
                <a:lnTo>
                  <a:pt x="2659" y="56"/>
                </a:lnTo>
                <a:lnTo>
                  <a:pt x="2659" y="55"/>
                </a:lnTo>
                <a:lnTo>
                  <a:pt x="2660" y="56"/>
                </a:lnTo>
                <a:lnTo>
                  <a:pt x="2660" y="56"/>
                </a:lnTo>
                <a:lnTo>
                  <a:pt x="2661" y="56"/>
                </a:lnTo>
                <a:lnTo>
                  <a:pt x="2661" y="57"/>
                </a:lnTo>
                <a:lnTo>
                  <a:pt x="2661" y="56"/>
                </a:lnTo>
                <a:lnTo>
                  <a:pt x="2662" y="56"/>
                </a:lnTo>
                <a:lnTo>
                  <a:pt x="2662" y="56"/>
                </a:lnTo>
                <a:lnTo>
                  <a:pt x="2662" y="56"/>
                </a:lnTo>
                <a:lnTo>
                  <a:pt x="2664" y="55"/>
                </a:lnTo>
                <a:lnTo>
                  <a:pt x="2664" y="56"/>
                </a:lnTo>
                <a:lnTo>
                  <a:pt x="2664" y="56"/>
                </a:lnTo>
                <a:lnTo>
                  <a:pt x="2665" y="57"/>
                </a:lnTo>
                <a:lnTo>
                  <a:pt x="2665" y="56"/>
                </a:lnTo>
                <a:lnTo>
                  <a:pt x="2666" y="57"/>
                </a:lnTo>
                <a:lnTo>
                  <a:pt x="2666" y="57"/>
                </a:lnTo>
                <a:lnTo>
                  <a:pt x="2666" y="56"/>
                </a:lnTo>
                <a:lnTo>
                  <a:pt x="2667" y="58"/>
                </a:lnTo>
                <a:lnTo>
                  <a:pt x="2667" y="57"/>
                </a:lnTo>
                <a:lnTo>
                  <a:pt x="2667" y="57"/>
                </a:lnTo>
                <a:lnTo>
                  <a:pt x="2668" y="57"/>
                </a:lnTo>
                <a:lnTo>
                  <a:pt x="2668" y="56"/>
                </a:lnTo>
                <a:lnTo>
                  <a:pt x="2668" y="56"/>
                </a:lnTo>
                <a:lnTo>
                  <a:pt x="2669" y="56"/>
                </a:lnTo>
                <a:lnTo>
                  <a:pt x="2669" y="56"/>
                </a:lnTo>
                <a:lnTo>
                  <a:pt x="2670" y="56"/>
                </a:lnTo>
                <a:lnTo>
                  <a:pt x="2670" y="56"/>
                </a:lnTo>
                <a:lnTo>
                  <a:pt x="2670" y="57"/>
                </a:lnTo>
                <a:lnTo>
                  <a:pt x="2671" y="56"/>
                </a:lnTo>
                <a:lnTo>
                  <a:pt x="2671" y="56"/>
                </a:lnTo>
                <a:lnTo>
                  <a:pt x="2671" y="56"/>
                </a:lnTo>
                <a:lnTo>
                  <a:pt x="2673" y="56"/>
                </a:lnTo>
                <a:lnTo>
                  <a:pt x="2673" y="57"/>
                </a:lnTo>
                <a:lnTo>
                  <a:pt x="2673" y="55"/>
                </a:lnTo>
                <a:lnTo>
                  <a:pt x="2674" y="56"/>
                </a:lnTo>
                <a:lnTo>
                  <a:pt x="2674" y="58"/>
                </a:lnTo>
                <a:lnTo>
                  <a:pt x="2675" y="56"/>
                </a:lnTo>
                <a:lnTo>
                  <a:pt x="2675" y="56"/>
                </a:lnTo>
                <a:lnTo>
                  <a:pt x="2675" y="56"/>
                </a:lnTo>
                <a:lnTo>
                  <a:pt x="2676" y="56"/>
                </a:lnTo>
                <a:lnTo>
                  <a:pt x="2676" y="56"/>
                </a:lnTo>
                <a:lnTo>
                  <a:pt x="2676" y="56"/>
                </a:lnTo>
                <a:lnTo>
                  <a:pt x="2677" y="58"/>
                </a:lnTo>
                <a:lnTo>
                  <a:pt x="2677" y="56"/>
                </a:lnTo>
                <a:lnTo>
                  <a:pt x="2678" y="56"/>
                </a:lnTo>
                <a:lnTo>
                  <a:pt x="2678" y="56"/>
                </a:lnTo>
                <a:lnTo>
                  <a:pt x="2678" y="56"/>
                </a:lnTo>
                <a:lnTo>
                  <a:pt x="2679" y="58"/>
                </a:lnTo>
                <a:lnTo>
                  <a:pt x="2679" y="56"/>
                </a:lnTo>
                <a:lnTo>
                  <a:pt x="2679" y="57"/>
                </a:lnTo>
                <a:lnTo>
                  <a:pt x="2680" y="55"/>
                </a:lnTo>
                <a:lnTo>
                  <a:pt x="2680" y="56"/>
                </a:lnTo>
                <a:lnTo>
                  <a:pt x="2680" y="56"/>
                </a:lnTo>
                <a:lnTo>
                  <a:pt x="2682" y="56"/>
                </a:lnTo>
                <a:lnTo>
                  <a:pt x="2682" y="56"/>
                </a:lnTo>
                <a:lnTo>
                  <a:pt x="2683" y="56"/>
                </a:lnTo>
                <a:lnTo>
                  <a:pt x="2683" y="56"/>
                </a:lnTo>
                <a:lnTo>
                  <a:pt x="2683" y="55"/>
                </a:lnTo>
                <a:lnTo>
                  <a:pt x="2684" y="56"/>
                </a:lnTo>
                <a:lnTo>
                  <a:pt x="2684" y="56"/>
                </a:lnTo>
                <a:lnTo>
                  <a:pt x="2684" y="55"/>
                </a:lnTo>
                <a:lnTo>
                  <a:pt x="2685" y="56"/>
                </a:lnTo>
                <a:lnTo>
                  <a:pt x="2685" y="55"/>
                </a:lnTo>
                <a:lnTo>
                  <a:pt x="2685" y="56"/>
                </a:lnTo>
                <a:lnTo>
                  <a:pt x="2686" y="56"/>
                </a:lnTo>
                <a:lnTo>
                  <a:pt x="2686" y="56"/>
                </a:lnTo>
                <a:lnTo>
                  <a:pt x="2687" y="56"/>
                </a:lnTo>
                <a:lnTo>
                  <a:pt x="2687" y="56"/>
                </a:lnTo>
                <a:lnTo>
                  <a:pt x="2687" y="57"/>
                </a:lnTo>
                <a:lnTo>
                  <a:pt x="2688" y="55"/>
                </a:lnTo>
                <a:lnTo>
                  <a:pt x="2688" y="57"/>
                </a:lnTo>
                <a:lnTo>
                  <a:pt x="2688" y="56"/>
                </a:lnTo>
                <a:lnTo>
                  <a:pt x="2689" y="56"/>
                </a:lnTo>
                <a:lnTo>
                  <a:pt x="2689" y="56"/>
                </a:lnTo>
                <a:lnTo>
                  <a:pt x="2689" y="56"/>
                </a:lnTo>
                <a:lnTo>
                  <a:pt x="2691" y="56"/>
                </a:lnTo>
                <a:lnTo>
                  <a:pt x="2691" y="56"/>
                </a:lnTo>
                <a:lnTo>
                  <a:pt x="2692" y="57"/>
                </a:lnTo>
                <a:lnTo>
                  <a:pt x="2692" y="55"/>
                </a:lnTo>
                <a:lnTo>
                  <a:pt x="2692" y="55"/>
                </a:lnTo>
                <a:lnTo>
                  <a:pt x="2693" y="55"/>
                </a:lnTo>
                <a:lnTo>
                  <a:pt x="2693" y="55"/>
                </a:lnTo>
                <a:lnTo>
                  <a:pt x="2693" y="55"/>
                </a:lnTo>
                <a:lnTo>
                  <a:pt x="2694" y="56"/>
                </a:lnTo>
                <a:lnTo>
                  <a:pt x="2694" y="55"/>
                </a:lnTo>
                <a:lnTo>
                  <a:pt x="2694" y="56"/>
                </a:lnTo>
                <a:lnTo>
                  <a:pt x="2695" y="55"/>
                </a:lnTo>
                <a:lnTo>
                  <a:pt x="2695" y="56"/>
                </a:lnTo>
                <a:lnTo>
                  <a:pt x="2696" y="56"/>
                </a:lnTo>
                <a:lnTo>
                  <a:pt x="2696" y="56"/>
                </a:lnTo>
                <a:lnTo>
                  <a:pt x="2696" y="55"/>
                </a:lnTo>
                <a:lnTo>
                  <a:pt x="2697" y="56"/>
                </a:lnTo>
                <a:lnTo>
                  <a:pt x="2697" y="55"/>
                </a:lnTo>
                <a:lnTo>
                  <a:pt x="2697" y="56"/>
                </a:lnTo>
                <a:lnTo>
                  <a:pt x="2698" y="56"/>
                </a:lnTo>
                <a:lnTo>
                  <a:pt x="2698" y="56"/>
                </a:lnTo>
                <a:lnTo>
                  <a:pt x="2698" y="56"/>
                </a:lnTo>
                <a:lnTo>
                  <a:pt x="2700" y="56"/>
                </a:lnTo>
                <a:lnTo>
                  <a:pt x="2700" y="56"/>
                </a:lnTo>
                <a:lnTo>
                  <a:pt x="2701" y="55"/>
                </a:lnTo>
                <a:lnTo>
                  <a:pt x="2701" y="56"/>
                </a:lnTo>
                <a:lnTo>
                  <a:pt x="2701" y="56"/>
                </a:lnTo>
                <a:lnTo>
                  <a:pt x="2702" y="56"/>
                </a:lnTo>
                <a:lnTo>
                  <a:pt x="2702" y="55"/>
                </a:lnTo>
                <a:lnTo>
                  <a:pt x="2702" y="56"/>
                </a:lnTo>
                <a:lnTo>
                  <a:pt x="2703" y="56"/>
                </a:lnTo>
                <a:lnTo>
                  <a:pt x="2703" y="56"/>
                </a:lnTo>
                <a:lnTo>
                  <a:pt x="2703" y="56"/>
                </a:lnTo>
                <a:lnTo>
                  <a:pt x="2704" y="55"/>
                </a:lnTo>
                <a:lnTo>
                  <a:pt x="2704" y="56"/>
                </a:lnTo>
                <a:lnTo>
                  <a:pt x="2705" y="57"/>
                </a:lnTo>
                <a:lnTo>
                  <a:pt x="2705" y="56"/>
                </a:lnTo>
                <a:lnTo>
                  <a:pt x="2705" y="56"/>
                </a:lnTo>
                <a:lnTo>
                  <a:pt x="2706" y="55"/>
                </a:lnTo>
                <a:lnTo>
                  <a:pt x="2706" y="56"/>
                </a:lnTo>
                <a:lnTo>
                  <a:pt x="2706" y="55"/>
                </a:lnTo>
                <a:lnTo>
                  <a:pt x="2707" y="56"/>
                </a:lnTo>
                <a:lnTo>
                  <a:pt x="2707" y="56"/>
                </a:lnTo>
                <a:lnTo>
                  <a:pt x="2707" y="56"/>
                </a:lnTo>
                <a:lnTo>
                  <a:pt x="2709" y="56"/>
                </a:lnTo>
                <a:lnTo>
                  <a:pt x="2709" y="55"/>
                </a:lnTo>
                <a:lnTo>
                  <a:pt x="2710" y="55"/>
                </a:lnTo>
                <a:lnTo>
                  <a:pt x="2710" y="57"/>
                </a:lnTo>
                <a:lnTo>
                  <a:pt x="2710" y="56"/>
                </a:lnTo>
                <a:lnTo>
                  <a:pt x="2711" y="57"/>
                </a:lnTo>
                <a:lnTo>
                  <a:pt x="2711" y="55"/>
                </a:lnTo>
                <a:lnTo>
                  <a:pt x="2711" y="56"/>
                </a:lnTo>
                <a:lnTo>
                  <a:pt x="2712" y="56"/>
                </a:lnTo>
                <a:lnTo>
                  <a:pt x="2712" y="56"/>
                </a:lnTo>
                <a:lnTo>
                  <a:pt x="2712" y="57"/>
                </a:lnTo>
                <a:lnTo>
                  <a:pt x="2713" y="56"/>
                </a:lnTo>
                <a:lnTo>
                  <a:pt x="2713" y="56"/>
                </a:lnTo>
                <a:lnTo>
                  <a:pt x="2714" y="57"/>
                </a:lnTo>
                <a:lnTo>
                  <a:pt x="2714" y="56"/>
                </a:lnTo>
                <a:lnTo>
                  <a:pt x="2714" y="56"/>
                </a:lnTo>
                <a:lnTo>
                  <a:pt x="2715" y="55"/>
                </a:lnTo>
                <a:lnTo>
                  <a:pt x="2715" y="56"/>
                </a:lnTo>
                <a:lnTo>
                  <a:pt x="2715" y="55"/>
                </a:lnTo>
                <a:lnTo>
                  <a:pt x="2716" y="56"/>
                </a:lnTo>
                <a:lnTo>
                  <a:pt x="2716" y="56"/>
                </a:lnTo>
                <a:lnTo>
                  <a:pt x="2716" y="56"/>
                </a:lnTo>
                <a:lnTo>
                  <a:pt x="2718" y="56"/>
                </a:lnTo>
                <a:lnTo>
                  <a:pt x="2718" y="56"/>
                </a:lnTo>
                <a:lnTo>
                  <a:pt x="2719" y="56"/>
                </a:lnTo>
                <a:lnTo>
                  <a:pt x="2719" y="56"/>
                </a:lnTo>
                <a:lnTo>
                  <a:pt x="2719" y="56"/>
                </a:lnTo>
                <a:lnTo>
                  <a:pt x="2720" y="57"/>
                </a:lnTo>
                <a:lnTo>
                  <a:pt x="2720" y="57"/>
                </a:lnTo>
                <a:lnTo>
                  <a:pt x="2720" y="57"/>
                </a:lnTo>
                <a:lnTo>
                  <a:pt x="2721" y="56"/>
                </a:lnTo>
                <a:lnTo>
                  <a:pt x="2721" y="56"/>
                </a:lnTo>
                <a:lnTo>
                  <a:pt x="2722" y="56"/>
                </a:lnTo>
                <a:lnTo>
                  <a:pt x="2722" y="56"/>
                </a:lnTo>
                <a:lnTo>
                  <a:pt x="2722" y="56"/>
                </a:lnTo>
                <a:lnTo>
                  <a:pt x="2723" y="56"/>
                </a:lnTo>
                <a:lnTo>
                  <a:pt x="2723" y="57"/>
                </a:lnTo>
                <a:lnTo>
                  <a:pt x="2723" y="56"/>
                </a:lnTo>
                <a:lnTo>
                  <a:pt x="2724" y="56"/>
                </a:lnTo>
                <a:lnTo>
                  <a:pt x="2724" y="56"/>
                </a:lnTo>
                <a:lnTo>
                  <a:pt x="2724" y="56"/>
                </a:lnTo>
                <a:lnTo>
                  <a:pt x="2725" y="57"/>
                </a:lnTo>
                <a:lnTo>
                  <a:pt x="2725" y="56"/>
                </a:lnTo>
                <a:lnTo>
                  <a:pt x="2727" y="56"/>
                </a:lnTo>
                <a:lnTo>
                  <a:pt x="2727" y="56"/>
                </a:lnTo>
                <a:lnTo>
                  <a:pt x="2727" y="56"/>
                </a:lnTo>
                <a:lnTo>
                  <a:pt x="2728" y="56"/>
                </a:lnTo>
                <a:lnTo>
                  <a:pt x="2728" y="56"/>
                </a:lnTo>
                <a:lnTo>
                  <a:pt x="2728" y="56"/>
                </a:lnTo>
                <a:lnTo>
                  <a:pt x="2729" y="56"/>
                </a:lnTo>
                <a:lnTo>
                  <a:pt x="2729" y="57"/>
                </a:lnTo>
                <a:lnTo>
                  <a:pt x="2729" y="56"/>
                </a:lnTo>
                <a:lnTo>
                  <a:pt x="2730" y="56"/>
                </a:lnTo>
                <a:lnTo>
                  <a:pt x="2730" y="55"/>
                </a:lnTo>
                <a:lnTo>
                  <a:pt x="2731" y="56"/>
                </a:lnTo>
                <a:lnTo>
                  <a:pt x="2731" y="56"/>
                </a:lnTo>
                <a:lnTo>
                  <a:pt x="2731" y="56"/>
                </a:lnTo>
                <a:lnTo>
                  <a:pt x="2732" y="56"/>
                </a:lnTo>
                <a:lnTo>
                  <a:pt x="2732" y="56"/>
                </a:lnTo>
                <a:lnTo>
                  <a:pt x="2732" y="56"/>
                </a:lnTo>
                <a:lnTo>
                  <a:pt x="2733" y="56"/>
                </a:lnTo>
                <a:lnTo>
                  <a:pt x="2733" y="57"/>
                </a:lnTo>
                <a:lnTo>
                  <a:pt x="2733" y="56"/>
                </a:lnTo>
                <a:lnTo>
                  <a:pt x="2734" y="56"/>
                </a:lnTo>
                <a:lnTo>
                  <a:pt x="2734" y="56"/>
                </a:lnTo>
                <a:lnTo>
                  <a:pt x="2736" y="56"/>
                </a:lnTo>
                <a:lnTo>
                  <a:pt x="2736" y="57"/>
                </a:lnTo>
                <a:lnTo>
                  <a:pt x="2736" y="56"/>
                </a:lnTo>
                <a:lnTo>
                  <a:pt x="2737" y="57"/>
                </a:lnTo>
                <a:lnTo>
                  <a:pt x="2737" y="57"/>
                </a:lnTo>
                <a:lnTo>
                  <a:pt x="2737" y="56"/>
                </a:lnTo>
                <a:lnTo>
                  <a:pt x="2738" y="56"/>
                </a:lnTo>
                <a:lnTo>
                  <a:pt x="2738" y="56"/>
                </a:lnTo>
                <a:lnTo>
                  <a:pt x="2738" y="57"/>
                </a:lnTo>
                <a:lnTo>
                  <a:pt x="2739" y="56"/>
                </a:lnTo>
                <a:lnTo>
                  <a:pt x="2739" y="56"/>
                </a:lnTo>
                <a:lnTo>
                  <a:pt x="2740" y="57"/>
                </a:lnTo>
                <a:lnTo>
                  <a:pt x="2740" y="56"/>
                </a:lnTo>
                <a:lnTo>
                  <a:pt x="2740" y="56"/>
                </a:lnTo>
                <a:lnTo>
                  <a:pt x="2741" y="55"/>
                </a:lnTo>
                <a:lnTo>
                  <a:pt x="2741" y="56"/>
                </a:lnTo>
                <a:lnTo>
                  <a:pt x="2741" y="55"/>
                </a:lnTo>
                <a:lnTo>
                  <a:pt x="2742" y="55"/>
                </a:lnTo>
                <a:lnTo>
                  <a:pt x="2742" y="55"/>
                </a:lnTo>
                <a:lnTo>
                  <a:pt x="2742" y="56"/>
                </a:lnTo>
                <a:lnTo>
                  <a:pt x="2743" y="56"/>
                </a:lnTo>
                <a:lnTo>
                  <a:pt x="2743" y="56"/>
                </a:lnTo>
                <a:lnTo>
                  <a:pt x="2745" y="55"/>
                </a:lnTo>
                <a:lnTo>
                  <a:pt x="2745" y="58"/>
                </a:lnTo>
                <a:lnTo>
                  <a:pt x="2745" y="56"/>
                </a:lnTo>
                <a:lnTo>
                  <a:pt x="2746" y="54"/>
                </a:lnTo>
                <a:lnTo>
                  <a:pt x="2746" y="56"/>
                </a:lnTo>
                <a:lnTo>
                  <a:pt x="2746" y="56"/>
                </a:lnTo>
                <a:lnTo>
                  <a:pt x="2747" y="57"/>
                </a:lnTo>
                <a:lnTo>
                  <a:pt x="2747" y="56"/>
                </a:lnTo>
                <a:lnTo>
                  <a:pt x="2747" y="55"/>
                </a:lnTo>
                <a:lnTo>
                  <a:pt x="2748" y="56"/>
                </a:lnTo>
                <a:lnTo>
                  <a:pt x="2748" y="57"/>
                </a:lnTo>
                <a:lnTo>
                  <a:pt x="2749" y="57"/>
                </a:lnTo>
                <a:lnTo>
                  <a:pt x="2749" y="56"/>
                </a:lnTo>
                <a:lnTo>
                  <a:pt x="2749" y="56"/>
                </a:lnTo>
                <a:lnTo>
                  <a:pt x="2750" y="57"/>
                </a:lnTo>
                <a:lnTo>
                  <a:pt x="2750" y="57"/>
                </a:lnTo>
                <a:lnTo>
                  <a:pt x="2750" y="58"/>
                </a:lnTo>
                <a:lnTo>
                  <a:pt x="2751" y="56"/>
                </a:lnTo>
                <a:lnTo>
                  <a:pt x="2751" y="56"/>
                </a:lnTo>
                <a:lnTo>
                  <a:pt x="2751" y="56"/>
                </a:lnTo>
                <a:lnTo>
                  <a:pt x="2752" y="58"/>
                </a:lnTo>
                <a:lnTo>
                  <a:pt x="2752" y="56"/>
                </a:lnTo>
                <a:lnTo>
                  <a:pt x="2754" y="57"/>
                </a:lnTo>
                <a:lnTo>
                  <a:pt x="2754" y="56"/>
                </a:lnTo>
                <a:lnTo>
                  <a:pt x="2754" y="56"/>
                </a:lnTo>
                <a:lnTo>
                  <a:pt x="2755" y="56"/>
                </a:lnTo>
                <a:lnTo>
                  <a:pt x="2755" y="56"/>
                </a:lnTo>
                <a:lnTo>
                  <a:pt x="2755" y="57"/>
                </a:lnTo>
                <a:lnTo>
                  <a:pt x="2756" y="56"/>
                </a:lnTo>
                <a:lnTo>
                  <a:pt x="2756" y="55"/>
                </a:lnTo>
                <a:lnTo>
                  <a:pt x="2756" y="57"/>
                </a:lnTo>
                <a:lnTo>
                  <a:pt x="2757" y="56"/>
                </a:lnTo>
                <a:lnTo>
                  <a:pt x="2757" y="56"/>
                </a:lnTo>
                <a:lnTo>
                  <a:pt x="2758" y="56"/>
                </a:lnTo>
                <a:lnTo>
                  <a:pt x="2758" y="56"/>
                </a:lnTo>
                <a:lnTo>
                  <a:pt x="2758" y="56"/>
                </a:lnTo>
                <a:lnTo>
                  <a:pt x="2759" y="56"/>
                </a:lnTo>
                <a:lnTo>
                  <a:pt x="2759" y="57"/>
                </a:lnTo>
                <a:lnTo>
                  <a:pt x="2759" y="56"/>
                </a:lnTo>
                <a:lnTo>
                  <a:pt x="2760" y="56"/>
                </a:lnTo>
                <a:lnTo>
                  <a:pt x="2760" y="56"/>
                </a:lnTo>
                <a:lnTo>
                  <a:pt x="2761" y="56"/>
                </a:lnTo>
                <a:lnTo>
                  <a:pt x="2761" y="56"/>
                </a:lnTo>
                <a:lnTo>
                  <a:pt x="2761" y="57"/>
                </a:lnTo>
                <a:lnTo>
                  <a:pt x="2763" y="56"/>
                </a:lnTo>
                <a:lnTo>
                  <a:pt x="2763" y="56"/>
                </a:lnTo>
                <a:lnTo>
                  <a:pt x="2763" y="56"/>
                </a:lnTo>
                <a:lnTo>
                  <a:pt x="2764" y="56"/>
                </a:lnTo>
                <a:lnTo>
                  <a:pt x="2764" y="56"/>
                </a:lnTo>
                <a:lnTo>
                  <a:pt x="2764" y="56"/>
                </a:lnTo>
                <a:lnTo>
                  <a:pt x="2765" y="56"/>
                </a:lnTo>
                <a:lnTo>
                  <a:pt x="2765" y="57"/>
                </a:lnTo>
                <a:lnTo>
                  <a:pt x="2766" y="56"/>
                </a:lnTo>
                <a:lnTo>
                  <a:pt x="2766" y="56"/>
                </a:lnTo>
                <a:lnTo>
                  <a:pt x="2766" y="56"/>
                </a:lnTo>
                <a:lnTo>
                  <a:pt x="2767" y="56"/>
                </a:lnTo>
                <a:lnTo>
                  <a:pt x="2767" y="56"/>
                </a:lnTo>
                <a:lnTo>
                  <a:pt x="2767" y="57"/>
                </a:lnTo>
                <a:lnTo>
                  <a:pt x="2768" y="57"/>
                </a:lnTo>
                <a:lnTo>
                  <a:pt x="2768" y="57"/>
                </a:lnTo>
                <a:lnTo>
                  <a:pt x="2768" y="56"/>
                </a:lnTo>
                <a:lnTo>
                  <a:pt x="2769" y="56"/>
                </a:lnTo>
                <a:lnTo>
                  <a:pt x="2769" y="56"/>
                </a:lnTo>
                <a:lnTo>
                  <a:pt x="2770" y="56"/>
                </a:lnTo>
                <a:lnTo>
                  <a:pt x="2770" y="56"/>
                </a:lnTo>
                <a:lnTo>
                  <a:pt x="2770" y="56"/>
                </a:lnTo>
                <a:lnTo>
                  <a:pt x="2772" y="56"/>
                </a:lnTo>
                <a:lnTo>
                  <a:pt x="2772" y="57"/>
                </a:lnTo>
                <a:lnTo>
                  <a:pt x="2772" y="56"/>
                </a:lnTo>
                <a:lnTo>
                  <a:pt x="2773" y="56"/>
                </a:lnTo>
                <a:lnTo>
                  <a:pt x="2773" y="55"/>
                </a:lnTo>
                <a:lnTo>
                  <a:pt x="2773" y="56"/>
                </a:lnTo>
                <a:lnTo>
                  <a:pt x="2774" y="56"/>
                </a:lnTo>
                <a:lnTo>
                  <a:pt x="2774" y="56"/>
                </a:lnTo>
                <a:lnTo>
                  <a:pt x="2775" y="55"/>
                </a:lnTo>
                <a:lnTo>
                  <a:pt x="2775" y="55"/>
                </a:lnTo>
                <a:lnTo>
                  <a:pt x="2775" y="55"/>
                </a:lnTo>
                <a:lnTo>
                  <a:pt x="2776" y="56"/>
                </a:lnTo>
                <a:lnTo>
                  <a:pt x="2776" y="56"/>
                </a:lnTo>
                <a:lnTo>
                  <a:pt x="2776" y="56"/>
                </a:lnTo>
                <a:lnTo>
                  <a:pt x="2777" y="56"/>
                </a:lnTo>
                <a:lnTo>
                  <a:pt x="2777" y="55"/>
                </a:lnTo>
                <a:lnTo>
                  <a:pt x="2777" y="56"/>
                </a:lnTo>
                <a:lnTo>
                  <a:pt x="2778" y="56"/>
                </a:lnTo>
                <a:lnTo>
                  <a:pt x="2778" y="56"/>
                </a:lnTo>
                <a:lnTo>
                  <a:pt x="2779" y="56"/>
                </a:lnTo>
                <a:lnTo>
                  <a:pt x="2779" y="56"/>
                </a:lnTo>
                <a:lnTo>
                  <a:pt x="2779" y="56"/>
                </a:lnTo>
                <a:lnTo>
                  <a:pt x="2781" y="57"/>
                </a:lnTo>
                <a:lnTo>
                  <a:pt x="2781" y="56"/>
                </a:lnTo>
                <a:lnTo>
                  <a:pt x="2781" y="56"/>
                </a:lnTo>
                <a:lnTo>
                  <a:pt x="2782" y="57"/>
                </a:lnTo>
                <a:lnTo>
                  <a:pt x="2782" y="56"/>
                </a:lnTo>
                <a:lnTo>
                  <a:pt x="2782" y="56"/>
                </a:lnTo>
                <a:lnTo>
                  <a:pt x="2783" y="56"/>
                </a:lnTo>
                <a:lnTo>
                  <a:pt x="2783" y="57"/>
                </a:lnTo>
                <a:lnTo>
                  <a:pt x="2784" y="56"/>
                </a:lnTo>
                <a:lnTo>
                  <a:pt x="2784" y="57"/>
                </a:lnTo>
                <a:lnTo>
                  <a:pt x="2784" y="56"/>
                </a:lnTo>
                <a:lnTo>
                  <a:pt x="2785" y="56"/>
                </a:lnTo>
                <a:lnTo>
                  <a:pt x="2785" y="56"/>
                </a:lnTo>
                <a:lnTo>
                  <a:pt x="2785" y="56"/>
                </a:lnTo>
                <a:lnTo>
                  <a:pt x="2786" y="56"/>
                </a:lnTo>
                <a:lnTo>
                  <a:pt x="2786" y="55"/>
                </a:lnTo>
                <a:lnTo>
                  <a:pt x="2786" y="55"/>
                </a:lnTo>
                <a:lnTo>
                  <a:pt x="2787" y="56"/>
                </a:lnTo>
                <a:lnTo>
                  <a:pt x="2787" y="56"/>
                </a:lnTo>
                <a:lnTo>
                  <a:pt x="2788" y="55"/>
                </a:lnTo>
                <a:lnTo>
                  <a:pt x="2788" y="56"/>
                </a:lnTo>
                <a:lnTo>
                  <a:pt x="2788" y="56"/>
                </a:lnTo>
                <a:lnTo>
                  <a:pt x="2790" y="56"/>
                </a:lnTo>
                <a:lnTo>
                  <a:pt x="2790" y="56"/>
                </a:lnTo>
                <a:lnTo>
                  <a:pt x="2790" y="56"/>
                </a:lnTo>
                <a:lnTo>
                  <a:pt x="2791" y="56"/>
                </a:lnTo>
                <a:lnTo>
                  <a:pt x="2791" y="56"/>
                </a:lnTo>
                <a:lnTo>
                  <a:pt x="2791" y="56"/>
                </a:lnTo>
                <a:lnTo>
                  <a:pt x="2792" y="56"/>
                </a:lnTo>
                <a:lnTo>
                  <a:pt x="2792" y="56"/>
                </a:lnTo>
                <a:lnTo>
                  <a:pt x="2793" y="56"/>
                </a:lnTo>
                <a:lnTo>
                  <a:pt x="2793" y="57"/>
                </a:lnTo>
                <a:lnTo>
                  <a:pt x="2793" y="55"/>
                </a:lnTo>
                <a:lnTo>
                  <a:pt x="2794" y="55"/>
                </a:lnTo>
                <a:lnTo>
                  <a:pt x="2794" y="56"/>
                </a:lnTo>
                <a:lnTo>
                  <a:pt x="2794" y="56"/>
                </a:lnTo>
                <a:lnTo>
                  <a:pt x="2795" y="55"/>
                </a:lnTo>
                <a:lnTo>
                  <a:pt x="2795" y="56"/>
                </a:lnTo>
                <a:lnTo>
                  <a:pt x="2795" y="55"/>
                </a:lnTo>
                <a:lnTo>
                  <a:pt x="2796" y="56"/>
                </a:lnTo>
                <a:lnTo>
                  <a:pt x="2796" y="56"/>
                </a:lnTo>
                <a:lnTo>
                  <a:pt x="2797" y="56"/>
                </a:lnTo>
                <a:lnTo>
                  <a:pt x="2797" y="57"/>
                </a:lnTo>
                <a:lnTo>
                  <a:pt x="2797" y="57"/>
                </a:lnTo>
                <a:lnTo>
                  <a:pt x="2799" y="55"/>
                </a:lnTo>
                <a:lnTo>
                  <a:pt x="2799" y="57"/>
                </a:lnTo>
                <a:lnTo>
                  <a:pt x="2799" y="56"/>
                </a:lnTo>
                <a:lnTo>
                  <a:pt x="2800" y="56"/>
                </a:lnTo>
                <a:lnTo>
                  <a:pt x="2800" y="56"/>
                </a:lnTo>
                <a:lnTo>
                  <a:pt x="2800" y="56"/>
                </a:lnTo>
                <a:lnTo>
                  <a:pt x="2801" y="55"/>
                </a:lnTo>
                <a:lnTo>
                  <a:pt x="2801" y="56"/>
                </a:lnTo>
                <a:lnTo>
                  <a:pt x="2802" y="56"/>
                </a:lnTo>
                <a:lnTo>
                  <a:pt x="2802" y="56"/>
                </a:lnTo>
                <a:lnTo>
                  <a:pt x="2802" y="57"/>
                </a:lnTo>
                <a:lnTo>
                  <a:pt x="2803" y="56"/>
                </a:lnTo>
                <a:lnTo>
                  <a:pt x="2803" y="56"/>
                </a:lnTo>
                <a:lnTo>
                  <a:pt x="2803" y="56"/>
                </a:lnTo>
                <a:lnTo>
                  <a:pt x="2804" y="55"/>
                </a:lnTo>
                <a:lnTo>
                  <a:pt x="2804" y="58"/>
                </a:lnTo>
                <a:lnTo>
                  <a:pt x="2805" y="56"/>
                </a:lnTo>
                <a:lnTo>
                  <a:pt x="2805" y="56"/>
                </a:lnTo>
                <a:lnTo>
                  <a:pt x="2805" y="56"/>
                </a:lnTo>
                <a:lnTo>
                  <a:pt x="2806" y="56"/>
                </a:lnTo>
                <a:lnTo>
                  <a:pt x="2806" y="56"/>
                </a:lnTo>
                <a:lnTo>
                  <a:pt x="2806" y="56"/>
                </a:lnTo>
                <a:lnTo>
                  <a:pt x="2808" y="56"/>
                </a:lnTo>
                <a:lnTo>
                  <a:pt x="2808" y="56"/>
                </a:lnTo>
                <a:lnTo>
                  <a:pt x="2808" y="56"/>
                </a:lnTo>
                <a:lnTo>
                  <a:pt x="2809" y="57"/>
                </a:lnTo>
                <a:lnTo>
                  <a:pt x="2809" y="56"/>
                </a:lnTo>
                <a:lnTo>
                  <a:pt x="2810" y="56"/>
                </a:lnTo>
                <a:lnTo>
                  <a:pt x="2810" y="56"/>
                </a:lnTo>
                <a:lnTo>
                  <a:pt x="2810" y="56"/>
                </a:lnTo>
                <a:lnTo>
                  <a:pt x="2811" y="55"/>
                </a:lnTo>
                <a:lnTo>
                  <a:pt x="2811" y="57"/>
                </a:lnTo>
                <a:lnTo>
                  <a:pt x="2811" y="57"/>
                </a:lnTo>
                <a:lnTo>
                  <a:pt x="2812" y="56"/>
                </a:lnTo>
                <a:lnTo>
                  <a:pt x="2812" y="56"/>
                </a:lnTo>
                <a:lnTo>
                  <a:pt x="2812" y="55"/>
                </a:lnTo>
                <a:lnTo>
                  <a:pt x="2813" y="57"/>
                </a:lnTo>
                <a:lnTo>
                  <a:pt x="2813" y="56"/>
                </a:lnTo>
                <a:lnTo>
                  <a:pt x="2814" y="56"/>
                </a:lnTo>
                <a:lnTo>
                  <a:pt x="2814" y="56"/>
                </a:lnTo>
                <a:lnTo>
                  <a:pt x="2814" y="56"/>
                </a:lnTo>
                <a:lnTo>
                  <a:pt x="2815" y="56"/>
                </a:lnTo>
                <a:lnTo>
                  <a:pt x="2815" y="57"/>
                </a:lnTo>
                <a:lnTo>
                  <a:pt x="2815" y="56"/>
                </a:lnTo>
                <a:lnTo>
                  <a:pt x="2817" y="57"/>
                </a:lnTo>
                <a:lnTo>
                  <a:pt x="2817" y="56"/>
                </a:lnTo>
                <a:lnTo>
                  <a:pt x="2817" y="56"/>
                </a:lnTo>
                <a:lnTo>
                  <a:pt x="2818" y="56"/>
                </a:lnTo>
                <a:lnTo>
                  <a:pt x="2818" y="56"/>
                </a:lnTo>
                <a:lnTo>
                  <a:pt x="2819" y="58"/>
                </a:lnTo>
                <a:lnTo>
                  <a:pt x="2819" y="57"/>
                </a:lnTo>
                <a:lnTo>
                  <a:pt x="2819" y="56"/>
                </a:lnTo>
                <a:lnTo>
                  <a:pt x="2820" y="56"/>
                </a:lnTo>
                <a:lnTo>
                  <a:pt x="2820" y="57"/>
                </a:lnTo>
                <a:lnTo>
                  <a:pt x="2820" y="56"/>
                </a:lnTo>
                <a:lnTo>
                  <a:pt x="2821" y="56"/>
                </a:lnTo>
                <a:lnTo>
                  <a:pt x="2821" y="57"/>
                </a:lnTo>
                <a:lnTo>
                  <a:pt x="2821" y="56"/>
                </a:lnTo>
                <a:lnTo>
                  <a:pt x="2822" y="56"/>
                </a:lnTo>
                <a:lnTo>
                  <a:pt x="2822" y="56"/>
                </a:lnTo>
                <a:lnTo>
                  <a:pt x="2823" y="56"/>
                </a:lnTo>
                <a:lnTo>
                  <a:pt x="2823" y="54"/>
                </a:lnTo>
                <a:lnTo>
                  <a:pt x="2823" y="56"/>
                </a:lnTo>
                <a:lnTo>
                  <a:pt x="2824" y="56"/>
                </a:lnTo>
                <a:lnTo>
                  <a:pt x="2824" y="57"/>
                </a:lnTo>
                <a:lnTo>
                  <a:pt x="2824" y="56"/>
                </a:lnTo>
                <a:lnTo>
                  <a:pt x="2826" y="57"/>
                </a:lnTo>
                <a:lnTo>
                  <a:pt x="2826" y="57"/>
                </a:lnTo>
                <a:lnTo>
                  <a:pt x="2826" y="56"/>
                </a:lnTo>
                <a:lnTo>
                  <a:pt x="2827" y="56"/>
                </a:lnTo>
                <a:lnTo>
                  <a:pt x="2827" y="57"/>
                </a:lnTo>
                <a:lnTo>
                  <a:pt x="2828" y="56"/>
                </a:lnTo>
                <a:lnTo>
                  <a:pt x="2828" y="56"/>
                </a:lnTo>
                <a:lnTo>
                  <a:pt x="2828" y="55"/>
                </a:lnTo>
                <a:lnTo>
                  <a:pt x="2829" y="56"/>
                </a:lnTo>
                <a:lnTo>
                  <a:pt x="2829" y="56"/>
                </a:lnTo>
                <a:lnTo>
                  <a:pt x="2829" y="56"/>
                </a:lnTo>
                <a:lnTo>
                  <a:pt x="2830" y="56"/>
                </a:lnTo>
                <a:lnTo>
                  <a:pt x="2830" y="56"/>
                </a:lnTo>
                <a:lnTo>
                  <a:pt x="2830" y="56"/>
                </a:lnTo>
                <a:lnTo>
                  <a:pt x="2831" y="56"/>
                </a:lnTo>
                <a:lnTo>
                  <a:pt x="2831" y="56"/>
                </a:lnTo>
                <a:lnTo>
                  <a:pt x="2832" y="56"/>
                </a:lnTo>
                <a:lnTo>
                  <a:pt x="2832" y="56"/>
                </a:lnTo>
                <a:lnTo>
                  <a:pt x="2832" y="56"/>
                </a:lnTo>
                <a:lnTo>
                  <a:pt x="2833" y="57"/>
                </a:lnTo>
                <a:lnTo>
                  <a:pt x="2833" y="56"/>
                </a:lnTo>
                <a:lnTo>
                  <a:pt x="2833" y="57"/>
                </a:lnTo>
                <a:lnTo>
                  <a:pt x="2835" y="56"/>
                </a:lnTo>
                <a:lnTo>
                  <a:pt x="2835" y="56"/>
                </a:lnTo>
                <a:lnTo>
                  <a:pt x="2835" y="57"/>
                </a:lnTo>
                <a:lnTo>
                  <a:pt x="2836" y="55"/>
                </a:lnTo>
                <a:lnTo>
                  <a:pt x="2836" y="55"/>
                </a:lnTo>
                <a:lnTo>
                  <a:pt x="2837" y="57"/>
                </a:lnTo>
                <a:lnTo>
                  <a:pt x="2837" y="56"/>
                </a:lnTo>
                <a:lnTo>
                  <a:pt x="2837" y="56"/>
                </a:lnTo>
                <a:lnTo>
                  <a:pt x="2838" y="56"/>
                </a:lnTo>
                <a:lnTo>
                  <a:pt x="2838" y="56"/>
                </a:lnTo>
                <a:lnTo>
                  <a:pt x="2838" y="57"/>
                </a:lnTo>
                <a:lnTo>
                  <a:pt x="2839" y="56"/>
                </a:lnTo>
                <a:lnTo>
                  <a:pt x="2839" y="57"/>
                </a:lnTo>
                <a:lnTo>
                  <a:pt x="2839" y="56"/>
                </a:lnTo>
                <a:lnTo>
                  <a:pt x="2840" y="56"/>
                </a:lnTo>
                <a:lnTo>
                  <a:pt x="2840" y="56"/>
                </a:lnTo>
                <a:lnTo>
                  <a:pt x="2841" y="56"/>
                </a:lnTo>
                <a:lnTo>
                  <a:pt x="2841" y="56"/>
                </a:lnTo>
                <a:lnTo>
                  <a:pt x="2841" y="56"/>
                </a:lnTo>
                <a:lnTo>
                  <a:pt x="2842" y="57"/>
                </a:lnTo>
                <a:lnTo>
                  <a:pt x="2842" y="56"/>
                </a:lnTo>
                <a:lnTo>
                  <a:pt x="2842" y="55"/>
                </a:lnTo>
                <a:lnTo>
                  <a:pt x="2844" y="56"/>
                </a:lnTo>
                <a:lnTo>
                  <a:pt x="2844" y="56"/>
                </a:lnTo>
                <a:lnTo>
                  <a:pt x="2844" y="56"/>
                </a:lnTo>
                <a:lnTo>
                  <a:pt x="2845" y="56"/>
                </a:lnTo>
                <a:lnTo>
                  <a:pt x="2845" y="56"/>
                </a:lnTo>
                <a:lnTo>
                  <a:pt x="2846" y="56"/>
                </a:lnTo>
                <a:lnTo>
                  <a:pt x="2846" y="57"/>
                </a:lnTo>
                <a:lnTo>
                  <a:pt x="2846" y="56"/>
                </a:lnTo>
                <a:lnTo>
                  <a:pt x="2847" y="55"/>
                </a:lnTo>
                <a:lnTo>
                  <a:pt x="2847" y="57"/>
                </a:lnTo>
                <a:lnTo>
                  <a:pt x="2847" y="56"/>
                </a:lnTo>
                <a:lnTo>
                  <a:pt x="2848" y="56"/>
                </a:lnTo>
                <a:lnTo>
                  <a:pt x="2848" y="55"/>
                </a:lnTo>
                <a:lnTo>
                  <a:pt x="2849" y="56"/>
                </a:lnTo>
                <a:lnTo>
                  <a:pt x="2849" y="56"/>
                </a:lnTo>
                <a:lnTo>
                  <a:pt x="2849" y="55"/>
                </a:lnTo>
                <a:lnTo>
                  <a:pt x="2850" y="57"/>
                </a:lnTo>
                <a:lnTo>
                  <a:pt x="2850" y="56"/>
                </a:lnTo>
                <a:lnTo>
                  <a:pt x="2850" y="56"/>
                </a:lnTo>
                <a:lnTo>
                  <a:pt x="2851" y="56"/>
                </a:lnTo>
                <a:lnTo>
                  <a:pt x="2851" y="56"/>
                </a:lnTo>
                <a:lnTo>
                  <a:pt x="2851" y="56"/>
                </a:lnTo>
                <a:lnTo>
                  <a:pt x="2853" y="57"/>
                </a:lnTo>
                <a:lnTo>
                  <a:pt x="2853" y="56"/>
                </a:lnTo>
                <a:lnTo>
                  <a:pt x="2854" y="56"/>
                </a:lnTo>
                <a:lnTo>
                  <a:pt x="2854" y="56"/>
                </a:lnTo>
                <a:lnTo>
                  <a:pt x="2854" y="56"/>
                </a:lnTo>
                <a:lnTo>
                  <a:pt x="2855" y="57"/>
                </a:lnTo>
                <a:lnTo>
                  <a:pt x="2855" y="56"/>
                </a:lnTo>
                <a:lnTo>
                  <a:pt x="2855" y="56"/>
                </a:lnTo>
                <a:lnTo>
                  <a:pt x="2856" y="57"/>
                </a:lnTo>
                <a:lnTo>
                  <a:pt x="2856" y="55"/>
                </a:lnTo>
                <a:lnTo>
                  <a:pt x="2856" y="55"/>
                </a:lnTo>
                <a:lnTo>
                  <a:pt x="2857" y="56"/>
                </a:lnTo>
                <a:lnTo>
                  <a:pt x="2857" y="56"/>
                </a:lnTo>
                <a:lnTo>
                  <a:pt x="2858" y="56"/>
                </a:lnTo>
                <a:lnTo>
                  <a:pt x="2858" y="56"/>
                </a:lnTo>
                <a:lnTo>
                  <a:pt x="2858" y="58"/>
                </a:lnTo>
                <a:lnTo>
                  <a:pt x="2859" y="57"/>
                </a:lnTo>
                <a:lnTo>
                  <a:pt x="2859" y="54"/>
                </a:lnTo>
                <a:lnTo>
                  <a:pt x="2859" y="56"/>
                </a:lnTo>
                <a:lnTo>
                  <a:pt x="2860" y="57"/>
                </a:lnTo>
                <a:lnTo>
                  <a:pt x="2860" y="56"/>
                </a:lnTo>
                <a:lnTo>
                  <a:pt x="2860" y="56"/>
                </a:lnTo>
                <a:lnTo>
                  <a:pt x="2862" y="55"/>
                </a:lnTo>
                <a:lnTo>
                  <a:pt x="2862" y="55"/>
                </a:lnTo>
                <a:lnTo>
                  <a:pt x="2863" y="58"/>
                </a:lnTo>
                <a:lnTo>
                  <a:pt x="2863" y="56"/>
                </a:lnTo>
                <a:lnTo>
                  <a:pt x="2863" y="56"/>
                </a:lnTo>
                <a:lnTo>
                  <a:pt x="2864" y="57"/>
                </a:lnTo>
                <a:lnTo>
                  <a:pt x="2864" y="56"/>
                </a:lnTo>
                <a:lnTo>
                  <a:pt x="2864" y="57"/>
                </a:lnTo>
                <a:lnTo>
                  <a:pt x="2865" y="56"/>
                </a:lnTo>
                <a:lnTo>
                  <a:pt x="2865" y="56"/>
                </a:lnTo>
                <a:lnTo>
                  <a:pt x="2865" y="56"/>
                </a:lnTo>
                <a:lnTo>
                  <a:pt x="2866" y="56"/>
                </a:lnTo>
                <a:lnTo>
                  <a:pt x="2866" y="56"/>
                </a:lnTo>
                <a:lnTo>
                  <a:pt x="2867" y="55"/>
                </a:lnTo>
                <a:lnTo>
                  <a:pt x="2867" y="55"/>
                </a:lnTo>
                <a:lnTo>
                  <a:pt x="2867" y="56"/>
                </a:lnTo>
                <a:lnTo>
                  <a:pt x="2868" y="56"/>
                </a:lnTo>
                <a:lnTo>
                  <a:pt x="2868" y="57"/>
                </a:lnTo>
                <a:lnTo>
                  <a:pt x="2868" y="56"/>
                </a:lnTo>
                <a:lnTo>
                  <a:pt x="2869" y="55"/>
                </a:lnTo>
                <a:lnTo>
                  <a:pt x="2869" y="56"/>
                </a:lnTo>
                <a:lnTo>
                  <a:pt x="2869" y="55"/>
                </a:lnTo>
                <a:lnTo>
                  <a:pt x="2871" y="57"/>
                </a:lnTo>
                <a:lnTo>
                  <a:pt x="2871" y="56"/>
                </a:lnTo>
                <a:lnTo>
                  <a:pt x="2872" y="56"/>
                </a:lnTo>
                <a:lnTo>
                  <a:pt x="2872" y="56"/>
                </a:lnTo>
                <a:lnTo>
                  <a:pt x="2872" y="56"/>
                </a:lnTo>
                <a:lnTo>
                  <a:pt x="2873" y="56"/>
                </a:lnTo>
                <a:lnTo>
                  <a:pt x="2873" y="57"/>
                </a:lnTo>
                <a:lnTo>
                  <a:pt x="2873" y="9"/>
                </a:lnTo>
                <a:lnTo>
                  <a:pt x="2874" y="1"/>
                </a:lnTo>
                <a:lnTo>
                  <a:pt x="2874" y="4"/>
                </a:lnTo>
                <a:lnTo>
                  <a:pt x="2874" y="3"/>
                </a:lnTo>
                <a:lnTo>
                  <a:pt x="2875" y="2"/>
                </a:lnTo>
                <a:lnTo>
                  <a:pt x="2875" y="2"/>
                </a:lnTo>
                <a:lnTo>
                  <a:pt x="2876" y="3"/>
                </a:lnTo>
                <a:lnTo>
                  <a:pt x="2876" y="2"/>
                </a:lnTo>
                <a:lnTo>
                  <a:pt x="2876" y="4"/>
                </a:lnTo>
                <a:lnTo>
                  <a:pt x="2877" y="3"/>
                </a:lnTo>
                <a:lnTo>
                  <a:pt x="2877" y="2"/>
                </a:lnTo>
                <a:lnTo>
                  <a:pt x="2877" y="2"/>
                </a:lnTo>
                <a:lnTo>
                  <a:pt x="2878" y="3"/>
                </a:lnTo>
                <a:lnTo>
                  <a:pt x="2878" y="4"/>
                </a:lnTo>
                <a:lnTo>
                  <a:pt x="2878" y="2"/>
                </a:lnTo>
                <a:lnTo>
                  <a:pt x="2880" y="2"/>
                </a:lnTo>
                <a:lnTo>
                  <a:pt x="2880" y="1"/>
                </a:lnTo>
                <a:lnTo>
                  <a:pt x="2881" y="1"/>
                </a:lnTo>
                <a:lnTo>
                  <a:pt x="2881" y="2"/>
                </a:lnTo>
                <a:lnTo>
                  <a:pt x="2881" y="4"/>
                </a:lnTo>
                <a:lnTo>
                  <a:pt x="2882" y="2"/>
                </a:lnTo>
                <a:lnTo>
                  <a:pt x="2882" y="2"/>
                </a:lnTo>
                <a:lnTo>
                  <a:pt x="2882" y="4"/>
                </a:lnTo>
                <a:lnTo>
                  <a:pt x="2883" y="3"/>
                </a:lnTo>
                <a:lnTo>
                  <a:pt x="2883" y="4"/>
                </a:lnTo>
                <a:lnTo>
                  <a:pt x="2883" y="2"/>
                </a:lnTo>
                <a:lnTo>
                  <a:pt x="2884" y="1"/>
                </a:lnTo>
                <a:lnTo>
                  <a:pt x="2884" y="3"/>
                </a:lnTo>
                <a:lnTo>
                  <a:pt x="2885" y="1"/>
                </a:lnTo>
                <a:lnTo>
                  <a:pt x="2885" y="3"/>
                </a:lnTo>
                <a:lnTo>
                  <a:pt x="2885" y="4"/>
                </a:lnTo>
                <a:lnTo>
                  <a:pt x="2886" y="4"/>
                </a:lnTo>
                <a:lnTo>
                  <a:pt x="2886" y="4"/>
                </a:lnTo>
                <a:lnTo>
                  <a:pt x="2886" y="3"/>
                </a:lnTo>
                <a:lnTo>
                  <a:pt x="2887" y="3"/>
                </a:lnTo>
                <a:lnTo>
                  <a:pt x="2887" y="4"/>
                </a:lnTo>
                <a:lnTo>
                  <a:pt x="2887" y="2"/>
                </a:lnTo>
                <a:lnTo>
                  <a:pt x="2888" y="2"/>
                </a:lnTo>
                <a:lnTo>
                  <a:pt x="2888" y="2"/>
                </a:lnTo>
                <a:lnTo>
                  <a:pt x="2890" y="2"/>
                </a:lnTo>
                <a:lnTo>
                  <a:pt x="2890" y="4"/>
                </a:lnTo>
                <a:lnTo>
                  <a:pt x="2890" y="1"/>
                </a:lnTo>
                <a:lnTo>
                  <a:pt x="2891" y="4"/>
                </a:lnTo>
                <a:lnTo>
                  <a:pt x="2891" y="2"/>
                </a:lnTo>
                <a:lnTo>
                  <a:pt x="2891" y="2"/>
                </a:lnTo>
                <a:lnTo>
                  <a:pt x="2892" y="4"/>
                </a:lnTo>
                <a:lnTo>
                  <a:pt x="2892" y="2"/>
                </a:lnTo>
                <a:lnTo>
                  <a:pt x="2893" y="3"/>
                </a:lnTo>
                <a:lnTo>
                  <a:pt x="2893" y="2"/>
                </a:lnTo>
                <a:lnTo>
                  <a:pt x="2893" y="3"/>
                </a:lnTo>
                <a:lnTo>
                  <a:pt x="2894" y="2"/>
                </a:lnTo>
                <a:lnTo>
                  <a:pt x="2894" y="4"/>
                </a:lnTo>
                <a:lnTo>
                  <a:pt x="2894" y="4"/>
                </a:lnTo>
                <a:lnTo>
                  <a:pt x="2895" y="4"/>
                </a:lnTo>
                <a:lnTo>
                  <a:pt x="2895" y="2"/>
                </a:lnTo>
                <a:lnTo>
                  <a:pt x="2895" y="4"/>
                </a:lnTo>
                <a:lnTo>
                  <a:pt x="2896" y="4"/>
                </a:lnTo>
                <a:lnTo>
                  <a:pt x="2896" y="2"/>
                </a:lnTo>
                <a:lnTo>
                  <a:pt x="2897" y="3"/>
                </a:lnTo>
                <a:lnTo>
                  <a:pt x="2897" y="4"/>
                </a:lnTo>
                <a:lnTo>
                  <a:pt x="2897" y="2"/>
                </a:lnTo>
                <a:lnTo>
                  <a:pt x="2899" y="2"/>
                </a:lnTo>
                <a:lnTo>
                  <a:pt x="2899" y="4"/>
                </a:lnTo>
                <a:lnTo>
                  <a:pt x="2899" y="4"/>
                </a:lnTo>
                <a:lnTo>
                  <a:pt x="2900" y="3"/>
                </a:lnTo>
                <a:lnTo>
                  <a:pt x="2900" y="5"/>
                </a:lnTo>
                <a:lnTo>
                  <a:pt x="2900" y="2"/>
                </a:lnTo>
                <a:lnTo>
                  <a:pt x="2901" y="4"/>
                </a:lnTo>
                <a:lnTo>
                  <a:pt x="2901" y="5"/>
                </a:lnTo>
                <a:lnTo>
                  <a:pt x="2902" y="4"/>
                </a:lnTo>
                <a:lnTo>
                  <a:pt x="2902" y="3"/>
                </a:lnTo>
                <a:lnTo>
                  <a:pt x="2902" y="3"/>
                </a:lnTo>
                <a:lnTo>
                  <a:pt x="2903" y="1"/>
                </a:lnTo>
                <a:lnTo>
                  <a:pt x="2903" y="4"/>
                </a:lnTo>
                <a:lnTo>
                  <a:pt x="2903" y="2"/>
                </a:lnTo>
                <a:lnTo>
                  <a:pt x="2904" y="3"/>
                </a:lnTo>
                <a:lnTo>
                  <a:pt x="2904" y="1"/>
                </a:lnTo>
                <a:lnTo>
                  <a:pt x="2904" y="3"/>
                </a:lnTo>
                <a:lnTo>
                  <a:pt x="2905" y="2"/>
                </a:lnTo>
                <a:lnTo>
                  <a:pt x="2905" y="2"/>
                </a:lnTo>
                <a:lnTo>
                  <a:pt x="2906" y="4"/>
                </a:lnTo>
                <a:lnTo>
                  <a:pt x="2906" y="2"/>
                </a:lnTo>
                <a:lnTo>
                  <a:pt x="2906" y="2"/>
                </a:lnTo>
                <a:lnTo>
                  <a:pt x="2908" y="4"/>
                </a:lnTo>
                <a:lnTo>
                  <a:pt x="2908" y="3"/>
                </a:lnTo>
                <a:lnTo>
                  <a:pt x="2908" y="4"/>
                </a:lnTo>
                <a:lnTo>
                  <a:pt x="2909" y="2"/>
                </a:lnTo>
                <a:lnTo>
                  <a:pt x="2909" y="4"/>
                </a:lnTo>
                <a:lnTo>
                  <a:pt x="2909" y="3"/>
                </a:lnTo>
                <a:lnTo>
                  <a:pt x="2910" y="4"/>
                </a:lnTo>
                <a:lnTo>
                  <a:pt x="2910" y="3"/>
                </a:lnTo>
                <a:lnTo>
                  <a:pt x="2911" y="1"/>
                </a:lnTo>
                <a:lnTo>
                  <a:pt x="2911" y="1"/>
                </a:lnTo>
                <a:lnTo>
                  <a:pt x="2911" y="3"/>
                </a:lnTo>
                <a:lnTo>
                  <a:pt x="2912" y="3"/>
                </a:lnTo>
                <a:lnTo>
                  <a:pt x="2912" y="4"/>
                </a:lnTo>
                <a:lnTo>
                  <a:pt x="2912" y="4"/>
                </a:lnTo>
                <a:lnTo>
                  <a:pt x="2913" y="3"/>
                </a:lnTo>
                <a:lnTo>
                  <a:pt x="2913" y="3"/>
                </a:lnTo>
                <a:lnTo>
                  <a:pt x="2913" y="2"/>
                </a:lnTo>
                <a:lnTo>
                  <a:pt x="2914" y="3"/>
                </a:lnTo>
                <a:lnTo>
                  <a:pt x="2914" y="2"/>
                </a:lnTo>
                <a:lnTo>
                  <a:pt x="2915" y="4"/>
                </a:lnTo>
                <a:lnTo>
                  <a:pt x="2915" y="2"/>
                </a:lnTo>
                <a:lnTo>
                  <a:pt x="2915" y="2"/>
                </a:lnTo>
                <a:lnTo>
                  <a:pt x="2917" y="3"/>
                </a:lnTo>
                <a:lnTo>
                  <a:pt x="2917" y="3"/>
                </a:lnTo>
                <a:lnTo>
                  <a:pt x="2917" y="4"/>
                </a:lnTo>
                <a:lnTo>
                  <a:pt x="2918" y="2"/>
                </a:lnTo>
                <a:lnTo>
                  <a:pt x="2918" y="1"/>
                </a:lnTo>
                <a:lnTo>
                  <a:pt x="2918" y="3"/>
                </a:lnTo>
                <a:lnTo>
                  <a:pt x="2919" y="3"/>
                </a:lnTo>
                <a:lnTo>
                  <a:pt x="2919" y="2"/>
                </a:lnTo>
                <a:lnTo>
                  <a:pt x="2920" y="3"/>
                </a:lnTo>
                <a:lnTo>
                  <a:pt x="2920" y="2"/>
                </a:lnTo>
                <a:lnTo>
                  <a:pt x="2920" y="4"/>
                </a:lnTo>
                <a:lnTo>
                  <a:pt x="2921" y="4"/>
                </a:lnTo>
                <a:lnTo>
                  <a:pt x="2921" y="4"/>
                </a:lnTo>
                <a:lnTo>
                  <a:pt x="2921" y="3"/>
                </a:lnTo>
                <a:lnTo>
                  <a:pt x="2922" y="4"/>
                </a:lnTo>
                <a:lnTo>
                  <a:pt x="2922" y="2"/>
                </a:lnTo>
                <a:lnTo>
                  <a:pt x="2922" y="3"/>
                </a:lnTo>
                <a:lnTo>
                  <a:pt x="2923" y="2"/>
                </a:lnTo>
                <a:lnTo>
                  <a:pt x="2923" y="4"/>
                </a:lnTo>
                <a:lnTo>
                  <a:pt x="2924" y="3"/>
                </a:lnTo>
                <a:lnTo>
                  <a:pt x="2924" y="3"/>
                </a:lnTo>
                <a:lnTo>
                  <a:pt x="2924" y="4"/>
                </a:lnTo>
                <a:lnTo>
                  <a:pt x="2926" y="3"/>
                </a:lnTo>
                <a:lnTo>
                  <a:pt x="2926" y="4"/>
                </a:lnTo>
                <a:lnTo>
                  <a:pt x="2926" y="4"/>
                </a:lnTo>
                <a:lnTo>
                  <a:pt x="2927" y="2"/>
                </a:lnTo>
                <a:lnTo>
                  <a:pt x="2927" y="3"/>
                </a:lnTo>
                <a:lnTo>
                  <a:pt x="2927" y="3"/>
                </a:lnTo>
                <a:lnTo>
                  <a:pt x="2928" y="4"/>
                </a:lnTo>
                <a:lnTo>
                  <a:pt x="2928" y="2"/>
                </a:lnTo>
                <a:lnTo>
                  <a:pt x="2929" y="2"/>
                </a:lnTo>
                <a:lnTo>
                  <a:pt x="2929" y="3"/>
                </a:lnTo>
                <a:lnTo>
                  <a:pt x="2929" y="3"/>
                </a:lnTo>
                <a:lnTo>
                  <a:pt x="2930" y="4"/>
                </a:lnTo>
                <a:lnTo>
                  <a:pt x="2930" y="2"/>
                </a:lnTo>
                <a:lnTo>
                  <a:pt x="2930" y="4"/>
                </a:lnTo>
                <a:lnTo>
                  <a:pt x="2931" y="2"/>
                </a:lnTo>
                <a:lnTo>
                  <a:pt x="2931" y="3"/>
                </a:lnTo>
                <a:lnTo>
                  <a:pt x="2931" y="1"/>
                </a:lnTo>
                <a:lnTo>
                  <a:pt x="2932" y="4"/>
                </a:lnTo>
                <a:lnTo>
                  <a:pt x="2932" y="4"/>
                </a:lnTo>
                <a:lnTo>
                  <a:pt x="2933" y="2"/>
                </a:lnTo>
                <a:lnTo>
                  <a:pt x="2933" y="3"/>
                </a:lnTo>
                <a:lnTo>
                  <a:pt x="2933" y="2"/>
                </a:lnTo>
                <a:lnTo>
                  <a:pt x="2935" y="2"/>
                </a:lnTo>
                <a:lnTo>
                  <a:pt x="2935" y="1"/>
                </a:lnTo>
                <a:lnTo>
                  <a:pt x="2935" y="4"/>
                </a:lnTo>
                <a:lnTo>
                  <a:pt x="2936" y="3"/>
                </a:lnTo>
                <a:lnTo>
                  <a:pt x="2936" y="3"/>
                </a:lnTo>
                <a:lnTo>
                  <a:pt x="2937" y="3"/>
                </a:lnTo>
                <a:lnTo>
                  <a:pt x="2937" y="2"/>
                </a:lnTo>
                <a:lnTo>
                  <a:pt x="2937" y="3"/>
                </a:lnTo>
                <a:lnTo>
                  <a:pt x="2938" y="3"/>
                </a:lnTo>
                <a:lnTo>
                  <a:pt x="2938" y="2"/>
                </a:lnTo>
                <a:lnTo>
                  <a:pt x="2938" y="4"/>
                </a:lnTo>
                <a:lnTo>
                  <a:pt x="2939" y="3"/>
                </a:lnTo>
                <a:lnTo>
                  <a:pt x="2939" y="2"/>
                </a:lnTo>
                <a:lnTo>
                  <a:pt x="2939" y="4"/>
                </a:lnTo>
                <a:lnTo>
                  <a:pt x="2940" y="3"/>
                </a:lnTo>
                <a:lnTo>
                  <a:pt x="2940" y="3"/>
                </a:lnTo>
                <a:lnTo>
                  <a:pt x="2941" y="3"/>
                </a:lnTo>
                <a:lnTo>
                  <a:pt x="2941" y="4"/>
                </a:lnTo>
                <a:lnTo>
                  <a:pt x="2941" y="3"/>
                </a:lnTo>
                <a:lnTo>
                  <a:pt x="2942" y="2"/>
                </a:lnTo>
                <a:lnTo>
                  <a:pt x="2942" y="2"/>
                </a:lnTo>
                <a:lnTo>
                  <a:pt x="2942" y="2"/>
                </a:lnTo>
                <a:lnTo>
                  <a:pt x="2944" y="2"/>
                </a:lnTo>
                <a:lnTo>
                  <a:pt x="2944" y="4"/>
                </a:lnTo>
                <a:lnTo>
                  <a:pt x="2944" y="2"/>
                </a:lnTo>
                <a:lnTo>
                  <a:pt x="2945" y="3"/>
                </a:lnTo>
                <a:lnTo>
                  <a:pt x="2945" y="2"/>
                </a:lnTo>
                <a:lnTo>
                  <a:pt x="2946" y="4"/>
                </a:lnTo>
                <a:lnTo>
                  <a:pt x="2946" y="4"/>
                </a:lnTo>
                <a:lnTo>
                  <a:pt x="2946" y="4"/>
                </a:lnTo>
                <a:lnTo>
                  <a:pt x="2947" y="3"/>
                </a:lnTo>
                <a:lnTo>
                  <a:pt x="2947" y="3"/>
                </a:lnTo>
                <a:lnTo>
                  <a:pt x="2947" y="2"/>
                </a:lnTo>
                <a:lnTo>
                  <a:pt x="2948" y="3"/>
                </a:lnTo>
                <a:lnTo>
                  <a:pt x="2948" y="2"/>
                </a:lnTo>
                <a:lnTo>
                  <a:pt x="2948" y="3"/>
                </a:lnTo>
                <a:lnTo>
                  <a:pt x="2949" y="2"/>
                </a:lnTo>
                <a:lnTo>
                  <a:pt x="2949" y="2"/>
                </a:lnTo>
                <a:lnTo>
                  <a:pt x="2950" y="1"/>
                </a:lnTo>
                <a:lnTo>
                  <a:pt x="2950" y="3"/>
                </a:lnTo>
                <a:lnTo>
                  <a:pt x="2950" y="2"/>
                </a:lnTo>
                <a:lnTo>
                  <a:pt x="2951" y="2"/>
                </a:lnTo>
                <a:lnTo>
                  <a:pt x="2951" y="3"/>
                </a:lnTo>
                <a:lnTo>
                  <a:pt x="2951" y="3"/>
                </a:lnTo>
                <a:lnTo>
                  <a:pt x="2953" y="3"/>
                </a:lnTo>
                <a:lnTo>
                  <a:pt x="2953" y="2"/>
                </a:lnTo>
                <a:lnTo>
                  <a:pt x="2953" y="2"/>
                </a:lnTo>
                <a:lnTo>
                  <a:pt x="2954" y="3"/>
                </a:lnTo>
                <a:lnTo>
                  <a:pt x="2954" y="3"/>
                </a:lnTo>
                <a:lnTo>
                  <a:pt x="2955" y="2"/>
                </a:lnTo>
                <a:lnTo>
                  <a:pt x="2955" y="3"/>
                </a:lnTo>
                <a:lnTo>
                  <a:pt x="2955" y="2"/>
                </a:lnTo>
                <a:lnTo>
                  <a:pt x="2956" y="3"/>
                </a:lnTo>
                <a:lnTo>
                  <a:pt x="2956" y="3"/>
                </a:lnTo>
                <a:lnTo>
                  <a:pt x="2956" y="3"/>
                </a:lnTo>
                <a:lnTo>
                  <a:pt x="2957" y="3"/>
                </a:lnTo>
                <a:lnTo>
                  <a:pt x="2957" y="3"/>
                </a:lnTo>
                <a:lnTo>
                  <a:pt x="2957" y="3"/>
                </a:lnTo>
                <a:lnTo>
                  <a:pt x="2958" y="2"/>
                </a:lnTo>
                <a:lnTo>
                  <a:pt x="2958" y="4"/>
                </a:lnTo>
                <a:lnTo>
                  <a:pt x="2959" y="1"/>
                </a:lnTo>
                <a:lnTo>
                  <a:pt x="2959" y="2"/>
                </a:lnTo>
                <a:lnTo>
                  <a:pt x="2959" y="3"/>
                </a:lnTo>
                <a:lnTo>
                  <a:pt x="2960" y="2"/>
                </a:lnTo>
                <a:lnTo>
                  <a:pt x="2960" y="2"/>
                </a:lnTo>
                <a:lnTo>
                  <a:pt x="2960" y="2"/>
                </a:lnTo>
                <a:lnTo>
                  <a:pt x="2962" y="3"/>
                </a:lnTo>
                <a:lnTo>
                  <a:pt x="2962" y="3"/>
                </a:lnTo>
                <a:lnTo>
                  <a:pt x="2962" y="3"/>
                </a:lnTo>
                <a:lnTo>
                  <a:pt x="2963" y="4"/>
                </a:lnTo>
                <a:lnTo>
                  <a:pt x="2963" y="2"/>
                </a:lnTo>
                <a:lnTo>
                  <a:pt x="2964" y="2"/>
                </a:lnTo>
                <a:lnTo>
                  <a:pt x="2964" y="2"/>
                </a:lnTo>
                <a:lnTo>
                  <a:pt x="2964" y="1"/>
                </a:lnTo>
                <a:lnTo>
                  <a:pt x="2965" y="2"/>
                </a:lnTo>
                <a:lnTo>
                  <a:pt x="2965" y="2"/>
                </a:lnTo>
                <a:lnTo>
                  <a:pt x="2965" y="3"/>
                </a:lnTo>
                <a:lnTo>
                  <a:pt x="2966" y="3"/>
                </a:lnTo>
                <a:lnTo>
                  <a:pt x="2966" y="2"/>
                </a:lnTo>
                <a:lnTo>
                  <a:pt x="2966" y="3"/>
                </a:lnTo>
                <a:lnTo>
                  <a:pt x="2967" y="3"/>
                </a:lnTo>
                <a:lnTo>
                  <a:pt x="2967" y="3"/>
                </a:lnTo>
                <a:lnTo>
                  <a:pt x="2968" y="3"/>
                </a:lnTo>
                <a:lnTo>
                  <a:pt x="2968" y="3"/>
                </a:lnTo>
                <a:lnTo>
                  <a:pt x="2968" y="3"/>
                </a:lnTo>
                <a:lnTo>
                  <a:pt x="2969" y="2"/>
                </a:lnTo>
                <a:lnTo>
                  <a:pt x="2969" y="4"/>
                </a:lnTo>
                <a:lnTo>
                  <a:pt x="2969" y="1"/>
                </a:lnTo>
                <a:lnTo>
                  <a:pt x="2971" y="2"/>
                </a:lnTo>
                <a:lnTo>
                  <a:pt x="2971" y="2"/>
                </a:lnTo>
                <a:lnTo>
                  <a:pt x="2971" y="1"/>
                </a:lnTo>
                <a:lnTo>
                  <a:pt x="2972" y="1"/>
                </a:lnTo>
                <a:lnTo>
                  <a:pt x="2972" y="2"/>
                </a:lnTo>
                <a:lnTo>
                  <a:pt x="2973" y="4"/>
                </a:lnTo>
                <a:lnTo>
                  <a:pt x="2973" y="1"/>
                </a:lnTo>
                <a:lnTo>
                  <a:pt x="2973" y="1"/>
                </a:lnTo>
                <a:lnTo>
                  <a:pt x="2974" y="3"/>
                </a:lnTo>
                <a:lnTo>
                  <a:pt x="2974" y="3"/>
                </a:lnTo>
                <a:lnTo>
                  <a:pt x="2974" y="3"/>
                </a:lnTo>
                <a:lnTo>
                  <a:pt x="2975" y="2"/>
                </a:lnTo>
                <a:lnTo>
                  <a:pt x="2975" y="3"/>
                </a:lnTo>
                <a:lnTo>
                  <a:pt x="2975" y="4"/>
                </a:lnTo>
                <a:lnTo>
                  <a:pt x="2976" y="3"/>
                </a:lnTo>
                <a:lnTo>
                  <a:pt x="2976" y="3"/>
                </a:lnTo>
                <a:lnTo>
                  <a:pt x="2977" y="4"/>
                </a:lnTo>
                <a:lnTo>
                  <a:pt x="2977" y="2"/>
                </a:lnTo>
                <a:lnTo>
                  <a:pt x="2977" y="1"/>
                </a:lnTo>
                <a:lnTo>
                  <a:pt x="2978" y="4"/>
                </a:lnTo>
                <a:lnTo>
                  <a:pt x="2978" y="2"/>
                </a:lnTo>
                <a:lnTo>
                  <a:pt x="2978" y="3"/>
                </a:lnTo>
                <a:lnTo>
                  <a:pt x="2980" y="3"/>
                </a:lnTo>
                <a:lnTo>
                  <a:pt x="2980" y="4"/>
                </a:lnTo>
                <a:lnTo>
                  <a:pt x="2981" y="4"/>
                </a:lnTo>
                <a:lnTo>
                  <a:pt x="2981" y="3"/>
                </a:lnTo>
                <a:lnTo>
                  <a:pt x="2981" y="2"/>
                </a:lnTo>
                <a:lnTo>
                  <a:pt x="2982" y="4"/>
                </a:lnTo>
                <a:lnTo>
                  <a:pt x="2982" y="4"/>
                </a:lnTo>
                <a:lnTo>
                  <a:pt x="2982" y="4"/>
                </a:lnTo>
                <a:lnTo>
                  <a:pt x="2983" y="5"/>
                </a:lnTo>
                <a:lnTo>
                  <a:pt x="2983" y="2"/>
                </a:lnTo>
                <a:lnTo>
                  <a:pt x="2983" y="5"/>
                </a:lnTo>
                <a:lnTo>
                  <a:pt x="2984" y="3"/>
                </a:lnTo>
                <a:lnTo>
                  <a:pt x="2984" y="1"/>
                </a:lnTo>
                <a:lnTo>
                  <a:pt x="2985" y="3"/>
                </a:lnTo>
                <a:lnTo>
                  <a:pt x="2985" y="4"/>
                </a:lnTo>
                <a:lnTo>
                  <a:pt x="2985" y="3"/>
                </a:lnTo>
                <a:lnTo>
                  <a:pt x="2986" y="3"/>
                </a:lnTo>
                <a:lnTo>
                  <a:pt x="2986" y="2"/>
                </a:lnTo>
                <a:lnTo>
                  <a:pt x="2986" y="3"/>
                </a:lnTo>
                <a:lnTo>
                  <a:pt x="2987" y="3"/>
                </a:lnTo>
                <a:lnTo>
                  <a:pt x="2987" y="2"/>
                </a:lnTo>
                <a:lnTo>
                  <a:pt x="2987" y="2"/>
                </a:lnTo>
                <a:lnTo>
                  <a:pt x="2989" y="3"/>
                </a:lnTo>
                <a:lnTo>
                  <a:pt x="2989" y="4"/>
                </a:lnTo>
                <a:lnTo>
                  <a:pt x="2990" y="3"/>
                </a:lnTo>
                <a:lnTo>
                  <a:pt x="2990" y="3"/>
                </a:lnTo>
                <a:lnTo>
                  <a:pt x="2990" y="2"/>
                </a:lnTo>
                <a:lnTo>
                  <a:pt x="2991" y="4"/>
                </a:lnTo>
                <a:lnTo>
                  <a:pt x="2991" y="4"/>
                </a:lnTo>
                <a:lnTo>
                  <a:pt x="2991" y="3"/>
                </a:lnTo>
                <a:lnTo>
                  <a:pt x="2992" y="2"/>
                </a:lnTo>
                <a:lnTo>
                  <a:pt x="2992" y="2"/>
                </a:lnTo>
                <a:lnTo>
                  <a:pt x="2992" y="2"/>
                </a:lnTo>
                <a:lnTo>
                  <a:pt x="2993" y="2"/>
                </a:lnTo>
                <a:lnTo>
                  <a:pt x="2993" y="1"/>
                </a:lnTo>
                <a:lnTo>
                  <a:pt x="2994" y="3"/>
                </a:lnTo>
                <a:lnTo>
                  <a:pt x="2994" y="2"/>
                </a:lnTo>
                <a:lnTo>
                  <a:pt x="2994" y="3"/>
                </a:lnTo>
                <a:lnTo>
                  <a:pt x="2995" y="3"/>
                </a:lnTo>
                <a:lnTo>
                  <a:pt x="2995" y="1"/>
                </a:lnTo>
                <a:lnTo>
                  <a:pt x="2995" y="2"/>
                </a:lnTo>
                <a:lnTo>
                  <a:pt x="2996" y="1"/>
                </a:lnTo>
                <a:lnTo>
                  <a:pt x="2996" y="2"/>
                </a:lnTo>
                <a:lnTo>
                  <a:pt x="2996" y="4"/>
                </a:lnTo>
                <a:lnTo>
                  <a:pt x="2998" y="4"/>
                </a:lnTo>
                <a:lnTo>
                  <a:pt x="2998" y="3"/>
                </a:lnTo>
                <a:lnTo>
                  <a:pt x="2999" y="2"/>
                </a:lnTo>
                <a:lnTo>
                  <a:pt x="2999" y="2"/>
                </a:lnTo>
                <a:lnTo>
                  <a:pt x="2999" y="4"/>
                </a:lnTo>
                <a:lnTo>
                  <a:pt x="3000" y="1"/>
                </a:lnTo>
                <a:lnTo>
                  <a:pt x="3000" y="1"/>
                </a:lnTo>
                <a:lnTo>
                  <a:pt x="3000" y="2"/>
                </a:lnTo>
                <a:lnTo>
                  <a:pt x="3001" y="4"/>
                </a:lnTo>
                <a:lnTo>
                  <a:pt x="3001" y="3"/>
                </a:lnTo>
                <a:lnTo>
                  <a:pt x="3001" y="1"/>
                </a:lnTo>
                <a:lnTo>
                  <a:pt x="3002" y="2"/>
                </a:lnTo>
                <a:lnTo>
                  <a:pt x="3002" y="3"/>
                </a:lnTo>
                <a:lnTo>
                  <a:pt x="3003" y="4"/>
                </a:lnTo>
                <a:lnTo>
                  <a:pt x="3003" y="3"/>
                </a:lnTo>
                <a:lnTo>
                  <a:pt x="3003" y="2"/>
                </a:lnTo>
                <a:lnTo>
                  <a:pt x="3004" y="4"/>
                </a:lnTo>
                <a:lnTo>
                  <a:pt x="3004" y="3"/>
                </a:lnTo>
                <a:lnTo>
                  <a:pt x="3004" y="1"/>
                </a:lnTo>
                <a:lnTo>
                  <a:pt x="3005" y="2"/>
                </a:lnTo>
                <a:lnTo>
                  <a:pt x="3005" y="3"/>
                </a:lnTo>
                <a:lnTo>
                  <a:pt x="3005" y="4"/>
                </a:lnTo>
                <a:lnTo>
                  <a:pt x="3007" y="1"/>
                </a:lnTo>
                <a:lnTo>
                  <a:pt x="3007" y="4"/>
                </a:lnTo>
                <a:lnTo>
                  <a:pt x="3008" y="3"/>
                </a:lnTo>
                <a:lnTo>
                  <a:pt x="3008" y="4"/>
                </a:lnTo>
                <a:lnTo>
                  <a:pt x="3008" y="3"/>
                </a:lnTo>
                <a:lnTo>
                  <a:pt x="3009" y="3"/>
                </a:lnTo>
                <a:lnTo>
                  <a:pt x="3009" y="3"/>
                </a:lnTo>
                <a:lnTo>
                  <a:pt x="3009" y="4"/>
                </a:lnTo>
                <a:lnTo>
                  <a:pt x="3010" y="3"/>
                </a:lnTo>
                <a:lnTo>
                  <a:pt x="3010" y="3"/>
                </a:lnTo>
                <a:lnTo>
                  <a:pt x="3010" y="1"/>
                </a:lnTo>
                <a:lnTo>
                  <a:pt x="3011" y="3"/>
                </a:lnTo>
                <a:lnTo>
                  <a:pt x="3011" y="3"/>
                </a:lnTo>
                <a:lnTo>
                  <a:pt x="3012" y="1"/>
                </a:lnTo>
                <a:lnTo>
                  <a:pt x="3012" y="1"/>
                </a:lnTo>
                <a:lnTo>
                  <a:pt x="3012" y="2"/>
                </a:lnTo>
                <a:lnTo>
                  <a:pt x="3013" y="3"/>
                </a:lnTo>
                <a:lnTo>
                  <a:pt x="3013" y="3"/>
                </a:lnTo>
                <a:lnTo>
                  <a:pt x="3013" y="3"/>
                </a:lnTo>
                <a:lnTo>
                  <a:pt x="3014" y="4"/>
                </a:lnTo>
                <a:lnTo>
                  <a:pt x="3014" y="3"/>
                </a:lnTo>
                <a:lnTo>
                  <a:pt x="3014" y="2"/>
                </a:lnTo>
                <a:lnTo>
                  <a:pt x="3016" y="2"/>
                </a:lnTo>
                <a:lnTo>
                  <a:pt x="3016" y="1"/>
                </a:lnTo>
                <a:lnTo>
                  <a:pt x="3017" y="2"/>
                </a:lnTo>
                <a:lnTo>
                  <a:pt x="3017" y="3"/>
                </a:lnTo>
                <a:lnTo>
                  <a:pt x="3017" y="3"/>
                </a:lnTo>
                <a:lnTo>
                  <a:pt x="3018" y="3"/>
                </a:lnTo>
                <a:lnTo>
                  <a:pt x="3018" y="3"/>
                </a:lnTo>
                <a:lnTo>
                  <a:pt x="3018" y="4"/>
                </a:lnTo>
                <a:lnTo>
                  <a:pt x="3019" y="4"/>
                </a:lnTo>
                <a:lnTo>
                  <a:pt x="3019" y="4"/>
                </a:lnTo>
                <a:lnTo>
                  <a:pt x="3020" y="2"/>
                </a:lnTo>
                <a:lnTo>
                  <a:pt x="3020" y="3"/>
                </a:lnTo>
                <a:lnTo>
                  <a:pt x="3020" y="2"/>
                </a:lnTo>
                <a:lnTo>
                  <a:pt x="3021" y="2"/>
                </a:lnTo>
                <a:lnTo>
                  <a:pt x="3021" y="2"/>
                </a:lnTo>
                <a:lnTo>
                  <a:pt x="3021" y="3"/>
                </a:lnTo>
                <a:lnTo>
                  <a:pt x="3022" y="2"/>
                </a:lnTo>
                <a:lnTo>
                  <a:pt x="3022" y="4"/>
                </a:lnTo>
                <a:lnTo>
                  <a:pt x="3022" y="3"/>
                </a:lnTo>
                <a:lnTo>
                  <a:pt x="3023" y="3"/>
                </a:lnTo>
                <a:lnTo>
                  <a:pt x="3023" y="3"/>
                </a:lnTo>
                <a:lnTo>
                  <a:pt x="3025" y="2"/>
                </a:lnTo>
                <a:lnTo>
                  <a:pt x="3025" y="4"/>
                </a:lnTo>
                <a:lnTo>
                  <a:pt x="3025" y="3"/>
                </a:lnTo>
                <a:lnTo>
                  <a:pt x="3026" y="3"/>
                </a:lnTo>
                <a:lnTo>
                  <a:pt x="3026" y="2"/>
                </a:lnTo>
                <a:lnTo>
                  <a:pt x="3026" y="2"/>
                </a:lnTo>
                <a:lnTo>
                  <a:pt x="3027" y="3"/>
                </a:lnTo>
                <a:lnTo>
                  <a:pt x="3027" y="3"/>
                </a:lnTo>
                <a:lnTo>
                  <a:pt x="3027" y="4"/>
                </a:lnTo>
                <a:lnTo>
                  <a:pt x="3028" y="3"/>
                </a:lnTo>
                <a:lnTo>
                  <a:pt x="3028" y="3"/>
                </a:lnTo>
                <a:lnTo>
                  <a:pt x="3029" y="4"/>
                </a:lnTo>
                <a:lnTo>
                  <a:pt x="3029" y="2"/>
                </a:lnTo>
                <a:lnTo>
                  <a:pt x="3029" y="4"/>
                </a:lnTo>
                <a:lnTo>
                  <a:pt x="3030" y="4"/>
                </a:lnTo>
                <a:lnTo>
                  <a:pt x="3030" y="2"/>
                </a:lnTo>
                <a:lnTo>
                  <a:pt x="3030" y="1"/>
                </a:lnTo>
                <a:lnTo>
                  <a:pt x="3031" y="2"/>
                </a:lnTo>
                <a:lnTo>
                  <a:pt x="3031" y="3"/>
                </a:lnTo>
                <a:lnTo>
                  <a:pt x="3031" y="2"/>
                </a:lnTo>
                <a:lnTo>
                  <a:pt x="3032" y="3"/>
                </a:lnTo>
                <a:lnTo>
                  <a:pt x="3032" y="2"/>
                </a:lnTo>
                <a:lnTo>
                  <a:pt x="3034" y="2"/>
                </a:lnTo>
                <a:lnTo>
                  <a:pt x="3034" y="2"/>
                </a:lnTo>
                <a:lnTo>
                  <a:pt x="3034" y="2"/>
                </a:lnTo>
                <a:lnTo>
                  <a:pt x="3035" y="2"/>
                </a:lnTo>
                <a:lnTo>
                  <a:pt x="3035" y="2"/>
                </a:lnTo>
                <a:lnTo>
                  <a:pt x="3035" y="1"/>
                </a:lnTo>
                <a:lnTo>
                  <a:pt x="3036" y="4"/>
                </a:lnTo>
                <a:lnTo>
                  <a:pt x="3036" y="3"/>
                </a:lnTo>
                <a:lnTo>
                  <a:pt x="3036" y="1"/>
                </a:lnTo>
                <a:lnTo>
                  <a:pt x="3037" y="1"/>
                </a:lnTo>
                <a:lnTo>
                  <a:pt x="3037" y="1"/>
                </a:lnTo>
                <a:lnTo>
                  <a:pt x="3038" y="1"/>
                </a:lnTo>
                <a:lnTo>
                  <a:pt x="3038" y="1"/>
                </a:lnTo>
                <a:lnTo>
                  <a:pt x="3038" y="3"/>
                </a:lnTo>
                <a:lnTo>
                  <a:pt x="3039" y="3"/>
                </a:lnTo>
                <a:lnTo>
                  <a:pt x="3039" y="1"/>
                </a:lnTo>
                <a:lnTo>
                  <a:pt x="3039" y="3"/>
                </a:lnTo>
                <a:lnTo>
                  <a:pt x="3040" y="2"/>
                </a:lnTo>
                <a:lnTo>
                  <a:pt x="3040" y="4"/>
                </a:lnTo>
                <a:lnTo>
                  <a:pt x="3040" y="3"/>
                </a:lnTo>
                <a:lnTo>
                  <a:pt x="3041" y="4"/>
                </a:lnTo>
                <a:lnTo>
                  <a:pt x="3041" y="3"/>
                </a:lnTo>
                <a:lnTo>
                  <a:pt x="3043" y="2"/>
                </a:lnTo>
                <a:lnTo>
                  <a:pt x="3043" y="4"/>
                </a:lnTo>
                <a:lnTo>
                  <a:pt x="3043" y="3"/>
                </a:lnTo>
                <a:lnTo>
                  <a:pt x="3044" y="1"/>
                </a:lnTo>
                <a:lnTo>
                  <a:pt x="3044" y="3"/>
                </a:lnTo>
                <a:lnTo>
                  <a:pt x="3044" y="3"/>
                </a:lnTo>
                <a:lnTo>
                  <a:pt x="3045" y="3"/>
                </a:lnTo>
                <a:lnTo>
                  <a:pt x="3045" y="3"/>
                </a:lnTo>
                <a:lnTo>
                  <a:pt x="3045" y="2"/>
                </a:lnTo>
                <a:lnTo>
                  <a:pt x="3046" y="3"/>
                </a:lnTo>
                <a:lnTo>
                  <a:pt x="3046" y="2"/>
                </a:lnTo>
                <a:lnTo>
                  <a:pt x="3047" y="3"/>
                </a:lnTo>
                <a:lnTo>
                  <a:pt x="3047" y="3"/>
                </a:lnTo>
                <a:lnTo>
                  <a:pt x="3047" y="3"/>
                </a:lnTo>
                <a:lnTo>
                  <a:pt x="3048" y="2"/>
                </a:lnTo>
                <a:lnTo>
                  <a:pt x="3048" y="3"/>
                </a:lnTo>
                <a:lnTo>
                  <a:pt x="3048" y="4"/>
                </a:lnTo>
                <a:lnTo>
                  <a:pt x="3049" y="3"/>
                </a:lnTo>
                <a:lnTo>
                  <a:pt x="3049" y="3"/>
                </a:lnTo>
                <a:lnTo>
                  <a:pt x="3049" y="4"/>
                </a:lnTo>
                <a:lnTo>
                  <a:pt x="3050" y="2"/>
                </a:lnTo>
                <a:lnTo>
                  <a:pt x="3050" y="3"/>
                </a:lnTo>
                <a:lnTo>
                  <a:pt x="3052" y="3"/>
                </a:lnTo>
                <a:lnTo>
                  <a:pt x="3052" y="4"/>
                </a:lnTo>
                <a:lnTo>
                  <a:pt x="3052" y="2"/>
                </a:lnTo>
                <a:lnTo>
                  <a:pt x="3053" y="1"/>
                </a:lnTo>
                <a:lnTo>
                  <a:pt x="3053" y="4"/>
                </a:lnTo>
                <a:lnTo>
                  <a:pt x="3053" y="2"/>
                </a:lnTo>
                <a:lnTo>
                  <a:pt x="3054" y="3"/>
                </a:lnTo>
                <a:lnTo>
                  <a:pt x="3054" y="4"/>
                </a:lnTo>
                <a:lnTo>
                  <a:pt x="3054" y="3"/>
                </a:lnTo>
                <a:lnTo>
                  <a:pt x="3055" y="3"/>
                </a:lnTo>
                <a:lnTo>
                  <a:pt x="3055" y="2"/>
                </a:lnTo>
                <a:lnTo>
                  <a:pt x="3056" y="1"/>
                </a:lnTo>
                <a:lnTo>
                  <a:pt x="3056" y="3"/>
                </a:lnTo>
                <a:lnTo>
                  <a:pt x="3056" y="2"/>
                </a:lnTo>
                <a:lnTo>
                  <a:pt x="3057" y="3"/>
                </a:lnTo>
                <a:lnTo>
                  <a:pt x="3057" y="3"/>
                </a:lnTo>
                <a:lnTo>
                  <a:pt x="3057" y="1"/>
                </a:lnTo>
                <a:lnTo>
                  <a:pt x="3058" y="3"/>
                </a:lnTo>
                <a:lnTo>
                  <a:pt x="3058" y="3"/>
                </a:lnTo>
                <a:lnTo>
                  <a:pt x="3058" y="3"/>
                </a:lnTo>
                <a:lnTo>
                  <a:pt x="3059" y="3"/>
                </a:lnTo>
                <a:lnTo>
                  <a:pt x="3059" y="3"/>
                </a:lnTo>
                <a:lnTo>
                  <a:pt x="3061" y="4"/>
                </a:lnTo>
                <a:lnTo>
                  <a:pt x="3061" y="3"/>
                </a:lnTo>
                <a:lnTo>
                  <a:pt x="3061" y="3"/>
                </a:lnTo>
                <a:lnTo>
                  <a:pt x="3062" y="2"/>
                </a:lnTo>
                <a:lnTo>
                  <a:pt x="3062" y="3"/>
                </a:lnTo>
                <a:lnTo>
                  <a:pt x="3062" y="2"/>
                </a:lnTo>
                <a:lnTo>
                  <a:pt x="3063" y="4"/>
                </a:lnTo>
                <a:lnTo>
                  <a:pt x="3063" y="2"/>
                </a:lnTo>
                <a:lnTo>
                  <a:pt x="3064" y="3"/>
                </a:lnTo>
                <a:lnTo>
                  <a:pt x="3064" y="3"/>
                </a:lnTo>
                <a:lnTo>
                  <a:pt x="3064" y="4"/>
                </a:lnTo>
                <a:lnTo>
                  <a:pt x="3065" y="3"/>
                </a:lnTo>
                <a:lnTo>
                  <a:pt x="3065" y="3"/>
                </a:lnTo>
                <a:lnTo>
                  <a:pt x="3065" y="3"/>
                </a:lnTo>
                <a:lnTo>
                  <a:pt x="3066" y="3"/>
                </a:lnTo>
                <a:lnTo>
                  <a:pt x="3066" y="4"/>
                </a:lnTo>
                <a:lnTo>
                  <a:pt x="3066" y="4"/>
                </a:lnTo>
                <a:lnTo>
                  <a:pt x="3067" y="2"/>
                </a:lnTo>
                <a:lnTo>
                  <a:pt x="3067" y="3"/>
                </a:lnTo>
                <a:lnTo>
                  <a:pt x="3068" y="2"/>
                </a:lnTo>
                <a:lnTo>
                  <a:pt x="3068" y="2"/>
                </a:lnTo>
                <a:lnTo>
                  <a:pt x="3068" y="4"/>
                </a:lnTo>
                <a:lnTo>
                  <a:pt x="3070" y="2"/>
                </a:lnTo>
                <a:lnTo>
                  <a:pt x="3070" y="2"/>
                </a:lnTo>
                <a:lnTo>
                  <a:pt x="3070" y="3"/>
                </a:lnTo>
                <a:lnTo>
                  <a:pt x="3071" y="3"/>
                </a:lnTo>
                <a:lnTo>
                  <a:pt x="3071" y="3"/>
                </a:lnTo>
                <a:lnTo>
                  <a:pt x="3071" y="3"/>
                </a:lnTo>
                <a:lnTo>
                  <a:pt x="3072" y="3"/>
                </a:lnTo>
                <a:lnTo>
                  <a:pt x="3072" y="2"/>
                </a:lnTo>
                <a:lnTo>
                  <a:pt x="3073" y="2"/>
                </a:lnTo>
                <a:lnTo>
                  <a:pt x="3073" y="4"/>
                </a:lnTo>
                <a:lnTo>
                  <a:pt x="3073" y="4"/>
                </a:lnTo>
                <a:lnTo>
                  <a:pt x="3074" y="2"/>
                </a:lnTo>
                <a:lnTo>
                  <a:pt x="3074" y="4"/>
                </a:lnTo>
                <a:lnTo>
                  <a:pt x="3074" y="3"/>
                </a:lnTo>
                <a:lnTo>
                  <a:pt x="3075" y="2"/>
                </a:lnTo>
                <a:lnTo>
                  <a:pt x="3075" y="3"/>
                </a:lnTo>
                <a:lnTo>
                  <a:pt x="3075" y="1"/>
                </a:lnTo>
                <a:lnTo>
                  <a:pt x="3076" y="2"/>
                </a:lnTo>
                <a:lnTo>
                  <a:pt x="3076" y="3"/>
                </a:lnTo>
                <a:lnTo>
                  <a:pt x="3077" y="2"/>
                </a:lnTo>
                <a:lnTo>
                  <a:pt x="3077" y="2"/>
                </a:lnTo>
                <a:lnTo>
                  <a:pt x="3077" y="3"/>
                </a:lnTo>
                <a:lnTo>
                  <a:pt x="3079" y="2"/>
                </a:lnTo>
                <a:lnTo>
                  <a:pt x="3079" y="3"/>
                </a:lnTo>
                <a:lnTo>
                  <a:pt x="3079" y="1"/>
                </a:lnTo>
                <a:lnTo>
                  <a:pt x="3080" y="3"/>
                </a:lnTo>
                <a:lnTo>
                  <a:pt x="3080" y="3"/>
                </a:lnTo>
                <a:lnTo>
                  <a:pt x="3080" y="4"/>
                </a:lnTo>
                <a:lnTo>
                  <a:pt x="3081" y="1"/>
                </a:lnTo>
                <a:lnTo>
                  <a:pt x="3081" y="2"/>
                </a:lnTo>
                <a:lnTo>
                  <a:pt x="3082" y="2"/>
                </a:lnTo>
                <a:lnTo>
                  <a:pt x="3082" y="3"/>
                </a:lnTo>
                <a:lnTo>
                  <a:pt x="3082" y="4"/>
                </a:lnTo>
                <a:lnTo>
                  <a:pt x="3083" y="4"/>
                </a:lnTo>
                <a:lnTo>
                  <a:pt x="3083" y="3"/>
                </a:lnTo>
                <a:lnTo>
                  <a:pt x="3083" y="4"/>
                </a:lnTo>
                <a:lnTo>
                  <a:pt x="3084" y="4"/>
                </a:lnTo>
                <a:lnTo>
                  <a:pt x="3084" y="1"/>
                </a:lnTo>
                <a:lnTo>
                  <a:pt x="3084" y="3"/>
                </a:lnTo>
                <a:lnTo>
                  <a:pt x="3085" y="2"/>
                </a:lnTo>
                <a:lnTo>
                  <a:pt x="3085" y="3"/>
                </a:lnTo>
                <a:lnTo>
                  <a:pt x="3086" y="2"/>
                </a:lnTo>
                <a:lnTo>
                  <a:pt x="3086" y="4"/>
                </a:lnTo>
                <a:lnTo>
                  <a:pt x="3086" y="2"/>
                </a:lnTo>
                <a:lnTo>
                  <a:pt x="3088" y="1"/>
                </a:lnTo>
                <a:lnTo>
                  <a:pt x="3088" y="3"/>
                </a:lnTo>
                <a:lnTo>
                  <a:pt x="3088" y="2"/>
                </a:lnTo>
                <a:lnTo>
                  <a:pt x="3089" y="2"/>
                </a:lnTo>
                <a:lnTo>
                  <a:pt x="3089" y="4"/>
                </a:lnTo>
                <a:lnTo>
                  <a:pt x="3089" y="2"/>
                </a:lnTo>
                <a:lnTo>
                  <a:pt x="3090" y="3"/>
                </a:lnTo>
                <a:lnTo>
                  <a:pt x="3090" y="2"/>
                </a:lnTo>
                <a:lnTo>
                  <a:pt x="3091" y="1"/>
                </a:lnTo>
                <a:lnTo>
                  <a:pt x="3091" y="1"/>
                </a:lnTo>
                <a:lnTo>
                  <a:pt x="3091" y="2"/>
                </a:lnTo>
                <a:lnTo>
                  <a:pt x="3092" y="2"/>
                </a:lnTo>
                <a:lnTo>
                  <a:pt x="3092" y="2"/>
                </a:lnTo>
                <a:lnTo>
                  <a:pt x="3092" y="3"/>
                </a:lnTo>
                <a:lnTo>
                  <a:pt x="3093" y="3"/>
                </a:lnTo>
                <a:lnTo>
                  <a:pt x="3093" y="1"/>
                </a:lnTo>
                <a:lnTo>
                  <a:pt x="3093" y="4"/>
                </a:lnTo>
                <a:lnTo>
                  <a:pt x="3094" y="1"/>
                </a:lnTo>
                <a:lnTo>
                  <a:pt x="3094" y="3"/>
                </a:lnTo>
                <a:lnTo>
                  <a:pt x="3095" y="2"/>
                </a:lnTo>
                <a:lnTo>
                  <a:pt x="3095" y="3"/>
                </a:lnTo>
                <a:lnTo>
                  <a:pt x="3095" y="3"/>
                </a:lnTo>
                <a:lnTo>
                  <a:pt x="3097" y="4"/>
                </a:lnTo>
                <a:lnTo>
                  <a:pt x="3097" y="4"/>
                </a:lnTo>
                <a:lnTo>
                  <a:pt x="3097" y="3"/>
                </a:lnTo>
                <a:lnTo>
                  <a:pt x="3098" y="3"/>
                </a:lnTo>
                <a:lnTo>
                  <a:pt x="3098" y="1"/>
                </a:lnTo>
                <a:lnTo>
                  <a:pt x="3098" y="3"/>
                </a:lnTo>
                <a:lnTo>
                  <a:pt x="3099" y="4"/>
                </a:lnTo>
                <a:lnTo>
                  <a:pt x="3099" y="2"/>
                </a:lnTo>
                <a:lnTo>
                  <a:pt x="3100" y="3"/>
                </a:lnTo>
                <a:lnTo>
                  <a:pt x="3100" y="3"/>
                </a:lnTo>
                <a:lnTo>
                  <a:pt x="3100" y="2"/>
                </a:lnTo>
                <a:lnTo>
                  <a:pt x="3101" y="3"/>
                </a:lnTo>
                <a:lnTo>
                  <a:pt x="3101" y="2"/>
                </a:lnTo>
                <a:lnTo>
                  <a:pt x="3101" y="1"/>
                </a:lnTo>
                <a:lnTo>
                  <a:pt x="3102" y="3"/>
                </a:lnTo>
                <a:lnTo>
                  <a:pt x="3102" y="1"/>
                </a:lnTo>
                <a:lnTo>
                  <a:pt x="3102" y="3"/>
                </a:lnTo>
                <a:lnTo>
                  <a:pt x="3103" y="2"/>
                </a:lnTo>
                <a:lnTo>
                  <a:pt x="3103" y="1"/>
                </a:lnTo>
                <a:lnTo>
                  <a:pt x="3104" y="1"/>
                </a:lnTo>
                <a:lnTo>
                  <a:pt x="3104" y="3"/>
                </a:lnTo>
                <a:lnTo>
                  <a:pt x="3104" y="2"/>
                </a:lnTo>
                <a:lnTo>
                  <a:pt x="3106" y="1"/>
                </a:lnTo>
                <a:lnTo>
                  <a:pt x="3106" y="1"/>
                </a:lnTo>
                <a:lnTo>
                  <a:pt x="3106" y="1"/>
                </a:lnTo>
                <a:lnTo>
                  <a:pt x="3107" y="1"/>
                </a:lnTo>
                <a:lnTo>
                  <a:pt x="3107" y="2"/>
                </a:lnTo>
                <a:lnTo>
                  <a:pt x="3108" y="3"/>
                </a:lnTo>
                <a:lnTo>
                  <a:pt x="3108" y="3"/>
                </a:lnTo>
                <a:lnTo>
                  <a:pt x="3108" y="3"/>
                </a:lnTo>
                <a:lnTo>
                  <a:pt x="3109" y="2"/>
                </a:lnTo>
                <a:lnTo>
                  <a:pt x="3109" y="3"/>
                </a:lnTo>
                <a:lnTo>
                  <a:pt x="3109" y="3"/>
                </a:lnTo>
                <a:lnTo>
                  <a:pt x="3110" y="3"/>
                </a:lnTo>
                <a:lnTo>
                  <a:pt x="3110" y="4"/>
                </a:lnTo>
                <a:lnTo>
                  <a:pt x="3110" y="3"/>
                </a:lnTo>
                <a:lnTo>
                  <a:pt x="3111" y="3"/>
                </a:lnTo>
                <a:lnTo>
                  <a:pt x="3111" y="3"/>
                </a:lnTo>
                <a:lnTo>
                  <a:pt x="3112" y="2"/>
                </a:lnTo>
                <a:lnTo>
                  <a:pt x="3112" y="3"/>
                </a:lnTo>
                <a:lnTo>
                  <a:pt x="3112" y="2"/>
                </a:lnTo>
                <a:lnTo>
                  <a:pt x="3113" y="2"/>
                </a:lnTo>
                <a:lnTo>
                  <a:pt x="3113" y="1"/>
                </a:lnTo>
                <a:lnTo>
                  <a:pt x="3113" y="2"/>
                </a:lnTo>
                <a:lnTo>
                  <a:pt x="3115" y="2"/>
                </a:lnTo>
                <a:lnTo>
                  <a:pt x="3115" y="3"/>
                </a:lnTo>
                <a:lnTo>
                  <a:pt x="3115" y="2"/>
                </a:lnTo>
                <a:lnTo>
                  <a:pt x="3116" y="2"/>
                </a:lnTo>
                <a:lnTo>
                  <a:pt x="3116" y="3"/>
                </a:lnTo>
                <a:lnTo>
                  <a:pt x="3117" y="4"/>
                </a:lnTo>
                <a:lnTo>
                  <a:pt x="3117" y="2"/>
                </a:lnTo>
                <a:lnTo>
                  <a:pt x="3117" y="3"/>
                </a:lnTo>
                <a:lnTo>
                  <a:pt x="3118" y="2"/>
                </a:lnTo>
                <a:lnTo>
                  <a:pt x="3118" y="1"/>
                </a:lnTo>
                <a:lnTo>
                  <a:pt x="3118" y="2"/>
                </a:lnTo>
                <a:lnTo>
                  <a:pt x="3119" y="3"/>
                </a:lnTo>
                <a:lnTo>
                  <a:pt x="3119" y="3"/>
                </a:lnTo>
                <a:lnTo>
                  <a:pt x="3119" y="3"/>
                </a:lnTo>
                <a:lnTo>
                  <a:pt x="3120" y="2"/>
                </a:lnTo>
                <a:lnTo>
                  <a:pt x="3120" y="1"/>
                </a:lnTo>
                <a:lnTo>
                  <a:pt x="3121" y="3"/>
                </a:lnTo>
                <a:lnTo>
                  <a:pt x="3121" y="2"/>
                </a:lnTo>
                <a:lnTo>
                  <a:pt x="3121" y="3"/>
                </a:lnTo>
                <a:lnTo>
                  <a:pt x="3122" y="1"/>
                </a:lnTo>
                <a:lnTo>
                  <a:pt x="3122" y="4"/>
                </a:lnTo>
                <a:lnTo>
                  <a:pt x="3122" y="3"/>
                </a:lnTo>
                <a:lnTo>
                  <a:pt x="3124" y="2"/>
                </a:lnTo>
                <a:lnTo>
                  <a:pt x="3124" y="4"/>
                </a:lnTo>
                <a:lnTo>
                  <a:pt x="3124" y="2"/>
                </a:lnTo>
                <a:lnTo>
                  <a:pt x="3125" y="2"/>
                </a:lnTo>
                <a:lnTo>
                  <a:pt x="3125" y="3"/>
                </a:lnTo>
                <a:lnTo>
                  <a:pt x="3126" y="2"/>
                </a:lnTo>
                <a:lnTo>
                  <a:pt x="3126" y="2"/>
                </a:lnTo>
                <a:lnTo>
                  <a:pt x="3126" y="3"/>
                </a:lnTo>
                <a:lnTo>
                  <a:pt x="3127" y="2"/>
                </a:lnTo>
                <a:lnTo>
                  <a:pt x="3127" y="3"/>
                </a:lnTo>
                <a:lnTo>
                  <a:pt x="3127" y="3"/>
                </a:lnTo>
                <a:lnTo>
                  <a:pt x="3128" y="3"/>
                </a:lnTo>
                <a:lnTo>
                  <a:pt x="3128" y="2"/>
                </a:lnTo>
                <a:lnTo>
                  <a:pt x="3128" y="3"/>
                </a:lnTo>
                <a:lnTo>
                  <a:pt x="3129" y="3"/>
                </a:lnTo>
                <a:lnTo>
                  <a:pt x="3129" y="3"/>
                </a:lnTo>
                <a:lnTo>
                  <a:pt x="3130" y="2"/>
                </a:lnTo>
                <a:lnTo>
                  <a:pt x="3130" y="2"/>
                </a:lnTo>
                <a:lnTo>
                  <a:pt x="3130" y="2"/>
                </a:lnTo>
                <a:lnTo>
                  <a:pt x="3131" y="3"/>
                </a:lnTo>
                <a:lnTo>
                  <a:pt x="3131" y="3"/>
                </a:lnTo>
                <a:lnTo>
                  <a:pt x="3131" y="2"/>
                </a:lnTo>
                <a:lnTo>
                  <a:pt x="3133" y="2"/>
                </a:lnTo>
                <a:lnTo>
                  <a:pt x="3133" y="4"/>
                </a:lnTo>
                <a:lnTo>
                  <a:pt x="3133" y="3"/>
                </a:lnTo>
                <a:lnTo>
                  <a:pt x="3134" y="3"/>
                </a:lnTo>
                <a:lnTo>
                  <a:pt x="3134" y="4"/>
                </a:lnTo>
                <a:lnTo>
                  <a:pt x="3135" y="3"/>
                </a:lnTo>
                <a:lnTo>
                  <a:pt x="3135" y="4"/>
                </a:lnTo>
                <a:lnTo>
                  <a:pt x="3135" y="3"/>
                </a:lnTo>
                <a:lnTo>
                  <a:pt x="3136" y="2"/>
                </a:lnTo>
                <a:lnTo>
                  <a:pt x="3136" y="4"/>
                </a:lnTo>
                <a:lnTo>
                  <a:pt x="3136" y="2"/>
                </a:lnTo>
                <a:lnTo>
                  <a:pt x="3137" y="2"/>
                </a:lnTo>
                <a:lnTo>
                  <a:pt x="3137" y="3"/>
                </a:lnTo>
                <a:lnTo>
                  <a:pt x="3137" y="3"/>
                </a:lnTo>
                <a:lnTo>
                  <a:pt x="3138" y="2"/>
                </a:lnTo>
                <a:lnTo>
                  <a:pt x="3138" y="4"/>
                </a:lnTo>
                <a:lnTo>
                  <a:pt x="3139" y="4"/>
                </a:lnTo>
                <a:lnTo>
                  <a:pt x="3139" y="3"/>
                </a:lnTo>
                <a:lnTo>
                  <a:pt x="3139" y="1"/>
                </a:lnTo>
                <a:lnTo>
                  <a:pt x="3140" y="4"/>
                </a:lnTo>
                <a:lnTo>
                  <a:pt x="3140" y="1"/>
                </a:lnTo>
                <a:lnTo>
                  <a:pt x="3140" y="4"/>
                </a:lnTo>
                <a:lnTo>
                  <a:pt x="3142" y="3"/>
                </a:lnTo>
                <a:lnTo>
                  <a:pt x="3142" y="1"/>
                </a:lnTo>
                <a:lnTo>
                  <a:pt x="3142" y="2"/>
                </a:lnTo>
                <a:lnTo>
                  <a:pt x="3143" y="4"/>
                </a:lnTo>
                <a:lnTo>
                  <a:pt x="3143" y="2"/>
                </a:lnTo>
                <a:lnTo>
                  <a:pt x="3144" y="4"/>
                </a:lnTo>
                <a:lnTo>
                  <a:pt x="3144" y="4"/>
                </a:lnTo>
                <a:lnTo>
                  <a:pt x="3144" y="3"/>
                </a:lnTo>
                <a:lnTo>
                  <a:pt x="3145" y="3"/>
                </a:lnTo>
                <a:lnTo>
                  <a:pt x="3145" y="2"/>
                </a:lnTo>
                <a:lnTo>
                  <a:pt x="3145" y="3"/>
                </a:lnTo>
                <a:lnTo>
                  <a:pt x="3146" y="2"/>
                </a:lnTo>
                <a:lnTo>
                  <a:pt x="3146" y="4"/>
                </a:lnTo>
                <a:lnTo>
                  <a:pt x="3146" y="4"/>
                </a:lnTo>
                <a:lnTo>
                  <a:pt x="3147" y="3"/>
                </a:lnTo>
                <a:lnTo>
                  <a:pt x="3147" y="3"/>
                </a:lnTo>
                <a:lnTo>
                  <a:pt x="3148" y="3"/>
                </a:lnTo>
                <a:lnTo>
                  <a:pt x="3148" y="2"/>
                </a:lnTo>
                <a:lnTo>
                  <a:pt x="3148" y="1"/>
                </a:lnTo>
                <a:lnTo>
                  <a:pt x="3149" y="4"/>
                </a:lnTo>
                <a:lnTo>
                  <a:pt x="3149" y="3"/>
                </a:lnTo>
                <a:lnTo>
                  <a:pt x="3149" y="2"/>
                </a:lnTo>
                <a:lnTo>
                  <a:pt x="3151" y="1"/>
                </a:lnTo>
                <a:lnTo>
                  <a:pt x="3151" y="4"/>
                </a:lnTo>
                <a:lnTo>
                  <a:pt x="3152" y="1"/>
                </a:lnTo>
                <a:lnTo>
                  <a:pt x="3152" y="3"/>
                </a:lnTo>
                <a:lnTo>
                  <a:pt x="3152" y="2"/>
                </a:lnTo>
                <a:lnTo>
                  <a:pt x="3153" y="2"/>
                </a:lnTo>
                <a:lnTo>
                  <a:pt x="3153" y="4"/>
                </a:lnTo>
                <a:lnTo>
                  <a:pt x="3153" y="3"/>
                </a:lnTo>
                <a:lnTo>
                  <a:pt x="3154" y="4"/>
                </a:lnTo>
                <a:lnTo>
                  <a:pt x="3154" y="3"/>
                </a:lnTo>
                <a:lnTo>
                  <a:pt x="3154" y="4"/>
                </a:lnTo>
                <a:lnTo>
                  <a:pt x="3155" y="3"/>
                </a:lnTo>
                <a:lnTo>
                  <a:pt x="3155" y="3"/>
                </a:lnTo>
                <a:lnTo>
                  <a:pt x="3156" y="4"/>
                </a:lnTo>
                <a:lnTo>
                  <a:pt x="3156" y="4"/>
                </a:lnTo>
                <a:lnTo>
                  <a:pt x="3156" y="4"/>
                </a:lnTo>
                <a:lnTo>
                  <a:pt x="3157" y="3"/>
                </a:lnTo>
                <a:lnTo>
                  <a:pt x="3157" y="3"/>
                </a:lnTo>
                <a:lnTo>
                  <a:pt x="3157" y="3"/>
                </a:lnTo>
                <a:lnTo>
                  <a:pt x="3158" y="4"/>
                </a:lnTo>
                <a:lnTo>
                  <a:pt x="3158" y="4"/>
                </a:lnTo>
                <a:lnTo>
                  <a:pt x="3158" y="4"/>
                </a:lnTo>
                <a:lnTo>
                  <a:pt x="3160" y="2"/>
                </a:lnTo>
                <a:lnTo>
                  <a:pt x="3160" y="3"/>
                </a:lnTo>
                <a:lnTo>
                  <a:pt x="3161" y="4"/>
                </a:lnTo>
                <a:lnTo>
                  <a:pt x="3161" y="1"/>
                </a:lnTo>
                <a:lnTo>
                  <a:pt x="3161" y="3"/>
                </a:lnTo>
                <a:lnTo>
                  <a:pt x="3162" y="2"/>
                </a:lnTo>
                <a:lnTo>
                  <a:pt x="3162" y="4"/>
                </a:lnTo>
                <a:lnTo>
                  <a:pt x="3162" y="2"/>
                </a:lnTo>
                <a:lnTo>
                  <a:pt x="3163" y="2"/>
                </a:lnTo>
                <a:lnTo>
                  <a:pt x="3163" y="2"/>
                </a:lnTo>
                <a:lnTo>
                  <a:pt x="3163" y="2"/>
                </a:lnTo>
                <a:lnTo>
                  <a:pt x="3164" y="3"/>
                </a:lnTo>
                <a:lnTo>
                  <a:pt x="3164" y="4"/>
                </a:lnTo>
                <a:lnTo>
                  <a:pt x="3165" y="3"/>
                </a:lnTo>
                <a:lnTo>
                  <a:pt x="3165" y="2"/>
                </a:lnTo>
                <a:lnTo>
                  <a:pt x="3165" y="3"/>
                </a:lnTo>
                <a:lnTo>
                  <a:pt x="3166" y="4"/>
                </a:lnTo>
                <a:lnTo>
                  <a:pt x="3166" y="4"/>
                </a:lnTo>
                <a:lnTo>
                  <a:pt x="3166" y="4"/>
                </a:lnTo>
                <a:lnTo>
                  <a:pt x="3167" y="4"/>
                </a:lnTo>
                <a:lnTo>
                  <a:pt x="3167" y="3"/>
                </a:lnTo>
                <a:lnTo>
                  <a:pt x="3167" y="2"/>
                </a:lnTo>
                <a:lnTo>
                  <a:pt x="3169" y="3"/>
                </a:lnTo>
                <a:lnTo>
                  <a:pt x="3169" y="2"/>
                </a:lnTo>
                <a:lnTo>
                  <a:pt x="3170" y="4"/>
                </a:lnTo>
                <a:lnTo>
                  <a:pt x="3170" y="1"/>
                </a:lnTo>
                <a:lnTo>
                  <a:pt x="3170" y="4"/>
                </a:lnTo>
                <a:lnTo>
                  <a:pt x="3171" y="2"/>
                </a:lnTo>
                <a:lnTo>
                  <a:pt x="3171" y="3"/>
                </a:lnTo>
                <a:lnTo>
                  <a:pt x="3171" y="2"/>
                </a:lnTo>
                <a:lnTo>
                  <a:pt x="3172" y="2"/>
                </a:lnTo>
                <a:lnTo>
                  <a:pt x="3172" y="2"/>
                </a:lnTo>
                <a:lnTo>
                  <a:pt x="3172" y="1"/>
                </a:lnTo>
                <a:lnTo>
                  <a:pt x="3173" y="3"/>
                </a:lnTo>
                <a:lnTo>
                  <a:pt x="3173" y="1"/>
                </a:lnTo>
                <a:lnTo>
                  <a:pt x="3174" y="3"/>
                </a:lnTo>
                <a:lnTo>
                  <a:pt x="3174" y="4"/>
                </a:lnTo>
                <a:lnTo>
                  <a:pt x="3174" y="4"/>
                </a:lnTo>
                <a:lnTo>
                  <a:pt x="3175" y="3"/>
                </a:lnTo>
                <a:lnTo>
                  <a:pt x="3175" y="2"/>
                </a:lnTo>
                <a:lnTo>
                  <a:pt x="3175" y="1"/>
                </a:lnTo>
                <a:lnTo>
                  <a:pt x="3176" y="2"/>
                </a:lnTo>
                <a:lnTo>
                  <a:pt x="3176" y="4"/>
                </a:lnTo>
                <a:lnTo>
                  <a:pt x="3176" y="1"/>
                </a:lnTo>
                <a:lnTo>
                  <a:pt x="3178" y="3"/>
                </a:lnTo>
                <a:lnTo>
                  <a:pt x="3178" y="2"/>
                </a:lnTo>
                <a:lnTo>
                  <a:pt x="3179" y="3"/>
                </a:lnTo>
                <a:lnTo>
                  <a:pt x="3179" y="2"/>
                </a:lnTo>
                <a:lnTo>
                  <a:pt x="3179" y="2"/>
                </a:lnTo>
                <a:lnTo>
                  <a:pt x="3180" y="2"/>
                </a:lnTo>
                <a:lnTo>
                  <a:pt x="3180" y="2"/>
                </a:lnTo>
                <a:lnTo>
                  <a:pt x="3180" y="3"/>
                </a:lnTo>
                <a:lnTo>
                  <a:pt x="3181" y="1"/>
                </a:lnTo>
                <a:lnTo>
                  <a:pt x="3181" y="4"/>
                </a:lnTo>
                <a:lnTo>
                  <a:pt x="3181" y="4"/>
                </a:lnTo>
                <a:lnTo>
                  <a:pt x="3182" y="1"/>
                </a:lnTo>
                <a:lnTo>
                  <a:pt x="3182" y="2"/>
                </a:lnTo>
                <a:lnTo>
                  <a:pt x="3183" y="3"/>
                </a:lnTo>
                <a:lnTo>
                  <a:pt x="3183" y="1"/>
                </a:lnTo>
                <a:lnTo>
                  <a:pt x="3183" y="3"/>
                </a:lnTo>
                <a:lnTo>
                  <a:pt x="3184" y="1"/>
                </a:lnTo>
                <a:lnTo>
                  <a:pt x="3184" y="1"/>
                </a:lnTo>
                <a:lnTo>
                  <a:pt x="3184" y="2"/>
                </a:lnTo>
                <a:lnTo>
                  <a:pt x="3185" y="3"/>
                </a:lnTo>
                <a:lnTo>
                  <a:pt x="3185" y="4"/>
                </a:lnTo>
                <a:lnTo>
                  <a:pt x="3185" y="1"/>
                </a:lnTo>
                <a:lnTo>
                  <a:pt x="3186" y="1"/>
                </a:lnTo>
                <a:lnTo>
                  <a:pt x="3186" y="2"/>
                </a:lnTo>
                <a:lnTo>
                  <a:pt x="3188" y="3"/>
                </a:lnTo>
                <a:lnTo>
                  <a:pt x="3188" y="1"/>
                </a:lnTo>
                <a:lnTo>
                  <a:pt x="3188" y="2"/>
                </a:lnTo>
                <a:lnTo>
                  <a:pt x="3189" y="3"/>
                </a:lnTo>
                <a:lnTo>
                  <a:pt x="3189" y="2"/>
                </a:lnTo>
                <a:lnTo>
                  <a:pt x="3189" y="1"/>
                </a:lnTo>
                <a:lnTo>
                  <a:pt x="3190" y="1"/>
                </a:lnTo>
                <a:lnTo>
                  <a:pt x="3190" y="4"/>
                </a:lnTo>
                <a:lnTo>
                  <a:pt x="3190" y="3"/>
                </a:lnTo>
                <a:lnTo>
                  <a:pt x="3191" y="2"/>
                </a:lnTo>
                <a:lnTo>
                  <a:pt x="3191" y="3"/>
                </a:lnTo>
                <a:lnTo>
                  <a:pt x="3192" y="4"/>
                </a:lnTo>
                <a:lnTo>
                  <a:pt x="3192" y="3"/>
                </a:lnTo>
                <a:lnTo>
                  <a:pt x="3192" y="2"/>
                </a:lnTo>
                <a:lnTo>
                  <a:pt x="3193" y="4"/>
                </a:lnTo>
                <a:lnTo>
                  <a:pt x="3193" y="2"/>
                </a:lnTo>
                <a:lnTo>
                  <a:pt x="3193" y="1"/>
                </a:lnTo>
                <a:lnTo>
                  <a:pt x="3194" y="2"/>
                </a:lnTo>
                <a:lnTo>
                  <a:pt x="3194" y="3"/>
                </a:lnTo>
                <a:lnTo>
                  <a:pt x="3195" y="3"/>
                </a:lnTo>
                <a:lnTo>
                  <a:pt x="3195" y="3"/>
                </a:lnTo>
                <a:lnTo>
                  <a:pt x="3195" y="2"/>
                </a:lnTo>
                <a:lnTo>
                  <a:pt x="3197" y="3"/>
                </a:lnTo>
                <a:lnTo>
                  <a:pt x="3197" y="2"/>
                </a:lnTo>
                <a:lnTo>
                  <a:pt x="3197" y="2"/>
                </a:lnTo>
                <a:lnTo>
                  <a:pt x="3198" y="4"/>
                </a:lnTo>
                <a:lnTo>
                  <a:pt x="3198" y="3"/>
                </a:lnTo>
                <a:lnTo>
                  <a:pt x="3198" y="3"/>
                </a:lnTo>
                <a:lnTo>
                  <a:pt x="3199" y="3"/>
                </a:lnTo>
                <a:lnTo>
                  <a:pt x="3199" y="2"/>
                </a:lnTo>
                <a:lnTo>
                  <a:pt x="3200" y="3"/>
                </a:lnTo>
                <a:lnTo>
                  <a:pt x="3200" y="2"/>
                </a:lnTo>
                <a:lnTo>
                  <a:pt x="3200" y="2"/>
                </a:lnTo>
                <a:lnTo>
                  <a:pt x="3201" y="2"/>
                </a:lnTo>
                <a:lnTo>
                  <a:pt x="3201" y="2"/>
                </a:lnTo>
                <a:lnTo>
                  <a:pt x="3201" y="2"/>
                </a:lnTo>
                <a:lnTo>
                  <a:pt x="3202" y="3"/>
                </a:lnTo>
                <a:lnTo>
                  <a:pt x="3202" y="3"/>
                </a:lnTo>
                <a:lnTo>
                  <a:pt x="3202" y="3"/>
                </a:lnTo>
                <a:lnTo>
                  <a:pt x="3203" y="4"/>
                </a:lnTo>
                <a:lnTo>
                  <a:pt x="3203" y="2"/>
                </a:lnTo>
                <a:lnTo>
                  <a:pt x="3204" y="3"/>
                </a:lnTo>
                <a:lnTo>
                  <a:pt x="3204" y="4"/>
                </a:lnTo>
                <a:lnTo>
                  <a:pt x="3204" y="3"/>
                </a:lnTo>
                <a:lnTo>
                  <a:pt x="3206" y="4"/>
                </a:lnTo>
                <a:lnTo>
                  <a:pt x="3206" y="3"/>
                </a:lnTo>
                <a:lnTo>
                  <a:pt x="3206" y="4"/>
                </a:lnTo>
                <a:lnTo>
                  <a:pt x="3207" y="1"/>
                </a:lnTo>
                <a:lnTo>
                  <a:pt x="3207" y="4"/>
                </a:lnTo>
                <a:lnTo>
                  <a:pt x="3207" y="3"/>
                </a:lnTo>
                <a:lnTo>
                  <a:pt x="3208" y="3"/>
                </a:lnTo>
                <a:lnTo>
                  <a:pt x="3208" y="3"/>
                </a:lnTo>
                <a:lnTo>
                  <a:pt x="3209" y="3"/>
                </a:lnTo>
                <a:lnTo>
                  <a:pt x="3209" y="3"/>
                </a:lnTo>
                <a:lnTo>
                  <a:pt x="3209" y="2"/>
                </a:lnTo>
                <a:lnTo>
                  <a:pt x="3210" y="3"/>
                </a:lnTo>
                <a:lnTo>
                  <a:pt x="3210" y="2"/>
                </a:lnTo>
                <a:lnTo>
                  <a:pt x="3210" y="4"/>
                </a:lnTo>
                <a:lnTo>
                  <a:pt x="3211" y="4"/>
                </a:lnTo>
                <a:lnTo>
                  <a:pt x="3211" y="2"/>
                </a:lnTo>
                <a:lnTo>
                  <a:pt x="3211" y="2"/>
                </a:lnTo>
                <a:lnTo>
                  <a:pt x="3212" y="4"/>
                </a:lnTo>
                <a:lnTo>
                  <a:pt x="3212" y="3"/>
                </a:lnTo>
                <a:lnTo>
                  <a:pt x="3213" y="3"/>
                </a:lnTo>
                <a:lnTo>
                  <a:pt x="3213" y="3"/>
                </a:lnTo>
                <a:lnTo>
                  <a:pt x="3213" y="3"/>
                </a:lnTo>
                <a:lnTo>
                  <a:pt x="3215" y="3"/>
                </a:lnTo>
                <a:lnTo>
                  <a:pt x="3215" y="3"/>
                </a:lnTo>
                <a:lnTo>
                  <a:pt x="3215" y="2"/>
                </a:lnTo>
                <a:lnTo>
                  <a:pt x="3216" y="3"/>
                </a:lnTo>
                <a:lnTo>
                  <a:pt x="3216" y="3"/>
                </a:lnTo>
                <a:lnTo>
                  <a:pt x="3216" y="3"/>
                </a:lnTo>
                <a:lnTo>
                  <a:pt x="3217" y="3"/>
                </a:lnTo>
                <a:lnTo>
                  <a:pt x="3217" y="1"/>
                </a:lnTo>
                <a:lnTo>
                  <a:pt x="3218" y="4"/>
                </a:lnTo>
                <a:lnTo>
                  <a:pt x="3218" y="4"/>
                </a:lnTo>
                <a:lnTo>
                  <a:pt x="3218" y="4"/>
                </a:lnTo>
                <a:lnTo>
                  <a:pt x="3219" y="2"/>
                </a:lnTo>
                <a:lnTo>
                  <a:pt x="3219" y="1"/>
                </a:lnTo>
                <a:lnTo>
                  <a:pt x="3219" y="2"/>
                </a:lnTo>
                <a:lnTo>
                  <a:pt x="3220" y="2"/>
                </a:lnTo>
                <a:lnTo>
                  <a:pt x="3220" y="3"/>
                </a:lnTo>
                <a:lnTo>
                  <a:pt x="3220" y="2"/>
                </a:lnTo>
                <a:lnTo>
                  <a:pt x="3221" y="1"/>
                </a:lnTo>
                <a:lnTo>
                  <a:pt x="3221" y="2"/>
                </a:lnTo>
                <a:lnTo>
                  <a:pt x="3222" y="3"/>
                </a:lnTo>
                <a:lnTo>
                  <a:pt x="3222" y="2"/>
                </a:lnTo>
                <a:lnTo>
                  <a:pt x="3222" y="2"/>
                </a:lnTo>
                <a:lnTo>
                  <a:pt x="3224" y="2"/>
                </a:lnTo>
                <a:lnTo>
                  <a:pt x="3224" y="4"/>
                </a:lnTo>
                <a:lnTo>
                  <a:pt x="3224" y="3"/>
                </a:lnTo>
                <a:lnTo>
                  <a:pt x="3225" y="2"/>
                </a:lnTo>
                <a:lnTo>
                  <a:pt x="3225" y="2"/>
                </a:lnTo>
                <a:lnTo>
                  <a:pt x="3225" y="2"/>
                </a:lnTo>
                <a:lnTo>
                  <a:pt x="3226" y="2"/>
                </a:lnTo>
                <a:lnTo>
                  <a:pt x="3226" y="3"/>
                </a:lnTo>
                <a:lnTo>
                  <a:pt x="3227" y="2"/>
                </a:lnTo>
                <a:lnTo>
                  <a:pt x="3227" y="3"/>
                </a:lnTo>
                <a:lnTo>
                  <a:pt x="3227" y="3"/>
                </a:lnTo>
                <a:lnTo>
                  <a:pt x="3228" y="3"/>
                </a:lnTo>
                <a:lnTo>
                  <a:pt x="3228" y="4"/>
                </a:lnTo>
                <a:lnTo>
                  <a:pt x="3228" y="3"/>
                </a:lnTo>
                <a:lnTo>
                  <a:pt x="3229" y="4"/>
                </a:lnTo>
                <a:lnTo>
                  <a:pt x="3229" y="4"/>
                </a:lnTo>
                <a:lnTo>
                  <a:pt x="3229" y="4"/>
                </a:lnTo>
                <a:lnTo>
                  <a:pt x="3230" y="2"/>
                </a:lnTo>
                <a:lnTo>
                  <a:pt x="3230" y="1"/>
                </a:lnTo>
                <a:lnTo>
                  <a:pt x="3231" y="3"/>
                </a:lnTo>
                <a:lnTo>
                  <a:pt x="3231" y="3"/>
                </a:lnTo>
                <a:lnTo>
                  <a:pt x="3231" y="3"/>
                </a:lnTo>
                <a:lnTo>
                  <a:pt x="3233" y="3"/>
                </a:lnTo>
                <a:lnTo>
                  <a:pt x="3233" y="1"/>
                </a:lnTo>
                <a:lnTo>
                  <a:pt x="3233" y="3"/>
                </a:lnTo>
                <a:lnTo>
                  <a:pt x="3234" y="1"/>
                </a:lnTo>
                <a:lnTo>
                  <a:pt x="3234" y="3"/>
                </a:lnTo>
                <a:lnTo>
                  <a:pt x="3234" y="3"/>
                </a:lnTo>
                <a:lnTo>
                  <a:pt x="3235" y="2"/>
                </a:lnTo>
                <a:lnTo>
                  <a:pt x="3235" y="3"/>
                </a:lnTo>
                <a:lnTo>
                  <a:pt x="3236" y="4"/>
                </a:lnTo>
                <a:lnTo>
                  <a:pt x="3236" y="2"/>
                </a:lnTo>
                <a:lnTo>
                  <a:pt x="3236" y="3"/>
                </a:lnTo>
                <a:lnTo>
                  <a:pt x="3237" y="3"/>
                </a:lnTo>
                <a:lnTo>
                  <a:pt x="3237" y="1"/>
                </a:lnTo>
                <a:lnTo>
                  <a:pt x="3237" y="2"/>
                </a:lnTo>
                <a:lnTo>
                  <a:pt x="3238" y="3"/>
                </a:lnTo>
                <a:lnTo>
                  <a:pt x="3238" y="3"/>
                </a:lnTo>
                <a:lnTo>
                  <a:pt x="3239" y="3"/>
                </a:lnTo>
                <a:lnTo>
                  <a:pt x="3239" y="4"/>
                </a:lnTo>
                <a:lnTo>
                  <a:pt x="3239" y="4"/>
                </a:lnTo>
                <a:lnTo>
                  <a:pt x="3240" y="3"/>
                </a:lnTo>
                <a:lnTo>
                  <a:pt x="3240" y="3"/>
                </a:lnTo>
                <a:lnTo>
                  <a:pt x="3240" y="4"/>
                </a:lnTo>
                <a:lnTo>
                  <a:pt x="3242" y="3"/>
                </a:lnTo>
                <a:lnTo>
                  <a:pt x="3242" y="3"/>
                </a:lnTo>
                <a:lnTo>
                  <a:pt x="3242" y="3"/>
                </a:lnTo>
                <a:lnTo>
                  <a:pt x="3243" y="4"/>
                </a:lnTo>
                <a:lnTo>
                  <a:pt x="3243" y="2"/>
                </a:lnTo>
                <a:lnTo>
                  <a:pt x="3244" y="2"/>
                </a:lnTo>
                <a:lnTo>
                  <a:pt x="3244" y="2"/>
                </a:lnTo>
                <a:lnTo>
                  <a:pt x="3244" y="2"/>
                </a:lnTo>
                <a:lnTo>
                  <a:pt x="3245" y="2"/>
                </a:lnTo>
                <a:lnTo>
                  <a:pt x="3245" y="3"/>
                </a:lnTo>
                <a:lnTo>
                  <a:pt x="3245" y="3"/>
                </a:lnTo>
                <a:lnTo>
                  <a:pt x="3246" y="3"/>
                </a:lnTo>
                <a:lnTo>
                  <a:pt x="3246" y="2"/>
                </a:lnTo>
                <a:lnTo>
                  <a:pt x="3246" y="3"/>
                </a:lnTo>
                <a:lnTo>
                  <a:pt x="3247" y="3"/>
                </a:lnTo>
                <a:lnTo>
                  <a:pt x="3247" y="2"/>
                </a:lnTo>
                <a:lnTo>
                  <a:pt x="3248" y="3"/>
                </a:lnTo>
                <a:lnTo>
                  <a:pt x="3248" y="4"/>
                </a:lnTo>
                <a:lnTo>
                  <a:pt x="3248" y="2"/>
                </a:lnTo>
                <a:lnTo>
                  <a:pt x="3249" y="3"/>
                </a:lnTo>
                <a:lnTo>
                  <a:pt x="3249" y="1"/>
                </a:lnTo>
                <a:lnTo>
                  <a:pt x="3249" y="4"/>
                </a:lnTo>
                <a:lnTo>
                  <a:pt x="3251" y="3"/>
                </a:lnTo>
                <a:lnTo>
                  <a:pt x="3251" y="1"/>
                </a:lnTo>
                <a:lnTo>
                  <a:pt x="3251" y="2"/>
                </a:lnTo>
                <a:lnTo>
                  <a:pt x="3252" y="2"/>
                </a:lnTo>
                <a:lnTo>
                  <a:pt x="3252" y="1"/>
                </a:lnTo>
                <a:lnTo>
                  <a:pt x="3253" y="3"/>
                </a:lnTo>
                <a:lnTo>
                  <a:pt x="3253" y="2"/>
                </a:lnTo>
                <a:lnTo>
                  <a:pt x="3253" y="3"/>
                </a:lnTo>
                <a:lnTo>
                  <a:pt x="3254" y="2"/>
                </a:lnTo>
                <a:lnTo>
                  <a:pt x="3254" y="2"/>
                </a:lnTo>
                <a:lnTo>
                  <a:pt x="3254" y="3"/>
                </a:lnTo>
                <a:lnTo>
                  <a:pt x="3255" y="3"/>
                </a:lnTo>
                <a:lnTo>
                  <a:pt x="3255" y="2"/>
                </a:lnTo>
                <a:lnTo>
                  <a:pt x="3255" y="2"/>
                </a:lnTo>
                <a:lnTo>
                  <a:pt x="3256" y="2"/>
                </a:lnTo>
                <a:lnTo>
                  <a:pt x="3256" y="3"/>
                </a:lnTo>
                <a:lnTo>
                  <a:pt x="3257" y="1"/>
                </a:lnTo>
                <a:lnTo>
                  <a:pt x="3257" y="1"/>
                </a:lnTo>
                <a:lnTo>
                  <a:pt x="3257" y="2"/>
                </a:lnTo>
                <a:lnTo>
                  <a:pt x="3258" y="3"/>
                </a:lnTo>
                <a:lnTo>
                  <a:pt x="3258" y="3"/>
                </a:lnTo>
                <a:lnTo>
                  <a:pt x="3258" y="2"/>
                </a:lnTo>
                <a:lnTo>
                  <a:pt x="3260" y="4"/>
                </a:lnTo>
                <a:lnTo>
                  <a:pt x="3260" y="4"/>
                </a:lnTo>
                <a:lnTo>
                  <a:pt x="3260" y="3"/>
                </a:lnTo>
                <a:lnTo>
                  <a:pt x="3261" y="2"/>
                </a:lnTo>
                <a:lnTo>
                  <a:pt x="3261" y="2"/>
                </a:lnTo>
                <a:lnTo>
                  <a:pt x="3262" y="2"/>
                </a:lnTo>
                <a:lnTo>
                  <a:pt x="3262" y="3"/>
                </a:lnTo>
                <a:lnTo>
                  <a:pt x="3262" y="3"/>
                </a:lnTo>
                <a:lnTo>
                  <a:pt x="3263" y="3"/>
                </a:lnTo>
                <a:lnTo>
                  <a:pt x="3263" y="2"/>
                </a:lnTo>
                <a:lnTo>
                  <a:pt x="3263" y="1"/>
                </a:lnTo>
                <a:lnTo>
                  <a:pt x="3264" y="1"/>
                </a:lnTo>
                <a:lnTo>
                  <a:pt x="3264" y="4"/>
                </a:lnTo>
                <a:lnTo>
                  <a:pt x="3264" y="3"/>
                </a:lnTo>
                <a:lnTo>
                  <a:pt x="3265" y="4"/>
                </a:lnTo>
                <a:lnTo>
                  <a:pt x="3265" y="2"/>
                </a:lnTo>
                <a:lnTo>
                  <a:pt x="3266" y="1"/>
                </a:lnTo>
                <a:lnTo>
                  <a:pt x="3266" y="1"/>
                </a:lnTo>
                <a:lnTo>
                  <a:pt x="3266" y="0"/>
                </a:lnTo>
                <a:lnTo>
                  <a:pt x="3267" y="2"/>
                </a:lnTo>
                <a:lnTo>
                  <a:pt x="3267" y="4"/>
                </a:lnTo>
                <a:lnTo>
                  <a:pt x="3267" y="2"/>
                </a:lnTo>
                <a:lnTo>
                  <a:pt x="3269" y="3"/>
                </a:lnTo>
                <a:lnTo>
                  <a:pt x="3269" y="1"/>
                </a:lnTo>
                <a:lnTo>
                  <a:pt x="3269" y="2"/>
                </a:lnTo>
                <a:lnTo>
                  <a:pt x="3270" y="2"/>
                </a:lnTo>
                <a:lnTo>
                  <a:pt x="3270" y="1"/>
                </a:lnTo>
                <a:lnTo>
                  <a:pt x="3271" y="2"/>
                </a:lnTo>
                <a:lnTo>
                  <a:pt x="3271" y="1"/>
                </a:lnTo>
                <a:lnTo>
                  <a:pt x="3271" y="2"/>
                </a:lnTo>
                <a:lnTo>
                  <a:pt x="3272" y="2"/>
                </a:lnTo>
                <a:lnTo>
                  <a:pt x="3272" y="2"/>
                </a:lnTo>
                <a:lnTo>
                  <a:pt x="3272" y="2"/>
                </a:lnTo>
                <a:lnTo>
                  <a:pt x="3273" y="2"/>
                </a:lnTo>
                <a:lnTo>
                  <a:pt x="3273" y="3"/>
                </a:lnTo>
                <a:lnTo>
                  <a:pt x="3273" y="3"/>
                </a:lnTo>
                <a:lnTo>
                  <a:pt x="3274" y="3"/>
                </a:lnTo>
                <a:lnTo>
                  <a:pt x="3274" y="3"/>
                </a:lnTo>
                <a:lnTo>
                  <a:pt x="3275" y="3"/>
                </a:lnTo>
                <a:lnTo>
                  <a:pt x="3275" y="2"/>
                </a:lnTo>
                <a:lnTo>
                  <a:pt x="3275" y="4"/>
                </a:lnTo>
                <a:lnTo>
                  <a:pt x="3276" y="2"/>
                </a:lnTo>
                <a:lnTo>
                  <a:pt x="3276" y="1"/>
                </a:lnTo>
                <a:lnTo>
                  <a:pt x="3276" y="1"/>
                </a:lnTo>
                <a:lnTo>
                  <a:pt x="3278" y="2"/>
                </a:lnTo>
                <a:lnTo>
                  <a:pt x="3278" y="3"/>
                </a:lnTo>
                <a:lnTo>
                  <a:pt x="3278" y="4"/>
                </a:lnTo>
                <a:lnTo>
                  <a:pt x="3279" y="3"/>
                </a:lnTo>
                <a:lnTo>
                  <a:pt x="3279" y="2"/>
                </a:lnTo>
                <a:lnTo>
                  <a:pt x="3280" y="1"/>
                </a:lnTo>
                <a:lnTo>
                  <a:pt x="3280" y="1"/>
                </a:lnTo>
                <a:lnTo>
                  <a:pt x="3280" y="3"/>
                </a:lnTo>
                <a:lnTo>
                  <a:pt x="3281" y="3"/>
                </a:lnTo>
                <a:lnTo>
                  <a:pt x="3281" y="3"/>
                </a:lnTo>
                <a:lnTo>
                  <a:pt x="3281" y="3"/>
                </a:lnTo>
                <a:lnTo>
                  <a:pt x="3282" y="3"/>
                </a:lnTo>
                <a:lnTo>
                  <a:pt x="3282" y="3"/>
                </a:lnTo>
                <a:lnTo>
                  <a:pt x="3283" y="3"/>
                </a:lnTo>
                <a:lnTo>
                  <a:pt x="3283" y="4"/>
                </a:lnTo>
                <a:lnTo>
                  <a:pt x="3283" y="2"/>
                </a:lnTo>
                <a:lnTo>
                  <a:pt x="3284" y="3"/>
                </a:lnTo>
                <a:lnTo>
                  <a:pt x="3284" y="4"/>
                </a:lnTo>
                <a:lnTo>
                  <a:pt x="3284" y="2"/>
                </a:lnTo>
                <a:lnTo>
                  <a:pt x="3285" y="2"/>
                </a:lnTo>
                <a:lnTo>
                  <a:pt x="3285" y="3"/>
                </a:lnTo>
                <a:lnTo>
                  <a:pt x="3285" y="1"/>
                </a:lnTo>
                <a:lnTo>
                  <a:pt x="3287" y="3"/>
                </a:lnTo>
                <a:lnTo>
                  <a:pt x="3287" y="4"/>
                </a:lnTo>
                <a:lnTo>
                  <a:pt x="3288" y="2"/>
                </a:lnTo>
                <a:lnTo>
                  <a:pt x="3288" y="3"/>
                </a:lnTo>
                <a:lnTo>
                  <a:pt x="3288" y="3"/>
                </a:lnTo>
                <a:lnTo>
                  <a:pt x="3289" y="3"/>
                </a:lnTo>
                <a:lnTo>
                  <a:pt x="3289" y="3"/>
                </a:lnTo>
                <a:lnTo>
                  <a:pt x="3289" y="3"/>
                </a:lnTo>
                <a:lnTo>
                  <a:pt x="3290" y="3"/>
                </a:lnTo>
                <a:lnTo>
                  <a:pt x="3290" y="3"/>
                </a:lnTo>
                <a:lnTo>
                  <a:pt x="3290" y="3"/>
                </a:lnTo>
                <a:lnTo>
                  <a:pt x="3291" y="2"/>
                </a:lnTo>
                <a:lnTo>
                  <a:pt x="3291" y="2"/>
                </a:lnTo>
                <a:lnTo>
                  <a:pt x="3292" y="2"/>
                </a:lnTo>
                <a:lnTo>
                  <a:pt x="3292" y="3"/>
                </a:lnTo>
                <a:lnTo>
                  <a:pt x="3292" y="4"/>
                </a:lnTo>
                <a:lnTo>
                  <a:pt x="3293" y="2"/>
                </a:lnTo>
                <a:lnTo>
                  <a:pt x="3293" y="4"/>
                </a:lnTo>
                <a:lnTo>
                  <a:pt x="3293" y="3"/>
                </a:lnTo>
                <a:lnTo>
                  <a:pt x="3294" y="4"/>
                </a:lnTo>
                <a:lnTo>
                  <a:pt x="3294" y="2"/>
                </a:lnTo>
                <a:lnTo>
                  <a:pt x="3294" y="4"/>
                </a:lnTo>
                <a:lnTo>
                  <a:pt x="3296" y="2"/>
                </a:lnTo>
                <a:lnTo>
                  <a:pt x="3296" y="4"/>
                </a:lnTo>
                <a:lnTo>
                  <a:pt x="3297" y="2"/>
                </a:lnTo>
                <a:lnTo>
                  <a:pt x="3297" y="3"/>
                </a:lnTo>
                <a:lnTo>
                  <a:pt x="3297" y="4"/>
                </a:lnTo>
                <a:lnTo>
                  <a:pt x="3298" y="3"/>
                </a:lnTo>
                <a:lnTo>
                  <a:pt x="3298" y="2"/>
                </a:lnTo>
                <a:lnTo>
                  <a:pt x="3298" y="3"/>
                </a:lnTo>
                <a:lnTo>
                  <a:pt x="3299" y="2"/>
                </a:lnTo>
                <a:lnTo>
                  <a:pt x="3299" y="2"/>
                </a:lnTo>
                <a:lnTo>
                  <a:pt x="3299" y="3"/>
                </a:lnTo>
                <a:lnTo>
                  <a:pt x="3300" y="3"/>
                </a:lnTo>
                <a:lnTo>
                  <a:pt x="3300" y="3"/>
                </a:lnTo>
                <a:lnTo>
                  <a:pt x="3301" y="4"/>
                </a:lnTo>
                <a:lnTo>
                  <a:pt x="3301" y="2"/>
                </a:lnTo>
                <a:lnTo>
                  <a:pt x="3301" y="2"/>
                </a:lnTo>
                <a:lnTo>
                  <a:pt x="3302" y="3"/>
                </a:lnTo>
                <a:lnTo>
                  <a:pt x="3302" y="3"/>
                </a:lnTo>
                <a:lnTo>
                  <a:pt x="3302" y="4"/>
                </a:lnTo>
                <a:lnTo>
                  <a:pt x="3303" y="3"/>
                </a:lnTo>
                <a:lnTo>
                  <a:pt x="3303" y="2"/>
                </a:lnTo>
                <a:lnTo>
                  <a:pt x="3303" y="4"/>
                </a:lnTo>
                <a:lnTo>
                  <a:pt x="3305" y="3"/>
                </a:lnTo>
                <a:lnTo>
                  <a:pt x="3305" y="3"/>
                </a:lnTo>
                <a:lnTo>
                  <a:pt x="3306" y="3"/>
                </a:lnTo>
                <a:lnTo>
                  <a:pt x="3306" y="4"/>
                </a:lnTo>
                <a:lnTo>
                  <a:pt x="3306" y="2"/>
                </a:lnTo>
                <a:lnTo>
                  <a:pt x="3307" y="1"/>
                </a:lnTo>
                <a:lnTo>
                  <a:pt x="3307" y="3"/>
                </a:lnTo>
                <a:lnTo>
                  <a:pt x="3307" y="3"/>
                </a:lnTo>
                <a:lnTo>
                  <a:pt x="3308" y="1"/>
                </a:lnTo>
                <a:lnTo>
                  <a:pt x="3308" y="3"/>
                </a:lnTo>
                <a:lnTo>
                  <a:pt x="3308" y="2"/>
                </a:lnTo>
                <a:lnTo>
                  <a:pt x="3309" y="4"/>
                </a:lnTo>
                <a:lnTo>
                  <a:pt x="3309" y="2"/>
                </a:lnTo>
                <a:lnTo>
                  <a:pt x="3310" y="3"/>
                </a:lnTo>
                <a:lnTo>
                  <a:pt x="3310" y="4"/>
                </a:lnTo>
                <a:lnTo>
                  <a:pt x="3310" y="4"/>
                </a:lnTo>
                <a:lnTo>
                  <a:pt x="3311" y="3"/>
                </a:lnTo>
                <a:lnTo>
                  <a:pt x="3311" y="2"/>
                </a:lnTo>
                <a:lnTo>
                  <a:pt x="3311" y="3"/>
                </a:lnTo>
                <a:lnTo>
                  <a:pt x="3312" y="3"/>
                </a:lnTo>
                <a:lnTo>
                  <a:pt x="3312" y="3"/>
                </a:lnTo>
                <a:lnTo>
                  <a:pt x="3312" y="2"/>
                </a:lnTo>
                <a:lnTo>
                  <a:pt x="3314" y="2"/>
                </a:lnTo>
                <a:lnTo>
                  <a:pt x="3314" y="3"/>
                </a:lnTo>
                <a:lnTo>
                  <a:pt x="3315" y="4"/>
                </a:lnTo>
                <a:lnTo>
                  <a:pt x="3315" y="2"/>
                </a:lnTo>
                <a:lnTo>
                  <a:pt x="3315" y="1"/>
                </a:lnTo>
                <a:lnTo>
                  <a:pt x="3316" y="3"/>
                </a:lnTo>
                <a:lnTo>
                  <a:pt x="3316" y="4"/>
                </a:lnTo>
                <a:lnTo>
                  <a:pt x="3316" y="1"/>
                </a:lnTo>
                <a:lnTo>
                  <a:pt x="3317" y="2"/>
                </a:lnTo>
                <a:lnTo>
                  <a:pt x="3317" y="2"/>
                </a:lnTo>
                <a:lnTo>
                  <a:pt x="3317" y="3"/>
                </a:lnTo>
                <a:lnTo>
                  <a:pt x="3318" y="3"/>
                </a:lnTo>
                <a:lnTo>
                  <a:pt x="3318" y="2"/>
                </a:lnTo>
                <a:lnTo>
                  <a:pt x="3319" y="3"/>
                </a:lnTo>
                <a:lnTo>
                  <a:pt x="3319" y="4"/>
                </a:lnTo>
                <a:lnTo>
                  <a:pt x="3319" y="3"/>
                </a:lnTo>
                <a:lnTo>
                  <a:pt x="3320" y="2"/>
                </a:lnTo>
                <a:lnTo>
                  <a:pt x="3320" y="3"/>
                </a:lnTo>
                <a:lnTo>
                  <a:pt x="3320" y="2"/>
                </a:lnTo>
                <a:lnTo>
                  <a:pt x="3321" y="3"/>
                </a:lnTo>
                <a:lnTo>
                  <a:pt x="3321" y="3"/>
                </a:lnTo>
                <a:lnTo>
                  <a:pt x="3323" y="3"/>
                </a:lnTo>
                <a:lnTo>
                  <a:pt x="3323" y="3"/>
                </a:lnTo>
                <a:lnTo>
                  <a:pt x="3323" y="3"/>
                </a:lnTo>
                <a:lnTo>
                  <a:pt x="3324" y="3"/>
                </a:lnTo>
                <a:lnTo>
                  <a:pt x="3324" y="2"/>
                </a:lnTo>
                <a:lnTo>
                  <a:pt x="3324" y="4"/>
                </a:lnTo>
                <a:lnTo>
                  <a:pt x="3325" y="4"/>
                </a:lnTo>
                <a:lnTo>
                  <a:pt x="3325" y="1"/>
                </a:lnTo>
                <a:lnTo>
                  <a:pt x="3325" y="4"/>
                </a:lnTo>
                <a:lnTo>
                  <a:pt x="3326" y="3"/>
                </a:lnTo>
                <a:lnTo>
                  <a:pt x="3326" y="3"/>
                </a:lnTo>
                <a:lnTo>
                  <a:pt x="3327" y="3"/>
                </a:lnTo>
                <a:lnTo>
                  <a:pt x="3327" y="1"/>
                </a:lnTo>
                <a:lnTo>
                  <a:pt x="3327" y="3"/>
                </a:lnTo>
                <a:lnTo>
                  <a:pt x="3328" y="2"/>
                </a:lnTo>
                <a:lnTo>
                  <a:pt x="3328" y="2"/>
                </a:lnTo>
                <a:lnTo>
                  <a:pt x="3328" y="3"/>
                </a:lnTo>
                <a:lnTo>
                  <a:pt x="3329" y="4"/>
                </a:lnTo>
                <a:lnTo>
                  <a:pt x="3329" y="4"/>
                </a:lnTo>
                <a:lnTo>
                  <a:pt x="3329" y="3"/>
                </a:lnTo>
                <a:lnTo>
                  <a:pt x="3330" y="3"/>
                </a:lnTo>
                <a:lnTo>
                  <a:pt x="3330" y="2"/>
                </a:lnTo>
                <a:lnTo>
                  <a:pt x="3332" y="1"/>
                </a:lnTo>
                <a:lnTo>
                  <a:pt x="3332" y="2"/>
                </a:lnTo>
                <a:lnTo>
                  <a:pt x="3332" y="2"/>
                </a:lnTo>
                <a:lnTo>
                  <a:pt x="3333" y="3"/>
                </a:lnTo>
                <a:lnTo>
                  <a:pt x="3333" y="2"/>
                </a:lnTo>
                <a:lnTo>
                  <a:pt x="3333" y="2"/>
                </a:lnTo>
                <a:lnTo>
                  <a:pt x="3334" y="3"/>
                </a:lnTo>
                <a:lnTo>
                  <a:pt x="3334" y="4"/>
                </a:lnTo>
                <a:lnTo>
                  <a:pt x="3334" y="3"/>
                </a:lnTo>
                <a:lnTo>
                  <a:pt x="3335" y="2"/>
                </a:lnTo>
                <a:lnTo>
                  <a:pt x="3335" y="4"/>
                </a:lnTo>
                <a:lnTo>
                  <a:pt x="3336" y="2"/>
                </a:lnTo>
                <a:lnTo>
                  <a:pt x="3336" y="3"/>
                </a:lnTo>
                <a:lnTo>
                  <a:pt x="3336" y="2"/>
                </a:lnTo>
                <a:lnTo>
                  <a:pt x="3337" y="3"/>
                </a:lnTo>
                <a:lnTo>
                  <a:pt x="3337" y="2"/>
                </a:lnTo>
                <a:lnTo>
                  <a:pt x="3337" y="1"/>
                </a:lnTo>
                <a:lnTo>
                  <a:pt x="3338" y="4"/>
                </a:lnTo>
                <a:lnTo>
                  <a:pt x="3338" y="2"/>
                </a:lnTo>
                <a:lnTo>
                  <a:pt x="3338" y="1"/>
                </a:lnTo>
                <a:lnTo>
                  <a:pt x="3339" y="1"/>
                </a:lnTo>
                <a:lnTo>
                  <a:pt x="3339" y="2"/>
                </a:lnTo>
                <a:lnTo>
                  <a:pt x="3341" y="2"/>
                </a:lnTo>
                <a:lnTo>
                  <a:pt x="3341" y="3"/>
                </a:lnTo>
                <a:lnTo>
                  <a:pt x="3341" y="3"/>
                </a:lnTo>
                <a:lnTo>
                  <a:pt x="3342" y="2"/>
                </a:lnTo>
                <a:lnTo>
                  <a:pt x="3342" y="1"/>
                </a:lnTo>
                <a:lnTo>
                  <a:pt x="3342" y="3"/>
                </a:lnTo>
                <a:lnTo>
                  <a:pt x="3343" y="2"/>
                </a:lnTo>
                <a:lnTo>
                  <a:pt x="3343" y="3"/>
                </a:lnTo>
                <a:lnTo>
                  <a:pt x="3343" y="2"/>
                </a:lnTo>
                <a:lnTo>
                  <a:pt x="3344" y="1"/>
                </a:lnTo>
                <a:lnTo>
                  <a:pt x="3344" y="3"/>
                </a:lnTo>
                <a:lnTo>
                  <a:pt x="3345" y="2"/>
                </a:lnTo>
                <a:lnTo>
                  <a:pt x="3345" y="1"/>
                </a:lnTo>
                <a:lnTo>
                  <a:pt x="3345" y="2"/>
                </a:lnTo>
                <a:lnTo>
                  <a:pt x="3346" y="4"/>
                </a:lnTo>
                <a:lnTo>
                  <a:pt x="3346" y="2"/>
                </a:lnTo>
                <a:lnTo>
                  <a:pt x="3346" y="4"/>
                </a:lnTo>
                <a:lnTo>
                  <a:pt x="3347" y="2"/>
                </a:lnTo>
                <a:lnTo>
                  <a:pt x="3347" y="3"/>
                </a:lnTo>
                <a:lnTo>
                  <a:pt x="3347" y="3"/>
                </a:lnTo>
                <a:lnTo>
                  <a:pt x="3348" y="3"/>
                </a:lnTo>
                <a:lnTo>
                  <a:pt x="3348" y="2"/>
                </a:lnTo>
                <a:lnTo>
                  <a:pt x="3350" y="3"/>
                </a:lnTo>
                <a:lnTo>
                  <a:pt x="3350" y="2"/>
                </a:lnTo>
                <a:lnTo>
                  <a:pt x="3350" y="2"/>
                </a:lnTo>
                <a:lnTo>
                  <a:pt x="3351" y="3"/>
                </a:lnTo>
                <a:lnTo>
                  <a:pt x="3351" y="2"/>
                </a:lnTo>
                <a:lnTo>
                  <a:pt x="3351" y="1"/>
                </a:lnTo>
                <a:lnTo>
                  <a:pt x="3352" y="1"/>
                </a:lnTo>
                <a:lnTo>
                  <a:pt x="3352" y="1"/>
                </a:lnTo>
                <a:lnTo>
                  <a:pt x="3352" y="1"/>
                </a:lnTo>
                <a:lnTo>
                  <a:pt x="3353" y="3"/>
                </a:lnTo>
                <a:lnTo>
                  <a:pt x="3353" y="1"/>
                </a:lnTo>
                <a:lnTo>
                  <a:pt x="3354" y="3"/>
                </a:lnTo>
                <a:lnTo>
                  <a:pt x="3354" y="2"/>
                </a:lnTo>
                <a:lnTo>
                  <a:pt x="3354" y="2"/>
                </a:lnTo>
                <a:lnTo>
                  <a:pt x="3355" y="1"/>
                </a:lnTo>
                <a:lnTo>
                  <a:pt x="3355" y="3"/>
                </a:lnTo>
                <a:lnTo>
                  <a:pt x="3355" y="2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8120063" y="3333750"/>
            <a:ext cx="1588" cy="0"/>
          </a:xfrm>
          <a:prstGeom prst="line">
            <a:avLst/>
          </a:pr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616075" y="3294752"/>
            <a:ext cx="5326063" cy="9525"/>
          </a:xfrm>
          <a:custGeom>
            <a:avLst/>
            <a:gdLst>
              <a:gd name="T0" fmla="*/ 51 w 3355"/>
              <a:gd name="T1" fmla="*/ 3 h 6"/>
              <a:gd name="T2" fmla="*/ 103 w 3355"/>
              <a:gd name="T3" fmla="*/ 4 h 6"/>
              <a:gd name="T4" fmla="*/ 156 w 3355"/>
              <a:gd name="T5" fmla="*/ 1 h 6"/>
              <a:gd name="T6" fmla="*/ 209 w 3355"/>
              <a:gd name="T7" fmla="*/ 3 h 6"/>
              <a:gd name="T8" fmla="*/ 260 w 3355"/>
              <a:gd name="T9" fmla="*/ 3 h 6"/>
              <a:gd name="T10" fmla="*/ 313 w 3355"/>
              <a:gd name="T11" fmla="*/ 3 h 6"/>
              <a:gd name="T12" fmla="*/ 366 w 3355"/>
              <a:gd name="T13" fmla="*/ 3 h 6"/>
              <a:gd name="T14" fmla="*/ 418 w 3355"/>
              <a:gd name="T15" fmla="*/ 3 h 6"/>
              <a:gd name="T16" fmla="*/ 471 w 3355"/>
              <a:gd name="T17" fmla="*/ 3 h 6"/>
              <a:gd name="T18" fmla="*/ 524 w 3355"/>
              <a:gd name="T19" fmla="*/ 3 h 6"/>
              <a:gd name="T20" fmla="*/ 575 w 3355"/>
              <a:gd name="T21" fmla="*/ 3 h 6"/>
              <a:gd name="T22" fmla="*/ 628 w 3355"/>
              <a:gd name="T23" fmla="*/ 2 h 6"/>
              <a:gd name="T24" fmla="*/ 681 w 3355"/>
              <a:gd name="T25" fmla="*/ 4 h 6"/>
              <a:gd name="T26" fmla="*/ 733 w 3355"/>
              <a:gd name="T27" fmla="*/ 2 h 6"/>
              <a:gd name="T28" fmla="*/ 786 w 3355"/>
              <a:gd name="T29" fmla="*/ 4 h 6"/>
              <a:gd name="T30" fmla="*/ 838 w 3355"/>
              <a:gd name="T31" fmla="*/ 3 h 6"/>
              <a:gd name="T32" fmla="*/ 890 w 3355"/>
              <a:gd name="T33" fmla="*/ 4 h 6"/>
              <a:gd name="T34" fmla="*/ 943 w 3355"/>
              <a:gd name="T35" fmla="*/ 4 h 6"/>
              <a:gd name="T36" fmla="*/ 996 w 3355"/>
              <a:gd name="T37" fmla="*/ 4 h 6"/>
              <a:gd name="T38" fmla="*/ 1048 w 3355"/>
              <a:gd name="T39" fmla="*/ 3 h 6"/>
              <a:gd name="T40" fmla="*/ 1100 w 3355"/>
              <a:gd name="T41" fmla="*/ 4 h 6"/>
              <a:gd name="T42" fmla="*/ 1153 w 3355"/>
              <a:gd name="T43" fmla="*/ 2 h 6"/>
              <a:gd name="T44" fmla="*/ 1205 w 3355"/>
              <a:gd name="T45" fmla="*/ 4 h 6"/>
              <a:gd name="T46" fmla="*/ 1258 w 3355"/>
              <a:gd name="T47" fmla="*/ 3 h 6"/>
              <a:gd name="T48" fmla="*/ 1311 w 3355"/>
              <a:gd name="T49" fmla="*/ 4 h 6"/>
              <a:gd name="T50" fmla="*/ 1363 w 3355"/>
              <a:gd name="T51" fmla="*/ 4 h 6"/>
              <a:gd name="T52" fmla="*/ 1415 w 3355"/>
              <a:gd name="T53" fmla="*/ 4 h 6"/>
              <a:gd name="T54" fmla="*/ 1468 w 3355"/>
              <a:gd name="T55" fmla="*/ 4 h 6"/>
              <a:gd name="T56" fmla="*/ 1520 w 3355"/>
              <a:gd name="T57" fmla="*/ 3 h 6"/>
              <a:gd name="T58" fmla="*/ 1573 w 3355"/>
              <a:gd name="T59" fmla="*/ 3 h 6"/>
              <a:gd name="T60" fmla="*/ 1625 w 3355"/>
              <a:gd name="T61" fmla="*/ 4 h 6"/>
              <a:gd name="T62" fmla="*/ 1677 w 3355"/>
              <a:gd name="T63" fmla="*/ 4 h 6"/>
              <a:gd name="T64" fmla="*/ 1730 w 3355"/>
              <a:gd name="T65" fmla="*/ 2 h 6"/>
              <a:gd name="T66" fmla="*/ 1782 w 3355"/>
              <a:gd name="T67" fmla="*/ 4 h 6"/>
              <a:gd name="T68" fmla="*/ 1835 w 3355"/>
              <a:gd name="T69" fmla="*/ 2 h 6"/>
              <a:gd name="T70" fmla="*/ 1888 w 3355"/>
              <a:gd name="T71" fmla="*/ 4 h 6"/>
              <a:gd name="T72" fmla="*/ 1939 w 3355"/>
              <a:gd name="T73" fmla="*/ 2 h 6"/>
              <a:gd name="T74" fmla="*/ 1992 w 3355"/>
              <a:gd name="T75" fmla="*/ 2 h 6"/>
              <a:gd name="T76" fmla="*/ 2045 w 3355"/>
              <a:gd name="T77" fmla="*/ 4 h 6"/>
              <a:gd name="T78" fmla="*/ 2097 w 3355"/>
              <a:gd name="T79" fmla="*/ 3 h 6"/>
              <a:gd name="T80" fmla="*/ 2150 w 3355"/>
              <a:gd name="T81" fmla="*/ 4 h 6"/>
              <a:gd name="T82" fmla="*/ 2203 w 3355"/>
              <a:gd name="T83" fmla="*/ 3 h 6"/>
              <a:gd name="T84" fmla="*/ 2254 w 3355"/>
              <a:gd name="T85" fmla="*/ 3 h 6"/>
              <a:gd name="T86" fmla="*/ 2307 w 3355"/>
              <a:gd name="T87" fmla="*/ 3 h 6"/>
              <a:gd name="T88" fmla="*/ 2360 w 3355"/>
              <a:gd name="T89" fmla="*/ 2 h 6"/>
              <a:gd name="T90" fmla="*/ 2412 w 3355"/>
              <a:gd name="T91" fmla="*/ 4 h 6"/>
              <a:gd name="T92" fmla="*/ 2465 w 3355"/>
              <a:gd name="T93" fmla="*/ 3 h 6"/>
              <a:gd name="T94" fmla="*/ 2517 w 3355"/>
              <a:gd name="T95" fmla="*/ 4 h 6"/>
              <a:gd name="T96" fmla="*/ 2569 w 3355"/>
              <a:gd name="T97" fmla="*/ 3 h 6"/>
              <a:gd name="T98" fmla="*/ 2622 w 3355"/>
              <a:gd name="T99" fmla="*/ 4 h 6"/>
              <a:gd name="T100" fmla="*/ 2675 w 3355"/>
              <a:gd name="T101" fmla="*/ 2 h 6"/>
              <a:gd name="T102" fmla="*/ 2727 w 3355"/>
              <a:gd name="T103" fmla="*/ 4 h 6"/>
              <a:gd name="T104" fmla="*/ 2779 w 3355"/>
              <a:gd name="T105" fmla="*/ 3 h 6"/>
              <a:gd name="T106" fmla="*/ 2832 w 3355"/>
              <a:gd name="T107" fmla="*/ 3 h 6"/>
              <a:gd name="T108" fmla="*/ 2884 w 3355"/>
              <a:gd name="T109" fmla="*/ 2 h 6"/>
              <a:gd name="T110" fmla="*/ 2937 w 3355"/>
              <a:gd name="T111" fmla="*/ 4 h 6"/>
              <a:gd name="T112" fmla="*/ 2990 w 3355"/>
              <a:gd name="T113" fmla="*/ 1 h 6"/>
              <a:gd name="T114" fmla="*/ 3041 w 3355"/>
              <a:gd name="T115" fmla="*/ 1 h 6"/>
              <a:gd name="T116" fmla="*/ 3094 w 3355"/>
              <a:gd name="T117" fmla="*/ 2 h 6"/>
              <a:gd name="T118" fmla="*/ 3146 w 3355"/>
              <a:gd name="T119" fmla="*/ 3 h 6"/>
              <a:gd name="T120" fmla="*/ 3199 w 3355"/>
              <a:gd name="T121" fmla="*/ 3 h 6"/>
              <a:gd name="T122" fmla="*/ 3252 w 3355"/>
              <a:gd name="T123" fmla="*/ 3 h 6"/>
              <a:gd name="T124" fmla="*/ 3303 w 3355"/>
              <a:gd name="T12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6">
                <a:moveTo>
                  <a:pt x="0" y="4"/>
                </a:moveTo>
                <a:lnTo>
                  <a:pt x="0" y="3"/>
                </a:lnTo>
                <a:lnTo>
                  <a:pt x="0" y="2"/>
                </a:lnTo>
                <a:lnTo>
                  <a:pt x="1" y="2"/>
                </a:lnTo>
                <a:lnTo>
                  <a:pt x="1" y="4"/>
                </a:lnTo>
                <a:lnTo>
                  <a:pt x="1" y="4"/>
                </a:lnTo>
                <a:lnTo>
                  <a:pt x="2" y="3"/>
                </a:lnTo>
                <a:lnTo>
                  <a:pt x="2" y="2"/>
                </a:lnTo>
                <a:lnTo>
                  <a:pt x="2" y="3"/>
                </a:lnTo>
                <a:lnTo>
                  <a:pt x="3" y="3"/>
                </a:lnTo>
                <a:lnTo>
                  <a:pt x="3" y="3"/>
                </a:lnTo>
                <a:lnTo>
                  <a:pt x="4" y="3"/>
                </a:lnTo>
                <a:lnTo>
                  <a:pt x="4" y="4"/>
                </a:lnTo>
                <a:lnTo>
                  <a:pt x="4" y="3"/>
                </a:lnTo>
                <a:lnTo>
                  <a:pt x="5" y="2"/>
                </a:lnTo>
                <a:lnTo>
                  <a:pt x="5" y="1"/>
                </a:lnTo>
                <a:lnTo>
                  <a:pt x="5" y="2"/>
                </a:lnTo>
                <a:lnTo>
                  <a:pt x="6" y="4"/>
                </a:lnTo>
                <a:lnTo>
                  <a:pt x="6" y="3"/>
                </a:lnTo>
                <a:lnTo>
                  <a:pt x="6" y="3"/>
                </a:lnTo>
                <a:lnTo>
                  <a:pt x="7" y="1"/>
                </a:lnTo>
                <a:lnTo>
                  <a:pt x="7" y="3"/>
                </a:lnTo>
                <a:lnTo>
                  <a:pt x="9" y="3"/>
                </a:lnTo>
                <a:lnTo>
                  <a:pt x="9" y="3"/>
                </a:lnTo>
                <a:lnTo>
                  <a:pt x="9" y="3"/>
                </a:lnTo>
                <a:lnTo>
                  <a:pt x="10" y="2"/>
                </a:lnTo>
                <a:lnTo>
                  <a:pt x="10" y="2"/>
                </a:lnTo>
                <a:lnTo>
                  <a:pt x="10" y="2"/>
                </a:lnTo>
                <a:lnTo>
                  <a:pt x="11" y="3"/>
                </a:lnTo>
                <a:lnTo>
                  <a:pt x="11" y="3"/>
                </a:lnTo>
                <a:lnTo>
                  <a:pt x="11" y="2"/>
                </a:lnTo>
                <a:lnTo>
                  <a:pt x="12" y="2"/>
                </a:lnTo>
                <a:lnTo>
                  <a:pt x="12" y="2"/>
                </a:lnTo>
                <a:lnTo>
                  <a:pt x="13" y="4"/>
                </a:lnTo>
                <a:lnTo>
                  <a:pt x="13" y="2"/>
                </a:lnTo>
                <a:lnTo>
                  <a:pt x="13" y="4"/>
                </a:lnTo>
                <a:lnTo>
                  <a:pt x="14" y="2"/>
                </a:lnTo>
                <a:lnTo>
                  <a:pt x="14" y="3"/>
                </a:lnTo>
                <a:lnTo>
                  <a:pt x="14" y="2"/>
                </a:lnTo>
                <a:lnTo>
                  <a:pt x="15" y="4"/>
                </a:lnTo>
                <a:lnTo>
                  <a:pt x="15" y="2"/>
                </a:lnTo>
                <a:lnTo>
                  <a:pt x="15" y="3"/>
                </a:lnTo>
                <a:lnTo>
                  <a:pt x="16" y="2"/>
                </a:lnTo>
                <a:lnTo>
                  <a:pt x="16" y="2"/>
                </a:lnTo>
                <a:lnTo>
                  <a:pt x="18" y="3"/>
                </a:lnTo>
                <a:lnTo>
                  <a:pt x="18" y="3"/>
                </a:lnTo>
                <a:lnTo>
                  <a:pt x="18" y="3"/>
                </a:lnTo>
                <a:lnTo>
                  <a:pt x="19" y="3"/>
                </a:lnTo>
                <a:lnTo>
                  <a:pt x="19" y="4"/>
                </a:lnTo>
                <a:lnTo>
                  <a:pt x="19" y="2"/>
                </a:lnTo>
                <a:lnTo>
                  <a:pt x="20" y="2"/>
                </a:lnTo>
                <a:lnTo>
                  <a:pt x="20" y="4"/>
                </a:lnTo>
                <a:lnTo>
                  <a:pt x="20" y="2"/>
                </a:lnTo>
                <a:lnTo>
                  <a:pt x="21" y="3"/>
                </a:lnTo>
                <a:lnTo>
                  <a:pt x="21" y="3"/>
                </a:lnTo>
                <a:lnTo>
                  <a:pt x="22" y="4"/>
                </a:lnTo>
                <a:lnTo>
                  <a:pt x="22" y="4"/>
                </a:lnTo>
                <a:lnTo>
                  <a:pt x="22" y="4"/>
                </a:lnTo>
                <a:lnTo>
                  <a:pt x="23" y="4"/>
                </a:lnTo>
                <a:lnTo>
                  <a:pt x="23" y="3"/>
                </a:lnTo>
                <a:lnTo>
                  <a:pt x="23" y="3"/>
                </a:lnTo>
                <a:lnTo>
                  <a:pt x="24" y="2"/>
                </a:lnTo>
                <a:lnTo>
                  <a:pt x="24" y="2"/>
                </a:lnTo>
                <a:lnTo>
                  <a:pt x="24" y="4"/>
                </a:lnTo>
                <a:lnTo>
                  <a:pt x="25" y="3"/>
                </a:lnTo>
                <a:lnTo>
                  <a:pt x="25" y="2"/>
                </a:lnTo>
                <a:lnTo>
                  <a:pt x="27" y="2"/>
                </a:lnTo>
                <a:lnTo>
                  <a:pt x="27" y="4"/>
                </a:lnTo>
                <a:lnTo>
                  <a:pt x="27" y="1"/>
                </a:lnTo>
                <a:lnTo>
                  <a:pt x="28" y="1"/>
                </a:lnTo>
                <a:lnTo>
                  <a:pt x="28" y="3"/>
                </a:lnTo>
                <a:lnTo>
                  <a:pt x="28" y="2"/>
                </a:lnTo>
                <a:lnTo>
                  <a:pt x="29" y="3"/>
                </a:lnTo>
                <a:lnTo>
                  <a:pt x="29" y="3"/>
                </a:lnTo>
                <a:lnTo>
                  <a:pt x="29" y="3"/>
                </a:lnTo>
                <a:lnTo>
                  <a:pt x="30" y="3"/>
                </a:lnTo>
                <a:lnTo>
                  <a:pt x="30" y="2"/>
                </a:lnTo>
                <a:lnTo>
                  <a:pt x="31" y="3"/>
                </a:lnTo>
                <a:lnTo>
                  <a:pt x="31" y="2"/>
                </a:lnTo>
                <a:lnTo>
                  <a:pt x="31" y="3"/>
                </a:lnTo>
                <a:lnTo>
                  <a:pt x="32" y="2"/>
                </a:lnTo>
                <a:lnTo>
                  <a:pt x="32" y="4"/>
                </a:lnTo>
                <a:lnTo>
                  <a:pt x="32" y="3"/>
                </a:lnTo>
                <a:lnTo>
                  <a:pt x="33" y="3"/>
                </a:lnTo>
                <a:lnTo>
                  <a:pt x="33" y="4"/>
                </a:lnTo>
                <a:lnTo>
                  <a:pt x="33" y="4"/>
                </a:lnTo>
                <a:lnTo>
                  <a:pt x="34" y="1"/>
                </a:lnTo>
                <a:lnTo>
                  <a:pt x="34" y="3"/>
                </a:lnTo>
                <a:lnTo>
                  <a:pt x="36" y="1"/>
                </a:lnTo>
                <a:lnTo>
                  <a:pt x="36" y="4"/>
                </a:lnTo>
                <a:lnTo>
                  <a:pt x="36" y="3"/>
                </a:lnTo>
                <a:lnTo>
                  <a:pt x="37" y="3"/>
                </a:lnTo>
                <a:lnTo>
                  <a:pt x="37" y="2"/>
                </a:lnTo>
                <a:lnTo>
                  <a:pt x="37" y="2"/>
                </a:lnTo>
                <a:lnTo>
                  <a:pt x="38" y="3"/>
                </a:lnTo>
                <a:lnTo>
                  <a:pt x="38" y="3"/>
                </a:lnTo>
                <a:lnTo>
                  <a:pt x="38" y="2"/>
                </a:lnTo>
                <a:lnTo>
                  <a:pt x="39" y="3"/>
                </a:lnTo>
                <a:lnTo>
                  <a:pt x="39" y="3"/>
                </a:lnTo>
                <a:lnTo>
                  <a:pt x="40" y="3"/>
                </a:lnTo>
                <a:lnTo>
                  <a:pt x="40" y="4"/>
                </a:lnTo>
                <a:lnTo>
                  <a:pt x="40" y="2"/>
                </a:lnTo>
                <a:lnTo>
                  <a:pt x="41" y="2"/>
                </a:lnTo>
                <a:lnTo>
                  <a:pt x="41" y="3"/>
                </a:lnTo>
                <a:lnTo>
                  <a:pt x="41" y="3"/>
                </a:lnTo>
                <a:lnTo>
                  <a:pt x="42" y="2"/>
                </a:lnTo>
                <a:lnTo>
                  <a:pt x="42" y="4"/>
                </a:lnTo>
                <a:lnTo>
                  <a:pt x="43" y="3"/>
                </a:lnTo>
                <a:lnTo>
                  <a:pt x="43" y="3"/>
                </a:lnTo>
                <a:lnTo>
                  <a:pt x="43" y="2"/>
                </a:lnTo>
                <a:lnTo>
                  <a:pt x="45" y="2"/>
                </a:lnTo>
                <a:lnTo>
                  <a:pt x="45" y="2"/>
                </a:lnTo>
                <a:lnTo>
                  <a:pt x="45" y="1"/>
                </a:lnTo>
                <a:lnTo>
                  <a:pt x="46" y="1"/>
                </a:lnTo>
                <a:lnTo>
                  <a:pt x="46" y="2"/>
                </a:lnTo>
                <a:lnTo>
                  <a:pt x="46" y="2"/>
                </a:lnTo>
                <a:lnTo>
                  <a:pt x="47" y="4"/>
                </a:lnTo>
                <a:lnTo>
                  <a:pt x="47" y="2"/>
                </a:lnTo>
                <a:lnTo>
                  <a:pt x="48" y="1"/>
                </a:lnTo>
                <a:lnTo>
                  <a:pt x="48" y="3"/>
                </a:lnTo>
                <a:lnTo>
                  <a:pt x="48" y="1"/>
                </a:lnTo>
                <a:lnTo>
                  <a:pt x="49" y="2"/>
                </a:lnTo>
                <a:lnTo>
                  <a:pt x="49" y="4"/>
                </a:lnTo>
                <a:lnTo>
                  <a:pt x="49" y="1"/>
                </a:lnTo>
                <a:lnTo>
                  <a:pt x="50" y="3"/>
                </a:lnTo>
                <a:lnTo>
                  <a:pt x="50" y="4"/>
                </a:lnTo>
                <a:lnTo>
                  <a:pt x="50" y="2"/>
                </a:lnTo>
                <a:lnTo>
                  <a:pt x="51" y="3"/>
                </a:lnTo>
                <a:lnTo>
                  <a:pt x="51" y="3"/>
                </a:lnTo>
                <a:lnTo>
                  <a:pt x="52" y="4"/>
                </a:lnTo>
                <a:lnTo>
                  <a:pt x="52" y="3"/>
                </a:lnTo>
                <a:lnTo>
                  <a:pt x="52" y="2"/>
                </a:lnTo>
                <a:lnTo>
                  <a:pt x="54" y="1"/>
                </a:lnTo>
                <a:lnTo>
                  <a:pt x="54" y="4"/>
                </a:lnTo>
                <a:lnTo>
                  <a:pt x="54" y="4"/>
                </a:lnTo>
                <a:lnTo>
                  <a:pt x="55" y="3"/>
                </a:lnTo>
                <a:lnTo>
                  <a:pt x="55" y="2"/>
                </a:lnTo>
                <a:lnTo>
                  <a:pt x="55" y="2"/>
                </a:lnTo>
                <a:lnTo>
                  <a:pt x="56" y="4"/>
                </a:lnTo>
                <a:lnTo>
                  <a:pt x="56" y="1"/>
                </a:lnTo>
                <a:lnTo>
                  <a:pt x="57" y="3"/>
                </a:lnTo>
                <a:lnTo>
                  <a:pt x="57" y="2"/>
                </a:lnTo>
                <a:lnTo>
                  <a:pt x="57" y="3"/>
                </a:lnTo>
                <a:lnTo>
                  <a:pt x="58" y="1"/>
                </a:lnTo>
                <a:lnTo>
                  <a:pt x="58" y="3"/>
                </a:lnTo>
                <a:lnTo>
                  <a:pt x="58" y="3"/>
                </a:lnTo>
                <a:lnTo>
                  <a:pt x="59" y="3"/>
                </a:lnTo>
                <a:lnTo>
                  <a:pt x="59" y="3"/>
                </a:lnTo>
                <a:lnTo>
                  <a:pt x="59" y="3"/>
                </a:lnTo>
                <a:lnTo>
                  <a:pt x="60" y="2"/>
                </a:lnTo>
                <a:lnTo>
                  <a:pt x="60" y="3"/>
                </a:lnTo>
                <a:lnTo>
                  <a:pt x="61" y="3"/>
                </a:lnTo>
                <a:lnTo>
                  <a:pt x="61" y="3"/>
                </a:lnTo>
                <a:lnTo>
                  <a:pt x="61" y="3"/>
                </a:lnTo>
                <a:lnTo>
                  <a:pt x="63" y="2"/>
                </a:lnTo>
                <a:lnTo>
                  <a:pt x="63" y="1"/>
                </a:lnTo>
                <a:lnTo>
                  <a:pt x="63" y="3"/>
                </a:lnTo>
                <a:lnTo>
                  <a:pt x="64" y="4"/>
                </a:lnTo>
                <a:lnTo>
                  <a:pt x="64" y="2"/>
                </a:lnTo>
                <a:lnTo>
                  <a:pt x="64" y="3"/>
                </a:lnTo>
                <a:lnTo>
                  <a:pt x="65" y="2"/>
                </a:lnTo>
                <a:lnTo>
                  <a:pt x="65" y="2"/>
                </a:lnTo>
                <a:lnTo>
                  <a:pt x="66" y="2"/>
                </a:lnTo>
                <a:lnTo>
                  <a:pt x="66" y="3"/>
                </a:lnTo>
                <a:lnTo>
                  <a:pt x="66" y="2"/>
                </a:lnTo>
                <a:lnTo>
                  <a:pt x="67" y="3"/>
                </a:lnTo>
                <a:lnTo>
                  <a:pt x="67" y="2"/>
                </a:lnTo>
                <a:lnTo>
                  <a:pt x="67" y="4"/>
                </a:lnTo>
                <a:lnTo>
                  <a:pt x="68" y="4"/>
                </a:lnTo>
                <a:lnTo>
                  <a:pt x="68" y="3"/>
                </a:lnTo>
                <a:lnTo>
                  <a:pt x="68" y="3"/>
                </a:lnTo>
                <a:lnTo>
                  <a:pt x="69" y="2"/>
                </a:lnTo>
                <a:lnTo>
                  <a:pt x="69" y="1"/>
                </a:lnTo>
                <a:lnTo>
                  <a:pt x="70" y="3"/>
                </a:lnTo>
                <a:lnTo>
                  <a:pt x="70" y="3"/>
                </a:lnTo>
                <a:lnTo>
                  <a:pt x="70" y="3"/>
                </a:lnTo>
                <a:lnTo>
                  <a:pt x="72" y="2"/>
                </a:lnTo>
                <a:lnTo>
                  <a:pt x="72" y="3"/>
                </a:lnTo>
                <a:lnTo>
                  <a:pt x="72" y="3"/>
                </a:lnTo>
                <a:lnTo>
                  <a:pt x="73" y="3"/>
                </a:lnTo>
                <a:lnTo>
                  <a:pt x="73" y="1"/>
                </a:lnTo>
                <a:lnTo>
                  <a:pt x="73" y="2"/>
                </a:lnTo>
                <a:lnTo>
                  <a:pt x="74" y="1"/>
                </a:lnTo>
                <a:lnTo>
                  <a:pt x="74" y="1"/>
                </a:lnTo>
                <a:lnTo>
                  <a:pt x="75" y="1"/>
                </a:lnTo>
                <a:lnTo>
                  <a:pt x="75" y="2"/>
                </a:lnTo>
                <a:lnTo>
                  <a:pt x="75" y="2"/>
                </a:lnTo>
                <a:lnTo>
                  <a:pt x="76" y="3"/>
                </a:lnTo>
                <a:lnTo>
                  <a:pt x="76" y="3"/>
                </a:lnTo>
                <a:lnTo>
                  <a:pt x="76" y="2"/>
                </a:lnTo>
                <a:lnTo>
                  <a:pt x="77" y="2"/>
                </a:lnTo>
                <a:lnTo>
                  <a:pt x="77" y="1"/>
                </a:lnTo>
                <a:lnTo>
                  <a:pt x="77" y="1"/>
                </a:lnTo>
                <a:lnTo>
                  <a:pt x="78" y="2"/>
                </a:lnTo>
                <a:lnTo>
                  <a:pt x="78" y="3"/>
                </a:lnTo>
                <a:lnTo>
                  <a:pt x="79" y="2"/>
                </a:lnTo>
                <a:lnTo>
                  <a:pt x="79" y="2"/>
                </a:lnTo>
                <a:lnTo>
                  <a:pt x="79" y="2"/>
                </a:lnTo>
                <a:lnTo>
                  <a:pt x="81" y="2"/>
                </a:lnTo>
                <a:lnTo>
                  <a:pt x="81" y="2"/>
                </a:lnTo>
                <a:lnTo>
                  <a:pt x="81" y="2"/>
                </a:lnTo>
                <a:lnTo>
                  <a:pt x="82" y="2"/>
                </a:lnTo>
                <a:lnTo>
                  <a:pt x="82" y="4"/>
                </a:lnTo>
                <a:lnTo>
                  <a:pt x="82" y="3"/>
                </a:lnTo>
                <a:lnTo>
                  <a:pt x="83" y="3"/>
                </a:lnTo>
                <a:lnTo>
                  <a:pt x="83" y="2"/>
                </a:lnTo>
                <a:lnTo>
                  <a:pt x="84" y="3"/>
                </a:lnTo>
                <a:lnTo>
                  <a:pt x="84" y="1"/>
                </a:lnTo>
                <a:lnTo>
                  <a:pt x="84" y="1"/>
                </a:lnTo>
                <a:lnTo>
                  <a:pt x="85" y="3"/>
                </a:lnTo>
                <a:lnTo>
                  <a:pt x="85" y="4"/>
                </a:lnTo>
                <a:lnTo>
                  <a:pt x="85" y="3"/>
                </a:lnTo>
                <a:lnTo>
                  <a:pt x="86" y="3"/>
                </a:lnTo>
                <a:lnTo>
                  <a:pt x="86" y="3"/>
                </a:lnTo>
                <a:lnTo>
                  <a:pt x="87" y="1"/>
                </a:lnTo>
                <a:lnTo>
                  <a:pt x="87" y="2"/>
                </a:lnTo>
                <a:lnTo>
                  <a:pt x="87" y="3"/>
                </a:lnTo>
                <a:lnTo>
                  <a:pt x="88" y="4"/>
                </a:lnTo>
                <a:lnTo>
                  <a:pt x="88" y="2"/>
                </a:lnTo>
                <a:lnTo>
                  <a:pt x="88" y="3"/>
                </a:lnTo>
                <a:lnTo>
                  <a:pt x="90" y="2"/>
                </a:lnTo>
                <a:lnTo>
                  <a:pt x="90" y="4"/>
                </a:lnTo>
                <a:lnTo>
                  <a:pt x="90" y="2"/>
                </a:lnTo>
                <a:lnTo>
                  <a:pt x="91" y="3"/>
                </a:lnTo>
                <a:lnTo>
                  <a:pt x="91" y="2"/>
                </a:lnTo>
                <a:lnTo>
                  <a:pt x="92" y="4"/>
                </a:lnTo>
                <a:lnTo>
                  <a:pt x="92" y="3"/>
                </a:lnTo>
                <a:lnTo>
                  <a:pt x="92" y="4"/>
                </a:lnTo>
                <a:lnTo>
                  <a:pt x="93" y="2"/>
                </a:lnTo>
                <a:lnTo>
                  <a:pt x="93" y="1"/>
                </a:lnTo>
                <a:lnTo>
                  <a:pt x="93" y="2"/>
                </a:lnTo>
                <a:lnTo>
                  <a:pt x="94" y="2"/>
                </a:lnTo>
                <a:lnTo>
                  <a:pt x="94" y="1"/>
                </a:lnTo>
                <a:lnTo>
                  <a:pt x="94" y="2"/>
                </a:lnTo>
                <a:lnTo>
                  <a:pt x="95" y="3"/>
                </a:lnTo>
                <a:lnTo>
                  <a:pt x="95" y="3"/>
                </a:lnTo>
                <a:lnTo>
                  <a:pt x="96" y="4"/>
                </a:lnTo>
                <a:lnTo>
                  <a:pt x="96" y="3"/>
                </a:lnTo>
                <a:lnTo>
                  <a:pt x="96" y="2"/>
                </a:lnTo>
                <a:lnTo>
                  <a:pt x="97" y="2"/>
                </a:lnTo>
                <a:lnTo>
                  <a:pt x="97" y="4"/>
                </a:lnTo>
                <a:lnTo>
                  <a:pt x="97" y="3"/>
                </a:lnTo>
                <a:lnTo>
                  <a:pt x="99" y="3"/>
                </a:lnTo>
                <a:lnTo>
                  <a:pt x="99" y="3"/>
                </a:lnTo>
                <a:lnTo>
                  <a:pt x="99" y="4"/>
                </a:lnTo>
                <a:lnTo>
                  <a:pt x="100" y="4"/>
                </a:lnTo>
                <a:lnTo>
                  <a:pt x="100" y="3"/>
                </a:lnTo>
                <a:lnTo>
                  <a:pt x="101" y="4"/>
                </a:lnTo>
                <a:lnTo>
                  <a:pt x="101" y="4"/>
                </a:lnTo>
                <a:lnTo>
                  <a:pt x="101" y="2"/>
                </a:lnTo>
                <a:lnTo>
                  <a:pt x="102" y="4"/>
                </a:lnTo>
                <a:lnTo>
                  <a:pt x="102" y="3"/>
                </a:lnTo>
                <a:lnTo>
                  <a:pt x="102" y="4"/>
                </a:lnTo>
                <a:lnTo>
                  <a:pt x="103" y="4"/>
                </a:lnTo>
                <a:lnTo>
                  <a:pt x="103" y="3"/>
                </a:lnTo>
                <a:lnTo>
                  <a:pt x="103" y="4"/>
                </a:lnTo>
                <a:lnTo>
                  <a:pt x="104" y="3"/>
                </a:lnTo>
                <a:lnTo>
                  <a:pt x="104" y="4"/>
                </a:lnTo>
                <a:lnTo>
                  <a:pt x="105" y="3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4"/>
                </a:lnTo>
                <a:lnTo>
                  <a:pt x="106" y="3"/>
                </a:lnTo>
                <a:lnTo>
                  <a:pt x="108" y="3"/>
                </a:lnTo>
                <a:lnTo>
                  <a:pt x="108" y="2"/>
                </a:lnTo>
                <a:lnTo>
                  <a:pt x="108" y="2"/>
                </a:lnTo>
                <a:lnTo>
                  <a:pt x="109" y="3"/>
                </a:lnTo>
                <a:lnTo>
                  <a:pt x="109" y="1"/>
                </a:lnTo>
                <a:lnTo>
                  <a:pt x="110" y="3"/>
                </a:lnTo>
                <a:lnTo>
                  <a:pt x="110" y="2"/>
                </a:lnTo>
                <a:lnTo>
                  <a:pt x="110" y="4"/>
                </a:lnTo>
                <a:lnTo>
                  <a:pt x="111" y="4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4"/>
                </a:lnTo>
                <a:lnTo>
                  <a:pt x="112" y="3"/>
                </a:lnTo>
                <a:lnTo>
                  <a:pt x="113" y="1"/>
                </a:lnTo>
                <a:lnTo>
                  <a:pt x="113" y="2"/>
                </a:lnTo>
                <a:lnTo>
                  <a:pt x="114" y="1"/>
                </a:lnTo>
                <a:lnTo>
                  <a:pt x="114" y="1"/>
                </a:lnTo>
                <a:lnTo>
                  <a:pt x="114" y="1"/>
                </a:lnTo>
                <a:lnTo>
                  <a:pt x="115" y="1"/>
                </a:lnTo>
                <a:lnTo>
                  <a:pt x="115" y="3"/>
                </a:lnTo>
                <a:lnTo>
                  <a:pt x="115" y="2"/>
                </a:lnTo>
                <a:lnTo>
                  <a:pt x="117" y="2"/>
                </a:lnTo>
                <a:lnTo>
                  <a:pt x="117" y="3"/>
                </a:lnTo>
                <a:lnTo>
                  <a:pt x="117" y="3"/>
                </a:lnTo>
                <a:lnTo>
                  <a:pt x="118" y="4"/>
                </a:lnTo>
                <a:lnTo>
                  <a:pt x="118" y="2"/>
                </a:lnTo>
                <a:lnTo>
                  <a:pt x="119" y="3"/>
                </a:lnTo>
                <a:lnTo>
                  <a:pt x="119" y="3"/>
                </a:lnTo>
                <a:lnTo>
                  <a:pt x="119" y="2"/>
                </a:lnTo>
                <a:lnTo>
                  <a:pt x="120" y="3"/>
                </a:lnTo>
                <a:lnTo>
                  <a:pt x="120" y="2"/>
                </a:lnTo>
                <a:lnTo>
                  <a:pt x="120" y="1"/>
                </a:lnTo>
                <a:lnTo>
                  <a:pt x="121" y="2"/>
                </a:lnTo>
                <a:lnTo>
                  <a:pt x="121" y="3"/>
                </a:lnTo>
                <a:lnTo>
                  <a:pt x="121" y="3"/>
                </a:lnTo>
                <a:lnTo>
                  <a:pt x="122" y="4"/>
                </a:lnTo>
                <a:lnTo>
                  <a:pt x="122" y="3"/>
                </a:lnTo>
                <a:lnTo>
                  <a:pt x="123" y="3"/>
                </a:lnTo>
                <a:lnTo>
                  <a:pt x="123" y="2"/>
                </a:lnTo>
                <a:lnTo>
                  <a:pt x="123" y="4"/>
                </a:lnTo>
                <a:lnTo>
                  <a:pt x="124" y="4"/>
                </a:lnTo>
                <a:lnTo>
                  <a:pt x="124" y="3"/>
                </a:lnTo>
                <a:lnTo>
                  <a:pt x="124" y="4"/>
                </a:lnTo>
                <a:lnTo>
                  <a:pt x="126" y="1"/>
                </a:lnTo>
                <a:lnTo>
                  <a:pt x="126" y="2"/>
                </a:lnTo>
                <a:lnTo>
                  <a:pt x="126" y="4"/>
                </a:lnTo>
                <a:lnTo>
                  <a:pt x="127" y="4"/>
                </a:lnTo>
                <a:lnTo>
                  <a:pt x="127" y="2"/>
                </a:lnTo>
                <a:lnTo>
                  <a:pt x="128" y="2"/>
                </a:lnTo>
                <a:lnTo>
                  <a:pt x="128" y="2"/>
                </a:lnTo>
                <a:lnTo>
                  <a:pt x="128" y="2"/>
                </a:lnTo>
                <a:lnTo>
                  <a:pt x="129" y="4"/>
                </a:lnTo>
                <a:lnTo>
                  <a:pt x="129" y="1"/>
                </a:lnTo>
                <a:lnTo>
                  <a:pt x="129" y="3"/>
                </a:lnTo>
                <a:lnTo>
                  <a:pt x="130" y="4"/>
                </a:lnTo>
                <a:lnTo>
                  <a:pt x="130" y="3"/>
                </a:lnTo>
                <a:lnTo>
                  <a:pt x="131" y="1"/>
                </a:lnTo>
                <a:lnTo>
                  <a:pt x="131" y="2"/>
                </a:lnTo>
                <a:lnTo>
                  <a:pt x="131" y="3"/>
                </a:lnTo>
                <a:lnTo>
                  <a:pt x="132" y="3"/>
                </a:lnTo>
                <a:lnTo>
                  <a:pt x="132" y="3"/>
                </a:lnTo>
                <a:lnTo>
                  <a:pt x="132" y="3"/>
                </a:lnTo>
                <a:lnTo>
                  <a:pt x="133" y="3"/>
                </a:lnTo>
                <a:lnTo>
                  <a:pt x="133" y="3"/>
                </a:lnTo>
                <a:lnTo>
                  <a:pt x="133" y="3"/>
                </a:lnTo>
                <a:lnTo>
                  <a:pt x="135" y="2"/>
                </a:lnTo>
                <a:lnTo>
                  <a:pt x="135" y="2"/>
                </a:lnTo>
                <a:lnTo>
                  <a:pt x="136" y="4"/>
                </a:lnTo>
                <a:lnTo>
                  <a:pt x="136" y="3"/>
                </a:lnTo>
                <a:lnTo>
                  <a:pt x="136" y="4"/>
                </a:lnTo>
                <a:lnTo>
                  <a:pt x="137" y="2"/>
                </a:lnTo>
                <a:lnTo>
                  <a:pt x="137" y="3"/>
                </a:lnTo>
                <a:lnTo>
                  <a:pt x="137" y="3"/>
                </a:lnTo>
                <a:lnTo>
                  <a:pt x="138" y="3"/>
                </a:lnTo>
                <a:lnTo>
                  <a:pt x="138" y="4"/>
                </a:lnTo>
                <a:lnTo>
                  <a:pt x="138" y="4"/>
                </a:lnTo>
                <a:lnTo>
                  <a:pt x="139" y="4"/>
                </a:lnTo>
                <a:lnTo>
                  <a:pt x="139" y="3"/>
                </a:lnTo>
                <a:lnTo>
                  <a:pt x="140" y="4"/>
                </a:lnTo>
                <a:lnTo>
                  <a:pt x="140" y="3"/>
                </a:lnTo>
                <a:lnTo>
                  <a:pt x="140" y="3"/>
                </a:lnTo>
                <a:lnTo>
                  <a:pt x="141" y="3"/>
                </a:lnTo>
                <a:lnTo>
                  <a:pt x="141" y="3"/>
                </a:lnTo>
                <a:lnTo>
                  <a:pt x="141" y="4"/>
                </a:lnTo>
                <a:lnTo>
                  <a:pt x="142" y="3"/>
                </a:lnTo>
                <a:lnTo>
                  <a:pt x="142" y="3"/>
                </a:lnTo>
                <a:lnTo>
                  <a:pt x="142" y="2"/>
                </a:lnTo>
                <a:lnTo>
                  <a:pt x="144" y="3"/>
                </a:lnTo>
                <a:lnTo>
                  <a:pt x="144" y="3"/>
                </a:lnTo>
                <a:lnTo>
                  <a:pt x="145" y="3"/>
                </a:lnTo>
                <a:lnTo>
                  <a:pt x="145" y="1"/>
                </a:lnTo>
                <a:lnTo>
                  <a:pt x="145" y="1"/>
                </a:lnTo>
                <a:lnTo>
                  <a:pt x="146" y="4"/>
                </a:lnTo>
                <a:lnTo>
                  <a:pt x="146" y="4"/>
                </a:lnTo>
                <a:lnTo>
                  <a:pt x="146" y="2"/>
                </a:lnTo>
                <a:lnTo>
                  <a:pt x="147" y="1"/>
                </a:lnTo>
                <a:lnTo>
                  <a:pt x="147" y="3"/>
                </a:lnTo>
                <a:lnTo>
                  <a:pt x="147" y="2"/>
                </a:lnTo>
                <a:lnTo>
                  <a:pt x="148" y="1"/>
                </a:lnTo>
                <a:lnTo>
                  <a:pt x="148" y="2"/>
                </a:lnTo>
                <a:lnTo>
                  <a:pt x="149" y="3"/>
                </a:lnTo>
                <a:lnTo>
                  <a:pt x="149" y="3"/>
                </a:lnTo>
                <a:lnTo>
                  <a:pt x="149" y="4"/>
                </a:lnTo>
                <a:lnTo>
                  <a:pt x="150" y="3"/>
                </a:lnTo>
                <a:lnTo>
                  <a:pt x="150" y="3"/>
                </a:lnTo>
                <a:lnTo>
                  <a:pt x="150" y="4"/>
                </a:lnTo>
                <a:lnTo>
                  <a:pt x="151" y="2"/>
                </a:lnTo>
                <a:lnTo>
                  <a:pt x="151" y="3"/>
                </a:lnTo>
                <a:lnTo>
                  <a:pt x="151" y="4"/>
                </a:lnTo>
                <a:lnTo>
                  <a:pt x="153" y="3"/>
                </a:lnTo>
                <a:lnTo>
                  <a:pt x="153" y="1"/>
                </a:lnTo>
                <a:lnTo>
                  <a:pt x="154" y="1"/>
                </a:lnTo>
                <a:lnTo>
                  <a:pt x="154" y="2"/>
                </a:lnTo>
                <a:lnTo>
                  <a:pt x="154" y="3"/>
                </a:lnTo>
                <a:lnTo>
                  <a:pt x="155" y="3"/>
                </a:lnTo>
                <a:lnTo>
                  <a:pt x="155" y="4"/>
                </a:lnTo>
                <a:lnTo>
                  <a:pt x="155" y="3"/>
                </a:lnTo>
                <a:lnTo>
                  <a:pt x="156" y="3"/>
                </a:lnTo>
                <a:lnTo>
                  <a:pt x="156" y="1"/>
                </a:lnTo>
                <a:lnTo>
                  <a:pt x="156" y="3"/>
                </a:lnTo>
                <a:lnTo>
                  <a:pt x="157" y="3"/>
                </a:lnTo>
                <a:lnTo>
                  <a:pt x="157" y="2"/>
                </a:lnTo>
                <a:lnTo>
                  <a:pt x="158" y="4"/>
                </a:lnTo>
                <a:lnTo>
                  <a:pt x="158" y="4"/>
                </a:lnTo>
                <a:lnTo>
                  <a:pt x="158" y="3"/>
                </a:lnTo>
                <a:lnTo>
                  <a:pt x="159" y="4"/>
                </a:lnTo>
                <a:lnTo>
                  <a:pt x="159" y="2"/>
                </a:lnTo>
                <a:lnTo>
                  <a:pt x="159" y="3"/>
                </a:lnTo>
                <a:lnTo>
                  <a:pt x="160" y="3"/>
                </a:lnTo>
                <a:lnTo>
                  <a:pt x="160" y="2"/>
                </a:lnTo>
                <a:lnTo>
                  <a:pt x="160" y="1"/>
                </a:lnTo>
                <a:lnTo>
                  <a:pt x="162" y="3"/>
                </a:lnTo>
                <a:lnTo>
                  <a:pt x="162" y="4"/>
                </a:lnTo>
                <a:lnTo>
                  <a:pt x="163" y="4"/>
                </a:lnTo>
                <a:lnTo>
                  <a:pt x="163" y="2"/>
                </a:lnTo>
                <a:lnTo>
                  <a:pt x="163" y="2"/>
                </a:lnTo>
                <a:lnTo>
                  <a:pt x="164" y="3"/>
                </a:lnTo>
                <a:lnTo>
                  <a:pt x="164" y="4"/>
                </a:lnTo>
                <a:lnTo>
                  <a:pt x="164" y="3"/>
                </a:lnTo>
                <a:lnTo>
                  <a:pt x="165" y="3"/>
                </a:lnTo>
                <a:lnTo>
                  <a:pt x="165" y="2"/>
                </a:lnTo>
                <a:lnTo>
                  <a:pt x="165" y="3"/>
                </a:lnTo>
                <a:lnTo>
                  <a:pt x="166" y="4"/>
                </a:lnTo>
                <a:lnTo>
                  <a:pt x="166" y="2"/>
                </a:lnTo>
                <a:lnTo>
                  <a:pt x="167" y="3"/>
                </a:lnTo>
                <a:lnTo>
                  <a:pt x="167" y="2"/>
                </a:lnTo>
                <a:lnTo>
                  <a:pt x="167" y="3"/>
                </a:lnTo>
                <a:lnTo>
                  <a:pt x="168" y="3"/>
                </a:lnTo>
                <a:lnTo>
                  <a:pt x="168" y="3"/>
                </a:lnTo>
                <a:lnTo>
                  <a:pt x="168" y="3"/>
                </a:lnTo>
                <a:lnTo>
                  <a:pt x="169" y="3"/>
                </a:lnTo>
                <a:lnTo>
                  <a:pt x="169" y="2"/>
                </a:lnTo>
                <a:lnTo>
                  <a:pt x="169" y="3"/>
                </a:lnTo>
                <a:lnTo>
                  <a:pt x="171" y="2"/>
                </a:lnTo>
                <a:lnTo>
                  <a:pt x="171" y="2"/>
                </a:lnTo>
                <a:lnTo>
                  <a:pt x="172" y="4"/>
                </a:lnTo>
                <a:lnTo>
                  <a:pt x="172" y="3"/>
                </a:lnTo>
                <a:lnTo>
                  <a:pt x="172" y="4"/>
                </a:lnTo>
                <a:lnTo>
                  <a:pt x="173" y="2"/>
                </a:lnTo>
                <a:lnTo>
                  <a:pt x="173" y="2"/>
                </a:lnTo>
                <a:lnTo>
                  <a:pt x="173" y="2"/>
                </a:lnTo>
                <a:lnTo>
                  <a:pt x="174" y="2"/>
                </a:lnTo>
                <a:lnTo>
                  <a:pt x="174" y="3"/>
                </a:lnTo>
                <a:lnTo>
                  <a:pt x="175" y="1"/>
                </a:lnTo>
                <a:lnTo>
                  <a:pt x="175" y="1"/>
                </a:lnTo>
                <a:lnTo>
                  <a:pt x="175" y="2"/>
                </a:lnTo>
                <a:lnTo>
                  <a:pt x="176" y="4"/>
                </a:lnTo>
                <a:lnTo>
                  <a:pt x="176" y="2"/>
                </a:lnTo>
                <a:lnTo>
                  <a:pt x="176" y="1"/>
                </a:lnTo>
                <a:lnTo>
                  <a:pt x="177" y="2"/>
                </a:lnTo>
                <a:lnTo>
                  <a:pt x="177" y="2"/>
                </a:lnTo>
                <a:lnTo>
                  <a:pt x="177" y="2"/>
                </a:lnTo>
                <a:lnTo>
                  <a:pt x="178" y="3"/>
                </a:lnTo>
                <a:lnTo>
                  <a:pt x="178" y="3"/>
                </a:lnTo>
                <a:lnTo>
                  <a:pt x="180" y="2"/>
                </a:lnTo>
                <a:lnTo>
                  <a:pt x="180" y="3"/>
                </a:lnTo>
                <a:lnTo>
                  <a:pt x="180" y="3"/>
                </a:lnTo>
                <a:lnTo>
                  <a:pt x="181" y="2"/>
                </a:lnTo>
                <a:lnTo>
                  <a:pt x="181" y="1"/>
                </a:lnTo>
                <a:lnTo>
                  <a:pt x="181" y="2"/>
                </a:lnTo>
                <a:lnTo>
                  <a:pt x="182" y="2"/>
                </a:lnTo>
                <a:lnTo>
                  <a:pt x="182" y="2"/>
                </a:lnTo>
                <a:lnTo>
                  <a:pt x="182" y="4"/>
                </a:lnTo>
                <a:lnTo>
                  <a:pt x="183" y="2"/>
                </a:lnTo>
                <a:lnTo>
                  <a:pt x="183" y="3"/>
                </a:lnTo>
                <a:lnTo>
                  <a:pt x="184" y="4"/>
                </a:lnTo>
                <a:lnTo>
                  <a:pt x="184" y="3"/>
                </a:lnTo>
                <a:lnTo>
                  <a:pt x="184" y="4"/>
                </a:lnTo>
                <a:lnTo>
                  <a:pt x="185" y="3"/>
                </a:lnTo>
                <a:lnTo>
                  <a:pt x="185" y="2"/>
                </a:lnTo>
                <a:lnTo>
                  <a:pt x="185" y="2"/>
                </a:lnTo>
                <a:lnTo>
                  <a:pt x="186" y="2"/>
                </a:lnTo>
                <a:lnTo>
                  <a:pt x="186" y="2"/>
                </a:lnTo>
                <a:lnTo>
                  <a:pt x="186" y="1"/>
                </a:lnTo>
                <a:lnTo>
                  <a:pt x="187" y="4"/>
                </a:lnTo>
                <a:lnTo>
                  <a:pt x="187" y="3"/>
                </a:lnTo>
                <a:lnTo>
                  <a:pt x="189" y="3"/>
                </a:lnTo>
                <a:lnTo>
                  <a:pt x="189" y="2"/>
                </a:lnTo>
                <a:lnTo>
                  <a:pt x="189" y="3"/>
                </a:lnTo>
                <a:lnTo>
                  <a:pt x="190" y="3"/>
                </a:lnTo>
                <a:lnTo>
                  <a:pt x="190" y="2"/>
                </a:lnTo>
                <a:lnTo>
                  <a:pt x="190" y="3"/>
                </a:lnTo>
                <a:lnTo>
                  <a:pt x="191" y="3"/>
                </a:lnTo>
                <a:lnTo>
                  <a:pt x="191" y="2"/>
                </a:lnTo>
                <a:lnTo>
                  <a:pt x="191" y="1"/>
                </a:lnTo>
                <a:lnTo>
                  <a:pt x="192" y="1"/>
                </a:lnTo>
                <a:lnTo>
                  <a:pt x="192" y="1"/>
                </a:lnTo>
                <a:lnTo>
                  <a:pt x="193" y="3"/>
                </a:lnTo>
                <a:lnTo>
                  <a:pt x="193" y="4"/>
                </a:lnTo>
                <a:lnTo>
                  <a:pt x="193" y="1"/>
                </a:lnTo>
                <a:lnTo>
                  <a:pt x="194" y="1"/>
                </a:lnTo>
                <a:lnTo>
                  <a:pt x="194" y="1"/>
                </a:lnTo>
                <a:lnTo>
                  <a:pt x="194" y="2"/>
                </a:lnTo>
                <a:lnTo>
                  <a:pt x="195" y="4"/>
                </a:lnTo>
                <a:lnTo>
                  <a:pt x="195" y="4"/>
                </a:lnTo>
                <a:lnTo>
                  <a:pt x="195" y="4"/>
                </a:lnTo>
                <a:lnTo>
                  <a:pt x="196" y="4"/>
                </a:lnTo>
                <a:lnTo>
                  <a:pt x="196" y="3"/>
                </a:lnTo>
                <a:lnTo>
                  <a:pt x="198" y="1"/>
                </a:lnTo>
                <a:lnTo>
                  <a:pt x="198" y="2"/>
                </a:lnTo>
                <a:lnTo>
                  <a:pt x="198" y="4"/>
                </a:lnTo>
                <a:lnTo>
                  <a:pt x="199" y="3"/>
                </a:lnTo>
                <a:lnTo>
                  <a:pt x="199" y="3"/>
                </a:lnTo>
                <a:lnTo>
                  <a:pt x="199" y="2"/>
                </a:lnTo>
                <a:lnTo>
                  <a:pt x="200" y="3"/>
                </a:lnTo>
                <a:lnTo>
                  <a:pt x="200" y="3"/>
                </a:lnTo>
                <a:lnTo>
                  <a:pt x="200" y="3"/>
                </a:lnTo>
                <a:lnTo>
                  <a:pt x="201" y="4"/>
                </a:lnTo>
                <a:lnTo>
                  <a:pt x="201" y="3"/>
                </a:lnTo>
                <a:lnTo>
                  <a:pt x="202" y="2"/>
                </a:lnTo>
                <a:lnTo>
                  <a:pt x="202" y="2"/>
                </a:lnTo>
                <a:lnTo>
                  <a:pt x="202" y="1"/>
                </a:lnTo>
                <a:lnTo>
                  <a:pt x="203" y="4"/>
                </a:lnTo>
                <a:lnTo>
                  <a:pt x="203" y="4"/>
                </a:lnTo>
                <a:lnTo>
                  <a:pt x="203" y="3"/>
                </a:lnTo>
                <a:lnTo>
                  <a:pt x="204" y="3"/>
                </a:lnTo>
                <a:lnTo>
                  <a:pt x="204" y="4"/>
                </a:lnTo>
                <a:lnTo>
                  <a:pt x="204" y="2"/>
                </a:lnTo>
                <a:lnTo>
                  <a:pt x="205" y="2"/>
                </a:lnTo>
                <a:lnTo>
                  <a:pt x="205" y="4"/>
                </a:lnTo>
                <a:lnTo>
                  <a:pt x="206" y="3"/>
                </a:lnTo>
                <a:lnTo>
                  <a:pt x="206" y="2"/>
                </a:lnTo>
                <a:lnTo>
                  <a:pt x="206" y="2"/>
                </a:lnTo>
                <a:lnTo>
                  <a:pt x="208" y="2"/>
                </a:lnTo>
                <a:lnTo>
                  <a:pt x="208" y="4"/>
                </a:lnTo>
                <a:lnTo>
                  <a:pt x="208" y="1"/>
                </a:lnTo>
                <a:lnTo>
                  <a:pt x="209" y="3"/>
                </a:lnTo>
                <a:lnTo>
                  <a:pt x="209" y="1"/>
                </a:lnTo>
                <a:lnTo>
                  <a:pt x="209" y="3"/>
                </a:lnTo>
                <a:lnTo>
                  <a:pt x="210" y="1"/>
                </a:lnTo>
                <a:lnTo>
                  <a:pt x="210" y="2"/>
                </a:lnTo>
                <a:lnTo>
                  <a:pt x="211" y="2"/>
                </a:lnTo>
                <a:lnTo>
                  <a:pt x="211" y="3"/>
                </a:lnTo>
                <a:lnTo>
                  <a:pt x="211" y="1"/>
                </a:lnTo>
                <a:lnTo>
                  <a:pt x="212" y="2"/>
                </a:lnTo>
                <a:lnTo>
                  <a:pt x="212" y="3"/>
                </a:lnTo>
                <a:lnTo>
                  <a:pt x="212" y="3"/>
                </a:lnTo>
                <a:lnTo>
                  <a:pt x="213" y="2"/>
                </a:lnTo>
                <a:lnTo>
                  <a:pt x="213" y="2"/>
                </a:lnTo>
                <a:lnTo>
                  <a:pt x="213" y="2"/>
                </a:lnTo>
                <a:lnTo>
                  <a:pt x="214" y="4"/>
                </a:lnTo>
                <a:lnTo>
                  <a:pt x="214" y="2"/>
                </a:lnTo>
                <a:lnTo>
                  <a:pt x="215" y="3"/>
                </a:lnTo>
                <a:lnTo>
                  <a:pt x="215" y="3"/>
                </a:lnTo>
                <a:lnTo>
                  <a:pt x="215" y="3"/>
                </a:lnTo>
                <a:lnTo>
                  <a:pt x="217" y="4"/>
                </a:lnTo>
                <a:lnTo>
                  <a:pt x="217" y="4"/>
                </a:lnTo>
                <a:lnTo>
                  <a:pt x="217" y="2"/>
                </a:lnTo>
                <a:lnTo>
                  <a:pt x="218" y="4"/>
                </a:lnTo>
                <a:lnTo>
                  <a:pt x="218" y="2"/>
                </a:lnTo>
                <a:lnTo>
                  <a:pt x="219" y="4"/>
                </a:lnTo>
                <a:lnTo>
                  <a:pt x="219" y="2"/>
                </a:lnTo>
                <a:lnTo>
                  <a:pt x="219" y="2"/>
                </a:lnTo>
                <a:lnTo>
                  <a:pt x="220" y="2"/>
                </a:lnTo>
                <a:lnTo>
                  <a:pt x="220" y="3"/>
                </a:lnTo>
                <a:lnTo>
                  <a:pt x="220" y="3"/>
                </a:lnTo>
                <a:lnTo>
                  <a:pt x="221" y="2"/>
                </a:lnTo>
                <a:lnTo>
                  <a:pt x="221" y="2"/>
                </a:lnTo>
                <a:lnTo>
                  <a:pt x="221" y="3"/>
                </a:lnTo>
                <a:lnTo>
                  <a:pt x="222" y="1"/>
                </a:lnTo>
                <a:lnTo>
                  <a:pt x="222" y="3"/>
                </a:lnTo>
                <a:lnTo>
                  <a:pt x="223" y="2"/>
                </a:lnTo>
                <a:lnTo>
                  <a:pt x="223" y="3"/>
                </a:lnTo>
                <a:lnTo>
                  <a:pt x="223" y="2"/>
                </a:lnTo>
                <a:lnTo>
                  <a:pt x="224" y="2"/>
                </a:lnTo>
                <a:lnTo>
                  <a:pt x="224" y="3"/>
                </a:lnTo>
                <a:lnTo>
                  <a:pt x="224" y="4"/>
                </a:lnTo>
                <a:lnTo>
                  <a:pt x="226" y="3"/>
                </a:lnTo>
                <a:lnTo>
                  <a:pt x="226" y="2"/>
                </a:lnTo>
                <a:lnTo>
                  <a:pt x="226" y="2"/>
                </a:lnTo>
                <a:lnTo>
                  <a:pt x="227" y="1"/>
                </a:lnTo>
                <a:lnTo>
                  <a:pt x="227" y="1"/>
                </a:lnTo>
                <a:lnTo>
                  <a:pt x="228" y="1"/>
                </a:lnTo>
                <a:lnTo>
                  <a:pt x="228" y="2"/>
                </a:lnTo>
                <a:lnTo>
                  <a:pt x="228" y="2"/>
                </a:lnTo>
                <a:lnTo>
                  <a:pt x="229" y="3"/>
                </a:lnTo>
                <a:lnTo>
                  <a:pt x="229" y="2"/>
                </a:lnTo>
                <a:lnTo>
                  <a:pt x="229" y="2"/>
                </a:lnTo>
                <a:lnTo>
                  <a:pt x="230" y="3"/>
                </a:lnTo>
                <a:lnTo>
                  <a:pt x="230" y="3"/>
                </a:lnTo>
                <a:lnTo>
                  <a:pt x="230" y="3"/>
                </a:lnTo>
                <a:lnTo>
                  <a:pt x="231" y="2"/>
                </a:lnTo>
                <a:lnTo>
                  <a:pt x="231" y="4"/>
                </a:lnTo>
                <a:lnTo>
                  <a:pt x="232" y="4"/>
                </a:lnTo>
                <a:lnTo>
                  <a:pt x="232" y="4"/>
                </a:lnTo>
                <a:lnTo>
                  <a:pt x="232" y="4"/>
                </a:lnTo>
                <a:lnTo>
                  <a:pt x="233" y="4"/>
                </a:lnTo>
                <a:lnTo>
                  <a:pt x="233" y="3"/>
                </a:lnTo>
                <a:lnTo>
                  <a:pt x="233" y="1"/>
                </a:lnTo>
                <a:lnTo>
                  <a:pt x="235" y="3"/>
                </a:lnTo>
                <a:lnTo>
                  <a:pt x="235" y="3"/>
                </a:lnTo>
                <a:lnTo>
                  <a:pt x="235" y="1"/>
                </a:lnTo>
                <a:lnTo>
                  <a:pt x="236" y="4"/>
                </a:lnTo>
                <a:lnTo>
                  <a:pt x="236" y="2"/>
                </a:lnTo>
                <a:lnTo>
                  <a:pt x="237" y="3"/>
                </a:lnTo>
                <a:lnTo>
                  <a:pt x="237" y="3"/>
                </a:lnTo>
                <a:lnTo>
                  <a:pt x="237" y="4"/>
                </a:lnTo>
                <a:lnTo>
                  <a:pt x="238" y="3"/>
                </a:lnTo>
                <a:lnTo>
                  <a:pt x="238" y="3"/>
                </a:lnTo>
                <a:lnTo>
                  <a:pt x="238" y="4"/>
                </a:lnTo>
                <a:lnTo>
                  <a:pt x="239" y="4"/>
                </a:lnTo>
                <a:lnTo>
                  <a:pt x="239" y="2"/>
                </a:lnTo>
                <a:lnTo>
                  <a:pt x="239" y="2"/>
                </a:lnTo>
                <a:lnTo>
                  <a:pt x="240" y="1"/>
                </a:lnTo>
                <a:lnTo>
                  <a:pt x="240" y="3"/>
                </a:lnTo>
                <a:lnTo>
                  <a:pt x="241" y="3"/>
                </a:lnTo>
                <a:lnTo>
                  <a:pt x="241" y="2"/>
                </a:lnTo>
                <a:lnTo>
                  <a:pt x="241" y="3"/>
                </a:lnTo>
                <a:lnTo>
                  <a:pt x="242" y="4"/>
                </a:lnTo>
                <a:lnTo>
                  <a:pt x="242" y="3"/>
                </a:lnTo>
                <a:lnTo>
                  <a:pt x="242" y="4"/>
                </a:lnTo>
                <a:lnTo>
                  <a:pt x="244" y="4"/>
                </a:lnTo>
                <a:lnTo>
                  <a:pt x="244" y="4"/>
                </a:lnTo>
                <a:lnTo>
                  <a:pt x="244" y="3"/>
                </a:lnTo>
                <a:lnTo>
                  <a:pt x="245" y="3"/>
                </a:lnTo>
                <a:lnTo>
                  <a:pt x="245" y="2"/>
                </a:lnTo>
                <a:lnTo>
                  <a:pt x="246" y="2"/>
                </a:lnTo>
                <a:lnTo>
                  <a:pt x="246" y="1"/>
                </a:lnTo>
                <a:lnTo>
                  <a:pt x="246" y="4"/>
                </a:lnTo>
                <a:lnTo>
                  <a:pt x="247" y="3"/>
                </a:lnTo>
                <a:lnTo>
                  <a:pt x="247" y="3"/>
                </a:lnTo>
                <a:lnTo>
                  <a:pt x="247" y="2"/>
                </a:lnTo>
                <a:lnTo>
                  <a:pt x="248" y="4"/>
                </a:lnTo>
                <a:lnTo>
                  <a:pt x="248" y="3"/>
                </a:lnTo>
                <a:lnTo>
                  <a:pt x="248" y="2"/>
                </a:lnTo>
                <a:lnTo>
                  <a:pt x="249" y="4"/>
                </a:lnTo>
                <a:lnTo>
                  <a:pt x="249" y="3"/>
                </a:lnTo>
                <a:lnTo>
                  <a:pt x="250" y="4"/>
                </a:lnTo>
                <a:lnTo>
                  <a:pt x="250" y="2"/>
                </a:lnTo>
                <a:lnTo>
                  <a:pt x="250" y="1"/>
                </a:lnTo>
                <a:lnTo>
                  <a:pt x="251" y="2"/>
                </a:lnTo>
                <a:lnTo>
                  <a:pt x="251" y="1"/>
                </a:lnTo>
                <a:lnTo>
                  <a:pt x="251" y="1"/>
                </a:lnTo>
                <a:lnTo>
                  <a:pt x="253" y="2"/>
                </a:lnTo>
                <a:lnTo>
                  <a:pt x="253" y="2"/>
                </a:lnTo>
                <a:lnTo>
                  <a:pt x="253" y="1"/>
                </a:lnTo>
                <a:lnTo>
                  <a:pt x="254" y="4"/>
                </a:lnTo>
                <a:lnTo>
                  <a:pt x="254" y="4"/>
                </a:lnTo>
                <a:lnTo>
                  <a:pt x="255" y="2"/>
                </a:lnTo>
                <a:lnTo>
                  <a:pt x="255" y="4"/>
                </a:lnTo>
                <a:lnTo>
                  <a:pt x="255" y="3"/>
                </a:lnTo>
                <a:lnTo>
                  <a:pt x="256" y="3"/>
                </a:lnTo>
                <a:lnTo>
                  <a:pt x="256" y="3"/>
                </a:lnTo>
                <a:lnTo>
                  <a:pt x="256" y="4"/>
                </a:lnTo>
                <a:lnTo>
                  <a:pt x="257" y="2"/>
                </a:lnTo>
                <a:lnTo>
                  <a:pt x="257" y="2"/>
                </a:lnTo>
                <a:lnTo>
                  <a:pt x="257" y="4"/>
                </a:lnTo>
                <a:lnTo>
                  <a:pt x="258" y="3"/>
                </a:lnTo>
                <a:lnTo>
                  <a:pt x="258" y="3"/>
                </a:lnTo>
                <a:lnTo>
                  <a:pt x="259" y="1"/>
                </a:lnTo>
                <a:lnTo>
                  <a:pt x="259" y="4"/>
                </a:lnTo>
                <a:lnTo>
                  <a:pt x="259" y="3"/>
                </a:lnTo>
                <a:lnTo>
                  <a:pt x="260" y="2"/>
                </a:lnTo>
                <a:lnTo>
                  <a:pt x="260" y="2"/>
                </a:lnTo>
                <a:lnTo>
                  <a:pt x="260" y="3"/>
                </a:lnTo>
                <a:lnTo>
                  <a:pt x="262" y="3"/>
                </a:lnTo>
                <a:lnTo>
                  <a:pt x="262" y="2"/>
                </a:lnTo>
                <a:lnTo>
                  <a:pt x="263" y="1"/>
                </a:lnTo>
                <a:lnTo>
                  <a:pt x="263" y="4"/>
                </a:lnTo>
                <a:lnTo>
                  <a:pt x="263" y="4"/>
                </a:lnTo>
                <a:lnTo>
                  <a:pt x="264" y="4"/>
                </a:lnTo>
                <a:lnTo>
                  <a:pt x="264" y="1"/>
                </a:lnTo>
                <a:lnTo>
                  <a:pt x="264" y="3"/>
                </a:lnTo>
                <a:lnTo>
                  <a:pt x="265" y="2"/>
                </a:lnTo>
                <a:lnTo>
                  <a:pt x="265" y="1"/>
                </a:lnTo>
                <a:lnTo>
                  <a:pt x="265" y="4"/>
                </a:lnTo>
                <a:lnTo>
                  <a:pt x="266" y="3"/>
                </a:lnTo>
                <a:lnTo>
                  <a:pt x="266" y="1"/>
                </a:lnTo>
                <a:lnTo>
                  <a:pt x="267" y="4"/>
                </a:lnTo>
                <a:lnTo>
                  <a:pt x="267" y="3"/>
                </a:lnTo>
                <a:lnTo>
                  <a:pt x="267" y="3"/>
                </a:lnTo>
                <a:lnTo>
                  <a:pt x="268" y="2"/>
                </a:lnTo>
                <a:lnTo>
                  <a:pt x="268" y="4"/>
                </a:lnTo>
                <a:lnTo>
                  <a:pt x="268" y="4"/>
                </a:lnTo>
                <a:lnTo>
                  <a:pt x="269" y="3"/>
                </a:lnTo>
                <a:lnTo>
                  <a:pt x="269" y="3"/>
                </a:lnTo>
                <a:lnTo>
                  <a:pt x="269" y="3"/>
                </a:lnTo>
                <a:lnTo>
                  <a:pt x="271" y="3"/>
                </a:lnTo>
                <a:lnTo>
                  <a:pt x="271" y="2"/>
                </a:lnTo>
                <a:lnTo>
                  <a:pt x="272" y="4"/>
                </a:lnTo>
                <a:lnTo>
                  <a:pt x="272" y="3"/>
                </a:lnTo>
                <a:lnTo>
                  <a:pt x="272" y="2"/>
                </a:lnTo>
                <a:lnTo>
                  <a:pt x="273" y="1"/>
                </a:lnTo>
                <a:lnTo>
                  <a:pt x="273" y="1"/>
                </a:lnTo>
                <a:lnTo>
                  <a:pt x="273" y="3"/>
                </a:lnTo>
                <a:lnTo>
                  <a:pt x="274" y="4"/>
                </a:lnTo>
                <a:lnTo>
                  <a:pt x="274" y="2"/>
                </a:lnTo>
                <a:lnTo>
                  <a:pt x="274" y="4"/>
                </a:lnTo>
                <a:lnTo>
                  <a:pt x="275" y="4"/>
                </a:lnTo>
                <a:lnTo>
                  <a:pt x="275" y="4"/>
                </a:lnTo>
                <a:lnTo>
                  <a:pt x="276" y="3"/>
                </a:lnTo>
                <a:lnTo>
                  <a:pt x="276" y="3"/>
                </a:lnTo>
                <a:lnTo>
                  <a:pt x="276" y="3"/>
                </a:lnTo>
                <a:lnTo>
                  <a:pt x="277" y="4"/>
                </a:lnTo>
                <a:lnTo>
                  <a:pt x="277" y="3"/>
                </a:lnTo>
                <a:lnTo>
                  <a:pt x="277" y="3"/>
                </a:lnTo>
                <a:lnTo>
                  <a:pt x="278" y="3"/>
                </a:lnTo>
                <a:lnTo>
                  <a:pt x="278" y="3"/>
                </a:lnTo>
                <a:lnTo>
                  <a:pt x="278" y="4"/>
                </a:lnTo>
                <a:lnTo>
                  <a:pt x="280" y="4"/>
                </a:lnTo>
                <a:lnTo>
                  <a:pt x="280" y="2"/>
                </a:lnTo>
                <a:lnTo>
                  <a:pt x="281" y="4"/>
                </a:lnTo>
                <a:lnTo>
                  <a:pt x="281" y="2"/>
                </a:lnTo>
                <a:lnTo>
                  <a:pt x="281" y="2"/>
                </a:lnTo>
                <a:lnTo>
                  <a:pt x="282" y="3"/>
                </a:lnTo>
                <a:lnTo>
                  <a:pt x="282" y="4"/>
                </a:lnTo>
                <a:lnTo>
                  <a:pt x="282" y="3"/>
                </a:lnTo>
                <a:lnTo>
                  <a:pt x="283" y="3"/>
                </a:lnTo>
                <a:lnTo>
                  <a:pt x="283" y="3"/>
                </a:lnTo>
                <a:lnTo>
                  <a:pt x="283" y="3"/>
                </a:lnTo>
                <a:lnTo>
                  <a:pt x="284" y="1"/>
                </a:lnTo>
                <a:lnTo>
                  <a:pt x="284" y="3"/>
                </a:lnTo>
                <a:lnTo>
                  <a:pt x="285" y="3"/>
                </a:lnTo>
                <a:lnTo>
                  <a:pt x="285" y="4"/>
                </a:lnTo>
                <a:lnTo>
                  <a:pt x="285" y="4"/>
                </a:lnTo>
                <a:lnTo>
                  <a:pt x="286" y="3"/>
                </a:lnTo>
                <a:lnTo>
                  <a:pt x="286" y="3"/>
                </a:lnTo>
                <a:lnTo>
                  <a:pt x="286" y="3"/>
                </a:lnTo>
                <a:lnTo>
                  <a:pt x="287" y="2"/>
                </a:lnTo>
                <a:lnTo>
                  <a:pt x="287" y="3"/>
                </a:lnTo>
                <a:lnTo>
                  <a:pt x="287" y="3"/>
                </a:lnTo>
                <a:lnTo>
                  <a:pt x="289" y="3"/>
                </a:lnTo>
                <a:lnTo>
                  <a:pt x="289" y="2"/>
                </a:lnTo>
                <a:lnTo>
                  <a:pt x="290" y="4"/>
                </a:lnTo>
                <a:lnTo>
                  <a:pt x="290" y="3"/>
                </a:lnTo>
                <a:lnTo>
                  <a:pt x="290" y="4"/>
                </a:lnTo>
                <a:lnTo>
                  <a:pt x="291" y="3"/>
                </a:lnTo>
                <a:lnTo>
                  <a:pt x="291" y="2"/>
                </a:lnTo>
                <a:lnTo>
                  <a:pt x="291" y="3"/>
                </a:lnTo>
                <a:lnTo>
                  <a:pt x="292" y="1"/>
                </a:lnTo>
                <a:lnTo>
                  <a:pt x="292" y="1"/>
                </a:lnTo>
                <a:lnTo>
                  <a:pt x="292" y="4"/>
                </a:lnTo>
                <a:lnTo>
                  <a:pt x="293" y="3"/>
                </a:lnTo>
                <a:lnTo>
                  <a:pt x="293" y="3"/>
                </a:lnTo>
                <a:lnTo>
                  <a:pt x="294" y="2"/>
                </a:lnTo>
                <a:lnTo>
                  <a:pt x="294" y="2"/>
                </a:lnTo>
                <a:lnTo>
                  <a:pt x="294" y="3"/>
                </a:lnTo>
                <a:lnTo>
                  <a:pt x="295" y="2"/>
                </a:lnTo>
                <a:lnTo>
                  <a:pt x="295" y="3"/>
                </a:lnTo>
                <a:lnTo>
                  <a:pt x="295" y="4"/>
                </a:lnTo>
                <a:lnTo>
                  <a:pt x="296" y="3"/>
                </a:lnTo>
                <a:lnTo>
                  <a:pt x="296" y="3"/>
                </a:lnTo>
                <a:lnTo>
                  <a:pt x="296" y="1"/>
                </a:lnTo>
                <a:lnTo>
                  <a:pt x="298" y="2"/>
                </a:lnTo>
                <a:lnTo>
                  <a:pt x="298" y="4"/>
                </a:lnTo>
                <a:lnTo>
                  <a:pt x="299" y="3"/>
                </a:lnTo>
                <a:lnTo>
                  <a:pt x="299" y="2"/>
                </a:lnTo>
                <a:lnTo>
                  <a:pt x="299" y="2"/>
                </a:lnTo>
                <a:lnTo>
                  <a:pt x="300" y="1"/>
                </a:lnTo>
                <a:lnTo>
                  <a:pt x="300" y="3"/>
                </a:lnTo>
                <a:lnTo>
                  <a:pt x="300" y="3"/>
                </a:lnTo>
                <a:lnTo>
                  <a:pt x="301" y="3"/>
                </a:lnTo>
                <a:lnTo>
                  <a:pt x="301" y="1"/>
                </a:lnTo>
                <a:lnTo>
                  <a:pt x="302" y="3"/>
                </a:lnTo>
                <a:lnTo>
                  <a:pt x="302" y="2"/>
                </a:lnTo>
                <a:lnTo>
                  <a:pt x="302" y="3"/>
                </a:lnTo>
                <a:lnTo>
                  <a:pt x="303" y="3"/>
                </a:lnTo>
                <a:lnTo>
                  <a:pt x="303" y="3"/>
                </a:lnTo>
                <a:lnTo>
                  <a:pt x="303" y="3"/>
                </a:lnTo>
                <a:lnTo>
                  <a:pt x="304" y="3"/>
                </a:lnTo>
                <a:lnTo>
                  <a:pt x="304" y="4"/>
                </a:lnTo>
                <a:lnTo>
                  <a:pt x="304" y="1"/>
                </a:lnTo>
                <a:lnTo>
                  <a:pt x="305" y="4"/>
                </a:lnTo>
                <a:lnTo>
                  <a:pt x="305" y="3"/>
                </a:lnTo>
                <a:lnTo>
                  <a:pt x="307" y="4"/>
                </a:lnTo>
                <a:lnTo>
                  <a:pt x="307" y="4"/>
                </a:lnTo>
                <a:lnTo>
                  <a:pt x="307" y="4"/>
                </a:lnTo>
                <a:lnTo>
                  <a:pt x="308" y="1"/>
                </a:lnTo>
                <a:lnTo>
                  <a:pt x="308" y="4"/>
                </a:lnTo>
                <a:lnTo>
                  <a:pt x="308" y="1"/>
                </a:lnTo>
                <a:lnTo>
                  <a:pt x="309" y="3"/>
                </a:lnTo>
                <a:lnTo>
                  <a:pt x="309" y="1"/>
                </a:lnTo>
                <a:lnTo>
                  <a:pt x="309" y="1"/>
                </a:lnTo>
                <a:lnTo>
                  <a:pt x="310" y="3"/>
                </a:lnTo>
                <a:lnTo>
                  <a:pt x="310" y="4"/>
                </a:lnTo>
                <a:lnTo>
                  <a:pt x="311" y="2"/>
                </a:lnTo>
                <a:lnTo>
                  <a:pt x="311" y="1"/>
                </a:lnTo>
                <a:lnTo>
                  <a:pt x="311" y="2"/>
                </a:lnTo>
                <a:lnTo>
                  <a:pt x="312" y="3"/>
                </a:lnTo>
                <a:lnTo>
                  <a:pt x="312" y="2"/>
                </a:lnTo>
                <a:lnTo>
                  <a:pt x="312" y="2"/>
                </a:lnTo>
                <a:lnTo>
                  <a:pt x="313" y="2"/>
                </a:lnTo>
                <a:lnTo>
                  <a:pt x="313" y="3"/>
                </a:lnTo>
                <a:lnTo>
                  <a:pt x="313" y="3"/>
                </a:lnTo>
                <a:lnTo>
                  <a:pt x="314" y="3"/>
                </a:lnTo>
                <a:lnTo>
                  <a:pt x="314" y="4"/>
                </a:lnTo>
                <a:lnTo>
                  <a:pt x="316" y="3"/>
                </a:lnTo>
                <a:lnTo>
                  <a:pt x="316" y="3"/>
                </a:lnTo>
                <a:lnTo>
                  <a:pt x="316" y="4"/>
                </a:lnTo>
                <a:lnTo>
                  <a:pt x="317" y="3"/>
                </a:lnTo>
                <a:lnTo>
                  <a:pt x="317" y="4"/>
                </a:lnTo>
                <a:lnTo>
                  <a:pt x="317" y="2"/>
                </a:lnTo>
                <a:lnTo>
                  <a:pt x="318" y="2"/>
                </a:lnTo>
                <a:lnTo>
                  <a:pt x="318" y="2"/>
                </a:lnTo>
                <a:lnTo>
                  <a:pt x="318" y="3"/>
                </a:lnTo>
                <a:lnTo>
                  <a:pt x="319" y="3"/>
                </a:lnTo>
                <a:lnTo>
                  <a:pt x="319" y="3"/>
                </a:lnTo>
                <a:lnTo>
                  <a:pt x="320" y="2"/>
                </a:lnTo>
                <a:lnTo>
                  <a:pt x="320" y="3"/>
                </a:lnTo>
                <a:lnTo>
                  <a:pt x="320" y="2"/>
                </a:lnTo>
                <a:lnTo>
                  <a:pt x="321" y="2"/>
                </a:lnTo>
                <a:lnTo>
                  <a:pt x="321" y="1"/>
                </a:lnTo>
                <a:lnTo>
                  <a:pt x="321" y="3"/>
                </a:lnTo>
                <a:lnTo>
                  <a:pt x="322" y="3"/>
                </a:lnTo>
                <a:lnTo>
                  <a:pt x="322" y="2"/>
                </a:lnTo>
                <a:lnTo>
                  <a:pt x="322" y="3"/>
                </a:lnTo>
                <a:lnTo>
                  <a:pt x="323" y="2"/>
                </a:lnTo>
                <a:lnTo>
                  <a:pt x="323" y="2"/>
                </a:lnTo>
                <a:lnTo>
                  <a:pt x="325" y="2"/>
                </a:lnTo>
                <a:lnTo>
                  <a:pt x="325" y="3"/>
                </a:lnTo>
                <a:lnTo>
                  <a:pt x="325" y="3"/>
                </a:lnTo>
                <a:lnTo>
                  <a:pt x="326" y="2"/>
                </a:lnTo>
                <a:lnTo>
                  <a:pt x="326" y="4"/>
                </a:lnTo>
                <a:lnTo>
                  <a:pt x="326" y="3"/>
                </a:lnTo>
                <a:lnTo>
                  <a:pt x="327" y="2"/>
                </a:lnTo>
                <a:lnTo>
                  <a:pt x="327" y="1"/>
                </a:lnTo>
                <a:lnTo>
                  <a:pt x="327" y="2"/>
                </a:lnTo>
                <a:lnTo>
                  <a:pt x="328" y="3"/>
                </a:lnTo>
                <a:lnTo>
                  <a:pt x="328" y="3"/>
                </a:lnTo>
                <a:lnTo>
                  <a:pt x="329" y="2"/>
                </a:lnTo>
                <a:lnTo>
                  <a:pt x="329" y="2"/>
                </a:lnTo>
                <a:lnTo>
                  <a:pt x="329" y="1"/>
                </a:lnTo>
                <a:lnTo>
                  <a:pt x="330" y="4"/>
                </a:lnTo>
                <a:lnTo>
                  <a:pt x="330" y="3"/>
                </a:lnTo>
                <a:lnTo>
                  <a:pt x="330" y="2"/>
                </a:lnTo>
                <a:lnTo>
                  <a:pt x="331" y="4"/>
                </a:lnTo>
                <a:lnTo>
                  <a:pt x="331" y="2"/>
                </a:lnTo>
                <a:lnTo>
                  <a:pt x="331" y="3"/>
                </a:lnTo>
                <a:lnTo>
                  <a:pt x="332" y="2"/>
                </a:lnTo>
                <a:lnTo>
                  <a:pt x="332" y="3"/>
                </a:lnTo>
                <a:lnTo>
                  <a:pt x="334" y="4"/>
                </a:lnTo>
                <a:lnTo>
                  <a:pt x="334" y="1"/>
                </a:lnTo>
                <a:lnTo>
                  <a:pt x="334" y="4"/>
                </a:lnTo>
                <a:lnTo>
                  <a:pt x="335" y="4"/>
                </a:lnTo>
                <a:lnTo>
                  <a:pt x="335" y="3"/>
                </a:lnTo>
                <a:lnTo>
                  <a:pt x="335" y="3"/>
                </a:lnTo>
                <a:lnTo>
                  <a:pt x="336" y="3"/>
                </a:lnTo>
                <a:lnTo>
                  <a:pt x="336" y="3"/>
                </a:lnTo>
                <a:lnTo>
                  <a:pt x="336" y="3"/>
                </a:lnTo>
                <a:lnTo>
                  <a:pt x="337" y="4"/>
                </a:lnTo>
                <a:lnTo>
                  <a:pt x="337" y="3"/>
                </a:lnTo>
                <a:lnTo>
                  <a:pt x="338" y="3"/>
                </a:lnTo>
                <a:lnTo>
                  <a:pt x="338" y="2"/>
                </a:lnTo>
                <a:lnTo>
                  <a:pt x="338" y="3"/>
                </a:lnTo>
                <a:lnTo>
                  <a:pt x="339" y="4"/>
                </a:lnTo>
                <a:lnTo>
                  <a:pt x="339" y="1"/>
                </a:lnTo>
                <a:lnTo>
                  <a:pt x="339" y="3"/>
                </a:lnTo>
                <a:lnTo>
                  <a:pt x="340" y="3"/>
                </a:lnTo>
                <a:lnTo>
                  <a:pt x="340" y="1"/>
                </a:lnTo>
                <a:lnTo>
                  <a:pt x="340" y="2"/>
                </a:lnTo>
                <a:lnTo>
                  <a:pt x="341" y="3"/>
                </a:lnTo>
                <a:lnTo>
                  <a:pt x="341" y="2"/>
                </a:lnTo>
                <a:lnTo>
                  <a:pt x="343" y="3"/>
                </a:lnTo>
                <a:lnTo>
                  <a:pt x="343" y="4"/>
                </a:lnTo>
                <a:lnTo>
                  <a:pt x="343" y="2"/>
                </a:lnTo>
                <a:lnTo>
                  <a:pt x="344" y="2"/>
                </a:lnTo>
                <a:lnTo>
                  <a:pt x="344" y="4"/>
                </a:lnTo>
                <a:lnTo>
                  <a:pt x="344" y="2"/>
                </a:lnTo>
                <a:lnTo>
                  <a:pt x="345" y="3"/>
                </a:lnTo>
                <a:lnTo>
                  <a:pt x="345" y="4"/>
                </a:lnTo>
                <a:lnTo>
                  <a:pt x="346" y="3"/>
                </a:lnTo>
                <a:lnTo>
                  <a:pt x="346" y="4"/>
                </a:lnTo>
                <a:lnTo>
                  <a:pt x="346" y="4"/>
                </a:lnTo>
                <a:lnTo>
                  <a:pt x="347" y="2"/>
                </a:lnTo>
                <a:lnTo>
                  <a:pt x="347" y="3"/>
                </a:lnTo>
                <a:lnTo>
                  <a:pt x="347" y="3"/>
                </a:lnTo>
                <a:lnTo>
                  <a:pt x="348" y="3"/>
                </a:lnTo>
                <a:lnTo>
                  <a:pt x="348" y="2"/>
                </a:lnTo>
                <a:lnTo>
                  <a:pt x="348" y="2"/>
                </a:lnTo>
                <a:lnTo>
                  <a:pt x="349" y="2"/>
                </a:lnTo>
                <a:lnTo>
                  <a:pt x="349" y="3"/>
                </a:lnTo>
                <a:lnTo>
                  <a:pt x="350" y="3"/>
                </a:lnTo>
                <a:lnTo>
                  <a:pt x="350" y="3"/>
                </a:lnTo>
                <a:lnTo>
                  <a:pt x="350" y="4"/>
                </a:lnTo>
                <a:lnTo>
                  <a:pt x="352" y="2"/>
                </a:lnTo>
                <a:lnTo>
                  <a:pt x="352" y="3"/>
                </a:lnTo>
                <a:lnTo>
                  <a:pt x="352" y="4"/>
                </a:lnTo>
                <a:lnTo>
                  <a:pt x="353" y="4"/>
                </a:lnTo>
                <a:lnTo>
                  <a:pt x="353" y="4"/>
                </a:lnTo>
                <a:lnTo>
                  <a:pt x="353" y="3"/>
                </a:lnTo>
                <a:lnTo>
                  <a:pt x="354" y="1"/>
                </a:lnTo>
                <a:lnTo>
                  <a:pt x="354" y="3"/>
                </a:lnTo>
                <a:lnTo>
                  <a:pt x="355" y="3"/>
                </a:lnTo>
                <a:lnTo>
                  <a:pt x="355" y="4"/>
                </a:lnTo>
                <a:lnTo>
                  <a:pt x="355" y="2"/>
                </a:lnTo>
                <a:lnTo>
                  <a:pt x="356" y="1"/>
                </a:lnTo>
                <a:lnTo>
                  <a:pt x="356" y="2"/>
                </a:lnTo>
                <a:lnTo>
                  <a:pt x="356" y="3"/>
                </a:lnTo>
                <a:lnTo>
                  <a:pt x="357" y="3"/>
                </a:lnTo>
                <a:lnTo>
                  <a:pt x="357" y="4"/>
                </a:lnTo>
                <a:lnTo>
                  <a:pt x="357" y="4"/>
                </a:lnTo>
                <a:lnTo>
                  <a:pt x="358" y="2"/>
                </a:lnTo>
                <a:lnTo>
                  <a:pt x="358" y="3"/>
                </a:lnTo>
                <a:lnTo>
                  <a:pt x="359" y="3"/>
                </a:lnTo>
                <a:lnTo>
                  <a:pt x="359" y="3"/>
                </a:lnTo>
                <a:lnTo>
                  <a:pt x="359" y="4"/>
                </a:lnTo>
                <a:lnTo>
                  <a:pt x="361" y="1"/>
                </a:lnTo>
                <a:lnTo>
                  <a:pt x="361" y="2"/>
                </a:lnTo>
                <a:lnTo>
                  <a:pt x="361" y="4"/>
                </a:lnTo>
                <a:lnTo>
                  <a:pt x="362" y="2"/>
                </a:lnTo>
                <a:lnTo>
                  <a:pt x="362" y="4"/>
                </a:lnTo>
                <a:lnTo>
                  <a:pt x="362" y="3"/>
                </a:lnTo>
                <a:lnTo>
                  <a:pt x="363" y="2"/>
                </a:lnTo>
                <a:lnTo>
                  <a:pt x="363" y="2"/>
                </a:lnTo>
                <a:lnTo>
                  <a:pt x="364" y="3"/>
                </a:lnTo>
                <a:lnTo>
                  <a:pt x="364" y="3"/>
                </a:lnTo>
                <a:lnTo>
                  <a:pt x="364" y="4"/>
                </a:lnTo>
                <a:lnTo>
                  <a:pt x="365" y="3"/>
                </a:lnTo>
                <a:lnTo>
                  <a:pt x="365" y="4"/>
                </a:lnTo>
                <a:lnTo>
                  <a:pt x="365" y="4"/>
                </a:lnTo>
                <a:lnTo>
                  <a:pt x="366" y="3"/>
                </a:lnTo>
                <a:lnTo>
                  <a:pt x="366" y="3"/>
                </a:lnTo>
                <a:lnTo>
                  <a:pt x="366" y="3"/>
                </a:lnTo>
                <a:lnTo>
                  <a:pt x="367" y="4"/>
                </a:lnTo>
                <a:lnTo>
                  <a:pt x="367" y="3"/>
                </a:lnTo>
                <a:lnTo>
                  <a:pt x="368" y="3"/>
                </a:lnTo>
                <a:lnTo>
                  <a:pt x="368" y="4"/>
                </a:lnTo>
                <a:lnTo>
                  <a:pt x="368" y="3"/>
                </a:lnTo>
                <a:lnTo>
                  <a:pt x="370" y="3"/>
                </a:lnTo>
                <a:lnTo>
                  <a:pt x="370" y="2"/>
                </a:lnTo>
                <a:lnTo>
                  <a:pt x="370" y="4"/>
                </a:lnTo>
                <a:lnTo>
                  <a:pt x="371" y="2"/>
                </a:lnTo>
                <a:lnTo>
                  <a:pt x="371" y="2"/>
                </a:lnTo>
                <a:lnTo>
                  <a:pt x="371" y="3"/>
                </a:lnTo>
                <a:lnTo>
                  <a:pt x="372" y="3"/>
                </a:lnTo>
                <a:lnTo>
                  <a:pt x="372" y="3"/>
                </a:lnTo>
                <a:lnTo>
                  <a:pt x="373" y="3"/>
                </a:lnTo>
                <a:lnTo>
                  <a:pt x="373" y="4"/>
                </a:lnTo>
                <a:lnTo>
                  <a:pt x="373" y="4"/>
                </a:lnTo>
                <a:lnTo>
                  <a:pt x="374" y="2"/>
                </a:lnTo>
                <a:lnTo>
                  <a:pt x="374" y="3"/>
                </a:lnTo>
                <a:lnTo>
                  <a:pt x="374" y="3"/>
                </a:lnTo>
                <a:lnTo>
                  <a:pt x="375" y="3"/>
                </a:lnTo>
                <a:lnTo>
                  <a:pt x="375" y="1"/>
                </a:lnTo>
                <a:lnTo>
                  <a:pt x="375" y="2"/>
                </a:lnTo>
                <a:lnTo>
                  <a:pt x="376" y="3"/>
                </a:lnTo>
                <a:lnTo>
                  <a:pt x="376" y="2"/>
                </a:lnTo>
                <a:lnTo>
                  <a:pt x="377" y="2"/>
                </a:lnTo>
                <a:lnTo>
                  <a:pt x="377" y="2"/>
                </a:lnTo>
                <a:lnTo>
                  <a:pt x="377" y="3"/>
                </a:lnTo>
                <a:lnTo>
                  <a:pt x="379" y="3"/>
                </a:lnTo>
                <a:lnTo>
                  <a:pt x="379" y="3"/>
                </a:lnTo>
                <a:lnTo>
                  <a:pt x="379" y="2"/>
                </a:lnTo>
                <a:lnTo>
                  <a:pt x="380" y="2"/>
                </a:lnTo>
                <a:lnTo>
                  <a:pt x="380" y="1"/>
                </a:lnTo>
                <a:lnTo>
                  <a:pt x="380" y="3"/>
                </a:lnTo>
                <a:lnTo>
                  <a:pt x="381" y="2"/>
                </a:lnTo>
                <a:lnTo>
                  <a:pt x="381" y="1"/>
                </a:lnTo>
                <a:lnTo>
                  <a:pt x="382" y="3"/>
                </a:lnTo>
                <a:lnTo>
                  <a:pt x="382" y="1"/>
                </a:lnTo>
                <a:lnTo>
                  <a:pt x="382" y="1"/>
                </a:lnTo>
                <a:lnTo>
                  <a:pt x="383" y="3"/>
                </a:lnTo>
                <a:lnTo>
                  <a:pt x="383" y="1"/>
                </a:lnTo>
                <a:lnTo>
                  <a:pt x="383" y="2"/>
                </a:lnTo>
                <a:lnTo>
                  <a:pt x="384" y="2"/>
                </a:lnTo>
                <a:lnTo>
                  <a:pt x="384" y="2"/>
                </a:lnTo>
                <a:lnTo>
                  <a:pt x="384" y="2"/>
                </a:lnTo>
                <a:lnTo>
                  <a:pt x="385" y="2"/>
                </a:lnTo>
                <a:lnTo>
                  <a:pt x="385" y="3"/>
                </a:lnTo>
                <a:lnTo>
                  <a:pt x="386" y="3"/>
                </a:lnTo>
                <a:lnTo>
                  <a:pt x="386" y="3"/>
                </a:lnTo>
                <a:lnTo>
                  <a:pt x="386" y="3"/>
                </a:lnTo>
                <a:lnTo>
                  <a:pt x="388" y="2"/>
                </a:lnTo>
                <a:lnTo>
                  <a:pt x="388" y="3"/>
                </a:lnTo>
                <a:lnTo>
                  <a:pt x="388" y="2"/>
                </a:lnTo>
                <a:lnTo>
                  <a:pt x="389" y="2"/>
                </a:lnTo>
                <a:lnTo>
                  <a:pt x="389" y="3"/>
                </a:lnTo>
                <a:lnTo>
                  <a:pt x="390" y="2"/>
                </a:lnTo>
                <a:lnTo>
                  <a:pt x="390" y="2"/>
                </a:lnTo>
                <a:lnTo>
                  <a:pt x="390" y="3"/>
                </a:lnTo>
                <a:lnTo>
                  <a:pt x="391" y="4"/>
                </a:lnTo>
                <a:lnTo>
                  <a:pt x="391" y="2"/>
                </a:lnTo>
                <a:lnTo>
                  <a:pt x="391" y="1"/>
                </a:lnTo>
                <a:lnTo>
                  <a:pt x="392" y="3"/>
                </a:lnTo>
                <a:lnTo>
                  <a:pt x="392" y="1"/>
                </a:lnTo>
                <a:lnTo>
                  <a:pt x="392" y="1"/>
                </a:lnTo>
                <a:lnTo>
                  <a:pt x="393" y="2"/>
                </a:lnTo>
                <a:lnTo>
                  <a:pt x="393" y="3"/>
                </a:lnTo>
                <a:lnTo>
                  <a:pt x="394" y="4"/>
                </a:lnTo>
                <a:lnTo>
                  <a:pt x="394" y="3"/>
                </a:lnTo>
                <a:lnTo>
                  <a:pt x="394" y="4"/>
                </a:lnTo>
                <a:lnTo>
                  <a:pt x="395" y="3"/>
                </a:lnTo>
                <a:lnTo>
                  <a:pt x="395" y="3"/>
                </a:lnTo>
                <a:lnTo>
                  <a:pt x="395" y="4"/>
                </a:lnTo>
                <a:lnTo>
                  <a:pt x="397" y="4"/>
                </a:lnTo>
                <a:lnTo>
                  <a:pt x="397" y="2"/>
                </a:lnTo>
                <a:lnTo>
                  <a:pt x="397" y="2"/>
                </a:lnTo>
                <a:lnTo>
                  <a:pt x="398" y="4"/>
                </a:lnTo>
                <a:lnTo>
                  <a:pt x="398" y="2"/>
                </a:lnTo>
                <a:lnTo>
                  <a:pt x="399" y="4"/>
                </a:lnTo>
                <a:lnTo>
                  <a:pt x="399" y="4"/>
                </a:lnTo>
                <a:lnTo>
                  <a:pt x="399" y="4"/>
                </a:lnTo>
                <a:lnTo>
                  <a:pt x="400" y="3"/>
                </a:lnTo>
                <a:lnTo>
                  <a:pt x="400" y="3"/>
                </a:lnTo>
                <a:lnTo>
                  <a:pt x="400" y="1"/>
                </a:lnTo>
                <a:lnTo>
                  <a:pt x="401" y="3"/>
                </a:lnTo>
                <a:lnTo>
                  <a:pt x="401" y="3"/>
                </a:lnTo>
                <a:lnTo>
                  <a:pt x="401" y="1"/>
                </a:lnTo>
                <a:lnTo>
                  <a:pt x="402" y="3"/>
                </a:lnTo>
                <a:lnTo>
                  <a:pt x="402" y="2"/>
                </a:lnTo>
                <a:lnTo>
                  <a:pt x="403" y="3"/>
                </a:lnTo>
                <a:lnTo>
                  <a:pt x="403" y="3"/>
                </a:lnTo>
                <a:lnTo>
                  <a:pt x="403" y="1"/>
                </a:lnTo>
                <a:lnTo>
                  <a:pt x="404" y="3"/>
                </a:lnTo>
                <a:lnTo>
                  <a:pt x="404" y="1"/>
                </a:lnTo>
                <a:lnTo>
                  <a:pt x="404" y="1"/>
                </a:lnTo>
                <a:lnTo>
                  <a:pt x="406" y="3"/>
                </a:lnTo>
                <a:lnTo>
                  <a:pt x="406" y="3"/>
                </a:lnTo>
                <a:lnTo>
                  <a:pt x="406" y="3"/>
                </a:lnTo>
                <a:lnTo>
                  <a:pt x="407" y="2"/>
                </a:lnTo>
                <a:lnTo>
                  <a:pt x="407" y="3"/>
                </a:lnTo>
                <a:lnTo>
                  <a:pt x="408" y="2"/>
                </a:lnTo>
                <a:lnTo>
                  <a:pt x="408" y="2"/>
                </a:lnTo>
                <a:lnTo>
                  <a:pt x="408" y="3"/>
                </a:lnTo>
                <a:lnTo>
                  <a:pt x="409" y="2"/>
                </a:lnTo>
                <a:lnTo>
                  <a:pt x="409" y="2"/>
                </a:lnTo>
                <a:lnTo>
                  <a:pt x="409" y="2"/>
                </a:lnTo>
                <a:lnTo>
                  <a:pt x="410" y="3"/>
                </a:lnTo>
                <a:lnTo>
                  <a:pt x="410" y="3"/>
                </a:lnTo>
                <a:lnTo>
                  <a:pt x="410" y="4"/>
                </a:lnTo>
                <a:lnTo>
                  <a:pt x="411" y="3"/>
                </a:lnTo>
                <a:lnTo>
                  <a:pt x="411" y="3"/>
                </a:lnTo>
                <a:lnTo>
                  <a:pt x="412" y="3"/>
                </a:lnTo>
                <a:lnTo>
                  <a:pt x="412" y="3"/>
                </a:lnTo>
                <a:lnTo>
                  <a:pt x="412" y="2"/>
                </a:lnTo>
                <a:lnTo>
                  <a:pt x="413" y="3"/>
                </a:lnTo>
                <a:lnTo>
                  <a:pt x="413" y="3"/>
                </a:lnTo>
                <a:lnTo>
                  <a:pt x="413" y="3"/>
                </a:lnTo>
                <a:lnTo>
                  <a:pt x="415" y="2"/>
                </a:lnTo>
                <a:lnTo>
                  <a:pt x="415" y="3"/>
                </a:lnTo>
                <a:lnTo>
                  <a:pt x="415" y="3"/>
                </a:lnTo>
                <a:lnTo>
                  <a:pt x="416" y="2"/>
                </a:lnTo>
                <a:lnTo>
                  <a:pt x="416" y="2"/>
                </a:lnTo>
                <a:lnTo>
                  <a:pt x="417" y="4"/>
                </a:lnTo>
                <a:lnTo>
                  <a:pt x="417" y="3"/>
                </a:lnTo>
                <a:lnTo>
                  <a:pt x="417" y="3"/>
                </a:lnTo>
                <a:lnTo>
                  <a:pt x="418" y="4"/>
                </a:lnTo>
                <a:lnTo>
                  <a:pt x="418" y="2"/>
                </a:lnTo>
                <a:lnTo>
                  <a:pt x="418" y="3"/>
                </a:lnTo>
                <a:lnTo>
                  <a:pt x="419" y="3"/>
                </a:lnTo>
                <a:lnTo>
                  <a:pt x="419" y="3"/>
                </a:lnTo>
                <a:lnTo>
                  <a:pt x="419" y="2"/>
                </a:lnTo>
                <a:lnTo>
                  <a:pt x="420" y="3"/>
                </a:lnTo>
                <a:lnTo>
                  <a:pt x="420" y="3"/>
                </a:lnTo>
                <a:lnTo>
                  <a:pt x="421" y="1"/>
                </a:lnTo>
                <a:lnTo>
                  <a:pt x="421" y="1"/>
                </a:lnTo>
                <a:lnTo>
                  <a:pt x="421" y="2"/>
                </a:lnTo>
                <a:lnTo>
                  <a:pt x="422" y="3"/>
                </a:lnTo>
                <a:lnTo>
                  <a:pt x="422" y="2"/>
                </a:lnTo>
                <a:lnTo>
                  <a:pt x="422" y="4"/>
                </a:lnTo>
                <a:lnTo>
                  <a:pt x="424" y="4"/>
                </a:lnTo>
                <a:lnTo>
                  <a:pt x="424" y="4"/>
                </a:lnTo>
                <a:lnTo>
                  <a:pt x="424" y="2"/>
                </a:lnTo>
                <a:lnTo>
                  <a:pt x="425" y="2"/>
                </a:lnTo>
                <a:lnTo>
                  <a:pt x="425" y="2"/>
                </a:lnTo>
                <a:lnTo>
                  <a:pt x="426" y="3"/>
                </a:lnTo>
                <a:lnTo>
                  <a:pt x="426" y="2"/>
                </a:lnTo>
                <a:lnTo>
                  <a:pt x="426" y="2"/>
                </a:lnTo>
                <a:lnTo>
                  <a:pt x="427" y="3"/>
                </a:lnTo>
                <a:lnTo>
                  <a:pt x="427" y="2"/>
                </a:lnTo>
                <a:lnTo>
                  <a:pt x="427" y="2"/>
                </a:lnTo>
                <a:lnTo>
                  <a:pt x="428" y="3"/>
                </a:lnTo>
                <a:lnTo>
                  <a:pt x="428" y="4"/>
                </a:lnTo>
                <a:lnTo>
                  <a:pt x="428" y="4"/>
                </a:lnTo>
                <a:lnTo>
                  <a:pt x="429" y="2"/>
                </a:lnTo>
                <a:lnTo>
                  <a:pt x="429" y="3"/>
                </a:lnTo>
                <a:lnTo>
                  <a:pt x="430" y="3"/>
                </a:lnTo>
                <a:lnTo>
                  <a:pt x="430" y="2"/>
                </a:lnTo>
                <a:lnTo>
                  <a:pt x="430" y="3"/>
                </a:lnTo>
                <a:lnTo>
                  <a:pt x="431" y="3"/>
                </a:lnTo>
                <a:lnTo>
                  <a:pt x="431" y="3"/>
                </a:lnTo>
                <a:lnTo>
                  <a:pt x="431" y="3"/>
                </a:lnTo>
                <a:lnTo>
                  <a:pt x="433" y="4"/>
                </a:lnTo>
                <a:lnTo>
                  <a:pt x="433" y="3"/>
                </a:lnTo>
                <a:lnTo>
                  <a:pt x="434" y="4"/>
                </a:lnTo>
                <a:lnTo>
                  <a:pt x="434" y="4"/>
                </a:lnTo>
                <a:lnTo>
                  <a:pt x="434" y="4"/>
                </a:lnTo>
                <a:lnTo>
                  <a:pt x="435" y="2"/>
                </a:lnTo>
                <a:lnTo>
                  <a:pt x="435" y="3"/>
                </a:lnTo>
                <a:lnTo>
                  <a:pt x="435" y="3"/>
                </a:lnTo>
                <a:lnTo>
                  <a:pt x="436" y="3"/>
                </a:lnTo>
                <a:lnTo>
                  <a:pt x="436" y="2"/>
                </a:lnTo>
                <a:lnTo>
                  <a:pt x="436" y="3"/>
                </a:lnTo>
                <a:lnTo>
                  <a:pt x="437" y="2"/>
                </a:lnTo>
                <a:lnTo>
                  <a:pt x="437" y="2"/>
                </a:lnTo>
                <a:lnTo>
                  <a:pt x="438" y="4"/>
                </a:lnTo>
                <a:lnTo>
                  <a:pt x="438" y="4"/>
                </a:lnTo>
                <a:lnTo>
                  <a:pt x="438" y="3"/>
                </a:lnTo>
                <a:lnTo>
                  <a:pt x="439" y="4"/>
                </a:lnTo>
                <a:lnTo>
                  <a:pt x="439" y="2"/>
                </a:lnTo>
                <a:lnTo>
                  <a:pt x="439" y="4"/>
                </a:lnTo>
                <a:lnTo>
                  <a:pt x="440" y="4"/>
                </a:lnTo>
                <a:lnTo>
                  <a:pt x="440" y="4"/>
                </a:lnTo>
                <a:lnTo>
                  <a:pt x="440" y="3"/>
                </a:lnTo>
                <a:lnTo>
                  <a:pt x="442" y="3"/>
                </a:lnTo>
                <a:lnTo>
                  <a:pt x="442" y="2"/>
                </a:lnTo>
                <a:lnTo>
                  <a:pt x="443" y="4"/>
                </a:lnTo>
                <a:lnTo>
                  <a:pt x="443" y="4"/>
                </a:lnTo>
                <a:lnTo>
                  <a:pt x="443" y="3"/>
                </a:lnTo>
                <a:lnTo>
                  <a:pt x="444" y="3"/>
                </a:lnTo>
                <a:lnTo>
                  <a:pt x="444" y="1"/>
                </a:lnTo>
                <a:lnTo>
                  <a:pt x="444" y="3"/>
                </a:lnTo>
                <a:lnTo>
                  <a:pt x="445" y="3"/>
                </a:lnTo>
                <a:lnTo>
                  <a:pt x="445" y="2"/>
                </a:lnTo>
                <a:lnTo>
                  <a:pt x="445" y="3"/>
                </a:lnTo>
                <a:lnTo>
                  <a:pt x="446" y="2"/>
                </a:lnTo>
                <a:lnTo>
                  <a:pt x="446" y="2"/>
                </a:lnTo>
                <a:lnTo>
                  <a:pt x="447" y="3"/>
                </a:lnTo>
                <a:lnTo>
                  <a:pt x="447" y="4"/>
                </a:lnTo>
                <a:lnTo>
                  <a:pt x="447" y="3"/>
                </a:lnTo>
                <a:lnTo>
                  <a:pt x="448" y="3"/>
                </a:lnTo>
                <a:lnTo>
                  <a:pt x="448" y="2"/>
                </a:lnTo>
                <a:lnTo>
                  <a:pt x="448" y="3"/>
                </a:lnTo>
                <a:lnTo>
                  <a:pt x="449" y="2"/>
                </a:lnTo>
                <a:lnTo>
                  <a:pt x="449" y="1"/>
                </a:lnTo>
                <a:lnTo>
                  <a:pt x="449" y="3"/>
                </a:lnTo>
                <a:lnTo>
                  <a:pt x="451" y="2"/>
                </a:lnTo>
                <a:lnTo>
                  <a:pt x="451" y="2"/>
                </a:lnTo>
                <a:lnTo>
                  <a:pt x="452" y="3"/>
                </a:lnTo>
                <a:lnTo>
                  <a:pt x="452" y="2"/>
                </a:lnTo>
                <a:lnTo>
                  <a:pt x="452" y="1"/>
                </a:lnTo>
                <a:lnTo>
                  <a:pt x="453" y="4"/>
                </a:lnTo>
                <a:lnTo>
                  <a:pt x="453" y="2"/>
                </a:lnTo>
                <a:lnTo>
                  <a:pt x="453" y="3"/>
                </a:lnTo>
                <a:lnTo>
                  <a:pt x="454" y="4"/>
                </a:lnTo>
                <a:lnTo>
                  <a:pt x="454" y="4"/>
                </a:lnTo>
                <a:lnTo>
                  <a:pt x="454" y="3"/>
                </a:lnTo>
                <a:lnTo>
                  <a:pt x="455" y="1"/>
                </a:lnTo>
                <a:lnTo>
                  <a:pt x="455" y="3"/>
                </a:lnTo>
                <a:lnTo>
                  <a:pt x="456" y="2"/>
                </a:lnTo>
                <a:lnTo>
                  <a:pt x="456" y="2"/>
                </a:lnTo>
                <a:lnTo>
                  <a:pt x="456" y="1"/>
                </a:lnTo>
                <a:lnTo>
                  <a:pt x="457" y="2"/>
                </a:lnTo>
                <a:lnTo>
                  <a:pt x="457" y="1"/>
                </a:lnTo>
                <a:lnTo>
                  <a:pt x="457" y="1"/>
                </a:lnTo>
                <a:lnTo>
                  <a:pt x="458" y="3"/>
                </a:lnTo>
                <a:lnTo>
                  <a:pt x="458" y="3"/>
                </a:lnTo>
                <a:lnTo>
                  <a:pt x="458" y="2"/>
                </a:lnTo>
                <a:lnTo>
                  <a:pt x="460" y="3"/>
                </a:lnTo>
                <a:lnTo>
                  <a:pt x="460" y="3"/>
                </a:lnTo>
                <a:lnTo>
                  <a:pt x="461" y="4"/>
                </a:lnTo>
                <a:lnTo>
                  <a:pt x="461" y="2"/>
                </a:lnTo>
                <a:lnTo>
                  <a:pt x="461" y="3"/>
                </a:lnTo>
                <a:lnTo>
                  <a:pt x="462" y="1"/>
                </a:lnTo>
                <a:lnTo>
                  <a:pt x="462" y="3"/>
                </a:lnTo>
                <a:lnTo>
                  <a:pt x="462" y="3"/>
                </a:lnTo>
                <a:lnTo>
                  <a:pt x="463" y="1"/>
                </a:lnTo>
                <a:lnTo>
                  <a:pt x="463" y="2"/>
                </a:lnTo>
                <a:lnTo>
                  <a:pt x="463" y="3"/>
                </a:lnTo>
                <a:lnTo>
                  <a:pt x="464" y="1"/>
                </a:lnTo>
                <a:lnTo>
                  <a:pt x="464" y="3"/>
                </a:lnTo>
                <a:lnTo>
                  <a:pt x="465" y="3"/>
                </a:lnTo>
                <a:lnTo>
                  <a:pt x="465" y="1"/>
                </a:lnTo>
                <a:lnTo>
                  <a:pt x="465" y="3"/>
                </a:lnTo>
                <a:lnTo>
                  <a:pt x="466" y="4"/>
                </a:lnTo>
                <a:lnTo>
                  <a:pt x="466" y="2"/>
                </a:lnTo>
                <a:lnTo>
                  <a:pt x="466" y="3"/>
                </a:lnTo>
                <a:lnTo>
                  <a:pt x="467" y="3"/>
                </a:lnTo>
                <a:lnTo>
                  <a:pt x="467" y="3"/>
                </a:lnTo>
                <a:lnTo>
                  <a:pt x="467" y="3"/>
                </a:lnTo>
                <a:lnTo>
                  <a:pt x="469" y="2"/>
                </a:lnTo>
                <a:lnTo>
                  <a:pt x="469" y="3"/>
                </a:lnTo>
                <a:lnTo>
                  <a:pt x="470" y="1"/>
                </a:lnTo>
                <a:lnTo>
                  <a:pt x="470" y="3"/>
                </a:lnTo>
                <a:lnTo>
                  <a:pt x="470" y="2"/>
                </a:lnTo>
                <a:lnTo>
                  <a:pt x="471" y="3"/>
                </a:lnTo>
                <a:lnTo>
                  <a:pt x="471" y="3"/>
                </a:lnTo>
                <a:lnTo>
                  <a:pt x="471" y="3"/>
                </a:lnTo>
                <a:lnTo>
                  <a:pt x="472" y="4"/>
                </a:lnTo>
                <a:lnTo>
                  <a:pt x="472" y="3"/>
                </a:lnTo>
                <a:lnTo>
                  <a:pt x="472" y="2"/>
                </a:lnTo>
                <a:lnTo>
                  <a:pt x="473" y="1"/>
                </a:lnTo>
                <a:lnTo>
                  <a:pt x="473" y="2"/>
                </a:lnTo>
                <a:lnTo>
                  <a:pt x="474" y="3"/>
                </a:lnTo>
                <a:lnTo>
                  <a:pt x="474" y="2"/>
                </a:lnTo>
                <a:lnTo>
                  <a:pt x="474" y="2"/>
                </a:lnTo>
                <a:lnTo>
                  <a:pt x="475" y="4"/>
                </a:lnTo>
                <a:lnTo>
                  <a:pt x="475" y="1"/>
                </a:lnTo>
                <a:lnTo>
                  <a:pt x="475" y="2"/>
                </a:lnTo>
                <a:lnTo>
                  <a:pt x="476" y="2"/>
                </a:lnTo>
                <a:lnTo>
                  <a:pt x="476" y="3"/>
                </a:lnTo>
                <a:lnTo>
                  <a:pt x="478" y="3"/>
                </a:lnTo>
                <a:lnTo>
                  <a:pt x="478" y="3"/>
                </a:lnTo>
                <a:lnTo>
                  <a:pt x="478" y="4"/>
                </a:lnTo>
                <a:lnTo>
                  <a:pt x="479" y="4"/>
                </a:lnTo>
                <a:lnTo>
                  <a:pt x="479" y="1"/>
                </a:lnTo>
                <a:lnTo>
                  <a:pt x="479" y="1"/>
                </a:lnTo>
                <a:lnTo>
                  <a:pt x="480" y="4"/>
                </a:lnTo>
                <a:lnTo>
                  <a:pt x="480" y="2"/>
                </a:lnTo>
                <a:lnTo>
                  <a:pt x="480" y="3"/>
                </a:lnTo>
                <a:lnTo>
                  <a:pt x="481" y="3"/>
                </a:lnTo>
                <a:lnTo>
                  <a:pt x="481" y="2"/>
                </a:lnTo>
                <a:lnTo>
                  <a:pt x="482" y="4"/>
                </a:lnTo>
                <a:lnTo>
                  <a:pt x="482" y="4"/>
                </a:lnTo>
                <a:lnTo>
                  <a:pt x="482" y="3"/>
                </a:lnTo>
                <a:lnTo>
                  <a:pt x="483" y="3"/>
                </a:lnTo>
                <a:lnTo>
                  <a:pt x="483" y="3"/>
                </a:lnTo>
                <a:lnTo>
                  <a:pt x="483" y="4"/>
                </a:lnTo>
                <a:lnTo>
                  <a:pt x="484" y="2"/>
                </a:lnTo>
                <a:lnTo>
                  <a:pt x="484" y="2"/>
                </a:lnTo>
                <a:lnTo>
                  <a:pt x="484" y="2"/>
                </a:lnTo>
                <a:lnTo>
                  <a:pt x="485" y="2"/>
                </a:lnTo>
                <a:lnTo>
                  <a:pt x="485" y="2"/>
                </a:lnTo>
                <a:lnTo>
                  <a:pt x="487" y="3"/>
                </a:lnTo>
                <a:lnTo>
                  <a:pt x="487" y="3"/>
                </a:lnTo>
                <a:lnTo>
                  <a:pt x="487" y="2"/>
                </a:lnTo>
                <a:lnTo>
                  <a:pt x="488" y="2"/>
                </a:lnTo>
                <a:lnTo>
                  <a:pt x="488" y="3"/>
                </a:lnTo>
                <a:lnTo>
                  <a:pt x="488" y="1"/>
                </a:lnTo>
                <a:lnTo>
                  <a:pt x="489" y="2"/>
                </a:lnTo>
                <a:lnTo>
                  <a:pt x="489" y="1"/>
                </a:lnTo>
                <a:lnTo>
                  <a:pt x="489" y="3"/>
                </a:lnTo>
                <a:lnTo>
                  <a:pt x="490" y="2"/>
                </a:lnTo>
                <a:lnTo>
                  <a:pt x="490" y="4"/>
                </a:lnTo>
                <a:lnTo>
                  <a:pt x="491" y="3"/>
                </a:lnTo>
                <a:lnTo>
                  <a:pt x="491" y="3"/>
                </a:lnTo>
                <a:lnTo>
                  <a:pt x="491" y="3"/>
                </a:lnTo>
                <a:lnTo>
                  <a:pt x="492" y="3"/>
                </a:lnTo>
                <a:lnTo>
                  <a:pt x="492" y="2"/>
                </a:lnTo>
                <a:lnTo>
                  <a:pt x="492" y="1"/>
                </a:lnTo>
                <a:lnTo>
                  <a:pt x="493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1"/>
                </a:lnTo>
                <a:lnTo>
                  <a:pt x="496" y="3"/>
                </a:lnTo>
                <a:lnTo>
                  <a:pt x="496" y="1"/>
                </a:lnTo>
                <a:lnTo>
                  <a:pt x="496" y="3"/>
                </a:lnTo>
                <a:lnTo>
                  <a:pt x="497" y="2"/>
                </a:lnTo>
                <a:lnTo>
                  <a:pt x="497" y="2"/>
                </a:lnTo>
                <a:lnTo>
                  <a:pt x="497" y="3"/>
                </a:lnTo>
                <a:lnTo>
                  <a:pt x="498" y="2"/>
                </a:lnTo>
                <a:lnTo>
                  <a:pt x="498" y="1"/>
                </a:lnTo>
                <a:lnTo>
                  <a:pt x="498" y="3"/>
                </a:lnTo>
                <a:lnTo>
                  <a:pt x="499" y="2"/>
                </a:lnTo>
                <a:lnTo>
                  <a:pt x="499" y="3"/>
                </a:lnTo>
                <a:lnTo>
                  <a:pt x="500" y="3"/>
                </a:lnTo>
                <a:lnTo>
                  <a:pt x="500" y="2"/>
                </a:lnTo>
                <a:lnTo>
                  <a:pt x="500" y="1"/>
                </a:lnTo>
                <a:lnTo>
                  <a:pt x="501" y="3"/>
                </a:lnTo>
                <a:lnTo>
                  <a:pt x="501" y="3"/>
                </a:lnTo>
                <a:lnTo>
                  <a:pt x="501" y="2"/>
                </a:lnTo>
                <a:lnTo>
                  <a:pt x="502" y="3"/>
                </a:lnTo>
                <a:lnTo>
                  <a:pt x="502" y="1"/>
                </a:lnTo>
                <a:lnTo>
                  <a:pt x="502" y="2"/>
                </a:lnTo>
                <a:lnTo>
                  <a:pt x="503" y="2"/>
                </a:lnTo>
                <a:lnTo>
                  <a:pt x="503" y="1"/>
                </a:lnTo>
                <a:lnTo>
                  <a:pt x="504" y="3"/>
                </a:lnTo>
                <a:lnTo>
                  <a:pt x="504" y="2"/>
                </a:lnTo>
                <a:lnTo>
                  <a:pt x="504" y="2"/>
                </a:lnTo>
                <a:lnTo>
                  <a:pt x="506" y="3"/>
                </a:lnTo>
                <a:lnTo>
                  <a:pt x="506" y="4"/>
                </a:lnTo>
                <a:lnTo>
                  <a:pt x="506" y="4"/>
                </a:lnTo>
                <a:lnTo>
                  <a:pt x="507" y="1"/>
                </a:lnTo>
                <a:lnTo>
                  <a:pt x="507" y="3"/>
                </a:lnTo>
                <a:lnTo>
                  <a:pt x="507" y="4"/>
                </a:lnTo>
                <a:lnTo>
                  <a:pt x="508" y="2"/>
                </a:lnTo>
                <a:lnTo>
                  <a:pt x="508" y="4"/>
                </a:lnTo>
                <a:lnTo>
                  <a:pt x="509" y="4"/>
                </a:lnTo>
                <a:lnTo>
                  <a:pt x="509" y="4"/>
                </a:lnTo>
                <a:lnTo>
                  <a:pt x="509" y="3"/>
                </a:lnTo>
                <a:lnTo>
                  <a:pt x="510" y="3"/>
                </a:lnTo>
                <a:lnTo>
                  <a:pt x="510" y="2"/>
                </a:lnTo>
                <a:lnTo>
                  <a:pt x="510" y="2"/>
                </a:lnTo>
                <a:lnTo>
                  <a:pt x="511" y="3"/>
                </a:lnTo>
                <a:lnTo>
                  <a:pt x="511" y="3"/>
                </a:lnTo>
                <a:lnTo>
                  <a:pt x="511" y="3"/>
                </a:lnTo>
                <a:lnTo>
                  <a:pt x="512" y="1"/>
                </a:lnTo>
                <a:lnTo>
                  <a:pt x="512" y="4"/>
                </a:lnTo>
                <a:lnTo>
                  <a:pt x="513" y="4"/>
                </a:lnTo>
                <a:lnTo>
                  <a:pt x="513" y="3"/>
                </a:lnTo>
                <a:lnTo>
                  <a:pt x="513" y="2"/>
                </a:lnTo>
                <a:lnTo>
                  <a:pt x="515" y="4"/>
                </a:lnTo>
                <a:lnTo>
                  <a:pt x="515" y="4"/>
                </a:lnTo>
                <a:lnTo>
                  <a:pt x="515" y="3"/>
                </a:lnTo>
                <a:lnTo>
                  <a:pt x="516" y="3"/>
                </a:lnTo>
                <a:lnTo>
                  <a:pt x="516" y="3"/>
                </a:lnTo>
                <a:lnTo>
                  <a:pt x="516" y="4"/>
                </a:lnTo>
                <a:lnTo>
                  <a:pt x="517" y="4"/>
                </a:lnTo>
                <a:lnTo>
                  <a:pt x="517" y="4"/>
                </a:lnTo>
                <a:lnTo>
                  <a:pt x="518" y="1"/>
                </a:lnTo>
                <a:lnTo>
                  <a:pt x="518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19" y="4"/>
                </a:lnTo>
                <a:lnTo>
                  <a:pt x="520" y="4"/>
                </a:lnTo>
                <a:lnTo>
                  <a:pt x="520" y="3"/>
                </a:lnTo>
                <a:lnTo>
                  <a:pt x="521" y="4"/>
                </a:lnTo>
                <a:lnTo>
                  <a:pt x="521" y="3"/>
                </a:lnTo>
                <a:lnTo>
                  <a:pt x="521" y="4"/>
                </a:lnTo>
                <a:lnTo>
                  <a:pt x="522" y="2"/>
                </a:lnTo>
                <a:lnTo>
                  <a:pt x="522" y="3"/>
                </a:lnTo>
                <a:lnTo>
                  <a:pt x="522" y="3"/>
                </a:lnTo>
                <a:lnTo>
                  <a:pt x="524" y="3"/>
                </a:lnTo>
                <a:lnTo>
                  <a:pt x="524" y="5"/>
                </a:lnTo>
                <a:lnTo>
                  <a:pt x="524" y="4"/>
                </a:lnTo>
                <a:lnTo>
                  <a:pt x="525" y="2"/>
                </a:lnTo>
                <a:lnTo>
                  <a:pt x="525" y="2"/>
                </a:lnTo>
                <a:lnTo>
                  <a:pt x="526" y="3"/>
                </a:lnTo>
                <a:lnTo>
                  <a:pt x="526" y="2"/>
                </a:lnTo>
                <a:lnTo>
                  <a:pt x="526" y="2"/>
                </a:lnTo>
                <a:lnTo>
                  <a:pt x="527" y="2"/>
                </a:lnTo>
                <a:lnTo>
                  <a:pt x="527" y="3"/>
                </a:lnTo>
                <a:lnTo>
                  <a:pt x="527" y="2"/>
                </a:lnTo>
                <a:lnTo>
                  <a:pt x="528" y="2"/>
                </a:lnTo>
                <a:lnTo>
                  <a:pt x="528" y="1"/>
                </a:lnTo>
                <a:lnTo>
                  <a:pt x="528" y="3"/>
                </a:lnTo>
                <a:lnTo>
                  <a:pt x="529" y="3"/>
                </a:lnTo>
                <a:lnTo>
                  <a:pt x="529" y="2"/>
                </a:lnTo>
                <a:lnTo>
                  <a:pt x="530" y="3"/>
                </a:lnTo>
                <a:lnTo>
                  <a:pt x="530" y="3"/>
                </a:lnTo>
                <a:lnTo>
                  <a:pt x="530" y="3"/>
                </a:lnTo>
                <a:lnTo>
                  <a:pt x="531" y="2"/>
                </a:lnTo>
                <a:lnTo>
                  <a:pt x="531" y="1"/>
                </a:lnTo>
                <a:lnTo>
                  <a:pt x="531" y="2"/>
                </a:lnTo>
                <a:lnTo>
                  <a:pt x="533" y="2"/>
                </a:lnTo>
                <a:lnTo>
                  <a:pt x="533" y="1"/>
                </a:lnTo>
                <a:lnTo>
                  <a:pt x="533" y="2"/>
                </a:lnTo>
                <a:lnTo>
                  <a:pt x="534" y="3"/>
                </a:lnTo>
                <a:lnTo>
                  <a:pt x="534" y="3"/>
                </a:lnTo>
                <a:lnTo>
                  <a:pt x="535" y="3"/>
                </a:lnTo>
                <a:lnTo>
                  <a:pt x="535" y="2"/>
                </a:lnTo>
                <a:lnTo>
                  <a:pt x="535" y="2"/>
                </a:lnTo>
                <a:lnTo>
                  <a:pt x="536" y="2"/>
                </a:lnTo>
                <a:lnTo>
                  <a:pt x="536" y="3"/>
                </a:lnTo>
                <a:lnTo>
                  <a:pt x="536" y="4"/>
                </a:lnTo>
                <a:lnTo>
                  <a:pt x="537" y="2"/>
                </a:lnTo>
                <a:lnTo>
                  <a:pt x="537" y="3"/>
                </a:lnTo>
                <a:lnTo>
                  <a:pt x="537" y="3"/>
                </a:lnTo>
                <a:lnTo>
                  <a:pt x="538" y="1"/>
                </a:lnTo>
                <a:lnTo>
                  <a:pt x="538" y="3"/>
                </a:lnTo>
                <a:lnTo>
                  <a:pt x="539" y="2"/>
                </a:lnTo>
                <a:lnTo>
                  <a:pt x="539" y="1"/>
                </a:lnTo>
                <a:lnTo>
                  <a:pt x="539" y="4"/>
                </a:lnTo>
                <a:lnTo>
                  <a:pt x="540" y="3"/>
                </a:lnTo>
                <a:lnTo>
                  <a:pt x="540" y="2"/>
                </a:lnTo>
                <a:lnTo>
                  <a:pt x="540" y="3"/>
                </a:lnTo>
                <a:lnTo>
                  <a:pt x="542" y="3"/>
                </a:lnTo>
                <a:lnTo>
                  <a:pt x="542" y="4"/>
                </a:lnTo>
                <a:lnTo>
                  <a:pt x="542" y="4"/>
                </a:lnTo>
                <a:lnTo>
                  <a:pt x="543" y="3"/>
                </a:lnTo>
                <a:lnTo>
                  <a:pt x="543" y="2"/>
                </a:lnTo>
                <a:lnTo>
                  <a:pt x="544" y="4"/>
                </a:lnTo>
                <a:lnTo>
                  <a:pt x="544" y="4"/>
                </a:lnTo>
                <a:lnTo>
                  <a:pt x="544" y="3"/>
                </a:lnTo>
                <a:lnTo>
                  <a:pt x="545" y="1"/>
                </a:lnTo>
                <a:lnTo>
                  <a:pt x="545" y="1"/>
                </a:lnTo>
                <a:lnTo>
                  <a:pt x="545" y="4"/>
                </a:lnTo>
                <a:lnTo>
                  <a:pt x="546" y="3"/>
                </a:lnTo>
                <a:lnTo>
                  <a:pt x="546" y="2"/>
                </a:lnTo>
                <a:lnTo>
                  <a:pt x="546" y="3"/>
                </a:lnTo>
                <a:lnTo>
                  <a:pt x="547" y="2"/>
                </a:lnTo>
                <a:lnTo>
                  <a:pt x="547" y="3"/>
                </a:lnTo>
                <a:lnTo>
                  <a:pt x="548" y="1"/>
                </a:lnTo>
                <a:lnTo>
                  <a:pt x="548" y="3"/>
                </a:lnTo>
                <a:lnTo>
                  <a:pt x="548" y="3"/>
                </a:lnTo>
                <a:lnTo>
                  <a:pt x="549" y="2"/>
                </a:lnTo>
                <a:lnTo>
                  <a:pt x="549" y="2"/>
                </a:lnTo>
                <a:lnTo>
                  <a:pt x="549" y="3"/>
                </a:lnTo>
                <a:lnTo>
                  <a:pt x="551" y="2"/>
                </a:lnTo>
                <a:lnTo>
                  <a:pt x="551" y="3"/>
                </a:lnTo>
                <a:lnTo>
                  <a:pt x="551" y="2"/>
                </a:lnTo>
                <a:lnTo>
                  <a:pt x="552" y="1"/>
                </a:lnTo>
                <a:lnTo>
                  <a:pt x="552" y="2"/>
                </a:lnTo>
                <a:lnTo>
                  <a:pt x="553" y="3"/>
                </a:lnTo>
                <a:lnTo>
                  <a:pt x="553" y="1"/>
                </a:lnTo>
                <a:lnTo>
                  <a:pt x="553" y="3"/>
                </a:lnTo>
                <a:lnTo>
                  <a:pt x="554" y="2"/>
                </a:lnTo>
                <a:lnTo>
                  <a:pt x="554" y="1"/>
                </a:lnTo>
                <a:lnTo>
                  <a:pt x="554" y="1"/>
                </a:lnTo>
                <a:lnTo>
                  <a:pt x="555" y="1"/>
                </a:lnTo>
                <a:lnTo>
                  <a:pt x="555" y="4"/>
                </a:lnTo>
                <a:lnTo>
                  <a:pt x="555" y="2"/>
                </a:lnTo>
                <a:lnTo>
                  <a:pt x="556" y="3"/>
                </a:lnTo>
                <a:lnTo>
                  <a:pt x="556" y="2"/>
                </a:lnTo>
                <a:lnTo>
                  <a:pt x="557" y="3"/>
                </a:lnTo>
                <a:lnTo>
                  <a:pt x="557" y="1"/>
                </a:lnTo>
                <a:lnTo>
                  <a:pt x="557" y="4"/>
                </a:lnTo>
                <a:lnTo>
                  <a:pt x="558" y="2"/>
                </a:lnTo>
                <a:lnTo>
                  <a:pt x="558" y="3"/>
                </a:lnTo>
                <a:lnTo>
                  <a:pt x="558" y="4"/>
                </a:lnTo>
                <a:lnTo>
                  <a:pt x="560" y="3"/>
                </a:lnTo>
                <a:lnTo>
                  <a:pt x="560" y="3"/>
                </a:lnTo>
                <a:lnTo>
                  <a:pt x="561" y="4"/>
                </a:lnTo>
                <a:lnTo>
                  <a:pt x="561" y="3"/>
                </a:lnTo>
                <a:lnTo>
                  <a:pt x="561" y="2"/>
                </a:lnTo>
                <a:lnTo>
                  <a:pt x="562" y="4"/>
                </a:lnTo>
                <a:lnTo>
                  <a:pt x="562" y="2"/>
                </a:lnTo>
                <a:lnTo>
                  <a:pt x="562" y="1"/>
                </a:lnTo>
                <a:lnTo>
                  <a:pt x="563" y="1"/>
                </a:lnTo>
                <a:lnTo>
                  <a:pt x="563" y="3"/>
                </a:lnTo>
                <a:lnTo>
                  <a:pt x="563" y="4"/>
                </a:lnTo>
                <a:lnTo>
                  <a:pt x="564" y="2"/>
                </a:lnTo>
                <a:lnTo>
                  <a:pt x="564" y="3"/>
                </a:lnTo>
                <a:lnTo>
                  <a:pt x="565" y="2"/>
                </a:lnTo>
                <a:lnTo>
                  <a:pt x="565" y="2"/>
                </a:lnTo>
                <a:lnTo>
                  <a:pt x="565" y="2"/>
                </a:lnTo>
                <a:lnTo>
                  <a:pt x="566" y="1"/>
                </a:lnTo>
                <a:lnTo>
                  <a:pt x="566" y="1"/>
                </a:lnTo>
                <a:lnTo>
                  <a:pt x="566" y="2"/>
                </a:lnTo>
                <a:lnTo>
                  <a:pt x="567" y="3"/>
                </a:lnTo>
                <a:lnTo>
                  <a:pt x="567" y="2"/>
                </a:lnTo>
                <a:lnTo>
                  <a:pt x="567" y="3"/>
                </a:lnTo>
                <a:lnTo>
                  <a:pt x="569" y="3"/>
                </a:lnTo>
                <a:lnTo>
                  <a:pt x="569" y="3"/>
                </a:lnTo>
                <a:lnTo>
                  <a:pt x="570" y="1"/>
                </a:lnTo>
                <a:lnTo>
                  <a:pt x="570" y="2"/>
                </a:lnTo>
                <a:lnTo>
                  <a:pt x="570" y="2"/>
                </a:lnTo>
                <a:lnTo>
                  <a:pt x="571" y="3"/>
                </a:lnTo>
                <a:lnTo>
                  <a:pt x="571" y="4"/>
                </a:lnTo>
                <a:lnTo>
                  <a:pt x="571" y="2"/>
                </a:lnTo>
                <a:lnTo>
                  <a:pt x="572" y="2"/>
                </a:lnTo>
                <a:lnTo>
                  <a:pt x="572" y="4"/>
                </a:lnTo>
                <a:lnTo>
                  <a:pt x="572" y="3"/>
                </a:lnTo>
                <a:lnTo>
                  <a:pt x="573" y="2"/>
                </a:lnTo>
                <a:lnTo>
                  <a:pt x="573" y="2"/>
                </a:lnTo>
                <a:lnTo>
                  <a:pt x="574" y="2"/>
                </a:lnTo>
                <a:lnTo>
                  <a:pt x="574" y="3"/>
                </a:lnTo>
                <a:lnTo>
                  <a:pt x="574" y="3"/>
                </a:lnTo>
                <a:lnTo>
                  <a:pt x="575" y="2"/>
                </a:lnTo>
                <a:lnTo>
                  <a:pt x="575" y="2"/>
                </a:lnTo>
                <a:lnTo>
                  <a:pt x="575" y="3"/>
                </a:lnTo>
                <a:lnTo>
                  <a:pt x="576" y="2"/>
                </a:lnTo>
                <a:lnTo>
                  <a:pt x="576" y="1"/>
                </a:lnTo>
                <a:lnTo>
                  <a:pt x="576" y="3"/>
                </a:lnTo>
                <a:lnTo>
                  <a:pt x="578" y="3"/>
                </a:lnTo>
                <a:lnTo>
                  <a:pt x="578" y="3"/>
                </a:lnTo>
                <a:lnTo>
                  <a:pt x="579" y="3"/>
                </a:lnTo>
                <a:lnTo>
                  <a:pt x="579" y="2"/>
                </a:lnTo>
                <a:lnTo>
                  <a:pt x="579" y="3"/>
                </a:lnTo>
                <a:lnTo>
                  <a:pt x="580" y="3"/>
                </a:lnTo>
                <a:lnTo>
                  <a:pt x="580" y="3"/>
                </a:lnTo>
                <a:lnTo>
                  <a:pt x="580" y="2"/>
                </a:lnTo>
                <a:lnTo>
                  <a:pt x="581" y="1"/>
                </a:lnTo>
                <a:lnTo>
                  <a:pt x="581" y="1"/>
                </a:lnTo>
                <a:lnTo>
                  <a:pt x="581" y="3"/>
                </a:lnTo>
                <a:lnTo>
                  <a:pt x="582" y="2"/>
                </a:lnTo>
                <a:lnTo>
                  <a:pt x="582" y="2"/>
                </a:lnTo>
                <a:lnTo>
                  <a:pt x="583" y="2"/>
                </a:lnTo>
                <a:lnTo>
                  <a:pt x="583" y="3"/>
                </a:lnTo>
                <a:lnTo>
                  <a:pt x="583" y="3"/>
                </a:lnTo>
                <a:lnTo>
                  <a:pt x="584" y="2"/>
                </a:lnTo>
                <a:lnTo>
                  <a:pt x="584" y="3"/>
                </a:lnTo>
                <a:lnTo>
                  <a:pt x="584" y="3"/>
                </a:lnTo>
                <a:lnTo>
                  <a:pt x="585" y="3"/>
                </a:lnTo>
                <a:lnTo>
                  <a:pt x="585" y="2"/>
                </a:lnTo>
                <a:lnTo>
                  <a:pt x="585" y="3"/>
                </a:lnTo>
                <a:lnTo>
                  <a:pt x="587" y="1"/>
                </a:lnTo>
                <a:lnTo>
                  <a:pt x="587" y="2"/>
                </a:lnTo>
                <a:lnTo>
                  <a:pt x="588" y="4"/>
                </a:lnTo>
                <a:lnTo>
                  <a:pt x="588" y="3"/>
                </a:lnTo>
                <a:lnTo>
                  <a:pt x="588" y="3"/>
                </a:lnTo>
                <a:lnTo>
                  <a:pt x="589" y="3"/>
                </a:lnTo>
                <a:lnTo>
                  <a:pt x="589" y="1"/>
                </a:lnTo>
                <a:lnTo>
                  <a:pt x="589" y="4"/>
                </a:lnTo>
                <a:lnTo>
                  <a:pt x="590" y="2"/>
                </a:lnTo>
                <a:lnTo>
                  <a:pt x="590" y="3"/>
                </a:lnTo>
                <a:lnTo>
                  <a:pt x="590" y="2"/>
                </a:lnTo>
                <a:lnTo>
                  <a:pt x="591" y="3"/>
                </a:lnTo>
                <a:lnTo>
                  <a:pt x="591" y="2"/>
                </a:lnTo>
                <a:lnTo>
                  <a:pt x="592" y="4"/>
                </a:lnTo>
                <a:lnTo>
                  <a:pt x="592" y="2"/>
                </a:lnTo>
                <a:lnTo>
                  <a:pt x="592" y="2"/>
                </a:lnTo>
                <a:lnTo>
                  <a:pt x="593" y="1"/>
                </a:lnTo>
                <a:lnTo>
                  <a:pt x="593" y="4"/>
                </a:lnTo>
                <a:lnTo>
                  <a:pt x="593" y="4"/>
                </a:lnTo>
                <a:lnTo>
                  <a:pt x="594" y="2"/>
                </a:lnTo>
                <a:lnTo>
                  <a:pt x="594" y="2"/>
                </a:lnTo>
                <a:lnTo>
                  <a:pt x="594" y="4"/>
                </a:lnTo>
                <a:lnTo>
                  <a:pt x="596" y="4"/>
                </a:lnTo>
                <a:lnTo>
                  <a:pt x="596" y="4"/>
                </a:lnTo>
                <a:lnTo>
                  <a:pt x="597" y="1"/>
                </a:lnTo>
                <a:lnTo>
                  <a:pt x="597" y="4"/>
                </a:lnTo>
                <a:lnTo>
                  <a:pt x="597" y="2"/>
                </a:lnTo>
                <a:lnTo>
                  <a:pt x="598" y="3"/>
                </a:lnTo>
                <a:lnTo>
                  <a:pt x="598" y="4"/>
                </a:lnTo>
                <a:lnTo>
                  <a:pt x="598" y="2"/>
                </a:lnTo>
                <a:lnTo>
                  <a:pt x="599" y="2"/>
                </a:lnTo>
                <a:lnTo>
                  <a:pt x="599" y="3"/>
                </a:lnTo>
                <a:lnTo>
                  <a:pt x="599" y="3"/>
                </a:lnTo>
                <a:lnTo>
                  <a:pt x="600" y="1"/>
                </a:lnTo>
                <a:lnTo>
                  <a:pt x="600" y="2"/>
                </a:lnTo>
                <a:lnTo>
                  <a:pt x="601" y="1"/>
                </a:lnTo>
                <a:lnTo>
                  <a:pt x="601" y="1"/>
                </a:lnTo>
                <a:lnTo>
                  <a:pt x="601" y="2"/>
                </a:lnTo>
                <a:lnTo>
                  <a:pt x="602" y="4"/>
                </a:lnTo>
                <a:lnTo>
                  <a:pt x="602" y="4"/>
                </a:lnTo>
                <a:lnTo>
                  <a:pt x="602" y="3"/>
                </a:lnTo>
                <a:lnTo>
                  <a:pt x="603" y="3"/>
                </a:lnTo>
                <a:lnTo>
                  <a:pt x="603" y="3"/>
                </a:lnTo>
                <a:lnTo>
                  <a:pt x="605" y="3"/>
                </a:lnTo>
                <a:lnTo>
                  <a:pt x="605" y="2"/>
                </a:lnTo>
                <a:lnTo>
                  <a:pt x="605" y="3"/>
                </a:lnTo>
                <a:lnTo>
                  <a:pt x="606" y="2"/>
                </a:lnTo>
                <a:lnTo>
                  <a:pt x="606" y="2"/>
                </a:lnTo>
                <a:lnTo>
                  <a:pt x="606" y="3"/>
                </a:lnTo>
                <a:lnTo>
                  <a:pt x="607" y="2"/>
                </a:lnTo>
                <a:lnTo>
                  <a:pt x="607" y="4"/>
                </a:lnTo>
                <a:lnTo>
                  <a:pt x="607" y="2"/>
                </a:lnTo>
                <a:lnTo>
                  <a:pt x="608" y="3"/>
                </a:lnTo>
                <a:lnTo>
                  <a:pt x="608" y="3"/>
                </a:lnTo>
                <a:lnTo>
                  <a:pt x="609" y="2"/>
                </a:lnTo>
                <a:lnTo>
                  <a:pt x="609" y="3"/>
                </a:lnTo>
                <a:lnTo>
                  <a:pt x="609" y="2"/>
                </a:lnTo>
                <a:lnTo>
                  <a:pt x="610" y="3"/>
                </a:lnTo>
                <a:lnTo>
                  <a:pt x="610" y="2"/>
                </a:lnTo>
                <a:lnTo>
                  <a:pt x="610" y="3"/>
                </a:lnTo>
                <a:lnTo>
                  <a:pt x="611" y="3"/>
                </a:lnTo>
                <a:lnTo>
                  <a:pt x="611" y="4"/>
                </a:lnTo>
                <a:lnTo>
                  <a:pt x="611" y="4"/>
                </a:lnTo>
                <a:lnTo>
                  <a:pt x="612" y="3"/>
                </a:lnTo>
                <a:lnTo>
                  <a:pt x="612" y="4"/>
                </a:lnTo>
                <a:lnTo>
                  <a:pt x="614" y="3"/>
                </a:lnTo>
                <a:lnTo>
                  <a:pt x="614" y="3"/>
                </a:lnTo>
                <a:lnTo>
                  <a:pt x="614" y="2"/>
                </a:lnTo>
                <a:lnTo>
                  <a:pt x="615" y="3"/>
                </a:lnTo>
                <a:lnTo>
                  <a:pt x="615" y="2"/>
                </a:lnTo>
                <a:lnTo>
                  <a:pt x="615" y="2"/>
                </a:lnTo>
                <a:lnTo>
                  <a:pt x="616" y="2"/>
                </a:lnTo>
                <a:lnTo>
                  <a:pt x="616" y="1"/>
                </a:lnTo>
                <a:lnTo>
                  <a:pt x="616" y="2"/>
                </a:lnTo>
                <a:lnTo>
                  <a:pt x="617" y="3"/>
                </a:lnTo>
                <a:lnTo>
                  <a:pt x="617" y="0"/>
                </a:lnTo>
                <a:lnTo>
                  <a:pt x="618" y="1"/>
                </a:lnTo>
                <a:lnTo>
                  <a:pt x="618" y="3"/>
                </a:lnTo>
                <a:lnTo>
                  <a:pt x="618" y="3"/>
                </a:lnTo>
                <a:lnTo>
                  <a:pt x="619" y="2"/>
                </a:lnTo>
                <a:lnTo>
                  <a:pt x="619" y="1"/>
                </a:lnTo>
                <a:lnTo>
                  <a:pt x="619" y="3"/>
                </a:lnTo>
                <a:lnTo>
                  <a:pt x="620" y="1"/>
                </a:lnTo>
                <a:lnTo>
                  <a:pt x="620" y="2"/>
                </a:lnTo>
                <a:lnTo>
                  <a:pt x="620" y="2"/>
                </a:lnTo>
                <a:lnTo>
                  <a:pt x="621" y="1"/>
                </a:lnTo>
                <a:lnTo>
                  <a:pt x="621" y="3"/>
                </a:lnTo>
                <a:lnTo>
                  <a:pt x="623" y="3"/>
                </a:lnTo>
                <a:lnTo>
                  <a:pt x="623" y="4"/>
                </a:lnTo>
                <a:lnTo>
                  <a:pt x="623" y="2"/>
                </a:lnTo>
                <a:lnTo>
                  <a:pt x="624" y="2"/>
                </a:lnTo>
                <a:lnTo>
                  <a:pt x="624" y="2"/>
                </a:lnTo>
                <a:lnTo>
                  <a:pt x="624" y="2"/>
                </a:lnTo>
                <a:lnTo>
                  <a:pt x="625" y="3"/>
                </a:lnTo>
                <a:lnTo>
                  <a:pt x="625" y="2"/>
                </a:lnTo>
                <a:lnTo>
                  <a:pt x="625" y="3"/>
                </a:lnTo>
                <a:lnTo>
                  <a:pt x="626" y="1"/>
                </a:lnTo>
                <a:lnTo>
                  <a:pt x="626" y="2"/>
                </a:lnTo>
                <a:lnTo>
                  <a:pt x="627" y="2"/>
                </a:lnTo>
                <a:lnTo>
                  <a:pt x="627" y="2"/>
                </a:lnTo>
                <a:lnTo>
                  <a:pt x="627" y="2"/>
                </a:lnTo>
                <a:lnTo>
                  <a:pt x="628" y="3"/>
                </a:lnTo>
                <a:lnTo>
                  <a:pt x="628" y="2"/>
                </a:lnTo>
                <a:lnTo>
                  <a:pt x="628" y="3"/>
                </a:lnTo>
                <a:lnTo>
                  <a:pt x="629" y="2"/>
                </a:lnTo>
                <a:lnTo>
                  <a:pt x="629" y="2"/>
                </a:lnTo>
                <a:lnTo>
                  <a:pt x="629" y="4"/>
                </a:lnTo>
                <a:lnTo>
                  <a:pt x="630" y="3"/>
                </a:lnTo>
                <a:lnTo>
                  <a:pt x="630" y="4"/>
                </a:lnTo>
                <a:lnTo>
                  <a:pt x="632" y="3"/>
                </a:lnTo>
                <a:lnTo>
                  <a:pt x="632" y="3"/>
                </a:lnTo>
                <a:lnTo>
                  <a:pt x="632" y="3"/>
                </a:lnTo>
                <a:lnTo>
                  <a:pt x="633" y="2"/>
                </a:lnTo>
                <a:lnTo>
                  <a:pt x="633" y="1"/>
                </a:lnTo>
                <a:lnTo>
                  <a:pt x="633" y="1"/>
                </a:lnTo>
                <a:lnTo>
                  <a:pt x="634" y="4"/>
                </a:lnTo>
                <a:lnTo>
                  <a:pt x="634" y="3"/>
                </a:lnTo>
                <a:lnTo>
                  <a:pt x="634" y="4"/>
                </a:lnTo>
                <a:lnTo>
                  <a:pt x="635" y="4"/>
                </a:lnTo>
                <a:lnTo>
                  <a:pt x="635" y="2"/>
                </a:lnTo>
                <a:lnTo>
                  <a:pt x="636" y="3"/>
                </a:lnTo>
                <a:lnTo>
                  <a:pt x="636" y="1"/>
                </a:lnTo>
                <a:lnTo>
                  <a:pt x="636" y="2"/>
                </a:lnTo>
                <a:lnTo>
                  <a:pt x="637" y="4"/>
                </a:lnTo>
                <a:lnTo>
                  <a:pt x="637" y="3"/>
                </a:lnTo>
                <a:lnTo>
                  <a:pt x="637" y="4"/>
                </a:lnTo>
                <a:lnTo>
                  <a:pt x="638" y="3"/>
                </a:lnTo>
                <a:lnTo>
                  <a:pt x="638" y="3"/>
                </a:lnTo>
                <a:lnTo>
                  <a:pt x="638" y="4"/>
                </a:lnTo>
                <a:lnTo>
                  <a:pt x="639" y="2"/>
                </a:lnTo>
                <a:lnTo>
                  <a:pt x="639" y="3"/>
                </a:lnTo>
                <a:lnTo>
                  <a:pt x="641" y="2"/>
                </a:lnTo>
                <a:lnTo>
                  <a:pt x="641" y="3"/>
                </a:lnTo>
                <a:lnTo>
                  <a:pt x="641" y="2"/>
                </a:lnTo>
                <a:lnTo>
                  <a:pt x="642" y="5"/>
                </a:lnTo>
                <a:lnTo>
                  <a:pt x="642" y="5"/>
                </a:lnTo>
                <a:lnTo>
                  <a:pt x="642" y="4"/>
                </a:lnTo>
                <a:lnTo>
                  <a:pt x="643" y="3"/>
                </a:lnTo>
                <a:lnTo>
                  <a:pt x="643" y="3"/>
                </a:lnTo>
                <a:lnTo>
                  <a:pt x="643" y="3"/>
                </a:lnTo>
                <a:lnTo>
                  <a:pt x="644" y="2"/>
                </a:lnTo>
                <a:lnTo>
                  <a:pt x="644" y="2"/>
                </a:lnTo>
                <a:lnTo>
                  <a:pt x="645" y="2"/>
                </a:lnTo>
                <a:lnTo>
                  <a:pt x="645" y="1"/>
                </a:lnTo>
                <a:lnTo>
                  <a:pt x="645" y="1"/>
                </a:lnTo>
                <a:lnTo>
                  <a:pt x="646" y="3"/>
                </a:lnTo>
                <a:lnTo>
                  <a:pt x="646" y="1"/>
                </a:lnTo>
                <a:lnTo>
                  <a:pt x="646" y="3"/>
                </a:lnTo>
                <a:lnTo>
                  <a:pt x="647" y="2"/>
                </a:lnTo>
                <a:lnTo>
                  <a:pt x="647" y="3"/>
                </a:lnTo>
                <a:lnTo>
                  <a:pt x="648" y="1"/>
                </a:lnTo>
                <a:lnTo>
                  <a:pt x="648" y="3"/>
                </a:lnTo>
                <a:lnTo>
                  <a:pt x="648" y="3"/>
                </a:lnTo>
                <a:lnTo>
                  <a:pt x="650" y="1"/>
                </a:lnTo>
                <a:lnTo>
                  <a:pt x="650" y="3"/>
                </a:lnTo>
                <a:lnTo>
                  <a:pt x="650" y="1"/>
                </a:lnTo>
                <a:lnTo>
                  <a:pt x="651" y="3"/>
                </a:lnTo>
                <a:lnTo>
                  <a:pt x="651" y="3"/>
                </a:lnTo>
                <a:lnTo>
                  <a:pt x="651" y="3"/>
                </a:lnTo>
                <a:lnTo>
                  <a:pt x="652" y="2"/>
                </a:lnTo>
                <a:lnTo>
                  <a:pt x="652" y="3"/>
                </a:lnTo>
                <a:lnTo>
                  <a:pt x="653" y="3"/>
                </a:lnTo>
                <a:lnTo>
                  <a:pt x="653" y="2"/>
                </a:lnTo>
                <a:lnTo>
                  <a:pt x="653" y="2"/>
                </a:lnTo>
                <a:lnTo>
                  <a:pt x="654" y="3"/>
                </a:lnTo>
                <a:lnTo>
                  <a:pt x="654" y="3"/>
                </a:lnTo>
                <a:lnTo>
                  <a:pt x="654" y="2"/>
                </a:lnTo>
                <a:lnTo>
                  <a:pt x="655" y="2"/>
                </a:lnTo>
                <a:lnTo>
                  <a:pt x="655" y="3"/>
                </a:lnTo>
                <a:lnTo>
                  <a:pt x="655" y="4"/>
                </a:lnTo>
                <a:lnTo>
                  <a:pt x="656" y="3"/>
                </a:lnTo>
                <a:lnTo>
                  <a:pt x="656" y="3"/>
                </a:lnTo>
                <a:lnTo>
                  <a:pt x="657" y="2"/>
                </a:lnTo>
                <a:lnTo>
                  <a:pt x="657" y="4"/>
                </a:lnTo>
                <a:lnTo>
                  <a:pt x="657" y="3"/>
                </a:lnTo>
                <a:lnTo>
                  <a:pt x="659" y="3"/>
                </a:lnTo>
                <a:lnTo>
                  <a:pt x="659" y="1"/>
                </a:lnTo>
                <a:lnTo>
                  <a:pt x="659" y="3"/>
                </a:lnTo>
                <a:lnTo>
                  <a:pt x="660" y="3"/>
                </a:lnTo>
                <a:lnTo>
                  <a:pt x="660" y="3"/>
                </a:lnTo>
                <a:lnTo>
                  <a:pt x="660" y="3"/>
                </a:lnTo>
                <a:lnTo>
                  <a:pt x="661" y="3"/>
                </a:lnTo>
                <a:lnTo>
                  <a:pt x="661" y="2"/>
                </a:lnTo>
                <a:lnTo>
                  <a:pt x="662" y="3"/>
                </a:lnTo>
                <a:lnTo>
                  <a:pt x="662" y="3"/>
                </a:lnTo>
                <a:lnTo>
                  <a:pt x="662" y="4"/>
                </a:lnTo>
                <a:lnTo>
                  <a:pt x="663" y="3"/>
                </a:lnTo>
                <a:lnTo>
                  <a:pt x="663" y="3"/>
                </a:lnTo>
                <a:lnTo>
                  <a:pt x="663" y="2"/>
                </a:lnTo>
                <a:lnTo>
                  <a:pt x="664" y="2"/>
                </a:lnTo>
                <a:lnTo>
                  <a:pt x="664" y="3"/>
                </a:lnTo>
                <a:lnTo>
                  <a:pt x="664" y="3"/>
                </a:lnTo>
                <a:lnTo>
                  <a:pt x="665" y="4"/>
                </a:lnTo>
                <a:lnTo>
                  <a:pt x="665" y="1"/>
                </a:lnTo>
                <a:lnTo>
                  <a:pt x="666" y="2"/>
                </a:lnTo>
                <a:lnTo>
                  <a:pt x="666" y="4"/>
                </a:lnTo>
                <a:lnTo>
                  <a:pt x="666" y="2"/>
                </a:lnTo>
                <a:lnTo>
                  <a:pt x="668" y="2"/>
                </a:lnTo>
                <a:lnTo>
                  <a:pt x="668" y="4"/>
                </a:lnTo>
                <a:lnTo>
                  <a:pt x="668" y="3"/>
                </a:lnTo>
                <a:lnTo>
                  <a:pt x="669" y="3"/>
                </a:lnTo>
                <a:lnTo>
                  <a:pt x="669" y="2"/>
                </a:lnTo>
                <a:lnTo>
                  <a:pt x="669" y="3"/>
                </a:lnTo>
                <a:lnTo>
                  <a:pt x="670" y="4"/>
                </a:lnTo>
                <a:lnTo>
                  <a:pt x="670" y="3"/>
                </a:lnTo>
                <a:lnTo>
                  <a:pt x="671" y="4"/>
                </a:lnTo>
                <a:lnTo>
                  <a:pt x="671" y="2"/>
                </a:lnTo>
                <a:lnTo>
                  <a:pt x="671" y="3"/>
                </a:lnTo>
                <a:lnTo>
                  <a:pt x="672" y="3"/>
                </a:lnTo>
                <a:lnTo>
                  <a:pt x="672" y="4"/>
                </a:lnTo>
                <a:lnTo>
                  <a:pt x="672" y="3"/>
                </a:lnTo>
                <a:lnTo>
                  <a:pt x="673" y="4"/>
                </a:lnTo>
                <a:lnTo>
                  <a:pt x="673" y="3"/>
                </a:lnTo>
                <a:lnTo>
                  <a:pt x="673" y="3"/>
                </a:lnTo>
                <a:lnTo>
                  <a:pt x="674" y="4"/>
                </a:lnTo>
                <a:lnTo>
                  <a:pt x="674" y="2"/>
                </a:lnTo>
                <a:lnTo>
                  <a:pt x="675" y="4"/>
                </a:lnTo>
                <a:lnTo>
                  <a:pt x="675" y="2"/>
                </a:lnTo>
                <a:lnTo>
                  <a:pt x="675" y="4"/>
                </a:lnTo>
                <a:lnTo>
                  <a:pt x="677" y="4"/>
                </a:lnTo>
                <a:lnTo>
                  <a:pt x="677" y="2"/>
                </a:lnTo>
                <a:lnTo>
                  <a:pt x="677" y="3"/>
                </a:lnTo>
                <a:lnTo>
                  <a:pt x="678" y="4"/>
                </a:lnTo>
                <a:lnTo>
                  <a:pt x="678" y="5"/>
                </a:lnTo>
                <a:lnTo>
                  <a:pt x="678" y="4"/>
                </a:lnTo>
                <a:lnTo>
                  <a:pt x="679" y="2"/>
                </a:lnTo>
                <a:lnTo>
                  <a:pt x="679" y="4"/>
                </a:lnTo>
                <a:lnTo>
                  <a:pt x="680" y="4"/>
                </a:lnTo>
                <a:lnTo>
                  <a:pt x="680" y="4"/>
                </a:lnTo>
                <a:lnTo>
                  <a:pt x="680" y="4"/>
                </a:lnTo>
                <a:lnTo>
                  <a:pt x="681" y="4"/>
                </a:lnTo>
                <a:lnTo>
                  <a:pt x="681" y="3"/>
                </a:lnTo>
                <a:lnTo>
                  <a:pt x="681" y="2"/>
                </a:lnTo>
                <a:lnTo>
                  <a:pt x="682" y="3"/>
                </a:lnTo>
                <a:lnTo>
                  <a:pt x="682" y="2"/>
                </a:lnTo>
                <a:lnTo>
                  <a:pt x="682" y="3"/>
                </a:lnTo>
                <a:lnTo>
                  <a:pt x="683" y="2"/>
                </a:lnTo>
                <a:lnTo>
                  <a:pt x="683" y="3"/>
                </a:lnTo>
                <a:lnTo>
                  <a:pt x="684" y="2"/>
                </a:lnTo>
                <a:lnTo>
                  <a:pt x="684" y="3"/>
                </a:lnTo>
                <a:lnTo>
                  <a:pt x="684" y="4"/>
                </a:lnTo>
                <a:lnTo>
                  <a:pt x="686" y="3"/>
                </a:lnTo>
                <a:lnTo>
                  <a:pt x="686" y="2"/>
                </a:lnTo>
                <a:lnTo>
                  <a:pt x="686" y="3"/>
                </a:lnTo>
                <a:lnTo>
                  <a:pt x="687" y="2"/>
                </a:lnTo>
                <a:lnTo>
                  <a:pt x="687" y="4"/>
                </a:lnTo>
                <a:lnTo>
                  <a:pt x="687" y="2"/>
                </a:lnTo>
                <a:lnTo>
                  <a:pt x="688" y="3"/>
                </a:lnTo>
                <a:lnTo>
                  <a:pt x="688" y="3"/>
                </a:lnTo>
                <a:lnTo>
                  <a:pt x="689" y="3"/>
                </a:lnTo>
                <a:lnTo>
                  <a:pt x="689" y="2"/>
                </a:lnTo>
                <a:lnTo>
                  <a:pt x="689" y="3"/>
                </a:lnTo>
                <a:lnTo>
                  <a:pt x="690" y="2"/>
                </a:lnTo>
                <a:lnTo>
                  <a:pt x="690" y="1"/>
                </a:lnTo>
                <a:lnTo>
                  <a:pt x="690" y="3"/>
                </a:lnTo>
                <a:lnTo>
                  <a:pt x="691" y="4"/>
                </a:lnTo>
                <a:lnTo>
                  <a:pt x="691" y="3"/>
                </a:lnTo>
                <a:lnTo>
                  <a:pt x="692" y="2"/>
                </a:lnTo>
                <a:lnTo>
                  <a:pt x="692" y="3"/>
                </a:lnTo>
                <a:lnTo>
                  <a:pt x="692" y="3"/>
                </a:lnTo>
                <a:lnTo>
                  <a:pt x="693" y="3"/>
                </a:lnTo>
                <a:lnTo>
                  <a:pt x="693" y="2"/>
                </a:lnTo>
                <a:lnTo>
                  <a:pt x="693" y="3"/>
                </a:lnTo>
                <a:lnTo>
                  <a:pt x="695" y="3"/>
                </a:lnTo>
                <a:lnTo>
                  <a:pt x="695" y="3"/>
                </a:lnTo>
                <a:lnTo>
                  <a:pt x="695" y="2"/>
                </a:lnTo>
                <a:lnTo>
                  <a:pt x="696" y="2"/>
                </a:lnTo>
                <a:lnTo>
                  <a:pt x="696" y="3"/>
                </a:lnTo>
                <a:lnTo>
                  <a:pt x="697" y="3"/>
                </a:lnTo>
                <a:lnTo>
                  <a:pt x="697" y="2"/>
                </a:lnTo>
                <a:lnTo>
                  <a:pt x="697" y="4"/>
                </a:lnTo>
                <a:lnTo>
                  <a:pt x="698" y="2"/>
                </a:lnTo>
                <a:lnTo>
                  <a:pt x="698" y="2"/>
                </a:lnTo>
                <a:lnTo>
                  <a:pt x="698" y="3"/>
                </a:lnTo>
                <a:lnTo>
                  <a:pt x="699" y="4"/>
                </a:lnTo>
                <a:lnTo>
                  <a:pt x="699" y="3"/>
                </a:lnTo>
                <a:lnTo>
                  <a:pt x="699" y="1"/>
                </a:lnTo>
                <a:lnTo>
                  <a:pt x="700" y="2"/>
                </a:lnTo>
                <a:lnTo>
                  <a:pt x="700" y="3"/>
                </a:lnTo>
                <a:lnTo>
                  <a:pt x="701" y="2"/>
                </a:lnTo>
                <a:lnTo>
                  <a:pt x="701" y="4"/>
                </a:lnTo>
                <a:lnTo>
                  <a:pt x="701" y="4"/>
                </a:lnTo>
                <a:lnTo>
                  <a:pt x="702" y="3"/>
                </a:lnTo>
                <a:lnTo>
                  <a:pt x="702" y="3"/>
                </a:lnTo>
                <a:lnTo>
                  <a:pt x="702" y="2"/>
                </a:lnTo>
                <a:lnTo>
                  <a:pt x="704" y="2"/>
                </a:lnTo>
                <a:lnTo>
                  <a:pt x="704" y="2"/>
                </a:lnTo>
                <a:lnTo>
                  <a:pt x="704" y="3"/>
                </a:lnTo>
                <a:lnTo>
                  <a:pt x="705" y="3"/>
                </a:lnTo>
                <a:lnTo>
                  <a:pt x="705" y="2"/>
                </a:lnTo>
                <a:lnTo>
                  <a:pt x="706" y="1"/>
                </a:lnTo>
                <a:lnTo>
                  <a:pt x="706" y="3"/>
                </a:lnTo>
                <a:lnTo>
                  <a:pt x="706" y="3"/>
                </a:lnTo>
                <a:lnTo>
                  <a:pt x="707" y="4"/>
                </a:lnTo>
                <a:lnTo>
                  <a:pt x="707" y="2"/>
                </a:lnTo>
                <a:lnTo>
                  <a:pt x="707" y="3"/>
                </a:lnTo>
                <a:lnTo>
                  <a:pt x="708" y="4"/>
                </a:lnTo>
                <a:lnTo>
                  <a:pt x="708" y="4"/>
                </a:lnTo>
                <a:lnTo>
                  <a:pt x="708" y="2"/>
                </a:lnTo>
                <a:lnTo>
                  <a:pt x="709" y="1"/>
                </a:lnTo>
                <a:lnTo>
                  <a:pt x="709" y="3"/>
                </a:lnTo>
                <a:lnTo>
                  <a:pt x="710" y="3"/>
                </a:lnTo>
                <a:lnTo>
                  <a:pt x="710" y="2"/>
                </a:lnTo>
                <a:lnTo>
                  <a:pt x="710" y="2"/>
                </a:lnTo>
                <a:lnTo>
                  <a:pt x="711" y="2"/>
                </a:lnTo>
                <a:lnTo>
                  <a:pt x="711" y="2"/>
                </a:lnTo>
                <a:lnTo>
                  <a:pt x="711" y="3"/>
                </a:lnTo>
                <a:lnTo>
                  <a:pt x="713" y="4"/>
                </a:lnTo>
                <a:lnTo>
                  <a:pt x="713" y="2"/>
                </a:lnTo>
                <a:lnTo>
                  <a:pt x="713" y="2"/>
                </a:lnTo>
                <a:lnTo>
                  <a:pt x="714" y="3"/>
                </a:lnTo>
                <a:lnTo>
                  <a:pt x="714" y="4"/>
                </a:lnTo>
                <a:lnTo>
                  <a:pt x="715" y="2"/>
                </a:lnTo>
                <a:lnTo>
                  <a:pt x="715" y="2"/>
                </a:lnTo>
                <a:lnTo>
                  <a:pt x="715" y="2"/>
                </a:lnTo>
                <a:lnTo>
                  <a:pt x="716" y="2"/>
                </a:lnTo>
                <a:lnTo>
                  <a:pt x="716" y="3"/>
                </a:lnTo>
                <a:lnTo>
                  <a:pt x="716" y="4"/>
                </a:lnTo>
                <a:lnTo>
                  <a:pt x="717" y="3"/>
                </a:lnTo>
                <a:lnTo>
                  <a:pt x="717" y="4"/>
                </a:lnTo>
                <a:lnTo>
                  <a:pt x="717" y="3"/>
                </a:lnTo>
                <a:lnTo>
                  <a:pt x="718" y="2"/>
                </a:lnTo>
                <a:lnTo>
                  <a:pt x="718" y="1"/>
                </a:lnTo>
                <a:lnTo>
                  <a:pt x="719" y="2"/>
                </a:lnTo>
                <a:lnTo>
                  <a:pt x="719" y="2"/>
                </a:lnTo>
                <a:lnTo>
                  <a:pt x="719" y="3"/>
                </a:lnTo>
                <a:lnTo>
                  <a:pt x="720" y="1"/>
                </a:lnTo>
                <a:lnTo>
                  <a:pt x="720" y="2"/>
                </a:lnTo>
                <a:lnTo>
                  <a:pt x="720" y="2"/>
                </a:lnTo>
                <a:lnTo>
                  <a:pt x="722" y="2"/>
                </a:lnTo>
                <a:lnTo>
                  <a:pt x="722" y="3"/>
                </a:lnTo>
                <a:lnTo>
                  <a:pt x="722" y="3"/>
                </a:lnTo>
                <a:lnTo>
                  <a:pt x="723" y="4"/>
                </a:lnTo>
                <a:lnTo>
                  <a:pt x="723" y="3"/>
                </a:lnTo>
                <a:lnTo>
                  <a:pt x="724" y="3"/>
                </a:lnTo>
                <a:lnTo>
                  <a:pt x="724" y="3"/>
                </a:lnTo>
                <a:lnTo>
                  <a:pt x="724" y="3"/>
                </a:lnTo>
                <a:lnTo>
                  <a:pt x="725" y="2"/>
                </a:lnTo>
                <a:lnTo>
                  <a:pt x="725" y="2"/>
                </a:lnTo>
                <a:lnTo>
                  <a:pt x="725" y="2"/>
                </a:lnTo>
                <a:lnTo>
                  <a:pt x="726" y="1"/>
                </a:lnTo>
                <a:lnTo>
                  <a:pt x="726" y="1"/>
                </a:lnTo>
                <a:lnTo>
                  <a:pt x="726" y="2"/>
                </a:lnTo>
                <a:lnTo>
                  <a:pt x="727" y="3"/>
                </a:lnTo>
                <a:lnTo>
                  <a:pt x="727" y="2"/>
                </a:lnTo>
                <a:lnTo>
                  <a:pt x="728" y="2"/>
                </a:lnTo>
                <a:lnTo>
                  <a:pt x="728" y="2"/>
                </a:lnTo>
                <a:lnTo>
                  <a:pt x="728" y="3"/>
                </a:lnTo>
                <a:lnTo>
                  <a:pt x="729" y="3"/>
                </a:lnTo>
                <a:lnTo>
                  <a:pt x="729" y="2"/>
                </a:lnTo>
                <a:lnTo>
                  <a:pt x="729" y="2"/>
                </a:lnTo>
                <a:lnTo>
                  <a:pt x="731" y="1"/>
                </a:lnTo>
                <a:lnTo>
                  <a:pt x="731" y="2"/>
                </a:lnTo>
                <a:lnTo>
                  <a:pt x="731" y="3"/>
                </a:lnTo>
                <a:lnTo>
                  <a:pt x="732" y="3"/>
                </a:lnTo>
                <a:lnTo>
                  <a:pt x="732" y="2"/>
                </a:lnTo>
                <a:lnTo>
                  <a:pt x="733" y="4"/>
                </a:lnTo>
                <a:lnTo>
                  <a:pt x="733" y="3"/>
                </a:lnTo>
                <a:lnTo>
                  <a:pt x="733" y="2"/>
                </a:lnTo>
                <a:lnTo>
                  <a:pt x="734" y="2"/>
                </a:lnTo>
                <a:lnTo>
                  <a:pt x="734" y="1"/>
                </a:lnTo>
                <a:lnTo>
                  <a:pt x="734" y="4"/>
                </a:lnTo>
                <a:lnTo>
                  <a:pt x="735" y="1"/>
                </a:lnTo>
                <a:lnTo>
                  <a:pt x="735" y="4"/>
                </a:lnTo>
                <a:lnTo>
                  <a:pt x="736" y="4"/>
                </a:lnTo>
                <a:lnTo>
                  <a:pt x="736" y="3"/>
                </a:lnTo>
                <a:lnTo>
                  <a:pt x="736" y="2"/>
                </a:lnTo>
                <a:lnTo>
                  <a:pt x="737" y="2"/>
                </a:lnTo>
                <a:lnTo>
                  <a:pt x="737" y="3"/>
                </a:lnTo>
                <a:lnTo>
                  <a:pt x="737" y="3"/>
                </a:lnTo>
                <a:lnTo>
                  <a:pt x="738" y="3"/>
                </a:lnTo>
                <a:lnTo>
                  <a:pt x="738" y="4"/>
                </a:lnTo>
                <a:lnTo>
                  <a:pt x="738" y="2"/>
                </a:lnTo>
                <a:lnTo>
                  <a:pt x="740" y="2"/>
                </a:lnTo>
                <a:lnTo>
                  <a:pt x="740" y="4"/>
                </a:lnTo>
                <a:lnTo>
                  <a:pt x="741" y="3"/>
                </a:lnTo>
                <a:lnTo>
                  <a:pt x="741" y="3"/>
                </a:lnTo>
                <a:lnTo>
                  <a:pt x="741" y="3"/>
                </a:lnTo>
                <a:lnTo>
                  <a:pt x="742" y="3"/>
                </a:lnTo>
                <a:lnTo>
                  <a:pt x="742" y="4"/>
                </a:lnTo>
                <a:lnTo>
                  <a:pt x="742" y="3"/>
                </a:lnTo>
                <a:lnTo>
                  <a:pt x="743" y="3"/>
                </a:lnTo>
                <a:lnTo>
                  <a:pt x="743" y="2"/>
                </a:lnTo>
                <a:lnTo>
                  <a:pt x="743" y="3"/>
                </a:lnTo>
                <a:lnTo>
                  <a:pt x="744" y="3"/>
                </a:lnTo>
                <a:lnTo>
                  <a:pt x="744" y="4"/>
                </a:lnTo>
                <a:lnTo>
                  <a:pt x="745" y="4"/>
                </a:lnTo>
                <a:lnTo>
                  <a:pt x="745" y="3"/>
                </a:lnTo>
                <a:lnTo>
                  <a:pt x="745" y="3"/>
                </a:lnTo>
                <a:lnTo>
                  <a:pt x="746" y="2"/>
                </a:lnTo>
                <a:lnTo>
                  <a:pt x="746" y="4"/>
                </a:lnTo>
                <a:lnTo>
                  <a:pt x="746" y="2"/>
                </a:lnTo>
                <a:lnTo>
                  <a:pt x="747" y="3"/>
                </a:lnTo>
                <a:lnTo>
                  <a:pt x="747" y="2"/>
                </a:lnTo>
                <a:lnTo>
                  <a:pt x="747" y="3"/>
                </a:lnTo>
                <a:lnTo>
                  <a:pt x="749" y="3"/>
                </a:lnTo>
                <a:lnTo>
                  <a:pt x="749" y="3"/>
                </a:lnTo>
                <a:lnTo>
                  <a:pt x="750" y="2"/>
                </a:lnTo>
                <a:lnTo>
                  <a:pt x="750" y="3"/>
                </a:lnTo>
                <a:lnTo>
                  <a:pt x="750" y="2"/>
                </a:lnTo>
                <a:lnTo>
                  <a:pt x="751" y="1"/>
                </a:lnTo>
                <a:lnTo>
                  <a:pt x="751" y="4"/>
                </a:lnTo>
                <a:lnTo>
                  <a:pt x="751" y="3"/>
                </a:lnTo>
                <a:lnTo>
                  <a:pt x="752" y="4"/>
                </a:lnTo>
                <a:lnTo>
                  <a:pt x="752" y="4"/>
                </a:lnTo>
                <a:lnTo>
                  <a:pt x="752" y="2"/>
                </a:lnTo>
                <a:lnTo>
                  <a:pt x="753" y="2"/>
                </a:lnTo>
                <a:lnTo>
                  <a:pt x="753" y="3"/>
                </a:lnTo>
                <a:lnTo>
                  <a:pt x="754" y="1"/>
                </a:lnTo>
                <a:lnTo>
                  <a:pt x="754" y="2"/>
                </a:lnTo>
                <a:lnTo>
                  <a:pt x="754" y="3"/>
                </a:lnTo>
                <a:lnTo>
                  <a:pt x="755" y="4"/>
                </a:lnTo>
                <a:lnTo>
                  <a:pt x="755" y="3"/>
                </a:lnTo>
                <a:lnTo>
                  <a:pt x="755" y="3"/>
                </a:lnTo>
                <a:lnTo>
                  <a:pt x="756" y="4"/>
                </a:lnTo>
                <a:lnTo>
                  <a:pt x="756" y="2"/>
                </a:lnTo>
                <a:lnTo>
                  <a:pt x="756" y="4"/>
                </a:lnTo>
                <a:lnTo>
                  <a:pt x="758" y="2"/>
                </a:lnTo>
                <a:lnTo>
                  <a:pt x="758" y="2"/>
                </a:lnTo>
                <a:lnTo>
                  <a:pt x="759" y="1"/>
                </a:lnTo>
                <a:lnTo>
                  <a:pt x="759" y="3"/>
                </a:lnTo>
                <a:lnTo>
                  <a:pt x="759" y="4"/>
                </a:lnTo>
                <a:lnTo>
                  <a:pt x="760" y="4"/>
                </a:lnTo>
                <a:lnTo>
                  <a:pt x="760" y="4"/>
                </a:lnTo>
                <a:lnTo>
                  <a:pt x="760" y="2"/>
                </a:lnTo>
                <a:lnTo>
                  <a:pt x="761" y="4"/>
                </a:lnTo>
                <a:lnTo>
                  <a:pt x="761" y="3"/>
                </a:lnTo>
                <a:lnTo>
                  <a:pt x="761" y="4"/>
                </a:lnTo>
                <a:lnTo>
                  <a:pt x="762" y="3"/>
                </a:lnTo>
                <a:lnTo>
                  <a:pt x="762" y="4"/>
                </a:lnTo>
                <a:lnTo>
                  <a:pt x="763" y="2"/>
                </a:lnTo>
                <a:lnTo>
                  <a:pt x="763" y="3"/>
                </a:lnTo>
                <a:lnTo>
                  <a:pt x="763" y="3"/>
                </a:lnTo>
                <a:lnTo>
                  <a:pt x="764" y="3"/>
                </a:lnTo>
                <a:lnTo>
                  <a:pt x="764" y="3"/>
                </a:lnTo>
                <a:lnTo>
                  <a:pt x="764" y="3"/>
                </a:lnTo>
                <a:lnTo>
                  <a:pt x="765" y="1"/>
                </a:lnTo>
                <a:lnTo>
                  <a:pt x="765" y="4"/>
                </a:lnTo>
                <a:lnTo>
                  <a:pt x="765" y="2"/>
                </a:lnTo>
                <a:lnTo>
                  <a:pt x="767" y="2"/>
                </a:lnTo>
                <a:lnTo>
                  <a:pt x="767" y="4"/>
                </a:lnTo>
                <a:lnTo>
                  <a:pt x="768" y="2"/>
                </a:lnTo>
                <a:lnTo>
                  <a:pt x="768" y="1"/>
                </a:lnTo>
                <a:lnTo>
                  <a:pt x="768" y="4"/>
                </a:lnTo>
                <a:lnTo>
                  <a:pt x="769" y="3"/>
                </a:lnTo>
                <a:lnTo>
                  <a:pt x="769" y="3"/>
                </a:lnTo>
                <a:lnTo>
                  <a:pt x="769" y="3"/>
                </a:lnTo>
                <a:lnTo>
                  <a:pt x="770" y="4"/>
                </a:lnTo>
                <a:lnTo>
                  <a:pt x="770" y="2"/>
                </a:lnTo>
                <a:lnTo>
                  <a:pt x="770" y="1"/>
                </a:lnTo>
                <a:lnTo>
                  <a:pt x="771" y="3"/>
                </a:lnTo>
                <a:lnTo>
                  <a:pt x="771" y="2"/>
                </a:lnTo>
                <a:lnTo>
                  <a:pt x="772" y="2"/>
                </a:lnTo>
                <a:lnTo>
                  <a:pt x="772" y="3"/>
                </a:lnTo>
                <a:lnTo>
                  <a:pt x="772" y="4"/>
                </a:lnTo>
                <a:lnTo>
                  <a:pt x="773" y="3"/>
                </a:lnTo>
                <a:lnTo>
                  <a:pt x="773" y="1"/>
                </a:lnTo>
                <a:lnTo>
                  <a:pt x="773" y="4"/>
                </a:lnTo>
                <a:lnTo>
                  <a:pt x="774" y="2"/>
                </a:lnTo>
                <a:lnTo>
                  <a:pt x="774" y="3"/>
                </a:lnTo>
                <a:lnTo>
                  <a:pt x="774" y="3"/>
                </a:lnTo>
                <a:lnTo>
                  <a:pt x="776" y="1"/>
                </a:lnTo>
                <a:lnTo>
                  <a:pt x="776" y="2"/>
                </a:lnTo>
                <a:lnTo>
                  <a:pt x="777" y="3"/>
                </a:lnTo>
                <a:lnTo>
                  <a:pt x="777" y="2"/>
                </a:lnTo>
                <a:lnTo>
                  <a:pt x="777" y="3"/>
                </a:lnTo>
                <a:lnTo>
                  <a:pt x="778" y="4"/>
                </a:lnTo>
                <a:lnTo>
                  <a:pt x="778" y="3"/>
                </a:lnTo>
                <a:lnTo>
                  <a:pt x="778" y="1"/>
                </a:lnTo>
                <a:lnTo>
                  <a:pt x="779" y="3"/>
                </a:lnTo>
                <a:lnTo>
                  <a:pt x="779" y="3"/>
                </a:lnTo>
                <a:lnTo>
                  <a:pt x="780" y="2"/>
                </a:lnTo>
                <a:lnTo>
                  <a:pt x="780" y="2"/>
                </a:lnTo>
                <a:lnTo>
                  <a:pt x="780" y="3"/>
                </a:lnTo>
                <a:lnTo>
                  <a:pt x="781" y="2"/>
                </a:lnTo>
                <a:lnTo>
                  <a:pt x="781" y="2"/>
                </a:lnTo>
                <a:lnTo>
                  <a:pt x="781" y="3"/>
                </a:lnTo>
                <a:lnTo>
                  <a:pt x="782" y="3"/>
                </a:lnTo>
                <a:lnTo>
                  <a:pt x="782" y="2"/>
                </a:lnTo>
                <a:lnTo>
                  <a:pt x="782" y="2"/>
                </a:lnTo>
                <a:lnTo>
                  <a:pt x="783" y="2"/>
                </a:lnTo>
                <a:lnTo>
                  <a:pt x="783" y="3"/>
                </a:lnTo>
                <a:lnTo>
                  <a:pt x="785" y="2"/>
                </a:lnTo>
                <a:lnTo>
                  <a:pt x="785" y="3"/>
                </a:lnTo>
                <a:lnTo>
                  <a:pt x="785" y="2"/>
                </a:lnTo>
                <a:lnTo>
                  <a:pt x="786" y="1"/>
                </a:lnTo>
                <a:lnTo>
                  <a:pt x="786" y="4"/>
                </a:lnTo>
                <a:lnTo>
                  <a:pt x="786" y="1"/>
                </a:lnTo>
                <a:lnTo>
                  <a:pt x="787" y="4"/>
                </a:lnTo>
                <a:lnTo>
                  <a:pt x="787" y="3"/>
                </a:lnTo>
                <a:lnTo>
                  <a:pt x="787" y="2"/>
                </a:lnTo>
                <a:lnTo>
                  <a:pt x="788" y="2"/>
                </a:lnTo>
                <a:lnTo>
                  <a:pt x="788" y="1"/>
                </a:lnTo>
                <a:lnTo>
                  <a:pt x="789" y="2"/>
                </a:lnTo>
                <a:lnTo>
                  <a:pt x="789" y="1"/>
                </a:lnTo>
                <a:lnTo>
                  <a:pt x="789" y="3"/>
                </a:lnTo>
                <a:lnTo>
                  <a:pt x="790" y="2"/>
                </a:lnTo>
                <a:lnTo>
                  <a:pt x="790" y="2"/>
                </a:lnTo>
                <a:lnTo>
                  <a:pt x="790" y="2"/>
                </a:lnTo>
                <a:lnTo>
                  <a:pt x="791" y="4"/>
                </a:lnTo>
                <a:lnTo>
                  <a:pt x="791" y="3"/>
                </a:lnTo>
                <a:lnTo>
                  <a:pt x="791" y="4"/>
                </a:lnTo>
                <a:lnTo>
                  <a:pt x="792" y="3"/>
                </a:lnTo>
                <a:lnTo>
                  <a:pt x="792" y="2"/>
                </a:lnTo>
                <a:lnTo>
                  <a:pt x="794" y="2"/>
                </a:lnTo>
                <a:lnTo>
                  <a:pt x="794" y="3"/>
                </a:lnTo>
                <a:lnTo>
                  <a:pt x="794" y="4"/>
                </a:lnTo>
                <a:lnTo>
                  <a:pt x="795" y="2"/>
                </a:lnTo>
                <a:lnTo>
                  <a:pt x="795" y="4"/>
                </a:lnTo>
                <a:lnTo>
                  <a:pt x="795" y="3"/>
                </a:lnTo>
                <a:lnTo>
                  <a:pt x="796" y="2"/>
                </a:lnTo>
                <a:lnTo>
                  <a:pt x="796" y="1"/>
                </a:lnTo>
                <a:lnTo>
                  <a:pt x="796" y="3"/>
                </a:lnTo>
                <a:lnTo>
                  <a:pt x="797" y="2"/>
                </a:lnTo>
                <a:lnTo>
                  <a:pt x="797" y="3"/>
                </a:lnTo>
                <a:lnTo>
                  <a:pt x="798" y="3"/>
                </a:lnTo>
                <a:lnTo>
                  <a:pt x="798" y="3"/>
                </a:lnTo>
                <a:lnTo>
                  <a:pt x="798" y="2"/>
                </a:lnTo>
                <a:lnTo>
                  <a:pt x="799" y="4"/>
                </a:lnTo>
                <a:lnTo>
                  <a:pt x="799" y="2"/>
                </a:lnTo>
                <a:lnTo>
                  <a:pt x="799" y="2"/>
                </a:lnTo>
                <a:lnTo>
                  <a:pt x="800" y="1"/>
                </a:lnTo>
                <a:lnTo>
                  <a:pt x="800" y="3"/>
                </a:lnTo>
                <a:lnTo>
                  <a:pt x="800" y="2"/>
                </a:lnTo>
                <a:lnTo>
                  <a:pt x="801" y="3"/>
                </a:lnTo>
                <a:lnTo>
                  <a:pt x="801" y="2"/>
                </a:lnTo>
                <a:lnTo>
                  <a:pt x="802" y="2"/>
                </a:lnTo>
                <a:lnTo>
                  <a:pt x="802" y="3"/>
                </a:lnTo>
                <a:lnTo>
                  <a:pt x="802" y="2"/>
                </a:lnTo>
                <a:lnTo>
                  <a:pt x="804" y="3"/>
                </a:lnTo>
                <a:lnTo>
                  <a:pt x="804" y="4"/>
                </a:lnTo>
                <a:lnTo>
                  <a:pt x="804" y="3"/>
                </a:lnTo>
                <a:lnTo>
                  <a:pt x="805" y="2"/>
                </a:lnTo>
                <a:lnTo>
                  <a:pt x="805" y="3"/>
                </a:lnTo>
                <a:lnTo>
                  <a:pt x="805" y="3"/>
                </a:lnTo>
                <a:lnTo>
                  <a:pt x="806" y="3"/>
                </a:lnTo>
                <a:lnTo>
                  <a:pt x="806" y="4"/>
                </a:lnTo>
                <a:lnTo>
                  <a:pt x="807" y="1"/>
                </a:lnTo>
                <a:lnTo>
                  <a:pt x="807" y="4"/>
                </a:lnTo>
                <a:lnTo>
                  <a:pt x="807" y="2"/>
                </a:lnTo>
                <a:lnTo>
                  <a:pt x="808" y="2"/>
                </a:lnTo>
                <a:lnTo>
                  <a:pt x="808" y="4"/>
                </a:lnTo>
                <a:lnTo>
                  <a:pt x="808" y="3"/>
                </a:lnTo>
                <a:lnTo>
                  <a:pt x="809" y="2"/>
                </a:lnTo>
                <a:lnTo>
                  <a:pt x="809" y="3"/>
                </a:lnTo>
                <a:lnTo>
                  <a:pt x="809" y="4"/>
                </a:lnTo>
                <a:lnTo>
                  <a:pt x="810" y="2"/>
                </a:lnTo>
                <a:lnTo>
                  <a:pt x="810" y="1"/>
                </a:lnTo>
                <a:lnTo>
                  <a:pt x="811" y="2"/>
                </a:lnTo>
                <a:lnTo>
                  <a:pt x="811" y="3"/>
                </a:lnTo>
                <a:lnTo>
                  <a:pt x="811" y="2"/>
                </a:lnTo>
                <a:lnTo>
                  <a:pt x="813" y="2"/>
                </a:lnTo>
                <a:lnTo>
                  <a:pt x="813" y="2"/>
                </a:lnTo>
                <a:lnTo>
                  <a:pt x="813" y="1"/>
                </a:lnTo>
                <a:lnTo>
                  <a:pt x="814" y="3"/>
                </a:lnTo>
                <a:lnTo>
                  <a:pt x="814" y="3"/>
                </a:lnTo>
                <a:lnTo>
                  <a:pt x="814" y="4"/>
                </a:lnTo>
                <a:lnTo>
                  <a:pt x="815" y="3"/>
                </a:lnTo>
                <a:lnTo>
                  <a:pt x="815" y="3"/>
                </a:lnTo>
                <a:lnTo>
                  <a:pt x="816" y="1"/>
                </a:lnTo>
                <a:lnTo>
                  <a:pt x="816" y="2"/>
                </a:lnTo>
                <a:lnTo>
                  <a:pt x="816" y="4"/>
                </a:lnTo>
                <a:lnTo>
                  <a:pt x="817" y="2"/>
                </a:lnTo>
                <a:lnTo>
                  <a:pt x="817" y="3"/>
                </a:lnTo>
                <a:lnTo>
                  <a:pt x="817" y="2"/>
                </a:lnTo>
                <a:lnTo>
                  <a:pt x="818" y="3"/>
                </a:lnTo>
                <a:lnTo>
                  <a:pt x="818" y="2"/>
                </a:lnTo>
                <a:lnTo>
                  <a:pt x="818" y="4"/>
                </a:lnTo>
                <a:lnTo>
                  <a:pt x="819" y="2"/>
                </a:lnTo>
                <a:lnTo>
                  <a:pt x="819" y="4"/>
                </a:lnTo>
                <a:lnTo>
                  <a:pt x="820" y="3"/>
                </a:lnTo>
                <a:lnTo>
                  <a:pt x="820" y="1"/>
                </a:lnTo>
                <a:lnTo>
                  <a:pt x="820" y="2"/>
                </a:lnTo>
                <a:lnTo>
                  <a:pt x="822" y="3"/>
                </a:lnTo>
                <a:lnTo>
                  <a:pt x="822" y="3"/>
                </a:lnTo>
                <a:lnTo>
                  <a:pt x="822" y="4"/>
                </a:lnTo>
                <a:lnTo>
                  <a:pt x="823" y="1"/>
                </a:lnTo>
                <a:lnTo>
                  <a:pt x="823" y="3"/>
                </a:lnTo>
                <a:lnTo>
                  <a:pt x="824" y="4"/>
                </a:lnTo>
                <a:lnTo>
                  <a:pt x="824" y="4"/>
                </a:lnTo>
                <a:lnTo>
                  <a:pt x="824" y="2"/>
                </a:lnTo>
                <a:lnTo>
                  <a:pt x="825" y="4"/>
                </a:lnTo>
                <a:lnTo>
                  <a:pt x="825" y="3"/>
                </a:lnTo>
                <a:lnTo>
                  <a:pt x="825" y="2"/>
                </a:lnTo>
                <a:lnTo>
                  <a:pt x="826" y="4"/>
                </a:lnTo>
                <a:lnTo>
                  <a:pt x="826" y="3"/>
                </a:lnTo>
                <a:lnTo>
                  <a:pt x="826" y="3"/>
                </a:lnTo>
                <a:lnTo>
                  <a:pt x="827" y="1"/>
                </a:lnTo>
                <a:lnTo>
                  <a:pt x="827" y="3"/>
                </a:lnTo>
                <a:lnTo>
                  <a:pt x="828" y="3"/>
                </a:lnTo>
                <a:lnTo>
                  <a:pt x="828" y="4"/>
                </a:lnTo>
                <a:lnTo>
                  <a:pt x="828" y="4"/>
                </a:lnTo>
                <a:lnTo>
                  <a:pt x="829" y="3"/>
                </a:lnTo>
                <a:lnTo>
                  <a:pt x="829" y="3"/>
                </a:lnTo>
                <a:lnTo>
                  <a:pt x="829" y="4"/>
                </a:lnTo>
                <a:lnTo>
                  <a:pt x="831" y="4"/>
                </a:lnTo>
                <a:lnTo>
                  <a:pt x="831" y="4"/>
                </a:lnTo>
                <a:lnTo>
                  <a:pt x="831" y="3"/>
                </a:lnTo>
                <a:lnTo>
                  <a:pt x="832" y="4"/>
                </a:lnTo>
                <a:lnTo>
                  <a:pt x="832" y="3"/>
                </a:lnTo>
                <a:lnTo>
                  <a:pt x="833" y="2"/>
                </a:lnTo>
                <a:lnTo>
                  <a:pt x="833" y="3"/>
                </a:lnTo>
                <a:lnTo>
                  <a:pt x="833" y="4"/>
                </a:lnTo>
                <a:lnTo>
                  <a:pt x="834" y="4"/>
                </a:lnTo>
                <a:lnTo>
                  <a:pt x="834" y="4"/>
                </a:lnTo>
                <a:lnTo>
                  <a:pt x="834" y="3"/>
                </a:lnTo>
                <a:lnTo>
                  <a:pt x="835" y="4"/>
                </a:lnTo>
                <a:lnTo>
                  <a:pt x="835" y="3"/>
                </a:lnTo>
                <a:lnTo>
                  <a:pt x="835" y="3"/>
                </a:lnTo>
                <a:lnTo>
                  <a:pt x="836" y="4"/>
                </a:lnTo>
                <a:lnTo>
                  <a:pt x="836" y="3"/>
                </a:lnTo>
                <a:lnTo>
                  <a:pt x="837" y="2"/>
                </a:lnTo>
                <a:lnTo>
                  <a:pt x="837" y="4"/>
                </a:lnTo>
                <a:lnTo>
                  <a:pt x="837" y="4"/>
                </a:lnTo>
                <a:lnTo>
                  <a:pt x="838" y="3"/>
                </a:lnTo>
                <a:lnTo>
                  <a:pt x="838" y="4"/>
                </a:lnTo>
                <a:lnTo>
                  <a:pt x="838" y="4"/>
                </a:lnTo>
                <a:lnTo>
                  <a:pt x="840" y="4"/>
                </a:lnTo>
                <a:lnTo>
                  <a:pt x="840" y="4"/>
                </a:lnTo>
                <a:lnTo>
                  <a:pt x="840" y="4"/>
                </a:lnTo>
                <a:lnTo>
                  <a:pt x="841" y="4"/>
                </a:lnTo>
                <a:lnTo>
                  <a:pt x="841" y="4"/>
                </a:lnTo>
                <a:lnTo>
                  <a:pt x="842" y="4"/>
                </a:lnTo>
                <a:lnTo>
                  <a:pt x="842" y="4"/>
                </a:lnTo>
                <a:lnTo>
                  <a:pt x="842" y="4"/>
                </a:lnTo>
                <a:lnTo>
                  <a:pt x="843" y="4"/>
                </a:lnTo>
                <a:lnTo>
                  <a:pt x="843" y="3"/>
                </a:lnTo>
                <a:lnTo>
                  <a:pt x="843" y="3"/>
                </a:lnTo>
                <a:lnTo>
                  <a:pt x="844" y="4"/>
                </a:lnTo>
                <a:lnTo>
                  <a:pt x="844" y="4"/>
                </a:lnTo>
                <a:lnTo>
                  <a:pt x="844" y="3"/>
                </a:lnTo>
                <a:lnTo>
                  <a:pt x="845" y="2"/>
                </a:lnTo>
                <a:lnTo>
                  <a:pt x="845" y="4"/>
                </a:lnTo>
                <a:lnTo>
                  <a:pt x="846" y="3"/>
                </a:lnTo>
                <a:lnTo>
                  <a:pt x="846" y="2"/>
                </a:lnTo>
                <a:lnTo>
                  <a:pt x="846" y="4"/>
                </a:lnTo>
                <a:lnTo>
                  <a:pt x="847" y="3"/>
                </a:lnTo>
                <a:lnTo>
                  <a:pt x="847" y="3"/>
                </a:lnTo>
                <a:lnTo>
                  <a:pt x="847" y="4"/>
                </a:lnTo>
                <a:lnTo>
                  <a:pt x="849" y="2"/>
                </a:lnTo>
                <a:lnTo>
                  <a:pt x="849" y="3"/>
                </a:lnTo>
                <a:lnTo>
                  <a:pt x="849" y="4"/>
                </a:lnTo>
                <a:lnTo>
                  <a:pt x="850" y="4"/>
                </a:lnTo>
                <a:lnTo>
                  <a:pt x="850" y="4"/>
                </a:lnTo>
                <a:lnTo>
                  <a:pt x="851" y="1"/>
                </a:lnTo>
                <a:lnTo>
                  <a:pt x="851" y="3"/>
                </a:lnTo>
                <a:lnTo>
                  <a:pt x="851" y="4"/>
                </a:lnTo>
                <a:lnTo>
                  <a:pt x="852" y="4"/>
                </a:lnTo>
                <a:lnTo>
                  <a:pt x="852" y="2"/>
                </a:lnTo>
                <a:lnTo>
                  <a:pt x="852" y="3"/>
                </a:lnTo>
                <a:lnTo>
                  <a:pt x="853" y="3"/>
                </a:lnTo>
                <a:lnTo>
                  <a:pt x="853" y="4"/>
                </a:lnTo>
                <a:lnTo>
                  <a:pt x="853" y="4"/>
                </a:lnTo>
                <a:lnTo>
                  <a:pt x="854" y="4"/>
                </a:lnTo>
                <a:lnTo>
                  <a:pt x="854" y="2"/>
                </a:lnTo>
                <a:lnTo>
                  <a:pt x="855" y="4"/>
                </a:lnTo>
                <a:lnTo>
                  <a:pt x="855" y="4"/>
                </a:lnTo>
                <a:lnTo>
                  <a:pt x="855" y="3"/>
                </a:lnTo>
                <a:lnTo>
                  <a:pt x="856" y="4"/>
                </a:lnTo>
                <a:lnTo>
                  <a:pt x="856" y="4"/>
                </a:lnTo>
                <a:lnTo>
                  <a:pt x="856" y="4"/>
                </a:lnTo>
                <a:lnTo>
                  <a:pt x="858" y="4"/>
                </a:lnTo>
                <a:lnTo>
                  <a:pt x="858" y="4"/>
                </a:lnTo>
                <a:lnTo>
                  <a:pt x="858" y="3"/>
                </a:lnTo>
                <a:lnTo>
                  <a:pt x="859" y="3"/>
                </a:lnTo>
                <a:lnTo>
                  <a:pt x="859" y="3"/>
                </a:lnTo>
                <a:lnTo>
                  <a:pt x="860" y="2"/>
                </a:lnTo>
                <a:lnTo>
                  <a:pt x="860" y="3"/>
                </a:lnTo>
                <a:lnTo>
                  <a:pt x="860" y="2"/>
                </a:lnTo>
                <a:lnTo>
                  <a:pt x="861" y="2"/>
                </a:lnTo>
                <a:lnTo>
                  <a:pt x="861" y="2"/>
                </a:lnTo>
                <a:lnTo>
                  <a:pt x="861" y="2"/>
                </a:lnTo>
                <a:lnTo>
                  <a:pt x="862" y="4"/>
                </a:lnTo>
                <a:lnTo>
                  <a:pt x="862" y="4"/>
                </a:lnTo>
                <a:lnTo>
                  <a:pt x="863" y="2"/>
                </a:lnTo>
                <a:lnTo>
                  <a:pt x="863" y="4"/>
                </a:lnTo>
                <a:lnTo>
                  <a:pt x="863" y="4"/>
                </a:lnTo>
                <a:lnTo>
                  <a:pt x="864" y="4"/>
                </a:lnTo>
                <a:lnTo>
                  <a:pt x="864" y="3"/>
                </a:lnTo>
                <a:lnTo>
                  <a:pt x="864" y="4"/>
                </a:lnTo>
                <a:lnTo>
                  <a:pt x="865" y="2"/>
                </a:lnTo>
                <a:lnTo>
                  <a:pt x="865" y="3"/>
                </a:lnTo>
                <a:lnTo>
                  <a:pt x="865" y="4"/>
                </a:lnTo>
                <a:lnTo>
                  <a:pt x="867" y="4"/>
                </a:lnTo>
                <a:lnTo>
                  <a:pt x="867" y="3"/>
                </a:lnTo>
                <a:lnTo>
                  <a:pt x="868" y="3"/>
                </a:lnTo>
                <a:lnTo>
                  <a:pt x="868" y="3"/>
                </a:lnTo>
                <a:lnTo>
                  <a:pt x="868" y="3"/>
                </a:lnTo>
                <a:lnTo>
                  <a:pt x="869" y="2"/>
                </a:lnTo>
                <a:lnTo>
                  <a:pt x="869" y="1"/>
                </a:lnTo>
                <a:lnTo>
                  <a:pt x="869" y="3"/>
                </a:lnTo>
                <a:lnTo>
                  <a:pt x="870" y="4"/>
                </a:lnTo>
                <a:lnTo>
                  <a:pt x="870" y="4"/>
                </a:lnTo>
                <a:lnTo>
                  <a:pt x="870" y="3"/>
                </a:lnTo>
                <a:lnTo>
                  <a:pt x="871" y="3"/>
                </a:lnTo>
                <a:lnTo>
                  <a:pt x="871" y="3"/>
                </a:lnTo>
                <a:lnTo>
                  <a:pt x="872" y="4"/>
                </a:lnTo>
                <a:lnTo>
                  <a:pt x="872" y="3"/>
                </a:lnTo>
                <a:lnTo>
                  <a:pt x="872" y="2"/>
                </a:lnTo>
                <a:lnTo>
                  <a:pt x="873" y="3"/>
                </a:lnTo>
                <a:lnTo>
                  <a:pt x="873" y="4"/>
                </a:lnTo>
                <a:lnTo>
                  <a:pt x="873" y="2"/>
                </a:lnTo>
                <a:lnTo>
                  <a:pt x="874" y="4"/>
                </a:lnTo>
                <a:lnTo>
                  <a:pt x="874" y="3"/>
                </a:lnTo>
                <a:lnTo>
                  <a:pt x="874" y="3"/>
                </a:lnTo>
                <a:lnTo>
                  <a:pt x="876" y="3"/>
                </a:lnTo>
                <a:lnTo>
                  <a:pt x="876" y="3"/>
                </a:lnTo>
                <a:lnTo>
                  <a:pt x="877" y="3"/>
                </a:lnTo>
                <a:lnTo>
                  <a:pt x="877" y="3"/>
                </a:lnTo>
                <a:lnTo>
                  <a:pt x="877" y="3"/>
                </a:lnTo>
                <a:lnTo>
                  <a:pt x="878" y="4"/>
                </a:lnTo>
                <a:lnTo>
                  <a:pt x="878" y="3"/>
                </a:lnTo>
                <a:lnTo>
                  <a:pt x="878" y="2"/>
                </a:lnTo>
                <a:lnTo>
                  <a:pt x="879" y="4"/>
                </a:lnTo>
                <a:lnTo>
                  <a:pt x="879" y="4"/>
                </a:lnTo>
                <a:lnTo>
                  <a:pt x="879" y="4"/>
                </a:lnTo>
                <a:lnTo>
                  <a:pt x="880" y="3"/>
                </a:lnTo>
                <a:lnTo>
                  <a:pt x="880" y="2"/>
                </a:lnTo>
                <a:lnTo>
                  <a:pt x="881" y="2"/>
                </a:lnTo>
                <a:lnTo>
                  <a:pt x="881" y="4"/>
                </a:lnTo>
                <a:lnTo>
                  <a:pt x="881" y="3"/>
                </a:lnTo>
                <a:lnTo>
                  <a:pt x="882" y="1"/>
                </a:lnTo>
                <a:lnTo>
                  <a:pt x="882" y="2"/>
                </a:lnTo>
                <a:lnTo>
                  <a:pt x="882" y="2"/>
                </a:lnTo>
                <a:lnTo>
                  <a:pt x="883" y="2"/>
                </a:lnTo>
                <a:lnTo>
                  <a:pt x="883" y="3"/>
                </a:lnTo>
                <a:lnTo>
                  <a:pt x="883" y="2"/>
                </a:lnTo>
                <a:lnTo>
                  <a:pt x="885" y="3"/>
                </a:lnTo>
                <a:lnTo>
                  <a:pt x="885" y="3"/>
                </a:lnTo>
                <a:lnTo>
                  <a:pt x="886" y="4"/>
                </a:lnTo>
                <a:lnTo>
                  <a:pt x="886" y="2"/>
                </a:lnTo>
                <a:lnTo>
                  <a:pt x="886" y="1"/>
                </a:lnTo>
                <a:lnTo>
                  <a:pt x="887" y="3"/>
                </a:lnTo>
                <a:lnTo>
                  <a:pt x="887" y="3"/>
                </a:lnTo>
                <a:lnTo>
                  <a:pt x="887" y="4"/>
                </a:lnTo>
                <a:lnTo>
                  <a:pt x="888" y="4"/>
                </a:lnTo>
                <a:lnTo>
                  <a:pt x="888" y="4"/>
                </a:lnTo>
                <a:lnTo>
                  <a:pt x="888" y="4"/>
                </a:lnTo>
                <a:lnTo>
                  <a:pt x="889" y="4"/>
                </a:lnTo>
                <a:lnTo>
                  <a:pt x="889" y="3"/>
                </a:lnTo>
                <a:lnTo>
                  <a:pt x="890" y="2"/>
                </a:lnTo>
                <a:lnTo>
                  <a:pt x="890" y="2"/>
                </a:lnTo>
                <a:lnTo>
                  <a:pt x="890" y="4"/>
                </a:lnTo>
                <a:lnTo>
                  <a:pt x="891" y="3"/>
                </a:lnTo>
                <a:lnTo>
                  <a:pt x="891" y="2"/>
                </a:lnTo>
                <a:lnTo>
                  <a:pt x="891" y="4"/>
                </a:lnTo>
                <a:lnTo>
                  <a:pt x="892" y="4"/>
                </a:lnTo>
                <a:lnTo>
                  <a:pt x="892" y="4"/>
                </a:lnTo>
                <a:lnTo>
                  <a:pt x="892" y="2"/>
                </a:lnTo>
                <a:lnTo>
                  <a:pt x="894" y="3"/>
                </a:lnTo>
                <a:lnTo>
                  <a:pt x="894" y="2"/>
                </a:lnTo>
                <a:lnTo>
                  <a:pt x="895" y="3"/>
                </a:lnTo>
                <a:lnTo>
                  <a:pt x="895" y="4"/>
                </a:lnTo>
                <a:lnTo>
                  <a:pt x="895" y="2"/>
                </a:lnTo>
                <a:lnTo>
                  <a:pt x="896" y="3"/>
                </a:lnTo>
                <a:lnTo>
                  <a:pt x="896" y="4"/>
                </a:lnTo>
                <a:lnTo>
                  <a:pt x="896" y="4"/>
                </a:lnTo>
                <a:lnTo>
                  <a:pt x="897" y="2"/>
                </a:lnTo>
                <a:lnTo>
                  <a:pt x="897" y="4"/>
                </a:lnTo>
                <a:lnTo>
                  <a:pt x="897" y="3"/>
                </a:lnTo>
                <a:lnTo>
                  <a:pt x="898" y="4"/>
                </a:lnTo>
                <a:lnTo>
                  <a:pt x="898" y="4"/>
                </a:lnTo>
                <a:lnTo>
                  <a:pt x="899" y="4"/>
                </a:lnTo>
                <a:lnTo>
                  <a:pt x="899" y="3"/>
                </a:lnTo>
                <a:lnTo>
                  <a:pt x="899" y="4"/>
                </a:lnTo>
                <a:lnTo>
                  <a:pt x="900" y="4"/>
                </a:lnTo>
                <a:lnTo>
                  <a:pt x="900" y="2"/>
                </a:lnTo>
                <a:lnTo>
                  <a:pt x="900" y="3"/>
                </a:lnTo>
                <a:lnTo>
                  <a:pt x="901" y="3"/>
                </a:lnTo>
                <a:lnTo>
                  <a:pt x="901" y="4"/>
                </a:lnTo>
                <a:lnTo>
                  <a:pt x="901" y="3"/>
                </a:lnTo>
                <a:lnTo>
                  <a:pt x="903" y="3"/>
                </a:lnTo>
                <a:lnTo>
                  <a:pt x="903" y="3"/>
                </a:lnTo>
                <a:lnTo>
                  <a:pt x="904" y="4"/>
                </a:lnTo>
                <a:lnTo>
                  <a:pt x="904" y="3"/>
                </a:lnTo>
                <a:lnTo>
                  <a:pt x="904" y="4"/>
                </a:lnTo>
                <a:lnTo>
                  <a:pt x="905" y="4"/>
                </a:lnTo>
                <a:lnTo>
                  <a:pt x="905" y="4"/>
                </a:lnTo>
                <a:lnTo>
                  <a:pt x="905" y="3"/>
                </a:lnTo>
                <a:lnTo>
                  <a:pt x="906" y="3"/>
                </a:lnTo>
                <a:lnTo>
                  <a:pt x="906" y="4"/>
                </a:lnTo>
                <a:lnTo>
                  <a:pt x="907" y="4"/>
                </a:lnTo>
                <a:lnTo>
                  <a:pt x="907" y="4"/>
                </a:lnTo>
                <a:lnTo>
                  <a:pt x="907" y="3"/>
                </a:lnTo>
                <a:lnTo>
                  <a:pt x="908" y="3"/>
                </a:lnTo>
                <a:lnTo>
                  <a:pt x="908" y="3"/>
                </a:lnTo>
                <a:lnTo>
                  <a:pt x="908" y="4"/>
                </a:lnTo>
                <a:lnTo>
                  <a:pt x="909" y="3"/>
                </a:lnTo>
                <a:lnTo>
                  <a:pt x="909" y="4"/>
                </a:lnTo>
                <a:lnTo>
                  <a:pt x="909" y="4"/>
                </a:lnTo>
                <a:lnTo>
                  <a:pt x="910" y="4"/>
                </a:lnTo>
                <a:lnTo>
                  <a:pt x="910" y="4"/>
                </a:lnTo>
                <a:lnTo>
                  <a:pt x="912" y="2"/>
                </a:lnTo>
                <a:lnTo>
                  <a:pt x="912" y="2"/>
                </a:lnTo>
                <a:lnTo>
                  <a:pt x="912" y="4"/>
                </a:lnTo>
                <a:lnTo>
                  <a:pt x="913" y="4"/>
                </a:lnTo>
                <a:lnTo>
                  <a:pt x="913" y="4"/>
                </a:lnTo>
                <a:lnTo>
                  <a:pt x="913" y="3"/>
                </a:lnTo>
                <a:lnTo>
                  <a:pt x="914" y="4"/>
                </a:lnTo>
                <a:lnTo>
                  <a:pt x="914" y="3"/>
                </a:lnTo>
                <a:lnTo>
                  <a:pt x="914" y="2"/>
                </a:lnTo>
                <a:lnTo>
                  <a:pt x="915" y="4"/>
                </a:lnTo>
                <a:lnTo>
                  <a:pt x="915" y="4"/>
                </a:lnTo>
                <a:lnTo>
                  <a:pt x="916" y="4"/>
                </a:lnTo>
                <a:lnTo>
                  <a:pt x="916" y="4"/>
                </a:lnTo>
                <a:lnTo>
                  <a:pt x="916" y="4"/>
                </a:lnTo>
                <a:lnTo>
                  <a:pt x="917" y="4"/>
                </a:lnTo>
                <a:lnTo>
                  <a:pt x="917" y="2"/>
                </a:lnTo>
                <a:lnTo>
                  <a:pt x="917" y="4"/>
                </a:lnTo>
                <a:lnTo>
                  <a:pt x="918" y="4"/>
                </a:lnTo>
                <a:lnTo>
                  <a:pt x="918" y="1"/>
                </a:lnTo>
                <a:lnTo>
                  <a:pt x="918" y="2"/>
                </a:lnTo>
                <a:lnTo>
                  <a:pt x="919" y="4"/>
                </a:lnTo>
                <a:lnTo>
                  <a:pt x="919" y="2"/>
                </a:lnTo>
                <a:lnTo>
                  <a:pt x="921" y="3"/>
                </a:lnTo>
                <a:lnTo>
                  <a:pt x="921" y="3"/>
                </a:lnTo>
                <a:lnTo>
                  <a:pt x="921" y="4"/>
                </a:lnTo>
                <a:lnTo>
                  <a:pt x="922" y="3"/>
                </a:lnTo>
                <a:lnTo>
                  <a:pt x="922" y="4"/>
                </a:lnTo>
                <a:lnTo>
                  <a:pt x="922" y="5"/>
                </a:lnTo>
                <a:lnTo>
                  <a:pt x="923" y="3"/>
                </a:lnTo>
                <a:lnTo>
                  <a:pt x="923" y="4"/>
                </a:lnTo>
                <a:lnTo>
                  <a:pt x="923" y="3"/>
                </a:lnTo>
                <a:lnTo>
                  <a:pt x="924" y="4"/>
                </a:lnTo>
                <a:lnTo>
                  <a:pt x="924" y="4"/>
                </a:lnTo>
                <a:lnTo>
                  <a:pt x="925" y="4"/>
                </a:lnTo>
                <a:lnTo>
                  <a:pt x="925" y="4"/>
                </a:lnTo>
                <a:lnTo>
                  <a:pt x="925" y="5"/>
                </a:lnTo>
                <a:lnTo>
                  <a:pt x="926" y="4"/>
                </a:lnTo>
                <a:lnTo>
                  <a:pt x="926" y="3"/>
                </a:lnTo>
                <a:lnTo>
                  <a:pt x="926" y="2"/>
                </a:lnTo>
                <a:lnTo>
                  <a:pt x="927" y="4"/>
                </a:lnTo>
                <a:lnTo>
                  <a:pt x="927" y="2"/>
                </a:lnTo>
                <a:lnTo>
                  <a:pt x="927" y="2"/>
                </a:lnTo>
                <a:lnTo>
                  <a:pt x="928" y="2"/>
                </a:lnTo>
                <a:lnTo>
                  <a:pt x="928" y="1"/>
                </a:lnTo>
                <a:lnTo>
                  <a:pt x="930" y="1"/>
                </a:lnTo>
                <a:lnTo>
                  <a:pt x="930" y="2"/>
                </a:lnTo>
                <a:lnTo>
                  <a:pt x="930" y="4"/>
                </a:lnTo>
                <a:lnTo>
                  <a:pt x="931" y="4"/>
                </a:lnTo>
                <a:lnTo>
                  <a:pt x="931" y="3"/>
                </a:lnTo>
                <a:lnTo>
                  <a:pt x="931" y="4"/>
                </a:lnTo>
                <a:lnTo>
                  <a:pt x="932" y="3"/>
                </a:lnTo>
                <a:lnTo>
                  <a:pt x="932" y="3"/>
                </a:lnTo>
                <a:lnTo>
                  <a:pt x="932" y="3"/>
                </a:lnTo>
                <a:lnTo>
                  <a:pt x="933" y="3"/>
                </a:lnTo>
                <a:lnTo>
                  <a:pt x="933" y="4"/>
                </a:lnTo>
                <a:lnTo>
                  <a:pt x="934" y="4"/>
                </a:lnTo>
                <a:lnTo>
                  <a:pt x="934" y="4"/>
                </a:lnTo>
                <a:lnTo>
                  <a:pt x="934" y="4"/>
                </a:lnTo>
                <a:lnTo>
                  <a:pt x="935" y="3"/>
                </a:lnTo>
                <a:lnTo>
                  <a:pt x="935" y="3"/>
                </a:lnTo>
                <a:lnTo>
                  <a:pt x="935" y="3"/>
                </a:lnTo>
                <a:lnTo>
                  <a:pt x="936" y="4"/>
                </a:lnTo>
                <a:lnTo>
                  <a:pt x="936" y="4"/>
                </a:lnTo>
                <a:lnTo>
                  <a:pt x="936" y="2"/>
                </a:lnTo>
                <a:lnTo>
                  <a:pt x="937" y="4"/>
                </a:lnTo>
                <a:lnTo>
                  <a:pt x="937" y="4"/>
                </a:lnTo>
                <a:lnTo>
                  <a:pt x="939" y="4"/>
                </a:lnTo>
                <a:lnTo>
                  <a:pt x="939" y="4"/>
                </a:lnTo>
                <a:lnTo>
                  <a:pt x="939" y="3"/>
                </a:lnTo>
                <a:lnTo>
                  <a:pt x="940" y="4"/>
                </a:lnTo>
                <a:lnTo>
                  <a:pt x="940" y="4"/>
                </a:lnTo>
                <a:lnTo>
                  <a:pt x="940" y="3"/>
                </a:lnTo>
                <a:lnTo>
                  <a:pt x="941" y="4"/>
                </a:lnTo>
                <a:lnTo>
                  <a:pt x="941" y="3"/>
                </a:lnTo>
                <a:lnTo>
                  <a:pt x="941" y="4"/>
                </a:lnTo>
                <a:lnTo>
                  <a:pt x="942" y="4"/>
                </a:lnTo>
                <a:lnTo>
                  <a:pt x="942" y="4"/>
                </a:lnTo>
                <a:lnTo>
                  <a:pt x="943" y="3"/>
                </a:lnTo>
                <a:lnTo>
                  <a:pt x="943" y="4"/>
                </a:lnTo>
                <a:lnTo>
                  <a:pt x="943" y="3"/>
                </a:lnTo>
                <a:lnTo>
                  <a:pt x="944" y="4"/>
                </a:lnTo>
                <a:lnTo>
                  <a:pt x="944" y="2"/>
                </a:lnTo>
                <a:lnTo>
                  <a:pt x="944" y="1"/>
                </a:lnTo>
                <a:lnTo>
                  <a:pt x="945" y="4"/>
                </a:lnTo>
                <a:lnTo>
                  <a:pt x="945" y="3"/>
                </a:lnTo>
                <a:lnTo>
                  <a:pt x="945" y="4"/>
                </a:lnTo>
                <a:lnTo>
                  <a:pt x="946" y="4"/>
                </a:lnTo>
                <a:lnTo>
                  <a:pt x="946" y="3"/>
                </a:lnTo>
                <a:lnTo>
                  <a:pt x="948" y="4"/>
                </a:lnTo>
                <a:lnTo>
                  <a:pt x="948" y="3"/>
                </a:lnTo>
                <a:lnTo>
                  <a:pt x="948" y="4"/>
                </a:lnTo>
                <a:lnTo>
                  <a:pt x="949" y="4"/>
                </a:lnTo>
                <a:lnTo>
                  <a:pt x="949" y="3"/>
                </a:lnTo>
                <a:lnTo>
                  <a:pt x="949" y="4"/>
                </a:lnTo>
                <a:lnTo>
                  <a:pt x="950" y="4"/>
                </a:lnTo>
                <a:lnTo>
                  <a:pt x="950" y="4"/>
                </a:lnTo>
                <a:lnTo>
                  <a:pt x="951" y="4"/>
                </a:lnTo>
                <a:lnTo>
                  <a:pt x="951" y="3"/>
                </a:lnTo>
                <a:lnTo>
                  <a:pt x="951" y="4"/>
                </a:lnTo>
                <a:lnTo>
                  <a:pt x="952" y="3"/>
                </a:lnTo>
                <a:lnTo>
                  <a:pt x="952" y="3"/>
                </a:lnTo>
                <a:lnTo>
                  <a:pt x="952" y="5"/>
                </a:lnTo>
                <a:lnTo>
                  <a:pt x="953" y="3"/>
                </a:lnTo>
                <a:lnTo>
                  <a:pt x="953" y="3"/>
                </a:lnTo>
                <a:lnTo>
                  <a:pt x="953" y="4"/>
                </a:lnTo>
                <a:lnTo>
                  <a:pt x="954" y="3"/>
                </a:lnTo>
                <a:lnTo>
                  <a:pt x="954" y="4"/>
                </a:lnTo>
                <a:lnTo>
                  <a:pt x="955" y="4"/>
                </a:lnTo>
                <a:lnTo>
                  <a:pt x="955" y="4"/>
                </a:lnTo>
                <a:lnTo>
                  <a:pt x="955" y="4"/>
                </a:lnTo>
                <a:lnTo>
                  <a:pt x="957" y="3"/>
                </a:lnTo>
                <a:lnTo>
                  <a:pt x="957" y="3"/>
                </a:lnTo>
                <a:lnTo>
                  <a:pt x="957" y="2"/>
                </a:lnTo>
                <a:lnTo>
                  <a:pt x="958" y="4"/>
                </a:lnTo>
                <a:lnTo>
                  <a:pt x="958" y="4"/>
                </a:lnTo>
                <a:lnTo>
                  <a:pt x="958" y="4"/>
                </a:lnTo>
                <a:lnTo>
                  <a:pt x="959" y="4"/>
                </a:lnTo>
                <a:lnTo>
                  <a:pt x="959" y="4"/>
                </a:lnTo>
                <a:lnTo>
                  <a:pt x="960" y="4"/>
                </a:lnTo>
                <a:lnTo>
                  <a:pt x="960" y="3"/>
                </a:lnTo>
                <a:lnTo>
                  <a:pt x="960" y="4"/>
                </a:lnTo>
                <a:lnTo>
                  <a:pt x="961" y="4"/>
                </a:lnTo>
                <a:lnTo>
                  <a:pt x="961" y="4"/>
                </a:lnTo>
                <a:lnTo>
                  <a:pt x="961" y="4"/>
                </a:lnTo>
                <a:lnTo>
                  <a:pt x="962" y="3"/>
                </a:lnTo>
                <a:lnTo>
                  <a:pt x="962" y="3"/>
                </a:lnTo>
                <a:lnTo>
                  <a:pt x="962" y="3"/>
                </a:lnTo>
                <a:lnTo>
                  <a:pt x="963" y="4"/>
                </a:lnTo>
                <a:lnTo>
                  <a:pt x="963" y="4"/>
                </a:lnTo>
                <a:lnTo>
                  <a:pt x="964" y="4"/>
                </a:lnTo>
                <a:lnTo>
                  <a:pt x="964" y="3"/>
                </a:lnTo>
                <a:lnTo>
                  <a:pt x="964" y="2"/>
                </a:lnTo>
                <a:lnTo>
                  <a:pt x="966" y="3"/>
                </a:lnTo>
                <a:lnTo>
                  <a:pt x="966" y="3"/>
                </a:lnTo>
                <a:lnTo>
                  <a:pt x="966" y="4"/>
                </a:lnTo>
                <a:lnTo>
                  <a:pt x="967" y="1"/>
                </a:lnTo>
                <a:lnTo>
                  <a:pt x="967" y="3"/>
                </a:lnTo>
                <a:lnTo>
                  <a:pt x="967" y="2"/>
                </a:lnTo>
                <a:lnTo>
                  <a:pt x="968" y="3"/>
                </a:lnTo>
                <a:lnTo>
                  <a:pt x="968" y="3"/>
                </a:lnTo>
                <a:lnTo>
                  <a:pt x="969" y="3"/>
                </a:lnTo>
                <a:lnTo>
                  <a:pt x="969" y="3"/>
                </a:lnTo>
                <a:lnTo>
                  <a:pt x="969" y="2"/>
                </a:lnTo>
                <a:lnTo>
                  <a:pt x="970" y="4"/>
                </a:lnTo>
                <a:lnTo>
                  <a:pt x="970" y="4"/>
                </a:lnTo>
                <a:lnTo>
                  <a:pt x="970" y="3"/>
                </a:lnTo>
                <a:lnTo>
                  <a:pt x="971" y="3"/>
                </a:lnTo>
                <a:lnTo>
                  <a:pt x="971" y="2"/>
                </a:lnTo>
                <a:lnTo>
                  <a:pt x="971" y="4"/>
                </a:lnTo>
                <a:lnTo>
                  <a:pt x="972" y="3"/>
                </a:lnTo>
                <a:lnTo>
                  <a:pt x="972" y="3"/>
                </a:lnTo>
                <a:lnTo>
                  <a:pt x="973" y="2"/>
                </a:lnTo>
                <a:lnTo>
                  <a:pt x="973" y="3"/>
                </a:lnTo>
                <a:lnTo>
                  <a:pt x="973" y="3"/>
                </a:lnTo>
                <a:lnTo>
                  <a:pt x="975" y="3"/>
                </a:lnTo>
                <a:lnTo>
                  <a:pt x="975" y="4"/>
                </a:lnTo>
                <a:lnTo>
                  <a:pt x="975" y="3"/>
                </a:lnTo>
                <a:lnTo>
                  <a:pt x="976" y="3"/>
                </a:lnTo>
                <a:lnTo>
                  <a:pt x="976" y="4"/>
                </a:lnTo>
                <a:lnTo>
                  <a:pt x="976" y="4"/>
                </a:lnTo>
                <a:lnTo>
                  <a:pt x="977" y="4"/>
                </a:lnTo>
                <a:lnTo>
                  <a:pt x="977" y="3"/>
                </a:lnTo>
                <a:lnTo>
                  <a:pt x="978" y="4"/>
                </a:lnTo>
                <a:lnTo>
                  <a:pt x="978" y="4"/>
                </a:lnTo>
                <a:lnTo>
                  <a:pt x="978" y="3"/>
                </a:lnTo>
                <a:lnTo>
                  <a:pt x="979" y="3"/>
                </a:lnTo>
                <a:lnTo>
                  <a:pt x="979" y="4"/>
                </a:lnTo>
                <a:lnTo>
                  <a:pt x="979" y="3"/>
                </a:lnTo>
                <a:lnTo>
                  <a:pt x="980" y="3"/>
                </a:lnTo>
                <a:lnTo>
                  <a:pt x="980" y="2"/>
                </a:lnTo>
                <a:lnTo>
                  <a:pt x="980" y="2"/>
                </a:lnTo>
                <a:lnTo>
                  <a:pt x="981" y="3"/>
                </a:lnTo>
                <a:lnTo>
                  <a:pt x="981" y="4"/>
                </a:lnTo>
                <a:lnTo>
                  <a:pt x="982" y="3"/>
                </a:lnTo>
                <a:lnTo>
                  <a:pt x="982" y="3"/>
                </a:lnTo>
                <a:lnTo>
                  <a:pt x="982" y="3"/>
                </a:lnTo>
                <a:lnTo>
                  <a:pt x="984" y="3"/>
                </a:lnTo>
                <a:lnTo>
                  <a:pt x="984" y="4"/>
                </a:lnTo>
                <a:lnTo>
                  <a:pt x="984" y="3"/>
                </a:lnTo>
                <a:lnTo>
                  <a:pt x="985" y="3"/>
                </a:lnTo>
                <a:lnTo>
                  <a:pt x="985" y="4"/>
                </a:lnTo>
                <a:lnTo>
                  <a:pt x="985" y="2"/>
                </a:lnTo>
                <a:lnTo>
                  <a:pt x="986" y="3"/>
                </a:lnTo>
                <a:lnTo>
                  <a:pt x="986" y="3"/>
                </a:lnTo>
                <a:lnTo>
                  <a:pt x="987" y="3"/>
                </a:lnTo>
                <a:lnTo>
                  <a:pt x="987" y="3"/>
                </a:lnTo>
                <a:lnTo>
                  <a:pt x="987" y="3"/>
                </a:lnTo>
                <a:lnTo>
                  <a:pt x="988" y="4"/>
                </a:lnTo>
                <a:lnTo>
                  <a:pt x="988" y="2"/>
                </a:lnTo>
                <a:lnTo>
                  <a:pt x="988" y="4"/>
                </a:lnTo>
                <a:lnTo>
                  <a:pt x="989" y="3"/>
                </a:lnTo>
                <a:lnTo>
                  <a:pt x="989" y="4"/>
                </a:lnTo>
                <a:lnTo>
                  <a:pt x="989" y="3"/>
                </a:lnTo>
                <a:lnTo>
                  <a:pt x="990" y="4"/>
                </a:lnTo>
                <a:lnTo>
                  <a:pt x="990" y="3"/>
                </a:lnTo>
                <a:lnTo>
                  <a:pt x="991" y="3"/>
                </a:lnTo>
                <a:lnTo>
                  <a:pt x="991" y="2"/>
                </a:lnTo>
                <a:lnTo>
                  <a:pt x="991" y="3"/>
                </a:lnTo>
                <a:lnTo>
                  <a:pt x="993" y="2"/>
                </a:lnTo>
                <a:lnTo>
                  <a:pt x="993" y="2"/>
                </a:lnTo>
                <a:lnTo>
                  <a:pt x="993" y="2"/>
                </a:lnTo>
                <a:lnTo>
                  <a:pt x="994" y="2"/>
                </a:lnTo>
                <a:lnTo>
                  <a:pt x="994" y="2"/>
                </a:lnTo>
                <a:lnTo>
                  <a:pt x="995" y="4"/>
                </a:lnTo>
                <a:lnTo>
                  <a:pt x="995" y="4"/>
                </a:lnTo>
                <a:lnTo>
                  <a:pt x="995" y="4"/>
                </a:lnTo>
                <a:lnTo>
                  <a:pt x="996" y="4"/>
                </a:lnTo>
                <a:lnTo>
                  <a:pt x="996" y="4"/>
                </a:lnTo>
                <a:lnTo>
                  <a:pt x="996" y="3"/>
                </a:lnTo>
                <a:lnTo>
                  <a:pt x="997" y="3"/>
                </a:lnTo>
                <a:lnTo>
                  <a:pt x="997" y="3"/>
                </a:lnTo>
                <a:lnTo>
                  <a:pt x="997" y="4"/>
                </a:lnTo>
                <a:lnTo>
                  <a:pt x="998" y="4"/>
                </a:lnTo>
                <a:lnTo>
                  <a:pt x="998" y="3"/>
                </a:lnTo>
                <a:lnTo>
                  <a:pt x="999" y="3"/>
                </a:lnTo>
                <a:lnTo>
                  <a:pt x="999" y="3"/>
                </a:lnTo>
                <a:lnTo>
                  <a:pt x="999" y="3"/>
                </a:lnTo>
                <a:lnTo>
                  <a:pt x="1000" y="4"/>
                </a:lnTo>
                <a:lnTo>
                  <a:pt x="1000" y="4"/>
                </a:lnTo>
                <a:lnTo>
                  <a:pt x="1000" y="4"/>
                </a:lnTo>
                <a:lnTo>
                  <a:pt x="1002" y="2"/>
                </a:lnTo>
                <a:lnTo>
                  <a:pt x="1002" y="3"/>
                </a:lnTo>
                <a:lnTo>
                  <a:pt x="1002" y="4"/>
                </a:lnTo>
                <a:lnTo>
                  <a:pt x="1003" y="4"/>
                </a:lnTo>
                <a:lnTo>
                  <a:pt x="1003" y="3"/>
                </a:lnTo>
                <a:lnTo>
                  <a:pt x="1004" y="3"/>
                </a:lnTo>
                <a:lnTo>
                  <a:pt x="1004" y="3"/>
                </a:lnTo>
                <a:lnTo>
                  <a:pt x="1004" y="3"/>
                </a:lnTo>
                <a:lnTo>
                  <a:pt x="1005" y="4"/>
                </a:lnTo>
                <a:lnTo>
                  <a:pt x="1005" y="4"/>
                </a:lnTo>
                <a:lnTo>
                  <a:pt x="1005" y="4"/>
                </a:lnTo>
                <a:lnTo>
                  <a:pt x="1006" y="4"/>
                </a:lnTo>
                <a:lnTo>
                  <a:pt x="1006" y="4"/>
                </a:lnTo>
                <a:lnTo>
                  <a:pt x="1006" y="4"/>
                </a:lnTo>
                <a:lnTo>
                  <a:pt x="1007" y="4"/>
                </a:lnTo>
                <a:lnTo>
                  <a:pt x="1007" y="3"/>
                </a:lnTo>
                <a:lnTo>
                  <a:pt x="1008" y="4"/>
                </a:lnTo>
                <a:lnTo>
                  <a:pt x="1008" y="3"/>
                </a:lnTo>
                <a:lnTo>
                  <a:pt x="1008" y="4"/>
                </a:lnTo>
                <a:lnTo>
                  <a:pt x="1009" y="3"/>
                </a:lnTo>
                <a:lnTo>
                  <a:pt x="1009" y="3"/>
                </a:lnTo>
                <a:lnTo>
                  <a:pt x="1009" y="3"/>
                </a:lnTo>
                <a:lnTo>
                  <a:pt x="1011" y="4"/>
                </a:lnTo>
                <a:lnTo>
                  <a:pt x="1011" y="1"/>
                </a:lnTo>
                <a:lnTo>
                  <a:pt x="1011" y="2"/>
                </a:lnTo>
                <a:lnTo>
                  <a:pt x="1012" y="2"/>
                </a:lnTo>
                <a:lnTo>
                  <a:pt x="1012" y="3"/>
                </a:lnTo>
                <a:lnTo>
                  <a:pt x="1013" y="4"/>
                </a:lnTo>
                <a:lnTo>
                  <a:pt x="1013" y="4"/>
                </a:lnTo>
                <a:lnTo>
                  <a:pt x="1013" y="3"/>
                </a:lnTo>
                <a:lnTo>
                  <a:pt x="1014" y="3"/>
                </a:lnTo>
                <a:lnTo>
                  <a:pt x="1014" y="2"/>
                </a:lnTo>
                <a:lnTo>
                  <a:pt x="1014" y="4"/>
                </a:lnTo>
                <a:lnTo>
                  <a:pt x="1015" y="3"/>
                </a:lnTo>
                <a:lnTo>
                  <a:pt x="1015" y="4"/>
                </a:lnTo>
                <a:lnTo>
                  <a:pt x="1015" y="4"/>
                </a:lnTo>
                <a:lnTo>
                  <a:pt x="1016" y="4"/>
                </a:lnTo>
                <a:lnTo>
                  <a:pt x="1016" y="4"/>
                </a:lnTo>
                <a:lnTo>
                  <a:pt x="1017" y="3"/>
                </a:lnTo>
                <a:lnTo>
                  <a:pt x="1017" y="3"/>
                </a:lnTo>
                <a:lnTo>
                  <a:pt x="1017" y="4"/>
                </a:lnTo>
                <a:lnTo>
                  <a:pt x="1018" y="4"/>
                </a:lnTo>
                <a:lnTo>
                  <a:pt x="1018" y="3"/>
                </a:lnTo>
                <a:lnTo>
                  <a:pt x="1018" y="4"/>
                </a:lnTo>
                <a:lnTo>
                  <a:pt x="1020" y="4"/>
                </a:lnTo>
                <a:lnTo>
                  <a:pt x="1020" y="4"/>
                </a:lnTo>
                <a:lnTo>
                  <a:pt x="1020" y="4"/>
                </a:lnTo>
                <a:lnTo>
                  <a:pt x="1021" y="3"/>
                </a:lnTo>
                <a:lnTo>
                  <a:pt x="1021" y="4"/>
                </a:lnTo>
                <a:lnTo>
                  <a:pt x="1022" y="4"/>
                </a:lnTo>
                <a:lnTo>
                  <a:pt x="1022" y="4"/>
                </a:lnTo>
                <a:lnTo>
                  <a:pt x="1022" y="4"/>
                </a:lnTo>
                <a:lnTo>
                  <a:pt x="1023" y="3"/>
                </a:lnTo>
                <a:lnTo>
                  <a:pt x="1023" y="3"/>
                </a:lnTo>
                <a:lnTo>
                  <a:pt x="1023" y="2"/>
                </a:lnTo>
                <a:lnTo>
                  <a:pt x="1024" y="4"/>
                </a:lnTo>
                <a:lnTo>
                  <a:pt x="1024" y="3"/>
                </a:lnTo>
                <a:lnTo>
                  <a:pt x="1024" y="2"/>
                </a:lnTo>
                <a:lnTo>
                  <a:pt x="1025" y="2"/>
                </a:lnTo>
                <a:lnTo>
                  <a:pt x="1025" y="4"/>
                </a:lnTo>
                <a:lnTo>
                  <a:pt x="1026" y="5"/>
                </a:lnTo>
                <a:lnTo>
                  <a:pt x="1026" y="3"/>
                </a:lnTo>
                <a:lnTo>
                  <a:pt x="1026" y="4"/>
                </a:lnTo>
                <a:lnTo>
                  <a:pt x="1027" y="3"/>
                </a:lnTo>
                <a:lnTo>
                  <a:pt x="1027" y="4"/>
                </a:lnTo>
                <a:lnTo>
                  <a:pt x="1027" y="4"/>
                </a:lnTo>
                <a:lnTo>
                  <a:pt x="1029" y="4"/>
                </a:lnTo>
                <a:lnTo>
                  <a:pt x="1029" y="3"/>
                </a:lnTo>
                <a:lnTo>
                  <a:pt x="1029" y="4"/>
                </a:lnTo>
                <a:lnTo>
                  <a:pt x="1030" y="4"/>
                </a:lnTo>
                <a:lnTo>
                  <a:pt x="1030" y="3"/>
                </a:lnTo>
                <a:lnTo>
                  <a:pt x="1031" y="4"/>
                </a:lnTo>
                <a:lnTo>
                  <a:pt x="1031" y="3"/>
                </a:lnTo>
                <a:lnTo>
                  <a:pt x="1031" y="4"/>
                </a:lnTo>
                <a:lnTo>
                  <a:pt x="1032" y="3"/>
                </a:lnTo>
                <a:lnTo>
                  <a:pt x="1032" y="4"/>
                </a:lnTo>
                <a:lnTo>
                  <a:pt x="1032" y="3"/>
                </a:lnTo>
                <a:lnTo>
                  <a:pt x="1033" y="3"/>
                </a:lnTo>
                <a:lnTo>
                  <a:pt x="1033" y="4"/>
                </a:lnTo>
                <a:lnTo>
                  <a:pt x="1033" y="1"/>
                </a:lnTo>
                <a:lnTo>
                  <a:pt x="1034" y="4"/>
                </a:lnTo>
                <a:lnTo>
                  <a:pt x="1034" y="3"/>
                </a:lnTo>
                <a:lnTo>
                  <a:pt x="1035" y="3"/>
                </a:lnTo>
                <a:lnTo>
                  <a:pt x="1035" y="3"/>
                </a:lnTo>
                <a:lnTo>
                  <a:pt x="1035" y="4"/>
                </a:lnTo>
                <a:lnTo>
                  <a:pt x="1036" y="4"/>
                </a:lnTo>
                <a:lnTo>
                  <a:pt x="1036" y="2"/>
                </a:lnTo>
                <a:lnTo>
                  <a:pt x="1036" y="4"/>
                </a:lnTo>
                <a:lnTo>
                  <a:pt x="1038" y="4"/>
                </a:lnTo>
                <a:lnTo>
                  <a:pt x="1038" y="4"/>
                </a:lnTo>
                <a:lnTo>
                  <a:pt x="1039" y="3"/>
                </a:lnTo>
                <a:lnTo>
                  <a:pt x="1039" y="3"/>
                </a:lnTo>
                <a:lnTo>
                  <a:pt x="1039" y="4"/>
                </a:lnTo>
                <a:lnTo>
                  <a:pt x="1040" y="3"/>
                </a:lnTo>
                <a:lnTo>
                  <a:pt x="1040" y="4"/>
                </a:lnTo>
                <a:lnTo>
                  <a:pt x="1040" y="2"/>
                </a:lnTo>
                <a:lnTo>
                  <a:pt x="1041" y="4"/>
                </a:lnTo>
                <a:lnTo>
                  <a:pt x="1041" y="3"/>
                </a:lnTo>
                <a:lnTo>
                  <a:pt x="1041" y="3"/>
                </a:lnTo>
                <a:lnTo>
                  <a:pt x="1042" y="4"/>
                </a:lnTo>
                <a:lnTo>
                  <a:pt x="1042" y="3"/>
                </a:lnTo>
                <a:lnTo>
                  <a:pt x="1043" y="4"/>
                </a:lnTo>
                <a:lnTo>
                  <a:pt x="1043" y="4"/>
                </a:lnTo>
                <a:lnTo>
                  <a:pt x="1043" y="4"/>
                </a:lnTo>
                <a:lnTo>
                  <a:pt x="1044" y="2"/>
                </a:lnTo>
                <a:lnTo>
                  <a:pt x="1044" y="3"/>
                </a:lnTo>
                <a:lnTo>
                  <a:pt x="1044" y="4"/>
                </a:lnTo>
                <a:lnTo>
                  <a:pt x="1045" y="4"/>
                </a:lnTo>
                <a:lnTo>
                  <a:pt x="1045" y="3"/>
                </a:lnTo>
                <a:lnTo>
                  <a:pt x="1045" y="2"/>
                </a:lnTo>
                <a:lnTo>
                  <a:pt x="1047" y="1"/>
                </a:lnTo>
                <a:lnTo>
                  <a:pt x="1047" y="3"/>
                </a:lnTo>
                <a:lnTo>
                  <a:pt x="1048" y="2"/>
                </a:lnTo>
                <a:lnTo>
                  <a:pt x="1048" y="3"/>
                </a:lnTo>
                <a:lnTo>
                  <a:pt x="1048" y="3"/>
                </a:lnTo>
                <a:lnTo>
                  <a:pt x="1049" y="4"/>
                </a:lnTo>
                <a:lnTo>
                  <a:pt x="1049" y="3"/>
                </a:lnTo>
                <a:lnTo>
                  <a:pt x="1049" y="4"/>
                </a:lnTo>
                <a:lnTo>
                  <a:pt x="1050" y="3"/>
                </a:lnTo>
                <a:lnTo>
                  <a:pt x="1050" y="3"/>
                </a:lnTo>
                <a:lnTo>
                  <a:pt x="1050" y="4"/>
                </a:lnTo>
                <a:lnTo>
                  <a:pt x="1051" y="2"/>
                </a:lnTo>
                <a:lnTo>
                  <a:pt x="1051" y="4"/>
                </a:lnTo>
                <a:lnTo>
                  <a:pt x="1052" y="4"/>
                </a:lnTo>
                <a:lnTo>
                  <a:pt x="1052" y="4"/>
                </a:lnTo>
                <a:lnTo>
                  <a:pt x="1052" y="3"/>
                </a:lnTo>
                <a:lnTo>
                  <a:pt x="1053" y="3"/>
                </a:lnTo>
                <a:lnTo>
                  <a:pt x="1053" y="3"/>
                </a:lnTo>
                <a:lnTo>
                  <a:pt x="1053" y="3"/>
                </a:lnTo>
                <a:lnTo>
                  <a:pt x="1054" y="4"/>
                </a:lnTo>
                <a:lnTo>
                  <a:pt x="1054" y="2"/>
                </a:lnTo>
                <a:lnTo>
                  <a:pt x="1054" y="4"/>
                </a:lnTo>
                <a:lnTo>
                  <a:pt x="1056" y="3"/>
                </a:lnTo>
                <a:lnTo>
                  <a:pt x="1056" y="4"/>
                </a:lnTo>
                <a:lnTo>
                  <a:pt x="1057" y="3"/>
                </a:lnTo>
                <a:lnTo>
                  <a:pt x="1057" y="2"/>
                </a:lnTo>
                <a:lnTo>
                  <a:pt x="1057" y="3"/>
                </a:lnTo>
                <a:lnTo>
                  <a:pt x="1058" y="2"/>
                </a:lnTo>
                <a:lnTo>
                  <a:pt x="1058" y="3"/>
                </a:lnTo>
                <a:lnTo>
                  <a:pt x="1058" y="4"/>
                </a:lnTo>
                <a:lnTo>
                  <a:pt x="1059" y="4"/>
                </a:lnTo>
                <a:lnTo>
                  <a:pt x="1059" y="4"/>
                </a:lnTo>
                <a:lnTo>
                  <a:pt x="1059" y="4"/>
                </a:lnTo>
                <a:lnTo>
                  <a:pt x="1060" y="4"/>
                </a:lnTo>
                <a:lnTo>
                  <a:pt x="1060" y="3"/>
                </a:lnTo>
                <a:lnTo>
                  <a:pt x="1061" y="2"/>
                </a:lnTo>
                <a:lnTo>
                  <a:pt x="1061" y="4"/>
                </a:lnTo>
                <a:lnTo>
                  <a:pt x="1061" y="4"/>
                </a:lnTo>
                <a:lnTo>
                  <a:pt x="1062" y="4"/>
                </a:lnTo>
                <a:lnTo>
                  <a:pt x="1062" y="4"/>
                </a:lnTo>
                <a:lnTo>
                  <a:pt x="1062" y="4"/>
                </a:lnTo>
                <a:lnTo>
                  <a:pt x="1063" y="3"/>
                </a:lnTo>
                <a:lnTo>
                  <a:pt x="1063" y="3"/>
                </a:lnTo>
                <a:lnTo>
                  <a:pt x="1063" y="4"/>
                </a:lnTo>
                <a:lnTo>
                  <a:pt x="1065" y="3"/>
                </a:lnTo>
                <a:lnTo>
                  <a:pt x="1065" y="4"/>
                </a:lnTo>
                <a:lnTo>
                  <a:pt x="1066" y="4"/>
                </a:lnTo>
                <a:lnTo>
                  <a:pt x="1066" y="4"/>
                </a:lnTo>
                <a:lnTo>
                  <a:pt x="1066" y="4"/>
                </a:lnTo>
                <a:lnTo>
                  <a:pt x="1067" y="3"/>
                </a:lnTo>
                <a:lnTo>
                  <a:pt x="1067" y="3"/>
                </a:lnTo>
                <a:lnTo>
                  <a:pt x="1067" y="3"/>
                </a:lnTo>
                <a:lnTo>
                  <a:pt x="1068" y="4"/>
                </a:lnTo>
                <a:lnTo>
                  <a:pt x="1068" y="4"/>
                </a:lnTo>
                <a:lnTo>
                  <a:pt x="1068" y="3"/>
                </a:lnTo>
                <a:lnTo>
                  <a:pt x="1069" y="3"/>
                </a:lnTo>
                <a:lnTo>
                  <a:pt x="1069" y="4"/>
                </a:lnTo>
                <a:lnTo>
                  <a:pt x="1070" y="4"/>
                </a:lnTo>
                <a:lnTo>
                  <a:pt x="1070" y="4"/>
                </a:lnTo>
                <a:lnTo>
                  <a:pt x="1070" y="4"/>
                </a:lnTo>
                <a:lnTo>
                  <a:pt x="1071" y="2"/>
                </a:lnTo>
                <a:lnTo>
                  <a:pt x="1071" y="3"/>
                </a:lnTo>
                <a:lnTo>
                  <a:pt x="1071" y="4"/>
                </a:lnTo>
                <a:lnTo>
                  <a:pt x="1072" y="3"/>
                </a:lnTo>
                <a:lnTo>
                  <a:pt x="1072" y="4"/>
                </a:lnTo>
                <a:lnTo>
                  <a:pt x="1072" y="4"/>
                </a:lnTo>
                <a:lnTo>
                  <a:pt x="1074" y="4"/>
                </a:lnTo>
                <a:lnTo>
                  <a:pt x="1074" y="4"/>
                </a:lnTo>
                <a:lnTo>
                  <a:pt x="1075" y="4"/>
                </a:lnTo>
                <a:lnTo>
                  <a:pt x="1075" y="2"/>
                </a:lnTo>
                <a:lnTo>
                  <a:pt x="1075" y="4"/>
                </a:lnTo>
                <a:lnTo>
                  <a:pt x="1076" y="4"/>
                </a:lnTo>
                <a:lnTo>
                  <a:pt x="1076" y="4"/>
                </a:lnTo>
                <a:lnTo>
                  <a:pt x="1076" y="3"/>
                </a:lnTo>
                <a:lnTo>
                  <a:pt x="1077" y="3"/>
                </a:lnTo>
                <a:lnTo>
                  <a:pt x="1077" y="3"/>
                </a:lnTo>
                <a:lnTo>
                  <a:pt x="1077" y="4"/>
                </a:lnTo>
                <a:lnTo>
                  <a:pt x="1078" y="4"/>
                </a:lnTo>
                <a:lnTo>
                  <a:pt x="1078" y="1"/>
                </a:lnTo>
                <a:lnTo>
                  <a:pt x="1079" y="4"/>
                </a:lnTo>
                <a:lnTo>
                  <a:pt x="1079" y="4"/>
                </a:lnTo>
                <a:lnTo>
                  <a:pt x="1079" y="4"/>
                </a:lnTo>
                <a:lnTo>
                  <a:pt x="1080" y="3"/>
                </a:lnTo>
                <a:lnTo>
                  <a:pt x="1080" y="4"/>
                </a:lnTo>
                <a:lnTo>
                  <a:pt x="1080" y="3"/>
                </a:lnTo>
                <a:lnTo>
                  <a:pt x="1081" y="4"/>
                </a:lnTo>
                <a:lnTo>
                  <a:pt x="1081" y="3"/>
                </a:lnTo>
                <a:lnTo>
                  <a:pt x="1083" y="5"/>
                </a:lnTo>
                <a:lnTo>
                  <a:pt x="1083" y="2"/>
                </a:lnTo>
                <a:lnTo>
                  <a:pt x="1083" y="3"/>
                </a:lnTo>
                <a:lnTo>
                  <a:pt x="1084" y="3"/>
                </a:lnTo>
                <a:lnTo>
                  <a:pt x="1084" y="4"/>
                </a:lnTo>
                <a:lnTo>
                  <a:pt x="1084" y="3"/>
                </a:lnTo>
                <a:lnTo>
                  <a:pt x="1085" y="4"/>
                </a:lnTo>
                <a:lnTo>
                  <a:pt x="1085" y="3"/>
                </a:lnTo>
                <a:lnTo>
                  <a:pt x="1085" y="4"/>
                </a:lnTo>
                <a:lnTo>
                  <a:pt x="1086" y="4"/>
                </a:lnTo>
                <a:lnTo>
                  <a:pt x="1086" y="4"/>
                </a:lnTo>
                <a:lnTo>
                  <a:pt x="1087" y="4"/>
                </a:lnTo>
                <a:lnTo>
                  <a:pt x="1087" y="3"/>
                </a:lnTo>
                <a:lnTo>
                  <a:pt x="1087" y="4"/>
                </a:lnTo>
                <a:lnTo>
                  <a:pt x="1088" y="4"/>
                </a:lnTo>
                <a:lnTo>
                  <a:pt x="1088" y="4"/>
                </a:lnTo>
                <a:lnTo>
                  <a:pt x="1088" y="3"/>
                </a:lnTo>
                <a:lnTo>
                  <a:pt x="1089" y="3"/>
                </a:lnTo>
                <a:lnTo>
                  <a:pt x="1089" y="4"/>
                </a:lnTo>
                <a:lnTo>
                  <a:pt x="1089" y="4"/>
                </a:lnTo>
                <a:lnTo>
                  <a:pt x="1090" y="4"/>
                </a:lnTo>
                <a:lnTo>
                  <a:pt x="1090" y="4"/>
                </a:lnTo>
                <a:lnTo>
                  <a:pt x="1092" y="4"/>
                </a:lnTo>
                <a:lnTo>
                  <a:pt x="1092" y="2"/>
                </a:lnTo>
                <a:lnTo>
                  <a:pt x="1092" y="2"/>
                </a:lnTo>
                <a:lnTo>
                  <a:pt x="1093" y="4"/>
                </a:lnTo>
                <a:lnTo>
                  <a:pt x="1093" y="3"/>
                </a:lnTo>
                <a:lnTo>
                  <a:pt x="1093" y="3"/>
                </a:lnTo>
                <a:lnTo>
                  <a:pt x="1094" y="3"/>
                </a:lnTo>
                <a:lnTo>
                  <a:pt x="1094" y="4"/>
                </a:lnTo>
                <a:lnTo>
                  <a:pt x="1094" y="4"/>
                </a:lnTo>
                <a:lnTo>
                  <a:pt x="1095" y="4"/>
                </a:lnTo>
                <a:lnTo>
                  <a:pt x="1095" y="4"/>
                </a:lnTo>
                <a:lnTo>
                  <a:pt x="1096" y="3"/>
                </a:lnTo>
                <a:lnTo>
                  <a:pt x="1096" y="3"/>
                </a:lnTo>
                <a:lnTo>
                  <a:pt x="1096" y="3"/>
                </a:lnTo>
                <a:lnTo>
                  <a:pt x="1097" y="3"/>
                </a:lnTo>
                <a:lnTo>
                  <a:pt x="1097" y="3"/>
                </a:lnTo>
                <a:lnTo>
                  <a:pt x="1097" y="4"/>
                </a:lnTo>
                <a:lnTo>
                  <a:pt x="1098" y="4"/>
                </a:lnTo>
                <a:lnTo>
                  <a:pt x="1098" y="4"/>
                </a:lnTo>
                <a:lnTo>
                  <a:pt x="1098" y="3"/>
                </a:lnTo>
                <a:lnTo>
                  <a:pt x="1099" y="3"/>
                </a:lnTo>
                <a:lnTo>
                  <a:pt x="1099" y="3"/>
                </a:lnTo>
                <a:lnTo>
                  <a:pt x="1100" y="1"/>
                </a:lnTo>
                <a:lnTo>
                  <a:pt x="1100" y="4"/>
                </a:lnTo>
                <a:lnTo>
                  <a:pt x="1100" y="4"/>
                </a:lnTo>
                <a:lnTo>
                  <a:pt x="1102" y="5"/>
                </a:lnTo>
                <a:lnTo>
                  <a:pt x="1102" y="4"/>
                </a:lnTo>
                <a:lnTo>
                  <a:pt x="1102" y="4"/>
                </a:lnTo>
                <a:lnTo>
                  <a:pt x="1103" y="4"/>
                </a:lnTo>
                <a:lnTo>
                  <a:pt x="1103" y="3"/>
                </a:lnTo>
                <a:lnTo>
                  <a:pt x="1103" y="4"/>
                </a:lnTo>
                <a:lnTo>
                  <a:pt x="1104" y="4"/>
                </a:lnTo>
                <a:lnTo>
                  <a:pt x="1104" y="3"/>
                </a:lnTo>
                <a:lnTo>
                  <a:pt x="1105" y="2"/>
                </a:lnTo>
                <a:lnTo>
                  <a:pt x="1105" y="3"/>
                </a:lnTo>
                <a:lnTo>
                  <a:pt x="1105" y="4"/>
                </a:lnTo>
                <a:lnTo>
                  <a:pt x="1106" y="4"/>
                </a:lnTo>
                <a:lnTo>
                  <a:pt x="1106" y="3"/>
                </a:lnTo>
                <a:lnTo>
                  <a:pt x="1106" y="3"/>
                </a:lnTo>
                <a:lnTo>
                  <a:pt x="1107" y="4"/>
                </a:lnTo>
                <a:lnTo>
                  <a:pt x="1107" y="3"/>
                </a:lnTo>
                <a:lnTo>
                  <a:pt x="1107" y="2"/>
                </a:lnTo>
                <a:lnTo>
                  <a:pt x="1108" y="3"/>
                </a:lnTo>
                <a:lnTo>
                  <a:pt x="1108" y="3"/>
                </a:lnTo>
                <a:lnTo>
                  <a:pt x="1109" y="4"/>
                </a:lnTo>
                <a:lnTo>
                  <a:pt x="1109" y="3"/>
                </a:lnTo>
                <a:lnTo>
                  <a:pt x="1109" y="4"/>
                </a:lnTo>
                <a:lnTo>
                  <a:pt x="1111" y="4"/>
                </a:lnTo>
                <a:lnTo>
                  <a:pt x="1111" y="3"/>
                </a:lnTo>
                <a:lnTo>
                  <a:pt x="1111" y="4"/>
                </a:lnTo>
                <a:lnTo>
                  <a:pt x="1112" y="3"/>
                </a:lnTo>
                <a:lnTo>
                  <a:pt x="1112" y="4"/>
                </a:lnTo>
                <a:lnTo>
                  <a:pt x="1112" y="4"/>
                </a:lnTo>
                <a:lnTo>
                  <a:pt x="1113" y="4"/>
                </a:lnTo>
                <a:lnTo>
                  <a:pt x="1113" y="4"/>
                </a:lnTo>
                <a:lnTo>
                  <a:pt x="1114" y="2"/>
                </a:lnTo>
                <a:lnTo>
                  <a:pt x="1114" y="4"/>
                </a:lnTo>
                <a:lnTo>
                  <a:pt x="1114" y="4"/>
                </a:lnTo>
                <a:lnTo>
                  <a:pt x="1115" y="1"/>
                </a:lnTo>
                <a:lnTo>
                  <a:pt x="1115" y="3"/>
                </a:lnTo>
                <a:lnTo>
                  <a:pt x="1115" y="4"/>
                </a:lnTo>
                <a:lnTo>
                  <a:pt x="1116" y="4"/>
                </a:lnTo>
                <a:lnTo>
                  <a:pt x="1116" y="4"/>
                </a:lnTo>
                <a:lnTo>
                  <a:pt x="1116" y="2"/>
                </a:lnTo>
                <a:lnTo>
                  <a:pt x="1117" y="4"/>
                </a:lnTo>
                <a:lnTo>
                  <a:pt x="1117" y="3"/>
                </a:lnTo>
                <a:lnTo>
                  <a:pt x="1118" y="4"/>
                </a:lnTo>
                <a:lnTo>
                  <a:pt x="1118" y="3"/>
                </a:lnTo>
                <a:lnTo>
                  <a:pt x="1118" y="2"/>
                </a:lnTo>
                <a:lnTo>
                  <a:pt x="1120" y="4"/>
                </a:lnTo>
                <a:lnTo>
                  <a:pt x="1120" y="3"/>
                </a:lnTo>
                <a:lnTo>
                  <a:pt x="1120" y="4"/>
                </a:lnTo>
                <a:lnTo>
                  <a:pt x="1121" y="3"/>
                </a:lnTo>
                <a:lnTo>
                  <a:pt x="1121" y="4"/>
                </a:lnTo>
                <a:lnTo>
                  <a:pt x="1122" y="3"/>
                </a:lnTo>
                <a:lnTo>
                  <a:pt x="1122" y="3"/>
                </a:lnTo>
                <a:lnTo>
                  <a:pt x="1122" y="4"/>
                </a:lnTo>
                <a:lnTo>
                  <a:pt x="1123" y="1"/>
                </a:lnTo>
                <a:lnTo>
                  <a:pt x="1123" y="3"/>
                </a:lnTo>
                <a:lnTo>
                  <a:pt x="1123" y="4"/>
                </a:lnTo>
                <a:lnTo>
                  <a:pt x="1124" y="3"/>
                </a:lnTo>
                <a:lnTo>
                  <a:pt x="1124" y="3"/>
                </a:lnTo>
                <a:lnTo>
                  <a:pt x="1124" y="3"/>
                </a:lnTo>
                <a:lnTo>
                  <a:pt x="1125" y="2"/>
                </a:lnTo>
                <a:lnTo>
                  <a:pt x="1125" y="4"/>
                </a:lnTo>
                <a:lnTo>
                  <a:pt x="1126" y="4"/>
                </a:lnTo>
                <a:lnTo>
                  <a:pt x="1126" y="4"/>
                </a:lnTo>
                <a:lnTo>
                  <a:pt x="1126" y="4"/>
                </a:lnTo>
                <a:lnTo>
                  <a:pt x="1127" y="4"/>
                </a:lnTo>
                <a:lnTo>
                  <a:pt x="1127" y="3"/>
                </a:lnTo>
                <a:lnTo>
                  <a:pt x="1127" y="4"/>
                </a:lnTo>
                <a:lnTo>
                  <a:pt x="1129" y="3"/>
                </a:lnTo>
                <a:lnTo>
                  <a:pt x="1129" y="2"/>
                </a:lnTo>
                <a:lnTo>
                  <a:pt x="1129" y="4"/>
                </a:lnTo>
                <a:lnTo>
                  <a:pt x="1130" y="2"/>
                </a:lnTo>
                <a:lnTo>
                  <a:pt x="1130" y="3"/>
                </a:lnTo>
                <a:lnTo>
                  <a:pt x="1131" y="3"/>
                </a:lnTo>
                <a:lnTo>
                  <a:pt x="1131" y="3"/>
                </a:lnTo>
                <a:lnTo>
                  <a:pt x="1131" y="4"/>
                </a:lnTo>
                <a:lnTo>
                  <a:pt x="1132" y="4"/>
                </a:lnTo>
                <a:lnTo>
                  <a:pt x="1132" y="3"/>
                </a:lnTo>
                <a:lnTo>
                  <a:pt x="1132" y="3"/>
                </a:lnTo>
                <a:lnTo>
                  <a:pt x="1133" y="4"/>
                </a:lnTo>
                <a:lnTo>
                  <a:pt x="1133" y="3"/>
                </a:lnTo>
                <a:lnTo>
                  <a:pt x="1133" y="5"/>
                </a:lnTo>
                <a:lnTo>
                  <a:pt x="1134" y="4"/>
                </a:lnTo>
                <a:lnTo>
                  <a:pt x="1134" y="4"/>
                </a:lnTo>
                <a:lnTo>
                  <a:pt x="1135" y="4"/>
                </a:lnTo>
                <a:lnTo>
                  <a:pt x="1135" y="3"/>
                </a:lnTo>
                <a:lnTo>
                  <a:pt x="1135" y="4"/>
                </a:lnTo>
                <a:lnTo>
                  <a:pt x="1136" y="4"/>
                </a:lnTo>
                <a:lnTo>
                  <a:pt x="1136" y="3"/>
                </a:lnTo>
                <a:lnTo>
                  <a:pt x="1136" y="3"/>
                </a:lnTo>
                <a:lnTo>
                  <a:pt x="1138" y="3"/>
                </a:lnTo>
                <a:lnTo>
                  <a:pt x="1138" y="3"/>
                </a:lnTo>
                <a:lnTo>
                  <a:pt x="1138" y="2"/>
                </a:lnTo>
                <a:lnTo>
                  <a:pt x="1139" y="4"/>
                </a:lnTo>
                <a:lnTo>
                  <a:pt x="1139" y="3"/>
                </a:lnTo>
                <a:lnTo>
                  <a:pt x="1140" y="3"/>
                </a:lnTo>
                <a:lnTo>
                  <a:pt x="1140" y="2"/>
                </a:lnTo>
                <a:lnTo>
                  <a:pt x="1140" y="4"/>
                </a:lnTo>
                <a:lnTo>
                  <a:pt x="1141" y="3"/>
                </a:lnTo>
                <a:lnTo>
                  <a:pt x="1141" y="3"/>
                </a:lnTo>
                <a:lnTo>
                  <a:pt x="1141" y="2"/>
                </a:lnTo>
                <a:lnTo>
                  <a:pt x="1142" y="4"/>
                </a:lnTo>
                <a:lnTo>
                  <a:pt x="1142" y="3"/>
                </a:lnTo>
                <a:lnTo>
                  <a:pt x="1142" y="2"/>
                </a:lnTo>
                <a:lnTo>
                  <a:pt x="1143" y="4"/>
                </a:lnTo>
                <a:lnTo>
                  <a:pt x="1143" y="3"/>
                </a:lnTo>
                <a:lnTo>
                  <a:pt x="1144" y="4"/>
                </a:lnTo>
                <a:lnTo>
                  <a:pt x="1144" y="4"/>
                </a:lnTo>
                <a:lnTo>
                  <a:pt x="1144" y="3"/>
                </a:lnTo>
                <a:lnTo>
                  <a:pt x="1145" y="3"/>
                </a:lnTo>
                <a:lnTo>
                  <a:pt x="1145" y="4"/>
                </a:lnTo>
                <a:lnTo>
                  <a:pt x="1145" y="4"/>
                </a:lnTo>
                <a:lnTo>
                  <a:pt x="1147" y="4"/>
                </a:lnTo>
                <a:lnTo>
                  <a:pt x="1147" y="3"/>
                </a:lnTo>
                <a:lnTo>
                  <a:pt x="1147" y="3"/>
                </a:lnTo>
                <a:lnTo>
                  <a:pt x="1148" y="3"/>
                </a:lnTo>
                <a:lnTo>
                  <a:pt x="1148" y="4"/>
                </a:lnTo>
                <a:lnTo>
                  <a:pt x="1149" y="4"/>
                </a:lnTo>
                <a:lnTo>
                  <a:pt x="1149" y="4"/>
                </a:lnTo>
                <a:lnTo>
                  <a:pt x="1149" y="3"/>
                </a:lnTo>
                <a:lnTo>
                  <a:pt x="1150" y="4"/>
                </a:lnTo>
                <a:lnTo>
                  <a:pt x="1150" y="2"/>
                </a:lnTo>
                <a:lnTo>
                  <a:pt x="1150" y="3"/>
                </a:lnTo>
                <a:lnTo>
                  <a:pt x="1151" y="2"/>
                </a:lnTo>
                <a:lnTo>
                  <a:pt x="1151" y="4"/>
                </a:lnTo>
                <a:lnTo>
                  <a:pt x="1151" y="4"/>
                </a:lnTo>
                <a:lnTo>
                  <a:pt x="1152" y="4"/>
                </a:lnTo>
                <a:lnTo>
                  <a:pt x="1152" y="3"/>
                </a:lnTo>
                <a:lnTo>
                  <a:pt x="1153" y="2"/>
                </a:lnTo>
                <a:lnTo>
                  <a:pt x="1153" y="3"/>
                </a:lnTo>
                <a:lnTo>
                  <a:pt x="1153" y="2"/>
                </a:lnTo>
                <a:lnTo>
                  <a:pt x="1154" y="3"/>
                </a:lnTo>
                <a:lnTo>
                  <a:pt x="1154" y="3"/>
                </a:lnTo>
                <a:lnTo>
                  <a:pt x="1154" y="4"/>
                </a:lnTo>
                <a:lnTo>
                  <a:pt x="1156" y="4"/>
                </a:lnTo>
                <a:lnTo>
                  <a:pt x="1156" y="3"/>
                </a:lnTo>
                <a:lnTo>
                  <a:pt x="1156" y="3"/>
                </a:lnTo>
                <a:lnTo>
                  <a:pt x="1157" y="4"/>
                </a:lnTo>
                <a:lnTo>
                  <a:pt x="1157" y="4"/>
                </a:lnTo>
                <a:lnTo>
                  <a:pt x="1158" y="4"/>
                </a:lnTo>
                <a:lnTo>
                  <a:pt x="1158" y="4"/>
                </a:lnTo>
                <a:lnTo>
                  <a:pt x="1158" y="3"/>
                </a:lnTo>
                <a:lnTo>
                  <a:pt x="1159" y="3"/>
                </a:lnTo>
                <a:lnTo>
                  <a:pt x="1159" y="3"/>
                </a:lnTo>
                <a:lnTo>
                  <a:pt x="1159" y="4"/>
                </a:lnTo>
                <a:lnTo>
                  <a:pt x="1160" y="4"/>
                </a:lnTo>
                <a:lnTo>
                  <a:pt x="1160" y="2"/>
                </a:lnTo>
                <a:lnTo>
                  <a:pt x="1160" y="4"/>
                </a:lnTo>
                <a:lnTo>
                  <a:pt x="1161" y="4"/>
                </a:lnTo>
                <a:lnTo>
                  <a:pt x="1161" y="4"/>
                </a:lnTo>
                <a:lnTo>
                  <a:pt x="1162" y="3"/>
                </a:lnTo>
                <a:lnTo>
                  <a:pt x="1162" y="3"/>
                </a:lnTo>
                <a:lnTo>
                  <a:pt x="1162" y="3"/>
                </a:lnTo>
                <a:lnTo>
                  <a:pt x="1163" y="4"/>
                </a:lnTo>
                <a:lnTo>
                  <a:pt x="1163" y="4"/>
                </a:lnTo>
                <a:lnTo>
                  <a:pt x="1163" y="4"/>
                </a:lnTo>
                <a:lnTo>
                  <a:pt x="1165" y="4"/>
                </a:lnTo>
                <a:lnTo>
                  <a:pt x="1165" y="4"/>
                </a:lnTo>
                <a:lnTo>
                  <a:pt x="1166" y="4"/>
                </a:lnTo>
                <a:lnTo>
                  <a:pt x="1166" y="4"/>
                </a:lnTo>
                <a:lnTo>
                  <a:pt x="1166" y="4"/>
                </a:lnTo>
                <a:lnTo>
                  <a:pt x="1167" y="3"/>
                </a:lnTo>
                <a:lnTo>
                  <a:pt x="1167" y="4"/>
                </a:lnTo>
                <a:lnTo>
                  <a:pt x="1167" y="4"/>
                </a:lnTo>
                <a:lnTo>
                  <a:pt x="1168" y="3"/>
                </a:lnTo>
                <a:lnTo>
                  <a:pt x="1168" y="4"/>
                </a:lnTo>
                <a:lnTo>
                  <a:pt x="1168" y="4"/>
                </a:lnTo>
                <a:lnTo>
                  <a:pt x="1169" y="3"/>
                </a:lnTo>
                <a:lnTo>
                  <a:pt x="1169" y="4"/>
                </a:lnTo>
                <a:lnTo>
                  <a:pt x="1170" y="4"/>
                </a:lnTo>
                <a:lnTo>
                  <a:pt x="1170" y="4"/>
                </a:lnTo>
                <a:lnTo>
                  <a:pt x="1170" y="5"/>
                </a:lnTo>
                <a:lnTo>
                  <a:pt x="1171" y="3"/>
                </a:lnTo>
                <a:lnTo>
                  <a:pt x="1171" y="4"/>
                </a:lnTo>
                <a:lnTo>
                  <a:pt x="1171" y="4"/>
                </a:lnTo>
                <a:lnTo>
                  <a:pt x="1172" y="4"/>
                </a:lnTo>
                <a:lnTo>
                  <a:pt x="1172" y="4"/>
                </a:lnTo>
                <a:lnTo>
                  <a:pt x="1172" y="2"/>
                </a:lnTo>
                <a:lnTo>
                  <a:pt x="1174" y="4"/>
                </a:lnTo>
                <a:lnTo>
                  <a:pt x="1174" y="3"/>
                </a:lnTo>
                <a:lnTo>
                  <a:pt x="1175" y="3"/>
                </a:lnTo>
                <a:lnTo>
                  <a:pt x="1175" y="1"/>
                </a:lnTo>
                <a:lnTo>
                  <a:pt x="1175" y="2"/>
                </a:lnTo>
                <a:lnTo>
                  <a:pt x="1176" y="4"/>
                </a:lnTo>
                <a:lnTo>
                  <a:pt x="1176" y="4"/>
                </a:lnTo>
                <a:lnTo>
                  <a:pt x="1176" y="4"/>
                </a:lnTo>
                <a:lnTo>
                  <a:pt x="1177" y="3"/>
                </a:lnTo>
                <a:lnTo>
                  <a:pt x="1177" y="4"/>
                </a:lnTo>
                <a:lnTo>
                  <a:pt x="1177" y="3"/>
                </a:lnTo>
                <a:lnTo>
                  <a:pt x="1178" y="4"/>
                </a:lnTo>
                <a:lnTo>
                  <a:pt x="1178" y="4"/>
                </a:lnTo>
                <a:lnTo>
                  <a:pt x="1179" y="4"/>
                </a:lnTo>
                <a:lnTo>
                  <a:pt x="1179" y="4"/>
                </a:lnTo>
                <a:lnTo>
                  <a:pt x="1179" y="1"/>
                </a:lnTo>
                <a:lnTo>
                  <a:pt x="1180" y="3"/>
                </a:lnTo>
                <a:lnTo>
                  <a:pt x="1180" y="4"/>
                </a:lnTo>
                <a:lnTo>
                  <a:pt x="1180" y="3"/>
                </a:lnTo>
                <a:lnTo>
                  <a:pt x="1181" y="4"/>
                </a:lnTo>
                <a:lnTo>
                  <a:pt x="1181" y="5"/>
                </a:lnTo>
                <a:lnTo>
                  <a:pt x="1181" y="4"/>
                </a:lnTo>
                <a:lnTo>
                  <a:pt x="1183" y="3"/>
                </a:lnTo>
                <a:lnTo>
                  <a:pt x="1183" y="4"/>
                </a:lnTo>
                <a:lnTo>
                  <a:pt x="1184" y="3"/>
                </a:lnTo>
                <a:lnTo>
                  <a:pt x="1184" y="4"/>
                </a:lnTo>
                <a:lnTo>
                  <a:pt x="1184" y="4"/>
                </a:lnTo>
                <a:lnTo>
                  <a:pt x="1185" y="2"/>
                </a:lnTo>
                <a:lnTo>
                  <a:pt x="1185" y="5"/>
                </a:lnTo>
                <a:lnTo>
                  <a:pt x="1185" y="4"/>
                </a:lnTo>
                <a:lnTo>
                  <a:pt x="1186" y="4"/>
                </a:lnTo>
                <a:lnTo>
                  <a:pt x="1186" y="3"/>
                </a:lnTo>
                <a:lnTo>
                  <a:pt x="1186" y="4"/>
                </a:lnTo>
                <a:lnTo>
                  <a:pt x="1187" y="3"/>
                </a:lnTo>
                <a:lnTo>
                  <a:pt x="1187" y="4"/>
                </a:lnTo>
                <a:lnTo>
                  <a:pt x="1188" y="4"/>
                </a:lnTo>
                <a:lnTo>
                  <a:pt x="1188" y="2"/>
                </a:lnTo>
                <a:lnTo>
                  <a:pt x="1188" y="3"/>
                </a:lnTo>
                <a:lnTo>
                  <a:pt x="1189" y="4"/>
                </a:lnTo>
                <a:lnTo>
                  <a:pt x="1189" y="3"/>
                </a:lnTo>
                <a:lnTo>
                  <a:pt x="1189" y="4"/>
                </a:lnTo>
                <a:lnTo>
                  <a:pt x="1190" y="4"/>
                </a:lnTo>
                <a:lnTo>
                  <a:pt x="1190" y="4"/>
                </a:lnTo>
                <a:lnTo>
                  <a:pt x="1190" y="2"/>
                </a:lnTo>
                <a:lnTo>
                  <a:pt x="1192" y="4"/>
                </a:lnTo>
                <a:lnTo>
                  <a:pt x="1192" y="3"/>
                </a:lnTo>
                <a:lnTo>
                  <a:pt x="1193" y="4"/>
                </a:lnTo>
                <a:lnTo>
                  <a:pt x="1193" y="4"/>
                </a:lnTo>
                <a:lnTo>
                  <a:pt x="1193" y="2"/>
                </a:lnTo>
                <a:lnTo>
                  <a:pt x="1194" y="4"/>
                </a:lnTo>
                <a:lnTo>
                  <a:pt x="1194" y="4"/>
                </a:lnTo>
                <a:lnTo>
                  <a:pt x="1194" y="4"/>
                </a:lnTo>
                <a:lnTo>
                  <a:pt x="1195" y="4"/>
                </a:lnTo>
                <a:lnTo>
                  <a:pt x="1195" y="3"/>
                </a:lnTo>
                <a:lnTo>
                  <a:pt x="1195" y="4"/>
                </a:lnTo>
                <a:lnTo>
                  <a:pt x="1196" y="3"/>
                </a:lnTo>
                <a:lnTo>
                  <a:pt x="1196" y="4"/>
                </a:lnTo>
                <a:lnTo>
                  <a:pt x="1197" y="2"/>
                </a:lnTo>
                <a:lnTo>
                  <a:pt x="1197" y="3"/>
                </a:lnTo>
                <a:lnTo>
                  <a:pt x="1197" y="3"/>
                </a:lnTo>
                <a:lnTo>
                  <a:pt x="1198" y="4"/>
                </a:lnTo>
                <a:lnTo>
                  <a:pt x="1198" y="3"/>
                </a:lnTo>
                <a:lnTo>
                  <a:pt x="1198" y="3"/>
                </a:lnTo>
                <a:lnTo>
                  <a:pt x="1199" y="4"/>
                </a:lnTo>
                <a:lnTo>
                  <a:pt x="1199" y="4"/>
                </a:lnTo>
                <a:lnTo>
                  <a:pt x="1199" y="4"/>
                </a:lnTo>
                <a:lnTo>
                  <a:pt x="1201" y="3"/>
                </a:lnTo>
                <a:lnTo>
                  <a:pt x="1201" y="3"/>
                </a:lnTo>
                <a:lnTo>
                  <a:pt x="1202" y="4"/>
                </a:lnTo>
                <a:lnTo>
                  <a:pt x="1202" y="3"/>
                </a:lnTo>
                <a:lnTo>
                  <a:pt x="1202" y="2"/>
                </a:lnTo>
                <a:lnTo>
                  <a:pt x="1203" y="4"/>
                </a:lnTo>
                <a:lnTo>
                  <a:pt x="1203" y="4"/>
                </a:lnTo>
                <a:lnTo>
                  <a:pt x="1203" y="4"/>
                </a:lnTo>
                <a:lnTo>
                  <a:pt x="1204" y="2"/>
                </a:lnTo>
                <a:lnTo>
                  <a:pt x="1204" y="3"/>
                </a:lnTo>
                <a:lnTo>
                  <a:pt x="1204" y="4"/>
                </a:lnTo>
                <a:lnTo>
                  <a:pt x="1205" y="2"/>
                </a:lnTo>
                <a:lnTo>
                  <a:pt x="1205" y="4"/>
                </a:lnTo>
                <a:lnTo>
                  <a:pt x="1206" y="4"/>
                </a:lnTo>
                <a:lnTo>
                  <a:pt x="1206" y="3"/>
                </a:lnTo>
                <a:lnTo>
                  <a:pt x="1206" y="4"/>
                </a:lnTo>
                <a:lnTo>
                  <a:pt x="1207" y="4"/>
                </a:lnTo>
                <a:lnTo>
                  <a:pt x="1207" y="4"/>
                </a:lnTo>
                <a:lnTo>
                  <a:pt x="1207" y="3"/>
                </a:lnTo>
                <a:lnTo>
                  <a:pt x="1208" y="4"/>
                </a:lnTo>
                <a:lnTo>
                  <a:pt x="1208" y="3"/>
                </a:lnTo>
                <a:lnTo>
                  <a:pt x="1210" y="4"/>
                </a:lnTo>
                <a:lnTo>
                  <a:pt x="1210" y="4"/>
                </a:lnTo>
                <a:lnTo>
                  <a:pt x="1210" y="4"/>
                </a:lnTo>
                <a:lnTo>
                  <a:pt x="1211" y="3"/>
                </a:lnTo>
                <a:lnTo>
                  <a:pt x="1211" y="3"/>
                </a:lnTo>
                <a:lnTo>
                  <a:pt x="1211" y="4"/>
                </a:lnTo>
                <a:lnTo>
                  <a:pt x="1212" y="4"/>
                </a:lnTo>
                <a:lnTo>
                  <a:pt x="1212" y="4"/>
                </a:lnTo>
                <a:lnTo>
                  <a:pt x="1212" y="2"/>
                </a:lnTo>
                <a:lnTo>
                  <a:pt x="1213" y="3"/>
                </a:lnTo>
                <a:lnTo>
                  <a:pt x="1213" y="4"/>
                </a:lnTo>
                <a:lnTo>
                  <a:pt x="1214" y="3"/>
                </a:lnTo>
                <a:lnTo>
                  <a:pt x="1214" y="3"/>
                </a:lnTo>
                <a:lnTo>
                  <a:pt x="1214" y="3"/>
                </a:lnTo>
                <a:lnTo>
                  <a:pt x="1215" y="3"/>
                </a:lnTo>
                <a:lnTo>
                  <a:pt x="1215" y="4"/>
                </a:lnTo>
                <a:lnTo>
                  <a:pt x="1215" y="4"/>
                </a:lnTo>
                <a:lnTo>
                  <a:pt x="1216" y="4"/>
                </a:lnTo>
                <a:lnTo>
                  <a:pt x="1216" y="4"/>
                </a:lnTo>
                <a:lnTo>
                  <a:pt x="1216" y="4"/>
                </a:lnTo>
                <a:lnTo>
                  <a:pt x="1217" y="4"/>
                </a:lnTo>
                <a:lnTo>
                  <a:pt x="1217" y="4"/>
                </a:lnTo>
                <a:lnTo>
                  <a:pt x="1219" y="3"/>
                </a:lnTo>
                <a:lnTo>
                  <a:pt x="1219" y="3"/>
                </a:lnTo>
                <a:lnTo>
                  <a:pt x="1219" y="3"/>
                </a:lnTo>
                <a:lnTo>
                  <a:pt x="1220" y="3"/>
                </a:lnTo>
                <a:lnTo>
                  <a:pt x="1220" y="4"/>
                </a:lnTo>
                <a:lnTo>
                  <a:pt x="1220" y="3"/>
                </a:lnTo>
                <a:lnTo>
                  <a:pt x="1221" y="4"/>
                </a:lnTo>
                <a:lnTo>
                  <a:pt x="1221" y="4"/>
                </a:lnTo>
                <a:lnTo>
                  <a:pt x="1221" y="3"/>
                </a:lnTo>
                <a:lnTo>
                  <a:pt x="1222" y="3"/>
                </a:lnTo>
                <a:lnTo>
                  <a:pt x="1222" y="4"/>
                </a:lnTo>
                <a:lnTo>
                  <a:pt x="1223" y="2"/>
                </a:lnTo>
                <a:lnTo>
                  <a:pt x="1223" y="3"/>
                </a:lnTo>
                <a:lnTo>
                  <a:pt x="1223" y="3"/>
                </a:lnTo>
                <a:lnTo>
                  <a:pt x="1224" y="4"/>
                </a:lnTo>
                <a:lnTo>
                  <a:pt x="1224" y="3"/>
                </a:lnTo>
                <a:lnTo>
                  <a:pt x="1224" y="4"/>
                </a:lnTo>
                <a:lnTo>
                  <a:pt x="1225" y="4"/>
                </a:lnTo>
                <a:lnTo>
                  <a:pt x="1225" y="4"/>
                </a:lnTo>
                <a:lnTo>
                  <a:pt x="1225" y="2"/>
                </a:lnTo>
                <a:lnTo>
                  <a:pt x="1226" y="2"/>
                </a:lnTo>
                <a:lnTo>
                  <a:pt x="1226" y="3"/>
                </a:lnTo>
                <a:lnTo>
                  <a:pt x="1228" y="3"/>
                </a:lnTo>
                <a:lnTo>
                  <a:pt x="1228" y="3"/>
                </a:lnTo>
                <a:lnTo>
                  <a:pt x="1228" y="3"/>
                </a:lnTo>
                <a:lnTo>
                  <a:pt x="1229" y="3"/>
                </a:lnTo>
                <a:lnTo>
                  <a:pt x="1229" y="2"/>
                </a:lnTo>
                <a:lnTo>
                  <a:pt x="1229" y="3"/>
                </a:lnTo>
                <a:lnTo>
                  <a:pt x="1230" y="4"/>
                </a:lnTo>
                <a:lnTo>
                  <a:pt x="1230" y="4"/>
                </a:lnTo>
                <a:lnTo>
                  <a:pt x="1230" y="4"/>
                </a:lnTo>
                <a:lnTo>
                  <a:pt x="1231" y="4"/>
                </a:lnTo>
                <a:lnTo>
                  <a:pt x="1231" y="3"/>
                </a:lnTo>
                <a:lnTo>
                  <a:pt x="1232" y="4"/>
                </a:lnTo>
                <a:lnTo>
                  <a:pt x="1232" y="3"/>
                </a:lnTo>
                <a:lnTo>
                  <a:pt x="1232" y="4"/>
                </a:lnTo>
                <a:lnTo>
                  <a:pt x="1233" y="3"/>
                </a:lnTo>
                <a:lnTo>
                  <a:pt x="1233" y="4"/>
                </a:lnTo>
                <a:lnTo>
                  <a:pt x="1233" y="4"/>
                </a:lnTo>
                <a:lnTo>
                  <a:pt x="1234" y="3"/>
                </a:lnTo>
                <a:lnTo>
                  <a:pt x="1234" y="3"/>
                </a:lnTo>
                <a:lnTo>
                  <a:pt x="1234" y="4"/>
                </a:lnTo>
                <a:lnTo>
                  <a:pt x="1235" y="3"/>
                </a:lnTo>
                <a:lnTo>
                  <a:pt x="1235" y="3"/>
                </a:lnTo>
                <a:lnTo>
                  <a:pt x="1237" y="2"/>
                </a:lnTo>
                <a:lnTo>
                  <a:pt x="1237" y="4"/>
                </a:lnTo>
                <a:lnTo>
                  <a:pt x="1237" y="4"/>
                </a:lnTo>
                <a:lnTo>
                  <a:pt x="1238" y="2"/>
                </a:lnTo>
                <a:lnTo>
                  <a:pt x="1238" y="5"/>
                </a:lnTo>
                <a:lnTo>
                  <a:pt x="1238" y="3"/>
                </a:lnTo>
                <a:lnTo>
                  <a:pt x="1239" y="4"/>
                </a:lnTo>
                <a:lnTo>
                  <a:pt x="1239" y="3"/>
                </a:lnTo>
                <a:lnTo>
                  <a:pt x="1239" y="4"/>
                </a:lnTo>
                <a:lnTo>
                  <a:pt x="1240" y="2"/>
                </a:lnTo>
                <a:lnTo>
                  <a:pt x="1240" y="2"/>
                </a:lnTo>
                <a:lnTo>
                  <a:pt x="1241" y="4"/>
                </a:lnTo>
                <a:lnTo>
                  <a:pt x="1241" y="4"/>
                </a:lnTo>
                <a:lnTo>
                  <a:pt x="1241" y="4"/>
                </a:lnTo>
                <a:lnTo>
                  <a:pt x="1242" y="4"/>
                </a:lnTo>
                <a:lnTo>
                  <a:pt x="1242" y="3"/>
                </a:lnTo>
                <a:lnTo>
                  <a:pt x="1242" y="4"/>
                </a:lnTo>
                <a:lnTo>
                  <a:pt x="1243" y="4"/>
                </a:lnTo>
                <a:lnTo>
                  <a:pt x="1243" y="4"/>
                </a:lnTo>
                <a:lnTo>
                  <a:pt x="1243" y="4"/>
                </a:lnTo>
                <a:lnTo>
                  <a:pt x="1244" y="4"/>
                </a:lnTo>
                <a:lnTo>
                  <a:pt x="1244" y="4"/>
                </a:lnTo>
                <a:lnTo>
                  <a:pt x="1246" y="5"/>
                </a:lnTo>
                <a:lnTo>
                  <a:pt x="1246" y="3"/>
                </a:lnTo>
                <a:lnTo>
                  <a:pt x="1246" y="4"/>
                </a:lnTo>
                <a:lnTo>
                  <a:pt x="1247" y="3"/>
                </a:lnTo>
                <a:lnTo>
                  <a:pt x="1247" y="3"/>
                </a:lnTo>
                <a:lnTo>
                  <a:pt x="1247" y="3"/>
                </a:lnTo>
                <a:lnTo>
                  <a:pt x="1248" y="2"/>
                </a:lnTo>
                <a:lnTo>
                  <a:pt x="1248" y="4"/>
                </a:lnTo>
                <a:lnTo>
                  <a:pt x="1248" y="3"/>
                </a:lnTo>
                <a:lnTo>
                  <a:pt x="1249" y="3"/>
                </a:lnTo>
                <a:lnTo>
                  <a:pt x="1249" y="3"/>
                </a:lnTo>
                <a:lnTo>
                  <a:pt x="1250" y="4"/>
                </a:lnTo>
                <a:lnTo>
                  <a:pt x="1250" y="3"/>
                </a:lnTo>
                <a:lnTo>
                  <a:pt x="1250" y="2"/>
                </a:lnTo>
                <a:lnTo>
                  <a:pt x="1251" y="4"/>
                </a:lnTo>
                <a:lnTo>
                  <a:pt x="1251" y="4"/>
                </a:lnTo>
                <a:lnTo>
                  <a:pt x="1251" y="3"/>
                </a:lnTo>
                <a:lnTo>
                  <a:pt x="1252" y="4"/>
                </a:lnTo>
                <a:lnTo>
                  <a:pt x="1252" y="4"/>
                </a:lnTo>
                <a:lnTo>
                  <a:pt x="1253" y="2"/>
                </a:lnTo>
                <a:lnTo>
                  <a:pt x="1253" y="2"/>
                </a:lnTo>
                <a:lnTo>
                  <a:pt x="1253" y="3"/>
                </a:lnTo>
                <a:lnTo>
                  <a:pt x="1255" y="4"/>
                </a:lnTo>
                <a:lnTo>
                  <a:pt x="1255" y="2"/>
                </a:lnTo>
                <a:lnTo>
                  <a:pt x="1255" y="3"/>
                </a:lnTo>
                <a:lnTo>
                  <a:pt x="1256" y="4"/>
                </a:lnTo>
                <a:lnTo>
                  <a:pt x="1256" y="4"/>
                </a:lnTo>
                <a:lnTo>
                  <a:pt x="1256" y="1"/>
                </a:lnTo>
                <a:lnTo>
                  <a:pt x="1257" y="4"/>
                </a:lnTo>
                <a:lnTo>
                  <a:pt x="1257" y="3"/>
                </a:lnTo>
                <a:lnTo>
                  <a:pt x="1258" y="3"/>
                </a:lnTo>
                <a:lnTo>
                  <a:pt x="1258" y="3"/>
                </a:lnTo>
                <a:lnTo>
                  <a:pt x="1258" y="4"/>
                </a:lnTo>
                <a:lnTo>
                  <a:pt x="1259" y="2"/>
                </a:lnTo>
                <a:lnTo>
                  <a:pt x="1259" y="2"/>
                </a:lnTo>
                <a:lnTo>
                  <a:pt x="1259" y="4"/>
                </a:lnTo>
                <a:lnTo>
                  <a:pt x="1260" y="4"/>
                </a:lnTo>
                <a:lnTo>
                  <a:pt x="1260" y="4"/>
                </a:lnTo>
                <a:lnTo>
                  <a:pt x="1260" y="4"/>
                </a:lnTo>
                <a:lnTo>
                  <a:pt x="1261" y="4"/>
                </a:lnTo>
                <a:lnTo>
                  <a:pt x="1261" y="4"/>
                </a:lnTo>
                <a:lnTo>
                  <a:pt x="1262" y="3"/>
                </a:lnTo>
                <a:lnTo>
                  <a:pt x="1262" y="4"/>
                </a:lnTo>
                <a:lnTo>
                  <a:pt x="1262" y="3"/>
                </a:lnTo>
                <a:lnTo>
                  <a:pt x="1264" y="4"/>
                </a:lnTo>
                <a:lnTo>
                  <a:pt x="1264" y="4"/>
                </a:lnTo>
                <a:lnTo>
                  <a:pt x="1264" y="4"/>
                </a:lnTo>
                <a:lnTo>
                  <a:pt x="1265" y="4"/>
                </a:lnTo>
                <a:lnTo>
                  <a:pt x="1265" y="4"/>
                </a:lnTo>
                <a:lnTo>
                  <a:pt x="1265" y="4"/>
                </a:lnTo>
                <a:lnTo>
                  <a:pt x="1266" y="2"/>
                </a:lnTo>
                <a:lnTo>
                  <a:pt x="1266" y="3"/>
                </a:lnTo>
                <a:lnTo>
                  <a:pt x="1267" y="4"/>
                </a:lnTo>
                <a:lnTo>
                  <a:pt x="1267" y="3"/>
                </a:lnTo>
                <a:lnTo>
                  <a:pt x="1267" y="4"/>
                </a:lnTo>
                <a:lnTo>
                  <a:pt x="1268" y="3"/>
                </a:lnTo>
                <a:lnTo>
                  <a:pt x="1268" y="4"/>
                </a:lnTo>
                <a:lnTo>
                  <a:pt x="1268" y="4"/>
                </a:lnTo>
                <a:lnTo>
                  <a:pt x="1269" y="2"/>
                </a:lnTo>
                <a:lnTo>
                  <a:pt x="1269" y="4"/>
                </a:lnTo>
                <a:lnTo>
                  <a:pt x="1269" y="4"/>
                </a:lnTo>
                <a:lnTo>
                  <a:pt x="1270" y="4"/>
                </a:lnTo>
                <a:lnTo>
                  <a:pt x="1270" y="4"/>
                </a:lnTo>
                <a:lnTo>
                  <a:pt x="1271" y="4"/>
                </a:lnTo>
                <a:lnTo>
                  <a:pt x="1271" y="3"/>
                </a:lnTo>
                <a:lnTo>
                  <a:pt x="1271" y="3"/>
                </a:lnTo>
                <a:lnTo>
                  <a:pt x="1273" y="3"/>
                </a:lnTo>
                <a:lnTo>
                  <a:pt x="1273" y="4"/>
                </a:lnTo>
                <a:lnTo>
                  <a:pt x="1273" y="4"/>
                </a:lnTo>
                <a:lnTo>
                  <a:pt x="1274" y="4"/>
                </a:lnTo>
                <a:lnTo>
                  <a:pt x="1274" y="4"/>
                </a:lnTo>
                <a:lnTo>
                  <a:pt x="1274" y="4"/>
                </a:lnTo>
                <a:lnTo>
                  <a:pt x="1275" y="4"/>
                </a:lnTo>
                <a:lnTo>
                  <a:pt x="1275" y="3"/>
                </a:lnTo>
                <a:lnTo>
                  <a:pt x="1276" y="3"/>
                </a:lnTo>
                <a:lnTo>
                  <a:pt x="1276" y="3"/>
                </a:lnTo>
                <a:lnTo>
                  <a:pt x="1276" y="3"/>
                </a:lnTo>
                <a:lnTo>
                  <a:pt x="1277" y="3"/>
                </a:lnTo>
                <a:lnTo>
                  <a:pt x="1277" y="4"/>
                </a:lnTo>
                <a:lnTo>
                  <a:pt x="1277" y="3"/>
                </a:lnTo>
                <a:lnTo>
                  <a:pt x="1278" y="3"/>
                </a:lnTo>
                <a:lnTo>
                  <a:pt x="1278" y="1"/>
                </a:lnTo>
                <a:lnTo>
                  <a:pt x="1278" y="2"/>
                </a:lnTo>
                <a:lnTo>
                  <a:pt x="1279" y="3"/>
                </a:lnTo>
                <a:lnTo>
                  <a:pt x="1279" y="3"/>
                </a:lnTo>
                <a:lnTo>
                  <a:pt x="1280" y="3"/>
                </a:lnTo>
                <a:lnTo>
                  <a:pt x="1280" y="4"/>
                </a:lnTo>
                <a:lnTo>
                  <a:pt x="1280" y="3"/>
                </a:lnTo>
                <a:lnTo>
                  <a:pt x="1282" y="3"/>
                </a:lnTo>
                <a:lnTo>
                  <a:pt x="1282" y="4"/>
                </a:lnTo>
                <a:lnTo>
                  <a:pt x="1282" y="4"/>
                </a:lnTo>
                <a:lnTo>
                  <a:pt x="1283" y="4"/>
                </a:lnTo>
                <a:lnTo>
                  <a:pt x="1283" y="3"/>
                </a:lnTo>
                <a:lnTo>
                  <a:pt x="1283" y="4"/>
                </a:lnTo>
                <a:lnTo>
                  <a:pt x="1284" y="3"/>
                </a:lnTo>
                <a:lnTo>
                  <a:pt x="1284" y="3"/>
                </a:lnTo>
                <a:lnTo>
                  <a:pt x="1285" y="3"/>
                </a:lnTo>
                <a:lnTo>
                  <a:pt x="1285" y="4"/>
                </a:lnTo>
                <a:lnTo>
                  <a:pt x="1285" y="2"/>
                </a:lnTo>
                <a:lnTo>
                  <a:pt x="1286" y="4"/>
                </a:lnTo>
                <a:lnTo>
                  <a:pt x="1286" y="2"/>
                </a:lnTo>
                <a:lnTo>
                  <a:pt x="1286" y="2"/>
                </a:lnTo>
                <a:lnTo>
                  <a:pt x="1287" y="3"/>
                </a:lnTo>
                <a:lnTo>
                  <a:pt x="1287" y="4"/>
                </a:lnTo>
                <a:lnTo>
                  <a:pt x="1287" y="4"/>
                </a:lnTo>
                <a:lnTo>
                  <a:pt x="1288" y="4"/>
                </a:lnTo>
                <a:lnTo>
                  <a:pt x="1288" y="4"/>
                </a:lnTo>
                <a:lnTo>
                  <a:pt x="1289" y="4"/>
                </a:lnTo>
                <a:lnTo>
                  <a:pt x="1289" y="3"/>
                </a:lnTo>
                <a:lnTo>
                  <a:pt x="1289" y="2"/>
                </a:lnTo>
                <a:lnTo>
                  <a:pt x="1291" y="2"/>
                </a:lnTo>
                <a:lnTo>
                  <a:pt x="1291" y="3"/>
                </a:lnTo>
                <a:lnTo>
                  <a:pt x="1291" y="4"/>
                </a:lnTo>
                <a:lnTo>
                  <a:pt x="1292" y="1"/>
                </a:lnTo>
                <a:lnTo>
                  <a:pt x="1292" y="2"/>
                </a:lnTo>
                <a:lnTo>
                  <a:pt x="1292" y="4"/>
                </a:lnTo>
                <a:lnTo>
                  <a:pt x="1293" y="2"/>
                </a:lnTo>
                <a:lnTo>
                  <a:pt x="1293" y="1"/>
                </a:lnTo>
                <a:lnTo>
                  <a:pt x="1294" y="2"/>
                </a:lnTo>
                <a:lnTo>
                  <a:pt x="1294" y="3"/>
                </a:lnTo>
                <a:lnTo>
                  <a:pt x="1294" y="2"/>
                </a:lnTo>
                <a:lnTo>
                  <a:pt x="1295" y="3"/>
                </a:lnTo>
                <a:lnTo>
                  <a:pt x="1295" y="2"/>
                </a:lnTo>
                <a:lnTo>
                  <a:pt x="1295" y="3"/>
                </a:lnTo>
                <a:lnTo>
                  <a:pt x="1296" y="1"/>
                </a:lnTo>
                <a:lnTo>
                  <a:pt x="1296" y="2"/>
                </a:lnTo>
                <a:lnTo>
                  <a:pt x="1297" y="3"/>
                </a:lnTo>
                <a:lnTo>
                  <a:pt x="1297" y="4"/>
                </a:lnTo>
                <a:lnTo>
                  <a:pt x="1297" y="4"/>
                </a:lnTo>
                <a:lnTo>
                  <a:pt x="1298" y="3"/>
                </a:lnTo>
                <a:lnTo>
                  <a:pt x="1298" y="3"/>
                </a:lnTo>
                <a:lnTo>
                  <a:pt x="1298" y="4"/>
                </a:lnTo>
                <a:lnTo>
                  <a:pt x="1300" y="3"/>
                </a:lnTo>
                <a:lnTo>
                  <a:pt x="1300" y="2"/>
                </a:lnTo>
                <a:lnTo>
                  <a:pt x="1300" y="1"/>
                </a:lnTo>
                <a:lnTo>
                  <a:pt x="1301" y="2"/>
                </a:lnTo>
                <a:lnTo>
                  <a:pt x="1301" y="2"/>
                </a:lnTo>
                <a:lnTo>
                  <a:pt x="1302" y="2"/>
                </a:lnTo>
                <a:lnTo>
                  <a:pt x="1302" y="3"/>
                </a:lnTo>
                <a:lnTo>
                  <a:pt x="1302" y="4"/>
                </a:lnTo>
                <a:lnTo>
                  <a:pt x="1303" y="3"/>
                </a:lnTo>
                <a:lnTo>
                  <a:pt x="1303" y="4"/>
                </a:lnTo>
                <a:lnTo>
                  <a:pt x="1303" y="3"/>
                </a:lnTo>
                <a:lnTo>
                  <a:pt x="1304" y="2"/>
                </a:lnTo>
                <a:lnTo>
                  <a:pt x="1304" y="3"/>
                </a:lnTo>
                <a:lnTo>
                  <a:pt x="1304" y="2"/>
                </a:lnTo>
                <a:lnTo>
                  <a:pt x="1305" y="4"/>
                </a:lnTo>
                <a:lnTo>
                  <a:pt x="1305" y="3"/>
                </a:lnTo>
                <a:lnTo>
                  <a:pt x="1306" y="3"/>
                </a:lnTo>
                <a:lnTo>
                  <a:pt x="1306" y="3"/>
                </a:lnTo>
                <a:lnTo>
                  <a:pt x="1306" y="3"/>
                </a:lnTo>
                <a:lnTo>
                  <a:pt x="1307" y="3"/>
                </a:lnTo>
                <a:lnTo>
                  <a:pt x="1307" y="4"/>
                </a:lnTo>
                <a:lnTo>
                  <a:pt x="1307" y="4"/>
                </a:lnTo>
                <a:lnTo>
                  <a:pt x="1309" y="4"/>
                </a:lnTo>
                <a:lnTo>
                  <a:pt x="1309" y="4"/>
                </a:lnTo>
                <a:lnTo>
                  <a:pt x="1309" y="3"/>
                </a:lnTo>
                <a:lnTo>
                  <a:pt x="1310" y="4"/>
                </a:lnTo>
                <a:lnTo>
                  <a:pt x="1310" y="3"/>
                </a:lnTo>
                <a:lnTo>
                  <a:pt x="1311" y="4"/>
                </a:lnTo>
                <a:lnTo>
                  <a:pt x="1311" y="1"/>
                </a:lnTo>
                <a:lnTo>
                  <a:pt x="1311" y="3"/>
                </a:lnTo>
                <a:lnTo>
                  <a:pt x="1312" y="3"/>
                </a:lnTo>
                <a:lnTo>
                  <a:pt x="1312" y="3"/>
                </a:lnTo>
                <a:lnTo>
                  <a:pt x="1312" y="3"/>
                </a:lnTo>
                <a:lnTo>
                  <a:pt x="1313" y="1"/>
                </a:lnTo>
                <a:lnTo>
                  <a:pt x="1313" y="3"/>
                </a:lnTo>
                <a:lnTo>
                  <a:pt x="1313" y="3"/>
                </a:lnTo>
                <a:lnTo>
                  <a:pt x="1314" y="3"/>
                </a:lnTo>
                <a:lnTo>
                  <a:pt x="1314" y="4"/>
                </a:lnTo>
                <a:lnTo>
                  <a:pt x="1315" y="3"/>
                </a:lnTo>
                <a:lnTo>
                  <a:pt x="1315" y="4"/>
                </a:lnTo>
                <a:lnTo>
                  <a:pt x="1315" y="1"/>
                </a:lnTo>
                <a:lnTo>
                  <a:pt x="1316" y="3"/>
                </a:lnTo>
                <a:lnTo>
                  <a:pt x="1316" y="1"/>
                </a:lnTo>
                <a:lnTo>
                  <a:pt x="1316" y="4"/>
                </a:lnTo>
                <a:lnTo>
                  <a:pt x="1318" y="4"/>
                </a:lnTo>
                <a:lnTo>
                  <a:pt x="1318" y="4"/>
                </a:lnTo>
                <a:lnTo>
                  <a:pt x="1318" y="4"/>
                </a:lnTo>
                <a:lnTo>
                  <a:pt x="1319" y="4"/>
                </a:lnTo>
                <a:lnTo>
                  <a:pt x="1319" y="4"/>
                </a:lnTo>
                <a:lnTo>
                  <a:pt x="1320" y="3"/>
                </a:lnTo>
                <a:lnTo>
                  <a:pt x="1320" y="3"/>
                </a:lnTo>
                <a:lnTo>
                  <a:pt x="1320" y="3"/>
                </a:lnTo>
                <a:lnTo>
                  <a:pt x="1321" y="3"/>
                </a:lnTo>
                <a:lnTo>
                  <a:pt x="1321" y="3"/>
                </a:lnTo>
                <a:lnTo>
                  <a:pt x="1321" y="4"/>
                </a:lnTo>
                <a:lnTo>
                  <a:pt x="1322" y="2"/>
                </a:lnTo>
                <a:lnTo>
                  <a:pt x="1322" y="4"/>
                </a:lnTo>
                <a:lnTo>
                  <a:pt x="1322" y="4"/>
                </a:lnTo>
                <a:lnTo>
                  <a:pt x="1323" y="4"/>
                </a:lnTo>
                <a:lnTo>
                  <a:pt x="1323" y="4"/>
                </a:lnTo>
                <a:lnTo>
                  <a:pt x="1324" y="2"/>
                </a:lnTo>
                <a:lnTo>
                  <a:pt x="1324" y="3"/>
                </a:lnTo>
                <a:lnTo>
                  <a:pt x="1324" y="3"/>
                </a:lnTo>
                <a:lnTo>
                  <a:pt x="1325" y="3"/>
                </a:lnTo>
                <a:lnTo>
                  <a:pt x="1325" y="4"/>
                </a:lnTo>
                <a:lnTo>
                  <a:pt x="1325" y="4"/>
                </a:lnTo>
                <a:lnTo>
                  <a:pt x="1327" y="4"/>
                </a:lnTo>
                <a:lnTo>
                  <a:pt x="1327" y="2"/>
                </a:lnTo>
                <a:lnTo>
                  <a:pt x="1327" y="4"/>
                </a:lnTo>
                <a:lnTo>
                  <a:pt x="1328" y="3"/>
                </a:lnTo>
                <a:lnTo>
                  <a:pt x="1328" y="4"/>
                </a:lnTo>
                <a:lnTo>
                  <a:pt x="1329" y="3"/>
                </a:lnTo>
                <a:lnTo>
                  <a:pt x="1329" y="4"/>
                </a:lnTo>
                <a:lnTo>
                  <a:pt x="1329" y="4"/>
                </a:lnTo>
                <a:lnTo>
                  <a:pt x="1330" y="3"/>
                </a:lnTo>
                <a:lnTo>
                  <a:pt x="1330" y="2"/>
                </a:lnTo>
                <a:lnTo>
                  <a:pt x="1330" y="3"/>
                </a:lnTo>
                <a:lnTo>
                  <a:pt x="1331" y="4"/>
                </a:lnTo>
                <a:lnTo>
                  <a:pt x="1331" y="2"/>
                </a:lnTo>
                <a:lnTo>
                  <a:pt x="1331" y="4"/>
                </a:lnTo>
                <a:lnTo>
                  <a:pt x="1332" y="4"/>
                </a:lnTo>
                <a:lnTo>
                  <a:pt x="1332" y="3"/>
                </a:lnTo>
                <a:lnTo>
                  <a:pt x="1333" y="4"/>
                </a:lnTo>
                <a:lnTo>
                  <a:pt x="1333" y="1"/>
                </a:lnTo>
                <a:lnTo>
                  <a:pt x="1333" y="4"/>
                </a:lnTo>
                <a:lnTo>
                  <a:pt x="1334" y="3"/>
                </a:lnTo>
                <a:lnTo>
                  <a:pt x="1334" y="3"/>
                </a:lnTo>
                <a:lnTo>
                  <a:pt x="1334" y="3"/>
                </a:lnTo>
                <a:lnTo>
                  <a:pt x="1336" y="4"/>
                </a:lnTo>
                <a:lnTo>
                  <a:pt x="1336" y="4"/>
                </a:lnTo>
                <a:lnTo>
                  <a:pt x="1336" y="3"/>
                </a:lnTo>
                <a:lnTo>
                  <a:pt x="1337" y="4"/>
                </a:lnTo>
                <a:lnTo>
                  <a:pt x="1337" y="2"/>
                </a:lnTo>
                <a:lnTo>
                  <a:pt x="1338" y="4"/>
                </a:lnTo>
                <a:lnTo>
                  <a:pt x="1338" y="4"/>
                </a:lnTo>
                <a:lnTo>
                  <a:pt x="1338" y="3"/>
                </a:lnTo>
                <a:lnTo>
                  <a:pt x="1339" y="2"/>
                </a:lnTo>
                <a:lnTo>
                  <a:pt x="1339" y="3"/>
                </a:lnTo>
                <a:lnTo>
                  <a:pt x="1339" y="2"/>
                </a:lnTo>
                <a:lnTo>
                  <a:pt x="1340" y="4"/>
                </a:lnTo>
                <a:lnTo>
                  <a:pt x="1340" y="4"/>
                </a:lnTo>
                <a:lnTo>
                  <a:pt x="1341" y="4"/>
                </a:lnTo>
                <a:lnTo>
                  <a:pt x="1341" y="4"/>
                </a:lnTo>
                <a:lnTo>
                  <a:pt x="1341" y="3"/>
                </a:lnTo>
                <a:lnTo>
                  <a:pt x="1342" y="4"/>
                </a:lnTo>
                <a:lnTo>
                  <a:pt x="1342" y="4"/>
                </a:lnTo>
                <a:lnTo>
                  <a:pt x="1342" y="3"/>
                </a:lnTo>
                <a:lnTo>
                  <a:pt x="1343" y="4"/>
                </a:lnTo>
                <a:lnTo>
                  <a:pt x="1343" y="4"/>
                </a:lnTo>
                <a:lnTo>
                  <a:pt x="1343" y="3"/>
                </a:lnTo>
                <a:lnTo>
                  <a:pt x="1345" y="4"/>
                </a:lnTo>
                <a:lnTo>
                  <a:pt x="1345" y="3"/>
                </a:lnTo>
                <a:lnTo>
                  <a:pt x="1346" y="4"/>
                </a:lnTo>
                <a:lnTo>
                  <a:pt x="1346" y="4"/>
                </a:lnTo>
                <a:lnTo>
                  <a:pt x="1346" y="3"/>
                </a:lnTo>
                <a:lnTo>
                  <a:pt x="1347" y="3"/>
                </a:lnTo>
                <a:lnTo>
                  <a:pt x="1347" y="2"/>
                </a:lnTo>
                <a:lnTo>
                  <a:pt x="1347" y="4"/>
                </a:lnTo>
                <a:lnTo>
                  <a:pt x="1348" y="4"/>
                </a:lnTo>
                <a:lnTo>
                  <a:pt x="1348" y="4"/>
                </a:lnTo>
                <a:lnTo>
                  <a:pt x="1348" y="4"/>
                </a:lnTo>
                <a:lnTo>
                  <a:pt x="1349" y="3"/>
                </a:lnTo>
                <a:lnTo>
                  <a:pt x="1349" y="3"/>
                </a:lnTo>
                <a:lnTo>
                  <a:pt x="1350" y="2"/>
                </a:lnTo>
                <a:lnTo>
                  <a:pt x="1350" y="3"/>
                </a:lnTo>
                <a:lnTo>
                  <a:pt x="1350" y="3"/>
                </a:lnTo>
                <a:lnTo>
                  <a:pt x="1351" y="4"/>
                </a:lnTo>
                <a:lnTo>
                  <a:pt x="1351" y="4"/>
                </a:lnTo>
                <a:lnTo>
                  <a:pt x="1351" y="4"/>
                </a:lnTo>
                <a:lnTo>
                  <a:pt x="1352" y="4"/>
                </a:lnTo>
                <a:lnTo>
                  <a:pt x="1352" y="2"/>
                </a:lnTo>
                <a:lnTo>
                  <a:pt x="1352" y="2"/>
                </a:lnTo>
                <a:lnTo>
                  <a:pt x="1354" y="3"/>
                </a:lnTo>
                <a:lnTo>
                  <a:pt x="1354" y="4"/>
                </a:lnTo>
                <a:lnTo>
                  <a:pt x="1355" y="3"/>
                </a:lnTo>
                <a:lnTo>
                  <a:pt x="1355" y="2"/>
                </a:lnTo>
                <a:lnTo>
                  <a:pt x="1355" y="4"/>
                </a:lnTo>
                <a:lnTo>
                  <a:pt x="1356" y="3"/>
                </a:lnTo>
                <a:lnTo>
                  <a:pt x="1356" y="3"/>
                </a:lnTo>
                <a:lnTo>
                  <a:pt x="1356" y="4"/>
                </a:lnTo>
                <a:lnTo>
                  <a:pt x="1357" y="4"/>
                </a:lnTo>
                <a:lnTo>
                  <a:pt x="1357" y="4"/>
                </a:lnTo>
                <a:lnTo>
                  <a:pt x="1357" y="4"/>
                </a:lnTo>
                <a:lnTo>
                  <a:pt x="1358" y="4"/>
                </a:lnTo>
                <a:lnTo>
                  <a:pt x="1358" y="4"/>
                </a:lnTo>
                <a:lnTo>
                  <a:pt x="1359" y="3"/>
                </a:lnTo>
                <a:lnTo>
                  <a:pt x="1359" y="4"/>
                </a:lnTo>
                <a:lnTo>
                  <a:pt x="1359" y="2"/>
                </a:lnTo>
                <a:lnTo>
                  <a:pt x="1360" y="4"/>
                </a:lnTo>
                <a:lnTo>
                  <a:pt x="1360" y="4"/>
                </a:lnTo>
                <a:lnTo>
                  <a:pt x="1360" y="2"/>
                </a:lnTo>
                <a:lnTo>
                  <a:pt x="1361" y="4"/>
                </a:lnTo>
                <a:lnTo>
                  <a:pt x="1361" y="3"/>
                </a:lnTo>
                <a:lnTo>
                  <a:pt x="1361" y="4"/>
                </a:lnTo>
                <a:lnTo>
                  <a:pt x="1363" y="4"/>
                </a:lnTo>
                <a:lnTo>
                  <a:pt x="1363" y="4"/>
                </a:lnTo>
                <a:lnTo>
                  <a:pt x="1364" y="4"/>
                </a:lnTo>
                <a:lnTo>
                  <a:pt x="1364" y="4"/>
                </a:lnTo>
                <a:lnTo>
                  <a:pt x="1364" y="4"/>
                </a:lnTo>
                <a:lnTo>
                  <a:pt x="1365" y="3"/>
                </a:lnTo>
                <a:lnTo>
                  <a:pt x="1365" y="3"/>
                </a:lnTo>
                <a:lnTo>
                  <a:pt x="1365" y="4"/>
                </a:lnTo>
                <a:lnTo>
                  <a:pt x="1366" y="4"/>
                </a:lnTo>
                <a:lnTo>
                  <a:pt x="1366" y="3"/>
                </a:lnTo>
                <a:lnTo>
                  <a:pt x="1366" y="3"/>
                </a:lnTo>
                <a:lnTo>
                  <a:pt x="1367" y="2"/>
                </a:lnTo>
                <a:lnTo>
                  <a:pt x="1367" y="3"/>
                </a:lnTo>
                <a:lnTo>
                  <a:pt x="1368" y="4"/>
                </a:lnTo>
                <a:lnTo>
                  <a:pt x="1368" y="4"/>
                </a:lnTo>
                <a:lnTo>
                  <a:pt x="1368" y="2"/>
                </a:lnTo>
                <a:lnTo>
                  <a:pt x="1369" y="3"/>
                </a:lnTo>
                <a:lnTo>
                  <a:pt x="1369" y="3"/>
                </a:lnTo>
                <a:lnTo>
                  <a:pt x="1369" y="4"/>
                </a:lnTo>
                <a:lnTo>
                  <a:pt x="1370" y="3"/>
                </a:lnTo>
                <a:lnTo>
                  <a:pt x="1370" y="3"/>
                </a:lnTo>
                <a:lnTo>
                  <a:pt x="1370" y="3"/>
                </a:lnTo>
                <a:lnTo>
                  <a:pt x="1372" y="4"/>
                </a:lnTo>
                <a:lnTo>
                  <a:pt x="1372" y="2"/>
                </a:lnTo>
                <a:lnTo>
                  <a:pt x="1373" y="3"/>
                </a:lnTo>
                <a:lnTo>
                  <a:pt x="1373" y="4"/>
                </a:lnTo>
                <a:lnTo>
                  <a:pt x="1373" y="3"/>
                </a:lnTo>
                <a:lnTo>
                  <a:pt x="1374" y="3"/>
                </a:lnTo>
                <a:lnTo>
                  <a:pt x="1374" y="2"/>
                </a:lnTo>
                <a:lnTo>
                  <a:pt x="1374" y="4"/>
                </a:lnTo>
                <a:lnTo>
                  <a:pt x="1375" y="4"/>
                </a:lnTo>
                <a:lnTo>
                  <a:pt x="1375" y="3"/>
                </a:lnTo>
                <a:lnTo>
                  <a:pt x="1375" y="1"/>
                </a:lnTo>
                <a:lnTo>
                  <a:pt x="1376" y="3"/>
                </a:lnTo>
                <a:lnTo>
                  <a:pt x="1376" y="2"/>
                </a:lnTo>
                <a:lnTo>
                  <a:pt x="1377" y="3"/>
                </a:lnTo>
                <a:lnTo>
                  <a:pt x="1377" y="4"/>
                </a:lnTo>
                <a:lnTo>
                  <a:pt x="1377" y="3"/>
                </a:lnTo>
                <a:lnTo>
                  <a:pt x="1378" y="4"/>
                </a:lnTo>
                <a:lnTo>
                  <a:pt x="1378" y="3"/>
                </a:lnTo>
                <a:lnTo>
                  <a:pt x="1378" y="4"/>
                </a:lnTo>
                <a:lnTo>
                  <a:pt x="1379" y="4"/>
                </a:lnTo>
                <a:lnTo>
                  <a:pt x="1379" y="5"/>
                </a:lnTo>
                <a:lnTo>
                  <a:pt x="1381" y="5"/>
                </a:lnTo>
                <a:lnTo>
                  <a:pt x="1381" y="4"/>
                </a:lnTo>
                <a:lnTo>
                  <a:pt x="1381" y="2"/>
                </a:lnTo>
                <a:lnTo>
                  <a:pt x="1382" y="3"/>
                </a:lnTo>
                <a:lnTo>
                  <a:pt x="1382" y="4"/>
                </a:lnTo>
                <a:lnTo>
                  <a:pt x="1382" y="3"/>
                </a:lnTo>
                <a:lnTo>
                  <a:pt x="1383" y="4"/>
                </a:lnTo>
                <a:lnTo>
                  <a:pt x="1383" y="4"/>
                </a:lnTo>
                <a:lnTo>
                  <a:pt x="1383" y="4"/>
                </a:lnTo>
                <a:lnTo>
                  <a:pt x="1384" y="3"/>
                </a:lnTo>
                <a:lnTo>
                  <a:pt x="1384" y="4"/>
                </a:lnTo>
                <a:lnTo>
                  <a:pt x="1385" y="2"/>
                </a:lnTo>
                <a:lnTo>
                  <a:pt x="1385" y="4"/>
                </a:lnTo>
                <a:lnTo>
                  <a:pt x="1385" y="4"/>
                </a:lnTo>
                <a:lnTo>
                  <a:pt x="1386" y="3"/>
                </a:lnTo>
                <a:lnTo>
                  <a:pt x="1386" y="3"/>
                </a:lnTo>
                <a:lnTo>
                  <a:pt x="1386" y="4"/>
                </a:lnTo>
                <a:lnTo>
                  <a:pt x="1387" y="3"/>
                </a:lnTo>
                <a:lnTo>
                  <a:pt x="1387" y="4"/>
                </a:lnTo>
                <a:lnTo>
                  <a:pt x="1387" y="2"/>
                </a:lnTo>
                <a:lnTo>
                  <a:pt x="1388" y="3"/>
                </a:lnTo>
                <a:lnTo>
                  <a:pt x="1388" y="3"/>
                </a:lnTo>
                <a:lnTo>
                  <a:pt x="1390" y="3"/>
                </a:lnTo>
                <a:lnTo>
                  <a:pt x="1390" y="4"/>
                </a:lnTo>
                <a:lnTo>
                  <a:pt x="1390" y="2"/>
                </a:lnTo>
                <a:lnTo>
                  <a:pt x="1391" y="4"/>
                </a:lnTo>
                <a:lnTo>
                  <a:pt x="1391" y="3"/>
                </a:lnTo>
                <a:lnTo>
                  <a:pt x="1391" y="2"/>
                </a:lnTo>
                <a:lnTo>
                  <a:pt x="1392" y="2"/>
                </a:lnTo>
                <a:lnTo>
                  <a:pt x="1392" y="4"/>
                </a:lnTo>
                <a:lnTo>
                  <a:pt x="1392" y="2"/>
                </a:lnTo>
                <a:lnTo>
                  <a:pt x="1393" y="4"/>
                </a:lnTo>
                <a:lnTo>
                  <a:pt x="1393" y="3"/>
                </a:lnTo>
                <a:lnTo>
                  <a:pt x="1394" y="4"/>
                </a:lnTo>
                <a:lnTo>
                  <a:pt x="1394" y="3"/>
                </a:lnTo>
                <a:lnTo>
                  <a:pt x="1394" y="5"/>
                </a:lnTo>
                <a:lnTo>
                  <a:pt x="1395" y="4"/>
                </a:lnTo>
                <a:lnTo>
                  <a:pt x="1395" y="4"/>
                </a:lnTo>
                <a:lnTo>
                  <a:pt x="1395" y="3"/>
                </a:lnTo>
                <a:lnTo>
                  <a:pt x="1396" y="3"/>
                </a:lnTo>
                <a:lnTo>
                  <a:pt x="1396" y="4"/>
                </a:lnTo>
                <a:lnTo>
                  <a:pt x="1396" y="3"/>
                </a:lnTo>
                <a:lnTo>
                  <a:pt x="1397" y="2"/>
                </a:lnTo>
                <a:lnTo>
                  <a:pt x="1397" y="3"/>
                </a:lnTo>
                <a:lnTo>
                  <a:pt x="1398" y="4"/>
                </a:lnTo>
                <a:lnTo>
                  <a:pt x="1398" y="4"/>
                </a:lnTo>
                <a:lnTo>
                  <a:pt x="1398" y="4"/>
                </a:lnTo>
                <a:lnTo>
                  <a:pt x="1400" y="3"/>
                </a:lnTo>
                <a:lnTo>
                  <a:pt x="1400" y="5"/>
                </a:lnTo>
                <a:lnTo>
                  <a:pt x="1400" y="3"/>
                </a:lnTo>
                <a:lnTo>
                  <a:pt x="1401" y="4"/>
                </a:lnTo>
                <a:lnTo>
                  <a:pt x="1401" y="4"/>
                </a:lnTo>
                <a:lnTo>
                  <a:pt x="1401" y="3"/>
                </a:lnTo>
                <a:lnTo>
                  <a:pt x="1402" y="4"/>
                </a:lnTo>
                <a:lnTo>
                  <a:pt x="1402" y="4"/>
                </a:lnTo>
                <a:lnTo>
                  <a:pt x="1403" y="3"/>
                </a:lnTo>
                <a:lnTo>
                  <a:pt x="1403" y="3"/>
                </a:lnTo>
                <a:lnTo>
                  <a:pt x="1403" y="4"/>
                </a:lnTo>
                <a:lnTo>
                  <a:pt x="1404" y="3"/>
                </a:lnTo>
                <a:lnTo>
                  <a:pt x="1404" y="3"/>
                </a:lnTo>
                <a:lnTo>
                  <a:pt x="1404" y="4"/>
                </a:lnTo>
                <a:lnTo>
                  <a:pt x="1405" y="4"/>
                </a:lnTo>
                <a:lnTo>
                  <a:pt x="1405" y="4"/>
                </a:lnTo>
                <a:lnTo>
                  <a:pt x="1405" y="3"/>
                </a:lnTo>
                <a:lnTo>
                  <a:pt x="1406" y="3"/>
                </a:lnTo>
                <a:lnTo>
                  <a:pt x="1406" y="3"/>
                </a:lnTo>
                <a:lnTo>
                  <a:pt x="1407" y="3"/>
                </a:lnTo>
                <a:lnTo>
                  <a:pt x="1407" y="4"/>
                </a:lnTo>
                <a:lnTo>
                  <a:pt x="1407" y="4"/>
                </a:lnTo>
                <a:lnTo>
                  <a:pt x="1409" y="2"/>
                </a:lnTo>
                <a:lnTo>
                  <a:pt x="1409" y="2"/>
                </a:lnTo>
                <a:lnTo>
                  <a:pt x="1409" y="3"/>
                </a:lnTo>
                <a:lnTo>
                  <a:pt x="1410" y="2"/>
                </a:lnTo>
                <a:lnTo>
                  <a:pt x="1410" y="3"/>
                </a:lnTo>
                <a:lnTo>
                  <a:pt x="1410" y="4"/>
                </a:lnTo>
                <a:lnTo>
                  <a:pt x="1411" y="3"/>
                </a:lnTo>
                <a:lnTo>
                  <a:pt x="1411" y="4"/>
                </a:lnTo>
                <a:lnTo>
                  <a:pt x="1412" y="4"/>
                </a:lnTo>
                <a:lnTo>
                  <a:pt x="1412" y="3"/>
                </a:lnTo>
                <a:lnTo>
                  <a:pt x="1412" y="2"/>
                </a:lnTo>
                <a:lnTo>
                  <a:pt x="1413" y="3"/>
                </a:lnTo>
                <a:lnTo>
                  <a:pt x="1413" y="3"/>
                </a:lnTo>
                <a:lnTo>
                  <a:pt x="1413" y="4"/>
                </a:lnTo>
                <a:lnTo>
                  <a:pt x="1414" y="3"/>
                </a:lnTo>
                <a:lnTo>
                  <a:pt x="1414" y="2"/>
                </a:lnTo>
                <a:lnTo>
                  <a:pt x="1414" y="4"/>
                </a:lnTo>
                <a:lnTo>
                  <a:pt x="1415" y="4"/>
                </a:lnTo>
                <a:lnTo>
                  <a:pt x="1415" y="3"/>
                </a:lnTo>
                <a:lnTo>
                  <a:pt x="1416" y="4"/>
                </a:lnTo>
                <a:lnTo>
                  <a:pt x="1416" y="4"/>
                </a:lnTo>
                <a:lnTo>
                  <a:pt x="1416" y="4"/>
                </a:lnTo>
                <a:lnTo>
                  <a:pt x="1418" y="4"/>
                </a:lnTo>
                <a:lnTo>
                  <a:pt x="1418" y="4"/>
                </a:lnTo>
                <a:lnTo>
                  <a:pt x="1418" y="4"/>
                </a:lnTo>
                <a:lnTo>
                  <a:pt x="1419" y="2"/>
                </a:lnTo>
                <a:lnTo>
                  <a:pt x="1419" y="4"/>
                </a:lnTo>
                <a:lnTo>
                  <a:pt x="1419" y="3"/>
                </a:lnTo>
                <a:lnTo>
                  <a:pt x="1420" y="3"/>
                </a:lnTo>
                <a:lnTo>
                  <a:pt x="1420" y="2"/>
                </a:lnTo>
                <a:lnTo>
                  <a:pt x="1421" y="3"/>
                </a:lnTo>
                <a:lnTo>
                  <a:pt x="1421" y="3"/>
                </a:lnTo>
                <a:lnTo>
                  <a:pt x="1421" y="3"/>
                </a:lnTo>
                <a:lnTo>
                  <a:pt x="1422" y="3"/>
                </a:lnTo>
                <a:lnTo>
                  <a:pt x="1422" y="4"/>
                </a:lnTo>
                <a:lnTo>
                  <a:pt x="1422" y="5"/>
                </a:lnTo>
                <a:lnTo>
                  <a:pt x="1423" y="4"/>
                </a:lnTo>
                <a:lnTo>
                  <a:pt x="1423" y="2"/>
                </a:lnTo>
                <a:lnTo>
                  <a:pt x="1424" y="4"/>
                </a:lnTo>
                <a:lnTo>
                  <a:pt x="1424" y="4"/>
                </a:lnTo>
                <a:lnTo>
                  <a:pt x="1424" y="5"/>
                </a:lnTo>
                <a:lnTo>
                  <a:pt x="1425" y="2"/>
                </a:lnTo>
                <a:lnTo>
                  <a:pt x="1425" y="4"/>
                </a:lnTo>
                <a:lnTo>
                  <a:pt x="1425" y="4"/>
                </a:lnTo>
                <a:lnTo>
                  <a:pt x="1427" y="4"/>
                </a:lnTo>
                <a:lnTo>
                  <a:pt x="1427" y="4"/>
                </a:lnTo>
                <a:lnTo>
                  <a:pt x="1427" y="4"/>
                </a:lnTo>
                <a:lnTo>
                  <a:pt x="1428" y="3"/>
                </a:lnTo>
                <a:lnTo>
                  <a:pt x="1428" y="2"/>
                </a:lnTo>
                <a:lnTo>
                  <a:pt x="1429" y="4"/>
                </a:lnTo>
                <a:lnTo>
                  <a:pt x="1429" y="3"/>
                </a:lnTo>
                <a:lnTo>
                  <a:pt x="1429" y="4"/>
                </a:lnTo>
                <a:lnTo>
                  <a:pt x="1430" y="4"/>
                </a:lnTo>
                <a:lnTo>
                  <a:pt x="1430" y="4"/>
                </a:lnTo>
                <a:lnTo>
                  <a:pt x="1430" y="5"/>
                </a:lnTo>
                <a:lnTo>
                  <a:pt x="1431" y="3"/>
                </a:lnTo>
                <a:lnTo>
                  <a:pt x="1431" y="3"/>
                </a:lnTo>
                <a:lnTo>
                  <a:pt x="1431" y="4"/>
                </a:lnTo>
                <a:lnTo>
                  <a:pt x="1432" y="4"/>
                </a:lnTo>
                <a:lnTo>
                  <a:pt x="1432" y="3"/>
                </a:lnTo>
                <a:lnTo>
                  <a:pt x="1433" y="4"/>
                </a:lnTo>
                <a:lnTo>
                  <a:pt x="1433" y="4"/>
                </a:lnTo>
                <a:lnTo>
                  <a:pt x="1433" y="4"/>
                </a:lnTo>
                <a:lnTo>
                  <a:pt x="1434" y="4"/>
                </a:lnTo>
                <a:lnTo>
                  <a:pt x="1434" y="3"/>
                </a:lnTo>
                <a:lnTo>
                  <a:pt x="1434" y="4"/>
                </a:lnTo>
                <a:lnTo>
                  <a:pt x="1436" y="2"/>
                </a:lnTo>
                <a:lnTo>
                  <a:pt x="1436" y="4"/>
                </a:lnTo>
                <a:lnTo>
                  <a:pt x="1436" y="3"/>
                </a:lnTo>
                <a:lnTo>
                  <a:pt x="1437" y="4"/>
                </a:lnTo>
                <a:lnTo>
                  <a:pt x="1437" y="3"/>
                </a:lnTo>
                <a:lnTo>
                  <a:pt x="1438" y="4"/>
                </a:lnTo>
                <a:lnTo>
                  <a:pt x="1438" y="3"/>
                </a:lnTo>
                <a:lnTo>
                  <a:pt x="1438" y="4"/>
                </a:lnTo>
                <a:lnTo>
                  <a:pt x="1439" y="3"/>
                </a:lnTo>
                <a:lnTo>
                  <a:pt x="1439" y="4"/>
                </a:lnTo>
                <a:lnTo>
                  <a:pt x="1439" y="4"/>
                </a:lnTo>
                <a:lnTo>
                  <a:pt x="1440" y="4"/>
                </a:lnTo>
                <a:lnTo>
                  <a:pt x="1440" y="3"/>
                </a:lnTo>
                <a:lnTo>
                  <a:pt x="1440" y="3"/>
                </a:lnTo>
                <a:lnTo>
                  <a:pt x="1441" y="2"/>
                </a:lnTo>
                <a:lnTo>
                  <a:pt x="1441" y="4"/>
                </a:lnTo>
                <a:lnTo>
                  <a:pt x="1442" y="3"/>
                </a:lnTo>
                <a:lnTo>
                  <a:pt x="1442" y="3"/>
                </a:lnTo>
                <a:lnTo>
                  <a:pt x="1442" y="2"/>
                </a:lnTo>
                <a:lnTo>
                  <a:pt x="1443" y="2"/>
                </a:lnTo>
                <a:lnTo>
                  <a:pt x="1443" y="4"/>
                </a:lnTo>
                <a:lnTo>
                  <a:pt x="1443" y="3"/>
                </a:lnTo>
                <a:lnTo>
                  <a:pt x="1445" y="4"/>
                </a:lnTo>
                <a:lnTo>
                  <a:pt x="1445" y="3"/>
                </a:lnTo>
                <a:lnTo>
                  <a:pt x="1445" y="4"/>
                </a:lnTo>
                <a:lnTo>
                  <a:pt x="1446" y="4"/>
                </a:lnTo>
                <a:lnTo>
                  <a:pt x="1446" y="4"/>
                </a:lnTo>
                <a:lnTo>
                  <a:pt x="1447" y="2"/>
                </a:lnTo>
                <a:lnTo>
                  <a:pt x="1447" y="4"/>
                </a:lnTo>
                <a:lnTo>
                  <a:pt x="1447" y="4"/>
                </a:lnTo>
                <a:lnTo>
                  <a:pt x="1448" y="4"/>
                </a:lnTo>
                <a:lnTo>
                  <a:pt x="1448" y="3"/>
                </a:lnTo>
                <a:lnTo>
                  <a:pt x="1448" y="2"/>
                </a:lnTo>
                <a:lnTo>
                  <a:pt x="1449" y="1"/>
                </a:lnTo>
                <a:lnTo>
                  <a:pt x="1449" y="2"/>
                </a:lnTo>
                <a:lnTo>
                  <a:pt x="1449" y="4"/>
                </a:lnTo>
                <a:lnTo>
                  <a:pt x="1450" y="4"/>
                </a:lnTo>
                <a:lnTo>
                  <a:pt x="1450" y="4"/>
                </a:lnTo>
                <a:lnTo>
                  <a:pt x="1451" y="3"/>
                </a:lnTo>
                <a:lnTo>
                  <a:pt x="1451" y="3"/>
                </a:lnTo>
                <a:lnTo>
                  <a:pt x="1451" y="3"/>
                </a:lnTo>
                <a:lnTo>
                  <a:pt x="1452" y="2"/>
                </a:lnTo>
                <a:lnTo>
                  <a:pt x="1452" y="4"/>
                </a:lnTo>
                <a:lnTo>
                  <a:pt x="1452" y="3"/>
                </a:lnTo>
                <a:lnTo>
                  <a:pt x="1454" y="4"/>
                </a:lnTo>
                <a:lnTo>
                  <a:pt x="1454" y="3"/>
                </a:lnTo>
                <a:lnTo>
                  <a:pt x="1454" y="4"/>
                </a:lnTo>
                <a:lnTo>
                  <a:pt x="1455" y="3"/>
                </a:lnTo>
                <a:lnTo>
                  <a:pt x="1455" y="2"/>
                </a:lnTo>
                <a:lnTo>
                  <a:pt x="1456" y="2"/>
                </a:lnTo>
                <a:lnTo>
                  <a:pt x="1456" y="3"/>
                </a:lnTo>
                <a:lnTo>
                  <a:pt x="1456" y="3"/>
                </a:lnTo>
                <a:lnTo>
                  <a:pt x="1457" y="4"/>
                </a:lnTo>
                <a:lnTo>
                  <a:pt x="1457" y="3"/>
                </a:lnTo>
                <a:lnTo>
                  <a:pt x="1457" y="2"/>
                </a:lnTo>
                <a:lnTo>
                  <a:pt x="1458" y="3"/>
                </a:lnTo>
                <a:lnTo>
                  <a:pt x="1458" y="2"/>
                </a:lnTo>
                <a:lnTo>
                  <a:pt x="1458" y="2"/>
                </a:lnTo>
                <a:lnTo>
                  <a:pt x="1459" y="2"/>
                </a:lnTo>
                <a:lnTo>
                  <a:pt x="1459" y="4"/>
                </a:lnTo>
                <a:lnTo>
                  <a:pt x="1460" y="4"/>
                </a:lnTo>
                <a:lnTo>
                  <a:pt x="1460" y="4"/>
                </a:lnTo>
                <a:lnTo>
                  <a:pt x="1460" y="4"/>
                </a:lnTo>
                <a:lnTo>
                  <a:pt x="1461" y="4"/>
                </a:lnTo>
                <a:lnTo>
                  <a:pt x="1461" y="4"/>
                </a:lnTo>
                <a:lnTo>
                  <a:pt x="1461" y="4"/>
                </a:lnTo>
                <a:lnTo>
                  <a:pt x="1463" y="4"/>
                </a:lnTo>
                <a:lnTo>
                  <a:pt x="1463" y="3"/>
                </a:lnTo>
                <a:lnTo>
                  <a:pt x="1463" y="4"/>
                </a:lnTo>
                <a:lnTo>
                  <a:pt x="1464" y="3"/>
                </a:lnTo>
                <a:lnTo>
                  <a:pt x="1464" y="3"/>
                </a:lnTo>
                <a:lnTo>
                  <a:pt x="1465" y="4"/>
                </a:lnTo>
                <a:lnTo>
                  <a:pt x="1465" y="4"/>
                </a:lnTo>
                <a:lnTo>
                  <a:pt x="1465" y="4"/>
                </a:lnTo>
                <a:lnTo>
                  <a:pt x="1466" y="1"/>
                </a:lnTo>
                <a:lnTo>
                  <a:pt x="1466" y="4"/>
                </a:lnTo>
                <a:lnTo>
                  <a:pt x="1466" y="4"/>
                </a:lnTo>
                <a:lnTo>
                  <a:pt x="1467" y="4"/>
                </a:lnTo>
                <a:lnTo>
                  <a:pt x="1467" y="4"/>
                </a:lnTo>
                <a:lnTo>
                  <a:pt x="1468" y="4"/>
                </a:lnTo>
                <a:lnTo>
                  <a:pt x="1468" y="4"/>
                </a:lnTo>
                <a:lnTo>
                  <a:pt x="1468" y="4"/>
                </a:lnTo>
                <a:lnTo>
                  <a:pt x="1469" y="2"/>
                </a:lnTo>
                <a:lnTo>
                  <a:pt x="1469" y="2"/>
                </a:lnTo>
                <a:lnTo>
                  <a:pt x="1469" y="3"/>
                </a:lnTo>
                <a:lnTo>
                  <a:pt x="1470" y="3"/>
                </a:lnTo>
                <a:lnTo>
                  <a:pt x="1470" y="3"/>
                </a:lnTo>
                <a:lnTo>
                  <a:pt x="1470" y="2"/>
                </a:lnTo>
                <a:lnTo>
                  <a:pt x="1472" y="3"/>
                </a:lnTo>
                <a:lnTo>
                  <a:pt x="1472" y="4"/>
                </a:lnTo>
                <a:lnTo>
                  <a:pt x="1473" y="3"/>
                </a:lnTo>
                <a:lnTo>
                  <a:pt x="1473" y="2"/>
                </a:lnTo>
                <a:lnTo>
                  <a:pt x="1473" y="3"/>
                </a:lnTo>
                <a:lnTo>
                  <a:pt x="1474" y="5"/>
                </a:lnTo>
                <a:lnTo>
                  <a:pt x="1474" y="4"/>
                </a:lnTo>
                <a:lnTo>
                  <a:pt x="1474" y="2"/>
                </a:lnTo>
                <a:lnTo>
                  <a:pt x="1475" y="2"/>
                </a:lnTo>
                <a:lnTo>
                  <a:pt x="1475" y="4"/>
                </a:lnTo>
                <a:lnTo>
                  <a:pt x="1475" y="4"/>
                </a:lnTo>
                <a:lnTo>
                  <a:pt x="1476" y="4"/>
                </a:lnTo>
                <a:lnTo>
                  <a:pt x="1476" y="4"/>
                </a:lnTo>
                <a:lnTo>
                  <a:pt x="1477" y="3"/>
                </a:lnTo>
                <a:lnTo>
                  <a:pt x="1477" y="4"/>
                </a:lnTo>
                <a:lnTo>
                  <a:pt x="1477" y="4"/>
                </a:lnTo>
                <a:lnTo>
                  <a:pt x="1478" y="3"/>
                </a:lnTo>
                <a:lnTo>
                  <a:pt x="1478" y="4"/>
                </a:lnTo>
                <a:lnTo>
                  <a:pt x="1478" y="2"/>
                </a:lnTo>
                <a:lnTo>
                  <a:pt x="1479" y="3"/>
                </a:lnTo>
                <a:lnTo>
                  <a:pt x="1479" y="2"/>
                </a:lnTo>
                <a:lnTo>
                  <a:pt x="1479" y="3"/>
                </a:lnTo>
                <a:lnTo>
                  <a:pt x="1481" y="4"/>
                </a:lnTo>
                <a:lnTo>
                  <a:pt x="1481" y="3"/>
                </a:lnTo>
                <a:lnTo>
                  <a:pt x="1482" y="4"/>
                </a:lnTo>
                <a:lnTo>
                  <a:pt x="1482" y="3"/>
                </a:lnTo>
                <a:lnTo>
                  <a:pt x="1482" y="2"/>
                </a:lnTo>
                <a:lnTo>
                  <a:pt x="1483" y="3"/>
                </a:lnTo>
                <a:lnTo>
                  <a:pt x="1483" y="4"/>
                </a:lnTo>
                <a:lnTo>
                  <a:pt x="1483" y="3"/>
                </a:lnTo>
                <a:lnTo>
                  <a:pt x="1484" y="4"/>
                </a:lnTo>
                <a:lnTo>
                  <a:pt x="1484" y="4"/>
                </a:lnTo>
                <a:lnTo>
                  <a:pt x="1484" y="4"/>
                </a:lnTo>
                <a:lnTo>
                  <a:pt x="1485" y="4"/>
                </a:lnTo>
                <a:lnTo>
                  <a:pt x="1485" y="3"/>
                </a:lnTo>
                <a:lnTo>
                  <a:pt x="1486" y="4"/>
                </a:lnTo>
                <a:lnTo>
                  <a:pt x="1486" y="3"/>
                </a:lnTo>
                <a:lnTo>
                  <a:pt x="1486" y="5"/>
                </a:lnTo>
                <a:lnTo>
                  <a:pt x="1487" y="3"/>
                </a:lnTo>
                <a:lnTo>
                  <a:pt x="1487" y="4"/>
                </a:lnTo>
                <a:lnTo>
                  <a:pt x="1487" y="3"/>
                </a:lnTo>
                <a:lnTo>
                  <a:pt x="1488" y="4"/>
                </a:lnTo>
                <a:lnTo>
                  <a:pt x="1488" y="3"/>
                </a:lnTo>
                <a:lnTo>
                  <a:pt x="1488" y="5"/>
                </a:lnTo>
                <a:lnTo>
                  <a:pt x="1490" y="4"/>
                </a:lnTo>
                <a:lnTo>
                  <a:pt x="1490" y="4"/>
                </a:lnTo>
                <a:lnTo>
                  <a:pt x="1491" y="3"/>
                </a:lnTo>
                <a:lnTo>
                  <a:pt x="1491" y="4"/>
                </a:lnTo>
                <a:lnTo>
                  <a:pt x="1491" y="3"/>
                </a:lnTo>
                <a:lnTo>
                  <a:pt x="1492" y="4"/>
                </a:lnTo>
                <a:lnTo>
                  <a:pt x="1492" y="4"/>
                </a:lnTo>
                <a:lnTo>
                  <a:pt x="1492" y="4"/>
                </a:lnTo>
                <a:lnTo>
                  <a:pt x="1493" y="4"/>
                </a:lnTo>
                <a:lnTo>
                  <a:pt x="1493" y="4"/>
                </a:lnTo>
                <a:lnTo>
                  <a:pt x="1493" y="4"/>
                </a:lnTo>
                <a:lnTo>
                  <a:pt x="1494" y="4"/>
                </a:lnTo>
                <a:lnTo>
                  <a:pt x="1494" y="2"/>
                </a:lnTo>
                <a:lnTo>
                  <a:pt x="1495" y="3"/>
                </a:lnTo>
                <a:lnTo>
                  <a:pt x="1495" y="3"/>
                </a:lnTo>
                <a:lnTo>
                  <a:pt x="1495" y="4"/>
                </a:lnTo>
                <a:lnTo>
                  <a:pt x="1496" y="3"/>
                </a:lnTo>
                <a:lnTo>
                  <a:pt x="1496" y="4"/>
                </a:lnTo>
                <a:lnTo>
                  <a:pt x="1496" y="5"/>
                </a:lnTo>
                <a:lnTo>
                  <a:pt x="1497" y="5"/>
                </a:lnTo>
                <a:lnTo>
                  <a:pt x="1497" y="4"/>
                </a:lnTo>
                <a:lnTo>
                  <a:pt x="1497" y="4"/>
                </a:lnTo>
                <a:lnTo>
                  <a:pt x="1499" y="3"/>
                </a:lnTo>
                <a:lnTo>
                  <a:pt x="1499" y="3"/>
                </a:lnTo>
                <a:lnTo>
                  <a:pt x="1500" y="3"/>
                </a:lnTo>
                <a:lnTo>
                  <a:pt x="1500" y="4"/>
                </a:lnTo>
                <a:lnTo>
                  <a:pt x="1500" y="4"/>
                </a:lnTo>
                <a:lnTo>
                  <a:pt x="1501" y="4"/>
                </a:lnTo>
                <a:lnTo>
                  <a:pt x="1501" y="4"/>
                </a:lnTo>
                <a:lnTo>
                  <a:pt x="1501" y="3"/>
                </a:lnTo>
                <a:lnTo>
                  <a:pt x="1502" y="4"/>
                </a:lnTo>
                <a:lnTo>
                  <a:pt x="1502" y="3"/>
                </a:lnTo>
                <a:lnTo>
                  <a:pt x="1502" y="1"/>
                </a:lnTo>
                <a:lnTo>
                  <a:pt x="1503" y="3"/>
                </a:lnTo>
                <a:lnTo>
                  <a:pt x="1503" y="4"/>
                </a:lnTo>
                <a:lnTo>
                  <a:pt x="1504" y="4"/>
                </a:lnTo>
                <a:lnTo>
                  <a:pt x="1504" y="4"/>
                </a:lnTo>
                <a:lnTo>
                  <a:pt x="1504" y="4"/>
                </a:lnTo>
                <a:lnTo>
                  <a:pt x="1505" y="4"/>
                </a:lnTo>
                <a:lnTo>
                  <a:pt x="1505" y="3"/>
                </a:lnTo>
                <a:lnTo>
                  <a:pt x="1505" y="3"/>
                </a:lnTo>
                <a:lnTo>
                  <a:pt x="1506" y="4"/>
                </a:lnTo>
                <a:lnTo>
                  <a:pt x="1506" y="3"/>
                </a:lnTo>
                <a:lnTo>
                  <a:pt x="1506" y="3"/>
                </a:lnTo>
                <a:lnTo>
                  <a:pt x="1508" y="3"/>
                </a:lnTo>
                <a:lnTo>
                  <a:pt x="1508" y="4"/>
                </a:lnTo>
                <a:lnTo>
                  <a:pt x="1509" y="3"/>
                </a:lnTo>
                <a:lnTo>
                  <a:pt x="1509" y="3"/>
                </a:lnTo>
                <a:lnTo>
                  <a:pt x="1509" y="3"/>
                </a:lnTo>
                <a:lnTo>
                  <a:pt x="1510" y="3"/>
                </a:lnTo>
                <a:lnTo>
                  <a:pt x="1510" y="3"/>
                </a:lnTo>
                <a:lnTo>
                  <a:pt x="1510" y="4"/>
                </a:lnTo>
                <a:lnTo>
                  <a:pt x="1511" y="4"/>
                </a:lnTo>
                <a:lnTo>
                  <a:pt x="1511" y="2"/>
                </a:lnTo>
                <a:lnTo>
                  <a:pt x="1512" y="3"/>
                </a:lnTo>
                <a:lnTo>
                  <a:pt x="1512" y="4"/>
                </a:lnTo>
                <a:lnTo>
                  <a:pt x="1512" y="4"/>
                </a:lnTo>
                <a:lnTo>
                  <a:pt x="1513" y="5"/>
                </a:lnTo>
                <a:lnTo>
                  <a:pt x="1513" y="3"/>
                </a:lnTo>
                <a:lnTo>
                  <a:pt x="1513" y="3"/>
                </a:lnTo>
                <a:lnTo>
                  <a:pt x="1514" y="4"/>
                </a:lnTo>
                <a:lnTo>
                  <a:pt x="1514" y="3"/>
                </a:lnTo>
                <a:lnTo>
                  <a:pt x="1514" y="3"/>
                </a:lnTo>
                <a:lnTo>
                  <a:pt x="1515" y="2"/>
                </a:lnTo>
                <a:lnTo>
                  <a:pt x="1515" y="3"/>
                </a:lnTo>
                <a:lnTo>
                  <a:pt x="1517" y="4"/>
                </a:lnTo>
                <a:lnTo>
                  <a:pt x="1517" y="4"/>
                </a:lnTo>
                <a:lnTo>
                  <a:pt x="1517" y="3"/>
                </a:lnTo>
                <a:lnTo>
                  <a:pt x="1518" y="4"/>
                </a:lnTo>
                <a:lnTo>
                  <a:pt x="1518" y="4"/>
                </a:lnTo>
                <a:lnTo>
                  <a:pt x="1518" y="2"/>
                </a:lnTo>
                <a:lnTo>
                  <a:pt x="1519" y="3"/>
                </a:lnTo>
                <a:lnTo>
                  <a:pt x="1519" y="3"/>
                </a:lnTo>
                <a:lnTo>
                  <a:pt x="1519" y="2"/>
                </a:lnTo>
                <a:lnTo>
                  <a:pt x="1520" y="3"/>
                </a:lnTo>
                <a:lnTo>
                  <a:pt x="1520" y="3"/>
                </a:lnTo>
                <a:lnTo>
                  <a:pt x="1521" y="4"/>
                </a:lnTo>
                <a:lnTo>
                  <a:pt x="1521" y="4"/>
                </a:lnTo>
                <a:lnTo>
                  <a:pt x="1521" y="4"/>
                </a:lnTo>
                <a:lnTo>
                  <a:pt x="1522" y="4"/>
                </a:lnTo>
                <a:lnTo>
                  <a:pt x="1522" y="3"/>
                </a:lnTo>
                <a:lnTo>
                  <a:pt x="1522" y="4"/>
                </a:lnTo>
                <a:lnTo>
                  <a:pt x="1523" y="4"/>
                </a:lnTo>
                <a:lnTo>
                  <a:pt x="1523" y="3"/>
                </a:lnTo>
                <a:lnTo>
                  <a:pt x="1523" y="3"/>
                </a:lnTo>
                <a:lnTo>
                  <a:pt x="1524" y="3"/>
                </a:lnTo>
                <a:lnTo>
                  <a:pt x="1524" y="4"/>
                </a:lnTo>
                <a:lnTo>
                  <a:pt x="1526" y="4"/>
                </a:lnTo>
                <a:lnTo>
                  <a:pt x="1526" y="3"/>
                </a:lnTo>
                <a:lnTo>
                  <a:pt x="1526" y="3"/>
                </a:lnTo>
                <a:lnTo>
                  <a:pt x="1527" y="4"/>
                </a:lnTo>
                <a:lnTo>
                  <a:pt x="1527" y="4"/>
                </a:lnTo>
                <a:lnTo>
                  <a:pt x="1527" y="4"/>
                </a:lnTo>
                <a:lnTo>
                  <a:pt x="1528" y="3"/>
                </a:lnTo>
                <a:lnTo>
                  <a:pt x="1528" y="4"/>
                </a:lnTo>
                <a:lnTo>
                  <a:pt x="1528" y="3"/>
                </a:lnTo>
                <a:lnTo>
                  <a:pt x="1529" y="2"/>
                </a:lnTo>
                <a:lnTo>
                  <a:pt x="1529" y="5"/>
                </a:lnTo>
                <a:lnTo>
                  <a:pt x="1530" y="4"/>
                </a:lnTo>
                <a:lnTo>
                  <a:pt x="1530" y="3"/>
                </a:lnTo>
                <a:lnTo>
                  <a:pt x="1530" y="2"/>
                </a:lnTo>
                <a:lnTo>
                  <a:pt x="1531" y="1"/>
                </a:lnTo>
                <a:lnTo>
                  <a:pt x="1531" y="4"/>
                </a:lnTo>
                <a:lnTo>
                  <a:pt x="1531" y="4"/>
                </a:lnTo>
                <a:lnTo>
                  <a:pt x="1532" y="4"/>
                </a:lnTo>
                <a:lnTo>
                  <a:pt x="1532" y="3"/>
                </a:lnTo>
                <a:lnTo>
                  <a:pt x="1532" y="4"/>
                </a:lnTo>
                <a:lnTo>
                  <a:pt x="1533" y="4"/>
                </a:lnTo>
                <a:lnTo>
                  <a:pt x="1533" y="4"/>
                </a:lnTo>
                <a:lnTo>
                  <a:pt x="1535" y="2"/>
                </a:lnTo>
                <a:lnTo>
                  <a:pt x="1535" y="4"/>
                </a:lnTo>
                <a:lnTo>
                  <a:pt x="1535" y="2"/>
                </a:lnTo>
                <a:lnTo>
                  <a:pt x="1536" y="4"/>
                </a:lnTo>
                <a:lnTo>
                  <a:pt x="1536" y="4"/>
                </a:lnTo>
                <a:lnTo>
                  <a:pt x="1536" y="4"/>
                </a:lnTo>
                <a:lnTo>
                  <a:pt x="1537" y="4"/>
                </a:lnTo>
                <a:lnTo>
                  <a:pt x="1537" y="3"/>
                </a:lnTo>
                <a:lnTo>
                  <a:pt x="1537" y="3"/>
                </a:lnTo>
                <a:lnTo>
                  <a:pt x="1538" y="2"/>
                </a:lnTo>
                <a:lnTo>
                  <a:pt x="1538" y="3"/>
                </a:lnTo>
                <a:lnTo>
                  <a:pt x="1539" y="2"/>
                </a:lnTo>
                <a:lnTo>
                  <a:pt x="1539" y="3"/>
                </a:lnTo>
                <a:lnTo>
                  <a:pt x="1539" y="3"/>
                </a:lnTo>
                <a:lnTo>
                  <a:pt x="1540" y="3"/>
                </a:lnTo>
                <a:lnTo>
                  <a:pt x="1540" y="3"/>
                </a:lnTo>
                <a:lnTo>
                  <a:pt x="1540" y="3"/>
                </a:lnTo>
                <a:lnTo>
                  <a:pt x="1541" y="3"/>
                </a:lnTo>
                <a:lnTo>
                  <a:pt x="1541" y="4"/>
                </a:lnTo>
                <a:lnTo>
                  <a:pt x="1541" y="3"/>
                </a:lnTo>
                <a:lnTo>
                  <a:pt x="1542" y="3"/>
                </a:lnTo>
                <a:lnTo>
                  <a:pt x="1542" y="4"/>
                </a:lnTo>
                <a:lnTo>
                  <a:pt x="1544" y="5"/>
                </a:lnTo>
                <a:lnTo>
                  <a:pt x="1544" y="3"/>
                </a:lnTo>
                <a:lnTo>
                  <a:pt x="1544" y="4"/>
                </a:lnTo>
                <a:lnTo>
                  <a:pt x="1545" y="4"/>
                </a:lnTo>
                <a:lnTo>
                  <a:pt x="1545" y="3"/>
                </a:lnTo>
                <a:lnTo>
                  <a:pt x="1545" y="3"/>
                </a:lnTo>
                <a:lnTo>
                  <a:pt x="1546" y="4"/>
                </a:lnTo>
                <a:lnTo>
                  <a:pt x="1546" y="3"/>
                </a:lnTo>
                <a:lnTo>
                  <a:pt x="1546" y="3"/>
                </a:lnTo>
                <a:lnTo>
                  <a:pt x="1547" y="3"/>
                </a:lnTo>
                <a:lnTo>
                  <a:pt x="1547" y="3"/>
                </a:lnTo>
                <a:lnTo>
                  <a:pt x="1548" y="4"/>
                </a:lnTo>
                <a:lnTo>
                  <a:pt x="1548" y="4"/>
                </a:lnTo>
                <a:lnTo>
                  <a:pt x="1548" y="4"/>
                </a:lnTo>
                <a:lnTo>
                  <a:pt x="1549" y="4"/>
                </a:lnTo>
                <a:lnTo>
                  <a:pt x="1549" y="4"/>
                </a:lnTo>
                <a:lnTo>
                  <a:pt x="1549" y="2"/>
                </a:lnTo>
                <a:lnTo>
                  <a:pt x="1550" y="3"/>
                </a:lnTo>
                <a:lnTo>
                  <a:pt x="1550" y="3"/>
                </a:lnTo>
                <a:lnTo>
                  <a:pt x="1550" y="4"/>
                </a:lnTo>
                <a:lnTo>
                  <a:pt x="1551" y="4"/>
                </a:lnTo>
                <a:lnTo>
                  <a:pt x="1551" y="3"/>
                </a:lnTo>
                <a:lnTo>
                  <a:pt x="1553" y="3"/>
                </a:lnTo>
                <a:lnTo>
                  <a:pt x="1553" y="2"/>
                </a:lnTo>
                <a:lnTo>
                  <a:pt x="1553" y="2"/>
                </a:lnTo>
                <a:lnTo>
                  <a:pt x="1554" y="2"/>
                </a:lnTo>
                <a:lnTo>
                  <a:pt x="1554" y="4"/>
                </a:lnTo>
                <a:lnTo>
                  <a:pt x="1554" y="3"/>
                </a:lnTo>
                <a:lnTo>
                  <a:pt x="1555" y="4"/>
                </a:lnTo>
                <a:lnTo>
                  <a:pt x="1555" y="2"/>
                </a:lnTo>
                <a:lnTo>
                  <a:pt x="1556" y="3"/>
                </a:lnTo>
                <a:lnTo>
                  <a:pt x="1556" y="5"/>
                </a:lnTo>
                <a:lnTo>
                  <a:pt x="1556" y="3"/>
                </a:lnTo>
                <a:lnTo>
                  <a:pt x="1557" y="4"/>
                </a:lnTo>
                <a:lnTo>
                  <a:pt x="1557" y="4"/>
                </a:lnTo>
                <a:lnTo>
                  <a:pt x="1557" y="4"/>
                </a:lnTo>
                <a:lnTo>
                  <a:pt x="1558" y="4"/>
                </a:lnTo>
                <a:lnTo>
                  <a:pt x="1558" y="4"/>
                </a:lnTo>
                <a:lnTo>
                  <a:pt x="1558" y="4"/>
                </a:lnTo>
                <a:lnTo>
                  <a:pt x="1559" y="3"/>
                </a:lnTo>
                <a:lnTo>
                  <a:pt x="1559" y="3"/>
                </a:lnTo>
                <a:lnTo>
                  <a:pt x="1560" y="3"/>
                </a:lnTo>
                <a:lnTo>
                  <a:pt x="1560" y="3"/>
                </a:lnTo>
                <a:lnTo>
                  <a:pt x="1560" y="3"/>
                </a:lnTo>
                <a:lnTo>
                  <a:pt x="1562" y="4"/>
                </a:lnTo>
                <a:lnTo>
                  <a:pt x="1562" y="4"/>
                </a:lnTo>
                <a:lnTo>
                  <a:pt x="1562" y="3"/>
                </a:lnTo>
                <a:lnTo>
                  <a:pt x="1563" y="4"/>
                </a:lnTo>
                <a:lnTo>
                  <a:pt x="1563" y="5"/>
                </a:lnTo>
                <a:lnTo>
                  <a:pt x="1563" y="4"/>
                </a:lnTo>
                <a:lnTo>
                  <a:pt x="1564" y="3"/>
                </a:lnTo>
                <a:lnTo>
                  <a:pt x="1564" y="4"/>
                </a:lnTo>
                <a:lnTo>
                  <a:pt x="1565" y="4"/>
                </a:lnTo>
                <a:lnTo>
                  <a:pt x="1565" y="6"/>
                </a:lnTo>
                <a:lnTo>
                  <a:pt x="1565" y="4"/>
                </a:lnTo>
                <a:lnTo>
                  <a:pt x="1566" y="3"/>
                </a:lnTo>
                <a:lnTo>
                  <a:pt x="1566" y="4"/>
                </a:lnTo>
                <a:lnTo>
                  <a:pt x="1566" y="4"/>
                </a:lnTo>
                <a:lnTo>
                  <a:pt x="1567" y="3"/>
                </a:lnTo>
                <a:lnTo>
                  <a:pt x="1567" y="3"/>
                </a:lnTo>
                <a:lnTo>
                  <a:pt x="1567" y="4"/>
                </a:lnTo>
                <a:lnTo>
                  <a:pt x="1568" y="3"/>
                </a:lnTo>
                <a:lnTo>
                  <a:pt x="1568" y="2"/>
                </a:lnTo>
                <a:lnTo>
                  <a:pt x="1569" y="3"/>
                </a:lnTo>
                <a:lnTo>
                  <a:pt x="1569" y="3"/>
                </a:lnTo>
                <a:lnTo>
                  <a:pt x="1569" y="4"/>
                </a:lnTo>
                <a:lnTo>
                  <a:pt x="1571" y="4"/>
                </a:lnTo>
                <a:lnTo>
                  <a:pt x="1571" y="4"/>
                </a:lnTo>
                <a:lnTo>
                  <a:pt x="1571" y="4"/>
                </a:lnTo>
                <a:lnTo>
                  <a:pt x="1572" y="3"/>
                </a:lnTo>
                <a:lnTo>
                  <a:pt x="1572" y="4"/>
                </a:lnTo>
                <a:lnTo>
                  <a:pt x="1572" y="2"/>
                </a:lnTo>
                <a:lnTo>
                  <a:pt x="1573" y="3"/>
                </a:lnTo>
                <a:lnTo>
                  <a:pt x="1573" y="4"/>
                </a:lnTo>
                <a:lnTo>
                  <a:pt x="1574" y="4"/>
                </a:lnTo>
                <a:lnTo>
                  <a:pt x="1574" y="4"/>
                </a:lnTo>
                <a:lnTo>
                  <a:pt x="1574" y="4"/>
                </a:lnTo>
                <a:lnTo>
                  <a:pt x="1575" y="4"/>
                </a:lnTo>
                <a:lnTo>
                  <a:pt x="1575" y="3"/>
                </a:lnTo>
                <a:lnTo>
                  <a:pt x="1575" y="4"/>
                </a:lnTo>
                <a:lnTo>
                  <a:pt x="1576" y="2"/>
                </a:lnTo>
                <a:lnTo>
                  <a:pt x="1576" y="5"/>
                </a:lnTo>
                <a:lnTo>
                  <a:pt x="1576" y="3"/>
                </a:lnTo>
                <a:lnTo>
                  <a:pt x="1577" y="3"/>
                </a:lnTo>
                <a:lnTo>
                  <a:pt x="1577" y="4"/>
                </a:lnTo>
                <a:lnTo>
                  <a:pt x="1578" y="4"/>
                </a:lnTo>
                <a:lnTo>
                  <a:pt x="1578" y="2"/>
                </a:lnTo>
                <a:lnTo>
                  <a:pt x="1578" y="2"/>
                </a:lnTo>
                <a:lnTo>
                  <a:pt x="1580" y="4"/>
                </a:lnTo>
                <a:lnTo>
                  <a:pt x="1580" y="4"/>
                </a:lnTo>
                <a:lnTo>
                  <a:pt x="1580" y="4"/>
                </a:lnTo>
                <a:lnTo>
                  <a:pt x="1581" y="4"/>
                </a:lnTo>
                <a:lnTo>
                  <a:pt x="1581" y="4"/>
                </a:lnTo>
                <a:lnTo>
                  <a:pt x="1581" y="3"/>
                </a:lnTo>
                <a:lnTo>
                  <a:pt x="1582" y="2"/>
                </a:lnTo>
                <a:lnTo>
                  <a:pt x="1582" y="4"/>
                </a:lnTo>
                <a:lnTo>
                  <a:pt x="1583" y="3"/>
                </a:lnTo>
                <a:lnTo>
                  <a:pt x="1583" y="4"/>
                </a:lnTo>
                <a:lnTo>
                  <a:pt x="1583" y="4"/>
                </a:lnTo>
                <a:lnTo>
                  <a:pt x="1584" y="3"/>
                </a:lnTo>
                <a:lnTo>
                  <a:pt x="1584" y="3"/>
                </a:lnTo>
                <a:lnTo>
                  <a:pt x="1584" y="2"/>
                </a:lnTo>
                <a:lnTo>
                  <a:pt x="1585" y="4"/>
                </a:lnTo>
                <a:lnTo>
                  <a:pt x="1585" y="3"/>
                </a:lnTo>
                <a:lnTo>
                  <a:pt x="1585" y="4"/>
                </a:lnTo>
                <a:lnTo>
                  <a:pt x="1586" y="4"/>
                </a:lnTo>
                <a:lnTo>
                  <a:pt x="1586" y="2"/>
                </a:lnTo>
                <a:lnTo>
                  <a:pt x="1587" y="4"/>
                </a:lnTo>
                <a:lnTo>
                  <a:pt x="1587" y="4"/>
                </a:lnTo>
                <a:lnTo>
                  <a:pt x="1587" y="4"/>
                </a:lnTo>
                <a:lnTo>
                  <a:pt x="1589" y="4"/>
                </a:lnTo>
                <a:lnTo>
                  <a:pt x="1589" y="4"/>
                </a:lnTo>
                <a:lnTo>
                  <a:pt x="1589" y="4"/>
                </a:lnTo>
                <a:lnTo>
                  <a:pt x="1590" y="4"/>
                </a:lnTo>
                <a:lnTo>
                  <a:pt x="1590" y="4"/>
                </a:lnTo>
                <a:lnTo>
                  <a:pt x="1590" y="4"/>
                </a:lnTo>
                <a:lnTo>
                  <a:pt x="1591" y="3"/>
                </a:lnTo>
                <a:lnTo>
                  <a:pt x="1591" y="4"/>
                </a:lnTo>
                <a:lnTo>
                  <a:pt x="1592" y="1"/>
                </a:lnTo>
                <a:lnTo>
                  <a:pt x="1592" y="4"/>
                </a:lnTo>
                <a:lnTo>
                  <a:pt x="1592" y="2"/>
                </a:lnTo>
                <a:lnTo>
                  <a:pt x="1593" y="4"/>
                </a:lnTo>
                <a:lnTo>
                  <a:pt x="1593" y="4"/>
                </a:lnTo>
                <a:lnTo>
                  <a:pt x="1593" y="4"/>
                </a:lnTo>
                <a:lnTo>
                  <a:pt x="1594" y="4"/>
                </a:lnTo>
                <a:lnTo>
                  <a:pt x="1594" y="3"/>
                </a:lnTo>
                <a:lnTo>
                  <a:pt x="1594" y="3"/>
                </a:lnTo>
                <a:lnTo>
                  <a:pt x="1595" y="4"/>
                </a:lnTo>
                <a:lnTo>
                  <a:pt x="1595" y="4"/>
                </a:lnTo>
                <a:lnTo>
                  <a:pt x="1596" y="4"/>
                </a:lnTo>
                <a:lnTo>
                  <a:pt x="1596" y="2"/>
                </a:lnTo>
                <a:lnTo>
                  <a:pt x="1596" y="4"/>
                </a:lnTo>
                <a:lnTo>
                  <a:pt x="1598" y="3"/>
                </a:lnTo>
                <a:lnTo>
                  <a:pt x="1598" y="4"/>
                </a:lnTo>
                <a:lnTo>
                  <a:pt x="1598" y="4"/>
                </a:lnTo>
                <a:lnTo>
                  <a:pt x="1599" y="4"/>
                </a:lnTo>
                <a:lnTo>
                  <a:pt x="1599" y="3"/>
                </a:lnTo>
                <a:lnTo>
                  <a:pt x="1600" y="3"/>
                </a:lnTo>
                <a:lnTo>
                  <a:pt x="1600" y="5"/>
                </a:lnTo>
                <a:lnTo>
                  <a:pt x="1600" y="4"/>
                </a:lnTo>
                <a:lnTo>
                  <a:pt x="1601" y="3"/>
                </a:lnTo>
                <a:lnTo>
                  <a:pt x="1601" y="4"/>
                </a:lnTo>
                <a:lnTo>
                  <a:pt x="1601" y="3"/>
                </a:lnTo>
                <a:lnTo>
                  <a:pt x="1602" y="4"/>
                </a:lnTo>
                <a:lnTo>
                  <a:pt x="1602" y="4"/>
                </a:lnTo>
                <a:lnTo>
                  <a:pt x="1602" y="4"/>
                </a:lnTo>
                <a:lnTo>
                  <a:pt x="1603" y="4"/>
                </a:lnTo>
                <a:lnTo>
                  <a:pt x="1603" y="4"/>
                </a:lnTo>
                <a:lnTo>
                  <a:pt x="1604" y="4"/>
                </a:lnTo>
                <a:lnTo>
                  <a:pt x="1604" y="3"/>
                </a:lnTo>
                <a:lnTo>
                  <a:pt x="1604" y="3"/>
                </a:lnTo>
                <a:lnTo>
                  <a:pt x="1605" y="3"/>
                </a:lnTo>
                <a:lnTo>
                  <a:pt x="1605" y="4"/>
                </a:lnTo>
                <a:lnTo>
                  <a:pt x="1605" y="4"/>
                </a:lnTo>
                <a:lnTo>
                  <a:pt x="1607" y="4"/>
                </a:lnTo>
                <a:lnTo>
                  <a:pt x="1607" y="3"/>
                </a:lnTo>
                <a:lnTo>
                  <a:pt x="1607" y="4"/>
                </a:lnTo>
                <a:lnTo>
                  <a:pt x="1608" y="4"/>
                </a:lnTo>
                <a:lnTo>
                  <a:pt x="1608" y="3"/>
                </a:lnTo>
                <a:lnTo>
                  <a:pt x="1609" y="2"/>
                </a:lnTo>
                <a:lnTo>
                  <a:pt x="1609" y="3"/>
                </a:lnTo>
                <a:lnTo>
                  <a:pt x="1609" y="3"/>
                </a:lnTo>
                <a:lnTo>
                  <a:pt x="1610" y="3"/>
                </a:lnTo>
                <a:lnTo>
                  <a:pt x="1610" y="4"/>
                </a:lnTo>
                <a:lnTo>
                  <a:pt x="1610" y="3"/>
                </a:lnTo>
                <a:lnTo>
                  <a:pt x="1611" y="4"/>
                </a:lnTo>
                <a:lnTo>
                  <a:pt x="1611" y="4"/>
                </a:lnTo>
                <a:lnTo>
                  <a:pt x="1611" y="4"/>
                </a:lnTo>
                <a:lnTo>
                  <a:pt x="1612" y="3"/>
                </a:lnTo>
                <a:lnTo>
                  <a:pt x="1612" y="2"/>
                </a:lnTo>
                <a:lnTo>
                  <a:pt x="1613" y="4"/>
                </a:lnTo>
                <a:lnTo>
                  <a:pt x="1613" y="4"/>
                </a:lnTo>
                <a:lnTo>
                  <a:pt x="1613" y="4"/>
                </a:lnTo>
                <a:lnTo>
                  <a:pt x="1614" y="4"/>
                </a:lnTo>
                <a:lnTo>
                  <a:pt x="1614" y="4"/>
                </a:lnTo>
                <a:lnTo>
                  <a:pt x="1614" y="4"/>
                </a:lnTo>
                <a:lnTo>
                  <a:pt x="1616" y="4"/>
                </a:lnTo>
                <a:lnTo>
                  <a:pt x="1616" y="4"/>
                </a:lnTo>
                <a:lnTo>
                  <a:pt x="1616" y="4"/>
                </a:lnTo>
                <a:lnTo>
                  <a:pt x="1617" y="3"/>
                </a:lnTo>
                <a:lnTo>
                  <a:pt x="1617" y="2"/>
                </a:lnTo>
                <a:lnTo>
                  <a:pt x="1618" y="4"/>
                </a:lnTo>
                <a:lnTo>
                  <a:pt x="1618" y="3"/>
                </a:lnTo>
                <a:lnTo>
                  <a:pt x="1618" y="4"/>
                </a:lnTo>
                <a:lnTo>
                  <a:pt x="1619" y="3"/>
                </a:lnTo>
                <a:lnTo>
                  <a:pt x="1619" y="4"/>
                </a:lnTo>
                <a:lnTo>
                  <a:pt x="1619" y="3"/>
                </a:lnTo>
                <a:lnTo>
                  <a:pt x="1620" y="2"/>
                </a:lnTo>
                <a:lnTo>
                  <a:pt x="1620" y="2"/>
                </a:lnTo>
                <a:lnTo>
                  <a:pt x="1620" y="5"/>
                </a:lnTo>
                <a:lnTo>
                  <a:pt x="1621" y="3"/>
                </a:lnTo>
                <a:lnTo>
                  <a:pt x="1621" y="4"/>
                </a:lnTo>
                <a:lnTo>
                  <a:pt x="1622" y="4"/>
                </a:lnTo>
                <a:lnTo>
                  <a:pt x="1622" y="4"/>
                </a:lnTo>
                <a:lnTo>
                  <a:pt x="1622" y="4"/>
                </a:lnTo>
                <a:lnTo>
                  <a:pt x="1623" y="1"/>
                </a:lnTo>
                <a:lnTo>
                  <a:pt x="1623" y="4"/>
                </a:lnTo>
                <a:lnTo>
                  <a:pt x="1623" y="3"/>
                </a:lnTo>
                <a:lnTo>
                  <a:pt x="1625" y="4"/>
                </a:lnTo>
                <a:lnTo>
                  <a:pt x="1625" y="4"/>
                </a:lnTo>
                <a:lnTo>
                  <a:pt x="1625" y="4"/>
                </a:lnTo>
                <a:lnTo>
                  <a:pt x="1626" y="4"/>
                </a:lnTo>
                <a:lnTo>
                  <a:pt x="1626" y="3"/>
                </a:lnTo>
                <a:lnTo>
                  <a:pt x="1627" y="4"/>
                </a:lnTo>
                <a:lnTo>
                  <a:pt x="1627" y="4"/>
                </a:lnTo>
                <a:lnTo>
                  <a:pt x="1627" y="3"/>
                </a:lnTo>
                <a:lnTo>
                  <a:pt x="1628" y="4"/>
                </a:lnTo>
                <a:lnTo>
                  <a:pt x="1628" y="2"/>
                </a:lnTo>
                <a:lnTo>
                  <a:pt x="1628" y="3"/>
                </a:lnTo>
                <a:lnTo>
                  <a:pt x="1629" y="2"/>
                </a:lnTo>
                <a:lnTo>
                  <a:pt x="1629" y="1"/>
                </a:lnTo>
                <a:lnTo>
                  <a:pt x="1629" y="3"/>
                </a:lnTo>
                <a:lnTo>
                  <a:pt x="1630" y="3"/>
                </a:lnTo>
                <a:lnTo>
                  <a:pt x="1630" y="3"/>
                </a:lnTo>
                <a:lnTo>
                  <a:pt x="1631" y="3"/>
                </a:lnTo>
                <a:lnTo>
                  <a:pt x="1631" y="2"/>
                </a:lnTo>
                <a:lnTo>
                  <a:pt x="1631" y="4"/>
                </a:lnTo>
                <a:lnTo>
                  <a:pt x="1632" y="4"/>
                </a:lnTo>
                <a:lnTo>
                  <a:pt x="1632" y="4"/>
                </a:lnTo>
                <a:lnTo>
                  <a:pt x="1632" y="3"/>
                </a:lnTo>
                <a:lnTo>
                  <a:pt x="1634" y="3"/>
                </a:lnTo>
                <a:lnTo>
                  <a:pt x="1634" y="3"/>
                </a:lnTo>
                <a:lnTo>
                  <a:pt x="1634" y="4"/>
                </a:lnTo>
                <a:lnTo>
                  <a:pt x="1635" y="3"/>
                </a:lnTo>
                <a:lnTo>
                  <a:pt x="1635" y="3"/>
                </a:lnTo>
                <a:lnTo>
                  <a:pt x="1636" y="4"/>
                </a:lnTo>
                <a:lnTo>
                  <a:pt x="1636" y="4"/>
                </a:lnTo>
                <a:lnTo>
                  <a:pt x="1636" y="2"/>
                </a:lnTo>
                <a:lnTo>
                  <a:pt x="1637" y="3"/>
                </a:lnTo>
                <a:lnTo>
                  <a:pt x="1637" y="4"/>
                </a:lnTo>
                <a:lnTo>
                  <a:pt x="1637" y="3"/>
                </a:lnTo>
                <a:lnTo>
                  <a:pt x="1638" y="3"/>
                </a:lnTo>
                <a:lnTo>
                  <a:pt x="1638" y="2"/>
                </a:lnTo>
                <a:lnTo>
                  <a:pt x="1638" y="2"/>
                </a:lnTo>
                <a:lnTo>
                  <a:pt x="1639" y="2"/>
                </a:lnTo>
                <a:lnTo>
                  <a:pt x="1639" y="2"/>
                </a:lnTo>
                <a:lnTo>
                  <a:pt x="1640" y="4"/>
                </a:lnTo>
                <a:lnTo>
                  <a:pt x="1640" y="4"/>
                </a:lnTo>
                <a:lnTo>
                  <a:pt x="1640" y="4"/>
                </a:lnTo>
                <a:lnTo>
                  <a:pt x="1641" y="2"/>
                </a:lnTo>
                <a:lnTo>
                  <a:pt x="1641" y="4"/>
                </a:lnTo>
                <a:lnTo>
                  <a:pt x="1641" y="4"/>
                </a:lnTo>
                <a:lnTo>
                  <a:pt x="1643" y="4"/>
                </a:lnTo>
                <a:lnTo>
                  <a:pt x="1643" y="2"/>
                </a:lnTo>
                <a:lnTo>
                  <a:pt x="1644" y="4"/>
                </a:lnTo>
                <a:lnTo>
                  <a:pt x="1644" y="2"/>
                </a:lnTo>
                <a:lnTo>
                  <a:pt x="1644" y="2"/>
                </a:lnTo>
                <a:lnTo>
                  <a:pt x="1645" y="4"/>
                </a:lnTo>
                <a:lnTo>
                  <a:pt x="1645" y="4"/>
                </a:lnTo>
                <a:lnTo>
                  <a:pt x="1645" y="3"/>
                </a:lnTo>
                <a:lnTo>
                  <a:pt x="1646" y="2"/>
                </a:lnTo>
                <a:lnTo>
                  <a:pt x="1646" y="4"/>
                </a:lnTo>
                <a:lnTo>
                  <a:pt x="1646" y="3"/>
                </a:lnTo>
                <a:lnTo>
                  <a:pt x="1647" y="3"/>
                </a:lnTo>
                <a:lnTo>
                  <a:pt x="1647" y="3"/>
                </a:lnTo>
                <a:lnTo>
                  <a:pt x="1648" y="3"/>
                </a:lnTo>
                <a:lnTo>
                  <a:pt x="1648" y="4"/>
                </a:lnTo>
                <a:lnTo>
                  <a:pt x="1648" y="1"/>
                </a:lnTo>
                <a:lnTo>
                  <a:pt x="1649" y="1"/>
                </a:lnTo>
                <a:lnTo>
                  <a:pt x="1649" y="3"/>
                </a:lnTo>
                <a:lnTo>
                  <a:pt x="1649" y="4"/>
                </a:lnTo>
                <a:lnTo>
                  <a:pt x="1650" y="4"/>
                </a:lnTo>
                <a:lnTo>
                  <a:pt x="1650" y="4"/>
                </a:lnTo>
                <a:lnTo>
                  <a:pt x="1650" y="4"/>
                </a:lnTo>
                <a:lnTo>
                  <a:pt x="1652" y="3"/>
                </a:lnTo>
                <a:lnTo>
                  <a:pt x="1652" y="4"/>
                </a:lnTo>
                <a:lnTo>
                  <a:pt x="1653" y="3"/>
                </a:lnTo>
                <a:lnTo>
                  <a:pt x="1653" y="4"/>
                </a:lnTo>
                <a:lnTo>
                  <a:pt x="1653" y="4"/>
                </a:lnTo>
                <a:lnTo>
                  <a:pt x="1654" y="4"/>
                </a:lnTo>
                <a:lnTo>
                  <a:pt x="1654" y="3"/>
                </a:lnTo>
                <a:lnTo>
                  <a:pt x="1654" y="4"/>
                </a:lnTo>
                <a:lnTo>
                  <a:pt x="1655" y="4"/>
                </a:lnTo>
                <a:lnTo>
                  <a:pt x="1655" y="3"/>
                </a:lnTo>
                <a:lnTo>
                  <a:pt x="1655" y="3"/>
                </a:lnTo>
                <a:lnTo>
                  <a:pt x="1656" y="2"/>
                </a:lnTo>
                <a:lnTo>
                  <a:pt x="1656" y="4"/>
                </a:lnTo>
                <a:lnTo>
                  <a:pt x="1657" y="3"/>
                </a:lnTo>
                <a:lnTo>
                  <a:pt x="1657" y="3"/>
                </a:lnTo>
                <a:lnTo>
                  <a:pt x="1657" y="3"/>
                </a:lnTo>
                <a:lnTo>
                  <a:pt x="1658" y="5"/>
                </a:lnTo>
                <a:lnTo>
                  <a:pt x="1658" y="3"/>
                </a:lnTo>
                <a:lnTo>
                  <a:pt x="1658" y="4"/>
                </a:lnTo>
                <a:lnTo>
                  <a:pt x="1659" y="4"/>
                </a:lnTo>
                <a:lnTo>
                  <a:pt x="1659" y="2"/>
                </a:lnTo>
                <a:lnTo>
                  <a:pt x="1659" y="2"/>
                </a:lnTo>
                <a:lnTo>
                  <a:pt x="1661" y="2"/>
                </a:lnTo>
                <a:lnTo>
                  <a:pt x="1661" y="3"/>
                </a:lnTo>
                <a:lnTo>
                  <a:pt x="1662" y="4"/>
                </a:lnTo>
                <a:lnTo>
                  <a:pt x="1662" y="3"/>
                </a:lnTo>
                <a:lnTo>
                  <a:pt x="1662" y="4"/>
                </a:lnTo>
                <a:lnTo>
                  <a:pt x="1663" y="4"/>
                </a:lnTo>
                <a:lnTo>
                  <a:pt x="1663" y="3"/>
                </a:lnTo>
                <a:lnTo>
                  <a:pt x="1663" y="4"/>
                </a:lnTo>
                <a:lnTo>
                  <a:pt x="1664" y="4"/>
                </a:lnTo>
                <a:lnTo>
                  <a:pt x="1664" y="4"/>
                </a:lnTo>
                <a:lnTo>
                  <a:pt x="1664" y="3"/>
                </a:lnTo>
                <a:lnTo>
                  <a:pt x="1665" y="4"/>
                </a:lnTo>
                <a:lnTo>
                  <a:pt x="1665" y="4"/>
                </a:lnTo>
                <a:lnTo>
                  <a:pt x="1666" y="3"/>
                </a:lnTo>
                <a:lnTo>
                  <a:pt x="1666" y="2"/>
                </a:lnTo>
                <a:lnTo>
                  <a:pt x="1666" y="3"/>
                </a:lnTo>
                <a:lnTo>
                  <a:pt x="1667" y="2"/>
                </a:lnTo>
                <a:lnTo>
                  <a:pt x="1667" y="3"/>
                </a:lnTo>
                <a:lnTo>
                  <a:pt x="1667" y="4"/>
                </a:lnTo>
                <a:lnTo>
                  <a:pt x="1668" y="4"/>
                </a:lnTo>
                <a:lnTo>
                  <a:pt x="1668" y="4"/>
                </a:lnTo>
                <a:lnTo>
                  <a:pt x="1668" y="3"/>
                </a:lnTo>
                <a:lnTo>
                  <a:pt x="1670" y="3"/>
                </a:lnTo>
                <a:lnTo>
                  <a:pt x="1670" y="3"/>
                </a:lnTo>
                <a:lnTo>
                  <a:pt x="1671" y="4"/>
                </a:lnTo>
                <a:lnTo>
                  <a:pt x="1671" y="3"/>
                </a:lnTo>
                <a:lnTo>
                  <a:pt x="1671" y="3"/>
                </a:lnTo>
                <a:lnTo>
                  <a:pt x="1672" y="4"/>
                </a:lnTo>
                <a:lnTo>
                  <a:pt x="1672" y="3"/>
                </a:lnTo>
                <a:lnTo>
                  <a:pt x="1672" y="3"/>
                </a:lnTo>
                <a:lnTo>
                  <a:pt x="1673" y="3"/>
                </a:lnTo>
                <a:lnTo>
                  <a:pt x="1673" y="3"/>
                </a:lnTo>
                <a:lnTo>
                  <a:pt x="1673" y="2"/>
                </a:lnTo>
                <a:lnTo>
                  <a:pt x="1674" y="2"/>
                </a:lnTo>
                <a:lnTo>
                  <a:pt x="1674" y="2"/>
                </a:lnTo>
                <a:lnTo>
                  <a:pt x="1675" y="4"/>
                </a:lnTo>
                <a:lnTo>
                  <a:pt x="1675" y="4"/>
                </a:lnTo>
                <a:lnTo>
                  <a:pt x="1675" y="4"/>
                </a:lnTo>
                <a:lnTo>
                  <a:pt x="1676" y="4"/>
                </a:lnTo>
                <a:lnTo>
                  <a:pt x="1676" y="4"/>
                </a:lnTo>
                <a:lnTo>
                  <a:pt x="1676" y="3"/>
                </a:lnTo>
                <a:lnTo>
                  <a:pt x="1677" y="1"/>
                </a:lnTo>
                <a:lnTo>
                  <a:pt x="1677" y="4"/>
                </a:lnTo>
                <a:lnTo>
                  <a:pt x="1677" y="3"/>
                </a:lnTo>
                <a:lnTo>
                  <a:pt x="1679" y="4"/>
                </a:lnTo>
                <a:lnTo>
                  <a:pt x="1679" y="4"/>
                </a:lnTo>
                <a:lnTo>
                  <a:pt x="1680" y="4"/>
                </a:lnTo>
                <a:lnTo>
                  <a:pt x="1680" y="2"/>
                </a:lnTo>
                <a:lnTo>
                  <a:pt x="1680" y="4"/>
                </a:lnTo>
                <a:lnTo>
                  <a:pt x="1681" y="3"/>
                </a:lnTo>
                <a:lnTo>
                  <a:pt x="1681" y="2"/>
                </a:lnTo>
                <a:lnTo>
                  <a:pt x="1681" y="3"/>
                </a:lnTo>
                <a:lnTo>
                  <a:pt x="1682" y="3"/>
                </a:lnTo>
                <a:lnTo>
                  <a:pt x="1682" y="3"/>
                </a:lnTo>
                <a:lnTo>
                  <a:pt x="1683" y="3"/>
                </a:lnTo>
                <a:lnTo>
                  <a:pt x="1683" y="4"/>
                </a:lnTo>
                <a:lnTo>
                  <a:pt x="1683" y="4"/>
                </a:lnTo>
                <a:lnTo>
                  <a:pt x="1684" y="3"/>
                </a:lnTo>
                <a:lnTo>
                  <a:pt x="1684" y="4"/>
                </a:lnTo>
                <a:lnTo>
                  <a:pt x="1684" y="3"/>
                </a:lnTo>
                <a:lnTo>
                  <a:pt x="1685" y="2"/>
                </a:lnTo>
                <a:lnTo>
                  <a:pt x="1685" y="4"/>
                </a:lnTo>
                <a:lnTo>
                  <a:pt x="1685" y="2"/>
                </a:lnTo>
                <a:lnTo>
                  <a:pt x="1686" y="3"/>
                </a:lnTo>
                <a:lnTo>
                  <a:pt x="1686" y="2"/>
                </a:lnTo>
                <a:lnTo>
                  <a:pt x="1688" y="4"/>
                </a:lnTo>
                <a:lnTo>
                  <a:pt x="1688" y="4"/>
                </a:lnTo>
                <a:lnTo>
                  <a:pt x="1688" y="4"/>
                </a:lnTo>
                <a:lnTo>
                  <a:pt x="1689" y="2"/>
                </a:lnTo>
                <a:lnTo>
                  <a:pt x="1689" y="3"/>
                </a:lnTo>
                <a:lnTo>
                  <a:pt x="1689" y="2"/>
                </a:lnTo>
                <a:lnTo>
                  <a:pt x="1690" y="3"/>
                </a:lnTo>
                <a:lnTo>
                  <a:pt x="1690" y="4"/>
                </a:lnTo>
                <a:lnTo>
                  <a:pt x="1690" y="4"/>
                </a:lnTo>
                <a:lnTo>
                  <a:pt x="1691" y="3"/>
                </a:lnTo>
                <a:lnTo>
                  <a:pt x="1691" y="2"/>
                </a:lnTo>
                <a:lnTo>
                  <a:pt x="1692" y="4"/>
                </a:lnTo>
                <a:lnTo>
                  <a:pt x="1692" y="3"/>
                </a:lnTo>
                <a:lnTo>
                  <a:pt x="1692" y="2"/>
                </a:lnTo>
                <a:lnTo>
                  <a:pt x="1693" y="3"/>
                </a:lnTo>
                <a:lnTo>
                  <a:pt x="1693" y="4"/>
                </a:lnTo>
                <a:lnTo>
                  <a:pt x="1693" y="4"/>
                </a:lnTo>
                <a:lnTo>
                  <a:pt x="1694" y="3"/>
                </a:lnTo>
                <a:lnTo>
                  <a:pt x="1694" y="4"/>
                </a:lnTo>
                <a:lnTo>
                  <a:pt x="1694" y="3"/>
                </a:lnTo>
                <a:lnTo>
                  <a:pt x="1695" y="4"/>
                </a:lnTo>
                <a:lnTo>
                  <a:pt x="1695" y="4"/>
                </a:lnTo>
                <a:lnTo>
                  <a:pt x="1696" y="3"/>
                </a:lnTo>
                <a:lnTo>
                  <a:pt x="1696" y="4"/>
                </a:lnTo>
                <a:lnTo>
                  <a:pt x="1696" y="2"/>
                </a:lnTo>
                <a:lnTo>
                  <a:pt x="1698" y="4"/>
                </a:lnTo>
                <a:lnTo>
                  <a:pt x="1698" y="2"/>
                </a:lnTo>
                <a:lnTo>
                  <a:pt x="1698" y="4"/>
                </a:lnTo>
                <a:lnTo>
                  <a:pt x="1699" y="3"/>
                </a:lnTo>
                <a:lnTo>
                  <a:pt x="1699" y="3"/>
                </a:lnTo>
                <a:lnTo>
                  <a:pt x="1699" y="2"/>
                </a:lnTo>
                <a:lnTo>
                  <a:pt x="1700" y="3"/>
                </a:lnTo>
                <a:lnTo>
                  <a:pt x="1700" y="3"/>
                </a:lnTo>
                <a:lnTo>
                  <a:pt x="1701" y="2"/>
                </a:lnTo>
                <a:lnTo>
                  <a:pt x="1701" y="4"/>
                </a:lnTo>
                <a:lnTo>
                  <a:pt x="1701" y="4"/>
                </a:lnTo>
                <a:lnTo>
                  <a:pt x="1702" y="3"/>
                </a:lnTo>
                <a:lnTo>
                  <a:pt x="1702" y="3"/>
                </a:lnTo>
                <a:lnTo>
                  <a:pt x="1702" y="3"/>
                </a:lnTo>
                <a:lnTo>
                  <a:pt x="1703" y="4"/>
                </a:lnTo>
                <a:lnTo>
                  <a:pt x="1703" y="3"/>
                </a:lnTo>
                <a:lnTo>
                  <a:pt x="1703" y="4"/>
                </a:lnTo>
                <a:lnTo>
                  <a:pt x="1704" y="2"/>
                </a:lnTo>
                <a:lnTo>
                  <a:pt x="1704" y="4"/>
                </a:lnTo>
                <a:lnTo>
                  <a:pt x="1705" y="3"/>
                </a:lnTo>
                <a:lnTo>
                  <a:pt x="1705" y="3"/>
                </a:lnTo>
                <a:lnTo>
                  <a:pt x="1705" y="3"/>
                </a:lnTo>
                <a:lnTo>
                  <a:pt x="1707" y="2"/>
                </a:lnTo>
                <a:lnTo>
                  <a:pt x="1707" y="3"/>
                </a:lnTo>
                <a:lnTo>
                  <a:pt x="1707" y="4"/>
                </a:lnTo>
                <a:lnTo>
                  <a:pt x="1708" y="3"/>
                </a:lnTo>
                <a:lnTo>
                  <a:pt x="1708" y="5"/>
                </a:lnTo>
                <a:lnTo>
                  <a:pt x="1708" y="4"/>
                </a:lnTo>
                <a:lnTo>
                  <a:pt x="1709" y="2"/>
                </a:lnTo>
                <a:lnTo>
                  <a:pt x="1709" y="2"/>
                </a:lnTo>
                <a:lnTo>
                  <a:pt x="1710" y="2"/>
                </a:lnTo>
                <a:lnTo>
                  <a:pt x="1710" y="4"/>
                </a:lnTo>
                <a:lnTo>
                  <a:pt x="1710" y="3"/>
                </a:lnTo>
                <a:lnTo>
                  <a:pt x="1711" y="4"/>
                </a:lnTo>
                <a:lnTo>
                  <a:pt x="1711" y="3"/>
                </a:lnTo>
                <a:lnTo>
                  <a:pt x="1711" y="2"/>
                </a:lnTo>
                <a:lnTo>
                  <a:pt x="1712" y="3"/>
                </a:lnTo>
                <a:lnTo>
                  <a:pt x="1712" y="4"/>
                </a:lnTo>
                <a:lnTo>
                  <a:pt x="1712" y="3"/>
                </a:lnTo>
                <a:lnTo>
                  <a:pt x="1713" y="3"/>
                </a:lnTo>
                <a:lnTo>
                  <a:pt x="1713" y="4"/>
                </a:lnTo>
                <a:lnTo>
                  <a:pt x="1714" y="3"/>
                </a:lnTo>
                <a:lnTo>
                  <a:pt x="1714" y="2"/>
                </a:lnTo>
                <a:lnTo>
                  <a:pt x="1714" y="3"/>
                </a:lnTo>
                <a:lnTo>
                  <a:pt x="1716" y="3"/>
                </a:lnTo>
                <a:lnTo>
                  <a:pt x="1716" y="2"/>
                </a:lnTo>
                <a:lnTo>
                  <a:pt x="1716" y="1"/>
                </a:lnTo>
                <a:lnTo>
                  <a:pt x="1717" y="3"/>
                </a:lnTo>
                <a:lnTo>
                  <a:pt x="1717" y="4"/>
                </a:lnTo>
                <a:lnTo>
                  <a:pt x="1717" y="3"/>
                </a:lnTo>
                <a:lnTo>
                  <a:pt x="1718" y="2"/>
                </a:lnTo>
                <a:lnTo>
                  <a:pt x="1718" y="1"/>
                </a:lnTo>
                <a:lnTo>
                  <a:pt x="1719" y="3"/>
                </a:lnTo>
                <a:lnTo>
                  <a:pt x="1719" y="4"/>
                </a:lnTo>
                <a:lnTo>
                  <a:pt x="1719" y="3"/>
                </a:lnTo>
                <a:lnTo>
                  <a:pt x="1720" y="3"/>
                </a:lnTo>
                <a:lnTo>
                  <a:pt x="1720" y="3"/>
                </a:lnTo>
                <a:lnTo>
                  <a:pt x="1720" y="4"/>
                </a:lnTo>
                <a:lnTo>
                  <a:pt x="1721" y="3"/>
                </a:lnTo>
                <a:lnTo>
                  <a:pt x="1721" y="3"/>
                </a:lnTo>
                <a:lnTo>
                  <a:pt x="1721" y="3"/>
                </a:lnTo>
                <a:lnTo>
                  <a:pt x="1722" y="2"/>
                </a:lnTo>
                <a:lnTo>
                  <a:pt x="1722" y="2"/>
                </a:lnTo>
                <a:lnTo>
                  <a:pt x="1723" y="3"/>
                </a:lnTo>
                <a:lnTo>
                  <a:pt x="1723" y="3"/>
                </a:lnTo>
                <a:lnTo>
                  <a:pt x="1723" y="3"/>
                </a:lnTo>
                <a:lnTo>
                  <a:pt x="1725" y="3"/>
                </a:lnTo>
                <a:lnTo>
                  <a:pt x="1725" y="4"/>
                </a:lnTo>
                <a:lnTo>
                  <a:pt x="1725" y="2"/>
                </a:lnTo>
                <a:lnTo>
                  <a:pt x="1726" y="3"/>
                </a:lnTo>
                <a:lnTo>
                  <a:pt x="1726" y="4"/>
                </a:lnTo>
                <a:lnTo>
                  <a:pt x="1727" y="2"/>
                </a:lnTo>
                <a:lnTo>
                  <a:pt x="1727" y="3"/>
                </a:lnTo>
                <a:lnTo>
                  <a:pt x="1727" y="3"/>
                </a:lnTo>
                <a:lnTo>
                  <a:pt x="1728" y="2"/>
                </a:lnTo>
                <a:lnTo>
                  <a:pt x="1728" y="4"/>
                </a:lnTo>
                <a:lnTo>
                  <a:pt x="1728" y="4"/>
                </a:lnTo>
                <a:lnTo>
                  <a:pt x="1729" y="2"/>
                </a:lnTo>
                <a:lnTo>
                  <a:pt x="1729" y="4"/>
                </a:lnTo>
                <a:lnTo>
                  <a:pt x="1729" y="5"/>
                </a:lnTo>
                <a:lnTo>
                  <a:pt x="1730" y="2"/>
                </a:lnTo>
                <a:lnTo>
                  <a:pt x="1730" y="3"/>
                </a:lnTo>
                <a:lnTo>
                  <a:pt x="1731" y="3"/>
                </a:lnTo>
                <a:lnTo>
                  <a:pt x="1731" y="2"/>
                </a:lnTo>
                <a:lnTo>
                  <a:pt x="1731" y="3"/>
                </a:lnTo>
                <a:lnTo>
                  <a:pt x="1732" y="2"/>
                </a:lnTo>
                <a:lnTo>
                  <a:pt x="1732" y="4"/>
                </a:lnTo>
                <a:lnTo>
                  <a:pt x="1732" y="1"/>
                </a:lnTo>
                <a:lnTo>
                  <a:pt x="1734" y="4"/>
                </a:lnTo>
                <a:lnTo>
                  <a:pt x="1734" y="4"/>
                </a:lnTo>
                <a:lnTo>
                  <a:pt x="1734" y="3"/>
                </a:lnTo>
                <a:lnTo>
                  <a:pt x="1735" y="4"/>
                </a:lnTo>
                <a:lnTo>
                  <a:pt x="1735" y="3"/>
                </a:lnTo>
                <a:lnTo>
                  <a:pt x="1736" y="4"/>
                </a:lnTo>
                <a:lnTo>
                  <a:pt x="1736" y="2"/>
                </a:lnTo>
                <a:lnTo>
                  <a:pt x="1736" y="3"/>
                </a:lnTo>
                <a:lnTo>
                  <a:pt x="1737" y="2"/>
                </a:lnTo>
                <a:lnTo>
                  <a:pt x="1737" y="4"/>
                </a:lnTo>
                <a:lnTo>
                  <a:pt x="1737" y="3"/>
                </a:lnTo>
                <a:lnTo>
                  <a:pt x="1738" y="4"/>
                </a:lnTo>
                <a:lnTo>
                  <a:pt x="1738" y="3"/>
                </a:lnTo>
                <a:lnTo>
                  <a:pt x="1738" y="3"/>
                </a:lnTo>
                <a:lnTo>
                  <a:pt x="1739" y="4"/>
                </a:lnTo>
                <a:lnTo>
                  <a:pt x="1739" y="3"/>
                </a:lnTo>
                <a:lnTo>
                  <a:pt x="1740" y="3"/>
                </a:lnTo>
                <a:lnTo>
                  <a:pt x="1740" y="4"/>
                </a:lnTo>
                <a:lnTo>
                  <a:pt x="1740" y="3"/>
                </a:lnTo>
                <a:lnTo>
                  <a:pt x="1741" y="4"/>
                </a:lnTo>
                <a:lnTo>
                  <a:pt x="1741" y="2"/>
                </a:lnTo>
                <a:lnTo>
                  <a:pt x="1741" y="4"/>
                </a:lnTo>
                <a:lnTo>
                  <a:pt x="1743" y="4"/>
                </a:lnTo>
                <a:lnTo>
                  <a:pt x="1743" y="4"/>
                </a:lnTo>
                <a:lnTo>
                  <a:pt x="1743" y="4"/>
                </a:lnTo>
                <a:lnTo>
                  <a:pt x="1744" y="4"/>
                </a:lnTo>
                <a:lnTo>
                  <a:pt x="1744" y="3"/>
                </a:lnTo>
                <a:lnTo>
                  <a:pt x="1745" y="5"/>
                </a:lnTo>
                <a:lnTo>
                  <a:pt x="1745" y="4"/>
                </a:lnTo>
                <a:lnTo>
                  <a:pt x="1745" y="3"/>
                </a:lnTo>
                <a:lnTo>
                  <a:pt x="1746" y="3"/>
                </a:lnTo>
                <a:lnTo>
                  <a:pt x="1746" y="3"/>
                </a:lnTo>
                <a:lnTo>
                  <a:pt x="1746" y="4"/>
                </a:lnTo>
                <a:lnTo>
                  <a:pt x="1747" y="4"/>
                </a:lnTo>
                <a:lnTo>
                  <a:pt x="1747" y="2"/>
                </a:lnTo>
                <a:lnTo>
                  <a:pt x="1747" y="3"/>
                </a:lnTo>
                <a:lnTo>
                  <a:pt x="1748" y="3"/>
                </a:lnTo>
                <a:lnTo>
                  <a:pt x="1748" y="2"/>
                </a:lnTo>
                <a:lnTo>
                  <a:pt x="1749" y="4"/>
                </a:lnTo>
                <a:lnTo>
                  <a:pt x="1749" y="4"/>
                </a:lnTo>
                <a:lnTo>
                  <a:pt x="1749" y="4"/>
                </a:lnTo>
                <a:lnTo>
                  <a:pt x="1750" y="3"/>
                </a:lnTo>
                <a:lnTo>
                  <a:pt x="1750" y="2"/>
                </a:lnTo>
                <a:lnTo>
                  <a:pt x="1750" y="3"/>
                </a:lnTo>
                <a:lnTo>
                  <a:pt x="1752" y="4"/>
                </a:lnTo>
                <a:lnTo>
                  <a:pt x="1752" y="4"/>
                </a:lnTo>
                <a:lnTo>
                  <a:pt x="1752" y="2"/>
                </a:lnTo>
                <a:lnTo>
                  <a:pt x="1753" y="3"/>
                </a:lnTo>
                <a:lnTo>
                  <a:pt x="1753" y="4"/>
                </a:lnTo>
                <a:lnTo>
                  <a:pt x="1754" y="2"/>
                </a:lnTo>
                <a:lnTo>
                  <a:pt x="1754" y="4"/>
                </a:lnTo>
                <a:lnTo>
                  <a:pt x="1754" y="4"/>
                </a:lnTo>
                <a:lnTo>
                  <a:pt x="1755" y="3"/>
                </a:lnTo>
                <a:lnTo>
                  <a:pt x="1755" y="3"/>
                </a:lnTo>
                <a:lnTo>
                  <a:pt x="1755" y="4"/>
                </a:lnTo>
                <a:lnTo>
                  <a:pt x="1756" y="2"/>
                </a:lnTo>
                <a:lnTo>
                  <a:pt x="1756" y="4"/>
                </a:lnTo>
                <a:lnTo>
                  <a:pt x="1756" y="3"/>
                </a:lnTo>
                <a:lnTo>
                  <a:pt x="1757" y="4"/>
                </a:lnTo>
                <a:lnTo>
                  <a:pt x="1757" y="2"/>
                </a:lnTo>
                <a:lnTo>
                  <a:pt x="1758" y="4"/>
                </a:lnTo>
                <a:lnTo>
                  <a:pt x="1758" y="4"/>
                </a:lnTo>
                <a:lnTo>
                  <a:pt x="1758" y="3"/>
                </a:lnTo>
                <a:lnTo>
                  <a:pt x="1759" y="2"/>
                </a:lnTo>
                <a:lnTo>
                  <a:pt x="1759" y="4"/>
                </a:lnTo>
                <a:lnTo>
                  <a:pt x="1759" y="3"/>
                </a:lnTo>
                <a:lnTo>
                  <a:pt x="1761" y="4"/>
                </a:lnTo>
                <a:lnTo>
                  <a:pt x="1761" y="3"/>
                </a:lnTo>
                <a:lnTo>
                  <a:pt x="1761" y="4"/>
                </a:lnTo>
                <a:lnTo>
                  <a:pt x="1762" y="4"/>
                </a:lnTo>
                <a:lnTo>
                  <a:pt x="1762" y="4"/>
                </a:lnTo>
                <a:lnTo>
                  <a:pt x="1763" y="2"/>
                </a:lnTo>
                <a:lnTo>
                  <a:pt x="1763" y="2"/>
                </a:lnTo>
                <a:lnTo>
                  <a:pt x="1763" y="3"/>
                </a:lnTo>
                <a:lnTo>
                  <a:pt x="1764" y="4"/>
                </a:lnTo>
                <a:lnTo>
                  <a:pt x="1764" y="4"/>
                </a:lnTo>
                <a:lnTo>
                  <a:pt x="1764" y="3"/>
                </a:lnTo>
                <a:lnTo>
                  <a:pt x="1765" y="4"/>
                </a:lnTo>
                <a:lnTo>
                  <a:pt x="1765" y="4"/>
                </a:lnTo>
                <a:lnTo>
                  <a:pt x="1765" y="4"/>
                </a:lnTo>
                <a:lnTo>
                  <a:pt x="1766" y="2"/>
                </a:lnTo>
                <a:lnTo>
                  <a:pt x="1766" y="3"/>
                </a:lnTo>
                <a:lnTo>
                  <a:pt x="1767" y="3"/>
                </a:lnTo>
                <a:lnTo>
                  <a:pt x="1767" y="4"/>
                </a:lnTo>
                <a:lnTo>
                  <a:pt x="1767" y="3"/>
                </a:lnTo>
                <a:lnTo>
                  <a:pt x="1768" y="4"/>
                </a:lnTo>
                <a:lnTo>
                  <a:pt x="1768" y="3"/>
                </a:lnTo>
                <a:lnTo>
                  <a:pt x="1768" y="4"/>
                </a:lnTo>
                <a:lnTo>
                  <a:pt x="1770" y="4"/>
                </a:lnTo>
                <a:lnTo>
                  <a:pt x="1770" y="4"/>
                </a:lnTo>
                <a:lnTo>
                  <a:pt x="1771" y="3"/>
                </a:lnTo>
                <a:lnTo>
                  <a:pt x="1771" y="2"/>
                </a:lnTo>
                <a:lnTo>
                  <a:pt x="1771" y="3"/>
                </a:lnTo>
                <a:lnTo>
                  <a:pt x="1772" y="4"/>
                </a:lnTo>
                <a:lnTo>
                  <a:pt x="1772" y="2"/>
                </a:lnTo>
                <a:lnTo>
                  <a:pt x="1772" y="4"/>
                </a:lnTo>
                <a:lnTo>
                  <a:pt x="1773" y="3"/>
                </a:lnTo>
                <a:lnTo>
                  <a:pt x="1773" y="3"/>
                </a:lnTo>
                <a:lnTo>
                  <a:pt x="1773" y="2"/>
                </a:lnTo>
                <a:lnTo>
                  <a:pt x="1774" y="4"/>
                </a:lnTo>
                <a:lnTo>
                  <a:pt x="1774" y="2"/>
                </a:lnTo>
                <a:lnTo>
                  <a:pt x="1775" y="3"/>
                </a:lnTo>
                <a:lnTo>
                  <a:pt x="1775" y="4"/>
                </a:lnTo>
                <a:lnTo>
                  <a:pt x="1775" y="3"/>
                </a:lnTo>
                <a:lnTo>
                  <a:pt x="1776" y="3"/>
                </a:lnTo>
                <a:lnTo>
                  <a:pt x="1776" y="3"/>
                </a:lnTo>
                <a:lnTo>
                  <a:pt x="1776" y="4"/>
                </a:lnTo>
                <a:lnTo>
                  <a:pt x="1777" y="4"/>
                </a:lnTo>
                <a:lnTo>
                  <a:pt x="1777" y="4"/>
                </a:lnTo>
                <a:lnTo>
                  <a:pt x="1777" y="4"/>
                </a:lnTo>
                <a:lnTo>
                  <a:pt x="1779" y="3"/>
                </a:lnTo>
                <a:lnTo>
                  <a:pt x="1779" y="3"/>
                </a:lnTo>
                <a:lnTo>
                  <a:pt x="1780" y="3"/>
                </a:lnTo>
                <a:lnTo>
                  <a:pt x="1780" y="4"/>
                </a:lnTo>
                <a:lnTo>
                  <a:pt x="1780" y="3"/>
                </a:lnTo>
                <a:lnTo>
                  <a:pt x="1781" y="4"/>
                </a:lnTo>
                <a:lnTo>
                  <a:pt x="1781" y="3"/>
                </a:lnTo>
                <a:lnTo>
                  <a:pt x="1781" y="3"/>
                </a:lnTo>
                <a:lnTo>
                  <a:pt x="1782" y="3"/>
                </a:lnTo>
                <a:lnTo>
                  <a:pt x="1782" y="4"/>
                </a:lnTo>
                <a:lnTo>
                  <a:pt x="1782" y="4"/>
                </a:lnTo>
                <a:lnTo>
                  <a:pt x="1783" y="4"/>
                </a:lnTo>
                <a:lnTo>
                  <a:pt x="1783" y="3"/>
                </a:lnTo>
                <a:lnTo>
                  <a:pt x="1784" y="1"/>
                </a:lnTo>
                <a:lnTo>
                  <a:pt x="1784" y="3"/>
                </a:lnTo>
                <a:lnTo>
                  <a:pt x="1784" y="1"/>
                </a:lnTo>
                <a:lnTo>
                  <a:pt x="1785" y="3"/>
                </a:lnTo>
                <a:lnTo>
                  <a:pt x="1785" y="4"/>
                </a:lnTo>
                <a:lnTo>
                  <a:pt x="1785" y="1"/>
                </a:lnTo>
                <a:lnTo>
                  <a:pt x="1786" y="3"/>
                </a:lnTo>
                <a:lnTo>
                  <a:pt x="1786" y="2"/>
                </a:lnTo>
                <a:lnTo>
                  <a:pt x="1786" y="4"/>
                </a:lnTo>
                <a:lnTo>
                  <a:pt x="1788" y="3"/>
                </a:lnTo>
                <a:lnTo>
                  <a:pt x="1788" y="4"/>
                </a:lnTo>
                <a:lnTo>
                  <a:pt x="1789" y="3"/>
                </a:lnTo>
                <a:lnTo>
                  <a:pt x="1789" y="3"/>
                </a:lnTo>
                <a:lnTo>
                  <a:pt x="1789" y="4"/>
                </a:lnTo>
                <a:lnTo>
                  <a:pt x="1790" y="4"/>
                </a:lnTo>
                <a:lnTo>
                  <a:pt x="1790" y="4"/>
                </a:lnTo>
                <a:lnTo>
                  <a:pt x="1790" y="4"/>
                </a:lnTo>
                <a:lnTo>
                  <a:pt x="1791" y="1"/>
                </a:lnTo>
                <a:lnTo>
                  <a:pt x="1791" y="2"/>
                </a:lnTo>
                <a:lnTo>
                  <a:pt x="1791" y="2"/>
                </a:lnTo>
                <a:lnTo>
                  <a:pt x="1792" y="2"/>
                </a:lnTo>
                <a:lnTo>
                  <a:pt x="1792" y="2"/>
                </a:lnTo>
                <a:lnTo>
                  <a:pt x="1793" y="2"/>
                </a:lnTo>
                <a:lnTo>
                  <a:pt x="1793" y="4"/>
                </a:lnTo>
                <a:lnTo>
                  <a:pt x="1793" y="2"/>
                </a:lnTo>
                <a:lnTo>
                  <a:pt x="1794" y="4"/>
                </a:lnTo>
                <a:lnTo>
                  <a:pt x="1794" y="4"/>
                </a:lnTo>
                <a:lnTo>
                  <a:pt x="1794" y="3"/>
                </a:lnTo>
                <a:lnTo>
                  <a:pt x="1795" y="4"/>
                </a:lnTo>
                <a:lnTo>
                  <a:pt x="1795" y="3"/>
                </a:lnTo>
                <a:lnTo>
                  <a:pt x="1795" y="4"/>
                </a:lnTo>
                <a:lnTo>
                  <a:pt x="1797" y="3"/>
                </a:lnTo>
                <a:lnTo>
                  <a:pt x="1797" y="4"/>
                </a:lnTo>
                <a:lnTo>
                  <a:pt x="1798" y="2"/>
                </a:lnTo>
                <a:lnTo>
                  <a:pt x="1798" y="3"/>
                </a:lnTo>
                <a:lnTo>
                  <a:pt x="1798" y="3"/>
                </a:lnTo>
                <a:lnTo>
                  <a:pt x="1799" y="2"/>
                </a:lnTo>
                <a:lnTo>
                  <a:pt x="1799" y="3"/>
                </a:lnTo>
                <a:lnTo>
                  <a:pt x="1799" y="3"/>
                </a:lnTo>
                <a:lnTo>
                  <a:pt x="1800" y="4"/>
                </a:lnTo>
                <a:lnTo>
                  <a:pt x="1800" y="2"/>
                </a:lnTo>
                <a:lnTo>
                  <a:pt x="1800" y="2"/>
                </a:lnTo>
                <a:lnTo>
                  <a:pt x="1801" y="2"/>
                </a:lnTo>
                <a:lnTo>
                  <a:pt x="1801" y="4"/>
                </a:lnTo>
                <a:lnTo>
                  <a:pt x="1802" y="4"/>
                </a:lnTo>
                <a:lnTo>
                  <a:pt x="1802" y="3"/>
                </a:lnTo>
                <a:lnTo>
                  <a:pt x="1802" y="2"/>
                </a:lnTo>
                <a:lnTo>
                  <a:pt x="1803" y="4"/>
                </a:lnTo>
                <a:lnTo>
                  <a:pt x="1803" y="3"/>
                </a:lnTo>
                <a:lnTo>
                  <a:pt x="1803" y="4"/>
                </a:lnTo>
                <a:lnTo>
                  <a:pt x="1804" y="3"/>
                </a:lnTo>
                <a:lnTo>
                  <a:pt x="1804" y="4"/>
                </a:lnTo>
                <a:lnTo>
                  <a:pt x="1804" y="3"/>
                </a:lnTo>
                <a:lnTo>
                  <a:pt x="1806" y="4"/>
                </a:lnTo>
                <a:lnTo>
                  <a:pt x="1806" y="4"/>
                </a:lnTo>
                <a:lnTo>
                  <a:pt x="1807" y="2"/>
                </a:lnTo>
                <a:lnTo>
                  <a:pt x="1807" y="1"/>
                </a:lnTo>
                <a:lnTo>
                  <a:pt x="1807" y="4"/>
                </a:lnTo>
                <a:lnTo>
                  <a:pt x="1808" y="3"/>
                </a:lnTo>
                <a:lnTo>
                  <a:pt x="1808" y="4"/>
                </a:lnTo>
                <a:lnTo>
                  <a:pt x="1808" y="3"/>
                </a:lnTo>
                <a:lnTo>
                  <a:pt x="1809" y="1"/>
                </a:lnTo>
                <a:lnTo>
                  <a:pt x="1809" y="3"/>
                </a:lnTo>
                <a:lnTo>
                  <a:pt x="1809" y="2"/>
                </a:lnTo>
                <a:lnTo>
                  <a:pt x="1810" y="3"/>
                </a:lnTo>
                <a:lnTo>
                  <a:pt x="1810" y="4"/>
                </a:lnTo>
                <a:lnTo>
                  <a:pt x="1811" y="3"/>
                </a:lnTo>
                <a:lnTo>
                  <a:pt x="1811" y="3"/>
                </a:lnTo>
                <a:lnTo>
                  <a:pt x="1811" y="3"/>
                </a:lnTo>
                <a:lnTo>
                  <a:pt x="1812" y="3"/>
                </a:lnTo>
                <a:lnTo>
                  <a:pt x="1812" y="4"/>
                </a:lnTo>
                <a:lnTo>
                  <a:pt x="1812" y="2"/>
                </a:lnTo>
                <a:lnTo>
                  <a:pt x="1813" y="3"/>
                </a:lnTo>
                <a:lnTo>
                  <a:pt x="1813" y="3"/>
                </a:lnTo>
                <a:lnTo>
                  <a:pt x="1815" y="2"/>
                </a:lnTo>
                <a:lnTo>
                  <a:pt x="1815" y="4"/>
                </a:lnTo>
                <a:lnTo>
                  <a:pt x="1815" y="4"/>
                </a:lnTo>
                <a:lnTo>
                  <a:pt x="1816" y="3"/>
                </a:lnTo>
                <a:lnTo>
                  <a:pt x="1816" y="4"/>
                </a:lnTo>
                <a:lnTo>
                  <a:pt x="1816" y="3"/>
                </a:lnTo>
                <a:lnTo>
                  <a:pt x="1817" y="3"/>
                </a:lnTo>
                <a:lnTo>
                  <a:pt x="1817" y="4"/>
                </a:lnTo>
                <a:lnTo>
                  <a:pt x="1817" y="4"/>
                </a:lnTo>
                <a:lnTo>
                  <a:pt x="1818" y="3"/>
                </a:lnTo>
                <a:lnTo>
                  <a:pt x="1818" y="3"/>
                </a:lnTo>
                <a:lnTo>
                  <a:pt x="1819" y="2"/>
                </a:lnTo>
                <a:lnTo>
                  <a:pt x="1819" y="3"/>
                </a:lnTo>
                <a:lnTo>
                  <a:pt x="1819" y="2"/>
                </a:lnTo>
                <a:lnTo>
                  <a:pt x="1820" y="3"/>
                </a:lnTo>
                <a:lnTo>
                  <a:pt x="1820" y="3"/>
                </a:lnTo>
                <a:lnTo>
                  <a:pt x="1820" y="3"/>
                </a:lnTo>
                <a:lnTo>
                  <a:pt x="1821" y="4"/>
                </a:lnTo>
                <a:lnTo>
                  <a:pt x="1821" y="2"/>
                </a:lnTo>
                <a:lnTo>
                  <a:pt x="1821" y="3"/>
                </a:lnTo>
                <a:lnTo>
                  <a:pt x="1822" y="4"/>
                </a:lnTo>
                <a:lnTo>
                  <a:pt x="1822" y="3"/>
                </a:lnTo>
                <a:lnTo>
                  <a:pt x="1824" y="2"/>
                </a:lnTo>
                <a:lnTo>
                  <a:pt x="1824" y="2"/>
                </a:lnTo>
                <a:lnTo>
                  <a:pt x="1824" y="2"/>
                </a:lnTo>
                <a:lnTo>
                  <a:pt x="1825" y="4"/>
                </a:lnTo>
                <a:lnTo>
                  <a:pt x="1825" y="4"/>
                </a:lnTo>
                <a:lnTo>
                  <a:pt x="1825" y="4"/>
                </a:lnTo>
                <a:lnTo>
                  <a:pt x="1826" y="4"/>
                </a:lnTo>
                <a:lnTo>
                  <a:pt x="1826" y="4"/>
                </a:lnTo>
                <a:lnTo>
                  <a:pt x="1826" y="3"/>
                </a:lnTo>
                <a:lnTo>
                  <a:pt x="1827" y="3"/>
                </a:lnTo>
                <a:lnTo>
                  <a:pt x="1827" y="4"/>
                </a:lnTo>
                <a:lnTo>
                  <a:pt x="1828" y="2"/>
                </a:lnTo>
                <a:lnTo>
                  <a:pt x="1828" y="4"/>
                </a:lnTo>
                <a:lnTo>
                  <a:pt x="1828" y="4"/>
                </a:lnTo>
                <a:lnTo>
                  <a:pt x="1829" y="2"/>
                </a:lnTo>
                <a:lnTo>
                  <a:pt x="1829" y="3"/>
                </a:lnTo>
                <a:lnTo>
                  <a:pt x="1829" y="1"/>
                </a:lnTo>
                <a:lnTo>
                  <a:pt x="1830" y="4"/>
                </a:lnTo>
                <a:lnTo>
                  <a:pt x="1830" y="1"/>
                </a:lnTo>
                <a:lnTo>
                  <a:pt x="1830" y="3"/>
                </a:lnTo>
                <a:lnTo>
                  <a:pt x="1831" y="3"/>
                </a:lnTo>
                <a:lnTo>
                  <a:pt x="1831" y="4"/>
                </a:lnTo>
                <a:lnTo>
                  <a:pt x="1833" y="2"/>
                </a:lnTo>
                <a:lnTo>
                  <a:pt x="1833" y="2"/>
                </a:lnTo>
                <a:lnTo>
                  <a:pt x="1833" y="3"/>
                </a:lnTo>
                <a:lnTo>
                  <a:pt x="1834" y="3"/>
                </a:lnTo>
                <a:lnTo>
                  <a:pt x="1834" y="3"/>
                </a:lnTo>
                <a:lnTo>
                  <a:pt x="1834" y="4"/>
                </a:lnTo>
                <a:lnTo>
                  <a:pt x="1835" y="3"/>
                </a:lnTo>
                <a:lnTo>
                  <a:pt x="1835" y="2"/>
                </a:lnTo>
                <a:lnTo>
                  <a:pt x="1835" y="4"/>
                </a:lnTo>
                <a:lnTo>
                  <a:pt x="1836" y="4"/>
                </a:lnTo>
                <a:lnTo>
                  <a:pt x="1836" y="4"/>
                </a:lnTo>
                <a:lnTo>
                  <a:pt x="1837" y="2"/>
                </a:lnTo>
                <a:lnTo>
                  <a:pt x="1837" y="3"/>
                </a:lnTo>
                <a:lnTo>
                  <a:pt x="1837" y="4"/>
                </a:lnTo>
                <a:lnTo>
                  <a:pt x="1838" y="3"/>
                </a:lnTo>
                <a:lnTo>
                  <a:pt x="1838" y="4"/>
                </a:lnTo>
                <a:lnTo>
                  <a:pt x="1838" y="4"/>
                </a:lnTo>
                <a:lnTo>
                  <a:pt x="1839" y="4"/>
                </a:lnTo>
                <a:lnTo>
                  <a:pt x="1839" y="4"/>
                </a:lnTo>
                <a:lnTo>
                  <a:pt x="1839" y="3"/>
                </a:lnTo>
                <a:lnTo>
                  <a:pt x="1840" y="2"/>
                </a:lnTo>
                <a:lnTo>
                  <a:pt x="1840" y="3"/>
                </a:lnTo>
                <a:lnTo>
                  <a:pt x="1842" y="4"/>
                </a:lnTo>
                <a:lnTo>
                  <a:pt x="1842" y="3"/>
                </a:lnTo>
                <a:lnTo>
                  <a:pt x="1842" y="4"/>
                </a:lnTo>
                <a:lnTo>
                  <a:pt x="1843" y="3"/>
                </a:lnTo>
                <a:lnTo>
                  <a:pt x="1843" y="4"/>
                </a:lnTo>
                <a:lnTo>
                  <a:pt x="1843" y="3"/>
                </a:lnTo>
                <a:lnTo>
                  <a:pt x="1844" y="4"/>
                </a:lnTo>
                <a:lnTo>
                  <a:pt x="1844" y="4"/>
                </a:lnTo>
                <a:lnTo>
                  <a:pt x="1844" y="3"/>
                </a:lnTo>
                <a:lnTo>
                  <a:pt x="1845" y="2"/>
                </a:lnTo>
                <a:lnTo>
                  <a:pt x="1845" y="2"/>
                </a:lnTo>
                <a:lnTo>
                  <a:pt x="1846" y="4"/>
                </a:lnTo>
                <a:lnTo>
                  <a:pt x="1846" y="4"/>
                </a:lnTo>
                <a:lnTo>
                  <a:pt x="1846" y="4"/>
                </a:lnTo>
                <a:lnTo>
                  <a:pt x="1847" y="3"/>
                </a:lnTo>
                <a:lnTo>
                  <a:pt x="1847" y="4"/>
                </a:lnTo>
                <a:lnTo>
                  <a:pt x="1847" y="4"/>
                </a:lnTo>
                <a:lnTo>
                  <a:pt x="1848" y="4"/>
                </a:lnTo>
                <a:lnTo>
                  <a:pt x="1848" y="4"/>
                </a:lnTo>
                <a:lnTo>
                  <a:pt x="1848" y="3"/>
                </a:lnTo>
                <a:lnTo>
                  <a:pt x="1849" y="4"/>
                </a:lnTo>
                <a:lnTo>
                  <a:pt x="1849" y="3"/>
                </a:lnTo>
                <a:lnTo>
                  <a:pt x="1851" y="2"/>
                </a:lnTo>
                <a:lnTo>
                  <a:pt x="1851" y="4"/>
                </a:lnTo>
                <a:lnTo>
                  <a:pt x="1851" y="4"/>
                </a:lnTo>
                <a:lnTo>
                  <a:pt x="1852" y="3"/>
                </a:lnTo>
                <a:lnTo>
                  <a:pt x="1852" y="4"/>
                </a:lnTo>
                <a:lnTo>
                  <a:pt x="1852" y="2"/>
                </a:lnTo>
                <a:lnTo>
                  <a:pt x="1853" y="3"/>
                </a:lnTo>
                <a:lnTo>
                  <a:pt x="1853" y="4"/>
                </a:lnTo>
                <a:lnTo>
                  <a:pt x="1853" y="2"/>
                </a:lnTo>
                <a:lnTo>
                  <a:pt x="1854" y="2"/>
                </a:lnTo>
                <a:lnTo>
                  <a:pt x="1854" y="3"/>
                </a:lnTo>
                <a:lnTo>
                  <a:pt x="1855" y="4"/>
                </a:lnTo>
                <a:lnTo>
                  <a:pt x="1855" y="4"/>
                </a:lnTo>
                <a:lnTo>
                  <a:pt x="1855" y="2"/>
                </a:lnTo>
                <a:lnTo>
                  <a:pt x="1856" y="4"/>
                </a:lnTo>
                <a:lnTo>
                  <a:pt x="1856" y="2"/>
                </a:lnTo>
                <a:lnTo>
                  <a:pt x="1856" y="3"/>
                </a:lnTo>
                <a:lnTo>
                  <a:pt x="1857" y="4"/>
                </a:lnTo>
                <a:lnTo>
                  <a:pt x="1857" y="4"/>
                </a:lnTo>
                <a:lnTo>
                  <a:pt x="1858" y="3"/>
                </a:lnTo>
                <a:lnTo>
                  <a:pt x="1858" y="1"/>
                </a:lnTo>
                <a:lnTo>
                  <a:pt x="1858" y="2"/>
                </a:lnTo>
                <a:lnTo>
                  <a:pt x="1860" y="4"/>
                </a:lnTo>
                <a:lnTo>
                  <a:pt x="1860" y="3"/>
                </a:lnTo>
                <a:lnTo>
                  <a:pt x="1860" y="1"/>
                </a:lnTo>
                <a:lnTo>
                  <a:pt x="1861" y="4"/>
                </a:lnTo>
                <a:lnTo>
                  <a:pt x="1861" y="3"/>
                </a:lnTo>
                <a:lnTo>
                  <a:pt x="1861" y="3"/>
                </a:lnTo>
                <a:lnTo>
                  <a:pt x="1862" y="2"/>
                </a:lnTo>
                <a:lnTo>
                  <a:pt x="1862" y="3"/>
                </a:lnTo>
                <a:lnTo>
                  <a:pt x="1863" y="3"/>
                </a:lnTo>
                <a:lnTo>
                  <a:pt x="1863" y="1"/>
                </a:lnTo>
                <a:lnTo>
                  <a:pt x="1863" y="2"/>
                </a:lnTo>
                <a:lnTo>
                  <a:pt x="1864" y="3"/>
                </a:lnTo>
                <a:lnTo>
                  <a:pt x="1864" y="4"/>
                </a:lnTo>
                <a:lnTo>
                  <a:pt x="1864" y="3"/>
                </a:lnTo>
                <a:lnTo>
                  <a:pt x="1865" y="2"/>
                </a:lnTo>
                <a:lnTo>
                  <a:pt x="1865" y="3"/>
                </a:lnTo>
                <a:lnTo>
                  <a:pt x="1865" y="3"/>
                </a:lnTo>
                <a:lnTo>
                  <a:pt x="1866" y="1"/>
                </a:lnTo>
                <a:lnTo>
                  <a:pt x="1866" y="1"/>
                </a:lnTo>
                <a:lnTo>
                  <a:pt x="1867" y="2"/>
                </a:lnTo>
                <a:lnTo>
                  <a:pt x="1867" y="2"/>
                </a:lnTo>
                <a:lnTo>
                  <a:pt x="1867" y="2"/>
                </a:lnTo>
                <a:lnTo>
                  <a:pt x="1869" y="2"/>
                </a:lnTo>
                <a:lnTo>
                  <a:pt x="1869" y="2"/>
                </a:lnTo>
                <a:lnTo>
                  <a:pt x="1869" y="2"/>
                </a:lnTo>
                <a:lnTo>
                  <a:pt x="1870" y="2"/>
                </a:lnTo>
                <a:lnTo>
                  <a:pt x="1870" y="3"/>
                </a:lnTo>
                <a:lnTo>
                  <a:pt x="1870" y="3"/>
                </a:lnTo>
                <a:lnTo>
                  <a:pt x="1871" y="4"/>
                </a:lnTo>
                <a:lnTo>
                  <a:pt x="1871" y="4"/>
                </a:lnTo>
                <a:lnTo>
                  <a:pt x="1872" y="6"/>
                </a:lnTo>
                <a:lnTo>
                  <a:pt x="1872" y="4"/>
                </a:lnTo>
                <a:lnTo>
                  <a:pt x="1872" y="4"/>
                </a:lnTo>
                <a:lnTo>
                  <a:pt x="1873" y="3"/>
                </a:lnTo>
                <a:lnTo>
                  <a:pt x="1873" y="4"/>
                </a:lnTo>
                <a:lnTo>
                  <a:pt x="1873" y="2"/>
                </a:lnTo>
                <a:lnTo>
                  <a:pt x="1874" y="3"/>
                </a:lnTo>
                <a:lnTo>
                  <a:pt x="1874" y="4"/>
                </a:lnTo>
                <a:lnTo>
                  <a:pt x="1874" y="3"/>
                </a:lnTo>
                <a:lnTo>
                  <a:pt x="1875" y="3"/>
                </a:lnTo>
                <a:lnTo>
                  <a:pt x="1875" y="2"/>
                </a:lnTo>
                <a:lnTo>
                  <a:pt x="1876" y="3"/>
                </a:lnTo>
                <a:lnTo>
                  <a:pt x="1876" y="3"/>
                </a:lnTo>
                <a:lnTo>
                  <a:pt x="1876" y="4"/>
                </a:lnTo>
                <a:lnTo>
                  <a:pt x="1878" y="4"/>
                </a:lnTo>
                <a:lnTo>
                  <a:pt x="1878" y="3"/>
                </a:lnTo>
                <a:lnTo>
                  <a:pt x="1878" y="2"/>
                </a:lnTo>
                <a:lnTo>
                  <a:pt x="1879" y="4"/>
                </a:lnTo>
                <a:lnTo>
                  <a:pt x="1879" y="2"/>
                </a:lnTo>
                <a:lnTo>
                  <a:pt x="1879" y="1"/>
                </a:lnTo>
                <a:lnTo>
                  <a:pt x="1880" y="3"/>
                </a:lnTo>
                <a:lnTo>
                  <a:pt x="1880" y="4"/>
                </a:lnTo>
                <a:lnTo>
                  <a:pt x="1881" y="4"/>
                </a:lnTo>
                <a:lnTo>
                  <a:pt x="1881" y="3"/>
                </a:lnTo>
                <a:lnTo>
                  <a:pt x="1881" y="4"/>
                </a:lnTo>
                <a:lnTo>
                  <a:pt x="1882" y="4"/>
                </a:lnTo>
                <a:lnTo>
                  <a:pt x="1882" y="3"/>
                </a:lnTo>
                <a:lnTo>
                  <a:pt x="1882" y="4"/>
                </a:lnTo>
                <a:lnTo>
                  <a:pt x="1883" y="4"/>
                </a:lnTo>
                <a:lnTo>
                  <a:pt x="1883" y="3"/>
                </a:lnTo>
                <a:lnTo>
                  <a:pt x="1883" y="4"/>
                </a:lnTo>
                <a:lnTo>
                  <a:pt x="1884" y="4"/>
                </a:lnTo>
                <a:lnTo>
                  <a:pt x="1884" y="4"/>
                </a:lnTo>
                <a:lnTo>
                  <a:pt x="1885" y="3"/>
                </a:lnTo>
                <a:lnTo>
                  <a:pt x="1885" y="2"/>
                </a:lnTo>
                <a:lnTo>
                  <a:pt x="1885" y="4"/>
                </a:lnTo>
                <a:lnTo>
                  <a:pt x="1887" y="3"/>
                </a:lnTo>
                <a:lnTo>
                  <a:pt x="1887" y="3"/>
                </a:lnTo>
                <a:lnTo>
                  <a:pt x="1887" y="3"/>
                </a:lnTo>
                <a:lnTo>
                  <a:pt x="1888" y="4"/>
                </a:lnTo>
                <a:lnTo>
                  <a:pt x="1888" y="3"/>
                </a:lnTo>
                <a:lnTo>
                  <a:pt x="1888" y="4"/>
                </a:lnTo>
                <a:lnTo>
                  <a:pt x="1889" y="1"/>
                </a:lnTo>
                <a:lnTo>
                  <a:pt x="1889" y="2"/>
                </a:lnTo>
                <a:lnTo>
                  <a:pt x="1890" y="4"/>
                </a:lnTo>
                <a:lnTo>
                  <a:pt x="1890" y="3"/>
                </a:lnTo>
                <a:lnTo>
                  <a:pt x="1890" y="4"/>
                </a:lnTo>
                <a:lnTo>
                  <a:pt x="1891" y="2"/>
                </a:lnTo>
                <a:lnTo>
                  <a:pt x="1891" y="4"/>
                </a:lnTo>
                <a:lnTo>
                  <a:pt x="1891" y="4"/>
                </a:lnTo>
                <a:lnTo>
                  <a:pt x="1892" y="4"/>
                </a:lnTo>
                <a:lnTo>
                  <a:pt x="1892" y="4"/>
                </a:lnTo>
                <a:lnTo>
                  <a:pt x="1892" y="4"/>
                </a:lnTo>
                <a:lnTo>
                  <a:pt x="1893" y="3"/>
                </a:lnTo>
                <a:lnTo>
                  <a:pt x="1893" y="2"/>
                </a:lnTo>
                <a:lnTo>
                  <a:pt x="1894" y="3"/>
                </a:lnTo>
                <a:lnTo>
                  <a:pt x="1894" y="4"/>
                </a:lnTo>
                <a:lnTo>
                  <a:pt x="1894" y="3"/>
                </a:lnTo>
                <a:lnTo>
                  <a:pt x="1896" y="3"/>
                </a:lnTo>
                <a:lnTo>
                  <a:pt x="1896" y="4"/>
                </a:lnTo>
                <a:lnTo>
                  <a:pt x="1896" y="3"/>
                </a:lnTo>
                <a:lnTo>
                  <a:pt x="1897" y="3"/>
                </a:lnTo>
                <a:lnTo>
                  <a:pt x="1897" y="4"/>
                </a:lnTo>
                <a:lnTo>
                  <a:pt x="1897" y="4"/>
                </a:lnTo>
                <a:lnTo>
                  <a:pt x="1898" y="4"/>
                </a:lnTo>
                <a:lnTo>
                  <a:pt x="1898" y="2"/>
                </a:lnTo>
                <a:lnTo>
                  <a:pt x="1899" y="4"/>
                </a:lnTo>
                <a:lnTo>
                  <a:pt x="1899" y="3"/>
                </a:lnTo>
                <a:lnTo>
                  <a:pt x="1899" y="3"/>
                </a:lnTo>
                <a:lnTo>
                  <a:pt x="1900" y="4"/>
                </a:lnTo>
                <a:lnTo>
                  <a:pt x="1900" y="4"/>
                </a:lnTo>
                <a:lnTo>
                  <a:pt x="1900" y="2"/>
                </a:lnTo>
                <a:lnTo>
                  <a:pt x="1901" y="2"/>
                </a:lnTo>
                <a:lnTo>
                  <a:pt x="1901" y="2"/>
                </a:lnTo>
                <a:lnTo>
                  <a:pt x="1902" y="2"/>
                </a:lnTo>
                <a:lnTo>
                  <a:pt x="1902" y="2"/>
                </a:lnTo>
                <a:lnTo>
                  <a:pt x="1902" y="1"/>
                </a:lnTo>
                <a:lnTo>
                  <a:pt x="1903" y="4"/>
                </a:lnTo>
                <a:lnTo>
                  <a:pt x="1903" y="3"/>
                </a:lnTo>
                <a:lnTo>
                  <a:pt x="1903" y="3"/>
                </a:lnTo>
                <a:lnTo>
                  <a:pt x="1905" y="2"/>
                </a:lnTo>
                <a:lnTo>
                  <a:pt x="1905" y="4"/>
                </a:lnTo>
                <a:lnTo>
                  <a:pt x="1905" y="4"/>
                </a:lnTo>
                <a:lnTo>
                  <a:pt x="1906" y="2"/>
                </a:lnTo>
                <a:lnTo>
                  <a:pt x="1906" y="3"/>
                </a:lnTo>
                <a:lnTo>
                  <a:pt x="1907" y="3"/>
                </a:lnTo>
                <a:lnTo>
                  <a:pt x="1907" y="4"/>
                </a:lnTo>
                <a:lnTo>
                  <a:pt x="1907" y="4"/>
                </a:lnTo>
                <a:lnTo>
                  <a:pt x="1908" y="3"/>
                </a:lnTo>
                <a:lnTo>
                  <a:pt x="1908" y="3"/>
                </a:lnTo>
                <a:lnTo>
                  <a:pt x="1908" y="4"/>
                </a:lnTo>
                <a:lnTo>
                  <a:pt x="1909" y="4"/>
                </a:lnTo>
                <a:lnTo>
                  <a:pt x="1909" y="2"/>
                </a:lnTo>
                <a:lnTo>
                  <a:pt x="1909" y="3"/>
                </a:lnTo>
                <a:lnTo>
                  <a:pt x="1910" y="3"/>
                </a:lnTo>
                <a:lnTo>
                  <a:pt x="1910" y="2"/>
                </a:lnTo>
                <a:lnTo>
                  <a:pt x="1911" y="4"/>
                </a:lnTo>
                <a:lnTo>
                  <a:pt x="1911" y="4"/>
                </a:lnTo>
                <a:lnTo>
                  <a:pt x="1911" y="2"/>
                </a:lnTo>
                <a:lnTo>
                  <a:pt x="1912" y="2"/>
                </a:lnTo>
                <a:lnTo>
                  <a:pt x="1912" y="2"/>
                </a:lnTo>
                <a:lnTo>
                  <a:pt x="1912" y="4"/>
                </a:lnTo>
                <a:lnTo>
                  <a:pt x="1914" y="3"/>
                </a:lnTo>
                <a:lnTo>
                  <a:pt x="1914" y="3"/>
                </a:lnTo>
                <a:lnTo>
                  <a:pt x="1914" y="3"/>
                </a:lnTo>
                <a:lnTo>
                  <a:pt x="1915" y="4"/>
                </a:lnTo>
                <a:lnTo>
                  <a:pt x="1915" y="4"/>
                </a:lnTo>
                <a:lnTo>
                  <a:pt x="1916" y="3"/>
                </a:lnTo>
                <a:lnTo>
                  <a:pt x="1916" y="4"/>
                </a:lnTo>
                <a:lnTo>
                  <a:pt x="1916" y="3"/>
                </a:lnTo>
                <a:lnTo>
                  <a:pt x="1917" y="4"/>
                </a:lnTo>
                <a:lnTo>
                  <a:pt x="1917" y="4"/>
                </a:lnTo>
                <a:lnTo>
                  <a:pt x="1917" y="4"/>
                </a:lnTo>
                <a:lnTo>
                  <a:pt x="1918" y="3"/>
                </a:lnTo>
                <a:lnTo>
                  <a:pt x="1918" y="4"/>
                </a:lnTo>
                <a:lnTo>
                  <a:pt x="1918" y="4"/>
                </a:lnTo>
                <a:lnTo>
                  <a:pt x="1919" y="4"/>
                </a:lnTo>
                <a:lnTo>
                  <a:pt x="1919" y="4"/>
                </a:lnTo>
                <a:lnTo>
                  <a:pt x="1920" y="4"/>
                </a:lnTo>
                <a:lnTo>
                  <a:pt x="1920" y="4"/>
                </a:lnTo>
                <a:lnTo>
                  <a:pt x="1920" y="4"/>
                </a:lnTo>
                <a:lnTo>
                  <a:pt x="1921" y="4"/>
                </a:lnTo>
                <a:lnTo>
                  <a:pt x="1921" y="4"/>
                </a:lnTo>
                <a:lnTo>
                  <a:pt x="1921" y="4"/>
                </a:lnTo>
                <a:lnTo>
                  <a:pt x="1923" y="3"/>
                </a:lnTo>
                <a:lnTo>
                  <a:pt x="1923" y="3"/>
                </a:lnTo>
                <a:lnTo>
                  <a:pt x="1923" y="4"/>
                </a:lnTo>
                <a:lnTo>
                  <a:pt x="1924" y="1"/>
                </a:lnTo>
                <a:lnTo>
                  <a:pt x="1924" y="3"/>
                </a:lnTo>
                <a:lnTo>
                  <a:pt x="1925" y="3"/>
                </a:lnTo>
                <a:lnTo>
                  <a:pt x="1925" y="3"/>
                </a:lnTo>
                <a:lnTo>
                  <a:pt x="1925" y="4"/>
                </a:lnTo>
                <a:lnTo>
                  <a:pt x="1926" y="4"/>
                </a:lnTo>
                <a:lnTo>
                  <a:pt x="1926" y="3"/>
                </a:lnTo>
                <a:lnTo>
                  <a:pt x="1926" y="4"/>
                </a:lnTo>
                <a:lnTo>
                  <a:pt x="1927" y="4"/>
                </a:lnTo>
                <a:lnTo>
                  <a:pt x="1927" y="4"/>
                </a:lnTo>
                <a:lnTo>
                  <a:pt x="1927" y="3"/>
                </a:lnTo>
                <a:lnTo>
                  <a:pt x="1928" y="4"/>
                </a:lnTo>
                <a:lnTo>
                  <a:pt x="1928" y="3"/>
                </a:lnTo>
                <a:lnTo>
                  <a:pt x="1929" y="3"/>
                </a:lnTo>
                <a:lnTo>
                  <a:pt x="1929" y="4"/>
                </a:lnTo>
                <a:lnTo>
                  <a:pt x="1929" y="3"/>
                </a:lnTo>
                <a:lnTo>
                  <a:pt x="1930" y="3"/>
                </a:lnTo>
                <a:lnTo>
                  <a:pt x="1930" y="4"/>
                </a:lnTo>
                <a:lnTo>
                  <a:pt x="1930" y="2"/>
                </a:lnTo>
                <a:lnTo>
                  <a:pt x="1932" y="4"/>
                </a:lnTo>
                <a:lnTo>
                  <a:pt x="1932" y="3"/>
                </a:lnTo>
                <a:lnTo>
                  <a:pt x="1932" y="4"/>
                </a:lnTo>
                <a:lnTo>
                  <a:pt x="1933" y="3"/>
                </a:lnTo>
                <a:lnTo>
                  <a:pt x="1933" y="4"/>
                </a:lnTo>
                <a:lnTo>
                  <a:pt x="1934" y="4"/>
                </a:lnTo>
                <a:lnTo>
                  <a:pt x="1934" y="4"/>
                </a:lnTo>
                <a:lnTo>
                  <a:pt x="1934" y="4"/>
                </a:lnTo>
                <a:lnTo>
                  <a:pt x="1935" y="2"/>
                </a:lnTo>
                <a:lnTo>
                  <a:pt x="1935" y="4"/>
                </a:lnTo>
                <a:lnTo>
                  <a:pt x="1935" y="4"/>
                </a:lnTo>
                <a:lnTo>
                  <a:pt x="1936" y="4"/>
                </a:lnTo>
                <a:lnTo>
                  <a:pt x="1936" y="4"/>
                </a:lnTo>
                <a:lnTo>
                  <a:pt x="1936" y="3"/>
                </a:lnTo>
                <a:lnTo>
                  <a:pt x="1937" y="4"/>
                </a:lnTo>
                <a:lnTo>
                  <a:pt x="1937" y="4"/>
                </a:lnTo>
                <a:lnTo>
                  <a:pt x="1938" y="3"/>
                </a:lnTo>
                <a:lnTo>
                  <a:pt x="1938" y="1"/>
                </a:lnTo>
                <a:lnTo>
                  <a:pt x="1938" y="3"/>
                </a:lnTo>
                <a:lnTo>
                  <a:pt x="1939" y="4"/>
                </a:lnTo>
                <a:lnTo>
                  <a:pt x="1939" y="2"/>
                </a:lnTo>
                <a:lnTo>
                  <a:pt x="1939" y="2"/>
                </a:lnTo>
                <a:lnTo>
                  <a:pt x="1941" y="4"/>
                </a:lnTo>
                <a:lnTo>
                  <a:pt x="1941" y="2"/>
                </a:lnTo>
                <a:lnTo>
                  <a:pt x="1942" y="4"/>
                </a:lnTo>
                <a:lnTo>
                  <a:pt x="1942" y="4"/>
                </a:lnTo>
                <a:lnTo>
                  <a:pt x="1942" y="3"/>
                </a:lnTo>
                <a:lnTo>
                  <a:pt x="1943" y="2"/>
                </a:lnTo>
                <a:lnTo>
                  <a:pt x="1943" y="4"/>
                </a:lnTo>
                <a:lnTo>
                  <a:pt x="1943" y="3"/>
                </a:lnTo>
                <a:lnTo>
                  <a:pt x="1944" y="3"/>
                </a:lnTo>
                <a:lnTo>
                  <a:pt x="1944" y="4"/>
                </a:lnTo>
                <a:lnTo>
                  <a:pt x="1944" y="3"/>
                </a:lnTo>
                <a:lnTo>
                  <a:pt x="1945" y="3"/>
                </a:lnTo>
                <a:lnTo>
                  <a:pt x="1945" y="3"/>
                </a:lnTo>
                <a:lnTo>
                  <a:pt x="1946" y="4"/>
                </a:lnTo>
                <a:lnTo>
                  <a:pt x="1946" y="4"/>
                </a:lnTo>
                <a:lnTo>
                  <a:pt x="1946" y="4"/>
                </a:lnTo>
                <a:lnTo>
                  <a:pt x="1947" y="4"/>
                </a:lnTo>
                <a:lnTo>
                  <a:pt x="1947" y="3"/>
                </a:lnTo>
                <a:lnTo>
                  <a:pt x="1947" y="1"/>
                </a:lnTo>
                <a:lnTo>
                  <a:pt x="1948" y="1"/>
                </a:lnTo>
                <a:lnTo>
                  <a:pt x="1948" y="1"/>
                </a:lnTo>
                <a:lnTo>
                  <a:pt x="1948" y="2"/>
                </a:lnTo>
                <a:lnTo>
                  <a:pt x="1950" y="4"/>
                </a:lnTo>
                <a:lnTo>
                  <a:pt x="1950" y="2"/>
                </a:lnTo>
                <a:lnTo>
                  <a:pt x="1951" y="3"/>
                </a:lnTo>
                <a:lnTo>
                  <a:pt x="1951" y="4"/>
                </a:lnTo>
                <a:lnTo>
                  <a:pt x="1951" y="3"/>
                </a:lnTo>
                <a:lnTo>
                  <a:pt x="1952" y="4"/>
                </a:lnTo>
                <a:lnTo>
                  <a:pt x="1952" y="3"/>
                </a:lnTo>
                <a:lnTo>
                  <a:pt x="1952" y="3"/>
                </a:lnTo>
                <a:lnTo>
                  <a:pt x="1953" y="4"/>
                </a:lnTo>
                <a:lnTo>
                  <a:pt x="1953" y="4"/>
                </a:lnTo>
                <a:lnTo>
                  <a:pt x="1953" y="4"/>
                </a:lnTo>
                <a:lnTo>
                  <a:pt x="1954" y="4"/>
                </a:lnTo>
                <a:lnTo>
                  <a:pt x="1954" y="4"/>
                </a:lnTo>
                <a:lnTo>
                  <a:pt x="1955" y="4"/>
                </a:lnTo>
                <a:lnTo>
                  <a:pt x="1955" y="4"/>
                </a:lnTo>
                <a:lnTo>
                  <a:pt x="1955" y="3"/>
                </a:lnTo>
                <a:lnTo>
                  <a:pt x="1956" y="4"/>
                </a:lnTo>
                <a:lnTo>
                  <a:pt x="1956" y="4"/>
                </a:lnTo>
                <a:lnTo>
                  <a:pt x="1956" y="4"/>
                </a:lnTo>
                <a:lnTo>
                  <a:pt x="1957" y="4"/>
                </a:lnTo>
                <a:lnTo>
                  <a:pt x="1957" y="4"/>
                </a:lnTo>
                <a:lnTo>
                  <a:pt x="1957" y="4"/>
                </a:lnTo>
                <a:lnTo>
                  <a:pt x="1959" y="2"/>
                </a:lnTo>
                <a:lnTo>
                  <a:pt x="1959" y="4"/>
                </a:lnTo>
                <a:lnTo>
                  <a:pt x="1960" y="4"/>
                </a:lnTo>
                <a:lnTo>
                  <a:pt x="1960" y="3"/>
                </a:lnTo>
                <a:lnTo>
                  <a:pt x="1960" y="3"/>
                </a:lnTo>
                <a:lnTo>
                  <a:pt x="1961" y="2"/>
                </a:lnTo>
                <a:lnTo>
                  <a:pt x="1961" y="4"/>
                </a:lnTo>
                <a:lnTo>
                  <a:pt x="1961" y="4"/>
                </a:lnTo>
                <a:lnTo>
                  <a:pt x="1962" y="3"/>
                </a:lnTo>
                <a:lnTo>
                  <a:pt x="1962" y="3"/>
                </a:lnTo>
                <a:lnTo>
                  <a:pt x="1962" y="3"/>
                </a:lnTo>
                <a:lnTo>
                  <a:pt x="1963" y="2"/>
                </a:lnTo>
                <a:lnTo>
                  <a:pt x="1963" y="4"/>
                </a:lnTo>
                <a:lnTo>
                  <a:pt x="1964" y="3"/>
                </a:lnTo>
                <a:lnTo>
                  <a:pt x="1964" y="3"/>
                </a:lnTo>
                <a:lnTo>
                  <a:pt x="1964" y="3"/>
                </a:lnTo>
                <a:lnTo>
                  <a:pt x="1965" y="4"/>
                </a:lnTo>
                <a:lnTo>
                  <a:pt x="1965" y="4"/>
                </a:lnTo>
                <a:lnTo>
                  <a:pt x="1965" y="3"/>
                </a:lnTo>
                <a:lnTo>
                  <a:pt x="1966" y="4"/>
                </a:lnTo>
                <a:lnTo>
                  <a:pt x="1966" y="4"/>
                </a:lnTo>
                <a:lnTo>
                  <a:pt x="1966" y="3"/>
                </a:lnTo>
                <a:lnTo>
                  <a:pt x="1968" y="2"/>
                </a:lnTo>
                <a:lnTo>
                  <a:pt x="1968" y="4"/>
                </a:lnTo>
                <a:lnTo>
                  <a:pt x="1969" y="4"/>
                </a:lnTo>
                <a:lnTo>
                  <a:pt x="1969" y="3"/>
                </a:lnTo>
                <a:lnTo>
                  <a:pt x="1969" y="4"/>
                </a:lnTo>
                <a:lnTo>
                  <a:pt x="1970" y="3"/>
                </a:lnTo>
                <a:lnTo>
                  <a:pt x="1970" y="4"/>
                </a:lnTo>
                <a:lnTo>
                  <a:pt x="1970" y="3"/>
                </a:lnTo>
                <a:lnTo>
                  <a:pt x="1971" y="4"/>
                </a:lnTo>
                <a:lnTo>
                  <a:pt x="1971" y="4"/>
                </a:lnTo>
                <a:lnTo>
                  <a:pt x="1971" y="4"/>
                </a:lnTo>
                <a:lnTo>
                  <a:pt x="1972" y="2"/>
                </a:lnTo>
                <a:lnTo>
                  <a:pt x="1972" y="3"/>
                </a:lnTo>
                <a:lnTo>
                  <a:pt x="1973" y="4"/>
                </a:lnTo>
                <a:lnTo>
                  <a:pt x="1973" y="3"/>
                </a:lnTo>
                <a:lnTo>
                  <a:pt x="1973" y="4"/>
                </a:lnTo>
                <a:lnTo>
                  <a:pt x="1974" y="4"/>
                </a:lnTo>
                <a:lnTo>
                  <a:pt x="1974" y="5"/>
                </a:lnTo>
                <a:lnTo>
                  <a:pt x="1974" y="2"/>
                </a:lnTo>
                <a:lnTo>
                  <a:pt x="1975" y="3"/>
                </a:lnTo>
                <a:lnTo>
                  <a:pt x="1975" y="3"/>
                </a:lnTo>
                <a:lnTo>
                  <a:pt x="1975" y="4"/>
                </a:lnTo>
                <a:lnTo>
                  <a:pt x="1977" y="3"/>
                </a:lnTo>
                <a:lnTo>
                  <a:pt x="1977" y="3"/>
                </a:lnTo>
                <a:lnTo>
                  <a:pt x="1978" y="4"/>
                </a:lnTo>
                <a:lnTo>
                  <a:pt x="1978" y="4"/>
                </a:lnTo>
                <a:lnTo>
                  <a:pt x="1978" y="4"/>
                </a:lnTo>
                <a:lnTo>
                  <a:pt x="1979" y="3"/>
                </a:lnTo>
                <a:lnTo>
                  <a:pt x="1979" y="3"/>
                </a:lnTo>
                <a:lnTo>
                  <a:pt x="1979" y="4"/>
                </a:lnTo>
                <a:lnTo>
                  <a:pt x="1980" y="3"/>
                </a:lnTo>
                <a:lnTo>
                  <a:pt x="1980" y="4"/>
                </a:lnTo>
                <a:lnTo>
                  <a:pt x="1980" y="4"/>
                </a:lnTo>
                <a:lnTo>
                  <a:pt x="1981" y="4"/>
                </a:lnTo>
                <a:lnTo>
                  <a:pt x="1981" y="4"/>
                </a:lnTo>
                <a:lnTo>
                  <a:pt x="1982" y="3"/>
                </a:lnTo>
                <a:lnTo>
                  <a:pt x="1982" y="3"/>
                </a:lnTo>
                <a:lnTo>
                  <a:pt x="1982" y="4"/>
                </a:lnTo>
                <a:lnTo>
                  <a:pt x="1983" y="4"/>
                </a:lnTo>
                <a:lnTo>
                  <a:pt x="1983" y="4"/>
                </a:lnTo>
                <a:lnTo>
                  <a:pt x="1983" y="3"/>
                </a:lnTo>
                <a:lnTo>
                  <a:pt x="1984" y="4"/>
                </a:lnTo>
                <a:lnTo>
                  <a:pt x="1984" y="2"/>
                </a:lnTo>
                <a:lnTo>
                  <a:pt x="1986" y="3"/>
                </a:lnTo>
                <a:lnTo>
                  <a:pt x="1986" y="3"/>
                </a:lnTo>
                <a:lnTo>
                  <a:pt x="1986" y="3"/>
                </a:lnTo>
                <a:lnTo>
                  <a:pt x="1987" y="2"/>
                </a:lnTo>
                <a:lnTo>
                  <a:pt x="1987" y="4"/>
                </a:lnTo>
                <a:lnTo>
                  <a:pt x="1987" y="4"/>
                </a:lnTo>
                <a:lnTo>
                  <a:pt x="1988" y="4"/>
                </a:lnTo>
                <a:lnTo>
                  <a:pt x="1988" y="4"/>
                </a:lnTo>
                <a:lnTo>
                  <a:pt x="1988" y="4"/>
                </a:lnTo>
                <a:lnTo>
                  <a:pt x="1989" y="3"/>
                </a:lnTo>
                <a:lnTo>
                  <a:pt x="1989" y="4"/>
                </a:lnTo>
                <a:lnTo>
                  <a:pt x="1990" y="4"/>
                </a:lnTo>
                <a:lnTo>
                  <a:pt x="1990" y="3"/>
                </a:lnTo>
                <a:lnTo>
                  <a:pt x="1990" y="4"/>
                </a:lnTo>
                <a:lnTo>
                  <a:pt x="1991" y="2"/>
                </a:lnTo>
                <a:lnTo>
                  <a:pt x="1991" y="4"/>
                </a:lnTo>
                <a:lnTo>
                  <a:pt x="1991" y="3"/>
                </a:lnTo>
                <a:lnTo>
                  <a:pt x="1992" y="3"/>
                </a:lnTo>
                <a:lnTo>
                  <a:pt x="1992" y="2"/>
                </a:lnTo>
                <a:lnTo>
                  <a:pt x="1992" y="3"/>
                </a:lnTo>
                <a:lnTo>
                  <a:pt x="1993" y="3"/>
                </a:lnTo>
                <a:lnTo>
                  <a:pt x="1993" y="3"/>
                </a:lnTo>
                <a:lnTo>
                  <a:pt x="1994" y="3"/>
                </a:lnTo>
                <a:lnTo>
                  <a:pt x="1994" y="1"/>
                </a:lnTo>
                <a:lnTo>
                  <a:pt x="1994" y="1"/>
                </a:lnTo>
                <a:lnTo>
                  <a:pt x="1996" y="4"/>
                </a:lnTo>
                <a:lnTo>
                  <a:pt x="1996" y="4"/>
                </a:lnTo>
                <a:lnTo>
                  <a:pt x="1996" y="4"/>
                </a:lnTo>
                <a:lnTo>
                  <a:pt x="1997" y="4"/>
                </a:lnTo>
                <a:lnTo>
                  <a:pt x="1997" y="4"/>
                </a:lnTo>
                <a:lnTo>
                  <a:pt x="1997" y="4"/>
                </a:lnTo>
                <a:lnTo>
                  <a:pt x="1998" y="3"/>
                </a:lnTo>
                <a:lnTo>
                  <a:pt x="1998" y="4"/>
                </a:lnTo>
                <a:lnTo>
                  <a:pt x="1999" y="3"/>
                </a:lnTo>
                <a:lnTo>
                  <a:pt x="1999" y="4"/>
                </a:lnTo>
                <a:lnTo>
                  <a:pt x="1999" y="4"/>
                </a:lnTo>
                <a:lnTo>
                  <a:pt x="2000" y="4"/>
                </a:lnTo>
                <a:lnTo>
                  <a:pt x="2000" y="4"/>
                </a:lnTo>
                <a:lnTo>
                  <a:pt x="2000" y="3"/>
                </a:lnTo>
                <a:lnTo>
                  <a:pt x="2001" y="4"/>
                </a:lnTo>
                <a:lnTo>
                  <a:pt x="2001" y="4"/>
                </a:lnTo>
                <a:lnTo>
                  <a:pt x="2001" y="4"/>
                </a:lnTo>
                <a:lnTo>
                  <a:pt x="2002" y="4"/>
                </a:lnTo>
                <a:lnTo>
                  <a:pt x="2002" y="3"/>
                </a:lnTo>
                <a:lnTo>
                  <a:pt x="2003" y="4"/>
                </a:lnTo>
                <a:lnTo>
                  <a:pt x="2003" y="2"/>
                </a:lnTo>
                <a:lnTo>
                  <a:pt x="2003" y="4"/>
                </a:lnTo>
                <a:lnTo>
                  <a:pt x="2005" y="3"/>
                </a:lnTo>
                <a:lnTo>
                  <a:pt x="2005" y="4"/>
                </a:lnTo>
                <a:lnTo>
                  <a:pt x="2005" y="3"/>
                </a:lnTo>
                <a:lnTo>
                  <a:pt x="2006" y="4"/>
                </a:lnTo>
                <a:lnTo>
                  <a:pt x="2006" y="4"/>
                </a:lnTo>
                <a:lnTo>
                  <a:pt x="2006" y="4"/>
                </a:lnTo>
                <a:lnTo>
                  <a:pt x="2007" y="3"/>
                </a:lnTo>
                <a:lnTo>
                  <a:pt x="2007" y="3"/>
                </a:lnTo>
                <a:lnTo>
                  <a:pt x="2008" y="4"/>
                </a:lnTo>
                <a:lnTo>
                  <a:pt x="2008" y="4"/>
                </a:lnTo>
                <a:lnTo>
                  <a:pt x="2008" y="3"/>
                </a:lnTo>
                <a:lnTo>
                  <a:pt x="2009" y="3"/>
                </a:lnTo>
                <a:lnTo>
                  <a:pt x="2009" y="4"/>
                </a:lnTo>
                <a:lnTo>
                  <a:pt x="2009" y="4"/>
                </a:lnTo>
                <a:lnTo>
                  <a:pt x="2010" y="4"/>
                </a:lnTo>
                <a:lnTo>
                  <a:pt x="2010" y="3"/>
                </a:lnTo>
                <a:lnTo>
                  <a:pt x="2010" y="2"/>
                </a:lnTo>
                <a:lnTo>
                  <a:pt x="2011" y="4"/>
                </a:lnTo>
                <a:lnTo>
                  <a:pt x="2011" y="3"/>
                </a:lnTo>
                <a:lnTo>
                  <a:pt x="2012" y="4"/>
                </a:lnTo>
                <a:lnTo>
                  <a:pt x="2012" y="3"/>
                </a:lnTo>
                <a:lnTo>
                  <a:pt x="2012" y="4"/>
                </a:lnTo>
                <a:lnTo>
                  <a:pt x="2014" y="4"/>
                </a:lnTo>
                <a:lnTo>
                  <a:pt x="2014" y="5"/>
                </a:lnTo>
                <a:lnTo>
                  <a:pt x="2014" y="2"/>
                </a:lnTo>
                <a:lnTo>
                  <a:pt x="2015" y="3"/>
                </a:lnTo>
                <a:lnTo>
                  <a:pt x="2015" y="3"/>
                </a:lnTo>
                <a:lnTo>
                  <a:pt x="2015" y="4"/>
                </a:lnTo>
                <a:lnTo>
                  <a:pt x="2016" y="4"/>
                </a:lnTo>
                <a:lnTo>
                  <a:pt x="2016" y="3"/>
                </a:lnTo>
                <a:lnTo>
                  <a:pt x="2017" y="4"/>
                </a:lnTo>
                <a:lnTo>
                  <a:pt x="2017" y="2"/>
                </a:lnTo>
                <a:lnTo>
                  <a:pt x="2017" y="3"/>
                </a:lnTo>
                <a:lnTo>
                  <a:pt x="2018" y="3"/>
                </a:lnTo>
                <a:lnTo>
                  <a:pt x="2018" y="2"/>
                </a:lnTo>
                <a:lnTo>
                  <a:pt x="2018" y="4"/>
                </a:lnTo>
                <a:lnTo>
                  <a:pt x="2019" y="4"/>
                </a:lnTo>
                <a:lnTo>
                  <a:pt x="2019" y="4"/>
                </a:lnTo>
                <a:lnTo>
                  <a:pt x="2019" y="3"/>
                </a:lnTo>
                <a:lnTo>
                  <a:pt x="2020" y="3"/>
                </a:lnTo>
                <a:lnTo>
                  <a:pt x="2020" y="3"/>
                </a:lnTo>
                <a:lnTo>
                  <a:pt x="2021" y="3"/>
                </a:lnTo>
                <a:lnTo>
                  <a:pt x="2021" y="3"/>
                </a:lnTo>
                <a:lnTo>
                  <a:pt x="2021" y="3"/>
                </a:lnTo>
                <a:lnTo>
                  <a:pt x="2023" y="2"/>
                </a:lnTo>
                <a:lnTo>
                  <a:pt x="2023" y="3"/>
                </a:lnTo>
                <a:lnTo>
                  <a:pt x="2023" y="2"/>
                </a:lnTo>
                <a:lnTo>
                  <a:pt x="2024" y="4"/>
                </a:lnTo>
                <a:lnTo>
                  <a:pt x="2024" y="4"/>
                </a:lnTo>
                <a:lnTo>
                  <a:pt x="2024" y="3"/>
                </a:lnTo>
                <a:lnTo>
                  <a:pt x="2025" y="2"/>
                </a:lnTo>
                <a:lnTo>
                  <a:pt x="2025" y="4"/>
                </a:lnTo>
                <a:lnTo>
                  <a:pt x="2026" y="3"/>
                </a:lnTo>
                <a:lnTo>
                  <a:pt x="2026" y="3"/>
                </a:lnTo>
                <a:lnTo>
                  <a:pt x="2026" y="1"/>
                </a:lnTo>
                <a:lnTo>
                  <a:pt x="2027" y="3"/>
                </a:lnTo>
                <a:lnTo>
                  <a:pt x="2027" y="4"/>
                </a:lnTo>
                <a:lnTo>
                  <a:pt x="2027" y="3"/>
                </a:lnTo>
                <a:lnTo>
                  <a:pt x="2028" y="3"/>
                </a:lnTo>
                <a:lnTo>
                  <a:pt x="2028" y="1"/>
                </a:lnTo>
                <a:lnTo>
                  <a:pt x="2029" y="3"/>
                </a:lnTo>
                <a:lnTo>
                  <a:pt x="2029" y="4"/>
                </a:lnTo>
                <a:lnTo>
                  <a:pt x="2029" y="3"/>
                </a:lnTo>
                <a:lnTo>
                  <a:pt x="2030" y="2"/>
                </a:lnTo>
                <a:lnTo>
                  <a:pt x="2030" y="4"/>
                </a:lnTo>
                <a:lnTo>
                  <a:pt x="2030" y="2"/>
                </a:lnTo>
                <a:lnTo>
                  <a:pt x="2032" y="4"/>
                </a:lnTo>
                <a:lnTo>
                  <a:pt x="2032" y="3"/>
                </a:lnTo>
                <a:lnTo>
                  <a:pt x="2032" y="2"/>
                </a:lnTo>
                <a:lnTo>
                  <a:pt x="2033" y="3"/>
                </a:lnTo>
                <a:lnTo>
                  <a:pt x="2033" y="3"/>
                </a:lnTo>
                <a:lnTo>
                  <a:pt x="2034" y="4"/>
                </a:lnTo>
                <a:lnTo>
                  <a:pt x="2034" y="3"/>
                </a:lnTo>
                <a:lnTo>
                  <a:pt x="2034" y="4"/>
                </a:lnTo>
                <a:lnTo>
                  <a:pt x="2035" y="4"/>
                </a:lnTo>
                <a:lnTo>
                  <a:pt x="2035" y="4"/>
                </a:lnTo>
                <a:lnTo>
                  <a:pt x="2035" y="3"/>
                </a:lnTo>
                <a:lnTo>
                  <a:pt x="2036" y="4"/>
                </a:lnTo>
                <a:lnTo>
                  <a:pt x="2036" y="3"/>
                </a:lnTo>
                <a:lnTo>
                  <a:pt x="2036" y="4"/>
                </a:lnTo>
                <a:lnTo>
                  <a:pt x="2037" y="4"/>
                </a:lnTo>
                <a:lnTo>
                  <a:pt x="2037" y="3"/>
                </a:lnTo>
                <a:lnTo>
                  <a:pt x="2038" y="3"/>
                </a:lnTo>
                <a:lnTo>
                  <a:pt x="2038" y="4"/>
                </a:lnTo>
                <a:lnTo>
                  <a:pt x="2038" y="2"/>
                </a:lnTo>
                <a:lnTo>
                  <a:pt x="2039" y="3"/>
                </a:lnTo>
                <a:lnTo>
                  <a:pt x="2039" y="3"/>
                </a:lnTo>
                <a:lnTo>
                  <a:pt x="2039" y="4"/>
                </a:lnTo>
                <a:lnTo>
                  <a:pt x="2041" y="3"/>
                </a:lnTo>
                <a:lnTo>
                  <a:pt x="2041" y="4"/>
                </a:lnTo>
                <a:lnTo>
                  <a:pt x="2041" y="4"/>
                </a:lnTo>
                <a:lnTo>
                  <a:pt x="2042" y="4"/>
                </a:lnTo>
                <a:lnTo>
                  <a:pt x="2042" y="3"/>
                </a:lnTo>
                <a:lnTo>
                  <a:pt x="2043" y="3"/>
                </a:lnTo>
                <a:lnTo>
                  <a:pt x="2043" y="4"/>
                </a:lnTo>
                <a:lnTo>
                  <a:pt x="2043" y="3"/>
                </a:lnTo>
                <a:lnTo>
                  <a:pt x="2044" y="3"/>
                </a:lnTo>
                <a:lnTo>
                  <a:pt x="2044" y="4"/>
                </a:lnTo>
                <a:lnTo>
                  <a:pt x="2044" y="3"/>
                </a:lnTo>
                <a:lnTo>
                  <a:pt x="2045" y="4"/>
                </a:lnTo>
                <a:lnTo>
                  <a:pt x="2045" y="4"/>
                </a:lnTo>
                <a:lnTo>
                  <a:pt x="2045" y="4"/>
                </a:lnTo>
                <a:lnTo>
                  <a:pt x="2046" y="4"/>
                </a:lnTo>
                <a:lnTo>
                  <a:pt x="2046" y="4"/>
                </a:lnTo>
                <a:lnTo>
                  <a:pt x="2047" y="4"/>
                </a:lnTo>
                <a:lnTo>
                  <a:pt x="2047" y="3"/>
                </a:lnTo>
                <a:lnTo>
                  <a:pt x="2047" y="3"/>
                </a:lnTo>
                <a:lnTo>
                  <a:pt x="2048" y="2"/>
                </a:lnTo>
                <a:lnTo>
                  <a:pt x="2048" y="3"/>
                </a:lnTo>
                <a:lnTo>
                  <a:pt x="2048" y="4"/>
                </a:lnTo>
                <a:lnTo>
                  <a:pt x="2050" y="4"/>
                </a:lnTo>
                <a:lnTo>
                  <a:pt x="2050" y="3"/>
                </a:lnTo>
                <a:lnTo>
                  <a:pt x="2050" y="4"/>
                </a:lnTo>
                <a:lnTo>
                  <a:pt x="2051" y="3"/>
                </a:lnTo>
                <a:lnTo>
                  <a:pt x="2051" y="3"/>
                </a:lnTo>
                <a:lnTo>
                  <a:pt x="2052" y="4"/>
                </a:lnTo>
                <a:lnTo>
                  <a:pt x="2052" y="3"/>
                </a:lnTo>
                <a:lnTo>
                  <a:pt x="2052" y="3"/>
                </a:lnTo>
                <a:lnTo>
                  <a:pt x="2053" y="4"/>
                </a:lnTo>
                <a:lnTo>
                  <a:pt x="2053" y="2"/>
                </a:lnTo>
                <a:lnTo>
                  <a:pt x="2053" y="3"/>
                </a:lnTo>
                <a:lnTo>
                  <a:pt x="2054" y="4"/>
                </a:lnTo>
                <a:lnTo>
                  <a:pt x="2054" y="2"/>
                </a:lnTo>
                <a:lnTo>
                  <a:pt x="2054" y="4"/>
                </a:lnTo>
                <a:lnTo>
                  <a:pt x="2055" y="3"/>
                </a:lnTo>
                <a:lnTo>
                  <a:pt x="2055" y="4"/>
                </a:lnTo>
                <a:lnTo>
                  <a:pt x="2056" y="4"/>
                </a:lnTo>
                <a:lnTo>
                  <a:pt x="2056" y="4"/>
                </a:lnTo>
                <a:lnTo>
                  <a:pt x="2056" y="4"/>
                </a:lnTo>
                <a:lnTo>
                  <a:pt x="2057" y="4"/>
                </a:lnTo>
                <a:lnTo>
                  <a:pt x="2057" y="4"/>
                </a:lnTo>
                <a:lnTo>
                  <a:pt x="2057" y="2"/>
                </a:lnTo>
                <a:lnTo>
                  <a:pt x="2059" y="3"/>
                </a:lnTo>
                <a:lnTo>
                  <a:pt x="2059" y="4"/>
                </a:lnTo>
                <a:lnTo>
                  <a:pt x="2059" y="4"/>
                </a:lnTo>
                <a:lnTo>
                  <a:pt x="2060" y="4"/>
                </a:lnTo>
                <a:lnTo>
                  <a:pt x="2060" y="3"/>
                </a:lnTo>
                <a:lnTo>
                  <a:pt x="2061" y="4"/>
                </a:lnTo>
                <a:lnTo>
                  <a:pt x="2061" y="2"/>
                </a:lnTo>
                <a:lnTo>
                  <a:pt x="2061" y="4"/>
                </a:lnTo>
                <a:lnTo>
                  <a:pt x="2062" y="3"/>
                </a:lnTo>
                <a:lnTo>
                  <a:pt x="2062" y="3"/>
                </a:lnTo>
                <a:lnTo>
                  <a:pt x="2062" y="3"/>
                </a:lnTo>
                <a:lnTo>
                  <a:pt x="2063" y="3"/>
                </a:lnTo>
                <a:lnTo>
                  <a:pt x="2063" y="3"/>
                </a:lnTo>
                <a:lnTo>
                  <a:pt x="2063" y="4"/>
                </a:lnTo>
                <a:lnTo>
                  <a:pt x="2064" y="3"/>
                </a:lnTo>
                <a:lnTo>
                  <a:pt x="2064" y="4"/>
                </a:lnTo>
                <a:lnTo>
                  <a:pt x="2065" y="4"/>
                </a:lnTo>
                <a:lnTo>
                  <a:pt x="2065" y="4"/>
                </a:lnTo>
                <a:lnTo>
                  <a:pt x="2065" y="4"/>
                </a:lnTo>
                <a:lnTo>
                  <a:pt x="2066" y="3"/>
                </a:lnTo>
                <a:lnTo>
                  <a:pt x="2066" y="3"/>
                </a:lnTo>
                <a:lnTo>
                  <a:pt x="2066" y="4"/>
                </a:lnTo>
                <a:lnTo>
                  <a:pt x="2068" y="3"/>
                </a:lnTo>
                <a:lnTo>
                  <a:pt x="2068" y="3"/>
                </a:lnTo>
                <a:lnTo>
                  <a:pt x="2068" y="3"/>
                </a:lnTo>
                <a:lnTo>
                  <a:pt x="2069" y="4"/>
                </a:lnTo>
                <a:lnTo>
                  <a:pt x="2069" y="3"/>
                </a:lnTo>
                <a:lnTo>
                  <a:pt x="2070" y="4"/>
                </a:lnTo>
                <a:lnTo>
                  <a:pt x="2070" y="3"/>
                </a:lnTo>
                <a:lnTo>
                  <a:pt x="2070" y="4"/>
                </a:lnTo>
                <a:lnTo>
                  <a:pt x="2071" y="3"/>
                </a:lnTo>
                <a:lnTo>
                  <a:pt x="2071" y="4"/>
                </a:lnTo>
                <a:lnTo>
                  <a:pt x="2071" y="4"/>
                </a:lnTo>
                <a:lnTo>
                  <a:pt x="2072" y="3"/>
                </a:lnTo>
                <a:lnTo>
                  <a:pt x="2072" y="4"/>
                </a:lnTo>
                <a:lnTo>
                  <a:pt x="2073" y="4"/>
                </a:lnTo>
                <a:lnTo>
                  <a:pt x="2073" y="4"/>
                </a:lnTo>
                <a:lnTo>
                  <a:pt x="2073" y="3"/>
                </a:lnTo>
                <a:lnTo>
                  <a:pt x="2074" y="3"/>
                </a:lnTo>
                <a:lnTo>
                  <a:pt x="2074" y="3"/>
                </a:lnTo>
                <a:lnTo>
                  <a:pt x="2074" y="4"/>
                </a:lnTo>
                <a:lnTo>
                  <a:pt x="2075" y="4"/>
                </a:lnTo>
                <a:lnTo>
                  <a:pt x="2075" y="3"/>
                </a:lnTo>
                <a:lnTo>
                  <a:pt x="2075" y="2"/>
                </a:lnTo>
                <a:lnTo>
                  <a:pt x="2077" y="3"/>
                </a:lnTo>
                <a:lnTo>
                  <a:pt x="2077" y="4"/>
                </a:lnTo>
                <a:lnTo>
                  <a:pt x="2078" y="3"/>
                </a:lnTo>
                <a:lnTo>
                  <a:pt x="2078" y="3"/>
                </a:lnTo>
                <a:lnTo>
                  <a:pt x="2078" y="4"/>
                </a:lnTo>
                <a:lnTo>
                  <a:pt x="2079" y="4"/>
                </a:lnTo>
                <a:lnTo>
                  <a:pt x="2079" y="4"/>
                </a:lnTo>
                <a:lnTo>
                  <a:pt x="2079" y="4"/>
                </a:lnTo>
                <a:lnTo>
                  <a:pt x="2080" y="4"/>
                </a:lnTo>
                <a:lnTo>
                  <a:pt x="2080" y="3"/>
                </a:lnTo>
                <a:lnTo>
                  <a:pt x="2080" y="3"/>
                </a:lnTo>
                <a:lnTo>
                  <a:pt x="2081" y="4"/>
                </a:lnTo>
                <a:lnTo>
                  <a:pt x="2081" y="4"/>
                </a:lnTo>
                <a:lnTo>
                  <a:pt x="2082" y="4"/>
                </a:lnTo>
                <a:lnTo>
                  <a:pt x="2082" y="4"/>
                </a:lnTo>
                <a:lnTo>
                  <a:pt x="2082" y="5"/>
                </a:lnTo>
                <a:lnTo>
                  <a:pt x="2083" y="4"/>
                </a:lnTo>
                <a:lnTo>
                  <a:pt x="2083" y="5"/>
                </a:lnTo>
                <a:lnTo>
                  <a:pt x="2083" y="3"/>
                </a:lnTo>
                <a:lnTo>
                  <a:pt x="2084" y="4"/>
                </a:lnTo>
                <a:lnTo>
                  <a:pt x="2084" y="4"/>
                </a:lnTo>
                <a:lnTo>
                  <a:pt x="2084" y="5"/>
                </a:lnTo>
                <a:lnTo>
                  <a:pt x="2086" y="4"/>
                </a:lnTo>
                <a:lnTo>
                  <a:pt x="2086" y="4"/>
                </a:lnTo>
                <a:lnTo>
                  <a:pt x="2087" y="4"/>
                </a:lnTo>
                <a:lnTo>
                  <a:pt x="2087" y="4"/>
                </a:lnTo>
                <a:lnTo>
                  <a:pt x="2087" y="3"/>
                </a:lnTo>
                <a:lnTo>
                  <a:pt x="2088" y="3"/>
                </a:lnTo>
                <a:lnTo>
                  <a:pt x="2088" y="3"/>
                </a:lnTo>
                <a:lnTo>
                  <a:pt x="2088" y="3"/>
                </a:lnTo>
                <a:lnTo>
                  <a:pt x="2089" y="4"/>
                </a:lnTo>
                <a:lnTo>
                  <a:pt x="2089" y="2"/>
                </a:lnTo>
                <a:lnTo>
                  <a:pt x="2089" y="4"/>
                </a:lnTo>
                <a:lnTo>
                  <a:pt x="2090" y="4"/>
                </a:lnTo>
                <a:lnTo>
                  <a:pt x="2090" y="3"/>
                </a:lnTo>
                <a:lnTo>
                  <a:pt x="2091" y="5"/>
                </a:lnTo>
                <a:lnTo>
                  <a:pt x="2091" y="4"/>
                </a:lnTo>
                <a:lnTo>
                  <a:pt x="2091" y="4"/>
                </a:lnTo>
                <a:lnTo>
                  <a:pt x="2092" y="4"/>
                </a:lnTo>
                <a:lnTo>
                  <a:pt x="2092" y="4"/>
                </a:lnTo>
                <a:lnTo>
                  <a:pt x="2092" y="3"/>
                </a:lnTo>
                <a:lnTo>
                  <a:pt x="2093" y="2"/>
                </a:lnTo>
                <a:lnTo>
                  <a:pt x="2093" y="3"/>
                </a:lnTo>
                <a:lnTo>
                  <a:pt x="2093" y="4"/>
                </a:lnTo>
                <a:lnTo>
                  <a:pt x="2095" y="3"/>
                </a:lnTo>
                <a:lnTo>
                  <a:pt x="2095" y="2"/>
                </a:lnTo>
                <a:lnTo>
                  <a:pt x="2096" y="3"/>
                </a:lnTo>
                <a:lnTo>
                  <a:pt x="2096" y="4"/>
                </a:lnTo>
                <a:lnTo>
                  <a:pt x="2096" y="1"/>
                </a:lnTo>
                <a:lnTo>
                  <a:pt x="2097" y="4"/>
                </a:lnTo>
                <a:lnTo>
                  <a:pt x="2097" y="3"/>
                </a:lnTo>
                <a:lnTo>
                  <a:pt x="2097" y="3"/>
                </a:lnTo>
                <a:lnTo>
                  <a:pt x="2098" y="4"/>
                </a:lnTo>
                <a:lnTo>
                  <a:pt x="2098" y="3"/>
                </a:lnTo>
                <a:lnTo>
                  <a:pt x="2098" y="2"/>
                </a:lnTo>
                <a:lnTo>
                  <a:pt x="2099" y="4"/>
                </a:lnTo>
                <a:lnTo>
                  <a:pt x="2099" y="5"/>
                </a:lnTo>
                <a:lnTo>
                  <a:pt x="2100" y="2"/>
                </a:lnTo>
                <a:lnTo>
                  <a:pt x="2100" y="4"/>
                </a:lnTo>
                <a:lnTo>
                  <a:pt x="2100" y="4"/>
                </a:lnTo>
                <a:lnTo>
                  <a:pt x="2101" y="4"/>
                </a:lnTo>
                <a:lnTo>
                  <a:pt x="2101" y="4"/>
                </a:lnTo>
                <a:lnTo>
                  <a:pt x="2101" y="4"/>
                </a:lnTo>
                <a:lnTo>
                  <a:pt x="2102" y="3"/>
                </a:lnTo>
                <a:lnTo>
                  <a:pt x="2102" y="4"/>
                </a:lnTo>
                <a:lnTo>
                  <a:pt x="2102" y="3"/>
                </a:lnTo>
                <a:lnTo>
                  <a:pt x="2104" y="4"/>
                </a:lnTo>
                <a:lnTo>
                  <a:pt x="2104" y="1"/>
                </a:lnTo>
                <a:lnTo>
                  <a:pt x="2105" y="3"/>
                </a:lnTo>
                <a:lnTo>
                  <a:pt x="2105" y="3"/>
                </a:lnTo>
                <a:lnTo>
                  <a:pt x="2105" y="3"/>
                </a:lnTo>
                <a:lnTo>
                  <a:pt x="2106" y="4"/>
                </a:lnTo>
                <a:lnTo>
                  <a:pt x="2106" y="2"/>
                </a:lnTo>
                <a:lnTo>
                  <a:pt x="2106" y="3"/>
                </a:lnTo>
                <a:lnTo>
                  <a:pt x="2107" y="1"/>
                </a:lnTo>
                <a:lnTo>
                  <a:pt x="2107" y="2"/>
                </a:lnTo>
                <a:lnTo>
                  <a:pt x="2107" y="1"/>
                </a:lnTo>
                <a:lnTo>
                  <a:pt x="2108" y="4"/>
                </a:lnTo>
                <a:lnTo>
                  <a:pt x="2108" y="4"/>
                </a:lnTo>
                <a:lnTo>
                  <a:pt x="2109" y="3"/>
                </a:lnTo>
                <a:lnTo>
                  <a:pt x="2109" y="3"/>
                </a:lnTo>
                <a:lnTo>
                  <a:pt x="2109" y="2"/>
                </a:lnTo>
                <a:lnTo>
                  <a:pt x="2110" y="3"/>
                </a:lnTo>
                <a:lnTo>
                  <a:pt x="2110" y="2"/>
                </a:lnTo>
                <a:lnTo>
                  <a:pt x="2110" y="3"/>
                </a:lnTo>
                <a:lnTo>
                  <a:pt x="2111" y="3"/>
                </a:lnTo>
                <a:lnTo>
                  <a:pt x="2111" y="3"/>
                </a:lnTo>
                <a:lnTo>
                  <a:pt x="2111" y="2"/>
                </a:lnTo>
                <a:lnTo>
                  <a:pt x="2113" y="2"/>
                </a:lnTo>
                <a:lnTo>
                  <a:pt x="2113" y="2"/>
                </a:lnTo>
                <a:lnTo>
                  <a:pt x="2114" y="2"/>
                </a:lnTo>
                <a:lnTo>
                  <a:pt x="2114" y="3"/>
                </a:lnTo>
                <a:lnTo>
                  <a:pt x="2114" y="4"/>
                </a:lnTo>
                <a:lnTo>
                  <a:pt x="2115" y="3"/>
                </a:lnTo>
                <a:lnTo>
                  <a:pt x="2115" y="4"/>
                </a:lnTo>
                <a:lnTo>
                  <a:pt x="2115" y="3"/>
                </a:lnTo>
                <a:lnTo>
                  <a:pt x="2116" y="4"/>
                </a:lnTo>
                <a:lnTo>
                  <a:pt x="2116" y="3"/>
                </a:lnTo>
                <a:lnTo>
                  <a:pt x="2117" y="4"/>
                </a:lnTo>
                <a:lnTo>
                  <a:pt x="2117" y="4"/>
                </a:lnTo>
                <a:lnTo>
                  <a:pt x="2117" y="4"/>
                </a:lnTo>
                <a:lnTo>
                  <a:pt x="2118" y="4"/>
                </a:lnTo>
                <a:lnTo>
                  <a:pt x="2118" y="3"/>
                </a:lnTo>
                <a:lnTo>
                  <a:pt x="2118" y="3"/>
                </a:lnTo>
                <a:lnTo>
                  <a:pt x="2119" y="4"/>
                </a:lnTo>
                <a:lnTo>
                  <a:pt x="2119" y="1"/>
                </a:lnTo>
                <a:lnTo>
                  <a:pt x="2119" y="3"/>
                </a:lnTo>
                <a:lnTo>
                  <a:pt x="2120" y="3"/>
                </a:lnTo>
                <a:lnTo>
                  <a:pt x="2120" y="4"/>
                </a:lnTo>
                <a:lnTo>
                  <a:pt x="2122" y="4"/>
                </a:lnTo>
                <a:lnTo>
                  <a:pt x="2122" y="3"/>
                </a:lnTo>
                <a:lnTo>
                  <a:pt x="2122" y="3"/>
                </a:lnTo>
                <a:lnTo>
                  <a:pt x="2123" y="3"/>
                </a:lnTo>
                <a:lnTo>
                  <a:pt x="2123" y="2"/>
                </a:lnTo>
                <a:lnTo>
                  <a:pt x="2123" y="3"/>
                </a:lnTo>
                <a:lnTo>
                  <a:pt x="2124" y="3"/>
                </a:lnTo>
                <a:lnTo>
                  <a:pt x="2124" y="4"/>
                </a:lnTo>
                <a:lnTo>
                  <a:pt x="2124" y="3"/>
                </a:lnTo>
                <a:lnTo>
                  <a:pt x="2125" y="3"/>
                </a:lnTo>
                <a:lnTo>
                  <a:pt x="2125" y="4"/>
                </a:lnTo>
                <a:lnTo>
                  <a:pt x="2126" y="4"/>
                </a:lnTo>
                <a:lnTo>
                  <a:pt x="2126" y="4"/>
                </a:lnTo>
                <a:lnTo>
                  <a:pt x="2126" y="3"/>
                </a:lnTo>
                <a:lnTo>
                  <a:pt x="2127" y="4"/>
                </a:lnTo>
                <a:lnTo>
                  <a:pt x="2127" y="4"/>
                </a:lnTo>
                <a:lnTo>
                  <a:pt x="2127" y="3"/>
                </a:lnTo>
                <a:lnTo>
                  <a:pt x="2128" y="4"/>
                </a:lnTo>
                <a:lnTo>
                  <a:pt x="2128" y="4"/>
                </a:lnTo>
                <a:lnTo>
                  <a:pt x="2128" y="2"/>
                </a:lnTo>
                <a:lnTo>
                  <a:pt x="2129" y="3"/>
                </a:lnTo>
                <a:lnTo>
                  <a:pt x="2129" y="4"/>
                </a:lnTo>
                <a:lnTo>
                  <a:pt x="2131" y="4"/>
                </a:lnTo>
                <a:lnTo>
                  <a:pt x="2131" y="3"/>
                </a:lnTo>
                <a:lnTo>
                  <a:pt x="2131" y="3"/>
                </a:lnTo>
                <a:lnTo>
                  <a:pt x="2132" y="3"/>
                </a:lnTo>
                <a:lnTo>
                  <a:pt x="2132" y="4"/>
                </a:lnTo>
                <a:lnTo>
                  <a:pt x="2132" y="4"/>
                </a:lnTo>
                <a:lnTo>
                  <a:pt x="2133" y="4"/>
                </a:lnTo>
                <a:lnTo>
                  <a:pt x="2133" y="3"/>
                </a:lnTo>
                <a:lnTo>
                  <a:pt x="2133" y="4"/>
                </a:lnTo>
                <a:lnTo>
                  <a:pt x="2134" y="4"/>
                </a:lnTo>
                <a:lnTo>
                  <a:pt x="2134" y="3"/>
                </a:lnTo>
                <a:lnTo>
                  <a:pt x="2135" y="3"/>
                </a:lnTo>
                <a:lnTo>
                  <a:pt x="2135" y="4"/>
                </a:lnTo>
                <a:lnTo>
                  <a:pt x="2135" y="3"/>
                </a:lnTo>
                <a:lnTo>
                  <a:pt x="2136" y="2"/>
                </a:lnTo>
                <a:lnTo>
                  <a:pt x="2136" y="4"/>
                </a:lnTo>
                <a:lnTo>
                  <a:pt x="2136" y="3"/>
                </a:lnTo>
                <a:lnTo>
                  <a:pt x="2137" y="4"/>
                </a:lnTo>
                <a:lnTo>
                  <a:pt x="2137" y="3"/>
                </a:lnTo>
                <a:lnTo>
                  <a:pt x="2137" y="4"/>
                </a:lnTo>
                <a:lnTo>
                  <a:pt x="2138" y="4"/>
                </a:lnTo>
                <a:lnTo>
                  <a:pt x="2138" y="2"/>
                </a:lnTo>
                <a:lnTo>
                  <a:pt x="2140" y="2"/>
                </a:lnTo>
                <a:lnTo>
                  <a:pt x="2140" y="4"/>
                </a:lnTo>
                <a:lnTo>
                  <a:pt x="2140" y="4"/>
                </a:lnTo>
                <a:lnTo>
                  <a:pt x="2141" y="3"/>
                </a:lnTo>
                <a:lnTo>
                  <a:pt x="2141" y="4"/>
                </a:lnTo>
                <a:lnTo>
                  <a:pt x="2141" y="3"/>
                </a:lnTo>
                <a:lnTo>
                  <a:pt x="2142" y="2"/>
                </a:lnTo>
                <a:lnTo>
                  <a:pt x="2142" y="4"/>
                </a:lnTo>
                <a:lnTo>
                  <a:pt x="2142" y="4"/>
                </a:lnTo>
                <a:lnTo>
                  <a:pt x="2143" y="4"/>
                </a:lnTo>
                <a:lnTo>
                  <a:pt x="2143" y="4"/>
                </a:lnTo>
                <a:lnTo>
                  <a:pt x="2144" y="3"/>
                </a:lnTo>
                <a:lnTo>
                  <a:pt x="2144" y="3"/>
                </a:lnTo>
                <a:lnTo>
                  <a:pt x="2144" y="4"/>
                </a:lnTo>
                <a:lnTo>
                  <a:pt x="2145" y="2"/>
                </a:lnTo>
                <a:lnTo>
                  <a:pt x="2145" y="3"/>
                </a:lnTo>
                <a:lnTo>
                  <a:pt x="2145" y="4"/>
                </a:lnTo>
                <a:lnTo>
                  <a:pt x="2146" y="4"/>
                </a:lnTo>
                <a:lnTo>
                  <a:pt x="2146" y="3"/>
                </a:lnTo>
                <a:lnTo>
                  <a:pt x="2146" y="2"/>
                </a:lnTo>
                <a:lnTo>
                  <a:pt x="2147" y="2"/>
                </a:lnTo>
                <a:lnTo>
                  <a:pt x="2147" y="3"/>
                </a:lnTo>
                <a:lnTo>
                  <a:pt x="2149" y="1"/>
                </a:lnTo>
                <a:lnTo>
                  <a:pt x="2149" y="3"/>
                </a:lnTo>
                <a:lnTo>
                  <a:pt x="2149" y="3"/>
                </a:lnTo>
                <a:lnTo>
                  <a:pt x="2150" y="4"/>
                </a:lnTo>
                <a:lnTo>
                  <a:pt x="2150" y="4"/>
                </a:lnTo>
                <a:lnTo>
                  <a:pt x="2150" y="3"/>
                </a:lnTo>
                <a:lnTo>
                  <a:pt x="2151" y="3"/>
                </a:lnTo>
                <a:lnTo>
                  <a:pt x="2151" y="2"/>
                </a:lnTo>
                <a:lnTo>
                  <a:pt x="2151" y="4"/>
                </a:lnTo>
                <a:lnTo>
                  <a:pt x="2152" y="2"/>
                </a:lnTo>
                <a:lnTo>
                  <a:pt x="2152" y="4"/>
                </a:lnTo>
                <a:lnTo>
                  <a:pt x="2153" y="3"/>
                </a:lnTo>
                <a:lnTo>
                  <a:pt x="2153" y="4"/>
                </a:lnTo>
                <a:lnTo>
                  <a:pt x="2153" y="6"/>
                </a:lnTo>
                <a:lnTo>
                  <a:pt x="2154" y="4"/>
                </a:lnTo>
                <a:lnTo>
                  <a:pt x="2154" y="4"/>
                </a:lnTo>
                <a:lnTo>
                  <a:pt x="2154" y="3"/>
                </a:lnTo>
                <a:lnTo>
                  <a:pt x="2155" y="3"/>
                </a:lnTo>
                <a:lnTo>
                  <a:pt x="2155" y="2"/>
                </a:lnTo>
                <a:lnTo>
                  <a:pt x="2155" y="3"/>
                </a:lnTo>
                <a:lnTo>
                  <a:pt x="2156" y="4"/>
                </a:lnTo>
                <a:lnTo>
                  <a:pt x="2156" y="4"/>
                </a:lnTo>
                <a:lnTo>
                  <a:pt x="2158" y="3"/>
                </a:lnTo>
                <a:lnTo>
                  <a:pt x="2158" y="3"/>
                </a:lnTo>
                <a:lnTo>
                  <a:pt x="2158" y="3"/>
                </a:lnTo>
                <a:lnTo>
                  <a:pt x="2159" y="4"/>
                </a:lnTo>
                <a:lnTo>
                  <a:pt x="2159" y="3"/>
                </a:lnTo>
                <a:lnTo>
                  <a:pt x="2159" y="4"/>
                </a:lnTo>
                <a:lnTo>
                  <a:pt x="2160" y="4"/>
                </a:lnTo>
                <a:lnTo>
                  <a:pt x="2160" y="4"/>
                </a:lnTo>
                <a:lnTo>
                  <a:pt x="2161" y="4"/>
                </a:lnTo>
                <a:lnTo>
                  <a:pt x="2161" y="2"/>
                </a:lnTo>
                <a:lnTo>
                  <a:pt x="2161" y="3"/>
                </a:lnTo>
                <a:lnTo>
                  <a:pt x="2162" y="4"/>
                </a:lnTo>
                <a:lnTo>
                  <a:pt x="2162" y="4"/>
                </a:lnTo>
                <a:lnTo>
                  <a:pt x="2162" y="4"/>
                </a:lnTo>
                <a:lnTo>
                  <a:pt x="2163" y="3"/>
                </a:lnTo>
                <a:lnTo>
                  <a:pt x="2163" y="4"/>
                </a:lnTo>
                <a:lnTo>
                  <a:pt x="2163" y="4"/>
                </a:lnTo>
                <a:lnTo>
                  <a:pt x="2164" y="4"/>
                </a:lnTo>
                <a:lnTo>
                  <a:pt x="2164" y="4"/>
                </a:lnTo>
                <a:lnTo>
                  <a:pt x="2165" y="4"/>
                </a:lnTo>
                <a:lnTo>
                  <a:pt x="2165" y="4"/>
                </a:lnTo>
                <a:lnTo>
                  <a:pt x="2165" y="3"/>
                </a:lnTo>
                <a:lnTo>
                  <a:pt x="2167" y="3"/>
                </a:lnTo>
                <a:lnTo>
                  <a:pt x="2167" y="3"/>
                </a:lnTo>
                <a:lnTo>
                  <a:pt x="2167" y="4"/>
                </a:lnTo>
                <a:lnTo>
                  <a:pt x="2168" y="4"/>
                </a:lnTo>
                <a:lnTo>
                  <a:pt x="2168" y="3"/>
                </a:lnTo>
                <a:lnTo>
                  <a:pt x="2168" y="4"/>
                </a:lnTo>
                <a:lnTo>
                  <a:pt x="2169" y="4"/>
                </a:lnTo>
                <a:lnTo>
                  <a:pt x="2169" y="4"/>
                </a:lnTo>
                <a:lnTo>
                  <a:pt x="2170" y="3"/>
                </a:lnTo>
                <a:lnTo>
                  <a:pt x="2170" y="4"/>
                </a:lnTo>
                <a:lnTo>
                  <a:pt x="2170" y="4"/>
                </a:lnTo>
                <a:lnTo>
                  <a:pt x="2171" y="2"/>
                </a:lnTo>
                <a:lnTo>
                  <a:pt x="2171" y="4"/>
                </a:lnTo>
                <a:lnTo>
                  <a:pt x="2171" y="4"/>
                </a:lnTo>
                <a:lnTo>
                  <a:pt x="2172" y="4"/>
                </a:lnTo>
                <a:lnTo>
                  <a:pt x="2172" y="3"/>
                </a:lnTo>
                <a:lnTo>
                  <a:pt x="2172" y="4"/>
                </a:lnTo>
                <a:lnTo>
                  <a:pt x="2173" y="4"/>
                </a:lnTo>
                <a:lnTo>
                  <a:pt x="2173" y="4"/>
                </a:lnTo>
                <a:lnTo>
                  <a:pt x="2174" y="4"/>
                </a:lnTo>
                <a:lnTo>
                  <a:pt x="2174" y="4"/>
                </a:lnTo>
                <a:lnTo>
                  <a:pt x="2174" y="3"/>
                </a:lnTo>
                <a:lnTo>
                  <a:pt x="2176" y="3"/>
                </a:lnTo>
                <a:lnTo>
                  <a:pt x="2176" y="4"/>
                </a:lnTo>
                <a:lnTo>
                  <a:pt x="2176" y="4"/>
                </a:lnTo>
                <a:lnTo>
                  <a:pt x="2177" y="4"/>
                </a:lnTo>
                <a:lnTo>
                  <a:pt x="2177" y="3"/>
                </a:lnTo>
                <a:lnTo>
                  <a:pt x="2177" y="4"/>
                </a:lnTo>
                <a:lnTo>
                  <a:pt x="2178" y="3"/>
                </a:lnTo>
                <a:lnTo>
                  <a:pt x="2178" y="4"/>
                </a:lnTo>
                <a:lnTo>
                  <a:pt x="2179" y="4"/>
                </a:lnTo>
                <a:lnTo>
                  <a:pt x="2179" y="2"/>
                </a:lnTo>
                <a:lnTo>
                  <a:pt x="2179" y="2"/>
                </a:lnTo>
                <a:lnTo>
                  <a:pt x="2180" y="3"/>
                </a:lnTo>
                <a:lnTo>
                  <a:pt x="2180" y="4"/>
                </a:lnTo>
                <a:lnTo>
                  <a:pt x="2180" y="3"/>
                </a:lnTo>
                <a:lnTo>
                  <a:pt x="2181" y="3"/>
                </a:lnTo>
                <a:lnTo>
                  <a:pt x="2181" y="4"/>
                </a:lnTo>
                <a:lnTo>
                  <a:pt x="2181" y="4"/>
                </a:lnTo>
                <a:lnTo>
                  <a:pt x="2182" y="4"/>
                </a:lnTo>
                <a:lnTo>
                  <a:pt x="2182" y="3"/>
                </a:lnTo>
                <a:lnTo>
                  <a:pt x="2183" y="4"/>
                </a:lnTo>
                <a:lnTo>
                  <a:pt x="2183" y="1"/>
                </a:lnTo>
                <a:lnTo>
                  <a:pt x="2183" y="4"/>
                </a:lnTo>
                <a:lnTo>
                  <a:pt x="2185" y="4"/>
                </a:lnTo>
                <a:lnTo>
                  <a:pt x="2185" y="3"/>
                </a:lnTo>
                <a:lnTo>
                  <a:pt x="2185" y="4"/>
                </a:lnTo>
                <a:lnTo>
                  <a:pt x="2186" y="3"/>
                </a:lnTo>
                <a:lnTo>
                  <a:pt x="2186" y="4"/>
                </a:lnTo>
                <a:lnTo>
                  <a:pt x="2186" y="3"/>
                </a:lnTo>
                <a:lnTo>
                  <a:pt x="2187" y="4"/>
                </a:lnTo>
                <a:lnTo>
                  <a:pt x="2187" y="4"/>
                </a:lnTo>
                <a:lnTo>
                  <a:pt x="2188" y="3"/>
                </a:lnTo>
                <a:lnTo>
                  <a:pt x="2188" y="3"/>
                </a:lnTo>
                <a:lnTo>
                  <a:pt x="2188" y="4"/>
                </a:lnTo>
                <a:lnTo>
                  <a:pt x="2189" y="2"/>
                </a:lnTo>
                <a:lnTo>
                  <a:pt x="2189" y="1"/>
                </a:lnTo>
                <a:lnTo>
                  <a:pt x="2189" y="4"/>
                </a:lnTo>
                <a:lnTo>
                  <a:pt x="2190" y="3"/>
                </a:lnTo>
                <a:lnTo>
                  <a:pt x="2190" y="3"/>
                </a:lnTo>
                <a:lnTo>
                  <a:pt x="2190" y="3"/>
                </a:lnTo>
                <a:lnTo>
                  <a:pt x="2191" y="3"/>
                </a:lnTo>
                <a:lnTo>
                  <a:pt x="2191" y="3"/>
                </a:lnTo>
                <a:lnTo>
                  <a:pt x="2192" y="2"/>
                </a:lnTo>
                <a:lnTo>
                  <a:pt x="2192" y="3"/>
                </a:lnTo>
                <a:lnTo>
                  <a:pt x="2192" y="4"/>
                </a:lnTo>
                <a:lnTo>
                  <a:pt x="2194" y="1"/>
                </a:lnTo>
                <a:lnTo>
                  <a:pt x="2194" y="2"/>
                </a:lnTo>
                <a:lnTo>
                  <a:pt x="2194" y="1"/>
                </a:lnTo>
                <a:lnTo>
                  <a:pt x="2195" y="2"/>
                </a:lnTo>
                <a:lnTo>
                  <a:pt x="2195" y="3"/>
                </a:lnTo>
                <a:lnTo>
                  <a:pt x="2195" y="3"/>
                </a:lnTo>
                <a:lnTo>
                  <a:pt x="2196" y="3"/>
                </a:lnTo>
                <a:lnTo>
                  <a:pt x="2196" y="3"/>
                </a:lnTo>
                <a:lnTo>
                  <a:pt x="2197" y="2"/>
                </a:lnTo>
                <a:lnTo>
                  <a:pt x="2197" y="2"/>
                </a:lnTo>
                <a:lnTo>
                  <a:pt x="2197" y="4"/>
                </a:lnTo>
                <a:lnTo>
                  <a:pt x="2198" y="3"/>
                </a:lnTo>
                <a:lnTo>
                  <a:pt x="2198" y="2"/>
                </a:lnTo>
                <a:lnTo>
                  <a:pt x="2198" y="4"/>
                </a:lnTo>
                <a:lnTo>
                  <a:pt x="2199" y="4"/>
                </a:lnTo>
                <a:lnTo>
                  <a:pt x="2199" y="4"/>
                </a:lnTo>
                <a:lnTo>
                  <a:pt x="2200" y="4"/>
                </a:lnTo>
                <a:lnTo>
                  <a:pt x="2200" y="4"/>
                </a:lnTo>
                <a:lnTo>
                  <a:pt x="2200" y="4"/>
                </a:lnTo>
                <a:lnTo>
                  <a:pt x="2201" y="4"/>
                </a:lnTo>
                <a:lnTo>
                  <a:pt x="2201" y="3"/>
                </a:lnTo>
                <a:lnTo>
                  <a:pt x="2201" y="2"/>
                </a:lnTo>
                <a:lnTo>
                  <a:pt x="2203" y="3"/>
                </a:lnTo>
                <a:lnTo>
                  <a:pt x="2203" y="4"/>
                </a:lnTo>
                <a:lnTo>
                  <a:pt x="2203" y="3"/>
                </a:lnTo>
                <a:lnTo>
                  <a:pt x="2204" y="4"/>
                </a:lnTo>
                <a:lnTo>
                  <a:pt x="2204" y="3"/>
                </a:lnTo>
                <a:lnTo>
                  <a:pt x="2205" y="4"/>
                </a:lnTo>
                <a:lnTo>
                  <a:pt x="2205" y="4"/>
                </a:lnTo>
                <a:lnTo>
                  <a:pt x="2205" y="4"/>
                </a:lnTo>
                <a:lnTo>
                  <a:pt x="2206" y="2"/>
                </a:lnTo>
                <a:lnTo>
                  <a:pt x="2206" y="4"/>
                </a:lnTo>
                <a:lnTo>
                  <a:pt x="2206" y="2"/>
                </a:lnTo>
                <a:lnTo>
                  <a:pt x="2207" y="4"/>
                </a:lnTo>
                <a:lnTo>
                  <a:pt x="2207" y="4"/>
                </a:lnTo>
                <a:lnTo>
                  <a:pt x="2207" y="4"/>
                </a:lnTo>
                <a:lnTo>
                  <a:pt x="2208" y="2"/>
                </a:lnTo>
                <a:lnTo>
                  <a:pt x="2208" y="4"/>
                </a:lnTo>
                <a:lnTo>
                  <a:pt x="2209" y="3"/>
                </a:lnTo>
                <a:lnTo>
                  <a:pt x="2209" y="3"/>
                </a:lnTo>
                <a:lnTo>
                  <a:pt x="2209" y="2"/>
                </a:lnTo>
                <a:lnTo>
                  <a:pt x="2210" y="4"/>
                </a:lnTo>
                <a:lnTo>
                  <a:pt x="2210" y="2"/>
                </a:lnTo>
                <a:lnTo>
                  <a:pt x="2210" y="3"/>
                </a:lnTo>
                <a:lnTo>
                  <a:pt x="2212" y="4"/>
                </a:lnTo>
                <a:lnTo>
                  <a:pt x="2212" y="3"/>
                </a:lnTo>
                <a:lnTo>
                  <a:pt x="2212" y="3"/>
                </a:lnTo>
                <a:lnTo>
                  <a:pt x="2213" y="2"/>
                </a:lnTo>
                <a:lnTo>
                  <a:pt x="2213" y="2"/>
                </a:lnTo>
                <a:lnTo>
                  <a:pt x="2214" y="4"/>
                </a:lnTo>
                <a:lnTo>
                  <a:pt x="2214" y="2"/>
                </a:lnTo>
                <a:lnTo>
                  <a:pt x="2214" y="3"/>
                </a:lnTo>
                <a:lnTo>
                  <a:pt x="2215" y="4"/>
                </a:lnTo>
                <a:lnTo>
                  <a:pt x="2215" y="4"/>
                </a:lnTo>
                <a:lnTo>
                  <a:pt x="2215" y="3"/>
                </a:lnTo>
                <a:lnTo>
                  <a:pt x="2216" y="3"/>
                </a:lnTo>
                <a:lnTo>
                  <a:pt x="2216" y="4"/>
                </a:lnTo>
                <a:lnTo>
                  <a:pt x="2216" y="2"/>
                </a:lnTo>
                <a:lnTo>
                  <a:pt x="2217" y="4"/>
                </a:lnTo>
                <a:lnTo>
                  <a:pt x="2217" y="2"/>
                </a:lnTo>
                <a:lnTo>
                  <a:pt x="2218" y="4"/>
                </a:lnTo>
                <a:lnTo>
                  <a:pt x="2218" y="3"/>
                </a:lnTo>
                <a:lnTo>
                  <a:pt x="2218" y="3"/>
                </a:lnTo>
                <a:lnTo>
                  <a:pt x="2219" y="4"/>
                </a:lnTo>
                <a:lnTo>
                  <a:pt x="2219" y="2"/>
                </a:lnTo>
                <a:lnTo>
                  <a:pt x="2219" y="3"/>
                </a:lnTo>
                <a:lnTo>
                  <a:pt x="2221" y="3"/>
                </a:lnTo>
                <a:lnTo>
                  <a:pt x="2221" y="2"/>
                </a:lnTo>
                <a:lnTo>
                  <a:pt x="2221" y="3"/>
                </a:lnTo>
                <a:lnTo>
                  <a:pt x="2222" y="2"/>
                </a:lnTo>
                <a:lnTo>
                  <a:pt x="2222" y="4"/>
                </a:lnTo>
                <a:lnTo>
                  <a:pt x="2223" y="3"/>
                </a:lnTo>
                <a:lnTo>
                  <a:pt x="2223" y="3"/>
                </a:lnTo>
                <a:lnTo>
                  <a:pt x="2223" y="2"/>
                </a:lnTo>
                <a:lnTo>
                  <a:pt x="2224" y="4"/>
                </a:lnTo>
                <a:lnTo>
                  <a:pt x="2224" y="4"/>
                </a:lnTo>
                <a:lnTo>
                  <a:pt x="2224" y="4"/>
                </a:lnTo>
                <a:lnTo>
                  <a:pt x="2225" y="4"/>
                </a:lnTo>
                <a:lnTo>
                  <a:pt x="2225" y="4"/>
                </a:lnTo>
                <a:lnTo>
                  <a:pt x="2225" y="3"/>
                </a:lnTo>
                <a:lnTo>
                  <a:pt x="2226" y="4"/>
                </a:lnTo>
                <a:lnTo>
                  <a:pt x="2226" y="4"/>
                </a:lnTo>
                <a:lnTo>
                  <a:pt x="2227" y="2"/>
                </a:lnTo>
                <a:lnTo>
                  <a:pt x="2227" y="4"/>
                </a:lnTo>
                <a:lnTo>
                  <a:pt x="2227" y="3"/>
                </a:lnTo>
                <a:lnTo>
                  <a:pt x="2228" y="3"/>
                </a:lnTo>
                <a:lnTo>
                  <a:pt x="2228" y="3"/>
                </a:lnTo>
                <a:lnTo>
                  <a:pt x="2228" y="4"/>
                </a:lnTo>
                <a:lnTo>
                  <a:pt x="2230" y="4"/>
                </a:lnTo>
                <a:lnTo>
                  <a:pt x="2230" y="2"/>
                </a:lnTo>
                <a:lnTo>
                  <a:pt x="2230" y="4"/>
                </a:lnTo>
                <a:lnTo>
                  <a:pt x="2231" y="4"/>
                </a:lnTo>
                <a:lnTo>
                  <a:pt x="2231" y="3"/>
                </a:lnTo>
                <a:lnTo>
                  <a:pt x="2232" y="4"/>
                </a:lnTo>
                <a:lnTo>
                  <a:pt x="2232" y="3"/>
                </a:lnTo>
                <a:lnTo>
                  <a:pt x="2232" y="4"/>
                </a:lnTo>
                <a:lnTo>
                  <a:pt x="2233" y="3"/>
                </a:lnTo>
                <a:lnTo>
                  <a:pt x="2233" y="4"/>
                </a:lnTo>
                <a:lnTo>
                  <a:pt x="2233" y="4"/>
                </a:lnTo>
                <a:lnTo>
                  <a:pt x="2234" y="2"/>
                </a:lnTo>
                <a:lnTo>
                  <a:pt x="2234" y="3"/>
                </a:lnTo>
                <a:lnTo>
                  <a:pt x="2234" y="4"/>
                </a:lnTo>
                <a:lnTo>
                  <a:pt x="2235" y="4"/>
                </a:lnTo>
                <a:lnTo>
                  <a:pt x="2235" y="4"/>
                </a:lnTo>
                <a:lnTo>
                  <a:pt x="2236" y="3"/>
                </a:lnTo>
                <a:lnTo>
                  <a:pt x="2236" y="3"/>
                </a:lnTo>
                <a:lnTo>
                  <a:pt x="2236" y="4"/>
                </a:lnTo>
                <a:lnTo>
                  <a:pt x="2237" y="4"/>
                </a:lnTo>
                <a:lnTo>
                  <a:pt x="2237" y="2"/>
                </a:lnTo>
                <a:lnTo>
                  <a:pt x="2237" y="4"/>
                </a:lnTo>
                <a:lnTo>
                  <a:pt x="2239" y="1"/>
                </a:lnTo>
                <a:lnTo>
                  <a:pt x="2239" y="3"/>
                </a:lnTo>
                <a:lnTo>
                  <a:pt x="2239" y="3"/>
                </a:lnTo>
                <a:lnTo>
                  <a:pt x="2240" y="1"/>
                </a:lnTo>
                <a:lnTo>
                  <a:pt x="2240" y="3"/>
                </a:lnTo>
                <a:lnTo>
                  <a:pt x="2241" y="4"/>
                </a:lnTo>
                <a:lnTo>
                  <a:pt x="2241" y="4"/>
                </a:lnTo>
                <a:lnTo>
                  <a:pt x="2241" y="4"/>
                </a:lnTo>
                <a:lnTo>
                  <a:pt x="2242" y="2"/>
                </a:lnTo>
                <a:lnTo>
                  <a:pt x="2242" y="4"/>
                </a:lnTo>
                <a:lnTo>
                  <a:pt x="2242" y="4"/>
                </a:lnTo>
                <a:lnTo>
                  <a:pt x="2243" y="4"/>
                </a:lnTo>
                <a:lnTo>
                  <a:pt x="2243" y="4"/>
                </a:lnTo>
                <a:lnTo>
                  <a:pt x="2244" y="5"/>
                </a:lnTo>
                <a:lnTo>
                  <a:pt x="2244" y="4"/>
                </a:lnTo>
                <a:lnTo>
                  <a:pt x="2244" y="4"/>
                </a:lnTo>
                <a:lnTo>
                  <a:pt x="2245" y="5"/>
                </a:lnTo>
                <a:lnTo>
                  <a:pt x="2245" y="4"/>
                </a:lnTo>
                <a:lnTo>
                  <a:pt x="2245" y="4"/>
                </a:lnTo>
                <a:lnTo>
                  <a:pt x="2246" y="4"/>
                </a:lnTo>
                <a:lnTo>
                  <a:pt x="2246" y="4"/>
                </a:lnTo>
                <a:lnTo>
                  <a:pt x="2246" y="4"/>
                </a:lnTo>
                <a:lnTo>
                  <a:pt x="2248" y="3"/>
                </a:lnTo>
                <a:lnTo>
                  <a:pt x="2248" y="4"/>
                </a:lnTo>
                <a:lnTo>
                  <a:pt x="2249" y="4"/>
                </a:lnTo>
                <a:lnTo>
                  <a:pt x="2249" y="4"/>
                </a:lnTo>
                <a:lnTo>
                  <a:pt x="2249" y="4"/>
                </a:lnTo>
                <a:lnTo>
                  <a:pt x="2250" y="4"/>
                </a:lnTo>
                <a:lnTo>
                  <a:pt x="2250" y="3"/>
                </a:lnTo>
                <a:lnTo>
                  <a:pt x="2250" y="2"/>
                </a:lnTo>
                <a:lnTo>
                  <a:pt x="2251" y="4"/>
                </a:lnTo>
                <a:lnTo>
                  <a:pt x="2251" y="2"/>
                </a:lnTo>
                <a:lnTo>
                  <a:pt x="2251" y="4"/>
                </a:lnTo>
                <a:lnTo>
                  <a:pt x="2252" y="4"/>
                </a:lnTo>
                <a:lnTo>
                  <a:pt x="2252" y="4"/>
                </a:lnTo>
                <a:lnTo>
                  <a:pt x="2253" y="4"/>
                </a:lnTo>
                <a:lnTo>
                  <a:pt x="2253" y="2"/>
                </a:lnTo>
                <a:lnTo>
                  <a:pt x="2253" y="4"/>
                </a:lnTo>
                <a:lnTo>
                  <a:pt x="2254" y="4"/>
                </a:lnTo>
                <a:lnTo>
                  <a:pt x="2254" y="3"/>
                </a:lnTo>
                <a:lnTo>
                  <a:pt x="2254" y="3"/>
                </a:lnTo>
                <a:lnTo>
                  <a:pt x="2255" y="4"/>
                </a:lnTo>
                <a:lnTo>
                  <a:pt x="2255" y="4"/>
                </a:lnTo>
                <a:lnTo>
                  <a:pt x="2255" y="3"/>
                </a:lnTo>
                <a:lnTo>
                  <a:pt x="2257" y="2"/>
                </a:lnTo>
                <a:lnTo>
                  <a:pt x="2257" y="3"/>
                </a:lnTo>
                <a:lnTo>
                  <a:pt x="2258" y="3"/>
                </a:lnTo>
                <a:lnTo>
                  <a:pt x="2258" y="3"/>
                </a:lnTo>
                <a:lnTo>
                  <a:pt x="2258" y="4"/>
                </a:lnTo>
                <a:lnTo>
                  <a:pt x="2259" y="3"/>
                </a:lnTo>
                <a:lnTo>
                  <a:pt x="2259" y="4"/>
                </a:lnTo>
                <a:lnTo>
                  <a:pt x="2259" y="4"/>
                </a:lnTo>
                <a:lnTo>
                  <a:pt x="2260" y="2"/>
                </a:lnTo>
                <a:lnTo>
                  <a:pt x="2260" y="3"/>
                </a:lnTo>
                <a:lnTo>
                  <a:pt x="2260" y="3"/>
                </a:lnTo>
                <a:lnTo>
                  <a:pt x="2261" y="3"/>
                </a:lnTo>
                <a:lnTo>
                  <a:pt x="2261" y="4"/>
                </a:lnTo>
                <a:lnTo>
                  <a:pt x="2262" y="2"/>
                </a:lnTo>
                <a:lnTo>
                  <a:pt x="2262" y="3"/>
                </a:lnTo>
                <a:lnTo>
                  <a:pt x="2262" y="4"/>
                </a:lnTo>
                <a:lnTo>
                  <a:pt x="2263" y="3"/>
                </a:lnTo>
                <a:lnTo>
                  <a:pt x="2263" y="4"/>
                </a:lnTo>
                <a:lnTo>
                  <a:pt x="2263" y="3"/>
                </a:lnTo>
                <a:lnTo>
                  <a:pt x="2264" y="4"/>
                </a:lnTo>
                <a:lnTo>
                  <a:pt x="2264" y="3"/>
                </a:lnTo>
                <a:lnTo>
                  <a:pt x="2264" y="2"/>
                </a:lnTo>
                <a:lnTo>
                  <a:pt x="2266" y="4"/>
                </a:lnTo>
                <a:lnTo>
                  <a:pt x="2266" y="5"/>
                </a:lnTo>
                <a:lnTo>
                  <a:pt x="2267" y="3"/>
                </a:lnTo>
                <a:lnTo>
                  <a:pt x="2267" y="4"/>
                </a:lnTo>
                <a:lnTo>
                  <a:pt x="2267" y="3"/>
                </a:lnTo>
                <a:lnTo>
                  <a:pt x="2268" y="3"/>
                </a:lnTo>
                <a:lnTo>
                  <a:pt x="2268" y="1"/>
                </a:lnTo>
                <a:lnTo>
                  <a:pt x="2268" y="3"/>
                </a:lnTo>
                <a:lnTo>
                  <a:pt x="2269" y="4"/>
                </a:lnTo>
                <a:lnTo>
                  <a:pt x="2269" y="4"/>
                </a:lnTo>
                <a:lnTo>
                  <a:pt x="2269" y="3"/>
                </a:lnTo>
                <a:lnTo>
                  <a:pt x="2270" y="2"/>
                </a:lnTo>
                <a:lnTo>
                  <a:pt x="2270" y="4"/>
                </a:lnTo>
                <a:lnTo>
                  <a:pt x="2271" y="4"/>
                </a:lnTo>
                <a:lnTo>
                  <a:pt x="2271" y="4"/>
                </a:lnTo>
                <a:lnTo>
                  <a:pt x="2271" y="4"/>
                </a:lnTo>
                <a:lnTo>
                  <a:pt x="2272" y="4"/>
                </a:lnTo>
                <a:lnTo>
                  <a:pt x="2272" y="4"/>
                </a:lnTo>
                <a:lnTo>
                  <a:pt x="2272" y="3"/>
                </a:lnTo>
                <a:lnTo>
                  <a:pt x="2273" y="4"/>
                </a:lnTo>
                <a:lnTo>
                  <a:pt x="2273" y="3"/>
                </a:lnTo>
                <a:lnTo>
                  <a:pt x="2273" y="4"/>
                </a:lnTo>
                <a:lnTo>
                  <a:pt x="2275" y="4"/>
                </a:lnTo>
                <a:lnTo>
                  <a:pt x="2275" y="2"/>
                </a:lnTo>
                <a:lnTo>
                  <a:pt x="2276" y="4"/>
                </a:lnTo>
                <a:lnTo>
                  <a:pt x="2276" y="4"/>
                </a:lnTo>
                <a:lnTo>
                  <a:pt x="2276" y="3"/>
                </a:lnTo>
                <a:lnTo>
                  <a:pt x="2277" y="1"/>
                </a:lnTo>
                <a:lnTo>
                  <a:pt x="2277" y="3"/>
                </a:lnTo>
                <a:lnTo>
                  <a:pt x="2277" y="1"/>
                </a:lnTo>
                <a:lnTo>
                  <a:pt x="2278" y="3"/>
                </a:lnTo>
                <a:lnTo>
                  <a:pt x="2278" y="2"/>
                </a:lnTo>
                <a:lnTo>
                  <a:pt x="2278" y="4"/>
                </a:lnTo>
                <a:lnTo>
                  <a:pt x="2279" y="4"/>
                </a:lnTo>
                <a:lnTo>
                  <a:pt x="2279" y="3"/>
                </a:lnTo>
                <a:lnTo>
                  <a:pt x="2280" y="2"/>
                </a:lnTo>
                <a:lnTo>
                  <a:pt x="2280" y="4"/>
                </a:lnTo>
                <a:lnTo>
                  <a:pt x="2280" y="4"/>
                </a:lnTo>
                <a:lnTo>
                  <a:pt x="2281" y="2"/>
                </a:lnTo>
                <a:lnTo>
                  <a:pt x="2281" y="4"/>
                </a:lnTo>
                <a:lnTo>
                  <a:pt x="2281" y="4"/>
                </a:lnTo>
                <a:lnTo>
                  <a:pt x="2282" y="3"/>
                </a:lnTo>
                <a:lnTo>
                  <a:pt x="2282" y="4"/>
                </a:lnTo>
                <a:lnTo>
                  <a:pt x="2282" y="3"/>
                </a:lnTo>
                <a:lnTo>
                  <a:pt x="2284" y="3"/>
                </a:lnTo>
                <a:lnTo>
                  <a:pt x="2284" y="3"/>
                </a:lnTo>
                <a:lnTo>
                  <a:pt x="2285" y="4"/>
                </a:lnTo>
                <a:lnTo>
                  <a:pt x="2285" y="3"/>
                </a:lnTo>
                <a:lnTo>
                  <a:pt x="2285" y="2"/>
                </a:lnTo>
                <a:lnTo>
                  <a:pt x="2286" y="4"/>
                </a:lnTo>
                <a:lnTo>
                  <a:pt x="2286" y="4"/>
                </a:lnTo>
                <a:lnTo>
                  <a:pt x="2286" y="4"/>
                </a:lnTo>
                <a:lnTo>
                  <a:pt x="2287" y="3"/>
                </a:lnTo>
                <a:lnTo>
                  <a:pt x="2287" y="3"/>
                </a:lnTo>
                <a:lnTo>
                  <a:pt x="2288" y="3"/>
                </a:lnTo>
                <a:lnTo>
                  <a:pt x="2288" y="2"/>
                </a:lnTo>
                <a:lnTo>
                  <a:pt x="2288" y="4"/>
                </a:lnTo>
                <a:lnTo>
                  <a:pt x="2289" y="3"/>
                </a:lnTo>
                <a:lnTo>
                  <a:pt x="2289" y="4"/>
                </a:lnTo>
                <a:lnTo>
                  <a:pt x="2289" y="4"/>
                </a:lnTo>
                <a:lnTo>
                  <a:pt x="2290" y="3"/>
                </a:lnTo>
                <a:lnTo>
                  <a:pt x="2290" y="4"/>
                </a:lnTo>
                <a:lnTo>
                  <a:pt x="2290" y="4"/>
                </a:lnTo>
                <a:lnTo>
                  <a:pt x="2291" y="4"/>
                </a:lnTo>
                <a:lnTo>
                  <a:pt x="2291" y="4"/>
                </a:lnTo>
                <a:lnTo>
                  <a:pt x="2292" y="3"/>
                </a:lnTo>
                <a:lnTo>
                  <a:pt x="2292" y="4"/>
                </a:lnTo>
                <a:lnTo>
                  <a:pt x="2292" y="2"/>
                </a:lnTo>
                <a:lnTo>
                  <a:pt x="2294" y="3"/>
                </a:lnTo>
                <a:lnTo>
                  <a:pt x="2294" y="3"/>
                </a:lnTo>
                <a:lnTo>
                  <a:pt x="2294" y="4"/>
                </a:lnTo>
                <a:lnTo>
                  <a:pt x="2295" y="3"/>
                </a:lnTo>
                <a:lnTo>
                  <a:pt x="2295" y="4"/>
                </a:lnTo>
                <a:lnTo>
                  <a:pt x="2295" y="3"/>
                </a:lnTo>
                <a:lnTo>
                  <a:pt x="2296" y="4"/>
                </a:lnTo>
                <a:lnTo>
                  <a:pt x="2296" y="3"/>
                </a:lnTo>
                <a:lnTo>
                  <a:pt x="2297" y="3"/>
                </a:lnTo>
                <a:lnTo>
                  <a:pt x="2297" y="4"/>
                </a:lnTo>
                <a:lnTo>
                  <a:pt x="2297" y="3"/>
                </a:lnTo>
                <a:lnTo>
                  <a:pt x="2298" y="4"/>
                </a:lnTo>
                <a:lnTo>
                  <a:pt x="2298" y="3"/>
                </a:lnTo>
                <a:lnTo>
                  <a:pt x="2298" y="4"/>
                </a:lnTo>
                <a:lnTo>
                  <a:pt x="2299" y="3"/>
                </a:lnTo>
                <a:lnTo>
                  <a:pt x="2299" y="4"/>
                </a:lnTo>
                <a:lnTo>
                  <a:pt x="2299" y="4"/>
                </a:lnTo>
                <a:lnTo>
                  <a:pt x="2300" y="4"/>
                </a:lnTo>
                <a:lnTo>
                  <a:pt x="2300" y="3"/>
                </a:lnTo>
                <a:lnTo>
                  <a:pt x="2301" y="3"/>
                </a:lnTo>
                <a:lnTo>
                  <a:pt x="2301" y="3"/>
                </a:lnTo>
                <a:lnTo>
                  <a:pt x="2301" y="3"/>
                </a:lnTo>
                <a:lnTo>
                  <a:pt x="2303" y="3"/>
                </a:lnTo>
                <a:lnTo>
                  <a:pt x="2303" y="4"/>
                </a:lnTo>
                <a:lnTo>
                  <a:pt x="2303" y="2"/>
                </a:lnTo>
                <a:lnTo>
                  <a:pt x="2304" y="3"/>
                </a:lnTo>
                <a:lnTo>
                  <a:pt x="2304" y="4"/>
                </a:lnTo>
                <a:lnTo>
                  <a:pt x="2304" y="4"/>
                </a:lnTo>
                <a:lnTo>
                  <a:pt x="2305" y="4"/>
                </a:lnTo>
                <a:lnTo>
                  <a:pt x="2305" y="2"/>
                </a:lnTo>
                <a:lnTo>
                  <a:pt x="2306" y="4"/>
                </a:lnTo>
                <a:lnTo>
                  <a:pt x="2306" y="4"/>
                </a:lnTo>
                <a:lnTo>
                  <a:pt x="2306" y="3"/>
                </a:lnTo>
                <a:lnTo>
                  <a:pt x="2307" y="2"/>
                </a:lnTo>
                <a:lnTo>
                  <a:pt x="2307" y="3"/>
                </a:lnTo>
                <a:lnTo>
                  <a:pt x="2307" y="4"/>
                </a:lnTo>
                <a:lnTo>
                  <a:pt x="2308" y="4"/>
                </a:lnTo>
                <a:lnTo>
                  <a:pt x="2308" y="3"/>
                </a:lnTo>
                <a:lnTo>
                  <a:pt x="2308" y="2"/>
                </a:lnTo>
                <a:lnTo>
                  <a:pt x="2309" y="4"/>
                </a:lnTo>
                <a:lnTo>
                  <a:pt x="2309" y="4"/>
                </a:lnTo>
                <a:lnTo>
                  <a:pt x="2310" y="4"/>
                </a:lnTo>
                <a:lnTo>
                  <a:pt x="2310" y="1"/>
                </a:lnTo>
                <a:lnTo>
                  <a:pt x="2310" y="4"/>
                </a:lnTo>
                <a:lnTo>
                  <a:pt x="2312" y="2"/>
                </a:lnTo>
                <a:lnTo>
                  <a:pt x="2312" y="4"/>
                </a:lnTo>
                <a:lnTo>
                  <a:pt x="2312" y="3"/>
                </a:lnTo>
                <a:lnTo>
                  <a:pt x="2313" y="4"/>
                </a:lnTo>
                <a:lnTo>
                  <a:pt x="2313" y="4"/>
                </a:lnTo>
                <a:lnTo>
                  <a:pt x="2313" y="3"/>
                </a:lnTo>
                <a:lnTo>
                  <a:pt x="2314" y="3"/>
                </a:lnTo>
                <a:lnTo>
                  <a:pt x="2314" y="4"/>
                </a:lnTo>
                <a:lnTo>
                  <a:pt x="2315" y="3"/>
                </a:lnTo>
                <a:lnTo>
                  <a:pt x="2315" y="3"/>
                </a:lnTo>
                <a:lnTo>
                  <a:pt x="2315" y="3"/>
                </a:lnTo>
                <a:lnTo>
                  <a:pt x="2316" y="2"/>
                </a:lnTo>
                <a:lnTo>
                  <a:pt x="2316" y="4"/>
                </a:lnTo>
                <a:lnTo>
                  <a:pt x="2316" y="2"/>
                </a:lnTo>
                <a:lnTo>
                  <a:pt x="2317" y="4"/>
                </a:lnTo>
                <a:lnTo>
                  <a:pt x="2317" y="4"/>
                </a:lnTo>
                <a:lnTo>
                  <a:pt x="2317" y="3"/>
                </a:lnTo>
                <a:lnTo>
                  <a:pt x="2318" y="3"/>
                </a:lnTo>
                <a:lnTo>
                  <a:pt x="2318" y="3"/>
                </a:lnTo>
                <a:lnTo>
                  <a:pt x="2319" y="4"/>
                </a:lnTo>
                <a:lnTo>
                  <a:pt x="2319" y="5"/>
                </a:lnTo>
                <a:lnTo>
                  <a:pt x="2319" y="4"/>
                </a:lnTo>
                <a:lnTo>
                  <a:pt x="2321" y="4"/>
                </a:lnTo>
                <a:lnTo>
                  <a:pt x="2321" y="4"/>
                </a:lnTo>
                <a:lnTo>
                  <a:pt x="2321" y="4"/>
                </a:lnTo>
                <a:lnTo>
                  <a:pt x="2322" y="4"/>
                </a:lnTo>
                <a:lnTo>
                  <a:pt x="2322" y="1"/>
                </a:lnTo>
                <a:lnTo>
                  <a:pt x="2322" y="1"/>
                </a:lnTo>
                <a:lnTo>
                  <a:pt x="2323" y="3"/>
                </a:lnTo>
                <a:lnTo>
                  <a:pt x="2323" y="3"/>
                </a:lnTo>
                <a:lnTo>
                  <a:pt x="2324" y="4"/>
                </a:lnTo>
                <a:lnTo>
                  <a:pt x="2324" y="4"/>
                </a:lnTo>
                <a:lnTo>
                  <a:pt x="2324" y="3"/>
                </a:lnTo>
                <a:lnTo>
                  <a:pt x="2325" y="3"/>
                </a:lnTo>
                <a:lnTo>
                  <a:pt x="2325" y="4"/>
                </a:lnTo>
                <a:lnTo>
                  <a:pt x="2325" y="5"/>
                </a:lnTo>
                <a:lnTo>
                  <a:pt x="2326" y="4"/>
                </a:lnTo>
                <a:lnTo>
                  <a:pt x="2326" y="4"/>
                </a:lnTo>
                <a:lnTo>
                  <a:pt x="2326" y="4"/>
                </a:lnTo>
                <a:lnTo>
                  <a:pt x="2327" y="4"/>
                </a:lnTo>
                <a:lnTo>
                  <a:pt x="2327" y="3"/>
                </a:lnTo>
                <a:lnTo>
                  <a:pt x="2328" y="4"/>
                </a:lnTo>
                <a:lnTo>
                  <a:pt x="2328" y="4"/>
                </a:lnTo>
                <a:lnTo>
                  <a:pt x="2328" y="4"/>
                </a:lnTo>
                <a:lnTo>
                  <a:pt x="2330" y="5"/>
                </a:lnTo>
                <a:lnTo>
                  <a:pt x="2330" y="4"/>
                </a:lnTo>
                <a:lnTo>
                  <a:pt x="2330" y="3"/>
                </a:lnTo>
                <a:lnTo>
                  <a:pt x="2331" y="2"/>
                </a:lnTo>
                <a:lnTo>
                  <a:pt x="2331" y="4"/>
                </a:lnTo>
                <a:lnTo>
                  <a:pt x="2332" y="3"/>
                </a:lnTo>
                <a:lnTo>
                  <a:pt x="2332" y="3"/>
                </a:lnTo>
                <a:lnTo>
                  <a:pt x="2332" y="3"/>
                </a:lnTo>
                <a:lnTo>
                  <a:pt x="2333" y="3"/>
                </a:lnTo>
                <a:lnTo>
                  <a:pt x="2333" y="4"/>
                </a:lnTo>
                <a:lnTo>
                  <a:pt x="2333" y="4"/>
                </a:lnTo>
                <a:lnTo>
                  <a:pt x="2334" y="3"/>
                </a:lnTo>
                <a:lnTo>
                  <a:pt x="2334" y="4"/>
                </a:lnTo>
                <a:lnTo>
                  <a:pt x="2334" y="3"/>
                </a:lnTo>
                <a:lnTo>
                  <a:pt x="2335" y="4"/>
                </a:lnTo>
                <a:lnTo>
                  <a:pt x="2335" y="3"/>
                </a:lnTo>
                <a:lnTo>
                  <a:pt x="2336" y="4"/>
                </a:lnTo>
                <a:lnTo>
                  <a:pt x="2336" y="3"/>
                </a:lnTo>
                <a:lnTo>
                  <a:pt x="2336" y="4"/>
                </a:lnTo>
                <a:lnTo>
                  <a:pt x="2337" y="3"/>
                </a:lnTo>
                <a:lnTo>
                  <a:pt x="2337" y="3"/>
                </a:lnTo>
                <a:lnTo>
                  <a:pt x="2337" y="4"/>
                </a:lnTo>
                <a:lnTo>
                  <a:pt x="2339" y="4"/>
                </a:lnTo>
                <a:lnTo>
                  <a:pt x="2339" y="2"/>
                </a:lnTo>
                <a:lnTo>
                  <a:pt x="2339" y="3"/>
                </a:lnTo>
                <a:lnTo>
                  <a:pt x="2340" y="3"/>
                </a:lnTo>
                <a:lnTo>
                  <a:pt x="2340" y="3"/>
                </a:lnTo>
                <a:lnTo>
                  <a:pt x="2341" y="3"/>
                </a:lnTo>
                <a:lnTo>
                  <a:pt x="2341" y="2"/>
                </a:lnTo>
                <a:lnTo>
                  <a:pt x="2341" y="4"/>
                </a:lnTo>
                <a:lnTo>
                  <a:pt x="2342" y="2"/>
                </a:lnTo>
                <a:lnTo>
                  <a:pt x="2342" y="2"/>
                </a:lnTo>
                <a:lnTo>
                  <a:pt x="2342" y="2"/>
                </a:lnTo>
                <a:lnTo>
                  <a:pt x="2343" y="4"/>
                </a:lnTo>
                <a:lnTo>
                  <a:pt x="2343" y="3"/>
                </a:lnTo>
                <a:lnTo>
                  <a:pt x="2343" y="2"/>
                </a:lnTo>
                <a:lnTo>
                  <a:pt x="2344" y="4"/>
                </a:lnTo>
                <a:lnTo>
                  <a:pt x="2344" y="3"/>
                </a:lnTo>
                <a:lnTo>
                  <a:pt x="2345" y="3"/>
                </a:lnTo>
                <a:lnTo>
                  <a:pt x="2345" y="4"/>
                </a:lnTo>
                <a:lnTo>
                  <a:pt x="2345" y="3"/>
                </a:lnTo>
                <a:lnTo>
                  <a:pt x="2346" y="4"/>
                </a:lnTo>
                <a:lnTo>
                  <a:pt x="2346" y="4"/>
                </a:lnTo>
                <a:lnTo>
                  <a:pt x="2346" y="4"/>
                </a:lnTo>
                <a:lnTo>
                  <a:pt x="2348" y="2"/>
                </a:lnTo>
                <a:lnTo>
                  <a:pt x="2348" y="4"/>
                </a:lnTo>
                <a:lnTo>
                  <a:pt x="2348" y="2"/>
                </a:lnTo>
                <a:lnTo>
                  <a:pt x="2349" y="3"/>
                </a:lnTo>
                <a:lnTo>
                  <a:pt x="2349" y="3"/>
                </a:lnTo>
                <a:lnTo>
                  <a:pt x="2350" y="4"/>
                </a:lnTo>
                <a:lnTo>
                  <a:pt x="2350" y="4"/>
                </a:lnTo>
                <a:lnTo>
                  <a:pt x="2350" y="3"/>
                </a:lnTo>
                <a:lnTo>
                  <a:pt x="2351" y="4"/>
                </a:lnTo>
                <a:lnTo>
                  <a:pt x="2351" y="3"/>
                </a:lnTo>
                <a:lnTo>
                  <a:pt x="2351" y="4"/>
                </a:lnTo>
                <a:lnTo>
                  <a:pt x="2352" y="2"/>
                </a:lnTo>
                <a:lnTo>
                  <a:pt x="2352" y="3"/>
                </a:lnTo>
                <a:lnTo>
                  <a:pt x="2352" y="3"/>
                </a:lnTo>
                <a:lnTo>
                  <a:pt x="2353" y="3"/>
                </a:lnTo>
                <a:lnTo>
                  <a:pt x="2353" y="2"/>
                </a:lnTo>
                <a:lnTo>
                  <a:pt x="2354" y="3"/>
                </a:lnTo>
                <a:lnTo>
                  <a:pt x="2354" y="2"/>
                </a:lnTo>
                <a:lnTo>
                  <a:pt x="2354" y="3"/>
                </a:lnTo>
                <a:lnTo>
                  <a:pt x="2355" y="3"/>
                </a:lnTo>
                <a:lnTo>
                  <a:pt x="2355" y="3"/>
                </a:lnTo>
                <a:lnTo>
                  <a:pt x="2355" y="1"/>
                </a:lnTo>
                <a:lnTo>
                  <a:pt x="2357" y="2"/>
                </a:lnTo>
                <a:lnTo>
                  <a:pt x="2357" y="3"/>
                </a:lnTo>
                <a:lnTo>
                  <a:pt x="2357" y="3"/>
                </a:lnTo>
                <a:lnTo>
                  <a:pt x="2358" y="3"/>
                </a:lnTo>
                <a:lnTo>
                  <a:pt x="2358" y="3"/>
                </a:lnTo>
                <a:lnTo>
                  <a:pt x="2359" y="2"/>
                </a:lnTo>
                <a:lnTo>
                  <a:pt x="2359" y="3"/>
                </a:lnTo>
                <a:lnTo>
                  <a:pt x="2359" y="2"/>
                </a:lnTo>
                <a:lnTo>
                  <a:pt x="2360" y="2"/>
                </a:lnTo>
                <a:lnTo>
                  <a:pt x="2360" y="4"/>
                </a:lnTo>
                <a:lnTo>
                  <a:pt x="2360" y="3"/>
                </a:lnTo>
                <a:lnTo>
                  <a:pt x="2361" y="3"/>
                </a:lnTo>
                <a:lnTo>
                  <a:pt x="2361" y="4"/>
                </a:lnTo>
                <a:lnTo>
                  <a:pt x="2361" y="4"/>
                </a:lnTo>
                <a:lnTo>
                  <a:pt x="2362" y="2"/>
                </a:lnTo>
                <a:lnTo>
                  <a:pt x="2362" y="4"/>
                </a:lnTo>
                <a:lnTo>
                  <a:pt x="2363" y="4"/>
                </a:lnTo>
                <a:lnTo>
                  <a:pt x="2363" y="4"/>
                </a:lnTo>
                <a:lnTo>
                  <a:pt x="2363" y="4"/>
                </a:lnTo>
                <a:lnTo>
                  <a:pt x="2364" y="5"/>
                </a:lnTo>
                <a:lnTo>
                  <a:pt x="2364" y="4"/>
                </a:lnTo>
                <a:lnTo>
                  <a:pt x="2364" y="4"/>
                </a:lnTo>
                <a:lnTo>
                  <a:pt x="2366" y="3"/>
                </a:lnTo>
                <a:lnTo>
                  <a:pt x="2366" y="2"/>
                </a:lnTo>
                <a:lnTo>
                  <a:pt x="2366" y="4"/>
                </a:lnTo>
                <a:lnTo>
                  <a:pt x="2367" y="4"/>
                </a:lnTo>
                <a:lnTo>
                  <a:pt x="2367" y="4"/>
                </a:lnTo>
                <a:lnTo>
                  <a:pt x="2368" y="3"/>
                </a:lnTo>
                <a:lnTo>
                  <a:pt x="2368" y="4"/>
                </a:lnTo>
                <a:lnTo>
                  <a:pt x="2368" y="4"/>
                </a:lnTo>
                <a:lnTo>
                  <a:pt x="2369" y="4"/>
                </a:lnTo>
                <a:lnTo>
                  <a:pt x="2369" y="4"/>
                </a:lnTo>
                <a:lnTo>
                  <a:pt x="2369" y="2"/>
                </a:lnTo>
                <a:lnTo>
                  <a:pt x="2370" y="3"/>
                </a:lnTo>
                <a:lnTo>
                  <a:pt x="2370" y="3"/>
                </a:lnTo>
                <a:lnTo>
                  <a:pt x="2370" y="2"/>
                </a:lnTo>
                <a:lnTo>
                  <a:pt x="2371" y="3"/>
                </a:lnTo>
                <a:lnTo>
                  <a:pt x="2371" y="2"/>
                </a:lnTo>
                <a:lnTo>
                  <a:pt x="2372" y="3"/>
                </a:lnTo>
                <a:lnTo>
                  <a:pt x="2372" y="3"/>
                </a:lnTo>
                <a:lnTo>
                  <a:pt x="2372" y="3"/>
                </a:lnTo>
                <a:lnTo>
                  <a:pt x="2373" y="2"/>
                </a:lnTo>
                <a:lnTo>
                  <a:pt x="2373" y="4"/>
                </a:lnTo>
                <a:lnTo>
                  <a:pt x="2373" y="4"/>
                </a:lnTo>
                <a:lnTo>
                  <a:pt x="2375" y="4"/>
                </a:lnTo>
                <a:lnTo>
                  <a:pt x="2375" y="3"/>
                </a:lnTo>
                <a:lnTo>
                  <a:pt x="2376" y="3"/>
                </a:lnTo>
                <a:lnTo>
                  <a:pt x="2376" y="4"/>
                </a:lnTo>
                <a:lnTo>
                  <a:pt x="2376" y="4"/>
                </a:lnTo>
                <a:lnTo>
                  <a:pt x="2377" y="4"/>
                </a:lnTo>
                <a:lnTo>
                  <a:pt x="2377" y="3"/>
                </a:lnTo>
                <a:lnTo>
                  <a:pt x="2377" y="4"/>
                </a:lnTo>
                <a:lnTo>
                  <a:pt x="2378" y="4"/>
                </a:lnTo>
                <a:lnTo>
                  <a:pt x="2378" y="4"/>
                </a:lnTo>
                <a:lnTo>
                  <a:pt x="2378" y="3"/>
                </a:lnTo>
                <a:lnTo>
                  <a:pt x="2379" y="4"/>
                </a:lnTo>
                <a:lnTo>
                  <a:pt x="2379" y="4"/>
                </a:lnTo>
                <a:lnTo>
                  <a:pt x="2380" y="4"/>
                </a:lnTo>
                <a:lnTo>
                  <a:pt x="2380" y="4"/>
                </a:lnTo>
                <a:lnTo>
                  <a:pt x="2380" y="4"/>
                </a:lnTo>
                <a:lnTo>
                  <a:pt x="2381" y="3"/>
                </a:lnTo>
                <a:lnTo>
                  <a:pt x="2381" y="4"/>
                </a:lnTo>
                <a:lnTo>
                  <a:pt x="2381" y="3"/>
                </a:lnTo>
                <a:lnTo>
                  <a:pt x="2382" y="3"/>
                </a:lnTo>
                <a:lnTo>
                  <a:pt x="2382" y="4"/>
                </a:lnTo>
                <a:lnTo>
                  <a:pt x="2382" y="3"/>
                </a:lnTo>
                <a:lnTo>
                  <a:pt x="2384" y="4"/>
                </a:lnTo>
                <a:lnTo>
                  <a:pt x="2384" y="2"/>
                </a:lnTo>
                <a:lnTo>
                  <a:pt x="2385" y="3"/>
                </a:lnTo>
                <a:lnTo>
                  <a:pt x="2385" y="4"/>
                </a:lnTo>
                <a:lnTo>
                  <a:pt x="2385" y="2"/>
                </a:lnTo>
                <a:lnTo>
                  <a:pt x="2386" y="4"/>
                </a:lnTo>
                <a:lnTo>
                  <a:pt x="2386" y="4"/>
                </a:lnTo>
                <a:lnTo>
                  <a:pt x="2386" y="3"/>
                </a:lnTo>
                <a:lnTo>
                  <a:pt x="2387" y="3"/>
                </a:lnTo>
                <a:lnTo>
                  <a:pt x="2387" y="3"/>
                </a:lnTo>
                <a:lnTo>
                  <a:pt x="2387" y="4"/>
                </a:lnTo>
                <a:lnTo>
                  <a:pt x="2388" y="4"/>
                </a:lnTo>
                <a:lnTo>
                  <a:pt x="2388" y="4"/>
                </a:lnTo>
                <a:lnTo>
                  <a:pt x="2389" y="2"/>
                </a:lnTo>
                <a:lnTo>
                  <a:pt x="2389" y="4"/>
                </a:lnTo>
                <a:lnTo>
                  <a:pt x="2389" y="4"/>
                </a:lnTo>
                <a:lnTo>
                  <a:pt x="2390" y="3"/>
                </a:lnTo>
                <a:lnTo>
                  <a:pt x="2390" y="3"/>
                </a:lnTo>
                <a:lnTo>
                  <a:pt x="2390" y="4"/>
                </a:lnTo>
                <a:lnTo>
                  <a:pt x="2391" y="4"/>
                </a:lnTo>
                <a:lnTo>
                  <a:pt x="2391" y="2"/>
                </a:lnTo>
                <a:lnTo>
                  <a:pt x="2391" y="4"/>
                </a:lnTo>
                <a:lnTo>
                  <a:pt x="2393" y="3"/>
                </a:lnTo>
                <a:lnTo>
                  <a:pt x="2393" y="3"/>
                </a:lnTo>
                <a:lnTo>
                  <a:pt x="2394" y="4"/>
                </a:lnTo>
                <a:lnTo>
                  <a:pt x="2394" y="3"/>
                </a:lnTo>
                <a:lnTo>
                  <a:pt x="2394" y="4"/>
                </a:lnTo>
                <a:lnTo>
                  <a:pt x="2395" y="4"/>
                </a:lnTo>
                <a:lnTo>
                  <a:pt x="2395" y="3"/>
                </a:lnTo>
                <a:lnTo>
                  <a:pt x="2395" y="4"/>
                </a:lnTo>
                <a:lnTo>
                  <a:pt x="2396" y="4"/>
                </a:lnTo>
                <a:lnTo>
                  <a:pt x="2396" y="3"/>
                </a:lnTo>
                <a:lnTo>
                  <a:pt x="2396" y="3"/>
                </a:lnTo>
                <a:lnTo>
                  <a:pt x="2397" y="4"/>
                </a:lnTo>
                <a:lnTo>
                  <a:pt x="2397" y="3"/>
                </a:lnTo>
                <a:lnTo>
                  <a:pt x="2398" y="3"/>
                </a:lnTo>
                <a:lnTo>
                  <a:pt x="2398" y="5"/>
                </a:lnTo>
                <a:lnTo>
                  <a:pt x="2398" y="4"/>
                </a:lnTo>
                <a:lnTo>
                  <a:pt x="2399" y="4"/>
                </a:lnTo>
                <a:lnTo>
                  <a:pt x="2399" y="3"/>
                </a:lnTo>
                <a:lnTo>
                  <a:pt x="2399" y="4"/>
                </a:lnTo>
                <a:lnTo>
                  <a:pt x="2400" y="3"/>
                </a:lnTo>
                <a:lnTo>
                  <a:pt x="2400" y="4"/>
                </a:lnTo>
                <a:lnTo>
                  <a:pt x="2400" y="4"/>
                </a:lnTo>
                <a:lnTo>
                  <a:pt x="2402" y="4"/>
                </a:lnTo>
                <a:lnTo>
                  <a:pt x="2402" y="3"/>
                </a:lnTo>
                <a:lnTo>
                  <a:pt x="2403" y="4"/>
                </a:lnTo>
                <a:lnTo>
                  <a:pt x="2403" y="4"/>
                </a:lnTo>
                <a:lnTo>
                  <a:pt x="2403" y="4"/>
                </a:lnTo>
                <a:lnTo>
                  <a:pt x="2404" y="4"/>
                </a:lnTo>
                <a:lnTo>
                  <a:pt x="2404" y="4"/>
                </a:lnTo>
                <a:lnTo>
                  <a:pt x="2404" y="4"/>
                </a:lnTo>
                <a:lnTo>
                  <a:pt x="2405" y="2"/>
                </a:lnTo>
                <a:lnTo>
                  <a:pt x="2405" y="4"/>
                </a:lnTo>
                <a:lnTo>
                  <a:pt x="2405" y="2"/>
                </a:lnTo>
                <a:lnTo>
                  <a:pt x="2406" y="4"/>
                </a:lnTo>
                <a:lnTo>
                  <a:pt x="2406" y="4"/>
                </a:lnTo>
                <a:lnTo>
                  <a:pt x="2407" y="4"/>
                </a:lnTo>
                <a:lnTo>
                  <a:pt x="2407" y="4"/>
                </a:lnTo>
                <a:lnTo>
                  <a:pt x="2407" y="3"/>
                </a:lnTo>
                <a:lnTo>
                  <a:pt x="2408" y="3"/>
                </a:lnTo>
                <a:lnTo>
                  <a:pt x="2408" y="4"/>
                </a:lnTo>
                <a:lnTo>
                  <a:pt x="2408" y="4"/>
                </a:lnTo>
                <a:lnTo>
                  <a:pt x="2409" y="4"/>
                </a:lnTo>
                <a:lnTo>
                  <a:pt x="2409" y="4"/>
                </a:lnTo>
                <a:lnTo>
                  <a:pt x="2409" y="3"/>
                </a:lnTo>
                <a:lnTo>
                  <a:pt x="2411" y="4"/>
                </a:lnTo>
                <a:lnTo>
                  <a:pt x="2411" y="3"/>
                </a:lnTo>
                <a:lnTo>
                  <a:pt x="2412" y="3"/>
                </a:lnTo>
                <a:lnTo>
                  <a:pt x="2412" y="2"/>
                </a:lnTo>
                <a:lnTo>
                  <a:pt x="2412" y="4"/>
                </a:lnTo>
                <a:lnTo>
                  <a:pt x="2413" y="4"/>
                </a:lnTo>
                <a:lnTo>
                  <a:pt x="2413" y="4"/>
                </a:lnTo>
                <a:lnTo>
                  <a:pt x="2413" y="4"/>
                </a:lnTo>
                <a:lnTo>
                  <a:pt x="2414" y="4"/>
                </a:lnTo>
                <a:lnTo>
                  <a:pt x="2414" y="3"/>
                </a:lnTo>
                <a:lnTo>
                  <a:pt x="2414" y="4"/>
                </a:lnTo>
                <a:lnTo>
                  <a:pt x="2415" y="4"/>
                </a:lnTo>
                <a:lnTo>
                  <a:pt x="2415" y="4"/>
                </a:lnTo>
                <a:lnTo>
                  <a:pt x="2416" y="4"/>
                </a:lnTo>
                <a:lnTo>
                  <a:pt x="2416" y="2"/>
                </a:lnTo>
                <a:lnTo>
                  <a:pt x="2416" y="4"/>
                </a:lnTo>
                <a:lnTo>
                  <a:pt x="2417" y="3"/>
                </a:lnTo>
                <a:lnTo>
                  <a:pt x="2417" y="3"/>
                </a:lnTo>
                <a:lnTo>
                  <a:pt x="2417" y="3"/>
                </a:lnTo>
                <a:lnTo>
                  <a:pt x="2418" y="4"/>
                </a:lnTo>
                <a:lnTo>
                  <a:pt x="2418" y="3"/>
                </a:lnTo>
                <a:lnTo>
                  <a:pt x="2420" y="4"/>
                </a:lnTo>
                <a:lnTo>
                  <a:pt x="2420" y="3"/>
                </a:lnTo>
                <a:lnTo>
                  <a:pt x="2420" y="4"/>
                </a:lnTo>
                <a:lnTo>
                  <a:pt x="2421" y="4"/>
                </a:lnTo>
                <a:lnTo>
                  <a:pt x="2421" y="3"/>
                </a:lnTo>
                <a:lnTo>
                  <a:pt x="2421" y="1"/>
                </a:lnTo>
                <a:lnTo>
                  <a:pt x="2422" y="4"/>
                </a:lnTo>
                <a:lnTo>
                  <a:pt x="2422" y="4"/>
                </a:lnTo>
                <a:lnTo>
                  <a:pt x="2422" y="4"/>
                </a:lnTo>
                <a:lnTo>
                  <a:pt x="2423" y="4"/>
                </a:lnTo>
                <a:lnTo>
                  <a:pt x="2423" y="2"/>
                </a:lnTo>
                <a:lnTo>
                  <a:pt x="2424" y="3"/>
                </a:lnTo>
                <a:lnTo>
                  <a:pt x="2424" y="4"/>
                </a:lnTo>
                <a:lnTo>
                  <a:pt x="2424" y="3"/>
                </a:lnTo>
                <a:lnTo>
                  <a:pt x="2425" y="3"/>
                </a:lnTo>
                <a:lnTo>
                  <a:pt x="2425" y="3"/>
                </a:lnTo>
                <a:lnTo>
                  <a:pt x="2425" y="3"/>
                </a:lnTo>
                <a:lnTo>
                  <a:pt x="2426" y="4"/>
                </a:lnTo>
                <a:lnTo>
                  <a:pt x="2426" y="2"/>
                </a:lnTo>
                <a:lnTo>
                  <a:pt x="2426" y="3"/>
                </a:lnTo>
                <a:lnTo>
                  <a:pt x="2427" y="2"/>
                </a:lnTo>
                <a:lnTo>
                  <a:pt x="2427" y="4"/>
                </a:lnTo>
                <a:lnTo>
                  <a:pt x="2429" y="4"/>
                </a:lnTo>
                <a:lnTo>
                  <a:pt x="2429" y="2"/>
                </a:lnTo>
                <a:lnTo>
                  <a:pt x="2429" y="4"/>
                </a:lnTo>
                <a:lnTo>
                  <a:pt x="2430" y="4"/>
                </a:lnTo>
                <a:lnTo>
                  <a:pt x="2430" y="4"/>
                </a:lnTo>
                <a:lnTo>
                  <a:pt x="2430" y="2"/>
                </a:lnTo>
                <a:lnTo>
                  <a:pt x="2431" y="4"/>
                </a:lnTo>
                <a:lnTo>
                  <a:pt x="2431" y="4"/>
                </a:lnTo>
                <a:lnTo>
                  <a:pt x="2431" y="3"/>
                </a:lnTo>
                <a:lnTo>
                  <a:pt x="2432" y="4"/>
                </a:lnTo>
                <a:lnTo>
                  <a:pt x="2432" y="3"/>
                </a:lnTo>
                <a:lnTo>
                  <a:pt x="2433" y="2"/>
                </a:lnTo>
                <a:lnTo>
                  <a:pt x="2433" y="2"/>
                </a:lnTo>
                <a:lnTo>
                  <a:pt x="2433" y="3"/>
                </a:lnTo>
                <a:lnTo>
                  <a:pt x="2434" y="4"/>
                </a:lnTo>
                <a:lnTo>
                  <a:pt x="2434" y="4"/>
                </a:lnTo>
                <a:lnTo>
                  <a:pt x="2434" y="2"/>
                </a:lnTo>
                <a:lnTo>
                  <a:pt x="2435" y="4"/>
                </a:lnTo>
                <a:lnTo>
                  <a:pt x="2435" y="4"/>
                </a:lnTo>
                <a:lnTo>
                  <a:pt x="2435" y="4"/>
                </a:lnTo>
                <a:lnTo>
                  <a:pt x="2436" y="3"/>
                </a:lnTo>
                <a:lnTo>
                  <a:pt x="2436" y="4"/>
                </a:lnTo>
                <a:lnTo>
                  <a:pt x="2438" y="2"/>
                </a:lnTo>
                <a:lnTo>
                  <a:pt x="2438" y="3"/>
                </a:lnTo>
                <a:lnTo>
                  <a:pt x="2438" y="4"/>
                </a:lnTo>
                <a:lnTo>
                  <a:pt x="2439" y="3"/>
                </a:lnTo>
                <a:lnTo>
                  <a:pt x="2439" y="4"/>
                </a:lnTo>
                <a:lnTo>
                  <a:pt x="2439" y="3"/>
                </a:lnTo>
                <a:lnTo>
                  <a:pt x="2440" y="1"/>
                </a:lnTo>
                <a:lnTo>
                  <a:pt x="2440" y="4"/>
                </a:lnTo>
                <a:lnTo>
                  <a:pt x="2440" y="3"/>
                </a:lnTo>
                <a:lnTo>
                  <a:pt x="2441" y="3"/>
                </a:lnTo>
                <a:lnTo>
                  <a:pt x="2441" y="2"/>
                </a:lnTo>
                <a:lnTo>
                  <a:pt x="2442" y="3"/>
                </a:lnTo>
                <a:lnTo>
                  <a:pt x="2442" y="3"/>
                </a:lnTo>
                <a:lnTo>
                  <a:pt x="2442" y="2"/>
                </a:lnTo>
                <a:lnTo>
                  <a:pt x="2443" y="4"/>
                </a:lnTo>
                <a:lnTo>
                  <a:pt x="2443" y="3"/>
                </a:lnTo>
                <a:lnTo>
                  <a:pt x="2443" y="3"/>
                </a:lnTo>
                <a:lnTo>
                  <a:pt x="2444" y="3"/>
                </a:lnTo>
                <a:lnTo>
                  <a:pt x="2444" y="4"/>
                </a:lnTo>
                <a:lnTo>
                  <a:pt x="2444" y="3"/>
                </a:lnTo>
                <a:lnTo>
                  <a:pt x="2445" y="4"/>
                </a:lnTo>
                <a:lnTo>
                  <a:pt x="2445" y="3"/>
                </a:lnTo>
                <a:lnTo>
                  <a:pt x="2447" y="3"/>
                </a:lnTo>
                <a:lnTo>
                  <a:pt x="2447" y="4"/>
                </a:lnTo>
                <a:lnTo>
                  <a:pt x="2447" y="3"/>
                </a:lnTo>
                <a:lnTo>
                  <a:pt x="2448" y="3"/>
                </a:lnTo>
                <a:lnTo>
                  <a:pt x="2448" y="3"/>
                </a:lnTo>
                <a:lnTo>
                  <a:pt x="2448" y="2"/>
                </a:lnTo>
                <a:lnTo>
                  <a:pt x="2449" y="2"/>
                </a:lnTo>
                <a:lnTo>
                  <a:pt x="2449" y="3"/>
                </a:lnTo>
                <a:lnTo>
                  <a:pt x="2449" y="4"/>
                </a:lnTo>
                <a:lnTo>
                  <a:pt x="2450" y="4"/>
                </a:lnTo>
                <a:lnTo>
                  <a:pt x="2450" y="3"/>
                </a:lnTo>
                <a:lnTo>
                  <a:pt x="2451" y="4"/>
                </a:lnTo>
                <a:lnTo>
                  <a:pt x="2451" y="3"/>
                </a:lnTo>
                <a:lnTo>
                  <a:pt x="2451" y="3"/>
                </a:lnTo>
                <a:lnTo>
                  <a:pt x="2452" y="4"/>
                </a:lnTo>
                <a:lnTo>
                  <a:pt x="2452" y="3"/>
                </a:lnTo>
                <a:lnTo>
                  <a:pt x="2452" y="4"/>
                </a:lnTo>
                <a:lnTo>
                  <a:pt x="2453" y="4"/>
                </a:lnTo>
                <a:lnTo>
                  <a:pt x="2453" y="4"/>
                </a:lnTo>
                <a:lnTo>
                  <a:pt x="2453" y="4"/>
                </a:lnTo>
                <a:lnTo>
                  <a:pt x="2454" y="5"/>
                </a:lnTo>
                <a:lnTo>
                  <a:pt x="2454" y="4"/>
                </a:lnTo>
                <a:lnTo>
                  <a:pt x="2456" y="2"/>
                </a:lnTo>
                <a:lnTo>
                  <a:pt x="2456" y="4"/>
                </a:lnTo>
                <a:lnTo>
                  <a:pt x="2456" y="3"/>
                </a:lnTo>
                <a:lnTo>
                  <a:pt x="2457" y="4"/>
                </a:lnTo>
                <a:lnTo>
                  <a:pt x="2457" y="2"/>
                </a:lnTo>
                <a:lnTo>
                  <a:pt x="2457" y="3"/>
                </a:lnTo>
                <a:lnTo>
                  <a:pt x="2458" y="4"/>
                </a:lnTo>
                <a:lnTo>
                  <a:pt x="2458" y="3"/>
                </a:lnTo>
                <a:lnTo>
                  <a:pt x="2458" y="4"/>
                </a:lnTo>
                <a:lnTo>
                  <a:pt x="2459" y="3"/>
                </a:lnTo>
                <a:lnTo>
                  <a:pt x="2459" y="4"/>
                </a:lnTo>
                <a:lnTo>
                  <a:pt x="2460" y="4"/>
                </a:lnTo>
                <a:lnTo>
                  <a:pt x="2460" y="3"/>
                </a:lnTo>
                <a:lnTo>
                  <a:pt x="2460" y="3"/>
                </a:lnTo>
                <a:lnTo>
                  <a:pt x="2461" y="4"/>
                </a:lnTo>
                <a:lnTo>
                  <a:pt x="2461" y="4"/>
                </a:lnTo>
                <a:lnTo>
                  <a:pt x="2461" y="4"/>
                </a:lnTo>
                <a:lnTo>
                  <a:pt x="2462" y="4"/>
                </a:lnTo>
                <a:lnTo>
                  <a:pt x="2462" y="4"/>
                </a:lnTo>
                <a:lnTo>
                  <a:pt x="2463" y="2"/>
                </a:lnTo>
                <a:lnTo>
                  <a:pt x="2463" y="4"/>
                </a:lnTo>
                <a:lnTo>
                  <a:pt x="2463" y="4"/>
                </a:lnTo>
                <a:lnTo>
                  <a:pt x="2465" y="3"/>
                </a:lnTo>
                <a:lnTo>
                  <a:pt x="2465" y="3"/>
                </a:lnTo>
                <a:lnTo>
                  <a:pt x="2465" y="4"/>
                </a:lnTo>
                <a:lnTo>
                  <a:pt x="2466" y="3"/>
                </a:lnTo>
                <a:lnTo>
                  <a:pt x="2466" y="4"/>
                </a:lnTo>
                <a:lnTo>
                  <a:pt x="2466" y="4"/>
                </a:lnTo>
                <a:lnTo>
                  <a:pt x="2467" y="4"/>
                </a:lnTo>
                <a:lnTo>
                  <a:pt x="2467" y="3"/>
                </a:lnTo>
                <a:lnTo>
                  <a:pt x="2468" y="4"/>
                </a:lnTo>
                <a:lnTo>
                  <a:pt x="2468" y="3"/>
                </a:lnTo>
                <a:lnTo>
                  <a:pt x="2468" y="3"/>
                </a:lnTo>
                <a:lnTo>
                  <a:pt x="2469" y="3"/>
                </a:lnTo>
                <a:lnTo>
                  <a:pt x="2469" y="3"/>
                </a:lnTo>
                <a:lnTo>
                  <a:pt x="2469" y="4"/>
                </a:lnTo>
                <a:lnTo>
                  <a:pt x="2470" y="4"/>
                </a:lnTo>
                <a:lnTo>
                  <a:pt x="2470" y="3"/>
                </a:lnTo>
                <a:lnTo>
                  <a:pt x="2470" y="4"/>
                </a:lnTo>
                <a:lnTo>
                  <a:pt x="2471" y="4"/>
                </a:lnTo>
                <a:lnTo>
                  <a:pt x="2471" y="3"/>
                </a:lnTo>
                <a:lnTo>
                  <a:pt x="2472" y="4"/>
                </a:lnTo>
                <a:lnTo>
                  <a:pt x="2472" y="4"/>
                </a:lnTo>
                <a:lnTo>
                  <a:pt x="2472" y="4"/>
                </a:lnTo>
                <a:lnTo>
                  <a:pt x="2474" y="4"/>
                </a:lnTo>
                <a:lnTo>
                  <a:pt x="2474" y="4"/>
                </a:lnTo>
                <a:lnTo>
                  <a:pt x="2474" y="4"/>
                </a:lnTo>
                <a:lnTo>
                  <a:pt x="2475" y="2"/>
                </a:lnTo>
                <a:lnTo>
                  <a:pt x="2475" y="3"/>
                </a:lnTo>
                <a:lnTo>
                  <a:pt x="2475" y="3"/>
                </a:lnTo>
                <a:lnTo>
                  <a:pt x="2476" y="4"/>
                </a:lnTo>
                <a:lnTo>
                  <a:pt x="2476" y="2"/>
                </a:lnTo>
                <a:lnTo>
                  <a:pt x="2477" y="4"/>
                </a:lnTo>
                <a:lnTo>
                  <a:pt x="2477" y="3"/>
                </a:lnTo>
                <a:lnTo>
                  <a:pt x="2477" y="3"/>
                </a:lnTo>
                <a:lnTo>
                  <a:pt x="2478" y="3"/>
                </a:lnTo>
                <a:lnTo>
                  <a:pt x="2478" y="2"/>
                </a:lnTo>
                <a:lnTo>
                  <a:pt x="2478" y="3"/>
                </a:lnTo>
                <a:lnTo>
                  <a:pt x="2479" y="4"/>
                </a:lnTo>
                <a:lnTo>
                  <a:pt x="2479" y="2"/>
                </a:lnTo>
                <a:lnTo>
                  <a:pt x="2479" y="4"/>
                </a:lnTo>
                <a:lnTo>
                  <a:pt x="2480" y="3"/>
                </a:lnTo>
                <a:lnTo>
                  <a:pt x="2480" y="2"/>
                </a:lnTo>
                <a:lnTo>
                  <a:pt x="2481" y="4"/>
                </a:lnTo>
                <a:lnTo>
                  <a:pt x="2481" y="4"/>
                </a:lnTo>
                <a:lnTo>
                  <a:pt x="2481" y="3"/>
                </a:lnTo>
                <a:lnTo>
                  <a:pt x="2483" y="4"/>
                </a:lnTo>
                <a:lnTo>
                  <a:pt x="2483" y="4"/>
                </a:lnTo>
                <a:lnTo>
                  <a:pt x="2483" y="3"/>
                </a:lnTo>
                <a:lnTo>
                  <a:pt x="2484" y="4"/>
                </a:lnTo>
                <a:lnTo>
                  <a:pt x="2484" y="4"/>
                </a:lnTo>
                <a:lnTo>
                  <a:pt x="2484" y="3"/>
                </a:lnTo>
                <a:lnTo>
                  <a:pt x="2485" y="4"/>
                </a:lnTo>
                <a:lnTo>
                  <a:pt x="2485" y="4"/>
                </a:lnTo>
                <a:lnTo>
                  <a:pt x="2486" y="4"/>
                </a:lnTo>
                <a:lnTo>
                  <a:pt x="2486" y="3"/>
                </a:lnTo>
                <a:lnTo>
                  <a:pt x="2486" y="3"/>
                </a:lnTo>
                <a:lnTo>
                  <a:pt x="2487" y="2"/>
                </a:lnTo>
                <a:lnTo>
                  <a:pt x="2487" y="2"/>
                </a:lnTo>
                <a:lnTo>
                  <a:pt x="2487" y="3"/>
                </a:lnTo>
                <a:lnTo>
                  <a:pt x="2488" y="2"/>
                </a:lnTo>
                <a:lnTo>
                  <a:pt x="2488" y="3"/>
                </a:lnTo>
                <a:lnTo>
                  <a:pt x="2488" y="3"/>
                </a:lnTo>
                <a:lnTo>
                  <a:pt x="2489" y="4"/>
                </a:lnTo>
                <a:lnTo>
                  <a:pt x="2489" y="3"/>
                </a:lnTo>
                <a:lnTo>
                  <a:pt x="2490" y="4"/>
                </a:lnTo>
                <a:lnTo>
                  <a:pt x="2490" y="4"/>
                </a:lnTo>
                <a:lnTo>
                  <a:pt x="2490" y="4"/>
                </a:lnTo>
                <a:lnTo>
                  <a:pt x="2492" y="3"/>
                </a:lnTo>
                <a:lnTo>
                  <a:pt x="2492" y="4"/>
                </a:lnTo>
                <a:lnTo>
                  <a:pt x="2492" y="4"/>
                </a:lnTo>
                <a:lnTo>
                  <a:pt x="2493" y="4"/>
                </a:lnTo>
                <a:lnTo>
                  <a:pt x="2493" y="4"/>
                </a:lnTo>
                <a:lnTo>
                  <a:pt x="2493" y="4"/>
                </a:lnTo>
                <a:lnTo>
                  <a:pt x="2494" y="4"/>
                </a:lnTo>
                <a:lnTo>
                  <a:pt x="2494" y="4"/>
                </a:lnTo>
                <a:lnTo>
                  <a:pt x="2495" y="3"/>
                </a:lnTo>
                <a:lnTo>
                  <a:pt x="2495" y="4"/>
                </a:lnTo>
                <a:lnTo>
                  <a:pt x="2495" y="3"/>
                </a:lnTo>
                <a:lnTo>
                  <a:pt x="2496" y="3"/>
                </a:lnTo>
                <a:lnTo>
                  <a:pt x="2496" y="3"/>
                </a:lnTo>
                <a:lnTo>
                  <a:pt x="2496" y="3"/>
                </a:lnTo>
                <a:lnTo>
                  <a:pt x="2497" y="4"/>
                </a:lnTo>
                <a:lnTo>
                  <a:pt x="2497" y="2"/>
                </a:lnTo>
                <a:lnTo>
                  <a:pt x="2497" y="4"/>
                </a:lnTo>
                <a:lnTo>
                  <a:pt x="2498" y="4"/>
                </a:lnTo>
                <a:lnTo>
                  <a:pt x="2498" y="3"/>
                </a:lnTo>
                <a:lnTo>
                  <a:pt x="2499" y="3"/>
                </a:lnTo>
                <a:lnTo>
                  <a:pt x="2499" y="3"/>
                </a:lnTo>
                <a:lnTo>
                  <a:pt x="2499" y="3"/>
                </a:lnTo>
                <a:lnTo>
                  <a:pt x="2501" y="4"/>
                </a:lnTo>
                <a:lnTo>
                  <a:pt x="2501" y="3"/>
                </a:lnTo>
                <a:lnTo>
                  <a:pt x="2501" y="4"/>
                </a:lnTo>
                <a:lnTo>
                  <a:pt x="2502" y="4"/>
                </a:lnTo>
                <a:lnTo>
                  <a:pt x="2502" y="4"/>
                </a:lnTo>
                <a:lnTo>
                  <a:pt x="2503" y="4"/>
                </a:lnTo>
                <a:lnTo>
                  <a:pt x="2503" y="3"/>
                </a:lnTo>
                <a:lnTo>
                  <a:pt x="2503" y="3"/>
                </a:lnTo>
                <a:lnTo>
                  <a:pt x="2504" y="2"/>
                </a:lnTo>
                <a:lnTo>
                  <a:pt x="2504" y="4"/>
                </a:lnTo>
                <a:lnTo>
                  <a:pt x="2504" y="5"/>
                </a:lnTo>
                <a:lnTo>
                  <a:pt x="2505" y="3"/>
                </a:lnTo>
                <a:lnTo>
                  <a:pt x="2505" y="2"/>
                </a:lnTo>
                <a:lnTo>
                  <a:pt x="2505" y="3"/>
                </a:lnTo>
                <a:lnTo>
                  <a:pt x="2506" y="3"/>
                </a:lnTo>
                <a:lnTo>
                  <a:pt x="2506" y="3"/>
                </a:lnTo>
                <a:lnTo>
                  <a:pt x="2507" y="3"/>
                </a:lnTo>
                <a:lnTo>
                  <a:pt x="2507" y="4"/>
                </a:lnTo>
                <a:lnTo>
                  <a:pt x="2507" y="4"/>
                </a:lnTo>
                <a:lnTo>
                  <a:pt x="2508" y="2"/>
                </a:lnTo>
                <a:lnTo>
                  <a:pt x="2508" y="2"/>
                </a:lnTo>
                <a:lnTo>
                  <a:pt x="2508" y="2"/>
                </a:lnTo>
                <a:lnTo>
                  <a:pt x="2510" y="3"/>
                </a:lnTo>
                <a:lnTo>
                  <a:pt x="2510" y="2"/>
                </a:lnTo>
                <a:lnTo>
                  <a:pt x="2510" y="4"/>
                </a:lnTo>
                <a:lnTo>
                  <a:pt x="2511" y="3"/>
                </a:lnTo>
                <a:lnTo>
                  <a:pt x="2511" y="3"/>
                </a:lnTo>
                <a:lnTo>
                  <a:pt x="2512" y="4"/>
                </a:lnTo>
                <a:lnTo>
                  <a:pt x="2512" y="3"/>
                </a:lnTo>
                <a:lnTo>
                  <a:pt x="2512" y="4"/>
                </a:lnTo>
                <a:lnTo>
                  <a:pt x="2513" y="2"/>
                </a:lnTo>
                <a:lnTo>
                  <a:pt x="2513" y="4"/>
                </a:lnTo>
                <a:lnTo>
                  <a:pt x="2513" y="4"/>
                </a:lnTo>
                <a:lnTo>
                  <a:pt x="2514" y="4"/>
                </a:lnTo>
                <a:lnTo>
                  <a:pt x="2514" y="2"/>
                </a:lnTo>
                <a:lnTo>
                  <a:pt x="2514" y="4"/>
                </a:lnTo>
                <a:lnTo>
                  <a:pt x="2515" y="4"/>
                </a:lnTo>
                <a:lnTo>
                  <a:pt x="2515" y="3"/>
                </a:lnTo>
                <a:lnTo>
                  <a:pt x="2516" y="4"/>
                </a:lnTo>
                <a:lnTo>
                  <a:pt x="2516" y="4"/>
                </a:lnTo>
                <a:lnTo>
                  <a:pt x="2516" y="4"/>
                </a:lnTo>
                <a:lnTo>
                  <a:pt x="2517" y="4"/>
                </a:lnTo>
                <a:lnTo>
                  <a:pt x="2517" y="4"/>
                </a:lnTo>
                <a:lnTo>
                  <a:pt x="2517" y="3"/>
                </a:lnTo>
                <a:lnTo>
                  <a:pt x="2519" y="4"/>
                </a:lnTo>
                <a:lnTo>
                  <a:pt x="2519" y="2"/>
                </a:lnTo>
                <a:lnTo>
                  <a:pt x="2519" y="3"/>
                </a:lnTo>
                <a:lnTo>
                  <a:pt x="2520" y="4"/>
                </a:lnTo>
                <a:lnTo>
                  <a:pt x="2520" y="3"/>
                </a:lnTo>
                <a:lnTo>
                  <a:pt x="2521" y="4"/>
                </a:lnTo>
                <a:lnTo>
                  <a:pt x="2521" y="4"/>
                </a:lnTo>
                <a:lnTo>
                  <a:pt x="2521" y="3"/>
                </a:lnTo>
                <a:lnTo>
                  <a:pt x="2522" y="2"/>
                </a:lnTo>
                <a:lnTo>
                  <a:pt x="2522" y="1"/>
                </a:lnTo>
                <a:lnTo>
                  <a:pt x="2522" y="3"/>
                </a:lnTo>
                <a:lnTo>
                  <a:pt x="2523" y="3"/>
                </a:lnTo>
                <a:lnTo>
                  <a:pt x="2523" y="1"/>
                </a:lnTo>
                <a:lnTo>
                  <a:pt x="2523" y="2"/>
                </a:lnTo>
                <a:lnTo>
                  <a:pt x="2524" y="2"/>
                </a:lnTo>
                <a:lnTo>
                  <a:pt x="2524" y="3"/>
                </a:lnTo>
                <a:lnTo>
                  <a:pt x="2525" y="4"/>
                </a:lnTo>
                <a:lnTo>
                  <a:pt x="2525" y="3"/>
                </a:lnTo>
                <a:lnTo>
                  <a:pt x="2525" y="2"/>
                </a:lnTo>
                <a:lnTo>
                  <a:pt x="2526" y="3"/>
                </a:lnTo>
                <a:lnTo>
                  <a:pt x="2526" y="3"/>
                </a:lnTo>
                <a:lnTo>
                  <a:pt x="2526" y="2"/>
                </a:lnTo>
                <a:lnTo>
                  <a:pt x="2528" y="4"/>
                </a:lnTo>
                <a:lnTo>
                  <a:pt x="2528" y="4"/>
                </a:lnTo>
                <a:lnTo>
                  <a:pt x="2528" y="4"/>
                </a:lnTo>
                <a:lnTo>
                  <a:pt x="2529" y="3"/>
                </a:lnTo>
                <a:lnTo>
                  <a:pt x="2529" y="4"/>
                </a:lnTo>
                <a:lnTo>
                  <a:pt x="2530" y="4"/>
                </a:lnTo>
                <a:lnTo>
                  <a:pt x="2530" y="3"/>
                </a:lnTo>
                <a:lnTo>
                  <a:pt x="2530" y="2"/>
                </a:lnTo>
                <a:lnTo>
                  <a:pt x="2531" y="3"/>
                </a:lnTo>
                <a:lnTo>
                  <a:pt x="2531" y="3"/>
                </a:lnTo>
                <a:lnTo>
                  <a:pt x="2531" y="4"/>
                </a:lnTo>
                <a:lnTo>
                  <a:pt x="2532" y="4"/>
                </a:lnTo>
                <a:lnTo>
                  <a:pt x="2532" y="4"/>
                </a:lnTo>
                <a:lnTo>
                  <a:pt x="2532" y="3"/>
                </a:lnTo>
                <a:lnTo>
                  <a:pt x="2533" y="4"/>
                </a:lnTo>
                <a:lnTo>
                  <a:pt x="2533" y="3"/>
                </a:lnTo>
                <a:lnTo>
                  <a:pt x="2534" y="4"/>
                </a:lnTo>
                <a:lnTo>
                  <a:pt x="2534" y="3"/>
                </a:lnTo>
                <a:lnTo>
                  <a:pt x="2534" y="4"/>
                </a:lnTo>
                <a:lnTo>
                  <a:pt x="2535" y="3"/>
                </a:lnTo>
                <a:lnTo>
                  <a:pt x="2535" y="4"/>
                </a:lnTo>
                <a:lnTo>
                  <a:pt x="2535" y="4"/>
                </a:lnTo>
                <a:lnTo>
                  <a:pt x="2537" y="3"/>
                </a:lnTo>
                <a:lnTo>
                  <a:pt x="2537" y="3"/>
                </a:lnTo>
                <a:lnTo>
                  <a:pt x="2537" y="3"/>
                </a:lnTo>
                <a:lnTo>
                  <a:pt x="2538" y="3"/>
                </a:lnTo>
                <a:lnTo>
                  <a:pt x="2538" y="4"/>
                </a:lnTo>
                <a:lnTo>
                  <a:pt x="2539" y="3"/>
                </a:lnTo>
                <a:lnTo>
                  <a:pt x="2539" y="3"/>
                </a:lnTo>
                <a:lnTo>
                  <a:pt x="2539" y="2"/>
                </a:lnTo>
                <a:lnTo>
                  <a:pt x="2540" y="4"/>
                </a:lnTo>
                <a:lnTo>
                  <a:pt x="2540" y="3"/>
                </a:lnTo>
                <a:lnTo>
                  <a:pt x="2540" y="1"/>
                </a:lnTo>
                <a:lnTo>
                  <a:pt x="2541" y="4"/>
                </a:lnTo>
                <a:lnTo>
                  <a:pt x="2541" y="4"/>
                </a:lnTo>
                <a:lnTo>
                  <a:pt x="2541" y="4"/>
                </a:lnTo>
                <a:lnTo>
                  <a:pt x="2542" y="3"/>
                </a:lnTo>
                <a:lnTo>
                  <a:pt x="2542" y="3"/>
                </a:lnTo>
                <a:lnTo>
                  <a:pt x="2543" y="2"/>
                </a:lnTo>
                <a:lnTo>
                  <a:pt x="2543" y="4"/>
                </a:lnTo>
                <a:lnTo>
                  <a:pt x="2543" y="3"/>
                </a:lnTo>
                <a:lnTo>
                  <a:pt x="2544" y="3"/>
                </a:lnTo>
                <a:lnTo>
                  <a:pt x="2544" y="3"/>
                </a:lnTo>
                <a:lnTo>
                  <a:pt x="2544" y="4"/>
                </a:lnTo>
                <a:lnTo>
                  <a:pt x="2546" y="3"/>
                </a:lnTo>
                <a:lnTo>
                  <a:pt x="2546" y="3"/>
                </a:lnTo>
                <a:lnTo>
                  <a:pt x="2547" y="4"/>
                </a:lnTo>
                <a:lnTo>
                  <a:pt x="2547" y="4"/>
                </a:lnTo>
                <a:lnTo>
                  <a:pt x="2547" y="3"/>
                </a:lnTo>
                <a:lnTo>
                  <a:pt x="2548" y="3"/>
                </a:lnTo>
                <a:lnTo>
                  <a:pt x="2548" y="2"/>
                </a:lnTo>
                <a:lnTo>
                  <a:pt x="2548" y="4"/>
                </a:lnTo>
                <a:lnTo>
                  <a:pt x="2549" y="4"/>
                </a:lnTo>
                <a:lnTo>
                  <a:pt x="2549" y="4"/>
                </a:lnTo>
                <a:lnTo>
                  <a:pt x="2549" y="3"/>
                </a:lnTo>
                <a:lnTo>
                  <a:pt x="2550" y="2"/>
                </a:lnTo>
                <a:lnTo>
                  <a:pt x="2550" y="4"/>
                </a:lnTo>
                <a:lnTo>
                  <a:pt x="2551" y="4"/>
                </a:lnTo>
                <a:lnTo>
                  <a:pt x="2551" y="4"/>
                </a:lnTo>
                <a:lnTo>
                  <a:pt x="2551" y="4"/>
                </a:lnTo>
                <a:lnTo>
                  <a:pt x="2552" y="3"/>
                </a:lnTo>
                <a:lnTo>
                  <a:pt x="2552" y="4"/>
                </a:lnTo>
                <a:lnTo>
                  <a:pt x="2552" y="4"/>
                </a:lnTo>
                <a:lnTo>
                  <a:pt x="2553" y="6"/>
                </a:lnTo>
                <a:lnTo>
                  <a:pt x="2553" y="4"/>
                </a:lnTo>
                <a:lnTo>
                  <a:pt x="2553" y="4"/>
                </a:lnTo>
                <a:lnTo>
                  <a:pt x="2555" y="2"/>
                </a:lnTo>
                <a:lnTo>
                  <a:pt x="2555" y="3"/>
                </a:lnTo>
                <a:lnTo>
                  <a:pt x="2556" y="4"/>
                </a:lnTo>
                <a:lnTo>
                  <a:pt x="2556" y="4"/>
                </a:lnTo>
                <a:lnTo>
                  <a:pt x="2556" y="3"/>
                </a:lnTo>
                <a:lnTo>
                  <a:pt x="2557" y="3"/>
                </a:lnTo>
                <a:lnTo>
                  <a:pt x="2557" y="3"/>
                </a:lnTo>
                <a:lnTo>
                  <a:pt x="2557" y="4"/>
                </a:lnTo>
                <a:lnTo>
                  <a:pt x="2558" y="3"/>
                </a:lnTo>
                <a:lnTo>
                  <a:pt x="2558" y="2"/>
                </a:lnTo>
                <a:lnTo>
                  <a:pt x="2558" y="2"/>
                </a:lnTo>
                <a:lnTo>
                  <a:pt x="2559" y="2"/>
                </a:lnTo>
                <a:lnTo>
                  <a:pt x="2559" y="3"/>
                </a:lnTo>
                <a:lnTo>
                  <a:pt x="2560" y="3"/>
                </a:lnTo>
                <a:lnTo>
                  <a:pt x="2560" y="4"/>
                </a:lnTo>
                <a:lnTo>
                  <a:pt x="2560" y="4"/>
                </a:lnTo>
                <a:lnTo>
                  <a:pt x="2561" y="4"/>
                </a:lnTo>
                <a:lnTo>
                  <a:pt x="2561" y="3"/>
                </a:lnTo>
                <a:lnTo>
                  <a:pt x="2561" y="2"/>
                </a:lnTo>
                <a:lnTo>
                  <a:pt x="2562" y="2"/>
                </a:lnTo>
                <a:lnTo>
                  <a:pt x="2562" y="1"/>
                </a:lnTo>
                <a:lnTo>
                  <a:pt x="2562" y="4"/>
                </a:lnTo>
                <a:lnTo>
                  <a:pt x="2564" y="3"/>
                </a:lnTo>
                <a:lnTo>
                  <a:pt x="2564" y="4"/>
                </a:lnTo>
                <a:lnTo>
                  <a:pt x="2565" y="4"/>
                </a:lnTo>
                <a:lnTo>
                  <a:pt x="2565" y="4"/>
                </a:lnTo>
                <a:lnTo>
                  <a:pt x="2565" y="2"/>
                </a:lnTo>
                <a:lnTo>
                  <a:pt x="2566" y="2"/>
                </a:lnTo>
                <a:lnTo>
                  <a:pt x="2566" y="4"/>
                </a:lnTo>
                <a:lnTo>
                  <a:pt x="2566" y="4"/>
                </a:lnTo>
                <a:lnTo>
                  <a:pt x="2567" y="4"/>
                </a:lnTo>
                <a:lnTo>
                  <a:pt x="2567" y="3"/>
                </a:lnTo>
                <a:lnTo>
                  <a:pt x="2567" y="3"/>
                </a:lnTo>
                <a:lnTo>
                  <a:pt x="2568" y="2"/>
                </a:lnTo>
                <a:lnTo>
                  <a:pt x="2568" y="2"/>
                </a:lnTo>
                <a:lnTo>
                  <a:pt x="2569" y="2"/>
                </a:lnTo>
                <a:lnTo>
                  <a:pt x="2569" y="4"/>
                </a:lnTo>
                <a:lnTo>
                  <a:pt x="2569" y="3"/>
                </a:lnTo>
                <a:lnTo>
                  <a:pt x="2570" y="4"/>
                </a:lnTo>
                <a:lnTo>
                  <a:pt x="2570" y="4"/>
                </a:lnTo>
                <a:lnTo>
                  <a:pt x="2570" y="4"/>
                </a:lnTo>
                <a:lnTo>
                  <a:pt x="2571" y="4"/>
                </a:lnTo>
                <a:lnTo>
                  <a:pt x="2571" y="3"/>
                </a:lnTo>
                <a:lnTo>
                  <a:pt x="2571" y="4"/>
                </a:lnTo>
                <a:lnTo>
                  <a:pt x="2573" y="4"/>
                </a:lnTo>
                <a:lnTo>
                  <a:pt x="2573" y="4"/>
                </a:lnTo>
                <a:lnTo>
                  <a:pt x="2574" y="3"/>
                </a:lnTo>
                <a:lnTo>
                  <a:pt x="2574" y="4"/>
                </a:lnTo>
                <a:lnTo>
                  <a:pt x="2574" y="3"/>
                </a:lnTo>
                <a:lnTo>
                  <a:pt x="2575" y="4"/>
                </a:lnTo>
                <a:lnTo>
                  <a:pt x="2575" y="4"/>
                </a:lnTo>
                <a:lnTo>
                  <a:pt x="2575" y="4"/>
                </a:lnTo>
                <a:lnTo>
                  <a:pt x="2576" y="4"/>
                </a:lnTo>
                <a:lnTo>
                  <a:pt x="2576" y="4"/>
                </a:lnTo>
                <a:lnTo>
                  <a:pt x="2576" y="4"/>
                </a:lnTo>
                <a:lnTo>
                  <a:pt x="2577" y="4"/>
                </a:lnTo>
                <a:lnTo>
                  <a:pt x="2577" y="4"/>
                </a:lnTo>
                <a:lnTo>
                  <a:pt x="2578" y="4"/>
                </a:lnTo>
                <a:lnTo>
                  <a:pt x="2578" y="2"/>
                </a:lnTo>
                <a:lnTo>
                  <a:pt x="2578" y="4"/>
                </a:lnTo>
                <a:lnTo>
                  <a:pt x="2579" y="4"/>
                </a:lnTo>
                <a:lnTo>
                  <a:pt x="2579" y="4"/>
                </a:lnTo>
                <a:lnTo>
                  <a:pt x="2579" y="3"/>
                </a:lnTo>
                <a:lnTo>
                  <a:pt x="2580" y="3"/>
                </a:lnTo>
                <a:lnTo>
                  <a:pt x="2580" y="1"/>
                </a:lnTo>
                <a:lnTo>
                  <a:pt x="2580" y="3"/>
                </a:lnTo>
                <a:lnTo>
                  <a:pt x="2582" y="2"/>
                </a:lnTo>
                <a:lnTo>
                  <a:pt x="2582" y="4"/>
                </a:lnTo>
                <a:lnTo>
                  <a:pt x="2583" y="4"/>
                </a:lnTo>
                <a:lnTo>
                  <a:pt x="2583" y="2"/>
                </a:lnTo>
                <a:lnTo>
                  <a:pt x="2583" y="4"/>
                </a:lnTo>
                <a:lnTo>
                  <a:pt x="2584" y="3"/>
                </a:lnTo>
                <a:lnTo>
                  <a:pt x="2584" y="4"/>
                </a:lnTo>
                <a:lnTo>
                  <a:pt x="2584" y="3"/>
                </a:lnTo>
                <a:lnTo>
                  <a:pt x="2585" y="3"/>
                </a:lnTo>
                <a:lnTo>
                  <a:pt x="2585" y="4"/>
                </a:lnTo>
                <a:lnTo>
                  <a:pt x="2585" y="4"/>
                </a:lnTo>
                <a:lnTo>
                  <a:pt x="2586" y="3"/>
                </a:lnTo>
                <a:lnTo>
                  <a:pt x="2586" y="4"/>
                </a:lnTo>
                <a:lnTo>
                  <a:pt x="2587" y="4"/>
                </a:lnTo>
                <a:lnTo>
                  <a:pt x="2587" y="3"/>
                </a:lnTo>
                <a:lnTo>
                  <a:pt x="2587" y="4"/>
                </a:lnTo>
                <a:lnTo>
                  <a:pt x="2588" y="3"/>
                </a:lnTo>
                <a:lnTo>
                  <a:pt x="2588" y="4"/>
                </a:lnTo>
                <a:lnTo>
                  <a:pt x="2588" y="4"/>
                </a:lnTo>
                <a:lnTo>
                  <a:pt x="2589" y="3"/>
                </a:lnTo>
                <a:lnTo>
                  <a:pt x="2589" y="2"/>
                </a:lnTo>
                <a:lnTo>
                  <a:pt x="2590" y="3"/>
                </a:lnTo>
                <a:lnTo>
                  <a:pt x="2590" y="3"/>
                </a:lnTo>
                <a:lnTo>
                  <a:pt x="2590" y="2"/>
                </a:lnTo>
                <a:lnTo>
                  <a:pt x="2592" y="4"/>
                </a:lnTo>
                <a:lnTo>
                  <a:pt x="2592" y="4"/>
                </a:lnTo>
                <a:lnTo>
                  <a:pt x="2592" y="4"/>
                </a:lnTo>
                <a:lnTo>
                  <a:pt x="2593" y="4"/>
                </a:lnTo>
                <a:lnTo>
                  <a:pt x="2593" y="3"/>
                </a:lnTo>
                <a:lnTo>
                  <a:pt x="2593" y="4"/>
                </a:lnTo>
                <a:lnTo>
                  <a:pt x="2594" y="4"/>
                </a:lnTo>
                <a:lnTo>
                  <a:pt x="2594" y="4"/>
                </a:lnTo>
                <a:lnTo>
                  <a:pt x="2595" y="4"/>
                </a:lnTo>
                <a:lnTo>
                  <a:pt x="2595" y="2"/>
                </a:lnTo>
                <a:lnTo>
                  <a:pt x="2595" y="4"/>
                </a:lnTo>
                <a:lnTo>
                  <a:pt x="2596" y="2"/>
                </a:lnTo>
                <a:lnTo>
                  <a:pt x="2596" y="2"/>
                </a:lnTo>
                <a:lnTo>
                  <a:pt x="2596" y="3"/>
                </a:lnTo>
                <a:lnTo>
                  <a:pt x="2597" y="3"/>
                </a:lnTo>
                <a:lnTo>
                  <a:pt x="2597" y="4"/>
                </a:lnTo>
                <a:lnTo>
                  <a:pt x="2597" y="2"/>
                </a:lnTo>
                <a:lnTo>
                  <a:pt x="2598" y="2"/>
                </a:lnTo>
                <a:lnTo>
                  <a:pt x="2598" y="3"/>
                </a:lnTo>
                <a:lnTo>
                  <a:pt x="2599" y="3"/>
                </a:lnTo>
                <a:lnTo>
                  <a:pt x="2599" y="3"/>
                </a:lnTo>
                <a:lnTo>
                  <a:pt x="2599" y="3"/>
                </a:lnTo>
                <a:lnTo>
                  <a:pt x="2601" y="4"/>
                </a:lnTo>
                <a:lnTo>
                  <a:pt x="2601" y="4"/>
                </a:lnTo>
                <a:lnTo>
                  <a:pt x="2601" y="3"/>
                </a:lnTo>
                <a:lnTo>
                  <a:pt x="2602" y="2"/>
                </a:lnTo>
                <a:lnTo>
                  <a:pt x="2602" y="4"/>
                </a:lnTo>
                <a:lnTo>
                  <a:pt x="2602" y="3"/>
                </a:lnTo>
                <a:lnTo>
                  <a:pt x="2603" y="3"/>
                </a:lnTo>
                <a:lnTo>
                  <a:pt x="2603" y="3"/>
                </a:lnTo>
                <a:lnTo>
                  <a:pt x="2604" y="2"/>
                </a:lnTo>
                <a:lnTo>
                  <a:pt x="2604" y="1"/>
                </a:lnTo>
                <a:lnTo>
                  <a:pt x="2604" y="3"/>
                </a:lnTo>
                <a:lnTo>
                  <a:pt x="2605" y="2"/>
                </a:lnTo>
                <a:lnTo>
                  <a:pt x="2605" y="3"/>
                </a:lnTo>
                <a:lnTo>
                  <a:pt x="2605" y="3"/>
                </a:lnTo>
                <a:lnTo>
                  <a:pt x="2606" y="2"/>
                </a:lnTo>
                <a:lnTo>
                  <a:pt x="2606" y="3"/>
                </a:lnTo>
                <a:lnTo>
                  <a:pt x="2606" y="2"/>
                </a:lnTo>
                <a:lnTo>
                  <a:pt x="2607" y="4"/>
                </a:lnTo>
                <a:lnTo>
                  <a:pt x="2607" y="1"/>
                </a:lnTo>
                <a:lnTo>
                  <a:pt x="2608" y="2"/>
                </a:lnTo>
                <a:lnTo>
                  <a:pt x="2608" y="3"/>
                </a:lnTo>
                <a:lnTo>
                  <a:pt x="2608" y="2"/>
                </a:lnTo>
                <a:lnTo>
                  <a:pt x="2610" y="3"/>
                </a:lnTo>
                <a:lnTo>
                  <a:pt x="2610" y="4"/>
                </a:lnTo>
                <a:lnTo>
                  <a:pt x="2610" y="4"/>
                </a:lnTo>
                <a:lnTo>
                  <a:pt x="2611" y="4"/>
                </a:lnTo>
                <a:lnTo>
                  <a:pt x="2611" y="4"/>
                </a:lnTo>
                <a:lnTo>
                  <a:pt x="2611" y="3"/>
                </a:lnTo>
                <a:lnTo>
                  <a:pt x="2612" y="4"/>
                </a:lnTo>
                <a:lnTo>
                  <a:pt x="2612" y="3"/>
                </a:lnTo>
                <a:lnTo>
                  <a:pt x="2613" y="4"/>
                </a:lnTo>
                <a:lnTo>
                  <a:pt x="2613" y="3"/>
                </a:lnTo>
                <a:lnTo>
                  <a:pt x="2613" y="4"/>
                </a:lnTo>
                <a:lnTo>
                  <a:pt x="2614" y="3"/>
                </a:lnTo>
                <a:lnTo>
                  <a:pt x="2614" y="4"/>
                </a:lnTo>
                <a:lnTo>
                  <a:pt x="2614" y="4"/>
                </a:lnTo>
                <a:lnTo>
                  <a:pt x="2615" y="3"/>
                </a:lnTo>
                <a:lnTo>
                  <a:pt x="2615" y="3"/>
                </a:lnTo>
                <a:lnTo>
                  <a:pt x="2615" y="4"/>
                </a:lnTo>
                <a:lnTo>
                  <a:pt x="2616" y="3"/>
                </a:lnTo>
                <a:lnTo>
                  <a:pt x="2616" y="3"/>
                </a:lnTo>
                <a:lnTo>
                  <a:pt x="2617" y="4"/>
                </a:lnTo>
                <a:lnTo>
                  <a:pt x="2617" y="3"/>
                </a:lnTo>
                <a:lnTo>
                  <a:pt x="2617" y="3"/>
                </a:lnTo>
                <a:lnTo>
                  <a:pt x="2619" y="3"/>
                </a:lnTo>
                <a:lnTo>
                  <a:pt x="2619" y="3"/>
                </a:lnTo>
                <a:lnTo>
                  <a:pt x="2619" y="4"/>
                </a:lnTo>
                <a:lnTo>
                  <a:pt x="2620" y="4"/>
                </a:lnTo>
                <a:lnTo>
                  <a:pt x="2620" y="2"/>
                </a:lnTo>
                <a:lnTo>
                  <a:pt x="2620" y="3"/>
                </a:lnTo>
                <a:lnTo>
                  <a:pt x="2621" y="3"/>
                </a:lnTo>
                <a:lnTo>
                  <a:pt x="2621" y="4"/>
                </a:lnTo>
                <a:lnTo>
                  <a:pt x="2622" y="4"/>
                </a:lnTo>
                <a:lnTo>
                  <a:pt x="2622" y="4"/>
                </a:lnTo>
                <a:lnTo>
                  <a:pt x="2622" y="3"/>
                </a:lnTo>
                <a:lnTo>
                  <a:pt x="2623" y="3"/>
                </a:lnTo>
                <a:lnTo>
                  <a:pt x="2623" y="3"/>
                </a:lnTo>
                <a:lnTo>
                  <a:pt x="2623" y="4"/>
                </a:lnTo>
                <a:lnTo>
                  <a:pt x="2624" y="4"/>
                </a:lnTo>
                <a:lnTo>
                  <a:pt x="2624" y="3"/>
                </a:lnTo>
                <a:lnTo>
                  <a:pt x="2624" y="2"/>
                </a:lnTo>
                <a:lnTo>
                  <a:pt x="2625" y="4"/>
                </a:lnTo>
                <a:lnTo>
                  <a:pt x="2625" y="4"/>
                </a:lnTo>
                <a:lnTo>
                  <a:pt x="2626" y="4"/>
                </a:lnTo>
                <a:lnTo>
                  <a:pt x="2626" y="3"/>
                </a:lnTo>
                <a:lnTo>
                  <a:pt x="2626" y="4"/>
                </a:lnTo>
                <a:lnTo>
                  <a:pt x="2628" y="4"/>
                </a:lnTo>
                <a:lnTo>
                  <a:pt x="2628" y="4"/>
                </a:lnTo>
                <a:lnTo>
                  <a:pt x="2628" y="4"/>
                </a:lnTo>
                <a:lnTo>
                  <a:pt x="2629" y="3"/>
                </a:lnTo>
                <a:lnTo>
                  <a:pt x="2629" y="4"/>
                </a:lnTo>
                <a:lnTo>
                  <a:pt x="2629" y="2"/>
                </a:lnTo>
                <a:lnTo>
                  <a:pt x="2630" y="4"/>
                </a:lnTo>
                <a:lnTo>
                  <a:pt x="2630" y="2"/>
                </a:lnTo>
                <a:lnTo>
                  <a:pt x="2631" y="4"/>
                </a:lnTo>
                <a:lnTo>
                  <a:pt x="2631" y="2"/>
                </a:lnTo>
                <a:lnTo>
                  <a:pt x="2631" y="3"/>
                </a:lnTo>
                <a:lnTo>
                  <a:pt x="2632" y="3"/>
                </a:lnTo>
                <a:lnTo>
                  <a:pt x="2632" y="4"/>
                </a:lnTo>
                <a:lnTo>
                  <a:pt x="2632" y="4"/>
                </a:lnTo>
                <a:lnTo>
                  <a:pt x="2633" y="4"/>
                </a:lnTo>
                <a:lnTo>
                  <a:pt x="2633" y="3"/>
                </a:lnTo>
                <a:lnTo>
                  <a:pt x="2634" y="4"/>
                </a:lnTo>
                <a:lnTo>
                  <a:pt x="2634" y="4"/>
                </a:lnTo>
                <a:lnTo>
                  <a:pt x="2634" y="4"/>
                </a:lnTo>
                <a:lnTo>
                  <a:pt x="2635" y="4"/>
                </a:lnTo>
                <a:lnTo>
                  <a:pt x="2635" y="4"/>
                </a:lnTo>
                <a:lnTo>
                  <a:pt x="2635" y="3"/>
                </a:lnTo>
                <a:lnTo>
                  <a:pt x="2637" y="1"/>
                </a:lnTo>
                <a:lnTo>
                  <a:pt x="2637" y="4"/>
                </a:lnTo>
                <a:lnTo>
                  <a:pt x="2637" y="4"/>
                </a:lnTo>
                <a:lnTo>
                  <a:pt x="2638" y="2"/>
                </a:lnTo>
                <a:lnTo>
                  <a:pt x="2638" y="2"/>
                </a:lnTo>
                <a:lnTo>
                  <a:pt x="2639" y="4"/>
                </a:lnTo>
                <a:lnTo>
                  <a:pt x="2639" y="3"/>
                </a:lnTo>
                <a:lnTo>
                  <a:pt x="2639" y="3"/>
                </a:lnTo>
                <a:lnTo>
                  <a:pt x="2640" y="3"/>
                </a:lnTo>
                <a:lnTo>
                  <a:pt x="2640" y="3"/>
                </a:lnTo>
                <a:lnTo>
                  <a:pt x="2640" y="4"/>
                </a:lnTo>
                <a:lnTo>
                  <a:pt x="2641" y="4"/>
                </a:lnTo>
                <a:lnTo>
                  <a:pt x="2641" y="3"/>
                </a:lnTo>
                <a:lnTo>
                  <a:pt x="2641" y="4"/>
                </a:lnTo>
                <a:lnTo>
                  <a:pt x="2642" y="2"/>
                </a:lnTo>
                <a:lnTo>
                  <a:pt x="2642" y="3"/>
                </a:lnTo>
                <a:lnTo>
                  <a:pt x="2643" y="4"/>
                </a:lnTo>
                <a:lnTo>
                  <a:pt x="2643" y="2"/>
                </a:lnTo>
                <a:lnTo>
                  <a:pt x="2643" y="4"/>
                </a:lnTo>
                <a:lnTo>
                  <a:pt x="2644" y="4"/>
                </a:lnTo>
                <a:lnTo>
                  <a:pt x="2644" y="4"/>
                </a:lnTo>
                <a:lnTo>
                  <a:pt x="2644" y="4"/>
                </a:lnTo>
                <a:lnTo>
                  <a:pt x="2646" y="5"/>
                </a:lnTo>
                <a:lnTo>
                  <a:pt x="2646" y="4"/>
                </a:lnTo>
                <a:lnTo>
                  <a:pt x="2646" y="3"/>
                </a:lnTo>
                <a:lnTo>
                  <a:pt x="2647" y="4"/>
                </a:lnTo>
                <a:lnTo>
                  <a:pt x="2647" y="4"/>
                </a:lnTo>
                <a:lnTo>
                  <a:pt x="2648" y="4"/>
                </a:lnTo>
                <a:lnTo>
                  <a:pt x="2648" y="4"/>
                </a:lnTo>
                <a:lnTo>
                  <a:pt x="2648" y="3"/>
                </a:lnTo>
                <a:lnTo>
                  <a:pt x="2649" y="3"/>
                </a:lnTo>
                <a:lnTo>
                  <a:pt x="2649" y="4"/>
                </a:lnTo>
                <a:lnTo>
                  <a:pt x="2649" y="4"/>
                </a:lnTo>
                <a:lnTo>
                  <a:pt x="2650" y="4"/>
                </a:lnTo>
                <a:lnTo>
                  <a:pt x="2650" y="2"/>
                </a:lnTo>
                <a:lnTo>
                  <a:pt x="2650" y="3"/>
                </a:lnTo>
                <a:lnTo>
                  <a:pt x="2651" y="3"/>
                </a:lnTo>
                <a:lnTo>
                  <a:pt x="2651" y="4"/>
                </a:lnTo>
                <a:lnTo>
                  <a:pt x="2652" y="5"/>
                </a:lnTo>
                <a:lnTo>
                  <a:pt x="2652" y="4"/>
                </a:lnTo>
                <a:lnTo>
                  <a:pt x="2652" y="3"/>
                </a:lnTo>
                <a:lnTo>
                  <a:pt x="2653" y="4"/>
                </a:lnTo>
                <a:lnTo>
                  <a:pt x="2653" y="2"/>
                </a:lnTo>
                <a:lnTo>
                  <a:pt x="2653" y="4"/>
                </a:lnTo>
                <a:lnTo>
                  <a:pt x="2655" y="4"/>
                </a:lnTo>
                <a:lnTo>
                  <a:pt x="2655" y="4"/>
                </a:lnTo>
                <a:lnTo>
                  <a:pt x="2655" y="4"/>
                </a:lnTo>
                <a:lnTo>
                  <a:pt x="2656" y="4"/>
                </a:lnTo>
                <a:lnTo>
                  <a:pt x="2656" y="2"/>
                </a:lnTo>
                <a:lnTo>
                  <a:pt x="2657" y="2"/>
                </a:lnTo>
                <a:lnTo>
                  <a:pt x="2657" y="3"/>
                </a:lnTo>
                <a:lnTo>
                  <a:pt x="2657" y="4"/>
                </a:lnTo>
                <a:lnTo>
                  <a:pt x="2658" y="4"/>
                </a:lnTo>
                <a:lnTo>
                  <a:pt x="2658" y="2"/>
                </a:lnTo>
                <a:lnTo>
                  <a:pt x="2658" y="3"/>
                </a:lnTo>
                <a:lnTo>
                  <a:pt x="2659" y="4"/>
                </a:lnTo>
                <a:lnTo>
                  <a:pt x="2659" y="4"/>
                </a:lnTo>
                <a:lnTo>
                  <a:pt x="2659" y="3"/>
                </a:lnTo>
                <a:lnTo>
                  <a:pt x="2660" y="5"/>
                </a:lnTo>
                <a:lnTo>
                  <a:pt x="2660" y="4"/>
                </a:lnTo>
                <a:lnTo>
                  <a:pt x="2661" y="3"/>
                </a:lnTo>
                <a:lnTo>
                  <a:pt x="2661" y="4"/>
                </a:lnTo>
                <a:lnTo>
                  <a:pt x="2661" y="4"/>
                </a:lnTo>
                <a:lnTo>
                  <a:pt x="2662" y="3"/>
                </a:lnTo>
                <a:lnTo>
                  <a:pt x="2662" y="4"/>
                </a:lnTo>
                <a:lnTo>
                  <a:pt x="2662" y="4"/>
                </a:lnTo>
                <a:lnTo>
                  <a:pt x="2664" y="4"/>
                </a:lnTo>
                <a:lnTo>
                  <a:pt x="2664" y="4"/>
                </a:lnTo>
                <a:lnTo>
                  <a:pt x="2664" y="3"/>
                </a:lnTo>
                <a:lnTo>
                  <a:pt x="2665" y="3"/>
                </a:lnTo>
                <a:lnTo>
                  <a:pt x="2665" y="4"/>
                </a:lnTo>
                <a:lnTo>
                  <a:pt x="2666" y="4"/>
                </a:lnTo>
                <a:lnTo>
                  <a:pt x="2666" y="3"/>
                </a:lnTo>
                <a:lnTo>
                  <a:pt x="2666" y="4"/>
                </a:lnTo>
                <a:lnTo>
                  <a:pt x="2667" y="3"/>
                </a:lnTo>
                <a:lnTo>
                  <a:pt x="2667" y="4"/>
                </a:lnTo>
                <a:lnTo>
                  <a:pt x="2667" y="3"/>
                </a:lnTo>
                <a:lnTo>
                  <a:pt x="2668" y="3"/>
                </a:lnTo>
                <a:lnTo>
                  <a:pt x="2668" y="4"/>
                </a:lnTo>
                <a:lnTo>
                  <a:pt x="2668" y="4"/>
                </a:lnTo>
                <a:lnTo>
                  <a:pt x="2669" y="3"/>
                </a:lnTo>
                <a:lnTo>
                  <a:pt x="2669" y="4"/>
                </a:lnTo>
                <a:lnTo>
                  <a:pt x="2670" y="3"/>
                </a:lnTo>
                <a:lnTo>
                  <a:pt x="2670" y="2"/>
                </a:lnTo>
                <a:lnTo>
                  <a:pt x="2670" y="4"/>
                </a:lnTo>
                <a:lnTo>
                  <a:pt x="2671" y="3"/>
                </a:lnTo>
                <a:lnTo>
                  <a:pt x="2671" y="3"/>
                </a:lnTo>
                <a:lnTo>
                  <a:pt x="2671" y="2"/>
                </a:lnTo>
                <a:lnTo>
                  <a:pt x="2673" y="3"/>
                </a:lnTo>
                <a:lnTo>
                  <a:pt x="2673" y="4"/>
                </a:lnTo>
                <a:lnTo>
                  <a:pt x="2673" y="3"/>
                </a:lnTo>
                <a:lnTo>
                  <a:pt x="2674" y="4"/>
                </a:lnTo>
                <a:lnTo>
                  <a:pt x="2674" y="2"/>
                </a:lnTo>
                <a:lnTo>
                  <a:pt x="2675" y="2"/>
                </a:lnTo>
                <a:lnTo>
                  <a:pt x="2675" y="3"/>
                </a:lnTo>
                <a:lnTo>
                  <a:pt x="2675" y="3"/>
                </a:lnTo>
                <a:lnTo>
                  <a:pt x="2676" y="4"/>
                </a:lnTo>
                <a:lnTo>
                  <a:pt x="2676" y="2"/>
                </a:lnTo>
                <a:lnTo>
                  <a:pt x="2676" y="4"/>
                </a:lnTo>
                <a:lnTo>
                  <a:pt x="2677" y="4"/>
                </a:lnTo>
                <a:lnTo>
                  <a:pt x="2677" y="3"/>
                </a:lnTo>
                <a:lnTo>
                  <a:pt x="2678" y="4"/>
                </a:lnTo>
                <a:lnTo>
                  <a:pt x="2678" y="4"/>
                </a:lnTo>
                <a:lnTo>
                  <a:pt x="2678" y="1"/>
                </a:lnTo>
                <a:lnTo>
                  <a:pt x="2679" y="4"/>
                </a:lnTo>
                <a:lnTo>
                  <a:pt x="2679" y="4"/>
                </a:lnTo>
                <a:lnTo>
                  <a:pt x="2679" y="4"/>
                </a:lnTo>
                <a:lnTo>
                  <a:pt x="2680" y="4"/>
                </a:lnTo>
                <a:lnTo>
                  <a:pt x="2680" y="2"/>
                </a:lnTo>
                <a:lnTo>
                  <a:pt x="2680" y="4"/>
                </a:lnTo>
                <a:lnTo>
                  <a:pt x="2682" y="4"/>
                </a:lnTo>
                <a:lnTo>
                  <a:pt x="2682" y="4"/>
                </a:lnTo>
                <a:lnTo>
                  <a:pt x="2683" y="4"/>
                </a:lnTo>
                <a:lnTo>
                  <a:pt x="2683" y="3"/>
                </a:lnTo>
                <a:lnTo>
                  <a:pt x="2683" y="4"/>
                </a:lnTo>
                <a:lnTo>
                  <a:pt x="2684" y="4"/>
                </a:lnTo>
                <a:lnTo>
                  <a:pt x="2684" y="3"/>
                </a:lnTo>
                <a:lnTo>
                  <a:pt x="2684" y="4"/>
                </a:lnTo>
                <a:lnTo>
                  <a:pt x="2685" y="4"/>
                </a:lnTo>
                <a:lnTo>
                  <a:pt x="2685" y="3"/>
                </a:lnTo>
                <a:lnTo>
                  <a:pt x="2685" y="3"/>
                </a:lnTo>
                <a:lnTo>
                  <a:pt x="2686" y="1"/>
                </a:lnTo>
                <a:lnTo>
                  <a:pt x="2686" y="4"/>
                </a:lnTo>
                <a:lnTo>
                  <a:pt x="2687" y="3"/>
                </a:lnTo>
                <a:lnTo>
                  <a:pt x="2687" y="3"/>
                </a:lnTo>
                <a:lnTo>
                  <a:pt x="2687" y="3"/>
                </a:lnTo>
                <a:lnTo>
                  <a:pt x="2688" y="2"/>
                </a:lnTo>
                <a:lnTo>
                  <a:pt x="2688" y="3"/>
                </a:lnTo>
                <a:lnTo>
                  <a:pt x="2688" y="3"/>
                </a:lnTo>
                <a:lnTo>
                  <a:pt x="2689" y="3"/>
                </a:lnTo>
                <a:lnTo>
                  <a:pt x="2689" y="2"/>
                </a:lnTo>
                <a:lnTo>
                  <a:pt x="2689" y="3"/>
                </a:lnTo>
                <a:lnTo>
                  <a:pt x="2691" y="4"/>
                </a:lnTo>
                <a:lnTo>
                  <a:pt x="2691" y="4"/>
                </a:lnTo>
                <a:lnTo>
                  <a:pt x="2692" y="3"/>
                </a:lnTo>
                <a:lnTo>
                  <a:pt x="2692" y="4"/>
                </a:lnTo>
                <a:lnTo>
                  <a:pt x="2692" y="4"/>
                </a:lnTo>
                <a:lnTo>
                  <a:pt x="2693" y="4"/>
                </a:lnTo>
                <a:lnTo>
                  <a:pt x="2693" y="2"/>
                </a:lnTo>
                <a:lnTo>
                  <a:pt x="2693" y="3"/>
                </a:lnTo>
                <a:lnTo>
                  <a:pt x="2694" y="4"/>
                </a:lnTo>
                <a:lnTo>
                  <a:pt x="2694" y="3"/>
                </a:lnTo>
                <a:lnTo>
                  <a:pt x="2694" y="4"/>
                </a:lnTo>
                <a:lnTo>
                  <a:pt x="2695" y="3"/>
                </a:lnTo>
                <a:lnTo>
                  <a:pt x="2695" y="4"/>
                </a:lnTo>
                <a:lnTo>
                  <a:pt x="2696" y="3"/>
                </a:lnTo>
                <a:lnTo>
                  <a:pt x="2696" y="3"/>
                </a:lnTo>
                <a:lnTo>
                  <a:pt x="2696" y="4"/>
                </a:lnTo>
                <a:lnTo>
                  <a:pt x="2697" y="4"/>
                </a:lnTo>
                <a:lnTo>
                  <a:pt x="2697" y="4"/>
                </a:lnTo>
                <a:lnTo>
                  <a:pt x="2697" y="3"/>
                </a:lnTo>
                <a:lnTo>
                  <a:pt x="2698" y="3"/>
                </a:lnTo>
                <a:lnTo>
                  <a:pt x="2698" y="4"/>
                </a:lnTo>
                <a:lnTo>
                  <a:pt x="2698" y="4"/>
                </a:lnTo>
                <a:lnTo>
                  <a:pt x="2700" y="5"/>
                </a:lnTo>
                <a:lnTo>
                  <a:pt x="2700" y="3"/>
                </a:lnTo>
                <a:lnTo>
                  <a:pt x="2701" y="4"/>
                </a:lnTo>
                <a:lnTo>
                  <a:pt x="2701" y="2"/>
                </a:lnTo>
                <a:lnTo>
                  <a:pt x="2701" y="3"/>
                </a:lnTo>
                <a:lnTo>
                  <a:pt x="2702" y="4"/>
                </a:lnTo>
                <a:lnTo>
                  <a:pt x="2702" y="2"/>
                </a:lnTo>
                <a:lnTo>
                  <a:pt x="2702" y="3"/>
                </a:lnTo>
                <a:lnTo>
                  <a:pt x="2703" y="3"/>
                </a:lnTo>
                <a:lnTo>
                  <a:pt x="2703" y="4"/>
                </a:lnTo>
                <a:lnTo>
                  <a:pt x="2703" y="3"/>
                </a:lnTo>
                <a:lnTo>
                  <a:pt x="2704" y="2"/>
                </a:lnTo>
                <a:lnTo>
                  <a:pt x="2704" y="2"/>
                </a:lnTo>
                <a:lnTo>
                  <a:pt x="2705" y="3"/>
                </a:lnTo>
                <a:lnTo>
                  <a:pt x="2705" y="3"/>
                </a:lnTo>
                <a:lnTo>
                  <a:pt x="2705" y="4"/>
                </a:lnTo>
                <a:lnTo>
                  <a:pt x="2706" y="2"/>
                </a:lnTo>
                <a:lnTo>
                  <a:pt x="2706" y="3"/>
                </a:lnTo>
                <a:lnTo>
                  <a:pt x="2706" y="3"/>
                </a:lnTo>
                <a:lnTo>
                  <a:pt x="2707" y="3"/>
                </a:lnTo>
                <a:lnTo>
                  <a:pt x="2707" y="4"/>
                </a:lnTo>
                <a:lnTo>
                  <a:pt x="2707" y="4"/>
                </a:lnTo>
                <a:lnTo>
                  <a:pt x="2709" y="4"/>
                </a:lnTo>
                <a:lnTo>
                  <a:pt x="2709" y="3"/>
                </a:lnTo>
                <a:lnTo>
                  <a:pt x="2710" y="2"/>
                </a:lnTo>
                <a:lnTo>
                  <a:pt x="2710" y="3"/>
                </a:lnTo>
                <a:lnTo>
                  <a:pt x="2710" y="4"/>
                </a:lnTo>
                <a:lnTo>
                  <a:pt x="2711" y="4"/>
                </a:lnTo>
                <a:lnTo>
                  <a:pt x="2711" y="2"/>
                </a:lnTo>
                <a:lnTo>
                  <a:pt x="2711" y="4"/>
                </a:lnTo>
                <a:lnTo>
                  <a:pt x="2712" y="4"/>
                </a:lnTo>
                <a:lnTo>
                  <a:pt x="2712" y="3"/>
                </a:lnTo>
                <a:lnTo>
                  <a:pt x="2712" y="3"/>
                </a:lnTo>
                <a:lnTo>
                  <a:pt x="2713" y="4"/>
                </a:lnTo>
                <a:lnTo>
                  <a:pt x="2713" y="4"/>
                </a:lnTo>
                <a:lnTo>
                  <a:pt x="2714" y="2"/>
                </a:lnTo>
                <a:lnTo>
                  <a:pt x="2714" y="3"/>
                </a:lnTo>
                <a:lnTo>
                  <a:pt x="2714" y="3"/>
                </a:lnTo>
                <a:lnTo>
                  <a:pt x="2715" y="4"/>
                </a:lnTo>
                <a:lnTo>
                  <a:pt x="2715" y="3"/>
                </a:lnTo>
                <a:lnTo>
                  <a:pt x="2715" y="4"/>
                </a:lnTo>
                <a:lnTo>
                  <a:pt x="2716" y="4"/>
                </a:lnTo>
                <a:lnTo>
                  <a:pt x="2716" y="3"/>
                </a:lnTo>
                <a:lnTo>
                  <a:pt x="2716" y="5"/>
                </a:lnTo>
                <a:lnTo>
                  <a:pt x="2718" y="4"/>
                </a:lnTo>
                <a:lnTo>
                  <a:pt x="2718" y="4"/>
                </a:lnTo>
                <a:lnTo>
                  <a:pt x="2719" y="4"/>
                </a:lnTo>
                <a:lnTo>
                  <a:pt x="2719" y="4"/>
                </a:lnTo>
                <a:lnTo>
                  <a:pt x="2719" y="3"/>
                </a:lnTo>
                <a:lnTo>
                  <a:pt x="2720" y="3"/>
                </a:lnTo>
                <a:lnTo>
                  <a:pt x="2720" y="3"/>
                </a:lnTo>
                <a:lnTo>
                  <a:pt x="2720" y="4"/>
                </a:lnTo>
                <a:lnTo>
                  <a:pt x="2721" y="2"/>
                </a:lnTo>
                <a:lnTo>
                  <a:pt x="2721" y="4"/>
                </a:lnTo>
                <a:lnTo>
                  <a:pt x="2722" y="2"/>
                </a:lnTo>
                <a:lnTo>
                  <a:pt x="2722" y="3"/>
                </a:lnTo>
                <a:lnTo>
                  <a:pt x="2722" y="3"/>
                </a:lnTo>
                <a:lnTo>
                  <a:pt x="2723" y="3"/>
                </a:lnTo>
                <a:lnTo>
                  <a:pt x="2723" y="2"/>
                </a:lnTo>
                <a:lnTo>
                  <a:pt x="2723" y="4"/>
                </a:lnTo>
                <a:lnTo>
                  <a:pt x="2724" y="3"/>
                </a:lnTo>
                <a:lnTo>
                  <a:pt x="2724" y="4"/>
                </a:lnTo>
                <a:lnTo>
                  <a:pt x="2724" y="3"/>
                </a:lnTo>
                <a:lnTo>
                  <a:pt x="2725" y="3"/>
                </a:lnTo>
                <a:lnTo>
                  <a:pt x="2725" y="2"/>
                </a:lnTo>
                <a:lnTo>
                  <a:pt x="2727" y="4"/>
                </a:lnTo>
                <a:lnTo>
                  <a:pt x="2727" y="3"/>
                </a:lnTo>
                <a:lnTo>
                  <a:pt x="2727" y="4"/>
                </a:lnTo>
                <a:lnTo>
                  <a:pt x="2728" y="3"/>
                </a:lnTo>
                <a:lnTo>
                  <a:pt x="2728" y="4"/>
                </a:lnTo>
                <a:lnTo>
                  <a:pt x="2728" y="3"/>
                </a:lnTo>
                <a:lnTo>
                  <a:pt x="2729" y="3"/>
                </a:lnTo>
                <a:lnTo>
                  <a:pt x="2729" y="3"/>
                </a:lnTo>
                <a:lnTo>
                  <a:pt x="2729" y="4"/>
                </a:lnTo>
                <a:lnTo>
                  <a:pt x="2730" y="3"/>
                </a:lnTo>
                <a:lnTo>
                  <a:pt x="2730" y="4"/>
                </a:lnTo>
                <a:lnTo>
                  <a:pt x="2731" y="3"/>
                </a:lnTo>
                <a:lnTo>
                  <a:pt x="2731" y="3"/>
                </a:lnTo>
                <a:lnTo>
                  <a:pt x="2731" y="4"/>
                </a:lnTo>
                <a:lnTo>
                  <a:pt x="2732" y="3"/>
                </a:lnTo>
                <a:lnTo>
                  <a:pt x="2732" y="3"/>
                </a:lnTo>
                <a:lnTo>
                  <a:pt x="2732" y="4"/>
                </a:lnTo>
                <a:lnTo>
                  <a:pt x="2733" y="3"/>
                </a:lnTo>
                <a:lnTo>
                  <a:pt x="2733" y="3"/>
                </a:lnTo>
                <a:lnTo>
                  <a:pt x="2733" y="4"/>
                </a:lnTo>
                <a:lnTo>
                  <a:pt x="2734" y="4"/>
                </a:lnTo>
                <a:lnTo>
                  <a:pt x="2734" y="4"/>
                </a:lnTo>
                <a:lnTo>
                  <a:pt x="2736" y="4"/>
                </a:lnTo>
                <a:lnTo>
                  <a:pt x="2736" y="3"/>
                </a:lnTo>
                <a:lnTo>
                  <a:pt x="2736" y="4"/>
                </a:lnTo>
                <a:lnTo>
                  <a:pt x="2737" y="4"/>
                </a:lnTo>
                <a:lnTo>
                  <a:pt x="2737" y="4"/>
                </a:lnTo>
                <a:lnTo>
                  <a:pt x="2737" y="5"/>
                </a:lnTo>
                <a:lnTo>
                  <a:pt x="2738" y="3"/>
                </a:lnTo>
                <a:lnTo>
                  <a:pt x="2738" y="3"/>
                </a:lnTo>
                <a:lnTo>
                  <a:pt x="2738" y="4"/>
                </a:lnTo>
                <a:lnTo>
                  <a:pt x="2739" y="4"/>
                </a:lnTo>
                <a:lnTo>
                  <a:pt x="2739" y="3"/>
                </a:lnTo>
                <a:lnTo>
                  <a:pt x="2740" y="4"/>
                </a:lnTo>
                <a:lnTo>
                  <a:pt x="2740" y="3"/>
                </a:lnTo>
                <a:lnTo>
                  <a:pt x="2740" y="4"/>
                </a:lnTo>
                <a:lnTo>
                  <a:pt x="2741" y="4"/>
                </a:lnTo>
                <a:lnTo>
                  <a:pt x="2741" y="4"/>
                </a:lnTo>
                <a:lnTo>
                  <a:pt x="2741" y="4"/>
                </a:lnTo>
                <a:lnTo>
                  <a:pt x="2742" y="4"/>
                </a:lnTo>
                <a:lnTo>
                  <a:pt x="2742" y="3"/>
                </a:lnTo>
                <a:lnTo>
                  <a:pt x="2742" y="4"/>
                </a:lnTo>
                <a:lnTo>
                  <a:pt x="2743" y="4"/>
                </a:lnTo>
                <a:lnTo>
                  <a:pt x="2743" y="5"/>
                </a:lnTo>
                <a:lnTo>
                  <a:pt x="2745" y="2"/>
                </a:lnTo>
                <a:lnTo>
                  <a:pt x="2745" y="3"/>
                </a:lnTo>
                <a:lnTo>
                  <a:pt x="2745" y="4"/>
                </a:lnTo>
                <a:lnTo>
                  <a:pt x="2746" y="5"/>
                </a:lnTo>
                <a:lnTo>
                  <a:pt x="2746" y="4"/>
                </a:lnTo>
                <a:lnTo>
                  <a:pt x="2746" y="4"/>
                </a:lnTo>
                <a:lnTo>
                  <a:pt x="2747" y="2"/>
                </a:lnTo>
                <a:lnTo>
                  <a:pt x="2747" y="4"/>
                </a:lnTo>
                <a:lnTo>
                  <a:pt x="2747" y="4"/>
                </a:lnTo>
                <a:lnTo>
                  <a:pt x="2748" y="5"/>
                </a:lnTo>
                <a:lnTo>
                  <a:pt x="2748" y="2"/>
                </a:lnTo>
                <a:lnTo>
                  <a:pt x="2749" y="3"/>
                </a:lnTo>
                <a:lnTo>
                  <a:pt x="2749" y="4"/>
                </a:lnTo>
                <a:lnTo>
                  <a:pt x="2749" y="2"/>
                </a:lnTo>
                <a:lnTo>
                  <a:pt x="2750" y="4"/>
                </a:lnTo>
                <a:lnTo>
                  <a:pt x="2750" y="3"/>
                </a:lnTo>
                <a:lnTo>
                  <a:pt x="2750" y="2"/>
                </a:lnTo>
                <a:lnTo>
                  <a:pt x="2751" y="4"/>
                </a:lnTo>
                <a:lnTo>
                  <a:pt x="2751" y="4"/>
                </a:lnTo>
                <a:lnTo>
                  <a:pt x="2751" y="2"/>
                </a:lnTo>
                <a:lnTo>
                  <a:pt x="2752" y="4"/>
                </a:lnTo>
                <a:lnTo>
                  <a:pt x="2752" y="2"/>
                </a:lnTo>
                <a:lnTo>
                  <a:pt x="2754" y="3"/>
                </a:lnTo>
                <a:lnTo>
                  <a:pt x="2754" y="3"/>
                </a:lnTo>
                <a:lnTo>
                  <a:pt x="2754" y="3"/>
                </a:lnTo>
                <a:lnTo>
                  <a:pt x="2755" y="3"/>
                </a:lnTo>
                <a:lnTo>
                  <a:pt x="2755" y="3"/>
                </a:lnTo>
                <a:lnTo>
                  <a:pt x="2755" y="4"/>
                </a:lnTo>
                <a:lnTo>
                  <a:pt x="2756" y="3"/>
                </a:lnTo>
                <a:lnTo>
                  <a:pt x="2756" y="4"/>
                </a:lnTo>
                <a:lnTo>
                  <a:pt x="2756" y="3"/>
                </a:lnTo>
                <a:lnTo>
                  <a:pt x="2757" y="3"/>
                </a:lnTo>
                <a:lnTo>
                  <a:pt x="2757" y="3"/>
                </a:lnTo>
                <a:lnTo>
                  <a:pt x="2758" y="4"/>
                </a:lnTo>
                <a:lnTo>
                  <a:pt x="2758" y="4"/>
                </a:lnTo>
                <a:lnTo>
                  <a:pt x="2758" y="3"/>
                </a:lnTo>
                <a:lnTo>
                  <a:pt x="2759" y="4"/>
                </a:lnTo>
                <a:lnTo>
                  <a:pt x="2759" y="4"/>
                </a:lnTo>
                <a:lnTo>
                  <a:pt x="2759" y="3"/>
                </a:lnTo>
                <a:lnTo>
                  <a:pt x="2760" y="3"/>
                </a:lnTo>
                <a:lnTo>
                  <a:pt x="2760" y="3"/>
                </a:lnTo>
                <a:lnTo>
                  <a:pt x="2761" y="3"/>
                </a:lnTo>
                <a:lnTo>
                  <a:pt x="2761" y="4"/>
                </a:lnTo>
                <a:lnTo>
                  <a:pt x="2761" y="4"/>
                </a:lnTo>
                <a:lnTo>
                  <a:pt x="2763" y="4"/>
                </a:lnTo>
                <a:lnTo>
                  <a:pt x="2763" y="3"/>
                </a:lnTo>
                <a:lnTo>
                  <a:pt x="2763" y="3"/>
                </a:lnTo>
                <a:lnTo>
                  <a:pt x="2764" y="4"/>
                </a:lnTo>
                <a:lnTo>
                  <a:pt x="2764" y="4"/>
                </a:lnTo>
                <a:lnTo>
                  <a:pt x="2764" y="2"/>
                </a:lnTo>
                <a:lnTo>
                  <a:pt x="2765" y="4"/>
                </a:lnTo>
                <a:lnTo>
                  <a:pt x="2765" y="4"/>
                </a:lnTo>
                <a:lnTo>
                  <a:pt x="2766" y="4"/>
                </a:lnTo>
                <a:lnTo>
                  <a:pt x="2766" y="4"/>
                </a:lnTo>
                <a:lnTo>
                  <a:pt x="2766" y="3"/>
                </a:lnTo>
                <a:lnTo>
                  <a:pt x="2767" y="4"/>
                </a:lnTo>
                <a:lnTo>
                  <a:pt x="2767" y="3"/>
                </a:lnTo>
                <a:lnTo>
                  <a:pt x="2767" y="4"/>
                </a:lnTo>
                <a:lnTo>
                  <a:pt x="2768" y="2"/>
                </a:lnTo>
                <a:lnTo>
                  <a:pt x="2768" y="2"/>
                </a:lnTo>
                <a:lnTo>
                  <a:pt x="2768" y="3"/>
                </a:lnTo>
                <a:lnTo>
                  <a:pt x="2769" y="2"/>
                </a:lnTo>
                <a:lnTo>
                  <a:pt x="2769" y="4"/>
                </a:lnTo>
                <a:lnTo>
                  <a:pt x="2770" y="2"/>
                </a:lnTo>
                <a:lnTo>
                  <a:pt x="2770" y="3"/>
                </a:lnTo>
                <a:lnTo>
                  <a:pt x="2770" y="2"/>
                </a:lnTo>
                <a:lnTo>
                  <a:pt x="2772" y="3"/>
                </a:lnTo>
                <a:lnTo>
                  <a:pt x="2772" y="4"/>
                </a:lnTo>
                <a:lnTo>
                  <a:pt x="2772" y="3"/>
                </a:lnTo>
                <a:lnTo>
                  <a:pt x="2773" y="4"/>
                </a:lnTo>
                <a:lnTo>
                  <a:pt x="2773" y="4"/>
                </a:lnTo>
                <a:lnTo>
                  <a:pt x="2773" y="3"/>
                </a:lnTo>
                <a:lnTo>
                  <a:pt x="2774" y="5"/>
                </a:lnTo>
                <a:lnTo>
                  <a:pt x="2774" y="2"/>
                </a:lnTo>
                <a:lnTo>
                  <a:pt x="2775" y="4"/>
                </a:lnTo>
                <a:lnTo>
                  <a:pt x="2775" y="2"/>
                </a:lnTo>
                <a:lnTo>
                  <a:pt x="2775" y="4"/>
                </a:lnTo>
                <a:lnTo>
                  <a:pt x="2776" y="2"/>
                </a:lnTo>
                <a:lnTo>
                  <a:pt x="2776" y="3"/>
                </a:lnTo>
                <a:lnTo>
                  <a:pt x="2776" y="3"/>
                </a:lnTo>
                <a:lnTo>
                  <a:pt x="2777" y="4"/>
                </a:lnTo>
                <a:lnTo>
                  <a:pt x="2777" y="4"/>
                </a:lnTo>
                <a:lnTo>
                  <a:pt x="2777" y="3"/>
                </a:lnTo>
                <a:lnTo>
                  <a:pt x="2778" y="3"/>
                </a:lnTo>
                <a:lnTo>
                  <a:pt x="2778" y="3"/>
                </a:lnTo>
                <a:lnTo>
                  <a:pt x="2779" y="3"/>
                </a:lnTo>
                <a:lnTo>
                  <a:pt x="2779" y="3"/>
                </a:lnTo>
                <a:lnTo>
                  <a:pt x="2779" y="3"/>
                </a:lnTo>
                <a:lnTo>
                  <a:pt x="2781" y="4"/>
                </a:lnTo>
                <a:lnTo>
                  <a:pt x="2781" y="3"/>
                </a:lnTo>
                <a:lnTo>
                  <a:pt x="2781" y="3"/>
                </a:lnTo>
                <a:lnTo>
                  <a:pt x="2782" y="3"/>
                </a:lnTo>
                <a:lnTo>
                  <a:pt x="2782" y="2"/>
                </a:lnTo>
                <a:lnTo>
                  <a:pt x="2782" y="2"/>
                </a:lnTo>
                <a:lnTo>
                  <a:pt x="2783" y="3"/>
                </a:lnTo>
                <a:lnTo>
                  <a:pt x="2783" y="4"/>
                </a:lnTo>
                <a:lnTo>
                  <a:pt x="2784" y="3"/>
                </a:lnTo>
                <a:lnTo>
                  <a:pt x="2784" y="4"/>
                </a:lnTo>
                <a:lnTo>
                  <a:pt x="2784" y="3"/>
                </a:lnTo>
                <a:lnTo>
                  <a:pt x="2785" y="3"/>
                </a:lnTo>
                <a:lnTo>
                  <a:pt x="2785" y="2"/>
                </a:lnTo>
                <a:lnTo>
                  <a:pt x="2785" y="4"/>
                </a:lnTo>
                <a:lnTo>
                  <a:pt x="2786" y="3"/>
                </a:lnTo>
                <a:lnTo>
                  <a:pt x="2786" y="4"/>
                </a:lnTo>
                <a:lnTo>
                  <a:pt x="2786" y="3"/>
                </a:lnTo>
                <a:lnTo>
                  <a:pt x="2787" y="4"/>
                </a:lnTo>
                <a:lnTo>
                  <a:pt x="2787" y="3"/>
                </a:lnTo>
                <a:lnTo>
                  <a:pt x="2788" y="3"/>
                </a:lnTo>
                <a:lnTo>
                  <a:pt x="2788" y="3"/>
                </a:lnTo>
                <a:lnTo>
                  <a:pt x="2788" y="4"/>
                </a:lnTo>
                <a:lnTo>
                  <a:pt x="2790" y="2"/>
                </a:lnTo>
                <a:lnTo>
                  <a:pt x="2790" y="2"/>
                </a:lnTo>
                <a:lnTo>
                  <a:pt x="2790" y="4"/>
                </a:lnTo>
                <a:lnTo>
                  <a:pt x="2791" y="2"/>
                </a:lnTo>
                <a:lnTo>
                  <a:pt x="2791" y="3"/>
                </a:lnTo>
                <a:lnTo>
                  <a:pt x="2791" y="3"/>
                </a:lnTo>
                <a:lnTo>
                  <a:pt x="2792" y="4"/>
                </a:lnTo>
                <a:lnTo>
                  <a:pt x="2792" y="3"/>
                </a:lnTo>
                <a:lnTo>
                  <a:pt x="2793" y="4"/>
                </a:lnTo>
                <a:lnTo>
                  <a:pt x="2793" y="3"/>
                </a:lnTo>
                <a:lnTo>
                  <a:pt x="2793" y="4"/>
                </a:lnTo>
                <a:lnTo>
                  <a:pt x="2794" y="3"/>
                </a:lnTo>
                <a:lnTo>
                  <a:pt x="2794" y="3"/>
                </a:lnTo>
                <a:lnTo>
                  <a:pt x="2794" y="1"/>
                </a:lnTo>
                <a:lnTo>
                  <a:pt x="2795" y="3"/>
                </a:lnTo>
                <a:lnTo>
                  <a:pt x="2795" y="4"/>
                </a:lnTo>
                <a:lnTo>
                  <a:pt x="2795" y="4"/>
                </a:lnTo>
                <a:lnTo>
                  <a:pt x="2796" y="4"/>
                </a:lnTo>
                <a:lnTo>
                  <a:pt x="2796" y="3"/>
                </a:lnTo>
                <a:lnTo>
                  <a:pt x="2797" y="4"/>
                </a:lnTo>
                <a:lnTo>
                  <a:pt x="2797" y="4"/>
                </a:lnTo>
                <a:lnTo>
                  <a:pt x="2797" y="3"/>
                </a:lnTo>
                <a:lnTo>
                  <a:pt x="2799" y="4"/>
                </a:lnTo>
                <a:lnTo>
                  <a:pt x="2799" y="3"/>
                </a:lnTo>
                <a:lnTo>
                  <a:pt x="2799" y="5"/>
                </a:lnTo>
                <a:lnTo>
                  <a:pt x="2800" y="5"/>
                </a:lnTo>
                <a:lnTo>
                  <a:pt x="2800" y="4"/>
                </a:lnTo>
                <a:lnTo>
                  <a:pt x="2800" y="4"/>
                </a:lnTo>
                <a:lnTo>
                  <a:pt x="2801" y="4"/>
                </a:lnTo>
                <a:lnTo>
                  <a:pt x="2801" y="4"/>
                </a:lnTo>
                <a:lnTo>
                  <a:pt x="2802" y="4"/>
                </a:lnTo>
                <a:lnTo>
                  <a:pt x="2802" y="4"/>
                </a:lnTo>
                <a:lnTo>
                  <a:pt x="2802" y="4"/>
                </a:lnTo>
                <a:lnTo>
                  <a:pt x="2803" y="2"/>
                </a:lnTo>
                <a:lnTo>
                  <a:pt x="2803" y="4"/>
                </a:lnTo>
                <a:lnTo>
                  <a:pt x="2803" y="2"/>
                </a:lnTo>
                <a:lnTo>
                  <a:pt x="2804" y="4"/>
                </a:lnTo>
                <a:lnTo>
                  <a:pt x="2804" y="3"/>
                </a:lnTo>
                <a:lnTo>
                  <a:pt x="2805" y="3"/>
                </a:lnTo>
                <a:lnTo>
                  <a:pt x="2805" y="4"/>
                </a:lnTo>
                <a:lnTo>
                  <a:pt x="2805" y="4"/>
                </a:lnTo>
                <a:lnTo>
                  <a:pt x="2806" y="2"/>
                </a:lnTo>
                <a:lnTo>
                  <a:pt x="2806" y="3"/>
                </a:lnTo>
                <a:lnTo>
                  <a:pt x="2806" y="3"/>
                </a:lnTo>
                <a:lnTo>
                  <a:pt x="2808" y="3"/>
                </a:lnTo>
                <a:lnTo>
                  <a:pt x="2808" y="2"/>
                </a:lnTo>
                <a:lnTo>
                  <a:pt x="2808" y="3"/>
                </a:lnTo>
                <a:lnTo>
                  <a:pt x="2809" y="3"/>
                </a:lnTo>
                <a:lnTo>
                  <a:pt x="2809" y="4"/>
                </a:lnTo>
                <a:lnTo>
                  <a:pt x="2810" y="4"/>
                </a:lnTo>
                <a:lnTo>
                  <a:pt x="2810" y="4"/>
                </a:lnTo>
                <a:lnTo>
                  <a:pt x="2810" y="4"/>
                </a:lnTo>
                <a:lnTo>
                  <a:pt x="2811" y="3"/>
                </a:lnTo>
                <a:lnTo>
                  <a:pt x="2811" y="4"/>
                </a:lnTo>
                <a:lnTo>
                  <a:pt x="2811" y="4"/>
                </a:lnTo>
                <a:lnTo>
                  <a:pt x="2812" y="4"/>
                </a:lnTo>
                <a:lnTo>
                  <a:pt x="2812" y="2"/>
                </a:lnTo>
                <a:lnTo>
                  <a:pt x="2812" y="4"/>
                </a:lnTo>
                <a:lnTo>
                  <a:pt x="2813" y="2"/>
                </a:lnTo>
                <a:lnTo>
                  <a:pt x="2813" y="3"/>
                </a:lnTo>
                <a:lnTo>
                  <a:pt x="2814" y="3"/>
                </a:lnTo>
                <a:lnTo>
                  <a:pt x="2814" y="1"/>
                </a:lnTo>
                <a:lnTo>
                  <a:pt x="2814" y="3"/>
                </a:lnTo>
                <a:lnTo>
                  <a:pt x="2815" y="4"/>
                </a:lnTo>
                <a:lnTo>
                  <a:pt x="2815" y="2"/>
                </a:lnTo>
                <a:lnTo>
                  <a:pt x="2815" y="3"/>
                </a:lnTo>
                <a:lnTo>
                  <a:pt x="2817" y="4"/>
                </a:lnTo>
                <a:lnTo>
                  <a:pt x="2817" y="3"/>
                </a:lnTo>
                <a:lnTo>
                  <a:pt x="2817" y="3"/>
                </a:lnTo>
                <a:lnTo>
                  <a:pt x="2818" y="4"/>
                </a:lnTo>
                <a:lnTo>
                  <a:pt x="2818" y="4"/>
                </a:lnTo>
                <a:lnTo>
                  <a:pt x="2819" y="4"/>
                </a:lnTo>
                <a:lnTo>
                  <a:pt x="2819" y="3"/>
                </a:lnTo>
                <a:lnTo>
                  <a:pt x="2819" y="4"/>
                </a:lnTo>
                <a:lnTo>
                  <a:pt x="2820" y="2"/>
                </a:lnTo>
                <a:lnTo>
                  <a:pt x="2820" y="3"/>
                </a:lnTo>
                <a:lnTo>
                  <a:pt x="2820" y="3"/>
                </a:lnTo>
                <a:lnTo>
                  <a:pt x="2821" y="4"/>
                </a:lnTo>
                <a:lnTo>
                  <a:pt x="2821" y="4"/>
                </a:lnTo>
                <a:lnTo>
                  <a:pt x="2821" y="4"/>
                </a:lnTo>
                <a:lnTo>
                  <a:pt x="2822" y="4"/>
                </a:lnTo>
                <a:lnTo>
                  <a:pt x="2822" y="4"/>
                </a:lnTo>
                <a:lnTo>
                  <a:pt x="2823" y="4"/>
                </a:lnTo>
                <a:lnTo>
                  <a:pt x="2823" y="4"/>
                </a:lnTo>
                <a:lnTo>
                  <a:pt x="2823" y="4"/>
                </a:lnTo>
                <a:lnTo>
                  <a:pt x="2824" y="4"/>
                </a:lnTo>
                <a:lnTo>
                  <a:pt x="2824" y="4"/>
                </a:lnTo>
                <a:lnTo>
                  <a:pt x="2824" y="4"/>
                </a:lnTo>
                <a:lnTo>
                  <a:pt x="2826" y="3"/>
                </a:lnTo>
                <a:lnTo>
                  <a:pt x="2826" y="4"/>
                </a:lnTo>
                <a:lnTo>
                  <a:pt x="2826" y="4"/>
                </a:lnTo>
                <a:lnTo>
                  <a:pt x="2827" y="2"/>
                </a:lnTo>
                <a:lnTo>
                  <a:pt x="2827" y="3"/>
                </a:lnTo>
                <a:lnTo>
                  <a:pt x="2828" y="3"/>
                </a:lnTo>
                <a:lnTo>
                  <a:pt x="2828" y="3"/>
                </a:lnTo>
                <a:lnTo>
                  <a:pt x="2828" y="3"/>
                </a:lnTo>
                <a:lnTo>
                  <a:pt x="2829" y="3"/>
                </a:lnTo>
                <a:lnTo>
                  <a:pt x="2829" y="4"/>
                </a:lnTo>
                <a:lnTo>
                  <a:pt x="2829" y="3"/>
                </a:lnTo>
                <a:lnTo>
                  <a:pt x="2830" y="4"/>
                </a:lnTo>
                <a:lnTo>
                  <a:pt x="2830" y="4"/>
                </a:lnTo>
                <a:lnTo>
                  <a:pt x="2830" y="4"/>
                </a:lnTo>
                <a:lnTo>
                  <a:pt x="2831" y="4"/>
                </a:lnTo>
                <a:lnTo>
                  <a:pt x="2831" y="3"/>
                </a:lnTo>
                <a:lnTo>
                  <a:pt x="2832" y="3"/>
                </a:lnTo>
                <a:lnTo>
                  <a:pt x="2832" y="4"/>
                </a:lnTo>
                <a:lnTo>
                  <a:pt x="2832" y="2"/>
                </a:lnTo>
                <a:lnTo>
                  <a:pt x="2833" y="4"/>
                </a:lnTo>
                <a:lnTo>
                  <a:pt x="2833" y="4"/>
                </a:lnTo>
                <a:lnTo>
                  <a:pt x="2833" y="3"/>
                </a:lnTo>
                <a:lnTo>
                  <a:pt x="2835" y="2"/>
                </a:lnTo>
                <a:lnTo>
                  <a:pt x="2835" y="3"/>
                </a:lnTo>
                <a:lnTo>
                  <a:pt x="2835" y="3"/>
                </a:lnTo>
                <a:lnTo>
                  <a:pt x="2836" y="3"/>
                </a:lnTo>
                <a:lnTo>
                  <a:pt x="2836" y="3"/>
                </a:lnTo>
                <a:lnTo>
                  <a:pt x="2837" y="3"/>
                </a:lnTo>
                <a:lnTo>
                  <a:pt x="2837" y="3"/>
                </a:lnTo>
                <a:lnTo>
                  <a:pt x="2837" y="2"/>
                </a:lnTo>
                <a:lnTo>
                  <a:pt x="2838" y="3"/>
                </a:lnTo>
                <a:lnTo>
                  <a:pt x="2838" y="3"/>
                </a:lnTo>
                <a:lnTo>
                  <a:pt x="2838" y="4"/>
                </a:lnTo>
                <a:lnTo>
                  <a:pt x="2839" y="3"/>
                </a:lnTo>
                <a:lnTo>
                  <a:pt x="2839" y="5"/>
                </a:lnTo>
                <a:lnTo>
                  <a:pt x="2839" y="4"/>
                </a:lnTo>
                <a:lnTo>
                  <a:pt x="2840" y="4"/>
                </a:lnTo>
                <a:lnTo>
                  <a:pt x="2840" y="4"/>
                </a:lnTo>
                <a:lnTo>
                  <a:pt x="2841" y="4"/>
                </a:lnTo>
                <a:lnTo>
                  <a:pt x="2841" y="4"/>
                </a:lnTo>
                <a:lnTo>
                  <a:pt x="2841" y="4"/>
                </a:lnTo>
                <a:lnTo>
                  <a:pt x="2842" y="3"/>
                </a:lnTo>
                <a:lnTo>
                  <a:pt x="2842" y="3"/>
                </a:lnTo>
                <a:lnTo>
                  <a:pt x="2842" y="4"/>
                </a:lnTo>
                <a:lnTo>
                  <a:pt x="2844" y="5"/>
                </a:lnTo>
                <a:lnTo>
                  <a:pt x="2844" y="3"/>
                </a:lnTo>
                <a:lnTo>
                  <a:pt x="2844" y="4"/>
                </a:lnTo>
                <a:lnTo>
                  <a:pt x="2845" y="2"/>
                </a:lnTo>
                <a:lnTo>
                  <a:pt x="2845" y="4"/>
                </a:lnTo>
                <a:lnTo>
                  <a:pt x="2846" y="4"/>
                </a:lnTo>
                <a:lnTo>
                  <a:pt x="2846" y="4"/>
                </a:lnTo>
                <a:lnTo>
                  <a:pt x="2846" y="4"/>
                </a:lnTo>
                <a:lnTo>
                  <a:pt x="2847" y="3"/>
                </a:lnTo>
                <a:lnTo>
                  <a:pt x="2847" y="4"/>
                </a:lnTo>
                <a:lnTo>
                  <a:pt x="2847" y="2"/>
                </a:lnTo>
                <a:lnTo>
                  <a:pt x="2848" y="2"/>
                </a:lnTo>
                <a:lnTo>
                  <a:pt x="2848" y="4"/>
                </a:lnTo>
                <a:lnTo>
                  <a:pt x="2849" y="1"/>
                </a:lnTo>
                <a:lnTo>
                  <a:pt x="2849" y="4"/>
                </a:lnTo>
                <a:lnTo>
                  <a:pt x="2849" y="2"/>
                </a:lnTo>
                <a:lnTo>
                  <a:pt x="2850" y="3"/>
                </a:lnTo>
                <a:lnTo>
                  <a:pt x="2850" y="2"/>
                </a:lnTo>
                <a:lnTo>
                  <a:pt x="2850" y="3"/>
                </a:lnTo>
                <a:lnTo>
                  <a:pt x="2851" y="3"/>
                </a:lnTo>
                <a:lnTo>
                  <a:pt x="2851" y="1"/>
                </a:lnTo>
                <a:lnTo>
                  <a:pt x="2851" y="3"/>
                </a:lnTo>
                <a:lnTo>
                  <a:pt x="2853" y="3"/>
                </a:lnTo>
                <a:lnTo>
                  <a:pt x="2853" y="2"/>
                </a:lnTo>
                <a:lnTo>
                  <a:pt x="2854" y="4"/>
                </a:lnTo>
                <a:lnTo>
                  <a:pt x="2854" y="2"/>
                </a:lnTo>
                <a:lnTo>
                  <a:pt x="2854" y="4"/>
                </a:lnTo>
                <a:lnTo>
                  <a:pt x="2855" y="2"/>
                </a:lnTo>
                <a:lnTo>
                  <a:pt x="2855" y="4"/>
                </a:lnTo>
                <a:lnTo>
                  <a:pt x="2855" y="4"/>
                </a:lnTo>
                <a:lnTo>
                  <a:pt x="2856" y="4"/>
                </a:lnTo>
                <a:lnTo>
                  <a:pt x="2856" y="3"/>
                </a:lnTo>
                <a:lnTo>
                  <a:pt x="2856" y="3"/>
                </a:lnTo>
                <a:lnTo>
                  <a:pt x="2857" y="3"/>
                </a:lnTo>
                <a:lnTo>
                  <a:pt x="2857" y="3"/>
                </a:lnTo>
                <a:lnTo>
                  <a:pt x="2858" y="1"/>
                </a:lnTo>
                <a:lnTo>
                  <a:pt x="2858" y="4"/>
                </a:lnTo>
                <a:lnTo>
                  <a:pt x="2858" y="4"/>
                </a:lnTo>
                <a:lnTo>
                  <a:pt x="2859" y="3"/>
                </a:lnTo>
                <a:lnTo>
                  <a:pt x="2859" y="4"/>
                </a:lnTo>
                <a:lnTo>
                  <a:pt x="2859" y="4"/>
                </a:lnTo>
                <a:lnTo>
                  <a:pt x="2860" y="3"/>
                </a:lnTo>
                <a:lnTo>
                  <a:pt x="2860" y="3"/>
                </a:lnTo>
                <a:lnTo>
                  <a:pt x="2860" y="3"/>
                </a:lnTo>
                <a:lnTo>
                  <a:pt x="2862" y="3"/>
                </a:lnTo>
                <a:lnTo>
                  <a:pt x="2862" y="2"/>
                </a:lnTo>
                <a:lnTo>
                  <a:pt x="2863" y="3"/>
                </a:lnTo>
                <a:lnTo>
                  <a:pt x="2863" y="3"/>
                </a:lnTo>
                <a:lnTo>
                  <a:pt x="2863" y="2"/>
                </a:lnTo>
                <a:lnTo>
                  <a:pt x="2864" y="4"/>
                </a:lnTo>
                <a:lnTo>
                  <a:pt x="2864" y="4"/>
                </a:lnTo>
                <a:lnTo>
                  <a:pt x="2864" y="4"/>
                </a:lnTo>
                <a:lnTo>
                  <a:pt x="2865" y="2"/>
                </a:lnTo>
                <a:lnTo>
                  <a:pt x="2865" y="2"/>
                </a:lnTo>
                <a:lnTo>
                  <a:pt x="2865" y="3"/>
                </a:lnTo>
                <a:lnTo>
                  <a:pt x="2866" y="4"/>
                </a:lnTo>
                <a:lnTo>
                  <a:pt x="2866" y="3"/>
                </a:lnTo>
                <a:lnTo>
                  <a:pt x="2867" y="4"/>
                </a:lnTo>
                <a:lnTo>
                  <a:pt x="2867" y="2"/>
                </a:lnTo>
                <a:lnTo>
                  <a:pt x="2867" y="3"/>
                </a:lnTo>
                <a:lnTo>
                  <a:pt x="2868" y="3"/>
                </a:lnTo>
                <a:lnTo>
                  <a:pt x="2868" y="3"/>
                </a:lnTo>
                <a:lnTo>
                  <a:pt x="2868" y="3"/>
                </a:lnTo>
                <a:lnTo>
                  <a:pt x="2869" y="4"/>
                </a:lnTo>
                <a:lnTo>
                  <a:pt x="2869" y="3"/>
                </a:lnTo>
                <a:lnTo>
                  <a:pt x="2869" y="4"/>
                </a:lnTo>
                <a:lnTo>
                  <a:pt x="2871" y="2"/>
                </a:lnTo>
                <a:lnTo>
                  <a:pt x="2871" y="2"/>
                </a:lnTo>
                <a:lnTo>
                  <a:pt x="2872" y="4"/>
                </a:lnTo>
                <a:lnTo>
                  <a:pt x="2872" y="4"/>
                </a:lnTo>
                <a:lnTo>
                  <a:pt x="2872" y="4"/>
                </a:lnTo>
                <a:lnTo>
                  <a:pt x="2873" y="3"/>
                </a:lnTo>
                <a:lnTo>
                  <a:pt x="2873" y="3"/>
                </a:lnTo>
                <a:lnTo>
                  <a:pt x="2873" y="2"/>
                </a:lnTo>
                <a:lnTo>
                  <a:pt x="2874" y="4"/>
                </a:lnTo>
                <a:lnTo>
                  <a:pt x="2874" y="1"/>
                </a:lnTo>
                <a:lnTo>
                  <a:pt x="2874" y="2"/>
                </a:lnTo>
                <a:lnTo>
                  <a:pt x="2875" y="3"/>
                </a:lnTo>
                <a:lnTo>
                  <a:pt x="2875" y="3"/>
                </a:lnTo>
                <a:lnTo>
                  <a:pt x="2876" y="3"/>
                </a:lnTo>
                <a:lnTo>
                  <a:pt x="2876" y="4"/>
                </a:lnTo>
                <a:lnTo>
                  <a:pt x="2876" y="3"/>
                </a:lnTo>
                <a:lnTo>
                  <a:pt x="2877" y="3"/>
                </a:lnTo>
                <a:lnTo>
                  <a:pt x="2877" y="3"/>
                </a:lnTo>
                <a:lnTo>
                  <a:pt x="2877" y="4"/>
                </a:lnTo>
                <a:lnTo>
                  <a:pt x="2878" y="4"/>
                </a:lnTo>
                <a:lnTo>
                  <a:pt x="2878" y="2"/>
                </a:lnTo>
                <a:lnTo>
                  <a:pt x="2878" y="2"/>
                </a:lnTo>
                <a:lnTo>
                  <a:pt x="2880" y="4"/>
                </a:lnTo>
                <a:lnTo>
                  <a:pt x="2880" y="4"/>
                </a:lnTo>
                <a:lnTo>
                  <a:pt x="2881" y="3"/>
                </a:lnTo>
                <a:lnTo>
                  <a:pt x="2881" y="2"/>
                </a:lnTo>
                <a:lnTo>
                  <a:pt x="2881" y="3"/>
                </a:lnTo>
                <a:lnTo>
                  <a:pt x="2882" y="3"/>
                </a:lnTo>
                <a:lnTo>
                  <a:pt x="2882" y="1"/>
                </a:lnTo>
                <a:lnTo>
                  <a:pt x="2882" y="3"/>
                </a:lnTo>
                <a:lnTo>
                  <a:pt x="2883" y="3"/>
                </a:lnTo>
                <a:lnTo>
                  <a:pt x="2883" y="4"/>
                </a:lnTo>
                <a:lnTo>
                  <a:pt x="2883" y="4"/>
                </a:lnTo>
                <a:lnTo>
                  <a:pt x="2884" y="3"/>
                </a:lnTo>
                <a:lnTo>
                  <a:pt x="2884" y="2"/>
                </a:lnTo>
                <a:lnTo>
                  <a:pt x="2885" y="1"/>
                </a:lnTo>
                <a:lnTo>
                  <a:pt x="2885" y="3"/>
                </a:lnTo>
                <a:lnTo>
                  <a:pt x="2885" y="3"/>
                </a:lnTo>
                <a:lnTo>
                  <a:pt x="2886" y="3"/>
                </a:lnTo>
                <a:lnTo>
                  <a:pt x="2886" y="2"/>
                </a:lnTo>
                <a:lnTo>
                  <a:pt x="2886" y="2"/>
                </a:lnTo>
                <a:lnTo>
                  <a:pt x="2887" y="2"/>
                </a:lnTo>
                <a:lnTo>
                  <a:pt x="2887" y="3"/>
                </a:lnTo>
                <a:lnTo>
                  <a:pt x="2887" y="2"/>
                </a:lnTo>
                <a:lnTo>
                  <a:pt x="2888" y="2"/>
                </a:lnTo>
                <a:lnTo>
                  <a:pt x="2888" y="1"/>
                </a:lnTo>
                <a:lnTo>
                  <a:pt x="2890" y="2"/>
                </a:lnTo>
                <a:lnTo>
                  <a:pt x="2890" y="3"/>
                </a:lnTo>
                <a:lnTo>
                  <a:pt x="2890" y="1"/>
                </a:lnTo>
                <a:lnTo>
                  <a:pt x="2891" y="4"/>
                </a:lnTo>
                <a:lnTo>
                  <a:pt x="2891" y="4"/>
                </a:lnTo>
                <a:lnTo>
                  <a:pt x="2891" y="2"/>
                </a:lnTo>
                <a:lnTo>
                  <a:pt x="2892" y="3"/>
                </a:lnTo>
                <a:lnTo>
                  <a:pt x="2892" y="4"/>
                </a:lnTo>
                <a:lnTo>
                  <a:pt x="2893" y="3"/>
                </a:lnTo>
                <a:lnTo>
                  <a:pt x="2893" y="3"/>
                </a:lnTo>
                <a:lnTo>
                  <a:pt x="2893" y="4"/>
                </a:lnTo>
                <a:lnTo>
                  <a:pt x="2894" y="2"/>
                </a:lnTo>
                <a:lnTo>
                  <a:pt x="2894" y="3"/>
                </a:lnTo>
                <a:lnTo>
                  <a:pt x="2894" y="2"/>
                </a:lnTo>
                <a:lnTo>
                  <a:pt x="2895" y="4"/>
                </a:lnTo>
                <a:lnTo>
                  <a:pt x="2895" y="1"/>
                </a:lnTo>
                <a:lnTo>
                  <a:pt x="2895" y="3"/>
                </a:lnTo>
                <a:lnTo>
                  <a:pt x="2896" y="2"/>
                </a:lnTo>
                <a:lnTo>
                  <a:pt x="2896" y="2"/>
                </a:lnTo>
                <a:lnTo>
                  <a:pt x="2897" y="3"/>
                </a:lnTo>
                <a:lnTo>
                  <a:pt x="2897" y="1"/>
                </a:lnTo>
                <a:lnTo>
                  <a:pt x="2897" y="4"/>
                </a:lnTo>
                <a:lnTo>
                  <a:pt x="2899" y="3"/>
                </a:lnTo>
                <a:lnTo>
                  <a:pt x="2899" y="4"/>
                </a:lnTo>
                <a:lnTo>
                  <a:pt x="2899" y="3"/>
                </a:lnTo>
                <a:lnTo>
                  <a:pt x="2900" y="4"/>
                </a:lnTo>
                <a:lnTo>
                  <a:pt x="2900" y="2"/>
                </a:lnTo>
                <a:lnTo>
                  <a:pt x="2900" y="2"/>
                </a:lnTo>
                <a:lnTo>
                  <a:pt x="2901" y="2"/>
                </a:lnTo>
                <a:lnTo>
                  <a:pt x="2901" y="3"/>
                </a:lnTo>
                <a:lnTo>
                  <a:pt x="2902" y="3"/>
                </a:lnTo>
                <a:lnTo>
                  <a:pt x="2902" y="1"/>
                </a:lnTo>
                <a:lnTo>
                  <a:pt x="2902" y="2"/>
                </a:lnTo>
                <a:lnTo>
                  <a:pt x="2903" y="2"/>
                </a:lnTo>
                <a:lnTo>
                  <a:pt x="2903" y="4"/>
                </a:lnTo>
                <a:lnTo>
                  <a:pt x="2903" y="3"/>
                </a:lnTo>
                <a:lnTo>
                  <a:pt x="2904" y="4"/>
                </a:lnTo>
                <a:lnTo>
                  <a:pt x="2904" y="1"/>
                </a:lnTo>
                <a:lnTo>
                  <a:pt x="2904" y="1"/>
                </a:lnTo>
                <a:lnTo>
                  <a:pt x="2905" y="3"/>
                </a:lnTo>
                <a:lnTo>
                  <a:pt x="2905" y="4"/>
                </a:lnTo>
                <a:lnTo>
                  <a:pt x="2906" y="2"/>
                </a:lnTo>
                <a:lnTo>
                  <a:pt x="2906" y="3"/>
                </a:lnTo>
                <a:lnTo>
                  <a:pt x="2906" y="3"/>
                </a:lnTo>
                <a:lnTo>
                  <a:pt x="2908" y="3"/>
                </a:lnTo>
                <a:lnTo>
                  <a:pt x="2908" y="3"/>
                </a:lnTo>
                <a:lnTo>
                  <a:pt x="2908" y="3"/>
                </a:lnTo>
                <a:lnTo>
                  <a:pt x="2909" y="2"/>
                </a:lnTo>
                <a:lnTo>
                  <a:pt x="2909" y="3"/>
                </a:lnTo>
                <a:lnTo>
                  <a:pt x="2909" y="3"/>
                </a:lnTo>
                <a:lnTo>
                  <a:pt x="2910" y="3"/>
                </a:lnTo>
                <a:lnTo>
                  <a:pt x="2910" y="3"/>
                </a:lnTo>
                <a:lnTo>
                  <a:pt x="2911" y="2"/>
                </a:lnTo>
                <a:lnTo>
                  <a:pt x="2911" y="2"/>
                </a:lnTo>
                <a:lnTo>
                  <a:pt x="2911" y="3"/>
                </a:lnTo>
                <a:lnTo>
                  <a:pt x="2912" y="2"/>
                </a:lnTo>
                <a:lnTo>
                  <a:pt x="2912" y="2"/>
                </a:lnTo>
                <a:lnTo>
                  <a:pt x="2912" y="3"/>
                </a:lnTo>
                <a:lnTo>
                  <a:pt x="2913" y="3"/>
                </a:lnTo>
                <a:lnTo>
                  <a:pt x="2913" y="3"/>
                </a:lnTo>
                <a:lnTo>
                  <a:pt x="2913" y="4"/>
                </a:lnTo>
                <a:lnTo>
                  <a:pt x="2914" y="3"/>
                </a:lnTo>
                <a:lnTo>
                  <a:pt x="2914" y="3"/>
                </a:lnTo>
                <a:lnTo>
                  <a:pt x="2915" y="3"/>
                </a:lnTo>
                <a:lnTo>
                  <a:pt x="2915" y="4"/>
                </a:lnTo>
                <a:lnTo>
                  <a:pt x="2915" y="4"/>
                </a:lnTo>
                <a:lnTo>
                  <a:pt x="2917" y="4"/>
                </a:lnTo>
                <a:lnTo>
                  <a:pt x="2917" y="1"/>
                </a:lnTo>
                <a:lnTo>
                  <a:pt x="2917" y="3"/>
                </a:lnTo>
                <a:lnTo>
                  <a:pt x="2918" y="3"/>
                </a:lnTo>
                <a:lnTo>
                  <a:pt x="2918" y="4"/>
                </a:lnTo>
                <a:lnTo>
                  <a:pt x="2918" y="2"/>
                </a:lnTo>
                <a:lnTo>
                  <a:pt x="2919" y="3"/>
                </a:lnTo>
                <a:lnTo>
                  <a:pt x="2919" y="3"/>
                </a:lnTo>
                <a:lnTo>
                  <a:pt x="2920" y="4"/>
                </a:lnTo>
                <a:lnTo>
                  <a:pt x="2920" y="3"/>
                </a:lnTo>
                <a:lnTo>
                  <a:pt x="2920" y="3"/>
                </a:lnTo>
                <a:lnTo>
                  <a:pt x="2921" y="2"/>
                </a:lnTo>
                <a:lnTo>
                  <a:pt x="2921" y="4"/>
                </a:lnTo>
                <a:lnTo>
                  <a:pt x="2921" y="2"/>
                </a:lnTo>
                <a:lnTo>
                  <a:pt x="2922" y="2"/>
                </a:lnTo>
                <a:lnTo>
                  <a:pt x="2922" y="2"/>
                </a:lnTo>
                <a:lnTo>
                  <a:pt x="2922" y="2"/>
                </a:lnTo>
                <a:lnTo>
                  <a:pt x="2923" y="3"/>
                </a:lnTo>
                <a:lnTo>
                  <a:pt x="2923" y="1"/>
                </a:lnTo>
                <a:lnTo>
                  <a:pt x="2924" y="1"/>
                </a:lnTo>
                <a:lnTo>
                  <a:pt x="2924" y="1"/>
                </a:lnTo>
                <a:lnTo>
                  <a:pt x="2924" y="2"/>
                </a:lnTo>
                <a:lnTo>
                  <a:pt x="2926" y="3"/>
                </a:lnTo>
                <a:lnTo>
                  <a:pt x="2926" y="3"/>
                </a:lnTo>
                <a:lnTo>
                  <a:pt x="2926" y="4"/>
                </a:lnTo>
                <a:lnTo>
                  <a:pt x="2927" y="3"/>
                </a:lnTo>
                <a:lnTo>
                  <a:pt x="2927" y="1"/>
                </a:lnTo>
                <a:lnTo>
                  <a:pt x="2927" y="4"/>
                </a:lnTo>
                <a:lnTo>
                  <a:pt x="2928" y="3"/>
                </a:lnTo>
                <a:lnTo>
                  <a:pt x="2928" y="2"/>
                </a:lnTo>
                <a:lnTo>
                  <a:pt x="2929" y="3"/>
                </a:lnTo>
                <a:lnTo>
                  <a:pt x="2929" y="2"/>
                </a:lnTo>
                <a:lnTo>
                  <a:pt x="2929" y="1"/>
                </a:lnTo>
                <a:lnTo>
                  <a:pt x="2930" y="2"/>
                </a:lnTo>
                <a:lnTo>
                  <a:pt x="2930" y="3"/>
                </a:lnTo>
                <a:lnTo>
                  <a:pt x="2930" y="3"/>
                </a:lnTo>
                <a:lnTo>
                  <a:pt x="2931" y="2"/>
                </a:lnTo>
                <a:lnTo>
                  <a:pt x="2931" y="1"/>
                </a:lnTo>
                <a:lnTo>
                  <a:pt x="2931" y="1"/>
                </a:lnTo>
                <a:lnTo>
                  <a:pt x="2932" y="1"/>
                </a:lnTo>
                <a:lnTo>
                  <a:pt x="2932" y="1"/>
                </a:lnTo>
                <a:lnTo>
                  <a:pt x="2933" y="2"/>
                </a:lnTo>
                <a:lnTo>
                  <a:pt x="2933" y="1"/>
                </a:lnTo>
                <a:lnTo>
                  <a:pt x="2933" y="1"/>
                </a:lnTo>
                <a:lnTo>
                  <a:pt x="2935" y="2"/>
                </a:lnTo>
                <a:lnTo>
                  <a:pt x="2935" y="3"/>
                </a:lnTo>
                <a:lnTo>
                  <a:pt x="2935" y="2"/>
                </a:lnTo>
                <a:lnTo>
                  <a:pt x="2936" y="3"/>
                </a:lnTo>
                <a:lnTo>
                  <a:pt x="2936" y="1"/>
                </a:lnTo>
                <a:lnTo>
                  <a:pt x="2937" y="3"/>
                </a:lnTo>
                <a:lnTo>
                  <a:pt x="2937" y="4"/>
                </a:lnTo>
                <a:lnTo>
                  <a:pt x="2937" y="4"/>
                </a:lnTo>
                <a:lnTo>
                  <a:pt x="2938" y="4"/>
                </a:lnTo>
                <a:lnTo>
                  <a:pt x="2938" y="3"/>
                </a:lnTo>
                <a:lnTo>
                  <a:pt x="2938" y="4"/>
                </a:lnTo>
                <a:lnTo>
                  <a:pt x="2939" y="2"/>
                </a:lnTo>
                <a:lnTo>
                  <a:pt x="2939" y="3"/>
                </a:lnTo>
                <a:lnTo>
                  <a:pt x="2939" y="1"/>
                </a:lnTo>
                <a:lnTo>
                  <a:pt x="2940" y="4"/>
                </a:lnTo>
                <a:lnTo>
                  <a:pt x="2940" y="3"/>
                </a:lnTo>
                <a:lnTo>
                  <a:pt x="2941" y="2"/>
                </a:lnTo>
                <a:lnTo>
                  <a:pt x="2941" y="2"/>
                </a:lnTo>
                <a:lnTo>
                  <a:pt x="2941" y="2"/>
                </a:lnTo>
                <a:lnTo>
                  <a:pt x="2942" y="1"/>
                </a:lnTo>
                <a:lnTo>
                  <a:pt x="2942" y="2"/>
                </a:lnTo>
                <a:lnTo>
                  <a:pt x="2942" y="3"/>
                </a:lnTo>
                <a:lnTo>
                  <a:pt x="2944" y="3"/>
                </a:lnTo>
                <a:lnTo>
                  <a:pt x="2944" y="2"/>
                </a:lnTo>
                <a:lnTo>
                  <a:pt x="2944" y="2"/>
                </a:lnTo>
                <a:lnTo>
                  <a:pt x="2945" y="4"/>
                </a:lnTo>
                <a:lnTo>
                  <a:pt x="2945" y="1"/>
                </a:lnTo>
                <a:lnTo>
                  <a:pt x="2946" y="2"/>
                </a:lnTo>
                <a:lnTo>
                  <a:pt x="2946" y="3"/>
                </a:lnTo>
                <a:lnTo>
                  <a:pt x="2946" y="4"/>
                </a:lnTo>
                <a:lnTo>
                  <a:pt x="2947" y="3"/>
                </a:lnTo>
                <a:lnTo>
                  <a:pt x="2947" y="3"/>
                </a:lnTo>
                <a:lnTo>
                  <a:pt x="2947" y="4"/>
                </a:lnTo>
                <a:lnTo>
                  <a:pt x="2948" y="1"/>
                </a:lnTo>
                <a:lnTo>
                  <a:pt x="2948" y="2"/>
                </a:lnTo>
                <a:lnTo>
                  <a:pt x="2948" y="2"/>
                </a:lnTo>
                <a:lnTo>
                  <a:pt x="2949" y="2"/>
                </a:lnTo>
                <a:lnTo>
                  <a:pt x="2949" y="3"/>
                </a:lnTo>
                <a:lnTo>
                  <a:pt x="2950" y="1"/>
                </a:lnTo>
                <a:lnTo>
                  <a:pt x="2950" y="2"/>
                </a:lnTo>
                <a:lnTo>
                  <a:pt x="2950" y="4"/>
                </a:lnTo>
                <a:lnTo>
                  <a:pt x="2951" y="3"/>
                </a:lnTo>
                <a:lnTo>
                  <a:pt x="2951" y="3"/>
                </a:lnTo>
                <a:lnTo>
                  <a:pt x="2951" y="1"/>
                </a:lnTo>
                <a:lnTo>
                  <a:pt x="2953" y="3"/>
                </a:lnTo>
                <a:lnTo>
                  <a:pt x="2953" y="1"/>
                </a:lnTo>
                <a:lnTo>
                  <a:pt x="2953" y="4"/>
                </a:lnTo>
                <a:lnTo>
                  <a:pt x="2954" y="4"/>
                </a:lnTo>
                <a:lnTo>
                  <a:pt x="2954" y="4"/>
                </a:lnTo>
                <a:lnTo>
                  <a:pt x="2955" y="4"/>
                </a:lnTo>
                <a:lnTo>
                  <a:pt x="2955" y="2"/>
                </a:lnTo>
                <a:lnTo>
                  <a:pt x="2955" y="4"/>
                </a:lnTo>
                <a:lnTo>
                  <a:pt x="2956" y="3"/>
                </a:lnTo>
                <a:lnTo>
                  <a:pt x="2956" y="2"/>
                </a:lnTo>
                <a:lnTo>
                  <a:pt x="2956" y="2"/>
                </a:lnTo>
                <a:lnTo>
                  <a:pt x="2957" y="2"/>
                </a:lnTo>
                <a:lnTo>
                  <a:pt x="2957" y="2"/>
                </a:lnTo>
                <a:lnTo>
                  <a:pt x="2957" y="2"/>
                </a:lnTo>
                <a:lnTo>
                  <a:pt x="2958" y="3"/>
                </a:lnTo>
                <a:lnTo>
                  <a:pt x="2958" y="2"/>
                </a:lnTo>
                <a:lnTo>
                  <a:pt x="2959" y="4"/>
                </a:lnTo>
                <a:lnTo>
                  <a:pt x="2959" y="2"/>
                </a:lnTo>
                <a:lnTo>
                  <a:pt x="2959" y="4"/>
                </a:lnTo>
                <a:lnTo>
                  <a:pt x="2960" y="4"/>
                </a:lnTo>
                <a:lnTo>
                  <a:pt x="2960" y="2"/>
                </a:lnTo>
                <a:lnTo>
                  <a:pt x="2960" y="2"/>
                </a:lnTo>
                <a:lnTo>
                  <a:pt x="2962" y="4"/>
                </a:lnTo>
                <a:lnTo>
                  <a:pt x="2962" y="4"/>
                </a:lnTo>
                <a:lnTo>
                  <a:pt x="2962" y="4"/>
                </a:lnTo>
                <a:lnTo>
                  <a:pt x="2963" y="2"/>
                </a:lnTo>
                <a:lnTo>
                  <a:pt x="2963" y="3"/>
                </a:lnTo>
                <a:lnTo>
                  <a:pt x="2964" y="3"/>
                </a:lnTo>
                <a:lnTo>
                  <a:pt x="2964" y="3"/>
                </a:lnTo>
                <a:lnTo>
                  <a:pt x="2964" y="2"/>
                </a:lnTo>
                <a:lnTo>
                  <a:pt x="2965" y="2"/>
                </a:lnTo>
                <a:lnTo>
                  <a:pt x="2965" y="3"/>
                </a:lnTo>
                <a:lnTo>
                  <a:pt x="2965" y="3"/>
                </a:lnTo>
                <a:lnTo>
                  <a:pt x="2966" y="3"/>
                </a:lnTo>
                <a:lnTo>
                  <a:pt x="2966" y="3"/>
                </a:lnTo>
                <a:lnTo>
                  <a:pt x="2966" y="2"/>
                </a:lnTo>
                <a:lnTo>
                  <a:pt x="2967" y="2"/>
                </a:lnTo>
                <a:lnTo>
                  <a:pt x="2967" y="4"/>
                </a:lnTo>
                <a:lnTo>
                  <a:pt x="2968" y="3"/>
                </a:lnTo>
                <a:lnTo>
                  <a:pt x="2968" y="2"/>
                </a:lnTo>
                <a:lnTo>
                  <a:pt x="2968" y="4"/>
                </a:lnTo>
                <a:lnTo>
                  <a:pt x="2969" y="3"/>
                </a:lnTo>
                <a:lnTo>
                  <a:pt x="2969" y="2"/>
                </a:lnTo>
                <a:lnTo>
                  <a:pt x="2969" y="3"/>
                </a:lnTo>
                <a:lnTo>
                  <a:pt x="2971" y="3"/>
                </a:lnTo>
                <a:lnTo>
                  <a:pt x="2971" y="2"/>
                </a:lnTo>
                <a:lnTo>
                  <a:pt x="2971" y="2"/>
                </a:lnTo>
                <a:lnTo>
                  <a:pt x="2972" y="2"/>
                </a:lnTo>
                <a:lnTo>
                  <a:pt x="2972" y="3"/>
                </a:lnTo>
                <a:lnTo>
                  <a:pt x="2973" y="3"/>
                </a:lnTo>
                <a:lnTo>
                  <a:pt x="2973" y="4"/>
                </a:lnTo>
                <a:lnTo>
                  <a:pt x="2973" y="4"/>
                </a:lnTo>
                <a:lnTo>
                  <a:pt x="2974" y="4"/>
                </a:lnTo>
                <a:lnTo>
                  <a:pt x="2974" y="1"/>
                </a:lnTo>
                <a:lnTo>
                  <a:pt x="2974" y="2"/>
                </a:lnTo>
                <a:lnTo>
                  <a:pt x="2975" y="4"/>
                </a:lnTo>
                <a:lnTo>
                  <a:pt x="2975" y="3"/>
                </a:lnTo>
                <a:lnTo>
                  <a:pt x="2975" y="3"/>
                </a:lnTo>
                <a:lnTo>
                  <a:pt x="2976" y="2"/>
                </a:lnTo>
                <a:lnTo>
                  <a:pt x="2976" y="2"/>
                </a:lnTo>
                <a:lnTo>
                  <a:pt x="2977" y="3"/>
                </a:lnTo>
                <a:lnTo>
                  <a:pt x="2977" y="3"/>
                </a:lnTo>
                <a:lnTo>
                  <a:pt x="2977" y="2"/>
                </a:lnTo>
                <a:lnTo>
                  <a:pt x="2978" y="1"/>
                </a:lnTo>
                <a:lnTo>
                  <a:pt x="2978" y="3"/>
                </a:lnTo>
                <a:lnTo>
                  <a:pt x="2978" y="3"/>
                </a:lnTo>
                <a:lnTo>
                  <a:pt x="2980" y="3"/>
                </a:lnTo>
                <a:lnTo>
                  <a:pt x="2980" y="4"/>
                </a:lnTo>
                <a:lnTo>
                  <a:pt x="2981" y="3"/>
                </a:lnTo>
                <a:lnTo>
                  <a:pt x="2981" y="3"/>
                </a:lnTo>
                <a:lnTo>
                  <a:pt x="2981" y="3"/>
                </a:lnTo>
                <a:lnTo>
                  <a:pt x="2982" y="4"/>
                </a:lnTo>
                <a:lnTo>
                  <a:pt x="2982" y="2"/>
                </a:lnTo>
                <a:lnTo>
                  <a:pt x="2982" y="3"/>
                </a:lnTo>
                <a:lnTo>
                  <a:pt x="2983" y="4"/>
                </a:lnTo>
                <a:lnTo>
                  <a:pt x="2983" y="3"/>
                </a:lnTo>
                <a:lnTo>
                  <a:pt x="2983" y="3"/>
                </a:lnTo>
                <a:lnTo>
                  <a:pt x="2984" y="2"/>
                </a:lnTo>
                <a:lnTo>
                  <a:pt x="2984" y="1"/>
                </a:lnTo>
                <a:lnTo>
                  <a:pt x="2985" y="2"/>
                </a:lnTo>
                <a:lnTo>
                  <a:pt x="2985" y="4"/>
                </a:lnTo>
                <a:lnTo>
                  <a:pt x="2985" y="2"/>
                </a:lnTo>
                <a:lnTo>
                  <a:pt x="2986" y="3"/>
                </a:lnTo>
                <a:lnTo>
                  <a:pt x="2986" y="2"/>
                </a:lnTo>
                <a:lnTo>
                  <a:pt x="2986" y="2"/>
                </a:lnTo>
                <a:lnTo>
                  <a:pt x="2987" y="4"/>
                </a:lnTo>
                <a:lnTo>
                  <a:pt x="2987" y="4"/>
                </a:lnTo>
                <a:lnTo>
                  <a:pt x="2987" y="3"/>
                </a:lnTo>
                <a:lnTo>
                  <a:pt x="2989" y="3"/>
                </a:lnTo>
                <a:lnTo>
                  <a:pt x="2989" y="2"/>
                </a:lnTo>
                <a:lnTo>
                  <a:pt x="2990" y="1"/>
                </a:lnTo>
                <a:lnTo>
                  <a:pt x="2990" y="3"/>
                </a:lnTo>
                <a:lnTo>
                  <a:pt x="2990" y="3"/>
                </a:lnTo>
                <a:lnTo>
                  <a:pt x="2991" y="3"/>
                </a:lnTo>
                <a:lnTo>
                  <a:pt x="2991" y="3"/>
                </a:lnTo>
                <a:lnTo>
                  <a:pt x="2991" y="4"/>
                </a:lnTo>
                <a:lnTo>
                  <a:pt x="2992" y="3"/>
                </a:lnTo>
                <a:lnTo>
                  <a:pt x="2992" y="2"/>
                </a:lnTo>
                <a:lnTo>
                  <a:pt x="2992" y="3"/>
                </a:lnTo>
                <a:lnTo>
                  <a:pt x="2993" y="3"/>
                </a:lnTo>
                <a:lnTo>
                  <a:pt x="2993" y="4"/>
                </a:lnTo>
                <a:lnTo>
                  <a:pt x="2994" y="4"/>
                </a:lnTo>
                <a:lnTo>
                  <a:pt x="2994" y="1"/>
                </a:lnTo>
                <a:lnTo>
                  <a:pt x="2994" y="1"/>
                </a:lnTo>
                <a:lnTo>
                  <a:pt x="2995" y="4"/>
                </a:lnTo>
                <a:lnTo>
                  <a:pt x="2995" y="4"/>
                </a:lnTo>
                <a:lnTo>
                  <a:pt x="2995" y="3"/>
                </a:lnTo>
                <a:lnTo>
                  <a:pt x="2996" y="3"/>
                </a:lnTo>
                <a:lnTo>
                  <a:pt x="2996" y="2"/>
                </a:lnTo>
                <a:lnTo>
                  <a:pt x="2996" y="4"/>
                </a:lnTo>
                <a:lnTo>
                  <a:pt x="2998" y="2"/>
                </a:lnTo>
                <a:lnTo>
                  <a:pt x="2998" y="3"/>
                </a:lnTo>
                <a:lnTo>
                  <a:pt x="2999" y="4"/>
                </a:lnTo>
                <a:lnTo>
                  <a:pt x="2999" y="4"/>
                </a:lnTo>
                <a:lnTo>
                  <a:pt x="2999" y="1"/>
                </a:lnTo>
                <a:lnTo>
                  <a:pt x="3000" y="3"/>
                </a:lnTo>
                <a:lnTo>
                  <a:pt x="3000" y="2"/>
                </a:lnTo>
                <a:lnTo>
                  <a:pt x="3000" y="3"/>
                </a:lnTo>
                <a:lnTo>
                  <a:pt x="3001" y="3"/>
                </a:lnTo>
                <a:lnTo>
                  <a:pt x="3001" y="3"/>
                </a:lnTo>
                <a:lnTo>
                  <a:pt x="3001" y="1"/>
                </a:lnTo>
                <a:lnTo>
                  <a:pt x="3002" y="3"/>
                </a:lnTo>
                <a:lnTo>
                  <a:pt x="3002" y="2"/>
                </a:lnTo>
                <a:lnTo>
                  <a:pt x="3003" y="1"/>
                </a:lnTo>
                <a:lnTo>
                  <a:pt x="3003" y="4"/>
                </a:lnTo>
                <a:lnTo>
                  <a:pt x="3003" y="3"/>
                </a:lnTo>
                <a:lnTo>
                  <a:pt x="3004" y="2"/>
                </a:lnTo>
                <a:lnTo>
                  <a:pt x="3004" y="4"/>
                </a:lnTo>
                <a:lnTo>
                  <a:pt x="3004" y="2"/>
                </a:lnTo>
                <a:lnTo>
                  <a:pt x="3005" y="3"/>
                </a:lnTo>
                <a:lnTo>
                  <a:pt x="3005" y="2"/>
                </a:lnTo>
                <a:lnTo>
                  <a:pt x="3005" y="3"/>
                </a:lnTo>
                <a:lnTo>
                  <a:pt x="3007" y="2"/>
                </a:lnTo>
                <a:lnTo>
                  <a:pt x="3007" y="1"/>
                </a:lnTo>
                <a:lnTo>
                  <a:pt x="3008" y="1"/>
                </a:lnTo>
                <a:lnTo>
                  <a:pt x="3008" y="3"/>
                </a:lnTo>
                <a:lnTo>
                  <a:pt x="3008" y="3"/>
                </a:lnTo>
                <a:lnTo>
                  <a:pt x="3009" y="3"/>
                </a:lnTo>
                <a:lnTo>
                  <a:pt x="3009" y="3"/>
                </a:lnTo>
                <a:lnTo>
                  <a:pt x="3009" y="1"/>
                </a:lnTo>
                <a:lnTo>
                  <a:pt x="3010" y="1"/>
                </a:lnTo>
                <a:lnTo>
                  <a:pt x="3010" y="4"/>
                </a:lnTo>
                <a:lnTo>
                  <a:pt x="3010" y="3"/>
                </a:lnTo>
                <a:lnTo>
                  <a:pt x="3011" y="3"/>
                </a:lnTo>
                <a:lnTo>
                  <a:pt x="3011" y="3"/>
                </a:lnTo>
                <a:lnTo>
                  <a:pt x="3012" y="3"/>
                </a:lnTo>
                <a:lnTo>
                  <a:pt x="3012" y="2"/>
                </a:lnTo>
                <a:lnTo>
                  <a:pt x="3012" y="3"/>
                </a:lnTo>
                <a:lnTo>
                  <a:pt x="3013" y="3"/>
                </a:lnTo>
                <a:lnTo>
                  <a:pt x="3013" y="3"/>
                </a:lnTo>
                <a:lnTo>
                  <a:pt x="3013" y="3"/>
                </a:lnTo>
                <a:lnTo>
                  <a:pt x="3014" y="1"/>
                </a:lnTo>
                <a:lnTo>
                  <a:pt x="3014" y="2"/>
                </a:lnTo>
                <a:lnTo>
                  <a:pt x="3014" y="2"/>
                </a:lnTo>
                <a:lnTo>
                  <a:pt x="3016" y="1"/>
                </a:lnTo>
                <a:lnTo>
                  <a:pt x="3016" y="2"/>
                </a:lnTo>
                <a:lnTo>
                  <a:pt x="3017" y="1"/>
                </a:lnTo>
                <a:lnTo>
                  <a:pt x="3017" y="2"/>
                </a:lnTo>
                <a:lnTo>
                  <a:pt x="3017" y="2"/>
                </a:lnTo>
                <a:lnTo>
                  <a:pt x="3018" y="3"/>
                </a:lnTo>
                <a:lnTo>
                  <a:pt x="3018" y="2"/>
                </a:lnTo>
                <a:lnTo>
                  <a:pt x="3018" y="4"/>
                </a:lnTo>
                <a:lnTo>
                  <a:pt x="3019" y="3"/>
                </a:lnTo>
                <a:lnTo>
                  <a:pt x="3019" y="4"/>
                </a:lnTo>
                <a:lnTo>
                  <a:pt x="3020" y="2"/>
                </a:lnTo>
                <a:lnTo>
                  <a:pt x="3020" y="2"/>
                </a:lnTo>
                <a:lnTo>
                  <a:pt x="3020" y="2"/>
                </a:lnTo>
                <a:lnTo>
                  <a:pt x="3021" y="3"/>
                </a:lnTo>
                <a:lnTo>
                  <a:pt x="3021" y="3"/>
                </a:lnTo>
                <a:lnTo>
                  <a:pt x="3021" y="3"/>
                </a:lnTo>
                <a:lnTo>
                  <a:pt x="3022" y="2"/>
                </a:lnTo>
                <a:lnTo>
                  <a:pt x="3022" y="4"/>
                </a:lnTo>
                <a:lnTo>
                  <a:pt x="3022" y="2"/>
                </a:lnTo>
                <a:lnTo>
                  <a:pt x="3023" y="4"/>
                </a:lnTo>
                <a:lnTo>
                  <a:pt x="3023" y="4"/>
                </a:lnTo>
                <a:lnTo>
                  <a:pt x="3025" y="2"/>
                </a:lnTo>
                <a:lnTo>
                  <a:pt x="3025" y="3"/>
                </a:lnTo>
                <a:lnTo>
                  <a:pt x="3025" y="3"/>
                </a:lnTo>
                <a:lnTo>
                  <a:pt x="3026" y="3"/>
                </a:lnTo>
                <a:lnTo>
                  <a:pt x="3026" y="3"/>
                </a:lnTo>
                <a:lnTo>
                  <a:pt x="3026" y="3"/>
                </a:lnTo>
                <a:lnTo>
                  <a:pt x="3027" y="3"/>
                </a:lnTo>
                <a:lnTo>
                  <a:pt x="3027" y="2"/>
                </a:lnTo>
                <a:lnTo>
                  <a:pt x="3027" y="2"/>
                </a:lnTo>
                <a:lnTo>
                  <a:pt x="3028" y="3"/>
                </a:lnTo>
                <a:lnTo>
                  <a:pt x="3028" y="2"/>
                </a:lnTo>
                <a:lnTo>
                  <a:pt x="3029" y="2"/>
                </a:lnTo>
                <a:lnTo>
                  <a:pt x="3029" y="3"/>
                </a:lnTo>
                <a:lnTo>
                  <a:pt x="3029" y="2"/>
                </a:lnTo>
                <a:lnTo>
                  <a:pt x="3030" y="3"/>
                </a:lnTo>
                <a:lnTo>
                  <a:pt x="3030" y="3"/>
                </a:lnTo>
                <a:lnTo>
                  <a:pt x="3030" y="3"/>
                </a:lnTo>
                <a:lnTo>
                  <a:pt x="3031" y="1"/>
                </a:lnTo>
                <a:lnTo>
                  <a:pt x="3031" y="2"/>
                </a:lnTo>
                <a:lnTo>
                  <a:pt x="3031" y="2"/>
                </a:lnTo>
                <a:lnTo>
                  <a:pt x="3032" y="1"/>
                </a:lnTo>
                <a:lnTo>
                  <a:pt x="3032" y="3"/>
                </a:lnTo>
                <a:lnTo>
                  <a:pt x="3034" y="4"/>
                </a:lnTo>
                <a:lnTo>
                  <a:pt x="3034" y="3"/>
                </a:lnTo>
                <a:lnTo>
                  <a:pt x="3034" y="3"/>
                </a:lnTo>
                <a:lnTo>
                  <a:pt x="3035" y="2"/>
                </a:lnTo>
                <a:lnTo>
                  <a:pt x="3035" y="3"/>
                </a:lnTo>
                <a:lnTo>
                  <a:pt x="3035" y="3"/>
                </a:lnTo>
                <a:lnTo>
                  <a:pt x="3036" y="4"/>
                </a:lnTo>
                <a:lnTo>
                  <a:pt x="3036" y="3"/>
                </a:lnTo>
                <a:lnTo>
                  <a:pt x="3036" y="3"/>
                </a:lnTo>
                <a:lnTo>
                  <a:pt x="3037" y="1"/>
                </a:lnTo>
                <a:lnTo>
                  <a:pt x="3037" y="2"/>
                </a:lnTo>
                <a:lnTo>
                  <a:pt x="3038" y="1"/>
                </a:lnTo>
                <a:lnTo>
                  <a:pt x="3038" y="2"/>
                </a:lnTo>
                <a:lnTo>
                  <a:pt x="3038" y="3"/>
                </a:lnTo>
                <a:lnTo>
                  <a:pt x="3039" y="3"/>
                </a:lnTo>
                <a:lnTo>
                  <a:pt x="3039" y="3"/>
                </a:lnTo>
                <a:lnTo>
                  <a:pt x="3039" y="3"/>
                </a:lnTo>
                <a:lnTo>
                  <a:pt x="3040" y="3"/>
                </a:lnTo>
                <a:lnTo>
                  <a:pt x="3040" y="1"/>
                </a:lnTo>
                <a:lnTo>
                  <a:pt x="3040" y="1"/>
                </a:lnTo>
                <a:lnTo>
                  <a:pt x="3041" y="3"/>
                </a:lnTo>
                <a:lnTo>
                  <a:pt x="3041" y="1"/>
                </a:lnTo>
                <a:lnTo>
                  <a:pt x="3043" y="2"/>
                </a:lnTo>
                <a:lnTo>
                  <a:pt x="3043" y="4"/>
                </a:lnTo>
                <a:lnTo>
                  <a:pt x="3043" y="3"/>
                </a:lnTo>
                <a:lnTo>
                  <a:pt x="3044" y="1"/>
                </a:lnTo>
                <a:lnTo>
                  <a:pt x="3044" y="3"/>
                </a:lnTo>
                <a:lnTo>
                  <a:pt x="3044" y="3"/>
                </a:lnTo>
                <a:lnTo>
                  <a:pt x="3045" y="2"/>
                </a:lnTo>
                <a:lnTo>
                  <a:pt x="3045" y="3"/>
                </a:lnTo>
                <a:lnTo>
                  <a:pt x="3045" y="3"/>
                </a:lnTo>
                <a:lnTo>
                  <a:pt x="3046" y="3"/>
                </a:lnTo>
                <a:lnTo>
                  <a:pt x="3046" y="2"/>
                </a:lnTo>
                <a:lnTo>
                  <a:pt x="3047" y="2"/>
                </a:lnTo>
                <a:lnTo>
                  <a:pt x="3047" y="4"/>
                </a:lnTo>
                <a:lnTo>
                  <a:pt x="3047" y="3"/>
                </a:lnTo>
                <a:lnTo>
                  <a:pt x="3048" y="3"/>
                </a:lnTo>
                <a:lnTo>
                  <a:pt x="3048" y="2"/>
                </a:lnTo>
                <a:lnTo>
                  <a:pt x="3048" y="1"/>
                </a:lnTo>
                <a:lnTo>
                  <a:pt x="3049" y="3"/>
                </a:lnTo>
                <a:lnTo>
                  <a:pt x="3049" y="4"/>
                </a:lnTo>
                <a:lnTo>
                  <a:pt x="3049" y="2"/>
                </a:lnTo>
                <a:lnTo>
                  <a:pt x="3050" y="1"/>
                </a:lnTo>
                <a:lnTo>
                  <a:pt x="3050" y="3"/>
                </a:lnTo>
                <a:lnTo>
                  <a:pt x="3052" y="3"/>
                </a:lnTo>
                <a:lnTo>
                  <a:pt x="3052" y="2"/>
                </a:lnTo>
                <a:lnTo>
                  <a:pt x="3052" y="2"/>
                </a:lnTo>
                <a:lnTo>
                  <a:pt x="3053" y="4"/>
                </a:lnTo>
                <a:lnTo>
                  <a:pt x="3053" y="2"/>
                </a:lnTo>
                <a:lnTo>
                  <a:pt x="3053" y="2"/>
                </a:lnTo>
                <a:lnTo>
                  <a:pt x="3054" y="2"/>
                </a:lnTo>
                <a:lnTo>
                  <a:pt x="3054" y="2"/>
                </a:lnTo>
                <a:lnTo>
                  <a:pt x="3054" y="3"/>
                </a:lnTo>
                <a:lnTo>
                  <a:pt x="3055" y="4"/>
                </a:lnTo>
                <a:lnTo>
                  <a:pt x="3055" y="3"/>
                </a:lnTo>
                <a:lnTo>
                  <a:pt x="3056" y="4"/>
                </a:lnTo>
                <a:lnTo>
                  <a:pt x="3056" y="4"/>
                </a:lnTo>
                <a:lnTo>
                  <a:pt x="3056" y="3"/>
                </a:lnTo>
                <a:lnTo>
                  <a:pt x="3057" y="3"/>
                </a:lnTo>
                <a:lnTo>
                  <a:pt x="3057" y="4"/>
                </a:lnTo>
                <a:lnTo>
                  <a:pt x="3057" y="4"/>
                </a:lnTo>
                <a:lnTo>
                  <a:pt x="3058" y="2"/>
                </a:lnTo>
                <a:lnTo>
                  <a:pt x="3058" y="3"/>
                </a:lnTo>
                <a:lnTo>
                  <a:pt x="3058" y="2"/>
                </a:lnTo>
                <a:lnTo>
                  <a:pt x="3059" y="2"/>
                </a:lnTo>
                <a:lnTo>
                  <a:pt x="3059" y="1"/>
                </a:lnTo>
                <a:lnTo>
                  <a:pt x="3061" y="4"/>
                </a:lnTo>
                <a:lnTo>
                  <a:pt x="3061" y="1"/>
                </a:lnTo>
                <a:lnTo>
                  <a:pt x="3061" y="2"/>
                </a:lnTo>
                <a:lnTo>
                  <a:pt x="3062" y="4"/>
                </a:lnTo>
                <a:lnTo>
                  <a:pt x="3062" y="4"/>
                </a:lnTo>
                <a:lnTo>
                  <a:pt x="3062" y="4"/>
                </a:lnTo>
                <a:lnTo>
                  <a:pt x="3063" y="4"/>
                </a:lnTo>
                <a:lnTo>
                  <a:pt x="3063" y="4"/>
                </a:lnTo>
                <a:lnTo>
                  <a:pt x="3064" y="4"/>
                </a:lnTo>
                <a:lnTo>
                  <a:pt x="3064" y="3"/>
                </a:lnTo>
                <a:lnTo>
                  <a:pt x="3064" y="3"/>
                </a:lnTo>
                <a:lnTo>
                  <a:pt x="3065" y="4"/>
                </a:lnTo>
                <a:lnTo>
                  <a:pt x="3065" y="4"/>
                </a:lnTo>
                <a:lnTo>
                  <a:pt x="3065" y="3"/>
                </a:lnTo>
                <a:lnTo>
                  <a:pt x="3066" y="4"/>
                </a:lnTo>
                <a:lnTo>
                  <a:pt x="3066" y="3"/>
                </a:lnTo>
                <a:lnTo>
                  <a:pt x="3066" y="3"/>
                </a:lnTo>
                <a:lnTo>
                  <a:pt x="3067" y="3"/>
                </a:lnTo>
                <a:lnTo>
                  <a:pt x="3067" y="1"/>
                </a:lnTo>
                <a:lnTo>
                  <a:pt x="3068" y="3"/>
                </a:lnTo>
                <a:lnTo>
                  <a:pt x="3068" y="3"/>
                </a:lnTo>
                <a:lnTo>
                  <a:pt x="3068" y="3"/>
                </a:lnTo>
                <a:lnTo>
                  <a:pt x="3070" y="2"/>
                </a:lnTo>
                <a:lnTo>
                  <a:pt x="3070" y="2"/>
                </a:lnTo>
                <a:lnTo>
                  <a:pt x="3070" y="4"/>
                </a:lnTo>
                <a:lnTo>
                  <a:pt x="3071" y="3"/>
                </a:lnTo>
                <a:lnTo>
                  <a:pt x="3071" y="3"/>
                </a:lnTo>
                <a:lnTo>
                  <a:pt x="3071" y="2"/>
                </a:lnTo>
                <a:lnTo>
                  <a:pt x="3072" y="4"/>
                </a:lnTo>
                <a:lnTo>
                  <a:pt x="3072" y="4"/>
                </a:lnTo>
                <a:lnTo>
                  <a:pt x="3073" y="3"/>
                </a:lnTo>
                <a:lnTo>
                  <a:pt x="3073" y="4"/>
                </a:lnTo>
                <a:lnTo>
                  <a:pt x="3073" y="3"/>
                </a:lnTo>
                <a:lnTo>
                  <a:pt x="3074" y="4"/>
                </a:lnTo>
                <a:lnTo>
                  <a:pt x="3074" y="2"/>
                </a:lnTo>
                <a:lnTo>
                  <a:pt x="3074" y="3"/>
                </a:lnTo>
                <a:lnTo>
                  <a:pt x="3075" y="4"/>
                </a:lnTo>
                <a:lnTo>
                  <a:pt x="3075" y="3"/>
                </a:lnTo>
                <a:lnTo>
                  <a:pt x="3075" y="4"/>
                </a:lnTo>
                <a:lnTo>
                  <a:pt x="3076" y="1"/>
                </a:lnTo>
                <a:lnTo>
                  <a:pt x="3076" y="3"/>
                </a:lnTo>
                <a:lnTo>
                  <a:pt x="3077" y="2"/>
                </a:lnTo>
                <a:lnTo>
                  <a:pt x="3077" y="4"/>
                </a:lnTo>
                <a:lnTo>
                  <a:pt x="3077" y="4"/>
                </a:lnTo>
                <a:lnTo>
                  <a:pt x="3079" y="3"/>
                </a:lnTo>
                <a:lnTo>
                  <a:pt x="3079" y="2"/>
                </a:lnTo>
                <a:lnTo>
                  <a:pt x="3079" y="3"/>
                </a:lnTo>
                <a:lnTo>
                  <a:pt x="3080" y="1"/>
                </a:lnTo>
                <a:lnTo>
                  <a:pt x="3080" y="2"/>
                </a:lnTo>
                <a:lnTo>
                  <a:pt x="3080" y="3"/>
                </a:lnTo>
                <a:lnTo>
                  <a:pt x="3081" y="3"/>
                </a:lnTo>
                <a:lnTo>
                  <a:pt x="3081" y="3"/>
                </a:lnTo>
                <a:lnTo>
                  <a:pt x="3082" y="1"/>
                </a:lnTo>
                <a:lnTo>
                  <a:pt x="3082" y="1"/>
                </a:lnTo>
                <a:lnTo>
                  <a:pt x="3082" y="3"/>
                </a:lnTo>
                <a:lnTo>
                  <a:pt x="3083" y="1"/>
                </a:lnTo>
                <a:lnTo>
                  <a:pt x="3083" y="3"/>
                </a:lnTo>
                <a:lnTo>
                  <a:pt x="3083" y="3"/>
                </a:lnTo>
                <a:lnTo>
                  <a:pt x="3084" y="3"/>
                </a:lnTo>
                <a:lnTo>
                  <a:pt x="3084" y="2"/>
                </a:lnTo>
                <a:lnTo>
                  <a:pt x="3084" y="4"/>
                </a:lnTo>
                <a:lnTo>
                  <a:pt x="3085" y="2"/>
                </a:lnTo>
                <a:lnTo>
                  <a:pt x="3085" y="4"/>
                </a:lnTo>
                <a:lnTo>
                  <a:pt x="3086" y="1"/>
                </a:lnTo>
                <a:lnTo>
                  <a:pt x="3086" y="1"/>
                </a:lnTo>
                <a:lnTo>
                  <a:pt x="3086" y="4"/>
                </a:lnTo>
                <a:lnTo>
                  <a:pt x="3088" y="4"/>
                </a:lnTo>
                <a:lnTo>
                  <a:pt x="3088" y="1"/>
                </a:lnTo>
                <a:lnTo>
                  <a:pt x="3088" y="2"/>
                </a:lnTo>
                <a:lnTo>
                  <a:pt x="3089" y="2"/>
                </a:lnTo>
                <a:lnTo>
                  <a:pt x="3089" y="3"/>
                </a:lnTo>
                <a:lnTo>
                  <a:pt x="3089" y="2"/>
                </a:lnTo>
                <a:lnTo>
                  <a:pt x="3090" y="4"/>
                </a:lnTo>
                <a:lnTo>
                  <a:pt x="3090" y="4"/>
                </a:lnTo>
                <a:lnTo>
                  <a:pt x="3091" y="2"/>
                </a:lnTo>
                <a:lnTo>
                  <a:pt x="3091" y="3"/>
                </a:lnTo>
                <a:lnTo>
                  <a:pt x="3091" y="3"/>
                </a:lnTo>
                <a:lnTo>
                  <a:pt x="3092" y="4"/>
                </a:lnTo>
                <a:lnTo>
                  <a:pt x="3092" y="2"/>
                </a:lnTo>
                <a:lnTo>
                  <a:pt x="3092" y="1"/>
                </a:lnTo>
                <a:lnTo>
                  <a:pt x="3093" y="3"/>
                </a:lnTo>
                <a:lnTo>
                  <a:pt x="3093" y="4"/>
                </a:lnTo>
                <a:lnTo>
                  <a:pt x="3093" y="3"/>
                </a:lnTo>
                <a:lnTo>
                  <a:pt x="3094" y="2"/>
                </a:lnTo>
                <a:lnTo>
                  <a:pt x="3094" y="3"/>
                </a:lnTo>
                <a:lnTo>
                  <a:pt x="3095" y="3"/>
                </a:lnTo>
                <a:lnTo>
                  <a:pt x="3095" y="3"/>
                </a:lnTo>
                <a:lnTo>
                  <a:pt x="3095" y="1"/>
                </a:lnTo>
                <a:lnTo>
                  <a:pt x="3097" y="3"/>
                </a:lnTo>
                <a:lnTo>
                  <a:pt x="3097" y="4"/>
                </a:lnTo>
                <a:lnTo>
                  <a:pt x="3097" y="3"/>
                </a:lnTo>
                <a:lnTo>
                  <a:pt x="3098" y="3"/>
                </a:lnTo>
                <a:lnTo>
                  <a:pt x="3098" y="3"/>
                </a:lnTo>
                <a:lnTo>
                  <a:pt x="3098" y="2"/>
                </a:lnTo>
                <a:lnTo>
                  <a:pt x="3099" y="3"/>
                </a:lnTo>
                <a:lnTo>
                  <a:pt x="3099" y="2"/>
                </a:lnTo>
                <a:lnTo>
                  <a:pt x="3100" y="3"/>
                </a:lnTo>
                <a:lnTo>
                  <a:pt x="3100" y="3"/>
                </a:lnTo>
                <a:lnTo>
                  <a:pt x="3100" y="3"/>
                </a:lnTo>
                <a:lnTo>
                  <a:pt x="3101" y="4"/>
                </a:lnTo>
                <a:lnTo>
                  <a:pt x="3101" y="4"/>
                </a:lnTo>
                <a:lnTo>
                  <a:pt x="3101" y="4"/>
                </a:lnTo>
                <a:lnTo>
                  <a:pt x="3102" y="3"/>
                </a:lnTo>
                <a:lnTo>
                  <a:pt x="3102" y="2"/>
                </a:lnTo>
                <a:lnTo>
                  <a:pt x="3102" y="2"/>
                </a:lnTo>
                <a:lnTo>
                  <a:pt x="3103" y="3"/>
                </a:lnTo>
                <a:lnTo>
                  <a:pt x="3103" y="1"/>
                </a:lnTo>
                <a:lnTo>
                  <a:pt x="3104" y="3"/>
                </a:lnTo>
                <a:lnTo>
                  <a:pt x="3104" y="3"/>
                </a:lnTo>
                <a:lnTo>
                  <a:pt x="3104" y="4"/>
                </a:lnTo>
                <a:lnTo>
                  <a:pt x="3106" y="2"/>
                </a:lnTo>
                <a:lnTo>
                  <a:pt x="3106" y="3"/>
                </a:lnTo>
                <a:lnTo>
                  <a:pt x="3106" y="2"/>
                </a:lnTo>
                <a:lnTo>
                  <a:pt x="3107" y="4"/>
                </a:lnTo>
                <a:lnTo>
                  <a:pt x="3107" y="3"/>
                </a:lnTo>
                <a:lnTo>
                  <a:pt x="3108" y="1"/>
                </a:lnTo>
                <a:lnTo>
                  <a:pt x="3108" y="2"/>
                </a:lnTo>
                <a:lnTo>
                  <a:pt x="3108" y="3"/>
                </a:lnTo>
                <a:lnTo>
                  <a:pt x="3109" y="2"/>
                </a:lnTo>
                <a:lnTo>
                  <a:pt x="3109" y="2"/>
                </a:lnTo>
                <a:lnTo>
                  <a:pt x="3109" y="4"/>
                </a:lnTo>
                <a:lnTo>
                  <a:pt x="3110" y="4"/>
                </a:lnTo>
                <a:lnTo>
                  <a:pt x="3110" y="2"/>
                </a:lnTo>
                <a:lnTo>
                  <a:pt x="3110" y="4"/>
                </a:lnTo>
                <a:lnTo>
                  <a:pt x="3111" y="3"/>
                </a:lnTo>
                <a:lnTo>
                  <a:pt x="3111" y="3"/>
                </a:lnTo>
                <a:lnTo>
                  <a:pt x="3112" y="4"/>
                </a:lnTo>
                <a:lnTo>
                  <a:pt x="3112" y="3"/>
                </a:lnTo>
                <a:lnTo>
                  <a:pt x="3112" y="2"/>
                </a:lnTo>
                <a:lnTo>
                  <a:pt x="3113" y="2"/>
                </a:lnTo>
                <a:lnTo>
                  <a:pt x="3113" y="4"/>
                </a:lnTo>
                <a:lnTo>
                  <a:pt x="3113" y="3"/>
                </a:lnTo>
                <a:lnTo>
                  <a:pt x="3115" y="1"/>
                </a:lnTo>
                <a:lnTo>
                  <a:pt x="3115" y="2"/>
                </a:lnTo>
                <a:lnTo>
                  <a:pt x="3115" y="3"/>
                </a:lnTo>
                <a:lnTo>
                  <a:pt x="3116" y="3"/>
                </a:lnTo>
                <a:lnTo>
                  <a:pt x="3116" y="4"/>
                </a:lnTo>
                <a:lnTo>
                  <a:pt x="3117" y="2"/>
                </a:lnTo>
                <a:lnTo>
                  <a:pt x="3117" y="3"/>
                </a:lnTo>
                <a:lnTo>
                  <a:pt x="3117" y="4"/>
                </a:lnTo>
                <a:lnTo>
                  <a:pt x="3118" y="2"/>
                </a:lnTo>
                <a:lnTo>
                  <a:pt x="3118" y="1"/>
                </a:lnTo>
                <a:lnTo>
                  <a:pt x="3118" y="3"/>
                </a:lnTo>
                <a:lnTo>
                  <a:pt x="3119" y="2"/>
                </a:lnTo>
                <a:lnTo>
                  <a:pt x="3119" y="3"/>
                </a:lnTo>
                <a:lnTo>
                  <a:pt x="3119" y="2"/>
                </a:lnTo>
                <a:lnTo>
                  <a:pt x="3120" y="3"/>
                </a:lnTo>
                <a:lnTo>
                  <a:pt x="3120" y="2"/>
                </a:lnTo>
                <a:lnTo>
                  <a:pt x="3121" y="1"/>
                </a:lnTo>
                <a:lnTo>
                  <a:pt x="3121" y="2"/>
                </a:lnTo>
                <a:lnTo>
                  <a:pt x="3121" y="3"/>
                </a:lnTo>
                <a:lnTo>
                  <a:pt x="3122" y="3"/>
                </a:lnTo>
                <a:lnTo>
                  <a:pt x="3122" y="3"/>
                </a:lnTo>
                <a:lnTo>
                  <a:pt x="3122" y="2"/>
                </a:lnTo>
                <a:lnTo>
                  <a:pt x="3124" y="2"/>
                </a:lnTo>
                <a:lnTo>
                  <a:pt x="3124" y="1"/>
                </a:lnTo>
                <a:lnTo>
                  <a:pt x="3124" y="3"/>
                </a:lnTo>
                <a:lnTo>
                  <a:pt x="3125" y="2"/>
                </a:lnTo>
                <a:lnTo>
                  <a:pt x="3125" y="2"/>
                </a:lnTo>
                <a:lnTo>
                  <a:pt x="3126" y="3"/>
                </a:lnTo>
                <a:lnTo>
                  <a:pt x="3126" y="1"/>
                </a:lnTo>
                <a:lnTo>
                  <a:pt x="3126" y="2"/>
                </a:lnTo>
                <a:lnTo>
                  <a:pt x="3127" y="1"/>
                </a:lnTo>
                <a:lnTo>
                  <a:pt x="3127" y="4"/>
                </a:lnTo>
                <a:lnTo>
                  <a:pt x="3127" y="1"/>
                </a:lnTo>
                <a:lnTo>
                  <a:pt x="3128" y="3"/>
                </a:lnTo>
                <a:lnTo>
                  <a:pt x="3128" y="2"/>
                </a:lnTo>
                <a:lnTo>
                  <a:pt x="3128" y="3"/>
                </a:lnTo>
                <a:lnTo>
                  <a:pt x="3129" y="3"/>
                </a:lnTo>
                <a:lnTo>
                  <a:pt x="3129" y="3"/>
                </a:lnTo>
                <a:lnTo>
                  <a:pt x="3130" y="1"/>
                </a:lnTo>
                <a:lnTo>
                  <a:pt x="3130" y="3"/>
                </a:lnTo>
                <a:lnTo>
                  <a:pt x="3130" y="1"/>
                </a:lnTo>
                <a:lnTo>
                  <a:pt x="3131" y="3"/>
                </a:lnTo>
                <a:lnTo>
                  <a:pt x="3131" y="2"/>
                </a:lnTo>
                <a:lnTo>
                  <a:pt x="3131" y="3"/>
                </a:lnTo>
                <a:lnTo>
                  <a:pt x="3133" y="4"/>
                </a:lnTo>
                <a:lnTo>
                  <a:pt x="3133" y="4"/>
                </a:lnTo>
                <a:lnTo>
                  <a:pt x="3133" y="3"/>
                </a:lnTo>
                <a:lnTo>
                  <a:pt x="3134" y="4"/>
                </a:lnTo>
                <a:lnTo>
                  <a:pt x="3134" y="2"/>
                </a:lnTo>
                <a:lnTo>
                  <a:pt x="3135" y="3"/>
                </a:lnTo>
                <a:lnTo>
                  <a:pt x="3135" y="4"/>
                </a:lnTo>
                <a:lnTo>
                  <a:pt x="3135" y="2"/>
                </a:lnTo>
                <a:lnTo>
                  <a:pt x="3136" y="2"/>
                </a:lnTo>
                <a:lnTo>
                  <a:pt x="3136" y="3"/>
                </a:lnTo>
                <a:lnTo>
                  <a:pt x="3136" y="2"/>
                </a:lnTo>
                <a:lnTo>
                  <a:pt x="3137" y="4"/>
                </a:lnTo>
                <a:lnTo>
                  <a:pt x="3137" y="3"/>
                </a:lnTo>
                <a:lnTo>
                  <a:pt x="3137" y="4"/>
                </a:lnTo>
                <a:lnTo>
                  <a:pt x="3138" y="4"/>
                </a:lnTo>
                <a:lnTo>
                  <a:pt x="3138" y="4"/>
                </a:lnTo>
                <a:lnTo>
                  <a:pt x="3139" y="3"/>
                </a:lnTo>
                <a:lnTo>
                  <a:pt x="3139" y="4"/>
                </a:lnTo>
                <a:lnTo>
                  <a:pt x="3139" y="4"/>
                </a:lnTo>
                <a:lnTo>
                  <a:pt x="3140" y="3"/>
                </a:lnTo>
                <a:lnTo>
                  <a:pt x="3140" y="3"/>
                </a:lnTo>
                <a:lnTo>
                  <a:pt x="3140" y="2"/>
                </a:lnTo>
                <a:lnTo>
                  <a:pt x="3142" y="2"/>
                </a:lnTo>
                <a:lnTo>
                  <a:pt x="3142" y="4"/>
                </a:lnTo>
                <a:lnTo>
                  <a:pt x="3142" y="3"/>
                </a:lnTo>
                <a:lnTo>
                  <a:pt x="3143" y="3"/>
                </a:lnTo>
                <a:lnTo>
                  <a:pt x="3143" y="4"/>
                </a:lnTo>
                <a:lnTo>
                  <a:pt x="3144" y="4"/>
                </a:lnTo>
                <a:lnTo>
                  <a:pt x="3144" y="2"/>
                </a:lnTo>
                <a:lnTo>
                  <a:pt x="3144" y="2"/>
                </a:lnTo>
                <a:lnTo>
                  <a:pt x="3145" y="4"/>
                </a:lnTo>
                <a:lnTo>
                  <a:pt x="3145" y="3"/>
                </a:lnTo>
                <a:lnTo>
                  <a:pt x="3145" y="3"/>
                </a:lnTo>
                <a:lnTo>
                  <a:pt x="3146" y="2"/>
                </a:lnTo>
                <a:lnTo>
                  <a:pt x="3146" y="4"/>
                </a:lnTo>
                <a:lnTo>
                  <a:pt x="3146" y="3"/>
                </a:lnTo>
                <a:lnTo>
                  <a:pt x="3147" y="2"/>
                </a:lnTo>
                <a:lnTo>
                  <a:pt x="3147" y="3"/>
                </a:lnTo>
                <a:lnTo>
                  <a:pt x="3148" y="2"/>
                </a:lnTo>
                <a:lnTo>
                  <a:pt x="3148" y="2"/>
                </a:lnTo>
                <a:lnTo>
                  <a:pt x="3148" y="4"/>
                </a:lnTo>
                <a:lnTo>
                  <a:pt x="3149" y="2"/>
                </a:lnTo>
                <a:lnTo>
                  <a:pt x="3149" y="4"/>
                </a:lnTo>
                <a:lnTo>
                  <a:pt x="3149" y="3"/>
                </a:lnTo>
                <a:lnTo>
                  <a:pt x="3151" y="4"/>
                </a:lnTo>
                <a:lnTo>
                  <a:pt x="3151" y="1"/>
                </a:lnTo>
                <a:lnTo>
                  <a:pt x="3152" y="2"/>
                </a:lnTo>
                <a:lnTo>
                  <a:pt x="3152" y="3"/>
                </a:lnTo>
                <a:lnTo>
                  <a:pt x="3152" y="3"/>
                </a:lnTo>
                <a:lnTo>
                  <a:pt x="3153" y="1"/>
                </a:lnTo>
                <a:lnTo>
                  <a:pt x="3153" y="3"/>
                </a:lnTo>
                <a:lnTo>
                  <a:pt x="3153" y="2"/>
                </a:lnTo>
                <a:lnTo>
                  <a:pt x="3154" y="3"/>
                </a:lnTo>
                <a:lnTo>
                  <a:pt x="3154" y="3"/>
                </a:lnTo>
                <a:lnTo>
                  <a:pt x="3154" y="2"/>
                </a:lnTo>
                <a:lnTo>
                  <a:pt x="3155" y="3"/>
                </a:lnTo>
                <a:lnTo>
                  <a:pt x="3155" y="3"/>
                </a:lnTo>
                <a:lnTo>
                  <a:pt x="3156" y="4"/>
                </a:lnTo>
                <a:lnTo>
                  <a:pt x="3156" y="2"/>
                </a:lnTo>
                <a:lnTo>
                  <a:pt x="3156" y="4"/>
                </a:lnTo>
                <a:lnTo>
                  <a:pt x="3157" y="2"/>
                </a:lnTo>
                <a:lnTo>
                  <a:pt x="3157" y="2"/>
                </a:lnTo>
                <a:lnTo>
                  <a:pt x="3157" y="4"/>
                </a:lnTo>
                <a:lnTo>
                  <a:pt x="3158" y="2"/>
                </a:lnTo>
                <a:lnTo>
                  <a:pt x="3158" y="3"/>
                </a:lnTo>
                <a:lnTo>
                  <a:pt x="3158" y="3"/>
                </a:lnTo>
                <a:lnTo>
                  <a:pt x="3160" y="2"/>
                </a:lnTo>
                <a:lnTo>
                  <a:pt x="3160" y="3"/>
                </a:lnTo>
                <a:lnTo>
                  <a:pt x="3161" y="1"/>
                </a:lnTo>
                <a:lnTo>
                  <a:pt x="3161" y="2"/>
                </a:lnTo>
                <a:lnTo>
                  <a:pt x="3161" y="1"/>
                </a:lnTo>
                <a:lnTo>
                  <a:pt x="3162" y="3"/>
                </a:lnTo>
                <a:lnTo>
                  <a:pt x="3162" y="1"/>
                </a:lnTo>
                <a:lnTo>
                  <a:pt x="3162" y="2"/>
                </a:lnTo>
                <a:lnTo>
                  <a:pt x="3163" y="3"/>
                </a:lnTo>
                <a:lnTo>
                  <a:pt x="3163" y="3"/>
                </a:lnTo>
                <a:lnTo>
                  <a:pt x="3163" y="4"/>
                </a:lnTo>
                <a:lnTo>
                  <a:pt x="3164" y="3"/>
                </a:lnTo>
                <a:lnTo>
                  <a:pt x="3164" y="2"/>
                </a:lnTo>
                <a:lnTo>
                  <a:pt x="3165" y="2"/>
                </a:lnTo>
                <a:lnTo>
                  <a:pt x="3165" y="4"/>
                </a:lnTo>
                <a:lnTo>
                  <a:pt x="3165" y="2"/>
                </a:lnTo>
                <a:lnTo>
                  <a:pt x="3166" y="2"/>
                </a:lnTo>
                <a:lnTo>
                  <a:pt x="3166" y="2"/>
                </a:lnTo>
                <a:lnTo>
                  <a:pt x="3166" y="2"/>
                </a:lnTo>
                <a:lnTo>
                  <a:pt x="3167" y="2"/>
                </a:lnTo>
                <a:lnTo>
                  <a:pt x="3167" y="3"/>
                </a:lnTo>
                <a:lnTo>
                  <a:pt x="3167" y="3"/>
                </a:lnTo>
                <a:lnTo>
                  <a:pt x="3169" y="2"/>
                </a:lnTo>
                <a:lnTo>
                  <a:pt x="3169" y="4"/>
                </a:lnTo>
                <a:lnTo>
                  <a:pt x="3170" y="4"/>
                </a:lnTo>
                <a:lnTo>
                  <a:pt x="3170" y="1"/>
                </a:lnTo>
                <a:lnTo>
                  <a:pt x="3170" y="3"/>
                </a:lnTo>
                <a:lnTo>
                  <a:pt x="3171" y="4"/>
                </a:lnTo>
                <a:lnTo>
                  <a:pt x="3171" y="4"/>
                </a:lnTo>
                <a:lnTo>
                  <a:pt x="3171" y="3"/>
                </a:lnTo>
                <a:lnTo>
                  <a:pt x="3172" y="3"/>
                </a:lnTo>
                <a:lnTo>
                  <a:pt x="3172" y="3"/>
                </a:lnTo>
                <a:lnTo>
                  <a:pt x="3172" y="3"/>
                </a:lnTo>
                <a:lnTo>
                  <a:pt x="3173" y="4"/>
                </a:lnTo>
                <a:lnTo>
                  <a:pt x="3173" y="3"/>
                </a:lnTo>
                <a:lnTo>
                  <a:pt x="3174" y="2"/>
                </a:lnTo>
                <a:lnTo>
                  <a:pt x="3174" y="4"/>
                </a:lnTo>
                <a:lnTo>
                  <a:pt x="3174" y="2"/>
                </a:lnTo>
                <a:lnTo>
                  <a:pt x="3175" y="2"/>
                </a:lnTo>
                <a:lnTo>
                  <a:pt x="3175" y="3"/>
                </a:lnTo>
                <a:lnTo>
                  <a:pt x="3175" y="4"/>
                </a:lnTo>
                <a:lnTo>
                  <a:pt x="3176" y="2"/>
                </a:lnTo>
                <a:lnTo>
                  <a:pt x="3176" y="4"/>
                </a:lnTo>
                <a:lnTo>
                  <a:pt x="3176" y="1"/>
                </a:lnTo>
                <a:lnTo>
                  <a:pt x="3178" y="2"/>
                </a:lnTo>
                <a:lnTo>
                  <a:pt x="3178" y="2"/>
                </a:lnTo>
                <a:lnTo>
                  <a:pt x="3179" y="1"/>
                </a:lnTo>
                <a:lnTo>
                  <a:pt x="3179" y="2"/>
                </a:lnTo>
                <a:lnTo>
                  <a:pt x="3179" y="2"/>
                </a:lnTo>
                <a:lnTo>
                  <a:pt x="3180" y="2"/>
                </a:lnTo>
                <a:lnTo>
                  <a:pt x="3180" y="4"/>
                </a:lnTo>
                <a:lnTo>
                  <a:pt x="3180" y="3"/>
                </a:lnTo>
                <a:lnTo>
                  <a:pt x="3181" y="3"/>
                </a:lnTo>
                <a:lnTo>
                  <a:pt x="3181" y="3"/>
                </a:lnTo>
                <a:lnTo>
                  <a:pt x="3181" y="3"/>
                </a:lnTo>
                <a:lnTo>
                  <a:pt x="3182" y="3"/>
                </a:lnTo>
                <a:lnTo>
                  <a:pt x="3182" y="3"/>
                </a:lnTo>
                <a:lnTo>
                  <a:pt x="3183" y="3"/>
                </a:lnTo>
                <a:lnTo>
                  <a:pt x="3183" y="3"/>
                </a:lnTo>
                <a:lnTo>
                  <a:pt x="3183" y="4"/>
                </a:lnTo>
                <a:lnTo>
                  <a:pt x="3184" y="4"/>
                </a:lnTo>
                <a:lnTo>
                  <a:pt x="3184" y="3"/>
                </a:lnTo>
                <a:lnTo>
                  <a:pt x="3184" y="1"/>
                </a:lnTo>
                <a:lnTo>
                  <a:pt x="3185" y="3"/>
                </a:lnTo>
                <a:lnTo>
                  <a:pt x="3185" y="3"/>
                </a:lnTo>
                <a:lnTo>
                  <a:pt x="3185" y="3"/>
                </a:lnTo>
                <a:lnTo>
                  <a:pt x="3186" y="4"/>
                </a:lnTo>
                <a:lnTo>
                  <a:pt x="3186" y="1"/>
                </a:lnTo>
                <a:lnTo>
                  <a:pt x="3188" y="1"/>
                </a:lnTo>
                <a:lnTo>
                  <a:pt x="3188" y="4"/>
                </a:lnTo>
                <a:lnTo>
                  <a:pt x="3188" y="4"/>
                </a:lnTo>
                <a:lnTo>
                  <a:pt x="3189" y="4"/>
                </a:lnTo>
                <a:lnTo>
                  <a:pt x="3189" y="2"/>
                </a:lnTo>
                <a:lnTo>
                  <a:pt x="3189" y="2"/>
                </a:lnTo>
                <a:lnTo>
                  <a:pt x="3190" y="3"/>
                </a:lnTo>
                <a:lnTo>
                  <a:pt x="3190" y="2"/>
                </a:lnTo>
                <a:lnTo>
                  <a:pt x="3190" y="4"/>
                </a:lnTo>
                <a:lnTo>
                  <a:pt x="3191" y="3"/>
                </a:lnTo>
                <a:lnTo>
                  <a:pt x="3191" y="2"/>
                </a:lnTo>
                <a:lnTo>
                  <a:pt x="3192" y="4"/>
                </a:lnTo>
                <a:lnTo>
                  <a:pt x="3192" y="1"/>
                </a:lnTo>
                <a:lnTo>
                  <a:pt x="3192" y="3"/>
                </a:lnTo>
                <a:lnTo>
                  <a:pt x="3193" y="2"/>
                </a:lnTo>
                <a:lnTo>
                  <a:pt x="3193" y="2"/>
                </a:lnTo>
                <a:lnTo>
                  <a:pt x="3193" y="1"/>
                </a:lnTo>
                <a:lnTo>
                  <a:pt x="3194" y="3"/>
                </a:lnTo>
                <a:lnTo>
                  <a:pt x="3194" y="4"/>
                </a:lnTo>
                <a:lnTo>
                  <a:pt x="3195" y="2"/>
                </a:lnTo>
                <a:lnTo>
                  <a:pt x="3195" y="4"/>
                </a:lnTo>
                <a:lnTo>
                  <a:pt x="3195" y="3"/>
                </a:lnTo>
                <a:lnTo>
                  <a:pt x="3197" y="3"/>
                </a:lnTo>
                <a:lnTo>
                  <a:pt x="3197" y="1"/>
                </a:lnTo>
                <a:lnTo>
                  <a:pt x="3197" y="3"/>
                </a:lnTo>
                <a:lnTo>
                  <a:pt x="3198" y="2"/>
                </a:lnTo>
                <a:lnTo>
                  <a:pt x="3198" y="3"/>
                </a:lnTo>
                <a:lnTo>
                  <a:pt x="3198" y="2"/>
                </a:lnTo>
                <a:lnTo>
                  <a:pt x="3199" y="2"/>
                </a:lnTo>
                <a:lnTo>
                  <a:pt x="3199" y="3"/>
                </a:lnTo>
                <a:lnTo>
                  <a:pt x="3200" y="4"/>
                </a:lnTo>
                <a:lnTo>
                  <a:pt x="3200" y="3"/>
                </a:lnTo>
                <a:lnTo>
                  <a:pt x="3200" y="4"/>
                </a:lnTo>
                <a:lnTo>
                  <a:pt x="3201" y="1"/>
                </a:lnTo>
                <a:lnTo>
                  <a:pt x="3201" y="4"/>
                </a:lnTo>
                <a:lnTo>
                  <a:pt x="3201" y="3"/>
                </a:lnTo>
                <a:lnTo>
                  <a:pt x="3202" y="3"/>
                </a:lnTo>
                <a:lnTo>
                  <a:pt x="3202" y="2"/>
                </a:lnTo>
                <a:lnTo>
                  <a:pt x="3202" y="2"/>
                </a:lnTo>
                <a:lnTo>
                  <a:pt x="3203" y="4"/>
                </a:lnTo>
                <a:lnTo>
                  <a:pt x="3203" y="3"/>
                </a:lnTo>
                <a:lnTo>
                  <a:pt x="3204" y="3"/>
                </a:lnTo>
                <a:lnTo>
                  <a:pt x="3204" y="2"/>
                </a:lnTo>
                <a:lnTo>
                  <a:pt x="3204" y="2"/>
                </a:lnTo>
                <a:lnTo>
                  <a:pt x="3206" y="2"/>
                </a:lnTo>
                <a:lnTo>
                  <a:pt x="3206" y="3"/>
                </a:lnTo>
                <a:lnTo>
                  <a:pt x="3206" y="4"/>
                </a:lnTo>
                <a:lnTo>
                  <a:pt x="3207" y="2"/>
                </a:lnTo>
                <a:lnTo>
                  <a:pt x="3207" y="3"/>
                </a:lnTo>
                <a:lnTo>
                  <a:pt x="3207" y="4"/>
                </a:lnTo>
                <a:lnTo>
                  <a:pt x="3208" y="1"/>
                </a:lnTo>
                <a:lnTo>
                  <a:pt x="3208" y="2"/>
                </a:lnTo>
                <a:lnTo>
                  <a:pt x="3209" y="1"/>
                </a:lnTo>
                <a:lnTo>
                  <a:pt x="3209" y="4"/>
                </a:lnTo>
                <a:lnTo>
                  <a:pt x="3209" y="2"/>
                </a:lnTo>
                <a:lnTo>
                  <a:pt x="3210" y="2"/>
                </a:lnTo>
                <a:lnTo>
                  <a:pt x="3210" y="2"/>
                </a:lnTo>
                <a:lnTo>
                  <a:pt x="3210" y="3"/>
                </a:lnTo>
                <a:lnTo>
                  <a:pt x="3211" y="3"/>
                </a:lnTo>
                <a:lnTo>
                  <a:pt x="3211" y="3"/>
                </a:lnTo>
                <a:lnTo>
                  <a:pt x="3211" y="2"/>
                </a:lnTo>
                <a:lnTo>
                  <a:pt x="3212" y="2"/>
                </a:lnTo>
                <a:lnTo>
                  <a:pt x="3212" y="3"/>
                </a:lnTo>
                <a:lnTo>
                  <a:pt x="3213" y="3"/>
                </a:lnTo>
                <a:lnTo>
                  <a:pt x="3213" y="3"/>
                </a:lnTo>
                <a:lnTo>
                  <a:pt x="3213" y="3"/>
                </a:lnTo>
                <a:lnTo>
                  <a:pt x="3215" y="2"/>
                </a:lnTo>
                <a:lnTo>
                  <a:pt x="3215" y="3"/>
                </a:lnTo>
                <a:lnTo>
                  <a:pt x="3215" y="1"/>
                </a:lnTo>
                <a:lnTo>
                  <a:pt x="3216" y="3"/>
                </a:lnTo>
                <a:lnTo>
                  <a:pt x="3216" y="4"/>
                </a:lnTo>
                <a:lnTo>
                  <a:pt x="3216" y="3"/>
                </a:lnTo>
                <a:lnTo>
                  <a:pt x="3217" y="3"/>
                </a:lnTo>
                <a:lnTo>
                  <a:pt x="3217" y="3"/>
                </a:lnTo>
                <a:lnTo>
                  <a:pt x="3218" y="3"/>
                </a:lnTo>
                <a:lnTo>
                  <a:pt x="3218" y="4"/>
                </a:lnTo>
                <a:lnTo>
                  <a:pt x="3218" y="2"/>
                </a:lnTo>
                <a:lnTo>
                  <a:pt x="3219" y="4"/>
                </a:lnTo>
                <a:lnTo>
                  <a:pt x="3219" y="4"/>
                </a:lnTo>
                <a:lnTo>
                  <a:pt x="3219" y="4"/>
                </a:lnTo>
                <a:lnTo>
                  <a:pt x="3220" y="3"/>
                </a:lnTo>
                <a:lnTo>
                  <a:pt x="3220" y="3"/>
                </a:lnTo>
                <a:lnTo>
                  <a:pt x="3220" y="4"/>
                </a:lnTo>
                <a:lnTo>
                  <a:pt x="3221" y="2"/>
                </a:lnTo>
                <a:lnTo>
                  <a:pt x="3221" y="3"/>
                </a:lnTo>
                <a:lnTo>
                  <a:pt x="3222" y="2"/>
                </a:lnTo>
                <a:lnTo>
                  <a:pt x="3222" y="4"/>
                </a:lnTo>
                <a:lnTo>
                  <a:pt x="3222" y="4"/>
                </a:lnTo>
                <a:lnTo>
                  <a:pt x="3224" y="2"/>
                </a:lnTo>
                <a:lnTo>
                  <a:pt x="3224" y="2"/>
                </a:lnTo>
                <a:lnTo>
                  <a:pt x="3224" y="2"/>
                </a:lnTo>
                <a:lnTo>
                  <a:pt x="3225" y="2"/>
                </a:lnTo>
                <a:lnTo>
                  <a:pt x="3225" y="2"/>
                </a:lnTo>
                <a:lnTo>
                  <a:pt x="3225" y="2"/>
                </a:lnTo>
                <a:lnTo>
                  <a:pt x="3226" y="3"/>
                </a:lnTo>
                <a:lnTo>
                  <a:pt x="3226" y="4"/>
                </a:lnTo>
                <a:lnTo>
                  <a:pt x="3227" y="3"/>
                </a:lnTo>
                <a:lnTo>
                  <a:pt x="3227" y="3"/>
                </a:lnTo>
                <a:lnTo>
                  <a:pt x="3227" y="4"/>
                </a:lnTo>
                <a:lnTo>
                  <a:pt x="3228" y="4"/>
                </a:lnTo>
                <a:lnTo>
                  <a:pt x="3228" y="3"/>
                </a:lnTo>
                <a:lnTo>
                  <a:pt x="3228" y="3"/>
                </a:lnTo>
                <a:lnTo>
                  <a:pt x="3229" y="3"/>
                </a:lnTo>
                <a:lnTo>
                  <a:pt x="3229" y="2"/>
                </a:lnTo>
                <a:lnTo>
                  <a:pt x="3229" y="4"/>
                </a:lnTo>
                <a:lnTo>
                  <a:pt x="3230" y="3"/>
                </a:lnTo>
                <a:lnTo>
                  <a:pt x="3230" y="1"/>
                </a:lnTo>
                <a:lnTo>
                  <a:pt x="3231" y="2"/>
                </a:lnTo>
                <a:lnTo>
                  <a:pt x="3231" y="4"/>
                </a:lnTo>
                <a:lnTo>
                  <a:pt x="3231" y="3"/>
                </a:lnTo>
                <a:lnTo>
                  <a:pt x="3233" y="4"/>
                </a:lnTo>
                <a:lnTo>
                  <a:pt x="3233" y="2"/>
                </a:lnTo>
                <a:lnTo>
                  <a:pt x="3233" y="3"/>
                </a:lnTo>
                <a:lnTo>
                  <a:pt x="3234" y="3"/>
                </a:lnTo>
                <a:lnTo>
                  <a:pt x="3234" y="3"/>
                </a:lnTo>
                <a:lnTo>
                  <a:pt x="3234" y="3"/>
                </a:lnTo>
                <a:lnTo>
                  <a:pt x="3235" y="2"/>
                </a:lnTo>
                <a:lnTo>
                  <a:pt x="3235" y="2"/>
                </a:lnTo>
                <a:lnTo>
                  <a:pt x="3236" y="3"/>
                </a:lnTo>
                <a:lnTo>
                  <a:pt x="3236" y="3"/>
                </a:lnTo>
                <a:lnTo>
                  <a:pt x="3236" y="1"/>
                </a:lnTo>
                <a:lnTo>
                  <a:pt x="3237" y="4"/>
                </a:lnTo>
                <a:lnTo>
                  <a:pt x="3237" y="3"/>
                </a:lnTo>
                <a:lnTo>
                  <a:pt x="3237" y="4"/>
                </a:lnTo>
                <a:lnTo>
                  <a:pt x="3238" y="3"/>
                </a:lnTo>
                <a:lnTo>
                  <a:pt x="3238" y="1"/>
                </a:lnTo>
                <a:lnTo>
                  <a:pt x="3239" y="2"/>
                </a:lnTo>
                <a:lnTo>
                  <a:pt x="3239" y="4"/>
                </a:lnTo>
                <a:lnTo>
                  <a:pt x="3239" y="3"/>
                </a:lnTo>
                <a:lnTo>
                  <a:pt x="3240" y="3"/>
                </a:lnTo>
                <a:lnTo>
                  <a:pt x="3240" y="3"/>
                </a:lnTo>
                <a:lnTo>
                  <a:pt x="3240" y="3"/>
                </a:lnTo>
                <a:lnTo>
                  <a:pt x="3242" y="2"/>
                </a:lnTo>
                <a:lnTo>
                  <a:pt x="3242" y="2"/>
                </a:lnTo>
                <a:lnTo>
                  <a:pt x="3242" y="2"/>
                </a:lnTo>
                <a:lnTo>
                  <a:pt x="3243" y="2"/>
                </a:lnTo>
                <a:lnTo>
                  <a:pt x="3243" y="3"/>
                </a:lnTo>
                <a:lnTo>
                  <a:pt x="3244" y="3"/>
                </a:lnTo>
                <a:lnTo>
                  <a:pt x="3244" y="2"/>
                </a:lnTo>
                <a:lnTo>
                  <a:pt x="3244" y="3"/>
                </a:lnTo>
                <a:lnTo>
                  <a:pt x="3245" y="3"/>
                </a:lnTo>
                <a:lnTo>
                  <a:pt x="3245" y="3"/>
                </a:lnTo>
                <a:lnTo>
                  <a:pt x="3245" y="3"/>
                </a:lnTo>
                <a:lnTo>
                  <a:pt x="3246" y="2"/>
                </a:lnTo>
                <a:lnTo>
                  <a:pt x="3246" y="2"/>
                </a:lnTo>
                <a:lnTo>
                  <a:pt x="3246" y="4"/>
                </a:lnTo>
                <a:lnTo>
                  <a:pt x="3247" y="3"/>
                </a:lnTo>
                <a:lnTo>
                  <a:pt x="3247" y="1"/>
                </a:lnTo>
                <a:lnTo>
                  <a:pt x="3248" y="3"/>
                </a:lnTo>
                <a:lnTo>
                  <a:pt x="3248" y="2"/>
                </a:lnTo>
                <a:lnTo>
                  <a:pt x="3248" y="2"/>
                </a:lnTo>
                <a:lnTo>
                  <a:pt x="3249" y="4"/>
                </a:lnTo>
                <a:lnTo>
                  <a:pt x="3249" y="2"/>
                </a:lnTo>
                <a:lnTo>
                  <a:pt x="3249" y="2"/>
                </a:lnTo>
                <a:lnTo>
                  <a:pt x="3251" y="3"/>
                </a:lnTo>
                <a:lnTo>
                  <a:pt x="3251" y="3"/>
                </a:lnTo>
                <a:lnTo>
                  <a:pt x="3251" y="4"/>
                </a:lnTo>
                <a:lnTo>
                  <a:pt x="3252" y="3"/>
                </a:lnTo>
                <a:lnTo>
                  <a:pt x="3252" y="2"/>
                </a:lnTo>
                <a:lnTo>
                  <a:pt x="3253" y="4"/>
                </a:lnTo>
                <a:lnTo>
                  <a:pt x="3253" y="2"/>
                </a:lnTo>
                <a:lnTo>
                  <a:pt x="3253" y="3"/>
                </a:lnTo>
                <a:lnTo>
                  <a:pt x="3254" y="3"/>
                </a:lnTo>
                <a:lnTo>
                  <a:pt x="3254" y="3"/>
                </a:lnTo>
                <a:lnTo>
                  <a:pt x="3254" y="3"/>
                </a:lnTo>
                <a:lnTo>
                  <a:pt x="3255" y="4"/>
                </a:lnTo>
                <a:lnTo>
                  <a:pt x="3255" y="3"/>
                </a:lnTo>
                <a:lnTo>
                  <a:pt x="3255" y="3"/>
                </a:lnTo>
                <a:lnTo>
                  <a:pt x="3256" y="3"/>
                </a:lnTo>
                <a:lnTo>
                  <a:pt x="3256" y="3"/>
                </a:lnTo>
                <a:lnTo>
                  <a:pt x="3257" y="2"/>
                </a:lnTo>
                <a:lnTo>
                  <a:pt x="3257" y="4"/>
                </a:lnTo>
                <a:lnTo>
                  <a:pt x="3257" y="3"/>
                </a:lnTo>
                <a:lnTo>
                  <a:pt x="3258" y="2"/>
                </a:lnTo>
                <a:lnTo>
                  <a:pt x="3258" y="4"/>
                </a:lnTo>
                <a:lnTo>
                  <a:pt x="3258" y="3"/>
                </a:lnTo>
                <a:lnTo>
                  <a:pt x="3260" y="3"/>
                </a:lnTo>
                <a:lnTo>
                  <a:pt x="3260" y="1"/>
                </a:lnTo>
                <a:lnTo>
                  <a:pt x="3260" y="3"/>
                </a:lnTo>
                <a:lnTo>
                  <a:pt x="3261" y="3"/>
                </a:lnTo>
                <a:lnTo>
                  <a:pt x="3261" y="4"/>
                </a:lnTo>
                <a:lnTo>
                  <a:pt x="3262" y="1"/>
                </a:lnTo>
                <a:lnTo>
                  <a:pt x="3262" y="4"/>
                </a:lnTo>
                <a:lnTo>
                  <a:pt x="3262" y="3"/>
                </a:lnTo>
                <a:lnTo>
                  <a:pt x="3263" y="3"/>
                </a:lnTo>
                <a:lnTo>
                  <a:pt x="3263" y="1"/>
                </a:lnTo>
                <a:lnTo>
                  <a:pt x="3263" y="3"/>
                </a:lnTo>
                <a:lnTo>
                  <a:pt x="3264" y="1"/>
                </a:lnTo>
                <a:lnTo>
                  <a:pt x="3264" y="2"/>
                </a:lnTo>
                <a:lnTo>
                  <a:pt x="3264" y="4"/>
                </a:lnTo>
                <a:lnTo>
                  <a:pt x="3265" y="3"/>
                </a:lnTo>
                <a:lnTo>
                  <a:pt x="3265" y="4"/>
                </a:lnTo>
                <a:lnTo>
                  <a:pt x="3266" y="3"/>
                </a:lnTo>
                <a:lnTo>
                  <a:pt x="3266" y="1"/>
                </a:lnTo>
                <a:lnTo>
                  <a:pt x="3266" y="1"/>
                </a:lnTo>
                <a:lnTo>
                  <a:pt x="3267" y="2"/>
                </a:lnTo>
                <a:lnTo>
                  <a:pt x="3267" y="1"/>
                </a:lnTo>
                <a:lnTo>
                  <a:pt x="3267" y="4"/>
                </a:lnTo>
                <a:lnTo>
                  <a:pt x="3269" y="4"/>
                </a:lnTo>
                <a:lnTo>
                  <a:pt x="3269" y="1"/>
                </a:lnTo>
                <a:lnTo>
                  <a:pt x="3269" y="3"/>
                </a:lnTo>
                <a:lnTo>
                  <a:pt x="3270" y="1"/>
                </a:lnTo>
                <a:lnTo>
                  <a:pt x="3270" y="4"/>
                </a:lnTo>
                <a:lnTo>
                  <a:pt x="3271" y="3"/>
                </a:lnTo>
                <a:lnTo>
                  <a:pt x="3271" y="1"/>
                </a:lnTo>
                <a:lnTo>
                  <a:pt x="3271" y="2"/>
                </a:lnTo>
                <a:lnTo>
                  <a:pt x="3272" y="1"/>
                </a:lnTo>
                <a:lnTo>
                  <a:pt x="3272" y="2"/>
                </a:lnTo>
                <a:lnTo>
                  <a:pt x="3272" y="4"/>
                </a:lnTo>
                <a:lnTo>
                  <a:pt x="3273" y="3"/>
                </a:lnTo>
                <a:lnTo>
                  <a:pt x="3273" y="3"/>
                </a:lnTo>
                <a:lnTo>
                  <a:pt x="3273" y="2"/>
                </a:lnTo>
                <a:lnTo>
                  <a:pt x="3274" y="3"/>
                </a:lnTo>
                <a:lnTo>
                  <a:pt x="3274" y="3"/>
                </a:lnTo>
                <a:lnTo>
                  <a:pt x="3275" y="3"/>
                </a:lnTo>
                <a:lnTo>
                  <a:pt x="3275" y="4"/>
                </a:lnTo>
                <a:lnTo>
                  <a:pt x="3275" y="2"/>
                </a:lnTo>
                <a:lnTo>
                  <a:pt x="3276" y="3"/>
                </a:lnTo>
                <a:lnTo>
                  <a:pt x="3276" y="2"/>
                </a:lnTo>
                <a:lnTo>
                  <a:pt x="3276" y="2"/>
                </a:lnTo>
                <a:lnTo>
                  <a:pt x="3278" y="4"/>
                </a:lnTo>
                <a:lnTo>
                  <a:pt x="3278" y="3"/>
                </a:lnTo>
                <a:lnTo>
                  <a:pt x="3278" y="2"/>
                </a:lnTo>
                <a:lnTo>
                  <a:pt x="3279" y="3"/>
                </a:lnTo>
                <a:lnTo>
                  <a:pt x="3279" y="4"/>
                </a:lnTo>
                <a:lnTo>
                  <a:pt x="3280" y="3"/>
                </a:lnTo>
                <a:lnTo>
                  <a:pt x="3280" y="2"/>
                </a:lnTo>
                <a:lnTo>
                  <a:pt x="3280" y="1"/>
                </a:lnTo>
                <a:lnTo>
                  <a:pt x="3281" y="2"/>
                </a:lnTo>
                <a:lnTo>
                  <a:pt x="3281" y="3"/>
                </a:lnTo>
                <a:lnTo>
                  <a:pt x="3281" y="2"/>
                </a:lnTo>
                <a:lnTo>
                  <a:pt x="3282" y="2"/>
                </a:lnTo>
                <a:lnTo>
                  <a:pt x="3282" y="2"/>
                </a:lnTo>
                <a:lnTo>
                  <a:pt x="3283" y="3"/>
                </a:lnTo>
                <a:lnTo>
                  <a:pt x="3283" y="2"/>
                </a:lnTo>
                <a:lnTo>
                  <a:pt x="3283" y="4"/>
                </a:lnTo>
                <a:lnTo>
                  <a:pt x="3284" y="2"/>
                </a:lnTo>
                <a:lnTo>
                  <a:pt x="3284" y="2"/>
                </a:lnTo>
                <a:lnTo>
                  <a:pt x="3284" y="2"/>
                </a:lnTo>
                <a:lnTo>
                  <a:pt x="3285" y="3"/>
                </a:lnTo>
                <a:lnTo>
                  <a:pt x="3285" y="2"/>
                </a:lnTo>
                <a:lnTo>
                  <a:pt x="3285" y="2"/>
                </a:lnTo>
                <a:lnTo>
                  <a:pt x="3287" y="2"/>
                </a:lnTo>
                <a:lnTo>
                  <a:pt x="3287" y="1"/>
                </a:lnTo>
                <a:lnTo>
                  <a:pt x="3288" y="4"/>
                </a:lnTo>
                <a:lnTo>
                  <a:pt x="3288" y="3"/>
                </a:lnTo>
                <a:lnTo>
                  <a:pt x="3288" y="3"/>
                </a:lnTo>
                <a:lnTo>
                  <a:pt x="3289" y="2"/>
                </a:lnTo>
                <a:lnTo>
                  <a:pt x="3289" y="4"/>
                </a:lnTo>
                <a:lnTo>
                  <a:pt x="3289" y="2"/>
                </a:lnTo>
                <a:lnTo>
                  <a:pt x="3290" y="1"/>
                </a:lnTo>
                <a:lnTo>
                  <a:pt x="3290" y="3"/>
                </a:lnTo>
                <a:lnTo>
                  <a:pt x="3290" y="2"/>
                </a:lnTo>
                <a:lnTo>
                  <a:pt x="3291" y="4"/>
                </a:lnTo>
                <a:lnTo>
                  <a:pt x="3291" y="1"/>
                </a:lnTo>
                <a:lnTo>
                  <a:pt x="3292" y="2"/>
                </a:lnTo>
                <a:lnTo>
                  <a:pt x="3292" y="3"/>
                </a:lnTo>
                <a:lnTo>
                  <a:pt x="3292" y="3"/>
                </a:lnTo>
                <a:lnTo>
                  <a:pt x="3293" y="4"/>
                </a:lnTo>
                <a:lnTo>
                  <a:pt x="3293" y="4"/>
                </a:lnTo>
                <a:lnTo>
                  <a:pt x="3293" y="3"/>
                </a:lnTo>
                <a:lnTo>
                  <a:pt x="3294" y="3"/>
                </a:lnTo>
                <a:lnTo>
                  <a:pt x="3294" y="1"/>
                </a:lnTo>
                <a:lnTo>
                  <a:pt x="3294" y="2"/>
                </a:lnTo>
                <a:lnTo>
                  <a:pt x="3296" y="2"/>
                </a:lnTo>
                <a:lnTo>
                  <a:pt x="3296" y="3"/>
                </a:lnTo>
                <a:lnTo>
                  <a:pt x="3297" y="3"/>
                </a:lnTo>
                <a:lnTo>
                  <a:pt x="3297" y="3"/>
                </a:lnTo>
                <a:lnTo>
                  <a:pt x="3297" y="2"/>
                </a:lnTo>
                <a:lnTo>
                  <a:pt x="3298" y="3"/>
                </a:lnTo>
                <a:lnTo>
                  <a:pt x="3298" y="2"/>
                </a:lnTo>
                <a:lnTo>
                  <a:pt x="3298" y="2"/>
                </a:lnTo>
                <a:lnTo>
                  <a:pt x="3299" y="4"/>
                </a:lnTo>
                <a:lnTo>
                  <a:pt x="3299" y="3"/>
                </a:lnTo>
                <a:lnTo>
                  <a:pt x="3299" y="4"/>
                </a:lnTo>
                <a:lnTo>
                  <a:pt x="3300" y="2"/>
                </a:lnTo>
                <a:lnTo>
                  <a:pt x="3300" y="4"/>
                </a:lnTo>
                <a:lnTo>
                  <a:pt x="3301" y="2"/>
                </a:lnTo>
                <a:lnTo>
                  <a:pt x="3301" y="4"/>
                </a:lnTo>
                <a:lnTo>
                  <a:pt x="3301" y="3"/>
                </a:lnTo>
                <a:lnTo>
                  <a:pt x="3302" y="4"/>
                </a:lnTo>
                <a:lnTo>
                  <a:pt x="3302" y="4"/>
                </a:lnTo>
                <a:lnTo>
                  <a:pt x="3302" y="3"/>
                </a:lnTo>
                <a:lnTo>
                  <a:pt x="3303" y="4"/>
                </a:lnTo>
                <a:lnTo>
                  <a:pt x="3303" y="3"/>
                </a:lnTo>
                <a:lnTo>
                  <a:pt x="3303" y="3"/>
                </a:lnTo>
                <a:lnTo>
                  <a:pt x="3305" y="2"/>
                </a:lnTo>
                <a:lnTo>
                  <a:pt x="3305" y="4"/>
                </a:lnTo>
                <a:lnTo>
                  <a:pt x="3306" y="3"/>
                </a:lnTo>
                <a:lnTo>
                  <a:pt x="3306" y="2"/>
                </a:lnTo>
                <a:lnTo>
                  <a:pt x="3306" y="3"/>
                </a:lnTo>
                <a:lnTo>
                  <a:pt x="3307" y="4"/>
                </a:lnTo>
                <a:lnTo>
                  <a:pt x="3307" y="1"/>
                </a:lnTo>
                <a:lnTo>
                  <a:pt x="3307" y="3"/>
                </a:lnTo>
                <a:lnTo>
                  <a:pt x="3308" y="3"/>
                </a:lnTo>
                <a:lnTo>
                  <a:pt x="3308" y="3"/>
                </a:lnTo>
                <a:lnTo>
                  <a:pt x="3308" y="4"/>
                </a:lnTo>
                <a:lnTo>
                  <a:pt x="3309" y="3"/>
                </a:lnTo>
                <a:lnTo>
                  <a:pt x="3309" y="4"/>
                </a:lnTo>
                <a:lnTo>
                  <a:pt x="3310" y="1"/>
                </a:lnTo>
                <a:lnTo>
                  <a:pt x="3310" y="2"/>
                </a:lnTo>
                <a:lnTo>
                  <a:pt x="3310" y="3"/>
                </a:lnTo>
                <a:lnTo>
                  <a:pt x="3311" y="4"/>
                </a:lnTo>
                <a:lnTo>
                  <a:pt x="3311" y="4"/>
                </a:lnTo>
                <a:lnTo>
                  <a:pt x="3311" y="4"/>
                </a:lnTo>
                <a:lnTo>
                  <a:pt x="3312" y="3"/>
                </a:lnTo>
                <a:lnTo>
                  <a:pt x="3312" y="3"/>
                </a:lnTo>
                <a:lnTo>
                  <a:pt x="3312" y="3"/>
                </a:lnTo>
                <a:lnTo>
                  <a:pt x="3314" y="3"/>
                </a:lnTo>
                <a:lnTo>
                  <a:pt x="3314" y="2"/>
                </a:lnTo>
                <a:lnTo>
                  <a:pt x="3315" y="3"/>
                </a:lnTo>
                <a:lnTo>
                  <a:pt x="3315" y="3"/>
                </a:lnTo>
                <a:lnTo>
                  <a:pt x="3315" y="2"/>
                </a:lnTo>
                <a:lnTo>
                  <a:pt x="3316" y="3"/>
                </a:lnTo>
                <a:lnTo>
                  <a:pt x="3316" y="4"/>
                </a:lnTo>
                <a:lnTo>
                  <a:pt x="3316" y="3"/>
                </a:lnTo>
                <a:lnTo>
                  <a:pt x="3317" y="3"/>
                </a:lnTo>
                <a:lnTo>
                  <a:pt x="3317" y="2"/>
                </a:lnTo>
                <a:lnTo>
                  <a:pt x="3317" y="4"/>
                </a:lnTo>
                <a:lnTo>
                  <a:pt x="3318" y="4"/>
                </a:lnTo>
                <a:lnTo>
                  <a:pt x="3318" y="3"/>
                </a:lnTo>
                <a:lnTo>
                  <a:pt x="3319" y="3"/>
                </a:lnTo>
                <a:lnTo>
                  <a:pt x="3319" y="3"/>
                </a:lnTo>
                <a:lnTo>
                  <a:pt x="3319" y="4"/>
                </a:lnTo>
                <a:lnTo>
                  <a:pt x="3320" y="2"/>
                </a:lnTo>
                <a:lnTo>
                  <a:pt x="3320" y="2"/>
                </a:lnTo>
                <a:lnTo>
                  <a:pt x="3320" y="3"/>
                </a:lnTo>
                <a:lnTo>
                  <a:pt x="3321" y="4"/>
                </a:lnTo>
                <a:lnTo>
                  <a:pt x="3321" y="3"/>
                </a:lnTo>
                <a:lnTo>
                  <a:pt x="3323" y="1"/>
                </a:lnTo>
                <a:lnTo>
                  <a:pt x="3323" y="3"/>
                </a:lnTo>
                <a:lnTo>
                  <a:pt x="3323" y="3"/>
                </a:lnTo>
                <a:lnTo>
                  <a:pt x="3324" y="3"/>
                </a:lnTo>
                <a:lnTo>
                  <a:pt x="3324" y="2"/>
                </a:lnTo>
                <a:lnTo>
                  <a:pt x="3324" y="2"/>
                </a:lnTo>
                <a:lnTo>
                  <a:pt x="3325" y="3"/>
                </a:lnTo>
                <a:lnTo>
                  <a:pt x="3325" y="1"/>
                </a:lnTo>
                <a:lnTo>
                  <a:pt x="3325" y="2"/>
                </a:lnTo>
                <a:lnTo>
                  <a:pt x="3326" y="2"/>
                </a:lnTo>
                <a:lnTo>
                  <a:pt x="3326" y="4"/>
                </a:lnTo>
                <a:lnTo>
                  <a:pt x="3327" y="2"/>
                </a:lnTo>
                <a:lnTo>
                  <a:pt x="3327" y="2"/>
                </a:lnTo>
                <a:lnTo>
                  <a:pt x="3327" y="4"/>
                </a:lnTo>
                <a:lnTo>
                  <a:pt x="3328" y="2"/>
                </a:lnTo>
                <a:lnTo>
                  <a:pt x="3328" y="1"/>
                </a:lnTo>
                <a:lnTo>
                  <a:pt x="3328" y="3"/>
                </a:lnTo>
                <a:lnTo>
                  <a:pt x="3329" y="2"/>
                </a:lnTo>
                <a:lnTo>
                  <a:pt x="3329" y="3"/>
                </a:lnTo>
                <a:lnTo>
                  <a:pt x="3329" y="2"/>
                </a:lnTo>
                <a:lnTo>
                  <a:pt x="3330" y="1"/>
                </a:lnTo>
                <a:lnTo>
                  <a:pt x="3330" y="3"/>
                </a:lnTo>
                <a:lnTo>
                  <a:pt x="3332" y="2"/>
                </a:lnTo>
                <a:lnTo>
                  <a:pt x="3332" y="4"/>
                </a:lnTo>
                <a:lnTo>
                  <a:pt x="3332" y="1"/>
                </a:lnTo>
                <a:lnTo>
                  <a:pt x="3333" y="3"/>
                </a:lnTo>
                <a:lnTo>
                  <a:pt x="3333" y="2"/>
                </a:lnTo>
                <a:lnTo>
                  <a:pt x="3333" y="3"/>
                </a:lnTo>
                <a:lnTo>
                  <a:pt x="3334" y="4"/>
                </a:lnTo>
                <a:lnTo>
                  <a:pt x="3334" y="3"/>
                </a:lnTo>
                <a:lnTo>
                  <a:pt x="3334" y="3"/>
                </a:lnTo>
                <a:lnTo>
                  <a:pt x="3335" y="3"/>
                </a:lnTo>
                <a:lnTo>
                  <a:pt x="3335" y="2"/>
                </a:lnTo>
                <a:lnTo>
                  <a:pt x="3336" y="3"/>
                </a:lnTo>
                <a:lnTo>
                  <a:pt x="3336" y="2"/>
                </a:lnTo>
                <a:lnTo>
                  <a:pt x="3336" y="1"/>
                </a:lnTo>
                <a:lnTo>
                  <a:pt x="3337" y="1"/>
                </a:lnTo>
                <a:lnTo>
                  <a:pt x="3337" y="2"/>
                </a:lnTo>
                <a:lnTo>
                  <a:pt x="3337" y="2"/>
                </a:lnTo>
                <a:lnTo>
                  <a:pt x="3338" y="2"/>
                </a:lnTo>
                <a:lnTo>
                  <a:pt x="3338" y="2"/>
                </a:lnTo>
                <a:lnTo>
                  <a:pt x="3338" y="3"/>
                </a:lnTo>
                <a:lnTo>
                  <a:pt x="3339" y="3"/>
                </a:lnTo>
                <a:lnTo>
                  <a:pt x="3339" y="3"/>
                </a:lnTo>
                <a:lnTo>
                  <a:pt x="3341" y="4"/>
                </a:lnTo>
                <a:lnTo>
                  <a:pt x="3341" y="4"/>
                </a:lnTo>
                <a:lnTo>
                  <a:pt x="3341" y="2"/>
                </a:lnTo>
                <a:lnTo>
                  <a:pt x="3342" y="2"/>
                </a:lnTo>
                <a:lnTo>
                  <a:pt x="3342" y="1"/>
                </a:lnTo>
                <a:lnTo>
                  <a:pt x="3342" y="1"/>
                </a:lnTo>
                <a:lnTo>
                  <a:pt x="3343" y="2"/>
                </a:lnTo>
                <a:lnTo>
                  <a:pt x="3343" y="2"/>
                </a:lnTo>
                <a:lnTo>
                  <a:pt x="3343" y="3"/>
                </a:lnTo>
                <a:lnTo>
                  <a:pt x="3344" y="3"/>
                </a:lnTo>
                <a:lnTo>
                  <a:pt x="3344" y="2"/>
                </a:lnTo>
                <a:lnTo>
                  <a:pt x="3345" y="2"/>
                </a:lnTo>
                <a:lnTo>
                  <a:pt x="3345" y="2"/>
                </a:lnTo>
                <a:lnTo>
                  <a:pt x="3345" y="3"/>
                </a:lnTo>
                <a:lnTo>
                  <a:pt x="3346" y="2"/>
                </a:lnTo>
                <a:lnTo>
                  <a:pt x="3346" y="4"/>
                </a:lnTo>
                <a:lnTo>
                  <a:pt x="3346" y="4"/>
                </a:lnTo>
                <a:lnTo>
                  <a:pt x="3347" y="4"/>
                </a:lnTo>
                <a:lnTo>
                  <a:pt x="3347" y="4"/>
                </a:lnTo>
                <a:lnTo>
                  <a:pt x="3347" y="3"/>
                </a:lnTo>
                <a:lnTo>
                  <a:pt x="3348" y="1"/>
                </a:lnTo>
                <a:lnTo>
                  <a:pt x="3348" y="2"/>
                </a:lnTo>
                <a:lnTo>
                  <a:pt x="3350" y="1"/>
                </a:lnTo>
                <a:lnTo>
                  <a:pt x="3350" y="2"/>
                </a:lnTo>
                <a:lnTo>
                  <a:pt x="3350" y="4"/>
                </a:lnTo>
                <a:lnTo>
                  <a:pt x="3351" y="2"/>
                </a:lnTo>
                <a:lnTo>
                  <a:pt x="3351" y="4"/>
                </a:lnTo>
                <a:lnTo>
                  <a:pt x="3351" y="3"/>
                </a:lnTo>
                <a:lnTo>
                  <a:pt x="3352" y="1"/>
                </a:lnTo>
                <a:lnTo>
                  <a:pt x="3352" y="3"/>
                </a:lnTo>
                <a:lnTo>
                  <a:pt x="3352" y="2"/>
                </a:lnTo>
                <a:lnTo>
                  <a:pt x="3353" y="4"/>
                </a:lnTo>
                <a:lnTo>
                  <a:pt x="3353" y="3"/>
                </a:lnTo>
                <a:lnTo>
                  <a:pt x="3354" y="3"/>
                </a:lnTo>
                <a:lnTo>
                  <a:pt x="3354" y="3"/>
                </a:lnTo>
                <a:lnTo>
                  <a:pt x="3354" y="2"/>
                </a:lnTo>
                <a:lnTo>
                  <a:pt x="3355" y="4"/>
                </a:lnTo>
                <a:lnTo>
                  <a:pt x="3355" y="4"/>
                </a:lnTo>
                <a:lnTo>
                  <a:pt x="3355" y="1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>
            <a:off x="6942138" y="3294752"/>
            <a:ext cx="1177925" cy="7937"/>
          </a:xfrm>
          <a:custGeom>
            <a:avLst/>
            <a:gdLst>
              <a:gd name="T0" fmla="*/ 13 w 742"/>
              <a:gd name="T1" fmla="*/ 3 h 5"/>
              <a:gd name="T2" fmla="*/ 24 w 742"/>
              <a:gd name="T3" fmla="*/ 1 h 5"/>
              <a:gd name="T4" fmla="*/ 36 w 742"/>
              <a:gd name="T5" fmla="*/ 4 h 5"/>
              <a:gd name="T6" fmla="*/ 47 w 742"/>
              <a:gd name="T7" fmla="*/ 4 h 5"/>
              <a:gd name="T8" fmla="*/ 60 w 742"/>
              <a:gd name="T9" fmla="*/ 3 h 5"/>
              <a:gd name="T10" fmla="*/ 71 w 742"/>
              <a:gd name="T11" fmla="*/ 3 h 5"/>
              <a:gd name="T12" fmla="*/ 83 w 742"/>
              <a:gd name="T13" fmla="*/ 2 h 5"/>
              <a:gd name="T14" fmla="*/ 96 w 742"/>
              <a:gd name="T15" fmla="*/ 2 h 5"/>
              <a:gd name="T16" fmla="*/ 107 w 742"/>
              <a:gd name="T17" fmla="*/ 3 h 5"/>
              <a:gd name="T18" fmla="*/ 119 w 742"/>
              <a:gd name="T19" fmla="*/ 3 h 5"/>
              <a:gd name="T20" fmla="*/ 131 w 742"/>
              <a:gd name="T21" fmla="*/ 2 h 5"/>
              <a:gd name="T22" fmla="*/ 143 w 742"/>
              <a:gd name="T23" fmla="*/ 1 h 5"/>
              <a:gd name="T24" fmla="*/ 154 w 742"/>
              <a:gd name="T25" fmla="*/ 4 h 5"/>
              <a:gd name="T26" fmla="*/ 167 w 742"/>
              <a:gd name="T27" fmla="*/ 3 h 5"/>
              <a:gd name="T28" fmla="*/ 179 w 742"/>
              <a:gd name="T29" fmla="*/ 2 h 5"/>
              <a:gd name="T30" fmla="*/ 190 w 742"/>
              <a:gd name="T31" fmla="*/ 2 h 5"/>
              <a:gd name="T32" fmla="*/ 203 w 742"/>
              <a:gd name="T33" fmla="*/ 3 h 5"/>
              <a:gd name="T34" fmla="*/ 214 w 742"/>
              <a:gd name="T35" fmla="*/ 4 h 5"/>
              <a:gd name="T36" fmla="*/ 226 w 742"/>
              <a:gd name="T37" fmla="*/ 2 h 5"/>
              <a:gd name="T38" fmla="*/ 237 w 742"/>
              <a:gd name="T39" fmla="*/ 2 h 5"/>
              <a:gd name="T40" fmla="*/ 250 w 742"/>
              <a:gd name="T41" fmla="*/ 3 h 5"/>
              <a:gd name="T42" fmla="*/ 262 w 742"/>
              <a:gd name="T43" fmla="*/ 4 h 5"/>
              <a:gd name="T44" fmla="*/ 273 w 742"/>
              <a:gd name="T45" fmla="*/ 3 h 5"/>
              <a:gd name="T46" fmla="*/ 286 w 742"/>
              <a:gd name="T47" fmla="*/ 4 h 5"/>
              <a:gd name="T48" fmla="*/ 297 w 742"/>
              <a:gd name="T49" fmla="*/ 3 h 5"/>
              <a:gd name="T50" fmla="*/ 309 w 742"/>
              <a:gd name="T51" fmla="*/ 1 h 5"/>
              <a:gd name="T52" fmla="*/ 321 w 742"/>
              <a:gd name="T53" fmla="*/ 2 h 5"/>
              <a:gd name="T54" fmla="*/ 333 w 742"/>
              <a:gd name="T55" fmla="*/ 3 h 5"/>
              <a:gd name="T56" fmla="*/ 345 w 742"/>
              <a:gd name="T57" fmla="*/ 2 h 5"/>
              <a:gd name="T58" fmla="*/ 357 w 742"/>
              <a:gd name="T59" fmla="*/ 4 h 5"/>
              <a:gd name="T60" fmla="*/ 369 w 742"/>
              <a:gd name="T61" fmla="*/ 3 h 5"/>
              <a:gd name="T62" fmla="*/ 380 w 742"/>
              <a:gd name="T63" fmla="*/ 3 h 5"/>
              <a:gd name="T64" fmla="*/ 393 w 742"/>
              <a:gd name="T65" fmla="*/ 4 h 5"/>
              <a:gd name="T66" fmla="*/ 404 w 742"/>
              <a:gd name="T67" fmla="*/ 3 h 5"/>
              <a:gd name="T68" fmla="*/ 416 w 742"/>
              <a:gd name="T69" fmla="*/ 2 h 5"/>
              <a:gd name="T70" fmla="*/ 429 w 742"/>
              <a:gd name="T71" fmla="*/ 3 h 5"/>
              <a:gd name="T72" fmla="*/ 440 w 742"/>
              <a:gd name="T73" fmla="*/ 4 h 5"/>
              <a:gd name="T74" fmla="*/ 452 w 742"/>
              <a:gd name="T75" fmla="*/ 4 h 5"/>
              <a:gd name="T76" fmla="*/ 463 w 742"/>
              <a:gd name="T77" fmla="*/ 1 h 5"/>
              <a:gd name="T78" fmla="*/ 476 w 742"/>
              <a:gd name="T79" fmla="*/ 2 h 5"/>
              <a:gd name="T80" fmla="*/ 487 w 742"/>
              <a:gd name="T81" fmla="*/ 3 h 5"/>
              <a:gd name="T82" fmla="*/ 499 w 742"/>
              <a:gd name="T83" fmla="*/ 2 h 5"/>
              <a:gd name="T84" fmla="*/ 512 w 742"/>
              <a:gd name="T85" fmla="*/ 5 h 5"/>
              <a:gd name="T86" fmla="*/ 523 w 742"/>
              <a:gd name="T87" fmla="*/ 3 h 5"/>
              <a:gd name="T88" fmla="*/ 535 w 742"/>
              <a:gd name="T89" fmla="*/ 4 h 5"/>
              <a:gd name="T90" fmla="*/ 547 w 742"/>
              <a:gd name="T91" fmla="*/ 2 h 5"/>
              <a:gd name="T92" fmla="*/ 559 w 742"/>
              <a:gd name="T93" fmla="*/ 2 h 5"/>
              <a:gd name="T94" fmla="*/ 570 w 742"/>
              <a:gd name="T95" fmla="*/ 1 h 5"/>
              <a:gd name="T96" fmla="*/ 583 w 742"/>
              <a:gd name="T97" fmla="*/ 3 h 5"/>
              <a:gd name="T98" fmla="*/ 595 w 742"/>
              <a:gd name="T99" fmla="*/ 3 h 5"/>
              <a:gd name="T100" fmla="*/ 606 w 742"/>
              <a:gd name="T101" fmla="*/ 2 h 5"/>
              <a:gd name="T102" fmla="*/ 619 w 742"/>
              <a:gd name="T103" fmla="*/ 3 h 5"/>
              <a:gd name="T104" fmla="*/ 630 w 742"/>
              <a:gd name="T105" fmla="*/ 2 h 5"/>
              <a:gd name="T106" fmla="*/ 642 w 742"/>
              <a:gd name="T107" fmla="*/ 2 h 5"/>
              <a:gd name="T108" fmla="*/ 654 w 742"/>
              <a:gd name="T109" fmla="*/ 2 h 5"/>
              <a:gd name="T110" fmla="*/ 666 w 742"/>
              <a:gd name="T111" fmla="*/ 4 h 5"/>
              <a:gd name="T112" fmla="*/ 678 w 742"/>
              <a:gd name="T113" fmla="*/ 1 h 5"/>
              <a:gd name="T114" fmla="*/ 690 w 742"/>
              <a:gd name="T115" fmla="*/ 1 h 5"/>
              <a:gd name="T116" fmla="*/ 702 w 742"/>
              <a:gd name="T117" fmla="*/ 3 h 5"/>
              <a:gd name="T118" fmla="*/ 713 w 742"/>
              <a:gd name="T119" fmla="*/ 2 h 5"/>
              <a:gd name="T120" fmla="*/ 725 w 742"/>
              <a:gd name="T121" fmla="*/ 3 h 5"/>
              <a:gd name="T122" fmla="*/ 737 w 742"/>
              <a:gd name="T123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1"/>
                </a:moveTo>
                <a:lnTo>
                  <a:pt x="1" y="2"/>
                </a:lnTo>
                <a:lnTo>
                  <a:pt x="1" y="3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4" y="4"/>
                </a:lnTo>
                <a:lnTo>
                  <a:pt x="4" y="2"/>
                </a:lnTo>
                <a:lnTo>
                  <a:pt x="4" y="3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6" y="2"/>
                </a:lnTo>
                <a:lnTo>
                  <a:pt x="6" y="4"/>
                </a:lnTo>
                <a:lnTo>
                  <a:pt x="6" y="3"/>
                </a:lnTo>
                <a:lnTo>
                  <a:pt x="7" y="3"/>
                </a:lnTo>
                <a:lnTo>
                  <a:pt x="7" y="2"/>
                </a:lnTo>
                <a:lnTo>
                  <a:pt x="8" y="1"/>
                </a:lnTo>
                <a:lnTo>
                  <a:pt x="8" y="3"/>
                </a:lnTo>
                <a:lnTo>
                  <a:pt x="8" y="2"/>
                </a:lnTo>
                <a:lnTo>
                  <a:pt x="9" y="3"/>
                </a:lnTo>
                <a:lnTo>
                  <a:pt x="9" y="3"/>
                </a:lnTo>
                <a:lnTo>
                  <a:pt x="9" y="2"/>
                </a:lnTo>
                <a:lnTo>
                  <a:pt x="10" y="3"/>
                </a:lnTo>
                <a:lnTo>
                  <a:pt x="10" y="2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3" y="3"/>
                </a:lnTo>
                <a:lnTo>
                  <a:pt x="13" y="3"/>
                </a:lnTo>
                <a:lnTo>
                  <a:pt x="13" y="4"/>
                </a:lnTo>
                <a:lnTo>
                  <a:pt x="14" y="3"/>
                </a:lnTo>
                <a:lnTo>
                  <a:pt x="14" y="2"/>
                </a:lnTo>
                <a:lnTo>
                  <a:pt x="14" y="4"/>
                </a:lnTo>
                <a:lnTo>
                  <a:pt x="15" y="3"/>
                </a:lnTo>
                <a:lnTo>
                  <a:pt x="15" y="3"/>
                </a:lnTo>
                <a:lnTo>
                  <a:pt x="16" y="2"/>
                </a:lnTo>
                <a:lnTo>
                  <a:pt x="16" y="2"/>
                </a:lnTo>
                <a:lnTo>
                  <a:pt x="16" y="2"/>
                </a:lnTo>
                <a:lnTo>
                  <a:pt x="17" y="2"/>
                </a:lnTo>
                <a:lnTo>
                  <a:pt x="17" y="4"/>
                </a:lnTo>
                <a:lnTo>
                  <a:pt x="17" y="4"/>
                </a:lnTo>
                <a:lnTo>
                  <a:pt x="18" y="4"/>
                </a:lnTo>
                <a:lnTo>
                  <a:pt x="18" y="2"/>
                </a:lnTo>
                <a:lnTo>
                  <a:pt x="18" y="4"/>
                </a:lnTo>
                <a:lnTo>
                  <a:pt x="19" y="2"/>
                </a:lnTo>
                <a:lnTo>
                  <a:pt x="19" y="4"/>
                </a:lnTo>
                <a:lnTo>
                  <a:pt x="20" y="3"/>
                </a:lnTo>
                <a:lnTo>
                  <a:pt x="20" y="3"/>
                </a:lnTo>
                <a:lnTo>
                  <a:pt x="20" y="3"/>
                </a:lnTo>
                <a:lnTo>
                  <a:pt x="22" y="2"/>
                </a:lnTo>
                <a:lnTo>
                  <a:pt x="22" y="4"/>
                </a:lnTo>
                <a:lnTo>
                  <a:pt x="22" y="3"/>
                </a:lnTo>
                <a:lnTo>
                  <a:pt x="23" y="2"/>
                </a:lnTo>
                <a:lnTo>
                  <a:pt x="23" y="3"/>
                </a:lnTo>
                <a:lnTo>
                  <a:pt x="23" y="1"/>
                </a:lnTo>
                <a:lnTo>
                  <a:pt x="24" y="2"/>
                </a:lnTo>
                <a:lnTo>
                  <a:pt x="24" y="1"/>
                </a:lnTo>
                <a:lnTo>
                  <a:pt x="25" y="2"/>
                </a:lnTo>
                <a:lnTo>
                  <a:pt x="25" y="2"/>
                </a:lnTo>
                <a:lnTo>
                  <a:pt x="25" y="4"/>
                </a:lnTo>
                <a:lnTo>
                  <a:pt x="26" y="3"/>
                </a:lnTo>
                <a:lnTo>
                  <a:pt x="26" y="2"/>
                </a:lnTo>
                <a:lnTo>
                  <a:pt x="26" y="4"/>
                </a:lnTo>
                <a:lnTo>
                  <a:pt x="27" y="3"/>
                </a:lnTo>
                <a:lnTo>
                  <a:pt x="27" y="3"/>
                </a:lnTo>
                <a:lnTo>
                  <a:pt x="27" y="4"/>
                </a:lnTo>
                <a:lnTo>
                  <a:pt x="28" y="3"/>
                </a:lnTo>
                <a:lnTo>
                  <a:pt x="28" y="4"/>
                </a:lnTo>
                <a:lnTo>
                  <a:pt x="29" y="2"/>
                </a:lnTo>
                <a:lnTo>
                  <a:pt x="29" y="3"/>
                </a:lnTo>
                <a:lnTo>
                  <a:pt x="29" y="4"/>
                </a:lnTo>
                <a:lnTo>
                  <a:pt x="31" y="3"/>
                </a:lnTo>
                <a:lnTo>
                  <a:pt x="31" y="3"/>
                </a:lnTo>
                <a:lnTo>
                  <a:pt x="31" y="4"/>
                </a:lnTo>
                <a:lnTo>
                  <a:pt x="32" y="4"/>
                </a:lnTo>
                <a:lnTo>
                  <a:pt x="32" y="2"/>
                </a:lnTo>
                <a:lnTo>
                  <a:pt x="32" y="2"/>
                </a:lnTo>
                <a:lnTo>
                  <a:pt x="33" y="2"/>
                </a:lnTo>
                <a:lnTo>
                  <a:pt x="33" y="3"/>
                </a:lnTo>
                <a:lnTo>
                  <a:pt x="34" y="2"/>
                </a:lnTo>
                <a:lnTo>
                  <a:pt x="34" y="4"/>
                </a:lnTo>
                <a:lnTo>
                  <a:pt x="34" y="2"/>
                </a:lnTo>
                <a:lnTo>
                  <a:pt x="35" y="3"/>
                </a:lnTo>
                <a:lnTo>
                  <a:pt x="35" y="3"/>
                </a:lnTo>
                <a:lnTo>
                  <a:pt x="35" y="1"/>
                </a:lnTo>
                <a:lnTo>
                  <a:pt x="36" y="4"/>
                </a:lnTo>
                <a:lnTo>
                  <a:pt x="36" y="2"/>
                </a:lnTo>
                <a:lnTo>
                  <a:pt x="36" y="2"/>
                </a:lnTo>
                <a:lnTo>
                  <a:pt x="37" y="2"/>
                </a:lnTo>
                <a:lnTo>
                  <a:pt x="37" y="3"/>
                </a:lnTo>
                <a:lnTo>
                  <a:pt x="38" y="2"/>
                </a:lnTo>
                <a:lnTo>
                  <a:pt x="38" y="4"/>
                </a:lnTo>
                <a:lnTo>
                  <a:pt x="38" y="1"/>
                </a:lnTo>
                <a:lnTo>
                  <a:pt x="40" y="4"/>
                </a:lnTo>
                <a:lnTo>
                  <a:pt x="40" y="4"/>
                </a:lnTo>
                <a:lnTo>
                  <a:pt x="40" y="4"/>
                </a:lnTo>
                <a:lnTo>
                  <a:pt x="41" y="5"/>
                </a:lnTo>
                <a:lnTo>
                  <a:pt x="41" y="3"/>
                </a:lnTo>
                <a:lnTo>
                  <a:pt x="41" y="3"/>
                </a:lnTo>
                <a:lnTo>
                  <a:pt x="42" y="3"/>
                </a:lnTo>
                <a:lnTo>
                  <a:pt x="42" y="4"/>
                </a:lnTo>
                <a:lnTo>
                  <a:pt x="43" y="4"/>
                </a:lnTo>
                <a:lnTo>
                  <a:pt x="43" y="3"/>
                </a:lnTo>
                <a:lnTo>
                  <a:pt x="43" y="3"/>
                </a:lnTo>
                <a:lnTo>
                  <a:pt x="44" y="3"/>
                </a:lnTo>
                <a:lnTo>
                  <a:pt x="44" y="4"/>
                </a:lnTo>
                <a:lnTo>
                  <a:pt x="44" y="3"/>
                </a:lnTo>
                <a:lnTo>
                  <a:pt x="45" y="4"/>
                </a:lnTo>
                <a:lnTo>
                  <a:pt x="45" y="2"/>
                </a:lnTo>
                <a:lnTo>
                  <a:pt x="45" y="3"/>
                </a:lnTo>
                <a:lnTo>
                  <a:pt x="46" y="3"/>
                </a:lnTo>
                <a:lnTo>
                  <a:pt x="46" y="4"/>
                </a:lnTo>
                <a:lnTo>
                  <a:pt x="47" y="2"/>
                </a:lnTo>
                <a:lnTo>
                  <a:pt x="47" y="3"/>
                </a:lnTo>
                <a:lnTo>
                  <a:pt x="47" y="4"/>
                </a:lnTo>
                <a:lnTo>
                  <a:pt x="49" y="3"/>
                </a:lnTo>
                <a:lnTo>
                  <a:pt x="49" y="3"/>
                </a:lnTo>
                <a:lnTo>
                  <a:pt x="49" y="2"/>
                </a:lnTo>
                <a:lnTo>
                  <a:pt x="50" y="1"/>
                </a:lnTo>
                <a:lnTo>
                  <a:pt x="50" y="1"/>
                </a:lnTo>
                <a:lnTo>
                  <a:pt x="50" y="4"/>
                </a:lnTo>
                <a:lnTo>
                  <a:pt x="51" y="1"/>
                </a:lnTo>
                <a:lnTo>
                  <a:pt x="51" y="2"/>
                </a:lnTo>
                <a:lnTo>
                  <a:pt x="52" y="3"/>
                </a:lnTo>
                <a:lnTo>
                  <a:pt x="52" y="2"/>
                </a:lnTo>
                <a:lnTo>
                  <a:pt x="52" y="2"/>
                </a:lnTo>
                <a:lnTo>
                  <a:pt x="53" y="3"/>
                </a:lnTo>
                <a:lnTo>
                  <a:pt x="53" y="2"/>
                </a:lnTo>
                <a:lnTo>
                  <a:pt x="53" y="3"/>
                </a:lnTo>
                <a:lnTo>
                  <a:pt x="54" y="1"/>
                </a:lnTo>
                <a:lnTo>
                  <a:pt x="54" y="3"/>
                </a:lnTo>
                <a:lnTo>
                  <a:pt x="55" y="2"/>
                </a:lnTo>
                <a:lnTo>
                  <a:pt x="55" y="3"/>
                </a:lnTo>
                <a:lnTo>
                  <a:pt x="55" y="2"/>
                </a:lnTo>
                <a:lnTo>
                  <a:pt x="56" y="4"/>
                </a:lnTo>
                <a:lnTo>
                  <a:pt x="56" y="1"/>
                </a:lnTo>
                <a:lnTo>
                  <a:pt x="56" y="2"/>
                </a:lnTo>
                <a:lnTo>
                  <a:pt x="58" y="2"/>
                </a:lnTo>
                <a:lnTo>
                  <a:pt x="58" y="2"/>
                </a:lnTo>
                <a:lnTo>
                  <a:pt x="58" y="2"/>
                </a:lnTo>
                <a:lnTo>
                  <a:pt x="59" y="4"/>
                </a:lnTo>
                <a:lnTo>
                  <a:pt x="59" y="2"/>
                </a:lnTo>
                <a:lnTo>
                  <a:pt x="60" y="3"/>
                </a:lnTo>
                <a:lnTo>
                  <a:pt x="60" y="3"/>
                </a:lnTo>
                <a:lnTo>
                  <a:pt x="60" y="4"/>
                </a:lnTo>
                <a:lnTo>
                  <a:pt x="61" y="3"/>
                </a:lnTo>
                <a:lnTo>
                  <a:pt x="61" y="3"/>
                </a:lnTo>
                <a:lnTo>
                  <a:pt x="61" y="3"/>
                </a:lnTo>
                <a:lnTo>
                  <a:pt x="62" y="2"/>
                </a:lnTo>
                <a:lnTo>
                  <a:pt x="62" y="4"/>
                </a:lnTo>
                <a:lnTo>
                  <a:pt x="62" y="2"/>
                </a:lnTo>
                <a:lnTo>
                  <a:pt x="63" y="3"/>
                </a:lnTo>
                <a:lnTo>
                  <a:pt x="63" y="2"/>
                </a:lnTo>
                <a:lnTo>
                  <a:pt x="64" y="3"/>
                </a:lnTo>
                <a:lnTo>
                  <a:pt x="64" y="3"/>
                </a:lnTo>
                <a:lnTo>
                  <a:pt x="64" y="2"/>
                </a:lnTo>
                <a:lnTo>
                  <a:pt x="65" y="3"/>
                </a:lnTo>
                <a:lnTo>
                  <a:pt x="65" y="2"/>
                </a:lnTo>
                <a:lnTo>
                  <a:pt x="65" y="3"/>
                </a:lnTo>
                <a:lnTo>
                  <a:pt x="67" y="2"/>
                </a:lnTo>
                <a:lnTo>
                  <a:pt x="67" y="3"/>
                </a:lnTo>
                <a:lnTo>
                  <a:pt x="67" y="4"/>
                </a:lnTo>
                <a:lnTo>
                  <a:pt x="68" y="4"/>
                </a:lnTo>
                <a:lnTo>
                  <a:pt x="68" y="4"/>
                </a:lnTo>
                <a:lnTo>
                  <a:pt x="69" y="1"/>
                </a:lnTo>
                <a:lnTo>
                  <a:pt x="69" y="2"/>
                </a:lnTo>
                <a:lnTo>
                  <a:pt x="69" y="3"/>
                </a:lnTo>
                <a:lnTo>
                  <a:pt x="70" y="3"/>
                </a:lnTo>
                <a:lnTo>
                  <a:pt x="70" y="4"/>
                </a:lnTo>
                <a:lnTo>
                  <a:pt x="70" y="1"/>
                </a:lnTo>
                <a:lnTo>
                  <a:pt x="71" y="3"/>
                </a:lnTo>
                <a:lnTo>
                  <a:pt x="71" y="3"/>
                </a:lnTo>
                <a:lnTo>
                  <a:pt x="71" y="3"/>
                </a:lnTo>
                <a:lnTo>
                  <a:pt x="72" y="3"/>
                </a:lnTo>
                <a:lnTo>
                  <a:pt x="72" y="3"/>
                </a:lnTo>
                <a:lnTo>
                  <a:pt x="73" y="2"/>
                </a:lnTo>
                <a:lnTo>
                  <a:pt x="73" y="4"/>
                </a:lnTo>
                <a:lnTo>
                  <a:pt x="73" y="3"/>
                </a:lnTo>
                <a:lnTo>
                  <a:pt x="74" y="3"/>
                </a:lnTo>
                <a:lnTo>
                  <a:pt x="74" y="4"/>
                </a:lnTo>
                <a:lnTo>
                  <a:pt x="74" y="2"/>
                </a:lnTo>
                <a:lnTo>
                  <a:pt x="76" y="3"/>
                </a:lnTo>
                <a:lnTo>
                  <a:pt x="76" y="1"/>
                </a:lnTo>
                <a:lnTo>
                  <a:pt x="76" y="3"/>
                </a:lnTo>
                <a:lnTo>
                  <a:pt x="77" y="1"/>
                </a:lnTo>
                <a:lnTo>
                  <a:pt x="77" y="3"/>
                </a:lnTo>
                <a:lnTo>
                  <a:pt x="78" y="3"/>
                </a:lnTo>
                <a:lnTo>
                  <a:pt x="78" y="3"/>
                </a:lnTo>
                <a:lnTo>
                  <a:pt x="78" y="2"/>
                </a:lnTo>
                <a:lnTo>
                  <a:pt x="79" y="1"/>
                </a:lnTo>
                <a:lnTo>
                  <a:pt x="79" y="2"/>
                </a:lnTo>
                <a:lnTo>
                  <a:pt x="79" y="3"/>
                </a:lnTo>
                <a:lnTo>
                  <a:pt x="80" y="3"/>
                </a:lnTo>
                <a:lnTo>
                  <a:pt x="80" y="2"/>
                </a:lnTo>
                <a:lnTo>
                  <a:pt x="80" y="2"/>
                </a:lnTo>
                <a:lnTo>
                  <a:pt x="81" y="4"/>
                </a:lnTo>
                <a:lnTo>
                  <a:pt x="81" y="4"/>
                </a:lnTo>
                <a:lnTo>
                  <a:pt x="82" y="3"/>
                </a:lnTo>
                <a:lnTo>
                  <a:pt x="82" y="4"/>
                </a:lnTo>
                <a:lnTo>
                  <a:pt x="82" y="2"/>
                </a:lnTo>
                <a:lnTo>
                  <a:pt x="83" y="2"/>
                </a:lnTo>
                <a:lnTo>
                  <a:pt x="83" y="2"/>
                </a:lnTo>
                <a:lnTo>
                  <a:pt x="83" y="3"/>
                </a:lnTo>
                <a:lnTo>
                  <a:pt x="85" y="3"/>
                </a:lnTo>
                <a:lnTo>
                  <a:pt x="85" y="4"/>
                </a:lnTo>
                <a:lnTo>
                  <a:pt x="85" y="2"/>
                </a:lnTo>
                <a:lnTo>
                  <a:pt x="86" y="3"/>
                </a:lnTo>
                <a:lnTo>
                  <a:pt x="86" y="4"/>
                </a:lnTo>
                <a:lnTo>
                  <a:pt x="87" y="4"/>
                </a:lnTo>
                <a:lnTo>
                  <a:pt x="87" y="2"/>
                </a:lnTo>
                <a:lnTo>
                  <a:pt x="87" y="2"/>
                </a:lnTo>
                <a:lnTo>
                  <a:pt x="88" y="1"/>
                </a:lnTo>
                <a:lnTo>
                  <a:pt x="88" y="4"/>
                </a:lnTo>
                <a:lnTo>
                  <a:pt x="88" y="4"/>
                </a:lnTo>
                <a:lnTo>
                  <a:pt x="89" y="1"/>
                </a:lnTo>
                <a:lnTo>
                  <a:pt x="89" y="3"/>
                </a:lnTo>
                <a:lnTo>
                  <a:pt x="89" y="2"/>
                </a:lnTo>
                <a:lnTo>
                  <a:pt x="90" y="2"/>
                </a:lnTo>
                <a:lnTo>
                  <a:pt x="90" y="4"/>
                </a:lnTo>
                <a:lnTo>
                  <a:pt x="91" y="3"/>
                </a:lnTo>
                <a:lnTo>
                  <a:pt x="91" y="3"/>
                </a:lnTo>
                <a:lnTo>
                  <a:pt x="91" y="4"/>
                </a:lnTo>
                <a:lnTo>
                  <a:pt x="92" y="4"/>
                </a:lnTo>
                <a:lnTo>
                  <a:pt x="92" y="3"/>
                </a:lnTo>
                <a:lnTo>
                  <a:pt x="92" y="2"/>
                </a:lnTo>
                <a:lnTo>
                  <a:pt x="94" y="2"/>
                </a:lnTo>
                <a:lnTo>
                  <a:pt x="94" y="1"/>
                </a:lnTo>
                <a:lnTo>
                  <a:pt x="94" y="4"/>
                </a:lnTo>
                <a:lnTo>
                  <a:pt x="95" y="3"/>
                </a:lnTo>
                <a:lnTo>
                  <a:pt x="95" y="4"/>
                </a:lnTo>
                <a:lnTo>
                  <a:pt x="96" y="2"/>
                </a:lnTo>
                <a:lnTo>
                  <a:pt x="96" y="4"/>
                </a:lnTo>
                <a:lnTo>
                  <a:pt x="96" y="2"/>
                </a:lnTo>
                <a:lnTo>
                  <a:pt x="97" y="1"/>
                </a:lnTo>
                <a:lnTo>
                  <a:pt x="97" y="3"/>
                </a:lnTo>
                <a:lnTo>
                  <a:pt x="97" y="3"/>
                </a:lnTo>
                <a:lnTo>
                  <a:pt x="98" y="3"/>
                </a:lnTo>
                <a:lnTo>
                  <a:pt x="98" y="2"/>
                </a:lnTo>
                <a:lnTo>
                  <a:pt x="99" y="3"/>
                </a:lnTo>
                <a:lnTo>
                  <a:pt x="99" y="2"/>
                </a:lnTo>
                <a:lnTo>
                  <a:pt x="99" y="3"/>
                </a:lnTo>
                <a:lnTo>
                  <a:pt x="100" y="4"/>
                </a:lnTo>
                <a:lnTo>
                  <a:pt x="100" y="4"/>
                </a:lnTo>
                <a:lnTo>
                  <a:pt x="100" y="2"/>
                </a:lnTo>
                <a:lnTo>
                  <a:pt x="101" y="1"/>
                </a:lnTo>
                <a:lnTo>
                  <a:pt x="101" y="4"/>
                </a:lnTo>
                <a:lnTo>
                  <a:pt x="101" y="3"/>
                </a:lnTo>
                <a:lnTo>
                  <a:pt x="103" y="2"/>
                </a:lnTo>
                <a:lnTo>
                  <a:pt x="103" y="3"/>
                </a:lnTo>
                <a:lnTo>
                  <a:pt x="104" y="2"/>
                </a:lnTo>
                <a:lnTo>
                  <a:pt x="104" y="3"/>
                </a:lnTo>
                <a:lnTo>
                  <a:pt x="104" y="3"/>
                </a:lnTo>
                <a:lnTo>
                  <a:pt x="105" y="2"/>
                </a:lnTo>
                <a:lnTo>
                  <a:pt x="105" y="2"/>
                </a:lnTo>
                <a:lnTo>
                  <a:pt x="105" y="2"/>
                </a:lnTo>
                <a:lnTo>
                  <a:pt x="106" y="4"/>
                </a:lnTo>
                <a:lnTo>
                  <a:pt x="106" y="1"/>
                </a:lnTo>
                <a:lnTo>
                  <a:pt x="106" y="3"/>
                </a:lnTo>
                <a:lnTo>
                  <a:pt x="107" y="2"/>
                </a:lnTo>
                <a:lnTo>
                  <a:pt x="107" y="3"/>
                </a:lnTo>
                <a:lnTo>
                  <a:pt x="108" y="3"/>
                </a:lnTo>
                <a:lnTo>
                  <a:pt x="108" y="1"/>
                </a:lnTo>
                <a:lnTo>
                  <a:pt x="108" y="1"/>
                </a:lnTo>
                <a:lnTo>
                  <a:pt x="109" y="1"/>
                </a:lnTo>
                <a:lnTo>
                  <a:pt x="109" y="4"/>
                </a:lnTo>
                <a:lnTo>
                  <a:pt x="109" y="2"/>
                </a:lnTo>
                <a:lnTo>
                  <a:pt x="110" y="2"/>
                </a:lnTo>
                <a:lnTo>
                  <a:pt x="110" y="2"/>
                </a:lnTo>
                <a:lnTo>
                  <a:pt x="110" y="2"/>
                </a:lnTo>
                <a:lnTo>
                  <a:pt x="112" y="2"/>
                </a:lnTo>
                <a:lnTo>
                  <a:pt x="112" y="3"/>
                </a:lnTo>
                <a:lnTo>
                  <a:pt x="113" y="1"/>
                </a:lnTo>
                <a:lnTo>
                  <a:pt x="113" y="1"/>
                </a:lnTo>
                <a:lnTo>
                  <a:pt x="113" y="2"/>
                </a:lnTo>
                <a:lnTo>
                  <a:pt x="114" y="3"/>
                </a:lnTo>
                <a:lnTo>
                  <a:pt x="114" y="2"/>
                </a:lnTo>
                <a:lnTo>
                  <a:pt x="114" y="2"/>
                </a:lnTo>
                <a:lnTo>
                  <a:pt x="115" y="4"/>
                </a:lnTo>
                <a:lnTo>
                  <a:pt x="115" y="1"/>
                </a:lnTo>
                <a:lnTo>
                  <a:pt x="115" y="2"/>
                </a:lnTo>
                <a:lnTo>
                  <a:pt x="116" y="2"/>
                </a:lnTo>
                <a:lnTo>
                  <a:pt x="116" y="3"/>
                </a:lnTo>
                <a:lnTo>
                  <a:pt x="117" y="3"/>
                </a:lnTo>
                <a:lnTo>
                  <a:pt x="117" y="2"/>
                </a:lnTo>
                <a:lnTo>
                  <a:pt x="117" y="2"/>
                </a:lnTo>
                <a:lnTo>
                  <a:pt x="118" y="4"/>
                </a:lnTo>
                <a:lnTo>
                  <a:pt x="118" y="3"/>
                </a:lnTo>
                <a:lnTo>
                  <a:pt x="118" y="3"/>
                </a:lnTo>
                <a:lnTo>
                  <a:pt x="119" y="3"/>
                </a:lnTo>
                <a:lnTo>
                  <a:pt x="119" y="4"/>
                </a:lnTo>
                <a:lnTo>
                  <a:pt x="119" y="3"/>
                </a:lnTo>
                <a:lnTo>
                  <a:pt x="121" y="3"/>
                </a:lnTo>
                <a:lnTo>
                  <a:pt x="121" y="4"/>
                </a:lnTo>
                <a:lnTo>
                  <a:pt x="122" y="3"/>
                </a:lnTo>
                <a:lnTo>
                  <a:pt x="122" y="2"/>
                </a:lnTo>
                <a:lnTo>
                  <a:pt x="122" y="2"/>
                </a:lnTo>
                <a:lnTo>
                  <a:pt x="123" y="2"/>
                </a:lnTo>
                <a:lnTo>
                  <a:pt x="123" y="4"/>
                </a:lnTo>
                <a:lnTo>
                  <a:pt x="123" y="3"/>
                </a:lnTo>
                <a:lnTo>
                  <a:pt x="124" y="3"/>
                </a:lnTo>
                <a:lnTo>
                  <a:pt x="124" y="4"/>
                </a:lnTo>
                <a:lnTo>
                  <a:pt x="124" y="4"/>
                </a:lnTo>
                <a:lnTo>
                  <a:pt x="125" y="2"/>
                </a:lnTo>
                <a:lnTo>
                  <a:pt x="125" y="4"/>
                </a:lnTo>
                <a:lnTo>
                  <a:pt x="126" y="2"/>
                </a:lnTo>
                <a:lnTo>
                  <a:pt x="126" y="2"/>
                </a:lnTo>
                <a:lnTo>
                  <a:pt x="126" y="3"/>
                </a:lnTo>
                <a:lnTo>
                  <a:pt x="127" y="3"/>
                </a:lnTo>
                <a:lnTo>
                  <a:pt x="127" y="2"/>
                </a:lnTo>
                <a:lnTo>
                  <a:pt x="127" y="4"/>
                </a:lnTo>
                <a:lnTo>
                  <a:pt x="128" y="2"/>
                </a:lnTo>
                <a:lnTo>
                  <a:pt x="128" y="3"/>
                </a:lnTo>
                <a:lnTo>
                  <a:pt x="128" y="2"/>
                </a:lnTo>
                <a:lnTo>
                  <a:pt x="129" y="2"/>
                </a:lnTo>
                <a:lnTo>
                  <a:pt x="129" y="3"/>
                </a:lnTo>
                <a:lnTo>
                  <a:pt x="131" y="2"/>
                </a:lnTo>
                <a:lnTo>
                  <a:pt x="131" y="4"/>
                </a:lnTo>
                <a:lnTo>
                  <a:pt x="131" y="2"/>
                </a:lnTo>
                <a:lnTo>
                  <a:pt x="132" y="3"/>
                </a:lnTo>
                <a:lnTo>
                  <a:pt x="132" y="4"/>
                </a:lnTo>
                <a:lnTo>
                  <a:pt x="132" y="4"/>
                </a:lnTo>
                <a:lnTo>
                  <a:pt x="133" y="2"/>
                </a:lnTo>
                <a:lnTo>
                  <a:pt x="133" y="3"/>
                </a:lnTo>
                <a:lnTo>
                  <a:pt x="133" y="3"/>
                </a:lnTo>
                <a:lnTo>
                  <a:pt x="134" y="3"/>
                </a:lnTo>
                <a:lnTo>
                  <a:pt x="134" y="3"/>
                </a:lnTo>
                <a:lnTo>
                  <a:pt x="135" y="3"/>
                </a:lnTo>
                <a:lnTo>
                  <a:pt x="135" y="3"/>
                </a:lnTo>
                <a:lnTo>
                  <a:pt x="135" y="3"/>
                </a:lnTo>
                <a:lnTo>
                  <a:pt x="136" y="3"/>
                </a:lnTo>
                <a:lnTo>
                  <a:pt x="136" y="3"/>
                </a:lnTo>
                <a:lnTo>
                  <a:pt x="136" y="1"/>
                </a:lnTo>
                <a:lnTo>
                  <a:pt x="137" y="3"/>
                </a:lnTo>
                <a:lnTo>
                  <a:pt x="137" y="3"/>
                </a:lnTo>
                <a:lnTo>
                  <a:pt x="137" y="2"/>
                </a:lnTo>
                <a:lnTo>
                  <a:pt x="138" y="2"/>
                </a:lnTo>
                <a:lnTo>
                  <a:pt x="138" y="4"/>
                </a:lnTo>
                <a:lnTo>
                  <a:pt x="140" y="1"/>
                </a:lnTo>
                <a:lnTo>
                  <a:pt x="140" y="1"/>
                </a:lnTo>
                <a:lnTo>
                  <a:pt x="140" y="3"/>
                </a:lnTo>
                <a:lnTo>
                  <a:pt x="141" y="4"/>
                </a:lnTo>
                <a:lnTo>
                  <a:pt x="141" y="4"/>
                </a:lnTo>
                <a:lnTo>
                  <a:pt x="141" y="2"/>
                </a:lnTo>
                <a:lnTo>
                  <a:pt x="142" y="3"/>
                </a:lnTo>
                <a:lnTo>
                  <a:pt x="142" y="2"/>
                </a:lnTo>
                <a:lnTo>
                  <a:pt x="143" y="1"/>
                </a:lnTo>
                <a:lnTo>
                  <a:pt x="143" y="1"/>
                </a:lnTo>
                <a:lnTo>
                  <a:pt x="143" y="2"/>
                </a:lnTo>
                <a:lnTo>
                  <a:pt x="144" y="3"/>
                </a:lnTo>
                <a:lnTo>
                  <a:pt x="144" y="2"/>
                </a:lnTo>
                <a:lnTo>
                  <a:pt x="144" y="3"/>
                </a:lnTo>
                <a:lnTo>
                  <a:pt x="145" y="3"/>
                </a:lnTo>
                <a:lnTo>
                  <a:pt x="145" y="2"/>
                </a:lnTo>
                <a:lnTo>
                  <a:pt x="145" y="2"/>
                </a:lnTo>
                <a:lnTo>
                  <a:pt x="146" y="4"/>
                </a:lnTo>
                <a:lnTo>
                  <a:pt x="146" y="3"/>
                </a:lnTo>
                <a:lnTo>
                  <a:pt x="147" y="1"/>
                </a:lnTo>
                <a:lnTo>
                  <a:pt x="147" y="1"/>
                </a:lnTo>
                <a:lnTo>
                  <a:pt x="147" y="2"/>
                </a:lnTo>
                <a:lnTo>
                  <a:pt x="149" y="3"/>
                </a:lnTo>
                <a:lnTo>
                  <a:pt x="149" y="3"/>
                </a:lnTo>
                <a:lnTo>
                  <a:pt x="149" y="3"/>
                </a:lnTo>
                <a:lnTo>
                  <a:pt x="150" y="3"/>
                </a:lnTo>
                <a:lnTo>
                  <a:pt x="150" y="2"/>
                </a:lnTo>
                <a:lnTo>
                  <a:pt x="150" y="1"/>
                </a:lnTo>
                <a:lnTo>
                  <a:pt x="151" y="1"/>
                </a:lnTo>
                <a:lnTo>
                  <a:pt x="151" y="2"/>
                </a:lnTo>
                <a:lnTo>
                  <a:pt x="152" y="2"/>
                </a:lnTo>
                <a:lnTo>
                  <a:pt x="152" y="2"/>
                </a:lnTo>
                <a:lnTo>
                  <a:pt x="152" y="3"/>
                </a:lnTo>
                <a:lnTo>
                  <a:pt x="153" y="1"/>
                </a:lnTo>
                <a:lnTo>
                  <a:pt x="153" y="1"/>
                </a:lnTo>
                <a:lnTo>
                  <a:pt x="153" y="3"/>
                </a:lnTo>
                <a:lnTo>
                  <a:pt x="154" y="3"/>
                </a:lnTo>
                <a:lnTo>
                  <a:pt x="154" y="4"/>
                </a:lnTo>
                <a:lnTo>
                  <a:pt x="154" y="4"/>
                </a:lnTo>
                <a:lnTo>
                  <a:pt x="155" y="3"/>
                </a:lnTo>
                <a:lnTo>
                  <a:pt x="155" y="4"/>
                </a:lnTo>
                <a:lnTo>
                  <a:pt x="156" y="4"/>
                </a:lnTo>
                <a:lnTo>
                  <a:pt x="156" y="3"/>
                </a:lnTo>
                <a:lnTo>
                  <a:pt x="156" y="4"/>
                </a:lnTo>
                <a:lnTo>
                  <a:pt x="158" y="2"/>
                </a:lnTo>
                <a:lnTo>
                  <a:pt x="158" y="3"/>
                </a:lnTo>
                <a:lnTo>
                  <a:pt x="158" y="3"/>
                </a:lnTo>
                <a:lnTo>
                  <a:pt x="159" y="2"/>
                </a:lnTo>
                <a:lnTo>
                  <a:pt x="159" y="3"/>
                </a:lnTo>
                <a:lnTo>
                  <a:pt x="159" y="2"/>
                </a:lnTo>
                <a:lnTo>
                  <a:pt x="160" y="3"/>
                </a:lnTo>
                <a:lnTo>
                  <a:pt x="160" y="4"/>
                </a:lnTo>
                <a:lnTo>
                  <a:pt x="161" y="3"/>
                </a:lnTo>
                <a:lnTo>
                  <a:pt x="161" y="3"/>
                </a:lnTo>
                <a:lnTo>
                  <a:pt x="161" y="3"/>
                </a:lnTo>
                <a:lnTo>
                  <a:pt x="162" y="3"/>
                </a:lnTo>
                <a:lnTo>
                  <a:pt x="162" y="3"/>
                </a:lnTo>
                <a:lnTo>
                  <a:pt x="162" y="2"/>
                </a:lnTo>
                <a:lnTo>
                  <a:pt x="163" y="3"/>
                </a:lnTo>
                <a:lnTo>
                  <a:pt x="163" y="3"/>
                </a:lnTo>
                <a:lnTo>
                  <a:pt x="163" y="2"/>
                </a:lnTo>
                <a:lnTo>
                  <a:pt x="164" y="3"/>
                </a:lnTo>
                <a:lnTo>
                  <a:pt x="164" y="2"/>
                </a:lnTo>
                <a:lnTo>
                  <a:pt x="165" y="3"/>
                </a:lnTo>
                <a:lnTo>
                  <a:pt x="165" y="2"/>
                </a:lnTo>
                <a:lnTo>
                  <a:pt x="165" y="3"/>
                </a:lnTo>
                <a:lnTo>
                  <a:pt x="167" y="3"/>
                </a:lnTo>
                <a:lnTo>
                  <a:pt x="167" y="3"/>
                </a:lnTo>
                <a:lnTo>
                  <a:pt x="167" y="1"/>
                </a:lnTo>
                <a:lnTo>
                  <a:pt x="168" y="2"/>
                </a:lnTo>
                <a:lnTo>
                  <a:pt x="168" y="2"/>
                </a:lnTo>
                <a:lnTo>
                  <a:pt x="168" y="2"/>
                </a:lnTo>
                <a:lnTo>
                  <a:pt x="169" y="2"/>
                </a:lnTo>
                <a:lnTo>
                  <a:pt x="169" y="3"/>
                </a:lnTo>
                <a:lnTo>
                  <a:pt x="170" y="3"/>
                </a:lnTo>
                <a:lnTo>
                  <a:pt x="170" y="4"/>
                </a:lnTo>
                <a:lnTo>
                  <a:pt x="170" y="2"/>
                </a:lnTo>
                <a:lnTo>
                  <a:pt x="171" y="4"/>
                </a:lnTo>
                <a:lnTo>
                  <a:pt x="171" y="3"/>
                </a:lnTo>
                <a:lnTo>
                  <a:pt x="171" y="1"/>
                </a:lnTo>
                <a:lnTo>
                  <a:pt x="172" y="3"/>
                </a:lnTo>
                <a:lnTo>
                  <a:pt x="172" y="1"/>
                </a:lnTo>
                <a:lnTo>
                  <a:pt x="172" y="3"/>
                </a:lnTo>
                <a:lnTo>
                  <a:pt x="173" y="2"/>
                </a:lnTo>
                <a:lnTo>
                  <a:pt x="173" y="4"/>
                </a:lnTo>
                <a:lnTo>
                  <a:pt x="174" y="2"/>
                </a:lnTo>
                <a:lnTo>
                  <a:pt x="174" y="2"/>
                </a:lnTo>
                <a:lnTo>
                  <a:pt x="174" y="2"/>
                </a:lnTo>
                <a:lnTo>
                  <a:pt x="176" y="2"/>
                </a:lnTo>
                <a:lnTo>
                  <a:pt x="176" y="2"/>
                </a:lnTo>
                <a:lnTo>
                  <a:pt x="176" y="3"/>
                </a:lnTo>
                <a:lnTo>
                  <a:pt x="177" y="2"/>
                </a:lnTo>
                <a:lnTo>
                  <a:pt x="177" y="4"/>
                </a:lnTo>
                <a:lnTo>
                  <a:pt x="177" y="3"/>
                </a:lnTo>
                <a:lnTo>
                  <a:pt x="178" y="2"/>
                </a:lnTo>
                <a:lnTo>
                  <a:pt x="178" y="3"/>
                </a:lnTo>
                <a:lnTo>
                  <a:pt x="179" y="2"/>
                </a:lnTo>
                <a:lnTo>
                  <a:pt x="179" y="3"/>
                </a:lnTo>
                <a:lnTo>
                  <a:pt x="179" y="3"/>
                </a:lnTo>
                <a:lnTo>
                  <a:pt x="180" y="2"/>
                </a:lnTo>
                <a:lnTo>
                  <a:pt x="180" y="4"/>
                </a:lnTo>
                <a:lnTo>
                  <a:pt x="180" y="3"/>
                </a:lnTo>
                <a:lnTo>
                  <a:pt x="181" y="2"/>
                </a:lnTo>
                <a:lnTo>
                  <a:pt x="181" y="1"/>
                </a:lnTo>
                <a:lnTo>
                  <a:pt x="181" y="4"/>
                </a:lnTo>
                <a:lnTo>
                  <a:pt x="182" y="2"/>
                </a:lnTo>
                <a:lnTo>
                  <a:pt x="182" y="3"/>
                </a:lnTo>
                <a:lnTo>
                  <a:pt x="183" y="2"/>
                </a:lnTo>
                <a:lnTo>
                  <a:pt x="183" y="4"/>
                </a:lnTo>
                <a:lnTo>
                  <a:pt x="183" y="3"/>
                </a:lnTo>
                <a:lnTo>
                  <a:pt x="185" y="3"/>
                </a:lnTo>
                <a:lnTo>
                  <a:pt x="185" y="3"/>
                </a:lnTo>
                <a:lnTo>
                  <a:pt x="185" y="2"/>
                </a:lnTo>
                <a:lnTo>
                  <a:pt x="186" y="4"/>
                </a:lnTo>
                <a:lnTo>
                  <a:pt x="186" y="2"/>
                </a:lnTo>
                <a:lnTo>
                  <a:pt x="187" y="1"/>
                </a:lnTo>
                <a:lnTo>
                  <a:pt x="187" y="3"/>
                </a:lnTo>
                <a:lnTo>
                  <a:pt x="187" y="1"/>
                </a:lnTo>
                <a:lnTo>
                  <a:pt x="188" y="3"/>
                </a:lnTo>
                <a:lnTo>
                  <a:pt x="188" y="3"/>
                </a:lnTo>
                <a:lnTo>
                  <a:pt x="188" y="2"/>
                </a:lnTo>
                <a:lnTo>
                  <a:pt x="189" y="1"/>
                </a:lnTo>
                <a:lnTo>
                  <a:pt x="189" y="3"/>
                </a:lnTo>
                <a:lnTo>
                  <a:pt x="189" y="2"/>
                </a:lnTo>
                <a:lnTo>
                  <a:pt x="190" y="3"/>
                </a:lnTo>
                <a:lnTo>
                  <a:pt x="190" y="2"/>
                </a:lnTo>
                <a:lnTo>
                  <a:pt x="191" y="2"/>
                </a:lnTo>
                <a:lnTo>
                  <a:pt x="191" y="2"/>
                </a:lnTo>
                <a:lnTo>
                  <a:pt x="191" y="2"/>
                </a:lnTo>
                <a:lnTo>
                  <a:pt x="192" y="3"/>
                </a:lnTo>
                <a:lnTo>
                  <a:pt x="192" y="2"/>
                </a:lnTo>
                <a:lnTo>
                  <a:pt x="192" y="4"/>
                </a:lnTo>
                <a:lnTo>
                  <a:pt x="194" y="4"/>
                </a:lnTo>
                <a:lnTo>
                  <a:pt x="194" y="3"/>
                </a:lnTo>
                <a:lnTo>
                  <a:pt x="194" y="3"/>
                </a:lnTo>
                <a:lnTo>
                  <a:pt x="195" y="2"/>
                </a:lnTo>
                <a:lnTo>
                  <a:pt x="195" y="2"/>
                </a:lnTo>
                <a:lnTo>
                  <a:pt x="196" y="3"/>
                </a:lnTo>
                <a:lnTo>
                  <a:pt x="196" y="2"/>
                </a:lnTo>
                <a:lnTo>
                  <a:pt x="196" y="2"/>
                </a:lnTo>
                <a:lnTo>
                  <a:pt x="197" y="2"/>
                </a:lnTo>
                <a:lnTo>
                  <a:pt x="197" y="1"/>
                </a:lnTo>
                <a:lnTo>
                  <a:pt x="197" y="2"/>
                </a:lnTo>
                <a:lnTo>
                  <a:pt x="198" y="2"/>
                </a:lnTo>
                <a:lnTo>
                  <a:pt x="198" y="3"/>
                </a:lnTo>
                <a:lnTo>
                  <a:pt x="198" y="3"/>
                </a:lnTo>
                <a:lnTo>
                  <a:pt x="199" y="4"/>
                </a:lnTo>
                <a:lnTo>
                  <a:pt x="199" y="3"/>
                </a:lnTo>
                <a:lnTo>
                  <a:pt x="200" y="4"/>
                </a:lnTo>
                <a:lnTo>
                  <a:pt x="200" y="3"/>
                </a:lnTo>
                <a:lnTo>
                  <a:pt x="200" y="3"/>
                </a:lnTo>
                <a:lnTo>
                  <a:pt x="201" y="4"/>
                </a:lnTo>
                <a:lnTo>
                  <a:pt x="201" y="3"/>
                </a:lnTo>
                <a:lnTo>
                  <a:pt x="201" y="4"/>
                </a:lnTo>
                <a:lnTo>
                  <a:pt x="203" y="3"/>
                </a:lnTo>
                <a:lnTo>
                  <a:pt x="203" y="1"/>
                </a:lnTo>
                <a:lnTo>
                  <a:pt x="203" y="4"/>
                </a:lnTo>
                <a:lnTo>
                  <a:pt x="204" y="4"/>
                </a:lnTo>
                <a:lnTo>
                  <a:pt x="204" y="3"/>
                </a:lnTo>
                <a:lnTo>
                  <a:pt x="205" y="3"/>
                </a:lnTo>
                <a:lnTo>
                  <a:pt x="205" y="3"/>
                </a:lnTo>
                <a:lnTo>
                  <a:pt x="205" y="3"/>
                </a:lnTo>
                <a:lnTo>
                  <a:pt x="206" y="3"/>
                </a:lnTo>
                <a:lnTo>
                  <a:pt x="206" y="3"/>
                </a:lnTo>
                <a:lnTo>
                  <a:pt x="206" y="4"/>
                </a:lnTo>
                <a:lnTo>
                  <a:pt x="207" y="2"/>
                </a:lnTo>
                <a:lnTo>
                  <a:pt x="207" y="2"/>
                </a:lnTo>
                <a:lnTo>
                  <a:pt x="207" y="3"/>
                </a:lnTo>
                <a:lnTo>
                  <a:pt x="208" y="3"/>
                </a:lnTo>
                <a:lnTo>
                  <a:pt x="208" y="2"/>
                </a:lnTo>
                <a:lnTo>
                  <a:pt x="209" y="2"/>
                </a:lnTo>
                <a:lnTo>
                  <a:pt x="209" y="1"/>
                </a:lnTo>
                <a:lnTo>
                  <a:pt x="209" y="3"/>
                </a:lnTo>
                <a:lnTo>
                  <a:pt x="210" y="2"/>
                </a:lnTo>
                <a:lnTo>
                  <a:pt x="210" y="3"/>
                </a:lnTo>
                <a:lnTo>
                  <a:pt x="210" y="3"/>
                </a:lnTo>
                <a:lnTo>
                  <a:pt x="212" y="3"/>
                </a:lnTo>
                <a:lnTo>
                  <a:pt x="212" y="2"/>
                </a:lnTo>
                <a:lnTo>
                  <a:pt x="212" y="4"/>
                </a:lnTo>
                <a:lnTo>
                  <a:pt x="213" y="3"/>
                </a:lnTo>
                <a:lnTo>
                  <a:pt x="213" y="2"/>
                </a:lnTo>
                <a:lnTo>
                  <a:pt x="214" y="2"/>
                </a:lnTo>
                <a:lnTo>
                  <a:pt x="214" y="3"/>
                </a:lnTo>
                <a:lnTo>
                  <a:pt x="214" y="4"/>
                </a:lnTo>
                <a:lnTo>
                  <a:pt x="215" y="3"/>
                </a:lnTo>
                <a:lnTo>
                  <a:pt x="215" y="2"/>
                </a:lnTo>
                <a:lnTo>
                  <a:pt x="215" y="4"/>
                </a:lnTo>
                <a:lnTo>
                  <a:pt x="216" y="2"/>
                </a:lnTo>
                <a:lnTo>
                  <a:pt x="216" y="3"/>
                </a:lnTo>
                <a:lnTo>
                  <a:pt x="216" y="1"/>
                </a:lnTo>
                <a:lnTo>
                  <a:pt x="217" y="2"/>
                </a:lnTo>
                <a:lnTo>
                  <a:pt x="217" y="3"/>
                </a:lnTo>
                <a:lnTo>
                  <a:pt x="218" y="3"/>
                </a:lnTo>
                <a:lnTo>
                  <a:pt x="218" y="2"/>
                </a:lnTo>
                <a:lnTo>
                  <a:pt x="218" y="3"/>
                </a:lnTo>
                <a:lnTo>
                  <a:pt x="219" y="3"/>
                </a:lnTo>
                <a:lnTo>
                  <a:pt x="219" y="2"/>
                </a:lnTo>
                <a:lnTo>
                  <a:pt x="219" y="2"/>
                </a:lnTo>
                <a:lnTo>
                  <a:pt x="221" y="3"/>
                </a:lnTo>
                <a:lnTo>
                  <a:pt x="221" y="1"/>
                </a:lnTo>
                <a:lnTo>
                  <a:pt x="221" y="1"/>
                </a:lnTo>
                <a:lnTo>
                  <a:pt x="222" y="4"/>
                </a:lnTo>
                <a:lnTo>
                  <a:pt x="222" y="3"/>
                </a:lnTo>
                <a:lnTo>
                  <a:pt x="223" y="2"/>
                </a:lnTo>
                <a:lnTo>
                  <a:pt x="223" y="1"/>
                </a:lnTo>
                <a:lnTo>
                  <a:pt x="223" y="2"/>
                </a:lnTo>
                <a:lnTo>
                  <a:pt x="224" y="3"/>
                </a:lnTo>
                <a:lnTo>
                  <a:pt x="224" y="4"/>
                </a:lnTo>
                <a:lnTo>
                  <a:pt x="224" y="2"/>
                </a:lnTo>
                <a:lnTo>
                  <a:pt x="225" y="2"/>
                </a:lnTo>
                <a:lnTo>
                  <a:pt x="225" y="2"/>
                </a:lnTo>
                <a:lnTo>
                  <a:pt x="226" y="3"/>
                </a:lnTo>
                <a:lnTo>
                  <a:pt x="226" y="2"/>
                </a:lnTo>
                <a:lnTo>
                  <a:pt x="226" y="4"/>
                </a:lnTo>
                <a:lnTo>
                  <a:pt x="227" y="3"/>
                </a:lnTo>
                <a:lnTo>
                  <a:pt x="227" y="1"/>
                </a:lnTo>
                <a:lnTo>
                  <a:pt x="227" y="1"/>
                </a:lnTo>
                <a:lnTo>
                  <a:pt x="228" y="1"/>
                </a:lnTo>
                <a:lnTo>
                  <a:pt x="228" y="2"/>
                </a:lnTo>
                <a:lnTo>
                  <a:pt x="228" y="1"/>
                </a:lnTo>
                <a:lnTo>
                  <a:pt x="230" y="3"/>
                </a:lnTo>
                <a:lnTo>
                  <a:pt x="230" y="2"/>
                </a:lnTo>
                <a:lnTo>
                  <a:pt x="231" y="2"/>
                </a:lnTo>
                <a:lnTo>
                  <a:pt x="231" y="2"/>
                </a:lnTo>
                <a:lnTo>
                  <a:pt x="231" y="3"/>
                </a:lnTo>
                <a:lnTo>
                  <a:pt x="232" y="1"/>
                </a:lnTo>
                <a:lnTo>
                  <a:pt x="232" y="2"/>
                </a:lnTo>
                <a:lnTo>
                  <a:pt x="232" y="3"/>
                </a:lnTo>
                <a:lnTo>
                  <a:pt x="233" y="3"/>
                </a:lnTo>
                <a:lnTo>
                  <a:pt x="233" y="0"/>
                </a:lnTo>
                <a:lnTo>
                  <a:pt x="233" y="1"/>
                </a:lnTo>
                <a:lnTo>
                  <a:pt x="234" y="3"/>
                </a:lnTo>
                <a:lnTo>
                  <a:pt x="234" y="2"/>
                </a:lnTo>
                <a:lnTo>
                  <a:pt x="235" y="4"/>
                </a:lnTo>
                <a:lnTo>
                  <a:pt x="235" y="1"/>
                </a:lnTo>
                <a:lnTo>
                  <a:pt x="235" y="1"/>
                </a:lnTo>
                <a:lnTo>
                  <a:pt x="236" y="4"/>
                </a:lnTo>
                <a:lnTo>
                  <a:pt x="236" y="2"/>
                </a:lnTo>
                <a:lnTo>
                  <a:pt x="236" y="1"/>
                </a:lnTo>
                <a:lnTo>
                  <a:pt x="237" y="3"/>
                </a:lnTo>
                <a:lnTo>
                  <a:pt x="237" y="4"/>
                </a:lnTo>
                <a:lnTo>
                  <a:pt x="237" y="2"/>
                </a:lnTo>
                <a:lnTo>
                  <a:pt x="239" y="4"/>
                </a:lnTo>
                <a:lnTo>
                  <a:pt x="239" y="3"/>
                </a:lnTo>
                <a:lnTo>
                  <a:pt x="240" y="3"/>
                </a:lnTo>
                <a:lnTo>
                  <a:pt x="240" y="2"/>
                </a:lnTo>
                <a:lnTo>
                  <a:pt x="240" y="2"/>
                </a:lnTo>
                <a:lnTo>
                  <a:pt x="241" y="4"/>
                </a:lnTo>
                <a:lnTo>
                  <a:pt x="241" y="1"/>
                </a:lnTo>
                <a:lnTo>
                  <a:pt x="241" y="3"/>
                </a:lnTo>
                <a:lnTo>
                  <a:pt x="242" y="2"/>
                </a:lnTo>
                <a:lnTo>
                  <a:pt x="242" y="2"/>
                </a:lnTo>
                <a:lnTo>
                  <a:pt x="242" y="2"/>
                </a:lnTo>
                <a:lnTo>
                  <a:pt x="243" y="4"/>
                </a:lnTo>
                <a:lnTo>
                  <a:pt x="243" y="2"/>
                </a:lnTo>
                <a:lnTo>
                  <a:pt x="244" y="4"/>
                </a:lnTo>
                <a:lnTo>
                  <a:pt x="244" y="4"/>
                </a:lnTo>
                <a:lnTo>
                  <a:pt x="244" y="3"/>
                </a:lnTo>
                <a:lnTo>
                  <a:pt x="245" y="4"/>
                </a:lnTo>
                <a:lnTo>
                  <a:pt x="245" y="4"/>
                </a:lnTo>
                <a:lnTo>
                  <a:pt x="245" y="2"/>
                </a:lnTo>
                <a:lnTo>
                  <a:pt x="246" y="2"/>
                </a:lnTo>
                <a:lnTo>
                  <a:pt x="246" y="2"/>
                </a:lnTo>
                <a:lnTo>
                  <a:pt x="246" y="4"/>
                </a:lnTo>
                <a:lnTo>
                  <a:pt x="248" y="4"/>
                </a:lnTo>
                <a:lnTo>
                  <a:pt x="248" y="3"/>
                </a:lnTo>
                <a:lnTo>
                  <a:pt x="249" y="3"/>
                </a:lnTo>
                <a:lnTo>
                  <a:pt x="249" y="1"/>
                </a:lnTo>
                <a:lnTo>
                  <a:pt x="249" y="2"/>
                </a:lnTo>
                <a:lnTo>
                  <a:pt x="250" y="3"/>
                </a:lnTo>
                <a:lnTo>
                  <a:pt x="250" y="3"/>
                </a:lnTo>
                <a:lnTo>
                  <a:pt x="250" y="4"/>
                </a:lnTo>
                <a:lnTo>
                  <a:pt x="251" y="2"/>
                </a:lnTo>
                <a:lnTo>
                  <a:pt x="251" y="2"/>
                </a:lnTo>
                <a:lnTo>
                  <a:pt x="251" y="2"/>
                </a:lnTo>
                <a:lnTo>
                  <a:pt x="252" y="3"/>
                </a:lnTo>
                <a:lnTo>
                  <a:pt x="252" y="3"/>
                </a:lnTo>
                <a:lnTo>
                  <a:pt x="253" y="2"/>
                </a:lnTo>
                <a:lnTo>
                  <a:pt x="253" y="3"/>
                </a:lnTo>
                <a:lnTo>
                  <a:pt x="253" y="2"/>
                </a:lnTo>
                <a:lnTo>
                  <a:pt x="254" y="3"/>
                </a:lnTo>
                <a:lnTo>
                  <a:pt x="254" y="3"/>
                </a:lnTo>
                <a:lnTo>
                  <a:pt x="254" y="2"/>
                </a:lnTo>
                <a:lnTo>
                  <a:pt x="255" y="4"/>
                </a:lnTo>
                <a:lnTo>
                  <a:pt x="255" y="3"/>
                </a:lnTo>
                <a:lnTo>
                  <a:pt x="255" y="1"/>
                </a:lnTo>
                <a:lnTo>
                  <a:pt x="257" y="2"/>
                </a:lnTo>
                <a:lnTo>
                  <a:pt x="257" y="3"/>
                </a:lnTo>
                <a:lnTo>
                  <a:pt x="258" y="2"/>
                </a:lnTo>
                <a:lnTo>
                  <a:pt x="258" y="1"/>
                </a:lnTo>
                <a:lnTo>
                  <a:pt x="258" y="3"/>
                </a:lnTo>
                <a:lnTo>
                  <a:pt x="259" y="4"/>
                </a:lnTo>
                <a:lnTo>
                  <a:pt x="259" y="2"/>
                </a:lnTo>
                <a:lnTo>
                  <a:pt x="259" y="3"/>
                </a:lnTo>
                <a:lnTo>
                  <a:pt x="260" y="1"/>
                </a:lnTo>
                <a:lnTo>
                  <a:pt x="260" y="3"/>
                </a:lnTo>
                <a:lnTo>
                  <a:pt x="260" y="2"/>
                </a:lnTo>
                <a:lnTo>
                  <a:pt x="261" y="3"/>
                </a:lnTo>
                <a:lnTo>
                  <a:pt x="261" y="4"/>
                </a:lnTo>
                <a:lnTo>
                  <a:pt x="262" y="4"/>
                </a:lnTo>
                <a:lnTo>
                  <a:pt x="262" y="1"/>
                </a:lnTo>
                <a:lnTo>
                  <a:pt x="262" y="3"/>
                </a:lnTo>
                <a:lnTo>
                  <a:pt x="263" y="3"/>
                </a:lnTo>
                <a:lnTo>
                  <a:pt x="263" y="3"/>
                </a:lnTo>
                <a:lnTo>
                  <a:pt x="263" y="4"/>
                </a:lnTo>
                <a:lnTo>
                  <a:pt x="264" y="4"/>
                </a:lnTo>
                <a:lnTo>
                  <a:pt x="264" y="2"/>
                </a:lnTo>
                <a:lnTo>
                  <a:pt x="264" y="2"/>
                </a:lnTo>
                <a:lnTo>
                  <a:pt x="266" y="3"/>
                </a:lnTo>
                <a:lnTo>
                  <a:pt x="266" y="3"/>
                </a:lnTo>
                <a:lnTo>
                  <a:pt x="267" y="1"/>
                </a:lnTo>
                <a:lnTo>
                  <a:pt x="267" y="4"/>
                </a:lnTo>
                <a:lnTo>
                  <a:pt x="267" y="1"/>
                </a:lnTo>
                <a:lnTo>
                  <a:pt x="268" y="1"/>
                </a:lnTo>
                <a:lnTo>
                  <a:pt x="268" y="1"/>
                </a:lnTo>
                <a:lnTo>
                  <a:pt x="268" y="2"/>
                </a:lnTo>
                <a:lnTo>
                  <a:pt x="269" y="1"/>
                </a:lnTo>
                <a:lnTo>
                  <a:pt x="269" y="1"/>
                </a:lnTo>
                <a:lnTo>
                  <a:pt x="270" y="2"/>
                </a:lnTo>
                <a:lnTo>
                  <a:pt x="270" y="2"/>
                </a:lnTo>
                <a:lnTo>
                  <a:pt x="270" y="2"/>
                </a:lnTo>
                <a:lnTo>
                  <a:pt x="271" y="1"/>
                </a:lnTo>
                <a:lnTo>
                  <a:pt x="271" y="3"/>
                </a:lnTo>
                <a:lnTo>
                  <a:pt x="271" y="2"/>
                </a:lnTo>
                <a:lnTo>
                  <a:pt x="272" y="4"/>
                </a:lnTo>
                <a:lnTo>
                  <a:pt x="272" y="3"/>
                </a:lnTo>
                <a:lnTo>
                  <a:pt x="272" y="3"/>
                </a:lnTo>
                <a:lnTo>
                  <a:pt x="273" y="2"/>
                </a:lnTo>
                <a:lnTo>
                  <a:pt x="273" y="3"/>
                </a:lnTo>
                <a:lnTo>
                  <a:pt x="275" y="2"/>
                </a:lnTo>
                <a:lnTo>
                  <a:pt x="275" y="3"/>
                </a:lnTo>
                <a:lnTo>
                  <a:pt x="275" y="4"/>
                </a:lnTo>
                <a:lnTo>
                  <a:pt x="276" y="4"/>
                </a:lnTo>
                <a:lnTo>
                  <a:pt x="276" y="4"/>
                </a:lnTo>
                <a:lnTo>
                  <a:pt x="276" y="4"/>
                </a:lnTo>
                <a:lnTo>
                  <a:pt x="277" y="1"/>
                </a:lnTo>
                <a:lnTo>
                  <a:pt x="277" y="2"/>
                </a:lnTo>
                <a:lnTo>
                  <a:pt x="277" y="2"/>
                </a:lnTo>
                <a:lnTo>
                  <a:pt x="278" y="2"/>
                </a:lnTo>
                <a:lnTo>
                  <a:pt x="278" y="1"/>
                </a:lnTo>
                <a:lnTo>
                  <a:pt x="279" y="3"/>
                </a:lnTo>
                <a:lnTo>
                  <a:pt x="279" y="1"/>
                </a:lnTo>
                <a:lnTo>
                  <a:pt x="279" y="1"/>
                </a:lnTo>
                <a:lnTo>
                  <a:pt x="280" y="1"/>
                </a:lnTo>
                <a:lnTo>
                  <a:pt x="280" y="2"/>
                </a:lnTo>
                <a:lnTo>
                  <a:pt x="280" y="4"/>
                </a:lnTo>
                <a:lnTo>
                  <a:pt x="281" y="1"/>
                </a:lnTo>
                <a:lnTo>
                  <a:pt x="281" y="4"/>
                </a:lnTo>
                <a:lnTo>
                  <a:pt x="281" y="4"/>
                </a:lnTo>
                <a:lnTo>
                  <a:pt x="282" y="4"/>
                </a:lnTo>
                <a:lnTo>
                  <a:pt x="282" y="4"/>
                </a:lnTo>
                <a:lnTo>
                  <a:pt x="284" y="2"/>
                </a:lnTo>
                <a:lnTo>
                  <a:pt x="284" y="4"/>
                </a:lnTo>
                <a:lnTo>
                  <a:pt x="284" y="4"/>
                </a:lnTo>
                <a:lnTo>
                  <a:pt x="285" y="1"/>
                </a:lnTo>
                <a:lnTo>
                  <a:pt x="285" y="2"/>
                </a:lnTo>
                <a:lnTo>
                  <a:pt x="285" y="3"/>
                </a:lnTo>
                <a:lnTo>
                  <a:pt x="286" y="4"/>
                </a:lnTo>
                <a:lnTo>
                  <a:pt x="286" y="3"/>
                </a:lnTo>
                <a:lnTo>
                  <a:pt x="286" y="3"/>
                </a:lnTo>
                <a:lnTo>
                  <a:pt x="287" y="3"/>
                </a:lnTo>
                <a:lnTo>
                  <a:pt x="287" y="4"/>
                </a:lnTo>
                <a:lnTo>
                  <a:pt x="288" y="4"/>
                </a:lnTo>
                <a:lnTo>
                  <a:pt x="288" y="4"/>
                </a:lnTo>
                <a:lnTo>
                  <a:pt x="288" y="3"/>
                </a:lnTo>
                <a:lnTo>
                  <a:pt x="289" y="3"/>
                </a:lnTo>
                <a:lnTo>
                  <a:pt x="289" y="1"/>
                </a:lnTo>
                <a:lnTo>
                  <a:pt x="289" y="3"/>
                </a:lnTo>
                <a:lnTo>
                  <a:pt x="290" y="1"/>
                </a:lnTo>
                <a:lnTo>
                  <a:pt x="290" y="2"/>
                </a:lnTo>
                <a:lnTo>
                  <a:pt x="290" y="3"/>
                </a:lnTo>
                <a:lnTo>
                  <a:pt x="291" y="2"/>
                </a:lnTo>
                <a:lnTo>
                  <a:pt x="291" y="4"/>
                </a:lnTo>
                <a:lnTo>
                  <a:pt x="293" y="3"/>
                </a:lnTo>
                <a:lnTo>
                  <a:pt x="293" y="3"/>
                </a:lnTo>
                <a:lnTo>
                  <a:pt x="293" y="4"/>
                </a:lnTo>
                <a:lnTo>
                  <a:pt x="294" y="3"/>
                </a:lnTo>
                <a:lnTo>
                  <a:pt x="294" y="4"/>
                </a:lnTo>
                <a:lnTo>
                  <a:pt x="294" y="3"/>
                </a:lnTo>
                <a:lnTo>
                  <a:pt x="295" y="3"/>
                </a:lnTo>
                <a:lnTo>
                  <a:pt x="295" y="2"/>
                </a:lnTo>
                <a:lnTo>
                  <a:pt x="295" y="2"/>
                </a:lnTo>
                <a:lnTo>
                  <a:pt x="296" y="2"/>
                </a:lnTo>
                <a:lnTo>
                  <a:pt x="296" y="3"/>
                </a:lnTo>
                <a:lnTo>
                  <a:pt x="297" y="2"/>
                </a:lnTo>
                <a:lnTo>
                  <a:pt x="297" y="3"/>
                </a:lnTo>
                <a:lnTo>
                  <a:pt x="297" y="3"/>
                </a:lnTo>
                <a:lnTo>
                  <a:pt x="298" y="3"/>
                </a:lnTo>
                <a:lnTo>
                  <a:pt x="298" y="4"/>
                </a:lnTo>
                <a:lnTo>
                  <a:pt x="298" y="1"/>
                </a:lnTo>
                <a:lnTo>
                  <a:pt x="299" y="2"/>
                </a:lnTo>
                <a:lnTo>
                  <a:pt x="299" y="2"/>
                </a:lnTo>
                <a:lnTo>
                  <a:pt x="299" y="2"/>
                </a:lnTo>
                <a:lnTo>
                  <a:pt x="300" y="1"/>
                </a:lnTo>
                <a:lnTo>
                  <a:pt x="300" y="3"/>
                </a:lnTo>
                <a:lnTo>
                  <a:pt x="302" y="2"/>
                </a:lnTo>
                <a:lnTo>
                  <a:pt x="302" y="3"/>
                </a:lnTo>
                <a:lnTo>
                  <a:pt x="302" y="3"/>
                </a:lnTo>
                <a:lnTo>
                  <a:pt x="303" y="3"/>
                </a:lnTo>
                <a:lnTo>
                  <a:pt x="303" y="3"/>
                </a:lnTo>
                <a:lnTo>
                  <a:pt x="303" y="2"/>
                </a:lnTo>
                <a:lnTo>
                  <a:pt x="304" y="3"/>
                </a:lnTo>
                <a:lnTo>
                  <a:pt x="304" y="4"/>
                </a:lnTo>
                <a:lnTo>
                  <a:pt x="304" y="4"/>
                </a:lnTo>
                <a:lnTo>
                  <a:pt x="305" y="1"/>
                </a:lnTo>
                <a:lnTo>
                  <a:pt x="305" y="1"/>
                </a:lnTo>
                <a:lnTo>
                  <a:pt x="306" y="4"/>
                </a:lnTo>
                <a:lnTo>
                  <a:pt x="306" y="1"/>
                </a:lnTo>
                <a:lnTo>
                  <a:pt x="306" y="3"/>
                </a:lnTo>
                <a:lnTo>
                  <a:pt x="307" y="3"/>
                </a:lnTo>
                <a:lnTo>
                  <a:pt x="307" y="2"/>
                </a:lnTo>
                <a:lnTo>
                  <a:pt x="307" y="1"/>
                </a:lnTo>
                <a:lnTo>
                  <a:pt x="308" y="3"/>
                </a:lnTo>
                <a:lnTo>
                  <a:pt x="308" y="2"/>
                </a:lnTo>
                <a:lnTo>
                  <a:pt x="308" y="3"/>
                </a:lnTo>
                <a:lnTo>
                  <a:pt x="309" y="1"/>
                </a:lnTo>
                <a:lnTo>
                  <a:pt x="309" y="3"/>
                </a:lnTo>
                <a:lnTo>
                  <a:pt x="311" y="1"/>
                </a:lnTo>
                <a:lnTo>
                  <a:pt x="311" y="4"/>
                </a:lnTo>
                <a:lnTo>
                  <a:pt x="311" y="2"/>
                </a:lnTo>
                <a:lnTo>
                  <a:pt x="312" y="1"/>
                </a:lnTo>
                <a:lnTo>
                  <a:pt x="312" y="3"/>
                </a:lnTo>
                <a:lnTo>
                  <a:pt x="312" y="4"/>
                </a:lnTo>
                <a:lnTo>
                  <a:pt x="313" y="2"/>
                </a:lnTo>
                <a:lnTo>
                  <a:pt x="313" y="3"/>
                </a:lnTo>
                <a:lnTo>
                  <a:pt x="314" y="3"/>
                </a:lnTo>
                <a:lnTo>
                  <a:pt x="314" y="1"/>
                </a:lnTo>
                <a:lnTo>
                  <a:pt x="314" y="3"/>
                </a:lnTo>
                <a:lnTo>
                  <a:pt x="315" y="1"/>
                </a:lnTo>
                <a:lnTo>
                  <a:pt x="315" y="1"/>
                </a:lnTo>
                <a:lnTo>
                  <a:pt x="315" y="2"/>
                </a:lnTo>
                <a:lnTo>
                  <a:pt x="316" y="2"/>
                </a:lnTo>
                <a:lnTo>
                  <a:pt x="316" y="2"/>
                </a:lnTo>
                <a:lnTo>
                  <a:pt x="316" y="2"/>
                </a:lnTo>
                <a:lnTo>
                  <a:pt x="317" y="2"/>
                </a:lnTo>
                <a:lnTo>
                  <a:pt x="317" y="2"/>
                </a:lnTo>
                <a:lnTo>
                  <a:pt x="318" y="1"/>
                </a:lnTo>
                <a:lnTo>
                  <a:pt x="318" y="3"/>
                </a:lnTo>
                <a:lnTo>
                  <a:pt x="318" y="3"/>
                </a:lnTo>
                <a:lnTo>
                  <a:pt x="320" y="3"/>
                </a:lnTo>
                <a:lnTo>
                  <a:pt x="320" y="2"/>
                </a:lnTo>
                <a:lnTo>
                  <a:pt x="320" y="4"/>
                </a:lnTo>
                <a:lnTo>
                  <a:pt x="321" y="3"/>
                </a:lnTo>
                <a:lnTo>
                  <a:pt x="321" y="3"/>
                </a:lnTo>
                <a:lnTo>
                  <a:pt x="321" y="2"/>
                </a:lnTo>
                <a:lnTo>
                  <a:pt x="322" y="4"/>
                </a:lnTo>
                <a:lnTo>
                  <a:pt x="322" y="3"/>
                </a:lnTo>
                <a:lnTo>
                  <a:pt x="323" y="3"/>
                </a:lnTo>
                <a:lnTo>
                  <a:pt x="323" y="3"/>
                </a:lnTo>
                <a:lnTo>
                  <a:pt x="323" y="3"/>
                </a:lnTo>
                <a:lnTo>
                  <a:pt x="324" y="2"/>
                </a:lnTo>
                <a:lnTo>
                  <a:pt x="324" y="3"/>
                </a:lnTo>
                <a:lnTo>
                  <a:pt x="324" y="2"/>
                </a:lnTo>
                <a:lnTo>
                  <a:pt x="325" y="4"/>
                </a:lnTo>
                <a:lnTo>
                  <a:pt x="325" y="3"/>
                </a:lnTo>
                <a:lnTo>
                  <a:pt x="325" y="4"/>
                </a:lnTo>
                <a:lnTo>
                  <a:pt x="326" y="3"/>
                </a:lnTo>
                <a:lnTo>
                  <a:pt x="326" y="2"/>
                </a:lnTo>
                <a:lnTo>
                  <a:pt x="327" y="3"/>
                </a:lnTo>
                <a:lnTo>
                  <a:pt x="327" y="4"/>
                </a:lnTo>
                <a:lnTo>
                  <a:pt x="327" y="4"/>
                </a:lnTo>
                <a:lnTo>
                  <a:pt x="329" y="4"/>
                </a:lnTo>
                <a:lnTo>
                  <a:pt x="329" y="3"/>
                </a:lnTo>
                <a:lnTo>
                  <a:pt x="329" y="3"/>
                </a:lnTo>
                <a:lnTo>
                  <a:pt x="330" y="2"/>
                </a:lnTo>
                <a:lnTo>
                  <a:pt x="330" y="3"/>
                </a:lnTo>
                <a:lnTo>
                  <a:pt x="330" y="1"/>
                </a:lnTo>
                <a:lnTo>
                  <a:pt x="331" y="3"/>
                </a:lnTo>
                <a:lnTo>
                  <a:pt x="331" y="2"/>
                </a:lnTo>
                <a:lnTo>
                  <a:pt x="332" y="2"/>
                </a:lnTo>
                <a:lnTo>
                  <a:pt x="332" y="1"/>
                </a:lnTo>
                <a:lnTo>
                  <a:pt x="332" y="3"/>
                </a:lnTo>
                <a:lnTo>
                  <a:pt x="333" y="2"/>
                </a:lnTo>
                <a:lnTo>
                  <a:pt x="333" y="3"/>
                </a:lnTo>
                <a:lnTo>
                  <a:pt x="333" y="1"/>
                </a:lnTo>
                <a:lnTo>
                  <a:pt x="334" y="3"/>
                </a:lnTo>
                <a:lnTo>
                  <a:pt x="334" y="3"/>
                </a:lnTo>
                <a:lnTo>
                  <a:pt x="334" y="2"/>
                </a:lnTo>
                <a:lnTo>
                  <a:pt x="335" y="2"/>
                </a:lnTo>
                <a:lnTo>
                  <a:pt x="335" y="3"/>
                </a:lnTo>
                <a:lnTo>
                  <a:pt x="336" y="1"/>
                </a:lnTo>
                <a:lnTo>
                  <a:pt x="336" y="3"/>
                </a:lnTo>
                <a:lnTo>
                  <a:pt x="336" y="4"/>
                </a:lnTo>
                <a:lnTo>
                  <a:pt x="338" y="2"/>
                </a:lnTo>
                <a:lnTo>
                  <a:pt x="338" y="2"/>
                </a:lnTo>
                <a:lnTo>
                  <a:pt x="338" y="4"/>
                </a:lnTo>
                <a:lnTo>
                  <a:pt x="339" y="3"/>
                </a:lnTo>
                <a:lnTo>
                  <a:pt x="339" y="3"/>
                </a:lnTo>
                <a:lnTo>
                  <a:pt x="339" y="1"/>
                </a:lnTo>
                <a:lnTo>
                  <a:pt x="340" y="1"/>
                </a:lnTo>
                <a:lnTo>
                  <a:pt x="340" y="3"/>
                </a:lnTo>
                <a:lnTo>
                  <a:pt x="341" y="3"/>
                </a:lnTo>
                <a:lnTo>
                  <a:pt x="341" y="2"/>
                </a:lnTo>
                <a:lnTo>
                  <a:pt x="341" y="2"/>
                </a:lnTo>
                <a:lnTo>
                  <a:pt x="342" y="3"/>
                </a:lnTo>
                <a:lnTo>
                  <a:pt x="342" y="1"/>
                </a:lnTo>
                <a:lnTo>
                  <a:pt x="342" y="2"/>
                </a:lnTo>
                <a:lnTo>
                  <a:pt x="343" y="2"/>
                </a:lnTo>
                <a:lnTo>
                  <a:pt x="343" y="4"/>
                </a:lnTo>
                <a:lnTo>
                  <a:pt x="343" y="3"/>
                </a:lnTo>
                <a:lnTo>
                  <a:pt x="344" y="3"/>
                </a:lnTo>
                <a:lnTo>
                  <a:pt x="344" y="3"/>
                </a:lnTo>
                <a:lnTo>
                  <a:pt x="345" y="2"/>
                </a:lnTo>
                <a:lnTo>
                  <a:pt x="345" y="2"/>
                </a:lnTo>
                <a:lnTo>
                  <a:pt x="345" y="4"/>
                </a:lnTo>
                <a:lnTo>
                  <a:pt x="347" y="3"/>
                </a:lnTo>
                <a:lnTo>
                  <a:pt x="347" y="1"/>
                </a:lnTo>
                <a:lnTo>
                  <a:pt x="347" y="3"/>
                </a:lnTo>
                <a:lnTo>
                  <a:pt x="348" y="1"/>
                </a:lnTo>
                <a:lnTo>
                  <a:pt x="348" y="4"/>
                </a:lnTo>
                <a:lnTo>
                  <a:pt x="348" y="3"/>
                </a:lnTo>
                <a:lnTo>
                  <a:pt x="349" y="2"/>
                </a:lnTo>
                <a:lnTo>
                  <a:pt x="349" y="2"/>
                </a:lnTo>
                <a:lnTo>
                  <a:pt x="350" y="1"/>
                </a:lnTo>
                <a:lnTo>
                  <a:pt x="350" y="4"/>
                </a:lnTo>
                <a:lnTo>
                  <a:pt x="350" y="3"/>
                </a:lnTo>
                <a:lnTo>
                  <a:pt x="351" y="4"/>
                </a:lnTo>
                <a:lnTo>
                  <a:pt x="351" y="2"/>
                </a:lnTo>
                <a:lnTo>
                  <a:pt x="351" y="4"/>
                </a:lnTo>
                <a:lnTo>
                  <a:pt x="352" y="3"/>
                </a:lnTo>
                <a:lnTo>
                  <a:pt x="352" y="3"/>
                </a:lnTo>
                <a:lnTo>
                  <a:pt x="352" y="4"/>
                </a:lnTo>
                <a:lnTo>
                  <a:pt x="353" y="1"/>
                </a:lnTo>
                <a:lnTo>
                  <a:pt x="353" y="2"/>
                </a:lnTo>
                <a:lnTo>
                  <a:pt x="354" y="3"/>
                </a:lnTo>
                <a:lnTo>
                  <a:pt x="354" y="1"/>
                </a:lnTo>
                <a:lnTo>
                  <a:pt x="354" y="2"/>
                </a:lnTo>
                <a:lnTo>
                  <a:pt x="356" y="1"/>
                </a:lnTo>
                <a:lnTo>
                  <a:pt x="356" y="4"/>
                </a:lnTo>
                <a:lnTo>
                  <a:pt x="356" y="4"/>
                </a:lnTo>
                <a:lnTo>
                  <a:pt x="357" y="2"/>
                </a:lnTo>
                <a:lnTo>
                  <a:pt x="357" y="4"/>
                </a:lnTo>
                <a:lnTo>
                  <a:pt x="358" y="4"/>
                </a:lnTo>
                <a:lnTo>
                  <a:pt x="358" y="4"/>
                </a:lnTo>
                <a:lnTo>
                  <a:pt x="358" y="2"/>
                </a:lnTo>
                <a:lnTo>
                  <a:pt x="359" y="4"/>
                </a:lnTo>
                <a:lnTo>
                  <a:pt x="359" y="4"/>
                </a:lnTo>
                <a:lnTo>
                  <a:pt x="359" y="3"/>
                </a:lnTo>
                <a:lnTo>
                  <a:pt x="360" y="3"/>
                </a:lnTo>
                <a:lnTo>
                  <a:pt x="360" y="4"/>
                </a:lnTo>
                <a:lnTo>
                  <a:pt x="360" y="0"/>
                </a:lnTo>
                <a:lnTo>
                  <a:pt x="361" y="3"/>
                </a:lnTo>
                <a:lnTo>
                  <a:pt x="361" y="3"/>
                </a:lnTo>
                <a:lnTo>
                  <a:pt x="362" y="2"/>
                </a:lnTo>
                <a:lnTo>
                  <a:pt x="362" y="3"/>
                </a:lnTo>
                <a:lnTo>
                  <a:pt x="362" y="3"/>
                </a:lnTo>
                <a:lnTo>
                  <a:pt x="363" y="3"/>
                </a:lnTo>
                <a:lnTo>
                  <a:pt x="363" y="4"/>
                </a:lnTo>
                <a:lnTo>
                  <a:pt x="363" y="3"/>
                </a:lnTo>
                <a:lnTo>
                  <a:pt x="365" y="4"/>
                </a:lnTo>
                <a:lnTo>
                  <a:pt x="365" y="2"/>
                </a:lnTo>
                <a:lnTo>
                  <a:pt x="365" y="2"/>
                </a:lnTo>
                <a:lnTo>
                  <a:pt x="366" y="4"/>
                </a:lnTo>
                <a:lnTo>
                  <a:pt x="366" y="2"/>
                </a:lnTo>
                <a:lnTo>
                  <a:pt x="367" y="1"/>
                </a:lnTo>
                <a:lnTo>
                  <a:pt x="367" y="4"/>
                </a:lnTo>
                <a:lnTo>
                  <a:pt x="367" y="3"/>
                </a:lnTo>
                <a:lnTo>
                  <a:pt x="368" y="3"/>
                </a:lnTo>
                <a:lnTo>
                  <a:pt x="368" y="3"/>
                </a:lnTo>
                <a:lnTo>
                  <a:pt x="368" y="2"/>
                </a:lnTo>
                <a:lnTo>
                  <a:pt x="369" y="3"/>
                </a:lnTo>
                <a:lnTo>
                  <a:pt x="369" y="3"/>
                </a:lnTo>
                <a:lnTo>
                  <a:pt x="369" y="2"/>
                </a:lnTo>
                <a:lnTo>
                  <a:pt x="370" y="3"/>
                </a:lnTo>
                <a:lnTo>
                  <a:pt x="370" y="3"/>
                </a:lnTo>
                <a:lnTo>
                  <a:pt x="371" y="3"/>
                </a:lnTo>
                <a:lnTo>
                  <a:pt x="371" y="3"/>
                </a:lnTo>
                <a:lnTo>
                  <a:pt x="371" y="4"/>
                </a:lnTo>
                <a:lnTo>
                  <a:pt x="372" y="3"/>
                </a:lnTo>
                <a:lnTo>
                  <a:pt x="372" y="4"/>
                </a:lnTo>
                <a:lnTo>
                  <a:pt x="372" y="3"/>
                </a:lnTo>
                <a:lnTo>
                  <a:pt x="374" y="3"/>
                </a:lnTo>
                <a:lnTo>
                  <a:pt x="374" y="4"/>
                </a:lnTo>
                <a:lnTo>
                  <a:pt x="374" y="3"/>
                </a:lnTo>
                <a:lnTo>
                  <a:pt x="375" y="2"/>
                </a:lnTo>
                <a:lnTo>
                  <a:pt x="375" y="2"/>
                </a:lnTo>
                <a:lnTo>
                  <a:pt x="376" y="2"/>
                </a:lnTo>
                <a:lnTo>
                  <a:pt x="376" y="3"/>
                </a:lnTo>
                <a:lnTo>
                  <a:pt x="376" y="4"/>
                </a:lnTo>
                <a:lnTo>
                  <a:pt x="377" y="2"/>
                </a:lnTo>
                <a:lnTo>
                  <a:pt x="377" y="3"/>
                </a:lnTo>
                <a:lnTo>
                  <a:pt x="377" y="3"/>
                </a:lnTo>
                <a:lnTo>
                  <a:pt x="378" y="3"/>
                </a:lnTo>
                <a:lnTo>
                  <a:pt x="378" y="2"/>
                </a:lnTo>
                <a:lnTo>
                  <a:pt x="378" y="3"/>
                </a:lnTo>
                <a:lnTo>
                  <a:pt x="379" y="2"/>
                </a:lnTo>
                <a:lnTo>
                  <a:pt x="379" y="3"/>
                </a:lnTo>
                <a:lnTo>
                  <a:pt x="380" y="3"/>
                </a:lnTo>
                <a:lnTo>
                  <a:pt x="380" y="2"/>
                </a:lnTo>
                <a:lnTo>
                  <a:pt x="380" y="3"/>
                </a:lnTo>
                <a:lnTo>
                  <a:pt x="381" y="2"/>
                </a:lnTo>
                <a:lnTo>
                  <a:pt x="381" y="2"/>
                </a:lnTo>
                <a:lnTo>
                  <a:pt x="381" y="2"/>
                </a:lnTo>
                <a:lnTo>
                  <a:pt x="383" y="2"/>
                </a:lnTo>
                <a:lnTo>
                  <a:pt x="383" y="1"/>
                </a:lnTo>
                <a:lnTo>
                  <a:pt x="383" y="2"/>
                </a:lnTo>
                <a:lnTo>
                  <a:pt x="384" y="2"/>
                </a:lnTo>
                <a:lnTo>
                  <a:pt x="384" y="2"/>
                </a:lnTo>
                <a:lnTo>
                  <a:pt x="385" y="3"/>
                </a:lnTo>
                <a:lnTo>
                  <a:pt x="385" y="3"/>
                </a:lnTo>
                <a:lnTo>
                  <a:pt x="385" y="1"/>
                </a:lnTo>
                <a:lnTo>
                  <a:pt x="386" y="1"/>
                </a:lnTo>
                <a:lnTo>
                  <a:pt x="386" y="2"/>
                </a:lnTo>
                <a:lnTo>
                  <a:pt x="386" y="1"/>
                </a:lnTo>
                <a:lnTo>
                  <a:pt x="387" y="3"/>
                </a:lnTo>
                <a:lnTo>
                  <a:pt x="387" y="2"/>
                </a:lnTo>
                <a:lnTo>
                  <a:pt x="387" y="3"/>
                </a:lnTo>
                <a:lnTo>
                  <a:pt x="388" y="3"/>
                </a:lnTo>
                <a:lnTo>
                  <a:pt x="388" y="2"/>
                </a:lnTo>
                <a:lnTo>
                  <a:pt x="389" y="1"/>
                </a:lnTo>
                <a:lnTo>
                  <a:pt x="389" y="2"/>
                </a:lnTo>
                <a:lnTo>
                  <a:pt x="389" y="1"/>
                </a:lnTo>
                <a:lnTo>
                  <a:pt x="390" y="3"/>
                </a:lnTo>
                <a:lnTo>
                  <a:pt x="390" y="3"/>
                </a:lnTo>
                <a:lnTo>
                  <a:pt x="390" y="3"/>
                </a:lnTo>
                <a:lnTo>
                  <a:pt x="392" y="1"/>
                </a:lnTo>
                <a:lnTo>
                  <a:pt x="392" y="3"/>
                </a:lnTo>
                <a:lnTo>
                  <a:pt x="392" y="3"/>
                </a:lnTo>
                <a:lnTo>
                  <a:pt x="393" y="4"/>
                </a:lnTo>
                <a:lnTo>
                  <a:pt x="393" y="2"/>
                </a:lnTo>
                <a:lnTo>
                  <a:pt x="394" y="1"/>
                </a:lnTo>
                <a:lnTo>
                  <a:pt x="394" y="2"/>
                </a:lnTo>
                <a:lnTo>
                  <a:pt x="394" y="1"/>
                </a:lnTo>
                <a:lnTo>
                  <a:pt x="395" y="4"/>
                </a:lnTo>
                <a:lnTo>
                  <a:pt x="395" y="4"/>
                </a:lnTo>
                <a:lnTo>
                  <a:pt x="395" y="3"/>
                </a:lnTo>
                <a:lnTo>
                  <a:pt x="396" y="3"/>
                </a:lnTo>
                <a:lnTo>
                  <a:pt x="396" y="1"/>
                </a:lnTo>
                <a:lnTo>
                  <a:pt x="396" y="2"/>
                </a:lnTo>
                <a:lnTo>
                  <a:pt x="397" y="1"/>
                </a:lnTo>
                <a:lnTo>
                  <a:pt x="397" y="3"/>
                </a:lnTo>
                <a:lnTo>
                  <a:pt x="398" y="2"/>
                </a:lnTo>
                <a:lnTo>
                  <a:pt x="398" y="2"/>
                </a:lnTo>
                <a:lnTo>
                  <a:pt x="398" y="3"/>
                </a:lnTo>
                <a:lnTo>
                  <a:pt x="399" y="3"/>
                </a:lnTo>
                <a:lnTo>
                  <a:pt x="399" y="2"/>
                </a:lnTo>
                <a:lnTo>
                  <a:pt x="399" y="3"/>
                </a:lnTo>
                <a:lnTo>
                  <a:pt x="401" y="1"/>
                </a:lnTo>
                <a:lnTo>
                  <a:pt x="401" y="1"/>
                </a:lnTo>
                <a:lnTo>
                  <a:pt x="402" y="4"/>
                </a:lnTo>
                <a:lnTo>
                  <a:pt x="402" y="4"/>
                </a:lnTo>
                <a:lnTo>
                  <a:pt x="402" y="4"/>
                </a:lnTo>
                <a:lnTo>
                  <a:pt x="403" y="4"/>
                </a:lnTo>
                <a:lnTo>
                  <a:pt x="403" y="3"/>
                </a:lnTo>
                <a:lnTo>
                  <a:pt x="403" y="4"/>
                </a:lnTo>
                <a:lnTo>
                  <a:pt x="404" y="2"/>
                </a:lnTo>
                <a:lnTo>
                  <a:pt x="404" y="2"/>
                </a:lnTo>
                <a:lnTo>
                  <a:pt x="404" y="3"/>
                </a:lnTo>
                <a:lnTo>
                  <a:pt x="405" y="4"/>
                </a:lnTo>
                <a:lnTo>
                  <a:pt x="405" y="2"/>
                </a:lnTo>
                <a:lnTo>
                  <a:pt x="406" y="3"/>
                </a:lnTo>
                <a:lnTo>
                  <a:pt x="406" y="2"/>
                </a:lnTo>
                <a:lnTo>
                  <a:pt x="406" y="3"/>
                </a:lnTo>
                <a:lnTo>
                  <a:pt x="407" y="2"/>
                </a:lnTo>
                <a:lnTo>
                  <a:pt x="407" y="3"/>
                </a:lnTo>
                <a:lnTo>
                  <a:pt x="407" y="3"/>
                </a:lnTo>
                <a:lnTo>
                  <a:pt x="408" y="4"/>
                </a:lnTo>
                <a:lnTo>
                  <a:pt x="408" y="3"/>
                </a:lnTo>
                <a:lnTo>
                  <a:pt x="408" y="3"/>
                </a:lnTo>
                <a:lnTo>
                  <a:pt x="410" y="3"/>
                </a:lnTo>
                <a:lnTo>
                  <a:pt x="410" y="2"/>
                </a:lnTo>
                <a:lnTo>
                  <a:pt x="411" y="2"/>
                </a:lnTo>
                <a:lnTo>
                  <a:pt x="411" y="3"/>
                </a:lnTo>
                <a:lnTo>
                  <a:pt x="411" y="2"/>
                </a:lnTo>
                <a:lnTo>
                  <a:pt x="412" y="2"/>
                </a:lnTo>
                <a:lnTo>
                  <a:pt x="412" y="2"/>
                </a:lnTo>
                <a:lnTo>
                  <a:pt x="412" y="2"/>
                </a:lnTo>
                <a:lnTo>
                  <a:pt x="413" y="4"/>
                </a:lnTo>
                <a:lnTo>
                  <a:pt x="413" y="4"/>
                </a:lnTo>
                <a:lnTo>
                  <a:pt x="413" y="2"/>
                </a:lnTo>
                <a:lnTo>
                  <a:pt x="414" y="2"/>
                </a:lnTo>
                <a:lnTo>
                  <a:pt x="414" y="3"/>
                </a:lnTo>
                <a:lnTo>
                  <a:pt x="415" y="4"/>
                </a:lnTo>
                <a:lnTo>
                  <a:pt x="415" y="3"/>
                </a:lnTo>
                <a:lnTo>
                  <a:pt x="415" y="3"/>
                </a:lnTo>
                <a:lnTo>
                  <a:pt x="416" y="3"/>
                </a:lnTo>
                <a:lnTo>
                  <a:pt x="416" y="2"/>
                </a:lnTo>
                <a:lnTo>
                  <a:pt x="416" y="2"/>
                </a:lnTo>
                <a:lnTo>
                  <a:pt x="417" y="4"/>
                </a:lnTo>
                <a:lnTo>
                  <a:pt x="417" y="2"/>
                </a:lnTo>
                <a:lnTo>
                  <a:pt x="417" y="2"/>
                </a:lnTo>
                <a:lnTo>
                  <a:pt x="419" y="2"/>
                </a:lnTo>
                <a:lnTo>
                  <a:pt x="419" y="3"/>
                </a:lnTo>
                <a:lnTo>
                  <a:pt x="420" y="1"/>
                </a:lnTo>
                <a:lnTo>
                  <a:pt x="420" y="2"/>
                </a:lnTo>
                <a:lnTo>
                  <a:pt x="420" y="2"/>
                </a:lnTo>
                <a:lnTo>
                  <a:pt x="421" y="3"/>
                </a:lnTo>
                <a:lnTo>
                  <a:pt x="421" y="1"/>
                </a:lnTo>
                <a:lnTo>
                  <a:pt x="421" y="2"/>
                </a:lnTo>
                <a:lnTo>
                  <a:pt x="422" y="3"/>
                </a:lnTo>
                <a:lnTo>
                  <a:pt x="422" y="2"/>
                </a:lnTo>
                <a:lnTo>
                  <a:pt x="422" y="3"/>
                </a:lnTo>
                <a:lnTo>
                  <a:pt x="423" y="2"/>
                </a:lnTo>
                <a:lnTo>
                  <a:pt x="423" y="2"/>
                </a:lnTo>
                <a:lnTo>
                  <a:pt x="424" y="3"/>
                </a:lnTo>
                <a:lnTo>
                  <a:pt x="424" y="3"/>
                </a:lnTo>
                <a:lnTo>
                  <a:pt x="424" y="3"/>
                </a:lnTo>
                <a:lnTo>
                  <a:pt x="425" y="3"/>
                </a:lnTo>
                <a:lnTo>
                  <a:pt x="425" y="2"/>
                </a:lnTo>
                <a:lnTo>
                  <a:pt x="425" y="3"/>
                </a:lnTo>
                <a:lnTo>
                  <a:pt x="426" y="2"/>
                </a:lnTo>
                <a:lnTo>
                  <a:pt x="426" y="2"/>
                </a:lnTo>
                <a:lnTo>
                  <a:pt x="426" y="2"/>
                </a:lnTo>
                <a:lnTo>
                  <a:pt x="427" y="1"/>
                </a:lnTo>
                <a:lnTo>
                  <a:pt x="427" y="4"/>
                </a:lnTo>
                <a:lnTo>
                  <a:pt x="429" y="3"/>
                </a:lnTo>
                <a:lnTo>
                  <a:pt x="429" y="3"/>
                </a:lnTo>
                <a:lnTo>
                  <a:pt x="429" y="2"/>
                </a:lnTo>
                <a:lnTo>
                  <a:pt x="430" y="2"/>
                </a:lnTo>
                <a:lnTo>
                  <a:pt x="430" y="3"/>
                </a:lnTo>
                <a:lnTo>
                  <a:pt x="430" y="2"/>
                </a:lnTo>
                <a:lnTo>
                  <a:pt x="431" y="3"/>
                </a:lnTo>
                <a:lnTo>
                  <a:pt x="431" y="3"/>
                </a:lnTo>
                <a:lnTo>
                  <a:pt x="431" y="1"/>
                </a:lnTo>
                <a:lnTo>
                  <a:pt x="432" y="3"/>
                </a:lnTo>
                <a:lnTo>
                  <a:pt x="432" y="4"/>
                </a:lnTo>
                <a:lnTo>
                  <a:pt x="433" y="3"/>
                </a:lnTo>
                <a:lnTo>
                  <a:pt x="433" y="2"/>
                </a:lnTo>
                <a:lnTo>
                  <a:pt x="433" y="2"/>
                </a:lnTo>
                <a:lnTo>
                  <a:pt x="434" y="2"/>
                </a:lnTo>
                <a:lnTo>
                  <a:pt x="434" y="4"/>
                </a:lnTo>
                <a:lnTo>
                  <a:pt x="434" y="3"/>
                </a:lnTo>
                <a:lnTo>
                  <a:pt x="435" y="2"/>
                </a:lnTo>
                <a:lnTo>
                  <a:pt x="435" y="3"/>
                </a:lnTo>
                <a:lnTo>
                  <a:pt x="435" y="3"/>
                </a:lnTo>
                <a:lnTo>
                  <a:pt x="436" y="3"/>
                </a:lnTo>
                <a:lnTo>
                  <a:pt x="436" y="2"/>
                </a:lnTo>
                <a:lnTo>
                  <a:pt x="438" y="2"/>
                </a:lnTo>
                <a:lnTo>
                  <a:pt x="438" y="3"/>
                </a:lnTo>
                <a:lnTo>
                  <a:pt x="438" y="4"/>
                </a:lnTo>
                <a:lnTo>
                  <a:pt x="439" y="4"/>
                </a:lnTo>
                <a:lnTo>
                  <a:pt x="439" y="3"/>
                </a:lnTo>
                <a:lnTo>
                  <a:pt x="439" y="4"/>
                </a:lnTo>
                <a:lnTo>
                  <a:pt x="440" y="4"/>
                </a:lnTo>
                <a:lnTo>
                  <a:pt x="440" y="4"/>
                </a:lnTo>
                <a:lnTo>
                  <a:pt x="440" y="2"/>
                </a:lnTo>
                <a:lnTo>
                  <a:pt x="441" y="4"/>
                </a:lnTo>
                <a:lnTo>
                  <a:pt x="441" y="4"/>
                </a:lnTo>
                <a:lnTo>
                  <a:pt x="442" y="4"/>
                </a:lnTo>
                <a:lnTo>
                  <a:pt x="442" y="2"/>
                </a:lnTo>
                <a:lnTo>
                  <a:pt x="442" y="2"/>
                </a:lnTo>
                <a:lnTo>
                  <a:pt x="443" y="1"/>
                </a:lnTo>
                <a:lnTo>
                  <a:pt x="443" y="2"/>
                </a:lnTo>
                <a:lnTo>
                  <a:pt x="443" y="1"/>
                </a:lnTo>
                <a:lnTo>
                  <a:pt x="444" y="2"/>
                </a:lnTo>
                <a:lnTo>
                  <a:pt x="444" y="3"/>
                </a:lnTo>
                <a:lnTo>
                  <a:pt x="445" y="4"/>
                </a:lnTo>
                <a:lnTo>
                  <a:pt x="445" y="4"/>
                </a:lnTo>
                <a:lnTo>
                  <a:pt x="445" y="3"/>
                </a:lnTo>
                <a:lnTo>
                  <a:pt x="447" y="3"/>
                </a:lnTo>
                <a:lnTo>
                  <a:pt x="447" y="3"/>
                </a:lnTo>
                <a:lnTo>
                  <a:pt x="447" y="4"/>
                </a:lnTo>
                <a:lnTo>
                  <a:pt x="448" y="4"/>
                </a:lnTo>
                <a:lnTo>
                  <a:pt x="448" y="3"/>
                </a:lnTo>
                <a:lnTo>
                  <a:pt x="448" y="3"/>
                </a:lnTo>
                <a:lnTo>
                  <a:pt x="449" y="4"/>
                </a:lnTo>
                <a:lnTo>
                  <a:pt x="449" y="2"/>
                </a:lnTo>
                <a:lnTo>
                  <a:pt x="450" y="3"/>
                </a:lnTo>
                <a:lnTo>
                  <a:pt x="450" y="3"/>
                </a:lnTo>
                <a:lnTo>
                  <a:pt x="450" y="3"/>
                </a:lnTo>
                <a:lnTo>
                  <a:pt x="451" y="3"/>
                </a:lnTo>
                <a:lnTo>
                  <a:pt x="451" y="4"/>
                </a:lnTo>
                <a:lnTo>
                  <a:pt x="451" y="4"/>
                </a:lnTo>
                <a:lnTo>
                  <a:pt x="452" y="4"/>
                </a:lnTo>
                <a:lnTo>
                  <a:pt x="452" y="4"/>
                </a:lnTo>
                <a:lnTo>
                  <a:pt x="452" y="3"/>
                </a:lnTo>
                <a:lnTo>
                  <a:pt x="453" y="3"/>
                </a:lnTo>
                <a:lnTo>
                  <a:pt x="453" y="3"/>
                </a:lnTo>
                <a:lnTo>
                  <a:pt x="454" y="3"/>
                </a:lnTo>
                <a:lnTo>
                  <a:pt x="454" y="3"/>
                </a:lnTo>
                <a:lnTo>
                  <a:pt x="454" y="2"/>
                </a:lnTo>
                <a:lnTo>
                  <a:pt x="456" y="4"/>
                </a:lnTo>
                <a:lnTo>
                  <a:pt x="456" y="3"/>
                </a:lnTo>
                <a:lnTo>
                  <a:pt x="456" y="3"/>
                </a:lnTo>
                <a:lnTo>
                  <a:pt x="457" y="3"/>
                </a:lnTo>
                <a:lnTo>
                  <a:pt x="457" y="4"/>
                </a:lnTo>
                <a:lnTo>
                  <a:pt x="457" y="3"/>
                </a:lnTo>
                <a:lnTo>
                  <a:pt x="458" y="3"/>
                </a:lnTo>
                <a:lnTo>
                  <a:pt x="458" y="4"/>
                </a:lnTo>
                <a:lnTo>
                  <a:pt x="459" y="3"/>
                </a:lnTo>
                <a:lnTo>
                  <a:pt x="459" y="2"/>
                </a:lnTo>
                <a:lnTo>
                  <a:pt x="459" y="3"/>
                </a:lnTo>
                <a:lnTo>
                  <a:pt x="460" y="2"/>
                </a:lnTo>
                <a:lnTo>
                  <a:pt x="460" y="2"/>
                </a:lnTo>
                <a:lnTo>
                  <a:pt x="460" y="2"/>
                </a:lnTo>
                <a:lnTo>
                  <a:pt x="461" y="1"/>
                </a:lnTo>
                <a:lnTo>
                  <a:pt x="461" y="2"/>
                </a:lnTo>
                <a:lnTo>
                  <a:pt x="461" y="3"/>
                </a:lnTo>
                <a:lnTo>
                  <a:pt x="462" y="3"/>
                </a:lnTo>
                <a:lnTo>
                  <a:pt x="462" y="2"/>
                </a:lnTo>
                <a:lnTo>
                  <a:pt x="463" y="2"/>
                </a:lnTo>
                <a:lnTo>
                  <a:pt x="463" y="3"/>
                </a:lnTo>
                <a:lnTo>
                  <a:pt x="463" y="1"/>
                </a:lnTo>
                <a:lnTo>
                  <a:pt x="465" y="1"/>
                </a:lnTo>
                <a:lnTo>
                  <a:pt x="465" y="2"/>
                </a:lnTo>
                <a:lnTo>
                  <a:pt x="465" y="2"/>
                </a:lnTo>
                <a:lnTo>
                  <a:pt x="466" y="1"/>
                </a:lnTo>
                <a:lnTo>
                  <a:pt x="466" y="3"/>
                </a:lnTo>
                <a:lnTo>
                  <a:pt x="466" y="4"/>
                </a:lnTo>
                <a:lnTo>
                  <a:pt x="467" y="4"/>
                </a:lnTo>
                <a:lnTo>
                  <a:pt x="467" y="2"/>
                </a:lnTo>
                <a:lnTo>
                  <a:pt x="468" y="2"/>
                </a:lnTo>
                <a:lnTo>
                  <a:pt x="468" y="2"/>
                </a:lnTo>
                <a:lnTo>
                  <a:pt x="468" y="1"/>
                </a:lnTo>
                <a:lnTo>
                  <a:pt x="469" y="1"/>
                </a:lnTo>
                <a:lnTo>
                  <a:pt x="469" y="2"/>
                </a:lnTo>
                <a:lnTo>
                  <a:pt x="469" y="2"/>
                </a:lnTo>
                <a:lnTo>
                  <a:pt x="470" y="3"/>
                </a:lnTo>
                <a:lnTo>
                  <a:pt x="470" y="2"/>
                </a:lnTo>
                <a:lnTo>
                  <a:pt x="470" y="2"/>
                </a:lnTo>
                <a:lnTo>
                  <a:pt x="471" y="2"/>
                </a:lnTo>
                <a:lnTo>
                  <a:pt x="471" y="3"/>
                </a:lnTo>
                <a:lnTo>
                  <a:pt x="472" y="3"/>
                </a:lnTo>
                <a:lnTo>
                  <a:pt x="472" y="3"/>
                </a:lnTo>
                <a:lnTo>
                  <a:pt x="472" y="3"/>
                </a:lnTo>
                <a:lnTo>
                  <a:pt x="474" y="3"/>
                </a:lnTo>
                <a:lnTo>
                  <a:pt x="474" y="3"/>
                </a:lnTo>
                <a:lnTo>
                  <a:pt x="474" y="2"/>
                </a:lnTo>
                <a:lnTo>
                  <a:pt x="475" y="3"/>
                </a:lnTo>
                <a:lnTo>
                  <a:pt x="475" y="2"/>
                </a:lnTo>
                <a:lnTo>
                  <a:pt x="475" y="3"/>
                </a:lnTo>
                <a:lnTo>
                  <a:pt x="476" y="2"/>
                </a:lnTo>
                <a:lnTo>
                  <a:pt x="476" y="2"/>
                </a:lnTo>
                <a:lnTo>
                  <a:pt x="477" y="1"/>
                </a:lnTo>
                <a:lnTo>
                  <a:pt x="477" y="2"/>
                </a:lnTo>
                <a:lnTo>
                  <a:pt x="477" y="4"/>
                </a:lnTo>
                <a:lnTo>
                  <a:pt x="478" y="3"/>
                </a:lnTo>
                <a:lnTo>
                  <a:pt x="478" y="2"/>
                </a:lnTo>
                <a:lnTo>
                  <a:pt x="478" y="3"/>
                </a:lnTo>
                <a:lnTo>
                  <a:pt x="479" y="3"/>
                </a:lnTo>
                <a:lnTo>
                  <a:pt x="479" y="0"/>
                </a:lnTo>
                <a:lnTo>
                  <a:pt x="479" y="2"/>
                </a:lnTo>
                <a:lnTo>
                  <a:pt x="480" y="3"/>
                </a:lnTo>
                <a:lnTo>
                  <a:pt x="480" y="3"/>
                </a:lnTo>
                <a:lnTo>
                  <a:pt x="481" y="2"/>
                </a:lnTo>
                <a:lnTo>
                  <a:pt x="481" y="2"/>
                </a:lnTo>
                <a:lnTo>
                  <a:pt x="481" y="1"/>
                </a:lnTo>
                <a:lnTo>
                  <a:pt x="483" y="3"/>
                </a:lnTo>
                <a:lnTo>
                  <a:pt x="483" y="2"/>
                </a:lnTo>
                <a:lnTo>
                  <a:pt x="483" y="2"/>
                </a:lnTo>
                <a:lnTo>
                  <a:pt x="484" y="3"/>
                </a:lnTo>
                <a:lnTo>
                  <a:pt x="484" y="3"/>
                </a:lnTo>
                <a:lnTo>
                  <a:pt x="485" y="3"/>
                </a:lnTo>
                <a:lnTo>
                  <a:pt x="485" y="4"/>
                </a:lnTo>
                <a:lnTo>
                  <a:pt x="485" y="2"/>
                </a:lnTo>
                <a:lnTo>
                  <a:pt x="486" y="2"/>
                </a:lnTo>
                <a:lnTo>
                  <a:pt x="486" y="2"/>
                </a:lnTo>
                <a:lnTo>
                  <a:pt x="486" y="3"/>
                </a:lnTo>
                <a:lnTo>
                  <a:pt x="487" y="3"/>
                </a:lnTo>
                <a:lnTo>
                  <a:pt x="487" y="3"/>
                </a:lnTo>
                <a:lnTo>
                  <a:pt x="487" y="3"/>
                </a:lnTo>
                <a:lnTo>
                  <a:pt x="488" y="2"/>
                </a:lnTo>
                <a:lnTo>
                  <a:pt x="488" y="2"/>
                </a:lnTo>
                <a:lnTo>
                  <a:pt x="489" y="3"/>
                </a:lnTo>
                <a:lnTo>
                  <a:pt x="489" y="2"/>
                </a:lnTo>
                <a:lnTo>
                  <a:pt x="489" y="2"/>
                </a:lnTo>
                <a:lnTo>
                  <a:pt x="490" y="2"/>
                </a:lnTo>
                <a:lnTo>
                  <a:pt x="490" y="1"/>
                </a:lnTo>
                <a:lnTo>
                  <a:pt x="490" y="4"/>
                </a:lnTo>
                <a:lnTo>
                  <a:pt x="492" y="1"/>
                </a:lnTo>
                <a:lnTo>
                  <a:pt x="492" y="2"/>
                </a:lnTo>
                <a:lnTo>
                  <a:pt x="492" y="1"/>
                </a:lnTo>
                <a:lnTo>
                  <a:pt x="493" y="2"/>
                </a:lnTo>
                <a:lnTo>
                  <a:pt x="493" y="2"/>
                </a:lnTo>
                <a:lnTo>
                  <a:pt x="494" y="3"/>
                </a:lnTo>
                <a:lnTo>
                  <a:pt x="494" y="3"/>
                </a:lnTo>
                <a:lnTo>
                  <a:pt x="494" y="3"/>
                </a:lnTo>
                <a:lnTo>
                  <a:pt x="495" y="4"/>
                </a:lnTo>
                <a:lnTo>
                  <a:pt x="495" y="2"/>
                </a:lnTo>
                <a:lnTo>
                  <a:pt x="495" y="1"/>
                </a:lnTo>
                <a:lnTo>
                  <a:pt x="496" y="3"/>
                </a:lnTo>
                <a:lnTo>
                  <a:pt x="496" y="2"/>
                </a:lnTo>
                <a:lnTo>
                  <a:pt x="496" y="3"/>
                </a:lnTo>
                <a:lnTo>
                  <a:pt x="497" y="2"/>
                </a:lnTo>
                <a:lnTo>
                  <a:pt x="497" y="1"/>
                </a:lnTo>
                <a:lnTo>
                  <a:pt x="498" y="4"/>
                </a:lnTo>
                <a:lnTo>
                  <a:pt x="498" y="3"/>
                </a:lnTo>
                <a:lnTo>
                  <a:pt x="498" y="3"/>
                </a:lnTo>
                <a:lnTo>
                  <a:pt x="499" y="1"/>
                </a:lnTo>
                <a:lnTo>
                  <a:pt x="499" y="2"/>
                </a:lnTo>
                <a:lnTo>
                  <a:pt x="499" y="3"/>
                </a:lnTo>
                <a:lnTo>
                  <a:pt x="501" y="3"/>
                </a:lnTo>
                <a:lnTo>
                  <a:pt x="501" y="4"/>
                </a:lnTo>
                <a:lnTo>
                  <a:pt x="501" y="1"/>
                </a:lnTo>
                <a:lnTo>
                  <a:pt x="502" y="1"/>
                </a:lnTo>
                <a:lnTo>
                  <a:pt x="502" y="2"/>
                </a:lnTo>
                <a:lnTo>
                  <a:pt x="503" y="2"/>
                </a:lnTo>
                <a:lnTo>
                  <a:pt x="503" y="1"/>
                </a:lnTo>
                <a:lnTo>
                  <a:pt x="503" y="1"/>
                </a:lnTo>
                <a:lnTo>
                  <a:pt x="504" y="2"/>
                </a:lnTo>
                <a:lnTo>
                  <a:pt x="504" y="3"/>
                </a:lnTo>
                <a:lnTo>
                  <a:pt x="504" y="4"/>
                </a:lnTo>
                <a:lnTo>
                  <a:pt x="505" y="3"/>
                </a:lnTo>
                <a:lnTo>
                  <a:pt x="505" y="2"/>
                </a:lnTo>
                <a:lnTo>
                  <a:pt x="505" y="3"/>
                </a:lnTo>
                <a:lnTo>
                  <a:pt x="506" y="1"/>
                </a:lnTo>
                <a:lnTo>
                  <a:pt x="506" y="3"/>
                </a:lnTo>
                <a:lnTo>
                  <a:pt x="507" y="2"/>
                </a:lnTo>
                <a:lnTo>
                  <a:pt x="507" y="3"/>
                </a:lnTo>
                <a:lnTo>
                  <a:pt x="507" y="3"/>
                </a:lnTo>
                <a:lnTo>
                  <a:pt x="508" y="4"/>
                </a:lnTo>
                <a:lnTo>
                  <a:pt x="508" y="2"/>
                </a:lnTo>
                <a:lnTo>
                  <a:pt x="508" y="4"/>
                </a:lnTo>
                <a:lnTo>
                  <a:pt x="510" y="1"/>
                </a:lnTo>
                <a:lnTo>
                  <a:pt x="510" y="3"/>
                </a:lnTo>
                <a:lnTo>
                  <a:pt x="510" y="2"/>
                </a:lnTo>
                <a:lnTo>
                  <a:pt x="511" y="1"/>
                </a:lnTo>
                <a:lnTo>
                  <a:pt x="511" y="2"/>
                </a:lnTo>
                <a:lnTo>
                  <a:pt x="512" y="5"/>
                </a:lnTo>
                <a:lnTo>
                  <a:pt x="512" y="2"/>
                </a:lnTo>
                <a:lnTo>
                  <a:pt x="512" y="4"/>
                </a:lnTo>
                <a:lnTo>
                  <a:pt x="513" y="1"/>
                </a:lnTo>
                <a:lnTo>
                  <a:pt x="513" y="1"/>
                </a:lnTo>
                <a:lnTo>
                  <a:pt x="513" y="1"/>
                </a:lnTo>
                <a:lnTo>
                  <a:pt x="514" y="3"/>
                </a:lnTo>
                <a:lnTo>
                  <a:pt x="514" y="1"/>
                </a:lnTo>
                <a:lnTo>
                  <a:pt x="514" y="2"/>
                </a:lnTo>
                <a:lnTo>
                  <a:pt x="515" y="4"/>
                </a:lnTo>
                <a:lnTo>
                  <a:pt x="515" y="1"/>
                </a:lnTo>
                <a:lnTo>
                  <a:pt x="516" y="3"/>
                </a:lnTo>
                <a:lnTo>
                  <a:pt x="516" y="3"/>
                </a:lnTo>
                <a:lnTo>
                  <a:pt x="516" y="3"/>
                </a:lnTo>
                <a:lnTo>
                  <a:pt x="517" y="2"/>
                </a:lnTo>
                <a:lnTo>
                  <a:pt x="517" y="2"/>
                </a:lnTo>
                <a:lnTo>
                  <a:pt x="517" y="4"/>
                </a:lnTo>
                <a:lnTo>
                  <a:pt x="519" y="3"/>
                </a:lnTo>
                <a:lnTo>
                  <a:pt x="519" y="3"/>
                </a:lnTo>
                <a:lnTo>
                  <a:pt x="519" y="2"/>
                </a:lnTo>
                <a:lnTo>
                  <a:pt x="520" y="2"/>
                </a:lnTo>
                <a:lnTo>
                  <a:pt x="520" y="4"/>
                </a:lnTo>
                <a:lnTo>
                  <a:pt x="521" y="4"/>
                </a:lnTo>
                <a:lnTo>
                  <a:pt x="521" y="4"/>
                </a:lnTo>
                <a:lnTo>
                  <a:pt x="521" y="4"/>
                </a:lnTo>
                <a:lnTo>
                  <a:pt x="522" y="2"/>
                </a:lnTo>
                <a:lnTo>
                  <a:pt x="522" y="4"/>
                </a:lnTo>
                <a:lnTo>
                  <a:pt x="522" y="3"/>
                </a:lnTo>
                <a:lnTo>
                  <a:pt x="523" y="3"/>
                </a:lnTo>
                <a:lnTo>
                  <a:pt x="523" y="3"/>
                </a:lnTo>
                <a:lnTo>
                  <a:pt x="523" y="4"/>
                </a:lnTo>
                <a:lnTo>
                  <a:pt x="524" y="3"/>
                </a:lnTo>
                <a:lnTo>
                  <a:pt x="524" y="4"/>
                </a:lnTo>
                <a:lnTo>
                  <a:pt x="525" y="3"/>
                </a:lnTo>
                <a:lnTo>
                  <a:pt x="525" y="2"/>
                </a:lnTo>
                <a:lnTo>
                  <a:pt x="525" y="3"/>
                </a:lnTo>
                <a:lnTo>
                  <a:pt x="526" y="3"/>
                </a:lnTo>
                <a:lnTo>
                  <a:pt x="526" y="4"/>
                </a:lnTo>
                <a:lnTo>
                  <a:pt x="526" y="4"/>
                </a:lnTo>
                <a:lnTo>
                  <a:pt x="528" y="2"/>
                </a:lnTo>
                <a:lnTo>
                  <a:pt x="528" y="2"/>
                </a:lnTo>
                <a:lnTo>
                  <a:pt x="529" y="4"/>
                </a:lnTo>
                <a:lnTo>
                  <a:pt x="529" y="4"/>
                </a:lnTo>
                <a:lnTo>
                  <a:pt x="529" y="3"/>
                </a:lnTo>
                <a:lnTo>
                  <a:pt x="530" y="3"/>
                </a:lnTo>
                <a:lnTo>
                  <a:pt x="530" y="4"/>
                </a:lnTo>
                <a:lnTo>
                  <a:pt x="530" y="3"/>
                </a:lnTo>
                <a:lnTo>
                  <a:pt x="531" y="3"/>
                </a:lnTo>
                <a:lnTo>
                  <a:pt x="531" y="4"/>
                </a:lnTo>
                <a:lnTo>
                  <a:pt x="531" y="3"/>
                </a:lnTo>
                <a:lnTo>
                  <a:pt x="532" y="3"/>
                </a:lnTo>
                <a:lnTo>
                  <a:pt x="532" y="3"/>
                </a:lnTo>
                <a:lnTo>
                  <a:pt x="533" y="2"/>
                </a:lnTo>
                <a:lnTo>
                  <a:pt x="533" y="4"/>
                </a:lnTo>
                <a:lnTo>
                  <a:pt x="533" y="4"/>
                </a:lnTo>
                <a:lnTo>
                  <a:pt x="534" y="3"/>
                </a:lnTo>
                <a:lnTo>
                  <a:pt x="534" y="3"/>
                </a:lnTo>
                <a:lnTo>
                  <a:pt x="534" y="3"/>
                </a:lnTo>
                <a:lnTo>
                  <a:pt x="535" y="4"/>
                </a:lnTo>
                <a:lnTo>
                  <a:pt x="535" y="4"/>
                </a:lnTo>
                <a:lnTo>
                  <a:pt x="535" y="4"/>
                </a:lnTo>
                <a:lnTo>
                  <a:pt x="537" y="3"/>
                </a:lnTo>
                <a:lnTo>
                  <a:pt x="537" y="4"/>
                </a:lnTo>
                <a:lnTo>
                  <a:pt x="538" y="2"/>
                </a:lnTo>
                <a:lnTo>
                  <a:pt x="538" y="2"/>
                </a:lnTo>
                <a:lnTo>
                  <a:pt x="538" y="3"/>
                </a:lnTo>
                <a:lnTo>
                  <a:pt x="539" y="4"/>
                </a:lnTo>
                <a:lnTo>
                  <a:pt x="539" y="2"/>
                </a:lnTo>
                <a:lnTo>
                  <a:pt x="539" y="1"/>
                </a:lnTo>
                <a:lnTo>
                  <a:pt x="540" y="3"/>
                </a:lnTo>
                <a:lnTo>
                  <a:pt x="540" y="3"/>
                </a:lnTo>
                <a:lnTo>
                  <a:pt x="540" y="2"/>
                </a:lnTo>
                <a:lnTo>
                  <a:pt x="541" y="2"/>
                </a:lnTo>
                <a:lnTo>
                  <a:pt x="541" y="2"/>
                </a:lnTo>
                <a:lnTo>
                  <a:pt x="542" y="3"/>
                </a:lnTo>
                <a:lnTo>
                  <a:pt x="542" y="3"/>
                </a:lnTo>
                <a:lnTo>
                  <a:pt x="542" y="2"/>
                </a:lnTo>
                <a:lnTo>
                  <a:pt x="543" y="3"/>
                </a:lnTo>
                <a:lnTo>
                  <a:pt x="543" y="3"/>
                </a:lnTo>
                <a:lnTo>
                  <a:pt x="543" y="2"/>
                </a:lnTo>
                <a:lnTo>
                  <a:pt x="544" y="4"/>
                </a:lnTo>
                <a:lnTo>
                  <a:pt x="544" y="3"/>
                </a:lnTo>
                <a:lnTo>
                  <a:pt x="544" y="3"/>
                </a:lnTo>
                <a:lnTo>
                  <a:pt x="546" y="3"/>
                </a:lnTo>
                <a:lnTo>
                  <a:pt x="546" y="2"/>
                </a:lnTo>
                <a:lnTo>
                  <a:pt x="547" y="1"/>
                </a:lnTo>
                <a:lnTo>
                  <a:pt x="547" y="1"/>
                </a:lnTo>
                <a:lnTo>
                  <a:pt x="547" y="2"/>
                </a:lnTo>
                <a:lnTo>
                  <a:pt x="548" y="2"/>
                </a:lnTo>
                <a:lnTo>
                  <a:pt x="548" y="3"/>
                </a:lnTo>
                <a:lnTo>
                  <a:pt x="548" y="2"/>
                </a:lnTo>
                <a:lnTo>
                  <a:pt x="549" y="4"/>
                </a:lnTo>
                <a:lnTo>
                  <a:pt x="549" y="2"/>
                </a:lnTo>
                <a:lnTo>
                  <a:pt x="549" y="3"/>
                </a:lnTo>
                <a:lnTo>
                  <a:pt x="550" y="2"/>
                </a:lnTo>
                <a:lnTo>
                  <a:pt x="550" y="3"/>
                </a:lnTo>
                <a:lnTo>
                  <a:pt x="551" y="2"/>
                </a:lnTo>
                <a:lnTo>
                  <a:pt x="551" y="3"/>
                </a:lnTo>
                <a:lnTo>
                  <a:pt x="551" y="2"/>
                </a:lnTo>
                <a:lnTo>
                  <a:pt x="552" y="3"/>
                </a:lnTo>
                <a:lnTo>
                  <a:pt x="552" y="2"/>
                </a:lnTo>
                <a:lnTo>
                  <a:pt x="552" y="1"/>
                </a:lnTo>
                <a:lnTo>
                  <a:pt x="553" y="3"/>
                </a:lnTo>
                <a:lnTo>
                  <a:pt x="553" y="2"/>
                </a:lnTo>
                <a:lnTo>
                  <a:pt x="553" y="2"/>
                </a:lnTo>
                <a:lnTo>
                  <a:pt x="555" y="2"/>
                </a:lnTo>
                <a:lnTo>
                  <a:pt x="555" y="3"/>
                </a:lnTo>
                <a:lnTo>
                  <a:pt x="556" y="3"/>
                </a:lnTo>
                <a:lnTo>
                  <a:pt x="556" y="2"/>
                </a:lnTo>
                <a:lnTo>
                  <a:pt x="556" y="3"/>
                </a:lnTo>
                <a:lnTo>
                  <a:pt x="557" y="2"/>
                </a:lnTo>
                <a:lnTo>
                  <a:pt x="557" y="4"/>
                </a:lnTo>
                <a:lnTo>
                  <a:pt x="557" y="1"/>
                </a:lnTo>
                <a:lnTo>
                  <a:pt x="558" y="4"/>
                </a:lnTo>
                <a:lnTo>
                  <a:pt x="558" y="2"/>
                </a:lnTo>
                <a:lnTo>
                  <a:pt x="558" y="1"/>
                </a:lnTo>
                <a:lnTo>
                  <a:pt x="559" y="2"/>
                </a:lnTo>
                <a:lnTo>
                  <a:pt x="559" y="2"/>
                </a:lnTo>
                <a:lnTo>
                  <a:pt x="560" y="2"/>
                </a:lnTo>
                <a:lnTo>
                  <a:pt x="560" y="2"/>
                </a:lnTo>
                <a:lnTo>
                  <a:pt x="560" y="2"/>
                </a:lnTo>
                <a:lnTo>
                  <a:pt x="561" y="1"/>
                </a:lnTo>
                <a:lnTo>
                  <a:pt x="561" y="3"/>
                </a:lnTo>
                <a:lnTo>
                  <a:pt x="561" y="1"/>
                </a:lnTo>
                <a:lnTo>
                  <a:pt x="562" y="3"/>
                </a:lnTo>
                <a:lnTo>
                  <a:pt x="562" y="1"/>
                </a:lnTo>
                <a:lnTo>
                  <a:pt x="562" y="3"/>
                </a:lnTo>
                <a:lnTo>
                  <a:pt x="564" y="1"/>
                </a:lnTo>
                <a:lnTo>
                  <a:pt x="564" y="3"/>
                </a:lnTo>
                <a:lnTo>
                  <a:pt x="565" y="1"/>
                </a:lnTo>
                <a:lnTo>
                  <a:pt x="565" y="4"/>
                </a:lnTo>
                <a:lnTo>
                  <a:pt x="565" y="4"/>
                </a:lnTo>
                <a:lnTo>
                  <a:pt x="566" y="3"/>
                </a:lnTo>
                <a:lnTo>
                  <a:pt x="566" y="4"/>
                </a:lnTo>
                <a:lnTo>
                  <a:pt x="566" y="4"/>
                </a:lnTo>
                <a:lnTo>
                  <a:pt x="567" y="3"/>
                </a:lnTo>
                <a:lnTo>
                  <a:pt x="567" y="2"/>
                </a:lnTo>
                <a:lnTo>
                  <a:pt x="567" y="1"/>
                </a:lnTo>
                <a:lnTo>
                  <a:pt x="568" y="3"/>
                </a:lnTo>
                <a:lnTo>
                  <a:pt x="568" y="3"/>
                </a:lnTo>
                <a:lnTo>
                  <a:pt x="569" y="2"/>
                </a:lnTo>
                <a:lnTo>
                  <a:pt x="569" y="1"/>
                </a:lnTo>
                <a:lnTo>
                  <a:pt x="569" y="1"/>
                </a:lnTo>
                <a:lnTo>
                  <a:pt x="570" y="3"/>
                </a:lnTo>
                <a:lnTo>
                  <a:pt x="570" y="2"/>
                </a:lnTo>
                <a:lnTo>
                  <a:pt x="570" y="1"/>
                </a:lnTo>
                <a:lnTo>
                  <a:pt x="571" y="4"/>
                </a:lnTo>
                <a:lnTo>
                  <a:pt x="571" y="3"/>
                </a:lnTo>
                <a:lnTo>
                  <a:pt x="573" y="1"/>
                </a:lnTo>
                <a:lnTo>
                  <a:pt x="573" y="2"/>
                </a:lnTo>
                <a:lnTo>
                  <a:pt x="573" y="3"/>
                </a:lnTo>
                <a:lnTo>
                  <a:pt x="574" y="3"/>
                </a:lnTo>
                <a:lnTo>
                  <a:pt x="574" y="3"/>
                </a:lnTo>
                <a:lnTo>
                  <a:pt x="574" y="3"/>
                </a:lnTo>
                <a:lnTo>
                  <a:pt x="575" y="3"/>
                </a:lnTo>
                <a:lnTo>
                  <a:pt x="575" y="2"/>
                </a:lnTo>
                <a:lnTo>
                  <a:pt x="575" y="1"/>
                </a:lnTo>
                <a:lnTo>
                  <a:pt x="576" y="2"/>
                </a:lnTo>
                <a:lnTo>
                  <a:pt x="576" y="3"/>
                </a:lnTo>
                <a:lnTo>
                  <a:pt x="577" y="4"/>
                </a:lnTo>
                <a:lnTo>
                  <a:pt x="577" y="4"/>
                </a:lnTo>
                <a:lnTo>
                  <a:pt x="577" y="4"/>
                </a:lnTo>
                <a:lnTo>
                  <a:pt x="578" y="2"/>
                </a:lnTo>
                <a:lnTo>
                  <a:pt x="578" y="2"/>
                </a:lnTo>
                <a:lnTo>
                  <a:pt x="578" y="4"/>
                </a:lnTo>
                <a:lnTo>
                  <a:pt x="579" y="2"/>
                </a:lnTo>
                <a:lnTo>
                  <a:pt x="579" y="3"/>
                </a:lnTo>
                <a:lnTo>
                  <a:pt x="579" y="2"/>
                </a:lnTo>
                <a:lnTo>
                  <a:pt x="580" y="2"/>
                </a:lnTo>
                <a:lnTo>
                  <a:pt x="580" y="1"/>
                </a:lnTo>
                <a:lnTo>
                  <a:pt x="582" y="1"/>
                </a:lnTo>
                <a:lnTo>
                  <a:pt x="582" y="4"/>
                </a:lnTo>
                <a:lnTo>
                  <a:pt x="582" y="2"/>
                </a:lnTo>
                <a:lnTo>
                  <a:pt x="583" y="3"/>
                </a:lnTo>
                <a:lnTo>
                  <a:pt x="583" y="3"/>
                </a:lnTo>
                <a:lnTo>
                  <a:pt x="583" y="3"/>
                </a:lnTo>
                <a:lnTo>
                  <a:pt x="584" y="2"/>
                </a:lnTo>
                <a:lnTo>
                  <a:pt x="584" y="4"/>
                </a:lnTo>
                <a:lnTo>
                  <a:pt x="584" y="1"/>
                </a:lnTo>
                <a:lnTo>
                  <a:pt x="585" y="4"/>
                </a:lnTo>
                <a:lnTo>
                  <a:pt x="585" y="1"/>
                </a:lnTo>
                <a:lnTo>
                  <a:pt x="586" y="3"/>
                </a:lnTo>
                <a:lnTo>
                  <a:pt x="586" y="2"/>
                </a:lnTo>
                <a:lnTo>
                  <a:pt x="586" y="3"/>
                </a:lnTo>
                <a:lnTo>
                  <a:pt x="587" y="2"/>
                </a:lnTo>
                <a:lnTo>
                  <a:pt x="587" y="2"/>
                </a:lnTo>
                <a:lnTo>
                  <a:pt x="587" y="3"/>
                </a:lnTo>
                <a:lnTo>
                  <a:pt x="588" y="2"/>
                </a:lnTo>
                <a:lnTo>
                  <a:pt x="588" y="3"/>
                </a:lnTo>
                <a:lnTo>
                  <a:pt x="588" y="3"/>
                </a:lnTo>
                <a:lnTo>
                  <a:pt x="589" y="3"/>
                </a:lnTo>
                <a:lnTo>
                  <a:pt x="589" y="3"/>
                </a:lnTo>
                <a:lnTo>
                  <a:pt x="591" y="2"/>
                </a:lnTo>
                <a:lnTo>
                  <a:pt x="591" y="3"/>
                </a:lnTo>
                <a:lnTo>
                  <a:pt x="591" y="1"/>
                </a:lnTo>
                <a:lnTo>
                  <a:pt x="592" y="1"/>
                </a:lnTo>
                <a:lnTo>
                  <a:pt x="592" y="4"/>
                </a:lnTo>
                <a:lnTo>
                  <a:pt x="592" y="2"/>
                </a:lnTo>
                <a:lnTo>
                  <a:pt x="593" y="3"/>
                </a:lnTo>
                <a:lnTo>
                  <a:pt x="593" y="1"/>
                </a:lnTo>
                <a:lnTo>
                  <a:pt x="593" y="2"/>
                </a:lnTo>
                <a:lnTo>
                  <a:pt x="594" y="3"/>
                </a:lnTo>
                <a:lnTo>
                  <a:pt x="594" y="3"/>
                </a:lnTo>
                <a:lnTo>
                  <a:pt x="595" y="3"/>
                </a:lnTo>
                <a:lnTo>
                  <a:pt x="595" y="3"/>
                </a:lnTo>
                <a:lnTo>
                  <a:pt x="595" y="3"/>
                </a:lnTo>
                <a:lnTo>
                  <a:pt x="596" y="2"/>
                </a:lnTo>
                <a:lnTo>
                  <a:pt x="596" y="2"/>
                </a:lnTo>
                <a:lnTo>
                  <a:pt x="596" y="3"/>
                </a:lnTo>
                <a:lnTo>
                  <a:pt x="597" y="2"/>
                </a:lnTo>
                <a:lnTo>
                  <a:pt x="597" y="4"/>
                </a:lnTo>
                <a:lnTo>
                  <a:pt x="597" y="3"/>
                </a:lnTo>
                <a:lnTo>
                  <a:pt x="598" y="4"/>
                </a:lnTo>
                <a:lnTo>
                  <a:pt x="598" y="4"/>
                </a:lnTo>
                <a:lnTo>
                  <a:pt x="600" y="3"/>
                </a:lnTo>
                <a:lnTo>
                  <a:pt x="600" y="2"/>
                </a:lnTo>
                <a:lnTo>
                  <a:pt x="600" y="3"/>
                </a:lnTo>
                <a:lnTo>
                  <a:pt x="601" y="3"/>
                </a:lnTo>
                <a:lnTo>
                  <a:pt x="601" y="4"/>
                </a:lnTo>
                <a:lnTo>
                  <a:pt x="601" y="4"/>
                </a:lnTo>
                <a:lnTo>
                  <a:pt x="602" y="3"/>
                </a:lnTo>
                <a:lnTo>
                  <a:pt x="602" y="3"/>
                </a:lnTo>
                <a:lnTo>
                  <a:pt x="602" y="4"/>
                </a:lnTo>
                <a:lnTo>
                  <a:pt x="603" y="4"/>
                </a:lnTo>
                <a:lnTo>
                  <a:pt x="603" y="4"/>
                </a:lnTo>
                <a:lnTo>
                  <a:pt x="604" y="4"/>
                </a:lnTo>
                <a:lnTo>
                  <a:pt x="604" y="3"/>
                </a:lnTo>
                <a:lnTo>
                  <a:pt x="604" y="3"/>
                </a:lnTo>
                <a:lnTo>
                  <a:pt x="605" y="3"/>
                </a:lnTo>
                <a:lnTo>
                  <a:pt x="605" y="3"/>
                </a:lnTo>
                <a:lnTo>
                  <a:pt x="605" y="1"/>
                </a:lnTo>
                <a:lnTo>
                  <a:pt x="606" y="4"/>
                </a:lnTo>
                <a:lnTo>
                  <a:pt x="606" y="2"/>
                </a:lnTo>
                <a:lnTo>
                  <a:pt x="606" y="1"/>
                </a:lnTo>
                <a:lnTo>
                  <a:pt x="607" y="1"/>
                </a:lnTo>
                <a:lnTo>
                  <a:pt x="607" y="4"/>
                </a:lnTo>
                <a:lnTo>
                  <a:pt x="609" y="3"/>
                </a:lnTo>
                <a:lnTo>
                  <a:pt x="609" y="4"/>
                </a:lnTo>
                <a:lnTo>
                  <a:pt x="609" y="4"/>
                </a:lnTo>
                <a:lnTo>
                  <a:pt x="610" y="3"/>
                </a:lnTo>
                <a:lnTo>
                  <a:pt x="610" y="4"/>
                </a:lnTo>
                <a:lnTo>
                  <a:pt x="610" y="4"/>
                </a:lnTo>
                <a:lnTo>
                  <a:pt x="611" y="2"/>
                </a:lnTo>
                <a:lnTo>
                  <a:pt x="611" y="4"/>
                </a:lnTo>
                <a:lnTo>
                  <a:pt x="611" y="3"/>
                </a:lnTo>
                <a:lnTo>
                  <a:pt x="612" y="2"/>
                </a:lnTo>
                <a:lnTo>
                  <a:pt x="612" y="4"/>
                </a:lnTo>
                <a:lnTo>
                  <a:pt x="613" y="4"/>
                </a:lnTo>
                <a:lnTo>
                  <a:pt x="613" y="2"/>
                </a:lnTo>
                <a:lnTo>
                  <a:pt x="613" y="3"/>
                </a:lnTo>
                <a:lnTo>
                  <a:pt x="614" y="1"/>
                </a:lnTo>
                <a:lnTo>
                  <a:pt x="614" y="3"/>
                </a:lnTo>
                <a:lnTo>
                  <a:pt x="614" y="2"/>
                </a:lnTo>
                <a:lnTo>
                  <a:pt x="615" y="3"/>
                </a:lnTo>
                <a:lnTo>
                  <a:pt x="615" y="4"/>
                </a:lnTo>
                <a:lnTo>
                  <a:pt x="616" y="4"/>
                </a:lnTo>
                <a:lnTo>
                  <a:pt x="616" y="2"/>
                </a:lnTo>
                <a:lnTo>
                  <a:pt x="616" y="3"/>
                </a:lnTo>
                <a:lnTo>
                  <a:pt x="618" y="2"/>
                </a:lnTo>
                <a:lnTo>
                  <a:pt x="618" y="3"/>
                </a:lnTo>
                <a:lnTo>
                  <a:pt x="618" y="1"/>
                </a:lnTo>
                <a:lnTo>
                  <a:pt x="619" y="3"/>
                </a:lnTo>
                <a:lnTo>
                  <a:pt x="619" y="3"/>
                </a:lnTo>
                <a:lnTo>
                  <a:pt x="619" y="2"/>
                </a:lnTo>
                <a:lnTo>
                  <a:pt x="620" y="4"/>
                </a:lnTo>
                <a:lnTo>
                  <a:pt x="620" y="3"/>
                </a:lnTo>
                <a:lnTo>
                  <a:pt x="621" y="3"/>
                </a:lnTo>
                <a:lnTo>
                  <a:pt x="621" y="4"/>
                </a:lnTo>
                <a:lnTo>
                  <a:pt x="621" y="3"/>
                </a:lnTo>
                <a:lnTo>
                  <a:pt x="622" y="1"/>
                </a:lnTo>
                <a:lnTo>
                  <a:pt x="622" y="4"/>
                </a:lnTo>
                <a:lnTo>
                  <a:pt x="622" y="2"/>
                </a:lnTo>
                <a:lnTo>
                  <a:pt x="623" y="3"/>
                </a:lnTo>
                <a:lnTo>
                  <a:pt x="623" y="2"/>
                </a:lnTo>
                <a:lnTo>
                  <a:pt x="623" y="3"/>
                </a:lnTo>
                <a:lnTo>
                  <a:pt x="624" y="4"/>
                </a:lnTo>
                <a:lnTo>
                  <a:pt x="624" y="2"/>
                </a:lnTo>
                <a:lnTo>
                  <a:pt x="625" y="3"/>
                </a:lnTo>
                <a:lnTo>
                  <a:pt x="625" y="2"/>
                </a:lnTo>
                <a:lnTo>
                  <a:pt x="625" y="4"/>
                </a:lnTo>
                <a:lnTo>
                  <a:pt x="627" y="3"/>
                </a:lnTo>
                <a:lnTo>
                  <a:pt x="627" y="3"/>
                </a:lnTo>
                <a:lnTo>
                  <a:pt x="627" y="4"/>
                </a:lnTo>
                <a:lnTo>
                  <a:pt x="628" y="2"/>
                </a:lnTo>
                <a:lnTo>
                  <a:pt x="628" y="3"/>
                </a:lnTo>
                <a:lnTo>
                  <a:pt x="628" y="3"/>
                </a:lnTo>
                <a:lnTo>
                  <a:pt x="629" y="3"/>
                </a:lnTo>
                <a:lnTo>
                  <a:pt x="629" y="1"/>
                </a:lnTo>
                <a:lnTo>
                  <a:pt x="630" y="3"/>
                </a:lnTo>
                <a:lnTo>
                  <a:pt x="630" y="2"/>
                </a:lnTo>
                <a:lnTo>
                  <a:pt x="630" y="2"/>
                </a:lnTo>
                <a:lnTo>
                  <a:pt x="631" y="2"/>
                </a:lnTo>
                <a:lnTo>
                  <a:pt x="631" y="3"/>
                </a:lnTo>
                <a:lnTo>
                  <a:pt x="631" y="2"/>
                </a:lnTo>
                <a:lnTo>
                  <a:pt x="632" y="4"/>
                </a:lnTo>
                <a:lnTo>
                  <a:pt x="632" y="3"/>
                </a:lnTo>
                <a:lnTo>
                  <a:pt x="632" y="1"/>
                </a:lnTo>
                <a:lnTo>
                  <a:pt x="633" y="2"/>
                </a:lnTo>
                <a:lnTo>
                  <a:pt x="633" y="3"/>
                </a:lnTo>
                <a:lnTo>
                  <a:pt x="634" y="2"/>
                </a:lnTo>
                <a:lnTo>
                  <a:pt x="634" y="3"/>
                </a:lnTo>
                <a:lnTo>
                  <a:pt x="634" y="1"/>
                </a:lnTo>
                <a:lnTo>
                  <a:pt x="636" y="3"/>
                </a:lnTo>
                <a:lnTo>
                  <a:pt x="636" y="3"/>
                </a:lnTo>
                <a:lnTo>
                  <a:pt x="636" y="3"/>
                </a:lnTo>
                <a:lnTo>
                  <a:pt x="637" y="4"/>
                </a:lnTo>
                <a:lnTo>
                  <a:pt x="637" y="2"/>
                </a:lnTo>
                <a:lnTo>
                  <a:pt x="637" y="1"/>
                </a:lnTo>
                <a:lnTo>
                  <a:pt x="638" y="4"/>
                </a:lnTo>
                <a:lnTo>
                  <a:pt x="638" y="4"/>
                </a:lnTo>
                <a:lnTo>
                  <a:pt x="639" y="2"/>
                </a:lnTo>
                <a:lnTo>
                  <a:pt x="639" y="3"/>
                </a:lnTo>
                <a:lnTo>
                  <a:pt x="639" y="1"/>
                </a:lnTo>
                <a:lnTo>
                  <a:pt x="640" y="3"/>
                </a:lnTo>
                <a:lnTo>
                  <a:pt x="640" y="4"/>
                </a:lnTo>
                <a:lnTo>
                  <a:pt x="640" y="3"/>
                </a:lnTo>
                <a:lnTo>
                  <a:pt x="641" y="3"/>
                </a:lnTo>
                <a:lnTo>
                  <a:pt x="641" y="3"/>
                </a:lnTo>
                <a:lnTo>
                  <a:pt x="641" y="2"/>
                </a:lnTo>
                <a:lnTo>
                  <a:pt x="642" y="2"/>
                </a:lnTo>
                <a:lnTo>
                  <a:pt x="642" y="3"/>
                </a:lnTo>
                <a:lnTo>
                  <a:pt x="643" y="1"/>
                </a:lnTo>
                <a:lnTo>
                  <a:pt x="643" y="2"/>
                </a:lnTo>
                <a:lnTo>
                  <a:pt x="643" y="2"/>
                </a:lnTo>
                <a:lnTo>
                  <a:pt x="645" y="3"/>
                </a:lnTo>
                <a:lnTo>
                  <a:pt x="645" y="1"/>
                </a:lnTo>
                <a:lnTo>
                  <a:pt x="645" y="3"/>
                </a:lnTo>
                <a:lnTo>
                  <a:pt x="646" y="1"/>
                </a:lnTo>
                <a:lnTo>
                  <a:pt x="646" y="2"/>
                </a:lnTo>
                <a:lnTo>
                  <a:pt x="646" y="2"/>
                </a:lnTo>
                <a:lnTo>
                  <a:pt x="647" y="3"/>
                </a:lnTo>
                <a:lnTo>
                  <a:pt x="647" y="2"/>
                </a:lnTo>
                <a:lnTo>
                  <a:pt x="648" y="4"/>
                </a:lnTo>
                <a:lnTo>
                  <a:pt x="648" y="4"/>
                </a:lnTo>
                <a:lnTo>
                  <a:pt x="648" y="3"/>
                </a:lnTo>
                <a:lnTo>
                  <a:pt x="649" y="4"/>
                </a:lnTo>
                <a:lnTo>
                  <a:pt x="649" y="1"/>
                </a:lnTo>
                <a:lnTo>
                  <a:pt x="649" y="3"/>
                </a:lnTo>
                <a:lnTo>
                  <a:pt x="650" y="3"/>
                </a:lnTo>
                <a:lnTo>
                  <a:pt x="650" y="2"/>
                </a:lnTo>
                <a:lnTo>
                  <a:pt x="650" y="3"/>
                </a:lnTo>
                <a:lnTo>
                  <a:pt x="651" y="4"/>
                </a:lnTo>
                <a:lnTo>
                  <a:pt x="651" y="2"/>
                </a:lnTo>
                <a:lnTo>
                  <a:pt x="652" y="3"/>
                </a:lnTo>
                <a:lnTo>
                  <a:pt x="652" y="3"/>
                </a:lnTo>
                <a:lnTo>
                  <a:pt x="652" y="3"/>
                </a:lnTo>
                <a:lnTo>
                  <a:pt x="654" y="2"/>
                </a:lnTo>
                <a:lnTo>
                  <a:pt x="654" y="1"/>
                </a:lnTo>
                <a:lnTo>
                  <a:pt x="654" y="2"/>
                </a:lnTo>
                <a:lnTo>
                  <a:pt x="655" y="3"/>
                </a:lnTo>
                <a:lnTo>
                  <a:pt x="655" y="2"/>
                </a:lnTo>
                <a:lnTo>
                  <a:pt x="655" y="3"/>
                </a:lnTo>
                <a:lnTo>
                  <a:pt x="656" y="2"/>
                </a:lnTo>
                <a:lnTo>
                  <a:pt x="656" y="0"/>
                </a:lnTo>
                <a:lnTo>
                  <a:pt x="657" y="2"/>
                </a:lnTo>
                <a:lnTo>
                  <a:pt x="657" y="2"/>
                </a:lnTo>
                <a:lnTo>
                  <a:pt x="657" y="1"/>
                </a:lnTo>
                <a:lnTo>
                  <a:pt x="658" y="2"/>
                </a:lnTo>
                <a:lnTo>
                  <a:pt x="658" y="2"/>
                </a:lnTo>
                <a:lnTo>
                  <a:pt x="658" y="4"/>
                </a:lnTo>
                <a:lnTo>
                  <a:pt x="659" y="3"/>
                </a:lnTo>
                <a:lnTo>
                  <a:pt x="659" y="1"/>
                </a:lnTo>
                <a:lnTo>
                  <a:pt x="660" y="2"/>
                </a:lnTo>
                <a:lnTo>
                  <a:pt x="660" y="2"/>
                </a:lnTo>
                <a:lnTo>
                  <a:pt x="660" y="1"/>
                </a:lnTo>
                <a:lnTo>
                  <a:pt x="661" y="2"/>
                </a:lnTo>
                <a:lnTo>
                  <a:pt x="661" y="3"/>
                </a:lnTo>
                <a:lnTo>
                  <a:pt x="661" y="1"/>
                </a:lnTo>
                <a:lnTo>
                  <a:pt x="663" y="4"/>
                </a:lnTo>
                <a:lnTo>
                  <a:pt x="663" y="2"/>
                </a:lnTo>
                <a:lnTo>
                  <a:pt x="663" y="3"/>
                </a:lnTo>
                <a:lnTo>
                  <a:pt x="664" y="3"/>
                </a:lnTo>
                <a:lnTo>
                  <a:pt x="664" y="3"/>
                </a:lnTo>
                <a:lnTo>
                  <a:pt x="665" y="4"/>
                </a:lnTo>
                <a:lnTo>
                  <a:pt x="665" y="3"/>
                </a:lnTo>
                <a:lnTo>
                  <a:pt x="665" y="3"/>
                </a:lnTo>
                <a:lnTo>
                  <a:pt x="666" y="3"/>
                </a:lnTo>
                <a:lnTo>
                  <a:pt x="666" y="4"/>
                </a:lnTo>
                <a:lnTo>
                  <a:pt x="666" y="3"/>
                </a:lnTo>
                <a:lnTo>
                  <a:pt x="667" y="3"/>
                </a:lnTo>
                <a:lnTo>
                  <a:pt x="667" y="3"/>
                </a:lnTo>
                <a:lnTo>
                  <a:pt x="667" y="2"/>
                </a:lnTo>
                <a:lnTo>
                  <a:pt x="668" y="4"/>
                </a:lnTo>
                <a:lnTo>
                  <a:pt x="668" y="4"/>
                </a:lnTo>
                <a:lnTo>
                  <a:pt x="669" y="4"/>
                </a:lnTo>
                <a:lnTo>
                  <a:pt x="669" y="1"/>
                </a:lnTo>
                <a:lnTo>
                  <a:pt x="669" y="3"/>
                </a:lnTo>
                <a:lnTo>
                  <a:pt x="670" y="3"/>
                </a:lnTo>
                <a:lnTo>
                  <a:pt x="670" y="2"/>
                </a:lnTo>
                <a:lnTo>
                  <a:pt x="670" y="3"/>
                </a:lnTo>
                <a:lnTo>
                  <a:pt x="672" y="4"/>
                </a:lnTo>
                <a:lnTo>
                  <a:pt x="672" y="2"/>
                </a:lnTo>
                <a:lnTo>
                  <a:pt x="672" y="3"/>
                </a:lnTo>
                <a:lnTo>
                  <a:pt x="673" y="4"/>
                </a:lnTo>
                <a:lnTo>
                  <a:pt x="673" y="3"/>
                </a:lnTo>
                <a:lnTo>
                  <a:pt x="674" y="3"/>
                </a:lnTo>
                <a:lnTo>
                  <a:pt x="674" y="4"/>
                </a:lnTo>
                <a:lnTo>
                  <a:pt x="674" y="1"/>
                </a:lnTo>
                <a:lnTo>
                  <a:pt x="675" y="3"/>
                </a:lnTo>
                <a:lnTo>
                  <a:pt x="675" y="2"/>
                </a:lnTo>
                <a:lnTo>
                  <a:pt x="675" y="3"/>
                </a:lnTo>
                <a:lnTo>
                  <a:pt x="676" y="4"/>
                </a:lnTo>
                <a:lnTo>
                  <a:pt x="676" y="4"/>
                </a:lnTo>
                <a:lnTo>
                  <a:pt x="676" y="3"/>
                </a:lnTo>
                <a:lnTo>
                  <a:pt x="677" y="1"/>
                </a:lnTo>
                <a:lnTo>
                  <a:pt x="677" y="3"/>
                </a:lnTo>
                <a:lnTo>
                  <a:pt x="678" y="1"/>
                </a:lnTo>
                <a:lnTo>
                  <a:pt x="678" y="3"/>
                </a:lnTo>
                <a:lnTo>
                  <a:pt x="678" y="2"/>
                </a:lnTo>
                <a:lnTo>
                  <a:pt x="679" y="3"/>
                </a:lnTo>
                <a:lnTo>
                  <a:pt x="679" y="3"/>
                </a:lnTo>
                <a:lnTo>
                  <a:pt x="679" y="4"/>
                </a:lnTo>
                <a:lnTo>
                  <a:pt x="681" y="3"/>
                </a:lnTo>
                <a:lnTo>
                  <a:pt x="681" y="3"/>
                </a:lnTo>
                <a:lnTo>
                  <a:pt x="681" y="3"/>
                </a:lnTo>
                <a:lnTo>
                  <a:pt x="682" y="3"/>
                </a:lnTo>
                <a:lnTo>
                  <a:pt x="682" y="4"/>
                </a:lnTo>
                <a:lnTo>
                  <a:pt x="683" y="4"/>
                </a:lnTo>
                <a:lnTo>
                  <a:pt x="683" y="3"/>
                </a:lnTo>
                <a:lnTo>
                  <a:pt x="683" y="2"/>
                </a:lnTo>
                <a:lnTo>
                  <a:pt x="684" y="4"/>
                </a:lnTo>
                <a:lnTo>
                  <a:pt x="684" y="4"/>
                </a:lnTo>
                <a:lnTo>
                  <a:pt x="684" y="4"/>
                </a:lnTo>
                <a:lnTo>
                  <a:pt x="685" y="4"/>
                </a:lnTo>
                <a:lnTo>
                  <a:pt x="685" y="3"/>
                </a:lnTo>
                <a:lnTo>
                  <a:pt x="685" y="4"/>
                </a:lnTo>
                <a:lnTo>
                  <a:pt x="686" y="3"/>
                </a:lnTo>
                <a:lnTo>
                  <a:pt x="686" y="2"/>
                </a:lnTo>
                <a:lnTo>
                  <a:pt x="687" y="4"/>
                </a:lnTo>
                <a:lnTo>
                  <a:pt x="687" y="2"/>
                </a:lnTo>
                <a:lnTo>
                  <a:pt x="687" y="3"/>
                </a:lnTo>
                <a:lnTo>
                  <a:pt x="688" y="1"/>
                </a:lnTo>
                <a:lnTo>
                  <a:pt x="688" y="4"/>
                </a:lnTo>
                <a:lnTo>
                  <a:pt x="688" y="1"/>
                </a:lnTo>
                <a:lnTo>
                  <a:pt x="690" y="3"/>
                </a:lnTo>
                <a:lnTo>
                  <a:pt x="690" y="1"/>
                </a:lnTo>
                <a:lnTo>
                  <a:pt x="690" y="4"/>
                </a:lnTo>
                <a:lnTo>
                  <a:pt x="691" y="4"/>
                </a:lnTo>
                <a:lnTo>
                  <a:pt x="691" y="2"/>
                </a:lnTo>
                <a:lnTo>
                  <a:pt x="692" y="2"/>
                </a:lnTo>
                <a:lnTo>
                  <a:pt x="692" y="2"/>
                </a:lnTo>
                <a:lnTo>
                  <a:pt x="692" y="2"/>
                </a:lnTo>
                <a:lnTo>
                  <a:pt x="693" y="4"/>
                </a:lnTo>
                <a:lnTo>
                  <a:pt x="693" y="3"/>
                </a:lnTo>
                <a:lnTo>
                  <a:pt x="693" y="2"/>
                </a:lnTo>
                <a:lnTo>
                  <a:pt x="694" y="4"/>
                </a:lnTo>
                <a:lnTo>
                  <a:pt x="694" y="2"/>
                </a:lnTo>
                <a:lnTo>
                  <a:pt x="694" y="4"/>
                </a:lnTo>
                <a:lnTo>
                  <a:pt x="695" y="3"/>
                </a:lnTo>
                <a:lnTo>
                  <a:pt x="695" y="2"/>
                </a:lnTo>
                <a:lnTo>
                  <a:pt x="696" y="3"/>
                </a:lnTo>
                <a:lnTo>
                  <a:pt x="696" y="1"/>
                </a:lnTo>
                <a:lnTo>
                  <a:pt x="696" y="2"/>
                </a:lnTo>
                <a:lnTo>
                  <a:pt x="697" y="2"/>
                </a:lnTo>
                <a:lnTo>
                  <a:pt x="697" y="3"/>
                </a:lnTo>
                <a:lnTo>
                  <a:pt x="697" y="4"/>
                </a:lnTo>
                <a:lnTo>
                  <a:pt x="699" y="4"/>
                </a:lnTo>
                <a:lnTo>
                  <a:pt x="699" y="2"/>
                </a:lnTo>
                <a:lnTo>
                  <a:pt x="699" y="3"/>
                </a:lnTo>
                <a:lnTo>
                  <a:pt x="700" y="3"/>
                </a:lnTo>
                <a:lnTo>
                  <a:pt x="700" y="3"/>
                </a:lnTo>
                <a:lnTo>
                  <a:pt x="701" y="2"/>
                </a:lnTo>
                <a:lnTo>
                  <a:pt x="701" y="1"/>
                </a:lnTo>
                <a:lnTo>
                  <a:pt x="701" y="1"/>
                </a:lnTo>
                <a:lnTo>
                  <a:pt x="702" y="3"/>
                </a:lnTo>
                <a:lnTo>
                  <a:pt x="702" y="3"/>
                </a:lnTo>
                <a:lnTo>
                  <a:pt x="702" y="2"/>
                </a:lnTo>
                <a:lnTo>
                  <a:pt x="703" y="3"/>
                </a:lnTo>
                <a:lnTo>
                  <a:pt x="703" y="2"/>
                </a:lnTo>
                <a:lnTo>
                  <a:pt x="704" y="2"/>
                </a:lnTo>
                <a:lnTo>
                  <a:pt x="704" y="4"/>
                </a:lnTo>
                <a:lnTo>
                  <a:pt x="704" y="2"/>
                </a:lnTo>
                <a:lnTo>
                  <a:pt x="705" y="2"/>
                </a:lnTo>
                <a:lnTo>
                  <a:pt x="705" y="3"/>
                </a:lnTo>
                <a:lnTo>
                  <a:pt x="705" y="2"/>
                </a:lnTo>
                <a:lnTo>
                  <a:pt x="706" y="4"/>
                </a:lnTo>
                <a:lnTo>
                  <a:pt x="706" y="2"/>
                </a:lnTo>
                <a:lnTo>
                  <a:pt x="706" y="3"/>
                </a:lnTo>
                <a:lnTo>
                  <a:pt x="708" y="4"/>
                </a:lnTo>
                <a:lnTo>
                  <a:pt x="708" y="3"/>
                </a:lnTo>
                <a:lnTo>
                  <a:pt x="709" y="4"/>
                </a:lnTo>
                <a:lnTo>
                  <a:pt x="709" y="2"/>
                </a:lnTo>
                <a:lnTo>
                  <a:pt x="709" y="1"/>
                </a:lnTo>
                <a:lnTo>
                  <a:pt x="710" y="3"/>
                </a:lnTo>
                <a:lnTo>
                  <a:pt x="710" y="3"/>
                </a:lnTo>
                <a:lnTo>
                  <a:pt x="710" y="1"/>
                </a:lnTo>
                <a:lnTo>
                  <a:pt x="711" y="3"/>
                </a:lnTo>
                <a:lnTo>
                  <a:pt x="711" y="1"/>
                </a:lnTo>
                <a:lnTo>
                  <a:pt x="711" y="2"/>
                </a:lnTo>
                <a:lnTo>
                  <a:pt x="712" y="3"/>
                </a:lnTo>
                <a:lnTo>
                  <a:pt x="712" y="2"/>
                </a:lnTo>
                <a:lnTo>
                  <a:pt x="713" y="3"/>
                </a:lnTo>
                <a:lnTo>
                  <a:pt x="713" y="2"/>
                </a:lnTo>
                <a:lnTo>
                  <a:pt x="713" y="2"/>
                </a:lnTo>
                <a:lnTo>
                  <a:pt x="714" y="1"/>
                </a:lnTo>
                <a:lnTo>
                  <a:pt x="714" y="4"/>
                </a:lnTo>
                <a:lnTo>
                  <a:pt x="714" y="3"/>
                </a:lnTo>
                <a:lnTo>
                  <a:pt x="715" y="2"/>
                </a:lnTo>
                <a:lnTo>
                  <a:pt x="715" y="3"/>
                </a:lnTo>
                <a:lnTo>
                  <a:pt x="715" y="3"/>
                </a:lnTo>
                <a:lnTo>
                  <a:pt x="717" y="4"/>
                </a:lnTo>
                <a:lnTo>
                  <a:pt x="717" y="1"/>
                </a:lnTo>
                <a:lnTo>
                  <a:pt x="718" y="1"/>
                </a:lnTo>
                <a:lnTo>
                  <a:pt x="718" y="3"/>
                </a:lnTo>
                <a:lnTo>
                  <a:pt x="718" y="2"/>
                </a:lnTo>
                <a:lnTo>
                  <a:pt x="719" y="2"/>
                </a:lnTo>
                <a:lnTo>
                  <a:pt x="719" y="2"/>
                </a:lnTo>
                <a:lnTo>
                  <a:pt x="719" y="3"/>
                </a:lnTo>
                <a:lnTo>
                  <a:pt x="720" y="3"/>
                </a:lnTo>
                <a:lnTo>
                  <a:pt x="720" y="2"/>
                </a:lnTo>
                <a:lnTo>
                  <a:pt x="720" y="2"/>
                </a:lnTo>
                <a:lnTo>
                  <a:pt x="721" y="2"/>
                </a:lnTo>
                <a:lnTo>
                  <a:pt x="721" y="2"/>
                </a:lnTo>
                <a:lnTo>
                  <a:pt x="722" y="3"/>
                </a:lnTo>
                <a:lnTo>
                  <a:pt x="722" y="2"/>
                </a:lnTo>
                <a:lnTo>
                  <a:pt x="722" y="4"/>
                </a:lnTo>
                <a:lnTo>
                  <a:pt x="723" y="2"/>
                </a:lnTo>
                <a:lnTo>
                  <a:pt x="723" y="3"/>
                </a:lnTo>
                <a:lnTo>
                  <a:pt x="723" y="1"/>
                </a:lnTo>
                <a:lnTo>
                  <a:pt x="724" y="4"/>
                </a:lnTo>
                <a:lnTo>
                  <a:pt x="724" y="1"/>
                </a:lnTo>
                <a:lnTo>
                  <a:pt x="724" y="1"/>
                </a:lnTo>
                <a:lnTo>
                  <a:pt x="725" y="3"/>
                </a:lnTo>
                <a:lnTo>
                  <a:pt x="725" y="3"/>
                </a:lnTo>
                <a:lnTo>
                  <a:pt x="727" y="2"/>
                </a:lnTo>
                <a:lnTo>
                  <a:pt x="727" y="3"/>
                </a:lnTo>
                <a:lnTo>
                  <a:pt x="727" y="1"/>
                </a:lnTo>
                <a:lnTo>
                  <a:pt x="728" y="3"/>
                </a:lnTo>
                <a:lnTo>
                  <a:pt x="728" y="3"/>
                </a:lnTo>
                <a:lnTo>
                  <a:pt x="728" y="3"/>
                </a:lnTo>
                <a:lnTo>
                  <a:pt x="729" y="2"/>
                </a:lnTo>
                <a:lnTo>
                  <a:pt x="729" y="4"/>
                </a:lnTo>
                <a:lnTo>
                  <a:pt x="729" y="4"/>
                </a:lnTo>
                <a:lnTo>
                  <a:pt x="730" y="4"/>
                </a:lnTo>
                <a:lnTo>
                  <a:pt x="730" y="4"/>
                </a:lnTo>
                <a:lnTo>
                  <a:pt x="731" y="4"/>
                </a:lnTo>
                <a:lnTo>
                  <a:pt x="731" y="3"/>
                </a:lnTo>
                <a:lnTo>
                  <a:pt x="731" y="2"/>
                </a:lnTo>
                <a:lnTo>
                  <a:pt x="732" y="2"/>
                </a:lnTo>
                <a:lnTo>
                  <a:pt x="732" y="3"/>
                </a:lnTo>
                <a:lnTo>
                  <a:pt x="732" y="2"/>
                </a:lnTo>
                <a:lnTo>
                  <a:pt x="733" y="2"/>
                </a:lnTo>
                <a:lnTo>
                  <a:pt x="733" y="3"/>
                </a:lnTo>
                <a:lnTo>
                  <a:pt x="733" y="3"/>
                </a:lnTo>
                <a:lnTo>
                  <a:pt x="734" y="4"/>
                </a:lnTo>
                <a:lnTo>
                  <a:pt x="734" y="4"/>
                </a:lnTo>
                <a:lnTo>
                  <a:pt x="736" y="2"/>
                </a:lnTo>
                <a:lnTo>
                  <a:pt x="736" y="3"/>
                </a:lnTo>
                <a:lnTo>
                  <a:pt x="736" y="2"/>
                </a:lnTo>
                <a:lnTo>
                  <a:pt x="737" y="2"/>
                </a:lnTo>
                <a:lnTo>
                  <a:pt x="737" y="3"/>
                </a:lnTo>
                <a:lnTo>
                  <a:pt x="737" y="2"/>
                </a:lnTo>
                <a:lnTo>
                  <a:pt x="738" y="1"/>
                </a:lnTo>
                <a:lnTo>
                  <a:pt x="738" y="3"/>
                </a:lnTo>
                <a:lnTo>
                  <a:pt x="738" y="3"/>
                </a:lnTo>
                <a:lnTo>
                  <a:pt x="739" y="1"/>
                </a:lnTo>
                <a:lnTo>
                  <a:pt x="739" y="3"/>
                </a:lnTo>
                <a:lnTo>
                  <a:pt x="740" y="2"/>
                </a:lnTo>
                <a:lnTo>
                  <a:pt x="740" y="4"/>
                </a:lnTo>
                <a:lnTo>
                  <a:pt x="740" y="2"/>
                </a:lnTo>
                <a:lnTo>
                  <a:pt x="741" y="3"/>
                </a:lnTo>
                <a:lnTo>
                  <a:pt x="741" y="2"/>
                </a:lnTo>
                <a:lnTo>
                  <a:pt x="741" y="3"/>
                </a:lnTo>
                <a:lnTo>
                  <a:pt x="742" y="4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8120063" y="3297927"/>
            <a:ext cx="1588" cy="0"/>
          </a:xfrm>
          <a:prstGeom prst="line">
            <a:avLst/>
          </a:pr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1616075" y="3211719"/>
            <a:ext cx="5326063" cy="90487"/>
          </a:xfrm>
          <a:custGeom>
            <a:avLst/>
            <a:gdLst>
              <a:gd name="T0" fmla="*/ 51 w 3355"/>
              <a:gd name="T1" fmla="*/ 56 h 57"/>
              <a:gd name="T2" fmla="*/ 103 w 3355"/>
              <a:gd name="T3" fmla="*/ 54 h 57"/>
              <a:gd name="T4" fmla="*/ 156 w 3355"/>
              <a:gd name="T5" fmla="*/ 55 h 57"/>
              <a:gd name="T6" fmla="*/ 209 w 3355"/>
              <a:gd name="T7" fmla="*/ 56 h 57"/>
              <a:gd name="T8" fmla="*/ 260 w 3355"/>
              <a:gd name="T9" fmla="*/ 55 h 57"/>
              <a:gd name="T10" fmla="*/ 313 w 3355"/>
              <a:gd name="T11" fmla="*/ 55 h 57"/>
              <a:gd name="T12" fmla="*/ 366 w 3355"/>
              <a:gd name="T13" fmla="*/ 53 h 57"/>
              <a:gd name="T14" fmla="*/ 418 w 3355"/>
              <a:gd name="T15" fmla="*/ 54 h 57"/>
              <a:gd name="T16" fmla="*/ 471 w 3355"/>
              <a:gd name="T17" fmla="*/ 55 h 57"/>
              <a:gd name="T18" fmla="*/ 524 w 3355"/>
              <a:gd name="T19" fmla="*/ 53 h 57"/>
              <a:gd name="T20" fmla="*/ 575 w 3355"/>
              <a:gd name="T21" fmla="*/ 56 h 57"/>
              <a:gd name="T22" fmla="*/ 628 w 3355"/>
              <a:gd name="T23" fmla="*/ 54 h 57"/>
              <a:gd name="T24" fmla="*/ 681 w 3355"/>
              <a:gd name="T25" fmla="*/ 54 h 57"/>
              <a:gd name="T26" fmla="*/ 733 w 3355"/>
              <a:gd name="T27" fmla="*/ 55 h 57"/>
              <a:gd name="T28" fmla="*/ 786 w 3355"/>
              <a:gd name="T29" fmla="*/ 54 h 57"/>
              <a:gd name="T30" fmla="*/ 838 w 3355"/>
              <a:gd name="T31" fmla="*/ 3 h 57"/>
              <a:gd name="T32" fmla="*/ 890 w 3355"/>
              <a:gd name="T33" fmla="*/ 3 h 57"/>
              <a:gd name="T34" fmla="*/ 943 w 3355"/>
              <a:gd name="T35" fmla="*/ 2 h 57"/>
              <a:gd name="T36" fmla="*/ 996 w 3355"/>
              <a:gd name="T37" fmla="*/ 3 h 57"/>
              <a:gd name="T38" fmla="*/ 1048 w 3355"/>
              <a:gd name="T39" fmla="*/ 4 h 57"/>
              <a:gd name="T40" fmla="*/ 1100 w 3355"/>
              <a:gd name="T41" fmla="*/ 2 h 57"/>
              <a:gd name="T42" fmla="*/ 1153 w 3355"/>
              <a:gd name="T43" fmla="*/ 4 h 57"/>
              <a:gd name="T44" fmla="*/ 1205 w 3355"/>
              <a:gd name="T45" fmla="*/ 4 h 57"/>
              <a:gd name="T46" fmla="*/ 1258 w 3355"/>
              <a:gd name="T47" fmla="*/ 2 h 57"/>
              <a:gd name="T48" fmla="*/ 1311 w 3355"/>
              <a:gd name="T49" fmla="*/ 4 h 57"/>
              <a:gd name="T50" fmla="*/ 1363 w 3355"/>
              <a:gd name="T51" fmla="*/ 3 h 57"/>
              <a:gd name="T52" fmla="*/ 1415 w 3355"/>
              <a:gd name="T53" fmla="*/ 3 h 57"/>
              <a:gd name="T54" fmla="*/ 1468 w 3355"/>
              <a:gd name="T55" fmla="*/ 4 h 57"/>
              <a:gd name="T56" fmla="*/ 1520 w 3355"/>
              <a:gd name="T57" fmla="*/ 4 h 57"/>
              <a:gd name="T58" fmla="*/ 1573 w 3355"/>
              <a:gd name="T59" fmla="*/ 2 h 57"/>
              <a:gd name="T60" fmla="*/ 1625 w 3355"/>
              <a:gd name="T61" fmla="*/ 3 h 57"/>
              <a:gd name="T62" fmla="*/ 1677 w 3355"/>
              <a:gd name="T63" fmla="*/ 2 h 57"/>
              <a:gd name="T64" fmla="*/ 1730 w 3355"/>
              <a:gd name="T65" fmla="*/ 3 h 57"/>
              <a:gd name="T66" fmla="*/ 1782 w 3355"/>
              <a:gd name="T67" fmla="*/ 3 h 57"/>
              <a:gd name="T68" fmla="*/ 1835 w 3355"/>
              <a:gd name="T69" fmla="*/ 3 h 57"/>
              <a:gd name="T70" fmla="*/ 1888 w 3355"/>
              <a:gd name="T71" fmla="*/ 3 h 57"/>
              <a:gd name="T72" fmla="*/ 1939 w 3355"/>
              <a:gd name="T73" fmla="*/ 2 h 57"/>
              <a:gd name="T74" fmla="*/ 1992 w 3355"/>
              <a:gd name="T75" fmla="*/ 4 h 57"/>
              <a:gd name="T76" fmla="*/ 2045 w 3355"/>
              <a:gd name="T77" fmla="*/ 4 h 57"/>
              <a:gd name="T78" fmla="*/ 2097 w 3355"/>
              <a:gd name="T79" fmla="*/ 2 h 57"/>
              <a:gd name="T80" fmla="*/ 2150 w 3355"/>
              <a:gd name="T81" fmla="*/ 3 h 57"/>
              <a:gd name="T82" fmla="*/ 2203 w 3355"/>
              <a:gd name="T83" fmla="*/ 4 h 57"/>
              <a:gd name="T84" fmla="*/ 2254 w 3355"/>
              <a:gd name="T85" fmla="*/ 3 h 57"/>
              <a:gd name="T86" fmla="*/ 2307 w 3355"/>
              <a:gd name="T87" fmla="*/ 3 h 57"/>
              <a:gd name="T88" fmla="*/ 2360 w 3355"/>
              <a:gd name="T89" fmla="*/ 3 h 57"/>
              <a:gd name="T90" fmla="*/ 2412 w 3355"/>
              <a:gd name="T91" fmla="*/ 3 h 57"/>
              <a:gd name="T92" fmla="*/ 2465 w 3355"/>
              <a:gd name="T93" fmla="*/ 2 h 57"/>
              <a:gd name="T94" fmla="*/ 2517 w 3355"/>
              <a:gd name="T95" fmla="*/ 1 h 57"/>
              <a:gd name="T96" fmla="*/ 2569 w 3355"/>
              <a:gd name="T97" fmla="*/ 3 h 57"/>
              <a:gd name="T98" fmla="*/ 2622 w 3355"/>
              <a:gd name="T99" fmla="*/ 4 h 57"/>
              <a:gd name="T100" fmla="*/ 2675 w 3355"/>
              <a:gd name="T101" fmla="*/ 3 h 57"/>
              <a:gd name="T102" fmla="*/ 2727 w 3355"/>
              <a:gd name="T103" fmla="*/ 2 h 57"/>
              <a:gd name="T104" fmla="*/ 2779 w 3355"/>
              <a:gd name="T105" fmla="*/ 3 h 57"/>
              <a:gd name="T106" fmla="*/ 2832 w 3355"/>
              <a:gd name="T107" fmla="*/ 4 h 57"/>
              <a:gd name="T108" fmla="*/ 2884 w 3355"/>
              <a:gd name="T109" fmla="*/ 54 h 57"/>
              <a:gd name="T110" fmla="*/ 2937 w 3355"/>
              <a:gd name="T111" fmla="*/ 54 h 57"/>
              <a:gd name="T112" fmla="*/ 2990 w 3355"/>
              <a:gd name="T113" fmla="*/ 52 h 57"/>
              <a:gd name="T114" fmla="*/ 3041 w 3355"/>
              <a:gd name="T115" fmla="*/ 56 h 57"/>
              <a:gd name="T116" fmla="*/ 3094 w 3355"/>
              <a:gd name="T117" fmla="*/ 54 h 57"/>
              <a:gd name="T118" fmla="*/ 3146 w 3355"/>
              <a:gd name="T119" fmla="*/ 53 h 57"/>
              <a:gd name="T120" fmla="*/ 3199 w 3355"/>
              <a:gd name="T121" fmla="*/ 56 h 57"/>
              <a:gd name="T122" fmla="*/ 3252 w 3355"/>
              <a:gd name="T123" fmla="*/ 54 h 57"/>
              <a:gd name="T124" fmla="*/ 3303 w 3355"/>
              <a:gd name="T125" fmla="*/ 5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57">
                <a:moveTo>
                  <a:pt x="0" y="56"/>
                </a:moveTo>
                <a:lnTo>
                  <a:pt x="0" y="56"/>
                </a:lnTo>
                <a:lnTo>
                  <a:pt x="0" y="56"/>
                </a:lnTo>
                <a:lnTo>
                  <a:pt x="1" y="56"/>
                </a:lnTo>
                <a:lnTo>
                  <a:pt x="1" y="55"/>
                </a:lnTo>
                <a:lnTo>
                  <a:pt x="1" y="54"/>
                </a:lnTo>
                <a:lnTo>
                  <a:pt x="2" y="55"/>
                </a:lnTo>
                <a:lnTo>
                  <a:pt x="2" y="55"/>
                </a:lnTo>
                <a:lnTo>
                  <a:pt x="2" y="56"/>
                </a:lnTo>
                <a:lnTo>
                  <a:pt x="3" y="55"/>
                </a:lnTo>
                <a:lnTo>
                  <a:pt x="3" y="54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5" y="56"/>
                </a:lnTo>
                <a:lnTo>
                  <a:pt x="5" y="55"/>
                </a:lnTo>
                <a:lnTo>
                  <a:pt x="5" y="54"/>
                </a:lnTo>
                <a:lnTo>
                  <a:pt x="6" y="55"/>
                </a:lnTo>
                <a:lnTo>
                  <a:pt x="6" y="53"/>
                </a:lnTo>
                <a:lnTo>
                  <a:pt x="6" y="55"/>
                </a:lnTo>
                <a:lnTo>
                  <a:pt x="7" y="54"/>
                </a:lnTo>
                <a:lnTo>
                  <a:pt x="7" y="54"/>
                </a:lnTo>
                <a:lnTo>
                  <a:pt x="9" y="55"/>
                </a:lnTo>
                <a:lnTo>
                  <a:pt x="9" y="54"/>
                </a:lnTo>
                <a:lnTo>
                  <a:pt x="9" y="56"/>
                </a:lnTo>
                <a:lnTo>
                  <a:pt x="10" y="54"/>
                </a:lnTo>
                <a:lnTo>
                  <a:pt x="10" y="54"/>
                </a:lnTo>
                <a:lnTo>
                  <a:pt x="10" y="55"/>
                </a:lnTo>
                <a:lnTo>
                  <a:pt x="11" y="54"/>
                </a:lnTo>
                <a:lnTo>
                  <a:pt x="11" y="56"/>
                </a:lnTo>
                <a:lnTo>
                  <a:pt x="11" y="54"/>
                </a:lnTo>
                <a:lnTo>
                  <a:pt x="12" y="56"/>
                </a:lnTo>
                <a:lnTo>
                  <a:pt x="12" y="56"/>
                </a:lnTo>
                <a:lnTo>
                  <a:pt x="13" y="55"/>
                </a:lnTo>
                <a:lnTo>
                  <a:pt x="13" y="54"/>
                </a:lnTo>
                <a:lnTo>
                  <a:pt x="13" y="55"/>
                </a:lnTo>
                <a:lnTo>
                  <a:pt x="14" y="53"/>
                </a:lnTo>
                <a:lnTo>
                  <a:pt x="14" y="55"/>
                </a:lnTo>
                <a:lnTo>
                  <a:pt x="14" y="55"/>
                </a:lnTo>
                <a:lnTo>
                  <a:pt x="15" y="55"/>
                </a:lnTo>
                <a:lnTo>
                  <a:pt x="15" y="54"/>
                </a:lnTo>
                <a:lnTo>
                  <a:pt x="15" y="53"/>
                </a:lnTo>
                <a:lnTo>
                  <a:pt x="16" y="56"/>
                </a:lnTo>
                <a:lnTo>
                  <a:pt x="16" y="54"/>
                </a:lnTo>
                <a:lnTo>
                  <a:pt x="18" y="54"/>
                </a:lnTo>
                <a:lnTo>
                  <a:pt x="18" y="55"/>
                </a:lnTo>
                <a:lnTo>
                  <a:pt x="18" y="54"/>
                </a:lnTo>
                <a:lnTo>
                  <a:pt x="19" y="54"/>
                </a:lnTo>
                <a:lnTo>
                  <a:pt x="19" y="55"/>
                </a:lnTo>
                <a:lnTo>
                  <a:pt x="19" y="56"/>
                </a:lnTo>
                <a:lnTo>
                  <a:pt x="20" y="55"/>
                </a:lnTo>
                <a:lnTo>
                  <a:pt x="20" y="55"/>
                </a:lnTo>
                <a:lnTo>
                  <a:pt x="20" y="55"/>
                </a:lnTo>
                <a:lnTo>
                  <a:pt x="21" y="55"/>
                </a:lnTo>
                <a:lnTo>
                  <a:pt x="21" y="55"/>
                </a:lnTo>
                <a:lnTo>
                  <a:pt x="22" y="56"/>
                </a:lnTo>
                <a:lnTo>
                  <a:pt x="22" y="55"/>
                </a:lnTo>
                <a:lnTo>
                  <a:pt x="22" y="55"/>
                </a:lnTo>
                <a:lnTo>
                  <a:pt x="23" y="54"/>
                </a:lnTo>
                <a:lnTo>
                  <a:pt x="23" y="54"/>
                </a:lnTo>
                <a:lnTo>
                  <a:pt x="23" y="55"/>
                </a:lnTo>
                <a:lnTo>
                  <a:pt x="24" y="54"/>
                </a:lnTo>
                <a:lnTo>
                  <a:pt x="24" y="55"/>
                </a:lnTo>
                <a:lnTo>
                  <a:pt x="24" y="56"/>
                </a:lnTo>
                <a:lnTo>
                  <a:pt x="25" y="54"/>
                </a:lnTo>
                <a:lnTo>
                  <a:pt x="25" y="54"/>
                </a:lnTo>
                <a:lnTo>
                  <a:pt x="27" y="55"/>
                </a:lnTo>
                <a:lnTo>
                  <a:pt x="27" y="55"/>
                </a:lnTo>
                <a:lnTo>
                  <a:pt x="27" y="54"/>
                </a:lnTo>
                <a:lnTo>
                  <a:pt x="28" y="54"/>
                </a:lnTo>
                <a:lnTo>
                  <a:pt x="28" y="54"/>
                </a:lnTo>
                <a:lnTo>
                  <a:pt x="28" y="54"/>
                </a:lnTo>
                <a:lnTo>
                  <a:pt x="29" y="54"/>
                </a:lnTo>
                <a:lnTo>
                  <a:pt x="29" y="56"/>
                </a:lnTo>
                <a:lnTo>
                  <a:pt x="29" y="56"/>
                </a:lnTo>
                <a:lnTo>
                  <a:pt x="30" y="54"/>
                </a:lnTo>
                <a:lnTo>
                  <a:pt x="30" y="55"/>
                </a:lnTo>
                <a:lnTo>
                  <a:pt x="31" y="56"/>
                </a:lnTo>
                <a:lnTo>
                  <a:pt x="31" y="56"/>
                </a:lnTo>
                <a:lnTo>
                  <a:pt x="31" y="55"/>
                </a:lnTo>
                <a:lnTo>
                  <a:pt x="32" y="53"/>
                </a:lnTo>
                <a:lnTo>
                  <a:pt x="32" y="55"/>
                </a:lnTo>
                <a:lnTo>
                  <a:pt x="32" y="56"/>
                </a:lnTo>
                <a:lnTo>
                  <a:pt x="33" y="56"/>
                </a:lnTo>
                <a:lnTo>
                  <a:pt x="33" y="55"/>
                </a:lnTo>
                <a:lnTo>
                  <a:pt x="33" y="56"/>
                </a:lnTo>
                <a:lnTo>
                  <a:pt x="34" y="54"/>
                </a:lnTo>
                <a:lnTo>
                  <a:pt x="34" y="55"/>
                </a:lnTo>
                <a:lnTo>
                  <a:pt x="36" y="55"/>
                </a:lnTo>
                <a:lnTo>
                  <a:pt x="36" y="54"/>
                </a:lnTo>
                <a:lnTo>
                  <a:pt x="36" y="54"/>
                </a:lnTo>
                <a:lnTo>
                  <a:pt x="37" y="55"/>
                </a:lnTo>
                <a:lnTo>
                  <a:pt x="37" y="55"/>
                </a:lnTo>
                <a:lnTo>
                  <a:pt x="37" y="54"/>
                </a:lnTo>
                <a:lnTo>
                  <a:pt x="38" y="53"/>
                </a:lnTo>
                <a:lnTo>
                  <a:pt x="38" y="53"/>
                </a:lnTo>
                <a:lnTo>
                  <a:pt x="38" y="53"/>
                </a:lnTo>
                <a:lnTo>
                  <a:pt x="39" y="54"/>
                </a:lnTo>
                <a:lnTo>
                  <a:pt x="39" y="53"/>
                </a:lnTo>
                <a:lnTo>
                  <a:pt x="40" y="54"/>
                </a:lnTo>
                <a:lnTo>
                  <a:pt x="40" y="53"/>
                </a:lnTo>
                <a:lnTo>
                  <a:pt x="40" y="53"/>
                </a:lnTo>
                <a:lnTo>
                  <a:pt x="41" y="53"/>
                </a:lnTo>
                <a:lnTo>
                  <a:pt x="41" y="54"/>
                </a:lnTo>
                <a:lnTo>
                  <a:pt x="41" y="54"/>
                </a:lnTo>
                <a:lnTo>
                  <a:pt x="42" y="54"/>
                </a:lnTo>
                <a:lnTo>
                  <a:pt x="42" y="54"/>
                </a:lnTo>
                <a:lnTo>
                  <a:pt x="43" y="53"/>
                </a:lnTo>
                <a:lnTo>
                  <a:pt x="43" y="54"/>
                </a:lnTo>
                <a:lnTo>
                  <a:pt x="43" y="55"/>
                </a:lnTo>
                <a:lnTo>
                  <a:pt x="45" y="55"/>
                </a:lnTo>
                <a:lnTo>
                  <a:pt x="45" y="55"/>
                </a:lnTo>
                <a:lnTo>
                  <a:pt x="45" y="55"/>
                </a:lnTo>
                <a:lnTo>
                  <a:pt x="46" y="55"/>
                </a:lnTo>
                <a:lnTo>
                  <a:pt x="46" y="54"/>
                </a:lnTo>
                <a:lnTo>
                  <a:pt x="46" y="53"/>
                </a:lnTo>
                <a:lnTo>
                  <a:pt x="47" y="56"/>
                </a:lnTo>
                <a:lnTo>
                  <a:pt x="47" y="55"/>
                </a:lnTo>
                <a:lnTo>
                  <a:pt x="48" y="54"/>
                </a:lnTo>
                <a:lnTo>
                  <a:pt x="48" y="55"/>
                </a:lnTo>
                <a:lnTo>
                  <a:pt x="48" y="54"/>
                </a:lnTo>
                <a:lnTo>
                  <a:pt x="49" y="53"/>
                </a:lnTo>
                <a:lnTo>
                  <a:pt x="49" y="53"/>
                </a:lnTo>
                <a:lnTo>
                  <a:pt x="49" y="54"/>
                </a:lnTo>
                <a:lnTo>
                  <a:pt x="50" y="56"/>
                </a:lnTo>
                <a:lnTo>
                  <a:pt x="50" y="55"/>
                </a:lnTo>
                <a:lnTo>
                  <a:pt x="50" y="54"/>
                </a:lnTo>
                <a:lnTo>
                  <a:pt x="51" y="56"/>
                </a:lnTo>
                <a:lnTo>
                  <a:pt x="51" y="56"/>
                </a:lnTo>
                <a:lnTo>
                  <a:pt x="52" y="54"/>
                </a:lnTo>
                <a:lnTo>
                  <a:pt x="52" y="55"/>
                </a:lnTo>
                <a:lnTo>
                  <a:pt x="52" y="55"/>
                </a:lnTo>
                <a:lnTo>
                  <a:pt x="54" y="54"/>
                </a:lnTo>
                <a:lnTo>
                  <a:pt x="54" y="55"/>
                </a:lnTo>
                <a:lnTo>
                  <a:pt x="54" y="55"/>
                </a:lnTo>
                <a:lnTo>
                  <a:pt x="55" y="56"/>
                </a:lnTo>
                <a:lnTo>
                  <a:pt x="55" y="55"/>
                </a:lnTo>
                <a:lnTo>
                  <a:pt x="55" y="55"/>
                </a:lnTo>
                <a:lnTo>
                  <a:pt x="56" y="55"/>
                </a:lnTo>
                <a:lnTo>
                  <a:pt x="56" y="55"/>
                </a:lnTo>
                <a:lnTo>
                  <a:pt x="57" y="54"/>
                </a:lnTo>
                <a:lnTo>
                  <a:pt x="57" y="54"/>
                </a:lnTo>
                <a:lnTo>
                  <a:pt x="57" y="55"/>
                </a:lnTo>
                <a:lnTo>
                  <a:pt x="58" y="56"/>
                </a:lnTo>
                <a:lnTo>
                  <a:pt x="58" y="54"/>
                </a:lnTo>
                <a:lnTo>
                  <a:pt x="58" y="56"/>
                </a:lnTo>
                <a:lnTo>
                  <a:pt x="59" y="56"/>
                </a:lnTo>
                <a:lnTo>
                  <a:pt x="59" y="54"/>
                </a:lnTo>
                <a:lnTo>
                  <a:pt x="59" y="53"/>
                </a:lnTo>
                <a:lnTo>
                  <a:pt x="60" y="55"/>
                </a:lnTo>
                <a:lnTo>
                  <a:pt x="60" y="55"/>
                </a:lnTo>
                <a:lnTo>
                  <a:pt x="61" y="55"/>
                </a:lnTo>
                <a:lnTo>
                  <a:pt x="61" y="56"/>
                </a:lnTo>
                <a:lnTo>
                  <a:pt x="61" y="53"/>
                </a:lnTo>
                <a:lnTo>
                  <a:pt x="63" y="55"/>
                </a:lnTo>
                <a:lnTo>
                  <a:pt x="63" y="55"/>
                </a:lnTo>
                <a:lnTo>
                  <a:pt x="63" y="53"/>
                </a:lnTo>
                <a:lnTo>
                  <a:pt x="64" y="55"/>
                </a:lnTo>
                <a:lnTo>
                  <a:pt x="64" y="55"/>
                </a:lnTo>
                <a:lnTo>
                  <a:pt x="64" y="55"/>
                </a:lnTo>
                <a:lnTo>
                  <a:pt x="65" y="56"/>
                </a:lnTo>
                <a:lnTo>
                  <a:pt x="65" y="54"/>
                </a:lnTo>
                <a:lnTo>
                  <a:pt x="66" y="56"/>
                </a:lnTo>
                <a:lnTo>
                  <a:pt x="66" y="55"/>
                </a:lnTo>
                <a:lnTo>
                  <a:pt x="66" y="54"/>
                </a:lnTo>
                <a:lnTo>
                  <a:pt x="67" y="55"/>
                </a:lnTo>
                <a:lnTo>
                  <a:pt x="67" y="55"/>
                </a:lnTo>
                <a:lnTo>
                  <a:pt x="67" y="56"/>
                </a:lnTo>
                <a:lnTo>
                  <a:pt x="68" y="54"/>
                </a:lnTo>
                <a:lnTo>
                  <a:pt x="68" y="55"/>
                </a:lnTo>
                <a:lnTo>
                  <a:pt x="68" y="55"/>
                </a:lnTo>
                <a:lnTo>
                  <a:pt x="69" y="54"/>
                </a:lnTo>
                <a:lnTo>
                  <a:pt x="69" y="55"/>
                </a:lnTo>
                <a:lnTo>
                  <a:pt x="70" y="56"/>
                </a:lnTo>
                <a:lnTo>
                  <a:pt x="70" y="55"/>
                </a:lnTo>
                <a:lnTo>
                  <a:pt x="70" y="56"/>
                </a:lnTo>
                <a:lnTo>
                  <a:pt x="72" y="56"/>
                </a:lnTo>
                <a:lnTo>
                  <a:pt x="72" y="55"/>
                </a:lnTo>
                <a:lnTo>
                  <a:pt x="72" y="54"/>
                </a:lnTo>
                <a:lnTo>
                  <a:pt x="73" y="56"/>
                </a:lnTo>
                <a:lnTo>
                  <a:pt x="73" y="56"/>
                </a:lnTo>
                <a:lnTo>
                  <a:pt x="73" y="56"/>
                </a:lnTo>
                <a:lnTo>
                  <a:pt x="74" y="53"/>
                </a:lnTo>
                <a:lnTo>
                  <a:pt x="74" y="55"/>
                </a:lnTo>
                <a:lnTo>
                  <a:pt x="75" y="54"/>
                </a:lnTo>
                <a:lnTo>
                  <a:pt x="75" y="55"/>
                </a:lnTo>
                <a:lnTo>
                  <a:pt x="75" y="55"/>
                </a:lnTo>
                <a:lnTo>
                  <a:pt x="76" y="54"/>
                </a:lnTo>
                <a:lnTo>
                  <a:pt x="76" y="54"/>
                </a:lnTo>
                <a:lnTo>
                  <a:pt x="76" y="56"/>
                </a:lnTo>
                <a:lnTo>
                  <a:pt x="77" y="55"/>
                </a:lnTo>
                <a:lnTo>
                  <a:pt x="77" y="56"/>
                </a:lnTo>
                <a:lnTo>
                  <a:pt x="77" y="56"/>
                </a:lnTo>
                <a:lnTo>
                  <a:pt x="78" y="54"/>
                </a:lnTo>
                <a:lnTo>
                  <a:pt x="78" y="55"/>
                </a:lnTo>
                <a:lnTo>
                  <a:pt x="79" y="55"/>
                </a:lnTo>
                <a:lnTo>
                  <a:pt x="79" y="55"/>
                </a:lnTo>
                <a:lnTo>
                  <a:pt x="79" y="54"/>
                </a:lnTo>
                <a:lnTo>
                  <a:pt x="81" y="55"/>
                </a:lnTo>
                <a:lnTo>
                  <a:pt x="81" y="55"/>
                </a:lnTo>
                <a:lnTo>
                  <a:pt x="81" y="55"/>
                </a:lnTo>
                <a:lnTo>
                  <a:pt x="82" y="56"/>
                </a:lnTo>
                <a:lnTo>
                  <a:pt x="82" y="56"/>
                </a:lnTo>
                <a:lnTo>
                  <a:pt x="82" y="56"/>
                </a:lnTo>
                <a:lnTo>
                  <a:pt x="83" y="55"/>
                </a:lnTo>
                <a:lnTo>
                  <a:pt x="83" y="56"/>
                </a:lnTo>
                <a:lnTo>
                  <a:pt x="84" y="54"/>
                </a:lnTo>
                <a:lnTo>
                  <a:pt x="84" y="55"/>
                </a:lnTo>
                <a:lnTo>
                  <a:pt x="84" y="54"/>
                </a:lnTo>
                <a:lnTo>
                  <a:pt x="85" y="55"/>
                </a:lnTo>
                <a:lnTo>
                  <a:pt x="85" y="54"/>
                </a:lnTo>
                <a:lnTo>
                  <a:pt x="85" y="53"/>
                </a:lnTo>
                <a:lnTo>
                  <a:pt x="86" y="52"/>
                </a:lnTo>
                <a:lnTo>
                  <a:pt x="86" y="54"/>
                </a:lnTo>
                <a:lnTo>
                  <a:pt x="87" y="53"/>
                </a:lnTo>
                <a:lnTo>
                  <a:pt x="87" y="55"/>
                </a:lnTo>
                <a:lnTo>
                  <a:pt x="87" y="56"/>
                </a:lnTo>
                <a:lnTo>
                  <a:pt x="88" y="55"/>
                </a:lnTo>
                <a:lnTo>
                  <a:pt x="88" y="56"/>
                </a:lnTo>
                <a:lnTo>
                  <a:pt x="88" y="55"/>
                </a:lnTo>
                <a:lnTo>
                  <a:pt x="90" y="54"/>
                </a:lnTo>
                <a:lnTo>
                  <a:pt x="90" y="56"/>
                </a:lnTo>
                <a:lnTo>
                  <a:pt x="90" y="53"/>
                </a:lnTo>
                <a:lnTo>
                  <a:pt x="91" y="54"/>
                </a:lnTo>
                <a:lnTo>
                  <a:pt x="91" y="55"/>
                </a:lnTo>
                <a:lnTo>
                  <a:pt x="92" y="55"/>
                </a:lnTo>
                <a:lnTo>
                  <a:pt x="92" y="56"/>
                </a:lnTo>
                <a:lnTo>
                  <a:pt x="92" y="56"/>
                </a:lnTo>
                <a:lnTo>
                  <a:pt x="93" y="55"/>
                </a:lnTo>
                <a:lnTo>
                  <a:pt x="93" y="55"/>
                </a:lnTo>
                <a:lnTo>
                  <a:pt x="93" y="55"/>
                </a:lnTo>
                <a:lnTo>
                  <a:pt x="94" y="55"/>
                </a:lnTo>
                <a:lnTo>
                  <a:pt x="94" y="55"/>
                </a:lnTo>
                <a:lnTo>
                  <a:pt x="94" y="55"/>
                </a:lnTo>
                <a:lnTo>
                  <a:pt x="95" y="54"/>
                </a:lnTo>
                <a:lnTo>
                  <a:pt x="95" y="55"/>
                </a:lnTo>
                <a:lnTo>
                  <a:pt x="96" y="55"/>
                </a:lnTo>
                <a:lnTo>
                  <a:pt x="96" y="55"/>
                </a:lnTo>
                <a:lnTo>
                  <a:pt x="96" y="56"/>
                </a:lnTo>
                <a:lnTo>
                  <a:pt x="97" y="55"/>
                </a:lnTo>
                <a:lnTo>
                  <a:pt x="97" y="53"/>
                </a:lnTo>
                <a:lnTo>
                  <a:pt x="97" y="55"/>
                </a:lnTo>
                <a:lnTo>
                  <a:pt x="99" y="53"/>
                </a:lnTo>
                <a:lnTo>
                  <a:pt x="99" y="54"/>
                </a:lnTo>
                <a:lnTo>
                  <a:pt x="99" y="54"/>
                </a:lnTo>
                <a:lnTo>
                  <a:pt x="100" y="56"/>
                </a:lnTo>
                <a:lnTo>
                  <a:pt x="100" y="53"/>
                </a:lnTo>
                <a:lnTo>
                  <a:pt x="101" y="54"/>
                </a:lnTo>
                <a:lnTo>
                  <a:pt x="101" y="54"/>
                </a:lnTo>
                <a:lnTo>
                  <a:pt x="101" y="56"/>
                </a:lnTo>
                <a:lnTo>
                  <a:pt x="102" y="54"/>
                </a:lnTo>
                <a:lnTo>
                  <a:pt x="102" y="53"/>
                </a:lnTo>
                <a:lnTo>
                  <a:pt x="102" y="54"/>
                </a:lnTo>
                <a:lnTo>
                  <a:pt x="103" y="56"/>
                </a:lnTo>
                <a:lnTo>
                  <a:pt x="103" y="55"/>
                </a:lnTo>
                <a:lnTo>
                  <a:pt x="103" y="54"/>
                </a:lnTo>
                <a:lnTo>
                  <a:pt x="104" y="55"/>
                </a:lnTo>
                <a:lnTo>
                  <a:pt x="104" y="54"/>
                </a:lnTo>
                <a:lnTo>
                  <a:pt x="105" y="54"/>
                </a:lnTo>
                <a:lnTo>
                  <a:pt x="105" y="55"/>
                </a:lnTo>
                <a:lnTo>
                  <a:pt x="105" y="56"/>
                </a:lnTo>
                <a:lnTo>
                  <a:pt x="106" y="55"/>
                </a:lnTo>
                <a:lnTo>
                  <a:pt x="106" y="55"/>
                </a:lnTo>
                <a:lnTo>
                  <a:pt x="106" y="56"/>
                </a:lnTo>
                <a:lnTo>
                  <a:pt x="108" y="54"/>
                </a:lnTo>
                <a:lnTo>
                  <a:pt x="108" y="54"/>
                </a:lnTo>
                <a:lnTo>
                  <a:pt x="108" y="54"/>
                </a:lnTo>
                <a:lnTo>
                  <a:pt x="109" y="54"/>
                </a:lnTo>
                <a:lnTo>
                  <a:pt x="109" y="56"/>
                </a:lnTo>
                <a:lnTo>
                  <a:pt x="110" y="54"/>
                </a:lnTo>
                <a:lnTo>
                  <a:pt x="110" y="53"/>
                </a:lnTo>
                <a:lnTo>
                  <a:pt x="110" y="55"/>
                </a:lnTo>
                <a:lnTo>
                  <a:pt x="111" y="55"/>
                </a:lnTo>
                <a:lnTo>
                  <a:pt x="111" y="54"/>
                </a:lnTo>
                <a:lnTo>
                  <a:pt x="111" y="54"/>
                </a:lnTo>
                <a:lnTo>
                  <a:pt x="112" y="54"/>
                </a:lnTo>
                <a:lnTo>
                  <a:pt x="112" y="55"/>
                </a:lnTo>
                <a:lnTo>
                  <a:pt x="112" y="56"/>
                </a:lnTo>
                <a:lnTo>
                  <a:pt x="113" y="55"/>
                </a:lnTo>
                <a:lnTo>
                  <a:pt x="113" y="54"/>
                </a:lnTo>
                <a:lnTo>
                  <a:pt x="114" y="55"/>
                </a:lnTo>
                <a:lnTo>
                  <a:pt x="114" y="55"/>
                </a:lnTo>
                <a:lnTo>
                  <a:pt x="114" y="55"/>
                </a:lnTo>
                <a:lnTo>
                  <a:pt x="115" y="54"/>
                </a:lnTo>
                <a:lnTo>
                  <a:pt x="115" y="54"/>
                </a:lnTo>
                <a:lnTo>
                  <a:pt x="115" y="55"/>
                </a:lnTo>
                <a:lnTo>
                  <a:pt x="117" y="53"/>
                </a:lnTo>
                <a:lnTo>
                  <a:pt x="117" y="54"/>
                </a:lnTo>
                <a:lnTo>
                  <a:pt x="117" y="54"/>
                </a:lnTo>
                <a:lnTo>
                  <a:pt x="118" y="54"/>
                </a:lnTo>
                <a:lnTo>
                  <a:pt x="118" y="55"/>
                </a:lnTo>
                <a:lnTo>
                  <a:pt x="119" y="53"/>
                </a:lnTo>
                <a:lnTo>
                  <a:pt x="119" y="53"/>
                </a:lnTo>
                <a:lnTo>
                  <a:pt x="119" y="55"/>
                </a:lnTo>
                <a:lnTo>
                  <a:pt x="120" y="55"/>
                </a:lnTo>
                <a:lnTo>
                  <a:pt x="120" y="55"/>
                </a:lnTo>
                <a:lnTo>
                  <a:pt x="120" y="54"/>
                </a:lnTo>
                <a:lnTo>
                  <a:pt x="121" y="56"/>
                </a:lnTo>
                <a:lnTo>
                  <a:pt x="121" y="54"/>
                </a:lnTo>
                <a:lnTo>
                  <a:pt x="121" y="53"/>
                </a:lnTo>
                <a:lnTo>
                  <a:pt x="122" y="54"/>
                </a:lnTo>
                <a:lnTo>
                  <a:pt x="122" y="54"/>
                </a:lnTo>
                <a:lnTo>
                  <a:pt x="123" y="54"/>
                </a:lnTo>
                <a:lnTo>
                  <a:pt x="123" y="55"/>
                </a:lnTo>
                <a:lnTo>
                  <a:pt x="123" y="54"/>
                </a:lnTo>
                <a:lnTo>
                  <a:pt x="124" y="55"/>
                </a:lnTo>
                <a:lnTo>
                  <a:pt x="124" y="54"/>
                </a:lnTo>
                <a:lnTo>
                  <a:pt x="124" y="54"/>
                </a:lnTo>
                <a:lnTo>
                  <a:pt x="126" y="55"/>
                </a:lnTo>
                <a:lnTo>
                  <a:pt x="126" y="55"/>
                </a:lnTo>
                <a:lnTo>
                  <a:pt x="126" y="56"/>
                </a:lnTo>
                <a:lnTo>
                  <a:pt x="127" y="55"/>
                </a:lnTo>
                <a:lnTo>
                  <a:pt x="127" y="55"/>
                </a:lnTo>
                <a:lnTo>
                  <a:pt x="128" y="55"/>
                </a:lnTo>
                <a:lnTo>
                  <a:pt x="128" y="55"/>
                </a:lnTo>
                <a:lnTo>
                  <a:pt x="128" y="55"/>
                </a:lnTo>
                <a:lnTo>
                  <a:pt x="129" y="56"/>
                </a:lnTo>
                <a:lnTo>
                  <a:pt x="129" y="54"/>
                </a:lnTo>
                <a:lnTo>
                  <a:pt x="129" y="55"/>
                </a:lnTo>
                <a:lnTo>
                  <a:pt x="130" y="54"/>
                </a:lnTo>
                <a:lnTo>
                  <a:pt x="130" y="56"/>
                </a:lnTo>
                <a:lnTo>
                  <a:pt x="131" y="55"/>
                </a:lnTo>
                <a:lnTo>
                  <a:pt x="131" y="54"/>
                </a:lnTo>
                <a:lnTo>
                  <a:pt x="131" y="54"/>
                </a:lnTo>
                <a:lnTo>
                  <a:pt x="132" y="55"/>
                </a:lnTo>
                <a:lnTo>
                  <a:pt x="132" y="55"/>
                </a:lnTo>
                <a:lnTo>
                  <a:pt x="132" y="56"/>
                </a:lnTo>
                <a:lnTo>
                  <a:pt x="133" y="55"/>
                </a:lnTo>
                <a:lnTo>
                  <a:pt x="133" y="54"/>
                </a:lnTo>
                <a:lnTo>
                  <a:pt x="133" y="55"/>
                </a:lnTo>
                <a:lnTo>
                  <a:pt x="135" y="54"/>
                </a:lnTo>
                <a:lnTo>
                  <a:pt x="135" y="55"/>
                </a:lnTo>
                <a:lnTo>
                  <a:pt x="136" y="55"/>
                </a:lnTo>
                <a:lnTo>
                  <a:pt x="136" y="56"/>
                </a:lnTo>
                <a:lnTo>
                  <a:pt x="136" y="54"/>
                </a:lnTo>
                <a:lnTo>
                  <a:pt x="137" y="54"/>
                </a:lnTo>
                <a:lnTo>
                  <a:pt x="137" y="56"/>
                </a:lnTo>
                <a:lnTo>
                  <a:pt x="137" y="56"/>
                </a:lnTo>
                <a:lnTo>
                  <a:pt x="138" y="54"/>
                </a:lnTo>
                <a:lnTo>
                  <a:pt x="138" y="56"/>
                </a:lnTo>
                <a:lnTo>
                  <a:pt x="138" y="54"/>
                </a:lnTo>
                <a:lnTo>
                  <a:pt x="139" y="56"/>
                </a:lnTo>
                <a:lnTo>
                  <a:pt x="139" y="55"/>
                </a:lnTo>
                <a:lnTo>
                  <a:pt x="140" y="55"/>
                </a:lnTo>
                <a:lnTo>
                  <a:pt x="140" y="55"/>
                </a:lnTo>
                <a:lnTo>
                  <a:pt x="140" y="54"/>
                </a:lnTo>
                <a:lnTo>
                  <a:pt x="141" y="55"/>
                </a:lnTo>
                <a:lnTo>
                  <a:pt x="141" y="56"/>
                </a:lnTo>
                <a:lnTo>
                  <a:pt x="141" y="56"/>
                </a:lnTo>
                <a:lnTo>
                  <a:pt x="142" y="54"/>
                </a:lnTo>
                <a:lnTo>
                  <a:pt x="142" y="53"/>
                </a:lnTo>
                <a:lnTo>
                  <a:pt x="142" y="56"/>
                </a:lnTo>
                <a:lnTo>
                  <a:pt x="144" y="55"/>
                </a:lnTo>
                <a:lnTo>
                  <a:pt x="144" y="55"/>
                </a:lnTo>
                <a:lnTo>
                  <a:pt x="145" y="54"/>
                </a:lnTo>
                <a:lnTo>
                  <a:pt x="145" y="54"/>
                </a:lnTo>
                <a:lnTo>
                  <a:pt x="145" y="54"/>
                </a:lnTo>
                <a:lnTo>
                  <a:pt x="146" y="55"/>
                </a:lnTo>
                <a:lnTo>
                  <a:pt x="146" y="55"/>
                </a:lnTo>
                <a:lnTo>
                  <a:pt x="146" y="53"/>
                </a:lnTo>
                <a:lnTo>
                  <a:pt x="147" y="55"/>
                </a:lnTo>
                <a:lnTo>
                  <a:pt x="147" y="53"/>
                </a:lnTo>
                <a:lnTo>
                  <a:pt x="147" y="54"/>
                </a:lnTo>
                <a:lnTo>
                  <a:pt x="148" y="56"/>
                </a:lnTo>
                <a:lnTo>
                  <a:pt x="148" y="53"/>
                </a:lnTo>
                <a:lnTo>
                  <a:pt x="149" y="53"/>
                </a:lnTo>
                <a:lnTo>
                  <a:pt x="149" y="54"/>
                </a:lnTo>
                <a:lnTo>
                  <a:pt x="149" y="55"/>
                </a:lnTo>
                <a:lnTo>
                  <a:pt x="150" y="54"/>
                </a:lnTo>
                <a:lnTo>
                  <a:pt x="150" y="55"/>
                </a:lnTo>
                <a:lnTo>
                  <a:pt x="150" y="55"/>
                </a:lnTo>
                <a:lnTo>
                  <a:pt x="151" y="56"/>
                </a:lnTo>
                <a:lnTo>
                  <a:pt x="151" y="54"/>
                </a:lnTo>
                <a:lnTo>
                  <a:pt x="151" y="55"/>
                </a:lnTo>
                <a:lnTo>
                  <a:pt x="153" y="55"/>
                </a:lnTo>
                <a:lnTo>
                  <a:pt x="153" y="54"/>
                </a:lnTo>
                <a:lnTo>
                  <a:pt x="154" y="56"/>
                </a:lnTo>
                <a:lnTo>
                  <a:pt x="154" y="54"/>
                </a:lnTo>
                <a:lnTo>
                  <a:pt x="154" y="53"/>
                </a:lnTo>
                <a:lnTo>
                  <a:pt x="155" y="56"/>
                </a:lnTo>
                <a:lnTo>
                  <a:pt x="155" y="56"/>
                </a:lnTo>
                <a:lnTo>
                  <a:pt x="155" y="56"/>
                </a:lnTo>
                <a:lnTo>
                  <a:pt x="156" y="53"/>
                </a:lnTo>
                <a:lnTo>
                  <a:pt x="156" y="55"/>
                </a:lnTo>
                <a:lnTo>
                  <a:pt x="156" y="54"/>
                </a:lnTo>
                <a:lnTo>
                  <a:pt x="157" y="53"/>
                </a:lnTo>
                <a:lnTo>
                  <a:pt x="157" y="55"/>
                </a:lnTo>
                <a:lnTo>
                  <a:pt x="158" y="55"/>
                </a:lnTo>
                <a:lnTo>
                  <a:pt x="158" y="55"/>
                </a:lnTo>
                <a:lnTo>
                  <a:pt x="158" y="55"/>
                </a:lnTo>
                <a:lnTo>
                  <a:pt x="159" y="54"/>
                </a:lnTo>
                <a:lnTo>
                  <a:pt x="159" y="53"/>
                </a:lnTo>
                <a:lnTo>
                  <a:pt x="159" y="53"/>
                </a:lnTo>
                <a:lnTo>
                  <a:pt x="160" y="56"/>
                </a:lnTo>
                <a:lnTo>
                  <a:pt x="160" y="55"/>
                </a:lnTo>
                <a:lnTo>
                  <a:pt x="160" y="55"/>
                </a:lnTo>
                <a:lnTo>
                  <a:pt x="162" y="56"/>
                </a:lnTo>
                <a:lnTo>
                  <a:pt x="162" y="53"/>
                </a:lnTo>
                <a:lnTo>
                  <a:pt x="163" y="56"/>
                </a:lnTo>
                <a:lnTo>
                  <a:pt x="163" y="54"/>
                </a:lnTo>
                <a:lnTo>
                  <a:pt x="163" y="53"/>
                </a:lnTo>
                <a:lnTo>
                  <a:pt x="164" y="56"/>
                </a:lnTo>
                <a:lnTo>
                  <a:pt x="164" y="55"/>
                </a:lnTo>
                <a:lnTo>
                  <a:pt x="164" y="55"/>
                </a:lnTo>
                <a:lnTo>
                  <a:pt x="165" y="54"/>
                </a:lnTo>
                <a:lnTo>
                  <a:pt x="165" y="54"/>
                </a:lnTo>
                <a:lnTo>
                  <a:pt x="165" y="55"/>
                </a:lnTo>
                <a:lnTo>
                  <a:pt x="166" y="54"/>
                </a:lnTo>
                <a:lnTo>
                  <a:pt x="166" y="53"/>
                </a:lnTo>
                <a:lnTo>
                  <a:pt x="167" y="55"/>
                </a:lnTo>
                <a:lnTo>
                  <a:pt x="167" y="56"/>
                </a:lnTo>
                <a:lnTo>
                  <a:pt x="167" y="53"/>
                </a:lnTo>
                <a:lnTo>
                  <a:pt x="168" y="53"/>
                </a:lnTo>
                <a:lnTo>
                  <a:pt x="168" y="53"/>
                </a:lnTo>
                <a:lnTo>
                  <a:pt x="168" y="56"/>
                </a:lnTo>
                <a:lnTo>
                  <a:pt x="169" y="54"/>
                </a:lnTo>
                <a:lnTo>
                  <a:pt x="169" y="54"/>
                </a:lnTo>
                <a:lnTo>
                  <a:pt x="169" y="54"/>
                </a:lnTo>
                <a:lnTo>
                  <a:pt x="171" y="55"/>
                </a:lnTo>
                <a:lnTo>
                  <a:pt x="171" y="54"/>
                </a:lnTo>
                <a:lnTo>
                  <a:pt x="172" y="56"/>
                </a:lnTo>
                <a:lnTo>
                  <a:pt x="172" y="54"/>
                </a:lnTo>
                <a:lnTo>
                  <a:pt x="172" y="55"/>
                </a:lnTo>
                <a:lnTo>
                  <a:pt x="173" y="54"/>
                </a:lnTo>
                <a:lnTo>
                  <a:pt x="173" y="56"/>
                </a:lnTo>
                <a:lnTo>
                  <a:pt x="173" y="54"/>
                </a:lnTo>
                <a:lnTo>
                  <a:pt x="174" y="55"/>
                </a:lnTo>
                <a:lnTo>
                  <a:pt x="174" y="55"/>
                </a:lnTo>
                <a:lnTo>
                  <a:pt x="175" y="55"/>
                </a:lnTo>
                <a:lnTo>
                  <a:pt x="175" y="55"/>
                </a:lnTo>
                <a:lnTo>
                  <a:pt x="175" y="55"/>
                </a:lnTo>
                <a:lnTo>
                  <a:pt x="176" y="53"/>
                </a:lnTo>
                <a:lnTo>
                  <a:pt x="176" y="55"/>
                </a:lnTo>
                <a:lnTo>
                  <a:pt x="176" y="55"/>
                </a:lnTo>
                <a:lnTo>
                  <a:pt x="177" y="54"/>
                </a:lnTo>
                <a:lnTo>
                  <a:pt x="177" y="55"/>
                </a:lnTo>
                <a:lnTo>
                  <a:pt x="177" y="55"/>
                </a:lnTo>
                <a:lnTo>
                  <a:pt x="178" y="54"/>
                </a:lnTo>
                <a:lnTo>
                  <a:pt x="178" y="55"/>
                </a:lnTo>
                <a:lnTo>
                  <a:pt x="180" y="55"/>
                </a:lnTo>
                <a:lnTo>
                  <a:pt x="180" y="56"/>
                </a:lnTo>
                <a:lnTo>
                  <a:pt x="180" y="54"/>
                </a:lnTo>
                <a:lnTo>
                  <a:pt x="181" y="55"/>
                </a:lnTo>
                <a:lnTo>
                  <a:pt x="181" y="55"/>
                </a:lnTo>
                <a:lnTo>
                  <a:pt x="181" y="55"/>
                </a:lnTo>
                <a:lnTo>
                  <a:pt x="182" y="55"/>
                </a:lnTo>
                <a:lnTo>
                  <a:pt x="182" y="56"/>
                </a:lnTo>
                <a:lnTo>
                  <a:pt x="182" y="53"/>
                </a:lnTo>
                <a:lnTo>
                  <a:pt x="183" y="56"/>
                </a:lnTo>
                <a:lnTo>
                  <a:pt x="183" y="54"/>
                </a:lnTo>
                <a:lnTo>
                  <a:pt x="184" y="55"/>
                </a:lnTo>
                <a:lnTo>
                  <a:pt x="184" y="55"/>
                </a:lnTo>
                <a:lnTo>
                  <a:pt x="184" y="55"/>
                </a:lnTo>
                <a:lnTo>
                  <a:pt x="185" y="54"/>
                </a:lnTo>
                <a:lnTo>
                  <a:pt x="185" y="55"/>
                </a:lnTo>
                <a:lnTo>
                  <a:pt x="185" y="55"/>
                </a:lnTo>
                <a:lnTo>
                  <a:pt x="186" y="54"/>
                </a:lnTo>
                <a:lnTo>
                  <a:pt x="186" y="55"/>
                </a:lnTo>
                <a:lnTo>
                  <a:pt x="186" y="54"/>
                </a:lnTo>
                <a:lnTo>
                  <a:pt x="187" y="57"/>
                </a:lnTo>
                <a:lnTo>
                  <a:pt x="187" y="54"/>
                </a:lnTo>
                <a:lnTo>
                  <a:pt x="189" y="55"/>
                </a:lnTo>
                <a:lnTo>
                  <a:pt x="189" y="52"/>
                </a:lnTo>
                <a:lnTo>
                  <a:pt x="189" y="53"/>
                </a:lnTo>
                <a:lnTo>
                  <a:pt x="190" y="54"/>
                </a:lnTo>
                <a:lnTo>
                  <a:pt x="190" y="55"/>
                </a:lnTo>
                <a:lnTo>
                  <a:pt x="190" y="55"/>
                </a:lnTo>
                <a:lnTo>
                  <a:pt x="191" y="55"/>
                </a:lnTo>
                <a:lnTo>
                  <a:pt x="191" y="53"/>
                </a:lnTo>
                <a:lnTo>
                  <a:pt x="191" y="55"/>
                </a:lnTo>
                <a:lnTo>
                  <a:pt x="192" y="56"/>
                </a:lnTo>
                <a:lnTo>
                  <a:pt x="192" y="53"/>
                </a:lnTo>
                <a:lnTo>
                  <a:pt x="193" y="55"/>
                </a:lnTo>
                <a:lnTo>
                  <a:pt x="193" y="55"/>
                </a:lnTo>
                <a:lnTo>
                  <a:pt x="193" y="53"/>
                </a:lnTo>
                <a:lnTo>
                  <a:pt x="194" y="54"/>
                </a:lnTo>
                <a:lnTo>
                  <a:pt x="194" y="54"/>
                </a:lnTo>
                <a:lnTo>
                  <a:pt x="194" y="54"/>
                </a:lnTo>
                <a:lnTo>
                  <a:pt x="195" y="54"/>
                </a:lnTo>
                <a:lnTo>
                  <a:pt x="195" y="53"/>
                </a:lnTo>
                <a:lnTo>
                  <a:pt x="195" y="55"/>
                </a:lnTo>
                <a:lnTo>
                  <a:pt x="196" y="55"/>
                </a:lnTo>
                <a:lnTo>
                  <a:pt x="196" y="55"/>
                </a:lnTo>
                <a:lnTo>
                  <a:pt x="198" y="54"/>
                </a:lnTo>
                <a:lnTo>
                  <a:pt x="198" y="55"/>
                </a:lnTo>
                <a:lnTo>
                  <a:pt x="198" y="54"/>
                </a:lnTo>
                <a:lnTo>
                  <a:pt x="199" y="55"/>
                </a:lnTo>
                <a:lnTo>
                  <a:pt x="199" y="54"/>
                </a:lnTo>
                <a:lnTo>
                  <a:pt x="199" y="53"/>
                </a:lnTo>
                <a:lnTo>
                  <a:pt x="200" y="55"/>
                </a:lnTo>
                <a:lnTo>
                  <a:pt x="200" y="53"/>
                </a:lnTo>
                <a:lnTo>
                  <a:pt x="200" y="54"/>
                </a:lnTo>
                <a:lnTo>
                  <a:pt x="201" y="55"/>
                </a:lnTo>
                <a:lnTo>
                  <a:pt x="201" y="54"/>
                </a:lnTo>
                <a:lnTo>
                  <a:pt x="202" y="55"/>
                </a:lnTo>
                <a:lnTo>
                  <a:pt x="202" y="53"/>
                </a:lnTo>
                <a:lnTo>
                  <a:pt x="202" y="54"/>
                </a:lnTo>
                <a:lnTo>
                  <a:pt x="203" y="54"/>
                </a:lnTo>
                <a:lnTo>
                  <a:pt x="203" y="54"/>
                </a:lnTo>
                <a:lnTo>
                  <a:pt x="203" y="53"/>
                </a:lnTo>
                <a:lnTo>
                  <a:pt x="204" y="54"/>
                </a:lnTo>
                <a:lnTo>
                  <a:pt x="204" y="55"/>
                </a:lnTo>
                <a:lnTo>
                  <a:pt x="204" y="53"/>
                </a:lnTo>
                <a:lnTo>
                  <a:pt x="205" y="54"/>
                </a:lnTo>
                <a:lnTo>
                  <a:pt x="205" y="54"/>
                </a:lnTo>
                <a:lnTo>
                  <a:pt x="206" y="55"/>
                </a:lnTo>
                <a:lnTo>
                  <a:pt x="206" y="53"/>
                </a:lnTo>
                <a:lnTo>
                  <a:pt x="206" y="54"/>
                </a:lnTo>
                <a:lnTo>
                  <a:pt x="208" y="54"/>
                </a:lnTo>
                <a:lnTo>
                  <a:pt x="208" y="56"/>
                </a:lnTo>
                <a:lnTo>
                  <a:pt x="208" y="56"/>
                </a:lnTo>
                <a:lnTo>
                  <a:pt x="209" y="56"/>
                </a:lnTo>
                <a:lnTo>
                  <a:pt x="209" y="56"/>
                </a:lnTo>
                <a:lnTo>
                  <a:pt x="209" y="55"/>
                </a:lnTo>
                <a:lnTo>
                  <a:pt x="210" y="54"/>
                </a:lnTo>
                <a:lnTo>
                  <a:pt x="210" y="55"/>
                </a:lnTo>
                <a:lnTo>
                  <a:pt x="211" y="55"/>
                </a:lnTo>
                <a:lnTo>
                  <a:pt x="211" y="56"/>
                </a:lnTo>
                <a:lnTo>
                  <a:pt x="211" y="55"/>
                </a:lnTo>
                <a:lnTo>
                  <a:pt x="212" y="56"/>
                </a:lnTo>
                <a:lnTo>
                  <a:pt x="212" y="55"/>
                </a:lnTo>
                <a:lnTo>
                  <a:pt x="212" y="54"/>
                </a:lnTo>
                <a:lnTo>
                  <a:pt x="213" y="56"/>
                </a:lnTo>
                <a:lnTo>
                  <a:pt x="213" y="55"/>
                </a:lnTo>
                <a:lnTo>
                  <a:pt x="213" y="56"/>
                </a:lnTo>
                <a:lnTo>
                  <a:pt x="214" y="53"/>
                </a:lnTo>
                <a:lnTo>
                  <a:pt x="214" y="54"/>
                </a:lnTo>
                <a:lnTo>
                  <a:pt x="215" y="54"/>
                </a:lnTo>
                <a:lnTo>
                  <a:pt x="215" y="55"/>
                </a:lnTo>
                <a:lnTo>
                  <a:pt x="215" y="55"/>
                </a:lnTo>
                <a:lnTo>
                  <a:pt x="217" y="54"/>
                </a:lnTo>
                <a:lnTo>
                  <a:pt x="217" y="55"/>
                </a:lnTo>
                <a:lnTo>
                  <a:pt x="217" y="54"/>
                </a:lnTo>
                <a:lnTo>
                  <a:pt x="218" y="55"/>
                </a:lnTo>
                <a:lnTo>
                  <a:pt x="218" y="55"/>
                </a:lnTo>
                <a:lnTo>
                  <a:pt x="219" y="54"/>
                </a:lnTo>
                <a:lnTo>
                  <a:pt x="219" y="53"/>
                </a:lnTo>
                <a:lnTo>
                  <a:pt x="219" y="55"/>
                </a:lnTo>
                <a:lnTo>
                  <a:pt x="220" y="55"/>
                </a:lnTo>
                <a:lnTo>
                  <a:pt x="220" y="54"/>
                </a:lnTo>
                <a:lnTo>
                  <a:pt x="220" y="55"/>
                </a:lnTo>
                <a:lnTo>
                  <a:pt x="221" y="56"/>
                </a:lnTo>
                <a:lnTo>
                  <a:pt x="221" y="54"/>
                </a:lnTo>
                <a:lnTo>
                  <a:pt x="221" y="55"/>
                </a:lnTo>
                <a:lnTo>
                  <a:pt x="222" y="54"/>
                </a:lnTo>
                <a:lnTo>
                  <a:pt x="222" y="55"/>
                </a:lnTo>
                <a:lnTo>
                  <a:pt x="223" y="54"/>
                </a:lnTo>
                <a:lnTo>
                  <a:pt x="223" y="55"/>
                </a:lnTo>
                <a:lnTo>
                  <a:pt x="223" y="55"/>
                </a:lnTo>
                <a:lnTo>
                  <a:pt x="224" y="53"/>
                </a:lnTo>
                <a:lnTo>
                  <a:pt x="224" y="54"/>
                </a:lnTo>
                <a:lnTo>
                  <a:pt x="224" y="54"/>
                </a:lnTo>
                <a:lnTo>
                  <a:pt x="226" y="56"/>
                </a:lnTo>
                <a:lnTo>
                  <a:pt x="226" y="53"/>
                </a:lnTo>
                <a:lnTo>
                  <a:pt x="226" y="56"/>
                </a:lnTo>
                <a:lnTo>
                  <a:pt x="227" y="55"/>
                </a:lnTo>
                <a:lnTo>
                  <a:pt x="227" y="54"/>
                </a:lnTo>
                <a:lnTo>
                  <a:pt x="228" y="53"/>
                </a:lnTo>
                <a:lnTo>
                  <a:pt x="228" y="53"/>
                </a:lnTo>
                <a:lnTo>
                  <a:pt x="228" y="54"/>
                </a:lnTo>
                <a:lnTo>
                  <a:pt x="229" y="54"/>
                </a:lnTo>
                <a:lnTo>
                  <a:pt x="229" y="54"/>
                </a:lnTo>
                <a:lnTo>
                  <a:pt x="229" y="55"/>
                </a:lnTo>
                <a:lnTo>
                  <a:pt x="230" y="56"/>
                </a:lnTo>
                <a:lnTo>
                  <a:pt x="230" y="53"/>
                </a:lnTo>
                <a:lnTo>
                  <a:pt x="230" y="54"/>
                </a:lnTo>
                <a:lnTo>
                  <a:pt x="231" y="53"/>
                </a:lnTo>
                <a:lnTo>
                  <a:pt x="231" y="54"/>
                </a:lnTo>
                <a:lnTo>
                  <a:pt x="232" y="54"/>
                </a:lnTo>
                <a:lnTo>
                  <a:pt x="232" y="55"/>
                </a:lnTo>
                <a:lnTo>
                  <a:pt x="232" y="54"/>
                </a:lnTo>
                <a:lnTo>
                  <a:pt x="233" y="56"/>
                </a:lnTo>
                <a:lnTo>
                  <a:pt x="233" y="54"/>
                </a:lnTo>
                <a:lnTo>
                  <a:pt x="233" y="54"/>
                </a:lnTo>
                <a:lnTo>
                  <a:pt x="235" y="55"/>
                </a:lnTo>
                <a:lnTo>
                  <a:pt x="235" y="55"/>
                </a:lnTo>
                <a:lnTo>
                  <a:pt x="235" y="53"/>
                </a:lnTo>
                <a:lnTo>
                  <a:pt x="236" y="54"/>
                </a:lnTo>
                <a:lnTo>
                  <a:pt x="236" y="53"/>
                </a:lnTo>
                <a:lnTo>
                  <a:pt x="237" y="56"/>
                </a:lnTo>
                <a:lnTo>
                  <a:pt x="237" y="55"/>
                </a:lnTo>
                <a:lnTo>
                  <a:pt x="237" y="56"/>
                </a:lnTo>
                <a:lnTo>
                  <a:pt x="238" y="53"/>
                </a:lnTo>
                <a:lnTo>
                  <a:pt x="238" y="54"/>
                </a:lnTo>
                <a:lnTo>
                  <a:pt x="238" y="53"/>
                </a:lnTo>
                <a:lnTo>
                  <a:pt x="239" y="53"/>
                </a:lnTo>
                <a:lnTo>
                  <a:pt x="239" y="54"/>
                </a:lnTo>
                <a:lnTo>
                  <a:pt x="239" y="55"/>
                </a:lnTo>
                <a:lnTo>
                  <a:pt x="240" y="53"/>
                </a:lnTo>
                <a:lnTo>
                  <a:pt x="240" y="56"/>
                </a:lnTo>
                <a:lnTo>
                  <a:pt x="241" y="55"/>
                </a:lnTo>
                <a:lnTo>
                  <a:pt x="241" y="55"/>
                </a:lnTo>
                <a:lnTo>
                  <a:pt x="241" y="55"/>
                </a:lnTo>
                <a:lnTo>
                  <a:pt x="242" y="54"/>
                </a:lnTo>
                <a:lnTo>
                  <a:pt x="242" y="53"/>
                </a:lnTo>
                <a:lnTo>
                  <a:pt x="242" y="54"/>
                </a:lnTo>
                <a:lnTo>
                  <a:pt x="244" y="55"/>
                </a:lnTo>
                <a:lnTo>
                  <a:pt x="244" y="55"/>
                </a:lnTo>
                <a:lnTo>
                  <a:pt x="244" y="55"/>
                </a:lnTo>
                <a:lnTo>
                  <a:pt x="245" y="55"/>
                </a:lnTo>
                <a:lnTo>
                  <a:pt x="245" y="57"/>
                </a:lnTo>
                <a:lnTo>
                  <a:pt x="246" y="55"/>
                </a:lnTo>
                <a:lnTo>
                  <a:pt x="246" y="56"/>
                </a:lnTo>
                <a:lnTo>
                  <a:pt x="246" y="54"/>
                </a:lnTo>
                <a:lnTo>
                  <a:pt x="247" y="56"/>
                </a:lnTo>
                <a:lnTo>
                  <a:pt x="247" y="56"/>
                </a:lnTo>
                <a:lnTo>
                  <a:pt x="247" y="54"/>
                </a:lnTo>
                <a:lnTo>
                  <a:pt x="248" y="56"/>
                </a:lnTo>
                <a:lnTo>
                  <a:pt x="248" y="53"/>
                </a:lnTo>
                <a:lnTo>
                  <a:pt x="248" y="55"/>
                </a:lnTo>
                <a:lnTo>
                  <a:pt x="249" y="56"/>
                </a:lnTo>
                <a:lnTo>
                  <a:pt x="249" y="54"/>
                </a:lnTo>
                <a:lnTo>
                  <a:pt x="250" y="54"/>
                </a:lnTo>
                <a:lnTo>
                  <a:pt x="250" y="55"/>
                </a:lnTo>
                <a:lnTo>
                  <a:pt x="250" y="56"/>
                </a:lnTo>
                <a:lnTo>
                  <a:pt x="251" y="53"/>
                </a:lnTo>
                <a:lnTo>
                  <a:pt x="251" y="56"/>
                </a:lnTo>
                <a:lnTo>
                  <a:pt x="251" y="56"/>
                </a:lnTo>
                <a:lnTo>
                  <a:pt x="253" y="56"/>
                </a:lnTo>
                <a:lnTo>
                  <a:pt x="253" y="56"/>
                </a:lnTo>
                <a:lnTo>
                  <a:pt x="253" y="55"/>
                </a:lnTo>
                <a:lnTo>
                  <a:pt x="254" y="55"/>
                </a:lnTo>
                <a:lnTo>
                  <a:pt x="254" y="55"/>
                </a:lnTo>
                <a:lnTo>
                  <a:pt x="255" y="55"/>
                </a:lnTo>
                <a:lnTo>
                  <a:pt x="255" y="55"/>
                </a:lnTo>
                <a:lnTo>
                  <a:pt x="255" y="55"/>
                </a:lnTo>
                <a:lnTo>
                  <a:pt x="256" y="55"/>
                </a:lnTo>
                <a:lnTo>
                  <a:pt x="256" y="55"/>
                </a:lnTo>
                <a:lnTo>
                  <a:pt x="256" y="53"/>
                </a:lnTo>
                <a:lnTo>
                  <a:pt x="257" y="54"/>
                </a:lnTo>
                <a:lnTo>
                  <a:pt x="257" y="55"/>
                </a:lnTo>
                <a:lnTo>
                  <a:pt x="257" y="54"/>
                </a:lnTo>
                <a:lnTo>
                  <a:pt x="258" y="55"/>
                </a:lnTo>
                <a:lnTo>
                  <a:pt x="258" y="53"/>
                </a:lnTo>
                <a:lnTo>
                  <a:pt x="259" y="55"/>
                </a:lnTo>
                <a:lnTo>
                  <a:pt x="259" y="54"/>
                </a:lnTo>
                <a:lnTo>
                  <a:pt x="259" y="54"/>
                </a:lnTo>
                <a:lnTo>
                  <a:pt x="260" y="54"/>
                </a:lnTo>
                <a:lnTo>
                  <a:pt x="260" y="54"/>
                </a:lnTo>
                <a:lnTo>
                  <a:pt x="260" y="55"/>
                </a:lnTo>
                <a:lnTo>
                  <a:pt x="262" y="55"/>
                </a:lnTo>
                <a:lnTo>
                  <a:pt x="262" y="56"/>
                </a:lnTo>
                <a:lnTo>
                  <a:pt x="263" y="56"/>
                </a:lnTo>
                <a:lnTo>
                  <a:pt x="263" y="55"/>
                </a:lnTo>
                <a:lnTo>
                  <a:pt x="263" y="55"/>
                </a:lnTo>
                <a:lnTo>
                  <a:pt x="264" y="54"/>
                </a:lnTo>
                <a:lnTo>
                  <a:pt x="264" y="55"/>
                </a:lnTo>
                <a:lnTo>
                  <a:pt x="264" y="54"/>
                </a:lnTo>
                <a:lnTo>
                  <a:pt x="265" y="54"/>
                </a:lnTo>
                <a:lnTo>
                  <a:pt x="265" y="56"/>
                </a:lnTo>
                <a:lnTo>
                  <a:pt x="265" y="54"/>
                </a:lnTo>
                <a:lnTo>
                  <a:pt x="266" y="55"/>
                </a:lnTo>
                <a:lnTo>
                  <a:pt x="266" y="54"/>
                </a:lnTo>
                <a:lnTo>
                  <a:pt x="267" y="55"/>
                </a:lnTo>
                <a:lnTo>
                  <a:pt x="267" y="54"/>
                </a:lnTo>
                <a:lnTo>
                  <a:pt x="267" y="55"/>
                </a:lnTo>
                <a:lnTo>
                  <a:pt x="268" y="53"/>
                </a:lnTo>
                <a:lnTo>
                  <a:pt x="268" y="55"/>
                </a:lnTo>
                <a:lnTo>
                  <a:pt x="268" y="55"/>
                </a:lnTo>
                <a:lnTo>
                  <a:pt x="269" y="55"/>
                </a:lnTo>
                <a:lnTo>
                  <a:pt x="269" y="54"/>
                </a:lnTo>
                <a:lnTo>
                  <a:pt x="269" y="55"/>
                </a:lnTo>
                <a:lnTo>
                  <a:pt x="271" y="54"/>
                </a:lnTo>
                <a:lnTo>
                  <a:pt x="271" y="56"/>
                </a:lnTo>
                <a:lnTo>
                  <a:pt x="272" y="54"/>
                </a:lnTo>
                <a:lnTo>
                  <a:pt x="272" y="54"/>
                </a:lnTo>
                <a:lnTo>
                  <a:pt x="272" y="56"/>
                </a:lnTo>
                <a:lnTo>
                  <a:pt x="273" y="56"/>
                </a:lnTo>
                <a:lnTo>
                  <a:pt x="273" y="55"/>
                </a:lnTo>
                <a:lnTo>
                  <a:pt x="273" y="53"/>
                </a:lnTo>
                <a:lnTo>
                  <a:pt x="274" y="54"/>
                </a:lnTo>
                <a:lnTo>
                  <a:pt x="274" y="54"/>
                </a:lnTo>
                <a:lnTo>
                  <a:pt x="274" y="55"/>
                </a:lnTo>
                <a:lnTo>
                  <a:pt x="275" y="56"/>
                </a:lnTo>
                <a:lnTo>
                  <a:pt x="275" y="54"/>
                </a:lnTo>
                <a:lnTo>
                  <a:pt x="276" y="53"/>
                </a:lnTo>
                <a:lnTo>
                  <a:pt x="276" y="54"/>
                </a:lnTo>
                <a:lnTo>
                  <a:pt x="276" y="54"/>
                </a:lnTo>
                <a:lnTo>
                  <a:pt x="277" y="54"/>
                </a:lnTo>
                <a:lnTo>
                  <a:pt x="277" y="55"/>
                </a:lnTo>
                <a:lnTo>
                  <a:pt x="277" y="55"/>
                </a:lnTo>
                <a:lnTo>
                  <a:pt x="278" y="54"/>
                </a:lnTo>
                <a:lnTo>
                  <a:pt x="278" y="53"/>
                </a:lnTo>
                <a:lnTo>
                  <a:pt x="278" y="56"/>
                </a:lnTo>
                <a:lnTo>
                  <a:pt x="280" y="53"/>
                </a:lnTo>
                <a:lnTo>
                  <a:pt x="280" y="54"/>
                </a:lnTo>
                <a:lnTo>
                  <a:pt x="281" y="54"/>
                </a:lnTo>
                <a:lnTo>
                  <a:pt x="281" y="56"/>
                </a:lnTo>
                <a:lnTo>
                  <a:pt x="281" y="55"/>
                </a:lnTo>
                <a:lnTo>
                  <a:pt x="282" y="55"/>
                </a:lnTo>
                <a:lnTo>
                  <a:pt x="282" y="55"/>
                </a:lnTo>
                <a:lnTo>
                  <a:pt x="282" y="55"/>
                </a:lnTo>
                <a:lnTo>
                  <a:pt x="283" y="56"/>
                </a:lnTo>
                <a:lnTo>
                  <a:pt x="283" y="54"/>
                </a:lnTo>
                <a:lnTo>
                  <a:pt x="283" y="55"/>
                </a:lnTo>
                <a:lnTo>
                  <a:pt x="284" y="54"/>
                </a:lnTo>
                <a:lnTo>
                  <a:pt x="284" y="55"/>
                </a:lnTo>
                <a:lnTo>
                  <a:pt x="285" y="55"/>
                </a:lnTo>
                <a:lnTo>
                  <a:pt x="285" y="56"/>
                </a:lnTo>
                <a:lnTo>
                  <a:pt x="285" y="55"/>
                </a:lnTo>
                <a:lnTo>
                  <a:pt x="286" y="54"/>
                </a:lnTo>
                <a:lnTo>
                  <a:pt x="286" y="56"/>
                </a:lnTo>
                <a:lnTo>
                  <a:pt x="286" y="55"/>
                </a:lnTo>
                <a:lnTo>
                  <a:pt x="287" y="54"/>
                </a:lnTo>
                <a:lnTo>
                  <a:pt x="287" y="54"/>
                </a:lnTo>
                <a:lnTo>
                  <a:pt x="287" y="55"/>
                </a:lnTo>
                <a:lnTo>
                  <a:pt x="289" y="55"/>
                </a:lnTo>
                <a:lnTo>
                  <a:pt x="289" y="55"/>
                </a:lnTo>
                <a:lnTo>
                  <a:pt x="290" y="56"/>
                </a:lnTo>
                <a:lnTo>
                  <a:pt x="290" y="56"/>
                </a:lnTo>
                <a:lnTo>
                  <a:pt x="290" y="56"/>
                </a:lnTo>
                <a:lnTo>
                  <a:pt x="291" y="56"/>
                </a:lnTo>
                <a:lnTo>
                  <a:pt x="291" y="55"/>
                </a:lnTo>
                <a:lnTo>
                  <a:pt x="291" y="55"/>
                </a:lnTo>
                <a:lnTo>
                  <a:pt x="292" y="55"/>
                </a:lnTo>
                <a:lnTo>
                  <a:pt x="292" y="55"/>
                </a:lnTo>
                <a:lnTo>
                  <a:pt x="292" y="56"/>
                </a:lnTo>
                <a:lnTo>
                  <a:pt x="293" y="54"/>
                </a:lnTo>
                <a:lnTo>
                  <a:pt x="293" y="53"/>
                </a:lnTo>
                <a:lnTo>
                  <a:pt x="294" y="54"/>
                </a:lnTo>
                <a:lnTo>
                  <a:pt x="294" y="55"/>
                </a:lnTo>
                <a:lnTo>
                  <a:pt x="294" y="53"/>
                </a:lnTo>
                <a:lnTo>
                  <a:pt x="295" y="55"/>
                </a:lnTo>
                <a:lnTo>
                  <a:pt x="295" y="55"/>
                </a:lnTo>
                <a:lnTo>
                  <a:pt x="295" y="53"/>
                </a:lnTo>
                <a:lnTo>
                  <a:pt x="296" y="55"/>
                </a:lnTo>
                <a:lnTo>
                  <a:pt x="296" y="54"/>
                </a:lnTo>
                <a:lnTo>
                  <a:pt x="296" y="55"/>
                </a:lnTo>
                <a:lnTo>
                  <a:pt x="298" y="54"/>
                </a:lnTo>
                <a:lnTo>
                  <a:pt x="298" y="53"/>
                </a:lnTo>
                <a:lnTo>
                  <a:pt x="299" y="54"/>
                </a:lnTo>
                <a:lnTo>
                  <a:pt x="299" y="54"/>
                </a:lnTo>
                <a:lnTo>
                  <a:pt x="299" y="54"/>
                </a:lnTo>
                <a:lnTo>
                  <a:pt x="300" y="53"/>
                </a:lnTo>
                <a:lnTo>
                  <a:pt x="300" y="55"/>
                </a:lnTo>
                <a:lnTo>
                  <a:pt x="300" y="54"/>
                </a:lnTo>
                <a:lnTo>
                  <a:pt x="301" y="54"/>
                </a:lnTo>
                <a:lnTo>
                  <a:pt x="301" y="55"/>
                </a:lnTo>
                <a:lnTo>
                  <a:pt x="302" y="54"/>
                </a:lnTo>
                <a:lnTo>
                  <a:pt x="302" y="54"/>
                </a:lnTo>
                <a:lnTo>
                  <a:pt x="302" y="53"/>
                </a:lnTo>
                <a:lnTo>
                  <a:pt x="303" y="55"/>
                </a:lnTo>
                <a:lnTo>
                  <a:pt x="303" y="55"/>
                </a:lnTo>
                <a:lnTo>
                  <a:pt x="303" y="54"/>
                </a:lnTo>
                <a:lnTo>
                  <a:pt x="304" y="53"/>
                </a:lnTo>
                <a:lnTo>
                  <a:pt x="304" y="53"/>
                </a:lnTo>
                <a:lnTo>
                  <a:pt x="304" y="56"/>
                </a:lnTo>
                <a:lnTo>
                  <a:pt x="305" y="54"/>
                </a:lnTo>
                <a:lnTo>
                  <a:pt x="305" y="55"/>
                </a:lnTo>
                <a:lnTo>
                  <a:pt x="307" y="55"/>
                </a:lnTo>
                <a:lnTo>
                  <a:pt x="307" y="55"/>
                </a:lnTo>
                <a:lnTo>
                  <a:pt x="307" y="55"/>
                </a:lnTo>
                <a:lnTo>
                  <a:pt x="308" y="55"/>
                </a:lnTo>
                <a:lnTo>
                  <a:pt x="308" y="54"/>
                </a:lnTo>
                <a:lnTo>
                  <a:pt x="308" y="54"/>
                </a:lnTo>
                <a:lnTo>
                  <a:pt x="309" y="54"/>
                </a:lnTo>
                <a:lnTo>
                  <a:pt x="309" y="54"/>
                </a:lnTo>
                <a:lnTo>
                  <a:pt x="309" y="55"/>
                </a:lnTo>
                <a:lnTo>
                  <a:pt x="310" y="54"/>
                </a:lnTo>
                <a:lnTo>
                  <a:pt x="310" y="56"/>
                </a:lnTo>
                <a:lnTo>
                  <a:pt x="311" y="56"/>
                </a:lnTo>
                <a:lnTo>
                  <a:pt x="311" y="55"/>
                </a:lnTo>
                <a:lnTo>
                  <a:pt x="311" y="56"/>
                </a:lnTo>
                <a:lnTo>
                  <a:pt x="312" y="56"/>
                </a:lnTo>
                <a:lnTo>
                  <a:pt x="312" y="54"/>
                </a:lnTo>
                <a:lnTo>
                  <a:pt x="312" y="54"/>
                </a:lnTo>
                <a:lnTo>
                  <a:pt x="313" y="54"/>
                </a:lnTo>
                <a:lnTo>
                  <a:pt x="313" y="55"/>
                </a:lnTo>
                <a:lnTo>
                  <a:pt x="313" y="54"/>
                </a:lnTo>
                <a:lnTo>
                  <a:pt x="314" y="55"/>
                </a:lnTo>
                <a:lnTo>
                  <a:pt x="314" y="54"/>
                </a:lnTo>
                <a:lnTo>
                  <a:pt x="316" y="55"/>
                </a:lnTo>
                <a:lnTo>
                  <a:pt x="316" y="53"/>
                </a:lnTo>
                <a:lnTo>
                  <a:pt x="316" y="54"/>
                </a:lnTo>
                <a:lnTo>
                  <a:pt x="317" y="54"/>
                </a:lnTo>
                <a:lnTo>
                  <a:pt x="317" y="53"/>
                </a:lnTo>
                <a:lnTo>
                  <a:pt x="317" y="55"/>
                </a:lnTo>
                <a:lnTo>
                  <a:pt x="318" y="54"/>
                </a:lnTo>
                <a:lnTo>
                  <a:pt x="318" y="55"/>
                </a:lnTo>
                <a:lnTo>
                  <a:pt x="318" y="55"/>
                </a:lnTo>
                <a:lnTo>
                  <a:pt x="319" y="54"/>
                </a:lnTo>
                <a:lnTo>
                  <a:pt x="319" y="55"/>
                </a:lnTo>
                <a:lnTo>
                  <a:pt x="320" y="56"/>
                </a:lnTo>
                <a:lnTo>
                  <a:pt x="320" y="55"/>
                </a:lnTo>
                <a:lnTo>
                  <a:pt x="320" y="55"/>
                </a:lnTo>
                <a:lnTo>
                  <a:pt x="321" y="56"/>
                </a:lnTo>
                <a:lnTo>
                  <a:pt x="321" y="56"/>
                </a:lnTo>
                <a:lnTo>
                  <a:pt x="321" y="56"/>
                </a:lnTo>
                <a:lnTo>
                  <a:pt x="322" y="56"/>
                </a:lnTo>
                <a:lnTo>
                  <a:pt x="322" y="56"/>
                </a:lnTo>
                <a:lnTo>
                  <a:pt x="322" y="55"/>
                </a:lnTo>
                <a:lnTo>
                  <a:pt x="323" y="55"/>
                </a:lnTo>
                <a:lnTo>
                  <a:pt x="323" y="55"/>
                </a:lnTo>
                <a:lnTo>
                  <a:pt x="325" y="56"/>
                </a:lnTo>
                <a:lnTo>
                  <a:pt x="325" y="55"/>
                </a:lnTo>
                <a:lnTo>
                  <a:pt x="325" y="56"/>
                </a:lnTo>
                <a:lnTo>
                  <a:pt x="326" y="56"/>
                </a:lnTo>
                <a:lnTo>
                  <a:pt x="326" y="56"/>
                </a:lnTo>
                <a:lnTo>
                  <a:pt x="326" y="56"/>
                </a:lnTo>
                <a:lnTo>
                  <a:pt x="327" y="56"/>
                </a:lnTo>
                <a:lnTo>
                  <a:pt x="327" y="55"/>
                </a:lnTo>
                <a:lnTo>
                  <a:pt x="327" y="55"/>
                </a:lnTo>
                <a:lnTo>
                  <a:pt x="328" y="56"/>
                </a:lnTo>
                <a:lnTo>
                  <a:pt x="328" y="56"/>
                </a:lnTo>
                <a:lnTo>
                  <a:pt x="329" y="55"/>
                </a:lnTo>
                <a:lnTo>
                  <a:pt x="329" y="55"/>
                </a:lnTo>
                <a:lnTo>
                  <a:pt x="329" y="56"/>
                </a:lnTo>
                <a:lnTo>
                  <a:pt x="330" y="54"/>
                </a:lnTo>
                <a:lnTo>
                  <a:pt x="330" y="55"/>
                </a:lnTo>
                <a:lnTo>
                  <a:pt x="330" y="56"/>
                </a:lnTo>
                <a:lnTo>
                  <a:pt x="331" y="54"/>
                </a:lnTo>
                <a:lnTo>
                  <a:pt x="331" y="55"/>
                </a:lnTo>
                <a:lnTo>
                  <a:pt x="331" y="53"/>
                </a:lnTo>
                <a:lnTo>
                  <a:pt x="332" y="55"/>
                </a:lnTo>
                <a:lnTo>
                  <a:pt x="332" y="56"/>
                </a:lnTo>
                <a:lnTo>
                  <a:pt x="334" y="54"/>
                </a:lnTo>
                <a:lnTo>
                  <a:pt x="334" y="54"/>
                </a:lnTo>
                <a:lnTo>
                  <a:pt x="334" y="56"/>
                </a:lnTo>
                <a:lnTo>
                  <a:pt x="335" y="56"/>
                </a:lnTo>
                <a:lnTo>
                  <a:pt x="335" y="54"/>
                </a:lnTo>
                <a:lnTo>
                  <a:pt x="335" y="54"/>
                </a:lnTo>
                <a:lnTo>
                  <a:pt x="336" y="55"/>
                </a:lnTo>
                <a:lnTo>
                  <a:pt x="336" y="54"/>
                </a:lnTo>
                <a:lnTo>
                  <a:pt x="336" y="53"/>
                </a:lnTo>
                <a:lnTo>
                  <a:pt x="337" y="54"/>
                </a:lnTo>
                <a:lnTo>
                  <a:pt x="337" y="56"/>
                </a:lnTo>
                <a:lnTo>
                  <a:pt x="338" y="55"/>
                </a:lnTo>
                <a:lnTo>
                  <a:pt x="338" y="55"/>
                </a:lnTo>
                <a:lnTo>
                  <a:pt x="338" y="55"/>
                </a:lnTo>
                <a:lnTo>
                  <a:pt x="339" y="55"/>
                </a:lnTo>
                <a:lnTo>
                  <a:pt x="339" y="55"/>
                </a:lnTo>
                <a:lnTo>
                  <a:pt x="339" y="54"/>
                </a:lnTo>
                <a:lnTo>
                  <a:pt x="340" y="55"/>
                </a:lnTo>
                <a:lnTo>
                  <a:pt x="340" y="54"/>
                </a:lnTo>
                <a:lnTo>
                  <a:pt x="340" y="54"/>
                </a:lnTo>
                <a:lnTo>
                  <a:pt x="341" y="54"/>
                </a:lnTo>
                <a:lnTo>
                  <a:pt x="341" y="56"/>
                </a:lnTo>
                <a:lnTo>
                  <a:pt x="343" y="55"/>
                </a:lnTo>
                <a:lnTo>
                  <a:pt x="343" y="56"/>
                </a:lnTo>
                <a:lnTo>
                  <a:pt x="343" y="56"/>
                </a:lnTo>
                <a:lnTo>
                  <a:pt x="344" y="55"/>
                </a:lnTo>
                <a:lnTo>
                  <a:pt x="344" y="55"/>
                </a:lnTo>
                <a:lnTo>
                  <a:pt x="344" y="55"/>
                </a:lnTo>
                <a:lnTo>
                  <a:pt x="345" y="54"/>
                </a:lnTo>
                <a:lnTo>
                  <a:pt x="345" y="56"/>
                </a:lnTo>
                <a:lnTo>
                  <a:pt x="346" y="54"/>
                </a:lnTo>
                <a:lnTo>
                  <a:pt x="346" y="54"/>
                </a:lnTo>
                <a:lnTo>
                  <a:pt x="346" y="56"/>
                </a:lnTo>
                <a:lnTo>
                  <a:pt x="347" y="55"/>
                </a:lnTo>
                <a:lnTo>
                  <a:pt x="347" y="54"/>
                </a:lnTo>
                <a:lnTo>
                  <a:pt x="347" y="56"/>
                </a:lnTo>
                <a:lnTo>
                  <a:pt x="348" y="54"/>
                </a:lnTo>
                <a:lnTo>
                  <a:pt x="348" y="54"/>
                </a:lnTo>
                <a:lnTo>
                  <a:pt x="348" y="54"/>
                </a:lnTo>
                <a:lnTo>
                  <a:pt x="349" y="55"/>
                </a:lnTo>
                <a:lnTo>
                  <a:pt x="349" y="54"/>
                </a:lnTo>
                <a:lnTo>
                  <a:pt x="350" y="54"/>
                </a:lnTo>
                <a:lnTo>
                  <a:pt x="350" y="55"/>
                </a:lnTo>
                <a:lnTo>
                  <a:pt x="350" y="56"/>
                </a:lnTo>
                <a:lnTo>
                  <a:pt x="352" y="55"/>
                </a:lnTo>
                <a:lnTo>
                  <a:pt x="352" y="55"/>
                </a:lnTo>
                <a:lnTo>
                  <a:pt x="352" y="55"/>
                </a:lnTo>
                <a:lnTo>
                  <a:pt x="353" y="54"/>
                </a:lnTo>
                <a:lnTo>
                  <a:pt x="353" y="56"/>
                </a:lnTo>
                <a:lnTo>
                  <a:pt x="353" y="53"/>
                </a:lnTo>
                <a:lnTo>
                  <a:pt x="354" y="55"/>
                </a:lnTo>
                <a:lnTo>
                  <a:pt x="354" y="55"/>
                </a:lnTo>
                <a:lnTo>
                  <a:pt x="355" y="55"/>
                </a:lnTo>
                <a:lnTo>
                  <a:pt x="355" y="54"/>
                </a:lnTo>
                <a:lnTo>
                  <a:pt x="355" y="55"/>
                </a:lnTo>
                <a:lnTo>
                  <a:pt x="356" y="56"/>
                </a:lnTo>
                <a:lnTo>
                  <a:pt x="356" y="54"/>
                </a:lnTo>
                <a:lnTo>
                  <a:pt x="356" y="54"/>
                </a:lnTo>
                <a:lnTo>
                  <a:pt x="357" y="54"/>
                </a:lnTo>
                <a:lnTo>
                  <a:pt x="357" y="54"/>
                </a:lnTo>
                <a:lnTo>
                  <a:pt x="357" y="54"/>
                </a:lnTo>
                <a:lnTo>
                  <a:pt x="358" y="53"/>
                </a:lnTo>
                <a:lnTo>
                  <a:pt x="358" y="56"/>
                </a:lnTo>
                <a:lnTo>
                  <a:pt x="359" y="54"/>
                </a:lnTo>
                <a:lnTo>
                  <a:pt x="359" y="54"/>
                </a:lnTo>
                <a:lnTo>
                  <a:pt x="359" y="54"/>
                </a:lnTo>
                <a:lnTo>
                  <a:pt x="361" y="55"/>
                </a:lnTo>
                <a:lnTo>
                  <a:pt x="361" y="56"/>
                </a:lnTo>
                <a:lnTo>
                  <a:pt x="361" y="56"/>
                </a:lnTo>
                <a:lnTo>
                  <a:pt x="362" y="54"/>
                </a:lnTo>
                <a:lnTo>
                  <a:pt x="362" y="56"/>
                </a:lnTo>
                <a:lnTo>
                  <a:pt x="362" y="56"/>
                </a:lnTo>
                <a:lnTo>
                  <a:pt x="363" y="54"/>
                </a:lnTo>
                <a:lnTo>
                  <a:pt x="363" y="55"/>
                </a:lnTo>
                <a:lnTo>
                  <a:pt x="364" y="55"/>
                </a:lnTo>
                <a:lnTo>
                  <a:pt x="364" y="55"/>
                </a:lnTo>
                <a:lnTo>
                  <a:pt x="364" y="55"/>
                </a:lnTo>
                <a:lnTo>
                  <a:pt x="365" y="56"/>
                </a:lnTo>
                <a:lnTo>
                  <a:pt x="365" y="56"/>
                </a:lnTo>
                <a:lnTo>
                  <a:pt x="365" y="56"/>
                </a:lnTo>
                <a:lnTo>
                  <a:pt x="366" y="53"/>
                </a:lnTo>
                <a:lnTo>
                  <a:pt x="366" y="55"/>
                </a:lnTo>
                <a:lnTo>
                  <a:pt x="366" y="56"/>
                </a:lnTo>
                <a:lnTo>
                  <a:pt x="367" y="54"/>
                </a:lnTo>
                <a:lnTo>
                  <a:pt x="367" y="54"/>
                </a:lnTo>
                <a:lnTo>
                  <a:pt x="368" y="54"/>
                </a:lnTo>
                <a:lnTo>
                  <a:pt x="368" y="56"/>
                </a:lnTo>
                <a:lnTo>
                  <a:pt x="368" y="55"/>
                </a:lnTo>
                <a:lnTo>
                  <a:pt x="370" y="54"/>
                </a:lnTo>
                <a:lnTo>
                  <a:pt x="370" y="55"/>
                </a:lnTo>
                <a:lnTo>
                  <a:pt x="370" y="55"/>
                </a:lnTo>
                <a:lnTo>
                  <a:pt x="371" y="55"/>
                </a:lnTo>
                <a:lnTo>
                  <a:pt x="371" y="54"/>
                </a:lnTo>
                <a:lnTo>
                  <a:pt x="371" y="55"/>
                </a:lnTo>
                <a:lnTo>
                  <a:pt x="372" y="56"/>
                </a:lnTo>
                <a:lnTo>
                  <a:pt x="372" y="56"/>
                </a:lnTo>
                <a:lnTo>
                  <a:pt x="373" y="57"/>
                </a:lnTo>
                <a:lnTo>
                  <a:pt x="373" y="56"/>
                </a:lnTo>
                <a:lnTo>
                  <a:pt x="373" y="54"/>
                </a:lnTo>
                <a:lnTo>
                  <a:pt x="374" y="54"/>
                </a:lnTo>
                <a:lnTo>
                  <a:pt x="374" y="55"/>
                </a:lnTo>
                <a:lnTo>
                  <a:pt x="374" y="55"/>
                </a:lnTo>
                <a:lnTo>
                  <a:pt x="375" y="54"/>
                </a:lnTo>
                <a:lnTo>
                  <a:pt x="375" y="53"/>
                </a:lnTo>
                <a:lnTo>
                  <a:pt x="375" y="55"/>
                </a:lnTo>
                <a:lnTo>
                  <a:pt x="376" y="54"/>
                </a:lnTo>
                <a:lnTo>
                  <a:pt x="376" y="53"/>
                </a:lnTo>
                <a:lnTo>
                  <a:pt x="377" y="53"/>
                </a:lnTo>
                <a:lnTo>
                  <a:pt x="377" y="53"/>
                </a:lnTo>
                <a:lnTo>
                  <a:pt x="377" y="53"/>
                </a:lnTo>
                <a:lnTo>
                  <a:pt x="379" y="55"/>
                </a:lnTo>
                <a:lnTo>
                  <a:pt x="379" y="53"/>
                </a:lnTo>
                <a:lnTo>
                  <a:pt x="379" y="54"/>
                </a:lnTo>
                <a:lnTo>
                  <a:pt x="380" y="56"/>
                </a:lnTo>
                <a:lnTo>
                  <a:pt x="380" y="54"/>
                </a:lnTo>
                <a:lnTo>
                  <a:pt x="380" y="53"/>
                </a:lnTo>
                <a:lnTo>
                  <a:pt x="381" y="54"/>
                </a:lnTo>
                <a:lnTo>
                  <a:pt x="381" y="55"/>
                </a:lnTo>
                <a:lnTo>
                  <a:pt x="382" y="55"/>
                </a:lnTo>
                <a:lnTo>
                  <a:pt x="382" y="55"/>
                </a:lnTo>
                <a:lnTo>
                  <a:pt x="382" y="56"/>
                </a:lnTo>
                <a:lnTo>
                  <a:pt x="383" y="54"/>
                </a:lnTo>
                <a:lnTo>
                  <a:pt x="383" y="54"/>
                </a:lnTo>
                <a:lnTo>
                  <a:pt x="383" y="55"/>
                </a:lnTo>
                <a:lnTo>
                  <a:pt x="384" y="54"/>
                </a:lnTo>
                <a:lnTo>
                  <a:pt x="384" y="56"/>
                </a:lnTo>
                <a:lnTo>
                  <a:pt x="384" y="55"/>
                </a:lnTo>
                <a:lnTo>
                  <a:pt x="385" y="55"/>
                </a:lnTo>
                <a:lnTo>
                  <a:pt x="385" y="55"/>
                </a:lnTo>
                <a:lnTo>
                  <a:pt x="386" y="54"/>
                </a:lnTo>
                <a:lnTo>
                  <a:pt x="386" y="54"/>
                </a:lnTo>
                <a:lnTo>
                  <a:pt x="386" y="54"/>
                </a:lnTo>
                <a:lnTo>
                  <a:pt x="388" y="54"/>
                </a:lnTo>
                <a:lnTo>
                  <a:pt x="388" y="54"/>
                </a:lnTo>
                <a:lnTo>
                  <a:pt x="388" y="56"/>
                </a:lnTo>
                <a:lnTo>
                  <a:pt x="389" y="56"/>
                </a:lnTo>
                <a:lnTo>
                  <a:pt x="389" y="55"/>
                </a:lnTo>
                <a:lnTo>
                  <a:pt x="390" y="55"/>
                </a:lnTo>
                <a:lnTo>
                  <a:pt x="390" y="54"/>
                </a:lnTo>
                <a:lnTo>
                  <a:pt x="390" y="55"/>
                </a:lnTo>
                <a:lnTo>
                  <a:pt x="391" y="56"/>
                </a:lnTo>
                <a:lnTo>
                  <a:pt x="391" y="55"/>
                </a:lnTo>
                <a:lnTo>
                  <a:pt x="391" y="55"/>
                </a:lnTo>
                <a:lnTo>
                  <a:pt x="392" y="54"/>
                </a:lnTo>
                <a:lnTo>
                  <a:pt x="392" y="54"/>
                </a:lnTo>
                <a:lnTo>
                  <a:pt x="392" y="54"/>
                </a:lnTo>
                <a:lnTo>
                  <a:pt x="393" y="56"/>
                </a:lnTo>
                <a:lnTo>
                  <a:pt x="393" y="56"/>
                </a:lnTo>
                <a:lnTo>
                  <a:pt x="394" y="55"/>
                </a:lnTo>
                <a:lnTo>
                  <a:pt x="394" y="55"/>
                </a:lnTo>
                <a:lnTo>
                  <a:pt x="394" y="55"/>
                </a:lnTo>
                <a:lnTo>
                  <a:pt x="395" y="56"/>
                </a:lnTo>
                <a:lnTo>
                  <a:pt x="395" y="56"/>
                </a:lnTo>
                <a:lnTo>
                  <a:pt x="395" y="55"/>
                </a:lnTo>
                <a:lnTo>
                  <a:pt x="397" y="54"/>
                </a:lnTo>
                <a:lnTo>
                  <a:pt x="397" y="54"/>
                </a:lnTo>
                <a:lnTo>
                  <a:pt x="397" y="55"/>
                </a:lnTo>
                <a:lnTo>
                  <a:pt x="398" y="56"/>
                </a:lnTo>
                <a:lnTo>
                  <a:pt x="398" y="53"/>
                </a:lnTo>
                <a:lnTo>
                  <a:pt x="399" y="54"/>
                </a:lnTo>
                <a:lnTo>
                  <a:pt x="399" y="56"/>
                </a:lnTo>
                <a:lnTo>
                  <a:pt x="399" y="54"/>
                </a:lnTo>
                <a:lnTo>
                  <a:pt x="400" y="55"/>
                </a:lnTo>
                <a:lnTo>
                  <a:pt x="400" y="56"/>
                </a:lnTo>
                <a:lnTo>
                  <a:pt x="400" y="55"/>
                </a:lnTo>
                <a:lnTo>
                  <a:pt x="401" y="55"/>
                </a:lnTo>
                <a:lnTo>
                  <a:pt x="401" y="55"/>
                </a:lnTo>
                <a:lnTo>
                  <a:pt x="401" y="54"/>
                </a:lnTo>
                <a:lnTo>
                  <a:pt x="402" y="53"/>
                </a:lnTo>
                <a:lnTo>
                  <a:pt x="402" y="54"/>
                </a:lnTo>
                <a:lnTo>
                  <a:pt x="403" y="55"/>
                </a:lnTo>
                <a:lnTo>
                  <a:pt x="403" y="54"/>
                </a:lnTo>
                <a:lnTo>
                  <a:pt x="403" y="54"/>
                </a:lnTo>
                <a:lnTo>
                  <a:pt x="404" y="54"/>
                </a:lnTo>
                <a:lnTo>
                  <a:pt x="404" y="55"/>
                </a:lnTo>
                <a:lnTo>
                  <a:pt x="404" y="54"/>
                </a:lnTo>
                <a:lnTo>
                  <a:pt x="406" y="54"/>
                </a:lnTo>
                <a:lnTo>
                  <a:pt x="406" y="54"/>
                </a:lnTo>
                <a:lnTo>
                  <a:pt x="406" y="55"/>
                </a:lnTo>
                <a:lnTo>
                  <a:pt x="407" y="55"/>
                </a:lnTo>
                <a:lnTo>
                  <a:pt x="407" y="55"/>
                </a:lnTo>
                <a:lnTo>
                  <a:pt x="408" y="55"/>
                </a:lnTo>
                <a:lnTo>
                  <a:pt x="408" y="56"/>
                </a:lnTo>
                <a:lnTo>
                  <a:pt x="408" y="56"/>
                </a:lnTo>
                <a:lnTo>
                  <a:pt x="409" y="55"/>
                </a:lnTo>
                <a:lnTo>
                  <a:pt x="409" y="56"/>
                </a:lnTo>
                <a:lnTo>
                  <a:pt x="409" y="57"/>
                </a:lnTo>
                <a:lnTo>
                  <a:pt x="410" y="56"/>
                </a:lnTo>
                <a:lnTo>
                  <a:pt x="410" y="56"/>
                </a:lnTo>
                <a:lnTo>
                  <a:pt x="410" y="57"/>
                </a:lnTo>
                <a:lnTo>
                  <a:pt x="411" y="56"/>
                </a:lnTo>
                <a:lnTo>
                  <a:pt x="411" y="55"/>
                </a:lnTo>
                <a:lnTo>
                  <a:pt x="412" y="55"/>
                </a:lnTo>
                <a:lnTo>
                  <a:pt x="412" y="55"/>
                </a:lnTo>
                <a:lnTo>
                  <a:pt x="412" y="54"/>
                </a:lnTo>
                <a:lnTo>
                  <a:pt x="413" y="56"/>
                </a:lnTo>
                <a:lnTo>
                  <a:pt x="413" y="53"/>
                </a:lnTo>
                <a:lnTo>
                  <a:pt x="413" y="54"/>
                </a:lnTo>
                <a:lnTo>
                  <a:pt x="415" y="56"/>
                </a:lnTo>
                <a:lnTo>
                  <a:pt x="415" y="55"/>
                </a:lnTo>
                <a:lnTo>
                  <a:pt x="415" y="53"/>
                </a:lnTo>
                <a:lnTo>
                  <a:pt x="416" y="55"/>
                </a:lnTo>
                <a:lnTo>
                  <a:pt x="416" y="56"/>
                </a:lnTo>
                <a:lnTo>
                  <a:pt x="417" y="54"/>
                </a:lnTo>
                <a:lnTo>
                  <a:pt x="417" y="56"/>
                </a:lnTo>
                <a:lnTo>
                  <a:pt x="417" y="55"/>
                </a:lnTo>
                <a:lnTo>
                  <a:pt x="418" y="56"/>
                </a:lnTo>
                <a:lnTo>
                  <a:pt x="418" y="53"/>
                </a:lnTo>
                <a:lnTo>
                  <a:pt x="418" y="54"/>
                </a:lnTo>
                <a:lnTo>
                  <a:pt x="419" y="54"/>
                </a:lnTo>
                <a:lnTo>
                  <a:pt x="419" y="55"/>
                </a:lnTo>
                <a:lnTo>
                  <a:pt x="419" y="56"/>
                </a:lnTo>
                <a:lnTo>
                  <a:pt x="420" y="55"/>
                </a:lnTo>
                <a:lnTo>
                  <a:pt x="420" y="55"/>
                </a:lnTo>
                <a:lnTo>
                  <a:pt x="421" y="55"/>
                </a:lnTo>
                <a:lnTo>
                  <a:pt x="421" y="54"/>
                </a:lnTo>
                <a:lnTo>
                  <a:pt x="421" y="56"/>
                </a:lnTo>
                <a:lnTo>
                  <a:pt x="422" y="55"/>
                </a:lnTo>
                <a:lnTo>
                  <a:pt x="422" y="54"/>
                </a:lnTo>
                <a:lnTo>
                  <a:pt x="422" y="54"/>
                </a:lnTo>
                <a:lnTo>
                  <a:pt x="424" y="56"/>
                </a:lnTo>
                <a:lnTo>
                  <a:pt x="424" y="55"/>
                </a:lnTo>
                <a:lnTo>
                  <a:pt x="424" y="56"/>
                </a:lnTo>
                <a:lnTo>
                  <a:pt x="425" y="56"/>
                </a:lnTo>
                <a:lnTo>
                  <a:pt x="425" y="55"/>
                </a:lnTo>
                <a:lnTo>
                  <a:pt x="426" y="55"/>
                </a:lnTo>
                <a:lnTo>
                  <a:pt x="426" y="55"/>
                </a:lnTo>
                <a:lnTo>
                  <a:pt x="426" y="55"/>
                </a:lnTo>
                <a:lnTo>
                  <a:pt x="427" y="56"/>
                </a:lnTo>
                <a:lnTo>
                  <a:pt x="427" y="55"/>
                </a:lnTo>
                <a:lnTo>
                  <a:pt x="427" y="56"/>
                </a:lnTo>
                <a:lnTo>
                  <a:pt x="428" y="55"/>
                </a:lnTo>
                <a:lnTo>
                  <a:pt x="428" y="55"/>
                </a:lnTo>
                <a:lnTo>
                  <a:pt x="428" y="55"/>
                </a:lnTo>
                <a:lnTo>
                  <a:pt x="429" y="55"/>
                </a:lnTo>
                <a:lnTo>
                  <a:pt x="429" y="54"/>
                </a:lnTo>
                <a:lnTo>
                  <a:pt x="430" y="55"/>
                </a:lnTo>
                <a:lnTo>
                  <a:pt x="430" y="55"/>
                </a:lnTo>
                <a:lnTo>
                  <a:pt x="430" y="55"/>
                </a:lnTo>
                <a:lnTo>
                  <a:pt x="431" y="54"/>
                </a:lnTo>
                <a:lnTo>
                  <a:pt x="431" y="55"/>
                </a:lnTo>
                <a:lnTo>
                  <a:pt x="431" y="53"/>
                </a:lnTo>
                <a:lnTo>
                  <a:pt x="433" y="54"/>
                </a:lnTo>
                <a:lnTo>
                  <a:pt x="433" y="55"/>
                </a:lnTo>
                <a:lnTo>
                  <a:pt x="434" y="56"/>
                </a:lnTo>
                <a:lnTo>
                  <a:pt x="434" y="55"/>
                </a:lnTo>
                <a:lnTo>
                  <a:pt x="434" y="55"/>
                </a:lnTo>
                <a:lnTo>
                  <a:pt x="435" y="56"/>
                </a:lnTo>
                <a:lnTo>
                  <a:pt x="435" y="54"/>
                </a:lnTo>
                <a:lnTo>
                  <a:pt x="435" y="55"/>
                </a:lnTo>
                <a:lnTo>
                  <a:pt x="436" y="56"/>
                </a:lnTo>
                <a:lnTo>
                  <a:pt x="436" y="56"/>
                </a:lnTo>
                <a:lnTo>
                  <a:pt x="436" y="55"/>
                </a:lnTo>
                <a:lnTo>
                  <a:pt x="437" y="55"/>
                </a:lnTo>
                <a:lnTo>
                  <a:pt x="437" y="54"/>
                </a:lnTo>
                <a:lnTo>
                  <a:pt x="438" y="55"/>
                </a:lnTo>
                <a:lnTo>
                  <a:pt x="438" y="54"/>
                </a:lnTo>
                <a:lnTo>
                  <a:pt x="438" y="54"/>
                </a:lnTo>
                <a:lnTo>
                  <a:pt x="439" y="54"/>
                </a:lnTo>
                <a:lnTo>
                  <a:pt x="439" y="53"/>
                </a:lnTo>
                <a:lnTo>
                  <a:pt x="439" y="53"/>
                </a:lnTo>
                <a:lnTo>
                  <a:pt x="440" y="56"/>
                </a:lnTo>
                <a:lnTo>
                  <a:pt x="440" y="56"/>
                </a:lnTo>
                <a:lnTo>
                  <a:pt x="440" y="56"/>
                </a:lnTo>
                <a:lnTo>
                  <a:pt x="442" y="53"/>
                </a:lnTo>
                <a:lnTo>
                  <a:pt x="442" y="54"/>
                </a:lnTo>
                <a:lnTo>
                  <a:pt x="443" y="55"/>
                </a:lnTo>
                <a:lnTo>
                  <a:pt x="443" y="55"/>
                </a:lnTo>
                <a:lnTo>
                  <a:pt x="443" y="56"/>
                </a:lnTo>
                <a:lnTo>
                  <a:pt x="444" y="56"/>
                </a:lnTo>
                <a:lnTo>
                  <a:pt x="444" y="54"/>
                </a:lnTo>
                <a:lnTo>
                  <a:pt x="444" y="55"/>
                </a:lnTo>
                <a:lnTo>
                  <a:pt x="445" y="54"/>
                </a:lnTo>
                <a:lnTo>
                  <a:pt x="445" y="56"/>
                </a:lnTo>
                <a:lnTo>
                  <a:pt x="445" y="55"/>
                </a:lnTo>
                <a:lnTo>
                  <a:pt x="446" y="54"/>
                </a:lnTo>
                <a:lnTo>
                  <a:pt x="446" y="54"/>
                </a:lnTo>
                <a:lnTo>
                  <a:pt x="447" y="54"/>
                </a:lnTo>
                <a:lnTo>
                  <a:pt x="447" y="54"/>
                </a:lnTo>
                <a:lnTo>
                  <a:pt x="447" y="56"/>
                </a:lnTo>
                <a:lnTo>
                  <a:pt x="448" y="55"/>
                </a:lnTo>
                <a:lnTo>
                  <a:pt x="448" y="56"/>
                </a:lnTo>
                <a:lnTo>
                  <a:pt x="448" y="53"/>
                </a:lnTo>
                <a:lnTo>
                  <a:pt x="449" y="53"/>
                </a:lnTo>
                <a:lnTo>
                  <a:pt x="449" y="53"/>
                </a:lnTo>
                <a:lnTo>
                  <a:pt x="449" y="54"/>
                </a:lnTo>
                <a:lnTo>
                  <a:pt x="451" y="55"/>
                </a:lnTo>
                <a:lnTo>
                  <a:pt x="451" y="54"/>
                </a:lnTo>
                <a:lnTo>
                  <a:pt x="452" y="53"/>
                </a:lnTo>
                <a:lnTo>
                  <a:pt x="452" y="55"/>
                </a:lnTo>
                <a:lnTo>
                  <a:pt x="452" y="54"/>
                </a:lnTo>
                <a:lnTo>
                  <a:pt x="453" y="54"/>
                </a:lnTo>
                <a:lnTo>
                  <a:pt x="453" y="54"/>
                </a:lnTo>
                <a:lnTo>
                  <a:pt x="453" y="56"/>
                </a:lnTo>
                <a:lnTo>
                  <a:pt x="454" y="56"/>
                </a:lnTo>
                <a:lnTo>
                  <a:pt x="454" y="56"/>
                </a:lnTo>
                <a:lnTo>
                  <a:pt x="454" y="56"/>
                </a:lnTo>
                <a:lnTo>
                  <a:pt x="455" y="56"/>
                </a:lnTo>
                <a:lnTo>
                  <a:pt x="455" y="54"/>
                </a:lnTo>
                <a:lnTo>
                  <a:pt x="456" y="53"/>
                </a:lnTo>
                <a:lnTo>
                  <a:pt x="456" y="55"/>
                </a:lnTo>
                <a:lnTo>
                  <a:pt x="456" y="54"/>
                </a:lnTo>
                <a:lnTo>
                  <a:pt x="457" y="54"/>
                </a:lnTo>
                <a:lnTo>
                  <a:pt x="457" y="54"/>
                </a:lnTo>
                <a:lnTo>
                  <a:pt x="457" y="53"/>
                </a:lnTo>
                <a:lnTo>
                  <a:pt x="458" y="55"/>
                </a:lnTo>
                <a:lnTo>
                  <a:pt x="458" y="54"/>
                </a:lnTo>
                <a:lnTo>
                  <a:pt x="458" y="55"/>
                </a:lnTo>
                <a:lnTo>
                  <a:pt x="460" y="54"/>
                </a:lnTo>
                <a:lnTo>
                  <a:pt x="460" y="55"/>
                </a:lnTo>
                <a:lnTo>
                  <a:pt x="461" y="54"/>
                </a:lnTo>
                <a:lnTo>
                  <a:pt x="461" y="55"/>
                </a:lnTo>
                <a:lnTo>
                  <a:pt x="461" y="55"/>
                </a:lnTo>
                <a:lnTo>
                  <a:pt x="462" y="55"/>
                </a:lnTo>
                <a:lnTo>
                  <a:pt x="462" y="53"/>
                </a:lnTo>
                <a:lnTo>
                  <a:pt x="462" y="55"/>
                </a:lnTo>
                <a:lnTo>
                  <a:pt x="463" y="54"/>
                </a:lnTo>
                <a:lnTo>
                  <a:pt x="463" y="54"/>
                </a:lnTo>
                <a:lnTo>
                  <a:pt x="463" y="54"/>
                </a:lnTo>
                <a:lnTo>
                  <a:pt x="464" y="54"/>
                </a:lnTo>
                <a:lnTo>
                  <a:pt x="464" y="54"/>
                </a:lnTo>
                <a:lnTo>
                  <a:pt x="465" y="56"/>
                </a:lnTo>
                <a:lnTo>
                  <a:pt x="465" y="55"/>
                </a:lnTo>
                <a:lnTo>
                  <a:pt x="465" y="56"/>
                </a:lnTo>
                <a:lnTo>
                  <a:pt x="466" y="55"/>
                </a:lnTo>
                <a:lnTo>
                  <a:pt x="466" y="55"/>
                </a:lnTo>
                <a:lnTo>
                  <a:pt x="466" y="56"/>
                </a:lnTo>
                <a:lnTo>
                  <a:pt x="467" y="53"/>
                </a:lnTo>
                <a:lnTo>
                  <a:pt x="467" y="53"/>
                </a:lnTo>
                <a:lnTo>
                  <a:pt x="467" y="54"/>
                </a:lnTo>
                <a:lnTo>
                  <a:pt x="469" y="56"/>
                </a:lnTo>
                <a:lnTo>
                  <a:pt x="469" y="56"/>
                </a:lnTo>
                <a:lnTo>
                  <a:pt x="470" y="54"/>
                </a:lnTo>
                <a:lnTo>
                  <a:pt x="470" y="54"/>
                </a:lnTo>
                <a:lnTo>
                  <a:pt x="470" y="54"/>
                </a:lnTo>
                <a:lnTo>
                  <a:pt x="471" y="55"/>
                </a:lnTo>
                <a:lnTo>
                  <a:pt x="471" y="55"/>
                </a:lnTo>
                <a:lnTo>
                  <a:pt x="471" y="56"/>
                </a:lnTo>
                <a:lnTo>
                  <a:pt x="472" y="56"/>
                </a:lnTo>
                <a:lnTo>
                  <a:pt x="472" y="54"/>
                </a:lnTo>
                <a:lnTo>
                  <a:pt x="472" y="54"/>
                </a:lnTo>
                <a:lnTo>
                  <a:pt x="473" y="55"/>
                </a:lnTo>
                <a:lnTo>
                  <a:pt x="473" y="55"/>
                </a:lnTo>
                <a:lnTo>
                  <a:pt x="474" y="54"/>
                </a:lnTo>
                <a:lnTo>
                  <a:pt x="474" y="54"/>
                </a:lnTo>
                <a:lnTo>
                  <a:pt x="474" y="55"/>
                </a:lnTo>
                <a:lnTo>
                  <a:pt x="475" y="54"/>
                </a:lnTo>
                <a:lnTo>
                  <a:pt x="475" y="55"/>
                </a:lnTo>
                <a:lnTo>
                  <a:pt x="475" y="54"/>
                </a:lnTo>
                <a:lnTo>
                  <a:pt x="476" y="54"/>
                </a:lnTo>
                <a:lnTo>
                  <a:pt x="476" y="55"/>
                </a:lnTo>
                <a:lnTo>
                  <a:pt x="478" y="56"/>
                </a:lnTo>
                <a:lnTo>
                  <a:pt x="478" y="55"/>
                </a:lnTo>
                <a:lnTo>
                  <a:pt x="478" y="55"/>
                </a:lnTo>
                <a:lnTo>
                  <a:pt x="479" y="55"/>
                </a:lnTo>
                <a:lnTo>
                  <a:pt x="479" y="54"/>
                </a:lnTo>
                <a:lnTo>
                  <a:pt x="479" y="53"/>
                </a:lnTo>
                <a:lnTo>
                  <a:pt x="480" y="55"/>
                </a:lnTo>
                <a:lnTo>
                  <a:pt x="480" y="53"/>
                </a:lnTo>
                <a:lnTo>
                  <a:pt x="480" y="54"/>
                </a:lnTo>
                <a:lnTo>
                  <a:pt x="481" y="56"/>
                </a:lnTo>
                <a:lnTo>
                  <a:pt x="481" y="56"/>
                </a:lnTo>
                <a:lnTo>
                  <a:pt x="482" y="55"/>
                </a:lnTo>
                <a:lnTo>
                  <a:pt x="482" y="55"/>
                </a:lnTo>
                <a:lnTo>
                  <a:pt x="482" y="54"/>
                </a:lnTo>
                <a:lnTo>
                  <a:pt x="483" y="55"/>
                </a:lnTo>
                <a:lnTo>
                  <a:pt x="483" y="55"/>
                </a:lnTo>
                <a:lnTo>
                  <a:pt x="483" y="55"/>
                </a:lnTo>
                <a:lnTo>
                  <a:pt x="484" y="56"/>
                </a:lnTo>
                <a:lnTo>
                  <a:pt x="484" y="56"/>
                </a:lnTo>
                <a:lnTo>
                  <a:pt x="484" y="56"/>
                </a:lnTo>
                <a:lnTo>
                  <a:pt x="485" y="56"/>
                </a:lnTo>
                <a:lnTo>
                  <a:pt x="485" y="53"/>
                </a:lnTo>
                <a:lnTo>
                  <a:pt x="487" y="55"/>
                </a:lnTo>
                <a:lnTo>
                  <a:pt x="487" y="54"/>
                </a:lnTo>
                <a:lnTo>
                  <a:pt x="487" y="54"/>
                </a:lnTo>
                <a:lnTo>
                  <a:pt x="488" y="55"/>
                </a:lnTo>
                <a:lnTo>
                  <a:pt x="488" y="55"/>
                </a:lnTo>
                <a:lnTo>
                  <a:pt x="488" y="55"/>
                </a:lnTo>
                <a:lnTo>
                  <a:pt x="489" y="55"/>
                </a:lnTo>
                <a:lnTo>
                  <a:pt x="489" y="55"/>
                </a:lnTo>
                <a:lnTo>
                  <a:pt x="489" y="55"/>
                </a:lnTo>
                <a:lnTo>
                  <a:pt x="490" y="56"/>
                </a:lnTo>
                <a:lnTo>
                  <a:pt x="490" y="55"/>
                </a:lnTo>
                <a:lnTo>
                  <a:pt x="491" y="55"/>
                </a:lnTo>
                <a:lnTo>
                  <a:pt x="491" y="53"/>
                </a:lnTo>
                <a:lnTo>
                  <a:pt x="491" y="56"/>
                </a:lnTo>
                <a:lnTo>
                  <a:pt x="492" y="55"/>
                </a:lnTo>
                <a:lnTo>
                  <a:pt x="492" y="55"/>
                </a:lnTo>
                <a:lnTo>
                  <a:pt x="492" y="56"/>
                </a:lnTo>
                <a:lnTo>
                  <a:pt x="493" y="54"/>
                </a:lnTo>
                <a:lnTo>
                  <a:pt x="493" y="56"/>
                </a:lnTo>
                <a:lnTo>
                  <a:pt x="493" y="53"/>
                </a:lnTo>
                <a:lnTo>
                  <a:pt x="494" y="53"/>
                </a:lnTo>
                <a:lnTo>
                  <a:pt x="494" y="54"/>
                </a:lnTo>
                <a:lnTo>
                  <a:pt x="496" y="53"/>
                </a:lnTo>
                <a:lnTo>
                  <a:pt x="496" y="53"/>
                </a:lnTo>
                <a:lnTo>
                  <a:pt x="496" y="53"/>
                </a:lnTo>
                <a:lnTo>
                  <a:pt x="497" y="54"/>
                </a:lnTo>
                <a:lnTo>
                  <a:pt x="497" y="54"/>
                </a:lnTo>
                <a:lnTo>
                  <a:pt x="497" y="55"/>
                </a:lnTo>
                <a:lnTo>
                  <a:pt x="498" y="56"/>
                </a:lnTo>
                <a:lnTo>
                  <a:pt x="498" y="55"/>
                </a:lnTo>
                <a:lnTo>
                  <a:pt x="498" y="56"/>
                </a:lnTo>
                <a:lnTo>
                  <a:pt x="499" y="56"/>
                </a:lnTo>
                <a:lnTo>
                  <a:pt x="499" y="56"/>
                </a:lnTo>
                <a:lnTo>
                  <a:pt x="500" y="55"/>
                </a:lnTo>
                <a:lnTo>
                  <a:pt x="500" y="56"/>
                </a:lnTo>
                <a:lnTo>
                  <a:pt x="500" y="56"/>
                </a:lnTo>
                <a:lnTo>
                  <a:pt x="501" y="54"/>
                </a:lnTo>
                <a:lnTo>
                  <a:pt x="501" y="56"/>
                </a:lnTo>
                <a:lnTo>
                  <a:pt x="501" y="54"/>
                </a:lnTo>
                <a:lnTo>
                  <a:pt x="502" y="56"/>
                </a:lnTo>
                <a:lnTo>
                  <a:pt x="502" y="55"/>
                </a:lnTo>
                <a:lnTo>
                  <a:pt x="502" y="56"/>
                </a:lnTo>
                <a:lnTo>
                  <a:pt x="503" y="55"/>
                </a:lnTo>
                <a:lnTo>
                  <a:pt x="503" y="55"/>
                </a:lnTo>
                <a:lnTo>
                  <a:pt x="504" y="56"/>
                </a:lnTo>
                <a:lnTo>
                  <a:pt x="504" y="55"/>
                </a:lnTo>
                <a:lnTo>
                  <a:pt x="504" y="54"/>
                </a:lnTo>
                <a:lnTo>
                  <a:pt x="506" y="55"/>
                </a:lnTo>
                <a:lnTo>
                  <a:pt x="506" y="55"/>
                </a:lnTo>
                <a:lnTo>
                  <a:pt x="506" y="53"/>
                </a:lnTo>
                <a:lnTo>
                  <a:pt x="507" y="55"/>
                </a:lnTo>
                <a:lnTo>
                  <a:pt x="507" y="56"/>
                </a:lnTo>
                <a:lnTo>
                  <a:pt x="507" y="55"/>
                </a:lnTo>
                <a:lnTo>
                  <a:pt x="508" y="54"/>
                </a:lnTo>
                <a:lnTo>
                  <a:pt x="508" y="56"/>
                </a:lnTo>
                <a:lnTo>
                  <a:pt x="509" y="55"/>
                </a:lnTo>
                <a:lnTo>
                  <a:pt x="509" y="55"/>
                </a:lnTo>
                <a:lnTo>
                  <a:pt x="509" y="55"/>
                </a:lnTo>
                <a:lnTo>
                  <a:pt x="510" y="54"/>
                </a:lnTo>
                <a:lnTo>
                  <a:pt x="510" y="54"/>
                </a:lnTo>
                <a:lnTo>
                  <a:pt x="510" y="54"/>
                </a:lnTo>
                <a:lnTo>
                  <a:pt x="511" y="54"/>
                </a:lnTo>
                <a:lnTo>
                  <a:pt x="511" y="56"/>
                </a:lnTo>
                <a:lnTo>
                  <a:pt x="511" y="56"/>
                </a:lnTo>
                <a:lnTo>
                  <a:pt x="512" y="54"/>
                </a:lnTo>
                <a:lnTo>
                  <a:pt x="512" y="55"/>
                </a:lnTo>
                <a:lnTo>
                  <a:pt x="513" y="55"/>
                </a:lnTo>
                <a:lnTo>
                  <a:pt x="513" y="55"/>
                </a:lnTo>
                <a:lnTo>
                  <a:pt x="513" y="56"/>
                </a:lnTo>
                <a:lnTo>
                  <a:pt x="515" y="56"/>
                </a:lnTo>
                <a:lnTo>
                  <a:pt x="515" y="56"/>
                </a:lnTo>
                <a:lnTo>
                  <a:pt x="515" y="55"/>
                </a:lnTo>
                <a:lnTo>
                  <a:pt x="516" y="55"/>
                </a:lnTo>
                <a:lnTo>
                  <a:pt x="516" y="54"/>
                </a:lnTo>
                <a:lnTo>
                  <a:pt x="516" y="53"/>
                </a:lnTo>
                <a:lnTo>
                  <a:pt x="517" y="54"/>
                </a:lnTo>
                <a:lnTo>
                  <a:pt x="517" y="56"/>
                </a:lnTo>
                <a:lnTo>
                  <a:pt x="518" y="54"/>
                </a:lnTo>
                <a:lnTo>
                  <a:pt x="518" y="54"/>
                </a:lnTo>
                <a:lnTo>
                  <a:pt x="518" y="55"/>
                </a:lnTo>
                <a:lnTo>
                  <a:pt x="519" y="56"/>
                </a:lnTo>
                <a:lnTo>
                  <a:pt x="519" y="56"/>
                </a:lnTo>
                <a:lnTo>
                  <a:pt x="519" y="55"/>
                </a:lnTo>
                <a:lnTo>
                  <a:pt x="520" y="54"/>
                </a:lnTo>
                <a:lnTo>
                  <a:pt x="520" y="56"/>
                </a:lnTo>
                <a:lnTo>
                  <a:pt x="521" y="56"/>
                </a:lnTo>
                <a:lnTo>
                  <a:pt x="521" y="55"/>
                </a:lnTo>
                <a:lnTo>
                  <a:pt x="521" y="53"/>
                </a:lnTo>
                <a:lnTo>
                  <a:pt x="522" y="55"/>
                </a:lnTo>
                <a:lnTo>
                  <a:pt x="522" y="54"/>
                </a:lnTo>
                <a:lnTo>
                  <a:pt x="522" y="55"/>
                </a:lnTo>
                <a:lnTo>
                  <a:pt x="524" y="53"/>
                </a:lnTo>
                <a:lnTo>
                  <a:pt x="524" y="54"/>
                </a:lnTo>
                <a:lnTo>
                  <a:pt x="524" y="54"/>
                </a:lnTo>
                <a:lnTo>
                  <a:pt x="525" y="54"/>
                </a:lnTo>
                <a:lnTo>
                  <a:pt x="525" y="56"/>
                </a:lnTo>
                <a:lnTo>
                  <a:pt x="526" y="55"/>
                </a:lnTo>
                <a:lnTo>
                  <a:pt x="526" y="54"/>
                </a:lnTo>
                <a:lnTo>
                  <a:pt x="526" y="53"/>
                </a:lnTo>
                <a:lnTo>
                  <a:pt x="527" y="54"/>
                </a:lnTo>
                <a:lnTo>
                  <a:pt x="527" y="53"/>
                </a:lnTo>
                <a:lnTo>
                  <a:pt x="527" y="53"/>
                </a:lnTo>
                <a:lnTo>
                  <a:pt x="528" y="53"/>
                </a:lnTo>
                <a:lnTo>
                  <a:pt x="528" y="54"/>
                </a:lnTo>
                <a:lnTo>
                  <a:pt x="528" y="55"/>
                </a:lnTo>
                <a:lnTo>
                  <a:pt x="529" y="55"/>
                </a:lnTo>
                <a:lnTo>
                  <a:pt x="529" y="54"/>
                </a:lnTo>
                <a:lnTo>
                  <a:pt x="530" y="55"/>
                </a:lnTo>
                <a:lnTo>
                  <a:pt x="530" y="55"/>
                </a:lnTo>
                <a:lnTo>
                  <a:pt x="530" y="55"/>
                </a:lnTo>
                <a:lnTo>
                  <a:pt x="531" y="54"/>
                </a:lnTo>
                <a:lnTo>
                  <a:pt x="531" y="53"/>
                </a:lnTo>
                <a:lnTo>
                  <a:pt x="531" y="54"/>
                </a:lnTo>
                <a:lnTo>
                  <a:pt x="533" y="52"/>
                </a:lnTo>
                <a:lnTo>
                  <a:pt x="533" y="53"/>
                </a:lnTo>
                <a:lnTo>
                  <a:pt x="533" y="54"/>
                </a:lnTo>
                <a:lnTo>
                  <a:pt x="534" y="54"/>
                </a:lnTo>
                <a:lnTo>
                  <a:pt x="534" y="53"/>
                </a:lnTo>
                <a:lnTo>
                  <a:pt x="535" y="54"/>
                </a:lnTo>
                <a:lnTo>
                  <a:pt x="535" y="55"/>
                </a:lnTo>
                <a:lnTo>
                  <a:pt x="535" y="54"/>
                </a:lnTo>
                <a:lnTo>
                  <a:pt x="536" y="55"/>
                </a:lnTo>
                <a:lnTo>
                  <a:pt x="536" y="56"/>
                </a:lnTo>
                <a:lnTo>
                  <a:pt x="536" y="56"/>
                </a:lnTo>
                <a:lnTo>
                  <a:pt x="537" y="56"/>
                </a:lnTo>
                <a:lnTo>
                  <a:pt x="537" y="56"/>
                </a:lnTo>
                <a:lnTo>
                  <a:pt x="537" y="56"/>
                </a:lnTo>
                <a:lnTo>
                  <a:pt x="538" y="54"/>
                </a:lnTo>
                <a:lnTo>
                  <a:pt x="538" y="56"/>
                </a:lnTo>
                <a:lnTo>
                  <a:pt x="539" y="56"/>
                </a:lnTo>
                <a:lnTo>
                  <a:pt x="539" y="54"/>
                </a:lnTo>
                <a:lnTo>
                  <a:pt x="539" y="53"/>
                </a:lnTo>
                <a:lnTo>
                  <a:pt x="540" y="53"/>
                </a:lnTo>
                <a:lnTo>
                  <a:pt x="540" y="55"/>
                </a:lnTo>
                <a:lnTo>
                  <a:pt x="540" y="55"/>
                </a:lnTo>
                <a:lnTo>
                  <a:pt x="542" y="55"/>
                </a:lnTo>
                <a:lnTo>
                  <a:pt x="542" y="56"/>
                </a:lnTo>
                <a:lnTo>
                  <a:pt x="542" y="54"/>
                </a:lnTo>
                <a:lnTo>
                  <a:pt x="543" y="53"/>
                </a:lnTo>
                <a:lnTo>
                  <a:pt x="543" y="55"/>
                </a:lnTo>
                <a:lnTo>
                  <a:pt x="544" y="55"/>
                </a:lnTo>
                <a:lnTo>
                  <a:pt x="544" y="55"/>
                </a:lnTo>
                <a:lnTo>
                  <a:pt x="544" y="55"/>
                </a:lnTo>
                <a:lnTo>
                  <a:pt x="545" y="54"/>
                </a:lnTo>
                <a:lnTo>
                  <a:pt x="545" y="55"/>
                </a:lnTo>
                <a:lnTo>
                  <a:pt x="545" y="53"/>
                </a:lnTo>
                <a:lnTo>
                  <a:pt x="546" y="55"/>
                </a:lnTo>
                <a:lnTo>
                  <a:pt x="546" y="54"/>
                </a:lnTo>
                <a:lnTo>
                  <a:pt x="546" y="55"/>
                </a:lnTo>
                <a:lnTo>
                  <a:pt x="547" y="55"/>
                </a:lnTo>
                <a:lnTo>
                  <a:pt x="547" y="54"/>
                </a:lnTo>
                <a:lnTo>
                  <a:pt x="548" y="56"/>
                </a:lnTo>
                <a:lnTo>
                  <a:pt x="548" y="55"/>
                </a:lnTo>
                <a:lnTo>
                  <a:pt x="548" y="56"/>
                </a:lnTo>
                <a:lnTo>
                  <a:pt x="549" y="56"/>
                </a:lnTo>
                <a:lnTo>
                  <a:pt x="549" y="54"/>
                </a:lnTo>
                <a:lnTo>
                  <a:pt x="549" y="53"/>
                </a:lnTo>
                <a:lnTo>
                  <a:pt x="551" y="55"/>
                </a:lnTo>
                <a:lnTo>
                  <a:pt x="551" y="55"/>
                </a:lnTo>
                <a:lnTo>
                  <a:pt x="551" y="56"/>
                </a:lnTo>
                <a:lnTo>
                  <a:pt x="552" y="55"/>
                </a:lnTo>
                <a:lnTo>
                  <a:pt x="552" y="55"/>
                </a:lnTo>
                <a:lnTo>
                  <a:pt x="553" y="54"/>
                </a:lnTo>
                <a:lnTo>
                  <a:pt x="553" y="56"/>
                </a:lnTo>
                <a:lnTo>
                  <a:pt x="553" y="56"/>
                </a:lnTo>
                <a:lnTo>
                  <a:pt x="554" y="53"/>
                </a:lnTo>
                <a:lnTo>
                  <a:pt x="554" y="55"/>
                </a:lnTo>
                <a:lnTo>
                  <a:pt x="554" y="55"/>
                </a:lnTo>
                <a:lnTo>
                  <a:pt x="555" y="54"/>
                </a:lnTo>
                <a:lnTo>
                  <a:pt x="555" y="55"/>
                </a:lnTo>
                <a:lnTo>
                  <a:pt x="555" y="54"/>
                </a:lnTo>
                <a:lnTo>
                  <a:pt x="556" y="56"/>
                </a:lnTo>
                <a:lnTo>
                  <a:pt x="556" y="56"/>
                </a:lnTo>
                <a:lnTo>
                  <a:pt x="557" y="54"/>
                </a:lnTo>
                <a:lnTo>
                  <a:pt x="557" y="53"/>
                </a:lnTo>
                <a:lnTo>
                  <a:pt x="557" y="53"/>
                </a:lnTo>
                <a:lnTo>
                  <a:pt x="558" y="53"/>
                </a:lnTo>
                <a:lnTo>
                  <a:pt x="558" y="55"/>
                </a:lnTo>
                <a:lnTo>
                  <a:pt x="558" y="54"/>
                </a:lnTo>
                <a:lnTo>
                  <a:pt x="560" y="54"/>
                </a:lnTo>
                <a:lnTo>
                  <a:pt x="560" y="55"/>
                </a:lnTo>
                <a:lnTo>
                  <a:pt x="561" y="55"/>
                </a:lnTo>
                <a:lnTo>
                  <a:pt x="561" y="54"/>
                </a:lnTo>
                <a:lnTo>
                  <a:pt x="561" y="54"/>
                </a:lnTo>
                <a:lnTo>
                  <a:pt x="562" y="55"/>
                </a:lnTo>
                <a:lnTo>
                  <a:pt x="562" y="53"/>
                </a:lnTo>
                <a:lnTo>
                  <a:pt x="562" y="54"/>
                </a:lnTo>
                <a:lnTo>
                  <a:pt x="563" y="55"/>
                </a:lnTo>
                <a:lnTo>
                  <a:pt x="563" y="53"/>
                </a:lnTo>
                <a:lnTo>
                  <a:pt x="563" y="53"/>
                </a:lnTo>
                <a:lnTo>
                  <a:pt x="564" y="56"/>
                </a:lnTo>
                <a:lnTo>
                  <a:pt x="564" y="55"/>
                </a:lnTo>
                <a:lnTo>
                  <a:pt x="565" y="55"/>
                </a:lnTo>
                <a:lnTo>
                  <a:pt x="565" y="55"/>
                </a:lnTo>
                <a:lnTo>
                  <a:pt x="565" y="56"/>
                </a:lnTo>
                <a:lnTo>
                  <a:pt x="566" y="53"/>
                </a:lnTo>
                <a:lnTo>
                  <a:pt x="566" y="54"/>
                </a:lnTo>
                <a:lnTo>
                  <a:pt x="566" y="54"/>
                </a:lnTo>
                <a:lnTo>
                  <a:pt x="567" y="55"/>
                </a:lnTo>
                <a:lnTo>
                  <a:pt x="567" y="55"/>
                </a:lnTo>
                <a:lnTo>
                  <a:pt x="567" y="56"/>
                </a:lnTo>
                <a:lnTo>
                  <a:pt x="569" y="54"/>
                </a:lnTo>
                <a:lnTo>
                  <a:pt x="569" y="55"/>
                </a:lnTo>
                <a:lnTo>
                  <a:pt x="570" y="54"/>
                </a:lnTo>
                <a:lnTo>
                  <a:pt x="570" y="55"/>
                </a:lnTo>
                <a:lnTo>
                  <a:pt x="570" y="56"/>
                </a:lnTo>
                <a:lnTo>
                  <a:pt x="571" y="56"/>
                </a:lnTo>
                <a:lnTo>
                  <a:pt x="571" y="56"/>
                </a:lnTo>
                <a:lnTo>
                  <a:pt x="571" y="56"/>
                </a:lnTo>
                <a:lnTo>
                  <a:pt x="572" y="54"/>
                </a:lnTo>
                <a:lnTo>
                  <a:pt x="572" y="56"/>
                </a:lnTo>
                <a:lnTo>
                  <a:pt x="572" y="56"/>
                </a:lnTo>
                <a:lnTo>
                  <a:pt x="573" y="56"/>
                </a:lnTo>
                <a:lnTo>
                  <a:pt x="573" y="56"/>
                </a:lnTo>
                <a:lnTo>
                  <a:pt x="574" y="55"/>
                </a:lnTo>
                <a:lnTo>
                  <a:pt x="574" y="54"/>
                </a:lnTo>
                <a:lnTo>
                  <a:pt x="574" y="56"/>
                </a:lnTo>
                <a:lnTo>
                  <a:pt x="575" y="54"/>
                </a:lnTo>
                <a:lnTo>
                  <a:pt x="575" y="56"/>
                </a:lnTo>
                <a:lnTo>
                  <a:pt x="575" y="56"/>
                </a:lnTo>
                <a:lnTo>
                  <a:pt x="576" y="55"/>
                </a:lnTo>
                <a:lnTo>
                  <a:pt x="576" y="53"/>
                </a:lnTo>
                <a:lnTo>
                  <a:pt x="576" y="53"/>
                </a:lnTo>
                <a:lnTo>
                  <a:pt x="578" y="54"/>
                </a:lnTo>
                <a:lnTo>
                  <a:pt x="578" y="54"/>
                </a:lnTo>
                <a:lnTo>
                  <a:pt x="579" y="54"/>
                </a:lnTo>
                <a:lnTo>
                  <a:pt x="579" y="54"/>
                </a:lnTo>
                <a:lnTo>
                  <a:pt x="579" y="55"/>
                </a:lnTo>
                <a:lnTo>
                  <a:pt x="580" y="55"/>
                </a:lnTo>
                <a:lnTo>
                  <a:pt x="580" y="55"/>
                </a:lnTo>
                <a:lnTo>
                  <a:pt x="580" y="53"/>
                </a:lnTo>
                <a:lnTo>
                  <a:pt x="581" y="54"/>
                </a:lnTo>
                <a:lnTo>
                  <a:pt x="581" y="56"/>
                </a:lnTo>
                <a:lnTo>
                  <a:pt x="581" y="55"/>
                </a:lnTo>
                <a:lnTo>
                  <a:pt x="582" y="54"/>
                </a:lnTo>
                <a:lnTo>
                  <a:pt x="582" y="55"/>
                </a:lnTo>
                <a:lnTo>
                  <a:pt x="583" y="54"/>
                </a:lnTo>
                <a:lnTo>
                  <a:pt x="583" y="54"/>
                </a:lnTo>
                <a:lnTo>
                  <a:pt x="583" y="56"/>
                </a:lnTo>
                <a:lnTo>
                  <a:pt x="584" y="55"/>
                </a:lnTo>
                <a:lnTo>
                  <a:pt x="584" y="56"/>
                </a:lnTo>
                <a:lnTo>
                  <a:pt x="584" y="55"/>
                </a:lnTo>
                <a:lnTo>
                  <a:pt x="585" y="56"/>
                </a:lnTo>
                <a:lnTo>
                  <a:pt x="585" y="55"/>
                </a:lnTo>
                <a:lnTo>
                  <a:pt x="585" y="55"/>
                </a:lnTo>
                <a:lnTo>
                  <a:pt x="587" y="56"/>
                </a:lnTo>
                <a:lnTo>
                  <a:pt x="587" y="54"/>
                </a:lnTo>
                <a:lnTo>
                  <a:pt x="588" y="56"/>
                </a:lnTo>
                <a:lnTo>
                  <a:pt x="588" y="53"/>
                </a:lnTo>
                <a:lnTo>
                  <a:pt x="588" y="54"/>
                </a:lnTo>
                <a:lnTo>
                  <a:pt x="589" y="53"/>
                </a:lnTo>
                <a:lnTo>
                  <a:pt x="589" y="56"/>
                </a:lnTo>
                <a:lnTo>
                  <a:pt x="589" y="56"/>
                </a:lnTo>
                <a:lnTo>
                  <a:pt x="590" y="55"/>
                </a:lnTo>
                <a:lnTo>
                  <a:pt x="590" y="55"/>
                </a:lnTo>
                <a:lnTo>
                  <a:pt x="590" y="56"/>
                </a:lnTo>
                <a:lnTo>
                  <a:pt x="591" y="56"/>
                </a:lnTo>
                <a:lnTo>
                  <a:pt x="591" y="56"/>
                </a:lnTo>
                <a:lnTo>
                  <a:pt x="592" y="53"/>
                </a:lnTo>
                <a:lnTo>
                  <a:pt x="592" y="56"/>
                </a:lnTo>
                <a:lnTo>
                  <a:pt x="592" y="53"/>
                </a:lnTo>
                <a:lnTo>
                  <a:pt x="593" y="54"/>
                </a:lnTo>
                <a:lnTo>
                  <a:pt x="593" y="54"/>
                </a:lnTo>
                <a:lnTo>
                  <a:pt x="593" y="56"/>
                </a:lnTo>
                <a:lnTo>
                  <a:pt x="594" y="54"/>
                </a:lnTo>
                <a:lnTo>
                  <a:pt x="594" y="55"/>
                </a:lnTo>
                <a:lnTo>
                  <a:pt x="594" y="54"/>
                </a:lnTo>
                <a:lnTo>
                  <a:pt x="596" y="55"/>
                </a:lnTo>
                <a:lnTo>
                  <a:pt x="596" y="53"/>
                </a:lnTo>
                <a:lnTo>
                  <a:pt x="597" y="55"/>
                </a:lnTo>
                <a:lnTo>
                  <a:pt x="597" y="55"/>
                </a:lnTo>
                <a:lnTo>
                  <a:pt x="597" y="55"/>
                </a:lnTo>
                <a:lnTo>
                  <a:pt x="598" y="53"/>
                </a:lnTo>
                <a:lnTo>
                  <a:pt x="598" y="55"/>
                </a:lnTo>
                <a:lnTo>
                  <a:pt x="598" y="55"/>
                </a:lnTo>
                <a:lnTo>
                  <a:pt x="599" y="54"/>
                </a:lnTo>
                <a:lnTo>
                  <a:pt x="599" y="56"/>
                </a:lnTo>
                <a:lnTo>
                  <a:pt x="599" y="54"/>
                </a:lnTo>
                <a:lnTo>
                  <a:pt x="600" y="55"/>
                </a:lnTo>
                <a:lnTo>
                  <a:pt x="600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4"/>
                </a:lnTo>
                <a:lnTo>
                  <a:pt x="602" y="56"/>
                </a:lnTo>
                <a:lnTo>
                  <a:pt x="602" y="55"/>
                </a:lnTo>
                <a:lnTo>
                  <a:pt x="602" y="56"/>
                </a:lnTo>
                <a:lnTo>
                  <a:pt x="603" y="55"/>
                </a:lnTo>
                <a:lnTo>
                  <a:pt x="603" y="55"/>
                </a:lnTo>
                <a:lnTo>
                  <a:pt x="605" y="55"/>
                </a:lnTo>
                <a:lnTo>
                  <a:pt x="605" y="56"/>
                </a:lnTo>
                <a:lnTo>
                  <a:pt x="605" y="56"/>
                </a:lnTo>
                <a:lnTo>
                  <a:pt x="606" y="54"/>
                </a:lnTo>
                <a:lnTo>
                  <a:pt x="606" y="55"/>
                </a:lnTo>
                <a:lnTo>
                  <a:pt x="606" y="56"/>
                </a:lnTo>
                <a:lnTo>
                  <a:pt x="607" y="53"/>
                </a:lnTo>
                <a:lnTo>
                  <a:pt x="607" y="55"/>
                </a:lnTo>
                <a:lnTo>
                  <a:pt x="607" y="55"/>
                </a:lnTo>
                <a:lnTo>
                  <a:pt x="608" y="54"/>
                </a:lnTo>
                <a:lnTo>
                  <a:pt x="608" y="55"/>
                </a:lnTo>
                <a:lnTo>
                  <a:pt x="609" y="54"/>
                </a:lnTo>
                <a:lnTo>
                  <a:pt x="609" y="55"/>
                </a:lnTo>
                <a:lnTo>
                  <a:pt x="609" y="55"/>
                </a:lnTo>
                <a:lnTo>
                  <a:pt x="610" y="56"/>
                </a:lnTo>
                <a:lnTo>
                  <a:pt x="610" y="55"/>
                </a:lnTo>
                <a:lnTo>
                  <a:pt x="610" y="53"/>
                </a:lnTo>
                <a:lnTo>
                  <a:pt x="611" y="56"/>
                </a:lnTo>
                <a:lnTo>
                  <a:pt x="611" y="54"/>
                </a:lnTo>
                <a:lnTo>
                  <a:pt x="611" y="53"/>
                </a:lnTo>
                <a:lnTo>
                  <a:pt x="612" y="53"/>
                </a:lnTo>
                <a:lnTo>
                  <a:pt x="612" y="55"/>
                </a:lnTo>
                <a:lnTo>
                  <a:pt x="614" y="54"/>
                </a:lnTo>
                <a:lnTo>
                  <a:pt x="614" y="54"/>
                </a:lnTo>
                <a:lnTo>
                  <a:pt x="614" y="53"/>
                </a:lnTo>
                <a:lnTo>
                  <a:pt x="615" y="53"/>
                </a:lnTo>
                <a:lnTo>
                  <a:pt x="615" y="56"/>
                </a:lnTo>
                <a:lnTo>
                  <a:pt x="615" y="54"/>
                </a:lnTo>
                <a:lnTo>
                  <a:pt x="616" y="53"/>
                </a:lnTo>
                <a:lnTo>
                  <a:pt x="616" y="55"/>
                </a:lnTo>
                <a:lnTo>
                  <a:pt x="616" y="55"/>
                </a:lnTo>
                <a:lnTo>
                  <a:pt x="617" y="53"/>
                </a:lnTo>
                <a:lnTo>
                  <a:pt x="617" y="53"/>
                </a:lnTo>
                <a:lnTo>
                  <a:pt x="618" y="53"/>
                </a:lnTo>
                <a:lnTo>
                  <a:pt x="618" y="56"/>
                </a:lnTo>
                <a:lnTo>
                  <a:pt x="618" y="56"/>
                </a:lnTo>
                <a:lnTo>
                  <a:pt x="619" y="54"/>
                </a:lnTo>
                <a:lnTo>
                  <a:pt x="619" y="55"/>
                </a:lnTo>
                <a:lnTo>
                  <a:pt x="619" y="54"/>
                </a:lnTo>
                <a:lnTo>
                  <a:pt x="620" y="55"/>
                </a:lnTo>
                <a:lnTo>
                  <a:pt x="620" y="56"/>
                </a:lnTo>
                <a:lnTo>
                  <a:pt x="620" y="53"/>
                </a:lnTo>
                <a:lnTo>
                  <a:pt x="621" y="54"/>
                </a:lnTo>
                <a:lnTo>
                  <a:pt x="621" y="53"/>
                </a:lnTo>
                <a:lnTo>
                  <a:pt x="623" y="56"/>
                </a:lnTo>
                <a:lnTo>
                  <a:pt x="623" y="54"/>
                </a:lnTo>
                <a:lnTo>
                  <a:pt x="623" y="54"/>
                </a:lnTo>
                <a:lnTo>
                  <a:pt x="624" y="56"/>
                </a:lnTo>
                <a:lnTo>
                  <a:pt x="624" y="55"/>
                </a:lnTo>
                <a:lnTo>
                  <a:pt x="624" y="54"/>
                </a:lnTo>
                <a:lnTo>
                  <a:pt x="625" y="56"/>
                </a:lnTo>
                <a:lnTo>
                  <a:pt x="625" y="55"/>
                </a:lnTo>
                <a:lnTo>
                  <a:pt x="625" y="55"/>
                </a:lnTo>
                <a:lnTo>
                  <a:pt x="626" y="56"/>
                </a:lnTo>
                <a:lnTo>
                  <a:pt x="626" y="55"/>
                </a:lnTo>
                <a:lnTo>
                  <a:pt x="627" y="55"/>
                </a:lnTo>
                <a:lnTo>
                  <a:pt x="627" y="55"/>
                </a:lnTo>
                <a:lnTo>
                  <a:pt x="627" y="53"/>
                </a:lnTo>
                <a:lnTo>
                  <a:pt x="628" y="55"/>
                </a:lnTo>
                <a:lnTo>
                  <a:pt x="628" y="54"/>
                </a:lnTo>
                <a:lnTo>
                  <a:pt x="628" y="56"/>
                </a:lnTo>
                <a:lnTo>
                  <a:pt x="629" y="53"/>
                </a:lnTo>
                <a:lnTo>
                  <a:pt x="629" y="55"/>
                </a:lnTo>
                <a:lnTo>
                  <a:pt x="629" y="54"/>
                </a:lnTo>
                <a:lnTo>
                  <a:pt x="630" y="53"/>
                </a:lnTo>
                <a:lnTo>
                  <a:pt x="630" y="55"/>
                </a:lnTo>
                <a:lnTo>
                  <a:pt x="632" y="54"/>
                </a:lnTo>
                <a:lnTo>
                  <a:pt x="632" y="54"/>
                </a:lnTo>
                <a:lnTo>
                  <a:pt x="632" y="54"/>
                </a:lnTo>
                <a:lnTo>
                  <a:pt x="633" y="56"/>
                </a:lnTo>
                <a:lnTo>
                  <a:pt x="633" y="56"/>
                </a:lnTo>
                <a:lnTo>
                  <a:pt x="633" y="54"/>
                </a:lnTo>
                <a:lnTo>
                  <a:pt x="634" y="55"/>
                </a:lnTo>
                <a:lnTo>
                  <a:pt x="634" y="56"/>
                </a:lnTo>
                <a:lnTo>
                  <a:pt x="634" y="55"/>
                </a:lnTo>
                <a:lnTo>
                  <a:pt x="635" y="55"/>
                </a:lnTo>
                <a:lnTo>
                  <a:pt x="635" y="55"/>
                </a:lnTo>
                <a:lnTo>
                  <a:pt x="636" y="54"/>
                </a:lnTo>
                <a:lnTo>
                  <a:pt x="636" y="54"/>
                </a:lnTo>
                <a:lnTo>
                  <a:pt x="636" y="55"/>
                </a:lnTo>
                <a:lnTo>
                  <a:pt x="637" y="55"/>
                </a:lnTo>
                <a:lnTo>
                  <a:pt x="637" y="54"/>
                </a:lnTo>
                <a:lnTo>
                  <a:pt x="637" y="54"/>
                </a:lnTo>
                <a:lnTo>
                  <a:pt x="638" y="55"/>
                </a:lnTo>
                <a:lnTo>
                  <a:pt x="638" y="55"/>
                </a:lnTo>
                <a:lnTo>
                  <a:pt x="638" y="54"/>
                </a:lnTo>
                <a:lnTo>
                  <a:pt x="639" y="54"/>
                </a:lnTo>
                <a:lnTo>
                  <a:pt x="639" y="54"/>
                </a:lnTo>
                <a:lnTo>
                  <a:pt x="641" y="53"/>
                </a:lnTo>
                <a:lnTo>
                  <a:pt x="641" y="56"/>
                </a:lnTo>
                <a:lnTo>
                  <a:pt x="641" y="53"/>
                </a:lnTo>
                <a:lnTo>
                  <a:pt x="642" y="55"/>
                </a:lnTo>
                <a:lnTo>
                  <a:pt x="642" y="56"/>
                </a:lnTo>
                <a:lnTo>
                  <a:pt x="642" y="54"/>
                </a:lnTo>
                <a:lnTo>
                  <a:pt x="643" y="56"/>
                </a:lnTo>
                <a:lnTo>
                  <a:pt x="643" y="55"/>
                </a:lnTo>
                <a:lnTo>
                  <a:pt x="643" y="53"/>
                </a:lnTo>
                <a:lnTo>
                  <a:pt x="644" y="56"/>
                </a:lnTo>
                <a:lnTo>
                  <a:pt x="644" y="55"/>
                </a:lnTo>
                <a:lnTo>
                  <a:pt x="645" y="54"/>
                </a:lnTo>
                <a:lnTo>
                  <a:pt x="645" y="54"/>
                </a:lnTo>
                <a:lnTo>
                  <a:pt x="645" y="54"/>
                </a:lnTo>
                <a:lnTo>
                  <a:pt x="646" y="56"/>
                </a:lnTo>
                <a:lnTo>
                  <a:pt x="646" y="54"/>
                </a:lnTo>
                <a:lnTo>
                  <a:pt x="646" y="55"/>
                </a:lnTo>
                <a:lnTo>
                  <a:pt x="647" y="54"/>
                </a:lnTo>
                <a:lnTo>
                  <a:pt x="647" y="53"/>
                </a:lnTo>
                <a:lnTo>
                  <a:pt x="648" y="56"/>
                </a:lnTo>
                <a:lnTo>
                  <a:pt x="648" y="56"/>
                </a:lnTo>
                <a:lnTo>
                  <a:pt x="648" y="53"/>
                </a:lnTo>
                <a:lnTo>
                  <a:pt x="650" y="53"/>
                </a:lnTo>
                <a:lnTo>
                  <a:pt x="650" y="55"/>
                </a:lnTo>
                <a:lnTo>
                  <a:pt x="650" y="53"/>
                </a:lnTo>
                <a:lnTo>
                  <a:pt x="651" y="55"/>
                </a:lnTo>
                <a:lnTo>
                  <a:pt x="651" y="54"/>
                </a:lnTo>
                <a:lnTo>
                  <a:pt x="651" y="53"/>
                </a:lnTo>
                <a:lnTo>
                  <a:pt x="652" y="54"/>
                </a:lnTo>
                <a:lnTo>
                  <a:pt x="652" y="53"/>
                </a:lnTo>
                <a:lnTo>
                  <a:pt x="653" y="54"/>
                </a:lnTo>
                <a:lnTo>
                  <a:pt x="653" y="52"/>
                </a:lnTo>
                <a:lnTo>
                  <a:pt x="653" y="53"/>
                </a:lnTo>
                <a:lnTo>
                  <a:pt x="654" y="53"/>
                </a:lnTo>
                <a:lnTo>
                  <a:pt x="654" y="55"/>
                </a:lnTo>
                <a:lnTo>
                  <a:pt x="654" y="55"/>
                </a:lnTo>
                <a:lnTo>
                  <a:pt x="655" y="55"/>
                </a:lnTo>
                <a:lnTo>
                  <a:pt x="655" y="55"/>
                </a:lnTo>
                <a:lnTo>
                  <a:pt x="655" y="55"/>
                </a:lnTo>
                <a:lnTo>
                  <a:pt x="656" y="54"/>
                </a:lnTo>
                <a:lnTo>
                  <a:pt x="656" y="55"/>
                </a:lnTo>
                <a:lnTo>
                  <a:pt x="657" y="56"/>
                </a:lnTo>
                <a:lnTo>
                  <a:pt x="657" y="54"/>
                </a:lnTo>
                <a:lnTo>
                  <a:pt x="657" y="53"/>
                </a:lnTo>
                <a:lnTo>
                  <a:pt x="659" y="54"/>
                </a:lnTo>
                <a:lnTo>
                  <a:pt x="659" y="55"/>
                </a:lnTo>
                <a:lnTo>
                  <a:pt x="659" y="54"/>
                </a:lnTo>
                <a:lnTo>
                  <a:pt x="660" y="53"/>
                </a:lnTo>
                <a:lnTo>
                  <a:pt x="660" y="56"/>
                </a:lnTo>
                <a:lnTo>
                  <a:pt x="660" y="55"/>
                </a:lnTo>
                <a:lnTo>
                  <a:pt x="661" y="55"/>
                </a:lnTo>
                <a:lnTo>
                  <a:pt x="661" y="55"/>
                </a:lnTo>
                <a:lnTo>
                  <a:pt x="662" y="56"/>
                </a:lnTo>
                <a:lnTo>
                  <a:pt x="662" y="55"/>
                </a:lnTo>
                <a:lnTo>
                  <a:pt x="662" y="55"/>
                </a:lnTo>
                <a:lnTo>
                  <a:pt x="663" y="56"/>
                </a:lnTo>
                <a:lnTo>
                  <a:pt x="663" y="55"/>
                </a:lnTo>
                <a:lnTo>
                  <a:pt x="663" y="56"/>
                </a:lnTo>
                <a:lnTo>
                  <a:pt x="664" y="54"/>
                </a:lnTo>
                <a:lnTo>
                  <a:pt x="664" y="55"/>
                </a:lnTo>
                <a:lnTo>
                  <a:pt x="664" y="56"/>
                </a:lnTo>
                <a:lnTo>
                  <a:pt x="665" y="54"/>
                </a:lnTo>
                <a:lnTo>
                  <a:pt x="665" y="56"/>
                </a:lnTo>
                <a:lnTo>
                  <a:pt x="666" y="56"/>
                </a:lnTo>
                <a:lnTo>
                  <a:pt x="666" y="55"/>
                </a:lnTo>
                <a:lnTo>
                  <a:pt x="666" y="56"/>
                </a:lnTo>
                <a:lnTo>
                  <a:pt x="668" y="54"/>
                </a:lnTo>
                <a:lnTo>
                  <a:pt x="668" y="55"/>
                </a:lnTo>
                <a:lnTo>
                  <a:pt x="668" y="54"/>
                </a:lnTo>
                <a:lnTo>
                  <a:pt x="669" y="54"/>
                </a:lnTo>
                <a:lnTo>
                  <a:pt x="669" y="53"/>
                </a:lnTo>
                <a:lnTo>
                  <a:pt x="669" y="54"/>
                </a:lnTo>
                <a:lnTo>
                  <a:pt x="670" y="54"/>
                </a:lnTo>
                <a:lnTo>
                  <a:pt x="670" y="54"/>
                </a:lnTo>
                <a:lnTo>
                  <a:pt x="671" y="55"/>
                </a:lnTo>
                <a:lnTo>
                  <a:pt x="671" y="55"/>
                </a:lnTo>
                <a:lnTo>
                  <a:pt x="671" y="55"/>
                </a:lnTo>
                <a:lnTo>
                  <a:pt x="672" y="53"/>
                </a:lnTo>
                <a:lnTo>
                  <a:pt x="672" y="55"/>
                </a:lnTo>
                <a:lnTo>
                  <a:pt x="672" y="55"/>
                </a:lnTo>
                <a:lnTo>
                  <a:pt x="673" y="54"/>
                </a:lnTo>
                <a:lnTo>
                  <a:pt x="673" y="55"/>
                </a:lnTo>
                <a:lnTo>
                  <a:pt x="673" y="54"/>
                </a:lnTo>
                <a:lnTo>
                  <a:pt x="674" y="54"/>
                </a:lnTo>
                <a:lnTo>
                  <a:pt x="674" y="55"/>
                </a:lnTo>
                <a:lnTo>
                  <a:pt x="675" y="55"/>
                </a:lnTo>
                <a:lnTo>
                  <a:pt x="675" y="53"/>
                </a:lnTo>
                <a:lnTo>
                  <a:pt x="675" y="54"/>
                </a:lnTo>
                <a:lnTo>
                  <a:pt x="677" y="55"/>
                </a:lnTo>
                <a:lnTo>
                  <a:pt x="677" y="54"/>
                </a:lnTo>
                <a:lnTo>
                  <a:pt x="677" y="54"/>
                </a:lnTo>
                <a:lnTo>
                  <a:pt x="678" y="55"/>
                </a:lnTo>
                <a:lnTo>
                  <a:pt x="678" y="56"/>
                </a:lnTo>
                <a:lnTo>
                  <a:pt x="678" y="55"/>
                </a:lnTo>
                <a:lnTo>
                  <a:pt x="679" y="54"/>
                </a:lnTo>
                <a:lnTo>
                  <a:pt x="679" y="55"/>
                </a:lnTo>
                <a:lnTo>
                  <a:pt x="680" y="55"/>
                </a:lnTo>
                <a:lnTo>
                  <a:pt x="680" y="54"/>
                </a:lnTo>
                <a:lnTo>
                  <a:pt x="680" y="54"/>
                </a:lnTo>
                <a:lnTo>
                  <a:pt x="681" y="54"/>
                </a:lnTo>
                <a:lnTo>
                  <a:pt x="681" y="55"/>
                </a:lnTo>
                <a:lnTo>
                  <a:pt x="681" y="55"/>
                </a:lnTo>
                <a:lnTo>
                  <a:pt x="682" y="56"/>
                </a:lnTo>
                <a:lnTo>
                  <a:pt x="682" y="55"/>
                </a:lnTo>
                <a:lnTo>
                  <a:pt x="682" y="54"/>
                </a:lnTo>
                <a:lnTo>
                  <a:pt x="683" y="56"/>
                </a:lnTo>
                <a:lnTo>
                  <a:pt x="683" y="54"/>
                </a:lnTo>
                <a:lnTo>
                  <a:pt x="684" y="56"/>
                </a:lnTo>
                <a:lnTo>
                  <a:pt x="684" y="54"/>
                </a:lnTo>
                <a:lnTo>
                  <a:pt x="684" y="55"/>
                </a:lnTo>
                <a:lnTo>
                  <a:pt x="686" y="54"/>
                </a:lnTo>
                <a:lnTo>
                  <a:pt x="686" y="53"/>
                </a:lnTo>
                <a:lnTo>
                  <a:pt x="686" y="56"/>
                </a:lnTo>
                <a:lnTo>
                  <a:pt x="687" y="54"/>
                </a:lnTo>
                <a:lnTo>
                  <a:pt x="687" y="55"/>
                </a:lnTo>
                <a:lnTo>
                  <a:pt x="687" y="54"/>
                </a:lnTo>
                <a:lnTo>
                  <a:pt x="688" y="53"/>
                </a:lnTo>
                <a:lnTo>
                  <a:pt x="688" y="55"/>
                </a:lnTo>
                <a:lnTo>
                  <a:pt x="689" y="54"/>
                </a:lnTo>
                <a:lnTo>
                  <a:pt x="689" y="55"/>
                </a:lnTo>
                <a:lnTo>
                  <a:pt x="689" y="53"/>
                </a:lnTo>
                <a:lnTo>
                  <a:pt x="690" y="55"/>
                </a:lnTo>
                <a:lnTo>
                  <a:pt x="690" y="56"/>
                </a:lnTo>
                <a:lnTo>
                  <a:pt x="690" y="54"/>
                </a:lnTo>
                <a:lnTo>
                  <a:pt x="691" y="56"/>
                </a:lnTo>
                <a:lnTo>
                  <a:pt x="691" y="54"/>
                </a:lnTo>
                <a:lnTo>
                  <a:pt x="692" y="55"/>
                </a:lnTo>
                <a:lnTo>
                  <a:pt x="692" y="55"/>
                </a:lnTo>
                <a:lnTo>
                  <a:pt x="692" y="54"/>
                </a:lnTo>
                <a:lnTo>
                  <a:pt x="693" y="56"/>
                </a:lnTo>
                <a:lnTo>
                  <a:pt x="693" y="54"/>
                </a:lnTo>
                <a:lnTo>
                  <a:pt x="693" y="54"/>
                </a:lnTo>
                <a:lnTo>
                  <a:pt x="695" y="55"/>
                </a:lnTo>
                <a:lnTo>
                  <a:pt x="695" y="54"/>
                </a:lnTo>
                <a:lnTo>
                  <a:pt x="695" y="55"/>
                </a:lnTo>
                <a:lnTo>
                  <a:pt x="696" y="53"/>
                </a:lnTo>
                <a:lnTo>
                  <a:pt x="696" y="55"/>
                </a:lnTo>
                <a:lnTo>
                  <a:pt x="697" y="53"/>
                </a:lnTo>
                <a:lnTo>
                  <a:pt x="697" y="54"/>
                </a:lnTo>
                <a:lnTo>
                  <a:pt x="697" y="54"/>
                </a:lnTo>
                <a:lnTo>
                  <a:pt x="698" y="53"/>
                </a:lnTo>
                <a:lnTo>
                  <a:pt x="698" y="54"/>
                </a:lnTo>
                <a:lnTo>
                  <a:pt x="698" y="56"/>
                </a:lnTo>
                <a:lnTo>
                  <a:pt x="699" y="56"/>
                </a:lnTo>
                <a:lnTo>
                  <a:pt x="699" y="55"/>
                </a:lnTo>
                <a:lnTo>
                  <a:pt x="699" y="54"/>
                </a:lnTo>
                <a:lnTo>
                  <a:pt x="700" y="56"/>
                </a:lnTo>
                <a:lnTo>
                  <a:pt x="700" y="55"/>
                </a:lnTo>
                <a:lnTo>
                  <a:pt x="701" y="56"/>
                </a:lnTo>
                <a:lnTo>
                  <a:pt x="701" y="56"/>
                </a:lnTo>
                <a:lnTo>
                  <a:pt x="701" y="54"/>
                </a:lnTo>
                <a:lnTo>
                  <a:pt x="702" y="54"/>
                </a:lnTo>
                <a:lnTo>
                  <a:pt x="702" y="53"/>
                </a:lnTo>
                <a:lnTo>
                  <a:pt x="702" y="55"/>
                </a:lnTo>
                <a:lnTo>
                  <a:pt x="704" y="56"/>
                </a:lnTo>
                <a:lnTo>
                  <a:pt x="704" y="53"/>
                </a:lnTo>
                <a:lnTo>
                  <a:pt x="704" y="54"/>
                </a:lnTo>
                <a:lnTo>
                  <a:pt x="705" y="54"/>
                </a:lnTo>
                <a:lnTo>
                  <a:pt x="705" y="55"/>
                </a:lnTo>
                <a:lnTo>
                  <a:pt x="706" y="55"/>
                </a:lnTo>
                <a:lnTo>
                  <a:pt x="706" y="53"/>
                </a:lnTo>
                <a:lnTo>
                  <a:pt x="706" y="55"/>
                </a:lnTo>
                <a:lnTo>
                  <a:pt x="707" y="55"/>
                </a:lnTo>
                <a:lnTo>
                  <a:pt x="707" y="55"/>
                </a:lnTo>
                <a:lnTo>
                  <a:pt x="707" y="54"/>
                </a:lnTo>
                <a:lnTo>
                  <a:pt x="708" y="55"/>
                </a:lnTo>
                <a:lnTo>
                  <a:pt x="708" y="55"/>
                </a:lnTo>
                <a:lnTo>
                  <a:pt x="708" y="55"/>
                </a:lnTo>
                <a:lnTo>
                  <a:pt x="709" y="55"/>
                </a:lnTo>
                <a:lnTo>
                  <a:pt x="709" y="54"/>
                </a:lnTo>
                <a:lnTo>
                  <a:pt x="710" y="56"/>
                </a:lnTo>
                <a:lnTo>
                  <a:pt x="710" y="56"/>
                </a:lnTo>
                <a:lnTo>
                  <a:pt x="710" y="56"/>
                </a:lnTo>
                <a:lnTo>
                  <a:pt x="711" y="54"/>
                </a:lnTo>
                <a:lnTo>
                  <a:pt x="711" y="54"/>
                </a:lnTo>
                <a:lnTo>
                  <a:pt x="711" y="55"/>
                </a:lnTo>
                <a:lnTo>
                  <a:pt x="713" y="55"/>
                </a:lnTo>
                <a:lnTo>
                  <a:pt x="713" y="56"/>
                </a:lnTo>
                <a:lnTo>
                  <a:pt x="713" y="54"/>
                </a:lnTo>
                <a:lnTo>
                  <a:pt x="714" y="54"/>
                </a:lnTo>
                <a:lnTo>
                  <a:pt x="714" y="53"/>
                </a:lnTo>
                <a:lnTo>
                  <a:pt x="715" y="56"/>
                </a:lnTo>
                <a:lnTo>
                  <a:pt x="715" y="55"/>
                </a:lnTo>
                <a:lnTo>
                  <a:pt x="715" y="55"/>
                </a:lnTo>
                <a:lnTo>
                  <a:pt x="716" y="54"/>
                </a:lnTo>
                <a:lnTo>
                  <a:pt x="716" y="55"/>
                </a:lnTo>
                <a:lnTo>
                  <a:pt x="716" y="55"/>
                </a:lnTo>
                <a:lnTo>
                  <a:pt x="717" y="55"/>
                </a:lnTo>
                <a:lnTo>
                  <a:pt x="717" y="55"/>
                </a:lnTo>
                <a:lnTo>
                  <a:pt x="717" y="54"/>
                </a:lnTo>
                <a:lnTo>
                  <a:pt x="718" y="55"/>
                </a:lnTo>
                <a:lnTo>
                  <a:pt x="718" y="53"/>
                </a:lnTo>
                <a:lnTo>
                  <a:pt x="719" y="55"/>
                </a:lnTo>
                <a:lnTo>
                  <a:pt x="719" y="56"/>
                </a:lnTo>
                <a:lnTo>
                  <a:pt x="719" y="54"/>
                </a:lnTo>
                <a:lnTo>
                  <a:pt x="720" y="55"/>
                </a:lnTo>
                <a:lnTo>
                  <a:pt x="720" y="55"/>
                </a:lnTo>
                <a:lnTo>
                  <a:pt x="720" y="55"/>
                </a:lnTo>
                <a:lnTo>
                  <a:pt x="722" y="55"/>
                </a:lnTo>
                <a:lnTo>
                  <a:pt x="722" y="55"/>
                </a:lnTo>
                <a:lnTo>
                  <a:pt x="722" y="54"/>
                </a:lnTo>
                <a:lnTo>
                  <a:pt x="723" y="53"/>
                </a:lnTo>
                <a:lnTo>
                  <a:pt x="723" y="54"/>
                </a:lnTo>
                <a:lnTo>
                  <a:pt x="724" y="54"/>
                </a:lnTo>
                <a:lnTo>
                  <a:pt x="724" y="54"/>
                </a:lnTo>
                <a:lnTo>
                  <a:pt x="724" y="54"/>
                </a:lnTo>
                <a:lnTo>
                  <a:pt x="725" y="55"/>
                </a:lnTo>
                <a:lnTo>
                  <a:pt x="725" y="53"/>
                </a:lnTo>
                <a:lnTo>
                  <a:pt x="725" y="55"/>
                </a:lnTo>
                <a:lnTo>
                  <a:pt x="726" y="53"/>
                </a:lnTo>
                <a:lnTo>
                  <a:pt x="726" y="55"/>
                </a:lnTo>
                <a:lnTo>
                  <a:pt x="726" y="56"/>
                </a:lnTo>
                <a:lnTo>
                  <a:pt x="727" y="54"/>
                </a:lnTo>
                <a:lnTo>
                  <a:pt x="727" y="54"/>
                </a:lnTo>
                <a:lnTo>
                  <a:pt x="728" y="55"/>
                </a:lnTo>
                <a:lnTo>
                  <a:pt x="728" y="55"/>
                </a:lnTo>
                <a:lnTo>
                  <a:pt x="728" y="56"/>
                </a:lnTo>
                <a:lnTo>
                  <a:pt x="729" y="54"/>
                </a:lnTo>
                <a:lnTo>
                  <a:pt x="729" y="55"/>
                </a:lnTo>
                <a:lnTo>
                  <a:pt x="729" y="53"/>
                </a:lnTo>
                <a:lnTo>
                  <a:pt x="731" y="55"/>
                </a:lnTo>
                <a:lnTo>
                  <a:pt x="731" y="54"/>
                </a:lnTo>
                <a:lnTo>
                  <a:pt x="731" y="53"/>
                </a:lnTo>
                <a:lnTo>
                  <a:pt x="732" y="55"/>
                </a:lnTo>
                <a:lnTo>
                  <a:pt x="732" y="56"/>
                </a:lnTo>
                <a:lnTo>
                  <a:pt x="733" y="53"/>
                </a:lnTo>
                <a:lnTo>
                  <a:pt x="733" y="56"/>
                </a:lnTo>
                <a:lnTo>
                  <a:pt x="733" y="55"/>
                </a:lnTo>
                <a:lnTo>
                  <a:pt x="734" y="56"/>
                </a:lnTo>
                <a:lnTo>
                  <a:pt x="734" y="54"/>
                </a:lnTo>
                <a:lnTo>
                  <a:pt x="734" y="53"/>
                </a:lnTo>
                <a:lnTo>
                  <a:pt x="735" y="54"/>
                </a:lnTo>
                <a:lnTo>
                  <a:pt x="735" y="54"/>
                </a:lnTo>
                <a:lnTo>
                  <a:pt x="736" y="55"/>
                </a:lnTo>
                <a:lnTo>
                  <a:pt x="736" y="56"/>
                </a:lnTo>
                <a:lnTo>
                  <a:pt x="736" y="54"/>
                </a:lnTo>
                <a:lnTo>
                  <a:pt x="737" y="56"/>
                </a:lnTo>
                <a:lnTo>
                  <a:pt x="737" y="56"/>
                </a:lnTo>
                <a:lnTo>
                  <a:pt x="737" y="54"/>
                </a:lnTo>
                <a:lnTo>
                  <a:pt x="738" y="54"/>
                </a:lnTo>
                <a:lnTo>
                  <a:pt x="738" y="53"/>
                </a:lnTo>
                <a:lnTo>
                  <a:pt x="738" y="54"/>
                </a:lnTo>
                <a:lnTo>
                  <a:pt x="740" y="54"/>
                </a:lnTo>
                <a:lnTo>
                  <a:pt x="740" y="54"/>
                </a:lnTo>
                <a:lnTo>
                  <a:pt x="741" y="55"/>
                </a:lnTo>
                <a:lnTo>
                  <a:pt x="741" y="54"/>
                </a:lnTo>
                <a:lnTo>
                  <a:pt x="741" y="55"/>
                </a:lnTo>
                <a:lnTo>
                  <a:pt x="742" y="53"/>
                </a:lnTo>
                <a:lnTo>
                  <a:pt x="742" y="54"/>
                </a:lnTo>
                <a:lnTo>
                  <a:pt x="742" y="54"/>
                </a:lnTo>
                <a:lnTo>
                  <a:pt x="743" y="56"/>
                </a:lnTo>
                <a:lnTo>
                  <a:pt x="743" y="55"/>
                </a:lnTo>
                <a:lnTo>
                  <a:pt x="743" y="55"/>
                </a:lnTo>
                <a:lnTo>
                  <a:pt x="744" y="55"/>
                </a:lnTo>
                <a:lnTo>
                  <a:pt x="744" y="55"/>
                </a:lnTo>
                <a:lnTo>
                  <a:pt x="745" y="55"/>
                </a:lnTo>
                <a:lnTo>
                  <a:pt x="745" y="56"/>
                </a:lnTo>
                <a:lnTo>
                  <a:pt x="745" y="56"/>
                </a:lnTo>
                <a:lnTo>
                  <a:pt x="746" y="55"/>
                </a:lnTo>
                <a:lnTo>
                  <a:pt x="746" y="56"/>
                </a:lnTo>
                <a:lnTo>
                  <a:pt x="746" y="55"/>
                </a:lnTo>
                <a:lnTo>
                  <a:pt x="747" y="54"/>
                </a:lnTo>
                <a:lnTo>
                  <a:pt x="747" y="55"/>
                </a:lnTo>
                <a:lnTo>
                  <a:pt x="747" y="55"/>
                </a:lnTo>
                <a:lnTo>
                  <a:pt x="749" y="56"/>
                </a:lnTo>
                <a:lnTo>
                  <a:pt x="749" y="53"/>
                </a:lnTo>
                <a:lnTo>
                  <a:pt x="750" y="56"/>
                </a:lnTo>
                <a:lnTo>
                  <a:pt x="750" y="55"/>
                </a:lnTo>
                <a:lnTo>
                  <a:pt x="750" y="55"/>
                </a:lnTo>
                <a:lnTo>
                  <a:pt x="751" y="55"/>
                </a:lnTo>
                <a:lnTo>
                  <a:pt x="751" y="55"/>
                </a:lnTo>
                <a:lnTo>
                  <a:pt x="751" y="55"/>
                </a:lnTo>
                <a:lnTo>
                  <a:pt x="752" y="54"/>
                </a:lnTo>
                <a:lnTo>
                  <a:pt x="752" y="53"/>
                </a:lnTo>
                <a:lnTo>
                  <a:pt x="752" y="55"/>
                </a:lnTo>
                <a:lnTo>
                  <a:pt x="753" y="56"/>
                </a:lnTo>
                <a:lnTo>
                  <a:pt x="753" y="56"/>
                </a:lnTo>
                <a:lnTo>
                  <a:pt x="754" y="54"/>
                </a:lnTo>
                <a:lnTo>
                  <a:pt x="754" y="55"/>
                </a:lnTo>
                <a:lnTo>
                  <a:pt x="754" y="54"/>
                </a:lnTo>
                <a:lnTo>
                  <a:pt x="755" y="56"/>
                </a:lnTo>
                <a:lnTo>
                  <a:pt x="755" y="54"/>
                </a:lnTo>
                <a:lnTo>
                  <a:pt x="755" y="54"/>
                </a:lnTo>
                <a:lnTo>
                  <a:pt x="756" y="54"/>
                </a:lnTo>
                <a:lnTo>
                  <a:pt x="756" y="54"/>
                </a:lnTo>
                <a:lnTo>
                  <a:pt x="756" y="54"/>
                </a:lnTo>
                <a:lnTo>
                  <a:pt x="758" y="55"/>
                </a:lnTo>
                <a:lnTo>
                  <a:pt x="758" y="55"/>
                </a:lnTo>
                <a:lnTo>
                  <a:pt x="759" y="53"/>
                </a:lnTo>
                <a:lnTo>
                  <a:pt x="759" y="55"/>
                </a:lnTo>
                <a:lnTo>
                  <a:pt x="759" y="56"/>
                </a:lnTo>
                <a:lnTo>
                  <a:pt x="760" y="56"/>
                </a:lnTo>
                <a:lnTo>
                  <a:pt x="760" y="53"/>
                </a:lnTo>
                <a:lnTo>
                  <a:pt x="760" y="54"/>
                </a:lnTo>
                <a:lnTo>
                  <a:pt x="761" y="55"/>
                </a:lnTo>
                <a:lnTo>
                  <a:pt x="761" y="55"/>
                </a:lnTo>
                <a:lnTo>
                  <a:pt x="761" y="54"/>
                </a:lnTo>
                <a:lnTo>
                  <a:pt x="762" y="54"/>
                </a:lnTo>
                <a:lnTo>
                  <a:pt x="762" y="54"/>
                </a:lnTo>
                <a:lnTo>
                  <a:pt x="763" y="54"/>
                </a:lnTo>
                <a:lnTo>
                  <a:pt x="763" y="55"/>
                </a:lnTo>
                <a:lnTo>
                  <a:pt x="763" y="55"/>
                </a:lnTo>
                <a:lnTo>
                  <a:pt x="764" y="54"/>
                </a:lnTo>
                <a:lnTo>
                  <a:pt x="764" y="56"/>
                </a:lnTo>
                <a:lnTo>
                  <a:pt x="764" y="55"/>
                </a:lnTo>
                <a:lnTo>
                  <a:pt x="765" y="54"/>
                </a:lnTo>
                <a:lnTo>
                  <a:pt x="765" y="55"/>
                </a:lnTo>
                <a:lnTo>
                  <a:pt x="765" y="53"/>
                </a:lnTo>
                <a:lnTo>
                  <a:pt x="767" y="55"/>
                </a:lnTo>
                <a:lnTo>
                  <a:pt x="767" y="56"/>
                </a:lnTo>
                <a:lnTo>
                  <a:pt x="768" y="53"/>
                </a:lnTo>
                <a:lnTo>
                  <a:pt x="768" y="53"/>
                </a:lnTo>
                <a:lnTo>
                  <a:pt x="768" y="55"/>
                </a:lnTo>
                <a:lnTo>
                  <a:pt x="769" y="54"/>
                </a:lnTo>
                <a:lnTo>
                  <a:pt x="769" y="54"/>
                </a:lnTo>
                <a:lnTo>
                  <a:pt x="769" y="53"/>
                </a:lnTo>
                <a:lnTo>
                  <a:pt x="770" y="53"/>
                </a:lnTo>
                <a:lnTo>
                  <a:pt x="770" y="54"/>
                </a:lnTo>
                <a:lnTo>
                  <a:pt x="770" y="55"/>
                </a:lnTo>
                <a:lnTo>
                  <a:pt x="771" y="56"/>
                </a:lnTo>
                <a:lnTo>
                  <a:pt x="771" y="55"/>
                </a:lnTo>
                <a:lnTo>
                  <a:pt x="772" y="55"/>
                </a:lnTo>
                <a:lnTo>
                  <a:pt x="772" y="55"/>
                </a:lnTo>
                <a:lnTo>
                  <a:pt x="772" y="54"/>
                </a:lnTo>
                <a:lnTo>
                  <a:pt x="773" y="56"/>
                </a:lnTo>
                <a:lnTo>
                  <a:pt x="773" y="56"/>
                </a:lnTo>
                <a:lnTo>
                  <a:pt x="773" y="54"/>
                </a:lnTo>
                <a:lnTo>
                  <a:pt x="774" y="54"/>
                </a:lnTo>
                <a:lnTo>
                  <a:pt x="774" y="53"/>
                </a:lnTo>
                <a:lnTo>
                  <a:pt x="774" y="55"/>
                </a:lnTo>
                <a:lnTo>
                  <a:pt x="776" y="55"/>
                </a:lnTo>
                <a:lnTo>
                  <a:pt x="776" y="54"/>
                </a:lnTo>
                <a:lnTo>
                  <a:pt x="777" y="54"/>
                </a:lnTo>
                <a:lnTo>
                  <a:pt x="777" y="54"/>
                </a:lnTo>
                <a:lnTo>
                  <a:pt x="777" y="53"/>
                </a:lnTo>
                <a:lnTo>
                  <a:pt x="778" y="55"/>
                </a:lnTo>
                <a:lnTo>
                  <a:pt x="778" y="53"/>
                </a:lnTo>
                <a:lnTo>
                  <a:pt x="778" y="55"/>
                </a:lnTo>
                <a:lnTo>
                  <a:pt x="779" y="53"/>
                </a:lnTo>
                <a:lnTo>
                  <a:pt x="779" y="55"/>
                </a:lnTo>
                <a:lnTo>
                  <a:pt x="780" y="54"/>
                </a:lnTo>
                <a:lnTo>
                  <a:pt x="780" y="55"/>
                </a:lnTo>
                <a:lnTo>
                  <a:pt x="780" y="56"/>
                </a:lnTo>
                <a:lnTo>
                  <a:pt x="781" y="55"/>
                </a:lnTo>
                <a:lnTo>
                  <a:pt x="781" y="55"/>
                </a:lnTo>
                <a:lnTo>
                  <a:pt x="781" y="55"/>
                </a:lnTo>
                <a:lnTo>
                  <a:pt x="782" y="55"/>
                </a:lnTo>
                <a:lnTo>
                  <a:pt x="782" y="56"/>
                </a:lnTo>
                <a:lnTo>
                  <a:pt x="782" y="56"/>
                </a:lnTo>
                <a:lnTo>
                  <a:pt x="783" y="54"/>
                </a:lnTo>
                <a:lnTo>
                  <a:pt x="783" y="56"/>
                </a:lnTo>
                <a:lnTo>
                  <a:pt x="785" y="55"/>
                </a:lnTo>
                <a:lnTo>
                  <a:pt x="785" y="55"/>
                </a:lnTo>
                <a:lnTo>
                  <a:pt x="785" y="56"/>
                </a:lnTo>
                <a:lnTo>
                  <a:pt x="786" y="55"/>
                </a:lnTo>
                <a:lnTo>
                  <a:pt x="786" y="54"/>
                </a:lnTo>
                <a:lnTo>
                  <a:pt x="786" y="56"/>
                </a:lnTo>
                <a:lnTo>
                  <a:pt x="787" y="53"/>
                </a:lnTo>
                <a:lnTo>
                  <a:pt x="787" y="56"/>
                </a:lnTo>
                <a:lnTo>
                  <a:pt x="787" y="53"/>
                </a:lnTo>
                <a:lnTo>
                  <a:pt x="788" y="53"/>
                </a:lnTo>
                <a:lnTo>
                  <a:pt x="788" y="55"/>
                </a:lnTo>
                <a:lnTo>
                  <a:pt x="789" y="54"/>
                </a:lnTo>
                <a:lnTo>
                  <a:pt x="789" y="55"/>
                </a:lnTo>
                <a:lnTo>
                  <a:pt x="789" y="56"/>
                </a:lnTo>
                <a:lnTo>
                  <a:pt x="790" y="55"/>
                </a:lnTo>
                <a:lnTo>
                  <a:pt x="790" y="55"/>
                </a:lnTo>
                <a:lnTo>
                  <a:pt x="790" y="55"/>
                </a:lnTo>
                <a:lnTo>
                  <a:pt x="791" y="53"/>
                </a:lnTo>
                <a:lnTo>
                  <a:pt x="791" y="53"/>
                </a:lnTo>
                <a:lnTo>
                  <a:pt x="791" y="54"/>
                </a:lnTo>
                <a:lnTo>
                  <a:pt x="792" y="54"/>
                </a:lnTo>
                <a:lnTo>
                  <a:pt x="792" y="56"/>
                </a:lnTo>
                <a:lnTo>
                  <a:pt x="794" y="56"/>
                </a:lnTo>
                <a:lnTo>
                  <a:pt x="794" y="56"/>
                </a:lnTo>
                <a:lnTo>
                  <a:pt x="794" y="55"/>
                </a:lnTo>
                <a:lnTo>
                  <a:pt x="795" y="55"/>
                </a:lnTo>
                <a:lnTo>
                  <a:pt x="795" y="56"/>
                </a:lnTo>
                <a:lnTo>
                  <a:pt x="795" y="54"/>
                </a:lnTo>
                <a:lnTo>
                  <a:pt x="796" y="55"/>
                </a:lnTo>
                <a:lnTo>
                  <a:pt x="796" y="55"/>
                </a:lnTo>
                <a:lnTo>
                  <a:pt x="796" y="55"/>
                </a:lnTo>
                <a:lnTo>
                  <a:pt x="797" y="55"/>
                </a:lnTo>
                <a:lnTo>
                  <a:pt x="797" y="56"/>
                </a:lnTo>
                <a:lnTo>
                  <a:pt x="798" y="53"/>
                </a:lnTo>
                <a:lnTo>
                  <a:pt x="798" y="54"/>
                </a:lnTo>
                <a:lnTo>
                  <a:pt x="798" y="54"/>
                </a:lnTo>
                <a:lnTo>
                  <a:pt x="799" y="54"/>
                </a:lnTo>
                <a:lnTo>
                  <a:pt x="799" y="55"/>
                </a:lnTo>
                <a:lnTo>
                  <a:pt x="799" y="55"/>
                </a:lnTo>
                <a:lnTo>
                  <a:pt x="800" y="55"/>
                </a:lnTo>
                <a:lnTo>
                  <a:pt x="800" y="56"/>
                </a:lnTo>
                <a:lnTo>
                  <a:pt x="800" y="53"/>
                </a:lnTo>
                <a:lnTo>
                  <a:pt x="801" y="56"/>
                </a:lnTo>
                <a:lnTo>
                  <a:pt x="801" y="53"/>
                </a:lnTo>
                <a:lnTo>
                  <a:pt x="802" y="56"/>
                </a:lnTo>
                <a:lnTo>
                  <a:pt x="802" y="56"/>
                </a:lnTo>
                <a:lnTo>
                  <a:pt x="802" y="54"/>
                </a:lnTo>
                <a:lnTo>
                  <a:pt x="804" y="53"/>
                </a:lnTo>
                <a:lnTo>
                  <a:pt x="804" y="54"/>
                </a:lnTo>
                <a:lnTo>
                  <a:pt x="804" y="54"/>
                </a:lnTo>
                <a:lnTo>
                  <a:pt x="805" y="54"/>
                </a:lnTo>
                <a:lnTo>
                  <a:pt x="805" y="55"/>
                </a:lnTo>
                <a:lnTo>
                  <a:pt x="805" y="54"/>
                </a:lnTo>
                <a:lnTo>
                  <a:pt x="806" y="55"/>
                </a:lnTo>
                <a:lnTo>
                  <a:pt x="806" y="53"/>
                </a:lnTo>
                <a:lnTo>
                  <a:pt x="807" y="54"/>
                </a:lnTo>
                <a:lnTo>
                  <a:pt x="807" y="56"/>
                </a:lnTo>
                <a:lnTo>
                  <a:pt x="807" y="54"/>
                </a:lnTo>
                <a:lnTo>
                  <a:pt x="808" y="54"/>
                </a:lnTo>
                <a:lnTo>
                  <a:pt x="808" y="56"/>
                </a:lnTo>
                <a:lnTo>
                  <a:pt x="808" y="54"/>
                </a:lnTo>
                <a:lnTo>
                  <a:pt x="809" y="55"/>
                </a:lnTo>
                <a:lnTo>
                  <a:pt x="809" y="55"/>
                </a:lnTo>
                <a:lnTo>
                  <a:pt x="809" y="56"/>
                </a:lnTo>
                <a:lnTo>
                  <a:pt x="810" y="54"/>
                </a:lnTo>
                <a:lnTo>
                  <a:pt x="810" y="56"/>
                </a:lnTo>
                <a:lnTo>
                  <a:pt x="811" y="56"/>
                </a:lnTo>
                <a:lnTo>
                  <a:pt x="811" y="53"/>
                </a:lnTo>
                <a:lnTo>
                  <a:pt x="811" y="55"/>
                </a:lnTo>
                <a:lnTo>
                  <a:pt x="813" y="55"/>
                </a:lnTo>
                <a:lnTo>
                  <a:pt x="813" y="56"/>
                </a:lnTo>
                <a:lnTo>
                  <a:pt x="813" y="56"/>
                </a:lnTo>
                <a:lnTo>
                  <a:pt x="814" y="54"/>
                </a:lnTo>
                <a:lnTo>
                  <a:pt x="814" y="56"/>
                </a:lnTo>
                <a:lnTo>
                  <a:pt x="814" y="55"/>
                </a:lnTo>
                <a:lnTo>
                  <a:pt x="815" y="54"/>
                </a:lnTo>
                <a:lnTo>
                  <a:pt x="815" y="56"/>
                </a:lnTo>
                <a:lnTo>
                  <a:pt x="816" y="55"/>
                </a:lnTo>
                <a:lnTo>
                  <a:pt x="816" y="55"/>
                </a:lnTo>
                <a:lnTo>
                  <a:pt x="816" y="55"/>
                </a:lnTo>
                <a:lnTo>
                  <a:pt x="817" y="56"/>
                </a:lnTo>
                <a:lnTo>
                  <a:pt x="817" y="56"/>
                </a:lnTo>
                <a:lnTo>
                  <a:pt x="817" y="55"/>
                </a:lnTo>
                <a:lnTo>
                  <a:pt x="818" y="56"/>
                </a:lnTo>
                <a:lnTo>
                  <a:pt x="818" y="56"/>
                </a:lnTo>
                <a:lnTo>
                  <a:pt x="818" y="56"/>
                </a:lnTo>
                <a:lnTo>
                  <a:pt x="819" y="56"/>
                </a:lnTo>
                <a:lnTo>
                  <a:pt x="819" y="54"/>
                </a:lnTo>
                <a:lnTo>
                  <a:pt x="820" y="56"/>
                </a:lnTo>
                <a:lnTo>
                  <a:pt x="820" y="56"/>
                </a:lnTo>
                <a:lnTo>
                  <a:pt x="820" y="55"/>
                </a:lnTo>
                <a:lnTo>
                  <a:pt x="822" y="54"/>
                </a:lnTo>
                <a:lnTo>
                  <a:pt x="822" y="56"/>
                </a:lnTo>
                <a:lnTo>
                  <a:pt x="822" y="56"/>
                </a:lnTo>
                <a:lnTo>
                  <a:pt x="823" y="16"/>
                </a:lnTo>
                <a:lnTo>
                  <a:pt x="823" y="3"/>
                </a:lnTo>
                <a:lnTo>
                  <a:pt x="824" y="3"/>
                </a:lnTo>
                <a:lnTo>
                  <a:pt x="824" y="4"/>
                </a:lnTo>
                <a:lnTo>
                  <a:pt x="824" y="1"/>
                </a:lnTo>
                <a:lnTo>
                  <a:pt x="825" y="4"/>
                </a:lnTo>
                <a:lnTo>
                  <a:pt x="825" y="2"/>
                </a:lnTo>
                <a:lnTo>
                  <a:pt x="825" y="4"/>
                </a:lnTo>
                <a:lnTo>
                  <a:pt x="826" y="2"/>
                </a:lnTo>
                <a:lnTo>
                  <a:pt x="826" y="4"/>
                </a:lnTo>
                <a:lnTo>
                  <a:pt x="826" y="4"/>
                </a:lnTo>
                <a:lnTo>
                  <a:pt x="827" y="4"/>
                </a:lnTo>
                <a:lnTo>
                  <a:pt x="827" y="2"/>
                </a:lnTo>
                <a:lnTo>
                  <a:pt x="828" y="3"/>
                </a:lnTo>
                <a:lnTo>
                  <a:pt x="828" y="4"/>
                </a:lnTo>
                <a:lnTo>
                  <a:pt x="828" y="4"/>
                </a:lnTo>
                <a:lnTo>
                  <a:pt x="829" y="2"/>
                </a:lnTo>
                <a:lnTo>
                  <a:pt x="829" y="2"/>
                </a:lnTo>
                <a:lnTo>
                  <a:pt x="829" y="2"/>
                </a:lnTo>
                <a:lnTo>
                  <a:pt x="831" y="3"/>
                </a:lnTo>
                <a:lnTo>
                  <a:pt x="831" y="2"/>
                </a:lnTo>
                <a:lnTo>
                  <a:pt x="831" y="4"/>
                </a:lnTo>
                <a:lnTo>
                  <a:pt x="832" y="4"/>
                </a:lnTo>
                <a:lnTo>
                  <a:pt x="832" y="2"/>
                </a:lnTo>
                <a:lnTo>
                  <a:pt x="833" y="4"/>
                </a:lnTo>
                <a:lnTo>
                  <a:pt x="833" y="4"/>
                </a:lnTo>
                <a:lnTo>
                  <a:pt x="833" y="3"/>
                </a:lnTo>
                <a:lnTo>
                  <a:pt x="834" y="3"/>
                </a:lnTo>
                <a:lnTo>
                  <a:pt x="834" y="3"/>
                </a:lnTo>
                <a:lnTo>
                  <a:pt x="834" y="3"/>
                </a:lnTo>
                <a:lnTo>
                  <a:pt x="835" y="3"/>
                </a:lnTo>
                <a:lnTo>
                  <a:pt x="835" y="3"/>
                </a:lnTo>
                <a:lnTo>
                  <a:pt x="835" y="1"/>
                </a:lnTo>
                <a:lnTo>
                  <a:pt x="836" y="3"/>
                </a:lnTo>
                <a:lnTo>
                  <a:pt x="836" y="2"/>
                </a:lnTo>
                <a:lnTo>
                  <a:pt x="837" y="3"/>
                </a:lnTo>
                <a:lnTo>
                  <a:pt x="837" y="4"/>
                </a:lnTo>
                <a:lnTo>
                  <a:pt x="837" y="1"/>
                </a:lnTo>
                <a:lnTo>
                  <a:pt x="838" y="3"/>
                </a:lnTo>
                <a:lnTo>
                  <a:pt x="838" y="3"/>
                </a:lnTo>
                <a:lnTo>
                  <a:pt x="838" y="4"/>
                </a:lnTo>
                <a:lnTo>
                  <a:pt x="840" y="2"/>
                </a:lnTo>
                <a:lnTo>
                  <a:pt x="840" y="2"/>
                </a:lnTo>
                <a:lnTo>
                  <a:pt x="840" y="3"/>
                </a:lnTo>
                <a:lnTo>
                  <a:pt x="841" y="4"/>
                </a:lnTo>
                <a:lnTo>
                  <a:pt x="841" y="4"/>
                </a:lnTo>
                <a:lnTo>
                  <a:pt x="842" y="3"/>
                </a:lnTo>
                <a:lnTo>
                  <a:pt x="842" y="2"/>
                </a:lnTo>
                <a:lnTo>
                  <a:pt x="842" y="4"/>
                </a:lnTo>
                <a:lnTo>
                  <a:pt x="843" y="2"/>
                </a:lnTo>
                <a:lnTo>
                  <a:pt x="843" y="4"/>
                </a:lnTo>
                <a:lnTo>
                  <a:pt x="843" y="3"/>
                </a:lnTo>
                <a:lnTo>
                  <a:pt x="844" y="1"/>
                </a:lnTo>
                <a:lnTo>
                  <a:pt x="844" y="2"/>
                </a:lnTo>
                <a:lnTo>
                  <a:pt x="844" y="3"/>
                </a:lnTo>
                <a:lnTo>
                  <a:pt x="845" y="3"/>
                </a:lnTo>
                <a:lnTo>
                  <a:pt x="845" y="4"/>
                </a:lnTo>
                <a:lnTo>
                  <a:pt x="846" y="2"/>
                </a:lnTo>
                <a:lnTo>
                  <a:pt x="846" y="4"/>
                </a:lnTo>
                <a:lnTo>
                  <a:pt x="846" y="2"/>
                </a:lnTo>
                <a:lnTo>
                  <a:pt x="847" y="3"/>
                </a:lnTo>
                <a:lnTo>
                  <a:pt x="847" y="1"/>
                </a:lnTo>
                <a:lnTo>
                  <a:pt x="847" y="2"/>
                </a:lnTo>
                <a:lnTo>
                  <a:pt x="849" y="4"/>
                </a:lnTo>
                <a:lnTo>
                  <a:pt x="849" y="4"/>
                </a:lnTo>
                <a:lnTo>
                  <a:pt x="849" y="2"/>
                </a:lnTo>
                <a:lnTo>
                  <a:pt x="850" y="4"/>
                </a:lnTo>
                <a:lnTo>
                  <a:pt x="850" y="4"/>
                </a:lnTo>
                <a:lnTo>
                  <a:pt x="851" y="2"/>
                </a:lnTo>
                <a:lnTo>
                  <a:pt x="851" y="2"/>
                </a:lnTo>
                <a:lnTo>
                  <a:pt x="851" y="2"/>
                </a:lnTo>
                <a:lnTo>
                  <a:pt x="852" y="3"/>
                </a:lnTo>
                <a:lnTo>
                  <a:pt x="852" y="3"/>
                </a:lnTo>
                <a:lnTo>
                  <a:pt x="852" y="3"/>
                </a:lnTo>
                <a:lnTo>
                  <a:pt x="853" y="4"/>
                </a:lnTo>
                <a:lnTo>
                  <a:pt x="853" y="3"/>
                </a:lnTo>
                <a:lnTo>
                  <a:pt x="853" y="2"/>
                </a:lnTo>
                <a:lnTo>
                  <a:pt x="854" y="4"/>
                </a:lnTo>
                <a:lnTo>
                  <a:pt x="854" y="3"/>
                </a:lnTo>
                <a:lnTo>
                  <a:pt x="855" y="4"/>
                </a:lnTo>
                <a:lnTo>
                  <a:pt x="855" y="3"/>
                </a:lnTo>
                <a:lnTo>
                  <a:pt x="855" y="3"/>
                </a:lnTo>
                <a:lnTo>
                  <a:pt x="856" y="3"/>
                </a:lnTo>
                <a:lnTo>
                  <a:pt x="856" y="4"/>
                </a:lnTo>
                <a:lnTo>
                  <a:pt x="856" y="4"/>
                </a:lnTo>
                <a:lnTo>
                  <a:pt x="858" y="4"/>
                </a:lnTo>
                <a:lnTo>
                  <a:pt x="858" y="3"/>
                </a:lnTo>
                <a:lnTo>
                  <a:pt x="858" y="4"/>
                </a:lnTo>
                <a:lnTo>
                  <a:pt x="859" y="4"/>
                </a:lnTo>
                <a:lnTo>
                  <a:pt x="859" y="3"/>
                </a:lnTo>
                <a:lnTo>
                  <a:pt x="860" y="4"/>
                </a:lnTo>
                <a:lnTo>
                  <a:pt x="860" y="2"/>
                </a:lnTo>
                <a:lnTo>
                  <a:pt x="860" y="3"/>
                </a:lnTo>
                <a:lnTo>
                  <a:pt x="861" y="3"/>
                </a:lnTo>
                <a:lnTo>
                  <a:pt x="861" y="2"/>
                </a:lnTo>
                <a:lnTo>
                  <a:pt x="861" y="1"/>
                </a:lnTo>
                <a:lnTo>
                  <a:pt x="862" y="2"/>
                </a:lnTo>
                <a:lnTo>
                  <a:pt x="862" y="4"/>
                </a:lnTo>
                <a:lnTo>
                  <a:pt x="863" y="3"/>
                </a:lnTo>
                <a:lnTo>
                  <a:pt x="863" y="3"/>
                </a:lnTo>
                <a:lnTo>
                  <a:pt x="863" y="2"/>
                </a:lnTo>
                <a:lnTo>
                  <a:pt x="864" y="6"/>
                </a:lnTo>
                <a:lnTo>
                  <a:pt x="864" y="4"/>
                </a:lnTo>
                <a:lnTo>
                  <a:pt x="864" y="4"/>
                </a:lnTo>
                <a:lnTo>
                  <a:pt x="865" y="4"/>
                </a:lnTo>
                <a:lnTo>
                  <a:pt x="865" y="2"/>
                </a:lnTo>
                <a:lnTo>
                  <a:pt x="865" y="3"/>
                </a:lnTo>
                <a:lnTo>
                  <a:pt x="867" y="1"/>
                </a:lnTo>
                <a:lnTo>
                  <a:pt x="867" y="2"/>
                </a:lnTo>
                <a:lnTo>
                  <a:pt x="868" y="3"/>
                </a:lnTo>
                <a:lnTo>
                  <a:pt x="868" y="3"/>
                </a:lnTo>
                <a:lnTo>
                  <a:pt x="868" y="1"/>
                </a:lnTo>
                <a:lnTo>
                  <a:pt x="869" y="3"/>
                </a:lnTo>
                <a:lnTo>
                  <a:pt x="869" y="4"/>
                </a:lnTo>
                <a:lnTo>
                  <a:pt x="869" y="3"/>
                </a:lnTo>
                <a:lnTo>
                  <a:pt x="870" y="2"/>
                </a:lnTo>
                <a:lnTo>
                  <a:pt x="870" y="2"/>
                </a:lnTo>
                <a:lnTo>
                  <a:pt x="870" y="2"/>
                </a:lnTo>
                <a:lnTo>
                  <a:pt x="871" y="2"/>
                </a:lnTo>
                <a:lnTo>
                  <a:pt x="871" y="3"/>
                </a:lnTo>
                <a:lnTo>
                  <a:pt x="872" y="3"/>
                </a:lnTo>
                <a:lnTo>
                  <a:pt x="872" y="4"/>
                </a:lnTo>
                <a:lnTo>
                  <a:pt x="872" y="3"/>
                </a:lnTo>
                <a:lnTo>
                  <a:pt x="873" y="3"/>
                </a:lnTo>
                <a:lnTo>
                  <a:pt x="873" y="3"/>
                </a:lnTo>
                <a:lnTo>
                  <a:pt x="873" y="4"/>
                </a:lnTo>
                <a:lnTo>
                  <a:pt x="874" y="4"/>
                </a:lnTo>
                <a:lnTo>
                  <a:pt x="874" y="2"/>
                </a:lnTo>
                <a:lnTo>
                  <a:pt x="874" y="3"/>
                </a:lnTo>
                <a:lnTo>
                  <a:pt x="876" y="4"/>
                </a:lnTo>
                <a:lnTo>
                  <a:pt x="876" y="4"/>
                </a:lnTo>
                <a:lnTo>
                  <a:pt x="877" y="3"/>
                </a:lnTo>
                <a:lnTo>
                  <a:pt x="877" y="3"/>
                </a:lnTo>
                <a:lnTo>
                  <a:pt x="877" y="4"/>
                </a:lnTo>
                <a:lnTo>
                  <a:pt x="878" y="3"/>
                </a:lnTo>
                <a:lnTo>
                  <a:pt x="878" y="2"/>
                </a:lnTo>
                <a:lnTo>
                  <a:pt x="878" y="4"/>
                </a:lnTo>
                <a:lnTo>
                  <a:pt x="879" y="4"/>
                </a:lnTo>
                <a:lnTo>
                  <a:pt x="879" y="4"/>
                </a:lnTo>
                <a:lnTo>
                  <a:pt x="879" y="1"/>
                </a:lnTo>
                <a:lnTo>
                  <a:pt x="880" y="3"/>
                </a:lnTo>
                <a:lnTo>
                  <a:pt x="880" y="3"/>
                </a:lnTo>
                <a:lnTo>
                  <a:pt x="881" y="2"/>
                </a:lnTo>
                <a:lnTo>
                  <a:pt x="881" y="4"/>
                </a:lnTo>
                <a:lnTo>
                  <a:pt x="881" y="3"/>
                </a:lnTo>
                <a:lnTo>
                  <a:pt x="882" y="2"/>
                </a:lnTo>
                <a:lnTo>
                  <a:pt x="882" y="2"/>
                </a:lnTo>
                <a:lnTo>
                  <a:pt x="882" y="4"/>
                </a:lnTo>
                <a:lnTo>
                  <a:pt x="883" y="2"/>
                </a:lnTo>
                <a:lnTo>
                  <a:pt x="883" y="3"/>
                </a:lnTo>
                <a:lnTo>
                  <a:pt x="883" y="3"/>
                </a:lnTo>
                <a:lnTo>
                  <a:pt x="885" y="3"/>
                </a:lnTo>
                <a:lnTo>
                  <a:pt x="885" y="4"/>
                </a:lnTo>
                <a:lnTo>
                  <a:pt x="886" y="3"/>
                </a:lnTo>
                <a:lnTo>
                  <a:pt x="886" y="4"/>
                </a:lnTo>
                <a:lnTo>
                  <a:pt x="886" y="4"/>
                </a:lnTo>
                <a:lnTo>
                  <a:pt x="887" y="3"/>
                </a:lnTo>
                <a:lnTo>
                  <a:pt x="887" y="3"/>
                </a:lnTo>
                <a:lnTo>
                  <a:pt x="887" y="2"/>
                </a:lnTo>
                <a:lnTo>
                  <a:pt x="888" y="3"/>
                </a:lnTo>
                <a:lnTo>
                  <a:pt x="888" y="2"/>
                </a:lnTo>
                <a:lnTo>
                  <a:pt x="888" y="3"/>
                </a:lnTo>
                <a:lnTo>
                  <a:pt x="889" y="2"/>
                </a:lnTo>
                <a:lnTo>
                  <a:pt x="889" y="4"/>
                </a:lnTo>
                <a:lnTo>
                  <a:pt x="890" y="3"/>
                </a:lnTo>
                <a:lnTo>
                  <a:pt x="890" y="4"/>
                </a:lnTo>
                <a:lnTo>
                  <a:pt x="890" y="3"/>
                </a:lnTo>
                <a:lnTo>
                  <a:pt x="891" y="3"/>
                </a:lnTo>
                <a:lnTo>
                  <a:pt x="891" y="2"/>
                </a:lnTo>
                <a:lnTo>
                  <a:pt x="891" y="4"/>
                </a:lnTo>
                <a:lnTo>
                  <a:pt x="892" y="4"/>
                </a:lnTo>
                <a:lnTo>
                  <a:pt x="892" y="3"/>
                </a:lnTo>
                <a:lnTo>
                  <a:pt x="892" y="2"/>
                </a:lnTo>
                <a:lnTo>
                  <a:pt x="894" y="4"/>
                </a:lnTo>
                <a:lnTo>
                  <a:pt x="894" y="3"/>
                </a:lnTo>
                <a:lnTo>
                  <a:pt x="895" y="3"/>
                </a:lnTo>
                <a:lnTo>
                  <a:pt x="895" y="3"/>
                </a:lnTo>
                <a:lnTo>
                  <a:pt x="895" y="2"/>
                </a:lnTo>
                <a:lnTo>
                  <a:pt x="896" y="4"/>
                </a:lnTo>
                <a:lnTo>
                  <a:pt x="896" y="4"/>
                </a:lnTo>
                <a:lnTo>
                  <a:pt x="896" y="4"/>
                </a:lnTo>
                <a:lnTo>
                  <a:pt x="897" y="4"/>
                </a:lnTo>
                <a:lnTo>
                  <a:pt x="897" y="4"/>
                </a:lnTo>
                <a:lnTo>
                  <a:pt x="897" y="2"/>
                </a:lnTo>
                <a:lnTo>
                  <a:pt x="898" y="3"/>
                </a:lnTo>
                <a:lnTo>
                  <a:pt x="898" y="3"/>
                </a:lnTo>
                <a:lnTo>
                  <a:pt x="899" y="4"/>
                </a:lnTo>
                <a:lnTo>
                  <a:pt x="899" y="4"/>
                </a:lnTo>
                <a:lnTo>
                  <a:pt x="899" y="3"/>
                </a:lnTo>
                <a:lnTo>
                  <a:pt x="900" y="3"/>
                </a:lnTo>
                <a:lnTo>
                  <a:pt x="900" y="2"/>
                </a:lnTo>
                <a:lnTo>
                  <a:pt x="900" y="3"/>
                </a:lnTo>
                <a:lnTo>
                  <a:pt x="901" y="4"/>
                </a:lnTo>
                <a:lnTo>
                  <a:pt x="901" y="2"/>
                </a:lnTo>
                <a:lnTo>
                  <a:pt x="901" y="6"/>
                </a:lnTo>
                <a:lnTo>
                  <a:pt x="903" y="4"/>
                </a:lnTo>
                <a:lnTo>
                  <a:pt x="903" y="4"/>
                </a:lnTo>
                <a:lnTo>
                  <a:pt x="904" y="4"/>
                </a:lnTo>
                <a:lnTo>
                  <a:pt x="904" y="4"/>
                </a:lnTo>
                <a:lnTo>
                  <a:pt x="904" y="4"/>
                </a:lnTo>
                <a:lnTo>
                  <a:pt x="905" y="2"/>
                </a:lnTo>
                <a:lnTo>
                  <a:pt x="905" y="3"/>
                </a:lnTo>
                <a:lnTo>
                  <a:pt x="905" y="2"/>
                </a:lnTo>
                <a:lnTo>
                  <a:pt x="906" y="2"/>
                </a:lnTo>
                <a:lnTo>
                  <a:pt x="906" y="3"/>
                </a:lnTo>
                <a:lnTo>
                  <a:pt x="907" y="3"/>
                </a:lnTo>
                <a:lnTo>
                  <a:pt x="907" y="2"/>
                </a:lnTo>
                <a:lnTo>
                  <a:pt x="907" y="4"/>
                </a:lnTo>
                <a:lnTo>
                  <a:pt x="908" y="2"/>
                </a:lnTo>
                <a:lnTo>
                  <a:pt x="908" y="3"/>
                </a:lnTo>
                <a:lnTo>
                  <a:pt x="908" y="4"/>
                </a:lnTo>
                <a:lnTo>
                  <a:pt x="909" y="4"/>
                </a:lnTo>
                <a:lnTo>
                  <a:pt x="909" y="1"/>
                </a:lnTo>
                <a:lnTo>
                  <a:pt x="909" y="2"/>
                </a:lnTo>
                <a:lnTo>
                  <a:pt x="910" y="2"/>
                </a:lnTo>
                <a:lnTo>
                  <a:pt x="910" y="2"/>
                </a:lnTo>
                <a:lnTo>
                  <a:pt x="912" y="2"/>
                </a:lnTo>
                <a:lnTo>
                  <a:pt x="912" y="4"/>
                </a:lnTo>
                <a:lnTo>
                  <a:pt x="912" y="4"/>
                </a:lnTo>
                <a:lnTo>
                  <a:pt x="913" y="3"/>
                </a:lnTo>
                <a:lnTo>
                  <a:pt x="913" y="3"/>
                </a:lnTo>
                <a:lnTo>
                  <a:pt x="913" y="4"/>
                </a:lnTo>
                <a:lnTo>
                  <a:pt x="914" y="3"/>
                </a:lnTo>
                <a:lnTo>
                  <a:pt x="914" y="3"/>
                </a:lnTo>
                <a:lnTo>
                  <a:pt x="914" y="4"/>
                </a:lnTo>
                <a:lnTo>
                  <a:pt x="915" y="4"/>
                </a:lnTo>
                <a:lnTo>
                  <a:pt x="915" y="4"/>
                </a:lnTo>
                <a:lnTo>
                  <a:pt x="916" y="3"/>
                </a:lnTo>
                <a:lnTo>
                  <a:pt x="916" y="2"/>
                </a:lnTo>
                <a:lnTo>
                  <a:pt x="916" y="2"/>
                </a:lnTo>
                <a:lnTo>
                  <a:pt x="917" y="2"/>
                </a:lnTo>
                <a:lnTo>
                  <a:pt x="917" y="4"/>
                </a:lnTo>
                <a:lnTo>
                  <a:pt x="917" y="2"/>
                </a:lnTo>
                <a:lnTo>
                  <a:pt x="918" y="4"/>
                </a:lnTo>
                <a:lnTo>
                  <a:pt x="918" y="4"/>
                </a:lnTo>
                <a:lnTo>
                  <a:pt x="918" y="4"/>
                </a:lnTo>
                <a:lnTo>
                  <a:pt x="919" y="1"/>
                </a:lnTo>
                <a:lnTo>
                  <a:pt x="919" y="3"/>
                </a:lnTo>
                <a:lnTo>
                  <a:pt x="921" y="3"/>
                </a:lnTo>
                <a:lnTo>
                  <a:pt x="921" y="4"/>
                </a:lnTo>
                <a:lnTo>
                  <a:pt x="921" y="4"/>
                </a:lnTo>
                <a:lnTo>
                  <a:pt x="922" y="2"/>
                </a:lnTo>
                <a:lnTo>
                  <a:pt x="922" y="1"/>
                </a:lnTo>
                <a:lnTo>
                  <a:pt x="922" y="3"/>
                </a:lnTo>
                <a:lnTo>
                  <a:pt x="923" y="3"/>
                </a:lnTo>
                <a:lnTo>
                  <a:pt x="923" y="4"/>
                </a:lnTo>
                <a:lnTo>
                  <a:pt x="923" y="2"/>
                </a:lnTo>
                <a:lnTo>
                  <a:pt x="924" y="3"/>
                </a:lnTo>
                <a:lnTo>
                  <a:pt x="924" y="4"/>
                </a:lnTo>
                <a:lnTo>
                  <a:pt x="925" y="2"/>
                </a:lnTo>
                <a:lnTo>
                  <a:pt x="925" y="2"/>
                </a:lnTo>
                <a:lnTo>
                  <a:pt x="925" y="2"/>
                </a:lnTo>
                <a:lnTo>
                  <a:pt x="926" y="4"/>
                </a:lnTo>
                <a:lnTo>
                  <a:pt x="926" y="4"/>
                </a:lnTo>
                <a:lnTo>
                  <a:pt x="926" y="2"/>
                </a:lnTo>
                <a:lnTo>
                  <a:pt x="927" y="2"/>
                </a:lnTo>
                <a:lnTo>
                  <a:pt x="927" y="1"/>
                </a:lnTo>
                <a:lnTo>
                  <a:pt x="927" y="3"/>
                </a:lnTo>
                <a:lnTo>
                  <a:pt x="928" y="3"/>
                </a:lnTo>
                <a:lnTo>
                  <a:pt x="928" y="3"/>
                </a:lnTo>
                <a:lnTo>
                  <a:pt x="930" y="2"/>
                </a:lnTo>
                <a:lnTo>
                  <a:pt x="930" y="3"/>
                </a:lnTo>
                <a:lnTo>
                  <a:pt x="930" y="4"/>
                </a:lnTo>
                <a:lnTo>
                  <a:pt x="931" y="2"/>
                </a:lnTo>
                <a:lnTo>
                  <a:pt x="931" y="3"/>
                </a:lnTo>
                <a:lnTo>
                  <a:pt x="931" y="4"/>
                </a:lnTo>
                <a:lnTo>
                  <a:pt x="932" y="4"/>
                </a:lnTo>
                <a:lnTo>
                  <a:pt x="932" y="6"/>
                </a:lnTo>
                <a:lnTo>
                  <a:pt x="932" y="3"/>
                </a:lnTo>
                <a:lnTo>
                  <a:pt x="933" y="3"/>
                </a:lnTo>
                <a:lnTo>
                  <a:pt x="933" y="4"/>
                </a:lnTo>
                <a:lnTo>
                  <a:pt x="934" y="3"/>
                </a:lnTo>
                <a:lnTo>
                  <a:pt x="934" y="3"/>
                </a:lnTo>
                <a:lnTo>
                  <a:pt x="934" y="4"/>
                </a:lnTo>
                <a:lnTo>
                  <a:pt x="935" y="4"/>
                </a:lnTo>
                <a:lnTo>
                  <a:pt x="935" y="4"/>
                </a:lnTo>
                <a:lnTo>
                  <a:pt x="935" y="3"/>
                </a:lnTo>
                <a:lnTo>
                  <a:pt x="936" y="4"/>
                </a:lnTo>
                <a:lnTo>
                  <a:pt x="936" y="4"/>
                </a:lnTo>
                <a:lnTo>
                  <a:pt x="936" y="4"/>
                </a:lnTo>
                <a:lnTo>
                  <a:pt x="937" y="4"/>
                </a:lnTo>
                <a:lnTo>
                  <a:pt x="937" y="4"/>
                </a:lnTo>
                <a:lnTo>
                  <a:pt x="939" y="2"/>
                </a:lnTo>
                <a:lnTo>
                  <a:pt x="939" y="4"/>
                </a:lnTo>
                <a:lnTo>
                  <a:pt x="939" y="2"/>
                </a:lnTo>
                <a:lnTo>
                  <a:pt x="940" y="4"/>
                </a:lnTo>
                <a:lnTo>
                  <a:pt x="940" y="2"/>
                </a:lnTo>
                <a:lnTo>
                  <a:pt x="940" y="2"/>
                </a:lnTo>
                <a:lnTo>
                  <a:pt x="941" y="2"/>
                </a:lnTo>
                <a:lnTo>
                  <a:pt x="941" y="2"/>
                </a:lnTo>
                <a:lnTo>
                  <a:pt x="941" y="2"/>
                </a:lnTo>
                <a:lnTo>
                  <a:pt x="942" y="3"/>
                </a:lnTo>
                <a:lnTo>
                  <a:pt x="942" y="3"/>
                </a:lnTo>
                <a:lnTo>
                  <a:pt x="943" y="3"/>
                </a:lnTo>
                <a:lnTo>
                  <a:pt x="943" y="2"/>
                </a:lnTo>
                <a:lnTo>
                  <a:pt x="943" y="2"/>
                </a:lnTo>
                <a:lnTo>
                  <a:pt x="944" y="2"/>
                </a:lnTo>
                <a:lnTo>
                  <a:pt x="944" y="4"/>
                </a:lnTo>
                <a:lnTo>
                  <a:pt x="944" y="3"/>
                </a:lnTo>
                <a:lnTo>
                  <a:pt x="945" y="3"/>
                </a:lnTo>
                <a:lnTo>
                  <a:pt x="945" y="3"/>
                </a:lnTo>
                <a:lnTo>
                  <a:pt x="945" y="2"/>
                </a:lnTo>
                <a:lnTo>
                  <a:pt x="946" y="4"/>
                </a:lnTo>
                <a:lnTo>
                  <a:pt x="946" y="4"/>
                </a:lnTo>
                <a:lnTo>
                  <a:pt x="948" y="3"/>
                </a:lnTo>
                <a:lnTo>
                  <a:pt x="948" y="3"/>
                </a:lnTo>
                <a:lnTo>
                  <a:pt x="948" y="2"/>
                </a:lnTo>
                <a:lnTo>
                  <a:pt x="949" y="3"/>
                </a:lnTo>
                <a:lnTo>
                  <a:pt x="949" y="3"/>
                </a:lnTo>
                <a:lnTo>
                  <a:pt x="949" y="2"/>
                </a:lnTo>
                <a:lnTo>
                  <a:pt x="950" y="3"/>
                </a:lnTo>
                <a:lnTo>
                  <a:pt x="950" y="2"/>
                </a:lnTo>
                <a:lnTo>
                  <a:pt x="951" y="3"/>
                </a:lnTo>
                <a:lnTo>
                  <a:pt x="951" y="1"/>
                </a:lnTo>
                <a:lnTo>
                  <a:pt x="951" y="2"/>
                </a:lnTo>
                <a:lnTo>
                  <a:pt x="952" y="3"/>
                </a:lnTo>
                <a:lnTo>
                  <a:pt x="952" y="3"/>
                </a:lnTo>
                <a:lnTo>
                  <a:pt x="952" y="3"/>
                </a:lnTo>
                <a:lnTo>
                  <a:pt x="953" y="3"/>
                </a:lnTo>
                <a:lnTo>
                  <a:pt x="953" y="3"/>
                </a:lnTo>
                <a:lnTo>
                  <a:pt x="953" y="4"/>
                </a:lnTo>
                <a:lnTo>
                  <a:pt x="954" y="3"/>
                </a:lnTo>
                <a:lnTo>
                  <a:pt x="954" y="2"/>
                </a:lnTo>
                <a:lnTo>
                  <a:pt x="955" y="2"/>
                </a:lnTo>
                <a:lnTo>
                  <a:pt x="955" y="4"/>
                </a:lnTo>
                <a:lnTo>
                  <a:pt x="955" y="4"/>
                </a:lnTo>
                <a:lnTo>
                  <a:pt x="957" y="4"/>
                </a:lnTo>
                <a:lnTo>
                  <a:pt x="957" y="3"/>
                </a:lnTo>
                <a:lnTo>
                  <a:pt x="957" y="2"/>
                </a:lnTo>
                <a:lnTo>
                  <a:pt x="958" y="3"/>
                </a:lnTo>
                <a:lnTo>
                  <a:pt x="958" y="2"/>
                </a:lnTo>
                <a:lnTo>
                  <a:pt x="958" y="4"/>
                </a:lnTo>
                <a:lnTo>
                  <a:pt x="959" y="4"/>
                </a:lnTo>
                <a:lnTo>
                  <a:pt x="959" y="3"/>
                </a:lnTo>
                <a:lnTo>
                  <a:pt x="960" y="3"/>
                </a:lnTo>
                <a:lnTo>
                  <a:pt x="960" y="3"/>
                </a:lnTo>
                <a:lnTo>
                  <a:pt x="960" y="3"/>
                </a:lnTo>
                <a:lnTo>
                  <a:pt x="961" y="4"/>
                </a:lnTo>
                <a:lnTo>
                  <a:pt x="961" y="2"/>
                </a:lnTo>
                <a:lnTo>
                  <a:pt x="961" y="3"/>
                </a:lnTo>
                <a:lnTo>
                  <a:pt x="962" y="3"/>
                </a:lnTo>
                <a:lnTo>
                  <a:pt x="962" y="2"/>
                </a:lnTo>
                <a:lnTo>
                  <a:pt x="962" y="4"/>
                </a:lnTo>
                <a:lnTo>
                  <a:pt x="963" y="4"/>
                </a:lnTo>
                <a:lnTo>
                  <a:pt x="963" y="3"/>
                </a:lnTo>
                <a:lnTo>
                  <a:pt x="964" y="2"/>
                </a:lnTo>
                <a:lnTo>
                  <a:pt x="964" y="3"/>
                </a:lnTo>
                <a:lnTo>
                  <a:pt x="964" y="2"/>
                </a:lnTo>
                <a:lnTo>
                  <a:pt x="966" y="1"/>
                </a:lnTo>
                <a:lnTo>
                  <a:pt x="966" y="2"/>
                </a:lnTo>
                <a:lnTo>
                  <a:pt x="966" y="3"/>
                </a:lnTo>
                <a:lnTo>
                  <a:pt x="967" y="3"/>
                </a:lnTo>
                <a:lnTo>
                  <a:pt x="967" y="4"/>
                </a:lnTo>
                <a:lnTo>
                  <a:pt x="967" y="4"/>
                </a:lnTo>
                <a:lnTo>
                  <a:pt x="968" y="1"/>
                </a:lnTo>
                <a:lnTo>
                  <a:pt x="968" y="2"/>
                </a:lnTo>
                <a:lnTo>
                  <a:pt x="969" y="3"/>
                </a:lnTo>
                <a:lnTo>
                  <a:pt x="969" y="4"/>
                </a:lnTo>
                <a:lnTo>
                  <a:pt x="969" y="4"/>
                </a:lnTo>
                <a:lnTo>
                  <a:pt x="970" y="2"/>
                </a:lnTo>
                <a:lnTo>
                  <a:pt x="970" y="3"/>
                </a:lnTo>
                <a:lnTo>
                  <a:pt x="970" y="4"/>
                </a:lnTo>
                <a:lnTo>
                  <a:pt x="971" y="4"/>
                </a:lnTo>
                <a:lnTo>
                  <a:pt x="971" y="4"/>
                </a:lnTo>
                <a:lnTo>
                  <a:pt x="971" y="2"/>
                </a:lnTo>
                <a:lnTo>
                  <a:pt x="972" y="3"/>
                </a:lnTo>
                <a:lnTo>
                  <a:pt x="972" y="4"/>
                </a:lnTo>
                <a:lnTo>
                  <a:pt x="973" y="3"/>
                </a:lnTo>
                <a:lnTo>
                  <a:pt x="973" y="1"/>
                </a:lnTo>
                <a:lnTo>
                  <a:pt x="973" y="2"/>
                </a:lnTo>
                <a:lnTo>
                  <a:pt x="975" y="4"/>
                </a:lnTo>
                <a:lnTo>
                  <a:pt x="975" y="4"/>
                </a:lnTo>
                <a:lnTo>
                  <a:pt x="975" y="4"/>
                </a:lnTo>
                <a:lnTo>
                  <a:pt x="976" y="3"/>
                </a:lnTo>
                <a:lnTo>
                  <a:pt x="976" y="4"/>
                </a:lnTo>
                <a:lnTo>
                  <a:pt x="976" y="3"/>
                </a:lnTo>
                <a:lnTo>
                  <a:pt x="977" y="2"/>
                </a:lnTo>
                <a:lnTo>
                  <a:pt x="977" y="3"/>
                </a:lnTo>
                <a:lnTo>
                  <a:pt x="978" y="2"/>
                </a:lnTo>
                <a:lnTo>
                  <a:pt x="978" y="2"/>
                </a:lnTo>
                <a:lnTo>
                  <a:pt x="978" y="2"/>
                </a:lnTo>
                <a:lnTo>
                  <a:pt x="979" y="3"/>
                </a:lnTo>
                <a:lnTo>
                  <a:pt x="979" y="2"/>
                </a:lnTo>
                <a:lnTo>
                  <a:pt x="979" y="4"/>
                </a:lnTo>
                <a:lnTo>
                  <a:pt x="980" y="3"/>
                </a:lnTo>
                <a:lnTo>
                  <a:pt x="980" y="2"/>
                </a:lnTo>
                <a:lnTo>
                  <a:pt x="980" y="3"/>
                </a:lnTo>
                <a:lnTo>
                  <a:pt x="981" y="3"/>
                </a:lnTo>
                <a:lnTo>
                  <a:pt x="981" y="4"/>
                </a:lnTo>
                <a:lnTo>
                  <a:pt x="982" y="3"/>
                </a:lnTo>
                <a:lnTo>
                  <a:pt x="982" y="3"/>
                </a:lnTo>
                <a:lnTo>
                  <a:pt x="982" y="4"/>
                </a:lnTo>
                <a:lnTo>
                  <a:pt x="984" y="4"/>
                </a:lnTo>
                <a:lnTo>
                  <a:pt x="984" y="4"/>
                </a:lnTo>
                <a:lnTo>
                  <a:pt x="984" y="3"/>
                </a:lnTo>
                <a:lnTo>
                  <a:pt x="985" y="4"/>
                </a:lnTo>
                <a:lnTo>
                  <a:pt x="985" y="4"/>
                </a:lnTo>
                <a:lnTo>
                  <a:pt x="985" y="3"/>
                </a:lnTo>
                <a:lnTo>
                  <a:pt x="986" y="3"/>
                </a:lnTo>
                <a:lnTo>
                  <a:pt x="986" y="3"/>
                </a:lnTo>
                <a:lnTo>
                  <a:pt x="987" y="3"/>
                </a:lnTo>
                <a:lnTo>
                  <a:pt x="987" y="3"/>
                </a:lnTo>
                <a:lnTo>
                  <a:pt x="987" y="3"/>
                </a:lnTo>
                <a:lnTo>
                  <a:pt x="988" y="1"/>
                </a:lnTo>
                <a:lnTo>
                  <a:pt x="988" y="3"/>
                </a:lnTo>
                <a:lnTo>
                  <a:pt x="988" y="3"/>
                </a:lnTo>
                <a:lnTo>
                  <a:pt x="989" y="2"/>
                </a:lnTo>
                <a:lnTo>
                  <a:pt x="989" y="4"/>
                </a:lnTo>
                <a:lnTo>
                  <a:pt x="989" y="3"/>
                </a:lnTo>
                <a:lnTo>
                  <a:pt x="990" y="4"/>
                </a:lnTo>
                <a:lnTo>
                  <a:pt x="990" y="4"/>
                </a:lnTo>
                <a:lnTo>
                  <a:pt x="991" y="3"/>
                </a:lnTo>
                <a:lnTo>
                  <a:pt x="991" y="4"/>
                </a:lnTo>
                <a:lnTo>
                  <a:pt x="991" y="3"/>
                </a:lnTo>
                <a:lnTo>
                  <a:pt x="993" y="4"/>
                </a:lnTo>
                <a:lnTo>
                  <a:pt x="993" y="3"/>
                </a:lnTo>
                <a:lnTo>
                  <a:pt x="993" y="3"/>
                </a:lnTo>
                <a:lnTo>
                  <a:pt x="994" y="4"/>
                </a:lnTo>
                <a:lnTo>
                  <a:pt x="994" y="4"/>
                </a:lnTo>
                <a:lnTo>
                  <a:pt x="995" y="4"/>
                </a:lnTo>
                <a:lnTo>
                  <a:pt x="995" y="3"/>
                </a:lnTo>
                <a:lnTo>
                  <a:pt x="995" y="4"/>
                </a:lnTo>
                <a:lnTo>
                  <a:pt x="996" y="3"/>
                </a:lnTo>
                <a:lnTo>
                  <a:pt x="996" y="4"/>
                </a:lnTo>
                <a:lnTo>
                  <a:pt x="996" y="4"/>
                </a:lnTo>
                <a:lnTo>
                  <a:pt x="997" y="4"/>
                </a:lnTo>
                <a:lnTo>
                  <a:pt x="997" y="2"/>
                </a:lnTo>
                <a:lnTo>
                  <a:pt x="997" y="4"/>
                </a:lnTo>
                <a:lnTo>
                  <a:pt x="998" y="4"/>
                </a:lnTo>
                <a:lnTo>
                  <a:pt x="998" y="3"/>
                </a:lnTo>
                <a:lnTo>
                  <a:pt x="999" y="4"/>
                </a:lnTo>
                <a:lnTo>
                  <a:pt x="999" y="4"/>
                </a:lnTo>
                <a:lnTo>
                  <a:pt x="999" y="4"/>
                </a:lnTo>
                <a:lnTo>
                  <a:pt x="1000" y="3"/>
                </a:lnTo>
                <a:lnTo>
                  <a:pt x="1000" y="2"/>
                </a:lnTo>
                <a:lnTo>
                  <a:pt x="1000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1"/>
                </a:lnTo>
                <a:lnTo>
                  <a:pt x="1003" y="4"/>
                </a:lnTo>
                <a:lnTo>
                  <a:pt x="1003" y="3"/>
                </a:lnTo>
                <a:lnTo>
                  <a:pt x="1004" y="4"/>
                </a:lnTo>
                <a:lnTo>
                  <a:pt x="1004" y="3"/>
                </a:lnTo>
                <a:lnTo>
                  <a:pt x="1004" y="1"/>
                </a:lnTo>
                <a:lnTo>
                  <a:pt x="1005" y="3"/>
                </a:lnTo>
                <a:lnTo>
                  <a:pt x="1005" y="4"/>
                </a:lnTo>
                <a:lnTo>
                  <a:pt x="1005" y="4"/>
                </a:lnTo>
                <a:lnTo>
                  <a:pt x="1006" y="4"/>
                </a:lnTo>
                <a:lnTo>
                  <a:pt x="1006" y="3"/>
                </a:lnTo>
                <a:lnTo>
                  <a:pt x="1006" y="4"/>
                </a:lnTo>
                <a:lnTo>
                  <a:pt x="1007" y="4"/>
                </a:lnTo>
                <a:lnTo>
                  <a:pt x="1007" y="2"/>
                </a:lnTo>
                <a:lnTo>
                  <a:pt x="1008" y="2"/>
                </a:lnTo>
                <a:lnTo>
                  <a:pt x="1008" y="3"/>
                </a:lnTo>
                <a:lnTo>
                  <a:pt x="1008" y="3"/>
                </a:lnTo>
                <a:lnTo>
                  <a:pt x="1009" y="4"/>
                </a:lnTo>
                <a:lnTo>
                  <a:pt x="1009" y="2"/>
                </a:lnTo>
                <a:lnTo>
                  <a:pt x="1009" y="3"/>
                </a:lnTo>
                <a:lnTo>
                  <a:pt x="1011" y="3"/>
                </a:lnTo>
                <a:lnTo>
                  <a:pt x="1011" y="3"/>
                </a:lnTo>
                <a:lnTo>
                  <a:pt x="1011" y="2"/>
                </a:lnTo>
                <a:lnTo>
                  <a:pt x="1012" y="3"/>
                </a:lnTo>
                <a:lnTo>
                  <a:pt x="1012" y="4"/>
                </a:lnTo>
                <a:lnTo>
                  <a:pt x="1013" y="4"/>
                </a:lnTo>
                <a:lnTo>
                  <a:pt x="1013" y="3"/>
                </a:lnTo>
                <a:lnTo>
                  <a:pt x="1013" y="4"/>
                </a:lnTo>
                <a:lnTo>
                  <a:pt x="1014" y="3"/>
                </a:lnTo>
                <a:lnTo>
                  <a:pt x="1014" y="2"/>
                </a:lnTo>
                <a:lnTo>
                  <a:pt x="1014" y="3"/>
                </a:lnTo>
                <a:lnTo>
                  <a:pt x="1015" y="3"/>
                </a:lnTo>
                <a:lnTo>
                  <a:pt x="1015" y="4"/>
                </a:lnTo>
                <a:lnTo>
                  <a:pt x="1015" y="2"/>
                </a:lnTo>
                <a:lnTo>
                  <a:pt x="1016" y="1"/>
                </a:lnTo>
                <a:lnTo>
                  <a:pt x="1016" y="4"/>
                </a:lnTo>
                <a:lnTo>
                  <a:pt x="1017" y="2"/>
                </a:lnTo>
                <a:lnTo>
                  <a:pt x="1017" y="3"/>
                </a:lnTo>
                <a:lnTo>
                  <a:pt x="1017" y="2"/>
                </a:lnTo>
                <a:lnTo>
                  <a:pt x="1018" y="3"/>
                </a:lnTo>
                <a:lnTo>
                  <a:pt x="1018" y="4"/>
                </a:lnTo>
                <a:lnTo>
                  <a:pt x="1018" y="2"/>
                </a:lnTo>
                <a:lnTo>
                  <a:pt x="1020" y="3"/>
                </a:lnTo>
                <a:lnTo>
                  <a:pt x="1020" y="3"/>
                </a:lnTo>
                <a:lnTo>
                  <a:pt x="1020" y="3"/>
                </a:lnTo>
                <a:lnTo>
                  <a:pt x="1021" y="2"/>
                </a:lnTo>
                <a:lnTo>
                  <a:pt x="1021" y="4"/>
                </a:lnTo>
                <a:lnTo>
                  <a:pt x="1022" y="4"/>
                </a:lnTo>
                <a:lnTo>
                  <a:pt x="1022" y="2"/>
                </a:lnTo>
                <a:lnTo>
                  <a:pt x="1022" y="2"/>
                </a:lnTo>
                <a:lnTo>
                  <a:pt x="1023" y="3"/>
                </a:lnTo>
                <a:lnTo>
                  <a:pt x="1023" y="1"/>
                </a:lnTo>
                <a:lnTo>
                  <a:pt x="1023" y="2"/>
                </a:lnTo>
                <a:lnTo>
                  <a:pt x="1024" y="3"/>
                </a:lnTo>
                <a:lnTo>
                  <a:pt x="1024" y="1"/>
                </a:lnTo>
                <a:lnTo>
                  <a:pt x="1024" y="3"/>
                </a:lnTo>
                <a:lnTo>
                  <a:pt x="1025" y="3"/>
                </a:lnTo>
                <a:lnTo>
                  <a:pt x="1025" y="2"/>
                </a:lnTo>
                <a:lnTo>
                  <a:pt x="1026" y="2"/>
                </a:lnTo>
                <a:lnTo>
                  <a:pt x="1026" y="3"/>
                </a:lnTo>
                <a:lnTo>
                  <a:pt x="1026" y="4"/>
                </a:lnTo>
                <a:lnTo>
                  <a:pt x="1027" y="4"/>
                </a:lnTo>
                <a:lnTo>
                  <a:pt x="1027" y="3"/>
                </a:lnTo>
                <a:lnTo>
                  <a:pt x="1027" y="4"/>
                </a:lnTo>
                <a:lnTo>
                  <a:pt x="1029" y="4"/>
                </a:lnTo>
                <a:lnTo>
                  <a:pt x="1029" y="4"/>
                </a:lnTo>
                <a:lnTo>
                  <a:pt x="1029" y="3"/>
                </a:lnTo>
                <a:lnTo>
                  <a:pt x="1030" y="4"/>
                </a:lnTo>
                <a:lnTo>
                  <a:pt x="1030" y="3"/>
                </a:lnTo>
                <a:lnTo>
                  <a:pt x="1031" y="2"/>
                </a:lnTo>
                <a:lnTo>
                  <a:pt x="1031" y="3"/>
                </a:lnTo>
                <a:lnTo>
                  <a:pt x="1031" y="2"/>
                </a:lnTo>
                <a:lnTo>
                  <a:pt x="1032" y="2"/>
                </a:lnTo>
                <a:lnTo>
                  <a:pt x="1032" y="2"/>
                </a:lnTo>
                <a:lnTo>
                  <a:pt x="1032" y="3"/>
                </a:lnTo>
                <a:lnTo>
                  <a:pt x="1033" y="2"/>
                </a:lnTo>
                <a:lnTo>
                  <a:pt x="1033" y="3"/>
                </a:lnTo>
                <a:lnTo>
                  <a:pt x="1033" y="3"/>
                </a:lnTo>
                <a:lnTo>
                  <a:pt x="1034" y="3"/>
                </a:lnTo>
                <a:lnTo>
                  <a:pt x="1034" y="3"/>
                </a:lnTo>
                <a:lnTo>
                  <a:pt x="1035" y="4"/>
                </a:lnTo>
                <a:lnTo>
                  <a:pt x="1035" y="4"/>
                </a:lnTo>
                <a:lnTo>
                  <a:pt x="1035" y="4"/>
                </a:lnTo>
                <a:lnTo>
                  <a:pt x="1036" y="3"/>
                </a:lnTo>
                <a:lnTo>
                  <a:pt x="1036" y="3"/>
                </a:lnTo>
                <a:lnTo>
                  <a:pt x="1036" y="2"/>
                </a:lnTo>
                <a:lnTo>
                  <a:pt x="1038" y="2"/>
                </a:lnTo>
                <a:lnTo>
                  <a:pt x="1038" y="3"/>
                </a:lnTo>
                <a:lnTo>
                  <a:pt x="1039" y="3"/>
                </a:lnTo>
                <a:lnTo>
                  <a:pt x="1039" y="4"/>
                </a:lnTo>
                <a:lnTo>
                  <a:pt x="1039" y="4"/>
                </a:lnTo>
                <a:lnTo>
                  <a:pt x="1040" y="4"/>
                </a:lnTo>
                <a:lnTo>
                  <a:pt x="1040" y="3"/>
                </a:lnTo>
                <a:lnTo>
                  <a:pt x="1040" y="3"/>
                </a:lnTo>
                <a:lnTo>
                  <a:pt x="1041" y="3"/>
                </a:lnTo>
                <a:lnTo>
                  <a:pt x="1041" y="3"/>
                </a:lnTo>
                <a:lnTo>
                  <a:pt x="1041" y="3"/>
                </a:lnTo>
                <a:lnTo>
                  <a:pt x="1042" y="3"/>
                </a:lnTo>
                <a:lnTo>
                  <a:pt x="1042" y="4"/>
                </a:lnTo>
                <a:lnTo>
                  <a:pt x="1043" y="3"/>
                </a:lnTo>
                <a:lnTo>
                  <a:pt x="1043" y="3"/>
                </a:lnTo>
                <a:lnTo>
                  <a:pt x="1043" y="4"/>
                </a:lnTo>
                <a:lnTo>
                  <a:pt x="1044" y="3"/>
                </a:lnTo>
                <a:lnTo>
                  <a:pt x="1044" y="3"/>
                </a:lnTo>
                <a:lnTo>
                  <a:pt x="1044" y="3"/>
                </a:lnTo>
                <a:lnTo>
                  <a:pt x="1045" y="2"/>
                </a:lnTo>
                <a:lnTo>
                  <a:pt x="1045" y="4"/>
                </a:lnTo>
                <a:lnTo>
                  <a:pt x="1045" y="3"/>
                </a:lnTo>
                <a:lnTo>
                  <a:pt x="1047" y="3"/>
                </a:lnTo>
                <a:lnTo>
                  <a:pt x="1047" y="2"/>
                </a:lnTo>
                <a:lnTo>
                  <a:pt x="1048" y="2"/>
                </a:lnTo>
                <a:lnTo>
                  <a:pt x="1048" y="3"/>
                </a:lnTo>
                <a:lnTo>
                  <a:pt x="1048" y="4"/>
                </a:lnTo>
                <a:lnTo>
                  <a:pt x="1049" y="4"/>
                </a:lnTo>
                <a:lnTo>
                  <a:pt x="1049" y="2"/>
                </a:lnTo>
                <a:lnTo>
                  <a:pt x="1049" y="3"/>
                </a:lnTo>
                <a:lnTo>
                  <a:pt x="1050" y="4"/>
                </a:lnTo>
                <a:lnTo>
                  <a:pt x="1050" y="3"/>
                </a:lnTo>
                <a:lnTo>
                  <a:pt x="1050" y="2"/>
                </a:lnTo>
                <a:lnTo>
                  <a:pt x="1051" y="2"/>
                </a:lnTo>
                <a:lnTo>
                  <a:pt x="1051" y="3"/>
                </a:lnTo>
                <a:lnTo>
                  <a:pt x="1052" y="4"/>
                </a:lnTo>
                <a:lnTo>
                  <a:pt x="1052" y="3"/>
                </a:lnTo>
                <a:lnTo>
                  <a:pt x="1052" y="4"/>
                </a:lnTo>
                <a:lnTo>
                  <a:pt x="1053" y="2"/>
                </a:lnTo>
                <a:lnTo>
                  <a:pt x="1053" y="3"/>
                </a:lnTo>
                <a:lnTo>
                  <a:pt x="1053" y="3"/>
                </a:lnTo>
                <a:lnTo>
                  <a:pt x="1054" y="3"/>
                </a:lnTo>
                <a:lnTo>
                  <a:pt x="1054" y="4"/>
                </a:lnTo>
                <a:lnTo>
                  <a:pt x="1054" y="3"/>
                </a:lnTo>
                <a:lnTo>
                  <a:pt x="1056" y="4"/>
                </a:lnTo>
                <a:lnTo>
                  <a:pt x="1056" y="6"/>
                </a:lnTo>
                <a:lnTo>
                  <a:pt x="1057" y="3"/>
                </a:lnTo>
                <a:lnTo>
                  <a:pt x="1057" y="2"/>
                </a:lnTo>
                <a:lnTo>
                  <a:pt x="1057" y="3"/>
                </a:lnTo>
                <a:lnTo>
                  <a:pt x="1058" y="4"/>
                </a:lnTo>
                <a:lnTo>
                  <a:pt x="1058" y="2"/>
                </a:lnTo>
                <a:lnTo>
                  <a:pt x="1058" y="3"/>
                </a:lnTo>
                <a:lnTo>
                  <a:pt x="1059" y="1"/>
                </a:lnTo>
                <a:lnTo>
                  <a:pt x="1059" y="1"/>
                </a:lnTo>
                <a:lnTo>
                  <a:pt x="1059" y="1"/>
                </a:lnTo>
                <a:lnTo>
                  <a:pt x="1060" y="3"/>
                </a:lnTo>
                <a:lnTo>
                  <a:pt x="1060" y="1"/>
                </a:lnTo>
                <a:lnTo>
                  <a:pt x="1061" y="3"/>
                </a:lnTo>
                <a:lnTo>
                  <a:pt x="1061" y="3"/>
                </a:lnTo>
                <a:lnTo>
                  <a:pt x="1061" y="2"/>
                </a:lnTo>
                <a:lnTo>
                  <a:pt x="1062" y="2"/>
                </a:lnTo>
                <a:lnTo>
                  <a:pt x="1062" y="3"/>
                </a:lnTo>
                <a:lnTo>
                  <a:pt x="1062" y="2"/>
                </a:lnTo>
                <a:lnTo>
                  <a:pt x="1063" y="4"/>
                </a:lnTo>
                <a:lnTo>
                  <a:pt x="1063" y="1"/>
                </a:lnTo>
                <a:lnTo>
                  <a:pt x="1063" y="2"/>
                </a:lnTo>
                <a:lnTo>
                  <a:pt x="1065" y="4"/>
                </a:lnTo>
                <a:lnTo>
                  <a:pt x="1065" y="3"/>
                </a:lnTo>
                <a:lnTo>
                  <a:pt x="1066" y="3"/>
                </a:lnTo>
                <a:lnTo>
                  <a:pt x="1066" y="3"/>
                </a:lnTo>
                <a:lnTo>
                  <a:pt x="1066" y="4"/>
                </a:lnTo>
                <a:lnTo>
                  <a:pt x="1067" y="3"/>
                </a:lnTo>
                <a:lnTo>
                  <a:pt x="1067" y="3"/>
                </a:lnTo>
                <a:lnTo>
                  <a:pt x="1067" y="3"/>
                </a:lnTo>
                <a:lnTo>
                  <a:pt x="1068" y="2"/>
                </a:lnTo>
                <a:lnTo>
                  <a:pt x="1068" y="2"/>
                </a:lnTo>
                <a:lnTo>
                  <a:pt x="1068" y="3"/>
                </a:lnTo>
                <a:lnTo>
                  <a:pt x="1069" y="6"/>
                </a:lnTo>
                <a:lnTo>
                  <a:pt x="1069" y="3"/>
                </a:lnTo>
                <a:lnTo>
                  <a:pt x="1070" y="3"/>
                </a:lnTo>
                <a:lnTo>
                  <a:pt x="1070" y="3"/>
                </a:lnTo>
                <a:lnTo>
                  <a:pt x="1070" y="4"/>
                </a:lnTo>
                <a:lnTo>
                  <a:pt x="1071" y="3"/>
                </a:lnTo>
                <a:lnTo>
                  <a:pt x="1071" y="4"/>
                </a:lnTo>
                <a:lnTo>
                  <a:pt x="1071" y="4"/>
                </a:lnTo>
                <a:lnTo>
                  <a:pt x="1072" y="3"/>
                </a:lnTo>
                <a:lnTo>
                  <a:pt x="1072" y="3"/>
                </a:lnTo>
                <a:lnTo>
                  <a:pt x="1072" y="2"/>
                </a:lnTo>
                <a:lnTo>
                  <a:pt x="1074" y="3"/>
                </a:lnTo>
                <a:lnTo>
                  <a:pt x="1074" y="4"/>
                </a:lnTo>
                <a:lnTo>
                  <a:pt x="1075" y="3"/>
                </a:lnTo>
                <a:lnTo>
                  <a:pt x="1075" y="4"/>
                </a:lnTo>
                <a:lnTo>
                  <a:pt x="1075" y="4"/>
                </a:lnTo>
                <a:lnTo>
                  <a:pt x="1076" y="3"/>
                </a:lnTo>
                <a:lnTo>
                  <a:pt x="1076" y="3"/>
                </a:lnTo>
                <a:lnTo>
                  <a:pt x="1076" y="3"/>
                </a:lnTo>
                <a:lnTo>
                  <a:pt x="1077" y="3"/>
                </a:lnTo>
                <a:lnTo>
                  <a:pt x="1077" y="4"/>
                </a:lnTo>
                <a:lnTo>
                  <a:pt x="1077" y="3"/>
                </a:lnTo>
                <a:lnTo>
                  <a:pt x="1078" y="3"/>
                </a:lnTo>
                <a:lnTo>
                  <a:pt x="1078" y="4"/>
                </a:lnTo>
                <a:lnTo>
                  <a:pt x="1079" y="3"/>
                </a:lnTo>
                <a:lnTo>
                  <a:pt x="1079" y="3"/>
                </a:lnTo>
                <a:lnTo>
                  <a:pt x="1079" y="2"/>
                </a:lnTo>
                <a:lnTo>
                  <a:pt x="1080" y="3"/>
                </a:lnTo>
                <a:lnTo>
                  <a:pt x="1080" y="4"/>
                </a:lnTo>
                <a:lnTo>
                  <a:pt x="1080" y="2"/>
                </a:lnTo>
                <a:lnTo>
                  <a:pt x="1081" y="3"/>
                </a:lnTo>
                <a:lnTo>
                  <a:pt x="1081" y="3"/>
                </a:lnTo>
                <a:lnTo>
                  <a:pt x="1083" y="4"/>
                </a:lnTo>
                <a:lnTo>
                  <a:pt x="1083" y="3"/>
                </a:lnTo>
                <a:lnTo>
                  <a:pt x="1083" y="4"/>
                </a:lnTo>
                <a:lnTo>
                  <a:pt x="1084" y="3"/>
                </a:lnTo>
                <a:lnTo>
                  <a:pt x="1084" y="2"/>
                </a:lnTo>
                <a:lnTo>
                  <a:pt x="1084" y="3"/>
                </a:lnTo>
                <a:lnTo>
                  <a:pt x="1085" y="4"/>
                </a:lnTo>
                <a:lnTo>
                  <a:pt x="1085" y="4"/>
                </a:lnTo>
                <a:lnTo>
                  <a:pt x="1085" y="4"/>
                </a:lnTo>
                <a:lnTo>
                  <a:pt x="1086" y="2"/>
                </a:lnTo>
                <a:lnTo>
                  <a:pt x="1086" y="3"/>
                </a:lnTo>
                <a:lnTo>
                  <a:pt x="1087" y="3"/>
                </a:lnTo>
                <a:lnTo>
                  <a:pt x="1087" y="4"/>
                </a:lnTo>
                <a:lnTo>
                  <a:pt x="1087" y="6"/>
                </a:lnTo>
                <a:lnTo>
                  <a:pt x="1088" y="2"/>
                </a:lnTo>
                <a:lnTo>
                  <a:pt x="1088" y="2"/>
                </a:lnTo>
                <a:lnTo>
                  <a:pt x="1088" y="3"/>
                </a:lnTo>
                <a:lnTo>
                  <a:pt x="1089" y="4"/>
                </a:lnTo>
                <a:lnTo>
                  <a:pt x="1089" y="3"/>
                </a:lnTo>
                <a:lnTo>
                  <a:pt x="1089" y="3"/>
                </a:lnTo>
                <a:lnTo>
                  <a:pt x="1090" y="3"/>
                </a:lnTo>
                <a:lnTo>
                  <a:pt x="1090" y="2"/>
                </a:lnTo>
                <a:lnTo>
                  <a:pt x="1092" y="3"/>
                </a:lnTo>
                <a:lnTo>
                  <a:pt x="1092" y="2"/>
                </a:lnTo>
                <a:lnTo>
                  <a:pt x="1092" y="4"/>
                </a:lnTo>
                <a:lnTo>
                  <a:pt x="1093" y="4"/>
                </a:lnTo>
                <a:lnTo>
                  <a:pt x="1093" y="4"/>
                </a:lnTo>
                <a:lnTo>
                  <a:pt x="1093" y="1"/>
                </a:lnTo>
                <a:lnTo>
                  <a:pt x="1094" y="3"/>
                </a:lnTo>
                <a:lnTo>
                  <a:pt x="1094" y="3"/>
                </a:lnTo>
                <a:lnTo>
                  <a:pt x="1094" y="3"/>
                </a:lnTo>
                <a:lnTo>
                  <a:pt x="1095" y="3"/>
                </a:lnTo>
                <a:lnTo>
                  <a:pt x="1095" y="2"/>
                </a:lnTo>
                <a:lnTo>
                  <a:pt x="1096" y="3"/>
                </a:lnTo>
                <a:lnTo>
                  <a:pt x="1096" y="4"/>
                </a:lnTo>
                <a:lnTo>
                  <a:pt x="1096" y="3"/>
                </a:lnTo>
                <a:lnTo>
                  <a:pt x="1097" y="1"/>
                </a:lnTo>
                <a:lnTo>
                  <a:pt x="1097" y="3"/>
                </a:lnTo>
                <a:lnTo>
                  <a:pt x="1097" y="1"/>
                </a:lnTo>
                <a:lnTo>
                  <a:pt x="1098" y="4"/>
                </a:lnTo>
                <a:lnTo>
                  <a:pt x="1098" y="3"/>
                </a:lnTo>
                <a:lnTo>
                  <a:pt x="1098" y="2"/>
                </a:lnTo>
                <a:lnTo>
                  <a:pt x="1099" y="3"/>
                </a:lnTo>
                <a:lnTo>
                  <a:pt x="1099" y="4"/>
                </a:lnTo>
                <a:lnTo>
                  <a:pt x="1100" y="2"/>
                </a:lnTo>
                <a:lnTo>
                  <a:pt x="1100" y="2"/>
                </a:lnTo>
                <a:lnTo>
                  <a:pt x="1100" y="2"/>
                </a:lnTo>
                <a:lnTo>
                  <a:pt x="1102" y="2"/>
                </a:lnTo>
                <a:lnTo>
                  <a:pt x="1102" y="3"/>
                </a:lnTo>
                <a:lnTo>
                  <a:pt x="1102" y="4"/>
                </a:lnTo>
                <a:lnTo>
                  <a:pt x="1103" y="3"/>
                </a:lnTo>
                <a:lnTo>
                  <a:pt x="1103" y="4"/>
                </a:lnTo>
                <a:lnTo>
                  <a:pt x="1103" y="4"/>
                </a:lnTo>
                <a:lnTo>
                  <a:pt x="1104" y="4"/>
                </a:lnTo>
                <a:lnTo>
                  <a:pt x="1104" y="2"/>
                </a:lnTo>
                <a:lnTo>
                  <a:pt x="1105" y="2"/>
                </a:lnTo>
                <a:lnTo>
                  <a:pt x="1105" y="2"/>
                </a:lnTo>
                <a:lnTo>
                  <a:pt x="1105" y="1"/>
                </a:lnTo>
                <a:lnTo>
                  <a:pt x="1106" y="3"/>
                </a:lnTo>
                <a:lnTo>
                  <a:pt x="1106" y="2"/>
                </a:lnTo>
                <a:lnTo>
                  <a:pt x="1106" y="1"/>
                </a:lnTo>
                <a:lnTo>
                  <a:pt x="1107" y="2"/>
                </a:lnTo>
                <a:lnTo>
                  <a:pt x="1107" y="3"/>
                </a:lnTo>
                <a:lnTo>
                  <a:pt x="1107" y="2"/>
                </a:lnTo>
                <a:lnTo>
                  <a:pt x="1108" y="2"/>
                </a:lnTo>
                <a:lnTo>
                  <a:pt x="1108" y="3"/>
                </a:lnTo>
                <a:lnTo>
                  <a:pt x="1109" y="3"/>
                </a:lnTo>
                <a:lnTo>
                  <a:pt x="1109" y="4"/>
                </a:lnTo>
                <a:lnTo>
                  <a:pt x="1109" y="4"/>
                </a:lnTo>
                <a:lnTo>
                  <a:pt x="1111" y="4"/>
                </a:lnTo>
                <a:lnTo>
                  <a:pt x="1111" y="4"/>
                </a:lnTo>
                <a:lnTo>
                  <a:pt x="1111" y="4"/>
                </a:lnTo>
                <a:lnTo>
                  <a:pt x="1112" y="3"/>
                </a:lnTo>
                <a:lnTo>
                  <a:pt x="1112" y="2"/>
                </a:lnTo>
                <a:lnTo>
                  <a:pt x="1112" y="2"/>
                </a:lnTo>
                <a:lnTo>
                  <a:pt x="1113" y="3"/>
                </a:lnTo>
                <a:lnTo>
                  <a:pt x="1113" y="4"/>
                </a:lnTo>
                <a:lnTo>
                  <a:pt x="1114" y="4"/>
                </a:lnTo>
                <a:lnTo>
                  <a:pt x="1114" y="4"/>
                </a:lnTo>
                <a:lnTo>
                  <a:pt x="1114" y="3"/>
                </a:lnTo>
                <a:lnTo>
                  <a:pt x="1115" y="3"/>
                </a:lnTo>
                <a:lnTo>
                  <a:pt x="1115" y="2"/>
                </a:lnTo>
                <a:lnTo>
                  <a:pt x="1115" y="1"/>
                </a:lnTo>
                <a:lnTo>
                  <a:pt x="1116" y="4"/>
                </a:lnTo>
                <a:lnTo>
                  <a:pt x="1116" y="3"/>
                </a:lnTo>
                <a:lnTo>
                  <a:pt x="1116" y="4"/>
                </a:lnTo>
                <a:lnTo>
                  <a:pt x="1117" y="3"/>
                </a:lnTo>
                <a:lnTo>
                  <a:pt x="1117" y="3"/>
                </a:lnTo>
                <a:lnTo>
                  <a:pt x="1118" y="3"/>
                </a:lnTo>
                <a:lnTo>
                  <a:pt x="1118" y="2"/>
                </a:lnTo>
                <a:lnTo>
                  <a:pt x="1118" y="2"/>
                </a:lnTo>
                <a:lnTo>
                  <a:pt x="1120" y="3"/>
                </a:lnTo>
                <a:lnTo>
                  <a:pt x="1120" y="2"/>
                </a:lnTo>
                <a:lnTo>
                  <a:pt x="1120" y="2"/>
                </a:lnTo>
                <a:lnTo>
                  <a:pt x="1121" y="3"/>
                </a:lnTo>
                <a:lnTo>
                  <a:pt x="1121" y="2"/>
                </a:lnTo>
                <a:lnTo>
                  <a:pt x="1122" y="2"/>
                </a:lnTo>
                <a:lnTo>
                  <a:pt x="1122" y="2"/>
                </a:lnTo>
                <a:lnTo>
                  <a:pt x="1122" y="1"/>
                </a:lnTo>
                <a:lnTo>
                  <a:pt x="1123" y="4"/>
                </a:lnTo>
                <a:lnTo>
                  <a:pt x="1123" y="4"/>
                </a:lnTo>
                <a:lnTo>
                  <a:pt x="1123" y="4"/>
                </a:lnTo>
                <a:lnTo>
                  <a:pt x="1124" y="0"/>
                </a:lnTo>
                <a:lnTo>
                  <a:pt x="1124" y="3"/>
                </a:lnTo>
                <a:lnTo>
                  <a:pt x="1124" y="3"/>
                </a:lnTo>
                <a:lnTo>
                  <a:pt x="1125" y="3"/>
                </a:lnTo>
                <a:lnTo>
                  <a:pt x="1125" y="4"/>
                </a:lnTo>
                <a:lnTo>
                  <a:pt x="1126" y="3"/>
                </a:lnTo>
                <a:lnTo>
                  <a:pt x="1126" y="3"/>
                </a:lnTo>
                <a:lnTo>
                  <a:pt x="1126" y="2"/>
                </a:lnTo>
                <a:lnTo>
                  <a:pt x="1127" y="2"/>
                </a:lnTo>
                <a:lnTo>
                  <a:pt x="1127" y="4"/>
                </a:lnTo>
                <a:lnTo>
                  <a:pt x="1127" y="3"/>
                </a:lnTo>
                <a:lnTo>
                  <a:pt x="1129" y="2"/>
                </a:lnTo>
                <a:lnTo>
                  <a:pt x="1129" y="3"/>
                </a:lnTo>
                <a:lnTo>
                  <a:pt x="1129" y="4"/>
                </a:lnTo>
                <a:lnTo>
                  <a:pt x="1130" y="4"/>
                </a:lnTo>
                <a:lnTo>
                  <a:pt x="1130" y="4"/>
                </a:lnTo>
                <a:lnTo>
                  <a:pt x="1131" y="3"/>
                </a:lnTo>
                <a:lnTo>
                  <a:pt x="1131" y="4"/>
                </a:lnTo>
                <a:lnTo>
                  <a:pt x="1131" y="2"/>
                </a:lnTo>
                <a:lnTo>
                  <a:pt x="1132" y="4"/>
                </a:lnTo>
                <a:lnTo>
                  <a:pt x="1132" y="2"/>
                </a:lnTo>
                <a:lnTo>
                  <a:pt x="1132" y="3"/>
                </a:lnTo>
                <a:lnTo>
                  <a:pt x="1133" y="3"/>
                </a:lnTo>
                <a:lnTo>
                  <a:pt x="1133" y="4"/>
                </a:lnTo>
                <a:lnTo>
                  <a:pt x="1133" y="2"/>
                </a:lnTo>
                <a:lnTo>
                  <a:pt x="1134" y="2"/>
                </a:lnTo>
                <a:lnTo>
                  <a:pt x="1134" y="3"/>
                </a:lnTo>
                <a:lnTo>
                  <a:pt x="1135" y="3"/>
                </a:lnTo>
                <a:lnTo>
                  <a:pt x="1135" y="3"/>
                </a:lnTo>
                <a:lnTo>
                  <a:pt x="1135" y="2"/>
                </a:lnTo>
                <a:lnTo>
                  <a:pt x="1136" y="4"/>
                </a:lnTo>
                <a:lnTo>
                  <a:pt x="1136" y="4"/>
                </a:lnTo>
                <a:lnTo>
                  <a:pt x="1136" y="2"/>
                </a:lnTo>
                <a:lnTo>
                  <a:pt x="1138" y="1"/>
                </a:lnTo>
                <a:lnTo>
                  <a:pt x="1138" y="4"/>
                </a:lnTo>
                <a:lnTo>
                  <a:pt x="1138" y="3"/>
                </a:lnTo>
                <a:lnTo>
                  <a:pt x="1139" y="4"/>
                </a:lnTo>
                <a:lnTo>
                  <a:pt x="1139" y="4"/>
                </a:lnTo>
                <a:lnTo>
                  <a:pt x="1140" y="4"/>
                </a:lnTo>
                <a:lnTo>
                  <a:pt x="1140" y="4"/>
                </a:lnTo>
                <a:lnTo>
                  <a:pt x="1140" y="2"/>
                </a:lnTo>
                <a:lnTo>
                  <a:pt x="1141" y="3"/>
                </a:lnTo>
                <a:lnTo>
                  <a:pt x="1141" y="4"/>
                </a:lnTo>
                <a:lnTo>
                  <a:pt x="1141" y="4"/>
                </a:lnTo>
                <a:lnTo>
                  <a:pt x="1142" y="4"/>
                </a:lnTo>
                <a:lnTo>
                  <a:pt x="1142" y="4"/>
                </a:lnTo>
                <a:lnTo>
                  <a:pt x="1142" y="3"/>
                </a:lnTo>
                <a:lnTo>
                  <a:pt x="1143" y="2"/>
                </a:lnTo>
                <a:lnTo>
                  <a:pt x="1143" y="3"/>
                </a:lnTo>
                <a:lnTo>
                  <a:pt x="1144" y="3"/>
                </a:lnTo>
                <a:lnTo>
                  <a:pt x="1144" y="4"/>
                </a:lnTo>
                <a:lnTo>
                  <a:pt x="1144" y="4"/>
                </a:lnTo>
                <a:lnTo>
                  <a:pt x="1145" y="3"/>
                </a:lnTo>
                <a:lnTo>
                  <a:pt x="1145" y="4"/>
                </a:lnTo>
                <a:lnTo>
                  <a:pt x="1145" y="3"/>
                </a:lnTo>
                <a:lnTo>
                  <a:pt x="1147" y="4"/>
                </a:lnTo>
                <a:lnTo>
                  <a:pt x="1147" y="4"/>
                </a:lnTo>
                <a:lnTo>
                  <a:pt x="1147" y="4"/>
                </a:lnTo>
                <a:lnTo>
                  <a:pt x="1148" y="3"/>
                </a:lnTo>
                <a:lnTo>
                  <a:pt x="1148" y="3"/>
                </a:lnTo>
                <a:lnTo>
                  <a:pt x="1149" y="4"/>
                </a:lnTo>
                <a:lnTo>
                  <a:pt x="1149" y="4"/>
                </a:lnTo>
                <a:lnTo>
                  <a:pt x="1149" y="4"/>
                </a:lnTo>
                <a:lnTo>
                  <a:pt x="1150" y="3"/>
                </a:lnTo>
                <a:lnTo>
                  <a:pt x="1150" y="4"/>
                </a:lnTo>
                <a:lnTo>
                  <a:pt x="1150" y="2"/>
                </a:lnTo>
                <a:lnTo>
                  <a:pt x="1151" y="2"/>
                </a:lnTo>
                <a:lnTo>
                  <a:pt x="1151" y="3"/>
                </a:lnTo>
                <a:lnTo>
                  <a:pt x="1151" y="3"/>
                </a:lnTo>
                <a:lnTo>
                  <a:pt x="1152" y="2"/>
                </a:lnTo>
                <a:lnTo>
                  <a:pt x="1152" y="3"/>
                </a:lnTo>
                <a:lnTo>
                  <a:pt x="1153" y="4"/>
                </a:lnTo>
                <a:lnTo>
                  <a:pt x="1153" y="4"/>
                </a:lnTo>
                <a:lnTo>
                  <a:pt x="1153" y="2"/>
                </a:lnTo>
                <a:lnTo>
                  <a:pt x="1154" y="4"/>
                </a:lnTo>
                <a:lnTo>
                  <a:pt x="1154" y="3"/>
                </a:lnTo>
                <a:lnTo>
                  <a:pt x="1154" y="3"/>
                </a:lnTo>
                <a:lnTo>
                  <a:pt x="1156" y="3"/>
                </a:lnTo>
                <a:lnTo>
                  <a:pt x="1156" y="3"/>
                </a:lnTo>
                <a:lnTo>
                  <a:pt x="1156" y="2"/>
                </a:lnTo>
                <a:lnTo>
                  <a:pt x="1157" y="4"/>
                </a:lnTo>
                <a:lnTo>
                  <a:pt x="1157" y="4"/>
                </a:lnTo>
                <a:lnTo>
                  <a:pt x="1158" y="2"/>
                </a:lnTo>
                <a:lnTo>
                  <a:pt x="1158" y="1"/>
                </a:lnTo>
                <a:lnTo>
                  <a:pt x="1158" y="3"/>
                </a:lnTo>
                <a:lnTo>
                  <a:pt x="1159" y="3"/>
                </a:lnTo>
                <a:lnTo>
                  <a:pt x="1159" y="4"/>
                </a:lnTo>
                <a:lnTo>
                  <a:pt x="1159" y="3"/>
                </a:lnTo>
                <a:lnTo>
                  <a:pt x="1160" y="3"/>
                </a:lnTo>
                <a:lnTo>
                  <a:pt x="1160" y="3"/>
                </a:lnTo>
                <a:lnTo>
                  <a:pt x="1160" y="3"/>
                </a:lnTo>
                <a:lnTo>
                  <a:pt x="1161" y="3"/>
                </a:lnTo>
                <a:lnTo>
                  <a:pt x="1161" y="6"/>
                </a:lnTo>
                <a:lnTo>
                  <a:pt x="1162" y="2"/>
                </a:lnTo>
                <a:lnTo>
                  <a:pt x="1162" y="4"/>
                </a:lnTo>
                <a:lnTo>
                  <a:pt x="1162" y="3"/>
                </a:lnTo>
                <a:lnTo>
                  <a:pt x="1163" y="4"/>
                </a:lnTo>
                <a:lnTo>
                  <a:pt x="1163" y="2"/>
                </a:lnTo>
                <a:lnTo>
                  <a:pt x="1163" y="4"/>
                </a:lnTo>
                <a:lnTo>
                  <a:pt x="1165" y="4"/>
                </a:lnTo>
                <a:lnTo>
                  <a:pt x="1165" y="4"/>
                </a:lnTo>
                <a:lnTo>
                  <a:pt x="1166" y="3"/>
                </a:lnTo>
                <a:lnTo>
                  <a:pt x="1166" y="3"/>
                </a:lnTo>
                <a:lnTo>
                  <a:pt x="1166" y="2"/>
                </a:lnTo>
                <a:lnTo>
                  <a:pt x="1167" y="3"/>
                </a:lnTo>
                <a:lnTo>
                  <a:pt x="1167" y="2"/>
                </a:lnTo>
                <a:lnTo>
                  <a:pt x="1167" y="2"/>
                </a:lnTo>
                <a:lnTo>
                  <a:pt x="1168" y="2"/>
                </a:lnTo>
                <a:lnTo>
                  <a:pt x="1168" y="4"/>
                </a:lnTo>
                <a:lnTo>
                  <a:pt x="1168" y="4"/>
                </a:lnTo>
                <a:lnTo>
                  <a:pt x="1169" y="3"/>
                </a:lnTo>
                <a:lnTo>
                  <a:pt x="1169" y="4"/>
                </a:lnTo>
                <a:lnTo>
                  <a:pt x="1170" y="2"/>
                </a:lnTo>
                <a:lnTo>
                  <a:pt x="1170" y="3"/>
                </a:lnTo>
                <a:lnTo>
                  <a:pt x="1170" y="3"/>
                </a:lnTo>
                <a:lnTo>
                  <a:pt x="1171" y="3"/>
                </a:lnTo>
                <a:lnTo>
                  <a:pt x="1171" y="6"/>
                </a:lnTo>
                <a:lnTo>
                  <a:pt x="1171" y="2"/>
                </a:lnTo>
                <a:lnTo>
                  <a:pt x="1172" y="2"/>
                </a:lnTo>
                <a:lnTo>
                  <a:pt x="1172" y="3"/>
                </a:lnTo>
                <a:lnTo>
                  <a:pt x="1172" y="4"/>
                </a:lnTo>
                <a:lnTo>
                  <a:pt x="1174" y="4"/>
                </a:lnTo>
                <a:lnTo>
                  <a:pt x="1174" y="3"/>
                </a:lnTo>
                <a:lnTo>
                  <a:pt x="1175" y="3"/>
                </a:lnTo>
                <a:lnTo>
                  <a:pt x="1175" y="2"/>
                </a:lnTo>
                <a:lnTo>
                  <a:pt x="1175" y="3"/>
                </a:lnTo>
                <a:lnTo>
                  <a:pt x="1176" y="2"/>
                </a:lnTo>
                <a:lnTo>
                  <a:pt x="1176" y="1"/>
                </a:lnTo>
                <a:lnTo>
                  <a:pt x="1176" y="3"/>
                </a:lnTo>
                <a:lnTo>
                  <a:pt x="1177" y="3"/>
                </a:lnTo>
                <a:lnTo>
                  <a:pt x="1177" y="2"/>
                </a:lnTo>
                <a:lnTo>
                  <a:pt x="1177" y="2"/>
                </a:lnTo>
                <a:lnTo>
                  <a:pt x="1178" y="2"/>
                </a:lnTo>
                <a:lnTo>
                  <a:pt x="1178" y="4"/>
                </a:lnTo>
                <a:lnTo>
                  <a:pt x="1179" y="3"/>
                </a:lnTo>
                <a:lnTo>
                  <a:pt x="1179" y="1"/>
                </a:lnTo>
                <a:lnTo>
                  <a:pt x="1179" y="3"/>
                </a:lnTo>
                <a:lnTo>
                  <a:pt x="1180" y="2"/>
                </a:lnTo>
                <a:lnTo>
                  <a:pt x="1180" y="4"/>
                </a:lnTo>
                <a:lnTo>
                  <a:pt x="1180" y="4"/>
                </a:lnTo>
                <a:lnTo>
                  <a:pt x="1181" y="3"/>
                </a:lnTo>
                <a:lnTo>
                  <a:pt x="1181" y="3"/>
                </a:lnTo>
                <a:lnTo>
                  <a:pt x="1181" y="3"/>
                </a:lnTo>
                <a:lnTo>
                  <a:pt x="1183" y="4"/>
                </a:lnTo>
                <a:lnTo>
                  <a:pt x="1183" y="4"/>
                </a:lnTo>
                <a:lnTo>
                  <a:pt x="1184" y="4"/>
                </a:lnTo>
                <a:lnTo>
                  <a:pt x="1184" y="1"/>
                </a:lnTo>
                <a:lnTo>
                  <a:pt x="1184" y="4"/>
                </a:lnTo>
                <a:lnTo>
                  <a:pt x="1185" y="3"/>
                </a:lnTo>
                <a:lnTo>
                  <a:pt x="1185" y="4"/>
                </a:lnTo>
                <a:lnTo>
                  <a:pt x="1185" y="4"/>
                </a:lnTo>
                <a:lnTo>
                  <a:pt x="1186" y="4"/>
                </a:lnTo>
                <a:lnTo>
                  <a:pt x="1186" y="4"/>
                </a:lnTo>
                <a:lnTo>
                  <a:pt x="1186" y="3"/>
                </a:lnTo>
                <a:lnTo>
                  <a:pt x="1187" y="4"/>
                </a:lnTo>
                <a:lnTo>
                  <a:pt x="1187" y="3"/>
                </a:lnTo>
                <a:lnTo>
                  <a:pt x="1188" y="4"/>
                </a:lnTo>
                <a:lnTo>
                  <a:pt x="1188" y="4"/>
                </a:lnTo>
                <a:lnTo>
                  <a:pt x="1188" y="4"/>
                </a:lnTo>
                <a:lnTo>
                  <a:pt x="1189" y="1"/>
                </a:lnTo>
                <a:lnTo>
                  <a:pt x="1189" y="2"/>
                </a:lnTo>
                <a:lnTo>
                  <a:pt x="1189" y="3"/>
                </a:lnTo>
                <a:lnTo>
                  <a:pt x="1190" y="3"/>
                </a:lnTo>
                <a:lnTo>
                  <a:pt x="1190" y="4"/>
                </a:lnTo>
                <a:lnTo>
                  <a:pt x="1190" y="4"/>
                </a:lnTo>
                <a:lnTo>
                  <a:pt x="1192" y="3"/>
                </a:lnTo>
                <a:lnTo>
                  <a:pt x="1192" y="3"/>
                </a:lnTo>
                <a:lnTo>
                  <a:pt x="1193" y="2"/>
                </a:lnTo>
                <a:lnTo>
                  <a:pt x="1193" y="2"/>
                </a:lnTo>
                <a:lnTo>
                  <a:pt x="1193" y="3"/>
                </a:lnTo>
                <a:lnTo>
                  <a:pt x="1194" y="3"/>
                </a:lnTo>
                <a:lnTo>
                  <a:pt x="1194" y="2"/>
                </a:lnTo>
                <a:lnTo>
                  <a:pt x="1194" y="3"/>
                </a:lnTo>
                <a:lnTo>
                  <a:pt x="1195" y="1"/>
                </a:lnTo>
                <a:lnTo>
                  <a:pt x="1195" y="3"/>
                </a:lnTo>
                <a:lnTo>
                  <a:pt x="1195" y="3"/>
                </a:lnTo>
                <a:lnTo>
                  <a:pt x="1196" y="3"/>
                </a:lnTo>
                <a:lnTo>
                  <a:pt x="1196" y="2"/>
                </a:lnTo>
                <a:lnTo>
                  <a:pt x="1197" y="3"/>
                </a:lnTo>
                <a:lnTo>
                  <a:pt x="1197" y="3"/>
                </a:lnTo>
                <a:lnTo>
                  <a:pt x="1197" y="2"/>
                </a:lnTo>
                <a:lnTo>
                  <a:pt x="1198" y="4"/>
                </a:lnTo>
                <a:lnTo>
                  <a:pt x="1198" y="4"/>
                </a:lnTo>
                <a:lnTo>
                  <a:pt x="1198" y="2"/>
                </a:lnTo>
                <a:lnTo>
                  <a:pt x="1199" y="3"/>
                </a:lnTo>
                <a:lnTo>
                  <a:pt x="1199" y="1"/>
                </a:lnTo>
                <a:lnTo>
                  <a:pt x="1199" y="3"/>
                </a:lnTo>
                <a:lnTo>
                  <a:pt x="1201" y="3"/>
                </a:lnTo>
                <a:lnTo>
                  <a:pt x="1201" y="3"/>
                </a:lnTo>
                <a:lnTo>
                  <a:pt x="1202" y="3"/>
                </a:lnTo>
                <a:lnTo>
                  <a:pt x="1202" y="4"/>
                </a:lnTo>
                <a:lnTo>
                  <a:pt x="1202" y="2"/>
                </a:lnTo>
                <a:lnTo>
                  <a:pt x="1203" y="3"/>
                </a:lnTo>
                <a:lnTo>
                  <a:pt x="1203" y="3"/>
                </a:lnTo>
                <a:lnTo>
                  <a:pt x="1203" y="4"/>
                </a:lnTo>
                <a:lnTo>
                  <a:pt x="1204" y="2"/>
                </a:lnTo>
                <a:lnTo>
                  <a:pt x="1204" y="2"/>
                </a:lnTo>
                <a:lnTo>
                  <a:pt x="1204" y="4"/>
                </a:lnTo>
                <a:lnTo>
                  <a:pt x="1205" y="3"/>
                </a:lnTo>
                <a:lnTo>
                  <a:pt x="1205" y="4"/>
                </a:lnTo>
                <a:lnTo>
                  <a:pt x="1206" y="4"/>
                </a:lnTo>
                <a:lnTo>
                  <a:pt x="1206" y="4"/>
                </a:lnTo>
                <a:lnTo>
                  <a:pt x="1206" y="2"/>
                </a:lnTo>
                <a:lnTo>
                  <a:pt x="1207" y="4"/>
                </a:lnTo>
                <a:lnTo>
                  <a:pt x="1207" y="2"/>
                </a:lnTo>
                <a:lnTo>
                  <a:pt x="1207" y="3"/>
                </a:lnTo>
                <a:lnTo>
                  <a:pt x="1208" y="3"/>
                </a:lnTo>
                <a:lnTo>
                  <a:pt x="1208" y="4"/>
                </a:lnTo>
                <a:lnTo>
                  <a:pt x="1210" y="4"/>
                </a:lnTo>
                <a:lnTo>
                  <a:pt x="1210" y="4"/>
                </a:lnTo>
                <a:lnTo>
                  <a:pt x="1210" y="2"/>
                </a:lnTo>
                <a:lnTo>
                  <a:pt x="1211" y="3"/>
                </a:lnTo>
                <a:lnTo>
                  <a:pt x="1211" y="3"/>
                </a:lnTo>
                <a:lnTo>
                  <a:pt x="1211" y="1"/>
                </a:lnTo>
                <a:lnTo>
                  <a:pt x="1212" y="3"/>
                </a:lnTo>
                <a:lnTo>
                  <a:pt x="1212" y="4"/>
                </a:lnTo>
                <a:lnTo>
                  <a:pt x="1212" y="3"/>
                </a:lnTo>
                <a:lnTo>
                  <a:pt x="1213" y="4"/>
                </a:lnTo>
                <a:lnTo>
                  <a:pt x="1213" y="3"/>
                </a:lnTo>
                <a:lnTo>
                  <a:pt x="1214" y="3"/>
                </a:lnTo>
                <a:lnTo>
                  <a:pt x="1214" y="3"/>
                </a:lnTo>
                <a:lnTo>
                  <a:pt x="1214" y="4"/>
                </a:lnTo>
                <a:lnTo>
                  <a:pt x="1215" y="1"/>
                </a:lnTo>
                <a:lnTo>
                  <a:pt x="1215" y="2"/>
                </a:lnTo>
                <a:lnTo>
                  <a:pt x="1215" y="1"/>
                </a:lnTo>
                <a:lnTo>
                  <a:pt x="1216" y="3"/>
                </a:lnTo>
                <a:lnTo>
                  <a:pt x="1216" y="3"/>
                </a:lnTo>
                <a:lnTo>
                  <a:pt x="1216" y="4"/>
                </a:lnTo>
                <a:lnTo>
                  <a:pt x="1217" y="3"/>
                </a:lnTo>
                <a:lnTo>
                  <a:pt x="1217" y="4"/>
                </a:lnTo>
                <a:lnTo>
                  <a:pt x="1219" y="4"/>
                </a:lnTo>
                <a:lnTo>
                  <a:pt x="1219" y="2"/>
                </a:lnTo>
                <a:lnTo>
                  <a:pt x="1219" y="3"/>
                </a:lnTo>
                <a:lnTo>
                  <a:pt x="1220" y="2"/>
                </a:lnTo>
                <a:lnTo>
                  <a:pt x="1220" y="4"/>
                </a:lnTo>
                <a:lnTo>
                  <a:pt x="1220" y="4"/>
                </a:lnTo>
                <a:lnTo>
                  <a:pt x="1221" y="3"/>
                </a:lnTo>
                <a:lnTo>
                  <a:pt x="1221" y="3"/>
                </a:lnTo>
                <a:lnTo>
                  <a:pt x="1221" y="4"/>
                </a:lnTo>
                <a:lnTo>
                  <a:pt x="1222" y="3"/>
                </a:lnTo>
                <a:lnTo>
                  <a:pt x="1222" y="2"/>
                </a:lnTo>
                <a:lnTo>
                  <a:pt x="1223" y="2"/>
                </a:lnTo>
                <a:lnTo>
                  <a:pt x="1223" y="2"/>
                </a:lnTo>
                <a:lnTo>
                  <a:pt x="1223" y="3"/>
                </a:lnTo>
                <a:lnTo>
                  <a:pt x="1224" y="3"/>
                </a:lnTo>
                <a:lnTo>
                  <a:pt x="1224" y="2"/>
                </a:lnTo>
                <a:lnTo>
                  <a:pt x="1224" y="2"/>
                </a:lnTo>
                <a:lnTo>
                  <a:pt x="1225" y="4"/>
                </a:lnTo>
                <a:lnTo>
                  <a:pt x="1225" y="4"/>
                </a:lnTo>
                <a:lnTo>
                  <a:pt x="1225" y="3"/>
                </a:lnTo>
                <a:lnTo>
                  <a:pt x="1226" y="3"/>
                </a:lnTo>
                <a:lnTo>
                  <a:pt x="1226" y="3"/>
                </a:lnTo>
                <a:lnTo>
                  <a:pt x="1228" y="3"/>
                </a:lnTo>
                <a:lnTo>
                  <a:pt x="1228" y="2"/>
                </a:lnTo>
                <a:lnTo>
                  <a:pt x="1228" y="4"/>
                </a:lnTo>
                <a:lnTo>
                  <a:pt x="1229" y="2"/>
                </a:lnTo>
                <a:lnTo>
                  <a:pt x="1229" y="4"/>
                </a:lnTo>
                <a:lnTo>
                  <a:pt x="1229" y="1"/>
                </a:lnTo>
                <a:lnTo>
                  <a:pt x="1230" y="3"/>
                </a:lnTo>
                <a:lnTo>
                  <a:pt x="1230" y="4"/>
                </a:lnTo>
                <a:lnTo>
                  <a:pt x="1230" y="3"/>
                </a:lnTo>
                <a:lnTo>
                  <a:pt x="1231" y="3"/>
                </a:lnTo>
                <a:lnTo>
                  <a:pt x="1231" y="4"/>
                </a:lnTo>
                <a:lnTo>
                  <a:pt x="1232" y="2"/>
                </a:lnTo>
                <a:lnTo>
                  <a:pt x="1232" y="1"/>
                </a:lnTo>
                <a:lnTo>
                  <a:pt x="1232" y="2"/>
                </a:lnTo>
                <a:lnTo>
                  <a:pt x="1233" y="2"/>
                </a:lnTo>
                <a:lnTo>
                  <a:pt x="1233" y="1"/>
                </a:lnTo>
                <a:lnTo>
                  <a:pt x="1233" y="2"/>
                </a:lnTo>
                <a:lnTo>
                  <a:pt x="1234" y="2"/>
                </a:lnTo>
                <a:lnTo>
                  <a:pt x="1234" y="2"/>
                </a:lnTo>
                <a:lnTo>
                  <a:pt x="1234" y="3"/>
                </a:lnTo>
                <a:lnTo>
                  <a:pt x="1235" y="4"/>
                </a:lnTo>
                <a:lnTo>
                  <a:pt x="1235" y="4"/>
                </a:lnTo>
                <a:lnTo>
                  <a:pt x="1237" y="3"/>
                </a:lnTo>
                <a:lnTo>
                  <a:pt x="1237" y="2"/>
                </a:lnTo>
                <a:lnTo>
                  <a:pt x="1237" y="3"/>
                </a:lnTo>
                <a:lnTo>
                  <a:pt x="1238" y="3"/>
                </a:lnTo>
                <a:lnTo>
                  <a:pt x="1238" y="3"/>
                </a:lnTo>
                <a:lnTo>
                  <a:pt x="1238" y="4"/>
                </a:lnTo>
                <a:lnTo>
                  <a:pt x="1239" y="4"/>
                </a:lnTo>
                <a:lnTo>
                  <a:pt x="1239" y="3"/>
                </a:lnTo>
                <a:lnTo>
                  <a:pt x="1239" y="3"/>
                </a:lnTo>
                <a:lnTo>
                  <a:pt x="1240" y="3"/>
                </a:lnTo>
                <a:lnTo>
                  <a:pt x="1240" y="4"/>
                </a:lnTo>
                <a:lnTo>
                  <a:pt x="1241" y="3"/>
                </a:lnTo>
                <a:lnTo>
                  <a:pt x="1241" y="3"/>
                </a:lnTo>
                <a:lnTo>
                  <a:pt x="1241" y="4"/>
                </a:lnTo>
                <a:lnTo>
                  <a:pt x="1242" y="3"/>
                </a:lnTo>
                <a:lnTo>
                  <a:pt x="1242" y="4"/>
                </a:lnTo>
                <a:lnTo>
                  <a:pt x="1242" y="3"/>
                </a:lnTo>
                <a:lnTo>
                  <a:pt x="1243" y="2"/>
                </a:lnTo>
                <a:lnTo>
                  <a:pt x="1243" y="3"/>
                </a:lnTo>
                <a:lnTo>
                  <a:pt x="1243" y="4"/>
                </a:lnTo>
                <a:lnTo>
                  <a:pt x="1244" y="2"/>
                </a:lnTo>
                <a:lnTo>
                  <a:pt x="1244" y="3"/>
                </a:lnTo>
                <a:lnTo>
                  <a:pt x="1246" y="2"/>
                </a:lnTo>
                <a:lnTo>
                  <a:pt x="1246" y="4"/>
                </a:lnTo>
                <a:lnTo>
                  <a:pt x="1246" y="3"/>
                </a:lnTo>
                <a:lnTo>
                  <a:pt x="1247" y="3"/>
                </a:lnTo>
                <a:lnTo>
                  <a:pt x="1247" y="2"/>
                </a:lnTo>
                <a:lnTo>
                  <a:pt x="1247" y="4"/>
                </a:lnTo>
                <a:lnTo>
                  <a:pt x="1248" y="3"/>
                </a:lnTo>
                <a:lnTo>
                  <a:pt x="1248" y="1"/>
                </a:lnTo>
                <a:lnTo>
                  <a:pt x="1248" y="4"/>
                </a:lnTo>
                <a:lnTo>
                  <a:pt x="1249" y="3"/>
                </a:lnTo>
                <a:lnTo>
                  <a:pt x="1249" y="2"/>
                </a:lnTo>
                <a:lnTo>
                  <a:pt x="1250" y="4"/>
                </a:lnTo>
                <a:lnTo>
                  <a:pt x="1250" y="2"/>
                </a:lnTo>
                <a:lnTo>
                  <a:pt x="1250" y="4"/>
                </a:lnTo>
                <a:lnTo>
                  <a:pt x="1251" y="3"/>
                </a:lnTo>
                <a:lnTo>
                  <a:pt x="1251" y="2"/>
                </a:lnTo>
                <a:lnTo>
                  <a:pt x="1251" y="3"/>
                </a:lnTo>
                <a:lnTo>
                  <a:pt x="1252" y="3"/>
                </a:lnTo>
                <a:lnTo>
                  <a:pt x="1252" y="4"/>
                </a:lnTo>
                <a:lnTo>
                  <a:pt x="1253" y="4"/>
                </a:lnTo>
                <a:lnTo>
                  <a:pt x="1253" y="4"/>
                </a:lnTo>
                <a:lnTo>
                  <a:pt x="1253" y="3"/>
                </a:lnTo>
                <a:lnTo>
                  <a:pt x="1255" y="3"/>
                </a:lnTo>
                <a:lnTo>
                  <a:pt x="1255" y="3"/>
                </a:lnTo>
                <a:lnTo>
                  <a:pt x="1255" y="2"/>
                </a:lnTo>
                <a:lnTo>
                  <a:pt x="1256" y="2"/>
                </a:lnTo>
                <a:lnTo>
                  <a:pt x="1256" y="3"/>
                </a:lnTo>
                <a:lnTo>
                  <a:pt x="1256" y="3"/>
                </a:lnTo>
                <a:lnTo>
                  <a:pt x="1257" y="3"/>
                </a:lnTo>
                <a:lnTo>
                  <a:pt x="1257" y="2"/>
                </a:lnTo>
                <a:lnTo>
                  <a:pt x="1258" y="4"/>
                </a:lnTo>
                <a:lnTo>
                  <a:pt x="1258" y="2"/>
                </a:lnTo>
                <a:lnTo>
                  <a:pt x="1258" y="4"/>
                </a:lnTo>
                <a:lnTo>
                  <a:pt x="1259" y="4"/>
                </a:lnTo>
                <a:lnTo>
                  <a:pt x="1259" y="1"/>
                </a:lnTo>
                <a:lnTo>
                  <a:pt x="1259" y="3"/>
                </a:lnTo>
                <a:lnTo>
                  <a:pt x="1260" y="2"/>
                </a:lnTo>
                <a:lnTo>
                  <a:pt x="1260" y="4"/>
                </a:lnTo>
                <a:lnTo>
                  <a:pt x="1260" y="4"/>
                </a:lnTo>
                <a:lnTo>
                  <a:pt x="1261" y="3"/>
                </a:lnTo>
                <a:lnTo>
                  <a:pt x="1261" y="2"/>
                </a:lnTo>
                <a:lnTo>
                  <a:pt x="1262" y="3"/>
                </a:lnTo>
                <a:lnTo>
                  <a:pt x="1262" y="1"/>
                </a:lnTo>
                <a:lnTo>
                  <a:pt x="1262" y="3"/>
                </a:lnTo>
                <a:lnTo>
                  <a:pt x="1264" y="3"/>
                </a:lnTo>
                <a:lnTo>
                  <a:pt x="1264" y="1"/>
                </a:lnTo>
                <a:lnTo>
                  <a:pt x="1264" y="4"/>
                </a:lnTo>
                <a:lnTo>
                  <a:pt x="1265" y="4"/>
                </a:lnTo>
                <a:lnTo>
                  <a:pt x="1265" y="2"/>
                </a:lnTo>
                <a:lnTo>
                  <a:pt x="1265" y="2"/>
                </a:lnTo>
                <a:lnTo>
                  <a:pt x="1266" y="1"/>
                </a:lnTo>
                <a:lnTo>
                  <a:pt x="1266" y="4"/>
                </a:lnTo>
                <a:lnTo>
                  <a:pt x="1267" y="3"/>
                </a:lnTo>
                <a:lnTo>
                  <a:pt x="1267" y="3"/>
                </a:lnTo>
                <a:lnTo>
                  <a:pt x="1267" y="4"/>
                </a:lnTo>
                <a:lnTo>
                  <a:pt x="1268" y="3"/>
                </a:lnTo>
                <a:lnTo>
                  <a:pt x="1268" y="2"/>
                </a:lnTo>
                <a:lnTo>
                  <a:pt x="1268" y="3"/>
                </a:lnTo>
                <a:lnTo>
                  <a:pt x="1269" y="1"/>
                </a:lnTo>
                <a:lnTo>
                  <a:pt x="1269" y="4"/>
                </a:lnTo>
                <a:lnTo>
                  <a:pt x="1269" y="1"/>
                </a:lnTo>
                <a:lnTo>
                  <a:pt x="1270" y="3"/>
                </a:lnTo>
                <a:lnTo>
                  <a:pt x="1270" y="1"/>
                </a:lnTo>
                <a:lnTo>
                  <a:pt x="1271" y="2"/>
                </a:lnTo>
                <a:lnTo>
                  <a:pt x="1271" y="2"/>
                </a:lnTo>
                <a:lnTo>
                  <a:pt x="1271" y="2"/>
                </a:lnTo>
                <a:lnTo>
                  <a:pt x="1273" y="3"/>
                </a:lnTo>
                <a:lnTo>
                  <a:pt x="1273" y="2"/>
                </a:lnTo>
                <a:lnTo>
                  <a:pt x="1273" y="3"/>
                </a:lnTo>
                <a:lnTo>
                  <a:pt x="1274" y="3"/>
                </a:lnTo>
                <a:lnTo>
                  <a:pt x="1274" y="4"/>
                </a:lnTo>
                <a:lnTo>
                  <a:pt x="1274" y="4"/>
                </a:lnTo>
                <a:lnTo>
                  <a:pt x="1275" y="3"/>
                </a:lnTo>
                <a:lnTo>
                  <a:pt x="1275" y="4"/>
                </a:lnTo>
                <a:lnTo>
                  <a:pt x="1276" y="3"/>
                </a:lnTo>
                <a:lnTo>
                  <a:pt x="1276" y="4"/>
                </a:lnTo>
                <a:lnTo>
                  <a:pt x="1276" y="3"/>
                </a:lnTo>
                <a:lnTo>
                  <a:pt x="1277" y="4"/>
                </a:lnTo>
                <a:lnTo>
                  <a:pt x="1277" y="4"/>
                </a:lnTo>
                <a:lnTo>
                  <a:pt x="1277" y="4"/>
                </a:lnTo>
                <a:lnTo>
                  <a:pt x="1278" y="4"/>
                </a:lnTo>
                <a:lnTo>
                  <a:pt x="1278" y="2"/>
                </a:lnTo>
                <a:lnTo>
                  <a:pt x="1278" y="4"/>
                </a:lnTo>
                <a:lnTo>
                  <a:pt x="1279" y="3"/>
                </a:lnTo>
                <a:lnTo>
                  <a:pt x="1279" y="3"/>
                </a:lnTo>
                <a:lnTo>
                  <a:pt x="1280" y="3"/>
                </a:lnTo>
                <a:lnTo>
                  <a:pt x="1280" y="2"/>
                </a:lnTo>
                <a:lnTo>
                  <a:pt x="1280" y="4"/>
                </a:lnTo>
                <a:lnTo>
                  <a:pt x="1282" y="3"/>
                </a:lnTo>
                <a:lnTo>
                  <a:pt x="1282" y="3"/>
                </a:lnTo>
                <a:lnTo>
                  <a:pt x="1282" y="3"/>
                </a:lnTo>
                <a:lnTo>
                  <a:pt x="1283" y="2"/>
                </a:lnTo>
                <a:lnTo>
                  <a:pt x="1283" y="3"/>
                </a:lnTo>
                <a:lnTo>
                  <a:pt x="1283" y="4"/>
                </a:lnTo>
                <a:lnTo>
                  <a:pt x="1284" y="1"/>
                </a:lnTo>
                <a:lnTo>
                  <a:pt x="1284" y="2"/>
                </a:lnTo>
                <a:lnTo>
                  <a:pt x="1285" y="3"/>
                </a:lnTo>
                <a:lnTo>
                  <a:pt x="1285" y="2"/>
                </a:lnTo>
                <a:lnTo>
                  <a:pt x="1285" y="4"/>
                </a:lnTo>
                <a:lnTo>
                  <a:pt x="1286" y="4"/>
                </a:lnTo>
                <a:lnTo>
                  <a:pt x="1286" y="2"/>
                </a:lnTo>
                <a:lnTo>
                  <a:pt x="1286" y="3"/>
                </a:lnTo>
                <a:lnTo>
                  <a:pt x="1287" y="3"/>
                </a:lnTo>
                <a:lnTo>
                  <a:pt x="1287" y="3"/>
                </a:lnTo>
                <a:lnTo>
                  <a:pt x="1287" y="3"/>
                </a:lnTo>
                <a:lnTo>
                  <a:pt x="1288" y="4"/>
                </a:lnTo>
                <a:lnTo>
                  <a:pt x="1288" y="4"/>
                </a:lnTo>
                <a:lnTo>
                  <a:pt x="1289" y="3"/>
                </a:lnTo>
                <a:lnTo>
                  <a:pt x="1289" y="3"/>
                </a:lnTo>
                <a:lnTo>
                  <a:pt x="1289" y="3"/>
                </a:lnTo>
                <a:lnTo>
                  <a:pt x="1291" y="4"/>
                </a:lnTo>
                <a:lnTo>
                  <a:pt x="1291" y="4"/>
                </a:lnTo>
                <a:lnTo>
                  <a:pt x="1291" y="4"/>
                </a:lnTo>
                <a:lnTo>
                  <a:pt x="1292" y="4"/>
                </a:lnTo>
                <a:lnTo>
                  <a:pt x="1292" y="2"/>
                </a:lnTo>
                <a:lnTo>
                  <a:pt x="1292" y="3"/>
                </a:lnTo>
                <a:lnTo>
                  <a:pt x="1293" y="2"/>
                </a:lnTo>
                <a:lnTo>
                  <a:pt x="1293" y="3"/>
                </a:lnTo>
                <a:lnTo>
                  <a:pt x="1294" y="3"/>
                </a:lnTo>
                <a:lnTo>
                  <a:pt x="1294" y="3"/>
                </a:lnTo>
                <a:lnTo>
                  <a:pt x="1294" y="3"/>
                </a:lnTo>
                <a:lnTo>
                  <a:pt x="1295" y="4"/>
                </a:lnTo>
                <a:lnTo>
                  <a:pt x="1295" y="3"/>
                </a:lnTo>
                <a:lnTo>
                  <a:pt x="1295" y="3"/>
                </a:lnTo>
                <a:lnTo>
                  <a:pt x="1296" y="4"/>
                </a:lnTo>
                <a:lnTo>
                  <a:pt x="1296" y="3"/>
                </a:lnTo>
                <a:lnTo>
                  <a:pt x="1297" y="3"/>
                </a:lnTo>
                <a:lnTo>
                  <a:pt x="1297" y="3"/>
                </a:lnTo>
                <a:lnTo>
                  <a:pt x="1297" y="1"/>
                </a:lnTo>
                <a:lnTo>
                  <a:pt x="1298" y="2"/>
                </a:lnTo>
                <a:lnTo>
                  <a:pt x="1298" y="4"/>
                </a:lnTo>
                <a:lnTo>
                  <a:pt x="1298" y="3"/>
                </a:lnTo>
                <a:lnTo>
                  <a:pt x="1300" y="3"/>
                </a:lnTo>
                <a:lnTo>
                  <a:pt x="1300" y="2"/>
                </a:lnTo>
                <a:lnTo>
                  <a:pt x="1300" y="3"/>
                </a:lnTo>
                <a:lnTo>
                  <a:pt x="1301" y="3"/>
                </a:lnTo>
                <a:lnTo>
                  <a:pt x="1301" y="3"/>
                </a:lnTo>
                <a:lnTo>
                  <a:pt x="1302" y="3"/>
                </a:lnTo>
                <a:lnTo>
                  <a:pt x="1302" y="4"/>
                </a:lnTo>
                <a:lnTo>
                  <a:pt x="1302" y="4"/>
                </a:lnTo>
                <a:lnTo>
                  <a:pt x="1303" y="2"/>
                </a:lnTo>
                <a:lnTo>
                  <a:pt x="1303" y="2"/>
                </a:lnTo>
                <a:lnTo>
                  <a:pt x="1303" y="4"/>
                </a:lnTo>
                <a:lnTo>
                  <a:pt x="1304" y="1"/>
                </a:lnTo>
                <a:lnTo>
                  <a:pt x="1304" y="3"/>
                </a:lnTo>
                <a:lnTo>
                  <a:pt x="1304" y="3"/>
                </a:lnTo>
                <a:lnTo>
                  <a:pt x="1305" y="3"/>
                </a:lnTo>
                <a:lnTo>
                  <a:pt x="1305" y="2"/>
                </a:lnTo>
                <a:lnTo>
                  <a:pt x="1306" y="3"/>
                </a:lnTo>
                <a:lnTo>
                  <a:pt x="1306" y="3"/>
                </a:lnTo>
                <a:lnTo>
                  <a:pt x="1306" y="3"/>
                </a:lnTo>
                <a:lnTo>
                  <a:pt x="1307" y="4"/>
                </a:lnTo>
                <a:lnTo>
                  <a:pt x="1307" y="4"/>
                </a:lnTo>
                <a:lnTo>
                  <a:pt x="1307" y="2"/>
                </a:lnTo>
                <a:lnTo>
                  <a:pt x="1309" y="3"/>
                </a:lnTo>
                <a:lnTo>
                  <a:pt x="1309" y="4"/>
                </a:lnTo>
                <a:lnTo>
                  <a:pt x="1309" y="3"/>
                </a:lnTo>
                <a:lnTo>
                  <a:pt x="1310" y="4"/>
                </a:lnTo>
                <a:lnTo>
                  <a:pt x="1310" y="4"/>
                </a:lnTo>
                <a:lnTo>
                  <a:pt x="1311" y="4"/>
                </a:lnTo>
                <a:lnTo>
                  <a:pt x="1311" y="4"/>
                </a:lnTo>
                <a:lnTo>
                  <a:pt x="1311" y="2"/>
                </a:lnTo>
                <a:lnTo>
                  <a:pt x="1312" y="2"/>
                </a:lnTo>
                <a:lnTo>
                  <a:pt x="1312" y="4"/>
                </a:lnTo>
                <a:lnTo>
                  <a:pt x="1312" y="2"/>
                </a:lnTo>
                <a:lnTo>
                  <a:pt x="1313" y="3"/>
                </a:lnTo>
                <a:lnTo>
                  <a:pt x="1313" y="4"/>
                </a:lnTo>
                <a:lnTo>
                  <a:pt x="1313" y="3"/>
                </a:lnTo>
                <a:lnTo>
                  <a:pt x="1314" y="3"/>
                </a:lnTo>
                <a:lnTo>
                  <a:pt x="1314" y="3"/>
                </a:lnTo>
                <a:lnTo>
                  <a:pt x="1315" y="3"/>
                </a:lnTo>
                <a:lnTo>
                  <a:pt x="1315" y="4"/>
                </a:lnTo>
                <a:lnTo>
                  <a:pt x="1315" y="2"/>
                </a:lnTo>
                <a:lnTo>
                  <a:pt x="1316" y="2"/>
                </a:lnTo>
                <a:lnTo>
                  <a:pt x="1316" y="4"/>
                </a:lnTo>
                <a:lnTo>
                  <a:pt x="1316" y="3"/>
                </a:lnTo>
                <a:lnTo>
                  <a:pt x="1318" y="4"/>
                </a:lnTo>
                <a:lnTo>
                  <a:pt x="1318" y="3"/>
                </a:lnTo>
                <a:lnTo>
                  <a:pt x="1318" y="3"/>
                </a:lnTo>
                <a:lnTo>
                  <a:pt x="1319" y="3"/>
                </a:lnTo>
                <a:lnTo>
                  <a:pt x="1319" y="4"/>
                </a:lnTo>
                <a:lnTo>
                  <a:pt x="1320" y="4"/>
                </a:lnTo>
                <a:lnTo>
                  <a:pt x="1320" y="3"/>
                </a:lnTo>
                <a:lnTo>
                  <a:pt x="1320" y="2"/>
                </a:lnTo>
                <a:lnTo>
                  <a:pt x="1321" y="3"/>
                </a:lnTo>
                <a:lnTo>
                  <a:pt x="1321" y="4"/>
                </a:lnTo>
                <a:lnTo>
                  <a:pt x="1321" y="4"/>
                </a:lnTo>
                <a:lnTo>
                  <a:pt x="1322" y="4"/>
                </a:lnTo>
                <a:lnTo>
                  <a:pt x="1322" y="1"/>
                </a:lnTo>
                <a:lnTo>
                  <a:pt x="1322" y="3"/>
                </a:lnTo>
                <a:lnTo>
                  <a:pt x="1323" y="3"/>
                </a:lnTo>
                <a:lnTo>
                  <a:pt x="1323" y="4"/>
                </a:lnTo>
                <a:lnTo>
                  <a:pt x="1324" y="4"/>
                </a:lnTo>
                <a:lnTo>
                  <a:pt x="1324" y="2"/>
                </a:lnTo>
                <a:lnTo>
                  <a:pt x="1324" y="4"/>
                </a:lnTo>
                <a:lnTo>
                  <a:pt x="1325" y="3"/>
                </a:lnTo>
                <a:lnTo>
                  <a:pt x="1325" y="3"/>
                </a:lnTo>
                <a:lnTo>
                  <a:pt x="1325" y="4"/>
                </a:lnTo>
                <a:lnTo>
                  <a:pt x="1327" y="3"/>
                </a:lnTo>
                <a:lnTo>
                  <a:pt x="1327" y="4"/>
                </a:lnTo>
                <a:lnTo>
                  <a:pt x="1327" y="4"/>
                </a:lnTo>
                <a:lnTo>
                  <a:pt x="1328" y="3"/>
                </a:lnTo>
                <a:lnTo>
                  <a:pt x="1328" y="3"/>
                </a:lnTo>
                <a:lnTo>
                  <a:pt x="1329" y="2"/>
                </a:lnTo>
                <a:lnTo>
                  <a:pt x="1329" y="3"/>
                </a:lnTo>
                <a:lnTo>
                  <a:pt x="1329" y="4"/>
                </a:lnTo>
                <a:lnTo>
                  <a:pt x="1330" y="2"/>
                </a:lnTo>
                <a:lnTo>
                  <a:pt x="1330" y="3"/>
                </a:lnTo>
                <a:lnTo>
                  <a:pt x="1330" y="3"/>
                </a:lnTo>
                <a:lnTo>
                  <a:pt x="1331" y="2"/>
                </a:lnTo>
                <a:lnTo>
                  <a:pt x="1331" y="3"/>
                </a:lnTo>
                <a:lnTo>
                  <a:pt x="1331" y="4"/>
                </a:lnTo>
                <a:lnTo>
                  <a:pt x="1332" y="3"/>
                </a:lnTo>
                <a:lnTo>
                  <a:pt x="1332" y="3"/>
                </a:lnTo>
                <a:lnTo>
                  <a:pt x="1333" y="3"/>
                </a:lnTo>
                <a:lnTo>
                  <a:pt x="1333" y="3"/>
                </a:lnTo>
                <a:lnTo>
                  <a:pt x="1333" y="3"/>
                </a:lnTo>
                <a:lnTo>
                  <a:pt x="1334" y="3"/>
                </a:lnTo>
                <a:lnTo>
                  <a:pt x="1334" y="2"/>
                </a:lnTo>
                <a:lnTo>
                  <a:pt x="1334" y="4"/>
                </a:lnTo>
                <a:lnTo>
                  <a:pt x="1336" y="3"/>
                </a:lnTo>
                <a:lnTo>
                  <a:pt x="1336" y="2"/>
                </a:lnTo>
                <a:lnTo>
                  <a:pt x="1336" y="4"/>
                </a:lnTo>
                <a:lnTo>
                  <a:pt x="1337" y="2"/>
                </a:lnTo>
                <a:lnTo>
                  <a:pt x="1337" y="3"/>
                </a:lnTo>
                <a:lnTo>
                  <a:pt x="1338" y="3"/>
                </a:lnTo>
                <a:lnTo>
                  <a:pt x="1338" y="4"/>
                </a:lnTo>
                <a:lnTo>
                  <a:pt x="1338" y="3"/>
                </a:lnTo>
                <a:lnTo>
                  <a:pt x="1339" y="1"/>
                </a:lnTo>
                <a:lnTo>
                  <a:pt x="1339" y="3"/>
                </a:lnTo>
                <a:lnTo>
                  <a:pt x="1339" y="4"/>
                </a:lnTo>
                <a:lnTo>
                  <a:pt x="1340" y="2"/>
                </a:lnTo>
                <a:lnTo>
                  <a:pt x="1340" y="4"/>
                </a:lnTo>
                <a:lnTo>
                  <a:pt x="1341" y="3"/>
                </a:lnTo>
                <a:lnTo>
                  <a:pt x="1341" y="2"/>
                </a:lnTo>
                <a:lnTo>
                  <a:pt x="1341" y="2"/>
                </a:lnTo>
                <a:lnTo>
                  <a:pt x="1342" y="2"/>
                </a:lnTo>
                <a:lnTo>
                  <a:pt x="1342" y="3"/>
                </a:lnTo>
                <a:lnTo>
                  <a:pt x="1342" y="4"/>
                </a:lnTo>
                <a:lnTo>
                  <a:pt x="1343" y="1"/>
                </a:lnTo>
                <a:lnTo>
                  <a:pt x="1343" y="2"/>
                </a:lnTo>
                <a:lnTo>
                  <a:pt x="1343" y="3"/>
                </a:lnTo>
                <a:lnTo>
                  <a:pt x="1345" y="2"/>
                </a:lnTo>
                <a:lnTo>
                  <a:pt x="1345" y="3"/>
                </a:lnTo>
                <a:lnTo>
                  <a:pt x="1346" y="4"/>
                </a:lnTo>
                <a:lnTo>
                  <a:pt x="1346" y="3"/>
                </a:lnTo>
                <a:lnTo>
                  <a:pt x="1346" y="3"/>
                </a:lnTo>
                <a:lnTo>
                  <a:pt x="1347" y="2"/>
                </a:lnTo>
                <a:lnTo>
                  <a:pt x="1347" y="3"/>
                </a:lnTo>
                <a:lnTo>
                  <a:pt x="1347" y="4"/>
                </a:lnTo>
                <a:lnTo>
                  <a:pt x="1348" y="4"/>
                </a:lnTo>
                <a:lnTo>
                  <a:pt x="1348" y="4"/>
                </a:lnTo>
                <a:lnTo>
                  <a:pt x="1348" y="3"/>
                </a:lnTo>
                <a:lnTo>
                  <a:pt x="1349" y="2"/>
                </a:lnTo>
                <a:lnTo>
                  <a:pt x="1349" y="3"/>
                </a:lnTo>
                <a:lnTo>
                  <a:pt x="1350" y="4"/>
                </a:lnTo>
                <a:lnTo>
                  <a:pt x="1350" y="2"/>
                </a:lnTo>
                <a:lnTo>
                  <a:pt x="1350" y="3"/>
                </a:lnTo>
                <a:lnTo>
                  <a:pt x="1351" y="4"/>
                </a:lnTo>
                <a:lnTo>
                  <a:pt x="1351" y="1"/>
                </a:lnTo>
                <a:lnTo>
                  <a:pt x="1351" y="4"/>
                </a:lnTo>
                <a:lnTo>
                  <a:pt x="1352" y="4"/>
                </a:lnTo>
                <a:lnTo>
                  <a:pt x="1352" y="4"/>
                </a:lnTo>
                <a:lnTo>
                  <a:pt x="1352" y="3"/>
                </a:lnTo>
                <a:lnTo>
                  <a:pt x="1354" y="2"/>
                </a:lnTo>
                <a:lnTo>
                  <a:pt x="1354" y="3"/>
                </a:lnTo>
                <a:lnTo>
                  <a:pt x="1355" y="3"/>
                </a:lnTo>
                <a:lnTo>
                  <a:pt x="1355" y="4"/>
                </a:lnTo>
                <a:lnTo>
                  <a:pt x="1355" y="3"/>
                </a:lnTo>
                <a:lnTo>
                  <a:pt x="1356" y="4"/>
                </a:lnTo>
                <a:lnTo>
                  <a:pt x="1356" y="4"/>
                </a:lnTo>
                <a:lnTo>
                  <a:pt x="1356" y="4"/>
                </a:lnTo>
                <a:lnTo>
                  <a:pt x="1357" y="4"/>
                </a:lnTo>
                <a:lnTo>
                  <a:pt x="1357" y="4"/>
                </a:lnTo>
                <a:lnTo>
                  <a:pt x="1357" y="3"/>
                </a:lnTo>
                <a:lnTo>
                  <a:pt x="1358" y="2"/>
                </a:lnTo>
                <a:lnTo>
                  <a:pt x="1358" y="4"/>
                </a:lnTo>
                <a:lnTo>
                  <a:pt x="1359" y="2"/>
                </a:lnTo>
                <a:lnTo>
                  <a:pt x="1359" y="3"/>
                </a:lnTo>
                <a:lnTo>
                  <a:pt x="1359" y="4"/>
                </a:lnTo>
                <a:lnTo>
                  <a:pt x="1360" y="3"/>
                </a:lnTo>
                <a:lnTo>
                  <a:pt x="1360" y="2"/>
                </a:lnTo>
                <a:lnTo>
                  <a:pt x="1360" y="3"/>
                </a:lnTo>
                <a:lnTo>
                  <a:pt x="1361" y="4"/>
                </a:lnTo>
                <a:lnTo>
                  <a:pt x="1361" y="1"/>
                </a:lnTo>
                <a:lnTo>
                  <a:pt x="1361" y="1"/>
                </a:lnTo>
                <a:lnTo>
                  <a:pt x="1363" y="2"/>
                </a:lnTo>
                <a:lnTo>
                  <a:pt x="1363" y="3"/>
                </a:lnTo>
                <a:lnTo>
                  <a:pt x="1364" y="3"/>
                </a:lnTo>
                <a:lnTo>
                  <a:pt x="1364" y="4"/>
                </a:lnTo>
                <a:lnTo>
                  <a:pt x="1364" y="2"/>
                </a:lnTo>
                <a:lnTo>
                  <a:pt x="1365" y="2"/>
                </a:lnTo>
                <a:lnTo>
                  <a:pt x="1365" y="4"/>
                </a:lnTo>
                <a:lnTo>
                  <a:pt x="1365" y="4"/>
                </a:lnTo>
                <a:lnTo>
                  <a:pt x="1366" y="2"/>
                </a:lnTo>
                <a:lnTo>
                  <a:pt x="1366" y="1"/>
                </a:lnTo>
                <a:lnTo>
                  <a:pt x="1366" y="3"/>
                </a:lnTo>
                <a:lnTo>
                  <a:pt x="1367" y="4"/>
                </a:lnTo>
                <a:lnTo>
                  <a:pt x="1367" y="2"/>
                </a:lnTo>
                <a:lnTo>
                  <a:pt x="1368" y="2"/>
                </a:lnTo>
                <a:lnTo>
                  <a:pt x="1368" y="3"/>
                </a:lnTo>
                <a:lnTo>
                  <a:pt x="1368" y="4"/>
                </a:lnTo>
                <a:lnTo>
                  <a:pt x="1369" y="3"/>
                </a:lnTo>
                <a:lnTo>
                  <a:pt x="1369" y="3"/>
                </a:lnTo>
                <a:lnTo>
                  <a:pt x="1369" y="4"/>
                </a:lnTo>
                <a:lnTo>
                  <a:pt x="1370" y="2"/>
                </a:lnTo>
                <a:lnTo>
                  <a:pt x="1370" y="2"/>
                </a:lnTo>
                <a:lnTo>
                  <a:pt x="1370" y="4"/>
                </a:lnTo>
                <a:lnTo>
                  <a:pt x="1372" y="2"/>
                </a:lnTo>
                <a:lnTo>
                  <a:pt x="1372" y="3"/>
                </a:lnTo>
                <a:lnTo>
                  <a:pt x="1373" y="4"/>
                </a:lnTo>
                <a:lnTo>
                  <a:pt x="1373" y="2"/>
                </a:lnTo>
                <a:lnTo>
                  <a:pt x="1373" y="3"/>
                </a:lnTo>
                <a:lnTo>
                  <a:pt x="1374" y="3"/>
                </a:lnTo>
                <a:lnTo>
                  <a:pt x="1374" y="3"/>
                </a:lnTo>
                <a:lnTo>
                  <a:pt x="1374" y="4"/>
                </a:lnTo>
                <a:lnTo>
                  <a:pt x="1375" y="2"/>
                </a:lnTo>
                <a:lnTo>
                  <a:pt x="1375" y="1"/>
                </a:lnTo>
                <a:lnTo>
                  <a:pt x="1375" y="4"/>
                </a:lnTo>
                <a:lnTo>
                  <a:pt x="1376" y="3"/>
                </a:lnTo>
                <a:lnTo>
                  <a:pt x="1376" y="4"/>
                </a:lnTo>
                <a:lnTo>
                  <a:pt x="1377" y="4"/>
                </a:lnTo>
                <a:lnTo>
                  <a:pt x="1377" y="3"/>
                </a:lnTo>
                <a:lnTo>
                  <a:pt x="1377" y="4"/>
                </a:lnTo>
                <a:lnTo>
                  <a:pt x="1378" y="2"/>
                </a:lnTo>
                <a:lnTo>
                  <a:pt x="1378" y="4"/>
                </a:lnTo>
                <a:lnTo>
                  <a:pt x="1378" y="3"/>
                </a:lnTo>
                <a:lnTo>
                  <a:pt x="1379" y="4"/>
                </a:lnTo>
                <a:lnTo>
                  <a:pt x="1379" y="3"/>
                </a:lnTo>
                <a:lnTo>
                  <a:pt x="1381" y="4"/>
                </a:lnTo>
                <a:lnTo>
                  <a:pt x="1381" y="2"/>
                </a:lnTo>
                <a:lnTo>
                  <a:pt x="1381" y="3"/>
                </a:lnTo>
                <a:lnTo>
                  <a:pt x="1382" y="3"/>
                </a:lnTo>
                <a:lnTo>
                  <a:pt x="1382" y="4"/>
                </a:lnTo>
                <a:lnTo>
                  <a:pt x="1382" y="3"/>
                </a:lnTo>
                <a:lnTo>
                  <a:pt x="1383" y="4"/>
                </a:lnTo>
                <a:lnTo>
                  <a:pt x="1383" y="1"/>
                </a:lnTo>
                <a:lnTo>
                  <a:pt x="1383" y="2"/>
                </a:lnTo>
                <a:lnTo>
                  <a:pt x="1384" y="4"/>
                </a:lnTo>
                <a:lnTo>
                  <a:pt x="1384" y="4"/>
                </a:lnTo>
                <a:lnTo>
                  <a:pt x="1385" y="4"/>
                </a:lnTo>
                <a:lnTo>
                  <a:pt x="1385" y="3"/>
                </a:lnTo>
                <a:lnTo>
                  <a:pt x="1385" y="3"/>
                </a:lnTo>
                <a:lnTo>
                  <a:pt x="1386" y="3"/>
                </a:lnTo>
                <a:lnTo>
                  <a:pt x="1386" y="4"/>
                </a:lnTo>
                <a:lnTo>
                  <a:pt x="1386" y="4"/>
                </a:lnTo>
                <a:lnTo>
                  <a:pt x="1387" y="6"/>
                </a:lnTo>
                <a:lnTo>
                  <a:pt x="1387" y="4"/>
                </a:lnTo>
                <a:lnTo>
                  <a:pt x="1387" y="3"/>
                </a:lnTo>
                <a:lnTo>
                  <a:pt x="1388" y="4"/>
                </a:lnTo>
                <a:lnTo>
                  <a:pt x="1388" y="4"/>
                </a:lnTo>
                <a:lnTo>
                  <a:pt x="1390" y="4"/>
                </a:lnTo>
                <a:lnTo>
                  <a:pt x="1390" y="4"/>
                </a:lnTo>
                <a:lnTo>
                  <a:pt x="1390" y="6"/>
                </a:lnTo>
                <a:lnTo>
                  <a:pt x="1391" y="3"/>
                </a:lnTo>
                <a:lnTo>
                  <a:pt x="1391" y="3"/>
                </a:lnTo>
                <a:lnTo>
                  <a:pt x="1391" y="3"/>
                </a:lnTo>
                <a:lnTo>
                  <a:pt x="1392" y="3"/>
                </a:lnTo>
                <a:lnTo>
                  <a:pt x="1392" y="3"/>
                </a:lnTo>
                <a:lnTo>
                  <a:pt x="1392" y="4"/>
                </a:lnTo>
                <a:lnTo>
                  <a:pt x="1393" y="4"/>
                </a:lnTo>
                <a:lnTo>
                  <a:pt x="1393" y="4"/>
                </a:lnTo>
                <a:lnTo>
                  <a:pt x="1394" y="4"/>
                </a:lnTo>
                <a:lnTo>
                  <a:pt x="1394" y="4"/>
                </a:lnTo>
                <a:lnTo>
                  <a:pt x="1394" y="4"/>
                </a:lnTo>
                <a:lnTo>
                  <a:pt x="1395" y="2"/>
                </a:lnTo>
                <a:lnTo>
                  <a:pt x="1395" y="4"/>
                </a:lnTo>
                <a:lnTo>
                  <a:pt x="1395" y="3"/>
                </a:lnTo>
                <a:lnTo>
                  <a:pt x="1396" y="4"/>
                </a:lnTo>
                <a:lnTo>
                  <a:pt x="1396" y="4"/>
                </a:lnTo>
                <a:lnTo>
                  <a:pt x="1396" y="2"/>
                </a:lnTo>
                <a:lnTo>
                  <a:pt x="1397" y="2"/>
                </a:lnTo>
                <a:lnTo>
                  <a:pt x="1397" y="2"/>
                </a:lnTo>
                <a:lnTo>
                  <a:pt x="1398" y="4"/>
                </a:lnTo>
                <a:lnTo>
                  <a:pt x="1398" y="3"/>
                </a:lnTo>
                <a:lnTo>
                  <a:pt x="1398" y="3"/>
                </a:lnTo>
                <a:lnTo>
                  <a:pt x="1400" y="2"/>
                </a:lnTo>
                <a:lnTo>
                  <a:pt x="1400" y="4"/>
                </a:lnTo>
                <a:lnTo>
                  <a:pt x="1400" y="4"/>
                </a:lnTo>
                <a:lnTo>
                  <a:pt x="1401" y="4"/>
                </a:lnTo>
                <a:lnTo>
                  <a:pt x="1401" y="4"/>
                </a:lnTo>
                <a:lnTo>
                  <a:pt x="1401" y="4"/>
                </a:lnTo>
                <a:lnTo>
                  <a:pt x="1402" y="4"/>
                </a:lnTo>
                <a:lnTo>
                  <a:pt x="1402" y="3"/>
                </a:lnTo>
                <a:lnTo>
                  <a:pt x="1403" y="2"/>
                </a:lnTo>
                <a:lnTo>
                  <a:pt x="1403" y="3"/>
                </a:lnTo>
                <a:lnTo>
                  <a:pt x="1403" y="3"/>
                </a:lnTo>
                <a:lnTo>
                  <a:pt x="1404" y="2"/>
                </a:lnTo>
                <a:lnTo>
                  <a:pt x="1404" y="3"/>
                </a:lnTo>
                <a:lnTo>
                  <a:pt x="1404" y="3"/>
                </a:lnTo>
                <a:lnTo>
                  <a:pt x="1405" y="2"/>
                </a:lnTo>
                <a:lnTo>
                  <a:pt x="1405" y="4"/>
                </a:lnTo>
                <a:lnTo>
                  <a:pt x="1405" y="3"/>
                </a:lnTo>
                <a:lnTo>
                  <a:pt x="1406" y="4"/>
                </a:lnTo>
                <a:lnTo>
                  <a:pt x="1406" y="3"/>
                </a:lnTo>
                <a:lnTo>
                  <a:pt x="1407" y="4"/>
                </a:lnTo>
                <a:lnTo>
                  <a:pt x="1407" y="2"/>
                </a:lnTo>
                <a:lnTo>
                  <a:pt x="1407" y="2"/>
                </a:lnTo>
                <a:lnTo>
                  <a:pt x="1409" y="3"/>
                </a:lnTo>
                <a:lnTo>
                  <a:pt x="1409" y="3"/>
                </a:lnTo>
                <a:lnTo>
                  <a:pt x="1409" y="3"/>
                </a:lnTo>
                <a:lnTo>
                  <a:pt x="1410" y="2"/>
                </a:lnTo>
                <a:lnTo>
                  <a:pt x="1410" y="3"/>
                </a:lnTo>
                <a:lnTo>
                  <a:pt x="1410" y="3"/>
                </a:lnTo>
                <a:lnTo>
                  <a:pt x="1411" y="2"/>
                </a:lnTo>
                <a:lnTo>
                  <a:pt x="1411" y="3"/>
                </a:lnTo>
                <a:lnTo>
                  <a:pt x="1412" y="2"/>
                </a:lnTo>
                <a:lnTo>
                  <a:pt x="1412" y="2"/>
                </a:lnTo>
                <a:lnTo>
                  <a:pt x="1412" y="4"/>
                </a:lnTo>
                <a:lnTo>
                  <a:pt x="1413" y="4"/>
                </a:lnTo>
                <a:lnTo>
                  <a:pt x="1413" y="4"/>
                </a:lnTo>
                <a:lnTo>
                  <a:pt x="1413" y="3"/>
                </a:lnTo>
                <a:lnTo>
                  <a:pt x="1414" y="4"/>
                </a:lnTo>
                <a:lnTo>
                  <a:pt x="1414" y="4"/>
                </a:lnTo>
                <a:lnTo>
                  <a:pt x="1414" y="2"/>
                </a:lnTo>
                <a:lnTo>
                  <a:pt x="1415" y="3"/>
                </a:lnTo>
                <a:lnTo>
                  <a:pt x="1415" y="4"/>
                </a:lnTo>
                <a:lnTo>
                  <a:pt x="1416" y="4"/>
                </a:lnTo>
                <a:lnTo>
                  <a:pt x="1416" y="3"/>
                </a:lnTo>
                <a:lnTo>
                  <a:pt x="1416" y="3"/>
                </a:lnTo>
                <a:lnTo>
                  <a:pt x="1418" y="3"/>
                </a:lnTo>
                <a:lnTo>
                  <a:pt x="1418" y="2"/>
                </a:lnTo>
                <a:lnTo>
                  <a:pt x="1418" y="3"/>
                </a:lnTo>
                <a:lnTo>
                  <a:pt x="1419" y="3"/>
                </a:lnTo>
                <a:lnTo>
                  <a:pt x="1419" y="1"/>
                </a:lnTo>
                <a:lnTo>
                  <a:pt x="1419" y="3"/>
                </a:lnTo>
                <a:lnTo>
                  <a:pt x="1420" y="3"/>
                </a:lnTo>
                <a:lnTo>
                  <a:pt x="1420" y="4"/>
                </a:lnTo>
                <a:lnTo>
                  <a:pt x="1421" y="1"/>
                </a:lnTo>
                <a:lnTo>
                  <a:pt x="1421" y="3"/>
                </a:lnTo>
                <a:lnTo>
                  <a:pt x="1421" y="3"/>
                </a:lnTo>
                <a:lnTo>
                  <a:pt x="1422" y="3"/>
                </a:lnTo>
                <a:lnTo>
                  <a:pt x="1422" y="3"/>
                </a:lnTo>
                <a:lnTo>
                  <a:pt x="1422" y="4"/>
                </a:lnTo>
                <a:lnTo>
                  <a:pt x="1423" y="2"/>
                </a:lnTo>
                <a:lnTo>
                  <a:pt x="1423" y="2"/>
                </a:lnTo>
                <a:lnTo>
                  <a:pt x="1424" y="3"/>
                </a:lnTo>
                <a:lnTo>
                  <a:pt x="1424" y="2"/>
                </a:lnTo>
                <a:lnTo>
                  <a:pt x="1424" y="2"/>
                </a:lnTo>
                <a:lnTo>
                  <a:pt x="1425" y="3"/>
                </a:lnTo>
                <a:lnTo>
                  <a:pt x="1425" y="4"/>
                </a:lnTo>
                <a:lnTo>
                  <a:pt x="1425" y="4"/>
                </a:lnTo>
                <a:lnTo>
                  <a:pt x="1427" y="3"/>
                </a:lnTo>
                <a:lnTo>
                  <a:pt x="1427" y="2"/>
                </a:lnTo>
                <a:lnTo>
                  <a:pt x="1427" y="3"/>
                </a:lnTo>
                <a:lnTo>
                  <a:pt x="1428" y="2"/>
                </a:lnTo>
                <a:lnTo>
                  <a:pt x="1428" y="2"/>
                </a:lnTo>
                <a:lnTo>
                  <a:pt x="1429" y="4"/>
                </a:lnTo>
                <a:lnTo>
                  <a:pt x="1429" y="4"/>
                </a:lnTo>
                <a:lnTo>
                  <a:pt x="1429" y="3"/>
                </a:lnTo>
                <a:lnTo>
                  <a:pt x="1430" y="3"/>
                </a:lnTo>
                <a:lnTo>
                  <a:pt x="1430" y="4"/>
                </a:lnTo>
                <a:lnTo>
                  <a:pt x="1430" y="3"/>
                </a:lnTo>
                <a:lnTo>
                  <a:pt x="1431" y="4"/>
                </a:lnTo>
                <a:lnTo>
                  <a:pt x="1431" y="4"/>
                </a:lnTo>
                <a:lnTo>
                  <a:pt x="1431" y="4"/>
                </a:lnTo>
                <a:lnTo>
                  <a:pt x="1432" y="4"/>
                </a:lnTo>
                <a:lnTo>
                  <a:pt x="1432" y="3"/>
                </a:lnTo>
                <a:lnTo>
                  <a:pt x="1433" y="3"/>
                </a:lnTo>
                <a:lnTo>
                  <a:pt x="1433" y="3"/>
                </a:lnTo>
                <a:lnTo>
                  <a:pt x="1433" y="1"/>
                </a:lnTo>
                <a:lnTo>
                  <a:pt x="1434" y="4"/>
                </a:lnTo>
                <a:lnTo>
                  <a:pt x="1434" y="3"/>
                </a:lnTo>
                <a:lnTo>
                  <a:pt x="1434" y="3"/>
                </a:lnTo>
                <a:lnTo>
                  <a:pt x="1436" y="1"/>
                </a:lnTo>
                <a:lnTo>
                  <a:pt x="1436" y="2"/>
                </a:lnTo>
                <a:lnTo>
                  <a:pt x="1436" y="4"/>
                </a:lnTo>
                <a:lnTo>
                  <a:pt x="1437" y="4"/>
                </a:lnTo>
                <a:lnTo>
                  <a:pt x="1437" y="2"/>
                </a:lnTo>
                <a:lnTo>
                  <a:pt x="1438" y="4"/>
                </a:lnTo>
                <a:lnTo>
                  <a:pt x="1438" y="4"/>
                </a:lnTo>
                <a:lnTo>
                  <a:pt x="1438" y="3"/>
                </a:lnTo>
                <a:lnTo>
                  <a:pt x="1439" y="4"/>
                </a:lnTo>
                <a:lnTo>
                  <a:pt x="1439" y="3"/>
                </a:lnTo>
                <a:lnTo>
                  <a:pt x="1439" y="1"/>
                </a:lnTo>
                <a:lnTo>
                  <a:pt x="1440" y="2"/>
                </a:lnTo>
                <a:lnTo>
                  <a:pt x="1440" y="3"/>
                </a:lnTo>
                <a:lnTo>
                  <a:pt x="1440" y="3"/>
                </a:lnTo>
                <a:lnTo>
                  <a:pt x="1441" y="2"/>
                </a:lnTo>
                <a:lnTo>
                  <a:pt x="1441" y="3"/>
                </a:lnTo>
                <a:lnTo>
                  <a:pt x="1442" y="2"/>
                </a:lnTo>
                <a:lnTo>
                  <a:pt x="1442" y="1"/>
                </a:lnTo>
                <a:lnTo>
                  <a:pt x="1442" y="4"/>
                </a:lnTo>
                <a:lnTo>
                  <a:pt x="1443" y="2"/>
                </a:lnTo>
                <a:lnTo>
                  <a:pt x="1443" y="2"/>
                </a:lnTo>
                <a:lnTo>
                  <a:pt x="1443" y="3"/>
                </a:lnTo>
                <a:lnTo>
                  <a:pt x="1445" y="3"/>
                </a:lnTo>
                <a:lnTo>
                  <a:pt x="1445" y="2"/>
                </a:lnTo>
                <a:lnTo>
                  <a:pt x="1445" y="2"/>
                </a:lnTo>
                <a:lnTo>
                  <a:pt x="1446" y="3"/>
                </a:lnTo>
                <a:lnTo>
                  <a:pt x="1446" y="4"/>
                </a:lnTo>
                <a:lnTo>
                  <a:pt x="1447" y="4"/>
                </a:lnTo>
                <a:lnTo>
                  <a:pt x="1447" y="2"/>
                </a:lnTo>
                <a:lnTo>
                  <a:pt x="1447" y="4"/>
                </a:lnTo>
                <a:lnTo>
                  <a:pt x="1448" y="4"/>
                </a:lnTo>
                <a:lnTo>
                  <a:pt x="1448" y="3"/>
                </a:lnTo>
                <a:lnTo>
                  <a:pt x="1448" y="3"/>
                </a:lnTo>
                <a:lnTo>
                  <a:pt x="1449" y="3"/>
                </a:lnTo>
                <a:lnTo>
                  <a:pt x="1449" y="3"/>
                </a:lnTo>
                <a:lnTo>
                  <a:pt x="1449" y="3"/>
                </a:lnTo>
                <a:lnTo>
                  <a:pt x="1450" y="2"/>
                </a:lnTo>
                <a:lnTo>
                  <a:pt x="1450" y="4"/>
                </a:lnTo>
                <a:lnTo>
                  <a:pt x="1451" y="2"/>
                </a:lnTo>
                <a:lnTo>
                  <a:pt x="1451" y="3"/>
                </a:lnTo>
                <a:lnTo>
                  <a:pt x="1451" y="3"/>
                </a:lnTo>
                <a:lnTo>
                  <a:pt x="1452" y="3"/>
                </a:lnTo>
                <a:lnTo>
                  <a:pt x="1452" y="1"/>
                </a:lnTo>
                <a:lnTo>
                  <a:pt x="1452" y="3"/>
                </a:lnTo>
                <a:lnTo>
                  <a:pt x="1454" y="2"/>
                </a:lnTo>
                <a:lnTo>
                  <a:pt x="1454" y="3"/>
                </a:lnTo>
                <a:lnTo>
                  <a:pt x="1454" y="3"/>
                </a:lnTo>
                <a:lnTo>
                  <a:pt x="1455" y="4"/>
                </a:lnTo>
                <a:lnTo>
                  <a:pt x="1455" y="2"/>
                </a:lnTo>
                <a:lnTo>
                  <a:pt x="1456" y="4"/>
                </a:lnTo>
                <a:lnTo>
                  <a:pt x="1456" y="4"/>
                </a:lnTo>
                <a:lnTo>
                  <a:pt x="1456" y="2"/>
                </a:lnTo>
                <a:lnTo>
                  <a:pt x="1457" y="2"/>
                </a:lnTo>
                <a:lnTo>
                  <a:pt x="1457" y="3"/>
                </a:lnTo>
                <a:lnTo>
                  <a:pt x="1457" y="3"/>
                </a:lnTo>
                <a:lnTo>
                  <a:pt x="1458" y="2"/>
                </a:lnTo>
                <a:lnTo>
                  <a:pt x="1458" y="2"/>
                </a:lnTo>
                <a:lnTo>
                  <a:pt x="1458" y="4"/>
                </a:lnTo>
                <a:lnTo>
                  <a:pt x="1459" y="3"/>
                </a:lnTo>
                <a:lnTo>
                  <a:pt x="1459" y="3"/>
                </a:lnTo>
                <a:lnTo>
                  <a:pt x="1460" y="2"/>
                </a:lnTo>
                <a:lnTo>
                  <a:pt x="1460" y="4"/>
                </a:lnTo>
                <a:lnTo>
                  <a:pt x="1460" y="2"/>
                </a:lnTo>
                <a:lnTo>
                  <a:pt x="1461" y="2"/>
                </a:lnTo>
                <a:lnTo>
                  <a:pt x="1461" y="3"/>
                </a:lnTo>
                <a:lnTo>
                  <a:pt x="1461" y="3"/>
                </a:lnTo>
                <a:lnTo>
                  <a:pt x="1463" y="1"/>
                </a:lnTo>
                <a:lnTo>
                  <a:pt x="1463" y="3"/>
                </a:lnTo>
                <a:lnTo>
                  <a:pt x="1463" y="1"/>
                </a:lnTo>
                <a:lnTo>
                  <a:pt x="1464" y="1"/>
                </a:lnTo>
                <a:lnTo>
                  <a:pt x="1464" y="3"/>
                </a:lnTo>
                <a:lnTo>
                  <a:pt x="1465" y="2"/>
                </a:lnTo>
                <a:lnTo>
                  <a:pt x="1465" y="3"/>
                </a:lnTo>
                <a:lnTo>
                  <a:pt x="1465" y="3"/>
                </a:lnTo>
                <a:lnTo>
                  <a:pt x="1466" y="4"/>
                </a:lnTo>
                <a:lnTo>
                  <a:pt x="1466" y="4"/>
                </a:lnTo>
                <a:lnTo>
                  <a:pt x="1466" y="2"/>
                </a:lnTo>
                <a:lnTo>
                  <a:pt x="1467" y="4"/>
                </a:lnTo>
                <a:lnTo>
                  <a:pt x="1467" y="3"/>
                </a:lnTo>
                <a:lnTo>
                  <a:pt x="1468" y="4"/>
                </a:lnTo>
                <a:lnTo>
                  <a:pt x="1468" y="3"/>
                </a:lnTo>
                <a:lnTo>
                  <a:pt x="1468" y="4"/>
                </a:lnTo>
                <a:lnTo>
                  <a:pt x="1469" y="4"/>
                </a:lnTo>
                <a:lnTo>
                  <a:pt x="1469" y="4"/>
                </a:lnTo>
                <a:lnTo>
                  <a:pt x="1469" y="4"/>
                </a:lnTo>
                <a:lnTo>
                  <a:pt x="1470" y="3"/>
                </a:lnTo>
                <a:lnTo>
                  <a:pt x="1470" y="4"/>
                </a:lnTo>
                <a:lnTo>
                  <a:pt x="1470" y="3"/>
                </a:lnTo>
                <a:lnTo>
                  <a:pt x="1472" y="6"/>
                </a:lnTo>
                <a:lnTo>
                  <a:pt x="1472" y="2"/>
                </a:lnTo>
                <a:lnTo>
                  <a:pt x="1473" y="4"/>
                </a:lnTo>
                <a:lnTo>
                  <a:pt x="1473" y="3"/>
                </a:lnTo>
                <a:lnTo>
                  <a:pt x="1473" y="4"/>
                </a:lnTo>
                <a:lnTo>
                  <a:pt x="1474" y="4"/>
                </a:lnTo>
                <a:lnTo>
                  <a:pt x="1474" y="4"/>
                </a:lnTo>
                <a:lnTo>
                  <a:pt x="1474" y="4"/>
                </a:lnTo>
                <a:lnTo>
                  <a:pt x="1475" y="4"/>
                </a:lnTo>
                <a:lnTo>
                  <a:pt x="1475" y="4"/>
                </a:lnTo>
                <a:lnTo>
                  <a:pt x="1475" y="4"/>
                </a:lnTo>
                <a:lnTo>
                  <a:pt x="1476" y="3"/>
                </a:lnTo>
                <a:lnTo>
                  <a:pt x="1476" y="4"/>
                </a:lnTo>
                <a:lnTo>
                  <a:pt x="1477" y="3"/>
                </a:lnTo>
                <a:lnTo>
                  <a:pt x="1477" y="3"/>
                </a:lnTo>
                <a:lnTo>
                  <a:pt x="1477" y="4"/>
                </a:lnTo>
                <a:lnTo>
                  <a:pt x="1478" y="2"/>
                </a:lnTo>
                <a:lnTo>
                  <a:pt x="1478" y="3"/>
                </a:lnTo>
                <a:lnTo>
                  <a:pt x="1478" y="3"/>
                </a:lnTo>
                <a:lnTo>
                  <a:pt x="1479" y="3"/>
                </a:lnTo>
                <a:lnTo>
                  <a:pt x="1479" y="3"/>
                </a:lnTo>
                <a:lnTo>
                  <a:pt x="1479" y="4"/>
                </a:lnTo>
                <a:lnTo>
                  <a:pt x="1481" y="4"/>
                </a:lnTo>
                <a:lnTo>
                  <a:pt x="1481" y="3"/>
                </a:lnTo>
                <a:lnTo>
                  <a:pt x="1482" y="3"/>
                </a:lnTo>
                <a:lnTo>
                  <a:pt x="1482" y="2"/>
                </a:lnTo>
                <a:lnTo>
                  <a:pt x="1482" y="3"/>
                </a:lnTo>
                <a:lnTo>
                  <a:pt x="1483" y="3"/>
                </a:lnTo>
                <a:lnTo>
                  <a:pt x="1483" y="2"/>
                </a:lnTo>
                <a:lnTo>
                  <a:pt x="1483" y="4"/>
                </a:lnTo>
                <a:lnTo>
                  <a:pt x="1484" y="4"/>
                </a:lnTo>
                <a:lnTo>
                  <a:pt x="1484" y="3"/>
                </a:lnTo>
                <a:lnTo>
                  <a:pt x="1484" y="3"/>
                </a:lnTo>
                <a:lnTo>
                  <a:pt x="1485" y="3"/>
                </a:lnTo>
                <a:lnTo>
                  <a:pt x="1485" y="3"/>
                </a:lnTo>
                <a:lnTo>
                  <a:pt x="1486" y="1"/>
                </a:lnTo>
                <a:lnTo>
                  <a:pt x="1486" y="2"/>
                </a:lnTo>
                <a:lnTo>
                  <a:pt x="1486" y="4"/>
                </a:lnTo>
                <a:lnTo>
                  <a:pt x="1487" y="3"/>
                </a:lnTo>
                <a:lnTo>
                  <a:pt x="1487" y="3"/>
                </a:lnTo>
                <a:lnTo>
                  <a:pt x="1487" y="2"/>
                </a:lnTo>
                <a:lnTo>
                  <a:pt x="1488" y="4"/>
                </a:lnTo>
                <a:lnTo>
                  <a:pt x="1488" y="3"/>
                </a:lnTo>
                <a:lnTo>
                  <a:pt x="1488" y="4"/>
                </a:lnTo>
                <a:lnTo>
                  <a:pt x="1490" y="3"/>
                </a:lnTo>
                <a:lnTo>
                  <a:pt x="1490" y="4"/>
                </a:lnTo>
                <a:lnTo>
                  <a:pt x="1491" y="4"/>
                </a:lnTo>
                <a:lnTo>
                  <a:pt x="1491" y="3"/>
                </a:lnTo>
                <a:lnTo>
                  <a:pt x="1491" y="4"/>
                </a:lnTo>
                <a:lnTo>
                  <a:pt x="1492" y="3"/>
                </a:lnTo>
                <a:lnTo>
                  <a:pt x="1492" y="6"/>
                </a:lnTo>
                <a:lnTo>
                  <a:pt x="1492" y="3"/>
                </a:lnTo>
                <a:lnTo>
                  <a:pt x="1493" y="4"/>
                </a:lnTo>
                <a:lnTo>
                  <a:pt x="1493" y="3"/>
                </a:lnTo>
                <a:lnTo>
                  <a:pt x="1493" y="4"/>
                </a:lnTo>
                <a:lnTo>
                  <a:pt x="1494" y="4"/>
                </a:lnTo>
                <a:lnTo>
                  <a:pt x="1494" y="4"/>
                </a:lnTo>
                <a:lnTo>
                  <a:pt x="1495" y="4"/>
                </a:lnTo>
                <a:lnTo>
                  <a:pt x="1495" y="4"/>
                </a:lnTo>
                <a:lnTo>
                  <a:pt x="1495" y="3"/>
                </a:lnTo>
                <a:lnTo>
                  <a:pt x="1496" y="4"/>
                </a:lnTo>
                <a:lnTo>
                  <a:pt x="1496" y="4"/>
                </a:lnTo>
                <a:lnTo>
                  <a:pt x="1496" y="4"/>
                </a:lnTo>
                <a:lnTo>
                  <a:pt x="1497" y="2"/>
                </a:lnTo>
                <a:lnTo>
                  <a:pt x="1497" y="4"/>
                </a:lnTo>
                <a:lnTo>
                  <a:pt x="1497" y="4"/>
                </a:lnTo>
                <a:lnTo>
                  <a:pt x="1499" y="3"/>
                </a:lnTo>
                <a:lnTo>
                  <a:pt x="1499" y="2"/>
                </a:lnTo>
                <a:lnTo>
                  <a:pt x="1500" y="3"/>
                </a:lnTo>
                <a:lnTo>
                  <a:pt x="1500" y="3"/>
                </a:lnTo>
                <a:lnTo>
                  <a:pt x="1500" y="3"/>
                </a:lnTo>
                <a:lnTo>
                  <a:pt x="1501" y="3"/>
                </a:lnTo>
                <a:lnTo>
                  <a:pt x="1501" y="3"/>
                </a:lnTo>
                <a:lnTo>
                  <a:pt x="1501" y="1"/>
                </a:lnTo>
                <a:lnTo>
                  <a:pt x="1502" y="3"/>
                </a:lnTo>
                <a:lnTo>
                  <a:pt x="1502" y="3"/>
                </a:lnTo>
                <a:lnTo>
                  <a:pt x="1502" y="4"/>
                </a:lnTo>
                <a:lnTo>
                  <a:pt x="1503" y="4"/>
                </a:lnTo>
                <a:lnTo>
                  <a:pt x="1503" y="3"/>
                </a:lnTo>
                <a:lnTo>
                  <a:pt x="1504" y="2"/>
                </a:lnTo>
                <a:lnTo>
                  <a:pt x="1504" y="2"/>
                </a:lnTo>
                <a:lnTo>
                  <a:pt x="1504" y="3"/>
                </a:lnTo>
                <a:lnTo>
                  <a:pt x="1505" y="1"/>
                </a:lnTo>
                <a:lnTo>
                  <a:pt x="1505" y="4"/>
                </a:lnTo>
                <a:lnTo>
                  <a:pt x="1505" y="4"/>
                </a:lnTo>
                <a:lnTo>
                  <a:pt x="1506" y="2"/>
                </a:lnTo>
                <a:lnTo>
                  <a:pt x="1506" y="4"/>
                </a:lnTo>
                <a:lnTo>
                  <a:pt x="1506" y="3"/>
                </a:lnTo>
                <a:lnTo>
                  <a:pt x="1508" y="2"/>
                </a:lnTo>
                <a:lnTo>
                  <a:pt x="1508" y="3"/>
                </a:lnTo>
                <a:lnTo>
                  <a:pt x="1509" y="3"/>
                </a:lnTo>
                <a:lnTo>
                  <a:pt x="1509" y="2"/>
                </a:lnTo>
                <a:lnTo>
                  <a:pt x="1509" y="2"/>
                </a:lnTo>
                <a:lnTo>
                  <a:pt x="1510" y="4"/>
                </a:lnTo>
                <a:lnTo>
                  <a:pt x="1510" y="4"/>
                </a:lnTo>
                <a:lnTo>
                  <a:pt x="1510" y="2"/>
                </a:lnTo>
                <a:lnTo>
                  <a:pt x="1511" y="3"/>
                </a:lnTo>
                <a:lnTo>
                  <a:pt x="1511" y="3"/>
                </a:lnTo>
                <a:lnTo>
                  <a:pt x="1512" y="4"/>
                </a:lnTo>
                <a:lnTo>
                  <a:pt x="1512" y="2"/>
                </a:lnTo>
                <a:lnTo>
                  <a:pt x="1512" y="2"/>
                </a:lnTo>
                <a:lnTo>
                  <a:pt x="1513" y="4"/>
                </a:lnTo>
                <a:lnTo>
                  <a:pt x="1513" y="4"/>
                </a:lnTo>
                <a:lnTo>
                  <a:pt x="1513" y="2"/>
                </a:lnTo>
                <a:lnTo>
                  <a:pt x="1514" y="2"/>
                </a:lnTo>
                <a:lnTo>
                  <a:pt x="1514" y="3"/>
                </a:lnTo>
                <a:lnTo>
                  <a:pt x="1514" y="3"/>
                </a:lnTo>
                <a:lnTo>
                  <a:pt x="1515" y="2"/>
                </a:lnTo>
                <a:lnTo>
                  <a:pt x="1515" y="1"/>
                </a:lnTo>
                <a:lnTo>
                  <a:pt x="1517" y="3"/>
                </a:lnTo>
                <a:lnTo>
                  <a:pt x="1517" y="1"/>
                </a:lnTo>
                <a:lnTo>
                  <a:pt x="1517" y="3"/>
                </a:lnTo>
                <a:lnTo>
                  <a:pt x="1518" y="1"/>
                </a:lnTo>
                <a:lnTo>
                  <a:pt x="1518" y="1"/>
                </a:lnTo>
                <a:lnTo>
                  <a:pt x="1518" y="3"/>
                </a:lnTo>
                <a:lnTo>
                  <a:pt x="1519" y="2"/>
                </a:lnTo>
                <a:lnTo>
                  <a:pt x="1519" y="4"/>
                </a:lnTo>
                <a:lnTo>
                  <a:pt x="1519" y="4"/>
                </a:lnTo>
                <a:lnTo>
                  <a:pt x="1520" y="3"/>
                </a:lnTo>
                <a:lnTo>
                  <a:pt x="1520" y="4"/>
                </a:lnTo>
                <a:lnTo>
                  <a:pt x="1521" y="3"/>
                </a:lnTo>
                <a:lnTo>
                  <a:pt x="1521" y="4"/>
                </a:lnTo>
                <a:lnTo>
                  <a:pt x="1521" y="3"/>
                </a:lnTo>
                <a:lnTo>
                  <a:pt x="1522" y="4"/>
                </a:lnTo>
                <a:lnTo>
                  <a:pt x="1522" y="3"/>
                </a:lnTo>
                <a:lnTo>
                  <a:pt x="1522" y="4"/>
                </a:lnTo>
                <a:lnTo>
                  <a:pt x="1523" y="3"/>
                </a:lnTo>
                <a:lnTo>
                  <a:pt x="1523" y="2"/>
                </a:lnTo>
                <a:lnTo>
                  <a:pt x="1523" y="3"/>
                </a:lnTo>
                <a:lnTo>
                  <a:pt x="1524" y="4"/>
                </a:lnTo>
                <a:lnTo>
                  <a:pt x="1524" y="2"/>
                </a:lnTo>
                <a:lnTo>
                  <a:pt x="1526" y="3"/>
                </a:lnTo>
                <a:lnTo>
                  <a:pt x="1526" y="3"/>
                </a:lnTo>
                <a:lnTo>
                  <a:pt x="1526" y="3"/>
                </a:lnTo>
                <a:lnTo>
                  <a:pt x="1527" y="6"/>
                </a:lnTo>
                <a:lnTo>
                  <a:pt x="1527" y="4"/>
                </a:lnTo>
                <a:lnTo>
                  <a:pt x="1527" y="3"/>
                </a:lnTo>
                <a:lnTo>
                  <a:pt x="1528" y="4"/>
                </a:lnTo>
                <a:lnTo>
                  <a:pt x="1528" y="3"/>
                </a:lnTo>
                <a:lnTo>
                  <a:pt x="1528" y="4"/>
                </a:lnTo>
                <a:lnTo>
                  <a:pt x="1529" y="2"/>
                </a:lnTo>
                <a:lnTo>
                  <a:pt x="1529" y="3"/>
                </a:lnTo>
                <a:lnTo>
                  <a:pt x="1530" y="3"/>
                </a:lnTo>
                <a:lnTo>
                  <a:pt x="1530" y="3"/>
                </a:lnTo>
                <a:lnTo>
                  <a:pt x="1530" y="3"/>
                </a:lnTo>
                <a:lnTo>
                  <a:pt x="1531" y="4"/>
                </a:lnTo>
                <a:lnTo>
                  <a:pt x="1531" y="3"/>
                </a:lnTo>
                <a:lnTo>
                  <a:pt x="1531" y="3"/>
                </a:lnTo>
                <a:lnTo>
                  <a:pt x="1532" y="2"/>
                </a:lnTo>
                <a:lnTo>
                  <a:pt x="1532" y="3"/>
                </a:lnTo>
                <a:lnTo>
                  <a:pt x="1532" y="3"/>
                </a:lnTo>
                <a:lnTo>
                  <a:pt x="1533" y="3"/>
                </a:lnTo>
                <a:lnTo>
                  <a:pt x="1533" y="4"/>
                </a:lnTo>
                <a:lnTo>
                  <a:pt x="1535" y="4"/>
                </a:lnTo>
                <a:lnTo>
                  <a:pt x="1535" y="4"/>
                </a:lnTo>
                <a:lnTo>
                  <a:pt x="1535" y="4"/>
                </a:lnTo>
                <a:lnTo>
                  <a:pt x="1536" y="3"/>
                </a:lnTo>
                <a:lnTo>
                  <a:pt x="1536" y="3"/>
                </a:lnTo>
                <a:lnTo>
                  <a:pt x="1536" y="3"/>
                </a:lnTo>
                <a:lnTo>
                  <a:pt x="1537" y="3"/>
                </a:lnTo>
                <a:lnTo>
                  <a:pt x="1537" y="3"/>
                </a:lnTo>
                <a:lnTo>
                  <a:pt x="1537" y="4"/>
                </a:lnTo>
                <a:lnTo>
                  <a:pt x="1538" y="4"/>
                </a:lnTo>
                <a:lnTo>
                  <a:pt x="1538" y="2"/>
                </a:lnTo>
                <a:lnTo>
                  <a:pt x="1539" y="3"/>
                </a:lnTo>
                <a:lnTo>
                  <a:pt x="1539" y="4"/>
                </a:lnTo>
                <a:lnTo>
                  <a:pt x="1539" y="4"/>
                </a:lnTo>
                <a:lnTo>
                  <a:pt x="1540" y="2"/>
                </a:lnTo>
                <a:lnTo>
                  <a:pt x="1540" y="3"/>
                </a:lnTo>
                <a:lnTo>
                  <a:pt x="1540" y="4"/>
                </a:lnTo>
                <a:lnTo>
                  <a:pt x="1541" y="3"/>
                </a:lnTo>
                <a:lnTo>
                  <a:pt x="1541" y="4"/>
                </a:lnTo>
                <a:lnTo>
                  <a:pt x="1541" y="3"/>
                </a:lnTo>
                <a:lnTo>
                  <a:pt x="1542" y="3"/>
                </a:lnTo>
                <a:lnTo>
                  <a:pt x="1542" y="3"/>
                </a:lnTo>
                <a:lnTo>
                  <a:pt x="1544" y="4"/>
                </a:lnTo>
                <a:lnTo>
                  <a:pt x="1544" y="2"/>
                </a:lnTo>
                <a:lnTo>
                  <a:pt x="1544" y="4"/>
                </a:lnTo>
                <a:lnTo>
                  <a:pt x="1545" y="3"/>
                </a:lnTo>
                <a:lnTo>
                  <a:pt x="1545" y="4"/>
                </a:lnTo>
                <a:lnTo>
                  <a:pt x="1545" y="4"/>
                </a:lnTo>
                <a:lnTo>
                  <a:pt x="1546" y="1"/>
                </a:lnTo>
                <a:lnTo>
                  <a:pt x="1546" y="3"/>
                </a:lnTo>
                <a:lnTo>
                  <a:pt x="1546" y="4"/>
                </a:lnTo>
                <a:lnTo>
                  <a:pt x="1547" y="4"/>
                </a:lnTo>
                <a:lnTo>
                  <a:pt x="1547" y="2"/>
                </a:lnTo>
                <a:lnTo>
                  <a:pt x="1548" y="3"/>
                </a:lnTo>
                <a:lnTo>
                  <a:pt x="1548" y="3"/>
                </a:lnTo>
                <a:lnTo>
                  <a:pt x="1548" y="6"/>
                </a:lnTo>
                <a:lnTo>
                  <a:pt x="1549" y="4"/>
                </a:lnTo>
                <a:lnTo>
                  <a:pt x="1549" y="3"/>
                </a:lnTo>
                <a:lnTo>
                  <a:pt x="1549" y="4"/>
                </a:lnTo>
                <a:lnTo>
                  <a:pt x="1550" y="1"/>
                </a:lnTo>
                <a:lnTo>
                  <a:pt x="1550" y="4"/>
                </a:lnTo>
                <a:lnTo>
                  <a:pt x="1550" y="1"/>
                </a:lnTo>
                <a:lnTo>
                  <a:pt x="1551" y="3"/>
                </a:lnTo>
                <a:lnTo>
                  <a:pt x="1551" y="3"/>
                </a:lnTo>
                <a:lnTo>
                  <a:pt x="1553" y="4"/>
                </a:lnTo>
                <a:lnTo>
                  <a:pt x="1553" y="2"/>
                </a:lnTo>
                <a:lnTo>
                  <a:pt x="1553" y="2"/>
                </a:lnTo>
                <a:lnTo>
                  <a:pt x="1554" y="2"/>
                </a:lnTo>
                <a:lnTo>
                  <a:pt x="1554" y="3"/>
                </a:lnTo>
                <a:lnTo>
                  <a:pt x="1554" y="1"/>
                </a:lnTo>
                <a:lnTo>
                  <a:pt x="1555" y="2"/>
                </a:lnTo>
                <a:lnTo>
                  <a:pt x="1555" y="3"/>
                </a:lnTo>
                <a:lnTo>
                  <a:pt x="1556" y="3"/>
                </a:lnTo>
                <a:lnTo>
                  <a:pt x="1556" y="4"/>
                </a:lnTo>
                <a:lnTo>
                  <a:pt x="1556" y="3"/>
                </a:lnTo>
                <a:lnTo>
                  <a:pt x="1557" y="2"/>
                </a:lnTo>
                <a:lnTo>
                  <a:pt x="1557" y="4"/>
                </a:lnTo>
                <a:lnTo>
                  <a:pt x="1557" y="3"/>
                </a:lnTo>
                <a:lnTo>
                  <a:pt x="1558" y="4"/>
                </a:lnTo>
                <a:lnTo>
                  <a:pt x="1558" y="4"/>
                </a:lnTo>
                <a:lnTo>
                  <a:pt x="1558" y="2"/>
                </a:lnTo>
                <a:lnTo>
                  <a:pt x="1559" y="2"/>
                </a:lnTo>
                <a:lnTo>
                  <a:pt x="1559" y="3"/>
                </a:lnTo>
                <a:lnTo>
                  <a:pt x="1560" y="3"/>
                </a:lnTo>
                <a:lnTo>
                  <a:pt x="1560" y="1"/>
                </a:lnTo>
                <a:lnTo>
                  <a:pt x="1560" y="4"/>
                </a:lnTo>
                <a:lnTo>
                  <a:pt x="1562" y="1"/>
                </a:lnTo>
                <a:lnTo>
                  <a:pt x="1562" y="2"/>
                </a:lnTo>
                <a:lnTo>
                  <a:pt x="1562" y="3"/>
                </a:lnTo>
                <a:lnTo>
                  <a:pt x="1563" y="2"/>
                </a:lnTo>
                <a:lnTo>
                  <a:pt x="1563" y="2"/>
                </a:lnTo>
                <a:lnTo>
                  <a:pt x="1563" y="4"/>
                </a:lnTo>
                <a:lnTo>
                  <a:pt x="1564" y="4"/>
                </a:lnTo>
                <a:lnTo>
                  <a:pt x="1564" y="4"/>
                </a:lnTo>
                <a:lnTo>
                  <a:pt x="1565" y="3"/>
                </a:lnTo>
                <a:lnTo>
                  <a:pt x="1565" y="3"/>
                </a:lnTo>
                <a:lnTo>
                  <a:pt x="1565" y="4"/>
                </a:lnTo>
                <a:lnTo>
                  <a:pt x="1566" y="3"/>
                </a:lnTo>
                <a:lnTo>
                  <a:pt x="1566" y="4"/>
                </a:lnTo>
                <a:lnTo>
                  <a:pt x="1566" y="4"/>
                </a:lnTo>
                <a:lnTo>
                  <a:pt x="1567" y="1"/>
                </a:lnTo>
                <a:lnTo>
                  <a:pt x="1567" y="3"/>
                </a:lnTo>
                <a:lnTo>
                  <a:pt x="1567" y="4"/>
                </a:lnTo>
                <a:lnTo>
                  <a:pt x="1568" y="2"/>
                </a:lnTo>
                <a:lnTo>
                  <a:pt x="1568" y="4"/>
                </a:lnTo>
                <a:lnTo>
                  <a:pt x="1569" y="3"/>
                </a:lnTo>
                <a:lnTo>
                  <a:pt x="1569" y="2"/>
                </a:lnTo>
                <a:lnTo>
                  <a:pt x="1569" y="2"/>
                </a:lnTo>
                <a:lnTo>
                  <a:pt x="1571" y="2"/>
                </a:lnTo>
                <a:lnTo>
                  <a:pt x="1571" y="4"/>
                </a:lnTo>
                <a:lnTo>
                  <a:pt x="1571" y="1"/>
                </a:lnTo>
                <a:lnTo>
                  <a:pt x="1572" y="3"/>
                </a:lnTo>
                <a:lnTo>
                  <a:pt x="1572" y="4"/>
                </a:lnTo>
                <a:lnTo>
                  <a:pt x="1572" y="4"/>
                </a:lnTo>
                <a:lnTo>
                  <a:pt x="1573" y="2"/>
                </a:lnTo>
                <a:lnTo>
                  <a:pt x="1573" y="3"/>
                </a:lnTo>
                <a:lnTo>
                  <a:pt x="1574" y="4"/>
                </a:lnTo>
                <a:lnTo>
                  <a:pt x="1574" y="3"/>
                </a:lnTo>
                <a:lnTo>
                  <a:pt x="1574" y="4"/>
                </a:lnTo>
                <a:lnTo>
                  <a:pt x="1575" y="1"/>
                </a:lnTo>
                <a:lnTo>
                  <a:pt x="1575" y="3"/>
                </a:lnTo>
                <a:lnTo>
                  <a:pt x="1575" y="2"/>
                </a:lnTo>
                <a:lnTo>
                  <a:pt x="1576" y="4"/>
                </a:lnTo>
                <a:lnTo>
                  <a:pt x="1576" y="2"/>
                </a:lnTo>
                <a:lnTo>
                  <a:pt x="1576" y="2"/>
                </a:lnTo>
                <a:lnTo>
                  <a:pt x="1577" y="2"/>
                </a:lnTo>
                <a:lnTo>
                  <a:pt x="1577" y="3"/>
                </a:lnTo>
                <a:lnTo>
                  <a:pt x="1578" y="3"/>
                </a:lnTo>
                <a:lnTo>
                  <a:pt x="1578" y="3"/>
                </a:lnTo>
                <a:lnTo>
                  <a:pt x="1578" y="4"/>
                </a:lnTo>
                <a:lnTo>
                  <a:pt x="1580" y="3"/>
                </a:lnTo>
                <a:lnTo>
                  <a:pt x="1580" y="3"/>
                </a:lnTo>
                <a:lnTo>
                  <a:pt x="1580" y="3"/>
                </a:lnTo>
                <a:lnTo>
                  <a:pt x="1581" y="2"/>
                </a:lnTo>
                <a:lnTo>
                  <a:pt x="1581" y="3"/>
                </a:lnTo>
                <a:lnTo>
                  <a:pt x="1581" y="3"/>
                </a:lnTo>
                <a:lnTo>
                  <a:pt x="1582" y="2"/>
                </a:lnTo>
                <a:lnTo>
                  <a:pt x="1582" y="2"/>
                </a:lnTo>
                <a:lnTo>
                  <a:pt x="1583" y="3"/>
                </a:lnTo>
                <a:lnTo>
                  <a:pt x="1583" y="4"/>
                </a:lnTo>
                <a:lnTo>
                  <a:pt x="1583" y="3"/>
                </a:lnTo>
                <a:lnTo>
                  <a:pt x="1584" y="3"/>
                </a:lnTo>
                <a:lnTo>
                  <a:pt x="1584" y="1"/>
                </a:lnTo>
                <a:lnTo>
                  <a:pt x="1584" y="3"/>
                </a:lnTo>
                <a:lnTo>
                  <a:pt x="1585" y="4"/>
                </a:lnTo>
                <a:lnTo>
                  <a:pt x="1585" y="3"/>
                </a:lnTo>
                <a:lnTo>
                  <a:pt x="1585" y="3"/>
                </a:lnTo>
                <a:lnTo>
                  <a:pt x="1586" y="2"/>
                </a:lnTo>
                <a:lnTo>
                  <a:pt x="1586" y="3"/>
                </a:lnTo>
                <a:lnTo>
                  <a:pt x="1587" y="2"/>
                </a:lnTo>
                <a:lnTo>
                  <a:pt x="1587" y="4"/>
                </a:lnTo>
                <a:lnTo>
                  <a:pt x="1587" y="4"/>
                </a:lnTo>
                <a:lnTo>
                  <a:pt x="1589" y="3"/>
                </a:lnTo>
                <a:lnTo>
                  <a:pt x="1589" y="4"/>
                </a:lnTo>
                <a:lnTo>
                  <a:pt x="1589" y="3"/>
                </a:lnTo>
                <a:lnTo>
                  <a:pt x="1590" y="3"/>
                </a:lnTo>
                <a:lnTo>
                  <a:pt x="1590" y="2"/>
                </a:lnTo>
                <a:lnTo>
                  <a:pt x="1590" y="4"/>
                </a:lnTo>
                <a:lnTo>
                  <a:pt x="1591" y="3"/>
                </a:lnTo>
                <a:lnTo>
                  <a:pt x="1591" y="3"/>
                </a:lnTo>
                <a:lnTo>
                  <a:pt x="1592" y="3"/>
                </a:lnTo>
                <a:lnTo>
                  <a:pt x="1592" y="4"/>
                </a:lnTo>
                <a:lnTo>
                  <a:pt x="1592" y="2"/>
                </a:lnTo>
                <a:lnTo>
                  <a:pt x="1593" y="3"/>
                </a:lnTo>
                <a:lnTo>
                  <a:pt x="1593" y="4"/>
                </a:lnTo>
                <a:lnTo>
                  <a:pt x="1593" y="3"/>
                </a:lnTo>
                <a:lnTo>
                  <a:pt x="1594" y="3"/>
                </a:lnTo>
                <a:lnTo>
                  <a:pt x="1594" y="1"/>
                </a:lnTo>
                <a:lnTo>
                  <a:pt x="1594" y="1"/>
                </a:lnTo>
                <a:lnTo>
                  <a:pt x="1595" y="4"/>
                </a:lnTo>
                <a:lnTo>
                  <a:pt x="1595" y="2"/>
                </a:lnTo>
                <a:lnTo>
                  <a:pt x="1596" y="4"/>
                </a:lnTo>
                <a:lnTo>
                  <a:pt x="1596" y="3"/>
                </a:lnTo>
                <a:lnTo>
                  <a:pt x="1596" y="1"/>
                </a:lnTo>
                <a:lnTo>
                  <a:pt x="1598" y="1"/>
                </a:lnTo>
                <a:lnTo>
                  <a:pt x="1598" y="3"/>
                </a:lnTo>
                <a:lnTo>
                  <a:pt x="1598" y="1"/>
                </a:lnTo>
                <a:lnTo>
                  <a:pt x="1599" y="2"/>
                </a:lnTo>
                <a:lnTo>
                  <a:pt x="1599" y="3"/>
                </a:lnTo>
                <a:lnTo>
                  <a:pt x="1600" y="2"/>
                </a:lnTo>
                <a:lnTo>
                  <a:pt x="1600" y="1"/>
                </a:lnTo>
                <a:lnTo>
                  <a:pt x="1600" y="1"/>
                </a:lnTo>
                <a:lnTo>
                  <a:pt x="1601" y="4"/>
                </a:lnTo>
                <a:lnTo>
                  <a:pt x="1601" y="2"/>
                </a:lnTo>
                <a:lnTo>
                  <a:pt x="1601" y="2"/>
                </a:lnTo>
                <a:lnTo>
                  <a:pt x="1602" y="3"/>
                </a:lnTo>
                <a:lnTo>
                  <a:pt x="1602" y="4"/>
                </a:lnTo>
                <a:lnTo>
                  <a:pt x="1602" y="4"/>
                </a:lnTo>
                <a:lnTo>
                  <a:pt x="1603" y="4"/>
                </a:lnTo>
                <a:lnTo>
                  <a:pt x="1603" y="3"/>
                </a:lnTo>
                <a:lnTo>
                  <a:pt x="1604" y="3"/>
                </a:lnTo>
                <a:lnTo>
                  <a:pt x="1604" y="4"/>
                </a:lnTo>
                <a:lnTo>
                  <a:pt x="1604" y="3"/>
                </a:lnTo>
                <a:lnTo>
                  <a:pt x="1605" y="3"/>
                </a:lnTo>
                <a:lnTo>
                  <a:pt x="1605" y="4"/>
                </a:lnTo>
                <a:lnTo>
                  <a:pt x="1605" y="4"/>
                </a:lnTo>
                <a:lnTo>
                  <a:pt x="1607" y="3"/>
                </a:lnTo>
                <a:lnTo>
                  <a:pt x="1607" y="3"/>
                </a:lnTo>
                <a:lnTo>
                  <a:pt x="1607" y="4"/>
                </a:lnTo>
                <a:lnTo>
                  <a:pt x="1608" y="4"/>
                </a:lnTo>
                <a:lnTo>
                  <a:pt x="1608" y="4"/>
                </a:lnTo>
                <a:lnTo>
                  <a:pt x="1609" y="3"/>
                </a:lnTo>
                <a:lnTo>
                  <a:pt x="1609" y="3"/>
                </a:lnTo>
                <a:lnTo>
                  <a:pt x="1609" y="4"/>
                </a:lnTo>
                <a:lnTo>
                  <a:pt x="1610" y="3"/>
                </a:lnTo>
                <a:lnTo>
                  <a:pt x="1610" y="4"/>
                </a:lnTo>
                <a:lnTo>
                  <a:pt x="1610" y="1"/>
                </a:lnTo>
                <a:lnTo>
                  <a:pt x="1611" y="2"/>
                </a:lnTo>
                <a:lnTo>
                  <a:pt x="1611" y="2"/>
                </a:lnTo>
                <a:lnTo>
                  <a:pt x="1611" y="4"/>
                </a:lnTo>
                <a:lnTo>
                  <a:pt x="1612" y="3"/>
                </a:lnTo>
                <a:lnTo>
                  <a:pt x="1612" y="3"/>
                </a:lnTo>
                <a:lnTo>
                  <a:pt x="1613" y="2"/>
                </a:lnTo>
                <a:lnTo>
                  <a:pt x="1613" y="2"/>
                </a:lnTo>
                <a:lnTo>
                  <a:pt x="1613" y="4"/>
                </a:lnTo>
                <a:lnTo>
                  <a:pt x="1614" y="2"/>
                </a:lnTo>
                <a:lnTo>
                  <a:pt x="1614" y="2"/>
                </a:lnTo>
                <a:lnTo>
                  <a:pt x="1614" y="4"/>
                </a:lnTo>
                <a:lnTo>
                  <a:pt x="1616" y="2"/>
                </a:lnTo>
                <a:lnTo>
                  <a:pt x="1616" y="1"/>
                </a:lnTo>
                <a:lnTo>
                  <a:pt x="1616" y="2"/>
                </a:lnTo>
                <a:lnTo>
                  <a:pt x="1617" y="4"/>
                </a:lnTo>
                <a:lnTo>
                  <a:pt x="1617" y="3"/>
                </a:lnTo>
                <a:lnTo>
                  <a:pt x="1618" y="3"/>
                </a:lnTo>
                <a:lnTo>
                  <a:pt x="1618" y="1"/>
                </a:lnTo>
                <a:lnTo>
                  <a:pt x="1618" y="2"/>
                </a:lnTo>
                <a:lnTo>
                  <a:pt x="1619" y="4"/>
                </a:lnTo>
                <a:lnTo>
                  <a:pt x="1619" y="4"/>
                </a:lnTo>
                <a:lnTo>
                  <a:pt x="1619" y="4"/>
                </a:lnTo>
                <a:lnTo>
                  <a:pt x="1620" y="2"/>
                </a:lnTo>
                <a:lnTo>
                  <a:pt x="1620" y="3"/>
                </a:lnTo>
                <a:lnTo>
                  <a:pt x="1620" y="3"/>
                </a:lnTo>
                <a:lnTo>
                  <a:pt x="1621" y="4"/>
                </a:lnTo>
                <a:lnTo>
                  <a:pt x="1621" y="4"/>
                </a:lnTo>
                <a:lnTo>
                  <a:pt x="1622" y="3"/>
                </a:lnTo>
                <a:lnTo>
                  <a:pt x="1622" y="4"/>
                </a:lnTo>
                <a:lnTo>
                  <a:pt x="1622" y="2"/>
                </a:lnTo>
                <a:lnTo>
                  <a:pt x="1623" y="4"/>
                </a:lnTo>
                <a:lnTo>
                  <a:pt x="1623" y="2"/>
                </a:lnTo>
                <a:lnTo>
                  <a:pt x="1623" y="4"/>
                </a:lnTo>
                <a:lnTo>
                  <a:pt x="1625" y="3"/>
                </a:lnTo>
                <a:lnTo>
                  <a:pt x="1625" y="3"/>
                </a:lnTo>
                <a:lnTo>
                  <a:pt x="1625" y="3"/>
                </a:lnTo>
                <a:lnTo>
                  <a:pt x="1626" y="4"/>
                </a:lnTo>
                <a:lnTo>
                  <a:pt x="1626" y="4"/>
                </a:lnTo>
                <a:lnTo>
                  <a:pt x="1627" y="3"/>
                </a:lnTo>
                <a:lnTo>
                  <a:pt x="1627" y="3"/>
                </a:lnTo>
                <a:lnTo>
                  <a:pt x="1627" y="4"/>
                </a:lnTo>
                <a:lnTo>
                  <a:pt x="1628" y="2"/>
                </a:lnTo>
                <a:lnTo>
                  <a:pt x="1628" y="4"/>
                </a:lnTo>
                <a:lnTo>
                  <a:pt x="1628" y="3"/>
                </a:lnTo>
                <a:lnTo>
                  <a:pt x="1629" y="3"/>
                </a:lnTo>
                <a:lnTo>
                  <a:pt x="1629" y="1"/>
                </a:lnTo>
                <a:lnTo>
                  <a:pt x="1629" y="4"/>
                </a:lnTo>
                <a:lnTo>
                  <a:pt x="1630" y="4"/>
                </a:lnTo>
                <a:lnTo>
                  <a:pt x="1630" y="2"/>
                </a:lnTo>
                <a:lnTo>
                  <a:pt x="1631" y="3"/>
                </a:lnTo>
                <a:lnTo>
                  <a:pt x="1631" y="2"/>
                </a:lnTo>
                <a:lnTo>
                  <a:pt x="1631" y="2"/>
                </a:lnTo>
                <a:lnTo>
                  <a:pt x="1632" y="4"/>
                </a:lnTo>
                <a:lnTo>
                  <a:pt x="1632" y="3"/>
                </a:lnTo>
                <a:lnTo>
                  <a:pt x="1632" y="3"/>
                </a:lnTo>
                <a:lnTo>
                  <a:pt x="1634" y="3"/>
                </a:lnTo>
                <a:lnTo>
                  <a:pt x="1634" y="2"/>
                </a:lnTo>
                <a:lnTo>
                  <a:pt x="1634" y="3"/>
                </a:lnTo>
                <a:lnTo>
                  <a:pt x="1635" y="3"/>
                </a:lnTo>
                <a:lnTo>
                  <a:pt x="1635" y="4"/>
                </a:lnTo>
                <a:lnTo>
                  <a:pt x="1636" y="3"/>
                </a:lnTo>
                <a:lnTo>
                  <a:pt x="1636" y="3"/>
                </a:lnTo>
                <a:lnTo>
                  <a:pt x="1636" y="3"/>
                </a:lnTo>
                <a:lnTo>
                  <a:pt x="1637" y="4"/>
                </a:lnTo>
                <a:lnTo>
                  <a:pt x="1637" y="4"/>
                </a:lnTo>
                <a:lnTo>
                  <a:pt x="1637" y="4"/>
                </a:lnTo>
                <a:lnTo>
                  <a:pt x="1638" y="3"/>
                </a:lnTo>
                <a:lnTo>
                  <a:pt x="1638" y="3"/>
                </a:lnTo>
                <a:lnTo>
                  <a:pt x="1638" y="2"/>
                </a:lnTo>
                <a:lnTo>
                  <a:pt x="1639" y="4"/>
                </a:lnTo>
                <a:lnTo>
                  <a:pt x="1639" y="3"/>
                </a:lnTo>
                <a:lnTo>
                  <a:pt x="1640" y="4"/>
                </a:lnTo>
                <a:lnTo>
                  <a:pt x="1640" y="2"/>
                </a:lnTo>
                <a:lnTo>
                  <a:pt x="1640" y="3"/>
                </a:lnTo>
                <a:lnTo>
                  <a:pt x="1641" y="2"/>
                </a:lnTo>
                <a:lnTo>
                  <a:pt x="1641" y="3"/>
                </a:lnTo>
                <a:lnTo>
                  <a:pt x="1641" y="3"/>
                </a:lnTo>
                <a:lnTo>
                  <a:pt x="1643" y="1"/>
                </a:lnTo>
                <a:lnTo>
                  <a:pt x="1643" y="3"/>
                </a:lnTo>
                <a:lnTo>
                  <a:pt x="1644" y="2"/>
                </a:lnTo>
                <a:lnTo>
                  <a:pt x="1644" y="2"/>
                </a:lnTo>
                <a:lnTo>
                  <a:pt x="1644" y="4"/>
                </a:lnTo>
                <a:lnTo>
                  <a:pt x="1645" y="3"/>
                </a:lnTo>
                <a:lnTo>
                  <a:pt x="1645" y="3"/>
                </a:lnTo>
                <a:lnTo>
                  <a:pt x="1645" y="4"/>
                </a:lnTo>
                <a:lnTo>
                  <a:pt x="1646" y="4"/>
                </a:lnTo>
                <a:lnTo>
                  <a:pt x="1646" y="4"/>
                </a:lnTo>
                <a:lnTo>
                  <a:pt x="1646" y="4"/>
                </a:lnTo>
                <a:lnTo>
                  <a:pt x="1647" y="4"/>
                </a:lnTo>
                <a:lnTo>
                  <a:pt x="1647" y="4"/>
                </a:lnTo>
                <a:lnTo>
                  <a:pt x="1648" y="3"/>
                </a:lnTo>
                <a:lnTo>
                  <a:pt x="1648" y="4"/>
                </a:lnTo>
                <a:lnTo>
                  <a:pt x="1648" y="2"/>
                </a:lnTo>
                <a:lnTo>
                  <a:pt x="1649" y="4"/>
                </a:lnTo>
                <a:lnTo>
                  <a:pt x="1649" y="4"/>
                </a:lnTo>
                <a:lnTo>
                  <a:pt x="1649" y="2"/>
                </a:lnTo>
                <a:lnTo>
                  <a:pt x="1650" y="3"/>
                </a:lnTo>
                <a:lnTo>
                  <a:pt x="1650" y="3"/>
                </a:lnTo>
                <a:lnTo>
                  <a:pt x="1650" y="3"/>
                </a:lnTo>
                <a:lnTo>
                  <a:pt x="1652" y="2"/>
                </a:lnTo>
                <a:lnTo>
                  <a:pt x="1652" y="4"/>
                </a:lnTo>
                <a:lnTo>
                  <a:pt x="1653" y="2"/>
                </a:lnTo>
                <a:lnTo>
                  <a:pt x="1653" y="2"/>
                </a:lnTo>
                <a:lnTo>
                  <a:pt x="1653" y="2"/>
                </a:lnTo>
                <a:lnTo>
                  <a:pt x="1654" y="2"/>
                </a:lnTo>
                <a:lnTo>
                  <a:pt x="1654" y="4"/>
                </a:lnTo>
                <a:lnTo>
                  <a:pt x="1654" y="3"/>
                </a:lnTo>
                <a:lnTo>
                  <a:pt x="1655" y="3"/>
                </a:lnTo>
                <a:lnTo>
                  <a:pt x="1655" y="4"/>
                </a:lnTo>
                <a:lnTo>
                  <a:pt x="1655" y="2"/>
                </a:lnTo>
                <a:lnTo>
                  <a:pt x="1656" y="4"/>
                </a:lnTo>
                <a:lnTo>
                  <a:pt x="1656" y="4"/>
                </a:lnTo>
                <a:lnTo>
                  <a:pt x="1657" y="3"/>
                </a:lnTo>
                <a:lnTo>
                  <a:pt x="1657" y="1"/>
                </a:lnTo>
                <a:lnTo>
                  <a:pt x="1657" y="3"/>
                </a:lnTo>
                <a:lnTo>
                  <a:pt x="1658" y="3"/>
                </a:lnTo>
                <a:lnTo>
                  <a:pt x="1658" y="4"/>
                </a:lnTo>
                <a:lnTo>
                  <a:pt x="1658" y="3"/>
                </a:lnTo>
                <a:lnTo>
                  <a:pt x="1659" y="3"/>
                </a:lnTo>
                <a:lnTo>
                  <a:pt x="1659" y="2"/>
                </a:lnTo>
                <a:lnTo>
                  <a:pt x="1659" y="1"/>
                </a:lnTo>
                <a:lnTo>
                  <a:pt x="1661" y="4"/>
                </a:lnTo>
                <a:lnTo>
                  <a:pt x="1661" y="3"/>
                </a:lnTo>
                <a:lnTo>
                  <a:pt x="1662" y="2"/>
                </a:lnTo>
                <a:lnTo>
                  <a:pt x="1662" y="2"/>
                </a:lnTo>
                <a:lnTo>
                  <a:pt x="1662" y="4"/>
                </a:lnTo>
                <a:lnTo>
                  <a:pt x="1663" y="2"/>
                </a:lnTo>
                <a:lnTo>
                  <a:pt x="1663" y="4"/>
                </a:lnTo>
                <a:lnTo>
                  <a:pt x="1663" y="2"/>
                </a:lnTo>
                <a:lnTo>
                  <a:pt x="1664" y="2"/>
                </a:lnTo>
                <a:lnTo>
                  <a:pt x="1664" y="2"/>
                </a:lnTo>
                <a:lnTo>
                  <a:pt x="1664" y="2"/>
                </a:lnTo>
                <a:lnTo>
                  <a:pt x="1665" y="2"/>
                </a:lnTo>
                <a:lnTo>
                  <a:pt x="1665" y="2"/>
                </a:lnTo>
                <a:lnTo>
                  <a:pt x="1666" y="3"/>
                </a:lnTo>
                <a:lnTo>
                  <a:pt x="1666" y="2"/>
                </a:lnTo>
                <a:lnTo>
                  <a:pt x="1666" y="3"/>
                </a:lnTo>
                <a:lnTo>
                  <a:pt x="1667" y="6"/>
                </a:lnTo>
                <a:lnTo>
                  <a:pt x="1667" y="1"/>
                </a:lnTo>
                <a:lnTo>
                  <a:pt x="1667" y="3"/>
                </a:lnTo>
                <a:lnTo>
                  <a:pt x="1668" y="3"/>
                </a:lnTo>
                <a:lnTo>
                  <a:pt x="1668" y="4"/>
                </a:lnTo>
                <a:lnTo>
                  <a:pt x="1668" y="2"/>
                </a:lnTo>
                <a:lnTo>
                  <a:pt x="1670" y="2"/>
                </a:lnTo>
                <a:lnTo>
                  <a:pt x="1670" y="1"/>
                </a:lnTo>
                <a:lnTo>
                  <a:pt x="1671" y="4"/>
                </a:lnTo>
                <a:lnTo>
                  <a:pt x="1671" y="2"/>
                </a:lnTo>
                <a:lnTo>
                  <a:pt x="1671" y="1"/>
                </a:lnTo>
                <a:lnTo>
                  <a:pt x="1672" y="2"/>
                </a:lnTo>
                <a:lnTo>
                  <a:pt x="1672" y="2"/>
                </a:lnTo>
                <a:lnTo>
                  <a:pt x="1672" y="3"/>
                </a:lnTo>
                <a:lnTo>
                  <a:pt x="1673" y="4"/>
                </a:lnTo>
                <a:lnTo>
                  <a:pt x="1673" y="2"/>
                </a:lnTo>
                <a:lnTo>
                  <a:pt x="1673" y="1"/>
                </a:lnTo>
                <a:lnTo>
                  <a:pt x="1674" y="3"/>
                </a:lnTo>
                <a:lnTo>
                  <a:pt x="1674" y="2"/>
                </a:lnTo>
                <a:lnTo>
                  <a:pt x="1675" y="2"/>
                </a:lnTo>
                <a:lnTo>
                  <a:pt x="1675" y="2"/>
                </a:lnTo>
                <a:lnTo>
                  <a:pt x="1675" y="1"/>
                </a:lnTo>
                <a:lnTo>
                  <a:pt x="1676" y="1"/>
                </a:lnTo>
                <a:lnTo>
                  <a:pt x="1676" y="4"/>
                </a:lnTo>
                <a:lnTo>
                  <a:pt x="1676" y="1"/>
                </a:lnTo>
                <a:lnTo>
                  <a:pt x="1677" y="2"/>
                </a:lnTo>
                <a:lnTo>
                  <a:pt x="1677" y="2"/>
                </a:lnTo>
                <a:lnTo>
                  <a:pt x="1677" y="3"/>
                </a:lnTo>
                <a:lnTo>
                  <a:pt x="1679" y="3"/>
                </a:lnTo>
                <a:lnTo>
                  <a:pt x="1679" y="1"/>
                </a:lnTo>
                <a:lnTo>
                  <a:pt x="1680" y="1"/>
                </a:lnTo>
                <a:lnTo>
                  <a:pt x="1680" y="2"/>
                </a:lnTo>
                <a:lnTo>
                  <a:pt x="1680" y="1"/>
                </a:lnTo>
                <a:lnTo>
                  <a:pt x="1681" y="2"/>
                </a:lnTo>
                <a:lnTo>
                  <a:pt x="1681" y="1"/>
                </a:lnTo>
                <a:lnTo>
                  <a:pt x="1681" y="2"/>
                </a:lnTo>
                <a:lnTo>
                  <a:pt x="1682" y="3"/>
                </a:lnTo>
                <a:lnTo>
                  <a:pt x="1682" y="1"/>
                </a:lnTo>
                <a:lnTo>
                  <a:pt x="1683" y="3"/>
                </a:lnTo>
                <a:lnTo>
                  <a:pt x="1683" y="3"/>
                </a:lnTo>
                <a:lnTo>
                  <a:pt x="1683" y="3"/>
                </a:lnTo>
                <a:lnTo>
                  <a:pt x="1684" y="3"/>
                </a:lnTo>
                <a:lnTo>
                  <a:pt x="1684" y="4"/>
                </a:lnTo>
                <a:lnTo>
                  <a:pt x="1684" y="3"/>
                </a:lnTo>
                <a:lnTo>
                  <a:pt x="1685" y="3"/>
                </a:lnTo>
                <a:lnTo>
                  <a:pt x="1685" y="2"/>
                </a:lnTo>
                <a:lnTo>
                  <a:pt x="1685" y="3"/>
                </a:lnTo>
                <a:lnTo>
                  <a:pt x="1686" y="4"/>
                </a:lnTo>
                <a:lnTo>
                  <a:pt x="1686" y="3"/>
                </a:lnTo>
                <a:lnTo>
                  <a:pt x="1688" y="2"/>
                </a:lnTo>
                <a:lnTo>
                  <a:pt x="1688" y="3"/>
                </a:lnTo>
                <a:lnTo>
                  <a:pt x="1688" y="2"/>
                </a:lnTo>
                <a:lnTo>
                  <a:pt x="1689" y="4"/>
                </a:lnTo>
                <a:lnTo>
                  <a:pt x="1689" y="2"/>
                </a:lnTo>
                <a:lnTo>
                  <a:pt x="1689" y="1"/>
                </a:lnTo>
                <a:lnTo>
                  <a:pt x="1690" y="2"/>
                </a:lnTo>
                <a:lnTo>
                  <a:pt x="1690" y="3"/>
                </a:lnTo>
                <a:lnTo>
                  <a:pt x="1690" y="4"/>
                </a:lnTo>
                <a:lnTo>
                  <a:pt x="1691" y="3"/>
                </a:lnTo>
                <a:lnTo>
                  <a:pt x="1691" y="3"/>
                </a:lnTo>
                <a:lnTo>
                  <a:pt x="1692" y="2"/>
                </a:lnTo>
                <a:lnTo>
                  <a:pt x="1692" y="1"/>
                </a:lnTo>
                <a:lnTo>
                  <a:pt x="1692" y="3"/>
                </a:lnTo>
                <a:lnTo>
                  <a:pt x="1693" y="2"/>
                </a:lnTo>
                <a:lnTo>
                  <a:pt x="1693" y="3"/>
                </a:lnTo>
                <a:lnTo>
                  <a:pt x="1693" y="3"/>
                </a:lnTo>
                <a:lnTo>
                  <a:pt x="1694" y="1"/>
                </a:lnTo>
                <a:lnTo>
                  <a:pt x="1694" y="3"/>
                </a:lnTo>
                <a:lnTo>
                  <a:pt x="1694" y="2"/>
                </a:lnTo>
                <a:lnTo>
                  <a:pt x="1695" y="1"/>
                </a:lnTo>
                <a:lnTo>
                  <a:pt x="1695" y="2"/>
                </a:lnTo>
                <a:lnTo>
                  <a:pt x="1696" y="3"/>
                </a:lnTo>
                <a:lnTo>
                  <a:pt x="1696" y="4"/>
                </a:lnTo>
                <a:lnTo>
                  <a:pt x="1696" y="4"/>
                </a:lnTo>
                <a:lnTo>
                  <a:pt x="1698" y="2"/>
                </a:lnTo>
                <a:lnTo>
                  <a:pt x="1698" y="2"/>
                </a:lnTo>
                <a:lnTo>
                  <a:pt x="1698" y="2"/>
                </a:lnTo>
                <a:lnTo>
                  <a:pt x="1699" y="4"/>
                </a:lnTo>
                <a:lnTo>
                  <a:pt x="1699" y="3"/>
                </a:lnTo>
                <a:lnTo>
                  <a:pt x="1699" y="2"/>
                </a:lnTo>
                <a:lnTo>
                  <a:pt x="1700" y="1"/>
                </a:lnTo>
                <a:lnTo>
                  <a:pt x="1700" y="3"/>
                </a:lnTo>
                <a:lnTo>
                  <a:pt x="1701" y="3"/>
                </a:lnTo>
                <a:lnTo>
                  <a:pt x="1701" y="4"/>
                </a:lnTo>
                <a:lnTo>
                  <a:pt x="1701" y="3"/>
                </a:lnTo>
                <a:lnTo>
                  <a:pt x="1702" y="3"/>
                </a:lnTo>
                <a:lnTo>
                  <a:pt x="1702" y="4"/>
                </a:lnTo>
                <a:lnTo>
                  <a:pt x="1702" y="1"/>
                </a:lnTo>
                <a:lnTo>
                  <a:pt x="1703" y="1"/>
                </a:lnTo>
                <a:lnTo>
                  <a:pt x="1703" y="3"/>
                </a:lnTo>
                <a:lnTo>
                  <a:pt x="1703" y="2"/>
                </a:lnTo>
                <a:lnTo>
                  <a:pt x="1704" y="4"/>
                </a:lnTo>
                <a:lnTo>
                  <a:pt x="1704" y="3"/>
                </a:lnTo>
                <a:lnTo>
                  <a:pt x="1705" y="2"/>
                </a:lnTo>
                <a:lnTo>
                  <a:pt x="1705" y="4"/>
                </a:lnTo>
                <a:lnTo>
                  <a:pt x="1705" y="3"/>
                </a:lnTo>
                <a:lnTo>
                  <a:pt x="1707" y="3"/>
                </a:lnTo>
                <a:lnTo>
                  <a:pt x="1707" y="3"/>
                </a:lnTo>
                <a:lnTo>
                  <a:pt x="1707" y="3"/>
                </a:lnTo>
                <a:lnTo>
                  <a:pt x="1708" y="4"/>
                </a:lnTo>
                <a:lnTo>
                  <a:pt x="1708" y="3"/>
                </a:lnTo>
                <a:lnTo>
                  <a:pt x="1708" y="4"/>
                </a:lnTo>
                <a:lnTo>
                  <a:pt x="1709" y="4"/>
                </a:lnTo>
                <a:lnTo>
                  <a:pt x="1709" y="2"/>
                </a:lnTo>
                <a:lnTo>
                  <a:pt x="1710" y="1"/>
                </a:lnTo>
                <a:lnTo>
                  <a:pt x="1710" y="3"/>
                </a:lnTo>
                <a:lnTo>
                  <a:pt x="1710" y="1"/>
                </a:lnTo>
                <a:lnTo>
                  <a:pt x="1711" y="2"/>
                </a:lnTo>
                <a:lnTo>
                  <a:pt x="1711" y="1"/>
                </a:lnTo>
                <a:lnTo>
                  <a:pt x="1711" y="2"/>
                </a:lnTo>
                <a:lnTo>
                  <a:pt x="1712" y="2"/>
                </a:lnTo>
                <a:lnTo>
                  <a:pt x="1712" y="3"/>
                </a:lnTo>
                <a:lnTo>
                  <a:pt x="1712" y="1"/>
                </a:lnTo>
                <a:lnTo>
                  <a:pt x="1713" y="1"/>
                </a:lnTo>
                <a:lnTo>
                  <a:pt x="1713" y="2"/>
                </a:lnTo>
                <a:lnTo>
                  <a:pt x="1714" y="1"/>
                </a:lnTo>
                <a:lnTo>
                  <a:pt x="1714" y="3"/>
                </a:lnTo>
                <a:lnTo>
                  <a:pt x="1714" y="1"/>
                </a:lnTo>
                <a:lnTo>
                  <a:pt x="1716" y="1"/>
                </a:lnTo>
                <a:lnTo>
                  <a:pt x="1716" y="4"/>
                </a:lnTo>
                <a:lnTo>
                  <a:pt x="1716" y="2"/>
                </a:lnTo>
                <a:lnTo>
                  <a:pt x="1717" y="3"/>
                </a:lnTo>
                <a:lnTo>
                  <a:pt x="1717" y="2"/>
                </a:lnTo>
                <a:lnTo>
                  <a:pt x="1717" y="3"/>
                </a:lnTo>
                <a:lnTo>
                  <a:pt x="1718" y="2"/>
                </a:lnTo>
                <a:lnTo>
                  <a:pt x="1718" y="3"/>
                </a:lnTo>
                <a:lnTo>
                  <a:pt x="1719" y="2"/>
                </a:lnTo>
                <a:lnTo>
                  <a:pt x="1719" y="3"/>
                </a:lnTo>
                <a:lnTo>
                  <a:pt x="1719" y="2"/>
                </a:lnTo>
                <a:lnTo>
                  <a:pt x="1720" y="4"/>
                </a:lnTo>
                <a:lnTo>
                  <a:pt x="1720" y="4"/>
                </a:lnTo>
                <a:lnTo>
                  <a:pt x="1720" y="3"/>
                </a:lnTo>
                <a:lnTo>
                  <a:pt x="1721" y="3"/>
                </a:lnTo>
                <a:lnTo>
                  <a:pt x="1721" y="3"/>
                </a:lnTo>
                <a:lnTo>
                  <a:pt x="1721" y="2"/>
                </a:lnTo>
                <a:lnTo>
                  <a:pt x="1722" y="4"/>
                </a:lnTo>
                <a:lnTo>
                  <a:pt x="1722" y="4"/>
                </a:lnTo>
                <a:lnTo>
                  <a:pt x="1723" y="3"/>
                </a:lnTo>
                <a:lnTo>
                  <a:pt x="1723" y="2"/>
                </a:lnTo>
                <a:lnTo>
                  <a:pt x="1723" y="3"/>
                </a:lnTo>
                <a:lnTo>
                  <a:pt x="1725" y="2"/>
                </a:lnTo>
                <a:lnTo>
                  <a:pt x="1725" y="2"/>
                </a:lnTo>
                <a:lnTo>
                  <a:pt x="1725" y="1"/>
                </a:lnTo>
                <a:lnTo>
                  <a:pt x="1726" y="2"/>
                </a:lnTo>
                <a:lnTo>
                  <a:pt x="1726" y="3"/>
                </a:lnTo>
                <a:lnTo>
                  <a:pt x="1727" y="3"/>
                </a:lnTo>
                <a:lnTo>
                  <a:pt x="1727" y="2"/>
                </a:lnTo>
                <a:lnTo>
                  <a:pt x="1727" y="3"/>
                </a:lnTo>
                <a:lnTo>
                  <a:pt x="1728" y="4"/>
                </a:lnTo>
                <a:lnTo>
                  <a:pt x="1728" y="3"/>
                </a:lnTo>
                <a:lnTo>
                  <a:pt x="1728" y="3"/>
                </a:lnTo>
                <a:lnTo>
                  <a:pt x="1729" y="4"/>
                </a:lnTo>
                <a:lnTo>
                  <a:pt x="1729" y="4"/>
                </a:lnTo>
                <a:lnTo>
                  <a:pt x="1729" y="3"/>
                </a:lnTo>
                <a:lnTo>
                  <a:pt x="1730" y="3"/>
                </a:lnTo>
                <a:lnTo>
                  <a:pt x="1730" y="4"/>
                </a:lnTo>
                <a:lnTo>
                  <a:pt x="1731" y="3"/>
                </a:lnTo>
                <a:lnTo>
                  <a:pt x="1731" y="4"/>
                </a:lnTo>
                <a:lnTo>
                  <a:pt x="1731" y="4"/>
                </a:lnTo>
                <a:lnTo>
                  <a:pt x="1732" y="2"/>
                </a:lnTo>
                <a:lnTo>
                  <a:pt x="1732" y="2"/>
                </a:lnTo>
                <a:lnTo>
                  <a:pt x="1732" y="3"/>
                </a:lnTo>
                <a:lnTo>
                  <a:pt x="1734" y="3"/>
                </a:lnTo>
                <a:lnTo>
                  <a:pt x="1734" y="4"/>
                </a:lnTo>
                <a:lnTo>
                  <a:pt x="1734" y="3"/>
                </a:lnTo>
                <a:lnTo>
                  <a:pt x="1735" y="3"/>
                </a:lnTo>
                <a:lnTo>
                  <a:pt x="1735" y="2"/>
                </a:lnTo>
                <a:lnTo>
                  <a:pt x="1736" y="2"/>
                </a:lnTo>
                <a:lnTo>
                  <a:pt x="1736" y="3"/>
                </a:lnTo>
                <a:lnTo>
                  <a:pt x="1736" y="3"/>
                </a:lnTo>
                <a:lnTo>
                  <a:pt x="1737" y="1"/>
                </a:lnTo>
                <a:lnTo>
                  <a:pt x="1737" y="3"/>
                </a:lnTo>
                <a:lnTo>
                  <a:pt x="1737" y="2"/>
                </a:lnTo>
                <a:lnTo>
                  <a:pt x="1738" y="3"/>
                </a:lnTo>
                <a:lnTo>
                  <a:pt x="1738" y="4"/>
                </a:lnTo>
                <a:lnTo>
                  <a:pt x="1738" y="2"/>
                </a:lnTo>
                <a:lnTo>
                  <a:pt x="1739" y="1"/>
                </a:lnTo>
                <a:lnTo>
                  <a:pt x="1739" y="3"/>
                </a:lnTo>
                <a:lnTo>
                  <a:pt x="1740" y="3"/>
                </a:lnTo>
                <a:lnTo>
                  <a:pt x="1740" y="2"/>
                </a:lnTo>
                <a:lnTo>
                  <a:pt x="1740" y="4"/>
                </a:lnTo>
                <a:lnTo>
                  <a:pt x="1741" y="2"/>
                </a:lnTo>
                <a:lnTo>
                  <a:pt x="1741" y="2"/>
                </a:lnTo>
                <a:lnTo>
                  <a:pt x="1741" y="3"/>
                </a:lnTo>
                <a:lnTo>
                  <a:pt x="1743" y="3"/>
                </a:lnTo>
                <a:lnTo>
                  <a:pt x="1743" y="4"/>
                </a:lnTo>
                <a:lnTo>
                  <a:pt x="1743" y="2"/>
                </a:lnTo>
                <a:lnTo>
                  <a:pt x="1744" y="2"/>
                </a:lnTo>
                <a:lnTo>
                  <a:pt x="1744" y="2"/>
                </a:lnTo>
                <a:lnTo>
                  <a:pt x="1745" y="2"/>
                </a:lnTo>
                <a:lnTo>
                  <a:pt x="1745" y="3"/>
                </a:lnTo>
                <a:lnTo>
                  <a:pt x="1745" y="3"/>
                </a:lnTo>
                <a:lnTo>
                  <a:pt x="1746" y="3"/>
                </a:lnTo>
                <a:lnTo>
                  <a:pt x="1746" y="3"/>
                </a:lnTo>
                <a:lnTo>
                  <a:pt x="1746" y="1"/>
                </a:lnTo>
                <a:lnTo>
                  <a:pt x="1747" y="2"/>
                </a:lnTo>
                <a:lnTo>
                  <a:pt x="1747" y="2"/>
                </a:lnTo>
                <a:lnTo>
                  <a:pt x="1747" y="3"/>
                </a:lnTo>
                <a:lnTo>
                  <a:pt x="1748" y="4"/>
                </a:lnTo>
                <a:lnTo>
                  <a:pt x="1748" y="4"/>
                </a:lnTo>
                <a:lnTo>
                  <a:pt x="1749" y="2"/>
                </a:lnTo>
                <a:lnTo>
                  <a:pt x="1749" y="4"/>
                </a:lnTo>
                <a:lnTo>
                  <a:pt x="1749" y="4"/>
                </a:lnTo>
                <a:lnTo>
                  <a:pt x="1750" y="4"/>
                </a:lnTo>
                <a:lnTo>
                  <a:pt x="1750" y="3"/>
                </a:lnTo>
                <a:lnTo>
                  <a:pt x="1750" y="2"/>
                </a:lnTo>
                <a:lnTo>
                  <a:pt x="1752" y="1"/>
                </a:lnTo>
                <a:lnTo>
                  <a:pt x="1752" y="4"/>
                </a:lnTo>
                <a:lnTo>
                  <a:pt x="1752" y="4"/>
                </a:lnTo>
                <a:lnTo>
                  <a:pt x="1753" y="1"/>
                </a:lnTo>
                <a:lnTo>
                  <a:pt x="1753" y="1"/>
                </a:lnTo>
                <a:lnTo>
                  <a:pt x="1754" y="2"/>
                </a:lnTo>
                <a:lnTo>
                  <a:pt x="1754" y="1"/>
                </a:lnTo>
                <a:lnTo>
                  <a:pt x="1754" y="3"/>
                </a:lnTo>
                <a:lnTo>
                  <a:pt x="1755" y="4"/>
                </a:lnTo>
                <a:lnTo>
                  <a:pt x="1755" y="3"/>
                </a:lnTo>
                <a:lnTo>
                  <a:pt x="1755" y="4"/>
                </a:lnTo>
                <a:lnTo>
                  <a:pt x="1756" y="2"/>
                </a:lnTo>
                <a:lnTo>
                  <a:pt x="1756" y="3"/>
                </a:lnTo>
                <a:lnTo>
                  <a:pt x="1756" y="3"/>
                </a:lnTo>
                <a:lnTo>
                  <a:pt x="1757" y="4"/>
                </a:lnTo>
                <a:lnTo>
                  <a:pt x="1757" y="2"/>
                </a:lnTo>
                <a:lnTo>
                  <a:pt x="1758" y="3"/>
                </a:lnTo>
                <a:lnTo>
                  <a:pt x="1758" y="2"/>
                </a:lnTo>
                <a:lnTo>
                  <a:pt x="1758" y="2"/>
                </a:lnTo>
                <a:lnTo>
                  <a:pt x="1759" y="3"/>
                </a:lnTo>
                <a:lnTo>
                  <a:pt x="1759" y="1"/>
                </a:lnTo>
                <a:lnTo>
                  <a:pt x="1759" y="4"/>
                </a:lnTo>
                <a:lnTo>
                  <a:pt x="1761" y="1"/>
                </a:lnTo>
                <a:lnTo>
                  <a:pt x="1761" y="1"/>
                </a:lnTo>
                <a:lnTo>
                  <a:pt x="1761" y="1"/>
                </a:lnTo>
                <a:lnTo>
                  <a:pt x="1762" y="3"/>
                </a:lnTo>
                <a:lnTo>
                  <a:pt x="1762" y="2"/>
                </a:lnTo>
                <a:lnTo>
                  <a:pt x="1763" y="2"/>
                </a:lnTo>
                <a:lnTo>
                  <a:pt x="1763" y="3"/>
                </a:lnTo>
                <a:lnTo>
                  <a:pt x="1763" y="3"/>
                </a:lnTo>
                <a:lnTo>
                  <a:pt x="1764" y="3"/>
                </a:lnTo>
                <a:lnTo>
                  <a:pt x="1764" y="2"/>
                </a:lnTo>
                <a:lnTo>
                  <a:pt x="1764" y="3"/>
                </a:lnTo>
                <a:lnTo>
                  <a:pt x="1765" y="4"/>
                </a:lnTo>
                <a:lnTo>
                  <a:pt x="1765" y="4"/>
                </a:lnTo>
                <a:lnTo>
                  <a:pt x="1765" y="4"/>
                </a:lnTo>
                <a:lnTo>
                  <a:pt x="1766" y="4"/>
                </a:lnTo>
                <a:lnTo>
                  <a:pt x="1766" y="3"/>
                </a:lnTo>
                <a:lnTo>
                  <a:pt x="1767" y="4"/>
                </a:lnTo>
                <a:lnTo>
                  <a:pt x="1767" y="4"/>
                </a:lnTo>
                <a:lnTo>
                  <a:pt x="1767" y="3"/>
                </a:lnTo>
                <a:lnTo>
                  <a:pt x="1768" y="3"/>
                </a:lnTo>
                <a:lnTo>
                  <a:pt x="1768" y="1"/>
                </a:lnTo>
                <a:lnTo>
                  <a:pt x="1768" y="1"/>
                </a:lnTo>
                <a:lnTo>
                  <a:pt x="1770" y="1"/>
                </a:lnTo>
                <a:lnTo>
                  <a:pt x="1770" y="4"/>
                </a:lnTo>
                <a:lnTo>
                  <a:pt x="1771" y="1"/>
                </a:lnTo>
                <a:lnTo>
                  <a:pt x="1771" y="3"/>
                </a:lnTo>
                <a:lnTo>
                  <a:pt x="1771" y="2"/>
                </a:lnTo>
                <a:lnTo>
                  <a:pt x="1772" y="4"/>
                </a:lnTo>
                <a:lnTo>
                  <a:pt x="1772" y="2"/>
                </a:lnTo>
                <a:lnTo>
                  <a:pt x="1772" y="1"/>
                </a:lnTo>
                <a:lnTo>
                  <a:pt x="1773" y="4"/>
                </a:lnTo>
                <a:lnTo>
                  <a:pt x="1773" y="1"/>
                </a:lnTo>
                <a:lnTo>
                  <a:pt x="1773" y="3"/>
                </a:lnTo>
                <a:lnTo>
                  <a:pt x="1774" y="3"/>
                </a:lnTo>
                <a:lnTo>
                  <a:pt x="1774" y="2"/>
                </a:lnTo>
                <a:lnTo>
                  <a:pt x="1775" y="2"/>
                </a:lnTo>
                <a:lnTo>
                  <a:pt x="1775" y="1"/>
                </a:lnTo>
                <a:lnTo>
                  <a:pt x="1775" y="1"/>
                </a:lnTo>
                <a:lnTo>
                  <a:pt x="1776" y="4"/>
                </a:lnTo>
                <a:lnTo>
                  <a:pt x="1776" y="4"/>
                </a:lnTo>
                <a:lnTo>
                  <a:pt x="1776" y="3"/>
                </a:lnTo>
                <a:lnTo>
                  <a:pt x="1777" y="4"/>
                </a:lnTo>
                <a:lnTo>
                  <a:pt x="1777" y="3"/>
                </a:lnTo>
                <a:lnTo>
                  <a:pt x="1777" y="3"/>
                </a:lnTo>
                <a:lnTo>
                  <a:pt x="1779" y="4"/>
                </a:lnTo>
                <a:lnTo>
                  <a:pt x="1779" y="3"/>
                </a:lnTo>
                <a:lnTo>
                  <a:pt x="1780" y="2"/>
                </a:lnTo>
                <a:lnTo>
                  <a:pt x="1780" y="4"/>
                </a:lnTo>
                <a:lnTo>
                  <a:pt x="1780" y="4"/>
                </a:lnTo>
                <a:lnTo>
                  <a:pt x="1781" y="4"/>
                </a:lnTo>
                <a:lnTo>
                  <a:pt x="1781" y="3"/>
                </a:lnTo>
                <a:lnTo>
                  <a:pt x="1781" y="2"/>
                </a:lnTo>
                <a:lnTo>
                  <a:pt x="1782" y="2"/>
                </a:lnTo>
                <a:lnTo>
                  <a:pt x="1782" y="4"/>
                </a:lnTo>
                <a:lnTo>
                  <a:pt x="1782" y="3"/>
                </a:lnTo>
                <a:lnTo>
                  <a:pt x="1783" y="3"/>
                </a:lnTo>
                <a:lnTo>
                  <a:pt x="1783" y="2"/>
                </a:lnTo>
                <a:lnTo>
                  <a:pt x="1784" y="2"/>
                </a:lnTo>
                <a:lnTo>
                  <a:pt x="1784" y="2"/>
                </a:lnTo>
                <a:lnTo>
                  <a:pt x="1784" y="3"/>
                </a:lnTo>
                <a:lnTo>
                  <a:pt x="1785" y="2"/>
                </a:lnTo>
                <a:lnTo>
                  <a:pt x="1785" y="4"/>
                </a:lnTo>
                <a:lnTo>
                  <a:pt x="1785" y="2"/>
                </a:lnTo>
                <a:lnTo>
                  <a:pt x="1786" y="1"/>
                </a:lnTo>
                <a:lnTo>
                  <a:pt x="1786" y="3"/>
                </a:lnTo>
                <a:lnTo>
                  <a:pt x="1786" y="2"/>
                </a:lnTo>
                <a:lnTo>
                  <a:pt x="1788" y="3"/>
                </a:lnTo>
                <a:lnTo>
                  <a:pt x="1788" y="1"/>
                </a:lnTo>
                <a:lnTo>
                  <a:pt x="1789" y="3"/>
                </a:lnTo>
                <a:lnTo>
                  <a:pt x="1789" y="4"/>
                </a:lnTo>
                <a:lnTo>
                  <a:pt x="1789" y="2"/>
                </a:lnTo>
                <a:lnTo>
                  <a:pt x="1790" y="3"/>
                </a:lnTo>
                <a:lnTo>
                  <a:pt x="1790" y="2"/>
                </a:lnTo>
                <a:lnTo>
                  <a:pt x="1790" y="3"/>
                </a:lnTo>
                <a:lnTo>
                  <a:pt x="1791" y="3"/>
                </a:lnTo>
                <a:lnTo>
                  <a:pt x="1791" y="2"/>
                </a:lnTo>
                <a:lnTo>
                  <a:pt x="1791" y="1"/>
                </a:lnTo>
                <a:lnTo>
                  <a:pt x="1792" y="4"/>
                </a:lnTo>
                <a:lnTo>
                  <a:pt x="1792" y="3"/>
                </a:lnTo>
                <a:lnTo>
                  <a:pt x="1793" y="1"/>
                </a:lnTo>
                <a:lnTo>
                  <a:pt x="1793" y="2"/>
                </a:lnTo>
                <a:lnTo>
                  <a:pt x="1793" y="3"/>
                </a:lnTo>
                <a:lnTo>
                  <a:pt x="1794" y="3"/>
                </a:lnTo>
                <a:lnTo>
                  <a:pt x="1794" y="3"/>
                </a:lnTo>
                <a:lnTo>
                  <a:pt x="1794" y="3"/>
                </a:lnTo>
                <a:lnTo>
                  <a:pt x="1795" y="2"/>
                </a:lnTo>
                <a:lnTo>
                  <a:pt x="1795" y="3"/>
                </a:lnTo>
                <a:lnTo>
                  <a:pt x="1795" y="4"/>
                </a:lnTo>
                <a:lnTo>
                  <a:pt x="1797" y="3"/>
                </a:lnTo>
                <a:lnTo>
                  <a:pt x="1797" y="3"/>
                </a:lnTo>
                <a:lnTo>
                  <a:pt x="1798" y="4"/>
                </a:lnTo>
                <a:lnTo>
                  <a:pt x="1798" y="3"/>
                </a:lnTo>
                <a:lnTo>
                  <a:pt x="1798" y="4"/>
                </a:lnTo>
                <a:lnTo>
                  <a:pt x="1799" y="3"/>
                </a:lnTo>
                <a:lnTo>
                  <a:pt x="1799" y="4"/>
                </a:lnTo>
                <a:lnTo>
                  <a:pt x="1799" y="4"/>
                </a:lnTo>
                <a:lnTo>
                  <a:pt x="1800" y="4"/>
                </a:lnTo>
                <a:lnTo>
                  <a:pt x="1800" y="3"/>
                </a:lnTo>
                <a:lnTo>
                  <a:pt x="1800" y="4"/>
                </a:lnTo>
                <a:lnTo>
                  <a:pt x="1801" y="3"/>
                </a:lnTo>
                <a:lnTo>
                  <a:pt x="1801" y="4"/>
                </a:lnTo>
                <a:lnTo>
                  <a:pt x="1802" y="4"/>
                </a:lnTo>
                <a:lnTo>
                  <a:pt x="1802" y="3"/>
                </a:lnTo>
                <a:lnTo>
                  <a:pt x="1802" y="3"/>
                </a:lnTo>
                <a:lnTo>
                  <a:pt x="1803" y="4"/>
                </a:lnTo>
                <a:lnTo>
                  <a:pt x="1803" y="3"/>
                </a:lnTo>
                <a:lnTo>
                  <a:pt x="1803" y="4"/>
                </a:lnTo>
                <a:lnTo>
                  <a:pt x="1804" y="2"/>
                </a:lnTo>
                <a:lnTo>
                  <a:pt x="1804" y="4"/>
                </a:lnTo>
                <a:lnTo>
                  <a:pt x="1804" y="3"/>
                </a:lnTo>
                <a:lnTo>
                  <a:pt x="1806" y="2"/>
                </a:lnTo>
                <a:lnTo>
                  <a:pt x="1806" y="4"/>
                </a:lnTo>
                <a:lnTo>
                  <a:pt x="1807" y="4"/>
                </a:lnTo>
                <a:lnTo>
                  <a:pt x="1807" y="3"/>
                </a:lnTo>
                <a:lnTo>
                  <a:pt x="1807" y="2"/>
                </a:lnTo>
                <a:lnTo>
                  <a:pt x="1808" y="1"/>
                </a:lnTo>
                <a:lnTo>
                  <a:pt x="1808" y="3"/>
                </a:lnTo>
                <a:lnTo>
                  <a:pt x="1808" y="3"/>
                </a:lnTo>
                <a:lnTo>
                  <a:pt x="1809" y="1"/>
                </a:lnTo>
                <a:lnTo>
                  <a:pt x="1809" y="3"/>
                </a:lnTo>
                <a:lnTo>
                  <a:pt x="1809" y="2"/>
                </a:lnTo>
                <a:lnTo>
                  <a:pt x="1810" y="2"/>
                </a:lnTo>
                <a:lnTo>
                  <a:pt x="1810" y="2"/>
                </a:lnTo>
                <a:lnTo>
                  <a:pt x="1811" y="2"/>
                </a:lnTo>
                <a:lnTo>
                  <a:pt x="1811" y="3"/>
                </a:lnTo>
                <a:lnTo>
                  <a:pt x="1811" y="3"/>
                </a:lnTo>
                <a:lnTo>
                  <a:pt x="1812" y="1"/>
                </a:lnTo>
                <a:lnTo>
                  <a:pt x="1812" y="2"/>
                </a:lnTo>
                <a:lnTo>
                  <a:pt x="1812" y="3"/>
                </a:lnTo>
                <a:lnTo>
                  <a:pt x="1813" y="3"/>
                </a:lnTo>
                <a:lnTo>
                  <a:pt x="1813" y="4"/>
                </a:lnTo>
                <a:lnTo>
                  <a:pt x="1815" y="4"/>
                </a:lnTo>
                <a:lnTo>
                  <a:pt x="1815" y="1"/>
                </a:lnTo>
                <a:lnTo>
                  <a:pt x="1815" y="2"/>
                </a:lnTo>
                <a:lnTo>
                  <a:pt x="1816" y="4"/>
                </a:lnTo>
                <a:lnTo>
                  <a:pt x="1816" y="1"/>
                </a:lnTo>
                <a:lnTo>
                  <a:pt x="1816" y="3"/>
                </a:lnTo>
                <a:lnTo>
                  <a:pt x="1817" y="4"/>
                </a:lnTo>
                <a:lnTo>
                  <a:pt x="1817" y="3"/>
                </a:lnTo>
                <a:lnTo>
                  <a:pt x="1817" y="3"/>
                </a:lnTo>
                <a:lnTo>
                  <a:pt x="1818" y="2"/>
                </a:lnTo>
                <a:lnTo>
                  <a:pt x="1818" y="4"/>
                </a:lnTo>
                <a:lnTo>
                  <a:pt x="1819" y="4"/>
                </a:lnTo>
                <a:lnTo>
                  <a:pt x="1819" y="2"/>
                </a:lnTo>
                <a:lnTo>
                  <a:pt x="1819" y="2"/>
                </a:lnTo>
                <a:lnTo>
                  <a:pt x="1820" y="4"/>
                </a:lnTo>
                <a:lnTo>
                  <a:pt x="1820" y="3"/>
                </a:lnTo>
                <a:lnTo>
                  <a:pt x="1820" y="4"/>
                </a:lnTo>
                <a:lnTo>
                  <a:pt x="1821" y="3"/>
                </a:lnTo>
                <a:lnTo>
                  <a:pt x="1821" y="1"/>
                </a:lnTo>
                <a:lnTo>
                  <a:pt x="1821" y="1"/>
                </a:lnTo>
                <a:lnTo>
                  <a:pt x="1822" y="3"/>
                </a:lnTo>
                <a:lnTo>
                  <a:pt x="1822" y="4"/>
                </a:lnTo>
                <a:lnTo>
                  <a:pt x="1824" y="2"/>
                </a:lnTo>
                <a:lnTo>
                  <a:pt x="1824" y="3"/>
                </a:lnTo>
                <a:lnTo>
                  <a:pt x="1824" y="3"/>
                </a:lnTo>
                <a:lnTo>
                  <a:pt x="1825" y="2"/>
                </a:lnTo>
                <a:lnTo>
                  <a:pt x="1825" y="2"/>
                </a:lnTo>
                <a:lnTo>
                  <a:pt x="1825" y="2"/>
                </a:lnTo>
                <a:lnTo>
                  <a:pt x="1826" y="2"/>
                </a:lnTo>
                <a:lnTo>
                  <a:pt x="1826" y="4"/>
                </a:lnTo>
                <a:lnTo>
                  <a:pt x="1826" y="3"/>
                </a:lnTo>
                <a:lnTo>
                  <a:pt x="1827" y="2"/>
                </a:lnTo>
                <a:lnTo>
                  <a:pt x="1827" y="3"/>
                </a:lnTo>
                <a:lnTo>
                  <a:pt x="1828" y="4"/>
                </a:lnTo>
                <a:lnTo>
                  <a:pt x="1828" y="3"/>
                </a:lnTo>
                <a:lnTo>
                  <a:pt x="1828" y="3"/>
                </a:lnTo>
                <a:lnTo>
                  <a:pt x="1829" y="4"/>
                </a:lnTo>
                <a:lnTo>
                  <a:pt x="1829" y="2"/>
                </a:lnTo>
                <a:lnTo>
                  <a:pt x="1829" y="3"/>
                </a:lnTo>
                <a:lnTo>
                  <a:pt x="1830" y="3"/>
                </a:lnTo>
                <a:lnTo>
                  <a:pt x="1830" y="2"/>
                </a:lnTo>
                <a:lnTo>
                  <a:pt x="1830" y="3"/>
                </a:lnTo>
                <a:lnTo>
                  <a:pt x="1831" y="3"/>
                </a:lnTo>
                <a:lnTo>
                  <a:pt x="1831" y="3"/>
                </a:lnTo>
                <a:lnTo>
                  <a:pt x="1833" y="4"/>
                </a:lnTo>
                <a:lnTo>
                  <a:pt x="1833" y="3"/>
                </a:lnTo>
                <a:lnTo>
                  <a:pt x="1833" y="2"/>
                </a:lnTo>
                <a:lnTo>
                  <a:pt x="1834" y="2"/>
                </a:lnTo>
                <a:lnTo>
                  <a:pt x="1834" y="4"/>
                </a:lnTo>
                <a:lnTo>
                  <a:pt x="1834" y="4"/>
                </a:lnTo>
                <a:lnTo>
                  <a:pt x="1835" y="3"/>
                </a:lnTo>
                <a:lnTo>
                  <a:pt x="1835" y="3"/>
                </a:lnTo>
                <a:lnTo>
                  <a:pt x="1835" y="3"/>
                </a:lnTo>
                <a:lnTo>
                  <a:pt x="1836" y="4"/>
                </a:lnTo>
                <a:lnTo>
                  <a:pt x="1836" y="3"/>
                </a:lnTo>
                <a:lnTo>
                  <a:pt x="1837" y="4"/>
                </a:lnTo>
                <a:lnTo>
                  <a:pt x="1837" y="2"/>
                </a:lnTo>
                <a:lnTo>
                  <a:pt x="1837" y="2"/>
                </a:lnTo>
                <a:lnTo>
                  <a:pt x="1838" y="4"/>
                </a:lnTo>
                <a:lnTo>
                  <a:pt x="1838" y="3"/>
                </a:lnTo>
                <a:lnTo>
                  <a:pt x="1838" y="1"/>
                </a:lnTo>
                <a:lnTo>
                  <a:pt x="1839" y="4"/>
                </a:lnTo>
                <a:lnTo>
                  <a:pt x="1839" y="4"/>
                </a:lnTo>
                <a:lnTo>
                  <a:pt x="1839" y="3"/>
                </a:lnTo>
                <a:lnTo>
                  <a:pt x="1840" y="3"/>
                </a:lnTo>
                <a:lnTo>
                  <a:pt x="1840" y="3"/>
                </a:lnTo>
                <a:lnTo>
                  <a:pt x="1842" y="3"/>
                </a:lnTo>
                <a:lnTo>
                  <a:pt x="1842" y="4"/>
                </a:lnTo>
                <a:lnTo>
                  <a:pt x="1842" y="3"/>
                </a:lnTo>
                <a:lnTo>
                  <a:pt x="1843" y="3"/>
                </a:lnTo>
                <a:lnTo>
                  <a:pt x="1843" y="2"/>
                </a:lnTo>
                <a:lnTo>
                  <a:pt x="1843" y="2"/>
                </a:lnTo>
                <a:lnTo>
                  <a:pt x="1844" y="2"/>
                </a:lnTo>
                <a:lnTo>
                  <a:pt x="1844" y="2"/>
                </a:lnTo>
                <a:lnTo>
                  <a:pt x="1844" y="3"/>
                </a:lnTo>
                <a:lnTo>
                  <a:pt x="1845" y="2"/>
                </a:lnTo>
                <a:lnTo>
                  <a:pt x="1845" y="3"/>
                </a:lnTo>
                <a:lnTo>
                  <a:pt x="1846" y="3"/>
                </a:lnTo>
                <a:lnTo>
                  <a:pt x="1846" y="2"/>
                </a:lnTo>
                <a:lnTo>
                  <a:pt x="1846" y="2"/>
                </a:lnTo>
                <a:lnTo>
                  <a:pt x="1847" y="1"/>
                </a:lnTo>
                <a:lnTo>
                  <a:pt x="1847" y="3"/>
                </a:lnTo>
                <a:lnTo>
                  <a:pt x="1847" y="4"/>
                </a:lnTo>
                <a:lnTo>
                  <a:pt x="1848" y="3"/>
                </a:lnTo>
                <a:lnTo>
                  <a:pt x="1848" y="4"/>
                </a:lnTo>
                <a:lnTo>
                  <a:pt x="1848" y="2"/>
                </a:lnTo>
                <a:lnTo>
                  <a:pt x="1849" y="2"/>
                </a:lnTo>
                <a:lnTo>
                  <a:pt x="1849" y="4"/>
                </a:lnTo>
                <a:lnTo>
                  <a:pt x="1851" y="2"/>
                </a:lnTo>
                <a:lnTo>
                  <a:pt x="1851" y="3"/>
                </a:lnTo>
                <a:lnTo>
                  <a:pt x="1851" y="4"/>
                </a:lnTo>
                <a:lnTo>
                  <a:pt x="1852" y="1"/>
                </a:lnTo>
                <a:lnTo>
                  <a:pt x="1852" y="2"/>
                </a:lnTo>
                <a:lnTo>
                  <a:pt x="1852" y="4"/>
                </a:lnTo>
                <a:lnTo>
                  <a:pt x="1853" y="3"/>
                </a:lnTo>
                <a:lnTo>
                  <a:pt x="1853" y="4"/>
                </a:lnTo>
                <a:lnTo>
                  <a:pt x="1853" y="3"/>
                </a:lnTo>
                <a:lnTo>
                  <a:pt x="1854" y="4"/>
                </a:lnTo>
                <a:lnTo>
                  <a:pt x="1854" y="3"/>
                </a:lnTo>
                <a:lnTo>
                  <a:pt x="1855" y="2"/>
                </a:lnTo>
                <a:lnTo>
                  <a:pt x="1855" y="2"/>
                </a:lnTo>
                <a:lnTo>
                  <a:pt x="1855" y="4"/>
                </a:lnTo>
                <a:lnTo>
                  <a:pt x="1856" y="3"/>
                </a:lnTo>
                <a:lnTo>
                  <a:pt x="1856" y="2"/>
                </a:lnTo>
                <a:lnTo>
                  <a:pt x="1856" y="4"/>
                </a:lnTo>
                <a:lnTo>
                  <a:pt x="1857" y="3"/>
                </a:lnTo>
                <a:lnTo>
                  <a:pt x="1857" y="3"/>
                </a:lnTo>
                <a:lnTo>
                  <a:pt x="1858" y="3"/>
                </a:lnTo>
                <a:lnTo>
                  <a:pt x="1858" y="2"/>
                </a:lnTo>
                <a:lnTo>
                  <a:pt x="1858" y="2"/>
                </a:lnTo>
                <a:lnTo>
                  <a:pt x="1860" y="2"/>
                </a:lnTo>
                <a:lnTo>
                  <a:pt x="1860" y="2"/>
                </a:lnTo>
                <a:lnTo>
                  <a:pt x="1860" y="2"/>
                </a:lnTo>
                <a:lnTo>
                  <a:pt x="1861" y="4"/>
                </a:lnTo>
                <a:lnTo>
                  <a:pt x="1861" y="4"/>
                </a:lnTo>
                <a:lnTo>
                  <a:pt x="1861" y="3"/>
                </a:lnTo>
                <a:lnTo>
                  <a:pt x="1862" y="2"/>
                </a:lnTo>
                <a:lnTo>
                  <a:pt x="1862" y="4"/>
                </a:lnTo>
                <a:lnTo>
                  <a:pt x="1863" y="3"/>
                </a:lnTo>
                <a:lnTo>
                  <a:pt x="1863" y="4"/>
                </a:lnTo>
                <a:lnTo>
                  <a:pt x="1863" y="1"/>
                </a:lnTo>
                <a:lnTo>
                  <a:pt x="1864" y="4"/>
                </a:lnTo>
                <a:lnTo>
                  <a:pt x="1864" y="4"/>
                </a:lnTo>
                <a:lnTo>
                  <a:pt x="1864" y="3"/>
                </a:lnTo>
                <a:lnTo>
                  <a:pt x="1865" y="4"/>
                </a:lnTo>
                <a:lnTo>
                  <a:pt x="1865" y="4"/>
                </a:lnTo>
                <a:lnTo>
                  <a:pt x="1865" y="3"/>
                </a:lnTo>
                <a:lnTo>
                  <a:pt x="1866" y="4"/>
                </a:lnTo>
                <a:lnTo>
                  <a:pt x="1866" y="3"/>
                </a:lnTo>
                <a:lnTo>
                  <a:pt x="1867" y="3"/>
                </a:lnTo>
                <a:lnTo>
                  <a:pt x="1867" y="4"/>
                </a:lnTo>
                <a:lnTo>
                  <a:pt x="1867" y="3"/>
                </a:lnTo>
                <a:lnTo>
                  <a:pt x="1869" y="4"/>
                </a:lnTo>
                <a:lnTo>
                  <a:pt x="1869" y="4"/>
                </a:lnTo>
                <a:lnTo>
                  <a:pt x="1869" y="4"/>
                </a:lnTo>
                <a:lnTo>
                  <a:pt x="1870" y="3"/>
                </a:lnTo>
                <a:lnTo>
                  <a:pt x="1870" y="4"/>
                </a:lnTo>
                <a:lnTo>
                  <a:pt x="1870" y="4"/>
                </a:lnTo>
                <a:lnTo>
                  <a:pt x="1871" y="3"/>
                </a:lnTo>
                <a:lnTo>
                  <a:pt x="1871" y="3"/>
                </a:lnTo>
                <a:lnTo>
                  <a:pt x="1872" y="3"/>
                </a:lnTo>
                <a:lnTo>
                  <a:pt x="1872" y="2"/>
                </a:lnTo>
                <a:lnTo>
                  <a:pt x="1872" y="3"/>
                </a:lnTo>
                <a:lnTo>
                  <a:pt x="1873" y="3"/>
                </a:lnTo>
                <a:lnTo>
                  <a:pt x="1873" y="3"/>
                </a:lnTo>
                <a:lnTo>
                  <a:pt x="1873" y="2"/>
                </a:lnTo>
                <a:lnTo>
                  <a:pt x="1874" y="3"/>
                </a:lnTo>
                <a:lnTo>
                  <a:pt x="1874" y="2"/>
                </a:lnTo>
                <a:lnTo>
                  <a:pt x="1874" y="1"/>
                </a:lnTo>
                <a:lnTo>
                  <a:pt x="1875" y="1"/>
                </a:lnTo>
                <a:lnTo>
                  <a:pt x="1875" y="2"/>
                </a:lnTo>
                <a:lnTo>
                  <a:pt x="1876" y="2"/>
                </a:lnTo>
                <a:lnTo>
                  <a:pt x="1876" y="4"/>
                </a:lnTo>
                <a:lnTo>
                  <a:pt x="1876" y="4"/>
                </a:lnTo>
                <a:lnTo>
                  <a:pt x="1878" y="3"/>
                </a:lnTo>
                <a:lnTo>
                  <a:pt x="1878" y="1"/>
                </a:lnTo>
                <a:lnTo>
                  <a:pt x="1878" y="2"/>
                </a:lnTo>
                <a:lnTo>
                  <a:pt x="1879" y="1"/>
                </a:lnTo>
                <a:lnTo>
                  <a:pt x="1879" y="3"/>
                </a:lnTo>
                <a:lnTo>
                  <a:pt x="1879" y="3"/>
                </a:lnTo>
                <a:lnTo>
                  <a:pt x="1880" y="3"/>
                </a:lnTo>
                <a:lnTo>
                  <a:pt x="1880" y="4"/>
                </a:lnTo>
                <a:lnTo>
                  <a:pt x="1881" y="2"/>
                </a:lnTo>
                <a:lnTo>
                  <a:pt x="1881" y="3"/>
                </a:lnTo>
                <a:lnTo>
                  <a:pt x="1881" y="3"/>
                </a:lnTo>
                <a:lnTo>
                  <a:pt x="1882" y="3"/>
                </a:lnTo>
                <a:lnTo>
                  <a:pt x="1882" y="1"/>
                </a:lnTo>
                <a:lnTo>
                  <a:pt x="1882" y="4"/>
                </a:lnTo>
                <a:lnTo>
                  <a:pt x="1883" y="1"/>
                </a:lnTo>
                <a:lnTo>
                  <a:pt x="1883" y="3"/>
                </a:lnTo>
                <a:lnTo>
                  <a:pt x="1883" y="4"/>
                </a:lnTo>
                <a:lnTo>
                  <a:pt x="1884" y="3"/>
                </a:lnTo>
                <a:lnTo>
                  <a:pt x="1884" y="3"/>
                </a:lnTo>
                <a:lnTo>
                  <a:pt x="1885" y="1"/>
                </a:lnTo>
                <a:lnTo>
                  <a:pt x="1885" y="4"/>
                </a:lnTo>
                <a:lnTo>
                  <a:pt x="1885" y="3"/>
                </a:lnTo>
                <a:lnTo>
                  <a:pt x="1887" y="3"/>
                </a:lnTo>
                <a:lnTo>
                  <a:pt x="1887" y="2"/>
                </a:lnTo>
                <a:lnTo>
                  <a:pt x="1887" y="2"/>
                </a:lnTo>
                <a:lnTo>
                  <a:pt x="1888" y="3"/>
                </a:lnTo>
                <a:lnTo>
                  <a:pt x="1888" y="4"/>
                </a:lnTo>
                <a:lnTo>
                  <a:pt x="1888" y="2"/>
                </a:lnTo>
                <a:lnTo>
                  <a:pt x="1889" y="3"/>
                </a:lnTo>
                <a:lnTo>
                  <a:pt x="1889" y="3"/>
                </a:lnTo>
                <a:lnTo>
                  <a:pt x="1890" y="2"/>
                </a:lnTo>
                <a:lnTo>
                  <a:pt x="1890" y="2"/>
                </a:lnTo>
                <a:lnTo>
                  <a:pt x="1890" y="2"/>
                </a:lnTo>
                <a:lnTo>
                  <a:pt x="1891" y="2"/>
                </a:lnTo>
                <a:lnTo>
                  <a:pt x="1891" y="3"/>
                </a:lnTo>
                <a:lnTo>
                  <a:pt x="1891" y="4"/>
                </a:lnTo>
                <a:lnTo>
                  <a:pt x="1892" y="3"/>
                </a:lnTo>
                <a:lnTo>
                  <a:pt x="1892" y="2"/>
                </a:lnTo>
                <a:lnTo>
                  <a:pt x="1892" y="3"/>
                </a:lnTo>
                <a:lnTo>
                  <a:pt x="1893" y="3"/>
                </a:lnTo>
                <a:lnTo>
                  <a:pt x="1893" y="4"/>
                </a:lnTo>
                <a:lnTo>
                  <a:pt x="1894" y="3"/>
                </a:lnTo>
                <a:lnTo>
                  <a:pt x="1894" y="4"/>
                </a:lnTo>
                <a:lnTo>
                  <a:pt x="1894" y="4"/>
                </a:lnTo>
                <a:lnTo>
                  <a:pt x="1896" y="4"/>
                </a:lnTo>
                <a:lnTo>
                  <a:pt x="1896" y="4"/>
                </a:lnTo>
                <a:lnTo>
                  <a:pt x="1896" y="1"/>
                </a:lnTo>
                <a:lnTo>
                  <a:pt x="1897" y="6"/>
                </a:lnTo>
                <a:lnTo>
                  <a:pt x="1897" y="4"/>
                </a:lnTo>
                <a:lnTo>
                  <a:pt x="1897" y="3"/>
                </a:lnTo>
                <a:lnTo>
                  <a:pt x="1898" y="3"/>
                </a:lnTo>
                <a:lnTo>
                  <a:pt x="1898" y="4"/>
                </a:lnTo>
                <a:lnTo>
                  <a:pt x="1899" y="3"/>
                </a:lnTo>
                <a:lnTo>
                  <a:pt x="1899" y="3"/>
                </a:lnTo>
                <a:lnTo>
                  <a:pt x="1899" y="3"/>
                </a:lnTo>
                <a:lnTo>
                  <a:pt x="1900" y="3"/>
                </a:lnTo>
                <a:lnTo>
                  <a:pt x="1900" y="3"/>
                </a:lnTo>
                <a:lnTo>
                  <a:pt x="1900" y="3"/>
                </a:lnTo>
                <a:lnTo>
                  <a:pt x="1901" y="4"/>
                </a:lnTo>
                <a:lnTo>
                  <a:pt x="1901" y="2"/>
                </a:lnTo>
                <a:lnTo>
                  <a:pt x="1902" y="1"/>
                </a:lnTo>
                <a:lnTo>
                  <a:pt x="1902" y="2"/>
                </a:lnTo>
                <a:lnTo>
                  <a:pt x="1902" y="4"/>
                </a:lnTo>
                <a:lnTo>
                  <a:pt x="1903" y="3"/>
                </a:lnTo>
                <a:lnTo>
                  <a:pt x="1903" y="2"/>
                </a:lnTo>
                <a:lnTo>
                  <a:pt x="1903" y="2"/>
                </a:lnTo>
                <a:lnTo>
                  <a:pt x="1905" y="2"/>
                </a:lnTo>
                <a:lnTo>
                  <a:pt x="1905" y="3"/>
                </a:lnTo>
                <a:lnTo>
                  <a:pt x="1905" y="3"/>
                </a:lnTo>
                <a:lnTo>
                  <a:pt x="1906" y="4"/>
                </a:lnTo>
                <a:lnTo>
                  <a:pt x="1906" y="4"/>
                </a:lnTo>
                <a:lnTo>
                  <a:pt x="1907" y="3"/>
                </a:lnTo>
                <a:lnTo>
                  <a:pt x="1907" y="4"/>
                </a:lnTo>
                <a:lnTo>
                  <a:pt x="1907" y="3"/>
                </a:lnTo>
                <a:lnTo>
                  <a:pt x="1908" y="3"/>
                </a:lnTo>
                <a:lnTo>
                  <a:pt x="1908" y="4"/>
                </a:lnTo>
                <a:lnTo>
                  <a:pt x="1908" y="1"/>
                </a:lnTo>
                <a:lnTo>
                  <a:pt x="1909" y="4"/>
                </a:lnTo>
                <a:lnTo>
                  <a:pt x="1909" y="2"/>
                </a:lnTo>
                <a:lnTo>
                  <a:pt x="1909" y="2"/>
                </a:lnTo>
                <a:lnTo>
                  <a:pt x="1910" y="3"/>
                </a:lnTo>
                <a:lnTo>
                  <a:pt x="1910" y="2"/>
                </a:lnTo>
                <a:lnTo>
                  <a:pt x="1911" y="2"/>
                </a:lnTo>
                <a:lnTo>
                  <a:pt x="1911" y="2"/>
                </a:lnTo>
                <a:lnTo>
                  <a:pt x="1911" y="3"/>
                </a:lnTo>
                <a:lnTo>
                  <a:pt x="1912" y="2"/>
                </a:lnTo>
                <a:lnTo>
                  <a:pt x="1912" y="2"/>
                </a:lnTo>
                <a:lnTo>
                  <a:pt x="1912" y="2"/>
                </a:lnTo>
                <a:lnTo>
                  <a:pt x="1914" y="2"/>
                </a:lnTo>
                <a:lnTo>
                  <a:pt x="1914" y="2"/>
                </a:lnTo>
                <a:lnTo>
                  <a:pt x="1914" y="3"/>
                </a:lnTo>
                <a:lnTo>
                  <a:pt x="1915" y="3"/>
                </a:lnTo>
                <a:lnTo>
                  <a:pt x="1915" y="2"/>
                </a:lnTo>
                <a:lnTo>
                  <a:pt x="1916" y="3"/>
                </a:lnTo>
                <a:lnTo>
                  <a:pt x="1916" y="3"/>
                </a:lnTo>
                <a:lnTo>
                  <a:pt x="1916" y="2"/>
                </a:lnTo>
                <a:lnTo>
                  <a:pt x="1917" y="1"/>
                </a:lnTo>
                <a:lnTo>
                  <a:pt x="1917" y="1"/>
                </a:lnTo>
                <a:lnTo>
                  <a:pt x="1917" y="1"/>
                </a:lnTo>
                <a:lnTo>
                  <a:pt x="1918" y="2"/>
                </a:lnTo>
                <a:lnTo>
                  <a:pt x="1918" y="4"/>
                </a:lnTo>
                <a:lnTo>
                  <a:pt x="1918" y="2"/>
                </a:lnTo>
                <a:lnTo>
                  <a:pt x="1919" y="3"/>
                </a:lnTo>
                <a:lnTo>
                  <a:pt x="1919" y="3"/>
                </a:lnTo>
                <a:lnTo>
                  <a:pt x="1920" y="1"/>
                </a:lnTo>
                <a:lnTo>
                  <a:pt x="1920" y="3"/>
                </a:lnTo>
                <a:lnTo>
                  <a:pt x="1920" y="1"/>
                </a:lnTo>
                <a:lnTo>
                  <a:pt x="1921" y="2"/>
                </a:lnTo>
                <a:lnTo>
                  <a:pt x="1921" y="3"/>
                </a:lnTo>
                <a:lnTo>
                  <a:pt x="1921" y="1"/>
                </a:lnTo>
                <a:lnTo>
                  <a:pt x="1923" y="3"/>
                </a:lnTo>
                <a:lnTo>
                  <a:pt x="1923" y="2"/>
                </a:lnTo>
                <a:lnTo>
                  <a:pt x="1923" y="3"/>
                </a:lnTo>
                <a:lnTo>
                  <a:pt x="1924" y="3"/>
                </a:lnTo>
                <a:lnTo>
                  <a:pt x="1924" y="2"/>
                </a:lnTo>
                <a:lnTo>
                  <a:pt x="1925" y="3"/>
                </a:lnTo>
                <a:lnTo>
                  <a:pt x="1925" y="0"/>
                </a:lnTo>
                <a:lnTo>
                  <a:pt x="1925" y="2"/>
                </a:lnTo>
                <a:lnTo>
                  <a:pt x="1926" y="2"/>
                </a:lnTo>
                <a:lnTo>
                  <a:pt x="1926" y="2"/>
                </a:lnTo>
                <a:lnTo>
                  <a:pt x="1926" y="2"/>
                </a:lnTo>
                <a:lnTo>
                  <a:pt x="1927" y="3"/>
                </a:lnTo>
                <a:lnTo>
                  <a:pt x="1927" y="1"/>
                </a:lnTo>
                <a:lnTo>
                  <a:pt x="1927" y="1"/>
                </a:lnTo>
                <a:lnTo>
                  <a:pt x="1928" y="3"/>
                </a:lnTo>
                <a:lnTo>
                  <a:pt x="1928" y="1"/>
                </a:lnTo>
                <a:lnTo>
                  <a:pt x="1929" y="3"/>
                </a:lnTo>
                <a:lnTo>
                  <a:pt x="1929" y="2"/>
                </a:lnTo>
                <a:lnTo>
                  <a:pt x="1929" y="4"/>
                </a:lnTo>
                <a:lnTo>
                  <a:pt x="1930" y="2"/>
                </a:lnTo>
                <a:lnTo>
                  <a:pt x="1930" y="4"/>
                </a:lnTo>
                <a:lnTo>
                  <a:pt x="1930" y="1"/>
                </a:lnTo>
                <a:lnTo>
                  <a:pt x="1932" y="3"/>
                </a:lnTo>
                <a:lnTo>
                  <a:pt x="1932" y="2"/>
                </a:lnTo>
                <a:lnTo>
                  <a:pt x="1932" y="3"/>
                </a:lnTo>
                <a:lnTo>
                  <a:pt x="1933" y="1"/>
                </a:lnTo>
                <a:lnTo>
                  <a:pt x="1933" y="2"/>
                </a:lnTo>
                <a:lnTo>
                  <a:pt x="1934" y="4"/>
                </a:lnTo>
                <a:lnTo>
                  <a:pt x="1934" y="3"/>
                </a:lnTo>
                <a:lnTo>
                  <a:pt x="1934" y="2"/>
                </a:lnTo>
                <a:lnTo>
                  <a:pt x="1935" y="3"/>
                </a:lnTo>
                <a:lnTo>
                  <a:pt x="1935" y="4"/>
                </a:lnTo>
                <a:lnTo>
                  <a:pt x="1935" y="3"/>
                </a:lnTo>
                <a:lnTo>
                  <a:pt x="1936" y="4"/>
                </a:lnTo>
                <a:lnTo>
                  <a:pt x="1936" y="4"/>
                </a:lnTo>
                <a:lnTo>
                  <a:pt x="1936" y="2"/>
                </a:lnTo>
                <a:lnTo>
                  <a:pt x="1937" y="2"/>
                </a:lnTo>
                <a:lnTo>
                  <a:pt x="1937" y="3"/>
                </a:lnTo>
                <a:lnTo>
                  <a:pt x="1938" y="4"/>
                </a:lnTo>
                <a:lnTo>
                  <a:pt x="1938" y="3"/>
                </a:lnTo>
                <a:lnTo>
                  <a:pt x="1938" y="3"/>
                </a:lnTo>
                <a:lnTo>
                  <a:pt x="1939" y="2"/>
                </a:lnTo>
                <a:lnTo>
                  <a:pt x="1939" y="4"/>
                </a:lnTo>
                <a:lnTo>
                  <a:pt x="1939" y="2"/>
                </a:lnTo>
                <a:lnTo>
                  <a:pt x="1941" y="3"/>
                </a:lnTo>
                <a:lnTo>
                  <a:pt x="1941" y="3"/>
                </a:lnTo>
                <a:lnTo>
                  <a:pt x="1942" y="3"/>
                </a:lnTo>
                <a:lnTo>
                  <a:pt x="1942" y="2"/>
                </a:lnTo>
                <a:lnTo>
                  <a:pt x="1942" y="2"/>
                </a:lnTo>
                <a:lnTo>
                  <a:pt x="1943" y="4"/>
                </a:lnTo>
                <a:lnTo>
                  <a:pt x="1943" y="4"/>
                </a:lnTo>
                <a:lnTo>
                  <a:pt x="1943" y="4"/>
                </a:lnTo>
                <a:lnTo>
                  <a:pt x="1944" y="3"/>
                </a:lnTo>
                <a:lnTo>
                  <a:pt x="1944" y="3"/>
                </a:lnTo>
                <a:lnTo>
                  <a:pt x="1944" y="2"/>
                </a:lnTo>
                <a:lnTo>
                  <a:pt x="1945" y="3"/>
                </a:lnTo>
                <a:lnTo>
                  <a:pt x="1945" y="3"/>
                </a:lnTo>
                <a:lnTo>
                  <a:pt x="1946" y="4"/>
                </a:lnTo>
                <a:lnTo>
                  <a:pt x="1946" y="4"/>
                </a:lnTo>
                <a:lnTo>
                  <a:pt x="1946" y="3"/>
                </a:lnTo>
                <a:lnTo>
                  <a:pt x="1947" y="3"/>
                </a:lnTo>
                <a:lnTo>
                  <a:pt x="1947" y="4"/>
                </a:lnTo>
                <a:lnTo>
                  <a:pt x="1947" y="1"/>
                </a:lnTo>
                <a:lnTo>
                  <a:pt x="1948" y="3"/>
                </a:lnTo>
                <a:lnTo>
                  <a:pt x="1948" y="2"/>
                </a:lnTo>
                <a:lnTo>
                  <a:pt x="1948" y="2"/>
                </a:lnTo>
                <a:lnTo>
                  <a:pt x="1950" y="3"/>
                </a:lnTo>
                <a:lnTo>
                  <a:pt x="1950" y="4"/>
                </a:lnTo>
                <a:lnTo>
                  <a:pt x="1951" y="1"/>
                </a:lnTo>
                <a:lnTo>
                  <a:pt x="1951" y="2"/>
                </a:lnTo>
                <a:lnTo>
                  <a:pt x="1951" y="4"/>
                </a:lnTo>
                <a:lnTo>
                  <a:pt x="1952" y="1"/>
                </a:lnTo>
                <a:lnTo>
                  <a:pt x="1952" y="2"/>
                </a:lnTo>
                <a:lnTo>
                  <a:pt x="1952" y="3"/>
                </a:lnTo>
                <a:lnTo>
                  <a:pt x="1953" y="3"/>
                </a:lnTo>
                <a:lnTo>
                  <a:pt x="1953" y="2"/>
                </a:lnTo>
                <a:lnTo>
                  <a:pt x="1953" y="2"/>
                </a:lnTo>
                <a:lnTo>
                  <a:pt x="1954" y="3"/>
                </a:lnTo>
                <a:lnTo>
                  <a:pt x="1954" y="3"/>
                </a:lnTo>
                <a:lnTo>
                  <a:pt x="1955" y="4"/>
                </a:lnTo>
                <a:lnTo>
                  <a:pt x="1955" y="3"/>
                </a:lnTo>
                <a:lnTo>
                  <a:pt x="1955" y="2"/>
                </a:lnTo>
                <a:lnTo>
                  <a:pt x="1956" y="4"/>
                </a:lnTo>
                <a:lnTo>
                  <a:pt x="1956" y="3"/>
                </a:lnTo>
                <a:lnTo>
                  <a:pt x="1956" y="3"/>
                </a:lnTo>
                <a:lnTo>
                  <a:pt x="1957" y="4"/>
                </a:lnTo>
                <a:lnTo>
                  <a:pt x="1957" y="3"/>
                </a:lnTo>
                <a:lnTo>
                  <a:pt x="1957" y="1"/>
                </a:lnTo>
                <a:lnTo>
                  <a:pt x="1959" y="4"/>
                </a:lnTo>
                <a:lnTo>
                  <a:pt x="1959" y="4"/>
                </a:lnTo>
                <a:lnTo>
                  <a:pt x="1960" y="3"/>
                </a:lnTo>
                <a:lnTo>
                  <a:pt x="1960" y="1"/>
                </a:lnTo>
                <a:lnTo>
                  <a:pt x="1960" y="2"/>
                </a:lnTo>
                <a:lnTo>
                  <a:pt x="1961" y="2"/>
                </a:lnTo>
                <a:lnTo>
                  <a:pt x="1961" y="3"/>
                </a:lnTo>
                <a:lnTo>
                  <a:pt x="1961" y="1"/>
                </a:lnTo>
                <a:lnTo>
                  <a:pt x="1962" y="2"/>
                </a:lnTo>
                <a:lnTo>
                  <a:pt x="1962" y="2"/>
                </a:lnTo>
                <a:lnTo>
                  <a:pt x="1962" y="3"/>
                </a:lnTo>
                <a:lnTo>
                  <a:pt x="1963" y="2"/>
                </a:lnTo>
                <a:lnTo>
                  <a:pt x="1963" y="2"/>
                </a:lnTo>
                <a:lnTo>
                  <a:pt x="1964" y="4"/>
                </a:lnTo>
                <a:lnTo>
                  <a:pt x="1964" y="2"/>
                </a:lnTo>
                <a:lnTo>
                  <a:pt x="1964" y="1"/>
                </a:lnTo>
                <a:lnTo>
                  <a:pt x="1965" y="2"/>
                </a:lnTo>
                <a:lnTo>
                  <a:pt x="1965" y="2"/>
                </a:lnTo>
                <a:lnTo>
                  <a:pt x="1965" y="3"/>
                </a:lnTo>
                <a:lnTo>
                  <a:pt x="1966" y="3"/>
                </a:lnTo>
                <a:lnTo>
                  <a:pt x="1966" y="3"/>
                </a:lnTo>
                <a:lnTo>
                  <a:pt x="1966" y="4"/>
                </a:lnTo>
                <a:lnTo>
                  <a:pt x="1968" y="4"/>
                </a:lnTo>
                <a:lnTo>
                  <a:pt x="1968" y="3"/>
                </a:lnTo>
                <a:lnTo>
                  <a:pt x="1969" y="3"/>
                </a:lnTo>
                <a:lnTo>
                  <a:pt x="1969" y="2"/>
                </a:lnTo>
                <a:lnTo>
                  <a:pt x="1969" y="4"/>
                </a:lnTo>
                <a:lnTo>
                  <a:pt x="1970" y="3"/>
                </a:lnTo>
                <a:lnTo>
                  <a:pt x="1970" y="2"/>
                </a:lnTo>
                <a:lnTo>
                  <a:pt x="1970" y="1"/>
                </a:lnTo>
                <a:lnTo>
                  <a:pt x="1971" y="1"/>
                </a:lnTo>
                <a:lnTo>
                  <a:pt x="1971" y="2"/>
                </a:lnTo>
                <a:lnTo>
                  <a:pt x="1971" y="2"/>
                </a:lnTo>
                <a:lnTo>
                  <a:pt x="1972" y="3"/>
                </a:lnTo>
                <a:lnTo>
                  <a:pt x="1972" y="3"/>
                </a:lnTo>
                <a:lnTo>
                  <a:pt x="1973" y="3"/>
                </a:lnTo>
                <a:lnTo>
                  <a:pt x="1973" y="3"/>
                </a:lnTo>
                <a:lnTo>
                  <a:pt x="1973" y="3"/>
                </a:lnTo>
                <a:lnTo>
                  <a:pt x="1974" y="4"/>
                </a:lnTo>
                <a:lnTo>
                  <a:pt x="1974" y="4"/>
                </a:lnTo>
                <a:lnTo>
                  <a:pt x="1974" y="4"/>
                </a:lnTo>
                <a:lnTo>
                  <a:pt x="1975" y="3"/>
                </a:lnTo>
                <a:lnTo>
                  <a:pt x="1975" y="3"/>
                </a:lnTo>
                <a:lnTo>
                  <a:pt x="1975" y="3"/>
                </a:lnTo>
                <a:lnTo>
                  <a:pt x="1977" y="2"/>
                </a:lnTo>
                <a:lnTo>
                  <a:pt x="1977" y="4"/>
                </a:lnTo>
                <a:lnTo>
                  <a:pt x="1978" y="4"/>
                </a:lnTo>
                <a:lnTo>
                  <a:pt x="1978" y="2"/>
                </a:lnTo>
                <a:lnTo>
                  <a:pt x="1978" y="4"/>
                </a:lnTo>
                <a:lnTo>
                  <a:pt x="1979" y="3"/>
                </a:lnTo>
                <a:lnTo>
                  <a:pt x="1979" y="3"/>
                </a:lnTo>
                <a:lnTo>
                  <a:pt x="1979" y="1"/>
                </a:lnTo>
                <a:lnTo>
                  <a:pt x="1980" y="3"/>
                </a:lnTo>
                <a:lnTo>
                  <a:pt x="1980" y="1"/>
                </a:lnTo>
                <a:lnTo>
                  <a:pt x="1980" y="1"/>
                </a:lnTo>
                <a:lnTo>
                  <a:pt x="1981" y="3"/>
                </a:lnTo>
                <a:lnTo>
                  <a:pt x="1981" y="3"/>
                </a:lnTo>
                <a:lnTo>
                  <a:pt x="1982" y="3"/>
                </a:lnTo>
                <a:lnTo>
                  <a:pt x="1982" y="3"/>
                </a:lnTo>
                <a:lnTo>
                  <a:pt x="1982" y="2"/>
                </a:lnTo>
                <a:lnTo>
                  <a:pt x="1983" y="3"/>
                </a:lnTo>
                <a:lnTo>
                  <a:pt x="1983" y="3"/>
                </a:lnTo>
                <a:lnTo>
                  <a:pt x="1983" y="4"/>
                </a:lnTo>
                <a:lnTo>
                  <a:pt x="1984" y="3"/>
                </a:lnTo>
                <a:lnTo>
                  <a:pt x="1984" y="4"/>
                </a:lnTo>
                <a:lnTo>
                  <a:pt x="1986" y="2"/>
                </a:lnTo>
                <a:lnTo>
                  <a:pt x="1986" y="3"/>
                </a:lnTo>
                <a:lnTo>
                  <a:pt x="1986" y="1"/>
                </a:lnTo>
                <a:lnTo>
                  <a:pt x="1987" y="3"/>
                </a:lnTo>
                <a:lnTo>
                  <a:pt x="1987" y="4"/>
                </a:lnTo>
                <a:lnTo>
                  <a:pt x="1987" y="3"/>
                </a:lnTo>
                <a:lnTo>
                  <a:pt x="1988" y="2"/>
                </a:lnTo>
                <a:lnTo>
                  <a:pt x="1988" y="1"/>
                </a:lnTo>
                <a:lnTo>
                  <a:pt x="1988" y="2"/>
                </a:lnTo>
                <a:lnTo>
                  <a:pt x="1989" y="3"/>
                </a:lnTo>
                <a:lnTo>
                  <a:pt x="1989" y="1"/>
                </a:lnTo>
                <a:lnTo>
                  <a:pt x="1990" y="4"/>
                </a:lnTo>
                <a:lnTo>
                  <a:pt x="1990" y="4"/>
                </a:lnTo>
                <a:lnTo>
                  <a:pt x="1990" y="3"/>
                </a:lnTo>
                <a:lnTo>
                  <a:pt x="1991" y="3"/>
                </a:lnTo>
                <a:lnTo>
                  <a:pt x="1991" y="4"/>
                </a:lnTo>
                <a:lnTo>
                  <a:pt x="1991" y="1"/>
                </a:lnTo>
                <a:lnTo>
                  <a:pt x="1992" y="4"/>
                </a:lnTo>
                <a:lnTo>
                  <a:pt x="1992" y="4"/>
                </a:lnTo>
                <a:lnTo>
                  <a:pt x="1992" y="4"/>
                </a:lnTo>
                <a:lnTo>
                  <a:pt x="1993" y="4"/>
                </a:lnTo>
                <a:lnTo>
                  <a:pt x="1993" y="2"/>
                </a:lnTo>
                <a:lnTo>
                  <a:pt x="1994" y="4"/>
                </a:lnTo>
                <a:lnTo>
                  <a:pt x="1994" y="4"/>
                </a:lnTo>
                <a:lnTo>
                  <a:pt x="1994" y="4"/>
                </a:lnTo>
                <a:lnTo>
                  <a:pt x="1996" y="3"/>
                </a:lnTo>
                <a:lnTo>
                  <a:pt x="1996" y="3"/>
                </a:lnTo>
                <a:lnTo>
                  <a:pt x="1996" y="3"/>
                </a:lnTo>
                <a:lnTo>
                  <a:pt x="1997" y="4"/>
                </a:lnTo>
                <a:lnTo>
                  <a:pt x="1997" y="1"/>
                </a:lnTo>
                <a:lnTo>
                  <a:pt x="1997" y="4"/>
                </a:lnTo>
                <a:lnTo>
                  <a:pt x="1998" y="2"/>
                </a:lnTo>
                <a:lnTo>
                  <a:pt x="1998" y="3"/>
                </a:lnTo>
                <a:lnTo>
                  <a:pt x="1999" y="4"/>
                </a:lnTo>
                <a:lnTo>
                  <a:pt x="1999" y="1"/>
                </a:lnTo>
                <a:lnTo>
                  <a:pt x="1999" y="2"/>
                </a:lnTo>
                <a:lnTo>
                  <a:pt x="2000" y="3"/>
                </a:lnTo>
                <a:lnTo>
                  <a:pt x="2000" y="4"/>
                </a:lnTo>
                <a:lnTo>
                  <a:pt x="2000" y="3"/>
                </a:lnTo>
                <a:lnTo>
                  <a:pt x="2001" y="2"/>
                </a:lnTo>
                <a:lnTo>
                  <a:pt x="2001" y="3"/>
                </a:lnTo>
                <a:lnTo>
                  <a:pt x="2001" y="2"/>
                </a:lnTo>
                <a:lnTo>
                  <a:pt x="2002" y="2"/>
                </a:lnTo>
                <a:lnTo>
                  <a:pt x="2002" y="2"/>
                </a:lnTo>
                <a:lnTo>
                  <a:pt x="2003" y="3"/>
                </a:lnTo>
                <a:lnTo>
                  <a:pt x="2003" y="2"/>
                </a:lnTo>
                <a:lnTo>
                  <a:pt x="2003" y="2"/>
                </a:lnTo>
                <a:lnTo>
                  <a:pt x="2005" y="3"/>
                </a:lnTo>
                <a:lnTo>
                  <a:pt x="2005" y="1"/>
                </a:lnTo>
                <a:lnTo>
                  <a:pt x="2005" y="3"/>
                </a:lnTo>
                <a:lnTo>
                  <a:pt x="2006" y="4"/>
                </a:lnTo>
                <a:lnTo>
                  <a:pt x="2006" y="4"/>
                </a:lnTo>
                <a:lnTo>
                  <a:pt x="2006" y="3"/>
                </a:lnTo>
                <a:lnTo>
                  <a:pt x="2007" y="1"/>
                </a:lnTo>
                <a:lnTo>
                  <a:pt x="2007" y="1"/>
                </a:lnTo>
                <a:lnTo>
                  <a:pt x="2008" y="2"/>
                </a:lnTo>
                <a:lnTo>
                  <a:pt x="2008" y="1"/>
                </a:lnTo>
                <a:lnTo>
                  <a:pt x="2008" y="1"/>
                </a:lnTo>
                <a:lnTo>
                  <a:pt x="2009" y="3"/>
                </a:lnTo>
                <a:lnTo>
                  <a:pt x="2009" y="2"/>
                </a:lnTo>
                <a:lnTo>
                  <a:pt x="2009" y="4"/>
                </a:lnTo>
                <a:lnTo>
                  <a:pt x="2010" y="2"/>
                </a:lnTo>
                <a:lnTo>
                  <a:pt x="2010" y="4"/>
                </a:lnTo>
                <a:lnTo>
                  <a:pt x="2010" y="4"/>
                </a:lnTo>
                <a:lnTo>
                  <a:pt x="2011" y="4"/>
                </a:lnTo>
                <a:lnTo>
                  <a:pt x="2011" y="4"/>
                </a:lnTo>
                <a:lnTo>
                  <a:pt x="2012" y="6"/>
                </a:lnTo>
                <a:lnTo>
                  <a:pt x="2012" y="4"/>
                </a:lnTo>
                <a:lnTo>
                  <a:pt x="2012" y="3"/>
                </a:lnTo>
                <a:lnTo>
                  <a:pt x="2014" y="3"/>
                </a:lnTo>
                <a:lnTo>
                  <a:pt x="2014" y="3"/>
                </a:lnTo>
                <a:lnTo>
                  <a:pt x="2014" y="2"/>
                </a:lnTo>
                <a:lnTo>
                  <a:pt x="2015" y="2"/>
                </a:lnTo>
                <a:lnTo>
                  <a:pt x="2015" y="4"/>
                </a:lnTo>
                <a:lnTo>
                  <a:pt x="2015" y="2"/>
                </a:lnTo>
                <a:lnTo>
                  <a:pt x="2016" y="2"/>
                </a:lnTo>
                <a:lnTo>
                  <a:pt x="2016" y="1"/>
                </a:lnTo>
                <a:lnTo>
                  <a:pt x="2017" y="3"/>
                </a:lnTo>
                <a:lnTo>
                  <a:pt x="2017" y="3"/>
                </a:lnTo>
                <a:lnTo>
                  <a:pt x="2017" y="2"/>
                </a:lnTo>
                <a:lnTo>
                  <a:pt x="2018" y="2"/>
                </a:lnTo>
                <a:lnTo>
                  <a:pt x="2018" y="3"/>
                </a:lnTo>
                <a:lnTo>
                  <a:pt x="2018" y="4"/>
                </a:lnTo>
                <a:lnTo>
                  <a:pt x="2019" y="3"/>
                </a:lnTo>
                <a:lnTo>
                  <a:pt x="2019" y="3"/>
                </a:lnTo>
                <a:lnTo>
                  <a:pt x="2019" y="3"/>
                </a:lnTo>
                <a:lnTo>
                  <a:pt x="2020" y="3"/>
                </a:lnTo>
                <a:lnTo>
                  <a:pt x="2020" y="2"/>
                </a:lnTo>
                <a:lnTo>
                  <a:pt x="2021" y="2"/>
                </a:lnTo>
                <a:lnTo>
                  <a:pt x="2021" y="3"/>
                </a:lnTo>
                <a:lnTo>
                  <a:pt x="2021" y="2"/>
                </a:lnTo>
                <a:lnTo>
                  <a:pt x="2023" y="4"/>
                </a:lnTo>
                <a:lnTo>
                  <a:pt x="2023" y="4"/>
                </a:lnTo>
                <a:lnTo>
                  <a:pt x="2023" y="2"/>
                </a:lnTo>
                <a:lnTo>
                  <a:pt x="2024" y="3"/>
                </a:lnTo>
                <a:lnTo>
                  <a:pt x="2024" y="3"/>
                </a:lnTo>
                <a:lnTo>
                  <a:pt x="2024" y="2"/>
                </a:lnTo>
                <a:lnTo>
                  <a:pt x="2025" y="3"/>
                </a:lnTo>
                <a:lnTo>
                  <a:pt x="2025" y="2"/>
                </a:lnTo>
                <a:lnTo>
                  <a:pt x="2026" y="4"/>
                </a:lnTo>
                <a:lnTo>
                  <a:pt x="2026" y="3"/>
                </a:lnTo>
                <a:lnTo>
                  <a:pt x="2026" y="4"/>
                </a:lnTo>
                <a:lnTo>
                  <a:pt x="2027" y="3"/>
                </a:lnTo>
                <a:lnTo>
                  <a:pt x="2027" y="4"/>
                </a:lnTo>
                <a:lnTo>
                  <a:pt x="2027" y="2"/>
                </a:lnTo>
                <a:lnTo>
                  <a:pt x="2028" y="3"/>
                </a:lnTo>
                <a:lnTo>
                  <a:pt x="2028" y="1"/>
                </a:lnTo>
                <a:lnTo>
                  <a:pt x="2029" y="2"/>
                </a:lnTo>
                <a:lnTo>
                  <a:pt x="2029" y="3"/>
                </a:lnTo>
                <a:lnTo>
                  <a:pt x="2029" y="2"/>
                </a:lnTo>
                <a:lnTo>
                  <a:pt x="2030" y="3"/>
                </a:lnTo>
                <a:lnTo>
                  <a:pt x="2030" y="2"/>
                </a:lnTo>
                <a:lnTo>
                  <a:pt x="2030" y="2"/>
                </a:lnTo>
                <a:lnTo>
                  <a:pt x="2032" y="2"/>
                </a:lnTo>
                <a:lnTo>
                  <a:pt x="2032" y="4"/>
                </a:lnTo>
                <a:lnTo>
                  <a:pt x="2032" y="2"/>
                </a:lnTo>
                <a:lnTo>
                  <a:pt x="2033" y="3"/>
                </a:lnTo>
                <a:lnTo>
                  <a:pt x="2033" y="4"/>
                </a:lnTo>
                <a:lnTo>
                  <a:pt x="2034" y="4"/>
                </a:lnTo>
                <a:lnTo>
                  <a:pt x="2034" y="4"/>
                </a:lnTo>
                <a:lnTo>
                  <a:pt x="2034" y="2"/>
                </a:lnTo>
                <a:lnTo>
                  <a:pt x="2035" y="3"/>
                </a:lnTo>
                <a:lnTo>
                  <a:pt x="2035" y="3"/>
                </a:lnTo>
                <a:lnTo>
                  <a:pt x="2035" y="3"/>
                </a:lnTo>
                <a:lnTo>
                  <a:pt x="2036" y="3"/>
                </a:lnTo>
                <a:lnTo>
                  <a:pt x="2036" y="2"/>
                </a:lnTo>
                <a:lnTo>
                  <a:pt x="2036" y="2"/>
                </a:lnTo>
                <a:lnTo>
                  <a:pt x="2037" y="2"/>
                </a:lnTo>
                <a:lnTo>
                  <a:pt x="2037" y="3"/>
                </a:lnTo>
                <a:lnTo>
                  <a:pt x="2038" y="3"/>
                </a:lnTo>
                <a:lnTo>
                  <a:pt x="2038" y="3"/>
                </a:lnTo>
                <a:lnTo>
                  <a:pt x="2038" y="2"/>
                </a:lnTo>
                <a:lnTo>
                  <a:pt x="2039" y="3"/>
                </a:lnTo>
                <a:lnTo>
                  <a:pt x="2039" y="4"/>
                </a:lnTo>
                <a:lnTo>
                  <a:pt x="2039" y="4"/>
                </a:lnTo>
                <a:lnTo>
                  <a:pt x="2041" y="4"/>
                </a:lnTo>
                <a:lnTo>
                  <a:pt x="2041" y="4"/>
                </a:lnTo>
                <a:lnTo>
                  <a:pt x="2041" y="3"/>
                </a:lnTo>
                <a:lnTo>
                  <a:pt x="2042" y="4"/>
                </a:lnTo>
                <a:lnTo>
                  <a:pt x="2042" y="4"/>
                </a:lnTo>
                <a:lnTo>
                  <a:pt x="2043" y="3"/>
                </a:lnTo>
                <a:lnTo>
                  <a:pt x="2043" y="4"/>
                </a:lnTo>
                <a:lnTo>
                  <a:pt x="2043" y="2"/>
                </a:lnTo>
                <a:lnTo>
                  <a:pt x="2044" y="4"/>
                </a:lnTo>
                <a:lnTo>
                  <a:pt x="2044" y="3"/>
                </a:lnTo>
                <a:lnTo>
                  <a:pt x="2044" y="3"/>
                </a:lnTo>
                <a:lnTo>
                  <a:pt x="2045" y="4"/>
                </a:lnTo>
                <a:lnTo>
                  <a:pt x="2045" y="4"/>
                </a:lnTo>
                <a:lnTo>
                  <a:pt x="2045" y="3"/>
                </a:lnTo>
                <a:lnTo>
                  <a:pt x="2046" y="4"/>
                </a:lnTo>
                <a:lnTo>
                  <a:pt x="2046" y="4"/>
                </a:lnTo>
                <a:lnTo>
                  <a:pt x="2047" y="4"/>
                </a:lnTo>
                <a:lnTo>
                  <a:pt x="2047" y="3"/>
                </a:lnTo>
                <a:lnTo>
                  <a:pt x="2047" y="4"/>
                </a:lnTo>
                <a:lnTo>
                  <a:pt x="2048" y="4"/>
                </a:lnTo>
                <a:lnTo>
                  <a:pt x="2048" y="4"/>
                </a:lnTo>
                <a:lnTo>
                  <a:pt x="2048" y="4"/>
                </a:lnTo>
                <a:lnTo>
                  <a:pt x="2050" y="4"/>
                </a:lnTo>
                <a:lnTo>
                  <a:pt x="2050" y="6"/>
                </a:lnTo>
                <a:lnTo>
                  <a:pt x="2050" y="4"/>
                </a:lnTo>
                <a:lnTo>
                  <a:pt x="2051" y="3"/>
                </a:lnTo>
                <a:lnTo>
                  <a:pt x="2051" y="2"/>
                </a:lnTo>
                <a:lnTo>
                  <a:pt x="2052" y="4"/>
                </a:lnTo>
                <a:lnTo>
                  <a:pt x="2052" y="4"/>
                </a:lnTo>
                <a:lnTo>
                  <a:pt x="2052" y="4"/>
                </a:lnTo>
                <a:lnTo>
                  <a:pt x="2053" y="3"/>
                </a:lnTo>
                <a:lnTo>
                  <a:pt x="2053" y="2"/>
                </a:lnTo>
                <a:lnTo>
                  <a:pt x="2053" y="1"/>
                </a:lnTo>
                <a:lnTo>
                  <a:pt x="2054" y="3"/>
                </a:lnTo>
                <a:lnTo>
                  <a:pt x="2054" y="4"/>
                </a:lnTo>
                <a:lnTo>
                  <a:pt x="2054" y="3"/>
                </a:lnTo>
                <a:lnTo>
                  <a:pt x="2055" y="4"/>
                </a:lnTo>
                <a:lnTo>
                  <a:pt x="2055" y="4"/>
                </a:lnTo>
                <a:lnTo>
                  <a:pt x="2056" y="1"/>
                </a:lnTo>
                <a:lnTo>
                  <a:pt x="2056" y="4"/>
                </a:lnTo>
                <a:lnTo>
                  <a:pt x="2056" y="4"/>
                </a:lnTo>
                <a:lnTo>
                  <a:pt x="2057" y="3"/>
                </a:lnTo>
                <a:lnTo>
                  <a:pt x="2057" y="2"/>
                </a:lnTo>
                <a:lnTo>
                  <a:pt x="2057" y="2"/>
                </a:lnTo>
                <a:lnTo>
                  <a:pt x="2059" y="2"/>
                </a:lnTo>
                <a:lnTo>
                  <a:pt x="2059" y="1"/>
                </a:lnTo>
                <a:lnTo>
                  <a:pt x="2059" y="3"/>
                </a:lnTo>
                <a:lnTo>
                  <a:pt x="2060" y="2"/>
                </a:lnTo>
                <a:lnTo>
                  <a:pt x="2060" y="4"/>
                </a:lnTo>
                <a:lnTo>
                  <a:pt x="2061" y="4"/>
                </a:lnTo>
                <a:lnTo>
                  <a:pt x="2061" y="2"/>
                </a:lnTo>
                <a:lnTo>
                  <a:pt x="2061" y="2"/>
                </a:lnTo>
                <a:lnTo>
                  <a:pt x="2062" y="2"/>
                </a:lnTo>
                <a:lnTo>
                  <a:pt x="2062" y="3"/>
                </a:lnTo>
                <a:lnTo>
                  <a:pt x="2062" y="3"/>
                </a:lnTo>
                <a:lnTo>
                  <a:pt x="2063" y="4"/>
                </a:lnTo>
                <a:lnTo>
                  <a:pt x="2063" y="3"/>
                </a:lnTo>
                <a:lnTo>
                  <a:pt x="2063" y="4"/>
                </a:lnTo>
                <a:lnTo>
                  <a:pt x="2064" y="2"/>
                </a:lnTo>
                <a:lnTo>
                  <a:pt x="2064" y="3"/>
                </a:lnTo>
                <a:lnTo>
                  <a:pt x="2065" y="1"/>
                </a:lnTo>
                <a:lnTo>
                  <a:pt x="2065" y="2"/>
                </a:lnTo>
                <a:lnTo>
                  <a:pt x="2065" y="4"/>
                </a:lnTo>
                <a:lnTo>
                  <a:pt x="2066" y="4"/>
                </a:lnTo>
                <a:lnTo>
                  <a:pt x="2066" y="4"/>
                </a:lnTo>
                <a:lnTo>
                  <a:pt x="2066" y="3"/>
                </a:lnTo>
                <a:lnTo>
                  <a:pt x="2068" y="4"/>
                </a:lnTo>
                <a:lnTo>
                  <a:pt x="2068" y="4"/>
                </a:lnTo>
                <a:lnTo>
                  <a:pt x="2068" y="4"/>
                </a:lnTo>
                <a:lnTo>
                  <a:pt x="2069" y="2"/>
                </a:lnTo>
                <a:lnTo>
                  <a:pt x="2069" y="3"/>
                </a:lnTo>
                <a:lnTo>
                  <a:pt x="2070" y="4"/>
                </a:lnTo>
                <a:lnTo>
                  <a:pt x="2070" y="3"/>
                </a:lnTo>
                <a:lnTo>
                  <a:pt x="2070" y="4"/>
                </a:lnTo>
                <a:lnTo>
                  <a:pt x="2071" y="4"/>
                </a:lnTo>
                <a:lnTo>
                  <a:pt x="2071" y="3"/>
                </a:lnTo>
                <a:lnTo>
                  <a:pt x="2071" y="3"/>
                </a:lnTo>
                <a:lnTo>
                  <a:pt x="2072" y="4"/>
                </a:lnTo>
                <a:lnTo>
                  <a:pt x="2072" y="4"/>
                </a:lnTo>
                <a:lnTo>
                  <a:pt x="2073" y="4"/>
                </a:lnTo>
                <a:lnTo>
                  <a:pt x="2073" y="4"/>
                </a:lnTo>
                <a:lnTo>
                  <a:pt x="2073" y="2"/>
                </a:lnTo>
                <a:lnTo>
                  <a:pt x="2074" y="3"/>
                </a:lnTo>
                <a:lnTo>
                  <a:pt x="2074" y="3"/>
                </a:lnTo>
                <a:lnTo>
                  <a:pt x="2074" y="3"/>
                </a:lnTo>
                <a:lnTo>
                  <a:pt x="2075" y="2"/>
                </a:lnTo>
                <a:lnTo>
                  <a:pt x="2075" y="2"/>
                </a:lnTo>
                <a:lnTo>
                  <a:pt x="2075" y="2"/>
                </a:lnTo>
                <a:lnTo>
                  <a:pt x="2077" y="4"/>
                </a:lnTo>
                <a:lnTo>
                  <a:pt x="2077" y="2"/>
                </a:lnTo>
                <a:lnTo>
                  <a:pt x="2078" y="2"/>
                </a:lnTo>
                <a:lnTo>
                  <a:pt x="2078" y="3"/>
                </a:lnTo>
                <a:lnTo>
                  <a:pt x="2078" y="2"/>
                </a:lnTo>
                <a:lnTo>
                  <a:pt x="2079" y="3"/>
                </a:lnTo>
                <a:lnTo>
                  <a:pt x="2079" y="1"/>
                </a:lnTo>
                <a:lnTo>
                  <a:pt x="2079" y="2"/>
                </a:lnTo>
                <a:lnTo>
                  <a:pt x="2080" y="4"/>
                </a:lnTo>
                <a:lnTo>
                  <a:pt x="2080" y="4"/>
                </a:lnTo>
                <a:lnTo>
                  <a:pt x="2080" y="4"/>
                </a:lnTo>
                <a:lnTo>
                  <a:pt x="2081" y="3"/>
                </a:lnTo>
                <a:lnTo>
                  <a:pt x="2081" y="2"/>
                </a:lnTo>
                <a:lnTo>
                  <a:pt x="2082" y="3"/>
                </a:lnTo>
                <a:lnTo>
                  <a:pt x="2082" y="3"/>
                </a:lnTo>
                <a:lnTo>
                  <a:pt x="2082" y="3"/>
                </a:lnTo>
                <a:lnTo>
                  <a:pt x="2083" y="4"/>
                </a:lnTo>
                <a:lnTo>
                  <a:pt x="2083" y="1"/>
                </a:lnTo>
                <a:lnTo>
                  <a:pt x="2083" y="4"/>
                </a:lnTo>
                <a:lnTo>
                  <a:pt x="2084" y="2"/>
                </a:lnTo>
                <a:lnTo>
                  <a:pt x="2084" y="4"/>
                </a:lnTo>
                <a:lnTo>
                  <a:pt x="2084" y="4"/>
                </a:lnTo>
                <a:lnTo>
                  <a:pt x="2086" y="4"/>
                </a:lnTo>
                <a:lnTo>
                  <a:pt x="2086" y="4"/>
                </a:lnTo>
                <a:lnTo>
                  <a:pt x="2087" y="4"/>
                </a:lnTo>
                <a:lnTo>
                  <a:pt x="2087" y="3"/>
                </a:lnTo>
                <a:lnTo>
                  <a:pt x="2087" y="4"/>
                </a:lnTo>
                <a:lnTo>
                  <a:pt x="2088" y="3"/>
                </a:lnTo>
                <a:lnTo>
                  <a:pt x="2088" y="4"/>
                </a:lnTo>
                <a:lnTo>
                  <a:pt x="2088" y="2"/>
                </a:lnTo>
                <a:lnTo>
                  <a:pt x="2089" y="2"/>
                </a:lnTo>
                <a:lnTo>
                  <a:pt x="2089" y="2"/>
                </a:lnTo>
                <a:lnTo>
                  <a:pt x="2089" y="4"/>
                </a:lnTo>
                <a:lnTo>
                  <a:pt x="2090" y="3"/>
                </a:lnTo>
                <a:lnTo>
                  <a:pt x="2090" y="4"/>
                </a:lnTo>
                <a:lnTo>
                  <a:pt x="2091" y="3"/>
                </a:lnTo>
                <a:lnTo>
                  <a:pt x="2091" y="3"/>
                </a:lnTo>
                <a:lnTo>
                  <a:pt x="2091" y="4"/>
                </a:lnTo>
                <a:lnTo>
                  <a:pt x="2092" y="3"/>
                </a:lnTo>
                <a:lnTo>
                  <a:pt x="2092" y="4"/>
                </a:lnTo>
                <a:lnTo>
                  <a:pt x="2092" y="2"/>
                </a:lnTo>
                <a:lnTo>
                  <a:pt x="2093" y="4"/>
                </a:lnTo>
                <a:lnTo>
                  <a:pt x="2093" y="4"/>
                </a:lnTo>
                <a:lnTo>
                  <a:pt x="2093" y="4"/>
                </a:lnTo>
                <a:lnTo>
                  <a:pt x="2095" y="4"/>
                </a:lnTo>
                <a:lnTo>
                  <a:pt x="2095" y="4"/>
                </a:lnTo>
                <a:lnTo>
                  <a:pt x="2096" y="2"/>
                </a:lnTo>
                <a:lnTo>
                  <a:pt x="2096" y="2"/>
                </a:lnTo>
                <a:lnTo>
                  <a:pt x="2096" y="2"/>
                </a:lnTo>
                <a:lnTo>
                  <a:pt x="2097" y="3"/>
                </a:lnTo>
                <a:lnTo>
                  <a:pt x="2097" y="2"/>
                </a:lnTo>
                <a:lnTo>
                  <a:pt x="2097" y="2"/>
                </a:lnTo>
                <a:lnTo>
                  <a:pt x="2098" y="3"/>
                </a:lnTo>
                <a:lnTo>
                  <a:pt x="2098" y="2"/>
                </a:lnTo>
                <a:lnTo>
                  <a:pt x="2098" y="3"/>
                </a:lnTo>
                <a:lnTo>
                  <a:pt x="2099" y="2"/>
                </a:lnTo>
                <a:lnTo>
                  <a:pt x="2099" y="2"/>
                </a:lnTo>
                <a:lnTo>
                  <a:pt x="2100" y="4"/>
                </a:lnTo>
                <a:lnTo>
                  <a:pt x="2100" y="4"/>
                </a:lnTo>
                <a:lnTo>
                  <a:pt x="2100" y="3"/>
                </a:lnTo>
                <a:lnTo>
                  <a:pt x="2101" y="3"/>
                </a:lnTo>
                <a:lnTo>
                  <a:pt x="2101" y="3"/>
                </a:lnTo>
                <a:lnTo>
                  <a:pt x="2101" y="1"/>
                </a:lnTo>
                <a:lnTo>
                  <a:pt x="2102" y="4"/>
                </a:lnTo>
                <a:lnTo>
                  <a:pt x="2102" y="2"/>
                </a:lnTo>
                <a:lnTo>
                  <a:pt x="2102" y="4"/>
                </a:lnTo>
                <a:lnTo>
                  <a:pt x="2104" y="3"/>
                </a:lnTo>
                <a:lnTo>
                  <a:pt x="2104" y="4"/>
                </a:lnTo>
                <a:lnTo>
                  <a:pt x="2105" y="1"/>
                </a:lnTo>
                <a:lnTo>
                  <a:pt x="2105" y="2"/>
                </a:lnTo>
                <a:lnTo>
                  <a:pt x="2105" y="3"/>
                </a:lnTo>
                <a:lnTo>
                  <a:pt x="2106" y="3"/>
                </a:lnTo>
                <a:lnTo>
                  <a:pt x="2106" y="3"/>
                </a:lnTo>
                <a:lnTo>
                  <a:pt x="2106" y="3"/>
                </a:lnTo>
                <a:lnTo>
                  <a:pt x="2107" y="3"/>
                </a:lnTo>
                <a:lnTo>
                  <a:pt x="2107" y="3"/>
                </a:lnTo>
                <a:lnTo>
                  <a:pt x="2107" y="1"/>
                </a:lnTo>
                <a:lnTo>
                  <a:pt x="2108" y="3"/>
                </a:lnTo>
                <a:lnTo>
                  <a:pt x="2108" y="3"/>
                </a:lnTo>
                <a:lnTo>
                  <a:pt x="2109" y="3"/>
                </a:lnTo>
                <a:lnTo>
                  <a:pt x="2109" y="2"/>
                </a:lnTo>
                <a:lnTo>
                  <a:pt x="2109" y="4"/>
                </a:lnTo>
                <a:lnTo>
                  <a:pt x="2110" y="3"/>
                </a:lnTo>
                <a:lnTo>
                  <a:pt x="2110" y="3"/>
                </a:lnTo>
                <a:lnTo>
                  <a:pt x="2110" y="3"/>
                </a:lnTo>
                <a:lnTo>
                  <a:pt x="2111" y="3"/>
                </a:lnTo>
                <a:lnTo>
                  <a:pt x="2111" y="3"/>
                </a:lnTo>
                <a:lnTo>
                  <a:pt x="2111" y="3"/>
                </a:lnTo>
                <a:lnTo>
                  <a:pt x="2113" y="3"/>
                </a:lnTo>
                <a:lnTo>
                  <a:pt x="2113" y="4"/>
                </a:lnTo>
                <a:lnTo>
                  <a:pt x="2114" y="1"/>
                </a:lnTo>
                <a:lnTo>
                  <a:pt x="2114" y="1"/>
                </a:lnTo>
                <a:lnTo>
                  <a:pt x="2114" y="2"/>
                </a:lnTo>
                <a:lnTo>
                  <a:pt x="2115" y="2"/>
                </a:lnTo>
                <a:lnTo>
                  <a:pt x="2115" y="4"/>
                </a:lnTo>
                <a:lnTo>
                  <a:pt x="2115" y="4"/>
                </a:lnTo>
                <a:lnTo>
                  <a:pt x="2116" y="4"/>
                </a:lnTo>
                <a:lnTo>
                  <a:pt x="2116" y="3"/>
                </a:lnTo>
                <a:lnTo>
                  <a:pt x="2117" y="2"/>
                </a:lnTo>
                <a:lnTo>
                  <a:pt x="2117" y="4"/>
                </a:lnTo>
                <a:lnTo>
                  <a:pt x="2117" y="3"/>
                </a:lnTo>
                <a:lnTo>
                  <a:pt x="2118" y="1"/>
                </a:lnTo>
                <a:lnTo>
                  <a:pt x="2118" y="2"/>
                </a:lnTo>
                <a:lnTo>
                  <a:pt x="2118" y="3"/>
                </a:lnTo>
                <a:lnTo>
                  <a:pt x="2119" y="3"/>
                </a:lnTo>
                <a:lnTo>
                  <a:pt x="2119" y="4"/>
                </a:lnTo>
                <a:lnTo>
                  <a:pt x="2119" y="4"/>
                </a:lnTo>
                <a:lnTo>
                  <a:pt x="2120" y="2"/>
                </a:lnTo>
                <a:lnTo>
                  <a:pt x="2120" y="4"/>
                </a:lnTo>
                <a:lnTo>
                  <a:pt x="2122" y="3"/>
                </a:lnTo>
                <a:lnTo>
                  <a:pt x="2122" y="4"/>
                </a:lnTo>
                <a:lnTo>
                  <a:pt x="2122" y="4"/>
                </a:lnTo>
                <a:lnTo>
                  <a:pt x="2123" y="3"/>
                </a:lnTo>
                <a:lnTo>
                  <a:pt x="2123" y="3"/>
                </a:lnTo>
                <a:lnTo>
                  <a:pt x="2123" y="3"/>
                </a:lnTo>
                <a:lnTo>
                  <a:pt x="2124" y="4"/>
                </a:lnTo>
                <a:lnTo>
                  <a:pt x="2124" y="3"/>
                </a:lnTo>
                <a:lnTo>
                  <a:pt x="2124" y="3"/>
                </a:lnTo>
                <a:lnTo>
                  <a:pt x="2125" y="4"/>
                </a:lnTo>
                <a:lnTo>
                  <a:pt x="2125" y="3"/>
                </a:lnTo>
                <a:lnTo>
                  <a:pt x="2126" y="3"/>
                </a:lnTo>
                <a:lnTo>
                  <a:pt x="2126" y="4"/>
                </a:lnTo>
                <a:lnTo>
                  <a:pt x="2126" y="3"/>
                </a:lnTo>
                <a:lnTo>
                  <a:pt x="2127" y="4"/>
                </a:lnTo>
                <a:lnTo>
                  <a:pt x="2127" y="4"/>
                </a:lnTo>
                <a:lnTo>
                  <a:pt x="2127" y="3"/>
                </a:lnTo>
                <a:lnTo>
                  <a:pt x="2128" y="3"/>
                </a:lnTo>
                <a:lnTo>
                  <a:pt x="2128" y="3"/>
                </a:lnTo>
                <a:lnTo>
                  <a:pt x="2128" y="2"/>
                </a:lnTo>
                <a:lnTo>
                  <a:pt x="2129" y="4"/>
                </a:lnTo>
                <a:lnTo>
                  <a:pt x="2129" y="3"/>
                </a:lnTo>
                <a:lnTo>
                  <a:pt x="2131" y="4"/>
                </a:lnTo>
                <a:lnTo>
                  <a:pt x="2131" y="4"/>
                </a:lnTo>
                <a:lnTo>
                  <a:pt x="2131" y="4"/>
                </a:lnTo>
                <a:lnTo>
                  <a:pt x="2132" y="4"/>
                </a:lnTo>
                <a:lnTo>
                  <a:pt x="2132" y="2"/>
                </a:lnTo>
                <a:lnTo>
                  <a:pt x="2132" y="4"/>
                </a:lnTo>
                <a:lnTo>
                  <a:pt x="2133" y="4"/>
                </a:lnTo>
                <a:lnTo>
                  <a:pt x="2133" y="3"/>
                </a:lnTo>
                <a:lnTo>
                  <a:pt x="2133" y="4"/>
                </a:lnTo>
                <a:lnTo>
                  <a:pt x="2134" y="3"/>
                </a:lnTo>
                <a:lnTo>
                  <a:pt x="2134" y="2"/>
                </a:lnTo>
                <a:lnTo>
                  <a:pt x="2135" y="3"/>
                </a:lnTo>
                <a:lnTo>
                  <a:pt x="2135" y="1"/>
                </a:lnTo>
                <a:lnTo>
                  <a:pt x="2135" y="1"/>
                </a:lnTo>
                <a:lnTo>
                  <a:pt x="2136" y="3"/>
                </a:lnTo>
                <a:lnTo>
                  <a:pt x="2136" y="4"/>
                </a:lnTo>
                <a:lnTo>
                  <a:pt x="2136" y="2"/>
                </a:lnTo>
                <a:lnTo>
                  <a:pt x="2137" y="3"/>
                </a:lnTo>
                <a:lnTo>
                  <a:pt x="2137" y="3"/>
                </a:lnTo>
                <a:lnTo>
                  <a:pt x="2137" y="2"/>
                </a:lnTo>
                <a:lnTo>
                  <a:pt x="2138" y="4"/>
                </a:lnTo>
                <a:lnTo>
                  <a:pt x="2138" y="3"/>
                </a:lnTo>
                <a:lnTo>
                  <a:pt x="2140" y="4"/>
                </a:lnTo>
                <a:lnTo>
                  <a:pt x="2140" y="2"/>
                </a:lnTo>
                <a:lnTo>
                  <a:pt x="2140" y="3"/>
                </a:lnTo>
                <a:lnTo>
                  <a:pt x="2141" y="2"/>
                </a:lnTo>
                <a:lnTo>
                  <a:pt x="2141" y="3"/>
                </a:lnTo>
                <a:lnTo>
                  <a:pt x="2141" y="4"/>
                </a:lnTo>
                <a:lnTo>
                  <a:pt x="2142" y="4"/>
                </a:lnTo>
                <a:lnTo>
                  <a:pt x="2142" y="2"/>
                </a:lnTo>
                <a:lnTo>
                  <a:pt x="2142" y="1"/>
                </a:lnTo>
                <a:lnTo>
                  <a:pt x="2143" y="4"/>
                </a:lnTo>
                <a:lnTo>
                  <a:pt x="2143" y="3"/>
                </a:lnTo>
                <a:lnTo>
                  <a:pt x="2144" y="3"/>
                </a:lnTo>
                <a:lnTo>
                  <a:pt x="2144" y="2"/>
                </a:lnTo>
                <a:lnTo>
                  <a:pt x="2144" y="4"/>
                </a:lnTo>
                <a:lnTo>
                  <a:pt x="2145" y="2"/>
                </a:lnTo>
                <a:lnTo>
                  <a:pt x="2145" y="4"/>
                </a:lnTo>
                <a:lnTo>
                  <a:pt x="2145" y="2"/>
                </a:lnTo>
                <a:lnTo>
                  <a:pt x="2146" y="4"/>
                </a:lnTo>
                <a:lnTo>
                  <a:pt x="2146" y="6"/>
                </a:lnTo>
                <a:lnTo>
                  <a:pt x="2146" y="2"/>
                </a:lnTo>
                <a:lnTo>
                  <a:pt x="2147" y="4"/>
                </a:lnTo>
                <a:lnTo>
                  <a:pt x="2147" y="4"/>
                </a:lnTo>
                <a:lnTo>
                  <a:pt x="2149" y="3"/>
                </a:lnTo>
                <a:lnTo>
                  <a:pt x="2149" y="4"/>
                </a:lnTo>
                <a:lnTo>
                  <a:pt x="2149" y="4"/>
                </a:lnTo>
                <a:lnTo>
                  <a:pt x="2150" y="2"/>
                </a:lnTo>
                <a:lnTo>
                  <a:pt x="2150" y="3"/>
                </a:lnTo>
                <a:lnTo>
                  <a:pt x="2150" y="3"/>
                </a:lnTo>
                <a:lnTo>
                  <a:pt x="2151" y="4"/>
                </a:lnTo>
                <a:lnTo>
                  <a:pt x="2151" y="4"/>
                </a:lnTo>
                <a:lnTo>
                  <a:pt x="2151" y="4"/>
                </a:lnTo>
                <a:lnTo>
                  <a:pt x="2152" y="3"/>
                </a:lnTo>
                <a:lnTo>
                  <a:pt x="2152" y="2"/>
                </a:lnTo>
                <a:lnTo>
                  <a:pt x="2153" y="3"/>
                </a:lnTo>
                <a:lnTo>
                  <a:pt x="2153" y="4"/>
                </a:lnTo>
                <a:lnTo>
                  <a:pt x="2153" y="4"/>
                </a:lnTo>
                <a:lnTo>
                  <a:pt x="2154" y="3"/>
                </a:lnTo>
                <a:lnTo>
                  <a:pt x="2154" y="4"/>
                </a:lnTo>
                <a:lnTo>
                  <a:pt x="2154" y="4"/>
                </a:lnTo>
                <a:lnTo>
                  <a:pt x="2155" y="2"/>
                </a:lnTo>
                <a:lnTo>
                  <a:pt x="2155" y="2"/>
                </a:lnTo>
                <a:lnTo>
                  <a:pt x="2155" y="2"/>
                </a:lnTo>
                <a:lnTo>
                  <a:pt x="2156" y="2"/>
                </a:lnTo>
                <a:lnTo>
                  <a:pt x="2156" y="2"/>
                </a:lnTo>
                <a:lnTo>
                  <a:pt x="2158" y="2"/>
                </a:lnTo>
                <a:lnTo>
                  <a:pt x="2158" y="2"/>
                </a:lnTo>
                <a:lnTo>
                  <a:pt x="2158" y="3"/>
                </a:lnTo>
                <a:lnTo>
                  <a:pt x="2159" y="4"/>
                </a:lnTo>
                <a:lnTo>
                  <a:pt x="2159" y="4"/>
                </a:lnTo>
                <a:lnTo>
                  <a:pt x="2159" y="4"/>
                </a:lnTo>
                <a:lnTo>
                  <a:pt x="2160" y="3"/>
                </a:lnTo>
                <a:lnTo>
                  <a:pt x="2160" y="4"/>
                </a:lnTo>
                <a:lnTo>
                  <a:pt x="2161" y="4"/>
                </a:lnTo>
                <a:lnTo>
                  <a:pt x="2161" y="4"/>
                </a:lnTo>
                <a:lnTo>
                  <a:pt x="2161" y="2"/>
                </a:lnTo>
                <a:lnTo>
                  <a:pt x="2162" y="4"/>
                </a:lnTo>
                <a:lnTo>
                  <a:pt x="2162" y="3"/>
                </a:lnTo>
                <a:lnTo>
                  <a:pt x="2162" y="2"/>
                </a:lnTo>
                <a:lnTo>
                  <a:pt x="2163" y="3"/>
                </a:lnTo>
                <a:lnTo>
                  <a:pt x="2163" y="2"/>
                </a:lnTo>
                <a:lnTo>
                  <a:pt x="2163" y="2"/>
                </a:lnTo>
                <a:lnTo>
                  <a:pt x="2164" y="3"/>
                </a:lnTo>
                <a:lnTo>
                  <a:pt x="2164" y="3"/>
                </a:lnTo>
                <a:lnTo>
                  <a:pt x="2165" y="2"/>
                </a:lnTo>
                <a:lnTo>
                  <a:pt x="2165" y="2"/>
                </a:lnTo>
                <a:lnTo>
                  <a:pt x="2165" y="3"/>
                </a:lnTo>
                <a:lnTo>
                  <a:pt x="2167" y="3"/>
                </a:lnTo>
                <a:lnTo>
                  <a:pt x="2167" y="3"/>
                </a:lnTo>
                <a:lnTo>
                  <a:pt x="2167" y="3"/>
                </a:lnTo>
                <a:lnTo>
                  <a:pt x="2168" y="2"/>
                </a:lnTo>
                <a:lnTo>
                  <a:pt x="2168" y="4"/>
                </a:lnTo>
                <a:lnTo>
                  <a:pt x="2168" y="4"/>
                </a:lnTo>
                <a:lnTo>
                  <a:pt x="2169" y="2"/>
                </a:lnTo>
                <a:lnTo>
                  <a:pt x="2169" y="3"/>
                </a:lnTo>
                <a:lnTo>
                  <a:pt x="2170" y="2"/>
                </a:lnTo>
                <a:lnTo>
                  <a:pt x="2170" y="2"/>
                </a:lnTo>
                <a:lnTo>
                  <a:pt x="2170" y="2"/>
                </a:lnTo>
                <a:lnTo>
                  <a:pt x="2171" y="1"/>
                </a:lnTo>
                <a:lnTo>
                  <a:pt x="2171" y="2"/>
                </a:lnTo>
                <a:lnTo>
                  <a:pt x="2171" y="1"/>
                </a:lnTo>
                <a:lnTo>
                  <a:pt x="2172" y="2"/>
                </a:lnTo>
                <a:lnTo>
                  <a:pt x="2172" y="3"/>
                </a:lnTo>
                <a:lnTo>
                  <a:pt x="2172" y="2"/>
                </a:lnTo>
                <a:lnTo>
                  <a:pt x="2173" y="3"/>
                </a:lnTo>
                <a:lnTo>
                  <a:pt x="2173" y="3"/>
                </a:lnTo>
                <a:lnTo>
                  <a:pt x="2174" y="3"/>
                </a:lnTo>
                <a:lnTo>
                  <a:pt x="2174" y="3"/>
                </a:lnTo>
                <a:lnTo>
                  <a:pt x="2174" y="3"/>
                </a:lnTo>
                <a:lnTo>
                  <a:pt x="2176" y="4"/>
                </a:lnTo>
                <a:lnTo>
                  <a:pt x="2176" y="4"/>
                </a:lnTo>
                <a:lnTo>
                  <a:pt x="2176" y="4"/>
                </a:lnTo>
                <a:lnTo>
                  <a:pt x="2177" y="4"/>
                </a:lnTo>
                <a:lnTo>
                  <a:pt x="2177" y="4"/>
                </a:lnTo>
                <a:lnTo>
                  <a:pt x="2177" y="4"/>
                </a:lnTo>
                <a:lnTo>
                  <a:pt x="2178" y="3"/>
                </a:lnTo>
                <a:lnTo>
                  <a:pt x="2178" y="4"/>
                </a:lnTo>
                <a:lnTo>
                  <a:pt x="2179" y="2"/>
                </a:lnTo>
                <a:lnTo>
                  <a:pt x="2179" y="4"/>
                </a:lnTo>
                <a:lnTo>
                  <a:pt x="2179" y="3"/>
                </a:lnTo>
                <a:lnTo>
                  <a:pt x="2180" y="4"/>
                </a:lnTo>
                <a:lnTo>
                  <a:pt x="2180" y="3"/>
                </a:lnTo>
                <a:lnTo>
                  <a:pt x="2180" y="3"/>
                </a:lnTo>
                <a:lnTo>
                  <a:pt x="2181" y="4"/>
                </a:lnTo>
                <a:lnTo>
                  <a:pt x="2181" y="4"/>
                </a:lnTo>
                <a:lnTo>
                  <a:pt x="2181" y="4"/>
                </a:lnTo>
                <a:lnTo>
                  <a:pt x="2182" y="2"/>
                </a:lnTo>
                <a:lnTo>
                  <a:pt x="2182" y="3"/>
                </a:lnTo>
                <a:lnTo>
                  <a:pt x="2183" y="2"/>
                </a:lnTo>
                <a:lnTo>
                  <a:pt x="2183" y="3"/>
                </a:lnTo>
                <a:lnTo>
                  <a:pt x="2183" y="2"/>
                </a:lnTo>
                <a:lnTo>
                  <a:pt x="2185" y="3"/>
                </a:lnTo>
                <a:lnTo>
                  <a:pt x="2185" y="2"/>
                </a:lnTo>
                <a:lnTo>
                  <a:pt x="2185" y="3"/>
                </a:lnTo>
                <a:lnTo>
                  <a:pt x="2186" y="4"/>
                </a:lnTo>
                <a:lnTo>
                  <a:pt x="2186" y="2"/>
                </a:lnTo>
                <a:lnTo>
                  <a:pt x="2186" y="1"/>
                </a:lnTo>
                <a:lnTo>
                  <a:pt x="2187" y="4"/>
                </a:lnTo>
                <a:lnTo>
                  <a:pt x="2187" y="2"/>
                </a:lnTo>
                <a:lnTo>
                  <a:pt x="2188" y="1"/>
                </a:lnTo>
                <a:lnTo>
                  <a:pt x="2188" y="3"/>
                </a:lnTo>
                <a:lnTo>
                  <a:pt x="2188" y="3"/>
                </a:lnTo>
                <a:lnTo>
                  <a:pt x="2189" y="3"/>
                </a:lnTo>
                <a:lnTo>
                  <a:pt x="2189" y="2"/>
                </a:lnTo>
                <a:lnTo>
                  <a:pt x="2189" y="2"/>
                </a:lnTo>
                <a:lnTo>
                  <a:pt x="2190" y="4"/>
                </a:lnTo>
                <a:lnTo>
                  <a:pt x="2190" y="3"/>
                </a:lnTo>
                <a:lnTo>
                  <a:pt x="2190" y="3"/>
                </a:lnTo>
                <a:lnTo>
                  <a:pt x="2191" y="4"/>
                </a:lnTo>
                <a:lnTo>
                  <a:pt x="2191" y="1"/>
                </a:lnTo>
                <a:lnTo>
                  <a:pt x="2192" y="2"/>
                </a:lnTo>
                <a:lnTo>
                  <a:pt x="2192" y="3"/>
                </a:lnTo>
                <a:lnTo>
                  <a:pt x="2192" y="3"/>
                </a:lnTo>
                <a:lnTo>
                  <a:pt x="2194" y="3"/>
                </a:lnTo>
                <a:lnTo>
                  <a:pt x="2194" y="3"/>
                </a:lnTo>
                <a:lnTo>
                  <a:pt x="2194" y="3"/>
                </a:lnTo>
                <a:lnTo>
                  <a:pt x="2195" y="4"/>
                </a:lnTo>
                <a:lnTo>
                  <a:pt x="2195" y="3"/>
                </a:lnTo>
                <a:lnTo>
                  <a:pt x="2195" y="2"/>
                </a:lnTo>
                <a:lnTo>
                  <a:pt x="2196" y="3"/>
                </a:lnTo>
                <a:lnTo>
                  <a:pt x="2196" y="2"/>
                </a:lnTo>
                <a:lnTo>
                  <a:pt x="2197" y="3"/>
                </a:lnTo>
                <a:lnTo>
                  <a:pt x="2197" y="4"/>
                </a:lnTo>
                <a:lnTo>
                  <a:pt x="2197" y="4"/>
                </a:lnTo>
                <a:lnTo>
                  <a:pt x="2198" y="3"/>
                </a:lnTo>
                <a:lnTo>
                  <a:pt x="2198" y="2"/>
                </a:lnTo>
                <a:lnTo>
                  <a:pt x="2198" y="4"/>
                </a:lnTo>
                <a:lnTo>
                  <a:pt x="2199" y="3"/>
                </a:lnTo>
                <a:lnTo>
                  <a:pt x="2199" y="3"/>
                </a:lnTo>
                <a:lnTo>
                  <a:pt x="2200" y="2"/>
                </a:lnTo>
                <a:lnTo>
                  <a:pt x="2200" y="2"/>
                </a:lnTo>
                <a:lnTo>
                  <a:pt x="2200" y="2"/>
                </a:lnTo>
                <a:lnTo>
                  <a:pt x="2201" y="3"/>
                </a:lnTo>
                <a:lnTo>
                  <a:pt x="2201" y="1"/>
                </a:lnTo>
                <a:lnTo>
                  <a:pt x="2201" y="2"/>
                </a:lnTo>
                <a:lnTo>
                  <a:pt x="2203" y="4"/>
                </a:lnTo>
                <a:lnTo>
                  <a:pt x="2203" y="2"/>
                </a:lnTo>
                <a:lnTo>
                  <a:pt x="2203" y="3"/>
                </a:lnTo>
                <a:lnTo>
                  <a:pt x="2204" y="2"/>
                </a:lnTo>
                <a:lnTo>
                  <a:pt x="2204" y="3"/>
                </a:lnTo>
                <a:lnTo>
                  <a:pt x="2205" y="2"/>
                </a:lnTo>
                <a:lnTo>
                  <a:pt x="2205" y="2"/>
                </a:lnTo>
                <a:lnTo>
                  <a:pt x="2205" y="2"/>
                </a:lnTo>
                <a:lnTo>
                  <a:pt x="2206" y="1"/>
                </a:lnTo>
                <a:lnTo>
                  <a:pt x="2206" y="2"/>
                </a:lnTo>
                <a:lnTo>
                  <a:pt x="2206" y="4"/>
                </a:lnTo>
                <a:lnTo>
                  <a:pt x="2207" y="4"/>
                </a:lnTo>
                <a:lnTo>
                  <a:pt x="2207" y="3"/>
                </a:lnTo>
                <a:lnTo>
                  <a:pt x="2207" y="3"/>
                </a:lnTo>
                <a:lnTo>
                  <a:pt x="2208" y="2"/>
                </a:lnTo>
                <a:lnTo>
                  <a:pt x="2208" y="4"/>
                </a:lnTo>
                <a:lnTo>
                  <a:pt x="2209" y="3"/>
                </a:lnTo>
                <a:lnTo>
                  <a:pt x="2209" y="3"/>
                </a:lnTo>
                <a:lnTo>
                  <a:pt x="2209" y="2"/>
                </a:lnTo>
                <a:lnTo>
                  <a:pt x="2210" y="3"/>
                </a:lnTo>
                <a:lnTo>
                  <a:pt x="2210" y="3"/>
                </a:lnTo>
                <a:lnTo>
                  <a:pt x="2210" y="3"/>
                </a:lnTo>
                <a:lnTo>
                  <a:pt x="2212" y="4"/>
                </a:lnTo>
                <a:lnTo>
                  <a:pt x="2212" y="4"/>
                </a:lnTo>
                <a:lnTo>
                  <a:pt x="2212" y="3"/>
                </a:lnTo>
                <a:lnTo>
                  <a:pt x="2213" y="6"/>
                </a:lnTo>
                <a:lnTo>
                  <a:pt x="2213" y="3"/>
                </a:lnTo>
                <a:lnTo>
                  <a:pt x="2214" y="4"/>
                </a:lnTo>
                <a:lnTo>
                  <a:pt x="2214" y="4"/>
                </a:lnTo>
                <a:lnTo>
                  <a:pt x="2214" y="4"/>
                </a:lnTo>
                <a:lnTo>
                  <a:pt x="2215" y="3"/>
                </a:lnTo>
                <a:lnTo>
                  <a:pt x="2215" y="2"/>
                </a:lnTo>
                <a:lnTo>
                  <a:pt x="2215" y="4"/>
                </a:lnTo>
                <a:lnTo>
                  <a:pt x="2216" y="3"/>
                </a:lnTo>
                <a:lnTo>
                  <a:pt x="2216" y="4"/>
                </a:lnTo>
                <a:lnTo>
                  <a:pt x="2216" y="2"/>
                </a:lnTo>
                <a:lnTo>
                  <a:pt x="2217" y="1"/>
                </a:lnTo>
                <a:lnTo>
                  <a:pt x="2217" y="3"/>
                </a:lnTo>
                <a:lnTo>
                  <a:pt x="2218" y="4"/>
                </a:lnTo>
                <a:lnTo>
                  <a:pt x="2218" y="4"/>
                </a:lnTo>
                <a:lnTo>
                  <a:pt x="2218" y="2"/>
                </a:lnTo>
                <a:lnTo>
                  <a:pt x="2219" y="3"/>
                </a:lnTo>
                <a:lnTo>
                  <a:pt x="2219" y="3"/>
                </a:lnTo>
                <a:lnTo>
                  <a:pt x="2219" y="4"/>
                </a:lnTo>
                <a:lnTo>
                  <a:pt x="2221" y="3"/>
                </a:lnTo>
                <a:lnTo>
                  <a:pt x="2221" y="4"/>
                </a:lnTo>
                <a:lnTo>
                  <a:pt x="2221" y="3"/>
                </a:lnTo>
                <a:lnTo>
                  <a:pt x="2222" y="4"/>
                </a:lnTo>
                <a:lnTo>
                  <a:pt x="2222" y="2"/>
                </a:lnTo>
                <a:lnTo>
                  <a:pt x="2223" y="2"/>
                </a:lnTo>
                <a:lnTo>
                  <a:pt x="2223" y="2"/>
                </a:lnTo>
                <a:lnTo>
                  <a:pt x="2223" y="4"/>
                </a:lnTo>
                <a:lnTo>
                  <a:pt x="2224" y="6"/>
                </a:lnTo>
                <a:lnTo>
                  <a:pt x="2224" y="3"/>
                </a:lnTo>
                <a:lnTo>
                  <a:pt x="2224" y="4"/>
                </a:lnTo>
                <a:lnTo>
                  <a:pt x="2225" y="2"/>
                </a:lnTo>
                <a:lnTo>
                  <a:pt x="2225" y="2"/>
                </a:lnTo>
                <a:lnTo>
                  <a:pt x="2225" y="4"/>
                </a:lnTo>
                <a:lnTo>
                  <a:pt x="2226" y="4"/>
                </a:lnTo>
                <a:lnTo>
                  <a:pt x="2226" y="2"/>
                </a:lnTo>
                <a:lnTo>
                  <a:pt x="2227" y="3"/>
                </a:lnTo>
                <a:lnTo>
                  <a:pt x="2227" y="2"/>
                </a:lnTo>
                <a:lnTo>
                  <a:pt x="2227" y="2"/>
                </a:lnTo>
                <a:lnTo>
                  <a:pt x="2228" y="3"/>
                </a:lnTo>
                <a:lnTo>
                  <a:pt x="2228" y="4"/>
                </a:lnTo>
                <a:lnTo>
                  <a:pt x="2228" y="2"/>
                </a:lnTo>
                <a:lnTo>
                  <a:pt x="2230" y="3"/>
                </a:lnTo>
                <a:lnTo>
                  <a:pt x="2230" y="3"/>
                </a:lnTo>
                <a:lnTo>
                  <a:pt x="2230" y="4"/>
                </a:lnTo>
                <a:lnTo>
                  <a:pt x="2231" y="3"/>
                </a:lnTo>
                <a:lnTo>
                  <a:pt x="2231" y="2"/>
                </a:lnTo>
                <a:lnTo>
                  <a:pt x="2232" y="3"/>
                </a:lnTo>
                <a:lnTo>
                  <a:pt x="2232" y="3"/>
                </a:lnTo>
                <a:lnTo>
                  <a:pt x="2232" y="3"/>
                </a:lnTo>
                <a:lnTo>
                  <a:pt x="2233" y="4"/>
                </a:lnTo>
                <a:lnTo>
                  <a:pt x="2233" y="2"/>
                </a:lnTo>
                <a:lnTo>
                  <a:pt x="2233" y="4"/>
                </a:lnTo>
                <a:lnTo>
                  <a:pt x="2234" y="4"/>
                </a:lnTo>
                <a:lnTo>
                  <a:pt x="2234" y="4"/>
                </a:lnTo>
                <a:lnTo>
                  <a:pt x="2234" y="4"/>
                </a:lnTo>
                <a:lnTo>
                  <a:pt x="2235" y="4"/>
                </a:lnTo>
                <a:lnTo>
                  <a:pt x="2235" y="3"/>
                </a:lnTo>
                <a:lnTo>
                  <a:pt x="2236" y="2"/>
                </a:lnTo>
                <a:lnTo>
                  <a:pt x="2236" y="3"/>
                </a:lnTo>
                <a:lnTo>
                  <a:pt x="2236" y="3"/>
                </a:lnTo>
                <a:lnTo>
                  <a:pt x="2237" y="3"/>
                </a:lnTo>
                <a:lnTo>
                  <a:pt x="2237" y="4"/>
                </a:lnTo>
                <a:lnTo>
                  <a:pt x="2237" y="2"/>
                </a:lnTo>
                <a:lnTo>
                  <a:pt x="2239" y="4"/>
                </a:lnTo>
                <a:lnTo>
                  <a:pt x="2239" y="4"/>
                </a:lnTo>
                <a:lnTo>
                  <a:pt x="2239" y="3"/>
                </a:lnTo>
                <a:lnTo>
                  <a:pt x="2240" y="2"/>
                </a:lnTo>
                <a:lnTo>
                  <a:pt x="2240" y="2"/>
                </a:lnTo>
                <a:lnTo>
                  <a:pt x="2241" y="3"/>
                </a:lnTo>
                <a:lnTo>
                  <a:pt x="2241" y="2"/>
                </a:lnTo>
                <a:lnTo>
                  <a:pt x="2241" y="2"/>
                </a:lnTo>
                <a:lnTo>
                  <a:pt x="2242" y="2"/>
                </a:lnTo>
                <a:lnTo>
                  <a:pt x="2242" y="3"/>
                </a:lnTo>
                <a:lnTo>
                  <a:pt x="2242" y="2"/>
                </a:lnTo>
                <a:lnTo>
                  <a:pt x="2243" y="1"/>
                </a:lnTo>
                <a:lnTo>
                  <a:pt x="2243" y="3"/>
                </a:lnTo>
                <a:lnTo>
                  <a:pt x="2244" y="4"/>
                </a:lnTo>
                <a:lnTo>
                  <a:pt x="2244" y="3"/>
                </a:lnTo>
                <a:lnTo>
                  <a:pt x="2244" y="1"/>
                </a:lnTo>
                <a:lnTo>
                  <a:pt x="2245" y="3"/>
                </a:lnTo>
                <a:lnTo>
                  <a:pt x="2245" y="3"/>
                </a:lnTo>
                <a:lnTo>
                  <a:pt x="2245" y="3"/>
                </a:lnTo>
                <a:lnTo>
                  <a:pt x="2246" y="3"/>
                </a:lnTo>
                <a:lnTo>
                  <a:pt x="2246" y="2"/>
                </a:lnTo>
                <a:lnTo>
                  <a:pt x="2246" y="2"/>
                </a:lnTo>
                <a:lnTo>
                  <a:pt x="2248" y="2"/>
                </a:lnTo>
                <a:lnTo>
                  <a:pt x="2248" y="3"/>
                </a:lnTo>
                <a:lnTo>
                  <a:pt x="2249" y="1"/>
                </a:lnTo>
                <a:lnTo>
                  <a:pt x="2249" y="3"/>
                </a:lnTo>
                <a:lnTo>
                  <a:pt x="2249" y="4"/>
                </a:lnTo>
                <a:lnTo>
                  <a:pt x="2250" y="4"/>
                </a:lnTo>
                <a:lnTo>
                  <a:pt x="2250" y="4"/>
                </a:lnTo>
                <a:lnTo>
                  <a:pt x="2250" y="4"/>
                </a:lnTo>
                <a:lnTo>
                  <a:pt x="2251" y="3"/>
                </a:lnTo>
                <a:lnTo>
                  <a:pt x="2251" y="3"/>
                </a:lnTo>
                <a:lnTo>
                  <a:pt x="2251" y="3"/>
                </a:lnTo>
                <a:lnTo>
                  <a:pt x="2252" y="3"/>
                </a:lnTo>
                <a:lnTo>
                  <a:pt x="2252" y="2"/>
                </a:lnTo>
                <a:lnTo>
                  <a:pt x="2253" y="2"/>
                </a:lnTo>
                <a:lnTo>
                  <a:pt x="2253" y="2"/>
                </a:lnTo>
                <a:lnTo>
                  <a:pt x="2253" y="2"/>
                </a:lnTo>
                <a:lnTo>
                  <a:pt x="2254" y="3"/>
                </a:lnTo>
                <a:lnTo>
                  <a:pt x="2254" y="4"/>
                </a:lnTo>
                <a:lnTo>
                  <a:pt x="2254" y="3"/>
                </a:lnTo>
                <a:lnTo>
                  <a:pt x="2255" y="4"/>
                </a:lnTo>
                <a:lnTo>
                  <a:pt x="2255" y="3"/>
                </a:lnTo>
                <a:lnTo>
                  <a:pt x="2255" y="4"/>
                </a:lnTo>
                <a:lnTo>
                  <a:pt x="2257" y="2"/>
                </a:lnTo>
                <a:lnTo>
                  <a:pt x="2257" y="4"/>
                </a:lnTo>
                <a:lnTo>
                  <a:pt x="2258" y="2"/>
                </a:lnTo>
                <a:lnTo>
                  <a:pt x="2258" y="4"/>
                </a:lnTo>
                <a:lnTo>
                  <a:pt x="2258" y="4"/>
                </a:lnTo>
                <a:lnTo>
                  <a:pt x="2259" y="2"/>
                </a:lnTo>
                <a:lnTo>
                  <a:pt x="2259" y="2"/>
                </a:lnTo>
                <a:lnTo>
                  <a:pt x="2259" y="2"/>
                </a:lnTo>
                <a:lnTo>
                  <a:pt x="2260" y="2"/>
                </a:lnTo>
                <a:lnTo>
                  <a:pt x="2260" y="1"/>
                </a:lnTo>
                <a:lnTo>
                  <a:pt x="2260" y="2"/>
                </a:lnTo>
                <a:lnTo>
                  <a:pt x="2261" y="3"/>
                </a:lnTo>
                <a:lnTo>
                  <a:pt x="2261" y="2"/>
                </a:lnTo>
                <a:lnTo>
                  <a:pt x="2262" y="2"/>
                </a:lnTo>
                <a:lnTo>
                  <a:pt x="2262" y="4"/>
                </a:lnTo>
                <a:lnTo>
                  <a:pt x="2262" y="3"/>
                </a:lnTo>
                <a:lnTo>
                  <a:pt x="2263" y="2"/>
                </a:lnTo>
                <a:lnTo>
                  <a:pt x="2263" y="2"/>
                </a:lnTo>
                <a:lnTo>
                  <a:pt x="2263" y="2"/>
                </a:lnTo>
                <a:lnTo>
                  <a:pt x="2264" y="3"/>
                </a:lnTo>
                <a:lnTo>
                  <a:pt x="2264" y="3"/>
                </a:lnTo>
                <a:lnTo>
                  <a:pt x="2264" y="2"/>
                </a:lnTo>
                <a:lnTo>
                  <a:pt x="2266" y="3"/>
                </a:lnTo>
                <a:lnTo>
                  <a:pt x="2266" y="4"/>
                </a:lnTo>
                <a:lnTo>
                  <a:pt x="2267" y="3"/>
                </a:lnTo>
                <a:lnTo>
                  <a:pt x="2267" y="2"/>
                </a:lnTo>
                <a:lnTo>
                  <a:pt x="2267" y="4"/>
                </a:lnTo>
                <a:lnTo>
                  <a:pt x="2268" y="4"/>
                </a:lnTo>
                <a:lnTo>
                  <a:pt x="2268" y="3"/>
                </a:lnTo>
                <a:lnTo>
                  <a:pt x="2268" y="1"/>
                </a:lnTo>
                <a:lnTo>
                  <a:pt x="2269" y="4"/>
                </a:lnTo>
                <a:lnTo>
                  <a:pt x="2269" y="3"/>
                </a:lnTo>
                <a:lnTo>
                  <a:pt x="2269" y="3"/>
                </a:lnTo>
                <a:lnTo>
                  <a:pt x="2270" y="3"/>
                </a:lnTo>
                <a:lnTo>
                  <a:pt x="2270" y="3"/>
                </a:lnTo>
                <a:lnTo>
                  <a:pt x="2271" y="4"/>
                </a:lnTo>
                <a:lnTo>
                  <a:pt x="2271" y="4"/>
                </a:lnTo>
                <a:lnTo>
                  <a:pt x="2271" y="3"/>
                </a:lnTo>
                <a:lnTo>
                  <a:pt x="2272" y="4"/>
                </a:lnTo>
                <a:lnTo>
                  <a:pt x="2272" y="2"/>
                </a:lnTo>
                <a:lnTo>
                  <a:pt x="2272" y="3"/>
                </a:lnTo>
                <a:lnTo>
                  <a:pt x="2273" y="4"/>
                </a:lnTo>
                <a:lnTo>
                  <a:pt x="2273" y="3"/>
                </a:lnTo>
                <a:lnTo>
                  <a:pt x="2273" y="4"/>
                </a:lnTo>
                <a:lnTo>
                  <a:pt x="2275" y="3"/>
                </a:lnTo>
                <a:lnTo>
                  <a:pt x="2275" y="4"/>
                </a:lnTo>
                <a:lnTo>
                  <a:pt x="2276" y="4"/>
                </a:lnTo>
                <a:lnTo>
                  <a:pt x="2276" y="3"/>
                </a:lnTo>
                <a:lnTo>
                  <a:pt x="2276" y="4"/>
                </a:lnTo>
                <a:lnTo>
                  <a:pt x="2277" y="3"/>
                </a:lnTo>
                <a:lnTo>
                  <a:pt x="2277" y="4"/>
                </a:lnTo>
                <a:lnTo>
                  <a:pt x="2277" y="3"/>
                </a:lnTo>
                <a:lnTo>
                  <a:pt x="2278" y="2"/>
                </a:lnTo>
                <a:lnTo>
                  <a:pt x="2278" y="1"/>
                </a:lnTo>
                <a:lnTo>
                  <a:pt x="2278" y="2"/>
                </a:lnTo>
                <a:lnTo>
                  <a:pt x="2279" y="4"/>
                </a:lnTo>
                <a:lnTo>
                  <a:pt x="2279" y="2"/>
                </a:lnTo>
                <a:lnTo>
                  <a:pt x="2280" y="4"/>
                </a:lnTo>
                <a:lnTo>
                  <a:pt x="2280" y="4"/>
                </a:lnTo>
                <a:lnTo>
                  <a:pt x="2280" y="2"/>
                </a:lnTo>
                <a:lnTo>
                  <a:pt x="2281" y="3"/>
                </a:lnTo>
                <a:lnTo>
                  <a:pt x="2281" y="4"/>
                </a:lnTo>
                <a:lnTo>
                  <a:pt x="2281" y="2"/>
                </a:lnTo>
                <a:lnTo>
                  <a:pt x="2282" y="2"/>
                </a:lnTo>
                <a:lnTo>
                  <a:pt x="2282" y="1"/>
                </a:lnTo>
                <a:lnTo>
                  <a:pt x="2282" y="1"/>
                </a:lnTo>
                <a:lnTo>
                  <a:pt x="2284" y="3"/>
                </a:lnTo>
                <a:lnTo>
                  <a:pt x="2284" y="4"/>
                </a:lnTo>
                <a:lnTo>
                  <a:pt x="2285" y="4"/>
                </a:lnTo>
                <a:lnTo>
                  <a:pt x="2285" y="1"/>
                </a:lnTo>
                <a:lnTo>
                  <a:pt x="2285" y="3"/>
                </a:lnTo>
                <a:lnTo>
                  <a:pt x="2286" y="4"/>
                </a:lnTo>
                <a:lnTo>
                  <a:pt x="2286" y="2"/>
                </a:lnTo>
                <a:lnTo>
                  <a:pt x="2286" y="4"/>
                </a:lnTo>
                <a:lnTo>
                  <a:pt x="2287" y="4"/>
                </a:lnTo>
                <a:lnTo>
                  <a:pt x="2287" y="3"/>
                </a:lnTo>
                <a:lnTo>
                  <a:pt x="2288" y="4"/>
                </a:lnTo>
                <a:lnTo>
                  <a:pt x="2288" y="3"/>
                </a:lnTo>
                <a:lnTo>
                  <a:pt x="2288" y="2"/>
                </a:lnTo>
                <a:lnTo>
                  <a:pt x="2289" y="4"/>
                </a:lnTo>
                <a:lnTo>
                  <a:pt x="2289" y="2"/>
                </a:lnTo>
                <a:lnTo>
                  <a:pt x="2289" y="4"/>
                </a:lnTo>
                <a:lnTo>
                  <a:pt x="2290" y="4"/>
                </a:lnTo>
                <a:lnTo>
                  <a:pt x="2290" y="4"/>
                </a:lnTo>
                <a:lnTo>
                  <a:pt x="2290" y="3"/>
                </a:lnTo>
                <a:lnTo>
                  <a:pt x="2291" y="4"/>
                </a:lnTo>
                <a:lnTo>
                  <a:pt x="2291" y="4"/>
                </a:lnTo>
                <a:lnTo>
                  <a:pt x="2292" y="4"/>
                </a:lnTo>
                <a:lnTo>
                  <a:pt x="2292" y="2"/>
                </a:lnTo>
                <a:lnTo>
                  <a:pt x="2292" y="4"/>
                </a:lnTo>
                <a:lnTo>
                  <a:pt x="2294" y="4"/>
                </a:lnTo>
                <a:lnTo>
                  <a:pt x="2294" y="4"/>
                </a:lnTo>
                <a:lnTo>
                  <a:pt x="2294" y="4"/>
                </a:lnTo>
                <a:lnTo>
                  <a:pt x="2295" y="4"/>
                </a:lnTo>
                <a:lnTo>
                  <a:pt x="2295" y="4"/>
                </a:lnTo>
                <a:lnTo>
                  <a:pt x="2295" y="4"/>
                </a:lnTo>
                <a:lnTo>
                  <a:pt x="2296" y="4"/>
                </a:lnTo>
                <a:lnTo>
                  <a:pt x="2296" y="3"/>
                </a:lnTo>
                <a:lnTo>
                  <a:pt x="2297" y="4"/>
                </a:lnTo>
                <a:lnTo>
                  <a:pt x="2297" y="2"/>
                </a:lnTo>
                <a:lnTo>
                  <a:pt x="2297" y="2"/>
                </a:lnTo>
                <a:lnTo>
                  <a:pt x="2298" y="1"/>
                </a:lnTo>
                <a:lnTo>
                  <a:pt x="2298" y="1"/>
                </a:lnTo>
                <a:lnTo>
                  <a:pt x="2298" y="3"/>
                </a:lnTo>
                <a:lnTo>
                  <a:pt x="2299" y="1"/>
                </a:lnTo>
                <a:lnTo>
                  <a:pt x="2299" y="2"/>
                </a:lnTo>
                <a:lnTo>
                  <a:pt x="2299" y="3"/>
                </a:lnTo>
                <a:lnTo>
                  <a:pt x="2300" y="2"/>
                </a:lnTo>
                <a:lnTo>
                  <a:pt x="2300" y="2"/>
                </a:lnTo>
                <a:lnTo>
                  <a:pt x="2301" y="3"/>
                </a:lnTo>
                <a:lnTo>
                  <a:pt x="2301" y="3"/>
                </a:lnTo>
                <a:lnTo>
                  <a:pt x="2301" y="3"/>
                </a:lnTo>
                <a:lnTo>
                  <a:pt x="2303" y="3"/>
                </a:lnTo>
                <a:lnTo>
                  <a:pt x="2303" y="4"/>
                </a:lnTo>
                <a:lnTo>
                  <a:pt x="2303" y="2"/>
                </a:lnTo>
                <a:lnTo>
                  <a:pt x="2304" y="3"/>
                </a:lnTo>
                <a:lnTo>
                  <a:pt x="2304" y="3"/>
                </a:lnTo>
                <a:lnTo>
                  <a:pt x="2304" y="2"/>
                </a:lnTo>
                <a:lnTo>
                  <a:pt x="2305" y="4"/>
                </a:lnTo>
                <a:lnTo>
                  <a:pt x="2305" y="4"/>
                </a:lnTo>
                <a:lnTo>
                  <a:pt x="2306" y="4"/>
                </a:lnTo>
                <a:lnTo>
                  <a:pt x="2306" y="2"/>
                </a:lnTo>
                <a:lnTo>
                  <a:pt x="2306" y="3"/>
                </a:lnTo>
                <a:lnTo>
                  <a:pt x="2307" y="3"/>
                </a:lnTo>
                <a:lnTo>
                  <a:pt x="2307" y="3"/>
                </a:lnTo>
                <a:lnTo>
                  <a:pt x="2307" y="3"/>
                </a:lnTo>
                <a:lnTo>
                  <a:pt x="2308" y="3"/>
                </a:lnTo>
                <a:lnTo>
                  <a:pt x="2308" y="3"/>
                </a:lnTo>
                <a:lnTo>
                  <a:pt x="2308" y="3"/>
                </a:lnTo>
                <a:lnTo>
                  <a:pt x="2309" y="2"/>
                </a:lnTo>
                <a:lnTo>
                  <a:pt x="2309" y="4"/>
                </a:lnTo>
                <a:lnTo>
                  <a:pt x="2310" y="3"/>
                </a:lnTo>
                <a:lnTo>
                  <a:pt x="2310" y="2"/>
                </a:lnTo>
                <a:lnTo>
                  <a:pt x="2310" y="2"/>
                </a:lnTo>
                <a:lnTo>
                  <a:pt x="2312" y="3"/>
                </a:lnTo>
                <a:lnTo>
                  <a:pt x="2312" y="2"/>
                </a:lnTo>
                <a:lnTo>
                  <a:pt x="2312" y="4"/>
                </a:lnTo>
                <a:lnTo>
                  <a:pt x="2313" y="3"/>
                </a:lnTo>
                <a:lnTo>
                  <a:pt x="2313" y="2"/>
                </a:lnTo>
                <a:lnTo>
                  <a:pt x="2313" y="3"/>
                </a:lnTo>
                <a:lnTo>
                  <a:pt x="2314" y="3"/>
                </a:lnTo>
                <a:lnTo>
                  <a:pt x="2314" y="3"/>
                </a:lnTo>
                <a:lnTo>
                  <a:pt x="2315" y="2"/>
                </a:lnTo>
                <a:lnTo>
                  <a:pt x="2315" y="4"/>
                </a:lnTo>
                <a:lnTo>
                  <a:pt x="2315" y="2"/>
                </a:lnTo>
                <a:lnTo>
                  <a:pt x="2316" y="3"/>
                </a:lnTo>
                <a:lnTo>
                  <a:pt x="2316" y="4"/>
                </a:lnTo>
                <a:lnTo>
                  <a:pt x="2316" y="4"/>
                </a:lnTo>
                <a:lnTo>
                  <a:pt x="2317" y="4"/>
                </a:lnTo>
                <a:lnTo>
                  <a:pt x="2317" y="2"/>
                </a:lnTo>
                <a:lnTo>
                  <a:pt x="2317" y="4"/>
                </a:lnTo>
                <a:lnTo>
                  <a:pt x="2318" y="4"/>
                </a:lnTo>
                <a:lnTo>
                  <a:pt x="2318" y="4"/>
                </a:lnTo>
                <a:lnTo>
                  <a:pt x="2319" y="3"/>
                </a:lnTo>
                <a:lnTo>
                  <a:pt x="2319" y="2"/>
                </a:lnTo>
                <a:lnTo>
                  <a:pt x="2319" y="2"/>
                </a:lnTo>
                <a:lnTo>
                  <a:pt x="2321" y="2"/>
                </a:lnTo>
                <a:lnTo>
                  <a:pt x="2321" y="2"/>
                </a:lnTo>
                <a:lnTo>
                  <a:pt x="2321" y="2"/>
                </a:lnTo>
                <a:lnTo>
                  <a:pt x="2322" y="4"/>
                </a:lnTo>
                <a:lnTo>
                  <a:pt x="2322" y="3"/>
                </a:lnTo>
                <a:lnTo>
                  <a:pt x="2322" y="1"/>
                </a:lnTo>
                <a:lnTo>
                  <a:pt x="2323" y="3"/>
                </a:lnTo>
                <a:lnTo>
                  <a:pt x="2323" y="3"/>
                </a:lnTo>
                <a:lnTo>
                  <a:pt x="2324" y="2"/>
                </a:lnTo>
                <a:lnTo>
                  <a:pt x="2324" y="1"/>
                </a:lnTo>
                <a:lnTo>
                  <a:pt x="2324" y="4"/>
                </a:lnTo>
                <a:lnTo>
                  <a:pt x="2325" y="2"/>
                </a:lnTo>
                <a:lnTo>
                  <a:pt x="2325" y="2"/>
                </a:lnTo>
                <a:lnTo>
                  <a:pt x="2325" y="4"/>
                </a:lnTo>
                <a:lnTo>
                  <a:pt x="2326" y="4"/>
                </a:lnTo>
                <a:lnTo>
                  <a:pt x="2326" y="3"/>
                </a:lnTo>
                <a:lnTo>
                  <a:pt x="2326" y="3"/>
                </a:lnTo>
                <a:lnTo>
                  <a:pt x="2327" y="3"/>
                </a:lnTo>
                <a:lnTo>
                  <a:pt x="2327" y="3"/>
                </a:lnTo>
                <a:lnTo>
                  <a:pt x="2328" y="3"/>
                </a:lnTo>
                <a:lnTo>
                  <a:pt x="2328" y="4"/>
                </a:lnTo>
                <a:lnTo>
                  <a:pt x="2328" y="3"/>
                </a:lnTo>
                <a:lnTo>
                  <a:pt x="2330" y="2"/>
                </a:lnTo>
                <a:lnTo>
                  <a:pt x="2330" y="2"/>
                </a:lnTo>
                <a:lnTo>
                  <a:pt x="2330" y="2"/>
                </a:lnTo>
                <a:lnTo>
                  <a:pt x="2331" y="3"/>
                </a:lnTo>
                <a:lnTo>
                  <a:pt x="2331" y="1"/>
                </a:lnTo>
                <a:lnTo>
                  <a:pt x="2332" y="2"/>
                </a:lnTo>
                <a:lnTo>
                  <a:pt x="2332" y="2"/>
                </a:lnTo>
                <a:lnTo>
                  <a:pt x="2332" y="3"/>
                </a:lnTo>
                <a:lnTo>
                  <a:pt x="2333" y="2"/>
                </a:lnTo>
                <a:lnTo>
                  <a:pt x="2333" y="2"/>
                </a:lnTo>
                <a:lnTo>
                  <a:pt x="2333" y="1"/>
                </a:lnTo>
                <a:lnTo>
                  <a:pt x="2334" y="2"/>
                </a:lnTo>
                <a:lnTo>
                  <a:pt x="2334" y="2"/>
                </a:lnTo>
                <a:lnTo>
                  <a:pt x="2334" y="2"/>
                </a:lnTo>
                <a:lnTo>
                  <a:pt x="2335" y="1"/>
                </a:lnTo>
                <a:lnTo>
                  <a:pt x="2335" y="4"/>
                </a:lnTo>
                <a:lnTo>
                  <a:pt x="2336" y="1"/>
                </a:lnTo>
                <a:lnTo>
                  <a:pt x="2336" y="2"/>
                </a:lnTo>
                <a:lnTo>
                  <a:pt x="2336" y="1"/>
                </a:lnTo>
                <a:lnTo>
                  <a:pt x="2337" y="3"/>
                </a:lnTo>
                <a:lnTo>
                  <a:pt x="2337" y="1"/>
                </a:lnTo>
                <a:lnTo>
                  <a:pt x="2337" y="3"/>
                </a:lnTo>
                <a:lnTo>
                  <a:pt x="2339" y="2"/>
                </a:lnTo>
                <a:lnTo>
                  <a:pt x="2339" y="2"/>
                </a:lnTo>
                <a:lnTo>
                  <a:pt x="2339" y="3"/>
                </a:lnTo>
                <a:lnTo>
                  <a:pt x="2340" y="4"/>
                </a:lnTo>
                <a:lnTo>
                  <a:pt x="2340" y="4"/>
                </a:lnTo>
                <a:lnTo>
                  <a:pt x="2341" y="3"/>
                </a:lnTo>
                <a:lnTo>
                  <a:pt x="2341" y="2"/>
                </a:lnTo>
                <a:lnTo>
                  <a:pt x="2341" y="4"/>
                </a:lnTo>
                <a:lnTo>
                  <a:pt x="2342" y="2"/>
                </a:lnTo>
                <a:lnTo>
                  <a:pt x="2342" y="2"/>
                </a:lnTo>
                <a:lnTo>
                  <a:pt x="2342" y="3"/>
                </a:lnTo>
                <a:lnTo>
                  <a:pt x="2343" y="3"/>
                </a:lnTo>
                <a:lnTo>
                  <a:pt x="2343" y="4"/>
                </a:lnTo>
                <a:lnTo>
                  <a:pt x="2343" y="4"/>
                </a:lnTo>
                <a:lnTo>
                  <a:pt x="2344" y="3"/>
                </a:lnTo>
                <a:lnTo>
                  <a:pt x="2344" y="4"/>
                </a:lnTo>
                <a:lnTo>
                  <a:pt x="2345" y="4"/>
                </a:lnTo>
                <a:lnTo>
                  <a:pt x="2345" y="4"/>
                </a:lnTo>
                <a:lnTo>
                  <a:pt x="2345" y="3"/>
                </a:lnTo>
                <a:lnTo>
                  <a:pt x="2346" y="3"/>
                </a:lnTo>
                <a:lnTo>
                  <a:pt x="2346" y="3"/>
                </a:lnTo>
                <a:lnTo>
                  <a:pt x="2346" y="2"/>
                </a:lnTo>
                <a:lnTo>
                  <a:pt x="2348" y="3"/>
                </a:lnTo>
                <a:lnTo>
                  <a:pt x="2348" y="3"/>
                </a:lnTo>
                <a:lnTo>
                  <a:pt x="2348" y="1"/>
                </a:lnTo>
                <a:lnTo>
                  <a:pt x="2349" y="4"/>
                </a:lnTo>
                <a:lnTo>
                  <a:pt x="2349" y="3"/>
                </a:lnTo>
                <a:lnTo>
                  <a:pt x="2350" y="3"/>
                </a:lnTo>
                <a:lnTo>
                  <a:pt x="2350" y="3"/>
                </a:lnTo>
                <a:lnTo>
                  <a:pt x="2350" y="3"/>
                </a:lnTo>
                <a:lnTo>
                  <a:pt x="2351" y="3"/>
                </a:lnTo>
                <a:lnTo>
                  <a:pt x="2351" y="2"/>
                </a:lnTo>
                <a:lnTo>
                  <a:pt x="2351" y="3"/>
                </a:lnTo>
                <a:lnTo>
                  <a:pt x="2352" y="3"/>
                </a:lnTo>
                <a:lnTo>
                  <a:pt x="2352" y="4"/>
                </a:lnTo>
                <a:lnTo>
                  <a:pt x="2352" y="3"/>
                </a:lnTo>
                <a:lnTo>
                  <a:pt x="2353" y="3"/>
                </a:lnTo>
                <a:lnTo>
                  <a:pt x="2353" y="3"/>
                </a:lnTo>
                <a:lnTo>
                  <a:pt x="2354" y="6"/>
                </a:lnTo>
                <a:lnTo>
                  <a:pt x="2354" y="2"/>
                </a:lnTo>
                <a:lnTo>
                  <a:pt x="2354" y="4"/>
                </a:lnTo>
                <a:lnTo>
                  <a:pt x="2355" y="3"/>
                </a:lnTo>
                <a:lnTo>
                  <a:pt x="2355" y="3"/>
                </a:lnTo>
                <a:lnTo>
                  <a:pt x="2355" y="4"/>
                </a:lnTo>
                <a:lnTo>
                  <a:pt x="2357" y="3"/>
                </a:lnTo>
                <a:lnTo>
                  <a:pt x="2357" y="3"/>
                </a:lnTo>
                <a:lnTo>
                  <a:pt x="2357" y="2"/>
                </a:lnTo>
                <a:lnTo>
                  <a:pt x="2358" y="4"/>
                </a:lnTo>
                <a:lnTo>
                  <a:pt x="2358" y="2"/>
                </a:lnTo>
                <a:lnTo>
                  <a:pt x="2359" y="4"/>
                </a:lnTo>
                <a:lnTo>
                  <a:pt x="2359" y="2"/>
                </a:lnTo>
                <a:lnTo>
                  <a:pt x="2359" y="4"/>
                </a:lnTo>
                <a:lnTo>
                  <a:pt x="2360" y="3"/>
                </a:lnTo>
                <a:lnTo>
                  <a:pt x="2360" y="4"/>
                </a:lnTo>
                <a:lnTo>
                  <a:pt x="2360" y="3"/>
                </a:lnTo>
                <a:lnTo>
                  <a:pt x="2361" y="2"/>
                </a:lnTo>
                <a:lnTo>
                  <a:pt x="2361" y="2"/>
                </a:lnTo>
                <a:lnTo>
                  <a:pt x="2361" y="3"/>
                </a:lnTo>
                <a:lnTo>
                  <a:pt x="2362" y="3"/>
                </a:lnTo>
                <a:lnTo>
                  <a:pt x="2362" y="2"/>
                </a:lnTo>
                <a:lnTo>
                  <a:pt x="2363" y="2"/>
                </a:lnTo>
                <a:lnTo>
                  <a:pt x="2363" y="3"/>
                </a:lnTo>
                <a:lnTo>
                  <a:pt x="2363" y="3"/>
                </a:lnTo>
                <a:lnTo>
                  <a:pt x="2364" y="4"/>
                </a:lnTo>
                <a:lnTo>
                  <a:pt x="2364" y="3"/>
                </a:lnTo>
                <a:lnTo>
                  <a:pt x="2364" y="3"/>
                </a:lnTo>
                <a:lnTo>
                  <a:pt x="2366" y="4"/>
                </a:lnTo>
                <a:lnTo>
                  <a:pt x="2366" y="3"/>
                </a:lnTo>
                <a:lnTo>
                  <a:pt x="2366" y="2"/>
                </a:lnTo>
                <a:lnTo>
                  <a:pt x="2367" y="2"/>
                </a:lnTo>
                <a:lnTo>
                  <a:pt x="2367" y="4"/>
                </a:lnTo>
                <a:lnTo>
                  <a:pt x="2368" y="3"/>
                </a:lnTo>
                <a:lnTo>
                  <a:pt x="2368" y="2"/>
                </a:lnTo>
                <a:lnTo>
                  <a:pt x="2368" y="2"/>
                </a:lnTo>
                <a:lnTo>
                  <a:pt x="2369" y="1"/>
                </a:lnTo>
                <a:lnTo>
                  <a:pt x="2369" y="4"/>
                </a:lnTo>
                <a:lnTo>
                  <a:pt x="2369" y="2"/>
                </a:lnTo>
                <a:lnTo>
                  <a:pt x="2370" y="2"/>
                </a:lnTo>
                <a:lnTo>
                  <a:pt x="2370" y="1"/>
                </a:lnTo>
                <a:lnTo>
                  <a:pt x="2370" y="1"/>
                </a:lnTo>
                <a:lnTo>
                  <a:pt x="2371" y="2"/>
                </a:lnTo>
                <a:lnTo>
                  <a:pt x="2371" y="3"/>
                </a:lnTo>
                <a:lnTo>
                  <a:pt x="2372" y="3"/>
                </a:lnTo>
                <a:lnTo>
                  <a:pt x="2372" y="3"/>
                </a:lnTo>
                <a:lnTo>
                  <a:pt x="2372" y="4"/>
                </a:lnTo>
                <a:lnTo>
                  <a:pt x="2373" y="3"/>
                </a:lnTo>
                <a:lnTo>
                  <a:pt x="2373" y="4"/>
                </a:lnTo>
                <a:lnTo>
                  <a:pt x="2373" y="3"/>
                </a:lnTo>
                <a:lnTo>
                  <a:pt x="2375" y="2"/>
                </a:lnTo>
                <a:lnTo>
                  <a:pt x="2375" y="3"/>
                </a:lnTo>
                <a:lnTo>
                  <a:pt x="2376" y="3"/>
                </a:lnTo>
                <a:lnTo>
                  <a:pt x="2376" y="4"/>
                </a:lnTo>
                <a:lnTo>
                  <a:pt x="2376" y="4"/>
                </a:lnTo>
                <a:lnTo>
                  <a:pt x="2377" y="3"/>
                </a:lnTo>
                <a:lnTo>
                  <a:pt x="2377" y="3"/>
                </a:lnTo>
                <a:lnTo>
                  <a:pt x="2377" y="3"/>
                </a:lnTo>
                <a:lnTo>
                  <a:pt x="2378" y="3"/>
                </a:lnTo>
                <a:lnTo>
                  <a:pt x="2378" y="3"/>
                </a:lnTo>
                <a:lnTo>
                  <a:pt x="2378" y="3"/>
                </a:lnTo>
                <a:lnTo>
                  <a:pt x="2379" y="4"/>
                </a:lnTo>
                <a:lnTo>
                  <a:pt x="2379" y="2"/>
                </a:lnTo>
                <a:lnTo>
                  <a:pt x="2380" y="2"/>
                </a:lnTo>
                <a:lnTo>
                  <a:pt x="2380" y="4"/>
                </a:lnTo>
                <a:lnTo>
                  <a:pt x="2380" y="1"/>
                </a:lnTo>
                <a:lnTo>
                  <a:pt x="2381" y="4"/>
                </a:lnTo>
                <a:lnTo>
                  <a:pt x="2381" y="2"/>
                </a:lnTo>
                <a:lnTo>
                  <a:pt x="2381" y="4"/>
                </a:lnTo>
                <a:lnTo>
                  <a:pt x="2382" y="2"/>
                </a:lnTo>
                <a:lnTo>
                  <a:pt x="2382" y="4"/>
                </a:lnTo>
                <a:lnTo>
                  <a:pt x="2382" y="4"/>
                </a:lnTo>
                <a:lnTo>
                  <a:pt x="2384" y="4"/>
                </a:lnTo>
                <a:lnTo>
                  <a:pt x="2384" y="4"/>
                </a:lnTo>
                <a:lnTo>
                  <a:pt x="2385" y="4"/>
                </a:lnTo>
                <a:lnTo>
                  <a:pt x="2385" y="4"/>
                </a:lnTo>
                <a:lnTo>
                  <a:pt x="2385" y="3"/>
                </a:lnTo>
                <a:lnTo>
                  <a:pt x="2386" y="4"/>
                </a:lnTo>
                <a:lnTo>
                  <a:pt x="2386" y="3"/>
                </a:lnTo>
                <a:lnTo>
                  <a:pt x="2386" y="3"/>
                </a:lnTo>
                <a:lnTo>
                  <a:pt x="2387" y="3"/>
                </a:lnTo>
                <a:lnTo>
                  <a:pt x="2387" y="4"/>
                </a:lnTo>
                <a:lnTo>
                  <a:pt x="2387" y="4"/>
                </a:lnTo>
                <a:lnTo>
                  <a:pt x="2388" y="4"/>
                </a:lnTo>
                <a:lnTo>
                  <a:pt x="2388" y="2"/>
                </a:lnTo>
                <a:lnTo>
                  <a:pt x="2389" y="3"/>
                </a:lnTo>
                <a:lnTo>
                  <a:pt x="2389" y="4"/>
                </a:lnTo>
                <a:lnTo>
                  <a:pt x="2389" y="4"/>
                </a:lnTo>
                <a:lnTo>
                  <a:pt x="2390" y="3"/>
                </a:lnTo>
                <a:lnTo>
                  <a:pt x="2390" y="3"/>
                </a:lnTo>
                <a:lnTo>
                  <a:pt x="2390" y="2"/>
                </a:lnTo>
                <a:lnTo>
                  <a:pt x="2391" y="4"/>
                </a:lnTo>
                <a:lnTo>
                  <a:pt x="2391" y="2"/>
                </a:lnTo>
                <a:lnTo>
                  <a:pt x="2391" y="3"/>
                </a:lnTo>
                <a:lnTo>
                  <a:pt x="2393" y="2"/>
                </a:lnTo>
                <a:lnTo>
                  <a:pt x="2393" y="3"/>
                </a:lnTo>
                <a:lnTo>
                  <a:pt x="2394" y="2"/>
                </a:lnTo>
                <a:lnTo>
                  <a:pt x="2394" y="4"/>
                </a:lnTo>
                <a:lnTo>
                  <a:pt x="2394" y="4"/>
                </a:lnTo>
                <a:lnTo>
                  <a:pt x="2395" y="3"/>
                </a:lnTo>
                <a:lnTo>
                  <a:pt x="2395" y="3"/>
                </a:lnTo>
                <a:lnTo>
                  <a:pt x="2395" y="3"/>
                </a:lnTo>
                <a:lnTo>
                  <a:pt x="2396" y="3"/>
                </a:lnTo>
                <a:lnTo>
                  <a:pt x="2396" y="3"/>
                </a:lnTo>
                <a:lnTo>
                  <a:pt x="2396" y="3"/>
                </a:lnTo>
                <a:lnTo>
                  <a:pt x="2397" y="2"/>
                </a:lnTo>
                <a:lnTo>
                  <a:pt x="2397" y="4"/>
                </a:lnTo>
                <a:lnTo>
                  <a:pt x="2398" y="3"/>
                </a:lnTo>
                <a:lnTo>
                  <a:pt x="2398" y="4"/>
                </a:lnTo>
                <a:lnTo>
                  <a:pt x="2398" y="3"/>
                </a:lnTo>
                <a:lnTo>
                  <a:pt x="2399" y="3"/>
                </a:lnTo>
                <a:lnTo>
                  <a:pt x="2399" y="2"/>
                </a:lnTo>
                <a:lnTo>
                  <a:pt x="2399" y="4"/>
                </a:lnTo>
                <a:lnTo>
                  <a:pt x="2400" y="4"/>
                </a:lnTo>
                <a:lnTo>
                  <a:pt x="2400" y="4"/>
                </a:lnTo>
                <a:lnTo>
                  <a:pt x="2400" y="1"/>
                </a:lnTo>
                <a:lnTo>
                  <a:pt x="2402" y="2"/>
                </a:lnTo>
                <a:lnTo>
                  <a:pt x="2402" y="3"/>
                </a:lnTo>
                <a:lnTo>
                  <a:pt x="2403" y="4"/>
                </a:lnTo>
                <a:lnTo>
                  <a:pt x="2403" y="3"/>
                </a:lnTo>
                <a:lnTo>
                  <a:pt x="2403" y="3"/>
                </a:lnTo>
                <a:lnTo>
                  <a:pt x="2404" y="4"/>
                </a:lnTo>
                <a:lnTo>
                  <a:pt x="2404" y="4"/>
                </a:lnTo>
                <a:lnTo>
                  <a:pt x="2404" y="3"/>
                </a:lnTo>
                <a:lnTo>
                  <a:pt x="2405" y="4"/>
                </a:lnTo>
                <a:lnTo>
                  <a:pt x="2405" y="3"/>
                </a:lnTo>
                <a:lnTo>
                  <a:pt x="2405" y="2"/>
                </a:lnTo>
                <a:lnTo>
                  <a:pt x="2406" y="3"/>
                </a:lnTo>
                <a:lnTo>
                  <a:pt x="2406" y="3"/>
                </a:lnTo>
                <a:lnTo>
                  <a:pt x="2407" y="2"/>
                </a:lnTo>
                <a:lnTo>
                  <a:pt x="2407" y="3"/>
                </a:lnTo>
                <a:lnTo>
                  <a:pt x="2407" y="2"/>
                </a:lnTo>
                <a:lnTo>
                  <a:pt x="2408" y="2"/>
                </a:lnTo>
                <a:lnTo>
                  <a:pt x="2408" y="2"/>
                </a:lnTo>
                <a:lnTo>
                  <a:pt x="2408" y="4"/>
                </a:lnTo>
                <a:lnTo>
                  <a:pt x="2409" y="1"/>
                </a:lnTo>
                <a:lnTo>
                  <a:pt x="2409" y="1"/>
                </a:lnTo>
                <a:lnTo>
                  <a:pt x="2409" y="3"/>
                </a:lnTo>
                <a:lnTo>
                  <a:pt x="2411" y="3"/>
                </a:lnTo>
                <a:lnTo>
                  <a:pt x="2411" y="2"/>
                </a:lnTo>
                <a:lnTo>
                  <a:pt x="2412" y="3"/>
                </a:lnTo>
                <a:lnTo>
                  <a:pt x="2412" y="4"/>
                </a:lnTo>
                <a:lnTo>
                  <a:pt x="2412" y="3"/>
                </a:lnTo>
                <a:lnTo>
                  <a:pt x="2413" y="2"/>
                </a:lnTo>
                <a:lnTo>
                  <a:pt x="2413" y="2"/>
                </a:lnTo>
                <a:lnTo>
                  <a:pt x="2413" y="4"/>
                </a:lnTo>
                <a:lnTo>
                  <a:pt x="2414" y="3"/>
                </a:lnTo>
                <a:lnTo>
                  <a:pt x="2414" y="2"/>
                </a:lnTo>
                <a:lnTo>
                  <a:pt x="2414" y="2"/>
                </a:lnTo>
                <a:lnTo>
                  <a:pt x="2415" y="2"/>
                </a:lnTo>
                <a:lnTo>
                  <a:pt x="2415" y="4"/>
                </a:lnTo>
                <a:lnTo>
                  <a:pt x="2416" y="1"/>
                </a:lnTo>
                <a:lnTo>
                  <a:pt x="2416" y="3"/>
                </a:lnTo>
                <a:lnTo>
                  <a:pt x="2416" y="3"/>
                </a:lnTo>
                <a:lnTo>
                  <a:pt x="2417" y="2"/>
                </a:lnTo>
                <a:lnTo>
                  <a:pt x="2417" y="2"/>
                </a:lnTo>
                <a:lnTo>
                  <a:pt x="2417" y="4"/>
                </a:lnTo>
                <a:lnTo>
                  <a:pt x="2418" y="4"/>
                </a:lnTo>
                <a:lnTo>
                  <a:pt x="2418" y="2"/>
                </a:lnTo>
                <a:lnTo>
                  <a:pt x="2420" y="3"/>
                </a:lnTo>
                <a:lnTo>
                  <a:pt x="2420" y="2"/>
                </a:lnTo>
                <a:lnTo>
                  <a:pt x="2420" y="4"/>
                </a:lnTo>
                <a:lnTo>
                  <a:pt x="2421" y="4"/>
                </a:lnTo>
                <a:lnTo>
                  <a:pt x="2421" y="2"/>
                </a:lnTo>
                <a:lnTo>
                  <a:pt x="2421" y="3"/>
                </a:lnTo>
                <a:lnTo>
                  <a:pt x="2422" y="4"/>
                </a:lnTo>
                <a:lnTo>
                  <a:pt x="2422" y="4"/>
                </a:lnTo>
                <a:lnTo>
                  <a:pt x="2422" y="6"/>
                </a:lnTo>
                <a:lnTo>
                  <a:pt x="2423" y="3"/>
                </a:lnTo>
                <a:lnTo>
                  <a:pt x="2423" y="2"/>
                </a:lnTo>
                <a:lnTo>
                  <a:pt x="2424" y="2"/>
                </a:lnTo>
                <a:lnTo>
                  <a:pt x="2424" y="2"/>
                </a:lnTo>
                <a:lnTo>
                  <a:pt x="2424" y="4"/>
                </a:lnTo>
                <a:lnTo>
                  <a:pt x="2425" y="4"/>
                </a:lnTo>
                <a:lnTo>
                  <a:pt x="2425" y="1"/>
                </a:lnTo>
                <a:lnTo>
                  <a:pt x="2425" y="4"/>
                </a:lnTo>
                <a:lnTo>
                  <a:pt x="2426" y="2"/>
                </a:lnTo>
                <a:lnTo>
                  <a:pt x="2426" y="4"/>
                </a:lnTo>
                <a:lnTo>
                  <a:pt x="2426" y="4"/>
                </a:lnTo>
                <a:lnTo>
                  <a:pt x="2427" y="4"/>
                </a:lnTo>
                <a:lnTo>
                  <a:pt x="2427" y="1"/>
                </a:lnTo>
                <a:lnTo>
                  <a:pt x="2429" y="2"/>
                </a:lnTo>
                <a:lnTo>
                  <a:pt x="2429" y="1"/>
                </a:lnTo>
                <a:lnTo>
                  <a:pt x="2429" y="2"/>
                </a:lnTo>
                <a:lnTo>
                  <a:pt x="2430" y="2"/>
                </a:lnTo>
                <a:lnTo>
                  <a:pt x="2430" y="2"/>
                </a:lnTo>
                <a:lnTo>
                  <a:pt x="2430" y="2"/>
                </a:lnTo>
                <a:lnTo>
                  <a:pt x="2431" y="3"/>
                </a:lnTo>
                <a:lnTo>
                  <a:pt x="2431" y="2"/>
                </a:lnTo>
                <a:lnTo>
                  <a:pt x="2431" y="4"/>
                </a:lnTo>
                <a:lnTo>
                  <a:pt x="2432" y="3"/>
                </a:lnTo>
                <a:lnTo>
                  <a:pt x="2432" y="2"/>
                </a:lnTo>
                <a:lnTo>
                  <a:pt x="2433" y="3"/>
                </a:lnTo>
                <a:lnTo>
                  <a:pt x="2433" y="2"/>
                </a:lnTo>
                <a:lnTo>
                  <a:pt x="2433" y="3"/>
                </a:lnTo>
                <a:lnTo>
                  <a:pt x="2434" y="3"/>
                </a:lnTo>
                <a:lnTo>
                  <a:pt x="2434" y="4"/>
                </a:lnTo>
                <a:lnTo>
                  <a:pt x="2434" y="3"/>
                </a:lnTo>
                <a:lnTo>
                  <a:pt x="2435" y="3"/>
                </a:lnTo>
                <a:lnTo>
                  <a:pt x="2435" y="1"/>
                </a:lnTo>
                <a:lnTo>
                  <a:pt x="2435" y="3"/>
                </a:lnTo>
                <a:lnTo>
                  <a:pt x="2436" y="3"/>
                </a:lnTo>
                <a:lnTo>
                  <a:pt x="2436" y="4"/>
                </a:lnTo>
                <a:lnTo>
                  <a:pt x="2438" y="3"/>
                </a:lnTo>
                <a:lnTo>
                  <a:pt x="2438" y="3"/>
                </a:lnTo>
                <a:lnTo>
                  <a:pt x="2438" y="3"/>
                </a:lnTo>
                <a:lnTo>
                  <a:pt x="2439" y="3"/>
                </a:lnTo>
                <a:lnTo>
                  <a:pt x="2439" y="3"/>
                </a:lnTo>
                <a:lnTo>
                  <a:pt x="2439" y="4"/>
                </a:lnTo>
                <a:lnTo>
                  <a:pt x="2440" y="2"/>
                </a:lnTo>
                <a:lnTo>
                  <a:pt x="2440" y="2"/>
                </a:lnTo>
                <a:lnTo>
                  <a:pt x="2440" y="1"/>
                </a:lnTo>
                <a:lnTo>
                  <a:pt x="2441" y="3"/>
                </a:lnTo>
                <a:lnTo>
                  <a:pt x="2441" y="4"/>
                </a:lnTo>
                <a:lnTo>
                  <a:pt x="2442" y="3"/>
                </a:lnTo>
                <a:lnTo>
                  <a:pt x="2442" y="3"/>
                </a:lnTo>
                <a:lnTo>
                  <a:pt x="2442" y="6"/>
                </a:lnTo>
                <a:lnTo>
                  <a:pt x="2443" y="4"/>
                </a:lnTo>
                <a:lnTo>
                  <a:pt x="2443" y="2"/>
                </a:lnTo>
                <a:lnTo>
                  <a:pt x="2443" y="4"/>
                </a:lnTo>
                <a:lnTo>
                  <a:pt x="2444" y="3"/>
                </a:lnTo>
                <a:lnTo>
                  <a:pt x="2444" y="4"/>
                </a:lnTo>
                <a:lnTo>
                  <a:pt x="2444" y="3"/>
                </a:lnTo>
                <a:lnTo>
                  <a:pt x="2445" y="4"/>
                </a:lnTo>
                <a:lnTo>
                  <a:pt x="2445" y="2"/>
                </a:lnTo>
                <a:lnTo>
                  <a:pt x="2447" y="2"/>
                </a:lnTo>
                <a:lnTo>
                  <a:pt x="2447" y="3"/>
                </a:lnTo>
                <a:lnTo>
                  <a:pt x="2447" y="2"/>
                </a:lnTo>
                <a:lnTo>
                  <a:pt x="2448" y="1"/>
                </a:lnTo>
                <a:lnTo>
                  <a:pt x="2448" y="3"/>
                </a:lnTo>
                <a:lnTo>
                  <a:pt x="2448" y="3"/>
                </a:lnTo>
                <a:lnTo>
                  <a:pt x="2449" y="4"/>
                </a:lnTo>
                <a:lnTo>
                  <a:pt x="2449" y="2"/>
                </a:lnTo>
                <a:lnTo>
                  <a:pt x="2449" y="3"/>
                </a:lnTo>
                <a:lnTo>
                  <a:pt x="2450" y="4"/>
                </a:lnTo>
                <a:lnTo>
                  <a:pt x="2450" y="3"/>
                </a:lnTo>
                <a:lnTo>
                  <a:pt x="2451" y="3"/>
                </a:lnTo>
                <a:lnTo>
                  <a:pt x="2451" y="2"/>
                </a:lnTo>
                <a:lnTo>
                  <a:pt x="2451" y="3"/>
                </a:lnTo>
                <a:lnTo>
                  <a:pt x="2452" y="4"/>
                </a:lnTo>
                <a:lnTo>
                  <a:pt x="2452" y="4"/>
                </a:lnTo>
                <a:lnTo>
                  <a:pt x="2452" y="2"/>
                </a:lnTo>
                <a:lnTo>
                  <a:pt x="2453" y="3"/>
                </a:lnTo>
                <a:lnTo>
                  <a:pt x="2453" y="3"/>
                </a:lnTo>
                <a:lnTo>
                  <a:pt x="2453" y="2"/>
                </a:lnTo>
                <a:lnTo>
                  <a:pt x="2454" y="2"/>
                </a:lnTo>
                <a:lnTo>
                  <a:pt x="2454" y="4"/>
                </a:lnTo>
                <a:lnTo>
                  <a:pt x="2456" y="3"/>
                </a:lnTo>
                <a:lnTo>
                  <a:pt x="2456" y="3"/>
                </a:lnTo>
                <a:lnTo>
                  <a:pt x="2456" y="3"/>
                </a:lnTo>
                <a:lnTo>
                  <a:pt x="2457" y="4"/>
                </a:lnTo>
                <a:lnTo>
                  <a:pt x="2457" y="4"/>
                </a:lnTo>
                <a:lnTo>
                  <a:pt x="2457" y="4"/>
                </a:lnTo>
                <a:lnTo>
                  <a:pt x="2458" y="4"/>
                </a:lnTo>
                <a:lnTo>
                  <a:pt x="2458" y="4"/>
                </a:lnTo>
                <a:lnTo>
                  <a:pt x="2458" y="4"/>
                </a:lnTo>
                <a:lnTo>
                  <a:pt x="2459" y="4"/>
                </a:lnTo>
                <a:lnTo>
                  <a:pt x="2459" y="4"/>
                </a:lnTo>
                <a:lnTo>
                  <a:pt x="2460" y="3"/>
                </a:lnTo>
                <a:lnTo>
                  <a:pt x="2460" y="3"/>
                </a:lnTo>
                <a:lnTo>
                  <a:pt x="2460" y="4"/>
                </a:lnTo>
                <a:lnTo>
                  <a:pt x="2461" y="4"/>
                </a:lnTo>
                <a:lnTo>
                  <a:pt x="2461" y="4"/>
                </a:lnTo>
                <a:lnTo>
                  <a:pt x="2461" y="3"/>
                </a:lnTo>
                <a:lnTo>
                  <a:pt x="2462" y="2"/>
                </a:lnTo>
                <a:lnTo>
                  <a:pt x="2462" y="4"/>
                </a:lnTo>
                <a:lnTo>
                  <a:pt x="2463" y="1"/>
                </a:lnTo>
                <a:lnTo>
                  <a:pt x="2463" y="4"/>
                </a:lnTo>
                <a:lnTo>
                  <a:pt x="2463" y="2"/>
                </a:lnTo>
                <a:lnTo>
                  <a:pt x="2465" y="3"/>
                </a:lnTo>
                <a:lnTo>
                  <a:pt x="2465" y="2"/>
                </a:lnTo>
                <a:lnTo>
                  <a:pt x="2465" y="4"/>
                </a:lnTo>
                <a:lnTo>
                  <a:pt x="2466" y="3"/>
                </a:lnTo>
                <a:lnTo>
                  <a:pt x="2466" y="3"/>
                </a:lnTo>
                <a:lnTo>
                  <a:pt x="2466" y="4"/>
                </a:lnTo>
                <a:lnTo>
                  <a:pt x="2467" y="4"/>
                </a:lnTo>
                <a:lnTo>
                  <a:pt x="2467" y="3"/>
                </a:lnTo>
                <a:lnTo>
                  <a:pt x="2468" y="3"/>
                </a:lnTo>
                <a:lnTo>
                  <a:pt x="2468" y="4"/>
                </a:lnTo>
                <a:lnTo>
                  <a:pt x="2468" y="2"/>
                </a:lnTo>
                <a:lnTo>
                  <a:pt x="2469" y="3"/>
                </a:lnTo>
                <a:lnTo>
                  <a:pt x="2469" y="3"/>
                </a:lnTo>
                <a:lnTo>
                  <a:pt x="2469" y="3"/>
                </a:lnTo>
                <a:lnTo>
                  <a:pt x="2470" y="4"/>
                </a:lnTo>
                <a:lnTo>
                  <a:pt x="2470" y="2"/>
                </a:lnTo>
                <a:lnTo>
                  <a:pt x="2470" y="4"/>
                </a:lnTo>
                <a:lnTo>
                  <a:pt x="2471" y="1"/>
                </a:lnTo>
                <a:lnTo>
                  <a:pt x="2471" y="4"/>
                </a:lnTo>
                <a:lnTo>
                  <a:pt x="2472" y="4"/>
                </a:lnTo>
                <a:lnTo>
                  <a:pt x="2472" y="2"/>
                </a:lnTo>
                <a:lnTo>
                  <a:pt x="2472" y="2"/>
                </a:lnTo>
                <a:lnTo>
                  <a:pt x="2474" y="4"/>
                </a:lnTo>
                <a:lnTo>
                  <a:pt x="2474" y="2"/>
                </a:lnTo>
                <a:lnTo>
                  <a:pt x="2474" y="4"/>
                </a:lnTo>
                <a:lnTo>
                  <a:pt x="2475" y="3"/>
                </a:lnTo>
                <a:lnTo>
                  <a:pt x="2475" y="3"/>
                </a:lnTo>
                <a:lnTo>
                  <a:pt x="2475" y="3"/>
                </a:lnTo>
                <a:lnTo>
                  <a:pt x="2476" y="1"/>
                </a:lnTo>
                <a:lnTo>
                  <a:pt x="2476" y="3"/>
                </a:lnTo>
                <a:lnTo>
                  <a:pt x="2477" y="2"/>
                </a:lnTo>
                <a:lnTo>
                  <a:pt x="2477" y="3"/>
                </a:lnTo>
                <a:lnTo>
                  <a:pt x="2477" y="3"/>
                </a:lnTo>
                <a:lnTo>
                  <a:pt x="2478" y="4"/>
                </a:lnTo>
                <a:lnTo>
                  <a:pt x="2478" y="3"/>
                </a:lnTo>
                <a:lnTo>
                  <a:pt x="2478" y="3"/>
                </a:lnTo>
                <a:lnTo>
                  <a:pt x="2479" y="3"/>
                </a:lnTo>
                <a:lnTo>
                  <a:pt x="2479" y="3"/>
                </a:lnTo>
                <a:lnTo>
                  <a:pt x="2479" y="3"/>
                </a:lnTo>
                <a:lnTo>
                  <a:pt x="2480" y="3"/>
                </a:lnTo>
                <a:lnTo>
                  <a:pt x="2480" y="4"/>
                </a:lnTo>
                <a:lnTo>
                  <a:pt x="2481" y="2"/>
                </a:lnTo>
                <a:lnTo>
                  <a:pt x="2481" y="2"/>
                </a:lnTo>
                <a:lnTo>
                  <a:pt x="2481" y="2"/>
                </a:lnTo>
                <a:lnTo>
                  <a:pt x="2483" y="2"/>
                </a:lnTo>
                <a:lnTo>
                  <a:pt x="2483" y="3"/>
                </a:lnTo>
                <a:lnTo>
                  <a:pt x="2483" y="3"/>
                </a:lnTo>
                <a:lnTo>
                  <a:pt x="2484" y="2"/>
                </a:lnTo>
                <a:lnTo>
                  <a:pt x="2484" y="1"/>
                </a:lnTo>
                <a:lnTo>
                  <a:pt x="2484" y="3"/>
                </a:lnTo>
                <a:lnTo>
                  <a:pt x="2485" y="3"/>
                </a:lnTo>
                <a:lnTo>
                  <a:pt x="2485" y="3"/>
                </a:lnTo>
                <a:lnTo>
                  <a:pt x="2486" y="4"/>
                </a:lnTo>
                <a:lnTo>
                  <a:pt x="2486" y="3"/>
                </a:lnTo>
                <a:lnTo>
                  <a:pt x="2486" y="4"/>
                </a:lnTo>
                <a:lnTo>
                  <a:pt x="2487" y="1"/>
                </a:lnTo>
                <a:lnTo>
                  <a:pt x="2487" y="3"/>
                </a:lnTo>
                <a:lnTo>
                  <a:pt x="2487" y="4"/>
                </a:lnTo>
                <a:lnTo>
                  <a:pt x="2488" y="3"/>
                </a:lnTo>
                <a:lnTo>
                  <a:pt x="2488" y="3"/>
                </a:lnTo>
                <a:lnTo>
                  <a:pt x="2488" y="4"/>
                </a:lnTo>
                <a:lnTo>
                  <a:pt x="2489" y="2"/>
                </a:lnTo>
                <a:lnTo>
                  <a:pt x="2489" y="4"/>
                </a:lnTo>
                <a:lnTo>
                  <a:pt x="2490" y="3"/>
                </a:lnTo>
                <a:lnTo>
                  <a:pt x="2490" y="4"/>
                </a:lnTo>
                <a:lnTo>
                  <a:pt x="2490" y="3"/>
                </a:lnTo>
                <a:lnTo>
                  <a:pt x="2492" y="1"/>
                </a:lnTo>
                <a:lnTo>
                  <a:pt x="2492" y="3"/>
                </a:lnTo>
                <a:lnTo>
                  <a:pt x="2492" y="4"/>
                </a:lnTo>
                <a:lnTo>
                  <a:pt x="2493" y="4"/>
                </a:lnTo>
                <a:lnTo>
                  <a:pt x="2493" y="2"/>
                </a:lnTo>
                <a:lnTo>
                  <a:pt x="2493" y="4"/>
                </a:lnTo>
                <a:lnTo>
                  <a:pt x="2494" y="4"/>
                </a:lnTo>
                <a:lnTo>
                  <a:pt x="2494" y="4"/>
                </a:lnTo>
                <a:lnTo>
                  <a:pt x="2495" y="4"/>
                </a:lnTo>
                <a:lnTo>
                  <a:pt x="2495" y="3"/>
                </a:lnTo>
                <a:lnTo>
                  <a:pt x="2495" y="4"/>
                </a:lnTo>
                <a:lnTo>
                  <a:pt x="2496" y="4"/>
                </a:lnTo>
                <a:lnTo>
                  <a:pt x="2496" y="4"/>
                </a:lnTo>
                <a:lnTo>
                  <a:pt x="2496" y="4"/>
                </a:lnTo>
                <a:lnTo>
                  <a:pt x="2497" y="4"/>
                </a:lnTo>
                <a:lnTo>
                  <a:pt x="2497" y="4"/>
                </a:lnTo>
                <a:lnTo>
                  <a:pt x="2497" y="4"/>
                </a:lnTo>
                <a:lnTo>
                  <a:pt x="2498" y="4"/>
                </a:lnTo>
                <a:lnTo>
                  <a:pt x="2498" y="3"/>
                </a:lnTo>
                <a:lnTo>
                  <a:pt x="2499" y="2"/>
                </a:lnTo>
                <a:lnTo>
                  <a:pt x="2499" y="3"/>
                </a:lnTo>
                <a:lnTo>
                  <a:pt x="2499" y="3"/>
                </a:lnTo>
                <a:lnTo>
                  <a:pt x="2501" y="3"/>
                </a:lnTo>
                <a:lnTo>
                  <a:pt x="2501" y="3"/>
                </a:lnTo>
                <a:lnTo>
                  <a:pt x="2501" y="3"/>
                </a:lnTo>
                <a:lnTo>
                  <a:pt x="2502" y="4"/>
                </a:lnTo>
                <a:lnTo>
                  <a:pt x="2502" y="3"/>
                </a:lnTo>
                <a:lnTo>
                  <a:pt x="2503" y="3"/>
                </a:lnTo>
                <a:lnTo>
                  <a:pt x="2503" y="3"/>
                </a:lnTo>
                <a:lnTo>
                  <a:pt x="2503" y="4"/>
                </a:lnTo>
                <a:lnTo>
                  <a:pt x="2504" y="4"/>
                </a:lnTo>
                <a:lnTo>
                  <a:pt x="2504" y="4"/>
                </a:lnTo>
                <a:lnTo>
                  <a:pt x="2504" y="3"/>
                </a:lnTo>
                <a:lnTo>
                  <a:pt x="2505" y="2"/>
                </a:lnTo>
                <a:lnTo>
                  <a:pt x="2505" y="1"/>
                </a:lnTo>
                <a:lnTo>
                  <a:pt x="2505" y="3"/>
                </a:lnTo>
                <a:lnTo>
                  <a:pt x="2506" y="2"/>
                </a:lnTo>
                <a:lnTo>
                  <a:pt x="2506" y="4"/>
                </a:lnTo>
                <a:lnTo>
                  <a:pt x="2507" y="1"/>
                </a:lnTo>
                <a:lnTo>
                  <a:pt x="2507" y="3"/>
                </a:lnTo>
                <a:lnTo>
                  <a:pt x="2507" y="1"/>
                </a:lnTo>
                <a:lnTo>
                  <a:pt x="2508" y="1"/>
                </a:lnTo>
                <a:lnTo>
                  <a:pt x="2508" y="3"/>
                </a:lnTo>
                <a:lnTo>
                  <a:pt x="2508" y="2"/>
                </a:lnTo>
                <a:lnTo>
                  <a:pt x="2510" y="4"/>
                </a:lnTo>
                <a:lnTo>
                  <a:pt x="2510" y="3"/>
                </a:lnTo>
                <a:lnTo>
                  <a:pt x="2510" y="3"/>
                </a:lnTo>
                <a:lnTo>
                  <a:pt x="2511" y="1"/>
                </a:lnTo>
                <a:lnTo>
                  <a:pt x="2511" y="4"/>
                </a:lnTo>
                <a:lnTo>
                  <a:pt x="2512" y="4"/>
                </a:lnTo>
                <a:lnTo>
                  <a:pt x="2512" y="1"/>
                </a:lnTo>
                <a:lnTo>
                  <a:pt x="2512" y="2"/>
                </a:lnTo>
                <a:lnTo>
                  <a:pt x="2513" y="3"/>
                </a:lnTo>
                <a:lnTo>
                  <a:pt x="2513" y="1"/>
                </a:lnTo>
                <a:lnTo>
                  <a:pt x="2513" y="6"/>
                </a:lnTo>
                <a:lnTo>
                  <a:pt x="2514" y="4"/>
                </a:lnTo>
                <a:lnTo>
                  <a:pt x="2514" y="3"/>
                </a:lnTo>
                <a:lnTo>
                  <a:pt x="2514" y="4"/>
                </a:lnTo>
                <a:lnTo>
                  <a:pt x="2515" y="2"/>
                </a:lnTo>
                <a:lnTo>
                  <a:pt x="2515" y="3"/>
                </a:lnTo>
                <a:lnTo>
                  <a:pt x="2516" y="4"/>
                </a:lnTo>
                <a:lnTo>
                  <a:pt x="2516" y="2"/>
                </a:lnTo>
                <a:lnTo>
                  <a:pt x="2516" y="3"/>
                </a:lnTo>
                <a:lnTo>
                  <a:pt x="2517" y="1"/>
                </a:lnTo>
                <a:lnTo>
                  <a:pt x="2517" y="1"/>
                </a:lnTo>
                <a:lnTo>
                  <a:pt x="2517" y="3"/>
                </a:lnTo>
                <a:lnTo>
                  <a:pt x="2519" y="4"/>
                </a:lnTo>
                <a:lnTo>
                  <a:pt x="2519" y="2"/>
                </a:lnTo>
                <a:lnTo>
                  <a:pt x="2519" y="3"/>
                </a:lnTo>
                <a:lnTo>
                  <a:pt x="2520" y="2"/>
                </a:lnTo>
                <a:lnTo>
                  <a:pt x="2520" y="4"/>
                </a:lnTo>
                <a:lnTo>
                  <a:pt x="2521" y="2"/>
                </a:lnTo>
                <a:lnTo>
                  <a:pt x="2521" y="3"/>
                </a:lnTo>
                <a:lnTo>
                  <a:pt x="2521" y="1"/>
                </a:lnTo>
                <a:lnTo>
                  <a:pt x="2522" y="4"/>
                </a:lnTo>
                <a:lnTo>
                  <a:pt x="2522" y="2"/>
                </a:lnTo>
                <a:lnTo>
                  <a:pt x="2522" y="3"/>
                </a:lnTo>
                <a:lnTo>
                  <a:pt x="2523" y="2"/>
                </a:lnTo>
                <a:lnTo>
                  <a:pt x="2523" y="3"/>
                </a:lnTo>
                <a:lnTo>
                  <a:pt x="2523" y="4"/>
                </a:lnTo>
                <a:lnTo>
                  <a:pt x="2524" y="2"/>
                </a:lnTo>
                <a:lnTo>
                  <a:pt x="2524" y="3"/>
                </a:lnTo>
                <a:lnTo>
                  <a:pt x="2525" y="2"/>
                </a:lnTo>
                <a:lnTo>
                  <a:pt x="2525" y="3"/>
                </a:lnTo>
                <a:lnTo>
                  <a:pt x="2525" y="3"/>
                </a:lnTo>
                <a:lnTo>
                  <a:pt x="2526" y="4"/>
                </a:lnTo>
                <a:lnTo>
                  <a:pt x="2526" y="1"/>
                </a:lnTo>
                <a:lnTo>
                  <a:pt x="2526" y="3"/>
                </a:lnTo>
                <a:lnTo>
                  <a:pt x="2528" y="4"/>
                </a:lnTo>
                <a:lnTo>
                  <a:pt x="2528" y="2"/>
                </a:lnTo>
                <a:lnTo>
                  <a:pt x="2528" y="4"/>
                </a:lnTo>
                <a:lnTo>
                  <a:pt x="2529" y="2"/>
                </a:lnTo>
                <a:lnTo>
                  <a:pt x="2529" y="2"/>
                </a:lnTo>
                <a:lnTo>
                  <a:pt x="2530" y="3"/>
                </a:lnTo>
                <a:lnTo>
                  <a:pt x="2530" y="3"/>
                </a:lnTo>
                <a:lnTo>
                  <a:pt x="2530" y="3"/>
                </a:lnTo>
                <a:lnTo>
                  <a:pt x="2531" y="2"/>
                </a:lnTo>
                <a:lnTo>
                  <a:pt x="2531" y="3"/>
                </a:lnTo>
                <a:lnTo>
                  <a:pt x="2531" y="3"/>
                </a:lnTo>
                <a:lnTo>
                  <a:pt x="2532" y="3"/>
                </a:lnTo>
                <a:lnTo>
                  <a:pt x="2532" y="4"/>
                </a:lnTo>
                <a:lnTo>
                  <a:pt x="2532" y="3"/>
                </a:lnTo>
                <a:lnTo>
                  <a:pt x="2533" y="1"/>
                </a:lnTo>
                <a:lnTo>
                  <a:pt x="2533" y="4"/>
                </a:lnTo>
                <a:lnTo>
                  <a:pt x="2534" y="3"/>
                </a:lnTo>
                <a:lnTo>
                  <a:pt x="2534" y="4"/>
                </a:lnTo>
                <a:lnTo>
                  <a:pt x="2534" y="4"/>
                </a:lnTo>
                <a:lnTo>
                  <a:pt x="2535" y="4"/>
                </a:lnTo>
                <a:lnTo>
                  <a:pt x="2535" y="3"/>
                </a:lnTo>
                <a:lnTo>
                  <a:pt x="2535" y="4"/>
                </a:lnTo>
                <a:lnTo>
                  <a:pt x="2537" y="4"/>
                </a:lnTo>
                <a:lnTo>
                  <a:pt x="2537" y="4"/>
                </a:lnTo>
                <a:lnTo>
                  <a:pt x="2537" y="4"/>
                </a:lnTo>
                <a:lnTo>
                  <a:pt x="2538" y="4"/>
                </a:lnTo>
                <a:lnTo>
                  <a:pt x="2538" y="6"/>
                </a:lnTo>
                <a:lnTo>
                  <a:pt x="2539" y="4"/>
                </a:lnTo>
                <a:lnTo>
                  <a:pt x="2539" y="4"/>
                </a:lnTo>
                <a:lnTo>
                  <a:pt x="2539" y="4"/>
                </a:lnTo>
                <a:lnTo>
                  <a:pt x="2540" y="4"/>
                </a:lnTo>
                <a:lnTo>
                  <a:pt x="2540" y="4"/>
                </a:lnTo>
                <a:lnTo>
                  <a:pt x="2540" y="4"/>
                </a:lnTo>
                <a:lnTo>
                  <a:pt x="2541" y="6"/>
                </a:lnTo>
                <a:lnTo>
                  <a:pt x="2541" y="4"/>
                </a:lnTo>
                <a:lnTo>
                  <a:pt x="2541" y="4"/>
                </a:lnTo>
                <a:lnTo>
                  <a:pt x="2542" y="4"/>
                </a:lnTo>
                <a:lnTo>
                  <a:pt x="2542" y="4"/>
                </a:lnTo>
                <a:lnTo>
                  <a:pt x="2543" y="4"/>
                </a:lnTo>
                <a:lnTo>
                  <a:pt x="2543" y="2"/>
                </a:lnTo>
                <a:lnTo>
                  <a:pt x="2543" y="2"/>
                </a:lnTo>
                <a:lnTo>
                  <a:pt x="2544" y="1"/>
                </a:lnTo>
                <a:lnTo>
                  <a:pt x="2544" y="2"/>
                </a:lnTo>
                <a:lnTo>
                  <a:pt x="2544" y="1"/>
                </a:lnTo>
                <a:lnTo>
                  <a:pt x="2546" y="3"/>
                </a:lnTo>
                <a:lnTo>
                  <a:pt x="2546" y="3"/>
                </a:lnTo>
                <a:lnTo>
                  <a:pt x="2547" y="1"/>
                </a:lnTo>
                <a:lnTo>
                  <a:pt x="2547" y="2"/>
                </a:lnTo>
                <a:lnTo>
                  <a:pt x="2547" y="3"/>
                </a:lnTo>
                <a:lnTo>
                  <a:pt x="2548" y="2"/>
                </a:lnTo>
                <a:lnTo>
                  <a:pt x="2548" y="2"/>
                </a:lnTo>
                <a:lnTo>
                  <a:pt x="2548" y="4"/>
                </a:lnTo>
                <a:lnTo>
                  <a:pt x="2549" y="4"/>
                </a:lnTo>
                <a:lnTo>
                  <a:pt x="2549" y="3"/>
                </a:lnTo>
                <a:lnTo>
                  <a:pt x="2549" y="2"/>
                </a:lnTo>
                <a:lnTo>
                  <a:pt x="2550" y="3"/>
                </a:lnTo>
                <a:lnTo>
                  <a:pt x="2550" y="3"/>
                </a:lnTo>
                <a:lnTo>
                  <a:pt x="2551" y="3"/>
                </a:lnTo>
                <a:lnTo>
                  <a:pt x="2551" y="3"/>
                </a:lnTo>
                <a:lnTo>
                  <a:pt x="2551" y="2"/>
                </a:lnTo>
                <a:lnTo>
                  <a:pt x="2552" y="4"/>
                </a:lnTo>
                <a:lnTo>
                  <a:pt x="2552" y="3"/>
                </a:lnTo>
                <a:lnTo>
                  <a:pt x="2552" y="4"/>
                </a:lnTo>
                <a:lnTo>
                  <a:pt x="2553" y="2"/>
                </a:lnTo>
                <a:lnTo>
                  <a:pt x="2553" y="4"/>
                </a:lnTo>
                <a:lnTo>
                  <a:pt x="2553" y="3"/>
                </a:lnTo>
                <a:lnTo>
                  <a:pt x="2555" y="3"/>
                </a:lnTo>
                <a:lnTo>
                  <a:pt x="2555" y="3"/>
                </a:lnTo>
                <a:lnTo>
                  <a:pt x="2556" y="3"/>
                </a:lnTo>
                <a:lnTo>
                  <a:pt x="2556" y="2"/>
                </a:lnTo>
                <a:lnTo>
                  <a:pt x="2556" y="4"/>
                </a:lnTo>
                <a:lnTo>
                  <a:pt x="2557" y="2"/>
                </a:lnTo>
                <a:lnTo>
                  <a:pt x="2557" y="3"/>
                </a:lnTo>
                <a:lnTo>
                  <a:pt x="2557" y="4"/>
                </a:lnTo>
                <a:lnTo>
                  <a:pt x="2558" y="2"/>
                </a:lnTo>
                <a:lnTo>
                  <a:pt x="2558" y="2"/>
                </a:lnTo>
                <a:lnTo>
                  <a:pt x="2558" y="2"/>
                </a:lnTo>
                <a:lnTo>
                  <a:pt x="2559" y="4"/>
                </a:lnTo>
                <a:lnTo>
                  <a:pt x="2559" y="3"/>
                </a:lnTo>
                <a:lnTo>
                  <a:pt x="2560" y="3"/>
                </a:lnTo>
                <a:lnTo>
                  <a:pt x="2560" y="3"/>
                </a:lnTo>
                <a:lnTo>
                  <a:pt x="2560" y="3"/>
                </a:lnTo>
                <a:lnTo>
                  <a:pt x="2561" y="4"/>
                </a:lnTo>
                <a:lnTo>
                  <a:pt x="2561" y="3"/>
                </a:lnTo>
                <a:lnTo>
                  <a:pt x="2561" y="3"/>
                </a:lnTo>
                <a:lnTo>
                  <a:pt x="2562" y="2"/>
                </a:lnTo>
                <a:lnTo>
                  <a:pt x="2562" y="3"/>
                </a:lnTo>
                <a:lnTo>
                  <a:pt x="2562" y="3"/>
                </a:lnTo>
                <a:lnTo>
                  <a:pt x="2564" y="4"/>
                </a:lnTo>
                <a:lnTo>
                  <a:pt x="2564" y="3"/>
                </a:lnTo>
                <a:lnTo>
                  <a:pt x="2565" y="3"/>
                </a:lnTo>
                <a:lnTo>
                  <a:pt x="2565" y="3"/>
                </a:lnTo>
                <a:lnTo>
                  <a:pt x="2565" y="3"/>
                </a:lnTo>
                <a:lnTo>
                  <a:pt x="2566" y="4"/>
                </a:lnTo>
                <a:lnTo>
                  <a:pt x="2566" y="3"/>
                </a:lnTo>
                <a:lnTo>
                  <a:pt x="2566" y="2"/>
                </a:lnTo>
                <a:lnTo>
                  <a:pt x="2567" y="4"/>
                </a:lnTo>
                <a:lnTo>
                  <a:pt x="2567" y="2"/>
                </a:lnTo>
                <a:lnTo>
                  <a:pt x="2567" y="4"/>
                </a:lnTo>
                <a:lnTo>
                  <a:pt x="2568" y="1"/>
                </a:lnTo>
                <a:lnTo>
                  <a:pt x="2568" y="2"/>
                </a:lnTo>
                <a:lnTo>
                  <a:pt x="2569" y="1"/>
                </a:lnTo>
                <a:lnTo>
                  <a:pt x="2569" y="4"/>
                </a:lnTo>
                <a:lnTo>
                  <a:pt x="2569" y="3"/>
                </a:lnTo>
                <a:lnTo>
                  <a:pt x="2570" y="3"/>
                </a:lnTo>
                <a:lnTo>
                  <a:pt x="2570" y="2"/>
                </a:lnTo>
                <a:lnTo>
                  <a:pt x="2570" y="2"/>
                </a:lnTo>
                <a:lnTo>
                  <a:pt x="2571" y="4"/>
                </a:lnTo>
                <a:lnTo>
                  <a:pt x="2571" y="3"/>
                </a:lnTo>
                <a:lnTo>
                  <a:pt x="2571" y="1"/>
                </a:lnTo>
                <a:lnTo>
                  <a:pt x="2573" y="2"/>
                </a:lnTo>
                <a:lnTo>
                  <a:pt x="2573" y="1"/>
                </a:lnTo>
                <a:lnTo>
                  <a:pt x="2574" y="2"/>
                </a:lnTo>
                <a:lnTo>
                  <a:pt x="2574" y="3"/>
                </a:lnTo>
                <a:lnTo>
                  <a:pt x="2574" y="4"/>
                </a:lnTo>
                <a:lnTo>
                  <a:pt x="2575" y="4"/>
                </a:lnTo>
                <a:lnTo>
                  <a:pt x="2575" y="2"/>
                </a:lnTo>
                <a:lnTo>
                  <a:pt x="2575" y="4"/>
                </a:lnTo>
                <a:lnTo>
                  <a:pt x="2576" y="4"/>
                </a:lnTo>
                <a:lnTo>
                  <a:pt x="2576" y="4"/>
                </a:lnTo>
                <a:lnTo>
                  <a:pt x="2576" y="3"/>
                </a:lnTo>
                <a:lnTo>
                  <a:pt x="2577" y="4"/>
                </a:lnTo>
                <a:lnTo>
                  <a:pt x="2577" y="2"/>
                </a:lnTo>
                <a:lnTo>
                  <a:pt x="2578" y="3"/>
                </a:lnTo>
                <a:lnTo>
                  <a:pt x="2578" y="4"/>
                </a:lnTo>
                <a:lnTo>
                  <a:pt x="2578" y="3"/>
                </a:lnTo>
                <a:lnTo>
                  <a:pt x="2579" y="3"/>
                </a:lnTo>
                <a:lnTo>
                  <a:pt x="2579" y="3"/>
                </a:lnTo>
                <a:lnTo>
                  <a:pt x="2579" y="3"/>
                </a:lnTo>
                <a:lnTo>
                  <a:pt x="2580" y="3"/>
                </a:lnTo>
                <a:lnTo>
                  <a:pt x="2580" y="3"/>
                </a:lnTo>
                <a:lnTo>
                  <a:pt x="2580" y="4"/>
                </a:lnTo>
                <a:lnTo>
                  <a:pt x="2582" y="1"/>
                </a:lnTo>
                <a:lnTo>
                  <a:pt x="2582" y="4"/>
                </a:lnTo>
                <a:lnTo>
                  <a:pt x="2583" y="3"/>
                </a:lnTo>
                <a:lnTo>
                  <a:pt x="2583" y="1"/>
                </a:lnTo>
                <a:lnTo>
                  <a:pt x="2583" y="2"/>
                </a:lnTo>
                <a:lnTo>
                  <a:pt x="2584" y="3"/>
                </a:lnTo>
                <a:lnTo>
                  <a:pt x="2584" y="3"/>
                </a:lnTo>
                <a:lnTo>
                  <a:pt x="2584" y="2"/>
                </a:lnTo>
                <a:lnTo>
                  <a:pt x="2585" y="3"/>
                </a:lnTo>
                <a:lnTo>
                  <a:pt x="2585" y="4"/>
                </a:lnTo>
                <a:lnTo>
                  <a:pt x="2585" y="4"/>
                </a:lnTo>
                <a:lnTo>
                  <a:pt x="2586" y="4"/>
                </a:lnTo>
                <a:lnTo>
                  <a:pt x="2586" y="4"/>
                </a:lnTo>
                <a:lnTo>
                  <a:pt x="2587" y="3"/>
                </a:lnTo>
                <a:lnTo>
                  <a:pt x="2587" y="2"/>
                </a:lnTo>
                <a:lnTo>
                  <a:pt x="2587" y="2"/>
                </a:lnTo>
                <a:lnTo>
                  <a:pt x="2588" y="2"/>
                </a:lnTo>
                <a:lnTo>
                  <a:pt x="2588" y="2"/>
                </a:lnTo>
                <a:lnTo>
                  <a:pt x="2588" y="2"/>
                </a:lnTo>
                <a:lnTo>
                  <a:pt x="2589" y="3"/>
                </a:lnTo>
                <a:lnTo>
                  <a:pt x="2589" y="3"/>
                </a:lnTo>
                <a:lnTo>
                  <a:pt x="2590" y="2"/>
                </a:lnTo>
                <a:lnTo>
                  <a:pt x="2590" y="3"/>
                </a:lnTo>
                <a:lnTo>
                  <a:pt x="2590" y="4"/>
                </a:lnTo>
                <a:lnTo>
                  <a:pt x="2592" y="2"/>
                </a:lnTo>
                <a:lnTo>
                  <a:pt x="2592" y="2"/>
                </a:lnTo>
                <a:lnTo>
                  <a:pt x="2592" y="2"/>
                </a:lnTo>
                <a:lnTo>
                  <a:pt x="2593" y="1"/>
                </a:lnTo>
                <a:lnTo>
                  <a:pt x="2593" y="4"/>
                </a:lnTo>
                <a:lnTo>
                  <a:pt x="2593" y="3"/>
                </a:lnTo>
                <a:lnTo>
                  <a:pt x="2594" y="1"/>
                </a:lnTo>
                <a:lnTo>
                  <a:pt x="2594" y="2"/>
                </a:lnTo>
                <a:lnTo>
                  <a:pt x="2595" y="1"/>
                </a:lnTo>
                <a:lnTo>
                  <a:pt x="2595" y="3"/>
                </a:lnTo>
                <a:lnTo>
                  <a:pt x="2595" y="3"/>
                </a:lnTo>
                <a:lnTo>
                  <a:pt x="2596" y="3"/>
                </a:lnTo>
                <a:lnTo>
                  <a:pt x="2596" y="2"/>
                </a:lnTo>
                <a:lnTo>
                  <a:pt x="2596" y="4"/>
                </a:lnTo>
                <a:lnTo>
                  <a:pt x="2597" y="3"/>
                </a:lnTo>
                <a:lnTo>
                  <a:pt x="2597" y="4"/>
                </a:lnTo>
                <a:lnTo>
                  <a:pt x="2597" y="4"/>
                </a:lnTo>
                <a:lnTo>
                  <a:pt x="2598" y="3"/>
                </a:lnTo>
                <a:lnTo>
                  <a:pt x="2598" y="3"/>
                </a:lnTo>
                <a:lnTo>
                  <a:pt x="2599" y="3"/>
                </a:lnTo>
                <a:lnTo>
                  <a:pt x="2599" y="3"/>
                </a:lnTo>
                <a:lnTo>
                  <a:pt x="2599" y="3"/>
                </a:lnTo>
                <a:lnTo>
                  <a:pt x="2601" y="2"/>
                </a:lnTo>
                <a:lnTo>
                  <a:pt x="2601" y="4"/>
                </a:lnTo>
                <a:lnTo>
                  <a:pt x="2601" y="1"/>
                </a:lnTo>
                <a:lnTo>
                  <a:pt x="2602" y="2"/>
                </a:lnTo>
                <a:lnTo>
                  <a:pt x="2602" y="3"/>
                </a:lnTo>
                <a:lnTo>
                  <a:pt x="2602" y="3"/>
                </a:lnTo>
                <a:lnTo>
                  <a:pt x="2603" y="4"/>
                </a:lnTo>
                <a:lnTo>
                  <a:pt x="2603" y="4"/>
                </a:lnTo>
                <a:lnTo>
                  <a:pt x="2604" y="3"/>
                </a:lnTo>
                <a:lnTo>
                  <a:pt x="2604" y="3"/>
                </a:lnTo>
                <a:lnTo>
                  <a:pt x="2604" y="4"/>
                </a:lnTo>
                <a:lnTo>
                  <a:pt x="2605" y="2"/>
                </a:lnTo>
                <a:lnTo>
                  <a:pt x="2605" y="4"/>
                </a:lnTo>
                <a:lnTo>
                  <a:pt x="2605" y="4"/>
                </a:lnTo>
                <a:lnTo>
                  <a:pt x="2606" y="3"/>
                </a:lnTo>
                <a:lnTo>
                  <a:pt x="2606" y="3"/>
                </a:lnTo>
                <a:lnTo>
                  <a:pt x="2606" y="2"/>
                </a:lnTo>
                <a:lnTo>
                  <a:pt x="2607" y="3"/>
                </a:lnTo>
                <a:lnTo>
                  <a:pt x="2607" y="3"/>
                </a:lnTo>
                <a:lnTo>
                  <a:pt x="2608" y="3"/>
                </a:lnTo>
                <a:lnTo>
                  <a:pt x="2608" y="3"/>
                </a:lnTo>
                <a:lnTo>
                  <a:pt x="2608" y="4"/>
                </a:lnTo>
                <a:lnTo>
                  <a:pt x="2610" y="2"/>
                </a:lnTo>
                <a:lnTo>
                  <a:pt x="2610" y="3"/>
                </a:lnTo>
                <a:lnTo>
                  <a:pt x="2610" y="3"/>
                </a:lnTo>
                <a:lnTo>
                  <a:pt x="2611" y="2"/>
                </a:lnTo>
                <a:lnTo>
                  <a:pt x="2611" y="4"/>
                </a:lnTo>
                <a:lnTo>
                  <a:pt x="2611" y="4"/>
                </a:lnTo>
                <a:lnTo>
                  <a:pt x="2612" y="3"/>
                </a:lnTo>
                <a:lnTo>
                  <a:pt x="2612" y="4"/>
                </a:lnTo>
                <a:lnTo>
                  <a:pt x="2613" y="2"/>
                </a:lnTo>
                <a:lnTo>
                  <a:pt x="2613" y="2"/>
                </a:lnTo>
                <a:lnTo>
                  <a:pt x="2613" y="3"/>
                </a:lnTo>
                <a:lnTo>
                  <a:pt x="2614" y="3"/>
                </a:lnTo>
                <a:lnTo>
                  <a:pt x="2614" y="3"/>
                </a:lnTo>
                <a:lnTo>
                  <a:pt x="2614" y="3"/>
                </a:lnTo>
                <a:lnTo>
                  <a:pt x="2615" y="4"/>
                </a:lnTo>
                <a:lnTo>
                  <a:pt x="2615" y="4"/>
                </a:lnTo>
                <a:lnTo>
                  <a:pt x="2615" y="3"/>
                </a:lnTo>
                <a:lnTo>
                  <a:pt x="2616" y="4"/>
                </a:lnTo>
                <a:lnTo>
                  <a:pt x="2616" y="4"/>
                </a:lnTo>
                <a:lnTo>
                  <a:pt x="2617" y="3"/>
                </a:lnTo>
                <a:lnTo>
                  <a:pt x="2617" y="3"/>
                </a:lnTo>
                <a:lnTo>
                  <a:pt x="2617" y="2"/>
                </a:lnTo>
                <a:lnTo>
                  <a:pt x="2619" y="3"/>
                </a:lnTo>
                <a:lnTo>
                  <a:pt x="2619" y="3"/>
                </a:lnTo>
                <a:lnTo>
                  <a:pt x="2619" y="4"/>
                </a:lnTo>
                <a:lnTo>
                  <a:pt x="2620" y="4"/>
                </a:lnTo>
                <a:lnTo>
                  <a:pt x="2620" y="2"/>
                </a:lnTo>
                <a:lnTo>
                  <a:pt x="2620" y="4"/>
                </a:lnTo>
                <a:lnTo>
                  <a:pt x="2621" y="2"/>
                </a:lnTo>
                <a:lnTo>
                  <a:pt x="2621" y="4"/>
                </a:lnTo>
                <a:lnTo>
                  <a:pt x="2622" y="6"/>
                </a:lnTo>
                <a:lnTo>
                  <a:pt x="2622" y="4"/>
                </a:lnTo>
                <a:lnTo>
                  <a:pt x="2622" y="1"/>
                </a:lnTo>
                <a:lnTo>
                  <a:pt x="2623" y="3"/>
                </a:lnTo>
                <a:lnTo>
                  <a:pt x="2623" y="4"/>
                </a:lnTo>
                <a:lnTo>
                  <a:pt x="2623" y="3"/>
                </a:lnTo>
                <a:lnTo>
                  <a:pt x="2624" y="3"/>
                </a:lnTo>
                <a:lnTo>
                  <a:pt x="2624" y="2"/>
                </a:lnTo>
                <a:lnTo>
                  <a:pt x="2624" y="4"/>
                </a:lnTo>
                <a:lnTo>
                  <a:pt x="2625" y="3"/>
                </a:lnTo>
                <a:lnTo>
                  <a:pt x="2625" y="1"/>
                </a:lnTo>
                <a:lnTo>
                  <a:pt x="2626" y="2"/>
                </a:lnTo>
                <a:lnTo>
                  <a:pt x="2626" y="2"/>
                </a:lnTo>
                <a:lnTo>
                  <a:pt x="2626" y="0"/>
                </a:lnTo>
                <a:lnTo>
                  <a:pt x="2628" y="1"/>
                </a:lnTo>
                <a:lnTo>
                  <a:pt x="2628" y="2"/>
                </a:lnTo>
                <a:lnTo>
                  <a:pt x="2628" y="4"/>
                </a:lnTo>
                <a:lnTo>
                  <a:pt x="2629" y="1"/>
                </a:lnTo>
                <a:lnTo>
                  <a:pt x="2629" y="4"/>
                </a:lnTo>
                <a:lnTo>
                  <a:pt x="2629" y="4"/>
                </a:lnTo>
                <a:lnTo>
                  <a:pt x="2630" y="3"/>
                </a:lnTo>
                <a:lnTo>
                  <a:pt x="2630" y="2"/>
                </a:lnTo>
                <a:lnTo>
                  <a:pt x="2631" y="2"/>
                </a:lnTo>
                <a:lnTo>
                  <a:pt x="2631" y="3"/>
                </a:lnTo>
                <a:lnTo>
                  <a:pt x="2631" y="2"/>
                </a:lnTo>
                <a:lnTo>
                  <a:pt x="2632" y="4"/>
                </a:lnTo>
                <a:lnTo>
                  <a:pt x="2632" y="2"/>
                </a:lnTo>
                <a:lnTo>
                  <a:pt x="2632" y="3"/>
                </a:lnTo>
                <a:lnTo>
                  <a:pt x="2633" y="4"/>
                </a:lnTo>
                <a:lnTo>
                  <a:pt x="2633" y="1"/>
                </a:lnTo>
                <a:lnTo>
                  <a:pt x="2634" y="4"/>
                </a:lnTo>
                <a:lnTo>
                  <a:pt x="2634" y="2"/>
                </a:lnTo>
                <a:lnTo>
                  <a:pt x="2634" y="3"/>
                </a:lnTo>
                <a:lnTo>
                  <a:pt x="2635" y="2"/>
                </a:lnTo>
                <a:lnTo>
                  <a:pt x="2635" y="3"/>
                </a:lnTo>
                <a:lnTo>
                  <a:pt x="2635" y="3"/>
                </a:lnTo>
                <a:lnTo>
                  <a:pt x="2637" y="4"/>
                </a:lnTo>
                <a:lnTo>
                  <a:pt x="2637" y="4"/>
                </a:lnTo>
                <a:lnTo>
                  <a:pt x="2637" y="1"/>
                </a:lnTo>
                <a:lnTo>
                  <a:pt x="2638" y="3"/>
                </a:lnTo>
                <a:lnTo>
                  <a:pt x="2638" y="3"/>
                </a:lnTo>
                <a:lnTo>
                  <a:pt x="2639" y="4"/>
                </a:lnTo>
                <a:lnTo>
                  <a:pt x="2639" y="3"/>
                </a:lnTo>
                <a:lnTo>
                  <a:pt x="2639" y="2"/>
                </a:lnTo>
                <a:lnTo>
                  <a:pt x="2640" y="4"/>
                </a:lnTo>
                <a:lnTo>
                  <a:pt x="2640" y="4"/>
                </a:lnTo>
                <a:lnTo>
                  <a:pt x="2640" y="2"/>
                </a:lnTo>
                <a:lnTo>
                  <a:pt x="2641" y="4"/>
                </a:lnTo>
                <a:lnTo>
                  <a:pt x="2641" y="3"/>
                </a:lnTo>
                <a:lnTo>
                  <a:pt x="2641" y="3"/>
                </a:lnTo>
                <a:lnTo>
                  <a:pt x="2642" y="4"/>
                </a:lnTo>
                <a:lnTo>
                  <a:pt x="2642" y="3"/>
                </a:lnTo>
                <a:lnTo>
                  <a:pt x="2643" y="3"/>
                </a:lnTo>
                <a:lnTo>
                  <a:pt x="2643" y="2"/>
                </a:lnTo>
                <a:lnTo>
                  <a:pt x="2643" y="4"/>
                </a:lnTo>
                <a:lnTo>
                  <a:pt x="2644" y="3"/>
                </a:lnTo>
                <a:lnTo>
                  <a:pt x="2644" y="3"/>
                </a:lnTo>
                <a:lnTo>
                  <a:pt x="2644" y="4"/>
                </a:lnTo>
                <a:lnTo>
                  <a:pt x="2646" y="3"/>
                </a:lnTo>
                <a:lnTo>
                  <a:pt x="2646" y="3"/>
                </a:lnTo>
                <a:lnTo>
                  <a:pt x="2646" y="3"/>
                </a:lnTo>
                <a:lnTo>
                  <a:pt x="2647" y="4"/>
                </a:lnTo>
                <a:lnTo>
                  <a:pt x="2647" y="2"/>
                </a:lnTo>
                <a:lnTo>
                  <a:pt x="2648" y="4"/>
                </a:lnTo>
                <a:lnTo>
                  <a:pt x="2648" y="3"/>
                </a:lnTo>
                <a:lnTo>
                  <a:pt x="2648" y="3"/>
                </a:lnTo>
                <a:lnTo>
                  <a:pt x="2649" y="3"/>
                </a:lnTo>
                <a:lnTo>
                  <a:pt x="2649" y="3"/>
                </a:lnTo>
                <a:lnTo>
                  <a:pt x="2649" y="2"/>
                </a:lnTo>
                <a:lnTo>
                  <a:pt x="2650" y="4"/>
                </a:lnTo>
                <a:lnTo>
                  <a:pt x="2650" y="2"/>
                </a:lnTo>
                <a:lnTo>
                  <a:pt x="2650" y="3"/>
                </a:lnTo>
                <a:lnTo>
                  <a:pt x="2651" y="3"/>
                </a:lnTo>
                <a:lnTo>
                  <a:pt x="2651" y="3"/>
                </a:lnTo>
                <a:lnTo>
                  <a:pt x="2652" y="4"/>
                </a:lnTo>
                <a:lnTo>
                  <a:pt x="2652" y="3"/>
                </a:lnTo>
                <a:lnTo>
                  <a:pt x="2652" y="3"/>
                </a:lnTo>
                <a:lnTo>
                  <a:pt x="2653" y="3"/>
                </a:lnTo>
                <a:lnTo>
                  <a:pt x="2653" y="4"/>
                </a:lnTo>
                <a:lnTo>
                  <a:pt x="2653" y="4"/>
                </a:lnTo>
                <a:lnTo>
                  <a:pt x="2655" y="3"/>
                </a:lnTo>
                <a:lnTo>
                  <a:pt x="2655" y="3"/>
                </a:lnTo>
                <a:lnTo>
                  <a:pt x="2655" y="4"/>
                </a:lnTo>
                <a:lnTo>
                  <a:pt x="2656" y="4"/>
                </a:lnTo>
                <a:lnTo>
                  <a:pt x="2656" y="4"/>
                </a:lnTo>
                <a:lnTo>
                  <a:pt x="2657" y="2"/>
                </a:lnTo>
                <a:lnTo>
                  <a:pt x="2657" y="2"/>
                </a:lnTo>
                <a:lnTo>
                  <a:pt x="2657" y="3"/>
                </a:lnTo>
                <a:lnTo>
                  <a:pt x="2658" y="2"/>
                </a:lnTo>
                <a:lnTo>
                  <a:pt x="2658" y="3"/>
                </a:lnTo>
                <a:lnTo>
                  <a:pt x="2658" y="4"/>
                </a:lnTo>
                <a:lnTo>
                  <a:pt x="2659" y="2"/>
                </a:lnTo>
                <a:lnTo>
                  <a:pt x="2659" y="2"/>
                </a:lnTo>
                <a:lnTo>
                  <a:pt x="2659" y="2"/>
                </a:lnTo>
                <a:lnTo>
                  <a:pt x="2660" y="2"/>
                </a:lnTo>
                <a:lnTo>
                  <a:pt x="2660" y="3"/>
                </a:lnTo>
                <a:lnTo>
                  <a:pt x="2661" y="3"/>
                </a:lnTo>
                <a:lnTo>
                  <a:pt x="2661" y="2"/>
                </a:lnTo>
                <a:lnTo>
                  <a:pt x="2661" y="2"/>
                </a:lnTo>
                <a:lnTo>
                  <a:pt x="2662" y="1"/>
                </a:lnTo>
                <a:lnTo>
                  <a:pt x="2662" y="3"/>
                </a:lnTo>
                <a:lnTo>
                  <a:pt x="2662" y="3"/>
                </a:lnTo>
                <a:lnTo>
                  <a:pt x="2664" y="2"/>
                </a:lnTo>
                <a:lnTo>
                  <a:pt x="2664" y="2"/>
                </a:lnTo>
                <a:lnTo>
                  <a:pt x="2664" y="3"/>
                </a:lnTo>
                <a:lnTo>
                  <a:pt x="2665" y="2"/>
                </a:lnTo>
                <a:lnTo>
                  <a:pt x="2665" y="3"/>
                </a:lnTo>
                <a:lnTo>
                  <a:pt x="2666" y="3"/>
                </a:lnTo>
                <a:lnTo>
                  <a:pt x="2666" y="4"/>
                </a:lnTo>
                <a:lnTo>
                  <a:pt x="2666" y="3"/>
                </a:lnTo>
                <a:lnTo>
                  <a:pt x="2667" y="4"/>
                </a:lnTo>
                <a:lnTo>
                  <a:pt x="2667" y="4"/>
                </a:lnTo>
                <a:lnTo>
                  <a:pt x="2667" y="3"/>
                </a:lnTo>
                <a:lnTo>
                  <a:pt x="2668" y="4"/>
                </a:lnTo>
                <a:lnTo>
                  <a:pt x="2668" y="4"/>
                </a:lnTo>
                <a:lnTo>
                  <a:pt x="2668" y="3"/>
                </a:lnTo>
                <a:lnTo>
                  <a:pt x="2669" y="2"/>
                </a:lnTo>
                <a:lnTo>
                  <a:pt x="2669" y="3"/>
                </a:lnTo>
                <a:lnTo>
                  <a:pt x="2670" y="2"/>
                </a:lnTo>
                <a:lnTo>
                  <a:pt x="2670" y="2"/>
                </a:lnTo>
                <a:lnTo>
                  <a:pt x="2670" y="1"/>
                </a:lnTo>
                <a:lnTo>
                  <a:pt x="2671" y="3"/>
                </a:lnTo>
                <a:lnTo>
                  <a:pt x="2671" y="3"/>
                </a:lnTo>
                <a:lnTo>
                  <a:pt x="2671" y="3"/>
                </a:lnTo>
                <a:lnTo>
                  <a:pt x="2673" y="3"/>
                </a:lnTo>
                <a:lnTo>
                  <a:pt x="2673" y="3"/>
                </a:lnTo>
                <a:lnTo>
                  <a:pt x="2673" y="4"/>
                </a:lnTo>
                <a:lnTo>
                  <a:pt x="2674" y="2"/>
                </a:lnTo>
                <a:lnTo>
                  <a:pt x="2674" y="2"/>
                </a:lnTo>
                <a:lnTo>
                  <a:pt x="2675" y="3"/>
                </a:lnTo>
                <a:lnTo>
                  <a:pt x="2675" y="2"/>
                </a:lnTo>
                <a:lnTo>
                  <a:pt x="2675" y="4"/>
                </a:lnTo>
                <a:lnTo>
                  <a:pt x="2676" y="4"/>
                </a:lnTo>
                <a:lnTo>
                  <a:pt x="2676" y="4"/>
                </a:lnTo>
                <a:lnTo>
                  <a:pt x="2676" y="4"/>
                </a:lnTo>
                <a:lnTo>
                  <a:pt x="2677" y="3"/>
                </a:lnTo>
                <a:lnTo>
                  <a:pt x="2677" y="3"/>
                </a:lnTo>
                <a:lnTo>
                  <a:pt x="2678" y="4"/>
                </a:lnTo>
                <a:lnTo>
                  <a:pt x="2678" y="4"/>
                </a:lnTo>
                <a:lnTo>
                  <a:pt x="2678" y="2"/>
                </a:lnTo>
                <a:lnTo>
                  <a:pt x="2679" y="1"/>
                </a:lnTo>
                <a:lnTo>
                  <a:pt x="2679" y="4"/>
                </a:lnTo>
                <a:lnTo>
                  <a:pt x="2679" y="4"/>
                </a:lnTo>
                <a:lnTo>
                  <a:pt x="2680" y="3"/>
                </a:lnTo>
                <a:lnTo>
                  <a:pt x="2680" y="3"/>
                </a:lnTo>
                <a:lnTo>
                  <a:pt x="2680" y="4"/>
                </a:lnTo>
                <a:lnTo>
                  <a:pt x="2682" y="3"/>
                </a:lnTo>
                <a:lnTo>
                  <a:pt x="2682" y="3"/>
                </a:lnTo>
                <a:lnTo>
                  <a:pt x="2683" y="3"/>
                </a:lnTo>
                <a:lnTo>
                  <a:pt x="2683" y="3"/>
                </a:lnTo>
                <a:lnTo>
                  <a:pt x="2683" y="4"/>
                </a:lnTo>
                <a:lnTo>
                  <a:pt x="2684" y="2"/>
                </a:lnTo>
                <a:lnTo>
                  <a:pt x="2684" y="3"/>
                </a:lnTo>
                <a:lnTo>
                  <a:pt x="2684" y="4"/>
                </a:lnTo>
                <a:lnTo>
                  <a:pt x="2685" y="4"/>
                </a:lnTo>
                <a:lnTo>
                  <a:pt x="2685" y="4"/>
                </a:lnTo>
                <a:lnTo>
                  <a:pt x="2685" y="3"/>
                </a:lnTo>
                <a:lnTo>
                  <a:pt x="2686" y="4"/>
                </a:lnTo>
                <a:lnTo>
                  <a:pt x="2686" y="3"/>
                </a:lnTo>
                <a:lnTo>
                  <a:pt x="2687" y="2"/>
                </a:lnTo>
                <a:lnTo>
                  <a:pt x="2687" y="3"/>
                </a:lnTo>
                <a:lnTo>
                  <a:pt x="2687" y="3"/>
                </a:lnTo>
                <a:lnTo>
                  <a:pt x="2688" y="2"/>
                </a:lnTo>
                <a:lnTo>
                  <a:pt x="2688" y="4"/>
                </a:lnTo>
                <a:lnTo>
                  <a:pt x="2688" y="3"/>
                </a:lnTo>
                <a:lnTo>
                  <a:pt x="2689" y="3"/>
                </a:lnTo>
                <a:lnTo>
                  <a:pt x="2689" y="3"/>
                </a:lnTo>
                <a:lnTo>
                  <a:pt x="2689" y="4"/>
                </a:lnTo>
                <a:lnTo>
                  <a:pt x="2691" y="3"/>
                </a:lnTo>
                <a:lnTo>
                  <a:pt x="2691" y="3"/>
                </a:lnTo>
                <a:lnTo>
                  <a:pt x="2692" y="1"/>
                </a:lnTo>
                <a:lnTo>
                  <a:pt x="2692" y="3"/>
                </a:lnTo>
                <a:lnTo>
                  <a:pt x="2692" y="2"/>
                </a:lnTo>
                <a:lnTo>
                  <a:pt x="2693" y="2"/>
                </a:lnTo>
                <a:lnTo>
                  <a:pt x="2693" y="3"/>
                </a:lnTo>
                <a:lnTo>
                  <a:pt x="2693" y="3"/>
                </a:lnTo>
                <a:lnTo>
                  <a:pt x="2694" y="4"/>
                </a:lnTo>
                <a:lnTo>
                  <a:pt x="2694" y="4"/>
                </a:lnTo>
                <a:lnTo>
                  <a:pt x="2694" y="4"/>
                </a:lnTo>
                <a:lnTo>
                  <a:pt x="2695" y="3"/>
                </a:lnTo>
                <a:lnTo>
                  <a:pt x="2695" y="4"/>
                </a:lnTo>
                <a:lnTo>
                  <a:pt x="2696" y="3"/>
                </a:lnTo>
                <a:lnTo>
                  <a:pt x="2696" y="3"/>
                </a:lnTo>
                <a:lnTo>
                  <a:pt x="2696" y="3"/>
                </a:lnTo>
                <a:lnTo>
                  <a:pt x="2697" y="4"/>
                </a:lnTo>
                <a:lnTo>
                  <a:pt x="2697" y="4"/>
                </a:lnTo>
                <a:lnTo>
                  <a:pt x="2697" y="3"/>
                </a:lnTo>
                <a:lnTo>
                  <a:pt x="2698" y="4"/>
                </a:lnTo>
                <a:lnTo>
                  <a:pt x="2698" y="3"/>
                </a:lnTo>
                <a:lnTo>
                  <a:pt x="2698" y="2"/>
                </a:lnTo>
                <a:lnTo>
                  <a:pt x="2700" y="2"/>
                </a:lnTo>
                <a:lnTo>
                  <a:pt x="2700" y="4"/>
                </a:lnTo>
                <a:lnTo>
                  <a:pt x="2701" y="2"/>
                </a:lnTo>
                <a:lnTo>
                  <a:pt x="2701" y="2"/>
                </a:lnTo>
                <a:lnTo>
                  <a:pt x="2701" y="2"/>
                </a:lnTo>
                <a:lnTo>
                  <a:pt x="2702" y="4"/>
                </a:lnTo>
                <a:lnTo>
                  <a:pt x="2702" y="2"/>
                </a:lnTo>
                <a:lnTo>
                  <a:pt x="2702" y="4"/>
                </a:lnTo>
                <a:lnTo>
                  <a:pt x="2703" y="3"/>
                </a:lnTo>
                <a:lnTo>
                  <a:pt x="2703" y="4"/>
                </a:lnTo>
                <a:lnTo>
                  <a:pt x="2703" y="4"/>
                </a:lnTo>
                <a:lnTo>
                  <a:pt x="2704" y="4"/>
                </a:lnTo>
                <a:lnTo>
                  <a:pt x="2704" y="4"/>
                </a:lnTo>
                <a:lnTo>
                  <a:pt x="2705" y="4"/>
                </a:lnTo>
                <a:lnTo>
                  <a:pt x="2705" y="4"/>
                </a:lnTo>
                <a:lnTo>
                  <a:pt x="2705" y="3"/>
                </a:lnTo>
                <a:lnTo>
                  <a:pt x="2706" y="4"/>
                </a:lnTo>
                <a:lnTo>
                  <a:pt x="2706" y="4"/>
                </a:lnTo>
                <a:lnTo>
                  <a:pt x="2706" y="3"/>
                </a:lnTo>
                <a:lnTo>
                  <a:pt x="2707" y="3"/>
                </a:lnTo>
                <a:lnTo>
                  <a:pt x="2707" y="1"/>
                </a:lnTo>
                <a:lnTo>
                  <a:pt x="2707" y="3"/>
                </a:lnTo>
                <a:lnTo>
                  <a:pt x="2709" y="1"/>
                </a:lnTo>
                <a:lnTo>
                  <a:pt x="2709" y="1"/>
                </a:lnTo>
                <a:lnTo>
                  <a:pt x="2710" y="4"/>
                </a:lnTo>
                <a:lnTo>
                  <a:pt x="2710" y="2"/>
                </a:lnTo>
                <a:lnTo>
                  <a:pt x="2710" y="2"/>
                </a:lnTo>
                <a:lnTo>
                  <a:pt x="2711" y="4"/>
                </a:lnTo>
                <a:lnTo>
                  <a:pt x="2711" y="3"/>
                </a:lnTo>
                <a:lnTo>
                  <a:pt x="2711" y="3"/>
                </a:lnTo>
                <a:lnTo>
                  <a:pt x="2712" y="3"/>
                </a:lnTo>
                <a:lnTo>
                  <a:pt x="2712" y="4"/>
                </a:lnTo>
                <a:lnTo>
                  <a:pt x="2712" y="3"/>
                </a:lnTo>
                <a:lnTo>
                  <a:pt x="2713" y="3"/>
                </a:lnTo>
                <a:lnTo>
                  <a:pt x="2713" y="3"/>
                </a:lnTo>
                <a:lnTo>
                  <a:pt x="2714" y="2"/>
                </a:lnTo>
                <a:lnTo>
                  <a:pt x="2714" y="3"/>
                </a:lnTo>
                <a:lnTo>
                  <a:pt x="2714" y="4"/>
                </a:lnTo>
                <a:lnTo>
                  <a:pt x="2715" y="3"/>
                </a:lnTo>
                <a:lnTo>
                  <a:pt x="2715" y="3"/>
                </a:lnTo>
                <a:lnTo>
                  <a:pt x="2715" y="4"/>
                </a:lnTo>
                <a:lnTo>
                  <a:pt x="2716" y="3"/>
                </a:lnTo>
                <a:lnTo>
                  <a:pt x="2716" y="3"/>
                </a:lnTo>
                <a:lnTo>
                  <a:pt x="2716" y="3"/>
                </a:lnTo>
                <a:lnTo>
                  <a:pt x="2718" y="2"/>
                </a:lnTo>
                <a:lnTo>
                  <a:pt x="2718" y="3"/>
                </a:lnTo>
                <a:lnTo>
                  <a:pt x="2719" y="3"/>
                </a:lnTo>
                <a:lnTo>
                  <a:pt x="2719" y="3"/>
                </a:lnTo>
                <a:lnTo>
                  <a:pt x="2719" y="3"/>
                </a:lnTo>
                <a:lnTo>
                  <a:pt x="2720" y="3"/>
                </a:lnTo>
                <a:lnTo>
                  <a:pt x="2720" y="4"/>
                </a:lnTo>
                <a:lnTo>
                  <a:pt x="2720" y="3"/>
                </a:lnTo>
                <a:lnTo>
                  <a:pt x="2721" y="2"/>
                </a:lnTo>
                <a:lnTo>
                  <a:pt x="2721" y="2"/>
                </a:lnTo>
                <a:lnTo>
                  <a:pt x="2722" y="3"/>
                </a:lnTo>
                <a:lnTo>
                  <a:pt x="2722" y="3"/>
                </a:lnTo>
                <a:lnTo>
                  <a:pt x="2722" y="4"/>
                </a:lnTo>
                <a:lnTo>
                  <a:pt x="2723" y="2"/>
                </a:lnTo>
                <a:lnTo>
                  <a:pt x="2723" y="4"/>
                </a:lnTo>
                <a:lnTo>
                  <a:pt x="2723" y="4"/>
                </a:lnTo>
                <a:lnTo>
                  <a:pt x="2724" y="3"/>
                </a:lnTo>
                <a:lnTo>
                  <a:pt x="2724" y="4"/>
                </a:lnTo>
                <a:lnTo>
                  <a:pt x="2724" y="2"/>
                </a:lnTo>
                <a:lnTo>
                  <a:pt x="2725" y="3"/>
                </a:lnTo>
                <a:lnTo>
                  <a:pt x="2725" y="4"/>
                </a:lnTo>
                <a:lnTo>
                  <a:pt x="2727" y="2"/>
                </a:lnTo>
                <a:lnTo>
                  <a:pt x="2727" y="4"/>
                </a:lnTo>
                <a:lnTo>
                  <a:pt x="2727" y="2"/>
                </a:lnTo>
                <a:lnTo>
                  <a:pt x="2728" y="3"/>
                </a:lnTo>
                <a:lnTo>
                  <a:pt x="2728" y="4"/>
                </a:lnTo>
                <a:lnTo>
                  <a:pt x="2728" y="1"/>
                </a:lnTo>
                <a:lnTo>
                  <a:pt x="2729" y="4"/>
                </a:lnTo>
                <a:lnTo>
                  <a:pt x="2729" y="3"/>
                </a:lnTo>
                <a:lnTo>
                  <a:pt x="2729" y="3"/>
                </a:lnTo>
                <a:lnTo>
                  <a:pt x="2730" y="2"/>
                </a:lnTo>
                <a:lnTo>
                  <a:pt x="2730" y="3"/>
                </a:lnTo>
                <a:lnTo>
                  <a:pt x="2731" y="4"/>
                </a:lnTo>
                <a:lnTo>
                  <a:pt x="2731" y="2"/>
                </a:lnTo>
                <a:lnTo>
                  <a:pt x="2731" y="3"/>
                </a:lnTo>
                <a:lnTo>
                  <a:pt x="2732" y="4"/>
                </a:lnTo>
                <a:lnTo>
                  <a:pt x="2732" y="4"/>
                </a:lnTo>
                <a:lnTo>
                  <a:pt x="2732" y="4"/>
                </a:lnTo>
                <a:lnTo>
                  <a:pt x="2733" y="4"/>
                </a:lnTo>
                <a:lnTo>
                  <a:pt x="2733" y="3"/>
                </a:lnTo>
                <a:lnTo>
                  <a:pt x="2733" y="4"/>
                </a:lnTo>
                <a:lnTo>
                  <a:pt x="2734" y="4"/>
                </a:lnTo>
                <a:lnTo>
                  <a:pt x="2734" y="4"/>
                </a:lnTo>
                <a:lnTo>
                  <a:pt x="2736" y="4"/>
                </a:lnTo>
                <a:lnTo>
                  <a:pt x="2736" y="3"/>
                </a:lnTo>
                <a:lnTo>
                  <a:pt x="2736" y="2"/>
                </a:lnTo>
                <a:lnTo>
                  <a:pt x="2737" y="2"/>
                </a:lnTo>
                <a:lnTo>
                  <a:pt x="2737" y="1"/>
                </a:lnTo>
                <a:lnTo>
                  <a:pt x="2737" y="2"/>
                </a:lnTo>
                <a:lnTo>
                  <a:pt x="2738" y="3"/>
                </a:lnTo>
                <a:lnTo>
                  <a:pt x="2738" y="4"/>
                </a:lnTo>
                <a:lnTo>
                  <a:pt x="2738" y="4"/>
                </a:lnTo>
                <a:lnTo>
                  <a:pt x="2739" y="2"/>
                </a:lnTo>
                <a:lnTo>
                  <a:pt x="2739" y="2"/>
                </a:lnTo>
                <a:lnTo>
                  <a:pt x="2740" y="3"/>
                </a:lnTo>
                <a:lnTo>
                  <a:pt x="2740" y="3"/>
                </a:lnTo>
                <a:lnTo>
                  <a:pt x="2740" y="3"/>
                </a:lnTo>
                <a:lnTo>
                  <a:pt x="2741" y="2"/>
                </a:lnTo>
                <a:lnTo>
                  <a:pt x="2741" y="3"/>
                </a:lnTo>
                <a:lnTo>
                  <a:pt x="2741" y="4"/>
                </a:lnTo>
                <a:lnTo>
                  <a:pt x="2742" y="3"/>
                </a:lnTo>
                <a:lnTo>
                  <a:pt x="2742" y="3"/>
                </a:lnTo>
                <a:lnTo>
                  <a:pt x="2742" y="3"/>
                </a:lnTo>
                <a:lnTo>
                  <a:pt x="2743" y="2"/>
                </a:lnTo>
                <a:lnTo>
                  <a:pt x="2743" y="3"/>
                </a:lnTo>
                <a:lnTo>
                  <a:pt x="2745" y="2"/>
                </a:lnTo>
                <a:lnTo>
                  <a:pt x="2745" y="1"/>
                </a:lnTo>
                <a:lnTo>
                  <a:pt x="2745" y="1"/>
                </a:lnTo>
                <a:lnTo>
                  <a:pt x="2746" y="1"/>
                </a:lnTo>
                <a:lnTo>
                  <a:pt x="2746" y="3"/>
                </a:lnTo>
                <a:lnTo>
                  <a:pt x="2746" y="3"/>
                </a:lnTo>
                <a:lnTo>
                  <a:pt x="2747" y="3"/>
                </a:lnTo>
                <a:lnTo>
                  <a:pt x="2747" y="2"/>
                </a:lnTo>
                <a:lnTo>
                  <a:pt x="2747" y="1"/>
                </a:lnTo>
                <a:lnTo>
                  <a:pt x="2748" y="3"/>
                </a:lnTo>
                <a:lnTo>
                  <a:pt x="2748" y="2"/>
                </a:lnTo>
                <a:lnTo>
                  <a:pt x="2749" y="2"/>
                </a:lnTo>
                <a:lnTo>
                  <a:pt x="2749" y="2"/>
                </a:lnTo>
                <a:lnTo>
                  <a:pt x="2749" y="4"/>
                </a:lnTo>
                <a:lnTo>
                  <a:pt x="2750" y="4"/>
                </a:lnTo>
                <a:lnTo>
                  <a:pt x="2750" y="3"/>
                </a:lnTo>
                <a:lnTo>
                  <a:pt x="2750" y="3"/>
                </a:lnTo>
                <a:lnTo>
                  <a:pt x="2751" y="4"/>
                </a:lnTo>
                <a:lnTo>
                  <a:pt x="2751" y="3"/>
                </a:lnTo>
                <a:lnTo>
                  <a:pt x="2751" y="3"/>
                </a:lnTo>
                <a:lnTo>
                  <a:pt x="2752" y="4"/>
                </a:lnTo>
                <a:lnTo>
                  <a:pt x="2752" y="2"/>
                </a:lnTo>
                <a:lnTo>
                  <a:pt x="2754" y="3"/>
                </a:lnTo>
                <a:lnTo>
                  <a:pt x="2754" y="2"/>
                </a:lnTo>
                <a:lnTo>
                  <a:pt x="2754" y="2"/>
                </a:lnTo>
                <a:lnTo>
                  <a:pt x="2755" y="2"/>
                </a:lnTo>
                <a:lnTo>
                  <a:pt x="2755" y="4"/>
                </a:lnTo>
                <a:lnTo>
                  <a:pt x="2755" y="3"/>
                </a:lnTo>
                <a:lnTo>
                  <a:pt x="2756" y="2"/>
                </a:lnTo>
                <a:lnTo>
                  <a:pt x="2756" y="4"/>
                </a:lnTo>
                <a:lnTo>
                  <a:pt x="2756" y="2"/>
                </a:lnTo>
                <a:lnTo>
                  <a:pt x="2757" y="3"/>
                </a:lnTo>
                <a:lnTo>
                  <a:pt x="2757" y="3"/>
                </a:lnTo>
                <a:lnTo>
                  <a:pt x="2758" y="2"/>
                </a:lnTo>
                <a:lnTo>
                  <a:pt x="2758" y="3"/>
                </a:lnTo>
                <a:lnTo>
                  <a:pt x="2758" y="4"/>
                </a:lnTo>
                <a:lnTo>
                  <a:pt x="2759" y="3"/>
                </a:lnTo>
                <a:lnTo>
                  <a:pt x="2759" y="3"/>
                </a:lnTo>
                <a:lnTo>
                  <a:pt x="2759" y="3"/>
                </a:lnTo>
                <a:lnTo>
                  <a:pt x="2760" y="3"/>
                </a:lnTo>
                <a:lnTo>
                  <a:pt x="2760" y="2"/>
                </a:lnTo>
                <a:lnTo>
                  <a:pt x="2761" y="4"/>
                </a:lnTo>
                <a:lnTo>
                  <a:pt x="2761" y="4"/>
                </a:lnTo>
                <a:lnTo>
                  <a:pt x="2761" y="4"/>
                </a:lnTo>
                <a:lnTo>
                  <a:pt x="2763" y="6"/>
                </a:lnTo>
                <a:lnTo>
                  <a:pt x="2763" y="4"/>
                </a:lnTo>
                <a:lnTo>
                  <a:pt x="2763" y="3"/>
                </a:lnTo>
                <a:lnTo>
                  <a:pt x="2764" y="3"/>
                </a:lnTo>
                <a:lnTo>
                  <a:pt x="2764" y="3"/>
                </a:lnTo>
                <a:lnTo>
                  <a:pt x="2764" y="1"/>
                </a:lnTo>
                <a:lnTo>
                  <a:pt x="2765" y="3"/>
                </a:lnTo>
                <a:lnTo>
                  <a:pt x="2765" y="2"/>
                </a:lnTo>
                <a:lnTo>
                  <a:pt x="2766" y="1"/>
                </a:lnTo>
                <a:lnTo>
                  <a:pt x="2766" y="3"/>
                </a:lnTo>
                <a:lnTo>
                  <a:pt x="2766" y="3"/>
                </a:lnTo>
                <a:lnTo>
                  <a:pt x="2767" y="3"/>
                </a:lnTo>
                <a:lnTo>
                  <a:pt x="2767" y="2"/>
                </a:lnTo>
                <a:lnTo>
                  <a:pt x="2767" y="2"/>
                </a:lnTo>
                <a:lnTo>
                  <a:pt x="2768" y="2"/>
                </a:lnTo>
                <a:lnTo>
                  <a:pt x="2768" y="4"/>
                </a:lnTo>
                <a:lnTo>
                  <a:pt x="2768" y="3"/>
                </a:lnTo>
                <a:lnTo>
                  <a:pt x="2769" y="4"/>
                </a:lnTo>
                <a:lnTo>
                  <a:pt x="2769" y="1"/>
                </a:lnTo>
                <a:lnTo>
                  <a:pt x="2770" y="3"/>
                </a:lnTo>
                <a:lnTo>
                  <a:pt x="2770" y="4"/>
                </a:lnTo>
                <a:lnTo>
                  <a:pt x="2770" y="3"/>
                </a:lnTo>
                <a:lnTo>
                  <a:pt x="2772" y="3"/>
                </a:lnTo>
                <a:lnTo>
                  <a:pt x="2772" y="2"/>
                </a:lnTo>
                <a:lnTo>
                  <a:pt x="2772" y="1"/>
                </a:lnTo>
                <a:lnTo>
                  <a:pt x="2773" y="2"/>
                </a:lnTo>
                <a:lnTo>
                  <a:pt x="2773" y="3"/>
                </a:lnTo>
                <a:lnTo>
                  <a:pt x="2773" y="4"/>
                </a:lnTo>
                <a:lnTo>
                  <a:pt x="2774" y="2"/>
                </a:lnTo>
                <a:lnTo>
                  <a:pt x="2774" y="3"/>
                </a:lnTo>
                <a:lnTo>
                  <a:pt x="2775" y="4"/>
                </a:lnTo>
                <a:lnTo>
                  <a:pt x="2775" y="2"/>
                </a:lnTo>
                <a:lnTo>
                  <a:pt x="2775" y="4"/>
                </a:lnTo>
                <a:lnTo>
                  <a:pt x="2776" y="4"/>
                </a:lnTo>
                <a:lnTo>
                  <a:pt x="2776" y="3"/>
                </a:lnTo>
                <a:lnTo>
                  <a:pt x="2776" y="4"/>
                </a:lnTo>
                <a:lnTo>
                  <a:pt x="2777" y="4"/>
                </a:lnTo>
                <a:lnTo>
                  <a:pt x="2777" y="3"/>
                </a:lnTo>
                <a:lnTo>
                  <a:pt x="2777" y="3"/>
                </a:lnTo>
                <a:lnTo>
                  <a:pt x="2778" y="2"/>
                </a:lnTo>
                <a:lnTo>
                  <a:pt x="2778" y="4"/>
                </a:lnTo>
                <a:lnTo>
                  <a:pt x="2779" y="3"/>
                </a:lnTo>
                <a:lnTo>
                  <a:pt x="2779" y="3"/>
                </a:lnTo>
                <a:lnTo>
                  <a:pt x="2779" y="2"/>
                </a:lnTo>
                <a:lnTo>
                  <a:pt x="2781" y="2"/>
                </a:lnTo>
                <a:lnTo>
                  <a:pt x="2781" y="2"/>
                </a:lnTo>
                <a:lnTo>
                  <a:pt x="2781" y="4"/>
                </a:lnTo>
                <a:lnTo>
                  <a:pt x="2782" y="3"/>
                </a:lnTo>
                <a:lnTo>
                  <a:pt x="2782" y="3"/>
                </a:lnTo>
                <a:lnTo>
                  <a:pt x="2782" y="3"/>
                </a:lnTo>
                <a:lnTo>
                  <a:pt x="2783" y="2"/>
                </a:lnTo>
                <a:lnTo>
                  <a:pt x="2783" y="2"/>
                </a:lnTo>
                <a:lnTo>
                  <a:pt x="2784" y="4"/>
                </a:lnTo>
                <a:lnTo>
                  <a:pt x="2784" y="3"/>
                </a:lnTo>
                <a:lnTo>
                  <a:pt x="2784" y="2"/>
                </a:lnTo>
                <a:lnTo>
                  <a:pt x="2785" y="1"/>
                </a:lnTo>
                <a:lnTo>
                  <a:pt x="2785" y="4"/>
                </a:lnTo>
                <a:lnTo>
                  <a:pt x="2785" y="4"/>
                </a:lnTo>
                <a:lnTo>
                  <a:pt x="2786" y="4"/>
                </a:lnTo>
                <a:lnTo>
                  <a:pt x="2786" y="4"/>
                </a:lnTo>
                <a:lnTo>
                  <a:pt x="2786" y="2"/>
                </a:lnTo>
                <a:lnTo>
                  <a:pt x="2787" y="3"/>
                </a:lnTo>
                <a:lnTo>
                  <a:pt x="2787" y="4"/>
                </a:lnTo>
                <a:lnTo>
                  <a:pt x="2788" y="1"/>
                </a:lnTo>
                <a:lnTo>
                  <a:pt x="2788" y="3"/>
                </a:lnTo>
                <a:lnTo>
                  <a:pt x="2788" y="2"/>
                </a:lnTo>
                <a:lnTo>
                  <a:pt x="2790" y="3"/>
                </a:lnTo>
                <a:lnTo>
                  <a:pt x="2790" y="1"/>
                </a:lnTo>
                <a:lnTo>
                  <a:pt x="2790" y="3"/>
                </a:lnTo>
                <a:lnTo>
                  <a:pt x="2791" y="3"/>
                </a:lnTo>
                <a:lnTo>
                  <a:pt x="2791" y="4"/>
                </a:lnTo>
                <a:lnTo>
                  <a:pt x="2791" y="4"/>
                </a:lnTo>
                <a:lnTo>
                  <a:pt x="2792" y="4"/>
                </a:lnTo>
                <a:lnTo>
                  <a:pt x="2792" y="4"/>
                </a:lnTo>
                <a:lnTo>
                  <a:pt x="2793" y="4"/>
                </a:lnTo>
                <a:lnTo>
                  <a:pt x="2793" y="3"/>
                </a:lnTo>
                <a:lnTo>
                  <a:pt x="2793" y="3"/>
                </a:lnTo>
                <a:lnTo>
                  <a:pt x="2794" y="4"/>
                </a:lnTo>
                <a:lnTo>
                  <a:pt x="2794" y="3"/>
                </a:lnTo>
                <a:lnTo>
                  <a:pt x="2794" y="4"/>
                </a:lnTo>
                <a:lnTo>
                  <a:pt x="2795" y="2"/>
                </a:lnTo>
                <a:lnTo>
                  <a:pt x="2795" y="2"/>
                </a:lnTo>
                <a:lnTo>
                  <a:pt x="2795" y="3"/>
                </a:lnTo>
                <a:lnTo>
                  <a:pt x="2796" y="3"/>
                </a:lnTo>
                <a:lnTo>
                  <a:pt x="2796" y="4"/>
                </a:lnTo>
                <a:lnTo>
                  <a:pt x="2797" y="2"/>
                </a:lnTo>
                <a:lnTo>
                  <a:pt x="2797" y="3"/>
                </a:lnTo>
                <a:lnTo>
                  <a:pt x="2797" y="2"/>
                </a:lnTo>
                <a:lnTo>
                  <a:pt x="2799" y="2"/>
                </a:lnTo>
                <a:lnTo>
                  <a:pt x="2799" y="2"/>
                </a:lnTo>
                <a:lnTo>
                  <a:pt x="2799" y="3"/>
                </a:lnTo>
                <a:lnTo>
                  <a:pt x="2800" y="2"/>
                </a:lnTo>
                <a:lnTo>
                  <a:pt x="2800" y="2"/>
                </a:lnTo>
                <a:lnTo>
                  <a:pt x="2800" y="4"/>
                </a:lnTo>
                <a:lnTo>
                  <a:pt x="2801" y="3"/>
                </a:lnTo>
                <a:lnTo>
                  <a:pt x="2801" y="3"/>
                </a:lnTo>
                <a:lnTo>
                  <a:pt x="2802" y="3"/>
                </a:lnTo>
                <a:lnTo>
                  <a:pt x="2802" y="2"/>
                </a:lnTo>
                <a:lnTo>
                  <a:pt x="2802" y="4"/>
                </a:lnTo>
                <a:lnTo>
                  <a:pt x="2803" y="4"/>
                </a:lnTo>
                <a:lnTo>
                  <a:pt x="2803" y="3"/>
                </a:lnTo>
                <a:lnTo>
                  <a:pt x="2803" y="2"/>
                </a:lnTo>
                <a:lnTo>
                  <a:pt x="2804" y="3"/>
                </a:lnTo>
                <a:lnTo>
                  <a:pt x="2804" y="2"/>
                </a:lnTo>
                <a:lnTo>
                  <a:pt x="2805" y="2"/>
                </a:lnTo>
                <a:lnTo>
                  <a:pt x="2805" y="3"/>
                </a:lnTo>
                <a:lnTo>
                  <a:pt x="2805" y="3"/>
                </a:lnTo>
                <a:lnTo>
                  <a:pt x="2806" y="1"/>
                </a:lnTo>
                <a:lnTo>
                  <a:pt x="2806" y="3"/>
                </a:lnTo>
                <a:lnTo>
                  <a:pt x="2806" y="2"/>
                </a:lnTo>
                <a:lnTo>
                  <a:pt x="2808" y="1"/>
                </a:lnTo>
                <a:lnTo>
                  <a:pt x="2808" y="3"/>
                </a:lnTo>
                <a:lnTo>
                  <a:pt x="2808" y="4"/>
                </a:lnTo>
                <a:lnTo>
                  <a:pt x="2809" y="1"/>
                </a:lnTo>
                <a:lnTo>
                  <a:pt x="2809" y="3"/>
                </a:lnTo>
                <a:lnTo>
                  <a:pt x="2810" y="2"/>
                </a:lnTo>
                <a:lnTo>
                  <a:pt x="2810" y="4"/>
                </a:lnTo>
                <a:lnTo>
                  <a:pt x="2810" y="2"/>
                </a:lnTo>
                <a:lnTo>
                  <a:pt x="2811" y="2"/>
                </a:lnTo>
                <a:lnTo>
                  <a:pt x="2811" y="4"/>
                </a:lnTo>
                <a:lnTo>
                  <a:pt x="2811" y="3"/>
                </a:lnTo>
                <a:lnTo>
                  <a:pt x="2812" y="3"/>
                </a:lnTo>
                <a:lnTo>
                  <a:pt x="2812" y="3"/>
                </a:lnTo>
                <a:lnTo>
                  <a:pt x="2812" y="4"/>
                </a:lnTo>
                <a:lnTo>
                  <a:pt x="2813" y="4"/>
                </a:lnTo>
                <a:lnTo>
                  <a:pt x="2813" y="4"/>
                </a:lnTo>
                <a:lnTo>
                  <a:pt x="2814" y="3"/>
                </a:lnTo>
                <a:lnTo>
                  <a:pt x="2814" y="3"/>
                </a:lnTo>
                <a:lnTo>
                  <a:pt x="2814" y="3"/>
                </a:lnTo>
                <a:lnTo>
                  <a:pt x="2815" y="2"/>
                </a:lnTo>
                <a:lnTo>
                  <a:pt x="2815" y="4"/>
                </a:lnTo>
                <a:lnTo>
                  <a:pt x="2815" y="4"/>
                </a:lnTo>
                <a:lnTo>
                  <a:pt x="2817" y="2"/>
                </a:lnTo>
                <a:lnTo>
                  <a:pt x="2817" y="2"/>
                </a:lnTo>
                <a:lnTo>
                  <a:pt x="2817" y="1"/>
                </a:lnTo>
                <a:lnTo>
                  <a:pt x="2818" y="4"/>
                </a:lnTo>
                <a:lnTo>
                  <a:pt x="2818" y="3"/>
                </a:lnTo>
                <a:lnTo>
                  <a:pt x="2819" y="3"/>
                </a:lnTo>
                <a:lnTo>
                  <a:pt x="2819" y="3"/>
                </a:lnTo>
                <a:lnTo>
                  <a:pt x="2819" y="4"/>
                </a:lnTo>
                <a:lnTo>
                  <a:pt x="2820" y="3"/>
                </a:lnTo>
                <a:lnTo>
                  <a:pt x="2820" y="3"/>
                </a:lnTo>
                <a:lnTo>
                  <a:pt x="2820" y="2"/>
                </a:lnTo>
                <a:lnTo>
                  <a:pt x="2821" y="3"/>
                </a:lnTo>
                <a:lnTo>
                  <a:pt x="2821" y="3"/>
                </a:lnTo>
                <a:lnTo>
                  <a:pt x="2821" y="4"/>
                </a:lnTo>
                <a:lnTo>
                  <a:pt x="2822" y="2"/>
                </a:lnTo>
                <a:lnTo>
                  <a:pt x="2822" y="4"/>
                </a:lnTo>
                <a:lnTo>
                  <a:pt x="2823" y="2"/>
                </a:lnTo>
                <a:lnTo>
                  <a:pt x="2823" y="1"/>
                </a:lnTo>
                <a:lnTo>
                  <a:pt x="2823" y="3"/>
                </a:lnTo>
                <a:lnTo>
                  <a:pt x="2824" y="2"/>
                </a:lnTo>
                <a:lnTo>
                  <a:pt x="2824" y="2"/>
                </a:lnTo>
                <a:lnTo>
                  <a:pt x="2824" y="2"/>
                </a:lnTo>
                <a:lnTo>
                  <a:pt x="2826" y="3"/>
                </a:lnTo>
                <a:lnTo>
                  <a:pt x="2826" y="3"/>
                </a:lnTo>
                <a:lnTo>
                  <a:pt x="2826" y="3"/>
                </a:lnTo>
                <a:lnTo>
                  <a:pt x="2827" y="3"/>
                </a:lnTo>
                <a:lnTo>
                  <a:pt x="2827" y="2"/>
                </a:lnTo>
                <a:lnTo>
                  <a:pt x="2828" y="2"/>
                </a:lnTo>
                <a:lnTo>
                  <a:pt x="2828" y="4"/>
                </a:lnTo>
                <a:lnTo>
                  <a:pt x="2828" y="3"/>
                </a:lnTo>
                <a:lnTo>
                  <a:pt x="2829" y="2"/>
                </a:lnTo>
                <a:lnTo>
                  <a:pt x="2829" y="3"/>
                </a:lnTo>
                <a:lnTo>
                  <a:pt x="2829" y="3"/>
                </a:lnTo>
                <a:lnTo>
                  <a:pt x="2830" y="4"/>
                </a:lnTo>
                <a:lnTo>
                  <a:pt x="2830" y="4"/>
                </a:lnTo>
                <a:lnTo>
                  <a:pt x="2830" y="4"/>
                </a:lnTo>
                <a:lnTo>
                  <a:pt x="2831" y="4"/>
                </a:lnTo>
                <a:lnTo>
                  <a:pt x="2831" y="4"/>
                </a:lnTo>
                <a:lnTo>
                  <a:pt x="2832" y="4"/>
                </a:lnTo>
                <a:lnTo>
                  <a:pt x="2832" y="4"/>
                </a:lnTo>
                <a:lnTo>
                  <a:pt x="2832" y="2"/>
                </a:lnTo>
                <a:lnTo>
                  <a:pt x="2833" y="3"/>
                </a:lnTo>
                <a:lnTo>
                  <a:pt x="2833" y="4"/>
                </a:lnTo>
                <a:lnTo>
                  <a:pt x="2833" y="4"/>
                </a:lnTo>
                <a:lnTo>
                  <a:pt x="2835" y="4"/>
                </a:lnTo>
                <a:lnTo>
                  <a:pt x="2835" y="4"/>
                </a:lnTo>
                <a:lnTo>
                  <a:pt x="2835" y="2"/>
                </a:lnTo>
                <a:lnTo>
                  <a:pt x="2836" y="1"/>
                </a:lnTo>
                <a:lnTo>
                  <a:pt x="2836" y="4"/>
                </a:lnTo>
                <a:lnTo>
                  <a:pt x="2837" y="3"/>
                </a:lnTo>
                <a:lnTo>
                  <a:pt x="2837" y="2"/>
                </a:lnTo>
                <a:lnTo>
                  <a:pt x="2837" y="4"/>
                </a:lnTo>
                <a:lnTo>
                  <a:pt x="2838" y="3"/>
                </a:lnTo>
                <a:lnTo>
                  <a:pt x="2838" y="2"/>
                </a:lnTo>
                <a:lnTo>
                  <a:pt x="2838" y="2"/>
                </a:lnTo>
                <a:lnTo>
                  <a:pt x="2839" y="3"/>
                </a:lnTo>
                <a:lnTo>
                  <a:pt x="2839" y="2"/>
                </a:lnTo>
                <a:lnTo>
                  <a:pt x="2839" y="3"/>
                </a:lnTo>
                <a:lnTo>
                  <a:pt x="2840" y="2"/>
                </a:lnTo>
                <a:lnTo>
                  <a:pt x="2840" y="2"/>
                </a:lnTo>
                <a:lnTo>
                  <a:pt x="2841" y="4"/>
                </a:lnTo>
                <a:lnTo>
                  <a:pt x="2841" y="4"/>
                </a:lnTo>
                <a:lnTo>
                  <a:pt x="2841" y="4"/>
                </a:lnTo>
                <a:lnTo>
                  <a:pt x="2842" y="3"/>
                </a:lnTo>
                <a:lnTo>
                  <a:pt x="2842" y="3"/>
                </a:lnTo>
                <a:lnTo>
                  <a:pt x="2842" y="4"/>
                </a:lnTo>
                <a:lnTo>
                  <a:pt x="2844" y="2"/>
                </a:lnTo>
                <a:lnTo>
                  <a:pt x="2844" y="4"/>
                </a:lnTo>
                <a:lnTo>
                  <a:pt x="2844" y="4"/>
                </a:lnTo>
                <a:lnTo>
                  <a:pt x="2845" y="2"/>
                </a:lnTo>
                <a:lnTo>
                  <a:pt x="2845" y="3"/>
                </a:lnTo>
                <a:lnTo>
                  <a:pt x="2846" y="3"/>
                </a:lnTo>
                <a:lnTo>
                  <a:pt x="2846" y="4"/>
                </a:lnTo>
                <a:lnTo>
                  <a:pt x="2846" y="3"/>
                </a:lnTo>
                <a:lnTo>
                  <a:pt x="2847" y="3"/>
                </a:lnTo>
                <a:lnTo>
                  <a:pt x="2847" y="3"/>
                </a:lnTo>
                <a:lnTo>
                  <a:pt x="2847" y="1"/>
                </a:lnTo>
                <a:lnTo>
                  <a:pt x="2848" y="3"/>
                </a:lnTo>
                <a:lnTo>
                  <a:pt x="2848" y="3"/>
                </a:lnTo>
                <a:lnTo>
                  <a:pt x="2849" y="4"/>
                </a:lnTo>
                <a:lnTo>
                  <a:pt x="2849" y="4"/>
                </a:lnTo>
                <a:lnTo>
                  <a:pt x="2849" y="4"/>
                </a:lnTo>
                <a:lnTo>
                  <a:pt x="2850" y="4"/>
                </a:lnTo>
                <a:lnTo>
                  <a:pt x="2850" y="2"/>
                </a:lnTo>
                <a:lnTo>
                  <a:pt x="2850" y="4"/>
                </a:lnTo>
                <a:lnTo>
                  <a:pt x="2851" y="2"/>
                </a:lnTo>
                <a:lnTo>
                  <a:pt x="2851" y="3"/>
                </a:lnTo>
                <a:lnTo>
                  <a:pt x="2851" y="2"/>
                </a:lnTo>
                <a:lnTo>
                  <a:pt x="2853" y="4"/>
                </a:lnTo>
                <a:lnTo>
                  <a:pt x="2853" y="3"/>
                </a:lnTo>
                <a:lnTo>
                  <a:pt x="2854" y="1"/>
                </a:lnTo>
                <a:lnTo>
                  <a:pt x="2854" y="2"/>
                </a:lnTo>
                <a:lnTo>
                  <a:pt x="2854" y="4"/>
                </a:lnTo>
                <a:lnTo>
                  <a:pt x="2855" y="3"/>
                </a:lnTo>
                <a:lnTo>
                  <a:pt x="2855" y="4"/>
                </a:lnTo>
                <a:lnTo>
                  <a:pt x="2855" y="3"/>
                </a:lnTo>
                <a:lnTo>
                  <a:pt x="2856" y="3"/>
                </a:lnTo>
                <a:lnTo>
                  <a:pt x="2856" y="4"/>
                </a:lnTo>
                <a:lnTo>
                  <a:pt x="2856" y="2"/>
                </a:lnTo>
                <a:lnTo>
                  <a:pt x="2857" y="2"/>
                </a:lnTo>
                <a:lnTo>
                  <a:pt x="2857" y="2"/>
                </a:lnTo>
                <a:lnTo>
                  <a:pt x="2858" y="4"/>
                </a:lnTo>
                <a:lnTo>
                  <a:pt x="2858" y="2"/>
                </a:lnTo>
                <a:lnTo>
                  <a:pt x="2858" y="3"/>
                </a:lnTo>
                <a:lnTo>
                  <a:pt x="2859" y="1"/>
                </a:lnTo>
                <a:lnTo>
                  <a:pt x="2859" y="4"/>
                </a:lnTo>
                <a:lnTo>
                  <a:pt x="2859" y="4"/>
                </a:lnTo>
                <a:lnTo>
                  <a:pt x="2860" y="1"/>
                </a:lnTo>
                <a:lnTo>
                  <a:pt x="2860" y="4"/>
                </a:lnTo>
                <a:lnTo>
                  <a:pt x="2860" y="4"/>
                </a:lnTo>
                <a:lnTo>
                  <a:pt x="2862" y="3"/>
                </a:lnTo>
                <a:lnTo>
                  <a:pt x="2862" y="3"/>
                </a:lnTo>
                <a:lnTo>
                  <a:pt x="2863" y="4"/>
                </a:lnTo>
                <a:lnTo>
                  <a:pt x="2863" y="2"/>
                </a:lnTo>
                <a:lnTo>
                  <a:pt x="2863" y="3"/>
                </a:lnTo>
                <a:lnTo>
                  <a:pt x="2864" y="4"/>
                </a:lnTo>
                <a:lnTo>
                  <a:pt x="2864" y="3"/>
                </a:lnTo>
                <a:lnTo>
                  <a:pt x="2864" y="4"/>
                </a:lnTo>
                <a:lnTo>
                  <a:pt x="2865" y="3"/>
                </a:lnTo>
                <a:lnTo>
                  <a:pt x="2865" y="4"/>
                </a:lnTo>
                <a:lnTo>
                  <a:pt x="2865" y="4"/>
                </a:lnTo>
                <a:lnTo>
                  <a:pt x="2866" y="3"/>
                </a:lnTo>
                <a:lnTo>
                  <a:pt x="2866" y="4"/>
                </a:lnTo>
                <a:lnTo>
                  <a:pt x="2867" y="2"/>
                </a:lnTo>
                <a:lnTo>
                  <a:pt x="2867" y="6"/>
                </a:lnTo>
                <a:lnTo>
                  <a:pt x="2867" y="4"/>
                </a:lnTo>
                <a:lnTo>
                  <a:pt x="2868" y="2"/>
                </a:lnTo>
                <a:lnTo>
                  <a:pt x="2868" y="3"/>
                </a:lnTo>
                <a:lnTo>
                  <a:pt x="2868" y="4"/>
                </a:lnTo>
                <a:lnTo>
                  <a:pt x="2869" y="4"/>
                </a:lnTo>
                <a:lnTo>
                  <a:pt x="2869" y="4"/>
                </a:lnTo>
                <a:lnTo>
                  <a:pt x="2869" y="3"/>
                </a:lnTo>
                <a:lnTo>
                  <a:pt x="2871" y="4"/>
                </a:lnTo>
                <a:lnTo>
                  <a:pt x="2871" y="1"/>
                </a:lnTo>
                <a:lnTo>
                  <a:pt x="2872" y="4"/>
                </a:lnTo>
                <a:lnTo>
                  <a:pt x="2872" y="4"/>
                </a:lnTo>
                <a:lnTo>
                  <a:pt x="2872" y="3"/>
                </a:lnTo>
                <a:lnTo>
                  <a:pt x="2873" y="2"/>
                </a:lnTo>
                <a:lnTo>
                  <a:pt x="2873" y="1"/>
                </a:lnTo>
                <a:lnTo>
                  <a:pt x="2873" y="44"/>
                </a:lnTo>
                <a:lnTo>
                  <a:pt x="2874" y="53"/>
                </a:lnTo>
                <a:lnTo>
                  <a:pt x="2874" y="54"/>
                </a:lnTo>
                <a:lnTo>
                  <a:pt x="2874" y="55"/>
                </a:lnTo>
                <a:lnTo>
                  <a:pt x="2875" y="55"/>
                </a:lnTo>
                <a:lnTo>
                  <a:pt x="2875" y="55"/>
                </a:lnTo>
                <a:lnTo>
                  <a:pt x="2876" y="55"/>
                </a:lnTo>
                <a:lnTo>
                  <a:pt x="2876" y="55"/>
                </a:lnTo>
                <a:lnTo>
                  <a:pt x="2876" y="53"/>
                </a:lnTo>
                <a:lnTo>
                  <a:pt x="2877" y="55"/>
                </a:lnTo>
                <a:lnTo>
                  <a:pt x="2877" y="54"/>
                </a:lnTo>
                <a:lnTo>
                  <a:pt x="2877" y="54"/>
                </a:lnTo>
                <a:lnTo>
                  <a:pt x="2878" y="54"/>
                </a:lnTo>
                <a:lnTo>
                  <a:pt x="2878" y="54"/>
                </a:lnTo>
                <a:lnTo>
                  <a:pt x="2878" y="53"/>
                </a:lnTo>
                <a:lnTo>
                  <a:pt x="2880" y="54"/>
                </a:lnTo>
                <a:lnTo>
                  <a:pt x="2880" y="54"/>
                </a:lnTo>
                <a:lnTo>
                  <a:pt x="2881" y="56"/>
                </a:lnTo>
                <a:lnTo>
                  <a:pt x="2881" y="55"/>
                </a:lnTo>
                <a:lnTo>
                  <a:pt x="2881" y="55"/>
                </a:lnTo>
                <a:lnTo>
                  <a:pt x="2882" y="56"/>
                </a:lnTo>
                <a:lnTo>
                  <a:pt x="2882" y="54"/>
                </a:lnTo>
                <a:lnTo>
                  <a:pt x="2882" y="54"/>
                </a:lnTo>
                <a:lnTo>
                  <a:pt x="2883" y="54"/>
                </a:lnTo>
                <a:lnTo>
                  <a:pt x="2883" y="55"/>
                </a:lnTo>
                <a:lnTo>
                  <a:pt x="2883" y="55"/>
                </a:lnTo>
                <a:lnTo>
                  <a:pt x="2884" y="54"/>
                </a:lnTo>
                <a:lnTo>
                  <a:pt x="2884" y="54"/>
                </a:lnTo>
                <a:lnTo>
                  <a:pt x="2885" y="55"/>
                </a:lnTo>
                <a:lnTo>
                  <a:pt x="2885" y="56"/>
                </a:lnTo>
                <a:lnTo>
                  <a:pt x="2885" y="55"/>
                </a:lnTo>
                <a:lnTo>
                  <a:pt x="2886" y="55"/>
                </a:lnTo>
                <a:lnTo>
                  <a:pt x="2886" y="54"/>
                </a:lnTo>
                <a:lnTo>
                  <a:pt x="2886" y="53"/>
                </a:lnTo>
                <a:lnTo>
                  <a:pt x="2887" y="54"/>
                </a:lnTo>
                <a:lnTo>
                  <a:pt x="2887" y="56"/>
                </a:lnTo>
                <a:lnTo>
                  <a:pt x="2887" y="53"/>
                </a:lnTo>
                <a:lnTo>
                  <a:pt x="2888" y="55"/>
                </a:lnTo>
                <a:lnTo>
                  <a:pt x="2888" y="54"/>
                </a:lnTo>
                <a:lnTo>
                  <a:pt x="2890" y="55"/>
                </a:lnTo>
                <a:lnTo>
                  <a:pt x="2890" y="55"/>
                </a:lnTo>
                <a:lnTo>
                  <a:pt x="2890" y="55"/>
                </a:lnTo>
                <a:lnTo>
                  <a:pt x="2891" y="54"/>
                </a:lnTo>
                <a:lnTo>
                  <a:pt x="2891" y="53"/>
                </a:lnTo>
                <a:lnTo>
                  <a:pt x="2891" y="53"/>
                </a:lnTo>
                <a:lnTo>
                  <a:pt x="2892" y="56"/>
                </a:lnTo>
                <a:lnTo>
                  <a:pt x="2892" y="54"/>
                </a:lnTo>
                <a:lnTo>
                  <a:pt x="2893" y="56"/>
                </a:lnTo>
                <a:lnTo>
                  <a:pt x="2893" y="54"/>
                </a:lnTo>
                <a:lnTo>
                  <a:pt x="2893" y="55"/>
                </a:lnTo>
                <a:lnTo>
                  <a:pt x="2894" y="55"/>
                </a:lnTo>
                <a:lnTo>
                  <a:pt x="2894" y="56"/>
                </a:lnTo>
                <a:lnTo>
                  <a:pt x="2894" y="54"/>
                </a:lnTo>
                <a:lnTo>
                  <a:pt x="2895" y="56"/>
                </a:lnTo>
                <a:lnTo>
                  <a:pt x="2895" y="53"/>
                </a:lnTo>
                <a:lnTo>
                  <a:pt x="2895" y="55"/>
                </a:lnTo>
                <a:lnTo>
                  <a:pt x="2896" y="53"/>
                </a:lnTo>
                <a:lnTo>
                  <a:pt x="2896" y="53"/>
                </a:lnTo>
                <a:lnTo>
                  <a:pt x="2897" y="55"/>
                </a:lnTo>
                <a:lnTo>
                  <a:pt x="2897" y="55"/>
                </a:lnTo>
                <a:lnTo>
                  <a:pt x="2897" y="54"/>
                </a:lnTo>
                <a:lnTo>
                  <a:pt x="2899" y="54"/>
                </a:lnTo>
                <a:lnTo>
                  <a:pt x="2899" y="54"/>
                </a:lnTo>
                <a:lnTo>
                  <a:pt x="2899" y="55"/>
                </a:lnTo>
                <a:lnTo>
                  <a:pt x="2900" y="55"/>
                </a:lnTo>
                <a:lnTo>
                  <a:pt x="2900" y="54"/>
                </a:lnTo>
                <a:lnTo>
                  <a:pt x="2900" y="54"/>
                </a:lnTo>
                <a:lnTo>
                  <a:pt x="2901" y="54"/>
                </a:lnTo>
                <a:lnTo>
                  <a:pt x="2901" y="54"/>
                </a:lnTo>
                <a:lnTo>
                  <a:pt x="2902" y="55"/>
                </a:lnTo>
                <a:lnTo>
                  <a:pt x="2902" y="54"/>
                </a:lnTo>
                <a:lnTo>
                  <a:pt x="2902" y="54"/>
                </a:lnTo>
                <a:lnTo>
                  <a:pt x="2903" y="56"/>
                </a:lnTo>
                <a:lnTo>
                  <a:pt x="2903" y="55"/>
                </a:lnTo>
                <a:lnTo>
                  <a:pt x="2903" y="55"/>
                </a:lnTo>
                <a:lnTo>
                  <a:pt x="2904" y="54"/>
                </a:lnTo>
                <a:lnTo>
                  <a:pt x="2904" y="56"/>
                </a:lnTo>
                <a:lnTo>
                  <a:pt x="2904" y="56"/>
                </a:lnTo>
                <a:lnTo>
                  <a:pt x="2905" y="55"/>
                </a:lnTo>
                <a:lnTo>
                  <a:pt x="2905" y="56"/>
                </a:lnTo>
                <a:lnTo>
                  <a:pt x="2906" y="56"/>
                </a:lnTo>
                <a:lnTo>
                  <a:pt x="2906" y="56"/>
                </a:lnTo>
                <a:lnTo>
                  <a:pt x="2906" y="54"/>
                </a:lnTo>
                <a:lnTo>
                  <a:pt x="2908" y="55"/>
                </a:lnTo>
                <a:lnTo>
                  <a:pt x="2908" y="56"/>
                </a:lnTo>
                <a:lnTo>
                  <a:pt x="2908" y="54"/>
                </a:lnTo>
                <a:lnTo>
                  <a:pt x="2909" y="55"/>
                </a:lnTo>
                <a:lnTo>
                  <a:pt x="2909" y="55"/>
                </a:lnTo>
                <a:lnTo>
                  <a:pt x="2909" y="56"/>
                </a:lnTo>
                <a:lnTo>
                  <a:pt x="2910" y="55"/>
                </a:lnTo>
                <a:lnTo>
                  <a:pt x="2910" y="56"/>
                </a:lnTo>
                <a:lnTo>
                  <a:pt x="2911" y="55"/>
                </a:lnTo>
                <a:lnTo>
                  <a:pt x="2911" y="54"/>
                </a:lnTo>
                <a:lnTo>
                  <a:pt x="2911" y="53"/>
                </a:lnTo>
                <a:lnTo>
                  <a:pt x="2912" y="54"/>
                </a:lnTo>
                <a:lnTo>
                  <a:pt x="2912" y="54"/>
                </a:lnTo>
                <a:lnTo>
                  <a:pt x="2912" y="56"/>
                </a:lnTo>
                <a:lnTo>
                  <a:pt x="2913" y="56"/>
                </a:lnTo>
                <a:lnTo>
                  <a:pt x="2913" y="55"/>
                </a:lnTo>
                <a:lnTo>
                  <a:pt x="2913" y="56"/>
                </a:lnTo>
                <a:lnTo>
                  <a:pt x="2914" y="53"/>
                </a:lnTo>
                <a:lnTo>
                  <a:pt x="2914" y="54"/>
                </a:lnTo>
                <a:lnTo>
                  <a:pt x="2915" y="54"/>
                </a:lnTo>
                <a:lnTo>
                  <a:pt x="2915" y="55"/>
                </a:lnTo>
                <a:lnTo>
                  <a:pt x="2915" y="54"/>
                </a:lnTo>
                <a:lnTo>
                  <a:pt x="2917" y="54"/>
                </a:lnTo>
                <a:lnTo>
                  <a:pt x="2917" y="55"/>
                </a:lnTo>
                <a:lnTo>
                  <a:pt x="2917" y="54"/>
                </a:lnTo>
                <a:lnTo>
                  <a:pt x="2918" y="55"/>
                </a:lnTo>
                <a:lnTo>
                  <a:pt x="2918" y="55"/>
                </a:lnTo>
                <a:lnTo>
                  <a:pt x="2918" y="54"/>
                </a:lnTo>
                <a:lnTo>
                  <a:pt x="2919" y="55"/>
                </a:lnTo>
                <a:lnTo>
                  <a:pt x="2919" y="54"/>
                </a:lnTo>
                <a:lnTo>
                  <a:pt x="2920" y="56"/>
                </a:lnTo>
                <a:lnTo>
                  <a:pt x="2920" y="54"/>
                </a:lnTo>
                <a:lnTo>
                  <a:pt x="2920" y="54"/>
                </a:lnTo>
                <a:lnTo>
                  <a:pt x="2921" y="55"/>
                </a:lnTo>
                <a:lnTo>
                  <a:pt x="2921" y="55"/>
                </a:lnTo>
                <a:lnTo>
                  <a:pt x="2921" y="55"/>
                </a:lnTo>
                <a:lnTo>
                  <a:pt x="2922" y="54"/>
                </a:lnTo>
                <a:lnTo>
                  <a:pt x="2922" y="55"/>
                </a:lnTo>
                <a:lnTo>
                  <a:pt x="2922" y="55"/>
                </a:lnTo>
                <a:lnTo>
                  <a:pt x="2923" y="56"/>
                </a:lnTo>
                <a:lnTo>
                  <a:pt x="2923" y="55"/>
                </a:lnTo>
                <a:lnTo>
                  <a:pt x="2924" y="52"/>
                </a:lnTo>
                <a:lnTo>
                  <a:pt x="2924" y="55"/>
                </a:lnTo>
                <a:lnTo>
                  <a:pt x="2924" y="56"/>
                </a:lnTo>
                <a:lnTo>
                  <a:pt x="2926" y="54"/>
                </a:lnTo>
                <a:lnTo>
                  <a:pt x="2926" y="55"/>
                </a:lnTo>
                <a:lnTo>
                  <a:pt x="2926" y="54"/>
                </a:lnTo>
                <a:lnTo>
                  <a:pt x="2927" y="55"/>
                </a:lnTo>
                <a:lnTo>
                  <a:pt x="2927" y="54"/>
                </a:lnTo>
                <a:lnTo>
                  <a:pt x="2927" y="54"/>
                </a:lnTo>
                <a:lnTo>
                  <a:pt x="2928" y="55"/>
                </a:lnTo>
                <a:lnTo>
                  <a:pt x="2928" y="55"/>
                </a:lnTo>
                <a:lnTo>
                  <a:pt x="2929" y="55"/>
                </a:lnTo>
                <a:lnTo>
                  <a:pt x="2929" y="55"/>
                </a:lnTo>
                <a:lnTo>
                  <a:pt x="2929" y="53"/>
                </a:lnTo>
                <a:lnTo>
                  <a:pt x="2930" y="55"/>
                </a:lnTo>
                <a:lnTo>
                  <a:pt x="2930" y="54"/>
                </a:lnTo>
                <a:lnTo>
                  <a:pt x="2930" y="55"/>
                </a:lnTo>
                <a:lnTo>
                  <a:pt x="2931" y="54"/>
                </a:lnTo>
                <a:lnTo>
                  <a:pt x="2931" y="53"/>
                </a:lnTo>
                <a:lnTo>
                  <a:pt x="2931" y="55"/>
                </a:lnTo>
                <a:lnTo>
                  <a:pt x="2932" y="54"/>
                </a:lnTo>
                <a:lnTo>
                  <a:pt x="2932" y="53"/>
                </a:lnTo>
                <a:lnTo>
                  <a:pt x="2933" y="53"/>
                </a:lnTo>
                <a:lnTo>
                  <a:pt x="2933" y="53"/>
                </a:lnTo>
                <a:lnTo>
                  <a:pt x="2933" y="56"/>
                </a:lnTo>
                <a:lnTo>
                  <a:pt x="2935" y="56"/>
                </a:lnTo>
                <a:lnTo>
                  <a:pt x="2935" y="55"/>
                </a:lnTo>
                <a:lnTo>
                  <a:pt x="2935" y="55"/>
                </a:lnTo>
                <a:lnTo>
                  <a:pt x="2936" y="56"/>
                </a:lnTo>
                <a:lnTo>
                  <a:pt x="2936" y="54"/>
                </a:lnTo>
                <a:lnTo>
                  <a:pt x="2937" y="54"/>
                </a:lnTo>
                <a:lnTo>
                  <a:pt x="2937" y="54"/>
                </a:lnTo>
                <a:lnTo>
                  <a:pt x="2937" y="55"/>
                </a:lnTo>
                <a:lnTo>
                  <a:pt x="2938" y="56"/>
                </a:lnTo>
                <a:lnTo>
                  <a:pt x="2938" y="55"/>
                </a:lnTo>
                <a:lnTo>
                  <a:pt x="2938" y="55"/>
                </a:lnTo>
                <a:lnTo>
                  <a:pt x="2939" y="55"/>
                </a:lnTo>
                <a:lnTo>
                  <a:pt x="2939" y="56"/>
                </a:lnTo>
                <a:lnTo>
                  <a:pt x="2939" y="55"/>
                </a:lnTo>
                <a:lnTo>
                  <a:pt x="2940" y="55"/>
                </a:lnTo>
                <a:lnTo>
                  <a:pt x="2940" y="56"/>
                </a:lnTo>
                <a:lnTo>
                  <a:pt x="2941" y="55"/>
                </a:lnTo>
                <a:lnTo>
                  <a:pt x="2941" y="55"/>
                </a:lnTo>
                <a:lnTo>
                  <a:pt x="2941" y="55"/>
                </a:lnTo>
                <a:lnTo>
                  <a:pt x="2942" y="56"/>
                </a:lnTo>
                <a:lnTo>
                  <a:pt x="2942" y="55"/>
                </a:lnTo>
                <a:lnTo>
                  <a:pt x="2942" y="55"/>
                </a:lnTo>
                <a:lnTo>
                  <a:pt x="2944" y="56"/>
                </a:lnTo>
                <a:lnTo>
                  <a:pt x="2944" y="55"/>
                </a:lnTo>
                <a:lnTo>
                  <a:pt x="2944" y="53"/>
                </a:lnTo>
                <a:lnTo>
                  <a:pt x="2945" y="55"/>
                </a:lnTo>
                <a:lnTo>
                  <a:pt x="2945" y="55"/>
                </a:lnTo>
                <a:lnTo>
                  <a:pt x="2946" y="53"/>
                </a:lnTo>
                <a:lnTo>
                  <a:pt x="2946" y="54"/>
                </a:lnTo>
                <a:lnTo>
                  <a:pt x="2946" y="56"/>
                </a:lnTo>
                <a:lnTo>
                  <a:pt x="2947" y="54"/>
                </a:lnTo>
                <a:lnTo>
                  <a:pt x="2947" y="55"/>
                </a:lnTo>
                <a:lnTo>
                  <a:pt x="2947" y="56"/>
                </a:lnTo>
                <a:lnTo>
                  <a:pt x="2948" y="54"/>
                </a:lnTo>
                <a:lnTo>
                  <a:pt x="2948" y="54"/>
                </a:lnTo>
                <a:lnTo>
                  <a:pt x="2948" y="54"/>
                </a:lnTo>
                <a:lnTo>
                  <a:pt x="2949" y="55"/>
                </a:lnTo>
                <a:lnTo>
                  <a:pt x="2949" y="55"/>
                </a:lnTo>
                <a:lnTo>
                  <a:pt x="2950" y="55"/>
                </a:lnTo>
                <a:lnTo>
                  <a:pt x="2950" y="54"/>
                </a:lnTo>
                <a:lnTo>
                  <a:pt x="2950" y="56"/>
                </a:lnTo>
                <a:lnTo>
                  <a:pt x="2951" y="56"/>
                </a:lnTo>
                <a:lnTo>
                  <a:pt x="2951" y="55"/>
                </a:lnTo>
                <a:lnTo>
                  <a:pt x="2951" y="55"/>
                </a:lnTo>
                <a:lnTo>
                  <a:pt x="2953" y="56"/>
                </a:lnTo>
                <a:lnTo>
                  <a:pt x="2953" y="55"/>
                </a:lnTo>
                <a:lnTo>
                  <a:pt x="2953" y="55"/>
                </a:lnTo>
                <a:lnTo>
                  <a:pt x="2954" y="54"/>
                </a:lnTo>
                <a:lnTo>
                  <a:pt x="2954" y="54"/>
                </a:lnTo>
                <a:lnTo>
                  <a:pt x="2955" y="53"/>
                </a:lnTo>
                <a:lnTo>
                  <a:pt x="2955" y="53"/>
                </a:lnTo>
                <a:lnTo>
                  <a:pt x="2955" y="53"/>
                </a:lnTo>
                <a:lnTo>
                  <a:pt x="2956" y="55"/>
                </a:lnTo>
                <a:lnTo>
                  <a:pt x="2956" y="54"/>
                </a:lnTo>
                <a:lnTo>
                  <a:pt x="2956" y="54"/>
                </a:lnTo>
                <a:lnTo>
                  <a:pt x="2957" y="55"/>
                </a:lnTo>
                <a:lnTo>
                  <a:pt x="2957" y="56"/>
                </a:lnTo>
                <a:lnTo>
                  <a:pt x="2957" y="55"/>
                </a:lnTo>
                <a:lnTo>
                  <a:pt x="2958" y="55"/>
                </a:lnTo>
                <a:lnTo>
                  <a:pt x="2958" y="54"/>
                </a:lnTo>
                <a:lnTo>
                  <a:pt x="2959" y="55"/>
                </a:lnTo>
                <a:lnTo>
                  <a:pt x="2959" y="55"/>
                </a:lnTo>
                <a:lnTo>
                  <a:pt x="2959" y="55"/>
                </a:lnTo>
                <a:lnTo>
                  <a:pt x="2960" y="54"/>
                </a:lnTo>
                <a:lnTo>
                  <a:pt x="2960" y="55"/>
                </a:lnTo>
                <a:lnTo>
                  <a:pt x="2960" y="55"/>
                </a:lnTo>
                <a:lnTo>
                  <a:pt x="2962" y="55"/>
                </a:lnTo>
                <a:lnTo>
                  <a:pt x="2962" y="55"/>
                </a:lnTo>
                <a:lnTo>
                  <a:pt x="2962" y="54"/>
                </a:lnTo>
                <a:lnTo>
                  <a:pt x="2963" y="55"/>
                </a:lnTo>
                <a:lnTo>
                  <a:pt x="2963" y="56"/>
                </a:lnTo>
                <a:lnTo>
                  <a:pt x="2964" y="56"/>
                </a:lnTo>
                <a:lnTo>
                  <a:pt x="2964" y="55"/>
                </a:lnTo>
                <a:lnTo>
                  <a:pt x="2964" y="56"/>
                </a:lnTo>
                <a:lnTo>
                  <a:pt x="2965" y="55"/>
                </a:lnTo>
                <a:lnTo>
                  <a:pt x="2965" y="55"/>
                </a:lnTo>
                <a:lnTo>
                  <a:pt x="2965" y="56"/>
                </a:lnTo>
                <a:lnTo>
                  <a:pt x="2966" y="54"/>
                </a:lnTo>
                <a:lnTo>
                  <a:pt x="2966" y="55"/>
                </a:lnTo>
                <a:lnTo>
                  <a:pt x="2966" y="54"/>
                </a:lnTo>
                <a:lnTo>
                  <a:pt x="2967" y="54"/>
                </a:lnTo>
                <a:lnTo>
                  <a:pt x="2967" y="55"/>
                </a:lnTo>
                <a:lnTo>
                  <a:pt x="2968" y="54"/>
                </a:lnTo>
                <a:lnTo>
                  <a:pt x="2968" y="54"/>
                </a:lnTo>
                <a:lnTo>
                  <a:pt x="2968" y="54"/>
                </a:lnTo>
                <a:lnTo>
                  <a:pt x="2969" y="54"/>
                </a:lnTo>
                <a:lnTo>
                  <a:pt x="2969" y="54"/>
                </a:lnTo>
                <a:lnTo>
                  <a:pt x="2969" y="55"/>
                </a:lnTo>
                <a:lnTo>
                  <a:pt x="2971" y="55"/>
                </a:lnTo>
                <a:lnTo>
                  <a:pt x="2971" y="56"/>
                </a:lnTo>
                <a:lnTo>
                  <a:pt x="2971" y="54"/>
                </a:lnTo>
                <a:lnTo>
                  <a:pt x="2972" y="56"/>
                </a:lnTo>
                <a:lnTo>
                  <a:pt x="2972" y="54"/>
                </a:lnTo>
                <a:lnTo>
                  <a:pt x="2973" y="55"/>
                </a:lnTo>
                <a:lnTo>
                  <a:pt x="2973" y="55"/>
                </a:lnTo>
                <a:lnTo>
                  <a:pt x="2973" y="55"/>
                </a:lnTo>
                <a:lnTo>
                  <a:pt x="2974" y="55"/>
                </a:lnTo>
                <a:lnTo>
                  <a:pt x="2974" y="55"/>
                </a:lnTo>
                <a:lnTo>
                  <a:pt x="2974" y="54"/>
                </a:lnTo>
                <a:lnTo>
                  <a:pt x="2975" y="53"/>
                </a:lnTo>
                <a:lnTo>
                  <a:pt x="2975" y="55"/>
                </a:lnTo>
                <a:lnTo>
                  <a:pt x="2975" y="55"/>
                </a:lnTo>
                <a:lnTo>
                  <a:pt x="2976" y="53"/>
                </a:lnTo>
                <a:lnTo>
                  <a:pt x="2976" y="54"/>
                </a:lnTo>
                <a:lnTo>
                  <a:pt x="2977" y="54"/>
                </a:lnTo>
                <a:lnTo>
                  <a:pt x="2977" y="55"/>
                </a:lnTo>
                <a:lnTo>
                  <a:pt x="2977" y="53"/>
                </a:lnTo>
                <a:lnTo>
                  <a:pt x="2978" y="54"/>
                </a:lnTo>
                <a:lnTo>
                  <a:pt x="2978" y="55"/>
                </a:lnTo>
                <a:lnTo>
                  <a:pt x="2978" y="54"/>
                </a:lnTo>
                <a:lnTo>
                  <a:pt x="2980" y="55"/>
                </a:lnTo>
                <a:lnTo>
                  <a:pt x="2980" y="55"/>
                </a:lnTo>
                <a:lnTo>
                  <a:pt x="2981" y="53"/>
                </a:lnTo>
                <a:lnTo>
                  <a:pt x="2981" y="55"/>
                </a:lnTo>
                <a:lnTo>
                  <a:pt x="2981" y="56"/>
                </a:lnTo>
                <a:lnTo>
                  <a:pt x="2982" y="54"/>
                </a:lnTo>
                <a:lnTo>
                  <a:pt x="2982" y="55"/>
                </a:lnTo>
                <a:lnTo>
                  <a:pt x="2982" y="55"/>
                </a:lnTo>
                <a:lnTo>
                  <a:pt x="2983" y="56"/>
                </a:lnTo>
                <a:lnTo>
                  <a:pt x="2983" y="54"/>
                </a:lnTo>
                <a:lnTo>
                  <a:pt x="2983" y="54"/>
                </a:lnTo>
                <a:lnTo>
                  <a:pt x="2984" y="55"/>
                </a:lnTo>
                <a:lnTo>
                  <a:pt x="2984" y="56"/>
                </a:lnTo>
                <a:lnTo>
                  <a:pt x="2985" y="53"/>
                </a:lnTo>
                <a:lnTo>
                  <a:pt x="2985" y="54"/>
                </a:lnTo>
                <a:lnTo>
                  <a:pt x="2985" y="55"/>
                </a:lnTo>
                <a:lnTo>
                  <a:pt x="2986" y="54"/>
                </a:lnTo>
                <a:lnTo>
                  <a:pt x="2986" y="55"/>
                </a:lnTo>
                <a:lnTo>
                  <a:pt x="2986" y="54"/>
                </a:lnTo>
                <a:lnTo>
                  <a:pt x="2987" y="53"/>
                </a:lnTo>
                <a:lnTo>
                  <a:pt x="2987" y="54"/>
                </a:lnTo>
                <a:lnTo>
                  <a:pt x="2987" y="53"/>
                </a:lnTo>
                <a:lnTo>
                  <a:pt x="2989" y="55"/>
                </a:lnTo>
                <a:lnTo>
                  <a:pt x="2989" y="53"/>
                </a:lnTo>
                <a:lnTo>
                  <a:pt x="2990" y="52"/>
                </a:lnTo>
                <a:lnTo>
                  <a:pt x="2990" y="53"/>
                </a:lnTo>
                <a:lnTo>
                  <a:pt x="2990" y="53"/>
                </a:lnTo>
                <a:lnTo>
                  <a:pt x="2991" y="53"/>
                </a:lnTo>
                <a:lnTo>
                  <a:pt x="2991" y="54"/>
                </a:lnTo>
                <a:lnTo>
                  <a:pt x="2991" y="54"/>
                </a:lnTo>
                <a:lnTo>
                  <a:pt x="2992" y="55"/>
                </a:lnTo>
                <a:lnTo>
                  <a:pt x="2992" y="53"/>
                </a:lnTo>
                <a:lnTo>
                  <a:pt x="2992" y="53"/>
                </a:lnTo>
                <a:lnTo>
                  <a:pt x="2993" y="53"/>
                </a:lnTo>
                <a:lnTo>
                  <a:pt x="2993" y="56"/>
                </a:lnTo>
                <a:lnTo>
                  <a:pt x="2994" y="55"/>
                </a:lnTo>
                <a:lnTo>
                  <a:pt x="2994" y="53"/>
                </a:lnTo>
                <a:lnTo>
                  <a:pt x="2994" y="54"/>
                </a:lnTo>
                <a:lnTo>
                  <a:pt x="2995" y="55"/>
                </a:lnTo>
                <a:lnTo>
                  <a:pt x="2995" y="54"/>
                </a:lnTo>
                <a:lnTo>
                  <a:pt x="2995" y="56"/>
                </a:lnTo>
                <a:lnTo>
                  <a:pt x="2996" y="55"/>
                </a:lnTo>
                <a:lnTo>
                  <a:pt x="2996" y="55"/>
                </a:lnTo>
                <a:lnTo>
                  <a:pt x="2996" y="56"/>
                </a:lnTo>
                <a:lnTo>
                  <a:pt x="2998" y="56"/>
                </a:lnTo>
                <a:lnTo>
                  <a:pt x="2998" y="55"/>
                </a:lnTo>
                <a:lnTo>
                  <a:pt x="2999" y="55"/>
                </a:lnTo>
                <a:lnTo>
                  <a:pt x="2999" y="55"/>
                </a:lnTo>
                <a:lnTo>
                  <a:pt x="2999" y="54"/>
                </a:lnTo>
                <a:lnTo>
                  <a:pt x="3000" y="54"/>
                </a:lnTo>
                <a:lnTo>
                  <a:pt x="3000" y="55"/>
                </a:lnTo>
                <a:lnTo>
                  <a:pt x="3000" y="56"/>
                </a:lnTo>
                <a:lnTo>
                  <a:pt x="3001" y="54"/>
                </a:lnTo>
                <a:lnTo>
                  <a:pt x="3001" y="53"/>
                </a:lnTo>
                <a:lnTo>
                  <a:pt x="3001" y="56"/>
                </a:lnTo>
                <a:lnTo>
                  <a:pt x="3002" y="55"/>
                </a:lnTo>
                <a:lnTo>
                  <a:pt x="3002" y="53"/>
                </a:lnTo>
                <a:lnTo>
                  <a:pt x="3003" y="56"/>
                </a:lnTo>
                <a:lnTo>
                  <a:pt x="3003" y="53"/>
                </a:lnTo>
                <a:lnTo>
                  <a:pt x="3003" y="55"/>
                </a:lnTo>
                <a:lnTo>
                  <a:pt x="3004" y="54"/>
                </a:lnTo>
                <a:lnTo>
                  <a:pt x="3004" y="53"/>
                </a:lnTo>
                <a:lnTo>
                  <a:pt x="3004" y="53"/>
                </a:lnTo>
                <a:lnTo>
                  <a:pt x="3005" y="55"/>
                </a:lnTo>
                <a:lnTo>
                  <a:pt x="3005" y="55"/>
                </a:lnTo>
                <a:lnTo>
                  <a:pt x="3005" y="55"/>
                </a:lnTo>
                <a:lnTo>
                  <a:pt x="3007" y="55"/>
                </a:lnTo>
                <a:lnTo>
                  <a:pt x="3007" y="54"/>
                </a:lnTo>
                <a:lnTo>
                  <a:pt x="3008" y="55"/>
                </a:lnTo>
                <a:lnTo>
                  <a:pt x="3008" y="55"/>
                </a:lnTo>
                <a:lnTo>
                  <a:pt x="3008" y="55"/>
                </a:lnTo>
                <a:lnTo>
                  <a:pt x="3009" y="54"/>
                </a:lnTo>
                <a:lnTo>
                  <a:pt x="3009" y="55"/>
                </a:lnTo>
                <a:lnTo>
                  <a:pt x="3009" y="54"/>
                </a:lnTo>
                <a:lnTo>
                  <a:pt x="3010" y="55"/>
                </a:lnTo>
                <a:lnTo>
                  <a:pt x="3010" y="56"/>
                </a:lnTo>
                <a:lnTo>
                  <a:pt x="3010" y="55"/>
                </a:lnTo>
                <a:lnTo>
                  <a:pt x="3011" y="55"/>
                </a:lnTo>
                <a:lnTo>
                  <a:pt x="3011" y="54"/>
                </a:lnTo>
                <a:lnTo>
                  <a:pt x="3012" y="55"/>
                </a:lnTo>
                <a:lnTo>
                  <a:pt x="3012" y="54"/>
                </a:lnTo>
                <a:lnTo>
                  <a:pt x="3012" y="55"/>
                </a:lnTo>
                <a:lnTo>
                  <a:pt x="3013" y="54"/>
                </a:lnTo>
                <a:lnTo>
                  <a:pt x="3013" y="55"/>
                </a:lnTo>
                <a:lnTo>
                  <a:pt x="3013" y="56"/>
                </a:lnTo>
                <a:lnTo>
                  <a:pt x="3014" y="54"/>
                </a:lnTo>
                <a:lnTo>
                  <a:pt x="3014" y="55"/>
                </a:lnTo>
                <a:lnTo>
                  <a:pt x="3014" y="56"/>
                </a:lnTo>
                <a:lnTo>
                  <a:pt x="3016" y="55"/>
                </a:lnTo>
                <a:lnTo>
                  <a:pt x="3016" y="54"/>
                </a:lnTo>
                <a:lnTo>
                  <a:pt x="3017" y="54"/>
                </a:lnTo>
                <a:lnTo>
                  <a:pt x="3017" y="55"/>
                </a:lnTo>
                <a:lnTo>
                  <a:pt x="3017" y="54"/>
                </a:lnTo>
                <a:lnTo>
                  <a:pt x="3018" y="54"/>
                </a:lnTo>
                <a:lnTo>
                  <a:pt x="3018" y="55"/>
                </a:lnTo>
                <a:lnTo>
                  <a:pt x="3018" y="55"/>
                </a:lnTo>
                <a:lnTo>
                  <a:pt x="3019" y="55"/>
                </a:lnTo>
                <a:lnTo>
                  <a:pt x="3019" y="56"/>
                </a:lnTo>
                <a:lnTo>
                  <a:pt x="3020" y="55"/>
                </a:lnTo>
                <a:lnTo>
                  <a:pt x="3020" y="56"/>
                </a:lnTo>
                <a:lnTo>
                  <a:pt x="3020" y="55"/>
                </a:lnTo>
                <a:lnTo>
                  <a:pt x="3021" y="54"/>
                </a:lnTo>
                <a:lnTo>
                  <a:pt x="3021" y="54"/>
                </a:lnTo>
                <a:lnTo>
                  <a:pt x="3021" y="56"/>
                </a:lnTo>
                <a:lnTo>
                  <a:pt x="3022" y="54"/>
                </a:lnTo>
                <a:lnTo>
                  <a:pt x="3022" y="53"/>
                </a:lnTo>
                <a:lnTo>
                  <a:pt x="3022" y="55"/>
                </a:lnTo>
                <a:lnTo>
                  <a:pt x="3023" y="53"/>
                </a:lnTo>
                <a:lnTo>
                  <a:pt x="3023" y="54"/>
                </a:lnTo>
                <a:lnTo>
                  <a:pt x="3025" y="54"/>
                </a:lnTo>
                <a:lnTo>
                  <a:pt x="3025" y="53"/>
                </a:lnTo>
                <a:lnTo>
                  <a:pt x="3025" y="55"/>
                </a:lnTo>
                <a:lnTo>
                  <a:pt x="3026" y="56"/>
                </a:lnTo>
                <a:lnTo>
                  <a:pt x="3026" y="53"/>
                </a:lnTo>
                <a:lnTo>
                  <a:pt x="3026" y="53"/>
                </a:lnTo>
                <a:lnTo>
                  <a:pt x="3027" y="53"/>
                </a:lnTo>
                <a:lnTo>
                  <a:pt x="3027" y="53"/>
                </a:lnTo>
                <a:lnTo>
                  <a:pt x="3027" y="54"/>
                </a:lnTo>
                <a:lnTo>
                  <a:pt x="3028" y="55"/>
                </a:lnTo>
                <a:lnTo>
                  <a:pt x="3028" y="54"/>
                </a:lnTo>
                <a:lnTo>
                  <a:pt x="3029" y="54"/>
                </a:lnTo>
                <a:lnTo>
                  <a:pt x="3029" y="54"/>
                </a:lnTo>
                <a:lnTo>
                  <a:pt x="3029" y="56"/>
                </a:lnTo>
                <a:lnTo>
                  <a:pt x="3030" y="54"/>
                </a:lnTo>
                <a:lnTo>
                  <a:pt x="3030" y="54"/>
                </a:lnTo>
                <a:lnTo>
                  <a:pt x="3030" y="55"/>
                </a:lnTo>
                <a:lnTo>
                  <a:pt x="3031" y="56"/>
                </a:lnTo>
                <a:lnTo>
                  <a:pt x="3031" y="55"/>
                </a:lnTo>
                <a:lnTo>
                  <a:pt x="3031" y="56"/>
                </a:lnTo>
                <a:lnTo>
                  <a:pt x="3032" y="55"/>
                </a:lnTo>
                <a:lnTo>
                  <a:pt x="3032" y="57"/>
                </a:lnTo>
                <a:lnTo>
                  <a:pt x="3034" y="54"/>
                </a:lnTo>
                <a:lnTo>
                  <a:pt x="3034" y="56"/>
                </a:lnTo>
                <a:lnTo>
                  <a:pt x="3034" y="56"/>
                </a:lnTo>
                <a:lnTo>
                  <a:pt x="3035" y="55"/>
                </a:lnTo>
                <a:lnTo>
                  <a:pt x="3035" y="56"/>
                </a:lnTo>
                <a:lnTo>
                  <a:pt x="3035" y="55"/>
                </a:lnTo>
                <a:lnTo>
                  <a:pt x="3036" y="55"/>
                </a:lnTo>
                <a:lnTo>
                  <a:pt x="3036" y="54"/>
                </a:lnTo>
                <a:lnTo>
                  <a:pt x="3036" y="54"/>
                </a:lnTo>
                <a:lnTo>
                  <a:pt x="3037" y="54"/>
                </a:lnTo>
                <a:lnTo>
                  <a:pt x="3037" y="53"/>
                </a:lnTo>
                <a:lnTo>
                  <a:pt x="3038" y="54"/>
                </a:lnTo>
                <a:lnTo>
                  <a:pt x="3038" y="55"/>
                </a:lnTo>
                <a:lnTo>
                  <a:pt x="3038" y="54"/>
                </a:lnTo>
                <a:lnTo>
                  <a:pt x="3039" y="54"/>
                </a:lnTo>
                <a:lnTo>
                  <a:pt x="3039" y="54"/>
                </a:lnTo>
                <a:lnTo>
                  <a:pt x="3039" y="55"/>
                </a:lnTo>
                <a:lnTo>
                  <a:pt x="3040" y="56"/>
                </a:lnTo>
                <a:lnTo>
                  <a:pt x="3040" y="54"/>
                </a:lnTo>
                <a:lnTo>
                  <a:pt x="3040" y="56"/>
                </a:lnTo>
                <a:lnTo>
                  <a:pt x="3041" y="54"/>
                </a:lnTo>
                <a:lnTo>
                  <a:pt x="3041" y="56"/>
                </a:lnTo>
                <a:lnTo>
                  <a:pt x="3043" y="55"/>
                </a:lnTo>
                <a:lnTo>
                  <a:pt x="3043" y="54"/>
                </a:lnTo>
                <a:lnTo>
                  <a:pt x="3043" y="53"/>
                </a:lnTo>
                <a:lnTo>
                  <a:pt x="3044" y="55"/>
                </a:lnTo>
                <a:lnTo>
                  <a:pt x="3044" y="54"/>
                </a:lnTo>
                <a:lnTo>
                  <a:pt x="3044" y="54"/>
                </a:lnTo>
                <a:lnTo>
                  <a:pt x="3045" y="55"/>
                </a:lnTo>
                <a:lnTo>
                  <a:pt x="3045" y="56"/>
                </a:lnTo>
                <a:lnTo>
                  <a:pt x="3045" y="56"/>
                </a:lnTo>
                <a:lnTo>
                  <a:pt x="3046" y="54"/>
                </a:lnTo>
                <a:lnTo>
                  <a:pt x="3046" y="56"/>
                </a:lnTo>
                <a:lnTo>
                  <a:pt x="3047" y="55"/>
                </a:lnTo>
                <a:lnTo>
                  <a:pt x="3047" y="54"/>
                </a:lnTo>
                <a:lnTo>
                  <a:pt x="3047" y="55"/>
                </a:lnTo>
                <a:lnTo>
                  <a:pt x="3048" y="56"/>
                </a:lnTo>
                <a:lnTo>
                  <a:pt x="3048" y="55"/>
                </a:lnTo>
                <a:lnTo>
                  <a:pt x="3048" y="54"/>
                </a:lnTo>
                <a:lnTo>
                  <a:pt x="3049" y="55"/>
                </a:lnTo>
                <a:lnTo>
                  <a:pt x="3049" y="55"/>
                </a:lnTo>
                <a:lnTo>
                  <a:pt x="3049" y="54"/>
                </a:lnTo>
                <a:lnTo>
                  <a:pt x="3050" y="54"/>
                </a:lnTo>
                <a:lnTo>
                  <a:pt x="3050" y="54"/>
                </a:lnTo>
                <a:lnTo>
                  <a:pt x="3052" y="55"/>
                </a:lnTo>
                <a:lnTo>
                  <a:pt x="3052" y="54"/>
                </a:lnTo>
                <a:lnTo>
                  <a:pt x="3052" y="55"/>
                </a:lnTo>
                <a:lnTo>
                  <a:pt x="3053" y="56"/>
                </a:lnTo>
                <a:lnTo>
                  <a:pt x="3053" y="55"/>
                </a:lnTo>
                <a:lnTo>
                  <a:pt x="3053" y="54"/>
                </a:lnTo>
                <a:lnTo>
                  <a:pt x="3054" y="55"/>
                </a:lnTo>
                <a:lnTo>
                  <a:pt x="3054" y="53"/>
                </a:lnTo>
                <a:lnTo>
                  <a:pt x="3054" y="54"/>
                </a:lnTo>
                <a:lnTo>
                  <a:pt x="3055" y="53"/>
                </a:lnTo>
                <a:lnTo>
                  <a:pt x="3055" y="53"/>
                </a:lnTo>
                <a:lnTo>
                  <a:pt x="3056" y="54"/>
                </a:lnTo>
                <a:lnTo>
                  <a:pt x="3056" y="55"/>
                </a:lnTo>
                <a:lnTo>
                  <a:pt x="3056" y="54"/>
                </a:lnTo>
                <a:lnTo>
                  <a:pt x="3057" y="54"/>
                </a:lnTo>
                <a:lnTo>
                  <a:pt x="3057" y="54"/>
                </a:lnTo>
                <a:lnTo>
                  <a:pt x="3057" y="54"/>
                </a:lnTo>
                <a:lnTo>
                  <a:pt x="3058" y="55"/>
                </a:lnTo>
                <a:lnTo>
                  <a:pt x="3058" y="54"/>
                </a:lnTo>
                <a:lnTo>
                  <a:pt x="3058" y="53"/>
                </a:lnTo>
                <a:lnTo>
                  <a:pt x="3059" y="54"/>
                </a:lnTo>
                <a:lnTo>
                  <a:pt x="3059" y="54"/>
                </a:lnTo>
                <a:lnTo>
                  <a:pt x="3061" y="55"/>
                </a:lnTo>
                <a:lnTo>
                  <a:pt x="3061" y="53"/>
                </a:lnTo>
                <a:lnTo>
                  <a:pt x="3061" y="55"/>
                </a:lnTo>
                <a:lnTo>
                  <a:pt x="3062" y="55"/>
                </a:lnTo>
                <a:lnTo>
                  <a:pt x="3062" y="56"/>
                </a:lnTo>
                <a:lnTo>
                  <a:pt x="3062" y="56"/>
                </a:lnTo>
                <a:lnTo>
                  <a:pt x="3063" y="55"/>
                </a:lnTo>
                <a:lnTo>
                  <a:pt x="3063" y="55"/>
                </a:lnTo>
                <a:lnTo>
                  <a:pt x="3064" y="55"/>
                </a:lnTo>
                <a:lnTo>
                  <a:pt x="3064" y="54"/>
                </a:lnTo>
                <a:lnTo>
                  <a:pt x="3064" y="54"/>
                </a:lnTo>
                <a:lnTo>
                  <a:pt x="3065" y="54"/>
                </a:lnTo>
                <a:lnTo>
                  <a:pt x="3065" y="55"/>
                </a:lnTo>
                <a:lnTo>
                  <a:pt x="3065" y="54"/>
                </a:lnTo>
                <a:lnTo>
                  <a:pt x="3066" y="54"/>
                </a:lnTo>
                <a:lnTo>
                  <a:pt x="3066" y="56"/>
                </a:lnTo>
                <a:lnTo>
                  <a:pt x="3066" y="55"/>
                </a:lnTo>
                <a:lnTo>
                  <a:pt x="3067" y="54"/>
                </a:lnTo>
                <a:lnTo>
                  <a:pt x="3067" y="55"/>
                </a:lnTo>
                <a:lnTo>
                  <a:pt x="3068" y="55"/>
                </a:lnTo>
                <a:lnTo>
                  <a:pt x="3068" y="56"/>
                </a:lnTo>
                <a:lnTo>
                  <a:pt x="3068" y="55"/>
                </a:lnTo>
                <a:lnTo>
                  <a:pt x="3070" y="54"/>
                </a:lnTo>
                <a:lnTo>
                  <a:pt x="3070" y="56"/>
                </a:lnTo>
                <a:lnTo>
                  <a:pt x="3070" y="55"/>
                </a:lnTo>
                <a:lnTo>
                  <a:pt x="3071" y="56"/>
                </a:lnTo>
                <a:lnTo>
                  <a:pt x="3071" y="53"/>
                </a:lnTo>
                <a:lnTo>
                  <a:pt x="3071" y="55"/>
                </a:lnTo>
                <a:lnTo>
                  <a:pt x="3072" y="56"/>
                </a:lnTo>
                <a:lnTo>
                  <a:pt x="3072" y="56"/>
                </a:lnTo>
                <a:lnTo>
                  <a:pt x="3073" y="54"/>
                </a:lnTo>
                <a:lnTo>
                  <a:pt x="3073" y="54"/>
                </a:lnTo>
                <a:lnTo>
                  <a:pt x="3073" y="54"/>
                </a:lnTo>
                <a:lnTo>
                  <a:pt x="3074" y="56"/>
                </a:lnTo>
                <a:lnTo>
                  <a:pt x="3074" y="54"/>
                </a:lnTo>
                <a:lnTo>
                  <a:pt x="3074" y="55"/>
                </a:lnTo>
                <a:lnTo>
                  <a:pt x="3075" y="55"/>
                </a:lnTo>
                <a:lnTo>
                  <a:pt x="3075" y="55"/>
                </a:lnTo>
                <a:lnTo>
                  <a:pt x="3075" y="55"/>
                </a:lnTo>
                <a:lnTo>
                  <a:pt x="3076" y="54"/>
                </a:lnTo>
                <a:lnTo>
                  <a:pt x="3076" y="56"/>
                </a:lnTo>
                <a:lnTo>
                  <a:pt x="3077" y="53"/>
                </a:lnTo>
                <a:lnTo>
                  <a:pt x="3077" y="55"/>
                </a:lnTo>
                <a:lnTo>
                  <a:pt x="3077" y="56"/>
                </a:lnTo>
                <a:lnTo>
                  <a:pt x="3079" y="56"/>
                </a:lnTo>
                <a:lnTo>
                  <a:pt x="3079" y="53"/>
                </a:lnTo>
                <a:lnTo>
                  <a:pt x="3079" y="55"/>
                </a:lnTo>
                <a:lnTo>
                  <a:pt x="3080" y="55"/>
                </a:lnTo>
                <a:lnTo>
                  <a:pt x="3080" y="54"/>
                </a:lnTo>
                <a:lnTo>
                  <a:pt x="3080" y="53"/>
                </a:lnTo>
                <a:lnTo>
                  <a:pt x="3081" y="54"/>
                </a:lnTo>
                <a:lnTo>
                  <a:pt x="3081" y="53"/>
                </a:lnTo>
                <a:lnTo>
                  <a:pt x="3082" y="54"/>
                </a:lnTo>
                <a:lnTo>
                  <a:pt x="3082" y="55"/>
                </a:lnTo>
                <a:lnTo>
                  <a:pt x="3082" y="55"/>
                </a:lnTo>
                <a:lnTo>
                  <a:pt x="3083" y="56"/>
                </a:lnTo>
                <a:lnTo>
                  <a:pt x="3083" y="54"/>
                </a:lnTo>
                <a:lnTo>
                  <a:pt x="3083" y="55"/>
                </a:lnTo>
                <a:lnTo>
                  <a:pt x="3084" y="56"/>
                </a:lnTo>
                <a:lnTo>
                  <a:pt x="3084" y="55"/>
                </a:lnTo>
                <a:lnTo>
                  <a:pt x="3084" y="55"/>
                </a:lnTo>
                <a:lnTo>
                  <a:pt x="3085" y="55"/>
                </a:lnTo>
                <a:lnTo>
                  <a:pt x="3085" y="54"/>
                </a:lnTo>
                <a:lnTo>
                  <a:pt x="3086" y="56"/>
                </a:lnTo>
                <a:lnTo>
                  <a:pt x="3086" y="54"/>
                </a:lnTo>
                <a:lnTo>
                  <a:pt x="3086" y="54"/>
                </a:lnTo>
                <a:lnTo>
                  <a:pt x="3088" y="55"/>
                </a:lnTo>
                <a:lnTo>
                  <a:pt x="3088" y="55"/>
                </a:lnTo>
                <a:lnTo>
                  <a:pt x="3088" y="55"/>
                </a:lnTo>
                <a:lnTo>
                  <a:pt x="3089" y="54"/>
                </a:lnTo>
                <a:lnTo>
                  <a:pt x="3089" y="54"/>
                </a:lnTo>
                <a:lnTo>
                  <a:pt x="3089" y="55"/>
                </a:lnTo>
                <a:lnTo>
                  <a:pt x="3090" y="54"/>
                </a:lnTo>
                <a:lnTo>
                  <a:pt x="3090" y="56"/>
                </a:lnTo>
                <a:lnTo>
                  <a:pt x="3091" y="54"/>
                </a:lnTo>
                <a:lnTo>
                  <a:pt x="3091" y="54"/>
                </a:lnTo>
                <a:lnTo>
                  <a:pt x="3091" y="54"/>
                </a:lnTo>
                <a:lnTo>
                  <a:pt x="3092" y="53"/>
                </a:lnTo>
                <a:lnTo>
                  <a:pt x="3092" y="56"/>
                </a:lnTo>
                <a:lnTo>
                  <a:pt x="3092" y="55"/>
                </a:lnTo>
                <a:lnTo>
                  <a:pt x="3093" y="54"/>
                </a:lnTo>
                <a:lnTo>
                  <a:pt x="3093" y="55"/>
                </a:lnTo>
                <a:lnTo>
                  <a:pt x="3093" y="55"/>
                </a:lnTo>
                <a:lnTo>
                  <a:pt x="3094" y="54"/>
                </a:lnTo>
                <a:lnTo>
                  <a:pt x="3094" y="54"/>
                </a:lnTo>
                <a:lnTo>
                  <a:pt x="3095" y="56"/>
                </a:lnTo>
                <a:lnTo>
                  <a:pt x="3095" y="55"/>
                </a:lnTo>
                <a:lnTo>
                  <a:pt x="3095" y="54"/>
                </a:lnTo>
                <a:lnTo>
                  <a:pt x="3097" y="55"/>
                </a:lnTo>
                <a:lnTo>
                  <a:pt x="3097" y="55"/>
                </a:lnTo>
                <a:lnTo>
                  <a:pt x="3097" y="54"/>
                </a:lnTo>
                <a:lnTo>
                  <a:pt x="3098" y="55"/>
                </a:lnTo>
                <a:lnTo>
                  <a:pt x="3098" y="54"/>
                </a:lnTo>
                <a:lnTo>
                  <a:pt x="3098" y="55"/>
                </a:lnTo>
                <a:lnTo>
                  <a:pt x="3099" y="55"/>
                </a:lnTo>
                <a:lnTo>
                  <a:pt x="3099" y="55"/>
                </a:lnTo>
                <a:lnTo>
                  <a:pt x="3100" y="54"/>
                </a:lnTo>
                <a:lnTo>
                  <a:pt x="3100" y="54"/>
                </a:lnTo>
                <a:lnTo>
                  <a:pt x="3100" y="54"/>
                </a:lnTo>
                <a:lnTo>
                  <a:pt x="3101" y="55"/>
                </a:lnTo>
                <a:lnTo>
                  <a:pt x="3101" y="55"/>
                </a:lnTo>
                <a:lnTo>
                  <a:pt x="3101" y="53"/>
                </a:lnTo>
                <a:lnTo>
                  <a:pt x="3102" y="55"/>
                </a:lnTo>
                <a:lnTo>
                  <a:pt x="3102" y="56"/>
                </a:lnTo>
                <a:lnTo>
                  <a:pt x="3102" y="55"/>
                </a:lnTo>
                <a:lnTo>
                  <a:pt x="3103" y="55"/>
                </a:lnTo>
                <a:lnTo>
                  <a:pt x="3103" y="55"/>
                </a:lnTo>
                <a:lnTo>
                  <a:pt x="3104" y="56"/>
                </a:lnTo>
                <a:lnTo>
                  <a:pt x="3104" y="54"/>
                </a:lnTo>
                <a:lnTo>
                  <a:pt x="3104" y="54"/>
                </a:lnTo>
                <a:lnTo>
                  <a:pt x="3106" y="55"/>
                </a:lnTo>
                <a:lnTo>
                  <a:pt x="3106" y="54"/>
                </a:lnTo>
                <a:lnTo>
                  <a:pt x="3106" y="54"/>
                </a:lnTo>
                <a:lnTo>
                  <a:pt x="3107" y="54"/>
                </a:lnTo>
                <a:lnTo>
                  <a:pt x="3107" y="54"/>
                </a:lnTo>
                <a:lnTo>
                  <a:pt x="3108" y="54"/>
                </a:lnTo>
                <a:lnTo>
                  <a:pt x="3108" y="55"/>
                </a:lnTo>
                <a:lnTo>
                  <a:pt x="3108" y="54"/>
                </a:lnTo>
                <a:lnTo>
                  <a:pt x="3109" y="53"/>
                </a:lnTo>
                <a:lnTo>
                  <a:pt x="3109" y="54"/>
                </a:lnTo>
                <a:lnTo>
                  <a:pt x="3109" y="54"/>
                </a:lnTo>
                <a:lnTo>
                  <a:pt x="3110" y="54"/>
                </a:lnTo>
                <a:lnTo>
                  <a:pt x="3110" y="54"/>
                </a:lnTo>
                <a:lnTo>
                  <a:pt x="3110" y="53"/>
                </a:lnTo>
                <a:lnTo>
                  <a:pt x="3111" y="56"/>
                </a:lnTo>
                <a:lnTo>
                  <a:pt x="3111" y="53"/>
                </a:lnTo>
                <a:lnTo>
                  <a:pt x="3112" y="54"/>
                </a:lnTo>
                <a:lnTo>
                  <a:pt x="3112" y="54"/>
                </a:lnTo>
                <a:lnTo>
                  <a:pt x="3112" y="54"/>
                </a:lnTo>
                <a:lnTo>
                  <a:pt x="3113" y="54"/>
                </a:lnTo>
                <a:lnTo>
                  <a:pt x="3113" y="55"/>
                </a:lnTo>
                <a:lnTo>
                  <a:pt x="3113" y="56"/>
                </a:lnTo>
                <a:lnTo>
                  <a:pt x="3115" y="55"/>
                </a:lnTo>
                <a:lnTo>
                  <a:pt x="3115" y="55"/>
                </a:lnTo>
                <a:lnTo>
                  <a:pt x="3115" y="55"/>
                </a:lnTo>
                <a:lnTo>
                  <a:pt x="3116" y="54"/>
                </a:lnTo>
                <a:lnTo>
                  <a:pt x="3116" y="56"/>
                </a:lnTo>
                <a:lnTo>
                  <a:pt x="3117" y="54"/>
                </a:lnTo>
                <a:lnTo>
                  <a:pt x="3117" y="54"/>
                </a:lnTo>
                <a:lnTo>
                  <a:pt x="3117" y="54"/>
                </a:lnTo>
                <a:lnTo>
                  <a:pt x="3118" y="54"/>
                </a:lnTo>
                <a:lnTo>
                  <a:pt x="3118" y="54"/>
                </a:lnTo>
                <a:lnTo>
                  <a:pt x="3118" y="56"/>
                </a:lnTo>
                <a:lnTo>
                  <a:pt x="3119" y="54"/>
                </a:lnTo>
                <a:lnTo>
                  <a:pt x="3119" y="55"/>
                </a:lnTo>
                <a:lnTo>
                  <a:pt x="3119" y="53"/>
                </a:lnTo>
                <a:lnTo>
                  <a:pt x="3120" y="55"/>
                </a:lnTo>
                <a:lnTo>
                  <a:pt x="3120" y="55"/>
                </a:lnTo>
                <a:lnTo>
                  <a:pt x="3121" y="55"/>
                </a:lnTo>
                <a:lnTo>
                  <a:pt x="3121" y="55"/>
                </a:lnTo>
                <a:lnTo>
                  <a:pt x="3121" y="55"/>
                </a:lnTo>
                <a:lnTo>
                  <a:pt x="3122" y="55"/>
                </a:lnTo>
                <a:lnTo>
                  <a:pt x="3122" y="54"/>
                </a:lnTo>
                <a:lnTo>
                  <a:pt x="3122" y="55"/>
                </a:lnTo>
                <a:lnTo>
                  <a:pt x="3124" y="56"/>
                </a:lnTo>
                <a:lnTo>
                  <a:pt x="3124" y="54"/>
                </a:lnTo>
                <a:lnTo>
                  <a:pt x="3124" y="55"/>
                </a:lnTo>
                <a:lnTo>
                  <a:pt x="3125" y="56"/>
                </a:lnTo>
                <a:lnTo>
                  <a:pt x="3125" y="54"/>
                </a:lnTo>
                <a:lnTo>
                  <a:pt x="3126" y="55"/>
                </a:lnTo>
                <a:lnTo>
                  <a:pt x="3126" y="56"/>
                </a:lnTo>
                <a:lnTo>
                  <a:pt x="3126" y="55"/>
                </a:lnTo>
                <a:lnTo>
                  <a:pt x="3127" y="55"/>
                </a:lnTo>
                <a:lnTo>
                  <a:pt x="3127" y="55"/>
                </a:lnTo>
                <a:lnTo>
                  <a:pt x="3127" y="54"/>
                </a:lnTo>
                <a:lnTo>
                  <a:pt x="3128" y="55"/>
                </a:lnTo>
                <a:lnTo>
                  <a:pt x="3128" y="55"/>
                </a:lnTo>
                <a:lnTo>
                  <a:pt x="3128" y="55"/>
                </a:lnTo>
                <a:lnTo>
                  <a:pt x="3129" y="54"/>
                </a:lnTo>
                <a:lnTo>
                  <a:pt x="3129" y="54"/>
                </a:lnTo>
                <a:lnTo>
                  <a:pt x="3130" y="54"/>
                </a:lnTo>
                <a:lnTo>
                  <a:pt x="3130" y="54"/>
                </a:lnTo>
                <a:lnTo>
                  <a:pt x="3130" y="54"/>
                </a:lnTo>
                <a:lnTo>
                  <a:pt x="3131" y="54"/>
                </a:lnTo>
                <a:lnTo>
                  <a:pt x="3131" y="55"/>
                </a:lnTo>
                <a:lnTo>
                  <a:pt x="3131" y="55"/>
                </a:lnTo>
                <a:lnTo>
                  <a:pt x="3133" y="56"/>
                </a:lnTo>
                <a:lnTo>
                  <a:pt x="3133" y="55"/>
                </a:lnTo>
                <a:lnTo>
                  <a:pt x="3133" y="56"/>
                </a:lnTo>
                <a:lnTo>
                  <a:pt x="3134" y="54"/>
                </a:lnTo>
                <a:lnTo>
                  <a:pt x="3134" y="54"/>
                </a:lnTo>
                <a:lnTo>
                  <a:pt x="3135" y="54"/>
                </a:lnTo>
                <a:lnTo>
                  <a:pt x="3135" y="54"/>
                </a:lnTo>
                <a:lnTo>
                  <a:pt x="3135" y="55"/>
                </a:lnTo>
                <a:lnTo>
                  <a:pt x="3136" y="55"/>
                </a:lnTo>
                <a:lnTo>
                  <a:pt x="3136" y="55"/>
                </a:lnTo>
                <a:lnTo>
                  <a:pt x="3136" y="54"/>
                </a:lnTo>
                <a:lnTo>
                  <a:pt x="3137" y="53"/>
                </a:lnTo>
                <a:lnTo>
                  <a:pt x="3137" y="56"/>
                </a:lnTo>
                <a:lnTo>
                  <a:pt x="3137" y="55"/>
                </a:lnTo>
                <a:lnTo>
                  <a:pt x="3138" y="55"/>
                </a:lnTo>
                <a:lnTo>
                  <a:pt x="3138" y="55"/>
                </a:lnTo>
                <a:lnTo>
                  <a:pt x="3139" y="54"/>
                </a:lnTo>
                <a:lnTo>
                  <a:pt x="3139" y="53"/>
                </a:lnTo>
                <a:lnTo>
                  <a:pt x="3139" y="54"/>
                </a:lnTo>
                <a:lnTo>
                  <a:pt x="3140" y="54"/>
                </a:lnTo>
                <a:lnTo>
                  <a:pt x="3140" y="54"/>
                </a:lnTo>
                <a:lnTo>
                  <a:pt x="3140" y="55"/>
                </a:lnTo>
                <a:lnTo>
                  <a:pt x="3142" y="56"/>
                </a:lnTo>
                <a:lnTo>
                  <a:pt x="3142" y="56"/>
                </a:lnTo>
                <a:lnTo>
                  <a:pt x="3142" y="55"/>
                </a:lnTo>
                <a:lnTo>
                  <a:pt x="3143" y="53"/>
                </a:lnTo>
                <a:lnTo>
                  <a:pt x="3143" y="54"/>
                </a:lnTo>
                <a:lnTo>
                  <a:pt x="3144" y="55"/>
                </a:lnTo>
                <a:lnTo>
                  <a:pt x="3144" y="55"/>
                </a:lnTo>
                <a:lnTo>
                  <a:pt x="3144" y="53"/>
                </a:lnTo>
                <a:lnTo>
                  <a:pt x="3145" y="54"/>
                </a:lnTo>
                <a:lnTo>
                  <a:pt x="3145" y="54"/>
                </a:lnTo>
                <a:lnTo>
                  <a:pt x="3145" y="56"/>
                </a:lnTo>
                <a:lnTo>
                  <a:pt x="3146" y="53"/>
                </a:lnTo>
                <a:lnTo>
                  <a:pt x="3146" y="55"/>
                </a:lnTo>
                <a:lnTo>
                  <a:pt x="3146" y="53"/>
                </a:lnTo>
                <a:lnTo>
                  <a:pt x="3147" y="55"/>
                </a:lnTo>
                <a:lnTo>
                  <a:pt x="3147" y="53"/>
                </a:lnTo>
                <a:lnTo>
                  <a:pt x="3148" y="53"/>
                </a:lnTo>
                <a:lnTo>
                  <a:pt x="3148" y="55"/>
                </a:lnTo>
                <a:lnTo>
                  <a:pt x="3148" y="55"/>
                </a:lnTo>
                <a:lnTo>
                  <a:pt x="3149" y="56"/>
                </a:lnTo>
                <a:lnTo>
                  <a:pt x="3149" y="55"/>
                </a:lnTo>
                <a:lnTo>
                  <a:pt x="3149" y="55"/>
                </a:lnTo>
                <a:lnTo>
                  <a:pt x="3151" y="54"/>
                </a:lnTo>
                <a:lnTo>
                  <a:pt x="3151" y="55"/>
                </a:lnTo>
                <a:lnTo>
                  <a:pt x="3152" y="55"/>
                </a:lnTo>
                <a:lnTo>
                  <a:pt x="3152" y="54"/>
                </a:lnTo>
                <a:lnTo>
                  <a:pt x="3152" y="54"/>
                </a:lnTo>
                <a:lnTo>
                  <a:pt x="3153" y="55"/>
                </a:lnTo>
                <a:lnTo>
                  <a:pt x="3153" y="54"/>
                </a:lnTo>
                <a:lnTo>
                  <a:pt x="3153" y="55"/>
                </a:lnTo>
                <a:lnTo>
                  <a:pt x="3154" y="54"/>
                </a:lnTo>
                <a:lnTo>
                  <a:pt x="3154" y="53"/>
                </a:lnTo>
                <a:lnTo>
                  <a:pt x="3154" y="53"/>
                </a:lnTo>
                <a:lnTo>
                  <a:pt x="3155" y="55"/>
                </a:lnTo>
                <a:lnTo>
                  <a:pt x="3155" y="53"/>
                </a:lnTo>
                <a:lnTo>
                  <a:pt x="3156" y="53"/>
                </a:lnTo>
                <a:lnTo>
                  <a:pt x="3156" y="54"/>
                </a:lnTo>
                <a:lnTo>
                  <a:pt x="3156" y="54"/>
                </a:lnTo>
                <a:lnTo>
                  <a:pt x="3157" y="54"/>
                </a:lnTo>
                <a:lnTo>
                  <a:pt x="3157" y="55"/>
                </a:lnTo>
                <a:lnTo>
                  <a:pt x="3157" y="54"/>
                </a:lnTo>
                <a:lnTo>
                  <a:pt x="3158" y="56"/>
                </a:lnTo>
                <a:lnTo>
                  <a:pt x="3158" y="56"/>
                </a:lnTo>
                <a:lnTo>
                  <a:pt x="3158" y="56"/>
                </a:lnTo>
                <a:lnTo>
                  <a:pt x="3160" y="56"/>
                </a:lnTo>
                <a:lnTo>
                  <a:pt x="3160" y="56"/>
                </a:lnTo>
                <a:lnTo>
                  <a:pt x="3161" y="56"/>
                </a:lnTo>
                <a:lnTo>
                  <a:pt x="3161" y="54"/>
                </a:lnTo>
                <a:lnTo>
                  <a:pt x="3161" y="56"/>
                </a:lnTo>
                <a:lnTo>
                  <a:pt x="3162" y="55"/>
                </a:lnTo>
                <a:lnTo>
                  <a:pt x="3162" y="54"/>
                </a:lnTo>
                <a:lnTo>
                  <a:pt x="3162" y="56"/>
                </a:lnTo>
                <a:lnTo>
                  <a:pt x="3163" y="55"/>
                </a:lnTo>
                <a:lnTo>
                  <a:pt x="3163" y="55"/>
                </a:lnTo>
                <a:lnTo>
                  <a:pt x="3163" y="54"/>
                </a:lnTo>
                <a:lnTo>
                  <a:pt x="3164" y="54"/>
                </a:lnTo>
                <a:lnTo>
                  <a:pt x="3164" y="54"/>
                </a:lnTo>
                <a:lnTo>
                  <a:pt x="3165" y="55"/>
                </a:lnTo>
                <a:lnTo>
                  <a:pt x="3165" y="54"/>
                </a:lnTo>
                <a:lnTo>
                  <a:pt x="3165" y="55"/>
                </a:lnTo>
                <a:lnTo>
                  <a:pt x="3166" y="55"/>
                </a:lnTo>
                <a:lnTo>
                  <a:pt x="3166" y="53"/>
                </a:lnTo>
                <a:lnTo>
                  <a:pt x="3166" y="54"/>
                </a:lnTo>
                <a:lnTo>
                  <a:pt x="3167" y="54"/>
                </a:lnTo>
                <a:lnTo>
                  <a:pt x="3167" y="53"/>
                </a:lnTo>
                <a:lnTo>
                  <a:pt x="3167" y="54"/>
                </a:lnTo>
                <a:lnTo>
                  <a:pt x="3169" y="55"/>
                </a:lnTo>
                <a:lnTo>
                  <a:pt x="3169" y="56"/>
                </a:lnTo>
                <a:lnTo>
                  <a:pt x="3170" y="54"/>
                </a:lnTo>
                <a:lnTo>
                  <a:pt x="3170" y="55"/>
                </a:lnTo>
                <a:lnTo>
                  <a:pt x="3170" y="54"/>
                </a:lnTo>
                <a:lnTo>
                  <a:pt x="3171" y="55"/>
                </a:lnTo>
                <a:lnTo>
                  <a:pt x="3171" y="55"/>
                </a:lnTo>
                <a:lnTo>
                  <a:pt x="3171" y="55"/>
                </a:lnTo>
                <a:lnTo>
                  <a:pt x="3172" y="56"/>
                </a:lnTo>
                <a:lnTo>
                  <a:pt x="3172" y="56"/>
                </a:lnTo>
                <a:lnTo>
                  <a:pt x="3172" y="54"/>
                </a:lnTo>
                <a:lnTo>
                  <a:pt x="3173" y="55"/>
                </a:lnTo>
                <a:lnTo>
                  <a:pt x="3173" y="54"/>
                </a:lnTo>
                <a:lnTo>
                  <a:pt x="3174" y="55"/>
                </a:lnTo>
                <a:lnTo>
                  <a:pt x="3174" y="55"/>
                </a:lnTo>
                <a:lnTo>
                  <a:pt x="3174" y="54"/>
                </a:lnTo>
                <a:lnTo>
                  <a:pt x="3175" y="54"/>
                </a:lnTo>
                <a:lnTo>
                  <a:pt x="3175" y="54"/>
                </a:lnTo>
                <a:lnTo>
                  <a:pt x="3175" y="55"/>
                </a:lnTo>
                <a:lnTo>
                  <a:pt x="3176" y="55"/>
                </a:lnTo>
                <a:lnTo>
                  <a:pt x="3176" y="54"/>
                </a:lnTo>
                <a:lnTo>
                  <a:pt x="3176" y="55"/>
                </a:lnTo>
                <a:lnTo>
                  <a:pt x="3178" y="55"/>
                </a:lnTo>
                <a:lnTo>
                  <a:pt x="3178" y="56"/>
                </a:lnTo>
                <a:lnTo>
                  <a:pt x="3179" y="56"/>
                </a:lnTo>
                <a:lnTo>
                  <a:pt x="3179" y="53"/>
                </a:lnTo>
                <a:lnTo>
                  <a:pt x="3179" y="55"/>
                </a:lnTo>
                <a:lnTo>
                  <a:pt x="3180" y="56"/>
                </a:lnTo>
                <a:lnTo>
                  <a:pt x="3180" y="55"/>
                </a:lnTo>
                <a:lnTo>
                  <a:pt x="3180" y="53"/>
                </a:lnTo>
                <a:lnTo>
                  <a:pt x="3181" y="54"/>
                </a:lnTo>
                <a:lnTo>
                  <a:pt x="3181" y="54"/>
                </a:lnTo>
                <a:lnTo>
                  <a:pt x="3181" y="55"/>
                </a:lnTo>
                <a:lnTo>
                  <a:pt x="3182" y="55"/>
                </a:lnTo>
                <a:lnTo>
                  <a:pt x="3182" y="55"/>
                </a:lnTo>
                <a:lnTo>
                  <a:pt x="3183" y="56"/>
                </a:lnTo>
                <a:lnTo>
                  <a:pt x="3183" y="55"/>
                </a:lnTo>
                <a:lnTo>
                  <a:pt x="3183" y="56"/>
                </a:lnTo>
                <a:lnTo>
                  <a:pt x="3184" y="55"/>
                </a:lnTo>
                <a:lnTo>
                  <a:pt x="3184" y="55"/>
                </a:lnTo>
                <a:lnTo>
                  <a:pt x="3184" y="55"/>
                </a:lnTo>
                <a:lnTo>
                  <a:pt x="3185" y="56"/>
                </a:lnTo>
                <a:lnTo>
                  <a:pt x="3185" y="55"/>
                </a:lnTo>
                <a:lnTo>
                  <a:pt x="3185" y="54"/>
                </a:lnTo>
                <a:lnTo>
                  <a:pt x="3186" y="53"/>
                </a:lnTo>
                <a:lnTo>
                  <a:pt x="3186" y="54"/>
                </a:lnTo>
                <a:lnTo>
                  <a:pt x="3188" y="54"/>
                </a:lnTo>
                <a:lnTo>
                  <a:pt x="3188" y="54"/>
                </a:lnTo>
                <a:lnTo>
                  <a:pt x="3188" y="55"/>
                </a:lnTo>
                <a:lnTo>
                  <a:pt x="3189" y="54"/>
                </a:lnTo>
                <a:lnTo>
                  <a:pt x="3189" y="54"/>
                </a:lnTo>
                <a:lnTo>
                  <a:pt x="3189" y="54"/>
                </a:lnTo>
                <a:lnTo>
                  <a:pt x="3190" y="55"/>
                </a:lnTo>
                <a:lnTo>
                  <a:pt x="3190" y="55"/>
                </a:lnTo>
                <a:lnTo>
                  <a:pt x="3190" y="54"/>
                </a:lnTo>
                <a:lnTo>
                  <a:pt x="3191" y="55"/>
                </a:lnTo>
                <a:lnTo>
                  <a:pt x="3191" y="56"/>
                </a:lnTo>
                <a:lnTo>
                  <a:pt x="3192" y="54"/>
                </a:lnTo>
                <a:lnTo>
                  <a:pt x="3192" y="56"/>
                </a:lnTo>
                <a:lnTo>
                  <a:pt x="3192" y="55"/>
                </a:lnTo>
                <a:lnTo>
                  <a:pt x="3193" y="56"/>
                </a:lnTo>
                <a:lnTo>
                  <a:pt x="3193" y="56"/>
                </a:lnTo>
                <a:lnTo>
                  <a:pt x="3193" y="56"/>
                </a:lnTo>
                <a:lnTo>
                  <a:pt x="3194" y="54"/>
                </a:lnTo>
                <a:lnTo>
                  <a:pt x="3194" y="54"/>
                </a:lnTo>
                <a:lnTo>
                  <a:pt x="3195" y="55"/>
                </a:lnTo>
                <a:lnTo>
                  <a:pt x="3195" y="56"/>
                </a:lnTo>
                <a:lnTo>
                  <a:pt x="3195" y="56"/>
                </a:lnTo>
                <a:lnTo>
                  <a:pt x="3197" y="54"/>
                </a:lnTo>
                <a:lnTo>
                  <a:pt x="3197" y="56"/>
                </a:lnTo>
                <a:lnTo>
                  <a:pt x="3197" y="55"/>
                </a:lnTo>
                <a:lnTo>
                  <a:pt x="3198" y="56"/>
                </a:lnTo>
                <a:lnTo>
                  <a:pt x="3198" y="55"/>
                </a:lnTo>
                <a:lnTo>
                  <a:pt x="3198" y="53"/>
                </a:lnTo>
                <a:lnTo>
                  <a:pt x="3199" y="55"/>
                </a:lnTo>
                <a:lnTo>
                  <a:pt x="3199" y="56"/>
                </a:lnTo>
                <a:lnTo>
                  <a:pt x="3200" y="56"/>
                </a:lnTo>
                <a:lnTo>
                  <a:pt x="3200" y="54"/>
                </a:lnTo>
                <a:lnTo>
                  <a:pt x="3200" y="54"/>
                </a:lnTo>
                <a:lnTo>
                  <a:pt x="3201" y="56"/>
                </a:lnTo>
                <a:lnTo>
                  <a:pt x="3201" y="55"/>
                </a:lnTo>
                <a:lnTo>
                  <a:pt x="3201" y="56"/>
                </a:lnTo>
                <a:lnTo>
                  <a:pt x="3202" y="56"/>
                </a:lnTo>
                <a:lnTo>
                  <a:pt x="3202" y="55"/>
                </a:lnTo>
                <a:lnTo>
                  <a:pt x="3202" y="55"/>
                </a:lnTo>
                <a:lnTo>
                  <a:pt x="3203" y="56"/>
                </a:lnTo>
                <a:lnTo>
                  <a:pt x="3203" y="54"/>
                </a:lnTo>
                <a:lnTo>
                  <a:pt x="3204" y="55"/>
                </a:lnTo>
                <a:lnTo>
                  <a:pt x="3204" y="56"/>
                </a:lnTo>
                <a:lnTo>
                  <a:pt x="3204" y="55"/>
                </a:lnTo>
                <a:lnTo>
                  <a:pt x="3206" y="53"/>
                </a:lnTo>
                <a:lnTo>
                  <a:pt x="3206" y="55"/>
                </a:lnTo>
                <a:lnTo>
                  <a:pt x="3206" y="55"/>
                </a:lnTo>
                <a:lnTo>
                  <a:pt x="3207" y="53"/>
                </a:lnTo>
                <a:lnTo>
                  <a:pt x="3207" y="55"/>
                </a:lnTo>
                <a:lnTo>
                  <a:pt x="3207" y="55"/>
                </a:lnTo>
                <a:lnTo>
                  <a:pt x="3208" y="55"/>
                </a:lnTo>
                <a:lnTo>
                  <a:pt x="3208" y="56"/>
                </a:lnTo>
                <a:lnTo>
                  <a:pt x="3209" y="56"/>
                </a:lnTo>
                <a:lnTo>
                  <a:pt x="3209" y="54"/>
                </a:lnTo>
                <a:lnTo>
                  <a:pt x="3209" y="56"/>
                </a:lnTo>
                <a:lnTo>
                  <a:pt x="3210" y="55"/>
                </a:lnTo>
                <a:lnTo>
                  <a:pt x="3210" y="55"/>
                </a:lnTo>
                <a:lnTo>
                  <a:pt x="3210" y="54"/>
                </a:lnTo>
                <a:lnTo>
                  <a:pt x="3211" y="54"/>
                </a:lnTo>
                <a:lnTo>
                  <a:pt x="3211" y="55"/>
                </a:lnTo>
                <a:lnTo>
                  <a:pt x="3211" y="53"/>
                </a:lnTo>
                <a:lnTo>
                  <a:pt x="3212" y="55"/>
                </a:lnTo>
                <a:lnTo>
                  <a:pt x="3212" y="54"/>
                </a:lnTo>
                <a:lnTo>
                  <a:pt x="3213" y="55"/>
                </a:lnTo>
                <a:lnTo>
                  <a:pt x="3213" y="55"/>
                </a:lnTo>
                <a:lnTo>
                  <a:pt x="3213" y="56"/>
                </a:lnTo>
                <a:lnTo>
                  <a:pt x="3215" y="54"/>
                </a:lnTo>
                <a:lnTo>
                  <a:pt x="3215" y="55"/>
                </a:lnTo>
                <a:lnTo>
                  <a:pt x="3215" y="56"/>
                </a:lnTo>
                <a:lnTo>
                  <a:pt x="3216" y="54"/>
                </a:lnTo>
                <a:lnTo>
                  <a:pt x="3216" y="53"/>
                </a:lnTo>
                <a:lnTo>
                  <a:pt x="3216" y="54"/>
                </a:lnTo>
                <a:lnTo>
                  <a:pt x="3217" y="53"/>
                </a:lnTo>
                <a:lnTo>
                  <a:pt x="3217" y="54"/>
                </a:lnTo>
                <a:lnTo>
                  <a:pt x="3218" y="54"/>
                </a:lnTo>
                <a:lnTo>
                  <a:pt x="3218" y="56"/>
                </a:lnTo>
                <a:lnTo>
                  <a:pt x="3218" y="54"/>
                </a:lnTo>
                <a:lnTo>
                  <a:pt x="3219" y="55"/>
                </a:lnTo>
                <a:lnTo>
                  <a:pt x="3219" y="54"/>
                </a:lnTo>
                <a:lnTo>
                  <a:pt x="3219" y="55"/>
                </a:lnTo>
                <a:lnTo>
                  <a:pt x="3220" y="56"/>
                </a:lnTo>
                <a:lnTo>
                  <a:pt x="3220" y="56"/>
                </a:lnTo>
                <a:lnTo>
                  <a:pt x="3220" y="53"/>
                </a:lnTo>
                <a:lnTo>
                  <a:pt x="3221" y="53"/>
                </a:lnTo>
                <a:lnTo>
                  <a:pt x="3221" y="56"/>
                </a:lnTo>
                <a:lnTo>
                  <a:pt x="3222" y="54"/>
                </a:lnTo>
                <a:lnTo>
                  <a:pt x="3222" y="55"/>
                </a:lnTo>
                <a:lnTo>
                  <a:pt x="3222" y="56"/>
                </a:lnTo>
                <a:lnTo>
                  <a:pt x="3224" y="56"/>
                </a:lnTo>
                <a:lnTo>
                  <a:pt x="3224" y="54"/>
                </a:lnTo>
                <a:lnTo>
                  <a:pt x="3224" y="55"/>
                </a:lnTo>
                <a:lnTo>
                  <a:pt x="3225" y="54"/>
                </a:lnTo>
                <a:lnTo>
                  <a:pt x="3225" y="55"/>
                </a:lnTo>
                <a:lnTo>
                  <a:pt x="3225" y="55"/>
                </a:lnTo>
                <a:lnTo>
                  <a:pt x="3226" y="55"/>
                </a:lnTo>
                <a:lnTo>
                  <a:pt x="3226" y="54"/>
                </a:lnTo>
                <a:lnTo>
                  <a:pt x="3227" y="53"/>
                </a:lnTo>
                <a:lnTo>
                  <a:pt x="3227" y="55"/>
                </a:lnTo>
                <a:lnTo>
                  <a:pt x="3227" y="55"/>
                </a:lnTo>
                <a:lnTo>
                  <a:pt x="3228" y="55"/>
                </a:lnTo>
                <a:lnTo>
                  <a:pt x="3228" y="53"/>
                </a:lnTo>
                <a:lnTo>
                  <a:pt x="3228" y="54"/>
                </a:lnTo>
                <a:lnTo>
                  <a:pt x="3229" y="55"/>
                </a:lnTo>
                <a:lnTo>
                  <a:pt x="3229" y="55"/>
                </a:lnTo>
                <a:lnTo>
                  <a:pt x="3229" y="55"/>
                </a:lnTo>
                <a:lnTo>
                  <a:pt x="3230" y="56"/>
                </a:lnTo>
                <a:lnTo>
                  <a:pt x="3230" y="54"/>
                </a:lnTo>
                <a:lnTo>
                  <a:pt x="3231" y="55"/>
                </a:lnTo>
                <a:lnTo>
                  <a:pt x="3231" y="54"/>
                </a:lnTo>
                <a:lnTo>
                  <a:pt x="3231" y="55"/>
                </a:lnTo>
                <a:lnTo>
                  <a:pt x="3233" y="54"/>
                </a:lnTo>
                <a:lnTo>
                  <a:pt x="3233" y="55"/>
                </a:lnTo>
                <a:lnTo>
                  <a:pt x="3233" y="56"/>
                </a:lnTo>
                <a:lnTo>
                  <a:pt x="3234" y="55"/>
                </a:lnTo>
                <a:lnTo>
                  <a:pt x="3234" y="54"/>
                </a:lnTo>
                <a:lnTo>
                  <a:pt x="3234" y="56"/>
                </a:lnTo>
                <a:lnTo>
                  <a:pt x="3235" y="54"/>
                </a:lnTo>
                <a:lnTo>
                  <a:pt x="3235" y="53"/>
                </a:lnTo>
                <a:lnTo>
                  <a:pt x="3236" y="54"/>
                </a:lnTo>
                <a:lnTo>
                  <a:pt x="3236" y="55"/>
                </a:lnTo>
                <a:lnTo>
                  <a:pt x="3236" y="55"/>
                </a:lnTo>
                <a:lnTo>
                  <a:pt x="3237" y="56"/>
                </a:lnTo>
                <a:lnTo>
                  <a:pt x="3237" y="55"/>
                </a:lnTo>
                <a:lnTo>
                  <a:pt x="3237" y="56"/>
                </a:lnTo>
                <a:lnTo>
                  <a:pt x="3238" y="53"/>
                </a:lnTo>
                <a:lnTo>
                  <a:pt x="3238" y="56"/>
                </a:lnTo>
                <a:lnTo>
                  <a:pt x="3239" y="56"/>
                </a:lnTo>
                <a:lnTo>
                  <a:pt x="3239" y="55"/>
                </a:lnTo>
                <a:lnTo>
                  <a:pt x="3239" y="55"/>
                </a:lnTo>
                <a:lnTo>
                  <a:pt x="3240" y="53"/>
                </a:lnTo>
                <a:lnTo>
                  <a:pt x="3240" y="54"/>
                </a:lnTo>
                <a:lnTo>
                  <a:pt x="3240" y="56"/>
                </a:lnTo>
                <a:lnTo>
                  <a:pt x="3242" y="56"/>
                </a:lnTo>
                <a:lnTo>
                  <a:pt x="3242" y="55"/>
                </a:lnTo>
                <a:lnTo>
                  <a:pt x="3242" y="56"/>
                </a:lnTo>
                <a:lnTo>
                  <a:pt x="3243" y="55"/>
                </a:lnTo>
                <a:lnTo>
                  <a:pt x="3243" y="55"/>
                </a:lnTo>
                <a:lnTo>
                  <a:pt x="3244" y="56"/>
                </a:lnTo>
                <a:lnTo>
                  <a:pt x="3244" y="56"/>
                </a:lnTo>
                <a:lnTo>
                  <a:pt x="3244" y="53"/>
                </a:lnTo>
                <a:lnTo>
                  <a:pt x="3245" y="56"/>
                </a:lnTo>
                <a:lnTo>
                  <a:pt x="3245" y="54"/>
                </a:lnTo>
                <a:lnTo>
                  <a:pt x="3245" y="55"/>
                </a:lnTo>
                <a:lnTo>
                  <a:pt x="3246" y="55"/>
                </a:lnTo>
                <a:lnTo>
                  <a:pt x="3246" y="54"/>
                </a:lnTo>
                <a:lnTo>
                  <a:pt x="3246" y="55"/>
                </a:lnTo>
                <a:lnTo>
                  <a:pt x="3247" y="56"/>
                </a:lnTo>
                <a:lnTo>
                  <a:pt x="3247" y="54"/>
                </a:lnTo>
                <a:lnTo>
                  <a:pt x="3248" y="53"/>
                </a:lnTo>
                <a:lnTo>
                  <a:pt x="3248" y="55"/>
                </a:lnTo>
                <a:lnTo>
                  <a:pt x="3248" y="56"/>
                </a:lnTo>
                <a:lnTo>
                  <a:pt x="3249" y="54"/>
                </a:lnTo>
                <a:lnTo>
                  <a:pt x="3249" y="53"/>
                </a:lnTo>
                <a:lnTo>
                  <a:pt x="3249" y="53"/>
                </a:lnTo>
                <a:lnTo>
                  <a:pt x="3251" y="54"/>
                </a:lnTo>
                <a:lnTo>
                  <a:pt x="3251" y="55"/>
                </a:lnTo>
                <a:lnTo>
                  <a:pt x="3251" y="55"/>
                </a:lnTo>
                <a:lnTo>
                  <a:pt x="3252" y="54"/>
                </a:lnTo>
                <a:lnTo>
                  <a:pt x="3252" y="55"/>
                </a:lnTo>
                <a:lnTo>
                  <a:pt x="3253" y="55"/>
                </a:lnTo>
                <a:lnTo>
                  <a:pt x="3253" y="55"/>
                </a:lnTo>
                <a:lnTo>
                  <a:pt x="3253" y="53"/>
                </a:lnTo>
                <a:lnTo>
                  <a:pt x="3254" y="56"/>
                </a:lnTo>
                <a:lnTo>
                  <a:pt x="3254" y="55"/>
                </a:lnTo>
                <a:lnTo>
                  <a:pt x="3254" y="56"/>
                </a:lnTo>
                <a:lnTo>
                  <a:pt x="3255" y="53"/>
                </a:lnTo>
                <a:lnTo>
                  <a:pt x="3255" y="56"/>
                </a:lnTo>
                <a:lnTo>
                  <a:pt x="3255" y="54"/>
                </a:lnTo>
                <a:lnTo>
                  <a:pt x="3256" y="53"/>
                </a:lnTo>
                <a:lnTo>
                  <a:pt x="3256" y="54"/>
                </a:lnTo>
                <a:lnTo>
                  <a:pt x="3257" y="55"/>
                </a:lnTo>
                <a:lnTo>
                  <a:pt x="3257" y="55"/>
                </a:lnTo>
                <a:lnTo>
                  <a:pt x="3257" y="54"/>
                </a:lnTo>
                <a:lnTo>
                  <a:pt x="3258" y="53"/>
                </a:lnTo>
                <a:lnTo>
                  <a:pt x="3258" y="54"/>
                </a:lnTo>
                <a:lnTo>
                  <a:pt x="3258" y="54"/>
                </a:lnTo>
                <a:lnTo>
                  <a:pt x="3260" y="55"/>
                </a:lnTo>
                <a:lnTo>
                  <a:pt x="3260" y="56"/>
                </a:lnTo>
                <a:lnTo>
                  <a:pt x="3260" y="55"/>
                </a:lnTo>
                <a:lnTo>
                  <a:pt x="3261" y="54"/>
                </a:lnTo>
                <a:lnTo>
                  <a:pt x="3261" y="55"/>
                </a:lnTo>
                <a:lnTo>
                  <a:pt x="3262" y="56"/>
                </a:lnTo>
                <a:lnTo>
                  <a:pt x="3262" y="56"/>
                </a:lnTo>
                <a:lnTo>
                  <a:pt x="3262" y="56"/>
                </a:lnTo>
                <a:lnTo>
                  <a:pt x="3263" y="56"/>
                </a:lnTo>
                <a:lnTo>
                  <a:pt x="3263" y="54"/>
                </a:lnTo>
                <a:lnTo>
                  <a:pt x="3263" y="55"/>
                </a:lnTo>
                <a:lnTo>
                  <a:pt x="3264" y="54"/>
                </a:lnTo>
                <a:lnTo>
                  <a:pt x="3264" y="55"/>
                </a:lnTo>
                <a:lnTo>
                  <a:pt x="3264" y="54"/>
                </a:lnTo>
                <a:lnTo>
                  <a:pt x="3265" y="53"/>
                </a:lnTo>
                <a:lnTo>
                  <a:pt x="3265" y="55"/>
                </a:lnTo>
                <a:lnTo>
                  <a:pt x="3266" y="55"/>
                </a:lnTo>
                <a:lnTo>
                  <a:pt x="3266" y="55"/>
                </a:lnTo>
                <a:lnTo>
                  <a:pt x="3266" y="53"/>
                </a:lnTo>
                <a:lnTo>
                  <a:pt x="3267" y="53"/>
                </a:lnTo>
                <a:lnTo>
                  <a:pt x="3267" y="55"/>
                </a:lnTo>
                <a:lnTo>
                  <a:pt x="3267" y="54"/>
                </a:lnTo>
                <a:lnTo>
                  <a:pt x="3269" y="54"/>
                </a:lnTo>
                <a:lnTo>
                  <a:pt x="3269" y="55"/>
                </a:lnTo>
                <a:lnTo>
                  <a:pt x="3269" y="56"/>
                </a:lnTo>
                <a:lnTo>
                  <a:pt x="3270" y="56"/>
                </a:lnTo>
                <a:lnTo>
                  <a:pt x="3270" y="54"/>
                </a:lnTo>
                <a:lnTo>
                  <a:pt x="3271" y="55"/>
                </a:lnTo>
                <a:lnTo>
                  <a:pt x="3271" y="53"/>
                </a:lnTo>
                <a:lnTo>
                  <a:pt x="3271" y="55"/>
                </a:lnTo>
                <a:lnTo>
                  <a:pt x="3272" y="56"/>
                </a:lnTo>
                <a:lnTo>
                  <a:pt x="3272" y="54"/>
                </a:lnTo>
                <a:lnTo>
                  <a:pt x="3272" y="54"/>
                </a:lnTo>
                <a:lnTo>
                  <a:pt x="3273" y="53"/>
                </a:lnTo>
                <a:lnTo>
                  <a:pt x="3273" y="55"/>
                </a:lnTo>
                <a:lnTo>
                  <a:pt x="3273" y="56"/>
                </a:lnTo>
                <a:lnTo>
                  <a:pt x="3274" y="55"/>
                </a:lnTo>
                <a:lnTo>
                  <a:pt x="3274" y="56"/>
                </a:lnTo>
                <a:lnTo>
                  <a:pt x="3275" y="55"/>
                </a:lnTo>
                <a:lnTo>
                  <a:pt x="3275" y="53"/>
                </a:lnTo>
                <a:lnTo>
                  <a:pt x="3275" y="56"/>
                </a:lnTo>
                <a:lnTo>
                  <a:pt x="3276" y="56"/>
                </a:lnTo>
                <a:lnTo>
                  <a:pt x="3276" y="55"/>
                </a:lnTo>
                <a:lnTo>
                  <a:pt x="3276" y="55"/>
                </a:lnTo>
                <a:lnTo>
                  <a:pt x="3278" y="56"/>
                </a:lnTo>
                <a:lnTo>
                  <a:pt x="3278" y="56"/>
                </a:lnTo>
                <a:lnTo>
                  <a:pt x="3278" y="55"/>
                </a:lnTo>
                <a:lnTo>
                  <a:pt x="3279" y="55"/>
                </a:lnTo>
                <a:lnTo>
                  <a:pt x="3279" y="55"/>
                </a:lnTo>
                <a:lnTo>
                  <a:pt x="3280" y="56"/>
                </a:lnTo>
                <a:lnTo>
                  <a:pt x="3280" y="56"/>
                </a:lnTo>
                <a:lnTo>
                  <a:pt x="3280" y="55"/>
                </a:lnTo>
                <a:lnTo>
                  <a:pt x="3281" y="56"/>
                </a:lnTo>
                <a:lnTo>
                  <a:pt x="3281" y="56"/>
                </a:lnTo>
                <a:lnTo>
                  <a:pt x="3281" y="55"/>
                </a:lnTo>
                <a:lnTo>
                  <a:pt x="3282" y="53"/>
                </a:lnTo>
                <a:lnTo>
                  <a:pt x="3282" y="55"/>
                </a:lnTo>
                <a:lnTo>
                  <a:pt x="3283" y="54"/>
                </a:lnTo>
                <a:lnTo>
                  <a:pt x="3283" y="55"/>
                </a:lnTo>
                <a:lnTo>
                  <a:pt x="3283" y="55"/>
                </a:lnTo>
                <a:lnTo>
                  <a:pt x="3284" y="55"/>
                </a:lnTo>
                <a:lnTo>
                  <a:pt x="3284" y="54"/>
                </a:lnTo>
                <a:lnTo>
                  <a:pt x="3284" y="55"/>
                </a:lnTo>
                <a:lnTo>
                  <a:pt x="3285" y="55"/>
                </a:lnTo>
                <a:lnTo>
                  <a:pt x="3285" y="56"/>
                </a:lnTo>
                <a:lnTo>
                  <a:pt x="3285" y="54"/>
                </a:lnTo>
                <a:lnTo>
                  <a:pt x="3287" y="54"/>
                </a:lnTo>
                <a:lnTo>
                  <a:pt x="3287" y="54"/>
                </a:lnTo>
                <a:lnTo>
                  <a:pt x="3288" y="55"/>
                </a:lnTo>
                <a:lnTo>
                  <a:pt x="3288" y="54"/>
                </a:lnTo>
                <a:lnTo>
                  <a:pt x="3288" y="54"/>
                </a:lnTo>
                <a:lnTo>
                  <a:pt x="3289" y="55"/>
                </a:lnTo>
                <a:lnTo>
                  <a:pt x="3289" y="55"/>
                </a:lnTo>
                <a:lnTo>
                  <a:pt x="3289" y="56"/>
                </a:lnTo>
                <a:lnTo>
                  <a:pt x="3290" y="55"/>
                </a:lnTo>
                <a:lnTo>
                  <a:pt x="3290" y="54"/>
                </a:lnTo>
                <a:lnTo>
                  <a:pt x="3290" y="55"/>
                </a:lnTo>
                <a:lnTo>
                  <a:pt x="3291" y="55"/>
                </a:lnTo>
                <a:lnTo>
                  <a:pt x="3291" y="56"/>
                </a:lnTo>
                <a:lnTo>
                  <a:pt x="3292" y="54"/>
                </a:lnTo>
                <a:lnTo>
                  <a:pt x="3292" y="55"/>
                </a:lnTo>
                <a:lnTo>
                  <a:pt x="3292" y="54"/>
                </a:lnTo>
                <a:lnTo>
                  <a:pt x="3293" y="55"/>
                </a:lnTo>
                <a:lnTo>
                  <a:pt x="3293" y="53"/>
                </a:lnTo>
                <a:lnTo>
                  <a:pt x="3293" y="55"/>
                </a:lnTo>
                <a:lnTo>
                  <a:pt x="3294" y="54"/>
                </a:lnTo>
                <a:lnTo>
                  <a:pt x="3294" y="55"/>
                </a:lnTo>
                <a:lnTo>
                  <a:pt x="3294" y="53"/>
                </a:lnTo>
                <a:lnTo>
                  <a:pt x="3296" y="54"/>
                </a:lnTo>
                <a:lnTo>
                  <a:pt x="3296" y="54"/>
                </a:lnTo>
                <a:lnTo>
                  <a:pt x="3297" y="56"/>
                </a:lnTo>
                <a:lnTo>
                  <a:pt x="3297" y="54"/>
                </a:lnTo>
                <a:lnTo>
                  <a:pt x="3297" y="54"/>
                </a:lnTo>
                <a:lnTo>
                  <a:pt x="3298" y="55"/>
                </a:lnTo>
                <a:lnTo>
                  <a:pt x="3298" y="55"/>
                </a:lnTo>
                <a:lnTo>
                  <a:pt x="3298" y="56"/>
                </a:lnTo>
                <a:lnTo>
                  <a:pt x="3299" y="55"/>
                </a:lnTo>
                <a:lnTo>
                  <a:pt x="3299" y="56"/>
                </a:lnTo>
                <a:lnTo>
                  <a:pt x="3299" y="54"/>
                </a:lnTo>
                <a:lnTo>
                  <a:pt x="3300" y="56"/>
                </a:lnTo>
                <a:lnTo>
                  <a:pt x="3300" y="56"/>
                </a:lnTo>
                <a:lnTo>
                  <a:pt x="3301" y="55"/>
                </a:lnTo>
                <a:lnTo>
                  <a:pt x="3301" y="54"/>
                </a:lnTo>
                <a:lnTo>
                  <a:pt x="3301" y="55"/>
                </a:lnTo>
                <a:lnTo>
                  <a:pt x="3302" y="55"/>
                </a:lnTo>
                <a:lnTo>
                  <a:pt x="3302" y="55"/>
                </a:lnTo>
                <a:lnTo>
                  <a:pt x="3302" y="54"/>
                </a:lnTo>
                <a:lnTo>
                  <a:pt x="3303" y="53"/>
                </a:lnTo>
                <a:lnTo>
                  <a:pt x="3303" y="53"/>
                </a:lnTo>
                <a:lnTo>
                  <a:pt x="3303" y="54"/>
                </a:lnTo>
                <a:lnTo>
                  <a:pt x="3305" y="56"/>
                </a:lnTo>
                <a:lnTo>
                  <a:pt x="3305" y="54"/>
                </a:lnTo>
                <a:lnTo>
                  <a:pt x="3306" y="54"/>
                </a:lnTo>
                <a:lnTo>
                  <a:pt x="3306" y="55"/>
                </a:lnTo>
                <a:lnTo>
                  <a:pt x="3306" y="55"/>
                </a:lnTo>
                <a:lnTo>
                  <a:pt x="3307" y="55"/>
                </a:lnTo>
                <a:lnTo>
                  <a:pt x="3307" y="53"/>
                </a:lnTo>
                <a:lnTo>
                  <a:pt x="3307" y="55"/>
                </a:lnTo>
                <a:lnTo>
                  <a:pt x="3308" y="56"/>
                </a:lnTo>
                <a:lnTo>
                  <a:pt x="3308" y="53"/>
                </a:lnTo>
                <a:lnTo>
                  <a:pt x="3308" y="53"/>
                </a:lnTo>
                <a:lnTo>
                  <a:pt x="3309" y="55"/>
                </a:lnTo>
                <a:lnTo>
                  <a:pt x="3309" y="53"/>
                </a:lnTo>
                <a:lnTo>
                  <a:pt x="3310" y="55"/>
                </a:lnTo>
                <a:lnTo>
                  <a:pt x="3310" y="55"/>
                </a:lnTo>
                <a:lnTo>
                  <a:pt x="3310" y="54"/>
                </a:lnTo>
                <a:lnTo>
                  <a:pt x="3311" y="55"/>
                </a:lnTo>
                <a:lnTo>
                  <a:pt x="3311" y="56"/>
                </a:lnTo>
                <a:lnTo>
                  <a:pt x="3311" y="55"/>
                </a:lnTo>
                <a:lnTo>
                  <a:pt x="3312" y="55"/>
                </a:lnTo>
                <a:lnTo>
                  <a:pt x="3312" y="55"/>
                </a:lnTo>
                <a:lnTo>
                  <a:pt x="3312" y="55"/>
                </a:lnTo>
                <a:lnTo>
                  <a:pt x="3314" y="55"/>
                </a:lnTo>
                <a:lnTo>
                  <a:pt x="3314" y="56"/>
                </a:lnTo>
                <a:lnTo>
                  <a:pt x="3315" y="56"/>
                </a:lnTo>
                <a:lnTo>
                  <a:pt x="3315" y="56"/>
                </a:lnTo>
                <a:lnTo>
                  <a:pt x="3315" y="54"/>
                </a:lnTo>
                <a:lnTo>
                  <a:pt x="3316" y="56"/>
                </a:lnTo>
                <a:lnTo>
                  <a:pt x="3316" y="54"/>
                </a:lnTo>
                <a:lnTo>
                  <a:pt x="3316" y="55"/>
                </a:lnTo>
                <a:lnTo>
                  <a:pt x="3317" y="54"/>
                </a:lnTo>
                <a:lnTo>
                  <a:pt x="3317" y="55"/>
                </a:lnTo>
                <a:lnTo>
                  <a:pt x="3317" y="55"/>
                </a:lnTo>
                <a:lnTo>
                  <a:pt x="3318" y="55"/>
                </a:lnTo>
                <a:lnTo>
                  <a:pt x="3318" y="54"/>
                </a:lnTo>
                <a:lnTo>
                  <a:pt x="3319" y="54"/>
                </a:lnTo>
                <a:lnTo>
                  <a:pt x="3319" y="54"/>
                </a:lnTo>
                <a:lnTo>
                  <a:pt x="3319" y="54"/>
                </a:lnTo>
                <a:lnTo>
                  <a:pt x="3320" y="56"/>
                </a:lnTo>
                <a:lnTo>
                  <a:pt x="3320" y="55"/>
                </a:lnTo>
                <a:lnTo>
                  <a:pt x="3320" y="55"/>
                </a:lnTo>
                <a:lnTo>
                  <a:pt x="3321" y="54"/>
                </a:lnTo>
                <a:lnTo>
                  <a:pt x="3321" y="56"/>
                </a:lnTo>
                <a:lnTo>
                  <a:pt x="3323" y="55"/>
                </a:lnTo>
                <a:lnTo>
                  <a:pt x="3323" y="56"/>
                </a:lnTo>
                <a:lnTo>
                  <a:pt x="3323" y="55"/>
                </a:lnTo>
                <a:lnTo>
                  <a:pt x="3324" y="56"/>
                </a:lnTo>
                <a:lnTo>
                  <a:pt x="3324" y="56"/>
                </a:lnTo>
                <a:lnTo>
                  <a:pt x="3324" y="55"/>
                </a:lnTo>
                <a:lnTo>
                  <a:pt x="3325" y="55"/>
                </a:lnTo>
                <a:lnTo>
                  <a:pt x="3325" y="55"/>
                </a:lnTo>
                <a:lnTo>
                  <a:pt x="3325" y="54"/>
                </a:lnTo>
                <a:lnTo>
                  <a:pt x="3326" y="54"/>
                </a:lnTo>
                <a:lnTo>
                  <a:pt x="3326" y="53"/>
                </a:lnTo>
                <a:lnTo>
                  <a:pt x="3327" y="54"/>
                </a:lnTo>
                <a:lnTo>
                  <a:pt x="3327" y="55"/>
                </a:lnTo>
                <a:lnTo>
                  <a:pt x="3327" y="55"/>
                </a:lnTo>
                <a:lnTo>
                  <a:pt x="3328" y="54"/>
                </a:lnTo>
                <a:lnTo>
                  <a:pt x="3328" y="54"/>
                </a:lnTo>
                <a:lnTo>
                  <a:pt x="3328" y="54"/>
                </a:lnTo>
                <a:lnTo>
                  <a:pt x="3329" y="54"/>
                </a:lnTo>
                <a:lnTo>
                  <a:pt x="3329" y="55"/>
                </a:lnTo>
                <a:lnTo>
                  <a:pt x="3329" y="56"/>
                </a:lnTo>
                <a:lnTo>
                  <a:pt x="3330" y="54"/>
                </a:lnTo>
                <a:lnTo>
                  <a:pt x="3330" y="55"/>
                </a:lnTo>
                <a:lnTo>
                  <a:pt x="3332" y="54"/>
                </a:lnTo>
                <a:lnTo>
                  <a:pt x="3332" y="53"/>
                </a:lnTo>
                <a:lnTo>
                  <a:pt x="3332" y="54"/>
                </a:lnTo>
                <a:lnTo>
                  <a:pt x="3333" y="55"/>
                </a:lnTo>
                <a:lnTo>
                  <a:pt x="3333" y="55"/>
                </a:lnTo>
                <a:lnTo>
                  <a:pt x="3333" y="55"/>
                </a:lnTo>
                <a:lnTo>
                  <a:pt x="3334" y="56"/>
                </a:lnTo>
                <a:lnTo>
                  <a:pt x="3334" y="54"/>
                </a:lnTo>
                <a:lnTo>
                  <a:pt x="3334" y="55"/>
                </a:lnTo>
                <a:lnTo>
                  <a:pt x="3335" y="55"/>
                </a:lnTo>
                <a:lnTo>
                  <a:pt x="3335" y="55"/>
                </a:lnTo>
                <a:lnTo>
                  <a:pt x="3336" y="56"/>
                </a:lnTo>
                <a:lnTo>
                  <a:pt x="3336" y="54"/>
                </a:lnTo>
                <a:lnTo>
                  <a:pt x="3336" y="54"/>
                </a:lnTo>
                <a:lnTo>
                  <a:pt x="3337" y="53"/>
                </a:lnTo>
                <a:lnTo>
                  <a:pt x="3337" y="54"/>
                </a:lnTo>
                <a:lnTo>
                  <a:pt x="3337" y="55"/>
                </a:lnTo>
                <a:lnTo>
                  <a:pt x="3338" y="56"/>
                </a:lnTo>
                <a:lnTo>
                  <a:pt x="3338" y="53"/>
                </a:lnTo>
                <a:lnTo>
                  <a:pt x="3338" y="54"/>
                </a:lnTo>
                <a:lnTo>
                  <a:pt x="3339" y="55"/>
                </a:lnTo>
                <a:lnTo>
                  <a:pt x="3339" y="56"/>
                </a:lnTo>
                <a:lnTo>
                  <a:pt x="3341" y="56"/>
                </a:lnTo>
                <a:lnTo>
                  <a:pt x="3341" y="55"/>
                </a:lnTo>
                <a:lnTo>
                  <a:pt x="3341" y="55"/>
                </a:lnTo>
                <a:lnTo>
                  <a:pt x="3342" y="53"/>
                </a:lnTo>
                <a:lnTo>
                  <a:pt x="3342" y="56"/>
                </a:lnTo>
                <a:lnTo>
                  <a:pt x="3342" y="56"/>
                </a:lnTo>
                <a:lnTo>
                  <a:pt x="3343" y="55"/>
                </a:lnTo>
                <a:lnTo>
                  <a:pt x="3343" y="54"/>
                </a:lnTo>
                <a:lnTo>
                  <a:pt x="3343" y="54"/>
                </a:lnTo>
                <a:lnTo>
                  <a:pt x="3344" y="55"/>
                </a:lnTo>
                <a:lnTo>
                  <a:pt x="3344" y="54"/>
                </a:lnTo>
                <a:lnTo>
                  <a:pt x="3345" y="54"/>
                </a:lnTo>
                <a:lnTo>
                  <a:pt x="3345" y="53"/>
                </a:lnTo>
                <a:lnTo>
                  <a:pt x="3345" y="55"/>
                </a:lnTo>
                <a:lnTo>
                  <a:pt x="3346" y="55"/>
                </a:lnTo>
                <a:lnTo>
                  <a:pt x="3346" y="54"/>
                </a:lnTo>
                <a:lnTo>
                  <a:pt x="3346" y="55"/>
                </a:lnTo>
                <a:lnTo>
                  <a:pt x="3347" y="56"/>
                </a:lnTo>
                <a:lnTo>
                  <a:pt x="3347" y="54"/>
                </a:lnTo>
                <a:lnTo>
                  <a:pt x="3347" y="54"/>
                </a:lnTo>
                <a:lnTo>
                  <a:pt x="3348" y="55"/>
                </a:lnTo>
                <a:lnTo>
                  <a:pt x="3348" y="53"/>
                </a:lnTo>
                <a:lnTo>
                  <a:pt x="3350" y="55"/>
                </a:lnTo>
                <a:lnTo>
                  <a:pt x="3350" y="56"/>
                </a:lnTo>
                <a:lnTo>
                  <a:pt x="3350" y="54"/>
                </a:lnTo>
                <a:lnTo>
                  <a:pt x="3351" y="55"/>
                </a:lnTo>
                <a:lnTo>
                  <a:pt x="3351" y="54"/>
                </a:lnTo>
                <a:lnTo>
                  <a:pt x="3351" y="54"/>
                </a:lnTo>
                <a:lnTo>
                  <a:pt x="3352" y="55"/>
                </a:lnTo>
                <a:lnTo>
                  <a:pt x="3352" y="54"/>
                </a:lnTo>
                <a:lnTo>
                  <a:pt x="3352" y="54"/>
                </a:lnTo>
                <a:lnTo>
                  <a:pt x="3353" y="55"/>
                </a:lnTo>
                <a:lnTo>
                  <a:pt x="3353" y="55"/>
                </a:lnTo>
                <a:lnTo>
                  <a:pt x="3354" y="54"/>
                </a:lnTo>
                <a:lnTo>
                  <a:pt x="3354" y="56"/>
                </a:lnTo>
                <a:lnTo>
                  <a:pt x="3354" y="55"/>
                </a:lnTo>
                <a:lnTo>
                  <a:pt x="3355" y="56"/>
                </a:lnTo>
                <a:lnTo>
                  <a:pt x="3355" y="56"/>
                </a:lnTo>
                <a:lnTo>
                  <a:pt x="3355" y="54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>
            <a:off x="6942138" y="3294269"/>
            <a:ext cx="1177925" cy="7937"/>
          </a:xfrm>
          <a:custGeom>
            <a:avLst/>
            <a:gdLst>
              <a:gd name="T0" fmla="*/ 13 w 742"/>
              <a:gd name="T1" fmla="*/ 2 h 5"/>
              <a:gd name="T2" fmla="*/ 24 w 742"/>
              <a:gd name="T3" fmla="*/ 3 h 5"/>
              <a:gd name="T4" fmla="*/ 36 w 742"/>
              <a:gd name="T5" fmla="*/ 4 h 5"/>
              <a:gd name="T6" fmla="*/ 47 w 742"/>
              <a:gd name="T7" fmla="*/ 2 h 5"/>
              <a:gd name="T8" fmla="*/ 60 w 742"/>
              <a:gd name="T9" fmla="*/ 2 h 5"/>
              <a:gd name="T10" fmla="*/ 71 w 742"/>
              <a:gd name="T11" fmla="*/ 4 h 5"/>
              <a:gd name="T12" fmla="*/ 83 w 742"/>
              <a:gd name="T13" fmla="*/ 3 h 5"/>
              <a:gd name="T14" fmla="*/ 96 w 742"/>
              <a:gd name="T15" fmla="*/ 3 h 5"/>
              <a:gd name="T16" fmla="*/ 107 w 742"/>
              <a:gd name="T17" fmla="*/ 2 h 5"/>
              <a:gd name="T18" fmla="*/ 119 w 742"/>
              <a:gd name="T19" fmla="*/ 2 h 5"/>
              <a:gd name="T20" fmla="*/ 131 w 742"/>
              <a:gd name="T21" fmla="*/ 3 h 5"/>
              <a:gd name="T22" fmla="*/ 143 w 742"/>
              <a:gd name="T23" fmla="*/ 1 h 5"/>
              <a:gd name="T24" fmla="*/ 154 w 742"/>
              <a:gd name="T25" fmla="*/ 1 h 5"/>
              <a:gd name="T26" fmla="*/ 167 w 742"/>
              <a:gd name="T27" fmla="*/ 2 h 5"/>
              <a:gd name="T28" fmla="*/ 179 w 742"/>
              <a:gd name="T29" fmla="*/ 2 h 5"/>
              <a:gd name="T30" fmla="*/ 190 w 742"/>
              <a:gd name="T31" fmla="*/ 2 h 5"/>
              <a:gd name="T32" fmla="*/ 203 w 742"/>
              <a:gd name="T33" fmla="*/ 2 h 5"/>
              <a:gd name="T34" fmla="*/ 214 w 742"/>
              <a:gd name="T35" fmla="*/ 4 h 5"/>
              <a:gd name="T36" fmla="*/ 226 w 742"/>
              <a:gd name="T37" fmla="*/ 2 h 5"/>
              <a:gd name="T38" fmla="*/ 237 w 742"/>
              <a:gd name="T39" fmla="*/ 1 h 5"/>
              <a:gd name="T40" fmla="*/ 250 w 742"/>
              <a:gd name="T41" fmla="*/ 3 h 5"/>
              <a:gd name="T42" fmla="*/ 262 w 742"/>
              <a:gd name="T43" fmla="*/ 3 h 5"/>
              <a:gd name="T44" fmla="*/ 273 w 742"/>
              <a:gd name="T45" fmla="*/ 3 h 5"/>
              <a:gd name="T46" fmla="*/ 286 w 742"/>
              <a:gd name="T47" fmla="*/ 1 h 5"/>
              <a:gd name="T48" fmla="*/ 297 w 742"/>
              <a:gd name="T49" fmla="*/ 2 h 5"/>
              <a:gd name="T50" fmla="*/ 309 w 742"/>
              <a:gd name="T51" fmla="*/ 2 h 5"/>
              <a:gd name="T52" fmla="*/ 321 w 742"/>
              <a:gd name="T53" fmla="*/ 4 h 5"/>
              <a:gd name="T54" fmla="*/ 333 w 742"/>
              <a:gd name="T55" fmla="*/ 3 h 5"/>
              <a:gd name="T56" fmla="*/ 345 w 742"/>
              <a:gd name="T57" fmla="*/ 2 h 5"/>
              <a:gd name="T58" fmla="*/ 357 w 742"/>
              <a:gd name="T59" fmla="*/ 3 h 5"/>
              <a:gd name="T60" fmla="*/ 369 w 742"/>
              <a:gd name="T61" fmla="*/ 1 h 5"/>
              <a:gd name="T62" fmla="*/ 380 w 742"/>
              <a:gd name="T63" fmla="*/ 2 h 5"/>
              <a:gd name="T64" fmla="*/ 393 w 742"/>
              <a:gd name="T65" fmla="*/ 4 h 5"/>
              <a:gd name="T66" fmla="*/ 404 w 742"/>
              <a:gd name="T67" fmla="*/ 4 h 5"/>
              <a:gd name="T68" fmla="*/ 416 w 742"/>
              <a:gd name="T69" fmla="*/ 4 h 5"/>
              <a:gd name="T70" fmla="*/ 429 w 742"/>
              <a:gd name="T71" fmla="*/ 2 h 5"/>
              <a:gd name="T72" fmla="*/ 440 w 742"/>
              <a:gd name="T73" fmla="*/ 1 h 5"/>
              <a:gd name="T74" fmla="*/ 452 w 742"/>
              <a:gd name="T75" fmla="*/ 3 h 5"/>
              <a:gd name="T76" fmla="*/ 463 w 742"/>
              <a:gd name="T77" fmla="*/ 3 h 5"/>
              <a:gd name="T78" fmla="*/ 476 w 742"/>
              <a:gd name="T79" fmla="*/ 3 h 5"/>
              <a:gd name="T80" fmla="*/ 487 w 742"/>
              <a:gd name="T81" fmla="*/ 2 h 5"/>
              <a:gd name="T82" fmla="*/ 499 w 742"/>
              <a:gd name="T83" fmla="*/ 2 h 5"/>
              <a:gd name="T84" fmla="*/ 512 w 742"/>
              <a:gd name="T85" fmla="*/ 3 h 5"/>
              <a:gd name="T86" fmla="*/ 523 w 742"/>
              <a:gd name="T87" fmla="*/ 2 h 5"/>
              <a:gd name="T88" fmla="*/ 535 w 742"/>
              <a:gd name="T89" fmla="*/ 3 h 5"/>
              <a:gd name="T90" fmla="*/ 547 w 742"/>
              <a:gd name="T91" fmla="*/ 2 h 5"/>
              <a:gd name="T92" fmla="*/ 559 w 742"/>
              <a:gd name="T93" fmla="*/ 1 h 5"/>
              <a:gd name="T94" fmla="*/ 570 w 742"/>
              <a:gd name="T95" fmla="*/ 3 h 5"/>
              <a:gd name="T96" fmla="*/ 583 w 742"/>
              <a:gd name="T97" fmla="*/ 1 h 5"/>
              <a:gd name="T98" fmla="*/ 595 w 742"/>
              <a:gd name="T99" fmla="*/ 4 h 5"/>
              <a:gd name="T100" fmla="*/ 606 w 742"/>
              <a:gd name="T101" fmla="*/ 3 h 5"/>
              <a:gd name="T102" fmla="*/ 619 w 742"/>
              <a:gd name="T103" fmla="*/ 2 h 5"/>
              <a:gd name="T104" fmla="*/ 630 w 742"/>
              <a:gd name="T105" fmla="*/ 3 h 5"/>
              <a:gd name="T106" fmla="*/ 642 w 742"/>
              <a:gd name="T107" fmla="*/ 3 h 5"/>
              <a:gd name="T108" fmla="*/ 654 w 742"/>
              <a:gd name="T109" fmla="*/ 3 h 5"/>
              <a:gd name="T110" fmla="*/ 666 w 742"/>
              <a:gd name="T111" fmla="*/ 2 h 5"/>
              <a:gd name="T112" fmla="*/ 678 w 742"/>
              <a:gd name="T113" fmla="*/ 4 h 5"/>
              <a:gd name="T114" fmla="*/ 690 w 742"/>
              <a:gd name="T115" fmla="*/ 2 h 5"/>
              <a:gd name="T116" fmla="*/ 702 w 742"/>
              <a:gd name="T117" fmla="*/ 2 h 5"/>
              <a:gd name="T118" fmla="*/ 713 w 742"/>
              <a:gd name="T119" fmla="*/ 3 h 5"/>
              <a:gd name="T120" fmla="*/ 725 w 742"/>
              <a:gd name="T121" fmla="*/ 3 h 5"/>
              <a:gd name="T122" fmla="*/ 737 w 742"/>
              <a:gd name="T123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2"/>
                </a:moveTo>
                <a:lnTo>
                  <a:pt x="1" y="3"/>
                </a:lnTo>
                <a:lnTo>
                  <a:pt x="1" y="3"/>
                </a:lnTo>
                <a:lnTo>
                  <a:pt x="1" y="3"/>
                </a:lnTo>
                <a:lnTo>
                  <a:pt x="2" y="2"/>
                </a:lnTo>
                <a:lnTo>
                  <a:pt x="2" y="4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5" y="3"/>
                </a:lnTo>
                <a:lnTo>
                  <a:pt x="5" y="4"/>
                </a:lnTo>
                <a:lnTo>
                  <a:pt x="5" y="4"/>
                </a:lnTo>
                <a:lnTo>
                  <a:pt x="6" y="4"/>
                </a:lnTo>
                <a:lnTo>
                  <a:pt x="6" y="4"/>
                </a:lnTo>
                <a:lnTo>
                  <a:pt x="6" y="4"/>
                </a:lnTo>
                <a:lnTo>
                  <a:pt x="7" y="2"/>
                </a:lnTo>
                <a:lnTo>
                  <a:pt x="7" y="3"/>
                </a:lnTo>
                <a:lnTo>
                  <a:pt x="8" y="2"/>
                </a:lnTo>
                <a:lnTo>
                  <a:pt x="8" y="3"/>
                </a:lnTo>
                <a:lnTo>
                  <a:pt x="8" y="1"/>
                </a:lnTo>
                <a:lnTo>
                  <a:pt x="9" y="1"/>
                </a:lnTo>
                <a:lnTo>
                  <a:pt x="9" y="1"/>
                </a:lnTo>
                <a:lnTo>
                  <a:pt x="9" y="1"/>
                </a:lnTo>
                <a:lnTo>
                  <a:pt x="10" y="3"/>
                </a:lnTo>
                <a:lnTo>
                  <a:pt x="10" y="2"/>
                </a:lnTo>
                <a:lnTo>
                  <a:pt x="11" y="2"/>
                </a:lnTo>
                <a:lnTo>
                  <a:pt x="11" y="2"/>
                </a:lnTo>
                <a:lnTo>
                  <a:pt x="11" y="3"/>
                </a:lnTo>
                <a:lnTo>
                  <a:pt x="13" y="2"/>
                </a:lnTo>
                <a:lnTo>
                  <a:pt x="13" y="4"/>
                </a:lnTo>
                <a:lnTo>
                  <a:pt x="13" y="4"/>
                </a:lnTo>
                <a:lnTo>
                  <a:pt x="14" y="3"/>
                </a:lnTo>
                <a:lnTo>
                  <a:pt x="14" y="3"/>
                </a:lnTo>
                <a:lnTo>
                  <a:pt x="14" y="3"/>
                </a:lnTo>
                <a:lnTo>
                  <a:pt x="15" y="4"/>
                </a:lnTo>
                <a:lnTo>
                  <a:pt x="15" y="4"/>
                </a:lnTo>
                <a:lnTo>
                  <a:pt x="16" y="2"/>
                </a:lnTo>
                <a:lnTo>
                  <a:pt x="16" y="3"/>
                </a:lnTo>
                <a:lnTo>
                  <a:pt x="16" y="2"/>
                </a:lnTo>
                <a:lnTo>
                  <a:pt x="17" y="2"/>
                </a:lnTo>
                <a:lnTo>
                  <a:pt x="17" y="4"/>
                </a:lnTo>
                <a:lnTo>
                  <a:pt x="17" y="3"/>
                </a:lnTo>
                <a:lnTo>
                  <a:pt x="18" y="2"/>
                </a:lnTo>
                <a:lnTo>
                  <a:pt x="18" y="4"/>
                </a:lnTo>
                <a:lnTo>
                  <a:pt x="18" y="3"/>
                </a:lnTo>
                <a:lnTo>
                  <a:pt x="19" y="3"/>
                </a:lnTo>
                <a:lnTo>
                  <a:pt x="19" y="3"/>
                </a:lnTo>
                <a:lnTo>
                  <a:pt x="20" y="3"/>
                </a:lnTo>
                <a:lnTo>
                  <a:pt x="20" y="3"/>
                </a:lnTo>
                <a:lnTo>
                  <a:pt x="20" y="3"/>
                </a:lnTo>
                <a:lnTo>
                  <a:pt x="22" y="2"/>
                </a:lnTo>
                <a:lnTo>
                  <a:pt x="22" y="0"/>
                </a:lnTo>
                <a:lnTo>
                  <a:pt x="22" y="2"/>
                </a:lnTo>
                <a:lnTo>
                  <a:pt x="23" y="3"/>
                </a:lnTo>
                <a:lnTo>
                  <a:pt x="23" y="2"/>
                </a:lnTo>
                <a:lnTo>
                  <a:pt x="23" y="3"/>
                </a:lnTo>
                <a:lnTo>
                  <a:pt x="24" y="3"/>
                </a:lnTo>
                <a:lnTo>
                  <a:pt x="24" y="3"/>
                </a:lnTo>
                <a:lnTo>
                  <a:pt x="25" y="2"/>
                </a:lnTo>
                <a:lnTo>
                  <a:pt x="25" y="3"/>
                </a:lnTo>
                <a:lnTo>
                  <a:pt x="25" y="2"/>
                </a:lnTo>
                <a:lnTo>
                  <a:pt x="26" y="3"/>
                </a:lnTo>
                <a:lnTo>
                  <a:pt x="26" y="2"/>
                </a:lnTo>
                <a:lnTo>
                  <a:pt x="26" y="2"/>
                </a:lnTo>
                <a:lnTo>
                  <a:pt x="27" y="3"/>
                </a:lnTo>
                <a:lnTo>
                  <a:pt x="27" y="3"/>
                </a:lnTo>
                <a:lnTo>
                  <a:pt x="27" y="3"/>
                </a:lnTo>
                <a:lnTo>
                  <a:pt x="28" y="4"/>
                </a:lnTo>
                <a:lnTo>
                  <a:pt x="28" y="4"/>
                </a:lnTo>
                <a:lnTo>
                  <a:pt x="29" y="2"/>
                </a:lnTo>
                <a:lnTo>
                  <a:pt x="29" y="2"/>
                </a:lnTo>
                <a:lnTo>
                  <a:pt x="29" y="2"/>
                </a:lnTo>
                <a:lnTo>
                  <a:pt x="31" y="3"/>
                </a:lnTo>
                <a:lnTo>
                  <a:pt x="31" y="3"/>
                </a:lnTo>
                <a:lnTo>
                  <a:pt x="31" y="3"/>
                </a:lnTo>
                <a:lnTo>
                  <a:pt x="32" y="4"/>
                </a:lnTo>
                <a:lnTo>
                  <a:pt x="32" y="3"/>
                </a:lnTo>
                <a:lnTo>
                  <a:pt x="32" y="3"/>
                </a:lnTo>
                <a:lnTo>
                  <a:pt x="33" y="3"/>
                </a:lnTo>
                <a:lnTo>
                  <a:pt x="33" y="3"/>
                </a:lnTo>
                <a:lnTo>
                  <a:pt x="34" y="3"/>
                </a:lnTo>
                <a:lnTo>
                  <a:pt x="34" y="1"/>
                </a:lnTo>
                <a:lnTo>
                  <a:pt x="34" y="3"/>
                </a:lnTo>
                <a:lnTo>
                  <a:pt x="35" y="4"/>
                </a:lnTo>
                <a:lnTo>
                  <a:pt x="35" y="3"/>
                </a:lnTo>
                <a:lnTo>
                  <a:pt x="35" y="3"/>
                </a:lnTo>
                <a:lnTo>
                  <a:pt x="36" y="4"/>
                </a:lnTo>
                <a:lnTo>
                  <a:pt x="36" y="2"/>
                </a:lnTo>
                <a:lnTo>
                  <a:pt x="36" y="3"/>
                </a:lnTo>
                <a:lnTo>
                  <a:pt x="37" y="2"/>
                </a:lnTo>
                <a:lnTo>
                  <a:pt x="37" y="1"/>
                </a:lnTo>
                <a:lnTo>
                  <a:pt x="38" y="2"/>
                </a:lnTo>
                <a:lnTo>
                  <a:pt x="38" y="2"/>
                </a:lnTo>
                <a:lnTo>
                  <a:pt x="38" y="2"/>
                </a:lnTo>
                <a:lnTo>
                  <a:pt x="40" y="3"/>
                </a:lnTo>
                <a:lnTo>
                  <a:pt x="40" y="3"/>
                </a:lnTo>
                <a:lnTo>
                  <a:pt x="40" y="1"/>
                </a:lnTo>
                <a:lnTo>
                  <a:pt x="41" y="3"/>
                </a:lnTo>
                <a:lnTo>
                  <a:pt x="41" y="2"/>
                </a:lnTo>
                <a:lnTo>
                  <a:pt x="41" y="2"/>
                </a:lnTo>
                <a:lnTo>
                  <a:pt x="42" y="2"/>
                </a:lnTo>
                <a:lnTo>
                  <a:pt x="42" y="3"/>
                </a:lnTo>
                <a:lnTo>
                  <a:pt x="43" y="2"/>
                </a:lnTo>
                <a:lnTo>
                  <a:pt x="43" y="2"/>
                </a:lnTo>
                <a:lnTo>
                  <a:pt x="43" y="1"/>
                </a:lnTo>
                <a:lnTo>
                  <a:pt x="44" y="2"/>
                </a:lnTo>
                <a:lnTo>
                  <a:pt x="44" y="2"/>
                </a:lnTo>
                <a:lnTo>
                  <a:pt x="44" y="3"/>
                </a:lnTo>
                <a:lnTo>
                  <a:pt x="45" y="3"/>
                </a:lnTo>
                <a:lnTo>
                  <a:pt x="45" y="3"/>
                </a:lnTo>
                <a:lnTo>
                  <a:pt x="45" y="3"/>
                </a:lnTo>
                <a:lnTo>
                  <a:pt x="46" y="2"/>
                </a:lnTo>
                <a:lnTo>
                  <a:pt x="46" y="1"/>
                </a:lnTo>
                <a:lnTo>
                  <a:pt x="47" y="2"/>
                </a:lnTo>
                <a:lnTo>
                  <a:pt x="47" y="1"/>
                </a:lnTo>
                <a:lnTo>
                  <a:pt x="47" y="2"/>
                </a:lnTo>
                <a:lnTo>
                  <a:pt x="49" y="2"/>
                </a:lnTo>
                <a:lnTo>
                  <a:pt x="49" y="2"/>
                </a:lnTo>
                <a:lnTo>
                  <a:pt x="49" y="3"/>
                </a:lnTo>
                <a:lnTo>
                  <a:pt x="50" y="3"/>
                </a:lnTo>
                <a:lnTo>
                  <a:pt x="50" y="4"/>
                </a:lnTo>
                <a:lnTo>
                  <a:pt x="50" y="4"/>
                </a:lnTo>
                <a:lnTo>
                  <a:pt x="51" y="3"/>
                </a:lnTo>
                <a:lnTo>
                  <a:pt x="51" y="2"/>
                </a:lnTo>
                <a:lnTo>
                  <a:pt x="52" y="2"/>
                </a:lnTo>
                <a:lnTo>
                  <a:pt x="52" y="4"/>
                </a:lnTo>
                <a:lnTo>
                  <a:pt x="52" y="4"/>
                </a:lnTo>
                <a:lnTo>
                  <a:pt x="53" y="1"/>
                </a:lnTo>
                <a:lnTo>
                  <a:pt x="53" y="3"/>
                </a:lnTo>
                <a:lnTo>
                  <a:pt x="53" y="2"/>
                </a:lnTo>
                <a:lnTo>
                  <a:pt x="54" y="1"/>
                </a:lnTo>
                <a:lnTo>
                  <a:pt x="54" y="2"/>
                </a:lnTo>
                <a:lnTo>
                  <a:pt x="55" y="3"/>
                </a:lnTo>
                <a:lnTo>
                  <a:pt x="55" y="4"/>
                </a:lnTo>
                <a:lnTo>
                  <a:pt x="55" y="3"/>
                </a:lnTo>
                <a:lnTo>
                  <a:pt x="56" y="4"/>
                </a:lnTo>
                <a:lnTo>
                  <a:pt x="56" y="3"/>
                </a:lnTo>
                <a:lnTo>
                  <a:pt x="56" y="3"/>
                </a:lnTo>
                <a:lnTo>
                  <a:pt x="58" y="4"/>
                </a:lnTo>
                <a:lnTo>
                  <a:pt x="58" y="3"/>
                </a:lnTo>
                <a:lnTo>
                  <a:pt x="58" y="2"/>
                </a:lnTo>
                <a:lnTo>
                  <a:pt x="59" y="2"/>
                </a:lnTo>
                <a:lnTo>
                  <a:pt x="59" y="2"/>
                </a:lnTo>
                <a:lnTo>
                  <a:pt x="60" y="3"/>
                </a:lnTo>
                <a:lnTo>
                  <a:pt x="60" y="2"/>
                </a:lnTo>
                <a:lnTo>
                  <a:pt x="60" y="2"/>
                </a:lnTo>
                <a:lnTo>
                  <a:pt x="61" y="2"/>
                </a:lnTo>
                <a:lnTo>
                  <a:pt x="61" y="3"/>
                </a:lnTo>
                <a:lnTo>
                  <a:pt x="61" y="3"/>
                </a:lnTo>
                <a:lnTo>
                  <a:pt x="62" y="3"/>
                </a:lnTo>
                <a:lnTo>
                  <a:pt x="62" y="2"/>
                </a:lnTo>
                <a:lnTo>
                  <a:pt x="62" y="4"/>
                </a:lnTo>
                <a:lnTo>
                  <a:pt x="63" y="1"/>
                </a:lnTo>
                <a:lnTo>
                  <a:pt x="63" y="4"/>
                </a:lnTo>
                <a:lnTo>
                  <a:pt x="64" y="1"/>
                </a:lnTo>
                <a:lnTo>
                  <a:pt x="64" y="4"/>
                </a:lnTo>
                <a:lnTo>
                  <a:pt x="64" y="2"/>
                </a:lnTo>
                <a:lnTo>
                  <a:pt x="65" y="3"/>
                </a:lnTo>
                <a:lnTo>
                  <a:pt x="65" y="2"/>
                </a:lnTo>
                <a:lnTo>
                  <a:pt x="65" y="2"/>
                </a:lnTo>
                <a:lnTo>
                  <a:pt x="67" y="1"/>
                </a:lnTo>
                <a:lnTo>
                  <a:pt x="67" y="4"/>
                </a:lnTo>
                <a:lnTo>
                  <a:pt x="67" y="4"/>
                </a:lnTo>
                <a:lnTo>
                  <a:pt x="68" y="4"/>
                </a:lnTo>
                <a:lnTo>
                  <a:pt x="68" y="3"/>
                </a:lnTo>
                <a:lnTo>
                  <a:pt x="69" y="2"/>
                </a:lnTo>
                <a:lnTo>
                  <a:pt x="69" y="3"/>
                </a:lnTo>
                <a:lnTo>
                  <a:pt x="69" y="2"/>
                </a:lnTo>
                <a:lnTo>
                  <a:pt x="70" y="2"/>
                </a:lnTo>
                <a:lnTo>
                  <a:pt x="70" y="1"/>
                </a:lnTo>
                <a:lnTo>
                  <a:pt x="70" y="2"/>
                </a:lnTo>
                <a:lnTo>
                  <a:pt x="71" y="2"/>
                </a:lnTo>
                <a:lnTo>
                  <a:pt x="71" y="3"/>
                </a:lnTo>
                <a:lnTo>
                  <a:pt x="71" y="4"/>
                </a:lnTo>
                <a:lnTo>
                  <a:pt x="72" y="1"/>
                </a:lnTo>
                <a:lnTo>
                  <a:pt x="72" y="2"/>
                </a:lnTo>
                <a:lnTo>
                  <a:pt x="73" y="2"/>
                </a:lnTo>
                <a:lnTo>
                  <a:pt x="73" y="3"/>
                </a:lnTo>
                <a:lnTo>
                  <a:pt x="73" y="3"/>
                </a:lnTo>
                <a:lnTo>
                  <a:pt x="74" y="2"/>
                </a:lnTo>
                <a:lnTo>
                  <a:pt x="74" y="4"/>
                </a:lnTo>
                <a:lnTo>
                  <a:pt x="74" y="2"/>
                </a:lnTo>
                <a:lnTo>
                  <a:pt x="76" y="3"/>
                </a:lnTo>
                <a:lnTo>
                  <a:pt x="76" y="3"/>
                </a:lnTo>
                <a:lnTo>
                  <a:pt x="76" y="3"/>
                </a:lnTo>
                <a:lnTo>
                  <a:pt x="77" y="2"/>
                </a:lnTo>
                <a:lnTo>
                  <a:pt x="77" y="1"/>
                </a:lnTo>
                <a:lnTo>
                  <a:pt x="78" y="2"/>
                </a:lnTo>
                <a:lnTo>
                  <a:pt x="78" y="1"/>
                </a:lnTo>
                <a:lnTo>
                  <a:pt x="78" y="2"/>
                </a:lnTo>
                <a:lnTo>
                  <a:pt x="79" y="2"/>
                </a:lnTo>
                <a:lnTo>
                  <a:pt x="79" y="2"/>
                </a:lnTo>
                <a:lnTo>
                  <a:pt x="79" y="4"/>
                </a:lnTo>
                <a:lnTo>
                  <a:pt x="80" y="3"/>
                </a:lnTo>
                <a:lnTo>
                  <a:pt x="80" y="3"/>
                </a:lnTo>
                <a:lnTo>
                  <a:pt x="80" y="3"/>
                </a:lnTo>
                <a:lnTo>
                  <a:pt x="81" y="3"/>
                </a:lnTo>
                <a:lnTo>
                  <a:pt x="81" y="2"/>
                </a:lnTo>
                <a:lnTo>
                  <a:pt x="82" y="3"/>
                </a:lnTo>
                <a:lnTo>
                  <a:pt x="82" y="2"/>
                </a:lnTo>
                <a:lnTo>
                  <a:pt x="82" y="3"/>
                </a:lnTo>
                <a:lnTo>
                  <a:pt x="83" y="2"/>
                </a:lnTo>
                <a:lnTo>
                  <a:pt x="83" y="3"/>
                </a:lnTo>
                <a:lnTo>
                  <a:pt x="83" y="3"/>
                </a:lnTo>
                <a:lnTo>
                  <a:pt x="85" y="2"/>
                </a:lnTo>
                <a:lnTo>
                  <a:pt x="85" y="3"/>
                </a:lnTo>
                <a:lnTo>
                  <a:pt x="85" y="4"/>
                </a:lnTo>
                <a:lnTo>
                  <a:pt x="86" y="3"/>
                </a:lnTo>
                <a:lnTo>
                  <a:pt x="86" y="4"/>
                </a:lnTo>
                <a:lnTo>
                  <a:pt x="87" y="4"/>
                </a:lnTo>
                <a:lnTo>
                  <a:pt x="87" y="4"/>
                </a:lnTo>
                <a:lnTo>
                  <a:pt x="87" y="4"/>
                </a:lnTo>
                <a:lnTo>
                  <a:pt x="88" y="3"/>
                </a:lnTo>
                <a:lnTo>
                  <a:pt x="88" y="3"/>
                </a:lnTo>
                <a:lnTo>
                  <a:pt x="88" y="4"/>
                </a:lnTo>
                <a:lnTo>
                  <a:pt x="89" y="3"/>
                </a:lnTo>
                <a:lnTo>
                  <a:pt x="89" y="2"/>
                </a:lnTo>
                <a:lnTo>
                  <a:pt x="89" y="4"/>
                </a:lnTo>
                <a:lnTo>
                  <a:pt x="90" y="4"/>
                </a:lnTo>
                <a:lnTo>
                  <a:pt x="90" y="2"/>
                </a:lnTo>
                <a:lnTo>
                  <a:pt x="91" y="3"/>
                </a:lnTo>
                <a:lnTo>
                  <a:pt x="91" y="2"/>
                </a:lnTo>
                <a:lnTo>
                  <a:pt x="91" y="2"/>
                </a:lnTo>
                <a:lnTo>
                  <a:pt x="92" y="2"/>
                </a:lnTo>
                <a:lnTo>
                  <a:pt x="92" y="4"/>
                </a:lnTo>
                <a:lnTo>
                  <a:pt x="92" y="2"/>
                </a:lnTo>
                <a:lnTo>
                  <a:pt x="94" y="2"/>
                </a:lnTo>
                <a:lnTo>
                  <a:pt x="94" y="3"/>
                </a:lnTo>
                <a:lnTo>
                  <a:pt x="94" y="4"/>
                </a:lnTo>
                <a:lnTo>
                  <a:pt x="95" y="2"/>
                </a:lnTo>
                <a:lnTo>
                  <a:pt x="95" y="4"/>
                </a:lnTo>
                <a:lnTo>
                  <a:pt x="96" y="3"/>
                </a:lnTo>
                <a:lnTo>
                  <a:pt x="96" y="3"/>
                </a:lnTo>
                <a:lnTo>
                  <a:pt x="96" y="3"/>
                </a:lnTo>
                <a:lnTo>
                  <a:pt x="97" y="4"/>
                </a:lnTo>
                <a:lnTo>
                  <a:pt x="97" y="4"/>
                </a:lnTo>
                <a:lnTo>
                  <a:pt x="97" y="3"/>
                </a:lnTo>
                <a:lnTo>
                  <a:pt x="98" y="3"/>
                </a:lnTo>
                <a:lnTo>
                  <a:pt x="98" y="2"/>
                </a:lnTo>
                <a:lnTo>
                  <a:pt x="99" y="2"/>
                </a:lnTo>
                <a:lnTo>
                  <a:pt x="99" y="2"/>
                </a:lnTo>
                <a:lnTo>
                  <a:pt x="99" y="2"/>
                </a:lnTo>
                <a:lnTo>
                  <a:pt x="100" y="4"/>
                </a:lnTo>
                <a:lnTo>
                  <a:pt x="100" y="3"/>
                </a:lnTo>
                <a:lnTo>
                  <a:pt x="100" y="2"/>
                </a:lnTo>
                <a:lnTo>
                  <a:pt x="101" y="3"/>
                </a:lnTo>
                <a:lnTo>
                  <a:pt x="101" y="2"/>
                </a:lnTo>
                <a:lnTo>
                  <a:pt x="101" y="1"/>
                </a:lnTo>
                <a:lnTo>
                  <a:pt x="103" y="3"/>
                </a:lnTo>
                <a:lnTo>
                  <a:pt x="103" y="3"/>
                </a:lnTo>
                <a:lnTo>
                  <a:pt x="104" y="4"/>
                </a:lnTo>
                <a:lnTo>
                  <a:pt x="104" y="2"/>
                </a:lnTo>
                <a:lnTo>
                  <a:pt x="104" y="3"/>
                </a:lnTo>
                <a:lnTo>
                  <a:pt x="105" y="2"/>
                </a:lnTo>
                <a:lnTo>
                  <a:pt x="105" y="2"/>
                </a:lnTo>
                <a:lnTo>
                  <a:pt x="105" y="1"/>
                </a:lnTo>
                <a:lnTo>
                  <a:pt x="106" y="1"/>
                </a:lnTo>
                <a:lnTo>
                  <a:pt x="106" y="1"/>
                </a:lnTo>
                <a:lnTo>
                  <a:pt x="106" y="1"/>
                </a:lnTo>
                <a:lnTo>
                  <a:pt x="107" y="3"/>
                </a:lnTo>
                <a:lnTo>
                  <a:pt x="107" y="2"/>
                </a:lnTo>
                <a:lnTo>
                  <a:pt x="108" y="2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4"/>
                </a:lnTo>
                <a:lnTo>
                  <a:pt x="109" y="2"/>
                </a:lnTo>
                <a:lnTo>
                  <a:pt x="110" y="4"/>
                </a:lnTo>
                <a:lnTo>
                  <a:pt x="110" y="3"/>
                </a:lnTo>
                <a:lnTo>
                  <a:pt x="110" y="2"/>
                </a:lnTo>
                <a:lnTo>
                  <a:pt x="112" y="1"/>
                </a:lnTo>
                <a:lnTo>
                  <a:pt x="112" y="1"/>
                </a:lnTo>
                <a:lnTo>
                  <a:pt x="113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3"/>
                </a:lnTo>
                <a:lnTo>
                  <a:pt x="114" y="1"/>
                </a:lnTo>
                <a:lnTo>
                  <a:pt x="115" y="2"/>
                </a:lnTo>
                <a:lnTo>
                  <a:pt x="115" y="3"/>
                </a:lnTo>
                <a:lnTo>
                  <a:pt x="115" y="4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7" y="3"/>
                </a:lnTo>
                <a:lnTo>
                  <a:pt x="118" y="2"/>
                </a:lnTo>
                <a:lnTo>
                  <a:pt x="118" y="2"/>
                </a:lnTo>
                <a:lnTo>
                  <a:pt x="118" y="4"/>
                </a:lnTo>
                <a:lnTo>
                  <a:pt x="119" y="2"/>
                </a:lnTo>
                <a:lnTo>
                  <a:pt x="119" y="2"/>
                </a:lnTo>
                <a:lnTo>
                  <a:pt x="119" y="3"/>
                </a:lnTo>
                <a:lnTo>
                  <a:pt x="121" y="3"/>
                </a:lnTo>
                <a:lnTo>
                  <a:pt x="121" y="2"/>
                </a:lnTo>
                <a:lnTo>
                  <a:pt x="122" y="3"/>
                </a:lnTo>
                <a:lnTo>
                  <a:pt x="122" y="3"/>
                </a:lnTo>
                <a:lnTo>
                  <a:pt x="122" y="2"/>
                </a:lnTo>
                <a:lnTo>
                  <a:pt x="123" y="1"/>
                </a:lnTo>
                <a:lnTo>
                  <a:pt x="123" y="1"/>
                </a:lnTo>
                <a:lnTo>
                  <a:pt x="123" y="3"/>
                </a:lnTo>
                <a:lnTo>
                  <a:pt x="124" y="2"/>
                </a:lnTo>
                <a:lnTo>
                  <a:pt x="124" y="4"/>
                </a:lnTo>
                <a:lnTo>
                  <a:pt x="124" y="2"/>
                </a:lnTo>
                <a:lnTo>
                  <a:pt x="125" y="2"/>
                </a:lnTo>
                <a:lnTo>
                  <a:pt x="125" y="1"/>
                </a:lnTo>
                <a:lnTo>
                  <a:pt x="126" y="2"/>
                </a:lnTo>
                <a:lnTo>
                  <a:pt x="126" y="4"/>
                </a:lnTo>
                <a:lnTo>
                  <a:pt x="126" y="3"/>
                </a:lnTo>
                <a:lnTo>
                  <a:pt x="127" y="1"/>
                </a:lnTo>
                <a:lnTo>
                  <a:pt x="127" y="2"/>
                </a:lnTo>
                <a:lnTo>
                  <a:pt x="127" y="4"/>
                </a:lnTo>
                <a:lnTo>
                  <a:pt x="128" y="2"/>
                </a:lnTo>
                <a:lnTo>
                  <a:pt x="128" y="2"/>
                </a:lnTo>
                <a:lnTo>
                  <a:pt x="128" y="2"/>
                </a:lnTo>
                <a:lnTo>
                  <a:pt x="129" y="3"/>
                </a:lnTo>
                <a:lnTo>
                  <a:pt x="129" y="1"/>
                </a:lnTo>
                <a:lnTo>
                  <a:pt x="131" y="4"/>
                </a:lnTo>
                <a:lnTo>
                  <a:pt x="131" y="4"/>
                </a:lnTo>
                <a:lnTo>
                  <a:pt x="131" y="3"/>
                </a:lnTo>
                <a:lnTo>
                  <a:pt x="132" y="4"/>
                </a:lnTo>
                <a:lnTo>
                  <a:pt x="132" y="3"/>
                </a:lnTo>
                <a:lnTo>
                  <a:pt x="132" y="4"/>
                </a:lnTo>
                <a:lnTo>
                  <a:pt x="133" y="4"/>
                </a:lnTo>
                <a:lnTo>
                  <a:pt x="133" y="3"/>
                </a:lnTo>
                <a:lnTo>
                  <a:pt x="133" y="4"/>
                </a:lnTo>
                <a:lnTo>
                  <a:pt x="134" y="4"/>
                </a:lnTo>
                <a:lnTo>
                  <a:pt x="134" y="4"/>
                </a:lnTo>
                <a:lnTo>
                  <a:pt x="135" y="4"/>
                </a:lnTo>
                <a:lnTo>
                  <a:pt x="135" y="1"/>
                </a:lnTo>
                <a:lnTo>
                  <a:pt x="135" y="3"/>
                </a:lnTo>
                <a:lnTo>
                  <a:pt x="136" y="2"/>
                </a:lnTo>
                <a:lnTo>
                  <a:pt x="136" y="1"/>
                </a:lnTo>
                <a:lnTo>
                  <a:pt x="136" y="4"/>
                </a:lnTo>
                <a:lnTo>
                  <a:pt x="137" y="3"/>
                </a:lnTo>
                <a:lnTo>
                  <a:pt x="137" y="3"/>
                </a:lnTo>
                <a:lnTo>
                  <a:pt x="137" y="3"/>
                </a:lnTo>
                <a:lnTo>
                  <a:pt x="138" y="2"/>
                </a:lnTo>
                <a:lnTo>
                  <a:pt x="138" y="3"/>
                </a:lnTo>
                <a:lnTo>
                  <a:pt x="140" y="3"/>
                </a:lnTo>
                <a:lnTo>
                  <a:pt x="140" y="1"/>
                </a:lnTo>
                <a:lnTo>
                  <a:pt x="140" y="2"/>
                </a:lnTo>
                <a:lnTo>
                  <a:pt x="141" y="3"/>
                </a:lnTo>
                <a:lnTo>
                  <a:pt x="141" y="2"/>
                </a:lnTo>
                <a:lnTo>
                  <a:pt x="141" y="2"/>
                </a:lnTo>
                <a:lnTo>
                  <a:pt x="142" y="2"/>
                </a:lnTo>
                <a:lnTo>
                  <a:pt x="142" y="3"/>
                </a:lnTo>
                <a:lnTo>
                  <a:pt x="143" y="3"/>
                </a:lnTo>
                <a:lnTo>
                  <a:pt x="143" y="1"/>
                </a:lnTo>
                <a:lnTo>
                  <a:pt x="143" y="2"/>
                </a:lnTo>
                <a:lnTo>
                  <a:pt x="144" y="2"/>
                </a:lnTo>
                <a:lnTo>
                  <a:pt x="144" y="3"/>
                </a:lnTo>
                <a:lnTo>
                  <a:pt x="144" y="3"/>
                </a:lnTo>
                <a:lnTo>
                  <a:pt x="145" y="2"/>
                </a:lnTo>
                <a:lnTo>
                  <a:pt x="145" y="3"/>
                </a:lnTo>
                <a:lnTo>
                  <a:pt x="145" y="1"/>
                </a:lnTo>
                <a:lnTo>
                  <a:pt x="146" y="2"/>
                </a:lnTo>
                <a:lnTo>
                  <a:pt x="146" y="2"/>
                </a:lnTo>
                <a:lnTo>
                  <a:pt x="147" y="4"/>
                </a:lnTo>
                <a:lnTo>
                  <a:pt x="147" y="1"/>
                </a:lnTo>
                <a:lnTo>
                  <a:pt x="147" y="1"/>
                </a:lnTo>
                <a:lnTo>
                  <a:pt x="149" y="4"/>
                </a:lnTo>
                <a:lnTo>
                  <a:pt x="149" y="3"/>
                </a:lnTo>
                <a:lnTo>
                  <a:pt x="149" y="4"/>
                </a:lnTo>
                <a:lnTo>
                  <a:pt x="150" y="2"/>
                </a:lnTo>
                <a:lnTo>
                  <a:pt x="150" y="2"/>
                </a:lnTo>
                <a:lnTo>
                  <a:pt x="150" y="1"/>
                </a:lnTo>
                <a:lnTo>
                  <a:pt x="151" y="3"/>
                </a:lnTo>
                <a:lnTo>
                  <a:pt x="151" y="4"/>
                </a:lnTo>
                <a:lnTo>
                  <a:pt x="152" y="2"/>
                </a:lnTo>
                <a:lnTo>
                  <a:pt x="152" y="4"/>
                </a:lnTo>
                <a:lnTo>
                  <a:pt x="152" y="2"/>
                </a:lnTo>
                <a:lnTo>
                  <a:pt x="153" y="4"/>
                </a:lnTo>
                <a:lnTo>
                  <a:pt x="153" y="3"/>
                </a:lnTo>
                <a:lnTo>
                  <a:pt x="153" y="3"/>
                </a:lnTo>
                <a:lnTo>
                  <a:pt x="154" y="2"/>
                </a:lnTo>
                <a:lnTo>
                  <a:pt x="154" y="4"/>
                </a:lnTo>
                <a:lnTo>
                  <a:pt x="154" y="1"/>
                </a:lnTo>
                <a:lnTo>
                  <a:pt x="155" y="3"/>
                </a:lnTo>
                <a:lnTo>
                  <a:pt x="155" y="4"/>
                </a:lnTo>
                <a:lnTo>
                  <a:pt x="156" y="3"/>
                </a:lnTo>
                <a:lnTo>
                  <a:pt x="156" y="3"/>
                </a:lnTo>
                <a:lnTo>
                  <a:pt x="156" y="1"/>
                </a:lnTo>
                <a:lnTo>
                  <a:pt x="158" y="2"/>
                </a:lnTo>
                <a:lnTo>
                  <a:pt x="158" y="2"/>
                </a:lnTo>
                <a:lnTo>
                  <a:pt x="158" y="4"/>
                </a:lnTo>
                <a:lnTo>
                  <a:pt x="159" y="4"/>
                </a:lnTo>
                <a:lnTo>
                  <a:pt x="159" y="4"/>
                </a:lnTo>
                <a:lnTo>
                  <a:pt x="159" y="2"/>
                </a:lnTo>
                <a:lnTo>
                  <a:pt x="160" y="2"/>
                </a:lnTo>
                <a:lnTo>
                  <a:pt x="160" y="2"/>
                </a:lnTo>
                <a:lnTo>
                  <a:pt x="161" y="2"/>
                </a:lnTo>
                <a:lnTo>
                  <a:pt x="161" y="1"/>
                </a:lnTo>
                <a:lnTo>
                  <a:pt x="161" y="2"/>
                </a:lnTo>
                <a:lnTo>
                  <a:pt x="162" y="4"/>
                </a:lnTo>
                <a:lnTo>
                  <a:pt x="162" y="3"/>
                </a:lnTo>
                <a:lnTo>
                  <a:pt x="162" y="2"/>
                </a:lnTo>
                <a:lnTo>
                  <a:pt x="163" y="2"/>
                </a:lnTo>
                <a:lnTo>
                  <a:pt x="163" y="4"/>
                </a:lnTo>
                <a:lnTo>
                  <a:pt x="163" y="4"/>
                </a:lnTo>
                <a:lnTo>
                  <a:pt x="164" y="3"/>
                </a:lnTo>
                <a:lnTo>
                  <a:pt x="164" y="2"/>
                </a:lnTo>
                <a:lnTo>
                  <a:pt x="165" y="2"/>
                </a:lnTo>
                <a:lnTo>
                  <a:pt x="165" y="3"/>
                </a:lnTo>
                <a:lnTo>
                  <a:pt x="165" y="4"/>
                </a:lnTo>
                <a:lnTo>
                  <a:pt x="167" y="3"/>
                </a:lnTo>
                <a:lnTo>
                  <a:pt x="167" y="2"/>
                </a:lnTo>
                <a:lnTo>
                  <a:pt x="167" y="4"/>
                </a:lnTo>
                <a:lnTo>
                  <a:pt x="168" y="4"/>
                </a:lnTo>
                <a:lnTo>
                  <a:pt x="168" y="4"/>
                </a:lnTo>
                <a:lnTo>
                  <a:pt x="168" y="3"/>
                </a:lnTo>
                <a:lnTo>
                  <a:pt x="169" y="4"/>
                </a:lnTo>
                <a:lnTo>
                  <a:pt x="169" y="4"/>
                </a:lnTo>
                <a:lnTo>
                  <a:pt x="170" y="3"/>
                </a:lnTo>
                <a:lnTo>
                  <a:pt x="170" y="4"/>
                </a:lnTo>
                <a:lnTo>
                  <a:pt x="170" y="4"/>
                </a:lnTo>
                <a:lnTo>
                  <a:pt x="171" y="4"/>
                </a:lnTo>
                <a:lnTo>
                  <a:pt x="171" y="4"/>
                </a:lnTo>
                <a:lnTo>
                  <a:pt x="171" y="2"/>
                </a:lnTo>
                <a:lnTo>
                  <a:pt x="172" y="4"/>
                </a:lnTo>
                <a:lnTo>
                  <a:pt x="172" y="0"/>
                </a:lnTo>
                <a:lnTo>
                  <a:pt x="172" y="3"/>
                </a:lnTo>
                <a:lnTo>
                  <a:pt x="173" y="1"/>
                </a:lnTo>
                <a:lnTo>
                  <a:pt x="173" y="1"/>
                </a:lnTo>
                <a:lnTo>
                  <a:pt x="174" y="3"/>
                </a:lnTo>
                <a:lnTo>
                  <a:pt x="174" y="2"/>
                </a:lnTo>
                <a:lnTo>
                  <a:pt x="174" y="2"/>
                </a:lnTo>
                <a:lnTo>
                  <a:pt x="176" y="3"/>
                </a:lnTo>
                <a:lnTo>
                  <a:pt x="176" y="1"/>
                </a:lnTo>
                <a:lnTo>
                  <a:pt x="176" y="3"/>
                </a:lnTo>
                <a:lnTo>
                  <a:pt x="177" y="2"/>
                </a:lnTo>
                <a:lnTo>
                  <a:pt x="177" y="2"/>
                </a:lnTo>
                <a:lnTo>
                  <a:pt x="177" y="3"/>
                </a:lnTo>
                <a:lnTo>
                  <a:pt x="178" y="1"/>
                </a:lnTo>
                <a:lnTo>
                  <a:pt x="178" y="2"/>
                </a:lnTo>
                <a:lnTo>
                  <a:pt x="179" y="2"/>
                </a:lnTo>
                <a:lnTo>
                  <a:pt x="179" y="1"/>
                </a:lnTo>
                <a:lnTo>
                  <a:pt x="179" y="4"/>
                </a:lnTo>
                <a:lnTo>
                  <a:pt x="180" y="3"/>
                </a:lnTo>
                <a:lnTo>
                  <a:pt x="180" y="2"/>
                </a:lnTo>
                <a:lnTo>
                  <a:pt x="180" y="3"/>
                </a:lnTo>
                <a:lnTo>
                  <a:pt x="181" y="4"/>
                </a:lnTo>
                <a:lnTo>
                  <a:pt x="181" y="2"/>
                </a:lnTo>
                <a:lnTo>
                  <a:pt x="181" y="2"/>
                </a:lnTo>
                <a:lnTo>
                  <a:pt x="182" y="3"/>
                </a:lnTo>
                <a:lnTo>
                  <a:pt x="182" y="3"/>
                </a:lnTo>
                <a:lnTo>
                  <a:pt x="183" y="4"/>
                </a:lnTo>
                <a:lnTo>
                  <a:pt x="183" y="2"/>
                </a:lnTo>
                <a:lnTo>
                  <a:pt x="183" y="3"/>
                </a:lnTo>
                <a:lnTo>
                  <a:pt x="185" y="2"/>
                </a:lnTo>
                <a:lnTo>
                  <a:pt x="185" y="3"/>
                </a:lnTo>
                <a:lnTo>
                  <a:pt x="185" y="2"/>
                </a:lnTo>
                <a:lnTo>
                  <a:pt x="186" y="3"/>
                </a:lnTo>
                <a:lnTo>
                  <a:pt x="186" y="4"/>
                </a:lnTo>
                <a:lnTo>
                  <a:pt x="187" y="3"/>
                </a:lnTo>
                <a:lnTo>
                  <a:pt x="187" y="3"/>
                </a:lnTo>
                <a:lnTo>
                  <a:pt x="187" y="3"/>
                </a:lnTo>
                <a:lnTo>
                  <a:pt x="188" y="1"/>
                </a:lnTo>
                <a:lnTo>
                  <a:pt x="188" y="4"/>
                </a:lnTo>
                <a:lnTo>
                  <a:pt x="188" y="4"/>
                </a:lnTo>
                <a:lnTo>
                  <a:pt x="189" y="2"/>
                </a:lnTo>
                <a:lnTo>
                  <a:pt x="189" y="2"/>
                </a:lnTo>
                <a:lnTo>
                  <a:pt x="189" y="3"/>
                </a:lnTo>
                <a:lnTo>
                  <a:pt x="190" y="2"/>
                </a:lnTo>
                <a:lnTo>
                  <a:pt x="190" y="2"/>
                </a:lnTo>
                <a:lnTo>
                  <a:pt x="191" y="3"/>
                </a:lnTo>
                <a:lnTo>
                  <a:pt x="191" y="4"/>
                </a:lnTo>
                <a:lnTo>
                  <a:pt x="191" y="3"/>
                </a:lnTo>
                <a:lnTo>
                  <a:pt x="192" y="3"/>
                </a:lnTo>
                <a:lnTo>
                  <a:pt x="192" y="3"/>
                </a:lnTo>
                <a:lnTo>
                  <a:pt x="192" y="2"/>
                </a:lnTo>
                <a:lnTo>
                  <a:pt x="194" y="3"/>
                </a:lnTo>
                <a:lnTo>
                  <a:pt x="194" y="2"/>
                </a:lnTo>
                <a:lnTo>
                  <a:pt x="194" y="1"/>
                </a:lnTo>
                <a:lnTo>
                  <a:pt x="195" y="1"/>
                </a:lnTo>
                <a:lnTo>
                  <a:pt x="195" y="1"/>
                </a:lnTo>
                <a:lnTo>
                  <a:pt x="196" y="3"/>
                </a:lnTo>
                <a:lnTo>
                  <a:pt x="196" y="2"/>
                </a:lnTo>
                <a:lnTo>
                  <a:pt x="196" y="3"/>
                </a:lnTo>
                <a:lnTo>
                  <a:pt x="197" y="2"/>
                </a:lnTo>
                <a:lnTo>
                  <a:pt x="197" y="3"/>
                </a:lnTo>
                <a:lnTo>
                  <a:pt x="197" y="1"/>
                </a:lnTo>
                <a:lnTo>
                  <a:pt x="198" y="2"/>
                </a:lnTo>
                <a:lnTo>
                  <a:pt x="198" y="1"/>
                </a:lnTo>
                <a:lnTo>
                  <a:pt x="198" y="3"/>
                </a:lnTo>
                <a:lnTo>
                  <a:pt x="199" y="3"/>
                </a:lnTo>
                <a:lnTo>
                  <a:pt x="199" y="1"/>
                </a:lnTo>
                <a:lnTo>
                  <a:pt x="200" y="2"/>
                </a:lnTo>
                <a:lnTo>
                  <a:pt x="200" y="4"/>
                </a:lnTo>
                <a:lnTo>
                  <a:pt x="200" y="4"/>
                </a:lnTo>
                <a:lnTo>
                  <a:pt x="201" y="3"/>
                </a:lnTo>
                <a:lnTo>
                  <a:pt x="201" y="3"/>
                </a:lnTo>
                <a:lnTo>
                  <a:pt x="201" y="3"/>
                </a:lnTo>
                <a:lnTo>
                  <a:pt x="203" y="2"/>
                </a:lnTo>
                <a:lnTo>
                  <a:pt x="203" y="1"/>
                </a:lnTo>
                <a:lnTo>
                  <a:pt x="203" y="4"/>
                </a:lnTo>
                <a:lnTo>
                  <a:pt x="204" y="2"/>
                </a:lnTo>
                <a:lnTo>
                  <a:pt x="204" y="2"/>
                </a:lnTo>
                <a:lnTo>
                  <a:pt x="205" y="3"/>
                </a:lnTo>
                <a:lnTo>
                  <a:pt x="205" y="1"/>
                </a:lnTo>
                <a:lnTo>
                  <a:pt x="205" y="2"/>
                </a:lnTo>
                <a:lnTo>
                  <a:pt x="206" y="1"/>
                </a:lnTo>
                <a:lnTo>
                  <a:pt x="206" y="2"/>
                </a:lnTo>
                <a:lnTo>
                  <a:pt x="206" y="2"/>
                </a:lnTo>
                <a:lnTo>
                  <a:pt x="207" y="2"/>
                </a:lnTo>
                <a:lnTo>
                  <a:pt x="207" y="2"/>
                </a:lnTo>
                <a:lnTo>
                  <a:pt x="207" y="3"/>
                </a:lnTo>
                <a:lnTo>
                  <a:pt x="208" y="2"/>
                </a:lnTo>
                <a:lnTo>
                  <a:pt x="208" y="2"/>
                </a:lnTo>
                <a:lnTo>
                  <a:pt x="209" y="1"/>
                </a:lnTo>
                <a:lnTo>
                  <a:pt x="209" y="3"/>
                </a:lnTo>
                <a:lnTo>
                  <a:pt x="209" y="1"/>
                </a:lnTo>
                <a:lnTo>
                  <a:pt x="210" y="4"/>
                </a:lnTo>
                <a:lnTo>
                  <a:pt x="210" y="2"/>
                </a:lnTo>
                <a:lnTo>
                  <a:pt x="210" y="2"/>
                </a:lnTo>
                <a:lnTo>
                  <a:pt x="212" y="1"/>
                </a:lnTo>
                <a:lnTo>
                  <a:pt x="212" y="4"/>
                </a:lnTo>
                <a:lnTo>
                  <a:pt x="212" y="2"/>
                </a:lnTo>
                <a:lnTo>
                  <a:pt x="213" y="1"/>
                </a:lnTo>
                <a:lnTo>
                  <a:pt x="213" y="2"/>
                </a:lnTo>
                <a:lnTo>
                  <a:pt x="214" y="4"/>
                </a:lnTo>
                <a:lnTo>
                  <a:pt x="214" y="5"/>
                </a:lnTo>
                <a:lnTo>
                  <a:pt x="214" y="4"/>
                </a:lnTo>
                <a:lnTo>
                  <a:pt x="215" y="4"/>
                </a:lnTo>
                <a:lnTo>
                  <a:pt x="215" y="1"/>
                </a:lnTo>
                <a:lnTo>
                  <a:pt x="215" y="3"/>
                </a:lnTo>
                <a:lnTo>
                  <a:pt x="216" y="2"/>
                </a:lnTo>
                <a:lnTo>
                  <a:pt x="216" y="4"/>
                </a:lnTo>
                <a:lnTo>
                  <a:pt x="216" y="2"/>
                </a:lnTo>
                <a:lnTo>
                  <a:pt x="217" y="4"/>
                </a:lnTo>
                <a:lnTo>
                  <a:pt x="217" y="3"/>
                </a:lnTo>
                <a:lnTo>
                  <a:pt x="218" y="3"/>
                </a:lnTo>
                <a:lnTo>
                  <a:pt x="218" y="3"/>
                </a:lnTo>
                <a:lnTo>
                  <a:pt x="218" y="2"/>
                </a:lnTo>
                <a:lnTo>
                  <a:pt x="219" y="3"/>
                </a:lnTo>
                <a:lnTo>
                  <a:pt x="219" y="3"/>
                </a:lnTo>
                <a:lnTo>
                  <a:pt x="219" y="2"/>
                </a:lnTo>
                <a:lnTo>
                  <a:pt x="221" y="3"/>
                </a:lnTo>
                <a:lnTo>
                  <a:pt x="221" y="2"/>
                </a:lnTo>
                <a:lnTo>
                  <a:pt x="221" y="3"/>
                </a:lnTo>
                <a:lnTo>
                  <a:pt x="222" y="2"/>
                </a:lnTo>
                <a:lnTo>
                  <a:pt x="222" y="2"/>
                </a:lnTo>
                <a:lnTo>
                  <a:pt x="223" y="2"/>
                </a:lnTo>
                <a:lnTo>
                  <a:pt x="223" y="2"/>
                </a:lnTo>
                <a:lnTo>
                  <a:pt x="223" y="1"/>
                </a:lnTo>
                <a:lnTo>
                  <a:pt x="224" y="3"/>
                </a:lnTo>
                <a:lnTo>
                  <a:pt x="224" y="3"/>
                </a:lnTo>
                <a:lnTo>
                  <a:pt x="224" y="3"/>
                </a:lnTo>
                <a:lnTo>
                  <a:pt x="225" y="2"/>
                </a:lnTo>
                <a:lnTo>
                  <a:pt x="225" y="4"/>
                </a:lnTo>
                <a:lnTo>
                  <a:pt x="226" y="4"/>
                </a:lnTo>
                <a:lnTo>
                  <a:pt x="226" y="2"/>
                </a:lnTo>
                <a:lnTo>
                  <a:pt x="226" y="4"/>
                </a:lnTo>
                <a:lnTo>
                  <a:pt x="227" y="4"/>
                </a:lnTo>
                <a:lnTo>
                  <a:pt x="227" y="3"/>
                </a:lnTo>
                <a:lnTo>
                  <a:pt x="227" y="1"/>
                </a:lnTo>
                <a:lnTo>
                  <a:pt x="228" y="3"/>
                </a:lnTo>
                <a:lnTo>
                  <a:pt x="228" y="3"/>
                </a:lnTo>
                <a:lnTo>
                  <a:pt x="228" y="3"/>
                </a:lnTo>
                <a:lnTo>
                  <a:pt x="230" y="4"/>
                </a:lnTo>
                <a:lnTo>
                  <a:pt x="230" y="3"/>
                </a:lnTo>
                <a:lnTo>
                  <a:pt x="231" y="4"/>
                </a:lnTo>
                <a:lnTo>
                  <a:pt x="231" y="4"/>
                </a:lnTo>
                <a:lnTo>
                  <a:pt x="231" y="3"/>
                </a:lnTo>
                <a:lnTo>
                  <a:pt x="232" y="3"/>
                </a:lnTo>
                <a:lnTo>
                  <a:pt x="232" y="3"/>
                </a:lnTo>
                <a:lnTo>
                  <a:pt x="232" y="4"/>
                </a:lnTo>
                <a:lnTo>
                  <a:pt x="233" y="3"/>
                </a:lnTo>
                <a:lnTo>
                  <a:pt x="233" y="3"/>
                </a:lnTo>
                <a:lnTo>
                  <a:pt x="233" y="3"/>
                </a:lnTo>
                <a:lnTo>
                  <a:pt x="234" y="3"/>
                </a:lnTo>
                <a:lnTo>
                  <a:pt x="234" y="2"/>
                </a:lnTo>
                <a:lnTo>
                  <a:pt x="235" y="3"/>
                </a:lnTo>
                <a:lnTo>
                  <a:pt x="235" y="3"/>
                </a:lnTo>
                <a:lnTo>
                  <a:pt x="235" y="3"/>
                </a:lnTo>
                <a:lnTo>
                  <a:pt x="236" y="2"/>
                </a:lnTo>
                <a:lnTo>
                  <a:pt x="236" y="2"/>
                </a:lnTo>
                <a:lnTo>
                  <a:pt x="236" y="4"/>
                </a:lnTo>
                <a:lnTo>
                  <a:pt x="237" y="3"/>
                </a:lnTo>
                <a:lnTo>
                  <a:pt x="237" y="4"/>
                </a:lnTo>
                <a:lnTo>
                  <a:pt x="237" y="1"/>
                </a:lnTo>
                <a:lnTo>
                  <a:pt x="239" y="2"/>
                </a:lnTo>
                <a:lnTo>
                  <a:pt x="239" y="1"/>
                </a:lnTo>
                <a:lnTo>
                  <a:pt x="240" y="3"/>
                </a:lnTo>
                <a:lnTo>
                  <a:pt x="240" y="3"/>
                </a:lnTo>
                <a:lnTo>
                  <a:pt x="240" y="3"/>
                </a:lnTo>
                <a:lnTo>
                  <a:pt x="241" y="1"/>
                </a:lnTo>
                <a:lnTo>
                  <a:pt x="241" y="1"/>
                </a:lnTo>
                <a:lnTo>
                  <a:pt x="241" y="2"/>
                </a:lnTo>
                <a:lnTo>
                  <a:pt x="242" y="3"/>
                </a:lnTo>
                <a:lnTo>
                  <a:pt x="242" y="2"/>
                </a:lnTo>
                <a:lnTo>
                  <a:pt x="242" y="3"/>
                </a:lnTo>
                <a:lnTo>
                  <a:pt x="243" y="3"/>
                </a:lnTo>
                <a:lnTo>
                  <a:pt x="243" y="3"/>
                </a:lnTo>
                <a:lnTo>
                  <a:pt x="244" y="2"/>
                </a:lnTo>
                <a:lnTo>
                  <a:pt x="244" y="4"/>
                </a:lnTo>
                <a:lnTo>
                  <a:pt x="244" y="2"/>
                </a:lnTo>
                <a:lnTo>
                  <a:pt x="245" y="1"/>
                </a:lnTo>
                <a:lnTo>
                  <a:pt x="245" y="2"/>
                </a:lnTo>
                <a:lnTo>
                  <a:pt x="245" y="2"/>
                </a:lnTo>
                <a:lnTo>
                  <a:pt x="246" y="3"/>
                </a:lnTo>
                <a:lnTo>
                  <a:pt x="246" y="3"/>
                </a:lnTo>
                <a:lnTo>
                  <a:pt x="246" y="2"/>
                </a:lnTo>
                <a:lnTo>
                  <a:pt x="248" y="4"/>
                </a:lnTo>
                <a:lnTo>
                  <a:pt x="248" y="3"/>
                </a:lnTo>
                <a:lnTo>
                  <a:pt x="249" y="3"/>
                </a:lnTo>
                <a:lnTo>
                  <a:pt x="249" y="3"/>
                </a:lnTo>
                <a:lnTo>
                  <a:pt x="249" y="4"/>
                </a:lnTo>
                <a:lnTo>
                  <a:pt x="250" y="4"/>
                </a:lnTo>
                <a:lnTo>
                  <a:pt x="250" y="3"/>
                </a:lnTo>
                <a:lnTo>
                  <a:pt x="250" y="4"/>
                </a:lnTo>
                <a:lnTo>
                  <a:pt x="251" y="2"/>
                </a:lnTo>
                <a:lnTo>
                  <a:pt x="251" y="3"/>
                </a:lnTo>
                <a:lnTo>
                  <a:pt x="251" y="2"/>
                </a:lnTo>
                <a:lnTo>
                  <a:pt x="252" y="3"/>
                </a:lnTo>
                <a:lnTo>
                  <a:pt x="252" y="3"/>
                </a:lnTo>
                <a:lnTo>
                  <a:pt x="253" y="3"/>
                </a:lnTo>
                <a:lnTo>
                  <a:pt x="253" y="1"/>
                </a:lnTo>
                <a:lnTo>
                  <a:pt x="253" y="2"/>
                </a:lnTo>
                <a:lnTo>
                  <a:pt x="254" y="5"/>
                </a:lnTo>
                <a:lnTo>
                  <a:pt x="254" y="2"/>
                </a:lnTo>
                <a:lnTo>
                  <a:pt x="254" y="2"/>
                </a:lnTo>
                <a:lnTo>
                  <a:pt x="255" y="2"/>
                </a:lnTo>
                <a:lnTo>
                  <a:pt x="255" y="3"/>
                </a:lnTo>
                <a:lnTo>
                  <a:pt x="255" y="2"/>
                </a:lnTo>
                <a:lnTo>
                  <a:pt x="257" y="1"/>
                </a:lnTo>
                <a:lnTo>
                  <a:pt x="257" y="3"/>
                </a:lnTo>
                <a:lnTo>
                  <a:pt x="258" y="2"/>
                </a:lnTo>
                <a:lnTo>
                  <a:pt x="258" y="3"/>
                </a:lnTo>
                <a:lnTo>
                  <a:pt x="258" y="3"/>
                </a:lnTo>
                <a:lnTo>
                  <a:pt x="259" y="3"/>
                </a:lnTo>
                <a:lnTo>
                  <a:pt x="259" y="1"/>
                </a:lnTo>
                <a:lnTo>
                  <a:pt x="259" y="3"/>
                </a:lnTo>
                <a:lnTo>
                  <a:pt x="260" y="4"/>
                </a:lnTo>
                <a:lnTo>
                  <a:pt x="260" y="2"/>
                </a:lnTo>
                <a:lnTo>
                  <a:pt x="260" y="4"/>
                </a:lnTo>
                <a:lnTo>
                  <a:pt x="261" y="3"/>
                </a:lnTo>
                <a:lnTo>
                  <a:pt x="261" y="2"/>
                </a:lnTo>
                <a:lnTo>
                  <a:pt x="262" y="3"/>
                </a:lnTo>
                <a:lnTo>
                  <a:pt x="262" y="3"/>
                </a:lnTo>
                <a:lnTo>
                  <a:pt x="262" y="3"/>
                </a:lnTo>
                <a:lnTo>
                  <a:pt x="263" y="3"/>
                </a:lnTo>
                <a:lnTo>
                  <a:pt x="263" y="4"/>
                </a:lnTo>
                <a:lnTo>
                  <a:pt x="263" y="4"/>
                </a:lnTo>
                <a:lnTo>
                  <a:pt x="264" y="1"/>
                </a:lnTo>
                <a:lnTo>
                  <a:pt x="264" y="2"/>
                </a:lnTo>
                <a:lnTo>
                  <a:pt x="264" y="3"/>
                </a:lnTo>
                <a:lnTo>
                  <a:pt x="266" y="2"/>
                </a:lnTo>
                <a:lnTo>
                  <a:pt x="266" y="1"/>
                </a:lnTo>
                <a:lnTo>
                  <a:pt x="267" y="3"/>
                </a:lnTo>
                <a:lnTo>
                  <a:pt x="267" y="2"/>
                </a:lnTo>
                <a:lnTo>
                  <a:pt x="267" y="2"/>
                </a:lnTo>
                <a:lnTo>
                  <a:pt x="268" y="2"/>
                </a:lnTo>
                <a:lnTo>
                  <a:pt x="268" y="2"/>
                </a:lnTo>
                <a:lnTo>
                  <a:pt x="268" y="2"/>
                </a:lnTo>
                <a:lnTo>
                  <a:pt x="269" y="3"/>
                </a:lnTo>
                <a:lnTo>
                  <a:pt x="269" y="4"/>
                </a:lnTo>
                <a:lnTo>
                  <a:pt x="270" y="1"/>
                </a:lnTo>
                <a:lnTo>
                  <a:pt x="270" y="3"/>
                </a:lnTo>
                <a:lnTo>
                  <a:pt x="270" y="2"/>
                </a:lnTo>
                <a:lnTo>
                  <a:pt x="271" y="3"/>
                </a:lnTo>
                <a:lnTo>
                  <a:pt x="271" y="3"/>
                </a:lnTo>
                <a:lnTo>
                  <a:pt x="271" y="2"/>
                </a:lnTo>
                <a:lnTo>
                  <a:pt x="272" y="2"/>
                </a:lnTo>
                <a:lnTo>
                  <a:pt x="272" y="3"/>
                </a:lnTo>
                <a:lnTo>
                  <a:pt x="272" y="2"/>
                </a:lnTo>
                <a:lnTo>
                  <a:pt x="273" y="3"/>
                </a:lnTo>
                <a:lnTo>
                  <a:pt x="273" y="3"/>
                </a:lnTo>
                <a:lnTo>
                  <a:pt x="275" y="3"/>
                </a:lnTo>
                <a:lnTo>
                  <a:pt x="275" y="3"/>
                </a:lnTo>
                <a:lnTo>
                  <a:pt x="275" y="3"/>
                </a:lnTo>
                <a:lnTo>
                  <a:pt x="276" y="2"/>
                </a:lnTo>
                <a:lnTo>
                  <a:pt x="276" y="3"/>
                </a:lnTo>
                <a:lnTo>
                  <a:pt x="276" y="2"/>
                </a:lnTo>
                <a:lnTo>
                  <a:pt x="277" y="4"/>
                </a:lnTo>
                <a:lnTo>
                  <a:pt x="277" y="2"/>
                </a:lnTo>
                <a:lnTo>
                  <a:pt x="277" y="2"/>
                </a:lnTo>
                <a:lnTo>
                  <a:pt x="278" y="4"/>
                </a:lnTo>
                <a:lnTo>
                  <a:pt x="278" y="3"/>
                </a:lnTo>
                <a:lnTo>
                  <a:pt x="279" y="3"/>
                </a:lnTo>
                <a:lnTo>
                  <a:pt x="279" y="2"/>
                </a:lnTo>
                <a:lnTo>
                  <a:pt x="279" y="3"/>
                </a:lnTo>
                <a:lnTo>
                  <a:pt x="280" y="3"/>
                </a:lnTo>
                <a:lnTo>
                  <a:pt x="280" y="4"/>
                </a:lnTo>
                <a:lnTo>
                  <a:pt x="280" y="4"/>
                </a:lnTo>
                <a:lnTo>
                  <a:pt x="281" y="2"/>
                </a:lnTo>
                <a:lnTo>
                  <a:pt x="281" y="2"/>
                </a:lnTo>
                <a:lnTo>
                  <a:pt x="281" y="3"/>
                </a:lnTo>
                <a:lnTo>
                  <a:pt x="282" y="3"/>
                </a:lnTo>
                <a:lnTo>
                  <a:pt x="282" y="2"/>
                </a:lnTo>
                <a:lnTo>
                  <a:pt x="284" y="2"/>
                </a:lnTo>
                <a:lnTo>
                  <a:pt x="284" y="2"/>
                </a:lnTo>
                <a:lnTo>
                  <a:pt x="284" y="1"/>
                </a:lnTo>
                <a:lnTo>
                  <a:pt x="285" y="3"/>
                </a:lnTo>
                <a:lnTo>
                  <a:pt x="285" y="4"/>
                </a:lnTo>
                <a:lnTo>
                  <a:pt x="285" y="3"/>
                </a:lnTo>
                <a:lnTo>
                  <a:pt x="286" y="1"/>
                </a:lnTo>
                <a:lnTo>
                  <a:pt x="286" y="2"/>
                </a:lnTo>
                <a:lnTo>
                  <a:pt x="286" y="3"/>
                </a:lnTo>
                <a:lnTo>
                  <a:pt x="287" y="4"/>
                </a:lnTo>
                <a:lnTo>
                  <a:pt x="287" y="2"/>
                </a:lnTo>
                <a:lnTo>
                  <a:pt x="288" y="2"/>
                </a:lnTo>
                <a:lnTo>
                  <a:pt x="288" y="3"/>
                </a:lnTo>
                <a:lnTo>
                  <a:pt x="288" y="2"/>
                </a:lnTo>
                <a:lnTo>
                  <a:pt x="289" y="3"/>
                </a:lnTo>
                <a:lnTo>
                  <a:pt x="289" y="1"/>
                </a:lnTo>
                <a:lnTo>
                  <a:pt x="289" y="1"/>
                </a:lnTo>
                <a:lnTo>
                  <a:pt x="290" y="2"/>
                </a:lnTo>
                <a:lnTo>
                  <a:pt x="290" y="1"/>
                </a:lnTo>
                <a:lnTo>
                  <a:pt x="290" y="1"/>
                </a:lnTo>
                <a:lnTo>
                  <a:pt x="291" y="1"/>
                </a:lnTo>
                <a:lnTo>
                  <a:pt x="291" y="1"/>
                </a:lnTo>
                <a:lnTo>
                  <a:pt x="293" y="3"/>
                </a:lnTo>
                <a:lnTo>
                  <a:pt x="293" y="2"/>
                </a:lnTo>
                <a:lnTo>
                  <a:pt x="293" y="1"/>
                </a:lnTo>
                <a:lnTo>
                  <a:pt x="294" y="1"/>
                </a:lnTo>
                <a:lnTo>
                  <a:pt x="294" y="2"/>
                </a:lnTo>
                <a:lnTo>
                  <a:pt x="294" y="4"/>
                </a:lnTo>
                <a:lnTo>
                  <a:pt x="295" y="2"/>
                </a:lnTo>
                <a:lnTo>
                  <a:pt x="295" y="2"/>
                </a:lnTo>
                <a:lnTo>
                  <a:pt x="295" y="3"/>
                </a:lnTo>
                <a:lnTo>
                  <a:pt x="296" y="2"/>
                </a:lnTo>
                <a:lnTo>
                  <a:pt x="296" y="3"/>
                </a:lnTo>
                <a:lnTo>
                  <a:pt x="297" y="4"/>
                </a:lnTo>
                <a:lnTo>
                  <a:pt x="297" y="2"/>
                </a:lnTo>
                <a:lnTo>
                  <a:pt x="297" y="2"/>
                </a:lnTo>
                <a:lnTo>
                  <a:pt x="298" y="2"/>
                </a:lnTo>
                <a:lnTo>
                  <a:pt x="298" y="3"/>
                </a:lnTo>
                <a:lnTo>
                  <a:pt x="298" y="3"/>
                </a:lnTo>
                <a:lnTo>
                  <a:pt x="299" y="3"/>
                </a:lnTo>
                <a:lnTo>
                  <a:pt x="299" y="2"/>
                </a:lnTo>
                <a:lnTo>
                  <a:pt x="299" y="2"/>
                </a:lnTo>
                <a:lnTo>
                  <a:pt x="300" y="4"/>
                </a:lnTo>
                <a:lnTo>
                  <a:pt x="300" y="3"/>
                </a:lnTo>
                <a:lnTo>
                  <a:pt x="302" y="3"/>
                </a:lnTo>
                <a:lnTo>
                  <a:pt x="302" y="3"/>
                </a:lnTo>
                <a:lnTo>
                  <a:pt x="302" y="3"/>
                </a:lnTo>
                <a:lnTo>
                  <a:pt x="303" y="4"/>
                </a:lnTo>
                <a:lnTo>
                  <a:pt x="303" y="3"/>
                </a:lnTo>
                <a:lnTo>
                  <a:pt x="303" y="3"/>
                </a:lnTo>
                <a:lnTo>
                  <a:pt x="304" y="2"/>
                </a:lnTo>
                <a:lnTo>
                  <a:pt x="304" y="3"/>
                </a:lnTo>
                <a:lnTo>
                  <a:pt x="304" y="3"/>
                </a:lnTo>
                <a:lnTo>
                  <a:pt x="305" y="2"/>
                </a:lnTo>
                <a:lnTo>
                  <a:pt x="305" y="1"/>
                </a:lnTo>
                <a:lnTo>
                  <a:pt x="306" y="3"/>
                </a:lnTo>
                <a:lnTo>
                  <a:pt x="306" y="3"/>
                </a:lnTo>
                <a:lnTo>
                  <a:pt x="306" y="2"/>
                </a:lnTo>
                <a:lnTo>
                  <a:pt x="307" y="4"/>
                </a:lnTo>
                <a:lnTo>
                  <a:pt x="307" y="2"/>
                </a:lnTo>
                <a:lnTo>
                  <a:pt x="307" y="1"/>
                </a:lnTo>
                <a:lnTo>
                  <a:pt x="308" y="3"/>
                </a:lnTo>
                <a:lnTo>
                  <a:pt x="308" y="2"/>
                </a:lnTo>
                <a:lnTo>
                  <a:pt x="308" y="3"/>
                </a:lnTo>
                <a:lnTo>
                  <a:pt x="309" y="2"/>
                </a:lnTo>
                <a:lnTo>
                  <a:pt x="309" y="3"/>
                </a:lnTo>
                <a:lnTo>
                  <a:pt x="311" y="1"/>
                </a:lnTo>
                <a:lnTo>
                  <a:pt x="311" y="2"/>
                </a:lnTo>
                <a:lnTo>
                  <a:pt x="311" y="3"/>
                </a:lnTo>
                <a:lnTo>
                  <a:pt x="312" y="3"/>
                </a:lnTo>
                <a:lnTo>
                  <a:pt x="312" y="2"/>
                </a:lnTo>
                <a:lnTo>
                  <a:pt x="312" y="4"/>
                </a:lnTo>
                <a:lnTo>
                  <a:pt x="313" y="4"/>
                </a:lnTo>
                <a:lnTo>
                  <a:pt x="313" y="2"/>
                </a:lnTo>
                <a:lnTo>
                  <a:pt x="314" y="2"/>
                </a:lnTo>
                <a:lnTo>
                  <a:pt x="314" y="2"/>
                </a:lnTo>
                <a:lnTo>
                  <a:pt x="314" y="4"/>
                </a:lnTo>
                <a:lnTo>
                  <a:pt x="315" y="3"/>
                </a:lnTo>
                <a:lnTo>
                  <a:pt x="315" y="2"/>
                </a:lnTo>
                <a:lnTo>
                  <a:pt x="315" y="1"/>
                </a:lnTo>
                <a:lnTo>
                  <a:pt x="316" y="3"/>
                </a:lnTo>
                <a:lnTo>
                  <a:pt x="316" y="2"/>
                </a:lnTo>
                <a:lnTo>
                  <a:pt x="316" y="3"/>
                </a:lnTo>
                <a:lnTo>
                  <a:pt x="317" y="4"/>
                </a:lnTo>
                <a:lnTo>
                  <a:pt x="317" y="2"/>
                </a:lnTo>
                <a:lnTo>
                  <a:pt x="318" y="2"/>
                </a:lnTo>
                <a:lnTo>
                  <a:pt x="318" y="2"/>
                </a:lnTo>
                <a:lnTo>
                  <a:pt x="318" y="4"/>
                </a:lnTo>
                <a:lnTo>
                  <a:pt x="320" y="1"/>
                </a:lnTo>
                <a:lnTo>
                  <a:pt x="320" y="4"/>
                </a:lnTo>
                <a:lnTo>
                  <a:pt x="320" y="3"/>
                </a:lnTo>
                <a:lnTo>
                  <a:pt x="321" y="3"/>
                </a:lnTo>
                <a:lnTo>
                  <a:pt x="321" y="3"/>
                </a:lnTo>
                <a:lnTo>
                  <a:pt x="321" y="4"/>
                </a:lnTo>
                <a:lnTo>
                  <a:pt x="322" y="2"/>
                </a:lnTo>
                <a:lnTo>
                  <a:pt x="322" y="4"/>
                </a:lnTo>
                <a:lnTo>
                  <a:pt x="323" y="1"/>
                </a:lnTo>
                <a:lnTo>
                  <a:pt x="323" y="3"/>
                </a:lnTo>
                <a:lnTo>
                  <a:pt x="323" y="2"/>
                </a:lnTo>
                <a:lnTo>
                  <a:pt x="324" y="2"/>
                </a:lnTo>
                <a:lnTo>
                  <a:pt x="324" y="2"/>
                </a:lnTo>
                <a:lnTo>
                  <a:pt x="324" y="3"/>
                </a:lnTo>
                <a:lnTo>
                  <a:pt x="325" y="2"/>
                </a:lnTo>
                <a:lnTo>
                  <a:pt x="325" y="1"/>
                </a:lnTo>
                <a:lnTo>
                  <a:pt x="325" y="2"/>
                </a:lnTo>
                <a:lnTo>
                  <a:pt x="326" y="3"/>
                </a:lnTo>
                <a:lnTo>
                  <a:pt x="326" y="2"/>
                </a:lnTo>
                <a:lnTo>
                  <a:pt x="327" y="1"/>
                </a:lnTo>
                <a:lnTo>
                  <a:pt x="327" y="1"/>
                </a:lnTo>
                <a:lnTo>
                  <a:pt x="327" y="2"/>
                </a:lnTo>
                <a:lnTo>
                  <a:pt x="329" y="2"/>
                </a:lnTo>
                <a:lnTo>
                  <a:pt x="329" y="2"/>
                </a:lnTo>
                <a:lnTo>
                  <a:pt x="329" y="3"/>
                </a:lnTo>
                <a:lnTo>
                  <a:pt x="330" y="1"/>
                </a:lnTo>
                <a:lnTo>
                  <a:pt x="330" y="1"/>
                </a:lnTo>
                <a:lnTo>
                  <a:pt x="330" y="2"/>
                </a:lnTo>
                <a:lnTo>
                  <a:pt x="331" y="2"/>
                </a:lnTo>
                <a:lnTo>
                  <a:pt x="331" y="1"/>
                </a:lnTo>
                <a:lnTo>
                  <a:pt x="332" y="1"/>
                </a:lnTo>
                <a:lnTo>
                  <a:pt x="332" y="3"/>
                </a:lnTo>
                <a:lnTo>
                  <a:pt x="332" y="4"/>
                </a:lnTo>
                <a:lnTo>
                  <a:pt x="333" y="3"/>
                </a:lnTo>
                <a:lnTo>
                  <a:pt x="333" y="3"/>
                </a:lnTo>
                <a:lnTo>
                  <a:pt x="333" y="2"/>
                </a:lnTo>
                <a:lnTo>
                  <a:pt x="334" y="2"/>
                </a:lnTo>
                <a:lnTo>
                  <a:pt x="334" y="2"/>
                </a:lnTo>
                <a:lnTo>
                  <a:pt x="334" y="3"/>
                </a:lnTo>
                <a:lnTo>
                  <a:pt x="335" y="2"/>
                </a:lnTo>
                <a:lnTo>
                  <a:pt x="335" y="1"/>
                </a:lnTo>
                <a:lnTo>
                  <a:pt x="336" y="2"/>
                </a:lnTo>
                <a:lnTo>
                  <a:pt x="336" y="2"/>
                </a:lnTo>
                <a:lnTo>
                  <a:pt x="336" y="3"/>
                </a:lnTo>
                <a:lnTo>
                  <a:pt x="338" y="2"/>
                </a:lnTo>
                <a:lnTo>
                  <a:pt x="338" y="2"/>
                </a:lnTo>
                <a:lnTo>
                  <a:pt x="338" y="3"/>
                </a:lnTo>
                <a:lnTo>
                  <a:pt x="339" y="2"/>
                </a:lnTo>
                <a:lnTo>
                  <a:pt x="339" y="3"/>
                </a:lnTo>
                <a:lnTo>
                  <a:pt x="339" y="4"/>
                </a:lnTo>
                <a:lnTo>
                  <a:pt x="340" y="4"/>
                </a:lnTo>
                <a:lnTo>
                  <a:pt x="340" y="3"/>
                </a:lnTo>
                <a:lnTo>
                  <a:pt x="341" y="4"/>
                </a:lnTo>
                <a:lnTo>
                  <a:pt x="341" y="3"/>
                </a:lnTo>
                <a:lnTo>
                  <a:pt x="341" y="3"/>
                </a:lnTo>
                <a:lnTo>
                  <a:pt x="342" y="3"/>
                </a:lnTo>
                <a:lnTo>
                  <a:pt x="342" y="3"/>
                </a:lnTo>
                <a:lnTo>
                  <a:pt x="342" y="3"/>
                </a:lnTo>
                <a:lnTo>
                  <a:pt x="343" y="2"/>
                </a:lnTo>
                <a:lnTo>
                  <a:pt x="343" y="3"/>
                </a:lnTo>
                <a:lnTo>
                  <a:pt x="343" y="2"/>
                </a:lnTo>
                <a:lnTo>
                  <a:pt x="344" y="2"/>
                </a:lnTo>
                <a:lnTo>
                  <a:pt x="344" y="2"/>
                </a:lnTo>
                <a:lnTo>
                  <a:pt x="345" y="2"/>
                </a:lnTo>
                <a:lnTo>
                  <a:pt x="345" y="4"/>
                </a:lnTo>
                <a:lnTo>
                  <a:pt x="345" y="3"/>
                </a:lnTo>
                <a:lnTo>
                  <a:pt x="347" y="3"/>
                </a:lnTo>
                <a:lnTo>
                  <a:pt x="347" y="2"/>
                </a:lnTo>
                <a:lnTo>
                  <a:pt x="347" y="2"/>
                </a:lnTo>
                <a:lnTo>
                  <a:pt x="348" y="2"/>
                </a:lnTo>
                <a:lnTo>
                  <a:pt x="348" y="3"/>
                </a:lnTo>
                <a:lnTo>
                  <a:pt x="348" y="3"/>
                </a:lnTo>
                <a:lnTo>
                  <a:pt x="349" y="2"/>
                </a:lnTo>
                <a:lnTo>
                  <a:pt x="349" y="3"/>
                </a:lnTo>
                <a:lnTo>
                  <a:pt x="350" y="4"/>
                </a:lnTo>
                <a:lnTo>
                  <a:pt x="350" y="4"/>
                </a:lnTo>
                <a:lnTo>
                  <a:pt x="350" y="3"/>
                </a:lnTo>
                <a:lnTo>
                  <a:pt x="351" y="1"/>
                </a:lnTo>
                <a:lnTo>
                  <a:pt x="351" y="3"/>
                </a:lnTo>
                <a:lnTo>
                  <a:pt x="351" y="2"/>
                </a:lnTo>
                <a:lnTo>
                  <a:pt x="352" y="3"/>
                </a:lnTo>
                <a:lnTo>
                  <a:pt x="352" y="3"/>
                </a:lnTo>
                <a:lnTo>
                  <a:pt x="352" y="2"/>
                </a:lnTo>
                <a:lnTo>
                  <a:pt x="353" y="2"/>
                </a:lnTo>
                <a:lnTo>
                  <a:pt x="353" y="3"/>
                </a:lnTo>
                <a:lnTo>
                  <a:pt x="354" y="2"/>
                </a:lnTo>
                <a:lnTo>
                  <a:pt x="354" y="2"/>
                </a:lnTo>
                <a:lnTo>
                  <a:pt x="354" y="3"/>
                </a:lnTo>
                <a:lnTo>
                  <a:pt x="356" y="2"/>
                </a:lnTo>
                <a:lnTo>
                  <a:pt x="356" y="2"/>
                </a:lnTo>
                <a:lnTo>
                  <a:pt x="356" y="3"/>
                </a:lnTo>
                <a:lnTo>
                  <a:pt x="357" y="3"/>
                </a:lnTo>
                <a:lnTo>
                  <a:pt x="357" y="3"/>
                </a:lnTo>
                <a:lnTo>
                  <a:pt x="358" y="2"/>
                </a:lnTo>
                <a:lnTo>
                  <a:pt x="358" y="3"/>
                </a:lnTo>
                <a:lnTo>
                  <a:pt x="358" y="3"/>
                </a:lnTo>
                <a:lnTo>
                  <a:pt x="359" y="4"/>
                </a:lnTo>
                <a:lnTo>
                  <a:pt x="359" y="4"/>
                </a:lnTo>
                <a:lnTo>
                  <a:pt x="359" y="3"/>
                </a:lnTo>
                <a:lnTo>
                  <a:pt x="360" y="3"/>
                </a:lnTo>
                <a:lnTo>
                  <a:pt x="360" y="4"/>
                </a:lnTo>
                <a:lnTo>
                  <a:pt x="360" y="2"/>
                </a:lnTo>
                <a:lnTo>
                  <a:pt x="361" y="2"/>
                </a:lnTo>
                <a:lnTo>
                  <a:pt x="361" y="3"/>
                </a:lnTo>
                <a:lnTo>
                  <a:pt x="362" y="4"/>
                </a:lnTo>
                <a:lnTo>
                  <a:pt x="362" y="4"/>
                </a:lnTo>
                <a:lnTo>
                  <a:pt x="362" y="3"/>
                </a:lnTo>
                <a:lnTo>
                  <a:pt x="363" y="2"/>
                </a:lnTo>
                <a:lnTo>
                  <a:pt x="363" y="3"/>
                </a:lnTo>
                <a:lnTo>
                  <a:pt x="363" y="3"/>
                </a:lnTo>
                <a:lnTo>
                  <a:pt x="365" y="2"/>
                </a:lnTo>
                <a:lnTo>
                  <a:pt x="365" y="2"/>
                </a:lnTo>
                <a:lnTo>
                  <a:pt x="365" y="1"/>
                </a:lnTo>
                <a:lnTo>
                  <a:pt x="366" y="2"/>
                </a:lnTo>
                <a:lnTo>
                  <a:pt x="366" y="4"/>
                </a:lnTo>
                <a:lnTo>
                  <a:pt x="367" y="3"/>
                </a:lnTo>
                <a:lnTo>
                  <a:pt x="367" y="2"/>
                </a:lnTo>
                <a:lnTo>
                  <a:pt x="367" y="3"/>
                </a:lnTo>
                <a:lnTo>
                  <a:pt x="368" y="4"/>
                </a:lnTo>
                <a:lnTo>
                  <a:pt x="368" y="2"/>
                </a:lnTo>
                <a:lnTo>
                  <a:pt x="368" y="3"/>
                </a:lnTo>
                <a:lnTo>
                  <a:pt x="369" y="1"/>
                </a:lnTo>
                <a:lnTo>
                  <a:pt x="369" y="3"/>
                </a:lnTo>
                <a:lnTo>
                  <a:pt x="369" y="2"/>
                </a:lnTo>
                <a:lnTo>
                  <a:pt x="370" y="3"/>
                </a:lnTo>
                <a:lnTo>
                  <a:pt x="370" y="3"/>
                </a:lnTo>
                <a:lnTo>
                  <a:pt x="371" y="4"/>
                </a:lnTo>
                <a:lnTo>
                  <a:pt x="371" y="4"/>
                </a:lnTo>
                <a:lnTo>
                  <a:pt x="371" y="4"/>
                </a:lnTo>
                <a:lnTo>
                  <a:pt x="372" y="2"/>
                </a:lnTo>
                <a:lnTo>
                  <a:pt x="372" y="3"/>
                </a:lnTo>
                <a:lnTo>
                  <a:pt x="372" y="1"/>
                </a:lnTo>
                <a:lnTo>
                  <a:pt x="374" y="3"/>
                </a:lnTo>
                <a:lnTo>
                  <a:pt x="374" y="1"/>
                </a:lnTo>
                <a:lnTo>
                  <a:pt x="374" y="3"/>
                </a:lnTo>
                <a:lnTo>
                  <a:pt x="375" y="2"/>
                </a:lnTo>
                <a:lnTo>
                  <a:pt x="375" y="3"/>
                </a:lnTo>
                <a:lnTo>
                  <a:pt x="376" y="3"/>
                </a:lnTo>
                <a:lnTo>
                  <a:pt x="376" y="3"/>
                </a:lnTo>
                <a:lnTo>
                  <a:pt x="376" y="2"/>
                </a:lnTo>
                <a:lnTo>
                  <a:pt x="377" y="4"/>
                </a:lnTo>
                <a:lnTo>
                  <a:pt x="377" y="4"/>
                </a:lnTo>
                <a:lnTo>
                  <a:pt x="377" y="4"/>
                </a:lnTo>
                <a:lnTo>
                  <a:pt x="378" y="4"/>
                </a:lnTo>
                <a:lnTo>
                  <a:pt x="378" y="3"/>
                </a:lnTo>
                <a:lnTo>
                  <a:pt x="378" y="4"/>
                </a:lnTo>
                <a:lnTo>
                  <a:pt x="379" y="3"/>
                </a:lnTo>
                <a:lnTo>
                  <a:pt x="379" y="1"/>
                </a:lnTo>
                <a:lnTo>
                  <a:pt x="380" y="2"/>
                </a:lnTo>
                <a:lnTo>
                  <a:pt x="380" y="2"/>
                </a:lnTo>
                <a:lnTo>
                  <a:pt x="380" y="2"/>
                </a:lnTo>
                <a:lnTo>
                  <a:pt x="381" y="2"/>
                </a:lnTo>
                <a:lnTo>
                  <a:pt x="381" y="4"/>
                </a:lnTo>
                <a:lnTo>
                  <a:pt x="381" y="2"/>
                </a:lnTo>
                <a:lnTo>
                  <a:pt x="383" y="3"/>
                </a:lnTo>
                <a:lnTo>
                  <a:pt x="383" y="2"/>
                </a:lnTo>
                <a:lnTo>
                  <a:pt x="383" y="4"/>
                </a:lnTo>
                <a:lnTo>
                  <a:pt x="384" y="3"/>
                </a:lnTo>
                <a:lnTo>
                  <a:pt x="384" y="2"/>
                </a:lnTo>
                <a:lnTo>
                  <a:pt x="385" y="3"/>
                </a:lnTo>
                <a:lnTo>
                  <a:pt x="385" y="4"/>
                </a:lnTo>
                <a:lnTo>
                  <a:pt x="385" y="3"/>
                </a:lnTo>
                <a:lnTo>
                  <a:pt x="386" y="3"/>
                </a:lnTo>
                <a:lnTo>
                  <a:pt x="386" y="2"/>
                </a:lnTo>
                <a:lnTo>
                  <a:pt x="386" y="1"/>
                </a:lnTo>
                <a:lnTo>
                  <a:pt x="387" y="3"/>
                </a:lnTo>
                <a:lnTo>
                  <a:pt x="387" y="2"/>
                </a:lnTo>
                <a:lnTo>
                  <a:pt x="387" y="3"/>
                </a:lnTo>
                <a:lnTo>
                  <a:pt x="388" y="3"/>
                </a:lnTo>
                <a:lnTo>
                  <a:pt x="388" y="4"/>
                </a:lnTo>
                <a:lnTo>
                  <a:pt x="389" y="1"/>
                </a:lnTo>
                <a:lnTo>
                  <a:pt x="389" y="3"/>
                </a:lnTo>
                <a:lnTo>
                  <a:pt x="389" y="2"/>
                </a:lnTo>
                <a:lnTo>
                  <a:pt x="390" y="2"/>
                </a:lnTo>
                <a:lnTo>
                  <a:pt x="390" y="4"/>
                </a:lnTo>
                <a:lnTo>
                  <a:pt x="390" y="3"/>
                </a:lnTo>
                <a:lnTo>
                  <a:pt x="392" y="2"/>
                </a:lnTo>
                <a:lnTo>
                  <a:pt x="392" y="2"/>
                </a:lnTo>
                <a:lnTo>
                  <a:pt x="392" y="2"/>
                </a:lnTo>
                <a:lnTo>
                  <a:pt x="393" y="4"/>
                </a:lnTo>
                <a:lnTo>
                  <a:pt x="393" y="1"/>
                </a:lnTo>
                <a:lnTo>
                  <a:pt x="394" y="2"/>
                </a:lnTo>
                <a:lnTo>
                  <a:pt x="394" y="3"/>
                </a:lnTo>
                <a:lnTo>
                  <a:pt x="394" y="2"/>
                </a:lnTo>
                <a:lnTo>
                  <a:pt x="395" y="2"/>
                </a:lnTo>
                <a:lnTo>
                  <a:pt x="395" y="4"/>
                </a:lnTo>
                <a:lnTo>
                  <a:pt x="395" y="2"/>
                </a:lnTo>
                <a:lnTo>
                  <a:pt x="396" y="3"/>
                </a:lnTo>
                <a:lnTo>
                  <a:pt x="396" y="4"/>
                </a:lnTo>
                <a:lnTo>
                  <a:pt x="396" y="4"/>
                </a:lnTo>
                <a:lnTo>
                  <a:pt x="397" y="1"/>
                </a:lnTo>
                <a:lnTo>
                  <a:pt x="397" y="2"/>
                </a:lnTo>
                <a:lnTo>
                  <a:pt x="398" y="2"/>
                </a:lnTo>
                <a:lnTo>
                  <a:pt x="398" y="2"/>
                </a:lnTo>
                <a:lnTo>
                  <a:pt x="398" y="3"/>
                </a:lnTo>
                <a:lnTo>
                  <a:pt x="399" y="4"/>
                </a:lnTo>
                <a:lnTo>
                  <a:pt x="399" y="3"/>
                </a:lnTo>
                <a:lnTo>
                  <a:pt x="399" y="1"/>
                </a:lnTo>
                <a:lnTo>
                  <a:pt x="401" y="3"/>
                </a:lnTo>
                <a:lnTo>
                  <a:pt x="401" y="3"/>
                </a:lnTo>
                <a:lnTo>
                  <a:pt x="402" y="2"/>
                </a:lnTo>
                <a:lnTo>
                  <a:pt x="402" y="3"/>
                </a:lnTo>
                <a:lnTo>
                  <a:pt x="402" y="3"/>
                </a:lnTo>
                <a:lnTo>
                  <a:pt x="403" y="2"/>
                </a:lnTo>
                <a:lnTo>
                  <a:pt x="403" y="3"/>
                </a:lnTo>
                <a:lnTo>
                  <a:pt x="403" y="2"/>
                </a:lnTo>
                <a:lnTo>
                  <a:pt x="404" y="2"/>
                </a:lnTo>
                <a:lnTo>
                  <a:pt x="404" y="4"/>
                </a:lnTo>
                <a:lnTo>
                  <a:pt x="404" y="4"/>
                </a:lnTo>
                <a:lnTo>
                  <a:pt x="405" y="2"/>
                </a:lnTo>
                <a:lnTo>
                  <a:pt x="405" y="2"/>
                </a:lnTo>
                <a:lnTo>
                  <a:pt x="406" y="4"/>
                </a:lnTo>
                <a:lnTo>
                  <a:pt x="406" y="3"/>
                </a:lnTo>
                <a:lnTo>
                  <a:pt x="406" y="4"/>
                </a:lnTo>
                <a:lnTo>
                  <a:pt x="407" y="1"/>
                </a:lnTo>
                <a:lnTo>
                  <a:pt x="407" y="3"/>
                </a:lnTo>
                <a:lnTo>
                  <a:pt x="407" y="3"/>
                </a:lnTo>
                <a:lnTo>
                  <a:pt x="408" y="2"/>
                </a:lnTo>
                <a:lnTo>
                  <a:pt x="408" y="4"/>
                </a:lnTo>
                <a:lnTo>
                  <a:pt x="408" y="4"/>
                </a:lnTo>
                <a:lnTo>
                  <a:pt x="410" y="3"/>
                </a:lnTo>
                <a:lnTo>
                  <a:pt x="410" y="3"/>
                </a:lnTo>
                <a:lnTo>
                  <a:pt x="411" y="1"/>
                </a:lnTo>
                <a:lnTo>
                  <a:pt x="411" y="4"/>
                </a:lnTo>
                <a:lnTo>
                  <a:pt x="411" y="4"/>
                </a:lnTo>
                <a:lnTo>
                  <a:pt x="412" y="4"/>
                </a:lnTo>
                <a:lnTo>
                  <a:pt x="412" y="4"/>
                </a:lnTo>
                <a:lnTo>
                  <a:pt x="412" y="3"/>
                </a:lnTo>
                <a:lnTo>
                  <a:pt x="413" y="3"/>
                </a:lnTo>
                <a:lnTo>
                  <a:pt x="413" y="2"/>
                </a:lnTo>
                <a:lnTo>
                  <a:pt x="413" y="2"/>
                </a:lnTo>
                <a:lnTo>
                  <a:pt x="414" y="4"/>
                </a:lnTo>
                <a:lnTo>
                  <a:pt x="414" y="4"/>
                </a:lnTo>
                <a:lnTo>
                  <a:pt x="415" y="4"/>
                </a:lnTo>
                <a:lnTo>
                  <a:pt x="415" y="3"/>
                </a:lnTo>
                <a:lnTo>
                  <a:pt x="415" y="4"/>
                </a:lnTo>
                <a:lnTo>
                  <a:pt x="416" y="3"/>
                </a:lnTo>
                <a:lnTo>
                  <a:pt x="416" y="4"/>
                </a:lnTo>
                <a:lnTo>
                  <a:pt x="416" y="3"/>
                </a:lnTo>
                <a:lnTo>
                  <a:pt x="417" y="3"/>
                </a:lnTo>
                <a:lnTo>
                  <a:pt x="417" y="4"/>
                </a:lnTo>
                <a:lnTo>
                  <a:pt x="417" y="1"/>
                </a:lnTo>
                <a:lnTo>
                  <a:pt x="419" y="4"/>
                </a:lnTo>
                <a:lnTo>
                  <a:pt x="419" y="3"/>
                </a:lnTo>
                <a:lnTo>
                  <a:pt x="420" y="2"/>
                </a:lnTo>
                <a:lnTo>
                  <a:pt x="420" y="2"/>
                </a:lnTo>
                <a:lnTo>
                  <a:pt x="420" y="3"/>
                </a:lnTo>
                <a:lnTo>
                  <a:pt x="421" y="3"/>
                </a:lnTo>
                <a:lnTo>
                  <a:pt x="421" y="3"/>
                </a:lnTo>
                <a:lnTo>
                  <a:pt x="421" y="3"/>
                </a:lnTo>
                <a:lnTo>
                  <a:pt x="422" y="3"/>
                </a:lnTo>
                <a:lnTo>
                  <a:pt x="422" y="3"/>
                </a:lnTo>
                <a:lnTo>
                  <a:pt x="422" y="2"/>
                </a:lnTo>
                <a:lnTo>
                  <a:pt x="423" y="3"/>
                </a:lnTo>
                <a:lnTo>
                  <a:pt x="423" y="4"/>
                </a:lnTo>
                <a:lnTo>
                  <a:pt x="424" y="2"/>
                </a:lnTo>
                <a:lnTo>
                  <a:pt x="424" y="3"/>
                </a:lnTo>
                <a:lnTo>
                  <a:pt x="424" y="4"/>
                </a:lnTo>
                <a:lnTo>
                  <a:pt x="425" y="2"/>
                </a:lnTo>
                <a:lnTo>
                  <a:pt x="425" y="4"/>
                </a:lnTo>
                <a:lnTo>
                  <a:pt x="425" y="2"/>
                </a:lnTo>
                <a:lnTo>
                  <a:pt x="426" y="2"/>
                </a:lnTo>
                <a:lnTo>
                  <a:pt x="426" y="2"/>
                </a:lnTo>
                <a:lnTo>
                  <a:pt x="426" y="2"/>
                </a:lnTo>
                <a:lnTo>
                  <a:pt x="427" y="2"/>
                </a:lnTo>
                <a:lnTo>
                  <a:pt x="427" y="4"/>
                </a:lnTo>
                <a:lnTo>
                  <a:pt x="429" y="2"/>
                </a:lnTo>
                <a:lnTo>
                  <a:pt x="429" y="4"/>
                </a:lnTo>
                <a:lnTo>
                  <a:pt x="429" y="2"/>
                </a:lnTo>
                <a:lnTo>
                  <a:pt x="430" y="3"/>
                </a:lnTo>
                <a:lnTo>
                  <a:pt x="430" y="2"/>
                </a:lnTo>
                <a:lnTo>
                  <a:pt x="430" y="3"/>
                </a:lnTo>
                <a:lnTo>
                  <a:pt x="431" y="3"/>
                </a:lnTo>
                <a:lnTo>
                  <a:pt x="431" y="2"/>
                </a:lnTo>
                <a:lnTo>
                  <a:pt x="431" y="2"/>
                </a:lnTo>
                <a:lnTo>
                  <a:pt x="432" y="4"/>
                </a:lnTo>
                <a:lnTo>
                  <a:pt x="432" y="3"/>
                </a:lnTo>
                <a:lnTo>
                  <a:pt x="433" y="4"/>
                </a:lnTo>
                <a:lnTo>
                  <a:pt x="433" y="4"/>
                </a:lnTo>
                <a:lnTo>
                  <a:pt x="433" y="2"/>
                </a:lnTo>
                <a:lnTo>
                  <a:pt x="434" y="3"/>
                </a:lnTo>
                <a:lnTo>
                  <a:pt x="434" y="4"/>
                </a:lnTo>
                <a:lnTo>
                  <a:pt x="434" y="4"/>
                </a:lnTo>
                <a:lnTo>
                  <a:pt x="435" y="2"/>
                </a:lnTo>
                <a:lnTo>
                  <a:pt x="435" y="2"/>
                </a:lnTo>
                <a:lnTo>
                  <a:pt x="435" y="2"/>
                </a:lnTo>
                <a:lnTo>
                  <a:pt x="436" y="2"/>
                </a:lnTo>
                <a:lnTo>
                  <a:pt x="436" y="3"/>
                </a:lnTo>
                <a:lnTo>
                  <a:pt x="438" y="4"/>
                </a:lnTo>
                <a:lnTo>
                  <a:pt x="438" y="3"/>
                </a:lnTo>
                <a:lnTo>
                  <a:pt x="438" y="4"/>
                </a:lnTo>
                <a:lnTo>
                  <a:pt x="439" y="2"/>
                </a:lnTo>
                <a:lnTo>
                  <a:pt x="439" y="3"/>
                </a:lnTo>
                <a:lnTo>
                  <a:pt x="439" y="3"/>
                </a:lnTo>
                <a:lnTo>
                  <a:pt x="440" y="3"/>
                </a:lnTo>
                <a:lnTo>
                  <a:pt x="440" y="1"/>
                </a:lnTo>
                <a:lnTo>
                  <a:pt x="440" y="1"/>
                </a:lnTo>
                <a:lnTo>
                  <a:pt x="441" y="2"/>
                </a:lnTo>
                <a:lnTo>
                  <a:pt x="441" y="3"/>
                </a:lnTo>
                <a:lnTo>
                  <a:pt x="442" y="2"/>
                </a:lnTo>
                <a:lnTo>
                  <a:pt x="442" y="2"/>
                </a:lnTo>
                <a:lnTo>
                  <a:pt x="442" y="4"/>
                </a:lnTo>
                <a:lnTo>
                  <a:pt x="443" y="3"/>
                </a:lnTo>
                <a:lnTo>
                  <a:pt x="443" y="4"/>
                </a:lnTo>
                <a:lnTo>
                  <a:pt x="443" y="1"/>
                </a:lnTo>
                <a:lnTo>
                  <a:pt x="444" y="3"/>
                </a:lnTo>
                <a:lnTo>
                  <a:pt x="444" y="2"/>
                </a:lnTo>
                <a:lnTo>
                  <a:pt x="445" y="2"/>
                </a:lnTo>
                <a:lnTo>
                  <a:pt x="445" y="2"/>
                </a:lnTo>
                <a:lnTo>
                  <a:pt x="445" y="4"/>
                </a:lnTo>
                <a:lnTo>
                  <a:pt x="447" y="4"/>
                </a:lnTo>
                <a:lnTo>
                  <a:pt x="447" y="3"/>
                </a:lnTo>
                <a:lnTo>
                  <a:pt x="447" y="3"/>
                </a:lnTo>
                <a:lnTo>
                  <a:pt x="448" y="2"/>
                </a:lnTo>
                <a:lnTo>
                  <a:pt x="448" y="2"/>
                </a:lnTo>
                <a:lnTo>
                  <a:pt x="448" y="3"/>
                </a:lnTo>
                <a:lnTo>
                  <a:pt x="449" y="3"/>
                </a:lnTo>
                <a:lnTo>
                  <a:pt x="449" y="3"/>
                </a:lnTo>
                <a:lnTo>
                  <a:pt x="450" y="4"/>
                </a:lnTo>
                <a:lnTo>
                  <a:pt x="450" y="3"/>
                </a:lnTo>
                <a:lnTo>
                  <a:pt x="450" y="3"/>
                </a:lnTo>
                <a:lnTo>
                  <a:pt x="451" y="3"/>
                </a:lnTo>
                <a:lnTo>
                  <a:pt x="451" y="2"/>
                </a:lnTo>
                <a:lnTo>
                  <a:pt x="451" y="3"/>
                </a:lnTo>
                <a:lnTo>
                  <a:pt x="452" y="3"/>
                </a:lnTo>
                <a:lnTo>
                  <a:pt x="452" y="3"/>
                </a:lnTo>
                <a:lnTo>
                  <a:pt x="452" y="1"/>
                </a:lnTo>
                <a:lnTo>
                  <a:pt x="453" y="3"/>
                </a:lnTo>
                <a:lnTo>
                  <a:pt x="453" y="2"/>
                </a:lnTo>
                <a:lnTo>
                  <a:pt x="454" y="3"/>
                </a:lnTo>
                <a:lnTo>
                  <a:pt x="454" y="2"/>
                </a:lnTo>
                <a:lnTo>
                  <a:pt x="454" y="3"/>
                </a:lnTo>
                <a:lnTo>
                  <a:pt x="456" y="1"/>
                </a:lnTo>
                <a:lnTo>
                  <a:pt x="456" y="2"/>
                </a:lnTo>
                <a:lnTo>
                  <a:pt x="456" y="1"/>
                </a:lnTo>
                <a:lnTo>
                  <a:pt x="457" y="4"/>
                </a:lnTo>
                <a:lnTo>
                  <a:pt x="457" y="3"/>
                </a:lnTo>
                <a:lnTo>
                  <a:pt x="457" y="3"/>
                </a:lnTo>
                <a:lnTo>
                  <a:pt x="458" y="3"/>
                </a:lnTo>
                <a:lnTo>
                  <a:pt x="458" y="2"/>
                </a:lnTo>
                <a:lnTo>
                  <a:pt x="459" y="2"/>
                </a:lnTo>
                <a:lnTo>
                  <a:pt x="459" y="2"/>
                </a:lnTo>
                <a:lnTo>
                  <a:pt x="459" y="3"/>
                </a:lnTo>
                <a:lnTo>
                  <a:pt x="460" y="4"/>
                </a:lnTo>
                <a:lnTo>
                  <a:pt x="460" y="4"/>
                </a:lnTo>
                <a:lnTo>
                  <a:pt x="460" y="3"/>
                </a:lnTo>
                <a:lnTo>
                  <a:pt x="461" y="5"/>
                </a:lnTo>
                <a:lnTo>
                  <a:pt x="461" y="3"/>
                </a:lnTo>
                <a:lnTo>
                  <a:pt x="461" y="2"/>
                </a:lnTo>
                <a:lnTo>
                  <a:pt x="462" y="4"/>
                </a:lnTo>
                <a:lnTo>
                  <a:pt x="462" y="1"/>
                </a:lnTo>
                <a:lnTo>
                  <a:pt x="463" y="1"/>
                </a:lnTo>
                <a:lnTo>
                  <a:pt x="463" y="1"/>
                </a:lnTo>
                <a:lnTo>
                  <a:pt x="463" y="3"/>
                </a:lnTo>
                <a:lnTo>
                  <a:pt x="465" y="1"/>
                </a:lnTo>
                <a:lnTo>
                  <a:pt x="465" y="1"/>
                </a:lnTo>
                <a:lnTo>
                  <a:pt x="465" y="3"/>
                </a:lnTo>
                <a:lnTo>
                  <a:pt x="466" y="3"/>
                </a:lnTo>
                <a:lnTo>
                  <a:pt x="466" y="1"/>
                </a:lnTo>
                <a:lnTo>
                  <a:pt x="466" y="1"/>
                </a:lnTo>
                <a:lnTo>
                  <a:pt x="467" y="2"/>
                </a:lnTo>
                <a:lnTo>
                  <a:pt x="467" y="3"/>
                </a:lnTo>
                <a:lnTo>
                  <a:pt x="468" y="2"/>
                </a:lnTo>
                <a:lnTo>
                  <a:pt x="468" y="2"/>
                </a:lnTo>
                <a:lnTo>
                  <a:pt x="468" y="3"/>
                </a:lnTo>
                <a:lnTo>
                  <a:pt x="469" y="2"/>
                </a:lnTo>
                <a:lnTo>
                  <a:pt x="469" y="3"/>
                </a:lnTo>
                <a:lnTo>
                  <a:pt x="469" y="3"/>
                </a:lnTo>
                <a:lnTo>
                  <a:pt x="470" y="4"/>
                </a:lnTo>
                <a:lnTo>
                  <a:pt x="470" y="0"/>
                </a:lnTo>
                <a:lnTo>
                  <a:pt x="470" y="1"/>
                </a:lnTo>
                <a:lnTo>
                  <a:pt x="471" y="2"/>
                </a:lnTo>
                <a:lnTo>
                  <a:pt x="471" y="3"/>
                </a:lnTo>
                <a:lnTo>
                  <a:pt x="472" y="2"/>
                </a:lnTo>
                <a:lnTo>
                  <a:pt x="472" y="4"/>
                </a:lnTo>
                <a:lnTo>
                  <a:pt x="472" y="2"/>
                </a:lnTo>
                <a:lnTo>
                  <a:pt x="474" y="3"/>
                </a:lnTo>
                <a:lnTo>
                  <a:pt x="474" y="3"/>
                </a:lnTo>
                <a:lnTo>
                  <a:pt x="474" y="3"/>
                </a:lnTo>
                <a:lnTo>
                  <a:pt x="475" y="1"/>
                </a:lnTo>
                <a:lnTo>
                  <a:pt x="475" y="3"/>
                </a:lnTo>
                <a:lnTo>
                  <a:pt x="475" y="3"/>
                </a:lnTo>
                <a:lnTo>
                  <a:pt x="476" y="3"/>
                </a:lnTo>
                <a:lnTo>
                  <a:pt x="476" y="2"/>
                </a:lnTo>
                <a:lnTo>
                  <a:pt x="477" y="2"/>
                </a:lnTo>
                <a:lnTo>
                  <a:pt x="477" y="4"/>
                </a:lnTo>
                <a:lnTo>
                  <a:pt x="477" y="2"/>
                </a:lnTo>
                <a:lnTo>
                  <a:pt x="478" y="3"/>
                </a:lnTo>
                <a:lnTo>
                  <a:pt x="478" y="4"/>
                </a:lnTo>
                <a:lnTo>
                  <a:pt x="478" y="3"/>
                </a:lnTo>
                <a:lnTo>
                  <a:pt x="479" y="3"/>
                </a:lnTo>
                <a:lnTo>
                  <a:pt x="479" y="3"/>
                </a:lnTo>
                <a:lnTo>
                  <a:pt x="479" y="2"/>
                </a:lnTo>
                <a:lnTo>
                  <a:pt x="480" y="2"/>
                </a:lnTo>
                <a:lnTo>
                  <a:pt x="480" y="3"/>
                </a:lnTo>
                <a:lnTo>
                  <a:pt x="481" y="3"/>
                </a:lnTo>
                <a:lnTo>
                  <a:pt x="481" y="3"/>
                </a:lnTo>
                <a:lnTo>
                  <a:pt x="481" y="4"/>
                </a:lnTo>
                <a:lnTo>
                  <a:pt x="483" y="3"/>
                </a:lnTo>
                <a:lnTo>
                  <a:pt x="483" y="4"/>
                </a:lnTo>
                <a:lnTo>
                  <a:pt x="483" y="2"/>
                </a:lnTo>
                <a:lnTo>
                  <a:pt x="484" y="4"/>
                </a:lnTo>
                <a:lnTo>
                  <a:pt x="484" y="1"/>
                </a:lnTo>
                <a:lnTo>
                  <a:pt x="485" y="4"/>
                </a:lnTo>
                <a:lnTo>
                  <a:pt x="485" y="3"/>
                </a:lnTo>
                <a:lnTo>
                  <a:pt x="485" y="3"/>
                </a:lnTo>
                <a:lnTo>
                  <a:pt x="486" y="2"/>
                </a:lnTo>
                <a:lnTo>
                  <a:pt x="486" y="4"/>
                </a:lnTo>
                <a:lnTo>
                  <a:pt x="486" y="4"/>
                </a:lnTo>
                <a:lnTo>
                  <a:pt x="487" y="2"/>
                </a:lnTo>
                <a:lnTo>
                  <a:pt x="487" y="4"/>
                </a:lnTo>
                <a:lnTo>
                  <a:pt x="487" y="2"/>
                </a:lnTo>
                <a:lnTo>
                  <a:pt x="488" y="3"/>
                </a:lnTo>
                <a:lnTo>
                  <a:pt x="488" y="3"/>
                </a:lnTo>
                <a:lnTo>
                  <a:pt x="489" y="3"/>
                </a:lnTo>
                <a:lnTo>
                  <a:pt x="489" y="3"/>
                </a:lnTo>
                <a:lnTo>
                  <a:pt x="489" y="4"/>
                </a:lnTo>
                <a:lnTo>
                  <a:pt x="490" y="3"/>
                </a:lnTo>
                <a:lnTo>
                  <a:pt x="490" y="4"/>
                </a:lnTo>
                <a:lnTo>
                  <a:pt x="490" y="4"/>
                </a:lnTo>
                <a:lnTo>
                  <a:pt x="492" y="1"/>
                </a:lnTo>
                <a:lnTo>
                  <a:pt x="492" y="2"/>
                </a:lnTo>
                <a:lnTo>
                  <a:pt x="492" y="3"/>
                </a:lnTo>
                <a:lnTo>
                  <a:pt x="493" y="4"/>
                </a:lnTo>
                <a:lnTo>
                  <a:pt x="493" y="2"/>
                </a:lnTo>
                <a:lnTo>
                  <a:pt x="494" y="2"/>
                </a:lnTo>
                <a:lnTo>
                  <a:pt x="494" y="4"/>
                </a:lnTo>
                <a:lnTo>
                  <a:pt x="494" y="2"/>
                </a:lnTo>
                <a:lnTo>
                  <a:pt x="495" y="4"/>
                </a:lnTo>
                <a:lnTo>
                  <a:pt x="495" y="2"/>
                </a:lnTo>
                <a:lnTo>
                  <a:pt x="495" y="3"/>
                </a:lnTo>
                <a:lnTo>
                  <a:pt x="496" y="4"/>
                </a:lnTo>
                <a:lnTo>
                  <a:pt x="496" y="4"/>
                </a:lnTo>
                <a:lnTo>
                  <a:pt x="496" y="4"/>
                </a:lnTo>
                <a:lnTo>
                  <a:pt x="497" y="4"/>
                </a:lnTo>
                <a:lnTo>
                  <a:pt x="497" y="3"/>
                </a:lnTo>
                <a:lnTo>
                  <a:pt x="498" y="3"/>
                </a:lnTo>
                <a:lnTo>
                  <a:pt x="498" y="4"/>
                </a:lnTo>
                <a:lnTo>
                  <a:pt x="498" y="3"/>
                </a:lnTo>
                <a:lnTo>
                  <a:pt x="499" y="2"/>
                </a:lnTo>
                <a:lnTo>
                  <a:pt x="499" y="2"/>
                </a:lnTo>
                <a:lnTo>
                  <a:pt x="499" y="3"/>
                </a:lnTo>
                <a:lnTo>
                  <a:pt x="501" y="3"/>
                </a:lnTo>
                <a:lnTo>
                  <a:pt x="501" y="2"/>
                </a:lnTo>
                <a:lnTo>
                  <a:pt x="501" y="1"/>
                </a:lnTo>
                <a:lnTo>
                  <a:pt x="502" y="1"/>
                </a:lnTo>
                <a:lnTo>
                  <a:pt x="502" y="1"/>
                </a:lnTo>
                <a:lnTo>
                  <a:pt x="503" y="4"/>
                </a:lnTo>
                <a:lnTo>
                  <a:pt x="503" y="3"/>
                </a:lnTo>
                <a:lnTo>
                  <a:pt x="503" y="2"/>
                </a:lnTo>
                <a:lnTo>
                  <a:pt x="504" y="3"/>
                </a:lnTo>
                <a:lnTo>
                  <a:pt x="504" y="2"/>
                </a:lnTo>
                <a:lnTo>
                  <a:pt x="504" y="2"/>
                </a:lnTo>
                <a:lnTo>
                  <a:pt x="505" y="3"/>
                </a:lnTo>
                <a:lnTo>
                  <a:pt x="505" y="1"/>
                </a:lnTo>
                <a:lnTo>
                  <a:pt x="505" y="2"/>
                </a:lnTo>
                <a:lnTo>
                  <a:pt x="506" y="2"/>
                </a:lnTo>
                <a:lnTo>
                  <a:pt x="506" y="2"/>
                </a:lnTo>
                <a:lnTo>
                  <a:pt x="507" y="4"/>
                </a:lnTo>
                <a:lnTo>
                  <a:pt x="507" y="1"/>
                </a:lnTo>
                <a:lnTo>
                  <a:pt x="507" y="1"/>
                </a:lnTo>
                <a:lnTo>
                  <a:pt x="508" y="3"/>
                </a:lnTo>
                <a:lnTo>
                  <a:pt x="508" y="3"/>
                </a:lnTo>
                <a:lnTo>
                  <a:pt x="508" y="2"/>
                </a:lnTo>
                <a:lnTo>
                  <a:pt x="510" y="2"/>
                </a:lnTo>
                <a:lnTo>
                  <a:pt x="510" y="3"/>
                </a:lnTo>
                <a:lnTo>
                  <a:pt x="510" y="2"/>
                </a:lnTo>
                <a:lnTo>
                  <a:pt x="511" y="3"/>
                </a:lnTo>
                <a:lnTo>
                  <a:pt x="511" y="1"/>
                </a:lnTo>
                <a:lnTo>
                  <a:pt x="512" y="3"/>
                </a:lnTo>
                <a:lnTo>
                  <a:pt x="512" y="1"/>
                </a:lnTo>
                <a:lnTo>
                  <a:pt x="512" y="4"/>
                </a:lnTo>
                <a:lnTo>
                  <a:pt x="513" y="4"/>
                </a:lnTo>
                <a:lnTo>
                  <a:pt x="513" y="3"/>
                </a:lnTo>
                <a:lnTo>
                  <a:pt x="513" y="2"/>
                </a:lnTo>
                <a:lnTo>
                  <a:pt x="514" y="3"/>
                </a:lnTo>
                <a:lnTo>
                  <a:pt x="514" y="3"/>
                </a:lnTo>
                <a:lnTo>
                  <a:pt x="514" y="2"/>
                </a:lnTo>
                <a:lnTo>
                  <a:pt x="515" y="4"/>
                </a:lnTo>
                <a:lnTo>
                  <a:pt x="515" y="3"/>
                </a:lnTo>
                <a:lnTo>
                  <a:pt x="516" y="3"/>
                </a:lnTo>
                <a:lnTo>
                  <a:pt x="516" y="3"/>
                </a:lnTo>
                <a:lnTo>
                  <a:pt x="516" y="3"/>
                </a:lnTo>
                <a:lnTo>
                  <a:pt x="517" y="2"/>
                </a:lnTo>
                <a:lnTo>
                  <a:pt x="517" y="3"/>
                </a:lnTo>
                <a:lnTo>
                  <a:pt x="517" y="2"/>
                </a:lnTo>
                <a:lnTo>
                  <a:pt x="519" y="2"/>
                </a:lnTo>
                <a:lnTo>
                  <a:pt x="519" y="3"/>
                </a:lnTo>
                <a:lnTo>
                  <a:pt x="519" y="2"/>
                </a:lnTo>
                <a:lnTo>
                  <a:pt x="520" y="4"/>
                </a:lnTo>
                <a:lnTo>
                  <a:pt x="520" y="3"/>
                </a:lnTo>
                <a:lnTo>
                  <a:pt x="521" y="4"/>
                </a:lnTo>
                <a:lnTo>
                  <a:pt x="521" y="3"/>
                </a:lnTo>
                <a:lnTo>
                  <a:pt x="521" y="3"/>
                </a:lnTo>
                <a:lnTo>
                  <a:pt x="522" y="1"/>
                </a:lnTo>
                <a:lnTo>
                  <a:pt x="522" y="2"/>
                </a:lnTo>
                <a:lnTo>
                  <a:pt x="522" y="4"/>
                </a:lnTo>
                <a:lnTo>
                  <a:pt x="523" y="2"/>
                </a:lnTo>
                <a:lnTo>
                  <a:pt x="523" y="2"/>
                </a:lnTo>
                <a:lnTo>
                  <a:pt x="523" y="3"/>
                </a:lnTo>
                <a:lnTo>
                  <a:pt x="524" y="1"/>
                </a:lnTo>
                <a:lnTo>
                  <a:pt x="524" y="3"/>
                </a:lnTo>
                <a:lnTo>
                  <a:pt x="525" y="1"/>
                </a:lnTo>
                <a:lnTo>
                  <a:pt x="525" y="1"/>
                </a:lnTo>
                <a:lnTo>
                  <a:pt x="525" y="3"/>
                </a:lnTo>
                <a:lnTo>
                  <a:pt x="526" y="1"/>
                </a:lnTo>
                <a:lnTo>
                  <a:pt x="526" y="3"/>
                </a:lnTo>
                <a:lnTo>
                  <a:pt x="526" y="2"/>
                </a:lnTo>
                <a:lnTo>
                  <a:pt x="528" y="4"/>
                </a:lnTo>
                <a:lnTo>
                  <a:pt x="528" y="4"/>
                </a:lnTo>
                <a:lnTo>
                  <a:pt x="529" y="4"/>
                </a:lnTo>
                <a:lnTo>
                  <a:pt x="529" y="3"/>
                </a:lnTo>
                <a:lnTo>
                  <a:pt x="529" y="3"/>
                </a:lnTo>
                <a:lnTo>
                  <a:pt x="530" y="3"/>
                </a:lnTo>
                <a:lnTo>
                  <a:pt x="530" y="4"/>
                </a:lnTo>
                <a:lnTo>
                  <a:pt x="530" y="3"/>
                </a:lnTo>
                <a:lnTo>
                  <a:pt x="531" y="3"/>
                </a:lnTo>
                <a:lnTo>
                  <a:pt x="531" y="2"/>
                </a:lnTo>
                <a:lnTo>
                  <a:pt x="531" y="3"/>
                </a:lnTo>
                <a:lnTo>
                  <a:pt x="532" y="3"/>
                </a:lnTo>
                <a:lnTo>
                  <a:pt x="532" y="2"/>
                </a:lnTo>
                <a:lnTo>
                  <a:pt x="533" y="3"/>
                </a:lnTo>
                <a:lnTo>
                  <a:pt x="533" y="4"/>
                </a:lnTo>
                <a:lnTo>
                  <a:pt x="533" y="3"/>
                </a:lnTo>
                <a:lnTo>
                  <a:pt x="534" y="3"/>
                </a:lnTo>
                <a:lnTo>
                  <a:pt x="534" y="2"/>
                </a:lnTo>
                <a:lnTo>
                  <a:pt x="534" y="3"/>
                </a:lnTo>
                <a:lnTo>
                  <a:pt x="535" y="3"/>
                </a:lnTo>
                <a:lnTo>
                  <a:pt x="535" y="1"/>
                </a:lnTo>
                <a:lnTo>
                  <a:pt x="535" y="3"/>
                </a:lnTo>
                <a:lnTo>
                  <a:pt x="537" y="1"/>
                </a:lnTo>
                <a:lnTo>
                  <a:pt x="537" y="2"/>
                </a:lnTo>
                <a:lnTo>
                  <a:pt x="538" y="3"/>
                </a:lnTo>
                <a:lnTo>
                  <a:pt x="538" y="2"/>
                </a:lnTo>
                <a:lnTo>
                  <a:pt x="538" y="2"/>
                </a:lnTo>
                <a:lnTo>
                  <a:pt x="539" y="2"/>
                </a:lnTo>
                <a:lnTo>
                  <a:pt x="539" y="1"/>
                </a:lnTo>
                <a:lnTo>
                  <a:pt x="539" y="2"/>
                </a:lnTo>
                <a:lnTo>
                  <a:pt x="540" y="2"/>
                </a:lnTo>
                <a:lnTo>
                  <a:pt x="540" y="2"/>
                </a:lnTo>
                <a:lnTo>
                  <a:pt x="540" y="2"/>
                </a:lnTo>
                <a:lnTo>
                  <a:pt x="541" y="4"/>
                </a:lnTo>
                <a:lnTo>
                  <a:pt x="541" y="4"/>
                </a:lnTo>
                <a:lnTo>
                  <a:pt x="542" y="3"/>
                </a:lnTo>
                <a:lnTo>
                  <a:pt x="542" y="4"/>
                </a:lnTo>
                <a:lnTo>
                  <a:pt x="542" y="3"/>
                </a:lnTo>
                <a:lnTo>
                  <a:pt x="543" y="2"/>
                </a:lnTo>
                <a:lnTo>
                  <a:pt x="543" y="1"/>
                </a:lnTo>
                <a:lnTo>
                  <a:pt x="543" y="3"/>
                </a:lnTo>
                <a:lnTo>
                  <a:pt x="544" y="3"/>
                </a:lnTo>
                <a:lnTo>
                  <a:pt x="544" y="1"/>
                </a:lnTo>
                <a:lnTo>
                  <a:pt x="544" y="2"/>
                </a:lnTo>
                <a:lnTo>
                  <a:pt x="546" y="1"/>
                </a:lnTo>
                <a:lnTo>
                  <a:pt x="546" y="1"/>
                </a:lnTo>
                <a:lnTo>
                  <a:pt x="547" y="2"/>
                </a:lnTo>
                <a:lnTo>
                  <a:pt x="547" y="2"/>
                </a:lnTo>
                <a:lnTo>
                  <a:pt x="547" y="2"/>
                </a:lnTo>
                <a:lnTo>
                  <a:pt x="548" y="3"/>
                </a:lnTo>
                <a:lnTo>
                  <a:pt x="548" y="3"/>
                </a:lnTo>
                <a:lnTo>
                  <a:pt x="548" y="4"/>
                </a:lnTo>
                <a:lnTo>
                  <a:pt x="549" y="1"/>
                </a:lnTo>
                <a:lnTo>
                  <a:pt x="549" y="2"/>
                </a:lnTo>
                <a:lnTo>
                  <a:pt x="549" y="2"/>
                </a:lnTo>
                <a:lnTo>
                  <a:pt x="550" y="4"/>
                </a:lnTo>
                <a:lnTo>
                  <a:pt x="550" y="2"/>
                </a:lnTo>
                <a:lnTo>
                  <a:pt x="551" y="4"/>
                </a:lnTo>
                <a:lnTo>
                  <a:pt x="551" y="2"/>
                </a:lnTo>
                <a:lnTo>
                  <a:pt x="551" y="2"/>
                </a:lnTo>
                <a:lnTo>
                  <a:pt x="552" y="2"/>
                </a:lnTo>
                <a:lnTo>
                  <a:pt x="552" y="2"/>
                </a:lnTo>
                <a:lnTo>
                  <a:pt x="552" y="3"/>
                </a:lnTo>
                <a:lnTo>
                  <a:pt x="553" y="3"/>
                </a:lnTo>
                <a:lnTo>
                  <a:pt x="553" y="2"/>
                </a:lnTo>
                <a:lnTo>
                  <a:pt x="553" y="2"/>
                </a:lnTo>
                <a:lnTo>
                  <a:pt x="555" y="4"/>
                </a:lnTo>
                <a:lnTo>
                  <a:pt x="555" y="2"/>
                </a:lnTo>
                <a:lnTo>
                  <a:pt x="556" y="2"/>
                </a:lnTo>
                <a:lnTo>
                  <a:pt x="556" y="3"/>
                </a:lnTo>
                <a:lnTo>
                  <a:pt x="556" y="2"/>
                </a:lnTo>
                <a:lnTo>
                  <a:pt x="557" y="3"/>
                </a:lnTo>
                <a:lnTo>
                  <a:pt x="557" y="2"/>
                </a:lnTo>
                <a:lnTo>
                  <a:pt x="557" y="3"/>
                </a:lnTo>
                <a:lnTo>
                  <a:pt x="558" y="4"/>
                </a:lnTo>
                <a:lnTo>
                  <a:pt x="558" y="4"/>
                </a:lnTo>
                <a:lnTo>
                  <a:pt x="558" y="3"/>
                </a:lnTo>
                <a:lnTo>
                  <a:pt x="559" y="1"/>
                </a:lnTo>
                <a:lnTo>
                  <a:pt x="559" y="1"/>
                </a:lnTo>
                <a:lnTo>
                  <a:pt x="560" y="2"/>
                </a:lnTo>
                <a:lnTo>
                  <a:pt x="560" y="2"/>
                </a:lnTo>
                <a:lnTo>
                  <a:pt x="560" y="2"/>
                </a:lnTo>
                <a:lnTo>
                  <a:pt x="561" y="3"/>
                </a:lnTo>
                <a:lnTo>
                  <a:pt x="561" y="1"/>
                </a:lnTo>
                <a:lnTo>
                  <a:pt x="561" y="2"/>
                </a:lnTo>
                <a:lnTo>
                  <a:pt x="562" y="2"/>
                </a:lnTo>
                <a:lnTo>
                  <a:pt x="562" y="3"/>
                </a:lnTo>
                <a:lnTo>
                  <a:pt x="562" y="4"/>
                </a:lnTo>
                <a:lnTo>
                  <a:pt x="564" y="2"/>
                </a:lnTo>
                <a:lnTo>
                  <a:pt x="564" y="4"/>
                </a:lnTo>
                <a:lnTo>
                  <a:pt x="565" y="2"/>
                </a:lnTo>
                <a:lnTo>
                  <a:pt x="565" y="3"/>
                </a:lnTo>
                <a:lnTo>
                  <a:pt x="565" y="3"/>
                </a:lnTo>
                <a:lnTo>
                  <a:pt x="566" y="2"/>
                </a:lnTo>
                <a:lnTo>
                  <a:pt x="566" y="3"/>
                </a:lnTo>
                <a:lnTo>
                  <a:pt x="566" y="1"/>
                </a:lnTo>
                <a:lnTo>
                  <a:pt x="567" y="2"/>
                </a:lnTo>
                <a:lnTo>
                  <a:pt x="567" y="4"/>
                </a:lnTo>
                <a:lnTo>
                  <a:pt x="567" y="1"/>
                </a:lnTo>
                <a:lnTo>
                  <a:pt x="568" y="4"/>
                </a:lnTo>
                <a:lnTo>
                  <a:pt x="568" y="1"/>
                </a:lnTo>
                <a:lnTo>
                  <a:pt x="569" y="2"/>
                </a:lnTo>
                <a:lnTo>
                  <a:pt x="569" y="2"/>
                </a:lnTo>
                <a:lnTo>
                  <a:pt x="569" y="4"/>
                </a:lnTo>
                <a:lnTo>
                  <a:pt x="570" y="3"/>
                </a:lnTo>
                <a:lnTo>
                  <a:pt x="570" y="3"/>
                </a:lnTo>
                <a:lnTo>
                  <a:pt x="570" y="3"/>
                </a:lnTo>
                <a:lnTo>
                  <a:pt x="571" y="3"/>
                </a:lnTo>
                <a:lnTo>
                  <a:pt x="571" y="2"/>
                </a:lnTo>
                <a:lnTo>
                  <a:pt x="573" y="3"/>
                </a:lnTo>
                <a:lnTo>
                  <a:pt x="573" y="3"/>
                </a:lnTo>
                <a:lnTo>
                  <a:pt x="573" y="3"/>
                </a:lnTo>
                <a:lnTo>
                  <a:pt x="574" y="3"/>
                </a:lnTo>
                <a:lnTo>
                  <a:pt x="574" y="2"/>
                </a:lnTo>
                <a:lnTo>
                  <a:pt x="574" y="2"/>
                </a:lnTo>
                <a:lnTo>
                  <a:pt x="575" y="4"/>
                </a:lnTo>
                <a:lnTo>
                  <a:pt x="575" y="3"/>
                </a:lnTo>
                <a:lnTo>
                  <a:pt x="575" y="3"/>
                </a:lnTo>
                <a:lnTo>
                  <a:pt x="576" y="3"/>
                </a:lnTo>
                <a:lnTo>
                  <a:pt x="576" y="4"/>
                </a:lnTo>
                <a:lnTo>
                  <a:pt x="577" y="4"/>
                </a:lnTo>
                <a:lnTo>
                  <a:pt x="577" y="4"/>
                </a:lnTo>
                <a:lnTo>
                  <a:pt x="577" y="3"/>
                </a:lnTo>
                <a:lnTo>
                  <a:pt x="578" y="4"/>
                </a:lnTo>
                <a:lnTo>
                  <a:pt x="578" y="4"/>
                </a:lnTo>
                <a:lnTo>
                  <a:pt x="578" y="4"/>
                </a:lnTo>
                <a:lnTo>
                  <a:pt x="579" y="4"/>
                </a:lnTo>
                <a:lnTo>
                  <a:pt x="579" y="3"/>
                </a:lnTo>
                <a:lnTo>
                  <a:pt x="579" y="2"/>
                </a:lnTo>
                <a:lnTo>
                  <a:pt x="580" y="4"/>
                </a:lnTo>
                <a:lnTo>
                  <a:pt x="580" y="3"/>
                </a:lnTo>
                <a:lnTo>
                  <a:pt x="582" y="3"/>
                </a:lnTo>
                <a:lnTo>
                  <a:pt x="582" y="3"/>
                </a:lnTo>
                <a:lnTo>
                  <a:pt x="582" y="4"/>
                </a:lnTo>
                <a:lnTo>
                  <a:pt x="583" y="2"/>
                </a:lnTo>
                <a:lnTo>
                  <a:pt x="583" y="1"/>
                </a:lnTo>
                <a:lnTo>
                  <a:pt x="583" y="2"/>
                </a:lnTo>
                <a:lnTo>
                  <a:pt x="584" y="1"/>
                </a:lnTo>
                <a:lnTo>
                  <a:pt x="584" y="3"/>
                </a:lnTo>
                <a:lnTo>
                  <a:pt x="584" y="4"/>
                </a:lnTo>
                <a:lnTo>
                  <a:pt x="585" y="3"/>
                </a:lnTo>
                <a:lnTo>
                  <a:pt x="585" y="4"/>
                </a:lnTo>
                <a:lnTo>
                  <a:pt x="586" y="3"/>
                </a:lnTo>
                <a:lnTo>
                  <a:pt x="586" y="2"/>
                </a:lnTo>
                <a:lnTo>
                  <a:pt x="586" y="2"/>
                </a:lnTo>
                <a:lnTo>
                  <a:pt x="587" y="2"/>
                </a:lnTo>
                <a:lnTo>
                  <a:pt x="587" y="3"/>
                </a:lnTo>
                <a:lnTo>
                  <a:pt x="587" y="1"/>
                </a:lnTo>
                <a:lnTo>
                  <a:pt x="588" y="1"/>
                </a:lnTo>
                <a:lnTo>
                  <a:pt x="588" y="2"/>
                </a:lnTo>
                <a:lnTo>
                  <a:pt x="588" y="4"/>
                </a:lnTo>
                <a:lnTo>
                  <a:pt x="589" y="2"/>
                </a:lnTo>
                <a:lnTo>
                  <a:pt x="589" y="3"/>
                </a:lnTo>
                <a:lnTo>
                  <a:pt x="591" y="2"/>
                </a:lnTo>
                <a:lnTo>
                  <a:pt x="591" y="2"/>
                </a:lnTo>
                <a:lnTo>
                  <a:pt x="591" y="2"/>
                </a:lnTo>
                <a:lnTo>
                  <a:pt x="592" y="3"/>
                </a:lnTo>
                <a:lnTo>
                  <a:pt x="592" y="2"/>
                </a:lnTo>
                <a:lnTo>
                  <a:pt x="592" y="3"/>
                </a:lnTo>
                <a:lnTo>
                  <a:pt x="593" y="2"/>
                </a:lnTo>
                <a:lnTo>
                  <a:pt x="593" y="4"/>
                </a:lnTo>
                <a:lnTo>
                  <a:pt x="593" y="2"/>
                </a:lnTo>
                <a:lnTo>
                  <a:pt x="594" y="3"/>
                </a:lnTo>
                <a:lnTo>
                  <a:pt x="594" y="4"/>
                </a:lnTo>
                <a:lnTo>
                  <a:pt x="595" y="4"/>
                </a:lnTo>
                <a:lnTo>
                  <a:pt x="595" y="2"/>
                </a:lnTo>
                <a:lnTo>
                  <a:pt x="595" y="2"/>
                </a:lnTo>
                <a:lnTo>
                  <a:pt x="596" y="2"/>
                </a:lnTo>
                <a:lnTo>
                  <a:pt x="596" y="4"/>
                </a:lnTo>
                <a:lnTo>
                  <a:pt x="596" y="3"/>
                </a:lnTo>
                <a:lnTo>
                  <a:pt x="597" y="2"/>
                </a:lnTo>
                <a:lnTo>
                  <a:pt x="597" y="4"/>
                </a:lnTo>
                <a:lnTo>
                  <a:pt x="597" y="3"/>
                </a:lnTo>
                <a:lnTo>
                  <a:pt x="598" y="3"/>
                </a:lnTo>
                <a:lnTo>
                  <a:pt x="598" y="3"/>
                </a:lnTo>
                <a:lnTo>
                  <a:pt x="600" y="3"/>
                </a:lnTo>
                <a:lnTo>
                  <a:pt x="600" y="3"/>
                </a:lnTo>
                <a:lnTo>
                  <a:pt x="600" y="3"/>
                </a:lnTo>
                <a:lnTo>
                  <a:pt x="601" y="3"/>
                </a:lnTo>
                <a:lnTo>
                  <a:pt x="601" y="2"/>
                </a:lnTo>
                <a:lnTo>
                  <a:pt x="601" y="3"/>
                </a:lnTo>
                <a:lnTo>
                  <a:pt x="602" y="1"/>
                </a:lnTo>
                <a:lnTo>
                  <a:pt x="602" y="3"/>
                </a:lnTo>
                <a:lnTo>
                  <a:pt x="602" y="4"/>
                </a:lnTo>
                <a:lnTo>
                  <a:pt x="603" y="3"/>
                </a:lnTo>
                <a:lnTo>
                  <a:pt x="603" y="3"/>
                </a:lnTo>
                <a:lnTo>
                  <a:pt x="604" y="3"/>
                </a:lnTo>
                <a:lnTo>
                  <a:pt x="604" y="2"/>
                </a:lnTo>
                <a:lnTo>
                  <a:pt x="604" y="4"/>
                </a:lnTo>
                <a:lnTo>
                  <a:pt x="605" y="4"/>
                </a:lnTo>
                <a:lnTo>
                  <a:pt x="605" y="1"/>
                </a:lnTo>
                <a:lnTo>
                  <a:pt x="605" y="2"/>
                </a:lnTo>
                <a:lnTo>
                  <a:pt x="606" y="3"/>
                </a:lnTo>
                <a:lnTo>
                  <a:pt x="606" y="3"/>
                </a:lnTo>
                <a:lnTo>
                  <a:pt x="606" y="2"/>
                </a:lnTo>
                <a:lnTo>
                  <a:pt x="607" y="3"/>
                </a:lnTo>
                <a:lnTo>
                  <a:pt x="607" y="1"/>
                </a:lnTo>
                <a:lnTo>
                  <a:pt x="609" y="1"/>
                </a:lnTo>
                <a:lnTo>
                  <a:pt x="609" y="4"/>
                </a:lnTo>
                <a:lnTo>
                  <a:pt x="609" y="1"/>
                </a:lnTo>
                <a:lnTo>
                  <a:pt x="610" y="3"/>
                </a:lnTo>
                <a:lnTo>
                  <a:pt x="610" y="4"/>
                </a:lnTo>
                <a:lnTo>
                  <a:pt x="610" y="3"/>
                </a:lnTo>
                <a:lnTo>
                  <a:pt x="611" y="2"/>
                </a:lnTo>
                <a:lnTo>
                  <a:pt x="611" y="1"/>
                </a:lnTo>
                <a:lnTo>
                  <a:pt x="611" y="2"/>
                </a:lnTo>
                <a:lnTo>
                  <a:pt x="612" y="2"/>
                </a:lnTo>
                <a:lnTo>
                  <a:pt x="612" y="3"/>
                </a:lnTo>
                <a:lnTo>
                  <a:pt x="613" y="3"/>
                </a:lnTo>
                <a:lnTo>
                  <a:pt x="613" y="2"/>
                </a:lnTo>
                <a:lnTo>
                  <a:pt x="613" y="3"/>
                </a:lnTo>
                <a:lnTo>
                  <a:pt x="614" y="4"/>
                </a:lnTo>
                <a:lnTo>
                  <a:pt x="614" y="2"/>
                </a:lnTo>
                <a:lnTo>
                  <a:pt x="614" y="2"/>
                </a:lnTo>
                <a:lnTo>
                  <a:pt x="615" y="2"/>
                </a:lnTo>
                <a:lnTo>
                  <a:pt x="615" y="2"/>
                </a:lnTo>
                <a:lnTo>
                  <a:pt x="616" y="1"/>
                </a:lnTo>
                <a:lnTo>
                  <a:pt x="616" y="3"/>
                </a:lnTo>
                <a:lnTo>
                  <a:pt x="616" y="3"/>
                </a:lnTo>
                <a:lnTo>
                  <a:pt x="618" y="4"/>
                </a:lnTo>
                <a:lnTo>
                  <a:pt x="618" y="4"/>
                </a:lnTo>
                <a:lnTo>
                  <a:pt x="618" y="3"/>
                </a:lnTo>
                <a:lnTo>
                  <a:pt x="619" y="2"/>
                </a:lnTo>
                <a:lnTo>
                  <a:pt x="619" y="1"/>
                </a:lnTo>
                <a:lnTo>
                  <a:pt x="619" y="2"/>
                </a:lnTo>
                <a:lnTo>
                  <a:pt x="620" y="4"/>
                </a:lnTo>
                <a:lnTo>
                  <a:pt x="620" y="2"/>
                </a:lnTo>
                <a:lnTo>
                  <a:pt x="621" y="4"/>
                </a:lnTo>
                <a:lnTo>
                  <a:pt x="621" y="1"/>
                </a:lnTo>
                <a:lnTo>
                  <a:pt x="621" y="2"/>
                </a:lnTo>
                <a:lnTo>
                  <a:pt x="622" y="3"/>
                </a:lnTo>
                <a:lnTo>
                  <a:pt x="622" y="3"/>
                </a:lnTo>
                <a:lnTo>
                  <a:pt x="622" y="3"/>
                </a:lnTo>
                <a:lnTo>
                  <a:pt x="623" y="2"/>
                </a:lnTo>
                <a:lnTo>
                  <a:pt x="623" y="4"/>
                </a:lnTo>
                <a:lnTo>
                  <a:pt x="623" y="4"/>
                </a:lnTo>
                <a:lnTo>
                  <a:pt x="624" y="4"/>
                </a:lnTo>
                <a:lnTo>
                  <a:pt x="624" y="4"/>
                </a:lnTo>
                <a:lnTo>
                  <a:pt x="625" y="3"/>
                </a:lnTo>
                <a:lnTo>
                  <a:pt x="625" y="4"/>
                </a:lnTo>
                <a:lnTo>
                  <a:pt x="625" y="2"/>
                </a:lnTo>
                <a:lnTo>
                  <a:pt x="627" y="2"/>
                </a:lnTo>
                <a:lnTo>
                  <a:pt x="627" y="2"/>
                </a:lnTo>
                <a:lnTo>
                  <a:pt x="627" y="2"/>
                </a:lnTo>
                <a:lnTo>
                  <a:pt x="628" y="3"/>
                </a:lnTo>
                <a:lnTo>
                  <a:pt x="628" y="3"/>
                </a:lnTo>
                <a:lnTo>
                  <a:pt x="628" y="2"/>
                </a:lnTo>
                <a:lnTo>
                  <a:pt x="629" y="4"/>
                </a:lnTo>
                <a:lnTo>
                  <a:pt x="629" y="4"/>
                </a:lnTo>
                <a:lnTo>
                  <a:pt x="630" y="1"/>
                </a:lnTo>
                <a:lnTo>
                  <a:pt x="630" y="2"/>
                </a:lnTo>
                <a:lnTo>
                  <a:pt x="630" y="3"/>
                </a:lnTo>
                <a:lnTo>
                  <a:pt x="631" y="1"/>
                </a:lnTo>
                <a:lnTo>
                  <a:pt x="631" y="3"/>
                </a:lnTo>
                <a:lnTo>
                  <a:pt x="631" y="3"/>
                </a:lnTo>
                <a:lnTo>
                  <a:pt x="632" y="3"/>
                </a:lnTo>
                <a:lnTo>
                  <a:pt x="632" y="2"/>
                </a:lnTo>
                <a:lnTo>
                  <a:pt x="632" y="4"/>
                </a:lnTo>
                <a:lnTo>
                  <a:pt x="633" y="2"/>
                </a:lnTo>
                <a:lnTo>
                  <a:pt x="633" y="3"/>
                </a:lnTo>
                <a:lnTo>
                  <a:pt x="634" y="4"/>
                </a:lnTo>
                <a:lnTo>
                  <a:pt x="634" y="4"/>
                </a:lnTo>
                <a:lnTo>
                  <a:pt x="634" y="2"/>
                </a:lnTo>
                <a:lnTo>
                  <a:pt x="636" y="2"/>
                </a:lnTo>
                <a:lnTo>
                  <a:pt x="636" y="3"/>
                </a:lnTo>
                <a:lnTo>
                  <a:pt x="636" y="3"/>
                </a:lnTo>
                <a:lnTo>
                  <a:pt x="637" y="4"/>
                </a:lnTo>
                <a:lnTo>
                  <a:pt x="637" y="4"/>
                </a:lnTo>
                <a:lnTo>
                  <a:pt x="637" y="1"/>
                </a:lnTo>
                <a:lnTo>
                  <a:pt x="638" y="3"/>
                </a:lnTo>
                <a:lnTo>
                  <a:pt x="638" y="4"/>
                </a:lnTo>
                <a:lnTo>
                  <a:pt x="639" y="2"/>
                </a:lnTo>
                <a:lnTo>
                  <a:pt x="639" y="4"/>
                </a:lnTo>
                <a:lnTo>
                  <a:pt x="639" y="3"/>
                </a:lnTo>
                <a:lnTo>
                  <a:pt x="640" y="3"/>
                </a:lnTo>
                <a:lnTo>
                  <a:pt x="640" y="3"/>
                </a:lnTo>
                <a:lnTo>
                  <a:pt x="640" y="4"/>
                </a:lnTo>
                <a:lnTo>
                  <a:pt x="641" y="4"/>
                </a:lnTo>
                <a:lnTo>
                  <a:pt x="641" y="2"/>
                </a:lnTo>
                <a:lnTo>
                  <a:pt x="641" y="1"/>
                </a:lnTo>
                <a:lnTo>
                  <a:pt x="642" y="3"/>
                </a:lnTo>
                <a:lnTo>
                  <a:pt x="642" y="3"/>
                </a:lnTo>
                <a:lnTo>
                  <a:pt x="643" y="4"/>
                </a:lnTo>
                <a:lnTo>
                  <a:pt x="643" y="4"/>
                </a:lnTo>
                <a:lnTo>
                  <a:pt x="643" y="4"/>
                </a:lnTo>
                <a:lnTo>
                  <a:pt x="645" y="3"/>
                </a:lnTo>
                <a:lnTo>
                  <a:pt x="645" y="4"/>
                </a:lnTo>
                <a:lnTo>
                  <a:pt x="645" y="3"/>
                </a:lnTo>
                <a:lnTo>
                  <a:pt x="646" y="3"/>
                </a:lnTo>
                <a:lnTo>
                  <a:pt x="646" y="4"/>
                </a:lnTo>
                <a:lnTo>
                  <a:pt x="646" y="2"/>
                </a:lnTo>
                <a:lnTo>
                  <a:pt x="647" y="3"/>
                </a:lnTo>
                <a:lnTo>
                  <a:pt x="647" y="1"/>
                </a:lnTo>
                <a:lnTo>
                  <a:pt x="648" y="3"/>
                </a:lnTo>
                <a:lnTo>
                  <a:pt x="648" y="3"/>
                </a:lnTo>
                <a:lnTo>
                  <a:pt x="648" y="4"/>
                </a:lnTo>
                <a:lnTo>
                  <a:pt x="649" y="4"/>
                </a:lnTo>
                <a:lnTo>
                  <a:pt x="649" y="3"/>
                </a:lnTo>
                <a:lnTo>
                  <a:pt x="649" y="3"/>
                </a:lnTo>
                <a:lnTo>
                  <a:pt x="650" y="3"/>
                </a:lnTo>
                <a:lnTo>
                  <a:pt x="650" y="3"/>
                </a:lnTo>
                <a:lnTo>
                  <a:pt x="650" y="4"/>
                </a:lnTo>
                <a:lnTo>
                  <a:pt x="651" y="3"/>
                </a:lnTo>
                <a:lnTo>
                  <a:pt x="651" y="3"/>
                </a:lnTo>
                <a:lnTo>
                  <a:pt x="652" y="3"/>
                </a:lnTo>
                <a:lnTo>
                  <a:pt x="652" y="2"/>
                </a:lnTo>
                <a:lnTo>
                  <a:pt x="652" y="3"/>
                </a:lnTo>
                <a:lnTo>
                  <a:pt x="654" y="3"/>
                </a:lnTo>
                <a:lnTo>
                  <a:pt x="654" y="3"/>
                </a:lnTo>
                <a:lnTo>
                  <a:pt x="654" y="3"/>
                </a:lnTo>
                <a:lnTo>
                  <a:pt x="655" y="4"/>
                </a:lnTo>
                <a:lnTo>
                  <a:pt x="655" y="1"/>
                </a:lnTo>
                <a:lnTo>
                  <a:pt x="655" y="1"/>
                </a:lnTo>
                <a:lnTo>
                  <a:pt x="656" y="3"/>
                </a:lnTo>
                <a:lnTo>
                  <a:pt x="656" y="4"/>
                </a:lnTo>
                <a:lnTo>
                  <a:pt x="657" y="2"/>
                </a:lnTo>
                <a:lnTo>
                  <a:pt x="657" y="3"/>
                </a:lnTo>
                <a:lnTo>
                  <a:pt x="657" y="4"/>
                </a:lnTo>
                <a:lnTo>
                  <a:pt x="658" y="3"/>
                </a:lnTo>
                <a:lnTo>
                  <a:pt x="658" y="4"/>
                </a:lnTo>
                <a:lnTo>
                  <a:pt x="658" y="3"/>
                </a:lnTo>
                <a:lnTo>
                  <a:pt x="659" y="3"/>
                </a:lnTo>
                <a:lnTo>
                  <a:pt x="659" y="2"/>
                </a:lnTo>
                <a:lnTo>
                  <a:pt x="660" y="4"/>
                </a:lnTo>
                <a:lnTo>
                  <a:pt x="660" y="3"/>
                </a:lnTo>
                <a:lnTo>
                  <a:pt x="660" y="3"/>
                </a:lnTo>
                <a:lnTo>
                  <a:pt x="661" y="4"/>
                </a:lnTo>
                <a:lnTo>
                  <a:pt x="661" y="4"/>
                </a:lnTo>
                <a:lnTo>
                  <a:pt x="661" y="3"/>
                </a:lnTo>
                <a:lnTo>
                  <a:pt x="663" y="4"/>
                </a:lnTo>
                <a:lnTo>
                  <a:pt x="663" y="4"/>
                </a:lnTo>
                <a:lnTo>
                  <a:pt x="663" y="2"/>
                </a:lnTo>
                <a:lnTo>
                  <a:pt x="664" y="3"/>
                </a:lnTo>
                <a:lnTo>
                  <a:pt x="664" y="1"/>
                </a:lnTo>
                <a:lnTo>
                  <a:pt x="665" y="1"/>
                </a:lnTo>
                <a:lnTo>
                  <a:pt x="665" y="2"/>
                </a:lnTo>
                <a:lnTo>
                  <a:pt x="665" y="1"/>
                </a:lnTo>
                <a:lnTo>
                  <a:pt x="666" y="1"/>
                </a:lnTo>
                <a:lnTo>
                  <a:pt x="666" y="2"/>
                </a:lnTo>
                <a:lnTo>
                  <a:pt x="666" y="4"/>
                </a:lnTo>
                <a:lnTo>
                  <a:pt x="667" y="3"/>
                </a:lnTo>
                <a:lnTo>
                  <a:pt x="667" y="4"/>
                </a:lnTo>
                <a:lnTo>
                  <a:pt x="667" y="2"/>
                </a:lnTo>
                <a:lnTo>
                  <a:pt x="668" y="1"/>
                </a:lnTo>
                <a:lnTo>
                  <a:pt x="668" y="2"/>
                </a:lnTo>
                <a:lnTo>
                  <a:pt x="669" y="4"/>
                </a:lnTo>
                <a:lnTo>
                  <a:pt x="669" y="4"/>
                </a:lnTo>
                <a:lnTo>
                  <a:pt x="669" y="3"/>
                </a:lnTo>
                <a:lnTo>
                  <a:pt x="670" y="3"/>
                </a:lnTo>
                <a:lnTo>
                  <a:pt x="670" y="3"/>
                </a:lnTo>
                <a:lnTo>
                  <a:pt x="670" y="4"/>
                </a:lnTo>
                <a:lnTo>
                  <a:pt x="672" y="4"/>
                </a:lnTo>
                <a:lnTo>
                  <a:pt x="672" y="2"/>
                </a:lnTo>
                <a:lnTo>
                  <a:pt x="672" y="1"/>
                </a:lnTo>
                <a:lnTo>
                  <a:pt x="673" y="3"/>
                </a:lnTo>
                <a:lnTo>
                  <a:pt x="673" y="2"/>
                </a:lnTo>
                <a:lnTo>
                  <a:pt x="674" y="3"/>
                </a:lnTo>
                <a:lnTo>
                  <a:pt x="674" y="2"/>
                </a:lnTo>
                <a:lnTo>
                  <a:pt x="674" y="2"/>
                </a:lnTo>
                <a:lnTo>
                  <a:pt x="675" y="3"/>
                </a:lnTo>
                <a:lnTo>
                  <a:pt x="675" y="2"/>
                </a:lnTo>
                <a:lnTo>
                  <a:pt x="675" y="1"/>
                </a:lnTo>
                <a:lnTo>
                  <a:pt x="676" y="4"/>
                </a:lnTo>
                <a:lnTo>
                  <a:pt x="676" y="2"/>
                </a:lnTo>
                <a:lnTo>
                  <a:pt x="676" y="4"/>
                </a:lnTo>
                <a:lnTo>
                  <a:pt x="677" y="1"/>
                </a:lnTo>
                <a:lnTo>
                  <a:pt x="677" y="2"/>
                </a:lnTo>
                <a:lnTo>
                  <a:pt x="678" y="4"/>
                </a:lnTo>
                <a:lnTo>
                  <a:pt x="678" y="3"/>
                </a:lnTo>
                <a:lnTo>
                  <a:pt x="678" y="3"/>
                </a:lnTo>
                <a:lnTo>
                  <a:pt x="679" y="2"/>
                </a:lnTo>
                <a:lnTo>
                  <a:pt x="679" y="3"/>
                </a:lnTo>
                <a:lnTo>
                  <a:pt x="679" y="2"/>
                </a:lnTo>
                <a:lnTo>
                  <a:pt x="681" y="2"/>
                </a:lnTo>
                <a:lnTo>
                  <a:pt x="681" y="3"/>
                </a:lnTo>
                <a:lnTo>
                  <a:pt x="681" y="2"/>
                </a:lnTo>
                <a:lnTo>
                  <a:pt x="682" y="3"/>
                </a:lnTo>
                <a:lnTo>
                  <a:pt x="682" y="2"/>
                </a:lnTo>
                <a:lnTo>
                  <a:pt x="683" y="3"/>
                </a:lnTo>
                <a:lnTo>
                  <a:pt x="683" y="4"/>
                </a:lnTo>
                <a:lnTo>
                  <a:pt x="683" y="2"/>
                </a:lnTo>
                <a:lnTo>
                  <a:pt x="684" y="1"/>
                </a:lnTo>
                <a:lnTo>
                  <a:pt x="684" y="4"/>
                </a:lnTo>
                <a:lnTo>
                  <a:pt x="684" y="2"/>
                </a:lnTo>
                <a:lnTo>
                  <a:pt x="685" y="1"/>
                </a:lnTo>
                <a:lnTo>
                  <a:pt x="685" y="3"/>
                </a:lnTo>
                <a:lnTo>
                  <a:pt x="685" y="2"/>
                </a:lnTo>
                <a:lnTo>
                  <a:pt x="686" y="3"/>
                </a:lnTo>
                <a:lnTo>
                  <a:pt x="686" y="2"/>
                </a:lnTo>
                <a:lnTo>
                  <a:pt x="687" y="3"/>
                </a:lnTo>
                <a:lnTo>
                  <a:pt x="687" y="3"/>
                </a:lnTo>
                <a:lnTo>
                  <a:pt x="687" y="3"/>
                </a:lnTo>
                <a:lnTo>
                  <a:pt x="688" y="3"/>
                </a:lnTo>
                <a:lnTo>
                  <a:pt x="688" y="3"/>
                </a:lnTo>
                <a:lnTo>
                  <a:pt x="688" y="2"/>
                </a:lnTo>
                <a:lnTo>
                  <a:pt x="690" y="3"/>
                </a:lnTo>
                <a:lnTo>
                  <a:pt x="690" y="2"/>
                </a:lnTo>
                <a:lnTo>
                  <a:pt x="690" y="2"/>
                </a:lnTo>
                <a:lnTo>
                  <a:pt x="691" y="3"/>
                </a:lnTo>
                <a:lnTo>
                  <a:pt x="691" y="1"/>
                </a:lnTo>
                <a:lnTo>
                  <a:pt x="692" y="2"/>
                </a:lnTo>
                <a:lnTo>
                  <a:pt x="692" y="3"/>
                </a:lnTo>
                <a:lnTo>
                  <a:pt x="692" y="3"/>
                </a:lnTo>
                <a:lnTo>
                  <a:pt x="693" y="3"/>
                </a:lnTo>
                <a:lnTo>
                  <a:pt x="693" y="2"/>
                </a:lnTo>
                <a:lnTo>
                  <a:pt x="693" y="3"/>
                </a:lnTo>
                <a:lnTo>
                  <a:pt x="694" y="2"/>
                </a:lnTo>
                <a:lnTo>
                  <a:pt x="694" y="2"/>
                </a:lnTo>
                <a:lnTo>
                  <a:pt x="694" y="2"/>
                </a:lnTo>
                <a:lnTo>
                  <a:pt x="695" y="2"/>
                </a:lnTo>
                <a:lnTo>
                  <a:pt x="695" y="2"/>
                </a:lnTo>
                <a:lnTo>
                  <a:pt x="696" y="3"/>
                </a:lnTo>
                <a:lnTo>
                  <a:pt x="696" y="3"/>
                </a:lnTo>
                <a:lnTo>
                  <a:pt x="696" y="2"/>
                </a:lnTo>
                <a:lnTo>
                  <a:pt x="697" y="3"/>
                </a:lnTo>
                <a:lnTo>
                  <a:pt x="697" y="1"/>
                </a:lnTo>
                <a:lnTo>
                  <a:pt x="697" y="4"/>
                </a:lnTo>
                <a:lnTo>
                  <a:pt x="699" y="2"/>
                </a:lnTo>
                <a:lnTo>
                  <a:pt x="699" y="1"/>
                </a:lnTo>
                <a:lnTo>
                  <a:pt x="699" y="3"/>
                </a:lnTo>
                <a:lnTo>
                  <a:pt x="700" y="2"/>
                </a:lnTo>
                <a:lnTo>
                  <a:pt x="700" y="2"/>
                </a:lnTo>
                <a:lnTo>
                  <a:pt x="701" y="1"/>
                </a:lnTo>
                <a:lnTo>
                  <a:pt x="701" y="2"/>
                </a:lnTo>
                <a:lnTo>
                  <a:pt x="701" y="1"/>
                </a:lnTo>
                <a:lnTo>
                  <a:pt x="702" y="2"/>
                </a:lnTo>
                <a:lnTo>
                  <a:pt x="702" y="3"/>
                </a:lnTo>
                <a:lnTo>
                  <a:pt x="702" y="1"/>
                </a:lnTo>
                <a:lnTo>
                  <a:pt x="703" y="1"/>
                </a:lnTo>
                <a:lnTo>
                  <a:pt x="703" y="1"/>
                </a:lnTo>
                <a:lnTo>
                  <a:pt x="704" y="1"/>
                </a:lnTo>
                <a:lnTo>
                  <a:pt x="704" y="3"/>
                </a:lnTo>
                <a:lnTo>
                  <a:pt x="704" y="4"/>
                </a:lnTo>
                <a:lnTo>
                  <a:pt x="705" y="2"/>
                </a:lnTo>
                <a:lnTo>
                  <a:pt x="705" y="3"/>
                </a:lnTo>
                <a:lnTo>
                  <a:pt x="705" y="3"/>
                </a:lnTo>
                <a:lnTo>
                  <a:pt x="706" y="4"/>
                </a:lnTo>
                <a:lnTo>
                  <a:pt x="706" y="4"/>
                </a:lnTo>
                <a:lnTo>
                  <a:pt x="706" y="4"/>
                </a:lnTo>
                <a:lnTo>
                  <a:pt x="708" y="3"/>
                </a:lnTo>
                <a:lnTo>
                  <a:pt x="708" y="2"/>
                </a:lnTo>
                <a:lnTo>
                  <a:pt x="709" y="3"/>
                </a:lnTo>
                <a:lnTo>
                  <a:pt x="709" y="4"/>
                </a:lnTo>
                <a:lnTo>
                  <a:pt x="709" y="3"/>
                </a:lnTo>
                <a:lnTo>
                  <a:pt x="710" y="3"/>
                </a:lnTo>
                <a:lnTo>
                  <a:pt x="710" y="1"/>
                </a:lnTo>
                <a:lnTo>
                  <a:pt x="710" y="2"/>
                </a:lnTo>
                <a:lnTo>
                  <a:pt x="711" y="3"/>
                </a:lnTo>
                <a:lnTo>
                  <a:pt x="711" y="3"/>
                </a:lnTo>
                <a:lnTo>
                  <a:pt x="711" y="3"/>
                </a:lnTo>
                <a:lnTo>
                  <a:pt x="712" y="2"/>
                </a:lnTo>
                <a:lnTo>
                  <a:pt x="712" y="2"/>
                </a:lnTo>
                <a:lnTo>
                  <a:pt x="713" y="2"/>
                </a:lnTo>
                <a:lnTo>
                  <a:pt x="713" y="2"/>
                </a:lnTo>
                <a:lnTo>
                  <a:pt x="713" y="3"/>
                </a:lnTo>
                <a:lnTo>
                  <a:pt x="714" y="3"/>
                </a:lnTo>
                <a:lnTo>
                  <a:pt x="714" y="2"/>
                </a:lnTo>
                <a:lnTo>
                  <a:pt x="714" y="2"/>
                </a:lnTo>
                <a:lnTo>
                  <a:pt x="715" y="3"/>
                </a:lnTo>
                <a:lnTo>
                  <a:pt x="715" y="3"/>
                </a:lnTo>
                <a:lnTo>
                  <a:pt x="715" y="1"/>
                </a:lnTo>
                <a:lnTo>
                  <a:pt x="717" y="2"/>
                </a:lnTo>
                <a:lnTo>
                  <a:pt x="717" y="3"/>
                </a:lnTo>
                <a:lnTo>
                  <a:pt x="718" y="4"/>
                </a:lnTo>
                <a:lnTo>
                  <a:pt x="718" y="3"/>
                </a:lnTo>
                <a:lnTo>
                  <a:pt x="718" y="1"/>
                </a:lnTo>
                <a:lnTo>
                  <a:pt x="719" y="4"/>
                </a:lnTo>
                <a:lnTo>
                  <a:pt x="719" y="2"/>
                </a:lnTo>
                <a:lnTo>
                  <a:pt x="719" y="3"/>
                </a:lnTo>
                <a:lnTo>
                  <a:pt x="720" y="2"/>
                </a:lnTo>
                <a:lnTo>
                  <a:pt x="720" y="2"/>
                </a:lnTo>
                <a:lnTo>
                  <a:pt x="720" y="2"/>
                </a:lnTo>
                <a:lnTo>
                  <a:pt x="721" y="3"/>
                </a:lnTo>
                <a:lnTo>
                  <a:pt x="721" y="4"/>
                </a:lnTo>
                <a:lnTo>
                  <a:pt x="722" y="2"/>
                </a:lnTo>
                <a:lnTo>
                  <a:pt x="722" y="2"/>
                </a:lnTo>
                <a:lnTo>
                  <a:pt x="722" y="2"/>
                </a:lnTo>
                <a:lnTo>
                  <a:pt x="723" y="2"/>
                </a:lnTo>
                <a:lnTo>
                  <a:pt x="723" y="1"/>
                </a:lnTo>
                <a:lnTo>
                  <a:pt x="723" y="4"/>
                </a:lnTo>
                <a:lnTo>
                  <a:pt x="724" y="2"/>
                </a:lnTo>
                <a:lnTo>
                  <a:pt x="724" y="3"/>
                </a:lnTo>
                <a:lnTo>
                  <a:pt x="724" y="2"/>
                </a:lnTo>
                <a:lnTo>
                  <a:pt x="725" y="3"/>
                </a:lnTo>
                <a:lnTo>
                  <a:pt x="725" y="3"/>
                </a:lnTo>
                <a:lnTo>
                  <a:pt x="727" y="3"/>
                </a:lnTo>
                <a:lnTo>
                  <a:pt x="727" y="3"/>
                </a:lnTo>
                <a:lnTo>
                  <a:pt x="727" y="3"/>
                </a:lnTo>
                <a:lnTo>
                  <a:pt x="728" y="4"/>
                </a:lnTo>
                <a:lnTo>
                  <a:pt x="728" y="3"/>
                </a:lnTo>
                <a:lnTo>
                  <a:pt x="728" y="2"/>
                </a:lnTo>
                <a:lnTo>
                  <a:pt x="729" y="1"/>
                </a:lnTo>
                <a:lnTo>
                  <a:pt x="729" y="2"/>
                </a:lnTo>
                <a:lnTo>
                  <a:pt x="729" y="4"/>
                </a:lnTo>
                <a:lnTo>
                  <a:pt x="730" y="3"/>
                </a:lnTo>
                <a:lnTo>
                  <a:pt x="730" y="4"/>
                </a:lnTo>
                <a:lnTo>
                  <a:pt x="731" y="4"/>
                </a:lnTo>
                <a:lnTo>
                  <a:pt x="731" y="3"/>
                </a:lnTo>
                <a:lnTo>
                  <a:pt x="731" y="3"/>
                </a:lnTo>
                <a:lnTo>
                  <a:pt x="732" y="4"/>
                </a:lnTo>
                <a:lnTo>
                  <a:pt x="732" y="3"/>
                </a:lnTo>
                <a:lnTo>
                  <a:pt x="732" y="1"/>
                </a:lnTo>
                <a:lnTo>
                  <a:pt x="733" y="2"/>
                </a:lnTo>
                <a:lnTo>
                  <a:pt x="733" y="3"/>
                </a:lnTo>
                <a:lnTo>
                  <a:pt x="733" y="2"/>
                </a:lnTo>
                <a:lnTo>
                  <a:pt x="734" y="3"/>
                </a:lnTo>
                <a:lnTo>
                  <a:pt x="734" y="2"/>
                </a:lnTo>
                <a:lnTo>
                  <a:pt x="736" y="2"/>
                </a:lnTo>
                <a:lnTo>
                  <a:pt x="736" y="3"/>
                </a:lnTo>
                <a:lnTo>
                  <a:pt x="736" y="2"/>
                </a:lnTo>
                <a:lnTo>
                  <a:pt x="737" y="4"/>
                </a:lnTo>
                <a:lnTo>
                  <a:pt x="737" y="3"/>
                </a:lnTo>
                <a:lnTo>
                  <a:pt x="737" y="3"/>
                </a:lnTo>
                <a:lnTo>
                  <a:pt x="738" y="2"/>
                </a:lnTo>
                <a:lnTo>
                  <a:pt x="738" y="2"/>
                </a:lnTo>
                <a:lnTo>
                  <a:pt x="738" y="2"/>
                </a:lnTo>
                <a:lnTo>
                  <a:pt x="739" y="1"/>
                </a:lnTo>
                <a:lnTo>
                  <a:pt x="739" y="1"/>
                </a:lnTo>
                <a:lnTo>
                  <a:pt x="740" y="2"/>
                </a:lnTo>
                <a:lnTo>
                  <a:pt x="740" y="2"/>
                </a:lnTo>
                <a:lnTo>
                  <a:pt x="740" y="1"/>
                </a:lnTo>
                <a:lnTo>
                  <a:pt x="741" y="2"/>
                </a:lnTo>
                <a:lnTo>
                  <a:pt x="741" y="2"/>
                </a:lnTo>
                <a:lnTo>
                  <a:pt x="741" y="1"/>
                </a:lnTo>
                <a:lnTo>
                  <a:pt x="742" y="2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120063" y="3297444"/>
            <a:ext cx="1588" cy="0"/>
          </a:xfrm>
          <a:prstGeom prst="line">
            <a:avLst/>
          </a:pr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1616075" y="3136900"/>
            <a:ext cx="5326063" cy="174625"/>
          </a:xfrm>
          <a:custGeom>
            <a:avLst/>
            <a:gdLst>
              <a:gd name="T0" fmla="*/ 51 w 3355"/>
              <a:gd name="T1" fmla="*/ 106 h 110"/>
              <a:gd name="T2" fmla="*/ 103 w 3355"/>
              <a:gd name="T3" fmla="*/ 108 h 110"/>
              <a:gd name="T4" fmla="*/ 156 w 3355"/>
              <a:gd name="T5" fmla="*/ 106 h 110"/>
              <a:gd name="T6" fmla="*/ 209 w 3355"/>
              <a:gd name="T7" fmla="*/ 108 h 110"/>
              <a:gd name="T8" fmla="*/ 260 w 3355"/>
              <a:gd name="T9" fmla="*/ 106 h 110"/>
              <a:gd name="T10" fmla="*/ 313 w 3355"/>
              <a:gd name="T11" fmla="*/ 108 h 110"/>
              <a:gd name="T12" fmla="*/ 366 w 3355"/>
              <a:gd name="T13" fmla="*/ 107 h 110"/>
              <a:gd name="T14" fmla="*/ 418 w 3355"/>
              <a:gd name="T15" fmla="*/ 107 h 110"/>
              <a:gd name="T16" fmla="*/ 471 w 3355"/>
              <a:gd name="T17" fmla="*/ 108 h 110"/>
              <a:gd name="T18" fmla="*/ 524 w 3355"/>
              <a:gd name="T19" fmla="*/ 108 h 110"/>
              <a:gd name="T20" fmla="*/ 575 w 3355"/>
              <a:gd name="T21" fmla="*/ 107 h 110"/>
              <a:gd name="T22" fmla="*/ 628 w 3355"/>
              <a:gd name="T23" fmla="*/ 107 h 110"/>
              <a:gd name="T24" fmla="*/ 681 w 3355"/>
              <a:gd name="T25" fmla="*/ 108 h 110"/>
              <a:gd name="T26" fmla="*/ 733 w 3355"/>
              <a:gd name="T27" fmla="*/ 107 h 110"/>
              <a:gd name="T28" fmla="*/ 786 w 3355"/>
              <a:gd name="T29" fmla="*/ 108 h 110"/>
              <a:gd name="T30" fmla="*/ 838 w 3355"/>
              <a:gd name="T31" fmla="*/ 4 h 110"/>
              <a:gd name="T32" fmla="*/ 890 w 3355"/>
              <a:gd name="T33" fmla="*/ 6 h 110"/>
              <a:gd name="T34" fmla="*/ 943 w 3355"/>
              <a:gd name="T35" fmla="*/ 5 h 110"/>
              <a:gd name="T36" fmla="*/ 996 w 3355"/>
              <a:gd name="T37" fmla="*/ 5 h 110"/>
              <a:gd name="T38" fmla="*/ 1048 w 3355"/>
              <a:gd name="T39" fmla="*/ 2 h 110"/>
              <a:gd name="T40" fmla="*/ 1100 w 3355"/>
              <a:gd name="T41" fmla="*/ 4 h 110"/>
              <a:gd name="T42" fmla="*/ 1153 w 3355"/>
              <a:gd name="T43" fmla="*/ 6 h 110"/>
              <a:gd name="T44" fmla="*/ 1205 w 3355"/>
              <a:gd name="T45" fmla="*/ 6 h 110"/>
              <a:gd name="T46" fmla="*/ 1258 w 3355"/>
              <a:gd name="T47" fmla="*/ 6 h 110"/>
              <a:gd name="T48" fmla="*/ 1311 w 3355"/>
              <a:gd name="T49" fmla="*/ 5 h 110"/>
              <a:gd name="T50" fmla="*/ 1363 w 3355"/>
              <a:gd name="T51" fmla="*/ 6 h 110"/>
              <a:gd name="T52" fmla="*/ 1415 w 3355"/>
              <a:gd name="T53" fmla="*/ 5 h 110"/>
              <a:gd name="T54" fmla="*/ 1468 w 3355"/>
              <a:gd name="T55" fmla="*/ 4 h 110"/>
              <a:gd name="T56" fmla="*/ 1520 w 3355"/>
              <a:gd name="T57" fmla="*/ 4 h 110"/>
              <a:gd name="T58" fmla="*/ 1573 w 3355"/>
              <a:gd name="T59" fmla="*/ 6 h 110"/>
              <a:gd name="T60" fmla="*/ 1625 w 3355"/>
              <a:gd name="T61" fmla="*/ 4 h 110"/>
              <a:gd name="T62" fmla="*/ 1677 w 3355"/>
              <a:gd name="T63" fmla="*/ 4 h 110"/>
              <a:gd name="T64" fmla="*/ 1730 w 3355"/>
              <a:gd name="T65" fmla="*/ 4 h 110"/>
              <a:gd name="T66" fmla="*/ 1782 w 3355"/>
              <a:gd name="T67" fmla="*/ 5 h 110"/>
              <a:gd name="T68" fmla="*/ 1835 w 3355"/>
              <a:gd name="T69" fmla="*/ 4 h 110"/>
              <a:gd name="T70" fmla="*/ 1888 w 3355"/>
              <a:gd name="T71" fmla="*/ 5 h 110"/>
              <a:gd name="T72" fmla="*/ 1939 w 3355"/>
              <a:gd name="T73" fmla="*/ 6 h 110"/>
              <a:gd name="T74" fmla="*/ 1992 w 3355"/>
              <a:gd name="T75" fmla="*/ 5 h 110"/>
              <a:gd name="T76" fmla="*/ 2045 w 3355"/>
              <a:gd name="T77" fmla="*/ 4 h 110"/>
              <a:gd name="T78" fmla="*/ 2097 w 3355"/>
              <a:gd name="T79" fmla="*/ 4 h 110"/>
              <a:gd name="T80" fmla="*/ 2150 w 3355"/>
              <a:gd name="T81" fmla="*/ 5 h 110"/>
              <a:gd name="T82" fmla="*/ 2203 w 3355"/>
              <a:gd name="T83" fmla="*/ 4 h 110"/>
              <a:gd name="T84" fmla="*/ 2254 w 3355"/>
              <a:gd name="T85" fmla="*/ 5 h 110"/>
              <a:gd name="T86" fmla="*/ 2307 w 3355"/>
              <a:gd name="T87" fmla="*/ 5 h 110"/>
              <a:gd name="T88" fmla="*/ 2360 w 3355"/>
              <a:gd name="T89" fmla="*/ 4 h 110"/>
              <a:gd name="T90" fmla="*/ 2412 w 3355"/>
              <a:gd name="T91" fmla="*/ 5 h 110"/>
              <a:gd name="T92" fmla="*/ 2465 w 3355"/>
              <a:gd name="T93" fmla="*/ 5 h 110"/>
              <a:gd name="T94" fmla="*/ 2517 w 3355"/>
              <a:gd name="T95" fmla="*/ 4 h 110"/>
              <a:gd name="T96" fmla="*/ 2569 w 3355"/>
              <a:gd name="T97" fmla="*/ 5 h 110"/>
              <a:gd name="T98" fmla="*/ 2622 w 3355"/>
              <a:gd name="T99" fmla="*/ 6 h 110"/>
              <a:gd name="T100" fmla="*/ 2675 w 3355"/>
              <a:gd name="T101" fmla="*/ 5 h 110"/>
              <a:gd name="T102" fmla="*/ 2727 w 3355"/>
              <a:gd name="T103" fmla="*/ 2 h 110"/>
              <a:gd name="T104" fmla="*/ 2779 w 3355"/>
              <a:gd name="T105" fmla="*/ 4 h 110"/>
              <a:gd name="T106" fmla="*/ 2832 w 3355"/>
              <a:gd name="T107" fmla="*/ 2 h 110"/>
              <a:gd name="T108" fmla="*/ 2884 w 3355"/>
              <a:gd name="T109" fmla="*/ 108 h 110"/>
              <a:gd name="T110" fmla="*/ 2937 w 3355"/>
              <a:gd name="T111" fmla="*/ 106 h 110"/>
              <a:gd name="T112" fmla="*/ 2990 w 3355"/>
              <a:gd name="T113" fmla="*/ 108 h 110"/>
              <a:gd name="T114" fmla="*/ 3041 w 3355"/>
              <a:gd name="T115" fmla="*/ 106 h 110"/>
              <a:gd name="T116" fmla="*/ 3094 w 3355"/>
              <a:gd name="T117" fmla="*/ 108 h 110"/>
              <a:gd name="T118" fmla="*/ 3146 w 3355"/>
              <a:gd name="T119" fmla="*/ 107 h 110"/>
              <a:gd name="T120" fmla="*/ 3199 w 3355"/>
              <a:gd name="T121" fmla="*/ 108 h 110"/>
              <a:gd name="T122" fmla="*/ 3252 w 3355"/>
              <a:gd name="T123" fmla="*/ 106 h 110"/>
              <a:gd name="T124" fmla="*/ 3303 w 3355"/>
              <a:gd name="T125" fmla="*/ 10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110">
                <a:moveTo>
                  <a:pt x="0" y="107"/>
                </a:moveTo>
                <a:lnTo>
                  <a:pt x="0" y="107"/>
                </a:lnTo>
                <a:lnTo>
                  <a:pt x="0" y="108"/>
                </a:lnTo>
                <a:lnTo>
                  <a:pt x="1" y="107"/>
                </a:lnTo>
                <a:lnTo>
                  <a:pt x="1" y="108"/>
                </a:lnTo>
                <a:lnTo>
                  <a:pt x="1" y="108"/>
                </a:lnTo>
                <a:lnTo>
                  <a:pt x="2" y="106"/>
                </a:lnTo>
                <a:lnTo>
                  <a:pt x="2" y="108"/>
                </a:lnTo>
                <a:lnTo>
                  <a:pt x="2" y="107"/>
                </a:lnTo>
                <a:lnTo>
                  <a:pt x="3" y="108"/>
                </a:lnTo>
                <a:lnTo>
                  <a:pt x="3" y="107"/>
                </a:lnTo>
                <a:lnTo>
                  <a:pt x="4" y="108"/>
                </a:lnTo>
                <a:lnTo>
                  <a:pt x="4" y="107"/>
                </a:lnTo>
                <a:lnTo>
                  <a:pt x="4" y="107"/>
                </a:lnTo>
                <a:lnTo>
                  <a:pt x="5" y="108"/>
                </a:lnTo>
                <a:lnTo>
                  <a:pt x="5" y="106"/>
                </a:lnTo>
                <a:lnTo>
                  <a:pt x="5" y="108"/>
                </a:lnTo>
                <a:lnTo>
                  <a:pt x="6" y="108"/>
                </a:lnTo>
                <a:lnTo>
                  <a:pt x="6" y="107"/>
                </a:lnTo>
                <a:lnTo>
                  <a:pt x="6" y="108"/>
                </a:lnTo>
                <a:lnTo>
                  <a:pt x="7" y="107"/>
                </a:lnTo>
                <a:lnTo>
                  <a:pt x="7" y="107"/>
                </a:lnTo>
                <a:lnTo>
                  <a:pt x="9" y="108"/>
                </a:lnTo>
                <a:lnTo>
                  <a:pt x="9" y="108"/>
                </a:lnTo>
                <a:lnTo>
                  <a:pt x="9" y="106"/>
                </a:lnTo>
                <a:lnTo>
                  <a:pt x="10" y="107"/>
                </a:lnTo>
                <a:lnTo>
                  <a:pt x="10" y="108"/>
                </a:lnTo>
                <a:lnTo>
                  <a:pt x="10" y="106"/>
                </a:lnTo>
                <a:lnTo>
                  <a:pt x="11" y="108"/>
                </a:lnTo>
                <a:lnTo>
                  <a:pt x="11" y="107"/>
                </a:lnTo>
                <a:lnTo>
                  <a:pt x="11" y="108"/>
                </a:lnTo>
                <a:lnTo>
                  <a:pt x="12" y="108"/>
                </a:lnTo>
                <a:lnTo>
                  <a:pt x="12" y="106"/>
                </a:lnTo>
                <a:lnTo>
                  <a:pt x="13" y="108"/>
                </a:lnTo>
                <a:lnTo>
                  <a:pt x="13" y="108"/>
                </a:lnTo>
                <a:lnTo>
                  <a:pt x="13" y="107"/>
                </a:lnTo>
                <a:lnTo>
                  <a:pt x="14" y="107"/>
                </a:lnTo>
                <a:lnTo>
                  <a:pt x="14" y="108"/>
                </a:lnTo>
                <a:lnTo>
                  <a:pt x="14" y="108"/>
                </a:lnTo>
                <a:lnTo>
                  <a:pt x="15" y="107"/>
                </a:lnTo>
                <a:lnTo>
                  <a:pt x="15" y="107"/>
                </a:lnTo>
                <a:lnTo>
                  <a:pt x="15" y="107"/>
                </a:lnTo>
                <a:lnTo>
                  <a:pt x="16" y="107"/>
                </a:lnTo>
                <a:lnTo>
                  <a:pt x="16" y="108"/>
                </a:lnTo>
                <a:lnTo>
                  <a:pt x="18" y="106"/>
                </a:lnTo>
                <a:lnTo>
                  <a:pt x="18" y="106"/>
                </a:lnTo>
                <a:lnTo>
                  <a:pt x="18" y="107"/>
                </a:lnTo>
                <a:lnTo>
                  <a:pt x="19" y="106"/>
                </a:lnTo>
                <a:lnTo>
                  <a:pt x="19" y="107"/>
                </a:lnTo>
                <a:lnTo>
                  <a:pt x="19" y="106"/>
                </a:lnTo>
                <a:lnTo>
                  <a:pt x="20" y="108"/>
                </a:lnTo>
                <a:lnTo>
                  <a:pt x="20" y="108"/>
                </a:lnTo>
                <a:lnTo>
                  <a:pt x="20" y="106"/>
                </a:lnTo>
                <a:lnTo>
                  <a:pt x="21" y="107"/>
                </a:lnTo>
                <a:lnTo>
                  <a:pt x="21" y="107"/>
                </a:lnTo>
                <a:lnTo>
                  <a:pt x="22" y="107"/>
                </a:lnTo>
                <a:lnTo>
                  <a:pt x="22" y="107"/>
                </a:lnTo>
                <a:lnTo>
                  <a:pt x="22" y="106"/>
                </a:lnTo>
                <a:lnTo>
                  <a:pt x="23" y="106"/>
                </a:lnTo>
                <a:lnTo>
                  <a:pt x="23" y="108"/>
                </a:lnTo>
                <a:lnTo>
                  <a:pt x="23" y="108"/>
                </a:lnTo>
                <a:lnTo>
                  <a:pt x="24" y="106"/>
                </a:lnTo>
                <a:lnTo>
                  <a:pt x="24" y="108"/>
                </a:lnTo>
                <a:lnTo>
                  <a:pt x="24" y="107"/>
                </a:lnTo>
                <a:lnTo>
                  <a:pt x="25" y="107"/>
                </a:lnTo>
                <a:lnTo>
                  <a:pt x="25" y="108"/>
                </a:lnTo>
                <a:lnTo>
                  <a:pt x="27" y="108"/>
                </a:lnTo>
                <a:lnTo>
                  <a:pt x="27" y="106"/>
                </a:lnTo>
                <a:lnTo>
                  <a:pt x="27" y="108"/>
                </a:lnTo>
                <a:lnTo>
                  <a:pt x="28" y="108"/>
                </a:lnTo>
                <a:lnTo>
                  <a:pt x="28" y="107"/>
                </a:lnTo>
                <a:lnTo>
                  <a:pt x="28" y="108"/>
                </a:lnTo>
                <a:lnTo>
                  <a:pt x="29" y="108"/>
                </a:lnTo>
                <a:lnTo>
                  <a:pt x="29" y="106"/>
                </a:lnTo>
                <a:lnTo>
                  <a:pt x="29" y="108"/>
                </a:lnTo>
                <a:lnTo>
                  <a:pt x="30" y="108"/>
                </a:lnTo>
                <a:lnTo>
                  <a:pt x="30" y="108"/>
                </a:lnTo>
                <a:lnTo>
                  <a:pt x="31" y="108"/>
                </a:lnTo>
                <a:lnTo>
                  <a:pt x="31" y="107"/>
                </a:lnTo>
                <a:lnTo>
                  <a:pt x="31" y="106"/>
                </a:lnTo>
                <a:lnTo>
                  <a:pt x="32" y="108"/>
                </a:lnTo>
                <a:lnTo>
                  <a:pt x="32" y="107"/>
                </a:lnTo>
                <a:lnTo>
                  <a:pt x="32" y="108"/>
                </a:lnTo>
                <a:lnTo>
                  <a:pt x="33" y="107"/>
                </a:lnTo>
                <a:lnTo>
                  <a:pt x="33" y="107"/>
                </a:lnTo>
                <a:lnTo>
                  <a:pt x="33" y="107"/>
                </a:lnTo>
                <a:lnTo>
                  <a:pt x="34" y="107"/>
                </a:lnTo>
                <a:lnTo>
                  <a:pt x="34" y="106"/>
                </a:lnTo>
                <a:lnTo>
                  <a:pt x="36" y="106"/>
                </a:lnTo>
                <a:lnTo>
                  <a:pt x="36" y="107"/>
                </a:lnTo>
                <a:lnTo>
                  <a:pt x="36" y="107"/>
                </a:lnTo>
                <a:lnTo>
                  <a:pt x="37" y="106"/>
                </a:lnTo>
                <a:lnTo>
                  <a:pt x="37" y="108"/>
                </a:lnTo>
                <a:lnTo>
                  <a:pt x="37" y="107"/>
                </a:lnTo>
                <a:lnTo>
                  <a:pt x="38" y="108"/>
                </a:lnTo>
                <a:lnTo>
                  <a:pt x="38" y="108"/>
                </a:lnTo>
                <a:lnTo>
                  <a:pt x="38" y="107"/>
                </a:lnTo>
                <a:lnTo>
                  <a:pt x="39" y="107"/>
                </a:lnTo>
                <a:lnTo>
                  <a:pt x="39" y="108"/>
                </a:lnTo>
                <a:lnTo>
                  <a:pt x="40" y="107"/>
                </a:lnTo>
                <a:lnTo>
                  <a:pt x="40" y="108"/>
                </a:lnTo>
                <a:lnTo>
                  <a:pt x="40" y="107"/>
                </a:lnTo>
                <a:lnTo>
                  <a:pt x="41" y="108"/>
                </a:lnTo>
                <a:lnTo>
                  <a:pt x="41" y="107"/>
                </a:lnTo>
                <a:lnTo>
                  <a:pt x="41" y="107"/>
                </a:lnTo>
                <a:lnTo>
                  <a:pt x="42" y="108"/>
                </a:lnTo>
                <a:lnTo>
                  <a:pt x="42" y="108"/>
                </a:lnTo>
                <a:lnTo>
                  <a:pt x="43" y="107"/>
                </a:lnTo>
                <a:lnTo>
                  <a:pt x="43" y="108"/>
                </a:lnTo>
                <a:lnTo>
                  <a:pt x="43" y="107"/>
                </a:lnTo>
                <a:lnTo>
                  <a:pt x="45" y="108"/>
                </a:lnTo>
                <a:lnTo>
                  <a:pt x="45" y="108"/>
                </a:lnTo>
                <a:lnTo>
                  <a:pt x="45" y="107"/>
                </a:lnTo>
                <a:lnTo>
                  <a:pt x="46" y="108"/>
                </a:lnTo>
                <a:lnTo>
                  <a:pt x="46" y="107"/>
                </a:lnTo>
                <a:lnTo>
                  <a:pt x="46" y="108"/>
                </a:lnTo>
                <a:lnTo>
                  <a:pt x="47" y="108"/>
                </a:lnTo>
                <a:lnTo>
                  <a:pt x="47" y="108"/>
                </a:lnTo>
                <a:lnTo>
                  <a:pt x="48" y="108"/>
                </a:lnTo>
                <a:lnTo>
                  <a:pt x="48" y="107"/>
                </a:lnTo>
                <a:lnTo>
                  <a:pt x="48" y="107"/>
                </a:lnTo>
                <a:lnTo>
                  <a:pt x="49" y="108"/>
                </a:lnTo>
                <a:lnTo>
                  <a:pt x="49" y="108"/>
                </a:lnTo>
                <a:lnTo>
                  <a:pt x="49" y="108"/>
                </a:lnTo>
                <a:lnTo>
                  <a:pt x="50" y="106"/>
                </a:lnTo>
                <a:lnTo>
                  <a:pt x="50" y="108"/>
                </a:lnTo>
                <a:lnTo>
                  <a:pt x="50" y="107"/>
                </a:lnTo>
                <a:lnTo>
                  <a:pt x="51" y="106"/>
                </a:lnTo>
                <a:lnTo>
                  <a:pt x="51" y="107"/>
                </a:lnTo>
                <a:lnTo>
                  <a:pt x="52" y="106"/>
                </a:lnTo>
                <a:lnTo>
                  <a:pt x="52" y="108"/>
                </a:lnTo>
                <a:lnTo>
                  <a:pt x="52" y="106"/>
                </a:lnTo>
                <a:lnTo>
                  <a:pt x="54" y="107"/>
                </a:lnTo>
                <a:lnTo>
                  <a:pt x="54" y="106"/>
                </a:lnTo>
                <a:lnTo>
                  <a:pt x="54" y="107"/>
                </a:lnTo>
                <a:lnTo>
                  <a:pt x="55" y="108"/>
                </a:lnTo>
                <a:lnTo>
                  <a:pt x="55" y="108"/>
                </a:lnTo>
                <a:lnTo>
                  <a:pt x="55" y="106"/>
                </a:lnTo>
                <a:lnTo>
                  <a:pt x="56" y="108"/>
                </a:lnTo>
                <a:lnTo>
                  <a:pt x="56" y="108"/>
                </a:lnTo>
                <a:lnTo>
                  <a:pt x="57" y="108"/>
                </a:lnTo>
                <a:lnTo>
                  <a:pt x="57" y="107"/>
                </a:lnTo>
                <a:lnTo>
                  <a:pt x="57" y="108"/>
                </a:lnTo>
                <a:lnTo>
                  <a:pt x="58" y="108"/>
                </a:lnTo>
                <a:lnTo>
                  <a:pt x="58" y="108"/>
                </a:lnTo>
                <a:lnTo>
                  <a:pt x="58" y="107"/>
                </a:lnTo>
                <a:lnTo>
                  <a:pt x="59" y="108"/>
                </a:lnTo>
                <a:lnTo>
                  <a:pt x="59" y="108"/>
                </a:lnTo>
                <a:lnTo>
                  <a:pt x="59" y="108"/>
                </a:lnTo>
                <a:lnTo>
                  <a:pt x="60" y="106"/>
                </a:lnTo>
                <a:lnTo>
                  <a:pt x="60" y="107"/>
                </a:lnTo>
                <a:lnTo>
                  <a:pt x="61" y="108"/>
                </a:lnTo>
                <a:lnTo>
                  <a:pt x="61" y="108"/>
                </a:lnTo>
                <a:lnTo>
                  <a:pt x="61" y="108"/>
                </a:lnTo>
                <a:lnTo>
                  <a:pt x="63" y="108"/>
                </a:lnTo>
                <a:lnTo>
                  <a:pt x="63" y="108"/>
                </a:lnTo>
                <a:lnTo>
                  <a:pt x="63" y="107"/>
                </a:lnTo>
                <a:lnTo>
                  <a:pt x="64" y="106"/>
                </a:lnTo>
                <a:lnTo>
                  <a:pt x="64" y="108"/>
                </a:lnTo>
                <a:lnTo>
                  <a:pt x="64" y="108"/>
                </a:lnTo>
                <a:lnTo>
                  <a:pt x="65" y="108"/>
                </a:lnTo>
                <a:lnTo>
                  <a:pt x="65" y="108"/>
                </a:lnTo>
                <a:lnTo>
                  <a:pt x="66" y="106"/>
                </a:lnTo>
                <a:lnTo>
                  <a:pt x="66" y="108"/>
                </a:lnTo>
                <a:lnTo>
                  <a:pt x="66" y="107"/>
                </a:lnTo>
                <a:lnTo>
                  <a:pt x="67" y="108"/>
                </a:lnTo>
                <a:lnTo>
                  <a:pt x="67" y="108"/>
                </a:lnTo>
                <a:lnTo>
                  <a:pt x="67" y="107"/>
                </a:lnTo>
                <a:lnTo>
                  <a:pt x="68" y="108"/>
                </a:lnTo>
                <a:lnTo>
                  <a:pt x="68" y="107"/>
                </a:lnTo>
                <a:lnTo>
                  <a:pt x="68" y="108"/>
                </a:lnTo>
                <a:lnTo>
                  <a:pt x="69" y="108"/>
                </a:lnTo>
                <a:lnTo>
                  <a:pt x="69" y="108"/>
                </a:lnTo>
                <a:lnTo>
                  <a:pt x="70" y="109"/>
                </a:lnTo>
                <a:lnTo>
                  <a:pt x="70" y="108"/>
                </a:lnTo>
                <a:lnTo>
                  <a:pt x="70" y="107"/>
                </a:lnTo>
                <a:lnTo>
                  <a:pt x="72" y="107"/>
                </a:lnTo>
                <a:lnTo>
                  <a:pt x="72" y="106"/>
                </a:lnTo>
                <a:lnTo>
                  <a:pt x="72" y="106"/>
                </a:lnTo>
                <a:lnTo>
                  <a:pt x="73" y="106"/>
                </a:lnTo>
                <a:lnTo>
                  <a:pt x="73" y="107"/>
                </a:lnTo>
                <a:lnTo>
                  <a:pt x="73" y="108"/>
                </a:lnTo>
                <a:lnTo>
                  <a:pt x="74" y="106"/>
                </a:lnTo>
                <a:lnTo>
                  <a:pt x="74" y="106"/>
                </a:lnTo>
                <a:lnTo>
                  <a:pt x="75" y="108"/>
                </a:lnTo>
                <a:lnTo>
                  <a:pt x="75" y="106"/>
                </a:lnTo>
                <a:lnTo>
                  <a:pt x="75" y="108"/>
                </a:lnTo>
                <a:lnTo>
                  <a:pt x="76" y="106"/>
                </a:lnTo>
                <a:lnTo>
                  <a:pt x="76" y="107"/>
                </a:lnTo>
                <a:lnTo>
                  <a:pt x="76" y="108"/>
                </a:lnTo>
                <a:lnTo>
                  <a:pt x="77" y="108"/>
                </a:lnTo>
                <a:lnTo>
                  <a:pt x="77" y="107"/>
                </a:lnTo>
                <a:lnTo>
                  <a:pt x="77" y="108"/>
                </a:lnTo>
                <a:lnTo>
                  <a:pt x="78" y="107"/>
                </a:lnTo>
                <a:lnTo>
                  <a:pt x="78" y="107"/>
                </a:lnTo>
                <a:lnTo>
                  <a:pt x="79" y="107"/>
                </a:lnTo>
                <a:lnTo>
                  <a:pt x="79" y="108"/>
                </a:lnTo>
                <a:lnTo>
                  <a:pt x="79" y="108"/>
                </a:lnTo>
                <a:lnTo>
                  <a:pt x="81" y="107"/>
                </a:lnTo>
                <a:lnTo>
                  <a:pt x="81" y="108"/>
                </a:lnTo>
                <a:lnTo>
                  <a:pt x="81" y="108"/>
                </a:lnTo>
                <a:lnTo>
                  <a:pt x="82" y="108"/>
                </a:lnTo>
                <a:lnTo>
                  <a:pt x="82" y="107"/>
                </a:lnTo>
                <a:lnTo>
                  <a:pt x="82" y="108"/>
                </a:lnTo>
                <a:lnTo>
                  <a:pt x="83" y="106"/>
                </a:lnTo>
                <a:lnTo>
                  <a:pt x="83" y="106"/>
                </a:lnTo>
                <a:lnTo>
                  <a:pt x="84" y="106"/>
                </a:lnTo>
                <a:lnTo>
                  <a:pt x="84" y="108"/>
                </a:lnTo>
                <a:lnTo>
                  <a:pt x="84" y="108"/>
                </a:lnTo>
                <a:lnTo>
                  <a:pt x="85" y="108"/>
                </a:lnTo>
                <a:lnTo>
                  <a:pt x="85" y="108"/>
                </a:lnTo>
                <a:lnTo>
                  <a:pt x="85" y="106"/>
                </a:lnTo>
                <a:lnTo>
                  <a:pt x="86" y="108"/>
                </a:lnTo>
                <a:lnTo>
                  <a:pt x="86" y="108"/>
                </a:lnTo>
                <a:lnTo>
                  <a:pt x="87" y="108"/>
                </a:lnTo>
                <a:lnTo>
                  <a:pt x="87" y="107"/>
                </a:lnTo>
                <a:lnTo>
                  <a:pt x="87" y="108"/>
                </a:lnTo>
                <a:lnTo>
                  <a:pt x="88" y="107"/>
                </a:lnTo>
                <a:lnTo>
                  <a:pt x="88" y="108"/>
                </a:lnTo>
                <a:lnTo>
                  <a:pt x="88" y="108"/>
                </a:lnTo>
                <a:lnTo>
                  <a:pt x="90" y="108"/>
                </a:lnTo>
                <a:lnTo>
                  <a:pt x="90" y="108"/>
                </a:lnTo>
                <a:lnTo>
                  <a:pt x="90" y="108"/>
                </a:lnTo>
                <a:lnTo>
                  <a:pt x="91" y="108"/>
                </a:lnTo>
                <a:lnTo>
                  <a:pt x="91" y="108"/>
                </a:lnTo>
                <a:lnTo>
                  <a:pt x="92" y="108"/>
                </a:lnTo>
                <a:lnTo>
                  <a:pt x="92" y="108"/>
                </a:lnTo>
                <a:lnTo>
                  <a:pt x="92" y="107"/>
                </a:lnTo>
                <a:lnTo>
                  <a:pt x="93" y="107"/>
                </a:lnTo>
                <a:lnTo>
                  <a:pt x="93" y="107"/>
                </a:lnTo>
                <a:lnTo>
                  <a:pt x="93" y="107"/>
                </a:lnTo>
                <a:lnTo>
                  <a:pt x="94" y="107"/>
                </a:lnTo>
                <a:lnTo>
                  <a:pt x="94" y="107"/>
                </a:lnTo>
                <a:lnTo>
                  <a:pt x="94" y="107"/>
                </a:lnTo>
                <a:lnTo>
                  <a:pt x="95" y="108"/>
                </a:lnTo>
                <a:lnTo>
                  <a:pt x="95" y="106"/>
                </a:lnTo>
                <a:lnTo>
                  <a:pt x="96" y="107"/>
                </a:lnTo>
                <a:lnTo>
                  <a:pt x="96" y="108"/>
                </a:lnTo>
                <a:lnTo>
                  <a:pt x="96" y="108"/>
                </a:lnTo>
                <a:lnTo>
                  <a:pt x="97" y="106"/>
                </a:lnTo>
                <a:lnTo>
                  <a:pt x="97" y="107"/>
                </a:lnTo>
                <a:lnTo>
                  <a:pt x="97" y="108"/>
                </a:lnTo>
                <a:lnTo>
                  <a:pt x="99" y="108"/>
                </a:lnTo>
                <a:lnTo>
                  <a:pt x="99" y="107"/>
                </a:lnTo>
                <a:lnTo>
                  <a:pt x="99" y="108"/>
                </a:lnTo>
                <a:lnTo>
                  <a:pt x="100" y="108"/>
                </a:lnTo>
                <a:lnTo>
                  <a:pt x="100" y="108"/>
                </a:lnTo>
                <a:lnTo>
                  <a:pt x="101" y="108"/>
                </a:lnTo>
                <a:lnTo>
                  <a:pt x="101" y="106"/>
                </a:lnTo>
                <a:lnTo>
                  <a:pt x="101" y="108"/>
                </a:lnTo>
                <a:lnTo>
                  <a:pt x="102" y="108"/>
                </a:lnTo>
                <a:lnTo>
                  <a:pt x="102" y="107"/>
                </a:lnTo>
                <a:lnTo>
                  <a:pt x="102" y="106"/>
                </a:lnTo>
                <a:lnTo>
                  <a:pt x="103" y="108"/>
                </a:lnTo>
                <a:lnTo>
                  <a:pt x="103" y="108"/>
                </a:lnTo>
                <a:lnTo>
                  <a:pt x="103" y="108"/>
                </a:lnTo>
                <a:lnTo>
                  <a:pt x="104" y="108"/>
                </a:lnTo>
                <a:lnTo>
                  <a:pt x="104" y="106"/>
                </a:lnTo>
                <a:lnTo>
                  <a:pt x="105" y="106"/>
                </a:lnTo>
                <a:lnTo>
                  <a:pt x="105" y="108"/>
                </a:lnTo>
                <a:lnTo>
                  <a:pt x="105" y="108"/>
                </a:lnTo>
                <a:lnTo>
                  <a:pt x="106" y="108"/>
                </a:lnTo>
                <a:lnTo>
                  <a:pt x="106" y="108"/>
                </a:lnTo>
                <a:lnTo>
                  <a:pt x="106" y="108"/>
                </a:lnTo>
                <a:lnTo>
                  <a:pt x="108" y="108"/>
                </a:lnTo>
                <a:lnTo>
                  <a:pt x="108" y="106"/>
                </a:lnTo>
                <a:lnTo>
                  <a:pt x="108" y="107"/>
                </a:lnTo>
                <a:lnTo>
                  <a:pt x="109" y="108"/>
                </a:lnTo>
                <a:lnTo>
                  <a:pt x="109" y="106"/>
                </a:lnTo>
                <a:lnTo>
                  <a:pt x="110" y="107"/>
                </a:lnTo>
                <a:lnTo>
                  <a:pt x="110" y="107"/>
                </a:lnTo>
                <a:lnTo>
                  <a:pt x="110" y="108"/>
                </a:lnTo>
                <a:lnTo>
                  <a:pt x="111" y="109"/>
                </a:lnTo>
                <a:lnTo>
                  <a:pt x="111" y="107"/>
                </a:lnTo>
                <a:lnTo>
                  <a:pt x="111" y="107"/>
                </a:lnTo>
                <a:lnTo>
                  <a:pt x="112" y="106"/>
                </a:lnTo>
                <a:lnTo>
                  <a:pt x="112" y="107"/>
                </a:lnTo>
                <a:lnTo>
                  <a:pt x="112" y="107"/>
                </a:lnTo>
                <a:lnTo>
                  <a:pt x="113" y="107"/>
                </a:lnTo>
                <a:lnTo>
                  <a:pt x="113" y="108"/>
                </a:lnTo>
                <a:lnTo>
                  <a:pt x="114" y="108"/>
                </a:lnTo>
                <a:lnTo>
                  <a:pt x="114" y="108"/>
                </a:lnTo>
                <a:lnTo>
                  <a:pt x="114" y="107"/>
                </a:lnTo>
                <a:lnTo>
                  <a:pt x="115" y="108"/>
                </a:lnTo>
                <a:lnTo>
                  <a:pt x="115" y="108"/>
                </a:lnTo>
                <a:lnTo>
                  <a:pt x="115" y="108"/>
                </a:lnTo>
                <a:lnTo>
                  <a:pt x="117" y="106"/>
                </a:lnTo>
                <a:lnTo>
                  <a:pt x="117" y="108"/>
                </a:lnTo>
                <a:lnTo>
                  <a:pt x="117" y="108"/>
                </a:lnTo>
                <a:lnTo>
                  <a:pt x="118" y="108"/>
                </a:lnTo>
                <a:lnTo>
                  <a:pt x="118" y="107"/>
                </a:lnTo>
                <a:lnTo>
                  <a:pt x="119" y="108"/>
                </a:lnTo>
                <a:lnTo>
                  <a:pt x="119" y="106"/>
                </a:lnTo>
                <a:lnTo>
                  <a:pt x="119" y="107"/>
                </a:lnTo>
                <a:lnTo>
                  <a:pt x="120" y="107"/>
                </a:lnTo>
                <a:lnTo>
                  <a:pt x="120" y="108"/>
                </a:lnTo>
                <a:lnTo>
                  <a:pt x="120" y="108"/>
                </a:lnTo>
                <a:lnTo>
                  <a:pt x="121" y="108"/>
                </a:lnTo>
                <a:lnTo>
                  <a:pt x="121" y="108"/>
                </a:lnTo>
                <a:lnTo>
                  <a:pt x="121" y="108"/>
                </a:lnTo>
                <a:lnTo>
                  <a:pt x="122" y="107"/>
                </a:lnTo>
                <a:lnTo>
                  <a:pt x="122" y="108"/>
                </a:lnTo>
                <a:lnTo>
                  <a:pt x="123" y="108"/>
                </a:lnTo>
                <a:lnTo>
                  <a:pt x="123" y="106"/>
                </a:lnTo>
                <a:lnTo>
                  <a:pt x="123" y="107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6" y="107"/>
                </a:lnTo>
                <a:lnTo>
                  <a:pt x="126" y="108"/>
                </a:lnTo>
                <a:lnTo>
                  <a:pt x="126" y="108"/>
                </a:lnTo>
                <a:lnTo>
                  <a:pt x="127" y="107"/>
                </a:lnTo>
                <a:lnTo>
                  <a:pt x="127" y="107"/>
                </a:lnTo>
                <a:lnTo>
                  <a:pt x="128" y="108"/>
                </a:lnTo>
                <a:lnTo>
                  <a:pt x="128" y="108"/>
                </a:lnTo>
                <a:lnTo>
                  <a:pt x="128" y="108"/>
                </a:lnTo>
                <a:lnTo>
                  <a:pt x="129" y="107"/>
                </a:lnTo>
                <a:lnTo>
                  <a:pt x="129" y="108"/>
                </a:lnTo>
                <a:lnTo>
                  <a:pt x="129" y="107"/>
                </a:lnTo>
                <a:lnTo>
                  <a:pt x="130" y="107"/>
                </a:lnTo>
                <a:lnTo>
                  <a:pt x="130" y="107"/>
                </a:lnTo>
                <a:lnTo>
                  <a:pt x="131" y="107"/>
                </a:lnTo>
                <a:lnTo>
                  <a:pt x="131" y="108"/>
                </a:lnTo>
                <a:lnTo>
                  <a:pt x="131" y="108"/>
                </a:lnTo>
                <a:lnTo>
                  <a:pt x="132" y="108"/>
                </a:lnTo>
                <a:lnTo>
                  <a:pt x="132" y="107"/>
                </a:lnTo>
                <a:lnTo>
                  <a:pt x="132" y="107"/>
                </a:lnTo>
                <a:lnTo>
                  <a:pt x="133" y="106"/>
                </a:lnTo>
                <a:lnTo>
                  <a:pt x="133" y="108"/>
                </a:lnTo>
                <a:lnTo>
                  <a:pt x="133" y="106"/>
                </a:lnTo>
                <a:lnTo>
                  <a:pt x="135" y="108"/>
                </a:lnTo>
                <a:lnTo>
                  <a:pt x="135" y="108"/>
                </a:lnTo>
                <a:lnTo>
                  <a:pt x="136" y="107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7" y="106"/>
                </a:lnTo>
                <a:lnTo>
                  <a:pt x="137" y="108"/>
                </a:lnTo>
                <a:lnTo>
                  <a:pt x="138" y="108"/>
                </a:lnTo>
                <a:lnTo>
                  <a:pt x="138" y="107"/>
                </a:lnTo>
                <a:lnTo>
                  <a:pt x="138" y="106"/>
                </a:lnTo>
                <a:lnTo>
                  <a:pt x="139" y="107"/>
                </a:lnTo>
                <a:lnTo>
                  <a:pt x="139" y="106"/>
                </a:lnTo>
                <a:lnTo>
                  <a:pt x="140" y="107"/>
                </a:lnTo>
                <a:lnTo>
                  <a:pt x="140" y="108"/>
                </a:lnTo>
                <a:lnTo>
                  <a:pt x="140" y="108"/>
                </a:lnTo>
                <a:lnTo>
                  <a:pt x="141" y="107"/>
                </a:lnTo>
                <a:lnTo>
                  <a:pt x="141" y="107"/>
                </a:lnTo>
                <a:lnTo>
                  <a:pt x="141" y="108"/>
                </a:lnTo>
                <a:lnTo>
                  <a:pt x="142" y="106"/>
                </a:lnTo>
                <a:lnTo>
                  <a:pt x="142" y="108"/>
                </a:lnTo>
                <a:lnTo>
                  <a:pt x="142" y="108"/>
                </a:lnTo>
                <a:lnTo>
                  <a:pt x="144" y="108"/>
                </a:lnTo>
                <a:lnTo>
                  <a:pt x="144" y="107"/>
                </a:lnTo>
                <a:lnTo>
                  <a:pt x="145" y="107"/>
                </a:lnTo>
                <a:lnTo>
                  <a:pt x="145" y="107"/>
                </a:lnTo>
                <a:lnTo>
                  <a:pt x="145" y="107"/>
                </a:lnTo>
                <a:lnTo>
                  <a:pt x="146" y="107"/>
                </a:lnTo>
                <a:lnTo>
                  <a:pt x="146" y="106"/>
                </a:lnTo>
                <a:lnTo>
                  <a:pt x="146" y="107"/>
                </a:lnTo>
                <a:lnTo>
                  <a:pt x="147" y="107"/>
                </a:lnTo>
                <a:lnTo>
                  <a:pt x="147" y="107"/>
                </a:lnTo>
                <a:lnTo>
                  <a:pt x="147" y="107"/>
                </a:lnTo>
                <a:lnTo>
                  <a:pt x="148" y="107"/>
                </a:lnTo>
                <a:lnTo>
                  <a:pt x="148" y="106"/>
                </a:lnTo>
                <a:lnTo>
                  <a:pt x="149" y="108"/>
                </a:lnTo>
                <a:lnTo>
                  <a:pt x="149" y="106"/>
                </a:lnTo>
                <a:lnTo>
                  <a:pt x="149" y="107"/>
                </a:lnTo>
                <a:lnTo>
                  <a:pt x="150" y="106"/>
                </a:lnTo>
                <a:lnTo>
                  <a:pt x="150" y="108"/>
                </a:lnTo>
                <a:lnTo>
                  <a:pt x="150" y="106"/>
                </a:lnTo>
                <a:lnTo>
                  <a:pt x="151" y="108"/>
                </a:lnTo>
                <a:lnTo>
                  <a:pt x="151" y="108"/>
                </a:lnTo>
                <a:lnTo>
                  <a:pt x="151" y="108"/>
                </a:lnTo>
                <a:lnTo>
                  <a:pt x="153" y="110"/>
                </a:lnTo>
                <a:lnTo>
                  <a:pt x="153" y="108"/>
                </a:lnTo>
                <a:lnTo>
                  <a:pt x="154" y="108"/>
                </a:lnTo>
                <a:lnTo>
                  <a:pt x="154" y="108"/>
                </a:lnTo>
                <a:lnTo>
                  <a:pt x="154" y="108"/>
                </a:lnTo>
                <a:lnTo>
                  <a:pt x="155" y="107"/>
                </a:lnTo>
                <a:lnTo>
                  <a:pt x="155" y="107"/>
                </a:lnTo>
                <a:lnTo>
                  <a:pt x="155" y="107"/>
                </a:lnTo>
                <a:lnTo>
                  <a:pt x="156" y="108"/>
                </a:lnTo>
                <a:lnTo>
                  <a:pt x="156" y="106"/>
                </a:lnTo>
                <a:lnTo>
                  <a:pt x="156" y="107"/>
                </a:lnTo>
                <a:lnTo>
                  <a:pt x="157" y="108"/>
                </a:lnTo>
                <a:lnTo>
                  <a:pt x="157" y="108"/>
                </a:lnTo>
                <a:lnTo>
                  <a:pt x="158" y="108"/>
                </a:lnTo>
                <a:lnTo>
                  <a:pt x="158" y="107"/>
                </a:lnTo>
                <a:lnTo>
                  <a:pt x="158" y="106"/>
                </a:lnTo>
                <a:lnTo>
                  <a:pt x="159" y="108"/>
                </a:lnTo>
                <a:lnTo>
                  <a:pt x="159" y="108"/>
                </a:lnTo>
                <a:lnTo>
                  <a:pt x="159" y="106"/>
                </a:lnTo>
                <a:lnTo>
                  <a:pt x="160" y="107"/>
                </a:lnTo>
                <a:lnTo>
                  <a:pt x="160" y="108"/>
                </a:lnTo>
                <a:lnTo>
                  <a:pt x="160" y="106"/>
                </a:lnTo>
                <a:lnTo>
                  <a:pt x="162" y="108"/>
                </a:lnTo>
                <a:lnTo>
                  <a:pt x="162" y="107"/>
                </a:lnTo>
                <a:lnTo>
                  <a:pt x="163" y="107"/>
                </a:lnTo>
                <a:lnTo>
                  <a:pt x="163" y="107"/>
                </a:lnTo>
                <a:lnTo>
                  <a:pt x="163" y="108"/>
                </a:lnTo>
                <a:lnTo>
                  <a:pt x="164" y="108"/>
                </a:lnTo>
                <a:lnTo>
                  <a:pt x="164" y="106"/>
                </a:lnTo>
                <a:lnTo>
                  <a:pt x="164" y="108"/>
                </a:lnTo>
                <a:lnTo>
                  <a:pt x="165" y="107"/>
                </a:lnTo>
                <a:lnTo>
                  <a:pt x="165" y="108"/>
                </a:lnTo>
                <a:lnTo>
                  <a:pt x="165" y="107"/>
                </a:lnTo>
                <a:lnTo>
                  <a:pt x="166" y="108"/>
                </a:lnTo>
                <a:lnTo>
                  <a:pt x="166" y="108"/>
                </a:lnTo>
                <a:lnTo>
                  <a:pt x="167" y="107"/>
                </a:lnTo>
                <a:lnTo>
                  <a:pt x="167" y="108"/>
                </a:lnTo>
                <a:lnTo>
                  <a:pt x="167" y="107"/>
                </a:lnTo>
                <a:lnTo>
                  <a:pt x="168" y="106"/>
                </a:lnTo>
                <a:lnTo>
                  <a:pt x="168" y="108"/>
                </a:lnTo>
                <a:lnTo>
                  <a:pt x="168" y="107"/>
                </a:lnTo>
                <a:lnTo>
                  <a:pt x="169" y="107"/>
                </a:lnTo>
                <a:lnTo>
                  <a:pt x="169" y="106"/>
                </a:lnTo>
                <a:lnTo>
                  <a:pt x="169" y="107"/>
                </a:lnTo>
                <a:lnTo>
                  <a:pt x="171" y="108"/>
                </a:lnTo>
                <a:lnTo>
                  <a:pt x="171" y="108"/>
                </a:lnTo>
                <a:lnTo>
                  <a:pt x="172" y="108"/>
                </a:lnTo>
                <a:lnTo>
                  <a:pt x="172" y="106"/>
                </a:lnTo>
                <a:lnTo>
                  <a:pt x="172" y="108"/>
                </a:lnTo>
                <a:lnTo>
                  <a:pt x="173" y="106"/>
                </a:lnTo>
                <a:lnTo>
                  <a:pt x="173" y="108"/>
                </a:lnTo>
                <a:lnTo>
                  <a:pt x="173" y="107"/>
                </a:lnTo>
                <a:lnTo>
                  <a:pt x="174" y="108"/>
                </a:lnTo>
                <a:lnTo>
                  <a:pt x="174" y="108"/>
                </a:lnTo>
                <a:lnTo>
                  <a:pt x="175" y="107"/>
                </a:lnTo>
                <a:lnTo>
                  <a:pt x="175" y="108"/>
                </a:lnTo>
                <a:lnTo>
                  <a:pt x="175" y="108"/>
                </a:lnTo>
                <a:lnTo>
                  <a:pt x="176" y="108"/>
                </a:lnTo>
                <a:lnTo>
                  <a:pt x="176" y="107"/>
                </a:lnTo>
                <a:lnTo>
                  <a:pt x="176" y="107"/>
                </a:lnTo>
                <a:lnTo>
                  <a:pt x="177" y="106"/>
                </a:lnTo>
                <a:lnTo>
                  <a:pt x="177" y="107"/>
                </a:lnTo>
                <a:lnTo>
                  <a:pt x="177" y="108"/>
                </a:lnTo>
                <a:lnTo>
                  <a:pt x="178" y="108"/>
                </a:lnTo>
                <a:lnTo>
                  <a:pt x="178" y="108"/>
                </a:lnTo>
                <a:lnTo>
                  <a:pt x="180" y="108"/>
                </a:lnTo>
                <a:lnTo>
                  <a:pt x="180" y="108"/>
                </a:lnTo>
                <a:lnTo>
                  <a:pt x="180" y="109"/>
                </a:lnTo>
                <a:lnTo>
                  <a:pt x="181" y="108"/>
                </a:lnTo>
                <a:lnTo>
                  <a:pt x="181" y="108"/>
                </a:lnTo>
                <a:lnTo>
                  <a:pt x="181" y="108"/>
                </a:lnTo>
                <a:lnTo>
                  <a:pt x="182" y="108"/>
                </a:lnTo>
                <a:lnTo>
                  <a:pt x="182" y="108"/>
                </a:lnTo>
                <a:lnTo>
                  <a:pt x="182" y="109"/>
                </a:lnTo>
                <a:lnTo>
                  <a:pt x="183" y="108"/>
                </a:lnTo>
                <a:lnTo>
                  <a:pt x="183" y="108"/>
                </a:lnTo>
                <a:lnTo>
                  <a:pt x="184" y="107"/>
                </a:lnTo>
                <a:lnTo>
                  <a:pt x="184" y="108"/>
                </a:lnTo>
                <a:lnTo>
                  <a:pt x="184" y="108"/>
                </a:lnTo>
                <a:lnTo>
                  <a:pt x="185" y="108"/>
                </a:lnTo>
                <a:lnTo>
                  <a:pt x="185" y="108"/>
                </a:lnTo>
                <a:lnTo>
                  <a:pt x="185" y="108"/>
                </a:lnTo>
                <a:lnTo>
                  <a:pt x="186" y="108"/>
                </a:lnTo>
                <a:lnTo>
                  <a:pt x="186" y="107"/>
                </a:lnTo>
                <a:lnTo>
                  <a:pt x="186" y="109"/>
                </a:lnTo>
                <a:lnTo>
                  <a:pt x="187" y="108"/>
                </a:lnTo>
                <a:lnTo>
                  <a:pt x="187" y="108"/>
                </a:lnTo>
                <a:lnTo>
                  <a:pt x="189" y="108"/>
                </a:lnTo>
                <a:lnTo>
                  <a:pt x="189" y="108"/>
                </a:lnTo>
                <a:lnTo>
                  <a:pt x="189" y="108"/>
                </a:lnTo>
                <a:lnTo>
                  <a:pt x="190" y="107"/>
                </a:lnTo>
                <a:lnTo>
                  <a:pt x="190" y="107"/>
                </a:lnTo>
                <a:lnTo>
                  <a:pt x="190" y="108"/>
                </a:lnTo>
                <a:lnTo>
                  <a:pt x="191" y="108"/>
                </a:lnTo>
                <a:lnTo>
                  <a:pt x="191" y="108"/>
                </a:lnTo>
                <a:lnTo>
                  <a:pt x="191" y="108"/>
                </a:lnTo>
                <a:lnTo>
                  <a:pt x="192" y="107"/>
                </a:lnTo>
                <a:lnTo>
                  <a:pt x="192" y="107"/>
                </a:lnTo>
                <a:lnTo>
                  <a:pt x="193" y="106"/>
                </a:lnTo>
                <a:lnTo>
                  <a:pt x="193" y="106"/>
                </a:lnTo>
                <a:lnTo>
                  <a:pt x="193" y="107"/>
                </a:lnTo>
                <a:lnTo>
                  <a:pt x="194" y="107"/>
                </a:lnTo>
                <a:lnTo>
                  <a:pt x="194" y="108"/>
                </a:lnTo>
                <a:lnTo>
                  <a:pt x="194" y="108"/>
                </a:lnTo>
                <a:lnTo>
                  <a:pt x="195" y="108"/>
                </a:lnTo>
                <a:lnTo>
                  <a:pt x="195" y="106"/>
                </a:lnTo>
                <a:lnTo>
                  <a:pt x="195" y="108"/>
                </a:lnTo>
                <a:lnTo>
                  <a:pt x="196" y="108"/>
                </a:lnTo>
                <a:lnTo>
                  <a:pt x="196" y="106"/>
                </a:lnTo>
                <a:lnTo>
                  <a:pt x="198" y="106"/>
                </a:lnTo>
                <a:lnTo>
                  <a:pt x="198" y="108"/>
                </a:lnTo>
                <a:lnTo>
                  <a:pt x="198" y="107"/>
                </a:lnTo>
                <a:lnTo>
                  <a:pt x="199" y="106"/>
                </a:lnTo>
                <a:lnTo>
                  <a:pt x="199" y="107"/>
                </a:lnTo>
                <a:lnTo>
                  <a:pt x="199" y="106"/>
                </a:lnTo>
                <a:lnTo>
                  <a:pt x="200" y="108"/>
                </a:lnTo>
                <a:lnTo>
                  <a:pt x="200" y="108"/>
                </a:lnTo>
                <a:lnTo>
                  <a:pt x="200" y="107"/>
                </a:lnTo>
                <a:lnTo>
                  <a:pt x="201" y="108"/>
                </a:lnTo>
                <a:lnTo>
                  <a:pt x="201" y="108"/>
                </a:lnTo>
                <a:lnTo>
                  <a:pt x="202" y="108"/>
                </a:lnTo>
                <a:lnTo>
                  <a:pt x="202" y="106"/>
                </a:lnTo>
                <a:lnTo>
                  <a:pt x="202" y="108"/>
                </a:lnTo>
                <a:lnTo>
                  <a:pt x="203" y="108"/>
                </a:lnTo>
                <a:lnTo>
                  <a:pt x="203" y="106"/>
                </a:lnTo>
                <a:lnTo>
                  <a:pt x="203" y="108"/>
                </a:lnTo>
                <a:lnTo>
                  <a:pt x="204" y="108"/>
                </a:lnTo>
                <a:lnTo>
                  <a:pt x="204" y="108"/>
                </a:lnTo>
                <a:lnTo>
                  <a:pt x="204" y="108"/>
                </a:lnTo>
                <a:lnTo>
                  <a:pt x="205" y="107"/>
                </a:lnTo>
                <a:lnTo>
                  <a:pt x="205" y="106"/>
                </a:lnTo>
                <a:lnTo>
                  <a:pt x="206" y="107"/>
                </a:lnTo>
                <a:lnTo>
                  <a:pt x="206" y="107"/>
                </a:lnTo>
                <a:lnTo>
                  <a:pt x="206" y="108"/>
                </a:lnTo>
                <a:lnTo>
                  <a:pt x="208" y="106"/>
                </a:lnTo>
                <a:lnTo>
                  <a:pt x="208" y="107"/>
                </a:lnTo>
                <a:lnTo>
                  <a:pt x="208" y="108"/>
                </a:lnTo>
                <a:lnTo>
                  <a:pt x="209" y="108"/>
                </a:lnTo>
                <a:lnTo>
                  <a:pt x="209" y="107"/>
                </a:lnTo>
                <a:lnTo>
                  <a:pt x="209" y="108"/>
                </a:lnTo>
                <a:lnTo>
                  <a:pt x="210" y="108"/>
                </a:lnTo>
                <a:lnTo>
                  <a:pt x="210" y="108"/>
                </a:lnTo>
                <a:lnTo>
                  <a:pt x="211" y="107"/>
                </a:lnTo>
                <a:lnTo>
                  <a:pt x="211" y="107"/>
                </a:lnTo>
                <a:lnTo>
                  <a:pt x="211" y="106"/>
                </a:lnTo>
                <a:lnTo>
                  <a:pt x="212" y="108"/>
                </a:lnTo>
                <a:lnTo>
                  <a:pt x="212" y="107"/>
                </a:lnTo>
                <a:lnTo>
                  <a:pt x="212" y="107"/>
                </a:lnTo>
                <a:lnTo>
                  <a:pt x="213" y="108"/>
                </a:lnTo>
                <a:lnTo>
                  <a:pt x="213" y="106"/>
                </a:lnTo>
                <a:lnTo>
                  <a:pt x="213" y="107"/>
                </a:lnTo>
                <a:lnTo>
                  <a:pt x="214" y="108"/>
                </a:lnTo>
                <a:lnTo>
                  <a:pt x="214" y="108"/>
                </a:lnTo>
                <a:lnTo>
                  <a:pt x="215" y="106"/>
                </a:lnTo>
                <a:lnTo>
                  <a:pt x="215" y="108"/>
                </a:lnTo>
                <a:lnTo>
                  <a:pt x="215" y="107"/>
                </a:lnTo>
                <a:lnTo>
                  <a:pt x="217" y="107"/>
                </a:lnTo>
                <a:lnTo>
                  <a:pt x="217" y="107"/>
                </a:lnTo>
                <a:lnTo>
                  <a:pt x="217" y="108"/>
                </a:lnTo>
                <a:lnTo>
                  <a:pt x="218" y="107"/>
                </a:lnTo>
                <a:lnTo>
                  <a:pt x="218" y="107"/>
                </a:lnTo>
                <a:lnTo>
                  <a:pt x="219" y="108"/>
                </a:lnTo>
                <a:lnTo>
                  <a:pt x="219" y="108"/>
                </a:lnTo>
                <a:lnTo>
                  <a:pt x="219" y="106"/>
                </a:lnTo>
                <a:lnTo>
                  <a:pt x="220" y="107"/>
                </a:lnTo>
                <a:lnTo>
                  <a:pt x="220" y="107"/>
                </a:lnTo>
                <a:lnTo>
                  <a:pt x="220" y="108"/>
                </a:lnTo>
                <a:lnTo>
                  <a:pt x="221" y="107"/>
                </a:lnTo>
                <a:lnTo>
                  <a:pt x="221" y="107"/>
                </a:lnTo>
                <a:lnTo>
                  <a:pt x="221" y="107"/>
                </a:lnTo>
                <a:lnTo>
                  <a:pt x="222" y="107"/>
                </a:lnTo>
                <a:lnTo>
                  <a:pt x="222" y="108"/>
                </a:lnTo>
                <a:lnTo>
                  <a:pt x="223" y="107"/>
                </a:lnTo>
                <a:lnTo>
                  <a:pt x="223" y="107"/>
                </a:lnTo>
                <a:lnTo>
                  <a:pt x="223" y="108"/>
                </a:lnTo>
                <a:lnTo>
                  <a:pt x="224" y="107"/>
                </a:lnTo>
                <a:lnTo>
                  <a:pt x="224" y="108"/>
                </a:lnTo>
                <a:lnTo>
                  <a:pt x="224" y="106"/>
                </a:lnTo>
                <a:lnTo>
                  <a:pt x="226" y="107"/>
                </a:lnTo>
                <a:lnTo>
                  <a:pt x="226" y="106"/>
                </a:lnTo>
                <a:lnTo>
                  <a:pt x="226" y="106"/>
                </a:lnTo>
                <a:lnTo>
                  <a:pt x="227" y="107"/>
                </a:lnTo>
                <a:lnTo>
                  <a:pt x="227" y="106"/>
                </a:lnTo>
                <a:lnTo>
                  <a:pt x="228" y="107"/>
                </a:lnTo>
                <a:lnTo>
                  <a:pt x="228" y="108"/>
                </a:lnTo>
                <a:lnTo>
                  <a:pt x="228" y="107"/>
                </a:lnTo>
                <a:lnTo>
                  <a:pt x="229" y="106"/>
                </a:lnTo>
                <a:lnTo>
                  <a:pt x="229" y="107"/>
                </a:lnTo>
                <a:lnTo>
                  <a:pt x="229" y="108"/>
                </a:lnTo>
                <a:lnTo>
                  <a:pt x="230" y="107"/>
                </a:lnTo>
                <a:lnTo>
                  <a:pt x="230" y="106"/>
                </a:lnTo>
                <a:lnTo>
                  <a:pt x="230" y="108"/>
                </a:lnTo>
                <a:lnTo>
                  <a:pt x="231" y="107"/>
                </a:lnTo>
                <a:lnTo>
                  <a:pt x="231" y="106"/>
                </a:lnTo>
                <a:lnTo>
                  <a:pt x="232" y="106"/>
                </a:lnTo>
                <a:lnTo>
                  <a:pt x="232" y="106"/>
                </a:lnTo>
                <a:lnTo>
                  <a:pt x="232" y="108"/>
                </a:lnTo>
                <a:lnTo>
                  <a:pt x="233" y="107"/>
                </a:lnTo>
                <a:lnTo>
                  <a:pt x="233" y="108"/>
                </a:lnTo>
                <a:lnTo>
                  <a:pt x="233" y="108"/>
                </a:lnTo>
                <a:lnTo>
                  <a:pt x="235" y="109"/>
                </a:lnTo>
                <a:lnTo>
                  <a:pt x="235" y="107"/>
                </a:lnTo>
                <a:lnTo>
                  <a:pt x="235" y="108"/>
                </a:lnTo>
                <a:lnTo>
                  <a:pt x="236" y="107"/>
                </a:lnTo>
                <a:lnTo>
                  <a:pt x="236" y="108"/>
                </a:lnTo>
                <a:lnTo>
                  <a:pt x="237" y="108"/>
                </a:lnTo>
                <a:lnTo>
                  <a:pt x="237" y="107"/>
                </a:lnTo>
                <a:lnTo>
                  <a:pt x="237" y="107"/>
                </a:lnTo>
                <a:lnTo>
                  <a:pt x="238" y="107"/>
                </a:lnTo>
                <a:lnTo>
                  <a:pt x="238" y="109"/>
                </a:lnTo>
                <a:lnTo>
                  <a:pt x="238" y="107"/>
                </a:lnTo>
                <a:lnTo>
                  <a:pt x="239" y="108"/>
                </a:lnTo>
                <a:lnTo>
                  <a:pt x="239" y="108"/>
                </a:lnTo>
                <a:lnTo>
                  <a:pt x="239" y="107"/>
                </a:lnTo>
                <a:lnTo>
                  <a:pt x="240" y="108"/>
                </a:lnTo>
                <a:lnTo>
                  <a:pt x="240" y="108"/>
                </a:lnTo>
                <a:lnTo>
                  <a:pt x="241" y="108"/>
                </a:lnTo>
                <a:lnTo>
                  <a:pt x="241" y="108"/>
                </a:lnTo>
                <a:lnTo>
                  <a:pt x="241" y="108"/>
                </a:lnTo>
                <a:lnTo>
                  <a:pt x="242" y="107"/>
                </a:lnTo>
                <a:lnTo>
                  <a:pt x="242" y="107"/>
                </a:lnTo>
                <a:lnTo>
                  <a:pt x="242" y="106"/>
                </a:lnTo>
                <a:lnTo>
                  <a:pt x="244" y="108"/>
                </a:lnTo>
                <a:lnTo>
                  <a:pt x="244" y="106"/>
                </a:lnTo>
                <a:lnTo>
                  <a:pt x="244" y="106"/>
                </a:lnTo>
                <a:lnTo>
                  <a:pt x="245" y="107"/>
                </a:lnTo>
                <a:lnTo>
                  <a:pt x="245" y="106"/>
                </a:lnTo>
                <a:lnTo>
                  <a:pt x="246" y="107"/>
                </a:lnTo>
                <a:lnTo>
                  <a:pt x="246" y="108"/>
                </a:lnTo>
                <a:lnTo>
                  <a:pt x="246" y="108"/>
                </a:lnTo>
                <a:lnTo>
                  <a:pt x="247" y="107"/>
                </a:lnTo>
                <a:lnTo>
                  <a:pt x="247" y="108"/>
                </a:lnTo>
                <a:lnTo>
                  <a:pt x="247" y="108"/>
                </a:lnTo>
                <a:lnTo>
                  <a:pt x="248" y="107"/>
                </a:lnTo>
                <a:lnTo>
                  <a:pt x="248" y="107"/>
                </a:lnTo>
                <a:lnTo>
                  <a:pt x="248" y="108"/>
                </a:lnTo>
                <a:lnTo>
                  <a:pt x="249" y="106"/>
                </a:lnTo>
                <a:lnTo>
                  <a:pt x="249" y="107"/>
                </a:lnTo>
                <a:lnTo>
                  <a:pt x="250" y="108"/>
                </a:lnTo>
                <a:lnTo>
                  <a:pt x="250" y="108"/>
                </a:lnTo>
                <a:lnTo>
                  <a:pt x="250" y="106"/>
                </a:lnTo>
                <a:lnTo>
                  <a:pt x="251" y="108"/>
                </a:lnTo>
                <a:lnTo>
                  <a:pt x="251" y="106"/>
                </a:lnTo>
                <a:lnTo>
                  <a:pt x="251" y="107"/>
                </a:lnTo>
                <a:lnTo>
                  <a:pt x="253" y="107"/>
                </a:lnTo>
                <a:lnTo>
                  <a:pt x="253" y="108"/>
                </a:lnTo>
                <a:lnTo>
                  <a:pt x="253" y="107"/>
                </a:lnTo>
                <a:lnTo>
                  <a:pt x="254" y="106"/>
                </a:lnTo>
                <a:lnTo>
                  <a:pt x="254" y="107"/>
                </a:lnTo>
                <a:lnTo>
                  <a:pt x="255" y="107"/>
                </a:lnTo>
                <a:lnTo>
                  <a:pt x="255" y="108"/>
                </a:lnTo>
                <a:lnTo>
                  <a:pt x="255" y="107"/>
                </a:lnTo>
                <a:lnTo>
                  <a:pt x="256" y="106"/>
                </a:lnTo>
                <a:lnTo>
                  <a:pt x="256" y="108"/>
                </a:lnTo>
                <a:lnTo>
                  <a:pt x="256" y="106"/>
                </a:lnTo>
                <a:lnTo>
                  <a:pt x="257" y="106"/>
                </a:lnTo>
                <a:lnTo>
                  <a:pt x="257" y="107"/>
                </a:lnTo>
                <a:lnTo>
                  <a:pt x="257" y="108"/>
                </a:lnTo>
                <a:lnTo>
                  <a:pt x="258" y="107"/>
                </a:lnTo>
                <a:lnTo>
                  <a:pt x="258" y="108"/>
                </a:lnTo>
                <a:lnTo>
                  <a:pt x="259" y="107"/>
                </a:lnTo>
                <a:lnTo>
                  <a:pt x="259" y="108"/>
                </a:lnTo>
                <a:lnTo>
                  <a:pt x="259" y="107"/>
                </a:lnTo>
                <a:lnTo>
                  <a:pt x="260" y="108"/>
                </a:lnTo>
                <a:lnTo>
                  <a:pt x="260" y="107"/>
                </a:lnTo>
                <a:lnTo>
                  <a:pt x="260" y="106"/>
                </a:lnTo>
                <a:lnTo>
                  <a:pt x="262" y="107"/>
                </a:lnTo>
                <a:lnTo>
                  <a:pt x="262" y="108"/>
                </a:lnTo>
                <a:lnTo>
                  <a:pt x="263" y="107"/>
                </a:lnTo>
                <a:lnTo>
                  <a:pt x="263" y="107"/>
                </a:lnTo>
                <a:lnTo>
                  <a:pt x="263" y="106"/>
                </a:lnTo>
                <a:lnTo>
                  <a:pt x="264" y="106"/>
                </a:lnTo>
                <a:lnTo>
                  <a:pt x="264" y="106"/>
                </a:lnTo>
                <a:lnTo>
                  <a:pt x="264" y="108"/>
                </a:lnTo>
                <a:lnTo>
                  <a:pt x="265" y="108"/>
                </a:lnTo>
                <a:lnTo>
                  <a:pt x="265" y="107"/>
                </a:lnTo>
                <a:lnTo>
                  <a:pt x="265" y="108"/>
                </a:lnTo>
                <a:lnTo>
                  <a:pt x="266" y="106"/>
                </a:lnTo>
                <a:lnTo>
                  <a:pt x="266" y="107"/>
                </a:lnTo>
                <a:lnTo>
                  <a:pt x="267" y="106"/>
                </a:lnTo>
                <a:lnTo>
                  <a:pt x="267" y="108"/>
                </a:lnTo>
                <a:lnTo>
                  <a:pt x="267" y="106"/>
                </a:lnTo>
                <a:lnTo>
                  <a:pt x="268" y="108"/>
                </a:lnTo>
                <a:lnTo>
                  <a:pt x="268" y="106"/>
                </a:lnTo>
                <a:lnTo>
                  <a:pt x="268" y="108"/>
                </a:lnTo>
                <a:lnTo>
                  <a:pt x="269" y="108"/>
                </a:lnTo>
                <a:lnTo>
                  <a:pt x="269" y="107"/>
                </a:lnTo>
                <a:lnTo>
                  <a:pt x="269" y="106"/>
                </a:lnTo>
                <a:lnTo>
                  <a:pt x="271" y="107"/>
                </a:lnTo>
                <a:lnTo>
                  <a:pt x="271" y="107"/>
                </a:lnTo>
                <a:lnTo>
                  <a:pt x="272" y="106"/>
                </a:lnTo>
                <a:lnTo>
                  <a:pt x="272" y="108"/>
                </a:lnTo>
                <a:lnTo>
                  <a:pt x="272" y="107"/>
                </a:lnTo>
                <a:lnTo>
                  <a:pt x="273" y="107"/>
                </a:lnTo>
                <a:lnTo>
                  <a:pt x="273" y="106"/>
                </a:lnTo>
                <a:lnTo>
                  <a:pt x="273" y="108"/>
                </a:lnTo>
                <a:lnTo>
                  <a:pt x="274" y="108"/>
                </a:lnTo>
                <a:lnTo>
                  <a:pt x="274" y="106"/>
                </a:lnTo>
                <a:lnTo>
                  <a:pt x="274" y="108"/>
                </a:lnTo>
                <a:lnTo>
                  <a:pt x="275" y="106"/>
                </a:lnTo>
                <a:lnTo>
                  <a:pt x="275" y="108"/>
                </a:lnTo>
                <a:lnTo>
                  <a:pt x="276" y="108"/>
                </a:lnTo>
                <a:lnTo>
                  <a:pt x="276" y="108"/>
                </a:lnTo>
                <a:lnTo>
                  <a:pt x="276" y="108"/>
                </a:lnTo>
                <a:lnTo>
                  <a:pt x="277" y="108"/>
                </a:lnTo>
                <a:lnTo>
                  <a:pt x="277" y="108"/>
                </a:lnTo>
                <a:lnTo>
                  <a:pt x="277" y="108"/>
                </a:lnTo>
                <a:lnTo>
                  <a:pt x="278" y="109"/>
                </a:lnTo>
                <a:lnTo>
                  <a:pt x="278" y="108"/>
                </a:lnTo>
                <a:lnTo>
                  <a:pt x="278" y="108"/>
                </a:lnTo>
                <a:lnTo>
                  <a:pt x="280" y="108"/>
                </a:lnTo>
                <a:lnTo>
                  <a:pt x="280" y="108"/>
                </a:lnTo>
                <a:lnTo>
                  <a:pt x="281" y="108"/>
                </a:lnTo>
                <a:lnTo>
                  <a:pt x="281" y="108"/>
                </a:lnTo>
                <a:lnTo>
                  <a:pt x="281" y="108"/>
                </a:lnTo>
                <a:lnTo>
                  <a:pt x="282" y="108"/>
                </a:lnTo>
                <a:lnTo>
                  <a:pt x="282" y="107"/>
                </a:lnTo>
                <a:lnTo>
                  <a:pt x="282" y="106"/>
                </a:lnTo>
                <a:lnTo>
                  <a:pt x="283" y="108"/>
                </a:lnTo>
                <a:lnTo>
                  <a:pt x="283" y="107"/>
                </a:lnTo>
                <a:lnTo>
                  <a:pt x="283" y="108"/>
                </a:lnTo>
                <a:lnTo>
                  <a:pt x="284" y="106"/>
                </a:lnTo>
                <a:lnTo>
                  <a:pt x="284" y="107"/>
                </a:lnTo>
                <a:lnTo>
                  <a:pt x="285" y="108"/>
                </a:lnTo>
                <a:lnTo>
                  <a:pt x="285" y="108"/>
                </a:lnTo>
                <a:lnTo>
                  <a:pt x="285" y="108"/>
                </a:lnTo>
                <a:lnTo>
                  <a:pt x="286" y="107"/>
                </a:lnTo>
                <a:lnTo>
                  <a:pt x="286" y="108"/>
                </a:lnTo>
                <a:lnTo>
                  <a:pt x="286" y="107"/>
                </a:lnTo>
                <a:lnTo>
                  <a:pt x="287" y="108"/>
                </a:lnTo>
                <a:lnTo>
                  <a:pt x="287" y="108"/>
                </a:lnTo>
                <a:lnTo>
                  <a:pt x="287" y="107"/>
                </a:lnTo>
                <a:lnTo>
                  <a:pt x="289" y="107"/>
                </a:lnTo>
                <a:lnTo>
                  <a:pt x="289" y="106"/>
                </a:lnTo>
                <a:lnTo>
                  <a:pt x="290" y="107"/>
                </a:lnTo>
                <a:lnTo>
                  <a:pt x="290" y="108"/>
                </a:lnTo>
                <a:lnTo>
                  <a:pt x="290" y="107"/>
                </a:lnTo>
                <a:lnTo>
                  <a:pt x="291" y="108"/>
                </a:lnTo>
                <a:lnTo>
                  <a:pt x="291" y="107"/>
                </a:lnTo>
                <a:lnTo>
                  <a:pt x="291" y="107"/>
                </a:lnTo>
                <a:lnTo>
                  <a:pt x="292" y="107"/>
                </a:lnTo>
                <a:lnTo>
                  <a:pt x="292" y="106"/>
                </a:lnTo>
                <a:lnTo>
                  <a:pt x="292" y="107"/>
                </a:lnTo>
                <a:lnTo>
                  <a:pt x="293" y="108"/>
                </a:lnTo>
                <a:lnTo>
                  <a:pt x="293" y="108"/>
                </a:lnTo>
                <a:lnTo>
                  <a:pt x="294" y="107"/>
                </a:lnTo>
                <a:lnTo>
                  <a:pt x="294" y="108"/>
                </a:lnTo>
                <a:lnTo>
                  <a:pt x="294" y="108"/>
                </a:lnTo>
                <a:lnTo>
                  <a:pt x="295" y="108"/>
                </a:lnTo>
                <a:lnTo>
                  <a:pt x="295" y="108"/>
                </a:lnTo>
                <a:lnTo>
                  <a:pt x="295" y="108"/>
                </a:lnTo>
                <a:lnTo>
                  <a:pt x="296" y="107"/>
                </a:lnTo>
                <a:lnTo>
                  <a:pt x="296" y="108"/>
                </a:lnTo>
                <a:lnTo>
                  <a:pt x="296" y="108"/>
                </a:lnTo>
                <a:lnTo>
                  <a:pt x="298" y="108"/>
                </a:lnTo>
                <a:lnTo>
                  <a:pt x="298" y="107"/>
                </a:lnTo>
                <a:lnTo>
                  <a:pt x="299" y="108"/>
                </a:lnTo>
                <a:lnTo>
                  <a:pt x="299" y="109"/>
                </a:lnTo>
                <a:lnTo>
                  <a:pt x="299" y="108"/>
                </a:lnTo>
                <a:lnTo>
                  <a:pt x="300" y="108"/>
                </a:lnTo>
                <a:lnTo>
                  <a:pt x="300" y="106"/>
                </a:lnTo>
                <a:lnTo>
                  <a:pt x="300" y="107"/>
                </a:lnTo>
                <a:lnTo>
                  <a:pt x="301" y="106"/>
                </a:lnTo>
                <a:lnTo>
                  <a:pt x="301" y="106"/>
                </a:lnTo>
                <a:lnTo>
                  <a:pt x="302" y="108"/>
                </a:lnTo>
                <a:lnTo>
                  <a:pt x="302" y="108"/>
                </a:lnTo>
                <a:lnTo>
                  <a:pt x="302" y="109"/>
                </a:lnTo>
                <a:lnTo>
                  <a:pt x="303" y="107"/>
                </a:lnTo>
                <a:lnTo>
                  <a:pt x="303" y="106"/>
                </a:lnTo>
                <a:lnTo>
                  <a:pt x="303" y="108"/>
                </a:lnTo>
                <a:lnTo>
                  <a:pt x="304" y="106"/>
                </a:lnTo>
                <a:lnTo>
                  <a:pt x="304" y="107"/>
                </a:lnTo>
                <a:lnTo>
                  <a:pt x="304" y="108"/>
                </a:lnTo>
                <a:lnTo>
                  <a:pt x="305" y="108"/>
                </a:lnTo>
                <a:lnTo>
                  <a:pt x="305" y="107"/>
                </a:lnTo>
                <a:lnTo>
                  <a:pt x="307" y="108"/>
                </a:lnTo>
                <a:lnTo>
                  <a:pt x="307" y="108"/>
                </a:lnTo>
                <a:lnTo>
                  <a:pt x="307" y="108"/>
                </a:lnTo>
                <a:lnTo>
                  <a:pt x="308" y="107"/>
                </a:lnTo>
                <a:lnTo>
                  <a:pt x="308" y="109"/>
                </a:lnTo>
                <a:lnTo>
                  <a:pt x="308" y="107"/>
                </a:lnTo>
                <a:lnTo>
                  <a:pt x="309" y="108"/>
                </a:lnTo>
                <a:lnTo>
                  <a:pt x="309" y="108"/>
                </a:lnTo>
                <a:lnTo>
                  <a:pt x="309" y="108"/>
                </a:lnTo>
                <a:lnTo>
                  <a:pt x="310" y="108"/>
                </a:lnTo>
                <a:lnTo>
                  <a:pt x="310" y="107"/>
                </a:lnTo>
                <a:lnTo>
                  <a:pt x="311" y="106"/>
                </a:lnTo>
                <a:lnTo>
                  <a:pt x="311" y="107"/>
                </a:lnTo>
                <a:lnTo>
                  <a:pt x="311" y="106"/>
                </a:lnTo>
                <a:lnTo>
                  <a:pt x="312" y="107"/>
                </a:lnTo>
                <a:lnTo>
                  <a:pt x="312" y="108"/>
                </a:lnTo>
                <a:lnTo>
                  <a:pt x="312" y="107"/>
                </a:lnTo>
                <a:lnTo>
                  <a:pt x="313" y="106"/>
                </a:lnTo>
                <a:lnTo>
                  <a:pt x="313" y="108"/>
                </a:lnTo>
                <a:lnTo>
                  <a:pt x="313" y="106"/>
                </a:lnTo>
                <a:lnTo>
                  <a:pt x="314" y="106"/>
                </a:lnTo>
                <a:lnTo>
                  <a:pt x="314" y="106"/>
                </a:lnTo>
                <a:lnTo>
                  <a:pt x="316" y="108"/>
                </a:lnTo>
                <a:lnTo>
                  <a:pt x="316" y="108"/>
                </a:lnTo>
                <a:lnTo>
                  <a:pt x="316" y="108"/>
                </a:lnTo>
                <a:lnTo>
                  <a:pt x="317" y="108"/>
                </a:lnTo>
                <a:lnTo>
                  <a:pt x="317" y="107"/>
                </a:lnTo>
                <a:lnTo>
                  <a:pt x="317" y="107"/>
                </a:lnTo>
                <a:lnTo>
                  <a:pt x="318" y="106"/>
                </a:lnTo>
                <a:lnTo>
                  <a:pt x="318" y="108"/>
                </a:lnTo>
                <a:lnTo>
                  <a:pt x="318" y="108"/>
                </a:lnTo>
                <a:lnTo>
                  <a:pt x="319" y="108"/>
                </a:lnTo>
                <a:lnTo>
                  <a:pt x="319" y="108"/>
                </a:lnTo>
                <a:lnTo>
                  <a:pt x="320" y="107"/>
                </a:lnTo>
                <a:lnTo>
                  <a:pt x="320" y="107"/>
                </a:lnTo>
                <a:lnTo>
                  <a:pt x="320" y="108"/>
                </a:lnTo>
                <a:lnTo>
                  <a:pt x="321" y="107"/>
                </a:lnTo>
                <a:lnTo>
                  <a:pt x="321" y="107"/>
                </a:lnTo>
                <a:lnTo>
                  <a:pt x="321" y="107"/>
                </a:lnTo>
                <a:lnTo>
                  <a:pt x="322" y="106"/>
                </a:lnTo>
                <a:lnTo>
                  <a:pt x="322" y="106"/>
                </a:lnTo>
                <a:lnTo>
                  <a:pt x="322" y="106"/>
                </a:lnTo>
                <a:lnTo>
                  <a:pt x="323" y="106"/>
                </a:lnTo>
                <a:lnTo>
                  <a:pt x="323" y="108"/>
                </a:lnTo>
                <a:lnTo>
                  <a:pt x="325" y="107"/>
                </a:lnTo>
                <a:lnTo>
                  <a:pt x="325" y="106"/>
                </a:lnTo>
                <a:lnTo>
                  <a:pt x="325" y="106"/>
                </a:lnTo>
                <a:lnTo>
                  <a:pt x="326" y="108"/>
                </a:lnTo>
                <a:lnTo>
                  <a:pt x="326" y="107"/>
                </a:lnTo>
                <a:lnTo>
                  <a:pt x="326" y="108"/>
                </a:lnTo>
                <a:lnTo>
                  <a:pt x="327" y="108"/>
                </a:lnTo>
                <a:lnTo>
                  <a:pt x="327" y="108"/>
                </a:lnTo>
                <a:lnTo>
                  <a:pt x="327" y="108"/>
                </a:lnTo>
                <a:lnTo>
                  <a:pt x="328" y="107"/>
                </a:lnTo>
                <a:lnTo>
                  <a:pt x="328" y="107"/>
                </a:lnTo>
                <a:lnTo>
                  <a:pt x="329" y="108"/>
                </a:lnTo>
                <a:lnTo>
                  <a:pt x="329" y="106"/>
                </a:lnTo>
                <a:lnTo>
                  <a:pt x="329" y="107"/>
                </a:lnTo>
                <a:lnTo>
                  <a:pt x="330" y="106"/>
                </a:lnTo>
                <a:lnTo>
                  <a:pt x="330" y="107"/>
                </a:lnTo>
                <a:lnTo>
                  <a:pt x="330" y="107"/>
                </a:lnTo>
                <a:lnTo>
                  <a:pt x="331" y="106"/>
                </a:lnTo>
                <a:lnTo>
                  <a:pt x="331" y="107"/>
                </a:lnTo>
                <a:lnTo>
                  <a:pt x="331" y="109"/>
                </a:lnTo>
                <a:lnTo>
                  <a:pt x="332" y="107"/>
                </a:lnTo>
                <a:lnTo>
                  <a:pt x="332" y="107"/>
                </a:lnTo>
                <a:lnTo>
                  <a:pt x="334" y="108"/>
                </a:lnTo>
                <a:lnTo>
                  <a:pt x="334" y="107"/>
                </a:lnTo>
                <a:lnTo>
                  <a:pt x="334" y="108"/>
                </a:lnTo>
                <a:lnTo>
                  <a:pt x="335" y="107"/>
                </a:lnTo>
                <a:lnTo>
                  <a:pt x="335" y="107"/>
                </a:lnTo>
                <a:lnTo>
                  <a:pt x="335" y="106"/>
                </a:lnTo>
                <a:lnTo>
                  <a:pt x="336" y="108"/>
                </a:lnTo>
                <a:lnTo>
                  <a:pt x="336" y="108"/>
                </a:lnTo>
                <a:lnTo>
                  <a:pt x="336" y="108"/>
                </a:lnTo>
                <a:lnTo>
                  <a:pt x="337" y="109"/>
                </a:lnTo>
                <a:lnTo>
                  <a:pt x="337" y="108"/>
                </a:lnTo>
                <a:lnTo>
                  <a:pt x="338" y="108"/>
                </a:lnTo>
                <a:lnTo>
                  <a:pt x="338" y="108"/>
                </a:lnTo>
                <a:lnTo>
                  <a:pt x="338" y="108"/>
                </a:lnTo>
                <a:lnTo>
                  <a:pt x="339" y="108"/>
                </a:lnTo>
                <a:lnTo>
                  <a:pt x="339" y="108"/>
                </a:lnTo>
                <a:lnTo>
                  <a:pt x="339" y="107"/>
                </a:lnTo>
                <a:lnTo>
                  <a:pt x="340" y="108"/>
                </a:lnTo>
                <a:lnTo>
                  <a:pt x="340" y="108"/>
                </a:lnTo>
                <a:lnTo>
                  <a:pt x="340" y="107"/>
                </a:lnTo>
                <a:lnTo>
                  <a:pt x="341" y="106"/>
                </a:lnTo>
                <a:lnTo>
                  <a:pt x="341" y="109"/>
                </a:lnTo>
                <a:lnTo>
                  <a:pt x="343" y="107"/>
                </a:lnTo>
                <a:lnTo>
                  <a:pt x="343" y="108"/>
                </a:lnTo>
                <a:lnTo>
                  <a:pt x="343" y="108"/>
                </a:lnTo>
                <a:lnTo>
                  <a:pt x="344" y="106"/>
                </a:lnTo>
                <a:lnTo>
                  <a:pt x="344" y="107"/>
                </a:lnTo>
                <a:lnTo>
                  <a:pt x="344" y="108"/>
                </a:lnTo>
                <a:lnTo>
                  <a:pt x="345" y="108"/>
                </a:lnTo>
                <a:lnTo>
                  <a:pt x="345" y="107"/>
                </a:lnTo>
                <a:lnTo>
                  <a:pt x="346" y="108"/>
                </a:lnTo>
                <a:lnTo>
                  <a:pt x="346" y="109"/>
                </a:lnTo>
                <a:lnTo>
                  <a:pt x="346" y="107"/>
                </a:lnTo>
                <a:lnTo>
                  <a:pt x="347" y="108"/>
                </a:lnTo>
                <a:lnTo>
                  <a:pt x="347" y="107"/>
                </a:lnTo>
                <a:lnTo>
                  <a:pt x="347" y="108"/>
                </a:lnTo>
                <a:lnTo>
                  <a:pt x="348" y="107"/>
                </a:lnTo>
                <a:lnTo>
                  <a:pt x="348" y="108"/>
                </a:lnTo>
                <a:lnTo>
                  <a:pt x="348" y="108"/>
                </a:lnTo>
                <a:lnTo>
                  <a:pt x="349" y="108"/>
                </a:lnTo>
                <a:lnTo>
                  <a:pt x="349" y="108"/>
                </a:lnTo>
                <a:lnTo>
                  <a:pt x="350" y="108"/>
                </a:lnTo>
                <a:lnTo>
                  <a:pt x="350" y="108"/>
                </a:lnTo>
                <a:lnTo>
                  <a:pt x="350" y="108"/>
                </a:lnTo>
                <a:lnTo>
                  <a:pt x="352" y="107"/>
                </a:lnTo>
                <a:lnTo>
                  <a:pt x="352" y="110"/>
                </a:lnTo>
                <a:lnTo>
                  <a:pt x="352" y="109"/>
                </a:lnTo>
                <a:lnTo>
                  <a:pt x="353" y="107"/>
                </a:lnTo>
                <a:lnTo>
                  <a:pt x="353" y="108"/>
                </a:lnTo>
                <a:lnTo>
                  <a:pt x="353" y="108"/>
                </a:lnTo>
                <a:lnTo>
                  <a:pt x="354" y="109"/>
                </a:lnTo>
                <a:lnTo>
                  <a:pt x="354" y="108"/>
                </a:lnTo>
                <a:lnTo>
                  <a:pt x="355" y="108"/>
                </a:lnTo>
                <a:lnTo>
                  <a:pt x="355" y="108"/>
                </a:lnTo>
                <a:lnTo>
                  <a:pt x="355" y="108"/>
                </a:lnTo>
                <a:lnTo>
                  <a:pt x="356" y="109"/>
                </a:lnTo>
                <a:lnTo>
                  <a:pt x="356" y="108"/>
                </a:lnTo>
                <a:lnTo>
                  <a:pt x="356" y="106"/>
                </a:lnTo>
                <a:lnTo>
                  <a:pt x="357" y="107"/>
                </a:lnTo>
                <a:lnTo>
                  <a:pt x="357" y="106"/>
                </a:lnTo>
                <a:lnTo>
                  <a:pt x="357" y="107"/>
                </a:lnTo>
                <a:lnTo>
                  <a:pt x="358" y="107"/>
                </a:lnTo>
                <a:lnTo>
                  <a:pt x="358" y="107"/>
                </a:lnTo>
                <a:lnTo>
                  <a:pt x="359" y="106"/>
                </a:lnTo>
                <a:lnTo>
                  <a:pt x="359" y="108"/>
                </a:lnTo>
                <a:lnTo>
                  <a:pt x="359" y="107"/>
                </a:lnTo>
                <a:lnTo>
                  <a:pt x="361" y="108"/>
                </a:lnTo>
                <a:lnTo>
                  <a:pt x="361" y="107"/>
                </a:lnTo>
                <a:lnTo>
                  <a:pt x="361" y="107"/>
                </a:lnTo>
                <a:lnTo>
                  <a:pt x="362" y="107"/>
                </a:lnTo>
                <a:lnTo>
                  <a:pt x="362" y="107"/>
                </a:lnTo>
                <a:lnTo>
                  <a:pt x="362" y="108"/>
                </a:lnTo>
                <a:lnTo>
                  <a:pt x="363" y="108"/>
                </a:lnTo>
                <a:lnTo>
                  <a:pt x="363" y="107"/>
                </a:lnTo>
                <a:lnTo>
                  <a:pt x="364" y="108"/>
                </a:lnTo>
                <a:lnTo>
                  <a:pt x="364" y="108"/>
                </a:lnTo>
                <a:lnTo>
                  <a:pt x="364" y="106"/>
                </a:lnTo>
                <a:lnTo>
                  <a:pt x="365" y="108"/>
                </a:lnTo>
                <a:lnTo>
                  <a:pt x="365" y="106"/>
                </a:lnTo>
                <a:lnTo>
                  <a:pt x="365" y="108"/>
                </a:lnTo>
                <a:lnTo>
                  <a:pt x="366" y="107"/>
                </a:lnTo>
                <a:lnTo>
                  <a:pt x="366" y="107"/>
                </a:lnTo>
                <a:lnTo>
                  <a:pt x="366" y="108"/>
                </a:lnTo>
                <a:lnTo>
                  <a:pt x="367" y="108"/>
                </a:lnTo>
                <a:lnTo>
                  <a:pt x="367" y="108"/>
                </a:lnTo>
                <a:lnTo>
                  <a:pt x="368" y="108"/>
                </a:lnTo>
                <a:lnTo>
                  <a:pt x="368" y="108"/>
                </a:lnTo>
                <a:lnTo>
                  <a:pt x="368" y="108"/>
                </a:lnTo>
                <a:lnTo>
                  <a:pt x="370" y="107"/>
                </a:lnTo>
                <a:lnTo>
                  <a:pt x="370" y="106"/>
                </a:lnTo>
                <a:lnTo>
                  <a:pt x="370" y="109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2" y="107"/>
                </a:lnTo>
                <a:lnTo>
                  <a:pt x="372" y="108"/>
                </a:lnTo>
                <a:lnTo>
                  <a:pt x="373" y="108"/>
                </a:lnTo>
                <a:lnTo>
                  <a:pt x="373" y="107"/>
                </a:lnTo>
                <a:lnTo>
                  <a:pt x="373" y="107"/>
                </a:lnTo>
                <a:lnTo>
                  <a:pt x="374" y="108"/>
                </a:lnTo>
                <a:lnTo>
                  <a:pt x="374" y="106"/>
                </a:lnTo>
                <a:lnTo>
                  <a:pt x="374" y="108"/>
                </a:lnTo>
                <a:lnTo>
                  <a:pt x="375" y="108"/>
                </a:lnTo>
                <a:lnTo>
                  <a:pt x="375" y="108"/>
                </a:lnTo>
                <a:lnTo>
                  <a:pt x="375" y="108"/>
                </a:lnTo>
                <a:lnTo>
                  <a:pt x="376" y="107"/>
                </a:lnTo>
                <a:lnTo>
                  <a:pt x="376" y="108"/>
                </a:lnTo>
                <a:lnTo>
                  <a:pt x="377" y="107"/>
                </a:lnTo>
                <a:lnTo>
                  <a:pt x="377" y="107"/>
                </a:lnTo>
                <a:lnTo>
                  <a:pt x="377" y="108"/>
                </a:lnTo>
                <a:lnTo>
                  <a:pt x="379" y="108"/>
                </a:lnTo>
                <a:lnTo>
                  <a:pt x="379" y="108"/>
                </a:lnTo>
                <a:lnTo>
                  <a:pt x="379" y="107"/>
                </a:lnTo>
                <a:lnTo>
                  <a:pt x="380" y="107"/>
                </a:lnTo>
                <a:lnTo>
                  <a:pt x="380" y="107"/>
                </a:lnTo>
                <a:lnTo>
                  <a:pt x="380" y="107"/>
                </a:lnTo>
                <a:lnTo>
                  <a:pt x="381" y="106"/>
                </a:lnTo>
                <a:lnTo>
                  <a:pt x="381" y="107"/>
                </a:lnTo>
                <a:lnTo>
                  <a:pt x="382" y="108"/>
                </a:lnTo>
                <a:lnTo>
                  <a:pt x="382" y="108"/>
                </a:lnTo>
                <a:lnTo>
                  <a:pt x="382" y="108"/>
                </a:lnTo>
                <a:lnTo>
                  <a:pt x="383" y="108"/>
                </a:lnTo>
                <a:lnTo>
                  <a:pt x="383" y="108"/>
                </a:lnTo>
                <a:lnTo>
                  <a:pt x="383" y="108"/>
                </a:lnTo>
                <a:lnTo>
                  <a:pt x="384" y="109"/>
                </a:lnTo>
                <a:lnTo>
                  <a:pt x="384" y="108"/>
                </a:lnTo>
                <a:lnTo>
                  <a:pt x="384" y="108"/>
                </a:lnTo>
                <a:lnTo>
                  <a:pt x="385" y="106"/>
                </a:lnTo>
                <a:lnTo>
                  <a:pt x="385" y="107"/>
                </a:lnTo>
                <a:lnTo>
                  <a:pt x="386" y="106"/>
                </a:lnTo>
                <a:lnTo>
                  <a:pt x="386" y="107"/>
                </a:lnTo>
                <a:lnTo>
                  <a:pt x="386" y="107"/>
                </a:lnTo>
                <a:lnTo>
                  <a:pt x="388" y="108"/>
                </a:lnTo>
                <a:lnTo>
                  <a:pt x="388" y="108"/>
                </a:lnTo>
                <a:lnTo>
                  <a:pt x="388" y="107"/>
                </a:lnTo>
                <a:lnTo>
                  <a:pt x="389" y="107"/>
                </a:lnTo>
                <a:lnTo>
                  <a:pt x="389" y="106"/>
                </a:lnTo>
                <a:lnTo>
                  <a:pt x="390" y="107"/>
                </a:lnTo>
                <a:lnTo>
                  <a:pt x="390" y="107"/>
                </a:lnTo>
                <a:lnTo>
                  <a:pt x="390" y="107"/>
                </a:lnTo>
                <a:lnTo>
                  <a:pt x="391" y="107"/>
                </a:lnTo>
                <a:lnTo>
                  <a:pt x="391" y="107"/>
                </a:lnTo>
                <a:lnTo>
                  <a:pt x="391" y="106"/>
                </a:lnTo>
                <a:lnTo>
                  <a:pt x="392" y="107"/>
                </a:lnTo>
                <a:lnTo>
                  <a:pt x="392" y="106"/>
                </a:lnTo>
                <a:lnTo>
                  <a:pt x="392" y="106"/>
                </a:lnTo>
                <a:lnTo>
                  <a:pt x="393" y="108"/>
                </a:lnTo>
                <a:lnTo>
                  <a:pt x="393" y="108"/>
                </a:lnTo>
                <a:lnTo>
                  <a:pt x="394" y="106"/>
                </a:lnTo>
                <a:lnTo>
                  <a:pt x="394" y="108"/>
                </a:lnTo>
                <a:lnTo>
                  <a:pt x="394" y="106"/>
                </a:lnTo>
                <a:lnTo>
                  <a:pt x="395" y="108"/>
                </a:lnTo>
                <a:lnTo>
                  <a:pt x="395" y="108"/>
                </a:lnTo>
                <a:lnTo>
                  <a:pt x="395" y="108"/>
                </a:lnTo>
                <a:lnTo>
                  <a:pt x="397" y="108"/>
                </a:lnTo>
                <a:lnTo>
                  <a:pt x="397" y="107"/>
                </a:lnTo>
                <a:lnTo>
                  <a:pt x="397" y="109"/>
                </a:lnTo>
                <a:lnTo>
                  <a:pt x="398" y="107"/>
                </a:lnTo>
                <a:lnTo>
                  <a:pt x="398" y="106"/>
                </a:lnTo>
                <a:lnTo>
                  <a:pt x="399" y="108"/>
                </a:lnTo>
                <a:lnTo>
                  <a:pt x="399" y="108"/>
                </a:lnTo>
                <a:lnTo>
                  <a:pt x="399" y="107"/>
                </a:lnTo>
                <a:lnTo>
                  <a:pt x="400" y="108"/>
                </a:lnTo>
                <a:lnTo>
                  <a:pt x="400" y="108"/>
                </a:lnTo>
                <a:lnTo>
                  <a:pt x="400" y="107"/>
                </a:lnTo>
                <a:lnTo>
                  <a:pt x="401" y="108"/>
                </a:lnTo>
                <a:lnTo>
                  <a:pt x="401" y="108"/>
                </a:lnTo>
                <a:lnTo>
                  <a:pt x="401" y="108"/>
                </a:lnTo>
                <a:lnTo>
                  <a:pt x="402" y="106"/>
                </a:lnTo>
                <a:lnTo>
                  <a:pt x="402" y="106"/>
                </a:lnTo>
                <a:lnTo>
                  <a:pt x="403" y="106"/>
                </a:lnTo>
                <a:lnTo>
                  <a:pt x="403" y="106"/>
                </a:lnTo>
                <a:lnTo>
                  <a:pt x="403" y="108"/>
                </a:lnTo>
                <a:lnTo>
                  <a:pt x="404" y="106"/>
                </a:lnTo>
                <a:lnTo>
                  <a:pt x="404" y="108"/>
                </a:lnTo>
                <a:lnTo>
                  <a:pt x="404" y="108"/>
                </a:lnTo>
                <a:lnTo>
                  <a:pt x="406" y="108"/>
                </a:lnTo>
                <a:lnTo>
                  <a:pt x="406" y="106"/>
                </a:lnTo>
                <a:lnTo>
                  <a:pt x="406" y="106"/>
                </a:lnTo>
                <a:lnTo>
                  <a:pt x="407" y="106"/>
                </a:lnTo>
                <a:lnTo>
                  <a:pt x="407" y="106"/>
                </a:lnTo>
                <a:lnTo>
                  <a:pt x="408" y="108"/>
                </a:lnTo>
                <a:lnTo>
                  <a:pt x="408" y="108"/>
                </a:lnTo>
                <a:lnTo>
                  <a:pt x="408" y="107"/>
                </a:lnTo>
                <a:lnTo>
                  <a:pt x="409" y="108"/>
                </a:lnTo>
                <a:lnTo>
                  <a:pt x="409" y="108"/>
                </a:lnTo>
                <a:lnTo>
                  <a:pt x="409" y="108"/>
                </a:lnTo>
                <a:lnTo>
                  <a:pt x="410" y="107"/>
                </a:lnTo>
                <a:lnTo>
                  <a:pt x="410" y="107"/>
                </a:lnTo>
                <a:lnTo>
                  <a:pt x="410" y="107"/>
                </a:lnTo>
                <a:lnTo>
                  <a:pt x="411" y="106"/>
                </a:lnTo>
                <a:lnTo>
                  <a:pt x="411" y="108"/>
                </a:lnTo>
                <a:lnTo>
                  <a:pt x="412" y="108"/>
                </a:lnTo>
                <a:lnTo>
                  <a:pt x="412" y="108"/>
                </a:lnTo>
                <a:lnTo>
                  <a:pt x="412" y="107"/>
                </a:lnTo>
                <a:lnTo>
                  <a:pt x="413" y="107"/>
                </a:lnTo>
                <a:lnTo>
                  <a:pt x="413" y="108"/>
                </a:lnTo>
                <a:lnTo>
                  <a:pt x="413" y="108"/>
                </a:lnTo>
                <a:lnTo>
                  <a:pt x="415" y="106"/>
                </a:lnTo>
                <a:lnTo>
                  <a:pt x="415" y="107"/>
                </a:lnTo>
                <a:lnTo>
                  <a:pt x="415" y="108"/>
                </a:lnTo>
                <a:lnTo>
                  <a:pt x="416" y="108"/>
                </a:lnTo>
                <a:lnTo>
                  <a:pt x="416" y="107"/>
                </a:lnTo>
                <a:lnTo>
                  <a:pt x="417" y="107"/>
                </a:lnTo>
                <a:lnTo>
                  <a:pt x="417" y="108"/>
                </a:lnTo>
                <a:lnTo>
                  <a:pt x="417" y="107"/>
                </a:lnTo>
                <a:lnTo>
                  <a:pt x="418" y="107"/>
                </a:lnTo>
                <a:lnTo>
                  <a:pt x="418" y="108"/>
                </a:lnTo>
                <a:lnTo>
                  <a:pt x="418" y="107"/>
                </a:lnTo>
                <a:lnTo>
                  <a:pt x="419" y="108"/>
                </a:lnTo>
                <a:lnTo>
                  <a:pt x="419" y="108"/>
                </a:lnTo>
                <a:lnTo>
                  <a:pt x="419" y="107"/>
                </a:lnTo>
                <a:lnTo>
                  <a:pt x="420" y="107"/>
                </a:lnTo>
                <a:lnTo>
                  <a:pt x="420" y="107"/>
                </a:lnTo>
                <a:lnTo>
                  <a:pt x="421" y="108"/>
                </a:lnTo>
                <a:lnTo>
                  <a:pt x="421" y="106"/>
                </a:lnTo>
                <a:lnTo>
                  <a:pt x="421" y="107"/>
                </a:lnTo>
                <a:lnTo>
                  <a:pt x="422" y="108"/>
                </a:lnTo>
                <a:lnTo>
                  <a:pt x="422" y="107"/>
                </a:lnTo>
                <a:lnTo>
                  <a:pt x="422" y="108"/>
                </a:lnTo>
                <a:lnTo>
                  <a:pt x="424" y="106"/>
                </a:lnTo>
                <a:lnTo>
                  <a:pt x="424" y="108"/>
                </a:lnTo>
                <a:lnTo>
                  <a:pt x="424" y="107"/>
                </a:lnTo>
                <a:lnTo>
                  <a:pt x="425" y="108"/>
                </a:lnTo>
                <a:lnTo>
                  <a:pt x="425" y="108"/>
                </a:lnTo>
                <a:lnTo>
                  <a:pt x="426" y="108"/>
                </a:lnTo>
                <a:lnTo>
                  <a:pt x="426" y="108"/>
                </a:lnTo>
                <a:lnTo>
                  <a:pt x="426" y="108"/>
                </a:lnTo>
                <a:lnTo>
                  <a:pt x="427" y="108"/>
                </a:lnTo>
                <a:lnTo>
                  <a:pt x="427" y="107"/>
                </a:lnTo>
                <a:lnTo>
                  <a:pt x="427" y="107"/>
                </a:lnTo>
                <a:lnTo>
                  <a:pt x="428" y="107"/>
                </a:lnTo>
                <a:lnTo>
                  <a:pt x="428" y="108"/>
                </a:lnTo>
                <a:lnTo>
                  <a:pt x="428" y="108"/>
                </a:lnTo>
                <a:lnTo>
                  <a:pt x="429" y="108"/>
                </a:lnTo>
                <a:lnTo>
                  <a:pt x="429" y="107"/>
                </a:lnTo>
                <a:lnTo>
                  <a:pt x="430" y="106"/>
                </a:lnTo>
                <a:lnTo>
                  <a:pt x="430" y="107"/>
                </a:lnTo>
                <a:lnTo>
                  <a:pt x="430" y="106"/>
                </a:lnTo>
                <a:lnTo>
                  <a:pt x="431" y="108"/>
                </a:lnTo>
                <a:lnTo>
                  <a:pt x="431" y="106"/>
                </a:lnTo>
                <a:lnTo>
                  <a:pt x="431" y="106"/>
                </a:lnTo>
                <a:lnTo>
                  <a:pt x="433" y="107"/>
                </a:lnTo>
                <a:lnTo>
                  <a:pt x="433" y="108"/>
                </a:lnTo>
                <a:lnTo>
                  <a:pt x="434" y="108"/>
                </a:lnTo>
                <a:lnTo>
                  <a:pt x="434" y="108"/>
                </a:lnTo>
                <a:lnTo>
                  <a:pt x="434" y="106"/>
                </a:lnTo>
                <a:lnTo>
                  <a:pt x="435" y="107"/>
                </a:lnTo>
                <a:lnTo>
                  <a:pt x="435" y="108"/>
                </a:lnTo>
                <a:lnTo>
                  <a:pt x="435" y="107"/>
                </a:lnTo>
                <a:lnTo>
                  <a:pt x="436" y="107"/>
                </a:lnTo>
                <a:lnTo>
                  <a:pt x="436" y="108"/>
                </a:lnTo>
                <a:lnTo>
                  <a:pt x="436" y="107"/>
                </a:lnTo>
                <a:lnTo>
                  <a:pt x="437" y="107"/>
                </a:lnTo>
                <a:lnTo>
                  <a:pt x="437" y="106"/>
                </a:lnTo>
                <a:lnTo>
                  <a:pt x="438" y="107"/>
                </a:lnTo>
                <a:lnTo>
                  <a:pt x="438" y="107"/>
                </a:lnTo>
                <a:lnTo>
                  <a:pt x="438" y="107"/>
                </a:lnTo>
                <a:lnTo>
                  <a:pt x="439" y="107"/>
                </a:lnTo>
                <a:lnTo>
                  <a:pt x="439" y="106"/>
                </a:lnTo>
                <a:lnTo>
                  <a:pt x="439" y="108"/>
                </a:lnTo>
                <a:lnTo>
                  <a:pt x="440" y="108"/>
                </a:lnTo>
                <a:lnTo>
                  <a:pt x="440" y="108"/>
                </a:lnTo>
                <a:lnTo>
                  <a:pt x="440" y="107"/>
                </a:lnTo>
                <a:lnTo>
                  <a:pt x="442" y="107"/>
                </a:lnTo>
                <a:lnTo>
                  <a:pt x="442" y="108"/>
                </a:lnTo>
                <a:lnTo>
                  <a:pt x="443" y="108"/>
                </a:lnTo>
                <a:lnTo>
                  <a:pt x="443" y="108"/>
                </a:lnTo>
                <a:lnTo>
                  <a:pt x="443" y="108"/>
                </a:lnTo>
                <a:lnTo>
                  <a:pt x="444" y="107"/>
                </a:lnTo>
                <a:lnTo>
                  <a:pt x="444" y="107"/>
                </a:lnTo>
                <a:lnTo>
                  <a:pt x="444" y="108"/>
                </a:lnTo>
                <a:lnTo>
                  <a:pt x="445" y="108"/>
                </a:lnTo>
                <a:lnTo>
                  <a:pt x="445" y="108"/>
                </a:lnTo>
                <a:lnTo>
                  <a:pt x="445" y="107"/>
                </a:lnTo>
                <a:lnTo>
                  <a:pt x="446" y="107"/>
                </a:lnTo>
                <a:lnTo>
                  <a:pt x="446" y="107"/>
                </a:lnTo>
                <a:lnTo>
                  <a:pt x="447" y="107"/>
                </a:lnTo>
                <a:lnTo>
                  <a:pt x="447" y="107"/>
                </a:lnTo>
                <a:lnTo>
                  <a:pt x="447" y="108"/>
                </a:lnTo>
                <a:lnTo>
                  <a:pt x="448" y="106"/>
                </a:lnTo>
                <a:lnTo>
                  <a:pt x="448" y="108"/>
                </a:lnTo>
                <a:lnTo>
                  <a:pt x="448" y="108"/>
                </a:lnTo>
                <a:lnTo>
                  <a:pt x="449" y="106"/>
                </a:lnTo>
                <a:lnTo>
                  <a:pt x="449" y="107"/>
                </a:lnTo>
                <a:lnTo>
                  <a:pt x="449" y="107"/>
                </a:lnTo>
                <a:lnTo>
                  <a:pt x="451" y="108"/>
                </a:lnTo>
                <a:lnTo>
                  <a:pt x="451" y="107"/>
                </a:lnTo>
                <a:lnTo>
                  <a:pt x="452" y="108"/>
                </a:lnTo>
                <a:lnTo>
                  <a:pt x="452" y="108"/>
                </a:lnTo>
                <a:lnTo>
                  <a:pt x="452" y="108"/>
                </a:lnTo>
                <a:lnTo>
                  <a:pt x="453" y="108"/>
                </a:lnTo>
                <a:lnTo>
                  <a:pt x="453" y="106"/>
                </a:lnTo>
                <a:lnTo>
                  <a:pt x="453" y="108"/>
                </a:lnTo>
                <a:lnTo>
                  <a:pt x="454" y="108"/>
                </a:lnTo>
                <a:lnTo>
                  <a:pt x="454" y="107"/>
                </a:lnTo>
                <a:lnTo>
                  <a:pt x="454" y="108"/>
                </a:lnTo>
                <a:lnTo>
                  <a:pt x="455" y="107"/>
                </a:lnTo>
                <a:lnTo>
                  <a:pt x="455" y="107"/>
                </a:lnTo>
                <a:lnTo>
                  <a:pt x="456" y="108"/>
                </a:lnTo>
                <a:lnTo>
                  <a:pt x="456" y="108"/>
                </a:lnTo>
                <a:lnTo>
                  <a:pt x="456" y="108"/>
                </a:lnTo>
                <a:lnTo>
                  <a:pt x="457" y="108"/>
                </a:lnTo>
                <a:lnTo>
                  <a:pt x="457" y="107"/>
                </a:lnTo>
                <a:lnTo>
                  <a:pt x="457" y="108"/>
                </a:lnTo>
                <a:lnTo>
                  <a:pt x="458" y="107"/>
                </a:lnTo>
                <a:lnTo>
                  <a:pt x="458" y="107"/>
                </a:lnTo>
                <a:lnTo>
                  <a:pt x="458" y="107"/>
                </a:lnTo>
                <a:lnTo>
                  <a:pt x="460" y="109"/>
                </a:lnTo>
                <a:lnTo>
                  <a:pt x="460" y="106"/>
                </a:lnTo>
                <a:lnTo>
                  <a:pt x="461" y="108"/>
                </a:lnTo>
                <a:lnTo>
                  <a:pt x="461" y="108"/>
                </a:lnTo>
                <a:lnTo>
                  <a:pt x="461" y="107"/>
                </a:lnTo>
                <a:lnTo>
                  <a:pt x="462" y="107"/>
                </a:lnTo>
                <a:lnTo>
                  <a:pt x="462" y="108"/>
                </a:lnTo>
                <a:lnTo>
                  <a:pt x="462" y="107"/>
                </a:lnTo>
                <a:lnTo>
                  <a:pt x="463" y="107"/>
                </a:lnTo>
                <a:lnTo>
                  <a:pt x="463" y="108"/>
                </a:lnTo>
                <a:lnTo>
                  <a:pt x="463" y="108"/>
                </a:lnTo>
                <a:lnTo>
                  <a:pt x="464" y="107"/>
                </a:lnTo>
                <a:lnTo>
                  <a:pt x="464" y="106"/>
                </a:lnTo>
                <a:lnTo>
                  <a:pt x="465" y="107"/>
                </a:lnTo>
                <a:lnTo>
                  <a:pt x="465" y="108"/>
                </a:lnTo>
                <a:lnTo>
                  <a:pt x="465" y="106"/>
                </a:lnTo>
                <a:lnTo>
                  <a:pt x="466" y="107"/>
                </a:lnTo>
                <a:lnTo>
                  <a:pt x="466" y="106"/>
                </a:lnTo>
                <a:lnTo>
                  <a:pt x="466" y="106"/>
                </a:lnTo>
                <a:lnTo>
                  <a:pt x="467" y="107"/>
                </a:lnTo>
                <a:lnTo>
                  <a:pt x="467" y="107"/>
                </a:lnTo>
                <a:lnTo>
                  <a:pt x="467" y="108"/>
                </a:lnTo>
                <a:lnTo>
                  <a:pt x="469" y="106"/>
                </a:lnTo>
                <a:lnTo>
                  <a:pt x="469" y="106"/>
                </a:lnTo>
                <a:lnTo>
                  <a:pt x="470" y="106"/>
                </a:lnTo>
                <a:lnTo>
                  <a:pt x="470" y="108"/>
                </a:lnTo>
                <a:lnTo>
                  <a:pt x="470" y="107"/>
                </a:lnTo>
                <a:lnTo>
                  <a:pt x="471" y="107"/>
                </a:lnTo>
                <a:lnTo>
                  <a:pt x="471" y="108"/>
                </a:lnTo>
                <a:lnTo>
                  <a:pt x="471" y="108"/>
                </a:lnTo>
                <a:lnTo>
                  <a:pt x="472" y="107"/>
                </a:lnTo>
                <a:lnTo>
                  <a:pt x="472" y="107"/>
                </a:lnTo>
                <a:lnTo>
                  <a:pt x="472" y="109"/>
                </a:lnTo>
                <a:lnTo>
                  <a:pt x="473" y="107"/>
                </a:lnTo>
                <a:lnTo>
                  <a:pt x="473" y="106"/>
                </a:lnTo>
                <a:lnTo>
                  <a:pt x="474" y="106"/>
                </a:lnTo>
                <a:lnTo>
                  <a:pt x="474" y="106"/>
                </a:lnTo>
                <a:lnTo>
                  <a:pt x="474" y="106"/>
                </a:lnTo>
                <a:lnTo>
                  <a:pt x="475" y="106"/>
                </a:lnTo>
                <a:lnTo>
                  <a:pt x="475" y="106"/>
                </a:lnTo>
                <a:lnTo>
                  <a:pt x="475" y="107"/>
                </a:lnTo>
                <a:lnTo>
                  <a:pt x="476" y="108"/>
                </a:lnTo>
                <a:lnTo>
                  <a:pt x="476" y="108"/>
                </a:lnTo>
                <a:lnTo>
                  <a:pt x="478" y="107"/>
                </a:lnTo>
                <a:lnTo>
                  <a:pt x="478" y="108"/>
                </a:lnTo>
                <a:lnTo>
                  <a:pt x="478" y="107"/>
                </a:lnTo>
                <a:lnTo>
                  <a:pt x="479" y="107"/>
                </a:lnTo>
                <a:lnTo>
                  <a:pt x="479" y="108"/>
                </a:lnTo>
                <a:lnTo>
                  <a:pt x="479" y="108"/>
                </a:lnTo>
                <a:lnTo>
                  <a:pt x="480" y="107"/>
                </a:lnTo>
                <a:lnTo>
                  <a:pt x="480" y="108"/>
                </a:lnTo>
                <a:lnTo>
                  <a:pt x="480" y="108"/>
                </a:lnTo>
                <a:lnTo>
                  <a:pt x="481" y="108"/>
                </a:lnTo>
                <a:lnTo>
                  <a:pt x="481" y="108"/>
                </a:lnTo>
                <a:lnTo>
                  <a:pt x="482" y="108"/>
                </a:lnTo>
                <a:lnTo>
                  <a:pt x="482" y="108"/>
                </a:lnTo>
                <a:lnTo>
                  <a:pt x="482" y="107"/>
                </a:lnTo>
                <a:lnTo>
                  <a:pt x="483" y="108"/>
                </a:lnTo>
                <a:lnTo>
                  <a:pt x="483" y="107"/>
                </a:lnTo>
                <a:lnTo>
                  <a:pt x="483" y="108"/>
                </a:lnTo>
                <a:lnTo>
                  <a:pt x="484" y="107"/>
                </a:lnTo>
                <a:lnTo>
                  <a:pt x="484" y="108"/>
                </a:lnTo>
                <a:lnTo>
                  <a:pt x="484" y="108"/>
                </a:lnTo>
                <a:lnTo>
                  <a:pt x="485" y="108"/>
                </a:lnTo>
                <a:lnTo>
                  <a:pt x="485" y="107"/>
                </a:lnTo>
                <a:lnTo>
                  <a:pt x="487" y="108"/>
                </a:lnTo>
                <a:lnTo>
                  <a:pt x="487" y="107"/>
                </a:lnTo>
                <a:lnTo>
                  <a:pt x="487" y="107"/>
                </a:lnTo>
                <a:lnTo>
                  <a:pt x="488" y="108"/>
                </a:lnTo>
                <a:lnTo>
                  <a:pt x="488" y="107"/>
                </a:lnTo>
                <a:lnTo>
                  <a:pt x="488" y="108"/>
                </a:lnTo>
                <a:lnTo>
                  <a:pt x="489" y="108"/>
                </a:lnTo>
                <a:lnTo>
                  <a:pt x="489" y="108"/>
                </a:lnTo>
                <a:lnTo>
                  <a:pt x="489" y="108"/>
                </a:lnTo>
                <a:lnTo>
                  <a:pt x="490" y="108"/>
                </a:lnTo>
                <a:lnTo>
                  <a:pt x="490" y="108"/>
                </a:lnTo>
                <a:lnTo>
                  <a:pt x="491" y="108"/>
                </a:lnTo>
                <a:lnTo>
                  <a:pt x="491" y="106"/>
                </a:lnTo>
                <a:lnTo>
                  <a:pt x="491" y="108"/>
                </a:lnTo>
                <a:lnTo>
                  <a:pt x="492" y="107"/>
                </a:lnTo>
                <a:lnTo>
                  <a:pt x="492" y="107"/>
                </a:lnTo>
                <a:lnTo>
                  <a:pt x="492" y="108"/>
                </a:lnTo>
                <a:lnTo>
                  <a:pt x="493" y="107"/>
                </a:lnTo>
                <a:lnTo>
                  <a:pt x="493" y="108"/>
                </a:lnTo>
                <a:lnTo>
                  <a:pt x="493" y="108"/>
                </a:lnTo>
                <a:lnTo>
                  <a:pt x="494" y="108"/>
                </a:lnTo>
                <a:lnTo>
                  <a:pt x="494" y="108"/>
                </a:lnTo>
                <a:lnTo>
                  <a:pt x="496" y="108"/>
                </a:lnTo>
                <a:lnTo>
                  <a:pt x="496" y="106"/>
                </a:lnTo>
                <a:lnTo>
                  <a:pt x="496" y="108"/>
                </a:lnTo>
                <a:lnTo>
                  <a:pt x="497" y="107"/>
                </a:lnTo>
                <a:lnTo>
                  <a:pt x="497" y="107"/>
                </a:lnTo>
                <a:lnTo>
                  <a:pt x="497" y="108"/>
                </a:lnTo>
                <a:lnTo>
                  <a:pt x="498" y="108"/>
                </a:lnTo>
                <a:lnTo>
                  <a:pt x="498" y="108"/>
                </a:lnTo>
                <a:lnTo>
                  <a:pt x="498" y="108"/>
                </a:lnTo>
                <a:lnTo>
                  <a:pt x="499" y="106"/>
                </a:lnTo>
                <a:lnTo>
                  <a:pt x="499" y="108"/>
                </a:lnTo>
                <a:lnTo>
                  <a:pt x="500" y="108"/>
                </a:lnTo>
                <a:lnTo>
                  <a:pt x="500" y="107"/>
                </a:lnTo>
                <a:lnTo>
                  <a:pt x="500" y="108"/>
                </a:lnTo>
                <a:lnTo>
                  <a:pt x="501" y="109"/>
                </a:lnTo>
                <a:lnTo>
                  <a:pt x="501" y="108"/>
                </a:lnTo>
                <a:lnTo>
                  <a:pt x="501" y="108"/>
                </a:lnTo>
                <a:lnTo>
                  <a:pt x="502" y="107"/>
                </a:lnTo>
                <a:lnTo>
                  <a:pt x="502" y="106"/>
                </a:lnTo>
                <a:lnTo>
                  <a:pt x="502" y="107"/>
                </a:lnTo>
                <a:lnTo>
                  <a:pt x="503" y="108"/>
                </a:lnTo>
                <a:lnTo>
                  <a:pt x="503" y="107"/>
                </a:lnTo>
                <a:lnTo>
                  <a:pt x="504" y="108"/>
                </a:lnTo>
                <a:lnTo>
                  <a:pt x="504" y="107"/>
                </a:lnTo>
                <a:lnTo>
                  <a:pt x="504" y="108"/>
                </a:lnTo>
                <a:lnTo>
                  <a:pt x="506" y="107"/>
                </a:lnTo>
                <a:lnTo>
                  <a:pt x="506" y="108"/>
                </a:lnTo>
                <a:lnTo>
                  <a:pt x="506" y="108"/>
                </a:lnTo>
                <a:lnTo>
                  <a:pt x="507" y="108"/>
                </a:lnTo>
                <a:lnTo>
                  <a:pt x="507" y="107"/>
                </a:lnTo>
                <a:lnTo>
                  <a:pt x="507" y="108"/>
                </a:lnTo>
                <a:lnTo>
                  <a:pt x="508" y="108"/>
                </a:lnTo>
                <a:lnTo>
                  <a:pt x="508" y="107"/>
                </a:lnTo>
                <a:lnTo>
                  <a:pt x="509" y="106"/>
                </a:lnTo>
                <a:lnTo>
                  <a:pt x="509" y="107"/>
                </a:lnTo>
                <a:lnTo>
                  <a:pt x="509" y="107"/>
                </a:lnTo>
                <a:lnTo>
                  <a:pt x="510" y="108"/>
                </a:lnTo>
                <a:lnTo>
                  <a:pt x="510" y="108"/>
                </a:lnTo>
                <a:lnTo>
                  <a:pt x="510" y="106"/>
                </a:lnTo>
                <a:lnTo>
                  <a:pt x="511" y="108"/>
                </a:lnTo>
                <a:lnTo>
                  <a:pt x="511" y="108"/>
                </a:lnTo>
                <a:lnTo>
                  <a:pt x="511" y="106"/>
                </a:lnTo>
                <a:lnTo>
                  <a:pt x="512" y="108"/>
                </a:lnTo>
                <a:lnTo>
                  <a:pt x="512" y="108"/>
                </a:lnTo>
                <a:lnTo>
                  <a:pt x="513" y="108"/>
                </a:lnTo>
                <a:lnTo>
                  <a:pt x="513" y="108"/>
                </a:lnTo>
                <a:lnTo>
                  <a:pt x="513" y="108"/>
                </a:lnTo>
                <a:lnTo>
                  <a:pt x="515" y="108"/>
                </a:lnTo>
                <a:lnTo>
                  <a:pt x="515" y="108"/>
                </a:lnTo>
                <a:lnTo>
                  <a:pt x="515" y="108"/>
                </a:lnTo>
                <a:lnTo>
                  <a:pt x="516" y="108"/>
                </a:lnTo>
                <a:lnTo>
                  <a:pt x="516" y="108"/>
                </a:lnTo>
                <a:lnTo>
                  <a:pt x="516" y="109"/>
                </a:lnTo>
                <a:lnTo>
                  <a:pt x="517" y="108"/>
                </a:lnTo>
                <a:lnTo>
                  <a:pt x="517" y="108"/>
                </a:lnTo>
                <a:lnTo>
                  <a:pt x="518" y="108"/>
                </a:lnTo>
                <a:lnTo>
                  <a:pt x="518" y="108"/>
                </a:lnTo>
                <a:lnTo>
                  <a:pt x="518" y="108"/>
                </a:lnTo>
                <a:lnTo>
                  <a:pt x="519" y="108"/>
                </a:lnTo>
                <a:lnTo>
                  <a:pt x="519" y="108"/>
                </a:lnTo>
                <a:lnTo>
                  <a:pt x="519" y="108"/>
                </a:lnTo>
                <a:lnTo>
                  <a:pt x="520" y="108"/>
                </a:lnTo>
                <a:lnTo>
                  <a:pt x="520" y="108"/>
                </a:lnTo>
                <a:lnTo>
                  <a:pt x="521" y="106"/>
                </a:lnTo>
                <a:lnTo>
                  <a:pt x="521" y="105"/>
                </a:lnTo>
                <a:lnTo>
                  <a:pt x="521" y="107"/>
                </a:lnTo>
                <a:lnTo>
                  <a:pt x="522" y="107"/>
                </a:lnTo>
                <a:lnTo>
                  <a:pt x="522" y="108"/>
                </a:lnTo>
                <a:lnTo>
                  <a:pt x="522" y="108"/>
                </a:lnTo>
                <a:lnTo>
                  <a:pt x="524" y="108"/>
                </a:lnTo>
                <a:lnTo>
                  <a:pt x="524" y="108"/>
                </a:lnTo>
                <a:lnTo>
                  <a:pt x="524" y="108"/>
                </a:lnTo>
                <a:lnTo>
                  <a:pt x="525" y="108"/>
                </a:lnTo>
                <a:lnTo>
                  <a:pt x="525" y="108"/>
                </a:lnTo>
                <a:lnTo>
                  <a:pt x="526" y="108"/>
                </a:lnTo>
                <a:lnTo>
                  <a:pt x="526" y="108"/>
                </a:lnTo>
                <a:lnTo>
                  <a:pt x="526" y="107"/>
                </a:lnTo>
                <a:lnTo>
                  <a:pt x="527" y="107"/>
                </a:lnTo>
                <a:lnTo>
                  <a:pt x="527" y="106"/>
                </a:lnTo>
                <a:lnTo>
                  <a:pt x="527" y="108"/>
                </a:lnTo>
                <a:lnTo>
                  <a:pt x="528" y="108"/>
                </a:lnTo>
                <a:lnTo>
                  <a:pt x="528" y="107"/>
                </a:lnTo>
                <a:lnTo>
                  <a:pt x="528" y="108"/>
                </a:lnTo>
                <a:lnTo>
                  <a:pt x="529" y="108"/>
                </a:lnTo>
                <a:lnTo>
                  <a:pt x="529" y="108"/>
                </a:lnTo>
                <a:lnTo>
                  <a:pt x="530" y="108"/>
                </a:lnTo>
                <a:lnTo>
                  <a:pt x="530" y="109"/>
                </a:lnTo>
                <a:lnTo>
                  <a:pt x="530" y="108"/>
                </a:lnTo>
                <a:lnTo>
                  <a:pt x="531" y="108"/>
                </a:lnTo>
                <a:lnTo>
                  <a:pt x="531" y="108"/>
                </a:lnTo>
                <a:lnTo>
                  <a:pt x="531" y="108"/>
                </a:lnTo>
                <a:lnTo>
                  <a:pt x="533" y="108"/>
                </a:lnTo>
                <a:lnTo>
                  <a:pt x="533" y="108"/>
                </a:lnTo>
                <a:lnTo>
                  <a:pt x="533" y="107"/>
                </a:lnTo>
                <a:lnTo>
                  <a:pt x="534" y="108"/>
                </a:lnTo>
                <a:lnTo>
                  <a:pt x="534" y="107"/>
                </a:lnTo>
                <a:lnTo>
                  <a:pt x="535" y="107"/>
                </a:lnTo>
                <a:lnTo>
                  <a:pt x="535" y="107"/>
                </a:lnTo>
                <a:lnTo>
                  <a:pt x="535" y="106"/>
                </a:lnTo>
                <a:lnTo>
                  <a:pt x="536" y="107"/>
                </a:lnTo>
                <a:lnTo>
                  <a:pt x="536" y="107"/>
                </a:lnTo>
                <a:lnTo>
                  <a:pt x="536" y="107"/>
                </a:lnTo>
                <a:lnTo>
                  <a:pt x="537" y="108"/>
                </a:lnTo>
                <a:lnTo>
                  <a:pt x="537" y="107"/>
                </a:lnTo>
                <a:lnTo>
                  <a:pt x="537" y="108"/>
                </a:lnTo>
                <a:lnTo>
                  <a:pt x="538" y="106"/>
                </a:lnTo>
                <a:lnTo>
                  <a:pt x="538" y="108"/>
                </a:lnTo>
                <a:lnTo>
                  <a:pt x="539" y="106"/>
                </a:lnTo>
                <a:lnTo>
                  <a:pt x="539" y="108"/>
                </a:lnTo>
                <a:lnTo>
                  <a:pt x="539" y="107"/>
                </a:lnTo>
                <a:lnTo>
                  <a:pt x="540" y="109"/>
                </a:lnTo>
                <a:lnTo>
                  <a:pt x="540" y="108"/>
                </a:lnTo>
                <a:lnTo>
                  <a:pt x="540" y="108"/>
                </a:lnTo>
                <a:lnTo>
                  <a:pt x="542" y="107"/>
                </a:lnTo>
                <a:lnTo>
                  <a:pt x="542" y="107"/>
                </a:lnTo>
                <a:lnTo>
                  <a:pt x="542" y="106"/>
                </a:lnTo>
                <a:lnTo>
                  <a:pt x="543" y="108"/>
                </a:lnTo>
                <a:lnTo>
                  <a:pt x="543" y="107"/>
                </a:lnTo>
                <a:lnTo>
                  <a:pt x="544" y="107"/>
                </a:lnTo>
                <a:lnTo>
                  <a:pt x="544" y="106"/>
                </a:lnTo>
                <a:lnTo>
                  <a:pt x="544" y="107"/>
                </a:lnTo>
                <a:lnTo>
                  <a:pt x="545" y="106"/>
                </a:lnTo>
                <a:lnTo>
                  <a:pt x="545" y="108"/>
                </a:lnTo>
                <a:lnTo>
                  <a:pt x="545" y="108"/>
                </a:lnTo>
                <a:lnTo>
                  <a:pt x="546" y="108"/>
                </a:lnTo>
                <a:lnTo>
                  <a:pt x="546" y="108"/>
                </a:lnTo>
                <a:lnTo>
                  <a:pt x="546" y="108"/>
                </a:lnTo>
                <a:lnTo>
                  <a:pt x="547" y="106"/>
                </a:lnTo>
                <a:lnTo>
                  <a:pt x="547" y="108"/>
                </a:lnTo>
                <a:lnTo>
                  <a:pt x="548" y="108"/>
                </a:lnTo>
                <a:lnTo>
                  <a:pt x="548" y="107"/>
                </a:lnTo>
                <a:lnTo>
                  <a:pt x="548" y="108"/>
                </a:lnTo>
                <a:lnTo>
                  <a:pt x="549" y="107"/>
                </a:lnTo>
                <a:lnTo>
                  <a:pt x="549" y="108"/>
                </a:lnTo>
                <a:lnTo>
                  <a:pt x="549" y="108"/>
                </a:lnTo>
                <a:lnTo>
                  <a:pt x="551" y="108"/>
                </a:lnTo>
                <a:lnTo>
                  <a:pt x="551" y="107"/>
                </a:lnTo>
                <a:lnTo>
                  <a:pt x="551" y="106"/>
                </a:lnTo>
                <a:lnTo>
                  <a:pt x="552" y="107"/>
                </a:lnTo>
                <a:lnTo>
                  <a:pt x="552" y="107"/>
                </a:lnTo>
                <a:lnTo>
                  <a:pt x="553" y="108"/>
                </a:lnTo>
                <a:lnTo>
                  <a:pt x="553" y="106"/>
                </a:lnTo>
                <a:lnTo>
                  <a:pt x="553" y="108"/>
                </a:lnTo>
                <a:lnTo>
                  <a:pt x="554" y="107"/>
                </a:lnTo>
                <a:lnTo>
                  <a:pt x="554" y="108"/>
                </a:lnTo>
                <a:lnTo>
                  <a:pt x="554" y="108"/>
                </a:lnTo>
                <a:lnTo>
                  <a:pt x="555" y="108"/>
                </a:lnTo>
                <a:lnTo>
                  <a:pt x="555" y="108"/>
                </a:lnTo>
                <a:lnTo>
                  <a:pt x="555" y="106"/>
                </a:lnTo>
                <a:lnTo>
                  <a:pt x="556" y="106"/>
                </a:lnTo>
                <a:lnTo>
                  <a:pt x="556" y="106"/>
                </a:lnTo>
                <a:lnTo>
                  <a:pt x="557" y="107"/>
                </a:lnTo>
                <a:lnTo>
                  <a:pt x="557" y="108"/>
                </a:lnTo>
                <a:lnTo>
                  <a:pt x="557" y="107"/>
                </a:lnTo>
                <a:lnTo>
                  <a:pt x="558" y="108"/>
                </a:lnTo>
                <a:lnTo>
                  <a:pt x="558" y="106"/>
                </a:lnTo>
                <a:lnTo>
                  <a:pt x="558" y="106"/>
                </a:lnTo>
                <a:lnTo>
                  <a:pt x="560" y="107"/>
                </a:lnTo>
                <a:lnTo>
                  <a:pt x="560" y="108"/>
                </a:lnTo>
                <a:lnTo>
                  <a:pt x="561" y="108"/>
                </a:lnTo>
                <a:lnTo>
                  <a:pt x="561" y="108"/>
                </a:lnTo>
                <a:lnTo>
                  <a:pt x="561" y="107"/>
                </a:lnTo>
                <a:lnTo>
                  <a:pt x="562" y="108"/>
                </a:lnTo>
                <a:lnTo>
                  <a:pt x="562" y="108"/>
                </a:lnTo>
                <a:lnTo>
                  <a:pt x="562" y="108"/>
                </a:lnTo>
                <a:lnTo>
                  <a:pt x="563" y="108"/>
                </a:lnTo>
                <a:lnTo>
                  <a:pt x="563" y="108"/>
                </a:lnTo>
                <a:lnTo>
                  <a:pt x="563" y="107"/>
                </a:lnTo>
                <a:lnTo>
                  <a:pt x="564" y="106"/>
                </a:lnTo>
                <a:lnTo>
                  <a:pt x="564" y="107"/>
                </a:lnTo>
                <a:lnTo>
                  <a:pt x="565" y="108"/>
                </a:lnTo>
                <a:lnTo>
                  <a:pt x="565" y="107"/>
                </a:lnTo>
                <a:lnTo>
                  <a:pt x="565" y="107"/>
                </a:lnTo>
                <a:lnTo>
                  <a:pt x="566" y="107"/>
                </a:lnTo>
                <a:lnTo>
                  <a:pt x="566" y="107"/>
                </a:lnTo>
                <a:lnTo>
                  <a:pt x="566" y="107"/>
                </a:lnTo>
                <a:lnTo>
                  <a:pt x="567" y="106"/>
                </a:lnTo>
                <a:lnTo>
                  <a:pt x="567" y="107"/>
                </a:lnTo>
                <a:lnTo>
                  <a:pt x="567" y="106"/>
                </a:lnTo>
                <a:lnTo>
                  <a:pt x="569" y="108"/>
                </a:lnTo>
                <a:lnTo>
                  <a:pt x="569" y="107"/>
                </a:lnTo>
                <a:lnTo>
                  <a:pt x="570" y="108"/>
                </a:lnTo>
                <a:lnTo>
                  <a:pt x="570" y="108"/>
                </a:lnTo>
                <a:lnTo>
                  <a:pt x="570" y="107"/>
                </a:lnTo>
                <a:lnTo>
                  <a:pt x="571" y="108"/>
                </a:lnTo>
                <a:lnTo>
                  <a:pt x="571" y="107"/>
                </a:lnTo>
                <a:lnTo>
                  <a:pt x="571" y="108"/>
                </a:lnTo>
                <a:lnTo>
                  <a:pt x="572" y="108"/>
                </a:lnTo>
                <a:lnTo>
                  <a:pt x="572" y="107"/>
                </a:lnTo>
                <a:lnTo>
                  <a:pt x="572" y="108"/>
                </a:lnTo>
                <a:lnTo>
                  <a:pt x="573" y="106"/>
                </a:lnTo>
                <a:lnTo>
                  <a:pt x="573" y="108"/>
                </a:lnTo>
                <a:lnTo>
                  <a:pt x="574" y="106"/>
                </a:lnTo>
                <a:lnTo>
                  <a:pt x="574" y="108"/>
                </a:lnTo>
                <a:lnTo>
                  <a:pt x="574" y="108"/>
                </a:lnTo>
                <a:lnTo>
                  <a:pt x="575" y="108"/>
                </a:lnTo>
                <a:lnTo>
                  <a:pt x="575" y="106"/>
                </a:lnTo>
                <a:lnTo>
                  <a:pt x="575" y="107"/>
                </a:lnTo>
                <a:lnTo>
                  <a:pt x="576" y="107"/>
                </a:lnTo>
                <a:lnTo>
                  <a:pt x="576" y="106"/>
                </a:lnTo>
                <a:lnTo>
                  <a:pt x="576" y="107"/>
                </a:lnTo>
                <a:lnTo>
                  <a:pt x="578" y="107"/>
                </a:lnTo>
                <a:lnTo>
                  <a:pt x="578" y="108"/>
                </a:lnTo>
                <a:lnTo>
                  <a:pt x="579" y="108"/>
                </a:lnTo>
                <a:lnTo>
                  <a:pt x="579" y="107"/>
                </a:lnTo>
                <a:lnTo>
                  <a:pt x="579" y="107"/>
                </a:lnTo>
                <a:lnTo>
                  <a:pt x="580" y="108"/>
                </a:lnTo>
                <a:lnTo>
                  <a:pt x="580" y="107"/>
                </a:lnTo>
                <a:lnTo>
                  <a:pt x="580" y="107"/>
                </a:lnTo>
                <a:lnTo>
                  <a:pt x="581" y="107"/>
                </a:lnTo>
                <a:lnTo>
                  <a:pt x="581" y="108"/>
                </a:lnTo>
                <a:lnTo>
                  <a:pt x="581" y="109"/>
                </a:lnTo>
                <a:lnTo>
                  <a:pt x="582" y="108"/>
                </a:lnTo>
                <a:lnTo>
                  <a:pt x="582" y="108"/>
                </a:lnTo>
                <a:lnTo>
                  <a:pt x="583" y="108"/>
                </a:lnTo>
                <a:lnTo>
                  <a:pt x="583" y="108"/>
                </a:lnTo>
                <a:lnTo>
                  <a:pt x="583" y="109"/>
                </a:lnTo>
                <a:lnTo>
                  <a:pt x="584" y="107"/>
                </a:lnTo>
                <a:lnTo>
                  <a:pt x="584" y="107"/>
                </a:lnTo>
                <a:lnTo>
                  <a:pt x="584" y="107"/>
                </a:lnTo>
                <a:lnTo>
                  <a:pt x="585" y="108"/>
                </a:lnTo>
                <a:lnTo>
                  <a:pt x="585" y="107"/>
                </a:lnTo>
                <a:lnTo>
                  <a:pt x="585" y="107"/>
                </a:lnTo>
                <a:lnTo>
                  <a:pt x="587" y="108"/>
                </a:lnTo>
                <a:lnTo>
                  <a:pt x="587" y="108"/>
                </a:lnTo>
                <a:lnTo>
                  <a:pt x="588" y="108"/>
                </a:lnTo>
                <a:lnTo>
                  <a:pt x="588" y="108"/>
                </a:lnTo>
                <a:lnTo>
                  <a:pt x="588" y="108"/>
                </a:lnTo>
                <a:lnTo>
                  <a:pt x="589" y="108"/>
                </a:lnTo>
                <a:lnTo>
                  <a:pt x="589" y="108"/>
                </a:lnTo>
                <a:lnTo>
                  <a:pt x="589" y="108"/>
                </a:lnTo>
                <a:lnTo>
                  <a:pt x="590" y="109"/>
                </a:lnTo>
                <a:lnTo>
                  <a:pt x="590" y="107"/>
                </a:lnTo>
                <a:lnTo>
                  <a:pt x="590" y="107"/>
                </a:lnTo>
                <a:lnTo>
                  <a:pt x="591" y="107"/>
                </a:lnTo>
                <a:lnTo>
                  <a:pt x="591" y="108"/>
                </a:lnTo>
                <a:lnTo>
                  <a:pt x="592" y="108"/>
                </a:lnTo>
                <a:lnTo>
                  <a:pt x="592" y="108"/>
                </a:lnTo>
                <a:lnTo>
                  <a:pt x="592" y="106"/>
                </a:lnTo>
                <a:lnTo>
                  <a:pt x="593" y="107"/>
                </a:lnTo>
                <a:lnTo>
                  <a:pt x="593" y="106"/>
                </a:lnTo>
                <a:lnTo>
                  <a:pt x="593" y="108"/>
                </a:lnTo>
                <a:lnTo>
                  <a:pt x="594" y="108"/>
                </a:lnTo>
                <a:lnTo>
                  <a:pt x="594" y="107"/>
                </a:lnTo>
                <a:lnTo>
                  <a:pt x="594" y="108"/>
                </a:lnTo>
                <a:lnTo>
                  <a:pt x="596" y="106"/>
                </a:lnTo>
                <a:lnTo>
                  <a:pt x="596" y="107"/>
                </a:lnTo>
                <a:lnTo>
                  <a:pt x="597" y="106"/>
                </a:lnTo>
                <a:lnTo>
                  <a:pt x="597" y="108"/>
                </a:lnTo>
                <a:lnTo>
                  <a:pt x="597" y="107"/>
                </a:lnTo>
                <a:lnTo>
                  <a:pt x="598" y="108"/>
                </a:lnTo>
                <a:lnTo>
                  <a:pt x="598" y="108"/>
                </a:lnTo>
                <a:lnTo>
                  <a:pt x="598" y="107"/>
                </a:lnTo>
                <a:lnTo>
                  <a:pt x="599" y="108"/>
                </a:lnTo>
                <a:lnTo>
                  <a:pt x="599" y="108"/>
                </a:lnTo>
                <a:lnTo>
                  <a:pt x="599" y="109"/>
                </a:lnTo>
                <a:lnTo>
                  <a:pt x="600" y="108"/>
                </a:lnTo>
                <a:lnTo>
                  <a:pt x="600" y="108"/>
                </a:lnTo>
                <a:lnTo>
                  <a:pt x="601" y="107"/>
                </a:lnTo>
                <a:lnTo>
                  <a:pt x="601" y="107"/>
                </a:lnTo>
                <a:lnTo>
                  <a:pt x="601" y="107"/>
                </a:lnTo>
                <a:lnTo>
                  <a:pt x="602" y="107"/>
                </a:lnTo>
                <a:lnTo>
                  <a:pt x="602" y="107"/>
                </a:lnTo>
                <a:lnTo>
                  <a:pt x="602" y="106"/>
                </a:lnTo>
                <a:lnTo>
                  <a:pt x="603" y="106"/>
                </a:lnTo>
                <a:lnTo>
                  <a:pt x="603" y="107"/>
                </a:lnTo>
                <a:lnTo>
                  <a:pt x="605" y="107"/>
                </a:lnTo>
                <a:lnTo>
                  <a:pt x="605" y="108"/>
                </a:lnTo>
                <a:lnTo>
                  <a:pt x="605" y="108"/>
                </a:lnTo>
                <a:lnTo>
                  <a:pt x="606" y="108"/>
                </a:lnTo>
                <a:lnTo>
                  <a:pt x="606" y="108"/>
                </a:lnTo>
                <a:lnTo>
                  <a:pt x="606" y="108"/>
                </a:lnTo>
                <a:lnTo>
                  <a:pt x="607" y="108"/>
                </a:lnTo>
                <a:lnTo>
                  <a:pt x="607" y="108"/>
                </a:lnTo>
                <a:lnTo>
                  <a:pt x="607" y="108"/>
                </a:lnTo>
                <a:lnTo>
                  <a:pt x="608" y="108"/>
                </a:lnTo>
                <a:lnTo>
                  <a:pt x="608" y="108"/>
                </a:lnTo>
                <a:lnTo>
                  <a:pt x="609" y="107"/>
                </a:lnTo>
                <a:lnTo>
                  <a:pt x="609" y="108"/>
                </a:lnTo>
                <a:lnTo>
                  <a:pt x="609" y="107"/>
                </a:lnTo>
                <a:lnTo>
                  <a:pt x="610" y="107"/>
                </a:lnTo>
                <a:lnTo>
                  <a:pt x="610" y="107"/>
                </a:lnTo>
                <a:lnTo>
                  <a:pt x="610" y="108"/>
                </a:lnTo>
                <a:lnTo>
                  <a:pt x="611" y="108"/>
                </a:lnTo>
                <a:lnTo>
                  <a:pt x="611" y="106"/>
                </a:lnTo>
                <a:lnTo>
                  <a:pt x="611" y="108"/>
                </a:lnTo>
                <a:lnTo>
                  <a:pt x="612" y="108"/>
                </a:lnTo>
                <a:lnTo>
                  <a:pt x="612" y="107"/>
                </a:lnTo>
                <a:lnTo>
                  <a:pt x="614" y="107"/>
                </a:lnTo>
                <a:lnTo>
                  <a:pt x="614" y="108"/>
                </a:lnTo>
                <a:lnTo>
                  <a:pt x="614" y="108"/>
                </a:lnTo>
                <a:lnTo>
                  <a:pt x="615" y="108"/>
                </a:lnTo>
                <a:lnTo>
                  <a:pt x="615" y="107"/>
                </a:lnTo>
                <a:lnTo>
                  <a:pt x="615" y="108"/>
                </a:lnTo>
                <a:lnTo>
                  <a:pt x="616" y="107"/>
                </a:lnTo>
                <a:lnTo>
                  <a:pt x="616" y="108"/>
                </a:lnTo>
                <a:lnTo>
                  <a:pt x="616" y="108"/>
                </a:lnTo>
                <a:lnTo>
                  <a:pt x="617" y="107"/>
                </a:lnTo>
                <a:lnTo>
                  <a:pt x="617" y="107"/>
                </a:lnTo>
                <a:lnTo>
                  <a:pt x="618" y="107"/>
                </a:lnTo>
                <a:lnTo>
                  <a:pt x="618" y="108"/>
                </a:lnTo>
                <a:lnTo>
                  <a:pt x="618" y="108"/>
                </a:lnTo>
                <a:lnTo>
                  <a:pt x="619" y="107"/>
                </a:lnTo>
                <a:lnTo>
                  <a:pt x="619" y="108"/>
                </a:lnTo>
                <a:lnTo>
                  <a:pt x="619" y="107"/>
                </a:lnTo>
                <a:lnTo>
                  <a:pt x="620" y="108"/>
                </a:lnTo>
                <a:lnTo>
                  <a:pt x="620" y="108"/>
                </a:lnTo>
                <a:lnTo>
                  <a:pt x="620" y="106"/>
                </a:lnTo>
                <a:lnTo>
                  <a:pt x="621" y="107"/>
                </a:lnTo>
                <a:lnTo>
                  <a:pt x="621" y="108"/>
                </a:lnTo>
                <a:lnTo>
                  <a:pt x="623" y="107"/>
                </a:lnTo>
                <a:lnTo>
                  <a:pt x="623" y="108"/>
                </a:lnTo>
                <a:lnTo>
                  <a:pt x="623" y="108"/>
                </a:lnTo>
                <a:lnTo>
                  <a:pt x="624" y="106"/>
                </a:lnTo>
                <a:lnTo>
                  <a:pt x="624" y="107"/>
                </a:lnTo>
                <a:lnTo>
                  <a:pt x="624" y="107"/>
                </a:lnTo>
                <a:lnTo>
                  <a:pt x="625" y="108"/>
                </a:lnTo>
                <a:lnTo>
                  <a:pt x="625" y="107"/>
                </a:lnTo>
                <a:lnTo>
                  <a:pt x="625" y="108"/>
                </a:lnTo>
                <a:lnTo>
                  <a:pt x="626" y="107"/>
                </a:lnTo>
                <a:lnTo>
                  <a:pt x="626" y="107"/>
                </a:lnTo>
                <a:lnTo>
                  <a:pt x="627" y="108"/>
                </a:lnTo>
                <a:lnTo>
                  <a:pt x="627" y="108"/>
                </a:lnTo>
                <a:lnTo>
                  <a:pt x="627" y="108"/>
                </a:lnTo>
                <a:lnTo>
                  <a:pt x="628" y="108"/>
                </a:lnTo>
                <a:lnTo>
                  <a:pt x="628" y="107"/>
                </a:lnTo>
                <a:lnTo>
                  <a:pt x="628" y="107"/>
                </a:lnTo>
                <a:lnTo>
                  <a:pt x="629" y="109"/>
                </a:lnTo>
                <a:lnTo>
                  <a:pt x="629" y="107"/>
                </a:lnTo>
                <a:lnTo>
                  <a:pt x="629" y="107"/>
                </a:lnTo>
                <a:lnTo>
                  <a:pt x="630" y="106"/>
                </a:lnTo>
                <a:lnTo>
                  <a:pt x="630" y="107"/>
                </a:lnTo>
                <a:lnTo>
                  <a:pt x="632" y="106"/>
                </a:lnTo>
                <a:lnTo>
                  <a:pt x="632" y="108"/>
                </a:lnTo>
                <a:lnTo>
                  <a:pt x="632" y="108"/>
                </a:lnTo>
                <a:lnTo>
                  <a:pt x="633" y="108"/>
                </a:lnTo>
                <a:lnTo>
                  <a:pt x="633" y="107"/>
                </a:lnTo>
                <a:lnTo>
                  <a:pt x="633" y="106"/>
                </a:lnTo>
                <a:lnTo>
                  <a:pt x="634" y="106"/>
                </a:lnTo>
                <a:lnTo>
                  <a:pt x="634" y="107"/>
                </a:lnTo>
                <a:lnTo>
                  <a:pt x="634" y="107"/>
                </a:lnTo>
                <a:lnTo>
                  <a:pt x="635" y="107"/>
                </a:lnTo>
                <a:lnTo>
                  <a:pt x="635" y="106"/>
                </a:lnTo>
                <a:lnTo>
                  <a:pt x="636" y="108"/>
                </a:lnTo>
                <a:lnTo>
                  <a:pt x="636" y="106"/>
                </a:lnTo>
                <a:lnTo>
                  <a:pt x="636" y="107"/>
                </a:lnTo>
                <a:lnTo>
                  <a:pt x="637" y="108"/>
                </a:lnTo>
                <a:lnTo>
                  <a:pt x="637" y="108"/>
                </a:lnTo>
                <a:lnTo>
                  <a:pt x="637" y="108"/>
                </a:lnTo>
                <a:lnTo>
                  <a:pt x="638" y="107"/>
                </a:lnTo>
                <a:lnTo>
                  <a:pt x="638" y="106"/>
                </a:lnTo>
                <a:lnTo>
                  <a:pt x="638" y="107"/>
                </a:lnTo>
                <a:lnTo>
                  <a:pt x="639" y="107"/>
                </a:lnTo>
                <a:lnTo>
                  <a:pt x="639" y="105"/>
                </a:lnTo>
                <a:lnTo>
                  <a:pt x="641" y="106"/>
                </a:lnTo>
                <a:lnTo>
                  <a:pt x="641" y="106"/>
                </a:lnTo>
                <a:lnTo>
                  <a:pt x="641" y="106"/>
                </a:lnTo>
                <a:lnTo>
                  <a:pt x="642" y="106"/>
                </a:lnTo>
                <a:lnTo>
                  <a:pt x="642" y="107"/>
                </a:lnTo>
                <a:lnTo>
                  <a:pt x="642" y="108"/>
                </a:lnTo>
                <a:lnTo>
                  <a:pt x="643" y="107"/>
                </a:lnTo>
                <a:lnTo>
                  <a:pt x="643" y="108"/>
                </a:lnTo>
                <a:lnTo>
                  <a:pt x="643" y="108"/>
                </a:lnTo>
                <a:lnTo>
                  <a:pt x="644" y="108"/>
                </a:lnTo>
                <a:lnTo>
                  <a:pt x="644" y="108"/>
                </a:lnTo>
                <a:lnTo>
                  <a:pt x="645" y="107"/>
                </a:lnTo>
                <a:lnTo>
                  <a:pt x="645" y="107"/>
                </a:lnTo>
                <a:lnTo>
                  <a:pt x="645" y="108"/>
                </a:lnTo>
                <a:lnTo>
                  <a:pt x="646" y="106"/>
                </a:lnTo>
                <a:lnTo>
                  <a:pt x="646" y="108"/>
                </a:lnTo>
                <a:lnTo>
                  <a:pt x="646" y="108"/>
                </a:lnTo>
                <a:lnTo>
                  <a:pt x="647" y="106"/>
                </a:lnTo>
                <a:lnTo>
                  <a:pt x="647" y="106"/>
                </a:lnTo>
                <a:lnTo>
                  <a:pt x="648" y="107"/>
                </a:lnTo>
                <a:lnTo>
                  <a:pt x="648" y="107"/>
                </a:lnTo>
                <a:lnTo>
                  <a:pt x="648" y="107"/>
                </a:lnTo>
                <a:lnTo>
                  <a:pt x="650" y="108"/>
                </a:lnTo>
                <a:lnTo>
                  <a:pt x="650" y="107"/>
                </a:lnTo>
                <a:lnTo>
                  <a:pt x="650" y="106"/>
                </a:lnTo>
                <a:lnTo>
                  <a:pt x="651" y="108"/>
                </a:lnTo>
                <a:lnTo>
                  <a:pt x="651" y="108"/>
                </a:lnTo>
                <a:lnTo>
                  <a:pt x="651" y="107"/>
                </a:lnTo>
                <a:lnTo>
                  <a:pt x="652" y="109"/>
                </a:lnTo>
                <a:lnTo>
                  <a:pt x="652" y="106"/>
                </a:lnTo>
                <a:lnTo>
                  <a:pt x="653" y="108"/>
                </a:lnTo>
                <a:lnTo>
                  <a:pt x="653" y="108"/>
                </a:lnTo>
                <a:lnTo>
                  <a:pt x="653" y="107"/>
                </a:lnTo>
                <a:lnTo>
                  <a:pt x="654" y="107"/>
                </a:lnTo>
                <a:lnTo>
                  <a:pt x="654" y="107"/>
                </a:lnTo>
                <a:lnTo>
                  <a:pt x="654" y="107"/>
                </a:lnTo>
                <a:lnTo>
                  <a:pt x="655" y="107"/>
                </a:lnTo>
                <a:lnTo>
                  <a:pt x="655" y="108"/>
                </a:lnTo>
                <a:lnTo>
                  <a:pt x="655" y="108"/>
                </a:lnTo>
                <a:lnTo>
                  <a:pt x="656" y="108"/>
                </a:lnTo>
                <a:lnTo>
                  <a:pt x="656" y="107"/>
                </a:lnTo>
                <a:lnTo>
                  <a:pt x="657" y="108"/>
                </a:lnTo>
                <a:lnTo>
                  <a:pt x="657" y="108"/>
                </a:lnTo>
                <a:lnTo>
                  <a:pt x="657" y="108"/>
                </a:lnTo>
                <a:lnTo>
                  <a:pt x="659" y="106"/>
                </a:lnTo>
                <a:lnTo>
                  <a:pt x="659" y="107"/>
                </a:lnTo>
                <a:lnTo>
                  <a:pt x="659" y="107"/>
                </a:lnTo>
                <a:lnTo>
                  <a:pt x="660" y="108"/>
                </a:lnTo>
                <a:lnTo>
                  <a:pt x="660" y="108"/>
                </a:lnTo>
                <a:lnTo>
                  <a:pt x="660" y="108"/>
                </a:lnTo>
                <a:lnTo>
                  <a:pt x="661" y="108"/>
                </a:lnTo>
                <a:lnTo>
                  <a:pt x="661" y="107"/>
                </a:lnTo>
                <a:lnTo>
                  <a:pt x="662" y="108"/>
                </a:lnTo>
                <a:lnTo>
                  <a:pt x="662" y="107"/>
                </a:lnTo>
                <a:lnTo>
                  <a:pt x="662" y="108"/>
                </a:lnTo>
                <a:lnTo>
                  <a:pt x="663" y="108"/>
                </a:lnTo>
                <a:lnTo>
                  <a:pt x="663" y="106"/>
                </a:lnTo>
                <a:lnTo>
                  <a:pt x="663" y="106"/>
                </a:lnTo>
                <a:lnTo>
                  <a:pt x="664" y="108"/>
                </a:lnTo>
                <a:lnTo>
                  <a:pt x="664" y="107"/>
                </a:lnTo>
                <a:lnTo>
                  <a:pt x="664" y="107"/>
                </a:lnTo>
                <a:lnTo>
                  <a:pt x="665" y="107"/>
                </a:lnTo>
                <a:lnTo>
                  <a:pt x="665" y="108"/>
                </a:lnTo>
                <a:lnTo>
                  <a:pt x="666" y="108"/>
                </a:lnTo>
                <a:lnTo>
                  <a:pt x="666" y="106"/>
                </a:lnTo>
                <a:lnTo>
                  <a:pt x="666" y="107"/>
                </a:lnTo>
                <a:lnTo>
                  <a:pt x="668" y="107"/>
                </a:lnTo>
                <a:lnTo>
                  <a:pt x="668" y="107"/>
                </a:lnTo>
                <a:lnTo>
                  <a:pt x="668" y="108"/>
                </a:lnTo>
                <a:lnTo>
                  <a:pt x="669" y="107"/>
                </a:lnTo>
                <a:lnTo>
                  <a:pt x="669" y="107"/>
                </a:lnTo>
                <a:lnTo>
                  <a:pt x="669" y="108"/>
                </a:lnTo>
                <a:lnTo>
                  <a:pt x="670" y="108"/>
                </a:lnTo>
                <a:lnTo>
                  <a:pt x="670" y="108"/>
                </a:lnTo>
                <a:lnTo>
                  <a:pt x="671" y="106"/>
                </a:lnTo>
                <a:lnTo>
                  <a:pt x="671" y="107"/>
                </a:lnTo>
                <a:lnTo>
                  <a:pt x="671" y="107"/>
                </a:lnTo>
                <a:lnTo>
                  <a:pt x="672" y="108"/>
                </a:lnTo>
                <a:lnTo>
                  <a:pt x="672" y="108"/>
                </a:lnTo>
                <a:lnTo>
                  <a:pt x="672" y="108"/>
                </a:lnTo>
                <a:lnTo>
                  <a:pt x="673" y="106"/>
                </a:lnTo>
                <a:lnTo>
                  <a:pt x="673" y="107"/>
                </a:lnTo>
                <a:lnTo>
                  <a:pt x="673" y="108"/>
                </a:lnTo>
                <a:lnTo>
                  <a:pt x="674" y="107"/>
                </a:lnTo>
                <a:lnTo>
                  <a:pt x="674" y="109"/>
                </a:lnTo>
                <a:lnTo>
                  <a:pt x="675" y="108"/>
                </a:lnTo>
                <a:lnTo>
                  <a:pt x="675" y="108"/>
                </a:lnTo>
                <a:lnTo>
                  <a:pt x="675" y="108"/>
                </a:lnTo>
                <a:lnTo>
                  <a:pt x="677" y="108"/>
                </a:lnTo>
                <a:lnTo>
                  <a:pt x="677" y="108"/>
                </a:lnTo>
                <a:lnTo>
                  <a:pt x="677" y="108"/>
                </a:lnTo>
                <a:lnTo>
                  <a:pt x="678" y="108"/>
                </a:lnTo>
                <a:lnTo>
                  <a:pt x="678" y="108"/>
                </a:lnTo>
                <a:lnTo>
                  <a:pt x="678" y="108"/>
                </a:lnTo>
                <a:lnTo>
                  <a:pt x="679" y="108"/>
                </a:lnTo>
                <a:lnTo>
                  <a:pt x="679" y="108"/>
                </a:lnTo>
                <a:lnTo>
                  <a:pt x="680" y="109"/>
                </a:lnTo>
                <a:lnTo>
                  <a:pt x="680" y="108"/>
                </a:lnTo>
                <a:lnTo>
                  <a:pt x="680" y="108"/>
                </a:lnTo>
                <a:lnTo>
                  <a:pt x="681" y="108"/>
                </a:lnTo>
                <a:lnTo>
                  <a:pt x="681" y="107"/>
                </a:lnTo>
                <a:lnTo>
                  <a:pt x="681" y="108"/>
                </a:lnTo>
                <a:lnTo>
                  <a:pt x="682" y="108"/>
                </a:lnTo>
                <a:lnTo>
                  <a:pt x="682" y="108"/>
                </a:lnTo>
                <a:lnTo>
                  <a:pt x="682" y="108"/>
                </a:lnTo>
                <a:lnTo>
                  <a:pt x="683" y="108"/>
                </a:lnTo>
                <a:lnTo>
                  <a:pt x="683" y="108"/>
                </a:lnTo>
                <a:lnTo>
                  <a:pt x="684" y="108"/>
                </a:lnTo>
                <a:lnTo>
                  <a:pt x="684" y="107"/>
                </a:lnTo>
                <a:lnTo>
                  <a:pt x="684" y="106"/>
                </a:lnTo>
                <a:lnTo>
                  <a:pt x="686" y="107"/>
                </a:lnTo>
                <a:lnTo>
                  <a:pt x="686" y="108"/>
                </a:lnTo>
                <a:lnTo>
                  <a:pt x="686" y="106"/>
                </a:lnTo>
                <a:lnTo>
                  <a:pt x="687" y="107"/>
                </a:lnTo>
                <a:lnTo>
                  <a:pt x="687" y="106"/>
                </a:lnTo>
                <a:lnTo>
                  <a:pt x="687" y="107"/>
                </a:lnTo>
                <a:lnTo>
                  <a:pt x="688" y="108"/>
                </a:lnTo>
                <a:lnTo>
                  <a:pt x="688" y="108"/>
                </a:lnTo>
                <a:lnTo>
                  <a:pt x="689" y="107"/>
                </a:lnTo>
                <a:lnTo>
                  <a:pt x="689" y="108"/>
                </a:lnTo>
                <a:lnTo>
                  <a:pt x="689" y="108"/>
                </a:lnTo>
                <a:lnTo>
                  <a:pt x="690" y="108"/>
                </a:lnTo>
                <a:lnTo>
                  <a:pt x="690" y="107"/>
                </a:lnTo>
                <a:lnTo>
                  <a:pt x="690" y="107"/>
                </a:lnTo>
                <a:lnTo>
                  <a:pt x="691" y="107"/>
                </a:lnTo>
                <a:lnTo>
                  <a:pt x="691" y="108"/>
                </a:lnTo>
                <a:lnTo>
                  <a:pt x="692" y="107"/>
                </a:lnTo>
                <a:lnTo>
                  <a:pt x="692" y="107"/>
                </a:lnTo>
                <a:lnTo>
                  <a:pt x="692" y="108"/>
                </a:lnTo>
                <a:lnTo>
                  <a:pt x="693" y="106"/>
                </a:lnTo>
                <a:lnTo>
                  <a:pt x="693" y="108"/>
                </a:lnTo>
                <a:lnTo>
                  <a:pt x="693" y="108"/>
                </a:lnTo>
                <a:lnTo>
                  <a:pt x="695" y="107"/>
                </a:lnTo>
                <a:lnTo>
                  <a:pt x="695" y="108"/>
                </a:lnTo>
                <a:lnTo>
                  <a:pt x="695" y="108"/>
                </a:lnTo>
                <a:lnTo>
                  <a:pt x="696" y="107"/>
                </a:lnTo>
                <a:lnTo>
                  <a:pt x="696" y="107"/>
                </a:lnTo>
                <a:lnTo>
                  <a:pt x="697" y="106"/>
                </a:lnTo>
                <a:lnTo>
                  <a:pt x="697" y="107"/>
                </a:lnTo>
                <a:lnTo>
                  <a:pt x="697" y="106"/>
                </a:lnTo>
                <a:lnTo>
                  <a:pt x="698" y="107"/>
                </a:lnTo>
                <a:lnTo>
                  <a:pt x="698" y="108"/>
                </a:lnTo>
                <a:lnTo>
                  <a:pt x="698" y="107"/>
                </a:lnTo>
                <a:lnTo>
                  <a:pt x="699" y="107"/>
                </a:lnTo>
                <a:lnTo>
                  <a:pt x="699" y="107"/>
                </a:lnTo>
                <a:lnTo>
                  <a:pt x="699" y="108"/>
                </a:lnTo>
                <a:lnTo>
                  <a:pt x="700" y="107"/>
                </a:lnTo>
                <a:lnTo>
                  <a:pt x="700" y="108"/>
                </a:lnTo>
                <a:lnTo>
                  <a:pt x="701" y="107"/>
                </a:lnTo>
                <a:lnTo>
                  <a:pt x="701" y="107"/>
                </a:lnTo>
                <a:lnTo>
                  <a:pt x="701" y="106"/>
                </a:lnTo>
                <a:lnTo>
                  <a:pt x="702" y="108"/>
                </a:lnTo>
                <a:lnTo>
                  <a:pt x="702" y="108"/>
                </a:lnTo>
                <a:lnTo>
                  <a:pt x="702" y="107"/>
                </a:lnTo>
                <a:lnTo>
                  <a:pt x="704" y="108"/>
                </a:lnTo>
                <a:lnTo>
                  <a:pt x="704" y="107"/>
                </a:lnTo>
                <a:lnTo>
                  <a:pt x="704" y="108"/>
                </a:lnTo>
                <a:lnTo>
                  <a:pt x="705" y="108"/>
                </a:lnTo>
                <a:lnTo>
                  <a:pt x="705" y="107"/>
                </a:lnTo>
                <a:lnTo>
                  <a:pt x="706" y="108"/>
                </a:lnTo>
                <a:lnTo>
                  <a:pt x="706" y="107"/>
                </a:lnTo>
                <a:lnTo>
                  <a:pt x="706" y="108"/>
                </a:lnTo>
                <a:lnTo>
                  <a:pt x="707" y="107"/>
                </a:lnTo>
                <a:lnTo>
                  <a:pt x="707" y="107"/>
                </a:lnTo>
                <a:lnTo>
                  <a:pt x="707" y="107"/>
                </a:lnTo>
                <a:lnTo>
                  <a:pt x="708" y="108"/>
                </a:lnTo>
                <a:lnTo>
                  <a:pt x="708" y="107"/>
                </a:lnTo>
                <a:lnTo>
                  <a:pt x="708" y="108"/>
                </a:lnTo>
                <a:lnTo>
                  <a:pt x="709" y="107"/>
                </a:lnTo>
                <a:lnTo>
                  <a:pt x="709" y="108"/>
                </a:lnTo>
                <a:lnTo>
                  <a:pt x="710" y="108"/>
                </a:lnTo>
                <a:lnTo>
                  <a:pt x="710" y="108"/>
                </a:lnTo>
                <a:lnTo>
                  <a:pt x="710" y="107"/>
                </a:lnTo>
                <a:lnTo>
                  <a:pt x="711" y="108"/>
                </a:lnTo>
                <a:lnTo>
                  <a:pt x="711" y="107"/>
                </a:lnTo>
                <a:lnTo>
                  <a:pt x="711" y="108"/>
                </a:lnTo>
                <a:lnTo>
                  <a:pt x="713" y="108"/>
                </a:lnTo>
                <a:lnTo>
                  <a:pt x="713" y="108"/>
                </a:lnTo>
                <a:lnTo>
                  <a:pt x="713" y="108"/>
                </a:lnTo>
                <a:lnTo>
                  <a:pt x="714" y="108"/>
                </a:lnTo>
                <a:lnTo>
                  <a:pt x="714" y="107"/>
                </a:lnTo>
                <a:lnTo>
                  <a:pt x="715" y="108"/>
                </a:lnTo>
                <a:lnTo>
                  <a:pt x="715" y="108"/>
                </a:lnTo>
                <a:lnTo>
                  <a:pt x="715" y="108"/>
                </a:lnTo>
                <a:lnTo>
                  <a:pt x="716" y="109"/>
                </a:lnTo>
                <a:lnTo>
                  <a:pt x="716" y="108"/>
                </a:lnTo>
                <a:lnTo>
                  <a:pt x="716" y="108"/>
                </a:lnTo>
                <a:lnTo>
                  <a:pt x="717" y="107"/>
                </a:lnTo>
                <a:lnTo>
                  <a:pt x="717" y="106"/>
                </a:lnTo>
                <a:lnTo>
                  <a:pt x="717" y="107"/>
                </a:lnTo>
                <a:lnTo>
                  <a:pt x="718" y="107"/>
                </a:lnTo>
                <a:lnTo>
                  <a:pt x="718" y="108"/>
                </a:lnTo>
                <a:lnTo>
                  <a:pt x="719" y="108"/>
                </a:lnTo>
                <a:lnTo>
                  <a:pt x="719" y="108"/>
                </a:lnTo>
                <a:lnTo>
                  <a:pt x="719" y="107"/>
                </a:lnTo>
                <a:lnTo>
                  <a:pt x="720" y="108"/>
                </a:lnTo>
                <a:lnTo>
                  <a:pt x="720" y="106"/>
                </a:lnTo>
                <a:lnTo>
                  <a:pt x="720" y="108"/>
                </a:lnTo>
                <a:lnTo>
                  <a:pt x="722" y="108"/>
                </a:lnTo>
                <a:lnTo>
                  <a:pt x="722" y="107"/>
                </a:lnTo>
                <a:lnTo>
                  <a:pt x="722" y="107"/>
                </a:lnTo>
                <a:lnTo>
                  <a:pt x="723" y="107"/>
                </a:lnTo>
                <a:lnTo>
                  <a:pt x="723" y="108"/>
                </a:lnTo>
                <a:lnTo>
                  <a:pt x="724" y="107"/>
                </a:lnTo>
                <a:lnTo>
                  <a:pt x="724" y="108"/>
                </a:lnTo>
                <a:lnTo>
                  <a:pt x="724" y="106"/>
                </a:lnTo>
                <a:lnTo>
                  <a:pt x="725" y="107"/>
                </a:lnTo>
                <a:lnTo>
                  <a:pt x="725" y="108"/>
                </a:lnTo>
                <a:lnTo>
                  <a:pt x="725" y="108"/>
                </a:lnTo>
                <a:lnTo>
                  <a:pt x="726" y="108"/>
                </a:lnTo>
                <a:lnTo>
                  <a:pt x="726" y="108"/>
                </a:lnTo>
                <a:lnTo>
                  <a:pt x="726" y="107"/>
                </a:lnTo>
                <a:lnTo>
                  <a:pt x="727" y="109"/>
                </a:lnTo>
                <a:lnTo>
                  <a:pt x="727" y="106"/>
                </a:lnTo>
                <a:lnTo>
                  <a:pt x="728" y="106"/>
                </a:lnTo>
                <a:lnTo>
                  <a:pt x="728" y="107"/>
                </a:lnTo>
                <a:lnTo>
                  <a:pt x="728" y="107"/>
                </a:lnTo>
                <a:lnTo>
                  <a:pt x="729" y="107"/>
                </a:lnTo>
                <a:lnTo>
                  <a:pt x="729" y="108"/>
                </a:lnTo>
                <a:lnTo>
                  <a:pt x="729" y="108"/>
                </a:lnTo>
                <a:lnTo>
                  <a:pt x="731" y="108"/>
                </a:lnTo>
                <a:lnTo>
                  <a:pt x="731" y="106"/>
                </a:lnTo>
                <a:lnTo>
                  <a:pt x="731" y="106"/>
                </a:lnTo>
                <a:lnTo>
                  <a:pt x="732" y="107"/>
                </a:lnTo>
                <a:lnTo>
                  <a:pt x="732" y="107"/>
                </a:lnTo>
                <a:lnTo>
                  <a:pt x="733" y="108"/>
                </a:lnTo>
                <a:lnTo>
                  <a:pt x="733" y="106"/>
                </a:lnTo>
                <a:lnTo>
                  <a:pt x="733" y="107"/>
                </a:lnTo>
                <a:lnTo>
                  <a:pt x="734" y="107"/>
                </a:lnTo>
                <a:lnTo>
                  <a:pt x="734" y="108"/>
                </a:lnTo>
                <a:lnTo>
                  <a:pt x="734" y="107"/>
                </a:lnTo>
                <a:lnTo>
                  <a:pt x="735" y="107"/>
                </a:lnTo>
                <a:lnTo>
                  <a:pt x="735" y="108"/>
                </a:lnTo>
                <a:lnTo>
                  <a:pt x="736" y="108"/>
                </a:lnTo>
                <a:lnTo>
                  <a:pt x="736" y="108"/>
                </a:lnTo>
                <a:lnTo>
                  <a:pt x="736" y="107"/>
                </a:lnTo>
                <a:lnTo>
                  <a:pt x="737" y="108"/>
                </a:lnTo>
                <a:lnTo>
                  <a:pt x="737" y="106"/>
                </a:lnTo>
                <a:lnTo>
                  <a:pt x="737" y="108"/>
                </a:lnTo>
                <a:lnTo>
                  <a:pt x="738" y="108"/>
                </a:lnTo>
                <a:lnTo>
                  <a:pt x="738" y="107"/>
                </a:lnTo>
                <a:lnTo>
                  <a:pt x="738" y="107"/>
                </a:lnTo>
                <a:lnTo>
                  <a:pt x="740" y="108"/>
                </a:lnTo>
                <a:lnTo>
                  <a:pt x="740" y="108"/>
                </a:lnTo>
                <a:lnTo>
                  <a:pt x="741" y="108"/>
                </a:lnTo>
                <a:lnTo>
                  <a:pt x="741" y="108"/>
                </a:lnTo>
                <a:lnTo>
                  <a:pt x="741" y="107"/>
                </a:lnTo>
                <a:lnTo>
                  <a:pt x="742" y="108"/>
                </a:lnTo>
                <a:lnTo>
                  <a:pt x="742" y="108"/>
                </a:lnTo>
                <a:lnTo>
                  <a:pt x="742" y="108"/>
                </a:lnTo>
                <a:lnTo>
                  <a:pt x="743" y="108"/>
                </a:lnTo>
                <a:lnTo>
                  <a:pt x="743" y="106"/>
                </a:lnTo>
                <a:lnTo>
                  <a:pt x="743" y="107"/>
                </a:lnTo>
                <a:lnTo>
                  <a:pt x="744" y="108"/>
                </a:lnTo>
                <a:lnTo>
                  <a:pt x="744" y="107"/>
                </a:lnTo>
                <a:lnTo>
                  <a:pt x="745" y="108"/>
                </a:lnTo>
                <a:lnTo>
                  <a:pt x="745" y="106"/>
                </a:lnTo>
                <a:lnTo>
                  <a:pt x="745" y="107"/>
                </a:lnTo>
                <a:lnTo>
                  <a:pt x="746" y="107"/>
                </a:lnTo>
                <a:lnTo>
                  <a:pt x="746" y="106"/>
                </a:lnTo>
                <a:lnTo>
                  <a:pt x="746" y="108"/>
                </a:lnTo>
                <a:lnTo>
                  <a:pt x="747" y="106"/>
                </a:lnTo>
                <a:lnTo>
                  <a:pt x="747" y="108"/>
                </a:lnTo>
                <a:lnTo>
                  <a:pt x="747" y="108"/>
                </a:lnTo>
                <a:lnTo>
                  <a:pt x="749" y="108"/>
                </a:lnTo>
                <a:lnTo>
                  <a:pt x="749" y="108"/>
                </a:lnTo>
                <a:lnTo>
                  <a:pt x="750" y="108"/>
                </a:lnTo>
                <a:lnTo>
                  <a:pt x="750" y="108"/>
                </a:lnTo>
                <a:lnTo>
                  <a:pt x="750" y="109"/>
                </a:lnTo>
                <a:lnTo>
                  <a:pt x="751" y="106"/>
                </a:lnTo>
                <a:lnTo>
                  <a:pt x="751" y="106"/>
                </a:lnTo>
                <a:lnTo>
                  <a:pt x="751" y="108"/>
                </a:lnTo>
                <a:lnTo>
                  <a:pt x="752" y="109"/>
                </a:lnTo>
                <a:lnTo>
                  <a:pt x="752" y="107"/>
                </a:lnTo>
                <a:lnTo>
                  <a:pt x="752" y="108"/>
                </a:lnTo>
                <a:lnTo>
                  <a:pt x="753" y="108"/>
                </a:lnTo>
                <a:lnTo>
                  <a:pt x="753" y="108"/>
                </a:lnTo>
                <a:lnTo>
                  <a:pt x="754" y="109"/>
                </a:lnTo>
                <a:lnTo>
                  <a:pt x="754" y="108"/>
                </a:lnTo>
                <a:lnTo>
                  <a:pt x="754" y="106"/>
                </a:lnTo>
                <a:lnTo>
                  <a:pt x="755" y="108"/>
                </a:lnTo>
                <a:lnTo>
                  <a:pt x="755" y="107"/>
                </a:lnTo>
                <a:lnTo>
                  <a:pt x="755" y="108"/>
                </a:lnTo>
                <a:lnTo>
                  <a:pt x="756" y="107"/>
                </a:lnTo>
                <a:lnTo>
                  <a:pt x="756" y="108"/>
                </a:lnTo>
                <a:lnTo>
                  <a:pt x="756" y="107"/>
                </a:lnTo>
                <a:lnTo>
                  <a:pt x="758" y="108"/>
                </a:lnTo>
                <a:lnTo>
                  <a:pt x="758" y="107"/>
                </a:lnTo>
                <a:lnTo>
                  <a:pt x="759" y="108"/>
                </a:lnTo>
                <a:lnTo>
                  <a:pt x="759" y="108"/>
                </a:lnTo>
                <a:lnTo>
                  <a:pt x="759" y="108"/>
                </a:lnTo>
                <a:lnTo>
                  <a:pt x="760" y="108"/>
                </a:lnTo>
                <a:lnTo>
                  <a:pt x="760" y="108"/>
                </a:lnTo>
                <a:lnTo>
                  <a:pt x="760" y="107"/>
                </a:lnTo>
                <a:lnTo>
                  <a:pt x="761" y="108"/>
                </a:lnTo>
                <a:lnTo>
                  <a:pt x="761" y="108"/>
                </a:lnTo>
                <a:lnTo>
                  <a:pt x="761" y="108"/>
                </a:lnTo>
                <a:lnTo>
                  <a:pt x="762" y="108"/>
                </a:lnTo>
                <a:lnTo>
                  <a:pt x="762" y="108"/>
                </a:lnTo>
                <a:lnTo>
                  <a:pt x="763" y="108"/>
                </a:lnTo>
                <a:lnTo>
                  <a:pt x="763" y="110"/>
                </a:lnTo>
                <a:lnTo>
                  <a:pt x="763" y="108"/>
                </a:lnTo>
                <a:lnTo>
                  <a:pt x="764" y="108"/>
                </a:lnTo>
                <a:lnTo>
                  <a:pt x="764" y="108"/>
                </a:lnTo>
                <a:lnTo>
                  <a:pt x="764" y="107"/>
                </a:lnTo>
                <a:lnTo>
                  <a:pt x="765" y="107"/>
                </a:lnTo>
                <a:lnTo>
                  <a:pt x="765" y="108"/>
                </a:lnTo>
                <a:lnTo>
                  <a:pt x="765" y="107"/>
                </a:lnTo>
                <a:lnTo>
                  <a:pt x="767" y="108"/>
                </a:lnTo>
                <a:lnTo>
                  <a:pt x="767" y="106"/>
                </a:lnTo>
                <a:lnTo>
                  <a:pt x="768" y="106"/>
                </a:lnTo>
                <a:lnTo>
                  <a:pt x="768" y="107"/>
                </a:lnTo>
                <a:lnTo>
                  <a:pt x="768" y="106"/>
                </a:lnTo>
                <a:lnTo>
                  <a:pt x="769" y="106"/>
                </a:lnTo>
                <a:lnTo>
                  <a:pt x="769" y="107"/>
                </a:lnTo>
                <a:lnTo>
                  <a:pt x="769" y="106"/>
                </a:lnTo>
                <a:lnTo>
                  <a:pt x="770" y="107"/>
                </a:lnTo>
                <a:lnTo>
                  <a:pt x="770" y="108"/>
                </a:lnTo>
                <a:lnTo>
                  <a:pt x="770" y="107"/>
                </a:lnTo>
                <a:lnTo>
                  <a:pt x="771" y="107"/>
                </a:lnTo>
                <a:lnTo>
                  <a:pt x="771" y="108"/>
                </a:lnTo>
                <a:lnTo>
                  <a:pt x="772" y="106"/>
                </a:lnTo>
                <a:lnTo>
                  <a:pt x="772" y="108"/>
                </a:lnTo>
                <a:lnTo>
                  <a:pt x="772" y="108"/>
                </a:lnTo>
                <a:lnTo>
                  <a:pt x="773" y="106"/>
                </a:lnTo>
                <a:lnTo>
                  <a:pt x="773" y="107"/>
                </a:lnTo>
                <a:lnTo>
                  <a:pt x="773" y="107"/>
                </a:lnTo>
                <a:lnTo>
                  <a:pt x="774" y="106"/>
                </a:lnTo>
                <a:lnTo>
                  <a:pt x="774" y="108"/>
                </a:lnTo>
                <a:lnTo>
                  <a:pt x="774" y="108"/>
                </a:lnTo>
                <a:lnTo>
                  <a:pt x="776" y="107"/>
                </a:lnTo>
                <a:lnTo>
                  <a:pt x="776" y="107"/>
                </a:lnTo>
                <a:lnTo>
                  <a:pt x="777" y="106"/>
                </a:lnTo>
                <a:lnTo>
                  <a:pt x="777" y="108"/>
                </a:lnTo>
                <a:lnTo>
                  <a:pt x="777" y="108"/>
                </a:lnTo>
                <a:lnTo>
                  <a:pt x="778" y="108"/>
                </a:lnTo>
                <a:lnTo>
                  <a:pt x="778" y="108"/>
                </a:lnTo>
                <a:lnTo>
                  <a:pt x="778" y="108"/>
                </a:lnTo>
                <a:lnTo>
                  <a:pt x="779" y="108"/>
                </a:lnTo>
                <a:lnTo>
                  <a:pt x="779" y="107"/>
                </a:lnTo>
                <a:lnTo>
                  <a:pt x="780" y="108"/>
                </a:lnTo>
                <a:lnTo>
                  <a:pt x="780" y="108"/>
                </a:lnTo>
                <a:lnTo>
                  <a:pt x="780" y="108"/>
                </a:lnTo>
                <a:lnTo>
                  <a:pt x="781" y="107"/>
                </a:lnTo>
                <a:lnTo>
                  <a:pt x="781" y="107"/>
                </a:lnTo>
                <a:lnTo>
                  <a:pt x="781" y="108"/>
                </a:lnTo>
                <a:lnTo>
                  <a:pt x="782" y="108"/>
                </a:lnTo>
                <a:lnTo>
                  <a:pt x="782" y="108"/>
                </a:lnTo>
                <a:lnTo>
                  <a:pt x="782" y="107"/>
                </a:lnTo>
                <a:lnTo>
                  <a:pt x="783" y="107"/>
                </a:lnTo>
                <a:lnTo>
                  <a:pt x="783" y="108"/>
                </a:lnTo>
                <a:lnTo>
                  <a:pt x="785" y="106"/>
                </a:lnTo>
                <a:lnTo>
                  <a:pt x="785" y="107"/>
                </a:lnTo>
                <a:lnTo>
                  <a:pt x="785" y="107"/>
                </a:lnTo>
                <a:lnTo>
                  <a:pt x="786" y="107"/>
                </a:lnTo>
                <a:lnTo>
                  <a:pt x="786" y="108"/>
                </a:lnTo>
                <a:lnTo>
                  <a:pt x="786" y="106"/>
                </a:lnTo>
                <a:lnTo>
                  <a:pt x="787" y="107"/>
                </a:lnTo>
                <a:lnTo>
                  <a:pt x="787" y="106"/>
                </a:lnTo>
                <a:lnTo>
                  <a:pt x="787" y="107"/>
                </a:lnTo>
                <a:lnTo>
                  <a:pt x="788" y="107"/>
                </a:lnTo>
                <a:lnTo>
                  <a:pt x="788" y="108"/>
                </a:lnTo>
                <a:lnTo>
                  <a:pt x="789" y="108"/>
                </a:lnTo>
                <a:lnTo>
                  <a:pt x="789" y="108"/>
                </a:lnTo>
                <a:lnTo>
                  <a:pt x="789" y="107"/>
                </a:lnTo>
                <a:lnTo>
                  <a:pt x="790" y="106"/>
                </a:lnTo>
                <a:lnTo>
                  <a:pt x="790" y="106"/>
                </a:lnTo>
                <a:lnTo>
                  <a:pt x="790" y="108"/>
                </a:lnTo>
                <a:lnTo>
                  <a:pt x="791" y="107"/>
                </a:lnTo>
                <a:lnTo>
                  <a:pt x="791" y="108"/>
                </a:lnTo>
                <a:lnTo>
                  <a:pt x="791" y="107"/>
                </a:lnTo>
                <a:lnTo>
                  <a:pt x="792" y="108"/>
                </a:lnTo>
                <a:lnTo>
                  <a:pt x="792" y="106"/>
                </a:lnTo>
                <a:lnTo>
                  <a:pt x="794" y="108"/>
                </a:lnTo>
                <a:lnTo>
                  <a:pt x="794" y="107"/>
                </a:lnTo>
                <a:lnTo>
                  <a:pt x="794" y="107"/>
                </a:lnTo>
                <a:lnTo>
                  <a:pt x="795" y="107"/>
                </a:lnTo>
                <a:lnTo>
                  <a:pt x="795" y="108"/>
                </a:lnTo>
                <a:lnTo>
                  <a:pt x="795" y="107"/>
                </a:lnTo>
                <a:lnTo>
                  <a:pt x="796" y="110"/>
                </a:lnTo>
                <a:lnTo>
                  <a:pt x="796" y="107"/>
                </a:lnTo>
                <a:lnTo>
                  <a:pt x="796" y="108"/>
                </a:lnTo>
                <a:lnTo>
                  <a:pt x="797" y="108"/>
                </a:lnTo>
                <a:lnTo>
                  <a:pt x="797" y="108"/>
                </a:lnTo>
                <a:lnTo>
                  <a:pt x="798" y="108"/>
                </a:lnTo>
                <a:lnTo>
                  <a:pt x="798" y="106"/>
                </a:lnTo>
                <a:lnTo>
                  <a:pt x="798" y="108"/>
                </a:lnTo>
                <a:lnTo>
                  <a:pt x="799" y="106"/>
                </a:lnTo>
                <a:lnTo>
                  <a:pt x="799" y="108"/>
                </a:lnTo>
                <a:lnTo>
                  <a:pt x="799" y="107"/>
                </a:lnTo>
                <a:lnTo>
                  <a:pt x="800" y="108"/>
                </a:lnTo>
                <a:lnTo>
                  <a:pt x="800" y="108"/>
                </a:lnTo>
                <a:lnTo>
                  <a:pt x="800" y="108"/>
                </a:lnTo>
                <a:lnTo>
                  <a:pt x="801" y="108"/>
                </a:lnTo>
                <a:lnTo>
                  <a:pt x="801" y="107"/>
                </a:lnTo>
                <a:lnTo>
                  <a:pt x="802" y="106"/>
                </a:lnTo>
                <a:lnTo>
                  <a:pt x="802" y="108"/>
                </a:lnTo>
                <a:lnTo>
                  <a:pt x="802" y="108"/>
                </a:lnTo>
                <a:lnTo>
                  <a:pt x="804" y="106"/>
                </a:lnTo>
                <a:lnTo>
                  <a:pt x="804" y="106"/>
                </a:lnTo>
                <a:lnTo>
                  <a:pt x="804" y="107"/>
                </a:lnTo>
                <a:lnTo>
                  <a:pt x="805" y="107"/>
                </a:lnTo>
                <a:lnTo>
                  <a:pt x="805" y="107"/>
                </a:lnTo>
                <a:lnTo>
                  <a:pt x="805" y="107"/>
                </a:lnTo>
                <a:lnTo>
                  <a:pt x="806" y="108"/>
                </a:lnTo>
                <a:lnTo>
                  <a:pt x="806" y="108"/>
                </a:lnTo>
                <a:lnTo>
                  <a:pt x="807" y="107"/>
                </a:lnTo>
                <a:lnTo>
                  <a:pt x="807" y="108"/>
                </a:lnTo>
                <a:lnTo>
                  <a:pt x="807" y="108"/>
                </a:lnTo>
                <a:lnTo>
                  <a:pt x="808" y="108"/>
                </a:lnTo>
                <a:lnTo>
                  <a:pt x="808" y="107"/>
                </a:lnTo>
                <a:lnTo>
                  <a:pt x="808" y="107"/>
                </a:lnTo>
                <a:lnTo>
                  <a:pt x="809" y="107"/>
                </a:lnTo>
                <a:lnTo>
                  <a:pt x="809" y="107"/>
                </a:lnTo>
                <a:lnTo>
                  <a:pt x="809" y="108"/>
                </a:lnTo>
                <a:lnTo>
                  <a:pt x="810" y="108"/>
                </a:lnTo>
                <a:lnTo>
                  <a:pt x="810" y="107"/>
                </a:lnTo>
                <a:lnTo>
                  <a:pt x="811" y="108"/>
                </a:lnTo>
                <a:lnTo>
                  <a:pt x="811" y="107"/>
                </a:lnTo>
                <a:lnTo>
                  <a:pt x="811" y="107"/>
                </a:lnTo>
                <a:lnTo>
                  <a:pt x="813" y="108"/>
                </a:lnTo>
                <a:lnTo>
                  <a:pt x="813" y="108"/>
                </a:lnTo>
                <a:lnTo>
                  <a:pt x="813" y="107"/>
                </a:lnTo>
                <a:lnTo>
                  <a:pt x="814" y="107"/>
                </a:lnTo>
                <a:lnTo>
                  <a:pt x="814" y="107"/>
                </a:lnTo>
                <a:lnTo>
                  <a:pt x="814" y="107"/>
                </a:lnTo>
                <a:lnTo>
                  <a:pt x="815" y="107"/>
                </a:lnTo>
                <a:lnTo>
                  <a:pt x="815" y="108"/>
                </a:lnTo>
                <a:lnTo>
                  <a:pt x="816" y="107"/>
                </a:lnTo>
                <a:lnTo>
                  <a:pt x="816" y="107"/>
                </a:lnTo>
                <a:lnTo>
                  <a:pt x="816" y="106"/>
                </a:lnTo>
                <a:lnTo>
                  <a:pt x="817" y="108"/>
                </a:lnTo>
                <a:lnTo>
                  <a:pt x="817" y="108"/>
                </a:lnTo>
                <a:lnTo>
                  <a:pt x="817" y="107"/>
                </a:lnTo>
                <a:lnTo>
                  <a:pt x="818" y="108"/>
                </a:lnTo>
                <a:lnTo>
                  <a:pt x="818" y="106"/>
                </a:lnTo>
                <a:lnTo>
                  <a:pt x="818" y="108"/>
                </a:lnTo>
                <a:lnTo>
                  <a:pt x="819" y="107"/>
                </a:lnTo>
                <a:lnTo>
                  <a:pt x="819" y="106"/>
                </a:lnTo>
                <a:lnTo>
                  <a:pt x="820" y="108"/>
                </a:lnTo>
                <a:lnTo>
                  <a:pt x="820" y="107"/>
                </a:lnTo>
                <a:lnTo>
                  <a:pt x="820" y="106"/>
                </a:lnTo>
                <a:lnTo>
                  <a:pt x="822" y="107"/>
                </a:lnTo>
                <a:lnTo>
                  <a:pt x="822" y="35"/>
                </a:lnTo>
                <a:lnTo>
                  <a:pt x="822" y="6"/>
                </a:lnTo>
                <a:lnTo>
                  <a:pt x="823" y="2"/>
                </a:lnTo>
                <a:lnTo>
                  <a:pt x="823" y="5"/>
                </a:lnTo>
                <a:lnTo>
                  <a:pt x="824" y="5"/>
                </a:lnTo>
                <a:lnTo>
                  <a:pt x="824" y="5"/>
                </a:lnTo>
                <a:lnTo>
                  <a:pt x="824" y="6"/>
                </a:lnTo>
                <a:lnTo>
                  <a:pt x="825" y="4"/>
                </a:lnTo>
                <a:lnTo>
                  <a:pt x="825" y="5"/>
                </a:lnTo>
                <a:lnTo>
                  <a:pt x="825" y="5"/>
                </a:lnTo>
                <a:lnTo>
                  <a:pt x="826" y="5"/>
                </a:lnTo>
                <a:lnTo>
                  <a:pt x="826" y="5"/>
                </a:lnTo>
                <a:lnTo>
                  <a:pt x="826" y="5"/>
                </a:lnTo>
                <a:lnTo>
                  <a:pt x="827" y="6"/>
                </a:lnTo>
                <a:lnTo>
                  <a:pt x="827" y="5"/>
                </a:lnTo>
                <a:lnTo>
                  <a:pt x="828" y="4"/>
                </a:lnTo>
                <a:lnTo>
                  <a:pt x="828" y="4"/>
                </a:lnTo>
                <a:lnTo>
                  <a:pt x="828" y="6"/>
                </a:lnTo>
                <a:lnTo>
                  <a:pt x="829" y="5"/>
                </a:lnTo>
                <a:lnTo>
                  <a:pt x="829" y="5"/>
                </a:lnTo>
                <a:lnTo>
                  <a:pt x="829" y="2"/>
                </a:lnTo>
                <a:lnTo>
                  <a:pt x="831" y="4"/>
                </a:lnTo>
                <a:lnTo>
                  <a:pt x="831" y="5"/>
                </a:lnTo>
                <a:lnTo>
                  <a:pt x="831" y="5"/>
                </a:lnTo>
                <a:lnTo>
                  <a:pt x="832" y="6"/>
                </a:lnTo>
                <a:lnTo>
                  <a:pt x="832" y="6"/>
                </a:lnTo>
                <a:lnTo>
                  <a:pt x="833" y="6"/>
                </a:lnTo>
                <a:lnTo>
                  <a:pt x="833" y="5"/>
                </a:lnTo>
                <a:lnTo>
                  <a:pt x="833" y="4"/>
                </a:lnTo>
                <a:lnTo>
                  <a:pt x="834" y="6"/>
                </a:lnTo>
                <a:lnTo>
                  <a:pt x="834" y="6"/>
                </a:lnTo>
                <a:lnTo>
                  <a:pt x="834" y="4"/>
                </a:lnTo>
                <a:lnTo>
                  <a:pt x="835" y="5"/>
                </a:lnTo>
                <a:lnTo>
                  <a:pt x="835" y="5"/>
                </a:lnTo>
                <a:lnTo>
                  <a:pt x="835" y="6"/>
                </a:lnTo>
                <a:lnTo>
                  <a:pt x="836" y="2"/>
                </a:lnTo>
                <a:lnTo>
                  <a:pt x="836" y="2"/>
                </a:lnTo>
                <a:lnTo>
                  <a:pt x="837" y="5"/>
                </a:lnTo>
                <a:lnTo>
                  <a:pt x="837" y="4"/>
                </a:lnTo>
                <a:lnTo>
                  <a:pt x="837" y="4"/>
                </a:lnTo>
                <a:lnTo>
                  <a:pt x="838" y="4"/>
                </a:lnTo>
                <a:lnTo>
                  <a:pt x="838" y="2"/>
                </a:lnTo>
                <a:lnTo>
                  <a:pt x="838" y="2"/>
                </a:lnTo>
                <a:lnTo>
                  <a:pt x="840" y="6"/>
                </a:lnTo>
                <a:lnTo>
                  <a:pt x="840" y="5"/>
                </a:lnTo>
                <a:lnTo>
                  <a:pt x="840" y="5"/>
                </a:lnTo>
                <a:lnTo>
                  <a:pt x="841" y="4"/>
                </a:lnTo>
                <a:lnTo>
                  <a:pt x="841" y="5"/>
                </a:lnTo>
                <a:lnTo>
                  <a:pt x="842" y="5"/>
                </a:lnTo>
                <a:lnTo>
                  <a:pt x="842" y="2"/>
                </a:lnTo>
                <a:lnTo>
                  <a:pt x="842" y="4"/>
                </a:lnTo>
                <a:lnTo>
                  <a:pt x="843" y="4"/>
                </a:lnTo>
                <a:lnTo>
                  <a:pt x="843" y="6"/>
                </a:lnTo>
                <a:lnTo>
                  <a:pt x="843" y="4"/>
                </a:lnTo>
                <a:lnTo>
                  <a:pt x="844" y="5"/>
                </a:lnTo>
                <a:lnTo>
                  <a:pt x="844" y="5"/>
                </a:lnTo>
                <a:lnTo>
                  <a:pt x="844" y="5"/>
                </a:lnTo>
                <a:lnTo>
                  <a:pt x="845" y="6"/>
                </a:lnTo>
                <a:lnTo>
                  <a:pt x="845" y="5"/>
                </a:lnTo>
                <a:lnTo>
                  <a:pt x="846" y="5"/>
                </a:lnTo>
                <a:lnTo>
                  <a:pt x="846" y="2"/>
                </a:lnTo>
                <a:lnTo>
                  <a:pt x="846" y="6"/>
                </a:lnTo>
                <a:lnTo>
                  <a:pt x="847" y="4"/>
                </a:lnTo>
                <a:lnTo>
                  <a:pt x="847" y="5"/>
                </a:lnTo>
                <a:lnTo>
                  <a:pt x="847" y="2"/>
                </a:lnTo>
                <a:lnTo>
                  <a:pt x="849" y="4"/>
                </a:lnTo>
                <a:lnTo>
                  <a:pt x="849" y="5"/>
                </a:lnTo>
                <a:lnTo>
                  <a:pt x="849" y="5"/>
                </a:lnTo>
                <a:lnTo>
                  <a:pt x="850" y="5"/>
                </a:lnTo>
                <a:lnTo>
                  <a:pt x="850" y="6"/>
                </a:lnTo>
                <a:lnTo>
                  <a:pt x="851" y="6"/>
                </a:lnTo>
                <a:lnTo>
                  <a:pt x="851" y="6"/>
                </a:lnTo>
                <a:lnTo>
                  <a:pt x="851" y="4"/>
                </a:lnTo>
                <a:lnTo>
                  <a:pt x="852" y="6"/>
                </a:lnTo>
                <a:lnTo>
                  <a:pt x="852" y="5"/>
                </a:lnTo>
                <a:lnTo>
                  <a:pt x="852" y="5"/>
                </a:lnTo>
                <a:lnTo>
                  <a:pt x="853" y="5"/>
                </a:lnTo>
                <a:lnTo>
                  <a:pt x="853" y="6"/>
                </a:lnTo>
                <a:lnTo>
                  <a:pt x="853" y="4"/>
                </a:lnTo>
                <a:lnTo>
                  <a:pt x="854" y="2"/>
                </a:lnTo>
                <a:lnTo>
                  <a:pt x="854" y="6"/>
                </a:lnTo>
                <a:lnTo>
                  <a:pt x="855" y="5"/>
                </a:lnTo>
                <a:lnTo>
                  <a:pt x="855" y="4"/>
                </a:lnTo>
                <a:lnTo>
                  <a:pt x="855" y="4"/>
                </a:lnTo>
                <a:lnTo>
                  <a:pt x="856" y="5"/>
                </a:lnTo>
                <a:lnTo>
                  <a:pt x="856" y="4"/>
                </a:lnTo>
                <a:lnTo>
                  <a:pt x="856" y="5"/>
                </a:lnTo>
                <a:lnTo>
                  <a:pt x="858" y="6"/>
                </a:lnTo>
                <a:lnTo>
                  <a:pt x="858" y="4"/>
                </a:lnTo>
                <a:lnTo>
                  <a:pt x="858" y="5"/>
                </a:lnTo>
                <a:lnTo>
                  <a:pt x="859" y="5"/>
                </a:lnTo>
                <a:lnTo>
                  <a:pt x="859" y="6"/>
                </a:lnTo>
                <a:lnTo>
                  <a:pt x="860" y="6"/>
                </a:lnTo>
                <a:lnTo>
                  <a:pt x="860" y="4"/>
                </a:lnTo>
                <a:lnTo>
                  <a:pt x="860" y="5"/>
                </a:lnTo>
                <a:lnTo>
                  <a:pt x="861" y="6"/>
                </a:lnTo>
                <a:lnTo>
                  <a:pt x="861" y="4"/>
                </a:lnTo>
                <a:lnTo>
                  <a:pt x="861" y="4"/>
                </a:lnTo>
                <a:lnTo>
                  <a:pt x="862" y="5"/>
                </a:lnTo>
                <a:lnTo>
                  <a:pt x="862" y="6"/>
                </a:lnTo>
                <a:lnTo>
                  <a:pt x="863" y="5"/>
                </a:lnTo>
                <a:lnTo>
                  <a:pt x="863" y="4"/>
                </a:lnTo>
                <a:lnTo>
                  <a:pt x="863" y="5"/>
                </a:lnTo>
                <a:lnTo>
                  <a:pt x="864" y="6"/>
                </a:lnTo>
                <a:lnTo>
                  <a:pt x="864" y="6"/>
                </a:lnTo>
                <a:lnTo>
                  <a:pt x="864" y="4"/>
                </a:lnTo>
                <a:lnTo>
                  <a:pt x="865" y="5"/>
                </a:lnTo>
                <a:lnTo>
                  <a:pt x="865" y="7"/>
                </a:lnTo>
                <a:lnTo>
                  <a:pt x="865" y="4"/>
                </a:lnTo>
                <a:lnTo>
                  <a:pt x="867" y="5"/>
                </a:lnTo>
                <a:lnTo>
                  <a:pt x="867" y="5"/>
                </a:lnTo>
                <a:lnTo>
                  <a:pt x="868" y="5"/>
                </a:lnTo>
                <a:lnTo>
                  <a:pt x="868" y="5"/>
                </a:lnTo>
                <a:lnTo>
                  <a:pt x="868" y="5"/>
                </a:lnTo>
                <a:lnTo>
                  <a:pt x="869" y="5"/>
                </a:lnTo>
                <a:lnTo>
                  <a:pt x="869" y="5"/>
                </a:lnTo>
                <a:lnTo>
                  <a:pt x="869" y="4"/>
                </a:lnTo>
                <a:lnTo>
                  <a:pt x="870" y="5"/>
                </a:lnTo>
                <a:lnTo>
                  <a:pt x="870" y="6"/>
                </a:lnTo>
                <a:lnTo>
                  <a:pt x="870" y="6"/>
                </a:lnTo>
                <a:lnTo>
                  <a:pt x="871" y="4"/>
                </a:lnTo>
                <a:lnTo>
                  <a:pt x="871" y="4"/>
                </a:lnTo>
                <a:lnTo>
                  <a:pt x="872" y="5"/>
                </a:lnTo>
                <a:lnTo>
                  <a:pt x="872" y="6"/>
                </a:lnTo>
                <a:lnTo>
                  <a:pt x="872" y="5"/>
                </a:lnTo>
                <a:lnTo>
                  <a:pt x="873" y="2"/>
                </a:lnTo>
                <a:lnTo>
                  <a:pt x="873" y="4"/>
                </a:lnTo>
                <a:lnTo>
                  <a:pt x="873" y="5"/>
                </a:lnTo>
                <a:lnTo>
                  <a:pt x="874" y="5"/>
                </a:lnTo>
                <a:lnTo>
                  <a:pt x="874" y="4"/>
                </a:lnTo>
                <a:lnTo>
                  <a:pt x="874" y="5"/>
                </a:lnTo>
                <a:lnTo>
                  <a:pt x="876" y="4"/>
                </a:lnTo>
                <a:lnTo>
                  <a:pt x="876" y="4"/>
                </a:lnTo>
                <a:lnTo>
                  <a:pt x="877" y="5"/>
                </a:lnTo>
                <a:lnTo>
                  <a:pt x="877" y="5"/>
                </a:lnTo>
                <a:lnTo>
                  <a:pt x="877" y="2"/>
                </a:lnTo>
                <a:lnTo>
                  <a:pt x="878" y="4"/>
                </a:lnTo>
                <a:lnTo>
                  <a:pt x="878" y="6"/>
                </a:lnTo>
                <a:lnTo>
                  <a:pt x="878" y="5"/>
                </a:lnTo>
                <a:lnTo>
                  <a:pt x="879" y="4"/>
                </a:lnTo>
                <a:lnTo>
                  <a:pt x="879" y="4"/>
                </a:lnTo>
                <a:lnTo>
                  <a:pt x="879" y="6"/>
                </a:lnTo>
                <a:lnTo>
                  <a:pt x="880" y="6"/>
                </a:lnTo>
                <a:lnTo>
                  <a:pt x="880" y="5"/>
                </a:lnTo>
                <a:lnTo>
                  <a:pt x="881" y="5"/>
                </a:lnTo>
                <a:lnTo>
                  <a:pt x="881" y="5"/>
                </a:lnTo>
                <a:lnTo>
                  <a:pt x="881" y="6"/>
                </a:lnTo>
                <a:lnTo>
                  <a:pt x="882" y="6"/>
                </a:lnTo>
                <a:lnTo>
                  <a:pt x="882" y="5"/>
                </a:lnTo>
                <a:lnTo>
                  <a:pt x="882" y="6"/>
                </a:lnTo>
                <a:lnTo>
                  <a:pt x="883" y="5"/>
                </a:lnTo>
                <a:lnTo>
                  <a:pt x="883" y="5"/>
                </a:lnTo>
                <a:lnTo>
                  <a:pt x="883" y="2"/>
                </a:lnTo>
                <a:lnTo>
                  <a:pt x="885" y="2"/>
                </a:lnTo>
                <a:lnTo>
                  <a:pt x="885" y="4"/>
                </a:lnTo>
                <a:lnTo>
                  <a:pt x="886" y="5"/>
                </a:lnTo>
                <a:lnTo>
                  <a:pt x="886" y="4"/>
                </a:lnTo>
                <a:lnTo>
                  <a:pt x="886" y="5"/>
                </a:lnTo>
                <a:lnTo>
                  <a:pt x="887" y="4"/>
                </a:lnTo>
                <a:lnTo>
                  <a:pt x="887" y="2"/>
                </a:lnTo>
                <a:lnTo>
                  <a:pt x="887" y="5"/>
                </a:lnTo>
                <a:lnTo>
                  <a:pt x="888" y="6"/>
                </a:lnTo>
                <a:lnTo>
                  <a:pt x="888" y="6"/>
                </a:lnTo>
                <a:lnTo>
                  <a:pt x="888" y="5"/>
                </a:lnTo>
                <a:lnTo>
                  <a:pt x="889" y="5"/>
                </a:lnTo>
                <a:lnTo>
                  <a:pt x="889" y="6"/>
                </a:lnTo>
                <a:lnTo>
                  <a:pt x="890" y="6"/>
                </a:lnTo>
                <a:lnTo>
                  <a:pt x="890" y="6"/>
                </a:lnTo>
                <a:lnTo>
                  <a:pt x="890" y="6"/>
                </a:lnTo>
                <a:lnTo>
                  <a:pt x="891" y="6"/>
                </a:lnTo>
                <a:lnTo>
                  <a:pt x="891" y="6"/>
                </a:lnTo>
                <a:lnTo>
                  <a:pt x="891" y="5"/>
                </a:lnTo>
                <a:lnTo>
                  <a:pt x="892" y="6"/>
                </a:lnTo>
                <a:lnTo>
                  <a:pt x="892" y="6"/>
                </a:lnTo>
                <a:lnTo>
                  <a:pt x="892" y="5"/>
                </a:lnTo>
                <a:lnTo>
                  <a:pt x="894" y="4"/>
                </a:lnTo>
                <a:lnTo>
                  <a:pt x="894" y="6"/>
                </a:lnTo>
                <a:lnTo>
                  <a:pt x="895" y="4"/>
                </a:lnTo>
                <a:lnTo>
                  <a:pt x="895" y="4"/>
                </a:lnTo>
                <a:lnTo>
                  <a:pt x="895" y="6"/>
                </a:lnTo>
                <a:lnTo>
                  <a:pt x="896" y="4"/>
                </a:lnTo>
                <a:lnTo>
                  <a:pt x="896" y="5"/>
                </a:lnTo>
                <a:lnTo>
                  <a:pt x="896" y="4"/>
                </a:lnTo>
                <a:lnTo>
                  <a:pt x="897" y="4"/>
                </a:lnTo>
                <a:lnTo>
                  <a:pt x="897" y="4"/>
                </a:lnTo>
                <a:lnTo>
                  <a:pt x="897" y="2"/>
                </a:lnTo>
                <a:lnTo>
                  <a:pt x="898" y="6"/>
                </a:lnTo>
                <a:lnTo>
                  <a:pt x="898" y="5"/>
                </a:lnTo>
                <a:lnTo>
                  <a:pt x="899" y="4"/>
                </a:lnTo>
                <a:lnTo>
                  <a:pt x="899" y="5"/>
                </a:lnTo>
                <a:lnTo>
                  <a:pt x="899" y="6"/>
                </a:lnTo>
                <a:lnTo>
                  <a:pt x="900" y="4"/>
                </a:lnTo>
                <a:lnTo>
                  <a:pt x="900" y="5"/>
                </a:lnTo>
                <a:lnTo>
                  <a:pt x="900" y="6"/>
                </a:lnTo>
                <a:lnTo>
                  <a:pt x="901" y="6"/>
                </a:lnTo>
                <a:lnTo>
                  <a:pt x="901" y="2"/>
                </a:lnTo>
                <a:lnTo>
                  <a:pt x="901" y="6"/>
                </a:lnTo>
                <a:lnTo>
                  <a:pt x="903" y="5"/>
                </a:lnTo>
                <a:lnTo>
                  <a:pt x="903" y="5"/>
                </a:lnTo>
                <a:lnTo>
                  <a:pt x="904" y="4"/>
                </a:lnTo>
                <a:lnTo>
                  <a:pt x="904" y="6"/>
                </a:lnTo>
                <a:lnTo>
                  <a:pt x="904" y="4"/>
                </a:lnTo>
                <a:lnTo>
                  <a:pt x="905" y="5"/>
                </a:lnTo>
                <a:lnTo>
                  <a:pt x="905" y="5"/>
                </a:lnTo>
                <a:lnTo>
                  <a:pt x="905" y="5"/>
                </a:lnTo>
                <a:lnTo>
                  <a:pt x="906" y="5"/>
                </a:lnTo>
                <a:lnTo>
                  <a:pt x="906" y="5"/>
                </a:lnTo>
                <a:lnTo>
                  <a:pt x="907" y="5"/>
                </a:lnTo>
                <a:lnTo>
                  <a:pt x="907" y="6"/>
                </a:lnTo>
                <a:lnTo>
                  <a:pt x="907" y="6"/>
                </a:lnTo>
                <a:lnTo>
                  <a:pt x="908" y="5"/>
                </a:lnTo>
                <a:lnTo>
                  <a:pt x="908" y="5"/>
                </a:lnTo>
                <a:lnTo>
                  <a:pt x="908" y="5"/>
                </a:lnTo>
                <a:lnTo>
                  <a:pt x="909" y="4"/>
                </a:lnTo>
                <a:lnTo>
                  <a:pt x="909" y="5"/>
                </a:lnTo>
                <a:lnTo>
                  <a:pt x="909" y="5"/>
                </a:lnTo>
                <a:lnTo>
                  <a:pt x="910" y="4"/>
                </a:lnTo>
                <a:lnTo>
                  <a:pt x="910" y="6"/>
                </a:lnTo>
                <a:lnTo>
                  <a:pt x="912" y="5"/>
                </a:lnTo>
                <a:lnTo>
                  <a:pt x="912" y="4"/>
                </a:lnTo>
                <a:lnTo>
                  <a:pt x="912" y="5"/>
                </a:lnTo>
                <a:lnTo>
                  <a:pt x="913" y="5"/>
                </a:lnTo>
                <a:lnTo>
                  <a:pt x="913" y="4"/>
                </a:lnTo>
                <a:lnTo>
                  <a:pt x="913" y="6"/>
                </a:lnTo>
                <a:lnTo>
                  <a:pt x="914" y="5"/>
                </a:lnTo>
                <a:lnTo>
                  <a:pt x="914" y="4"/>
                </a:lnTo>
                <a:lnTo>
                  <a:pt x="914" y="4"/>
                </a:lnTo>
                <a:lnTo>
                  <a:pt x="915" y="5"/>
                </a:lnTo>
                <a:lnTo>
                  <a:pt x="915" y="4"/>
                </a:lnTo>
                <a:lnTo>
                  <a:pt x="916" y="6"/>
                </a:lnTo>
                <a:lnTo>
                  <a:pt x="916" y="6"/>
                </a:lnTo>
                <a:lnTo>
                  <a:pt x="916" y="4"/>
                </a:lnTo>
                <a:lnTo>
                  <a:pt x="917" y="4"/>
                </a:lnTo>
                <a:lnTo>
                  <a:pt x="917" y="4"/>
                </a:lnTo>
                <a:lnTo>
                  <a:pt x="917" y="5"/>
                </a:lnTo>
                <a:lnTo>
                  <a:pt x="918" y="6"/>
                </a:lnTo>
                <a:lnTo>
                  <a:pt x="918" y="5"/>
                </a:lnTo>
                <a:lnTo>
                  <a:pt x="918" y="4"/>
                </a:lnTo>
                <a:lnTo>
                  <a:pt x="919" y="5"/>
                </a:lnTo>
                <a:lnTo>
                  <a:pt x="919" y="5"/>
                </a:lnTo>
                <a:lnTo>
                  <a:pt x="921" y="6"/>
                </a:lnTo>
                <a:lnTo>
                  <a:pt x="921" y="4"/>
                </a:lnTo>
                <a:lnTo>
                  <a:pt x="921" y="5"/>
                </a:lnTo>
                <a:lnTo>
                  <a:pt x="922" y="5"/>
                </a:lnTo>
                <a:lnTo>
                  <a:pt x="922" y="4"/>
                </a:lnTo>
                <a:lnTo>
                  <a:pt x="922" y="5"/>
                </a:lnTo>
                <a:lnTo>
                  <a:pt x="923" y="6"/>
                </a:lnTo>
                <a:lnTo>
                  <a:pt x="923" y="4"/>
                </a:lnTo>
                <a:lnTo>
                  <a:pt x="923" y="2"/>
                </a:lnTo>
                <a:lnTo>
                  <a:pt x="924" y="6"/>
                </a:lnTo>
                <a:lnTo>
                  <a:pt x="924" y="4"/>
                </a:lnTo>
                <a:lnTo>
                  <a:pt x="925" y="6"/>
                </a:lnTo>
                <a:lnTo>
                  <a:pt x="925" y="6"/>
                </a:lnTo>
                <a:lnTo>
                  <a:pt x="925" y="5"/>
                </a:lnTo>
                <a:lnTo>
                  <a:pt x="926" y="7"/>
                </a:lnTo>
                <a:lnTo>
                  <a:pt x="926" y="6"/>
                </a:lnTo>
                <a:lnTo>
                  <a:pt x="926" y="6"/>
                </a:lnTo>
                <a:lnTo>
                  <a:pt x="927" y="5"/>
                </a:lnTo>
                <a:lnTo>
                  <a:pt x="927" y="4"/>
                </a:lnTo>
                <a:lnTo>
                  <a:pt x="927" y="6"/>
                </a:lnTo>
                <a:lnTo>
                  <a:pt x="928" y="4"/>
                </a:lnTo>
                <a:lnTo>
                  <a:pt x="928" y="5"/>
                </a:lnTo>
                <a:lnTo>
                  <a:pt x="930" y="4"/>
                </a:lnTo>
                <a:lnTo>
                  <a:pt x="930" y="5"/>
                </a:lnTo>
                <a:lnTo>
                  <a:pt x="930" y="5"/>
                </a:lnTo>
                <a:lnTo>
                  <a:pt x="931" y="4"/>
                </a:lnTo>
                <a:lnTo>
                  <a:pt x="931" y="2"/>
                </a:lnTo>
                <a:lnTo>
                  <a:pt x="931" y="4"/>
                </a:lnTo>
                <a:lnTo>
                  <a:pt x="932" y="5"/>
                </a:lnTo>
                <a:lnTo>
                  <a:pt x="932" y="5"/>
                </a:lnTo>
                <a:lnTo>
                  <a:pt x="932" y="5"/>
                </a:lnTo>
                <a:lnTo>
                  <a:pt x="933" y="5"/>
                </a:lnTo>
                <a:lnTo>
                  <a:pt x="933" y="2"/>
                </a:lnTo>
                <a:lnTo>
                  <a:pt x="934" y="4"/>
                </a:lnTo>
                <a:lnTo>
                  <a:pt x="934" y="5"/>
                </a:lnTo>
                <a:lnTo>
                  <a:pt x="934" y="4"/>
                </a:lnTo>
                <a:lnTo>
                  <a:pt x="935" y="5"/>
                </a:lnTo>
                <a:lnTo>
                  <a:pt x="935" y="5"/>
                </a:lnTo>
                <a:lnTo>
                  <a:pt x="935" y="4"/>
                </a:lnTo>
                <a:lnTo>
                  <a:pt x="936" y="4"/>
                </a:lnTo>
                <a:lnTo>
                  <a:pt x="936" y="4"/>
                </a:lnTo>
                <a:lnTo>
                  <a:pt x="936" y="5"/>
                </a:lnTo>
                <a:lnTo>
                  <a:pt x="937" y="5"/>
                </a:lnTo>
                <a:lnTo>
                  <a:pt x="937" y="6"/>
                </a:lnTo>
                <a:lnTo>
                  <a:pt x="939" y="4"/>
                </a:lnTo>
                <a:lnTo>
                  <a:pt x="939" y="5"/>
                </a:lnTo>
                <a:lnTo>
                  <a:pt x="939" y="6"/>
                </a:lnTo>
                <a:lnTo>
                  <a:pt x="940" y="4"/>
                </a:lnTo>
                <a:lnTo>
                  <a:pt x="940" y="5"/>
                </a:lnTo>
                <a:lnTo>
                  <a:pt x="940" y="5"/>
                </a:lnTo>
                <a:lnTo>
                  <a:pt x="941" y="5"/>
                </a:lnTo>
                <a:lnTo>
                  <a:pt x="941" y="4"/>
                </a:lnTo>
                <a:lnTo>
                  <a:pt x="941" y="6"/>
                </a:lnTo>
                <a:lnTo>
                  <a:pt x="942" y="5"/>
                </a:lnTo>
                <a:lnTo>
                  <a:pt x="942" y="4"/>
                </a:lnTo>
                <a:lnTo>
                  <a:pt x="943" y="4"/>
                </a:lnTo>
                <a:lnTo>
                  <a:pt x="943" y="5"/>
                </a:lnTo>
                <a:lnTo>
                  <a:pt x="943" y="6"/>
                </a:lnTo>
                <a:lnTo>
                  <a:pt x="944" y="6"/>
                </a:lnTo>
                <a:lnTo>
                  <a:pt x="944" y="5"/>
                </a:lnTo>
                <a:lnTo>
                  <a:pt x="944" y="5"/>
                </a:lnTo>
                <a:lnTo>
                  <a:pt x="945" y="5"/>
                </a:lnTo>
                <a:lnTo>
                  <a:pt x="945" y="5"/>
                </a:lnTo>
                <a:lnTo>
                  <a:pt x="945" y="6"/>
                </a:lnTo>
                <a:lnTo>
                  <a:pt x="946" y="4"/>
                </a:lnTo>
                <a:lnTo>
                  <a:pt x="946" y="4"/>
                </a:lnTo>
                <a:lnTo>
                  <a:pt x="948" y="2"/>
                </a:lnTo>
                <a:lnTo>
                  <a:pt x="948" y="4"/>
                </a:lnTo>
                <a:lnTo>
                  <a:pt x="948" y="6"/>
                </a:lnTo>
                <a:lnTo>
                  <a:pt x="949" y="2"/>
                </a:lnTo>
                <a:lnTo>
                  <a:pt x="949" y="4"/>
                </a:lnTo>
                <a:lnTo>
                  <a:pt x="949" y="4"/>
                </a:lnTo>
                <a:lnTo>
                  <a:pt x="950" y="6"/>
                </a:lnTo>
                <a:lnTo>
                  <a:pt x="950" y="5"/>
                </a:lnTo>
                <a:lnTo>
                  <a:pt x="951" y="4"/>
                </a:lnTo>
                <a:lnTo>
                  <a:pt x="951" y="4"/>
                </a:lnTo>
                <a:lnTo>
                  <a:pt x="951" y="4"/>
                </a:lnTo>
                <a:lnTo>
                  <a:pt x="952" y="6"/>
                </a:lnTo>
                <a:lnTo>
                  <a:pt x="952" y="6"/>
                </a:lnTo>
                <a:lnTo>
                  <a:pt x="952" y="4"/>
                </a:lnTo>
                <a:lnTo>
                  <a:pt x="953" y="4"/>
                </a:lnTo>
                <a:lnTo>
                  <a:pt x="953" y="6"/>
                </a:lnTo>
                <a:lnTo>
                  <a:pt x="953" y="4"/>
                </a:lnTo>
                <a:lnTo>
                  <a:pt x="954" y="6"/>
                </a:lnTo>
                <a:lnTo>
                  <a:pt x="954" y="5"/>
                </a:lnTo>
                <a:lnTo>
                  <a:pt x="955" y="4"/>
                </a:lnTo>
                <a:lnTo>
                  <a:pt x="955" y="6"/>
                </a:lnTo>
                <a:lnTo>
                  <a:pt x="955" y="5"/>
                </a:lnTo>
                <a:lnTo>
                  <a:pt x="957" y="5"/>
                </a:lnTo>
                <a:lnTo>
                  <a:pt x="957" y="4"/>
                </a:lnTo>
                <a:lnTo>
                  <a:pt x="957" y="4"/>
                </a:lnTo>
                <a:lnTo>
                  <a:pt x="958" y="6"/>
                </a:lnTo>
                <a:lnTo>
                  <a:pt x="958" y="6"/>
                </a:lnTo>
                <a:lnTo>
                  <a:pt x="958" y="6"/>
                </a:lnTo>
                <a:lnTo>
                  <a:pt x="959" y="5"/>
                </a:lnTo>
                <a:lnTo>
                  <a:pt x="959" y="6"/>
                </a:lnTo>
                <a:lnTo>
                  <a:pt x="960" y="5"/>
                </a:lnTo>
                <a:lnTo>
                  <a:pt x="960" y="6"/>
                </a:lnTo>
                <a:lnTo>
                  <a:pt x="960" y="5"/>
                </a:lnTo>
                <a:lnTo>
                  <a:pt x="961" y="6"/>
                </a:lnTo>
                <a:lnTo>
                  <a:pt x="961" y="4"/>
                </a:lnTo>
                <a:lnTo>
                  <a:pt x="961" y="5"/>
                </a:lnTo>
                <a:lnTo>
                  <a:pt x="962" y="6"/>
                </a:lnTo>
                <a:lnTo>
                  <a:pt x="962" y="4"/>
                </a:lnTo>
                <a:lnTo>
                  <a:pt x="962" y="5"/>
                </a:lnTo>
                <a:lnTo>
                  <a:pt x="963" y="4"/>
                </a:lnTo>
                <a:lnTo>
                  <a:pt x="963" y="5"/>
                </a:lnTo>
                <a:lnTo>
                  <a:pt x="964" y="6"/>
                </a:lnTo>
                <a:lnTo>
                  <a:pt x="964" y="6"/>
                </a:lnTo>
                <a:lnTo>
                  <a:pt x="964" y="5"/>
                </a:lnTo>
                <a:lnTo>
                  <a:pt x="966" y="5"/>
                </a:lnTo>
                <a:lnTo>
                  <a:pt x="966" y="5"/>
                </a:lnTo>
                <a:lnTo>
                  <a:pt x="966" y="4"/>
                </a:lnTo>
                <a:lnTo>
                  <a:pt x="967" y="4"/>
                </a:lnTo>
                <a:lnTo>
                  <a:pt x="967" y="4"/>
                </a:lnTo>
                <a:lnTo>
                  <a:pt x="967" y="5"/>
                </a:lnTo>
                <a:lnTo>
                  <a:pt x="968" y="5"/>
                </a:lnTo>
                <a:lnTo>
                  <a:pt x="968" y="4"/>
                </a:lnTo>
                <a:lnTo>
                  <a:pt x="969" y="2"/>
                </a:lnTo>
                <a:lnTo>
                  <a:pt x="969" y="5"/>
                </a:lnTo>
                <a:lnTo>
                  <a:pt x="969" y="4"/>
                </a:lnTo>
                <a:lnTo>
                  <a:pt x="970" y="5"/>
                </a:lnTo>
                <a:lnTo>
                  <a:pt x="970" y="4"/>
                </a:lnTo>
                <a:lnTo>
                  <a:pt x="970" y="6"/>
                </a:lnTo>
                <a:lnTo>
                  <a:pt x="971" y="6"/>
                </a:lnTo>
                <a:lnTo>
                  <a:pt x="971" y="6"/>
                </a:lnTo>
                <a:lnTo>
                  <a:pt x="971" y="5"/>
                </a:lnTo>
                <a:lnTo>
                  <a:pt x="972" y="5"/>
                </a:lnTo>
                <a:lnTo>
                  <a:pt x="972" y="6"/>
                </a:lnTo>
                <a:lnTo>
                  <a:pt x="973" y="4"/>
                </a:lnTo>
                <a:lnTo>
                  <a:pt x="973" y="4"/>
                </a:lnTo>
                <a:lnTo>
                  <a:pt x="973" y="2"/>
                </a:lnTo>
                <a:lnTo>
                  <a:pt x="975" y="5"/>
                </a:lnTo>
                <a:lnTo>
                  <a:pt x="975" y="5"/>
                </a:lnTo>
                <a:lnTo>
                  <a:pt x="975" y="5"/>
                </a:lnTo>
                <a:lnTo>
                  <a:pt x="976" y="5"/>
                </a:lnTo>
                <a:lnTo>
                  <a:pt x="976" y="5"/>
                </a:lnTo>
                <a:lnTo>
                  <a:pt x="976" y="5"/>
                </a:lnTo>
                <a:lnTo>
                  <a:pt x="977" y="5"/>
                </a:lnTo>
                <a:lnTo>
                  <a:pt x="977" y="2"/>
                </a:lnTo>
                <a:lnTo>
                  <a:pt x="978" y="5"/>
                </a:lnTo>
                <a:lnTo>
                  <a:pt x="978" y="2"/>
                </a:lnTo>
                <a:lnTo>
                  <a:pt x="978" y="5"/>
                </a:lnTo>
                <a:lnTo>
                  <a:pt x="979" y="5"/>
                </a:lnTo>
                <a:lnTo>
                  <a:pt x="979" y="5"/>
                </a:lnTo>
                <a:lnTo>
                  <a:pt x="979" y="6"/>
                </a:lnTo>
                <a:lnTo>
                  <a:pt x="980" y="4"/>
                </a:lnTo>
                <a:lnTo>
                  <a:pt x="980" y="6"/>
                </a:lnTo>
                <a:lnTo>
                  <a:pt x="980" y="4"/>
                </a:lnTo>
                <a:lnTo>
                  <a:pt x="981" y="6"/>
                </a:lnTo>
                <a:lnTo>
                  <a:pt x="981" y="6"/>
                </a:lnTo>
                <a:lnTo>
                  <a:pt x="982" y="4"/>
                </a:lnTo>
                <a:lnTo>
                  <a:pt x="982" y="4"/>
                </a:lnTo>
                <a:lnTo>
                  <a:pt x="982" y="4"/>
                </a:lnTo>
                <a:lnTo>
                  <a:pt x="984" y="4"/>
                </a:lnTo>
                <a:lnTo>
                  <a:pt x="984" y="4"/>
                </a:lnTo>
                <a:lnTo>
                  <a:pt x="984" y="6"/>
                </a:lnTo>
                <a:lnTo>
                  <a:pt x="985" y="5"/>
                </a:lnTo>
                <a:lnTo>
                  <a:pt x="985" y="4"/>
                </a:lnTo>
                <a:lnTo>
                  <a:pt x="985" y="6"/>
                </a:lnTo>
                <a:lnTo>
                  <a:pt x="986" y="6"/>
                </a:lnTo>
                <a:lnTo>
                  <a:pt x="986" y="5"/>
                </a:lnTo>
                <a:lnTo>
                  <a:pt x="987" y="5"/>
                </a:lnTo>
                <a:lnTo>
                  <a:pt x="987" y="5"/>
                </a:lnTo>
                <a:lnTo>
                  <a:pt x="987" y="6"/>
                </a:lnTo>
                <a:lnTo>
                  <a:pt x="988" y="4"/>
                </a:lnTo>
                <a:lnTo>
                  <a:pt x="988" y="5"/>
                </a:lnTo>
                <a:lnTo>
                  <a:pt x="988" y="4"/>
                </a:lnTo>
                <a:lnTo>
                  <a:pt x="989" y="6"/>
                </a:lnTo>
                <a:lnTo>
                  <a:pt x="989" y="6"/>
                </a:lnTo>
                <a:lnTo>
                  <a:pt x="989" y="4"/>
                </a:lnTo>
                <a:lnTo>
                  <a:pt x="990" y="5"/>
                </a:lnTo>
                <a:lnTo>
                  <a:pt x="990" y="5"/>
                </a:lnTo>
                <a:lnTo>
                  <a:pt x="991" y="6"/>
                </a:lnTo>
                <a:lnTo>
                  <a:pt x="991" y="6"/>
                </a:lnTo>
                <a:lnTo>
                  <a:pt x="991" y="5"/>
                </a:lnTo>
                <a:lnTo>
                  <a:pt x="993" y="5"/>
                </a:lnTo>
                <a:lnTo>
                  <a:pt x="993" y="4"/>
                </a:lnTo>
                <a:lnTo>
                  <a:pt x="993" y="6"/>
                </a:lnTo>
                <a:lnTo>
                  <a:pt x="994" y="6"/>
                </a:lnTo>
                <a:lnTo>
                  <a:pt x="994" y="5"/>
                </a:lnTo>
                <a:lnTo>
                  <a:pt x="995" y="6"/>
                </a:lnTo>
                <a:lnTo>
                  <a:pt x="995" y="6"/>
                </a:lnTo>
                <a:lnTo>
                  <a:pt x="995" y="5"/>
                </a:lnTo>
                <a:lnTo>
                  <a:pt x="996" y="5"/>
                </a:lnTo>
                <a:lnTo>
                  <a:pt x="996" y="4"/>
                </a:lnTo>
                <a:lnTo>
                  <a:pt x="996" y="5"/>
                </a:lnTo>
                <a:lnTo>
                  <a:pt x="997" y="6"/>
                </a:lnTo>
                <a:lnTo>
                  <a:pt x="997" y="6"/>
                </a:lnTo>
                <a:lnTo>
                  <a:pt x="997" y="5"/>
                </a:lnTo>
                <a:lnTo>
                  <a:pt x="998" y="5"/>
                </a:lnTo>
                <a:lnTo>
                  <a:pt x="998" y="4"/>
                </a:lnTo>
                <a:lnTo>
                  <a:pt x="999" y="5"/>
                </a:lnTo>
                <a:lnTo>
                  <a:pt x="999" y="5"/>
                </a:lnTo>
                <a:lnTo>
                  <a:pt x="999" y="6"/>
                </a:lnTo>
                <a:lnTo>
                  <a:pt x="1000" y="6"/>
                </a:lnTo>
                <a:lnTo>
                  <a:pt x="1000" y="5"/>
                </a:lnTo>
                <a:lnTo>
                  <a:pt x="1000" y="5"/>
                </a:lnTo>
                <a:lnTo>
                  <a:pt x="1002" y="5"/>
                </a:lnTo>
                <a:lnTo>
                  <a:pt x="1002" y="5"/>
                </a:lnTo>
                <a:lnTo>
                  <a:pt x="1002" y="4"/>
                </a:lnTo>
                <a:lnTo>
                  <a:pt x="1003" y="4"/>
                </a:lnTo>
                <a:lnTo>
                  <a:pt x="1003" y="4"/>
                </a:lnTo>
                <a:lnTo>
                  <a:pt x="1004" y="5"/>
                </a:lnTo>
                <a:lnTo>
                  <a:pt x="1004" y="4"/>
                </a:lnTo>
                <a:lnTo>
                  <a:pt x="1004" y="5"/>
                </a:lnTo>
                <a:lnTo>
                  <a:pt x="1005" y="4"/>
                </a:lnTo>
                <a:lnTo>
                  <a:pt x="1005" y="4"/>
                </a:lnTo>
                <a:lnTo>
                  <a:pt x="1005" y="5"/>
                </a:lnTo>
                <a:lnTo>
                  <a:pt x="1006" y="5"/>
                </a:lnTo>
                <a:lnTo>
                  <a:pt x="1006" y="6"/>
                </a:lnTo>
                <a:lnTo>
                  <a:pt x="1006" y="4"/>
                </a:lnTo>
                <a:lnTo>
                  <a:pt x="1007" y="5"/>
                </a:lnTo>
                <a:lnTo>
                  <a:pt x="1007" y="6"/>
                </a:lnTo>
                <a:lnTo>
                  <a:pt x="1008" y="5"/>
                </a:lnTo>
                <a:lnTo>
                  <a:pt x="1008" y="5"/>
                </a:lnTo>
                <a:lnTo>
                  <a:pt x="1008" y="5"/>
                </a:lnTo>
                <a:lnTo>
                  <a:pt x="1009" y="6"/>
                </a:lnTo>
                <a:lnTo>
                  <a:pt x="1009" y="5"/>
                </a:lnTo>
                <a:lnTo>
                  <a:pt x="1009" y="5"/>
                </a:lnTo>
                <a:lnTo>
                  <a:pt x="1011" y="5"/>
                </a:lnTo>
                <a:lnTo>
                  <a:pt x="1011" y="5"/>
                </a:lnTo>
                <a:lnTo>
                  <a:pt x="1011" y="4"/>
                </a:lnTo>
                <a:lnTo>
                  <a:pt x="1012" y="5"/>
                </a:lnTo>
                <a:lnTo>
                  <a:pt x="1012" y="4"/>
                </a:lnTo>
                <a:lnTo>
                  <a:pt x="1013" y="4"/>
                </a:lnTo>
                <a:lnTo>
                  <a:pt x="1013" y="4"/>
                </a:lnTo>
                <a:lnTo>
                  <a:pt x="1013" y="4"/>
                </a:lnTo>
                <a:lnTo>
                  <a:pt x="1014" y="6"/>
                </a:lnTo>
                <a:lnTo>
                  <a:pt x="1014" y="4"/>
                </a:lnTo>
                <a:lnTo>
                  <a:pt x="1014" y="5"/>
                </a:lnTo>
                <a:lnTo>
                  <a:pt x="1015" y="6"/>
                </a:lnTo>
                <a:lnTo>
                  <a:pt x="1015" y="5"/>
                </a:lnTo>
                <a:lnTo>
                  <a:pt x="1015" y="6"/>
                </a:lnTo>
                <a:lnTo>
                  <a:pt x="1016" y="4"/>
                </a:lnTo>
                <a:lnTo>
                  <a:pt x="1016" y="6"/>
                </a:lnTo>
                <a:lnTo>
                  <a:pt x="1017" y="4"/>
                </a:lnTo>
                <a:lnTo>
                  <a:pt x="1017" y="6"/>
                </a:lnTo>
                <a:lnTo>
                  <a:pt x="1017" y="6"/>
                </a:lnTo>
                <a:lnTo>
                  <a:pt x="1018" y="7"/>
                </a:lnTo>
                <a:lnTo>
                  <a:pt x="1018" y="5"/>
                </a:lnTo>
                <a:lnTo>
                  <a:pt x="1018" y="6"/>
                </a:lnTo>
                <a:lnTo>
                  <a:pt x="1020" y="6"/>
                </a:lnTo>
                <a:lnTo>
                  <a:pt x="1020" y="6"/>
                </a:lnTo>
                <a:lnTo>
                  <a:pt x="1020" y="5"/>
                </a:lnTo>
                <a:lnTo>
                  <a:pt x="1021" y="6"/>
                </a:lnTo>
                <a:lnTo>
                  <a:pt x="1021" y="4"/>
                </a:lnTo>
                <a:lnTo>
                  <a:pt x="1022" y="5"/>
                </a:lnTo>
                <a:lnTo>
                  <a:pt x="1022" y="4"/>
                </a:lnTo>
                <a:lnTo>
                  <a:pt x="1022" y="6"/>
                </a:lnTo>
                <a:lnTo>
                  <a:pt x="1023" y="4"/>
                </a:lnTo>
                <a:lnTo>
                  <a:pt x="1023" y="4"/>
                </a:lnTo>
                <a:lnTo>
                  <a:pt x="1023" y="5"/>
                </a:lnTo>
                <a:lnTo>
                  <a:pt x="1024" y="6"/>
                </a:lnTo>
                <a:lnTo>
                  <a:pt x="1024" y="6"/>
                </a:lnTo>
                <a:lnTo>
                  <a:pt x="1024" y="4"/>
                </a:lnTo>
                <a:lnTo>
                  <a:pt x="1025" y="5"/>
                </a:lnTo>
                <a:lnTo>
                  <a:pt x="1025" y="5"/>
                </a:lnTo>
                <a:lnTo>
                  <a:pt x="1026" y="6"/>
                </a:lnTo>
                <a:lnTo>
                  <a:pt x="1026" y="4"/>
                </a:lnTo>
                <a:lnTo>
                  <a:pt x="1026" y="4"/>
                </a:lnTo>
                <a:lnTo>
                  <a:pt x="1027" y="6"/>
                </a:lnTo>
                <a:lnTo>
                  <a:pt x="1027" y="6"/>
                </a:lnTo>
                <a:lnTo>
                  <a:pt x="1027" y="6"/>
                </a:lnTo>
                <a:lnTo>
                  <a:pt x="1029" y="6"/>
                </a:lnTo>
                <a:lnTo>
                  <a:pt x="1029" y="5"/>
                </a:lnTo>
                <a:lnTo>
                  <a:pt x="1029" y="5"/>
                </a:lnTo>
                <a:lnTo>
                  <a:pt x="1030" y="6"/>
                </a:lnTo>
                <a:lnTo>
                  <a:pt x="1030" y="2"/>
                </a:lnTo>
                <a:lnTo>
                  <a:pt x="1031" y="6"/>
                </a:lnTo>
                <a:lnTo>
                  <a:pt x="1031" y="5"/>
                </a:lnTo>
                <a:lnTo>
                  <a:pt x="1031" y="5"/>
                </a:lnTo>
                <a:lnTo>
                  <a:pt x="1032" y="5"/>
                </a:lnTo>
                <a:lnTo>
                  <a:pt x="1032" y="4"/>
                </a:lnTo>
                <a:lnTo>
                  <a:pt x="1032" y="6"/>
                </a:lnTo>
                <a:lnTo>
                  <a:pt x="1033" y="5"/>
                </a:lnTo>
                <a:lnTo>
                  <a:pt x="1033" y="4"/>
                </a:lnTo>
                <a:lnTo>
                  <a:pt x="1033" y="6"/>
                </a:lnTo>
                <a:lnTo>
                  <a:pt x="1034" y="4"/>
                </a:lnTo>
                <a:lnTo>
                  <a:pt x="1034" y="5"/>
                </a:lnTo>
                <a:lnTo>
                  <a:pt x="1035" y="4"/>
                </a:lnTo>
                <a:lnTo>
                  <a:pt x="1035" y="6"/>
                </a:lnTo>
                <a:lnTo>
                  <a:pt x="1035" y="4"/>
                </a:lnTo>
                <a:lnTo>
                  <a:pt x="1036" y="5"/>
                </a:lnTo>
                <a:lnTo>
                  <a:pt x="1036" y="4"/>
                </a:lnTo>
                <a:lnTo>
                  <a:pt x="1036" y="6"/>
                </a:lnTo>
                <a:lnTo>
                  <a:pt x="1038" y="6"/>
                </a:lnTo>
                <a:lnTo>
                  <a:pt x="1038" y="6"/>
                </a:lnTo>
                <a:lnTo>
                  <a:pt x="1039" y="5"/>
                </a:lnTo>
                <a:lnTo>
                  <a:pt x="1039" y="2"/>
                </a:lnTo>
                <a:lnTo>
                  <a:pt x="1039" y="5"/>
                </a:lnTo>
                <a:lnTo>
                  <a:pt x="1040" y="6"/>
                </a:lnTo>
                <a:lnTo>
                  <a:pt x="1040" y="6"/>
                </a:lnTo>
                <a:lnTo>
                  <a:pt x="1040" y="6"/>
                </a:lnTo>
                <a:lnTo>
                  <a:pt x="1041" y="5"/>
                </a:lnTo>
                <a:lnTo>
                  <a:pt x="1041" y="4"/>
                </a:lnTo>
                <a:lnTo>
                  <a:pt x="1041" y="5"/>
                </a:lnTo>
                <a:lnTo>
                  <a:pt x="1042" y="5"/>
                </a:lnTo>
                <a:lnTo>
                  <a:pt x="1042" y="5"/>
                </a:lnTo>
                <a:lnTo>
                  <a:pt x="1043" y="2"/>
                </a:lnTo>
                <a:lnTo>
                  <a:pt x="1043" y="6"/>
                </a:lnTo>
                <a:lnTo>
                  <a:pt x="1043" y="5"/>
                </a:lnTo>
                <a:lnTo>
                  <a:pt x="1044" y="4"/>
                </a:lnTo>
                <a:lnTo>
                  <a:pt x="1044" y="5"/>
                </a:lnTo>
                <a:lnTo>
                  <a:pt x="1044" y="4"/>
                </a:lnTo>
                <a:lnTo>
                  <a:pt x="1045" y="5"/>
                </a:lnTo>
                <a:lnTo>
                  <a:pt x="1045" y="5"/>
                </a:lnTo>
                <a:lnTo>
                  <a:pt x="1045" y="6"/>
                </a:lnTo>
                <a:lnTo>
                  <a:pt x="1047" y="4"/>
                </a:lnTo>
                <a:lnTo>
                  <a:pt x="1047" y="5"/>
                </a:lnTo>
                <a:lnTo>
                  <a:pt x="1048" y="5"/>
                </a:lnTo>
                <a:lnTo>
                  <a:pt x="1048" y="4"/>
                </a:lnTo>
                <a:lnTo>
                  <a:pt x="1048" y="2"/>
                </a:lnTo>
                <a:lnTo>
                  <a:pt x="1049" y="4"/>
                </a:lnTo>
                <a:lnTo>
                  <a:pt x="1049" y="2"/>
                </a:lnTo>
                <a:lnTo>
                  <a:pt x="1049" y="5"/>
                </a:lnTo>
                <a:lnTo>
                  <a:pt x="1050" y="5"/>
                </a:lnTo>
                <a:lnTo>
                  <a:pt x="1050" y="5"/>
                </a:lnTo>
                <a:lnTo>
                  <a:pt x="1050" y="4"/>
                </a:lnTo>
                <a:lnTo>
                  <a:pt x="1051" y="5"/>
                </a:lnTo>
                <a:lnTo>
                  <a:pt x="1051" y="5"/>
                </a:lnTo>
                <a:lnTo>
                  <a:pt x="1052" y="2"/>
                </a:lnTo>
                <a:lnTo>
                  <a:pt x="1052" y="4"/>
                </a:lnTo>
                <a:lnTo>
                  <a:pt x="1052" y="6"/>
                </a:lnTo>
                <a:lnTo>
                  <a:pt x="1053" y="4"/>
                </a:lnTo>
                <a:lnTo>
                  <a:pt x="1053" y="6"/>
                </a:lnTo>
                <a:lnTo>
                  <a:pt x="1053" y="6"/>
                </a:lnTo>
                <a:lnTo>
                  <a:pt x="1054" y="6"/>
                </a:lnTo>
                <a:lnTo>
                  <a:pt x="1054" y="6"/>
                </a:lnTo>
                <a:lnTo>
                  <a:pt x="1054" y="4"/>
                </a:lnTo>
                <a:lnTo>
                  <a:pt x="1056" y="5"/>
                </a:lnTo>
                <a:lnTo>
                  <a:pt x="1056" y="6"/>
                </a:lnTo>
                <a:lnTo>
                  <a:pt x="1057" y="5"/>
                </a:lnTo>
                <a:lnTo>
                  <a:pt x="1057" y="5"/>
                </a:lnTo>
                <a:lnTo>
                  <a:pt x="1057" y="5"/>
                </a:lnTo>
                <a:lnTo>
                  <a:pt x="1058" y="6"/>
                </a:lnTo>
                <a:lnTo>
                  <a:pt x="1058" y="6"/>
                </a:lnTo>
                <a:lnTo>
                  <a:pt x="1058" y="5"/>
                </a:lnTo>
                <a:lnTo>
                  <a:pt x="1059" y="5"/>
                </a:lnTo>
                <a:lnTo>
                  <a:pt x="1059" y="6"/>
                </a:lnTo>
                <a:lnTo>
                  <a:pt x="1059" y="5"/>
                </a:lnTo>
                <a:lnTo>
                  <a:pt x="1060" y="6"/>
                </a:lnTo>
                <a:lnTo>
                  <a:pt x="1060" y="5"/>
                </a:lnTo>
                <a:lnTo>
                  <a:pt x="1061" y="5"/>
                </a:lnTo>
                <a:lnTo>
                  <a:pt x="1061" y="4"/>
                </a:lnTo>
                <a:lnTo>
                  <a:pt x="1061" y="5"/>
                </a:lnTo>
                <a:lnTo>
                  <a:pt x="1062" y="5"/>
                </a:lnTo>
                <a:lnTo>
                  <a:pt x="1062" y="6"/>
                </a:lnTo>
                <a:lnTo>
                  <a:pt x="1062" y="4"/>
                </a:lnTo>
                <a:lnTo>
                  <a:pt x="1063" y="6"/>
                </a:lnTo>
                <a:lnTo>
                  <a:pt x="1063" y="5"/>
                </a:lnTo>
                <a:lnTo>
                  <a:pt x="1063" y="5"/>
                </a:lnTo>
                <a:lnTo>
                  <a:pt x="1065" y="2"/>
                </a:lnTo>
                <a:lnTo>
                  <a:pt x="1065" y="5"/>
                </a:lnTo>
                <a:lnTo>
                  <a:pt x="1066" y="6"/>
                </a:lnTo>
                <a:lnTo>
                  <a:pt x="1066" y="5"/>
                </a:lnTo>
                <a:lnTo>
                  <a:pt x="1066" y="6"/>
                </a:lnTo>
                <a:lnTo>
                  <a:pt x="1067" y="5"/>
                </a:lnTo>
                <a:lnTo>
                  <a:pt x="1067" y="5"/>
                </a:lnTo>
                <a:lnTo>
                  <a:pt x="1067" y="5"/>
                </a:lnTo>
                <a:lnTo>
                  <a:pt x="1068" y="5"/>
                </a:lnTo>
                <a:lnTo>
                  <a:pt x="1068" y="6"/>
                </a:lnTo>
                <a:lnTo>
                  <a:pt x="1068" y="6"/>
                </a:lnTo>
                <a:lnTo>
                  <a:pt x="1069" y="5"/>
                </a:lnTo>
                <a:lnTo>
                  <a:pt x="1069" y="6"/>
                </a:lnTo>
                <a:lnTo>
                  <a:pt x="1070" y="6"/>
                </a:lnTo>
                <a:lnTo>
                  <a:pt x="1070" y="6"/>
                </a:lnTo>
                <a:lnTo>
                  <a:pt x="1070" y="6"/>
                </a:lnTo>
                <a:lnTo>
                  <a:pt x="1071" y="5"/>
                </a:lnTo>
                <a:lnTo>
                  <a:pt x="1071" y="5"/>
                </a:lnTo>
                <a:lnTo>
                  <a:pt x="1071" y="4"/>
                </a:lnTo>
                <a:lnTo>
                  <a:pt x="1072" y="5"/>
                </a:lnTo>
                <a:lnTo>
                  <a:pt x="1072" y="5"/>
                </a:lnTo>
                <a:lnTo>
                  <a:pt x="1072" y="6"/>
                </a:lnTo>
                <a:lnTo>
                  <a:pt x="1074" y="5"/>
                </a:lnTo>
                <a:lnTo>
                  <a:pt x="1074" y="5"/>
                </a:lnTo>
                <a:lnTo>
                  <a:pt x="1075" y="5"/>
                </a:lnTo>
                <a:lnTo>
                  <a:pt x="1075" y="5"/>
                </a:lnTo>
                <a:lnTo>
                  <a:pt x="1075" y="5"/>
                </a:lnTo>
                <a:lnTo>
                  <a:pt x="1076" y="6"/>
                </a:lnTo>
                <a:lnTo>
                  <a:pt x="1076" y="4"/>
                </a:lnTo>
                <a:lnTo>
                  <a:pt x="1076" y="6"/>
                </a:lnTo>
                <a:lnTo>
                  <a:pt x="1077" y="5"/>
                </a:lnTo>
                <a:lnTo>
                  <a:pt x="1077" y="4"/>
                </a:lnTo>
                <a:lnTo>
                  <a:pt x="1077" y="4"/>
                </a:lnTo>
                <a:lnTo>
                  <a:pt x="1078" y="5"/>
                </a:lnTo>
                <a:lnTo>
                  <a:pt x="1078" y="5"/>
                </a:lnTo>
                <a:lnTo>
                  <a:pt x="1079" y="5"/>
                </a:lnTo>
                <a:lnTo>
                  <a:pt x="1079" y="4"/>
                </a:lnTo>
                <a:lnTo>
                  <a:pt x="1079" y="6"/>
                </a:lnTo>
                <a:lnTo>
                  <a:pt x="1080" y="6"/>
                </a:lnTo>
                <a:lnTo>
                  <a:pt x="1080" y="6"/>
                </a:lnTo>
                <a:lnTo>
                  <a:pt x="1080" y="4"/>
                </a:lnTo>
                <a:lnTo>
                  <a:pt x="1081" y="5"/>
                </a:lnTo>
                <a:lnTo>
                  <a:pt x="1081" y="5"/>
                </a:lnTo>
                <a:lnTo>
                  <a:pt x="1083" y="4"/>
                </a:lnTo>
                <a:lnTo>
                  <a:pt x="1083" y="4"/>
                </a:lnTo>
                <a:lnTo>
                  <a:pt x="1083" y="6"/>
                </a:lnTo>
                <a:lnTo>
                  <a:pt x="1084" y="4"/>
                </a:lnTo>
                <a:lnTo>
                  <a:pt x="1084" y="4"/>
                </a:lnTo>
                <a:lnTo>
                  <a:pt x="1084" y="4"/>
                </a:lnTo>
                <a:lnTo>
                  <a:pt x="1085" y="2"/>
                </a:lnTo>
                <a:lnTo>
                  <a:pt x="1085" y="5"/>
                </a:lnTo>
                <a:lnTo>
                  <a:pt x="1085" y="5"/>
                </a:lnTo>
                <a:lnTo>
                  <a:pt x="1086" y="5"/>
                </a:lnTo>
                <a:lnTo>
                  <a:pt x="1086" y="4"/>
                </a:lnTo>
                <a:lnTo>
                  <a:pt x="1087" y="6"/>
                </a:lnTo>
                <a:lnTo>
                  <a:pt x="1087" y="4"/>
                </a:lnTo>
                <a:lnTo>
                  <a:pt x="1087" y="4"/>
                </a:lnTo>
                <a:lnTo>
                  <a:pt x="1088" y="5"/>
                </a:lnTo>
                <a:lnTo>
                  <a:pt x="1088" y="6"/>
                </a:lnTo>
                <a:lnTo>
                  <a:pt x="1088" y="6"/>
                </a:lnTo>
                <a:lnTo>
                  <a:pt x="1089" y="6"/>
                </a:lnTo>
                <a:lnTo>
                  <a:pt x="1089" y="5"/>
                </a:lnTo>
                <a:lnTo>
                  <a:pt x="1089" y="6"/>
                </a:lnTo>
                <a:lnTo>
                  <a:pt x="1090" y="4"/>
                </a:lnTo>
                <a:lnTo>
                  <a:pt x="1090" y="6"/>
                </a:lnTo>
                <a:lnTo>
                  <a:pt x="1092" y="6"/>
                </a:lnTo>
                <a:lnTo>
                  <a:pt x="1092" y="5"/>
                </a:lnTo>
                <a:lnTo>
                  <a:pt x="1092" y="6"/>
                </a:lnTo>
                <a:lnTo>
                  <a:pt x="1093" y="5"/>
                </a:lnTo>
                <a:lnTo>
                  <a:pt x="1093" y="6"/>
                </a:lnTo>
                <a:lnTo>
                  <a:pt x="1093" y="4"/>
                </a:lnTo>
                <a:lnTo>
                  <a:pt x="1094" y="5"/>
                </a:lnTo>
                <a:lnTo>
                  <a:pt x="1094" y="2"/>
                </a:lnTo>
                <a:lnTo>
                  <a:pt x="1094" y="2"/>
                </a:lnTo>
                <a:lnTo>
                  <a:pt x="1095" y="4"/>
                </a:lnTo>
                <a:lnTo>
                  <a:pt x="1095" y="2"/>
                </a:lnTo>
                <a:lnTo>
                  <a:pt x="1096" y="6"/>
                </a:lnTo>
                <a:lnTo>
                  <a:pt x="1096" y="5"/>
                </a:lnTo>
                <a:lnTo>
                  <a:pt x="1096" y="6"/>
                </a:lnTo>
                <a:lnTo>
                  <a:pt x="1097" y="5"/>
                </a:lnTo>
                <a:lnTo>
                  <a:pt x="1097" y="5"/>
                </a:lnTo>
                <a:lnTo>
                  <a:pt x="1097" y="6"/>
                </a:lnTo>
                <a:lnTo>
                  <a:pt x="1098" y="6"/>
                </a:lnTo>
                <a:lnTo>
                  <a:pt x="1098" y="5"/>
                </a:lnTo>
                <a:lnTo>
                  <a:pt x="1098" y="6"/>
                </a:lnTo>
                <a:lnTo>
                  <a:pt x="1099" y="6"/>
                </a:lnTo>
                <a:lnTo>
                  <a:pt x="1099" y="6"/>
                </a:lnTo>
                <a:lnTo>
                  <a:pt x="1100" y="6"/>
                </a:lnTo>
                <a:lnTo>
                  <a:pt x="1100" y="4"/>
                </a:lnTo>
                <a:lnTo>
                  <a:pt x="1100" y="6"/>
                </a:lnTo>
                <a:lnTo>
                  <a:pt x="1102" y="6"/>
                </a:lnTo>
                <a:lnTo>
                  <a:pt x="1102" y="6"/>
                </a:lnTo>
                <a:lnTo>
                  <a:pt x="1102" y="6"/>
                </a:lnTo>
                <a:lnTo>
                  <a:pt x="1103" y="6"/>
                </a:lnTo>
                <a:lnTo>
                  <a:pt x="1103" y="5"/>
                </a:lnTo>
                <a:lnTo>
                  <a:pt x="1103" y="5"/>
                </a:lnTo>
                <a:lnTo>
                  <a:pt x="1104" y="5"/>
                </a:lnTo>
                <a:lnTo>
                  <a:pt x="1104" y="6"/>
                </a:lnTo>
                <a:lnTo>
                  <a:pt x="1105" y="6"/>
                </a:lnTo>
                <a:lnTo>
                  <a:pt x="1105" y="4"/>
                </a:lnTo>
                <a:lnTo>
                  <a:pt x="1105" y="5"/>
                </a:lnTo>
                <a:lnTo>
                  <a:pt x="1106" y="6"/>
                </a:lnTo>
                <a:lnTo>
                  <a:pt x="1106" y="6"/>
                </a:lnTo>
                <a:lnTo>
                  <a:pt x="1106" y="4"/>
                </a:lnTo>
                <a:lnTo>
                  <a:pt x="1107" y="4"/>
                </a:lnTo>
                <a:lnTo>
                  <a:pt x="1107" y="6"/>
                </a:lnTo>
                <a:lnTo>
                  <a:pt x="1107" y="5"/>
                </a:lnTo>
                <a:lnTo>
                  <a:pt x="1108" y="6"/>
                </a:lnTo>
                <a:lnTo>
                  <a:pt x="1108" y="4"/>
                </a:lnTo>
                <a:lnTo>
                  <a:pt x="1109" y="4"/>
                </a:lnTo>
                <a:lnTo>
                  <a:pt x="1109" y="5"/>
                </a:lnTo>
                <a:lnTo>
                  <a:pt x="1109" y="6"/>
                </a:lnTo>
                <a:lnTo>
                  <a:pt x="1111" y="4"/>
                </a:lnTo>
                <a:lnTo>
                  <a:pt x="1111" y="4"/>
                </a:lnTo>
                <a:lnTo>
                  <a:pt x="1111" y="5"/>
                </a:lnTo>
                <a:lnTo>
                  <a:pt x="1112" y="4"/>
                </a:lnTo>
                <a:lnTo>
                  <a:pt x="1112" y="5"/>
                </a:lnTo>
                <a:lnTo>
                  <a:pt x="1112" y="6"/>
                </a:lnTo>
                <a:lnTo>
                  <a:pt x="1113" y="4"/>
                </a:lnTo>
                <a:lnTo>
                  <a:pt x="1113" y="5"/>
                </a:lnTo>
                <a:lnTo>
                  <a:pt x="1114" y="6"/>
                </a:lnTo>
                <a:lnTo>
                  <a:pt x="1114" y="5"/>
                </a:lnTo>
                <a:lnTo>
                  <a:pt x="1114" y="6"/>
                </a:lnTo>
                <a:lnTo>
                  <a:pt x="1115" y="5"/>
                </a:lnTo>
                <a:lnTo>
                  <a:pt x="1115" y="4"/>
                </a:lnTo>
                <a:lnTo>
                  <a:pt x="1115" y="4"/>
                </a:lnTo>
                <a:lnTo>
                  <a:pt x="1116" y="5"/>
                </a:lnTo>
                <a:lnTo>
                  <a:pt x="1116" y="4"/>
                </a:lnTo>
                <a:lnTo>
                  <a:pt x="1116" y="4"/>
                </a:lnTo>
                <a:lnTo>
                  <a:pt x="1117" y="5"/>
                </a:lnTo>
                <a:lnTo>
                  <a:pt x="1117" y="7"/>
                </a:lnTo>
                <a:lnTo>
                  <a:pt x="1118" y="5"/>
                </a:lnTo>
                <a:lnTo>
                  <a:pt x="1118" y="5"/>
                </a:lnTo>
                <a:lnTo>
                  <a:pt x="1118" y="6"/>
                </a:lnTo>
                <a:lnTo>
                  <a:pt x="1120" y="6"/>
                </a:lnTo>
                <a:lnTo>
                  <a:pt x="1120" y="6"/>
                </a:lnTo>
                <a:lnTo>
                  <a:pt x="1120" y="6"/>
                </a:lnTo>
                <a:lnTo>
                  <a:pt x="1121" y="6"/>
                </a:lnTo>
                <a:lnTo>
                  <a:pt x="1121" y="4"/>
                </a:lnTo>
                <a:lnTo>
                  <a:pt x="1122" y="5"/>
                </a:lnTo>
                <a:lnTo>
                  <a:pt x="1122" y="6"/>
                </a:lnTo>
                <a:lnTo>
                  <a:pt x="1122" y="6"/>
                </a:lnTo>
                <a:lnTo>
                  <a:pt x="1123" y="4"/>
                </a:lnTo>
                <a:lnTo>
                  <a:pt x="1123" y="5"/>
                </a:lnTo>
                <a:lnTo>
                  <a:pt x="1123" y="6"/>
                </a:lnTo>
                <a:lnTo>
                  <a:pt x="1124" y="6"/>
                </a:lnTo>
                <a:lnTo>
                  <a:pt x="1124" y="4"/>
                </a:lnTo>
                <a:lnTo>
                  <a:pt x="1124" y="4"/>
                </a:lnTo>
                <a:lnTo>
                  <a:pt x="1125" y="4"/>
                </a:lnTo>
                <a:lnTo>
                  <a:pt x="1125" y="2"/>
                </a:lnTo>
                <a:lnTo>
                  <a:pt x="1126" y="2"/>
                </a:lnTo>
                <a:lnTo>
                  <a:pt x="1126" y="4"/>
                </a:lnTo>
                <a:lnTo>
                  <a:pt x="1126" y="6"/>
                </a:lnTo>
                <a:lnTo>
                  <a:pt x="1127" y="5"/>
                </a:lnTo>
                <a:lnTo>
                  <a:pt x="1127" y="4"/>
                </a:lnTo>
                <a:lnTo>
                  <a:pt x="1127" y="2"/>
                </a:lnTo>
                <a:lnTo>
                  <a:pt x="1129" y="2"/>
                </a:lnTo>
                <a:lnTo>
                  <a:pt x="1129" y="5"/>
                </a:lnTo>
                <a:lnTo>
                  <a:pt x="1129" y="6"/>
                </a:lnTo>
                <a:lnTo>
                  <a:pt x="1130" y="4"/>
                </a:lnTo>
                <a:lnTo>
                  <a:pt x="1130" y="2"/>
                </a:lnTo>
                <a:lnTo>
                  <a:pt x="1131" y="2"/>
                </a:lnTo>
                <a:lnTo>
                  <a:pt x="1131" y="2"/>
                </a:lnTo>
                <a:lnTo>
                  <a:pt x="1131" y="4"/>
                </a:lnTo>
                <a:lnTo>
                  <a:pt x="1132" y="5"/>
                </a:lnTo>
                <a:lnTo>
                  <a:pt x="1132" y="4"/>
                </a:lnTo>
                <a:lnTo>
                  <a:pt x="1132" y="2"/>
                </a:lnTo>
                <a:lnTo>
                  <a:pt x="1133" y="5"/>
                </a:lnTo>
                <a:lnTo>
                  <a:pt x="1133" y="4"/>
                </a:lnTo>
                <a:lnTo>
                  <a:pt x="1133" y="6"/>
                </a:lnTo>
                <a:lnTo>
                  <a:pt x="1134" y="4"/>
                </a:lnTo>
                <a:lnTo>
                  <a:pt x="1134" y="2"/>
                </a:lnTo>
                <a:lnTo>
                  <a:pt x="1135" y="5"/>
                </a:lnTo>
                <a:lnTo>
                  <a:pt x="1135" y="5"/>
                </a:lnTo>
                <a:lnTo>
                  <a:pt x="1135" y="6"/>
                </a:lnTo>
                <a:lnTo>
                  <a:pt x="1136" y="5"/>
                </a:lnTo>
                <a:lnTo>
                  <a:pt x="1136" y="6"/>
                </a:lnTo>
                <a:lnTo>
                  <a:pt x="1136" y="6"/>
                </a:lnTo>
                <a:lnTo>
                  <a:pt x="1138" y="6"/>
                </a:lnTo>
                <a:lnTo>
                  <a:pt x="1138" y="4"/>
                </a:lnTo>
                <a:lnTo>
                  <a:pt x="1138" y="5"/>
                </a:lnTo>
                <a:lnTo>
                  <a:pt x="1139" y="4"/>
                </a:lnTo>
                <a:lnTo>
                  <a:pt x="1139" y="4"/>
                </a:lnTo>
                <a:lnTo>
                  <a:pt x="1140" y="5"/>
                </a:lnTo>
                <a:lnTo>
                  <a:pt x="1140" y="5"/>
                </a:lnTo>
                <a:lnTo>
                  <a:pt x="1140" y="5"/>
                </a:lnTo>
                <a:lnTo>
                  <a:pt x="1141" y="4"/>
                </a:lnTo>
                <a:lnTo>
                  <a:pt x="1141" y="4"/>
                </a:lnTo>
                <a:lnTo>
                  <a:pt x="1141" y="6"/>
                </a:lnTo>
                <a:lnTo>
                  <a:pt x="1142" y="5"/>
                </a:lnTo>
                <a:lnTo>
                  <a:pt x="1142" y="6"/>
                </a:lnTo>
                <a:lnTo>
                  <a:pt x="1142" y="5"/>
                </a:lnTo>
                <a:lnTo>
                  <a:pt x="1143" y="4"/>
                </a:lnTo>
                <a:lnTo>
                  <a:pt x="1143" y="6"/>
                </a:lnTo>
                <a:lnTo>
                  <a:pt x="1144" y="5"/>
                </a:lnTo>
                <a:lnTo>
                  <a:pt x="1144" y="6"/>
                </a:lnTo>
                <a:lnTo>
                  <a:pt x="1144" y="5"/>
                </a:lnTo>
                <a:lnTo>
                  <a:pt x="1145" y="5"/>
                </a:lnTo>
                <a:lnTo>
                  <a:pt x="1145" y="5"/>
                </a:lnTo>
                <a:lnTo>
                  <a:pt x="1145" y="4"/>
                </a:lnTo>
                <a:lnTo>
                  <a:pt x="1147" y="6"/>
                </a:lnTo>
                <a:lnTo>
                  <a:pt x="1147" y="5"/>
                </a:lnTo>
                <a:lnTo>
                  <a:pt x="1147" y="5"/>
                </a:lnTo>
                <a:lnTo>
                  <a:pt x="1148" y="5"/>
                </a:lnTo>
                <a:lnTo>
                  <a:pt x="1148" y="7"/>
                </a:lnTo>
                <a:lnTo>
                  <a:pt x="1149" y="6"/>
                </a:lnTo>
                <a:lnTo>
                  <a:pt x="1149" y="4"/>
                </a:lnTo>
                <a:lnTo>
                  <a:pt x="1149" y="6"/>
                </a:lnTo>
                <a:lnTo>
                  <a:pt x="1150" y="4"/>
                </a:lnTo>
                <a:lnTo>
                  <a:pt x="1150" y="6"/>
                </a:lnTo>
                <a:lnTo>
                  <a:pt x="1150" y="4"/>
                </a:lnTo>
                <a:lnTo>
                  <a:pt x="1151" y="5"/>
                </a:lnTo>
                <a:lnTo>
                  <a:pt x="1151" y="6"/>
                </a:lnTo>
                <a:lnTo>
                  <a:pt x="1151" y="6"/>
                </a:lnTo>
                <a:lnTo>
                  <a:pt x="1152" y="6"/>
                </a:lnTo>
                <a:lnTo>
                  <a:pt x="1152" y="4"/>
                </a:lnTo>
                <a:lnTo>
                  <a:pt x="1153" y="6"/>
                </a:lnTo>
                <a:lnTo>
                  <a:pt x="1153" y="4"/>
                </a:lnTo>
                <a:lnTo>
                  <a:pt x="1153" y="5"/>
                </a:lnTo>
                <a:lnTo>
                  <a:pt x="1154" y="4"/>
                </a:lnTo>
                <a:lnTo>
                  <a:pt x="1154" y="6"/>
                </a:lnTo>
                <a:lnTo>
                  <a:pt x="1154" y="5"/>
                </a:lnTo>
                <a:lnTo>
                  <a:pt x="1156" y="6"/>
                </a:lnTo>
                <a:lnTo>
                  <a:pt x="1156" y="5"/>
                </a:lnTo>
                <a:lnTo>
                  <a:pt x="1156" y="6"/>
                </a:lnTo>
                <a:lnTo>
                  <a:pt x="1157" y="6"/>
                </a:lnTo>
                <a:lnTo>
                  <a:pt x="1157" y="2"/>
                </a:lnTo>
                <a:lnTo>
                  <a:pt x="1158" y="5"/>
                </a:lnTo>
                <a:lnTo>
                  <a:pt x="1158" y="5"/>
                </a:lnTo>
                <a:lnTo>
                  <a:pt x="1158" y="5"/>
                </a:lnTo>
                <a:lnTo>
                  <a:pt x="1159" y="6"/>
                </a:lnTo>
                <a:lnTo>
                  <a:pt x="1159" y="4"/>
                </a:lnTo>
                <a:lnTo>
                  <a:pt x="1159" y="6"/>
                </a:lnTo>
                <a:lnTo>
                  <a:pt x="1160" y="5"/>
                </a:lnTo>
                <a:lnTo>
                  <a:pt x="1160" y="6"/>
                </a:lnTo>
                <a:lnTo>
                  <a:pt x="1160" y="6"/>
                </a:lnTo>
                <a:lnTo>
                  <a:pt x="1161" y="6"/>
                </a:lnTo>
                <a:lnTo>
                  <a:pt x="1161" y="6"/>
                </a:lnTo>
                <a:lnTo>
                  <a:pt x="1162" y="6"/>
                </a:lnTo>
                <a:lnTo>
                  <a:pt x="1162" y="5"/>
                </a:lnTo>
                <a:lnTo>
                  <a:pt x="1162" y="6"/>
                </a:lnTo>
                <a:lnTo>
                  <a:pt x="1163" y="6"/>
                </a:lnTo>
                <a:lnTo>
                  <a:pt x="1163" y="5"/>
                </a:lnTo>
                <a:lnTo>
                  <a:pt x="1163" y="6"/>
                </a:lnTo>
                <a:lnTo>
                  <a:pt x="1165" y="4"/>
                </a:lnTo>
                <a:lnTo>
                  <a:pt x="1165" y="4"/>
                </a:lnTo>
                <a:lnTo>
                  <a:pt x="1166" y="4"/>
                </a:lnTo>
                <a:lnTo>
                  <a:pt x="1166" y="4"/>
                </a:lnTo>
                <a:lnTo>
                  <a:pt x="1166" y="5"/>
                </a:lnTo>
                <a:lnTo>
                  <a:pt x="1167" y="5"/>
                </a:lnTo>
                <a:lnTo>
                  <a:pt x="1167" y="4"/>
                </a:lnTo>
                <a:lnTo>
                  <a:pt x="1167" y="4"/>
                </a:lnTo>
                <a:lnTo>
                  <a:pt x="1168" y="4"/>
                </a:lnTo>
                <a:lnTo>
                  <a:pt x="1168" y="5"/>
                </a:lnTo>
                <a:lnTo>
                  <a:pt x="1168" y="6"/>
                </a:lnTo>
                <a:lnTo>
                  <a:pt x="1169" y="4"/>
                </a:lnTo>
                <a:lnTo>
                  <a:pt x="1169" y="4"/>
                </a:lnTo>
                <a:lnTo>
                  <a:pt x="1170" y="2"/>
                </a:lnTo>
                <a:lnTo>
                  <a:pt x="1170" y="4"/>
                </a:lnTo>
                <a:lnTo>
                  <a:pt x="1170" y="4"/>
                </a:lnTo>
                <a:lnTo>
                  <a:pt x="1171" y="5"/>
                </a:lnTo>
                <a:lnTo>
                  <a:pt x="1171" y="6"/>
                </a:lnTo>
                <a:lnTo>
                  <a:pt x="1171" y="6"/>
                </a:lnTo>
                <a:lnTo>
                  <a:pt x="1172" y="6"/>
                </a:lnTo>
                <a:lnTo>
                  <a:pt x="1172" y="6"/>
                </a:lnTo>
                <a:lnTo>
                  <a:pt x="1172" y="4"/>
                </a:lnTo>
                <a:lnTo>
                  <a:pt x="1174" y="6"/>
                </a:lnTo>
                <a:lnTo>
                  <a:pt x="1174" y="5"/>
                </a:lnTo>
                <a:lnTo>
                  <a:pt x="1175" y="5"/>
                </a:lnTo>
                <a:lnTo>
                  <a:pt x="1175" y="4"/>
                </a:lnTo>
                <a:lnTo>
                  <a:pt x="1175" y="2"/>
                </a:lnTo>
                <a:lnTo>
                  <a:pt x="1176" y="6"/>
                </a:lnTo>
                <a:lnTo>
                  <a:pt x="1176" y="5"/>
                </a:lnTo>
                <a:lnTo>
                  <a:pt x="1176" y="4"/>
                </a:lnTo>
                <a:lnTo>
                  <a:pt x="1177" y="2"/>
                </a:lnTo>
                <a:lnTo>
                  <a:pt x="1177" y="2"/>
                </a:lnTo>
                <a:lnTo>
                  <a:pt x="1177" y="6"/>
                </a:lnTo>
                <a:lnTo>
                  <a:pt x="1178" y="5"/>
                </a:lnTo>
                <a:lnTo>
                  <a:pt x="1178" y="5"/>
                </a:lnTo>
                <a:lnTo>
                  <a:pt x="1179" y="6"/>
                </a:lnTo>
                <a:lnTo>
                  <a:pt x="1179" y="5"/>
                </a:lnTo>
                <a:lnTo>
                  <a:pt x="1179" y="6"/>
                </a:lnTo>
                <a:lnTo>
                  <a:pt x="1180" y="6"/>
                </a:lnTo>
                <a:lnTo>
                  <a:pt x="1180" y="5"/>
                </a:lnTo>
                <a:lnTo>
                  <a:pt x="1180" y="6"/>
                </a:lnTo>
                <a:lnTo>
                  <a:pt x="1181" y="5"/>
                </a:lnTo>
                <a:lnTo>
                  <a:pt x="1181" y="5"/>
                </a:lnTo>
                <a:lnTo>
                  <a:pt x="1181" y="6"/>
                </a:lnTo>
                <a:lnTo>
                  <a:pt x="1183" y="5"/>
                </a:lnTo>
                <a:lnTo>
                  <a:pt x="1183" y="5"/>
                </a:lnTo>
                <a:lnTo>
                  <a:pt x="1184" y="7"/>
                </a:lnTo>
                <a:lnTo>
                  <a:pt x="1184" y="6"/>
                </a:lnTo>
                <a:lnTo>
                  <a:pt x="1184" y="6"/>
                </a:lnTo>
                <a:lnTo>
                  <a:pt x="1185" y="5"/>
                </a:lnTo>
                <a:lnTo>
                  <a:pt x="1185" y="5"/>
                </a:lnTo>
                <a:lnTo>
                  <a:pt x="1185" y="6"/>
                </a:lnTo>
                <a:lnTo>
                  <a:pt x="1186" y="4"/>
                </a:lnTo>
                <a:lnTo>
                  <a:pt x="1186" y="5"/>
                </a:lnTo>
                <a:lnTo>
                  <a:pt x="1186" y="5"/>
                </a:lnTo>
                <a:lnTo>
                  <a:pt x="1187" y="5"/>
                </a:lnTo>
                <a:lnTo>
                  <a:pt x="1187" y="4"/>
                </a:lnTo>
                <a:lnTo>
                  <a:pt x="1188" y="5"/>
                </a:lnTo>
                <a:lnTo>
                  <a:pt x="1188" y="6"/>
                </a:lnTo>
                <a:lnTo>
                  <a:pt x="1188" y="4"/>
                </a:lnTo>
                <a:lnTo>
                  <a:pt x="1189" y="5"/>
                </a:lnTo>
                <a:lnTo>
                  <a:pt x="1189" y="6"/>
                </a:lnTo>
                <a:lnTo>
                  <a:pt x="1189" y="6"/>
                </a:lnTo>
                <a:lnTo>
                  <a:pt x="1190" y="6"/>
                </a:lnTo>
                <a:lnTo>
                  <a:pt x="1190" y="6"/>
                </a:lnTo>
                <a:lnTo>
                  <a:pt x="1190" y="5"/>
                </a:lnTo>
                <a:lnTo>
                  <a:pt x="1192" y="5"/>
                </a:lnTo>
                <a:lnTo>
                  <a:pt x="1192" y="6"/>
                </a:lnTo>
                <a:lnTo>
                  <a:pt x="1193" y="6"/>
                </a:lnTo>
                <a:lnTo>
                  <a:pt x="1193" y="2"/>
                </a:lnTo>
                <a:lnTo>
                  <a:pt x="1193" y="6"/>
                </a:lnTo>
                <a:lnTo>
                  <a:pt x="1194" y="6"/>
                </a:lnTo>
                <a:lnTo>
                  <a:pt x="1194" y="6"/>
                </a:lnTo>
                <a:lnTo>
                  <a:pt x="1194" y="5"/>
                </a:lnTo>
                <a:lnTo>
                  <a:pt x="1195" y="4"/>
                </a:lnTo>
                <a:lnTo>
                  <a:pt x="1195" y="6"/>
                </a:lnTo>
                <a:lnTo>
                  <a:pt x="1195" y="6"/>
                </a:lnTo>
                <a:lnTo>
                  <a:pt x="1196" y="4"/>
                </a:lnTo>
                <a:lnTo>
                  <a:pt x="1196" y="5"/>
                </a:lnTo>
                <a:lnTo>
                  <a:pt x="1197" y="6"/>
                </a:lnTo>
                <a:lnTo>
                  <a:pt x="1197" y="5"/>
                </a:lnTo>
                <a:lnTo>
                  <a:pt x="1197" y="6"/>
                </a:lnTo>
                <a:lnTo>
                  <a:pt x="1198" y="4"/>
                </a:lnTo>
                <a:lnTo>
                  <a:pt x="1198" y="6"/>
                </a:lnTo>
                <a:lnTo>
                  <a:pt x="1198" y="5"/>
                </a:lnTo>
                <a:lnTo>
                  <a:pt x="1199" y="5"/>
                </a:lnTo>
                <a:lnTo>
                  <a:pt x="1199" y="6"/>
                </a:lnTo>
                <a:lnTo>
                  <a:pt x="1199" y="5"/>
                </a:lnTo>
                <a:lnTo>
                  <a:pt x="1201" y="5"/>
                </a:lnTo>
                <a:lnTo>
                  <a:pt x="1201" y="6"/>
                </a:lnTo>
                <a:lnTo>
                  <a:pt x="1202" y="6"/>
                </a:lnTo>
                <a:lnTo>
                  <a:pt x="1202" y="7"/>
                </a:lnTo>
                <a:lnTo>
                  <a:pt x="1202" y="6"/>
                </a:lnTo>
                <a:lnTo>
                  <a:pt x="1203" y="5"/>
                </a:lnTo>
                <a:lnTo>
                  <a:pt x="1203" y="6"/>
                </a:lnTo>
                <a:lnTo>
                  <a:pt x="1203" y="6"/>
                </a:lnTo>
                <a:lnTo>
                  <a:pt x="1204" y="6"/>
                </a:lnTo>
                <a:lnTo>
                  <a:pt x="1204" y="4"/>
                </a:lnTo>
                <a:lnTo>
                  <a:pt x="1204" y="5"/>
                </a:lnTo>
                <a:lnTo>
                  <a:pt x="1205" y="5"/>
                </a:lnTo>
                <a:lnTo>
                  <a:pt x="1205" y="6"/>
                </a:lnTo>
                <a:lnTo>
                  <a:pt x="1206" y="5"/>
                </a:lnTo>
                <a:lnTo>
                  <a:pt x="1206" y="5"/>
                </a:lnTo>
                <a:lnTo>
                  <a:pt x="1206" y="5"/>
                </a:lnTo>
                <a:lnTo>
                  <a:pt x="1207" y="5"/>
                </a:lnTo>
                <a:lnTo>
                  <a:pt x="1207" y="6"/>
                </a:lnTo>
                <a:lnTo>
                  <a:pt x="1207" y="4"/>
                </a:lnTo>
                <a:lnTo>
                  <a:pt x="1208" y="2"/>
                </a:lnTo>
                <a:lnTo>
                  <a:pt x="1208" y="5"/>
                </a:lnTo>
                <a:lnTo>
                  <a:pt x="1210" y="4"/>
                </a:lnTo>
                <a:lnTo>
                  <a:pt x="1210" y="4"/>
                </a:lnTo>
                <a:lnTo>
                  <a:pt x="1210" y="6"/>
                </a:lnTo>
                <a:lnTo>
                  <a:pt x="1211" y="4"/>
                </a:lnTo>
                <a:lnTo>
                  <a:pt x="1211" y="4"/>
                </a:lnTo>
                <a:lnTo>
                  <a:pt x="1211" y="2"/>
                </a:lnTo>
                <a:lnTo>
                  <a:pt x="1212" y="5"/>
                </a:lnTo>
                <a:lnTo>
                  <a:pt x="1212" y="4"/>
                </a:lnTo>
                <a:lnTo>
                  <a:pt x="1212" y="6"/>
                </a:lnTo>
                <a:lnTo>
                  <a:pt x="1213" y="2"/>
                </a:lnTo>
                <a:lnTo>
                  <a:pt x="1213" y="4"/>
                </a:lnTo>
                <a:lnTo>
                  <a:pt x="1214" y="4"/>
                </a:lnTo>
                <a:lnTo>
                  <a:pt x="1214" y="2"/>
                </a:lnTo>
                <a:lnTo>
                  <a:pt x="1214" y="2"/>
                </a:lnTo>
                <a:lnTo>
                  <a:pt x="1215" y="5"/>
                </a:lnTo>
                <a:lnTo>
                  <a:pt x="1215" y="2"/>
                </a:lnTo>
                <a:lnTo>
                  <a:pt x="1215" y="4"/>
                </a:lnTo>
                <a:lnTo>
                  <a:pt x="1216" y="4"/>
                </a:lnTo>
                <a:lnTo>
                  <a:pt x="1216" y="6"/>
                </a:lnTo>
                <a:lnTo>
                  <a:pt x="1216" y="5"/>
                </a:lnTo>
                <a:lnTo>
                  <a:pt x="1217" y="6"/>
                </a:lnTo>
                <a:lnTo>
                  <a:pt x="1217" y="7"/>
                </a:lnTo>
                <a:lnTo>
                  <a:pt x="1219" y="6"/>
                </a:lnTo>
                <a:lnTo>
                  <a:pt x="1219" y="4"/>
                </a:lnTo>
                <a:lnTo>
                  <a:pt x="1219" y="6"/>
                </a:lnTo>
                <a:lnTo>
                  <a:pt x="1220" y="6"/>
                </a:lnTo>
                <a:lnTo>
                  <a:pt x="1220" y="5"/>
                </a:lnTo>
                <a:lnTo>
                  <a:pt x="1220" y="4"/>
                </a:lnTo>
                <a:lnTo>
                  <a:pt x="1221" y="6"/>
                </a:lnTo>
                <a:lnTo>
                  <a:pt x="1221" y="6"/>
                </a:lnTo>
                <a:lnTo>
                  <a:pt x="1221" y="5"/>
                </a:lnTo>
                <a:lnTo>
                  <a:pt x="1222" y="6"/>
                </a:lnTo>
                <a:lnTo>
                  <a:pt x="1222" y="6"/>
                </a:lnTo>
                <a:lnTo>
                  <a:pt x="1223" y="6"/>
                </a:lnTo>
                <a:lnTo>
                  <a:pt x="1223" y="6"/>
                </a:lnTo>
                <a:lnTo>
                  <a:pt x="1223" y="6"/>
                </a:lnTo>
                <a:lnTo>
                  <a:pt x="1224" y="6"/>
                </a:lnTo>
                <a:lnTo>
                  <a:pt x="1224" y="5"/>
                </a:lnTo>
                <a:lnTo>
                  <a:pt x="1224" y="6"/>
                </a:lnTo>
                <a:lnTo>
                  <a:pt x="1225" y="5"/>
                </a:lnTo>
                <a:lnTo>
                  <a:pt x="1225" y="4"/>
                </a:lnTo>
                <a:lnTo>
                  <a:pt x="1225" y="6"/>
                </a:lnTo>
                <a:lnTo>
                  <a:pt x="1226" y="5"/>
                </a:lnTo>
                <a:lnTo>
                  <a:pt x="1226" y="4"/>
                </a:lnTo>
                <a:lnTo>
                  <a:pt x="1228" y="5"/>
                </a:lnTo>
                <a:lnTo>
                  <a:pt x="1228" y="6"/>
                </a:lnTo>
                <a:lnTo>
                  <a:pt x="1228" y="6"/>
                </a:lnTo>
                <a:lnTo>
                  <a:pt x="1229" y="6"/>
                </a:lnTo>
                <a:lnTo>
                  <a:pt x="1229" y="7"/>
                </a:lnTo>
                <a:lnTo>
                  <a:pt x="1229" y="6"/>
                </a:lnTo>
                <a:lnTo>
                  <a:pt x="1230" y="8"/>
                </a:lnTo>
                <a:lnTo>
                  <a:pt x="1230" y="8"/>
                </a:lnTo>
                <a:lnTo>
                  <a:pt x="1230" y="8"/>
                </a:lnTo>
                <a:lnTo>
                  <a:pt x="1231" y="7"/>
                </a:lnTo>
                <a:lnTo>
                  <a:pt x="1231" y="8"/>
                </a:lnTo>
                <a:lnTo>
                  <a:pt x="1232" y="8"/>
                </a:lnTo>
                <a:lnTo>
                  <a:pt x="1232" y="7"/>
                </a:lnTo>
                <a:lnTo>
                  <a:pt x="1232" y="7"/>
                </a:lnTo>
                <a:lnTo>
                  <a:pt x="1233" y="6"/>
                </a:lnTo>
                <a:lnTo>
                  <a:pt x="1233" y="6"/>
                </a:lnTo>
                <a:lnTo>
                  <a:pt x="1233" y="6"/>
                </a:lnTo>
                <a:lnTo>
                  <a:pt x="1234" y="6"/>
                </a:lnTo>
                <a:lnTo>
                  <a:pt x="1234" y="6"/>
                </a:lnTo>
                <a:lnTo>
                  <a:pt x="1234" y="6"/>
                </a:lnTo>
                <a:lnTo>
                  <a:pt x="1235" y="4"/>
                </a:lnTo>
                <a:lnTo>
                  <a:pt x="1235" y="6"/>
                </a:lnTo>
                <a:lnTo>
                  <a:pt x="1237" y="5"/>
                </a:lnTo>
                <a:lnTo>
                  <a:pt x="1237" y="5"/>
                </a:lnTo>
                <a:lnTo>
                  <a:pt x="1237" y="5"/>
                </a:lnTo>
                <a:lnTo>
                  <a:pt x="1238" y="5"/>
                </a:lnTo>
                <a:lnTo>
                  <a:pt x="1238" y="4"/>
                </a:lnTo>
                <a:lnTo>
                  <a:pt x="1238" y="4"/>
                </a:lnTo>
                <a:lnTo>
                  <a:pt x="1239" y="6"/>
                </a:lnTo>
                <a:lnTo>
                  <a:pt x="1239" y="5"/>
                </a:lnTo>
                <a:lnTo>
                  <a:pt x="1239" y="5"/>
                </a:lnTo>
                <a:lnTo>
                  <a:pt x="1240" y="6"/>
                </a:lnTo>
                <a:lnTo>
                  <a:pt x="1240" y="5"/>
                </a:lnTo>
                <a:lnTo>
                  <a:pt x="1241" y="6"/>
                </a:lnTo>
                <a:lnTo>
                  <a:pt x="1241" y="6"/>
                </a:lnTo>
                <a:lnTo>
                  <a:pt x="1241" y="6"/>
                </a:lnTo>
                <a:lnTo>
                  <a:pt x="1242" y="2"/>
                </a:lnTo>
                <a:lnTo>
                  <a:pt x="1242" y="6"/>
                </a:lnTo>
                <a:lnTo>
                  <a:pt x="1242" y="4"/>
                </a:lnTo>
                <a:lnTo>
                  <a:pt x="1243" y="7"/>
                </a:lnTo>
                <a:lnTo>
                  <a:pt x="1243" y="5"/>
                </a:lnTo>
                <a:lnTo>
                  <a:pt x="1243" y="5"/>
                </a:lnTo>
                <a:lnTo>
                  <a:pt x="1244" y="4"/>
                </a:lnTo>
                <a:lnTo>
                  <a:pt x="1244" y="5"/>
                </a:lnTo>
                <a:lnTo>
                  <a:pt x="1246" y="5"/>
                </a:lnTo>
                <a:lnTo>
                  <a:pt x="1246" y="4"/>
                </a:lnTo>
                <a:lnTo>
                  <a:pt x="1246" y="4"/>
                </a:lnTo>
                <a:lnTo>
                  <a:pt x="1247" y="4"/>
                </a:lnTo>
                <a:lnTo>
                  <a:pt x="1247" y="5"/>
                </a:lnTo>
                <a:lnTo>
                  <a:pt x="1247" y="5"/>
                </a:lnTo>
                <a:lnTo>
                  <a:pt x="1248" y="4"/>
                </a:lnTo>
                <a:lnTo>
                  <a:pt x="1248" y="4"/>
                </a:lnTo>
                <a:lnTo>
                  <a:pt x="1248" y="6"/>
                </a:lnTo>
                <a:lnTo>
                  <a:pt x="1249" y="6"/>
                </a:lnTo>
                <a:lnTo>
                  <a:pt x="1249" y="6"/>
                </a:lnTo>
                <a:lnTo>
                  <a:pt x="1250" y="5"/>
                </a:lnTo>
                <a:lnTo>
                  <a:pt x="1250" y="6"/>
                </a:lnTo>
                <a:lnTo>
                  <a:pt x="1250" y="6"/>
                </a:lnTo>
                <a:lnTo>
                  <a:pt x="1251" y="4"/>
                </a:lnTo>
                <a:lnTo>
                  <a:pt x="1251" y="5"/>
                </a:lnTo>
                <a:lnTo>
                  <a:pt x="1251" y="6"/>
                </a:lnTo>
                <a:lnTo>
                  <a:pt x="1252" y="5"/>
                </a:lnTo>
                <a:lnTo>
                  <a:pt x="1252" y="4"/>
                </a:lnTo>
                <a:lnTo>
                  <a:pt x="1253" y="5"/>
                </a:lnTo>
                <a:lnTo>
                  <a:pt x="1253" y="7"/>
                </a:lnTo>
                <a:lnTo>
                  <a:pt x="1253" y="6"/>
                </a:lnTo>
                <a:lnTo>
                  <a:pt x="1255" y="6"/>
                </a:lnTo>
                <a:lnTo>
                  <a:pt x="1255" y="6"/>
                </a:lnTo>
                <a:lnTo>
                  <a:pt x="1255" y="6"/>
                </a:lnTo>
                <a:lnTo>
                  <a:pt x="1256" y="6"/>
                </a:lnTo>
                <a:lnTo>
                  <a:pt x="1256" y="6"/>
                </a:lnTo>
                <a:lnTo>
                  <a:pt x="1256" y="6"/>
                </a:lnTo>
                <a:lnTo>
                  <a:pt x="1257" y="5"/>
                </a:lnTo>
                <a:lnTo>
                  <a:pt x="1257" y="5"/>
                </a:lnTo>
                <a:lnTo>
                  <a:pt x="1258" y="4"/>
                </a:lnTo>
                <a:lnTo>
                  <a:pt x="1258" y="6"/>
                </a:lnTo>
                <a:lnTo>
                  <a:pt x="1258" y="5"/>
                </a:lnTo>
                <a:lnTo>
                  <a:pt x="1259" y="6"/>
                </a:lnTo>
                <a:lnTo>
                  <a:pt x="1259" y="5"/>
                </a:lnTo>
                <a:lnTo>
                  <a:pt x="1259" y="6"/>
                </a:lnTo>
                <a:lnTo>
                  <a:pt x="1260" y="5"/>
                </a:lnTo>
                <a:lnTo>
                  <a:pt x="1260" y="4"/>
                </a:lnTo>
                <a:lnTo>
                  <a:pt x="1260" y="5"/>
                </a:lnTo>
                <a:lnTo>
                  <a:pt x="1261" y="6"/>
                </a:lnTo>
                <a:lnTo>
                  <a:pt x="1261" y="5"/>
                </a:lnTo>
                <a:lnTo>
                  <a:pt x="1262" y="6"/>
                </a:lnTo>
                <a:lnTo>
                  <a:pt x="1262" y="6"/>
                </a:lnTo>
                <a:lnTo>
                  <a:pt x="1262" y="6"/>
                </a:lnTo>
                <a:lnTo>
                  <a:pt x="1264" y="5"/>
                </a:lnTo>
                <a:lnTo>
                  <a:pt x="1264" y="5"/>
                </a:lnTo>
                <a:lnTo>
                  <a:pt x="1264" y="6"/>
                </a:lnTo>
                <a:lnTo>
                  <a:pt x="1265" y="6"/>
                </a:lnTo>
                <a:lnTo>
                  <a:pt x="1265" y="6"/>
                </a:lnTo>
                <a:lnTo>
                  <a:pt x="1265" y="6"/>
                </a:lnTo>
                <a:lnTo>
                  <a:pt x="1266" y="4"/>
                </a:lnTo>
                <a:lnTo>
                  <a:pt x="1266" y="4"/>
                </a:lnTo>
                <a:lnTo>
                  <a:pt x="1267" y="4"/>
                </a:lnTo>
                <a:lnTo>
                  <a:pt x="1267" y="2"/>
                </a:lnTo>
                <a:lnTo>
                  <a:pt x="1267" y="4"/>
                </a:lnTo>
                <a:lnTo>
                  <a:pt x="1268" y="6"/>
                </a:lnTo>
                <a:lnTo>
                  <a:pt x="1268" y="4"/>
                </a:lnTo>
                <a:lnTo>
                  <a:pt x="1268" y="5"/>
                </a:lnTo>
                <a:lnTo>
                  <a:pt x="1269" y="5"/>
                </a:lnTo>
                <a:lnTo>
                  <a:pt x="1269" y="6"/>
                </a:lnTo>
                <a:lnTo>
                  <a:pt x="1269" y="5"/>
                </a:lnTo>
                <a:lnTo>
                  <a:pt x="1270" y="6"/>
                </a:lnTo>
                <a:lnTo>
                  <a:pt x="1270" y="6"/>
                </a:lnTo>
                <a:lnTo>
                  <a:pt x="1271" y="4"/>
                </a:lnTo>
                <a:lnTo>
                  <a:pt x="1271" y="5"/>
                </a:lnTo>
                <a:lnTo>
                  <a:pt x="1271" y="6"/>
                </a:lnTo>
                <a:lnTo>
                  <a:pt x="1273" y="5"/>
                </a:lnTo>
                <a:lnTo>
                  <a:pt x="1273" y="5"/>
                </a:lnTo>
                <a:lnTo>
                  <a:pt x="1273" y="5"/>
                </a:lnTo>
                <a:lnTo>
                  <a:pt x="1274" y="6"/>
                </a:lnTo>
                <a:lnTo>
                  <a:pt x="1274" y="5"/>
                </a:lnTo>
                <a:lnTo>
                  <a:pt x="1274" y="5"/>
                </a:lnTo>
                <a:lnTo>
                  <a:pt x="1275" y="6"/>
                </a:lnTo>
                <a:lnTo>
                  <a:pt x="1275" y="2"/>
                </a:lnTo>
                <a:lnTo>
                  <a:pt x="1276" y="5"/>
                </a:lnTo>
                <a:lnTo>
                  <a:pt x="1276" y="5"/>
                </a:lnTo>
                <a:lnTo>
                  <a:pt x="1276" y="4"/>
                </a:lnTo>
                <a:lnTo>
                  <a:pt x="1277" y="5"/>
                </a:lnTo>
                <a:lnTo>
                  <a:pt x="1277" y="4"/>
                </a:lnTo>
                <a:lnTo>
                  <a:pt x="1277" y="5"/>
                </a:lnTo>
                <a:lnTo>
                  <a:pt x="1278" y="6"/>
                </a:lnTo>
                <a:lnTo>
                  <a:pt x="1278" y="5"/>
                </a:lnTo>
                <a:lnTo>
                  <a:pt x="1278" y="5"/>
                </a:lnTo>
                <a:lnTo>
                  <a:pt x="1279" y="5"/>
                </a:lnTo>
                <a:lnTo>
                  <a:pt x="1279" y="6"/>
                </a:lnTo>
                <a:lnTo>
                  <a:pt x="1280" y="6"/>
                </a:lnTo>
                <a:lnTo>
                  <a:pt x="1280" y="5"/>
                </a:lnTo>
                <a:lnTo>
                  <a:pt x="1280" y="4"/>
                </a:lnTo>
                <a:lnTo>
                  <a:pt x="1282" y="6"/>
                </a:lnTo>
                <a:lnTo>
                  <a:pt x="1282" y="6"/>
                </a:lnTo>
                <a:lnTo>
                  <a:pt x="1282" y="5"/>
                </a:lnTo>
                <a:lnTo>
                  <a:pt x="1283" y="4"/>
                </a:lnTo>
                <a:lnTo>
                  <a:pt x="1283" y="5"/>
                </a:lnTo>
                <a:lnTo>
                  <a:pt x="1283" y="5"/>
                </a:lnTo>
                <a:lnTo>
                  <a:pt x="1284" y="5"/>
                </a:lnTo>
                <a:lnTo>
                  <a:pt x="1284" y="4"/>
                </a:lnTo>
                <a:lnTo>
                  <a:pt x="1285" y="5"/>
                </a:lnTo>
                <a:lnTo>
                  <a:pt x="1285" y="6"/>
                </a:lnTo>
                <a:lnTo>
                  <a:pt x="1285" y="5"/>
                </a:lnTo>
                <a:lnTo>
                  <a:pt x="1286" y="5"/>
                </a:lnTo>
                <a:lnTo>
                  <a:pt x="1286" y="2"/>
                </a:lnTo>
                <a:lnTo>
                  <a:pt x="1286" y="5"/>
                </a:lnTo>
                <a:lnTo>
                  <a:pt x="1287" y="5"/>
                </a:lnTo>
                <a:lnTo>
                  <a:pt x="1287" y="6"/>
                </a:lnTo>
                <a:lnTo>
                  <a:pt x="1287" y="4"/>
                </a:lnTo>
                <a:lnTo>
                  <a:pt x="1288" y="4"/>
                </a:lnTo>
                <a:lnTo>
                  <a:pt x="1288" y="4"/>
                </a:lnTo>
                <a:lnTo>
                  <a:pt x="1289" y="6"/>
                </a:lnTo>
                <a:lnTo>
                  <a:pt x="1289" y="2"/>
                </a:lnTo>
                <a:lnTo>
                  <a:pt x="1289" y="5"/>
                </a:lnTo>
                <a:lnTo>
                  <a:pt x="1291" y="4"/>
                </a:lnTo>
                <a:lnTo>
                  <a:pt x="1291" y="4"/>
                </a:lnTo>
                <a:lnTo>
                  <a:pt x="1291" y="5"/>
                </a:lnTo>
                <a:lnTo>
                  <a:pt x="1292" y="4"/>
                </a:lnTo>
                <a:lnTo>
                  <a:pt x="1292" y="6"/>
                </a:lnTo>
                <a:lnTo>
                  <a:pt x="1292" y="2"/>
                </a:lnTo>
                <a:lnTo>
                  <a:pt x="1293" y="5"/>
                </a:lnTo>
                <a:lnTo>
                  <a:pt x="1293" y="6"/>
                </a:lnTo>
                <a:lnTo>
                  <a:pt x="1294" y="5"/>
                </a:lnTo>
                <a:lnTo>
                  <a:pt x="1294" y="5"/>
                </a:lnTo>
                <a:lnTo>
                  <a:pt x="1294" y="2"/>
                </a:lnTo>
                <a:lnTo>
                  <a:pt x="1295" y="5"/>
                </a:lnTo>
                <a:lnTo>
                  <a:pt x="1295" y="6"/>
                </a:lnTo>
                <a:lnTo>
                  <a:pt x="1295" y="5"/>
                </a:lnTo>
                <a:lnTo>
                  <a:pt x="1296" y="5"/>
                </a:lnTo>
                <a:lnTo>
                  <a:pt x="1296" y="5"/>
                </a:lnTo>
                <a:lnTo>
                  <a:pt x="1297" y="5"/>
                </a:lnTo>
                <a:lnTo>
                  <a:pt x="1297" y="4"/>
                </a:lnTo>
                <a:lnTo>
                  <a:pt x="1297" y="5"/>
                </a:lnTo>
                <a:lnTo>
                  <a:pt x="1298" y="5"/>
                </a:lnTo>
                <a:lnTo>
                  <a:pt x="1298" y="5"/>
                </a:lnTo>
                <a:lnTo>
                  <a:pt x="1298" y="6"/>
                </a:lnTo>
                <a:lnTo>
                  <a:pt x="1300" y="7"/>
                </a:lnTo>
                <a:lnTo>
                  <a:pt x="1300" y="6"/>
                </a:lnTo>
                <a:lnTo>
                  <a:pt x="1300" y="6"/>
                </a:lnTo>
                <a:lnTo>
                  <a:pt x="1301" y="4"/>
                </a:lnTo>
                <a:lnTo>
                  <a:pt x="1301" y="4"/>
                </a:lnTo>
                <a:lnTo>
                  <a:pt x="1302" y="6"/>
                </a:lnTo>
                <a:lnTo>
                  <a:pt x="1302" y="5"/>
                </a:lnTo>
                <a:lnTo>
                  <a:pt x="1302" y="5"/>
                </a:lnTo>
                <a:lnTo>
                  <a:pt x="1303" y="5"/>
                </a:lnTo>
                <a:lnTo>
                  <a:pt x="1303" y="5"/>
                </a:lnTo>
                <a:lnTo>
                  <a:pt x="1303" y="6"/>
                </a:lnTo>
                <a:lnTo>
                  <a:pt x="1304" y="6"/>
                </a:lnTo>
                <a:lnTo>
                  <a:pt x="1304" y="5"/>
                </a:lnTo>
                <a:lnTo>
                  <a:pt x="1304" y="5"/>
                </a:lnTo>
                <a:lnTo>
                  <a:pt x="1305" y="5"/>
                </a:lnTo>
                <a:lnTo>
                  <a:pt x="1305" y="4"/>
                </a:lnTo>
                <a:lnTo>
                  <a:pt x="1306" y="4"/>
                </a:lnTo>
                <a:lnTo>
                  <a:pt x="1306" y="4"/>
                </a:lnTo>
                <a:lnTo>
                  <a:pt x="1306" y="6"/>
                </a:lnTo>
                <a:lnTo>
                  <a:pt x="1307" y="4"/>
                </a:lnTo>
                <a:lnTo>
                  <a:pt x="1307" y="5"/>
                </a:lnTo>
                <a:lnTo>
                  <a:pt x="1307" y="5"/>
                </a:lnTo>
                <a:lnTo>
                  <a:pt x="1309" y="4"/>
                </a:lnTo>
                <a:lnTo>
                  <a:pt x="1309" y="6"/>
                </a:lnTo>
                <a:lnTo>
                  <a:pt x="1309" y="4"/>
                </a:lnTo>
                <a:lnTo>
                  <a:pt x="1310" y="2"/>
                </a:lnTo>
                <a:lnTo>
                  <a:pt x="1310" y="5"/>
                </a:lnTo>
                <a:lnTo>
                  <a:pt x="1311" y="5"/>
                </a:lnTo>
                <a:lnTo>
                  <a:pt x="1311" y="5"/>
                </a:lnTo>
                <a:lnTo>
                  <a:pt x="1311" y="6"/>
                </a:lnTo>
                <a:lnTo>
                  <a:pt x="1312" y="6"/>
                </a:lnTo>
                <a:lnTo>
                  <a:pt x="1312" y="6"/>
                </a:lnTo>
                <a:lnTo>
                  <a:pt x="1312" y="4"/>
                </a:lnTo>
                <a:lnTo>
                  <a:pt x="1313" y="6"/>
                </a:lnTo>
                <a:lnTo>
                  <a:pt x="1313" y="4"/>
                </a:lnTo>
                <a:lnTo>
                  <a:pt x="1313" y="5"/>
                </a:lnTo>
                <a:lnTo>
                  <a:pt x="1314" y="5"/>
                </a:lnTo>
                <a:lnTo>
                  <a:pt x="1314" y="4"/>
                </a:lnTo>
                <a:lnTo>
                  <a:pt x="1315" y="5"/>
                </a:lnTo>
                <a:lnTo>
                  <a:pt x="1315" y="4"/>
                </a:lnTo>
                <a:lnTo>
                  <a:pt x="1315" y="6"/>
                </a:lnTo>
                <a:lnTo>
                  <a:pt x="1316" y="5"/>
                </a:lnTo>
                <a:lnTo>
                  <a:pt x="1316" y="4"/>
                </a:lnTo>
                <a:lnTo>
                  <a:pt x="1316" y="5"/>
                </a:lnTo>
                <a:lnTo>
                  <a:pt x="1318" y="5"/>
                </a:lnTo>
                <a:lnTo>
                  <a:pt x="1318" y="5"/>
                </a:lnTo>
                <a:lnTo>
                  <a:pt x="1318" y="5"/>
                </a:lnTo>
                <a:lnTo>
                  <a:pt x="1319" y="4"/>
                </a:lnTo>
                <a:lnTo>
                  <a:pt x="1319" y="5"/>
                </a:lnTo>
                <a:lnTo>
                  <a:pt x="1320" y="5"/>
                </a:lnTo>
                <a:lnTo>
                  <a:pt x="1320" y="5"/>
                </a:lnTo>
                <a:lnTo>
                  <a:pt x="1320" y="6"/>
                </a:lnTo>
                <a:lnTo>
                  <a:pt x="1321" y="5"/>
                </a:lnTo>
                <a:lnTo>
                  <a:pt x="1321" y="4"/>
                </a:lnTo>
                <a:lnTo>
                  <a:pt x="1321" y="5"/>
                </a:lnTo>
                <a:lnTo>
                  <a:pt x="1322" y="2"/>
                </a:lnTo>
                <a:lnTo>
                  <a:pt x="1322" y="5"/>
                </a:lnTo>
                <a:lnTo>
                  <a:pt x="1322" y="5"/>
                </a:lnTo>
                <a:lnTo>
                  <a:pt x="1323" y="5"/>
                </a:lnTo>
                <a:lnTo>
                  <a:pt x="1323" y="4"/>
                </a:lnTo>
                <a:lnTo>
                  <a:pt x="1324" y="5"/>
                </a:lnTo>
                <a:lnTo>
                  <a:pt x="1324" y="4"/>
                </a:lnTo>
                <a:lnTo>
                  <a:pt x="1324" y="4"/>
                </a:lnTo>
                <a:lnTo>
                  <a:pt x="1325" y="4"/>
                </a:lnTo>
                <a:lnTo>
                  <a:pt x="1325" y="5"/>
                </a:lnTo>
                <a:lnTo>
                  <a:pt x="1325" y="5"/>
                </a:lnTo>
                <a:lnTo>
                  <a:pt x="1327" y="4"/>
                </a:lnTo>
                <a:lnTo>
                  <a:pt x="1327" y="4"/>
                </a:lnTo>
                <a:lnTo>
                  <a:pt x="1327" y="6"/>
                </a:lnTo>
                <a:lnTo>
                  <a:pt x="1328" y="4"/>
                </a:lnTo>
                <a:lnTo>
                  <a:pt x="1328" y="5"/>
                </a:lnTo>
                <a:lnTo>
                  <a:pt x="1329" y="4"/>
                </a:lnTo>
                <a:lnTo>
                  <a:pt x="1329" y="4"/>
                </a:lnTo>
                <a:lnTo>
                  <a:pt x="1329" y="5"/>
                </a:lnTo>
                <a:lnTo>
                  <a:pt x="1330" y="2"/>
                </a:lnTo>
                <a:lnTo>
                  <a:pt x="1330" y="5"/>
                </a:lnTo>
                <a:lnTo>
                  <a:pt x="1330" y="5"/>
                </a:lnTo>
                <a:lnTo>
                  <a:pt x="1331" y="5"/>
                </a:lnTo>
                <a:lnTo>
                  <a:pt x="1331" y="5"/>
                </a:lnTo>
                <a:lnTo>
                  <a:pt x="1331" y="5"/>
                </a:lnTo>
                <a:lnTo>
                  <a:pt x="1332" y="6"/>
                </a:lnTo>
                <a:lnTo>
                  <a:pt x="1332" y="4"/>
                </a:lnTo>
                <a:lnTo>
                  <a:pt x="1333" y="4"/>
                </a:lnTo>
                <a:lnTo>
                  <a:pt x="1333" y="2"/>
                </a:lnTo>
                <a:lnTo>
                  <a:pt x="1333" y="5"/>
                </a:lnTo>
                <a:lnTo>
                  <a:pt x="1334" y="4"/>
                </a:lnTo>
                <a:lnTo>
                  <a:pt x="1334" y="6"/>
                </a:lnTo>
                <a:lnTo>
                  <a:pt x="1334" y="6"/>
                </a:lnTo>
                <a:lnTo>
                  <a:pt x="1336" y="7"/>
                </a:lnTo>
                <a:lnTo>
                  <a:pt x="1336" y="4"/>
                </a:lnTo>
                <a:lnTo>
                  <a:pt x="1336" y="6"/>
                </a:lnTo>
                <a:lnTo>
                  <a:pt x="1337" y="4"/>
                </a:lnTo>
                <a:lnTo>
                  <a:pt x="1337" y="6"/>
                </a:lnTo>
                <a:lnTo>
                  <a:pt x="1338" y="6"/>
                </a:lnTo>
                <a:lnTo>
                  <a:pt x="1338" y="6"/>
                </a:lnTo>
                <a:lnTo>
                  <a:pt x="1338" y="6"/>
                </a:lnTo>
                <a:lnTo>
                  <a:pt x="1339" y="6"/>
                </a:lnTo>
                <a:lnTo>
                  <a:pt x="1339" y="4"/>
                </a:lnTo>
                <a:lnTo>
                  <a:pt x="1339" y="4"/>
                </a:lnTo>
                <a:lnTo>
                  <a:pt x="1340" y="5"/>
                </a:lnTo>
                <a:lnTo>
                  <a:pt x="1340" y="5"/>
                </a:lnTo>
                <a:lnTo>
                  <a:pt x="1341" y="5"/>
                </a:lnTo>
                <a:lnTo>
                  <a:pt x="1341" y="5"/>
                </a:lnTo>
                <a:lnTo>
                  <a:pt x="1341" y="5"/>
                </a:lnTo>
                <a:lnTo>
                  <a:pt x="1342" y="4"/>
                </a:lnTo>
                <a:lnTo>
                  <a:pt x="1342" y="5"/>
                </a:lnTo>
                <a:lnTo>
                  <a:pt x="1342" y="6"/>
                </a:lnTo>
                <a:lnTo>
                  <a:pt x="1343" y="6"/>
                </a:lnTo>
                <a:lnTo>
                  <a:pt x="1343" y="5"/>
                </a:lnTo>
                <a:lnTo>
                  <a:pt x="1343" y="6"/>
                </a:lnTo>
                <a:lnTo>
                  <a:pt x="1345" y="2"/>
                </a:lnTo>
                <a:lnTo>
                  <a:pt x="1345" y="5"/>
                </a:lnTo>
                <a:lnTo>
                  <a:pt x="1346" y="2"/>
                </a:lnTo>
                <a:lnTo>
                  <a:pt x="1346" y="4"/>
                </a:lnTo>
                <a:lnTo>
                  <a:pt x="1346" y="6"/>
                </a:lnTo>
                <a:lnTo>
                  <a:pt x="1347" y="6"/>
                </a:lnTo>
                <a:lnTo>
                  <a:pt x="1347" y="4"/>
                </a:lnTo>
                <a:lnTo>
                  <a:pt x="1347" y="4"/>
                </a:lnTo>
                <a:lnTo>
                  <a:pt x="1348" y="4"/>
                </a:lnTo>
                <a:lnTo>
                  <a:pt x="1348" y="5"/>
                </a:lnTo>
                <a:lnTo>
                  <a:pt x="1348" y="6"/>
                </a:lnTo>
                <a:lnTo>
                  <a:pt x="1349" y="4"/>
                </a:lnTo>
                <a:lnTo>
                  <a:pt x="1349" y="6"/>
                </a:lnTo>
                <a:lnTo>
                  <a:pt x="1350" y="5"/>
                </a:lnTo>
                <a:lnTo>
                  <a:pt x="1350" y="4"/>
                </a:lnTo>
                <a:lnTo>
                  <a:pt x="1350" y="5"/>
                </a:lnTo>
                <a:lnTo>
                  <a:pt x="1351" y="4"/>
                </a:lnTo>
                <a:lnTo>
                  <a:pt x="1351" y="5"/>
                </a:lnTo>
                <a:lnTo>
                  <a:pt x="1351" y="5"/>
                </a:lnTo>
                <a:lnTo>
                  <a:pt x="1352" y="6"/>
                </a:lnTo>
                <a:lnTo>
                  <a:pt x="1352" y="2"/>
                </a:lnTo>
                <a:lnTo>
                  <a:pt x="1352" y="5"/>
                </a:lnTo>
                <a:lnTo>
                  <a:pt x="1354" y="5"/>
                </a:lnTo>
                <a:lnTo>
                  <a:pt x="1354" y="5"/>
                </a:lnTo>
                <a:lnTo>
                  <a:pt x="1355" y="5"/>
                </a:lnTo>
                <a:lnTo>
                  <a:pt x="1355" y="5"/>
                </a:lnTo>
                <a:lnTo>
                  <a:pt x="1355" y="4"/>
                </a:lnTo>
                <a:lnTo>
                  <a:pt x="1356" y="5"/>
                </a:lnTo>
                <a:lnTo>
                  <a:pt x="1356" y="5"/>
                </a:lnTo>
                <a:lnTo>
                  <a:pt x="1356" y="6"/>
                </a:lnTo>
                <a:lnTo>
                  <a:pt x="1357" y="4"/>
                </a:lnTo>
                <a:lnTo>
                  <a:pt x="1357" y="4"/>
                </a:lnTo>
                <a:lnTo>
                  <a:pt x="1357" y="5"/>
                </a:lnTo>
                <a:lnTo>
                  <a:pt x="1358" y="6"/>
                </a:lnTo>
                <a:lnTo>
                  <a:pt x="1358" y="6"/>
                </a:lnTo>
                <a:lnTo>
                  <a:pt x="1359" y="6"/>
                </a:lnTo>
                <a:lnTo>
                  <a:pt x="1359" y="5"/>
                </a:lnTo>
                <a:lnTo>
                  <a:pt x="1359" y="6"/>
                </a:lnTo>
                <a:lnTo>
                  <a:pt x="1360" y="2"/>
                </a:lnTo>
                <a:lnTo>
                  <a:pt x="1360" y="4"/>
                </a:lnTo>
                <a:lnTo>
                  <a:pt x="1360" y="6"/>
                </a:lnTo>
                <a:lnTo>
                  <a:pt x="1361" y="5"/>
                </a:lnTo>
                <a:lnTo>
                  <a:pt x="1361" y="4"/>
                </a:lnTo>
                <a:lnTo>
                  <a:pt x="1361" y="6"/>
                </a:lnTo>
                <a:lnTo>
                  <a:pt x="1363" y="4"/>
                </a:lnTo>
                <a:lnTo>
                  <a:pt x="1363" y="6"/>
                </a:lnTo>
                <a:lnTo>
                  <a:pt x="1364" y="6"/>
                </a:lnTo>
                <a:lnTo>
                  <a:pt x="1364" y="5"/>
                </a:lnTo>
                <a:lnTo>
                  <a:pt x="1364" y="2"/>
                </a:lnTo>
                <a:lnTo>
                  <a:pt x="1365" y="2"/>
                </a:lnTo>
                <a:lnTo>
                  <a:pt x="1365" y="5"/>
                </a:lnTo>
                <a:lnTo>
                  <a:pt x="1365" y="4"/>
                </a:lnTo>
                <a:lnTo>
                  <a:pt x="1366" y="4"/>
                </a:lnTo>
                <a:lnTo>
                  <a:pt x="1366" y="4"/>
                </a:lnTo>
                <a:lnTo>
                  <a:pt x="1366" y="4"/>
                </a:lnTo>
                <a:lnTo>
                  <a:pt x="1367" y="4"/>
                </a:lnTo>
                <a:lnTo>
                  <a:pt x="1367" y="4"/>
                </a:lnTo>
                <a:lnTo>
                  <a:pt x="1368" y="4"/>
                </a:lnTo>
                <a:lnTo>
                  <a:pt x="1368" y="4"/>
                </a:lnTo>
                <a:lnTo>
                  <a:pt x="1368" y="4"/>
                </a:lnTo>
                <a:lnTo>
                  <a:pt x="1369" y="6"/>
                </a:lnTo>
                <a:lnTo>
                  <a:pt x="1369" y="6"/>
                </a:lnTo>
                <a:lnTo>
                  <a:pt x="1369" y="6"/>
                </a:lnTo>
                <a:lnTo>
                  <a:pt x="1370" y="5"/>
                </a:lnTo>
                <a:lnTo>
                  <a:pt x="1370" y="4"/>
                </a:lnTo>
                <a:lnTo>
                  <a:pt x="1370" y="5"/>
                </a:lnTo>
                <a:lnTo>
                  <a:pt x="1372" y="6"/>
                </a:lnTo>
                <a:lnTo>
                  <a:pt x="1372" y="6"/>
                </a:lnTo>
                <a:lnTo>
                  <a:pt x="1373" y="6"/>
                </a:lnTo>
                <a:lnTo>
                  <a:pt x="1373" y="4"/>
                </a:lnTo>
                <a:lnTo>
                  <a:pt x="1373" y="5"/>
                </a:lnTo>
                <a:lnTo>
                  <a:pt x="1374" y="6"/>
                </a:lnTo>
                <a:lnTo>
                  <a:pt x="1374" y="5"/>
                </a:lnTo>
                <a:lnTo>
                  <a:pt x="1374" y="6"/>
                </a:lnTo>
                <a:lnTo>
                  <a:pt x="1375" y="6"/>
                </a:lnTo>
                <a:lnTo>
                  <a:pt x="1375" y="2"/>
                </a:lnTo>
                <a:lnTo>
                  <a:pt x="1375" y="5"/>
                </a:lnTo>
                <a:lnTo>
                  <a:pt x="1376" y="4"/>
                </a:lnTo>
                <a:lnTo>
                  <a:pt x="1376" y="4"/>
                </a:lnTo>
                <a:lnTo>
                  <a:pt x="1377" y="4"/>
                </a:lnTo>
                <a:lnTo>
                  <a:pt x="1377" y="4"/>
                </a:lnTo>
                <a:lnTo>
                  <a:pt x="1377" y="4"/>
                </a:lnTo>
                <a:lnTo>
                  <a:pt x="1378" y="5"/>
                </a:lnTo>
                <a:lnTo>
                  <a:pt x="1378" y="5"/>
                </a:lnTo>
                <a:lnTo>
                  <a:pt x="1378" y="4"/>
                </a:lnTo>
                <a:lnTo>
                  <a:pt x="1379" y="5"/>
                </a:lnTo>
                <a:lnTo>
                  <a:pt x="1379" y="4"/>
                </a:lnTo>
                <a:lnTo>
                  <a:pt x="1381" y="5"/>
                </a:lnTo>
                <a:lnTo>
                  <a:pt x="1381" y="4"/>
                </a:lnTo>
                <a:lnTo>
                  <a:pt x="1381" y="5"/>
                </a:lnTo>
                <a:lnTo>
                  <a:pt x="1382" y="5"/>
                </a:lnTo>
                <a:lnTo>
                  <a:pt x="1382" y="6"/>
                </a:lnTo>
                <a:lnTo>
                  <a:pt x="1382" y="6"/>
                </a:lnTo>
                <a:lnTo>
                  <a:pt x="1383" y="6"/>
                </a:lnTo>
                <a:lnTo>
                  <a:pt x="1383" y="4"/>
                </a:lnTo>
                <a:lnTo>
                  <a:pt x="1383" y="5"/>
                </a:lnTo>
                <a:lnTo>
                  <a:pt x="1384" y="5"/>
                </a:lnTo>
                <a:lnTo>
                  <a:pt x="1384" y="4"/>
                </a:lnTo>
                <a:lnTo>
                  <a:pt x="1385" y="5"/>
                </a:lnTo>
                <a:lnTo>
                  <a:pt x="1385" y="5"/>
                </a:lnTo>
                <a:lnTo>
                  <a:pt x="1385" y="6"/>
                </a:lnTo>
                <a:lnTo>
                  <a:pt x="1386" y="6"/>
                </a:lnTo>
                <a:lnTo>
                  <a:pt x="1386" y="5"/>
                </a:lnTo>
                <a:lnTo>
                  <a:pt x="1386" y="6"/>
                </a:lnTo>
                <a:lnTo>
                  <a:pt x="1387" y="5"/>
                </a:lnTo>
                <a:lnTo>
                  <a:pt x="1387" y="4"/>
                </a:lnTo>
                <a:lnTo>
                  <a:pt x="1387" y="5"/>
                </a:lnTo>
                <a:lnTo>
                  <a:pt x="1388" y="6"/>
                </a:lnTo>
                <a:lnTo>
                  <a:pt x="1388" y="4"/>
                </a:lnTo>
                <a:lnTo>
                  <a:pt x="1390" y="4"/>
                </a:lnTo>
                <a:lnTo>
                  <a:pt x="1390" y="4"/>
                </a:lnTo>
                <a:lnTo>
                  <a:pt x="1390" y="4"/>
                </a:lnTo>
                <a:lnTo>
                  <a:pt x="1391" y="2"/>
                </a:lnTo>
                <a:lnTo>
                  <a:pt x="1391" y="6"/>
                </a:lnTo>
                <a:lnTo>
                  <a:pt x="1391" y="4"/>
                </a:lnTo>
                <a:lnTo>
                  <a:pt x="1392" y="5"/>
                </a:lnTo>
                <a:lnTo>
                  <a:pt x="1392" y="4"/>
                </a:lnTo>
                <a:lnTo>
                  <a:pt x="1392" y="4"/>
                </a:lnTo>
                <a:lnTo>
                  <a:pt x="1393" y="6"/>
                </a:lnTo>
                <a:lnTo>
                  <a:pt x="1393" y="6"/>
                </a:lnTo>
                <a:lnTo>
                  <a:pt x="1394" y="5"/>
                </a:lnTo>
                <a:lnTo>
                  <a:pt x="1394" y="5"/>
                </a:lnTo>
                <a:lnTo>
                  <a:pt x="1394" y="5"/>
                </a:lnTo>
                <a:lnTo>
                  <a:pt x="1395" y="2"/>
                </a:lnTo>
                <a:lnTo>
                  <a:pt x="1395" y="5"/>
                </a:lnTo>
                <a:lnTo>
                  <a:pt x="1395" y="6"/>
                </a:lnTo>
                <a:lnTo>
                  <a:pt x="1396" y="5"/>
                </a:lnTo>
                <a:lnTo>
                  <a:pt x="1396" y="5"/>
                </a:lnTo>
                <a:lnTo>
                  <a:pt x="1396" y="4"/>
                </a:lnTo>
                <a:lnTo>
                  <a:pt x="1397" y="5"/>
                </a:lnTo>
                <a:lnTo>
                  <a:pt x="1397" y="4"/>
                </a:lnTo>
                <a:lnTo>
                  <a:pt x="1398" y="5"/>
                </a:lnTo>
                <a:lnTo>
                  <a:pt x="1398" y="5"/>
                </a:lnTo>
                <a:lnTo>
                  <a:pt x="1398" y="4"/>
                </a:lnTo>
                <a:lnTo>
                  <a:pt x="1400" y="5"/>
                </a:lnTo>
                <a:lnTo>
                  <a:pt x="1400" y="6"/>
                </a:lnTo>
                <a:lnTo>
                  <a:pt x="1400" y="5"/>
                </a:lnTo>
                <a:lnTo>
                  <a:pt x="1401" y="2"/>
                </a:lnTo>
                <a:lnTo>
                  <a:pt x="1401" y="5"/>
                </a:lnTo>
                <a:lnTo>
                  <a:pt x="1401" y="6"/>
                </a:lnTo>
                <a:lnTo>
                  <a:pt x="1402" y="4"/>
                </a:lnTo>
                <a:lnTo>
                  <a:pt x="1402" y="6"/>
                </a:lnTo>
                <a:lnTo>
                  <a:pt x="1403" y="5"/>
                </a:lnTo>
                <a:lnTo>
                  <a:pt x="1403" y="5"/>
                </a:lnTo>
                <a:lnTo>
                  <a:pt x="1403" y="5"/>
                </a:lnTo>
                <a:lnTo>
                  <a:pt x="1404" y="4"/>
                </a:lnTo>
                <a:lnTo>
                  <a:pt x="1404" y="5"/>
                </a:lnTo>
                <a:lnTo>
                  <a:pt x="1404" y="5"/>
                </a:lnTo>
                <a:lnTo>
                  <a:pt x="1405" y="5"/>
                </a:lnTo>
                <a:lnTo>
                  <a:pt x="1405" y="5"/>
                </a:lnTo>
                <a:lnTo>
                  <a:pt x="1405" y="5"/>
                </a:lnTo>
                <a:lnTo>
                  <a:pt x="1406" y="5"/>
                </a:lnTo>
                <a:lnTo>
                  <a:pt x="1406" y="5"/>
                </a:lnTo>
                <a:lnTo>
                  <a:pt x="1407" y="6"/>
                </a:lnTo>
                <a:lnTo>
                  <a:pt x="1407" y="6"/>
                </a:lnTo>
                <a:lnTo>
                  <a:pt x="1407" y="6"/>
                </a:lnTo>
                <a:lnTo>
                  <a:pt x="1409" y="2"/>
                </a:lnTo>
                <a:lnTo>
                  <a:pt x="1409" y="5"/>
                </a:lnTo>
                <a:lnTo>
                  <a:pt x="1409" y="6"/>
                </a:lnTo>
                <a:lnTo>
                  <a:pt x="1410" y="5"/>
                </a:lnTo>
                <a:lnTo>
                  <a:pt x="1410" y="5"/>
                </a:lnTo>
                <a:lnTo>
                  <a:pt x="1410" y="4"/>
                </a:lnTo>
                <a:lnTo>
                  <a:pt x="1411" y="4"/>
                </a:lnTo>
                <a:lnTo>
                  <a:pt x="1411" y="4"/>
                </a:lnTo>
                <a:lnTo>
                  <a:pt x="1412" y="6"/>
                </a:lnTo>
                <a:lnTo>
                  <a:pt x="1412" y="4"/>
                </a:lnTo>
                <a:lnTo>
                  <a:pt x="1412" y="2"/>
                </a:lnTo>
                <a:lnTo>
                  <a:pt x="1413" y="6"/>
                </a:lnTo>
                <a:lnTo>
                  <a:pt x="1413" y="2"/>
                </a:lnTo>
                <a:lnTo>
                  <a:pt x="1413" y="6"/>
                </a:lnTo>
                <a:lnTo>
                  <a:pt x="1414" y="2"/>
                </a:lnTo>
                <a:lnTo>
                  <a:pt x="1414" y="5"/>
                </a:lnTo>
                <a:lnTo>
                  <a:pt x="1414" y="5"/>
                </a:lnTo>
                <a:lnTo>
                  <a:pt x="1415" y="5"/>
                </a:lnTo>
                <a:lnTo>
                  <a:pt x="1415" y="5"/>
                </a:lnTo>
                <a:lnTo>
                  <a:pt x="1416" y="6"/>
                </a:lnTo>
                <a:lnTo>
                  <a:pt x="1416" y="4"/>
                </a:lnTo>
                <a:lnTo>
                  <a:pt x="1416" y="6"/>
                </a:lnTo>
                <a:lnTo>
                  <a:pt x="1418" y="6"/>
                </a:lnTo>
                <a:lnTo>
                  <a:pt x="1418" y="6"/>
                </a:lnTo>
                <a:lnTo>
                  <a:pt x="1418" y="5"/>
                </a:lnTo>
                <a:lnTo>
                  <a:pt x="1419" y="6"/>
                </a:lnTo>
                <a:lnTo>
                  <a:pt x="1419" y="4"/>
                </a:lnTo>
                <a:lnTo>
                  <a:pt x="1419" y="5"/>
                </a:lnTo>
                <a:lnTo>
                  <a:pt x="1420" y="5"/>
                </a:lnTo>
                <a:lnTo>
                  <a:pt x="1420" y="5"/>
                </a:lnTo>
                <a:lnTo>
                  <a:pt x="1421" y="4"/>
                </a:lnTo>
                <a:lnTo>
                  <a:pt x="1421" y="4"/>
                </a:lnTo>
                <a:lnTo>
                  <a:pt x="1421" y="2"/>
                </a:lnTo>
                <a:lnTo>
                  <a:pt x="1422" y="2"/>
                </a:lnTo>
                <a:lnTo>
                  <a:pt x="1422" y="2"/>
                </a:lnTo>
                <a:lnTo>
                  <a:pt x="1422" y="4"/>
                </a:lnTo>
                <a:lnTo>
                  <a:pt x="1423" y="6"/>
                </a:lnTo>
                <a:lnTo>
                  <a:pt x="1423" y="2"/>
                </a:lnTo>
                <a:lnTo>
                  <a:pt x="1424" y="4"/>
                </a:lnTo>
                <a:lnTo>
                  <a:pt x="1424" y="6"/>
                </a:lnTo>
                <a:lnTo>
                  <a:pt x="1424" y="6"/>
                </a:lnTo>
                <a:lnTo>
                  <a:pt x="1425" y="5"/>
                </a:lnTo>
                <a:lnTo>
                  <a:pt x="1425" y="4"/>
                </a:lnTo>
                <a:lnTo>
                  <a:pt x="1425" y="6"/>
                </a:lnTo>
                <a:lnTo>
                  <a:pt x="1427" y="5"/>
                </a:lnTo>
                <a:lnTo>
                  <a:pt x="1427" y="4"/>
                </a:lnTo>
                <a:lnTo>
                  <a:pt x="1427" y="6"/>
                </a:lnTo>
                <a:lnTo>
                  <a:pt x="1428" y="5"/>
                </a:lnTo>
                <a:lnTo>
                  <a:pt x="1428" y="6"/>
                </a:lnTo>
                <a:lnTo>
                  <a:pt x="1429" y="6"/>
                </a:lnTo>
                <a:lnTo>
                  <a:pt x="1429" y="6"/>
                </a:lnTo>
                <a:lnTo>
                  <a:pt x="1429" y="5"/>
                </a:lnTo>
                <a:lnTo>
                  <a:pt x="1430" y="5"/>
                </a:lnTo>
                <a:lnTo>
                  <a:pt x="1430" y="6"/>
                </a:lnTo>
                <a:lnTo>
                  <a:pt x="1430" y="6"/>
                </a:lnTo>
                <a:lnTo>
                  <a:pt x="1431" y="5"/>
                </a:lnTo>
                <a:lnTo>
                  <a:pt x="1431" y="6"/>
                </a:lnTo>
                <a:lnTo>
                  <a:pt x="1431" y="5"/>
                </a:lnTo>
                <a:lnTo>
                  <a:pt x="1432" y="4"/>
                </a:lnTo>
                <a:lnTo>
                  <a:pt x="1432" y="6"/>
                </a:lnTo>
                <a:lnTo>
                  <a:pt x="1433" y="6"/>
                </a:lnTo>
                <a:lnTo>
                  <a:pt x="1433" y="2"/>
                </a:lnTo>
                <a:lnTo>
                  <a:pt x="1433" y="4"/>
                </a:lnTo>
                <a:lnTo>
                  <a:pt x="1434" y="6"/>
                </a:lnTo>
                <a:lnTo>
                  <a:pt x="1434" y="4"/>
                </a:lnTo>
                <a:lnTo>
                  <a:pt x="1434" y="5"/>
                </a:lnTo>
                <a:lnTo>
                  <a:pt x="1436" y="5"/>
                </a:lnTo>
                <a:lnTo>
                  <a:pt x="1436" y="5"/>
                </a:lnTo>
                <a:lnTo>
                  <a:pt x="1436" y="6"/>
                </a:lnTo>
                <a:lnTo>
                  <a:pt x="1437" y="4"/>
                </a:lnTo>
                <a:lnTo>
                  <a:pt x="1437" y="5"/>
                </a:lnTo>
                <a:lnTo>
                  <a:pt x="1438" y="4"/>
                </a:lnTo>
                <a:lnTo>
                  <a:pt x="1438" y="6"/>
                </a:lnTo>
                <a:lnTo>
                  <a:pt x="1438" y="6"/>
                </a:lnTo>
                <a:lnTo>
                  <a:pt x="1439" y="4"/>
                </a:lnTo>
                <a:lnTo>
                  <a:pt x="1439" y="4"/>
                </a:lnTo>
                <a:lnTo>
                  <a:pt x="1439" y="4"/>
                </a:lnTo>
                <a:lnTo>
                  <a:pt x="1440" y="5"/>
                </a:lnTo>
                <a:lnTo>
                  <a:pt x="1440" y="5"/>
                </a:lnTo>
                <a:lnTo>
                  <a:pt x="1440" y="5"/>
                </a:lnTo>
                <a:lnTo>
                  <a:pt x="1441" y="5"/>
                </a:lnTo>
                <a:lnTo>
                  <a:pt x="1441" y="6"/>
                </a:lnTo>
                <a:lnTo>
                  <a:pt x="1442" y="5"/>
                </a:lnTo>
                <a:lnTo>
                  <a:pt x="1442" y="4"/>
                </a:lnTo>
                <a:lnTo>
                  <a:pt x="1442" y="5"/>
                </a:lnTo>
                <a:lnTo>
                  <a:pt x="1443" y="5"/>
                </a:lnTo>
                <a:lnTo>
                  <a:pt x="1443" y="2"/>
                </a:lnTo>
                <a:lnTo>
                  <a:pt x="1443" y="5"/>
                </a:lnTo>
                <a:lnTo>
                  <a:pt x="1445" y="4"/>
                </a:lnTo>
                <a:lnTo>
                  <a:pt x="1445" y="4"/>
                </a:lnTo>
                <a:lnTo>
                  <a:pt x="1445" y="5"/>
                </a:lnTo>
                <a:lnTo>
                  <a:pt x="1446" y="5"/>
                </a:lnTo>
                <a:lnTo>
                  <a:pt x="1446" y="5"/>
                </a:lnTo>
                <a:lnTo>
                  <a:pt x="1447" y="6"/>
                </a:lnTo>
                <a:lnTo>
                  <a:pt x="1447" y="5"/>
                </a:lnTo>
                <a:lnTo>
                  <a:pt x="1447" y="6"/>
                </a:lnTo>
                <a:lnTo>
                  <a:pt x="1448" y="5"/>
                </a:lnTo>
                <a:lnTo>
                  <a:pt x="1448" y="2"/>
                </a:lnTo>
                <a:lnTo>
                  <a:pt x="1448" y="2"/>
                </a:lnTo>
                <a:lnTo>
                  <a:pt x="1449" y="5"/>
                </a:lnTo>
                <a:lnTo>
                  <a:pt x="1449" y="5"/>
                </a:lnTo>
                <a:lnTo>
                  <a:pt x="1449" y="4"/>
                </a:lnTo>
                <a:lnTo>
                  <a:pt x="1450" y="2"/>
                </a:lnTo>
                <a:lnTo>
                  <a:pt x="1450" y="4"/>
                </a:lnTo>
                <a:lnTo>
                  <a:pt x="1451" y="2"/>
                </a:lnTo>
                <a:lnTo>
                  <a:pt x="1451" y="4"/>
                </a:lnTo>
                <a:lnTo>
                  <a:pt x="1451" y="5"/>
                </a:lnTo>
                <a:lnTo>
                  <a:pt x="1452" y="5"/>
                </a:lnTo>
                <a:lnTo>
                  <a:pt x="1452" y="2"/>
                </a:lnTo>
                <a:lnTo>
                  <a:pt x="1452" y="2"/>
                </a:lnTo>
                <a:lnTo>
                  <a:pt x="1454" y="4"/>
                </a:lnTo>
                <a:lnTo>
                  <a:pt x="1454" y="5"/>
                </a:lnTo>
                <a:lnTo>
                  <a:pt x="1454" y="4"/>
                </a:lnTo>
                <a:lnTo>
                  <a:pt x="1455" y="5"/>
                </a:lnTo>
                <a:lnTo>
                  <a:pt x="1455" y="4"/>
                </a:lnTo>
                <a:lnTo>
                  <a:pt x="1456" y="4"/>
                </a:lnTo>
                <a:lnTo>
                  <a:pt x="1456" y="2"/>
                </a:lnTo>
                <a:lnTo>
                  <a:pt x="1456" y="6"/>
                </a:lnTo>
                <a:lnTo>
                  <a:pt x="1457" y="5"/>
                </a:lnTo>
                <a:lnTo>
                  <a:pt x="1457" y="4"/>
                </a:lnTo>
                <a:lnTo>
                  <a:pt x="1457" y="6"/>
                </a:lnTo>
                <a:lnTo>
                  <a:pt x="1458" y="5"/>
                </a:lnTo>
                <a:lnTo>
                  <a:pt x="1458" y="2"/>
                </a:lnTo>
                <a:lnTo>
                  <a:pt x="1458" y="2"/>
                </a:lnTo>
                <a:lnTo>
                  <a:pt x="1459" y="4"/>
                </a:lnTo>
                <a:lnTo>
                  <a:pt x="1459" y="2"/>
                </a:lnTo>
                <a:lnTo>
                  <a:pt x="1460" y="5"/>
                </a:lnTo>
                <a:lnTo>
                  <a:pt x="1460" y="4"/>
                </a:lnTo>
                <a:lnTo>
                  <a:pt x="1460" y="2"/>
                </a:lnTo>
                <a:lnTo>
                  <a:pt x="1461" y="5"/>
                </a:lnTo>
                <a:lnTo>
                  <a:pt x="1461" y="4"/>
                </a:lnTo>
                <a:lnTo>
                  <a:pt x="1461" y="4"/>
                </a:lnTo>
                <a:lnTo>
                  <a:pt x="1463" y="5"/>
                </a:lnTo>
                <a:lnTo>
                  <a:pt x="1463" y="5"/>
                </a:lnTo>
                <a:lnTo>
                  <a:pt x="1463" y="7"/>
                </a:lnTo>
                <a:lnTo>
                  <a:pt x="1464" y="6"/>
                </a:lnTo>
                <a:lnTo>
                  <a:pt x="1464" y="6"/>
                </a:lnTo>
                <a:lnTo>
                  <a:pt x="1465" y="6"/>
                </a:lnTo>
                <a:lnTo>
                  <a:pt x="1465" y="4"/>
                </a:lnTo>
                <a:lnTo>
                  <a:pt x="1465" y="6"/>
                </a:lnTo>
                <a:lnTo>
                  <a:pt x="1466" y="4"/>
                </a:lnTo>
                <a:lnTo>
                  <a:pt x="1466" y="4"/>
                </a:lnTo>
                <a:lnTo>
                  <a:pt x="1466" y="2"/>
                </a:lnTo>
                <a:lnTo>
                  <a:pt x="1467" y="5"/>
                </a:lnTo>
                <a:lnTo>
                  <a:pt x="1467" y="4"/>
                </a:lnTo>
                <a:lnTo>
                  <a:pt x="1468" y="4"/>
                </a:lnTo>
                <a:lnTo>
                  <a:pt x="1468" y="2"/>
                </a:lnTo>
                <a:lnTo>
                  <a:pt x="1468" y="4"/>
                </a:lnTo>
                <a:lnTo>
                  <a:pt x="1469" y="4"/>
                </a:lnTo>
                <a:lnTo>
                  <a:pt x="1469" y="4"/>
                </a:lnTo>
                <a:lnTo>
                  <a:pt x="1469" y="5"/>
                </a:lnTo>
                <a:lnTo>
                  <a:pt x="1470" y="6"/>
                </a:lnTo>
                <a:lnTo>
                  <a:pt x="1470" y="6"/>
                </a:lnTo>
                <a:lnTo>
                  <a:pt x="1470" y="4"/>
                </a:lnTo>
                <a:lnTo>
                  <a:pt x="1472" y="5"/>
                </a:lnTo>
                <a:lnTo>
                  <a:pt x="1472" y="2"/>
                </a:lnTo>
                <a:lnTo>
                  <a:pt x="1473" y="4"/>
                </a:lnTo>
                <a:lnTo>
                  <a:pt x="1473" y="4"/>
                </a:lnTo>
                <a:lnTo>
                  <a:pt x="1473" y="5"/>
                </a:lnTo>
                <a:lnTo>
                  <a:pt x="1474" y="4"/>
                </a:lnTo>
                <a:lnTo>
                  <a:pt x="1474" y="4"/>
                </a:lnTo>
                <a:lnTo>
                  <a:pt x="1474" y="4"/>
                </a:lnTo>
                <a:lnTo>
                  <a:pt x="1475" y="2"/>
                </a:lnTo>
                <a:lnTo>
                  <a:pt x="1475" y="4"/>
                </a:lnTo>
                <a:lnTo>
                  <a:pt x="1475" y="5"/>
                </a:lnTo>
                <a:lnTo>
                  <a:pt x="1476" y="4"/>
                </a:lnTo>
                <a:lnTo>
                  <a:pt x="1476" y="4"/>
                </a:lnTo>
                <a:lnTo>
                  <a:pt x="1477" y="5"/>
                </a:lnTo>
                <a:lnTo>
                  <a:pt x="1477" y="5"/>
                </a:lnTo>
                <a:lnTo>
                  <a:pt x="1477" y="6"/>
                </a:lnTo>
                <a:lnTo>
                  <a:pt x="1478" y="4"/>
                </a:lnTo>
                <a:lnTo>
                  <a:pt x="1478" y="5"/>
                </a:lnTo>
                <a:lnTo>
                  <a:pt x="1478" y="5"/>
                </a:lnTo>
                <a:lnTo>
                  <a:pt x="1479" y="5"/>
                </a:lnTo>
                <a:lnTo>
                  <a:pt x="1479" y="4"/>
                </a:lnTo>
                <a:lnTo>
                  <a:pt x="1479" y="4"/>
                </a:lnTo>
                <a:lnTo>
                  <a:pt x="1481" y="6"/>
                </a:lnTo>
                <a:lnTo>
                  <a:pt x="1481" y="4"/>
                </a:lnTo>
                <a:lnTo>
                  <a:pt x="1482" y="6"/>
                </a:lnTo>
                <a:lnTo>
                  <a:pt x="1482" y="4"/>
                </a:lnTo>
                <a:lnTo>
                  <a:pt x="1482" y="5"/>
                </a:lnTo>
                <a:lnTo>
                  <a:pt x="1483" y="4"/>
                </a:lnTo>
                <a:lnTo>
                  <a:pt x="1483" y="5"/>
                </a:lnTo>
                <a:lnTo>
                  <a:pt x="1483" y="5"/>
                </a:lnTo>
                <a:lnTo>
                  <a:pt x="1484" y="6"/>
                </a:lnTo>
                <a:lnTo>
                  <a:pt x="1484" y="5"/>
                </a:lnTo>
                <a:lnTo>
                  <a:pt x="1484" y="4"/>
                </a:lnTo>
                <a:lnTo>
                  <a:pt x="1485" y="5"/>
                </a:lnTo>
                <a:lnTo>
                  <a:pt x="1485" y="6"/>
                </a:lnTo>
                <a:lnTo>
                  <a:pt x="1486" y="4"/>
                </a:lnTo>
                <a:lnTo>
                  <a:pt x="1486" y="6"/>
                </a:lnTo>
                <a:lnTo>
                  <a:pt x="1486" y="5"/>
                </a:lnTo>
                <a:lnTo>
                  <a:pt x="1487" y="4"/>
                </a:lnTo>
                <a:lnTo>
                  <a:pt x="1487" y="6"/>
                </a:lnTo>
                <a:lnTo>
                  <a:pt x="1487" y="6"/>
                </a:lnTo>
                <a:lnTo>
                  <a:pt x="1488" y="2"/>
                </a:lnTo>
                <a:lnTo>
                  <a:pt x="1488" y="5"/>
                </a:lnTo>
                <a:lnTo>
                  <a:pt x="1488" y="4"/>
                </a:lnTo>
                <a:lnTo>
                  <a:pt x="1490" y="6"/>
                </a:lnTo>
                <a:lnTo>
                  <a:pt x="1490" y="2"/>
                </a:lnTo>
                <a:lnTo>
                  <a:pt x="1491" y="5"/>
                </a:lnTo>
                <a:lnTo>
                  <a:pt x="1491" y="5"/>
                </a:lnTo>
                <a:lnTo>
                  <a:pt x="1491" y="4"/>
                </a:lnTo>
                <a:lnTo>
                  <a:pt x="1492" y="6"/>
                </a:lnTo>
                <a:lnTo>
                  <a:pt x="1492" y="6"/>
                </a:lnTo>
                <a:lnTo>
                  <a:pt x="1492" y="5"/>
                </a:lnTo>
                <a:lnTo>
                  <a:pt x="1493" y="4"/>
                </a:lnTo>
                <a:lnTo>
                  <a:pt x="1493" y="6"/>
                </a:lnTo>
                <a:lnTo>
                  <a:pt x="1493" y="4"/>
                </a:lnTo>
                <a:lnTo>
                  <a:pt x="1494" y="2"/>
                </a:lnTo>
                <a:lnTo>
                  <a:pt x="1494" y="5"/>
                </a:lnTo>
                <a:lnTo>
                  <a:pt x="1495" y="6"/>
                </a:lnTo>
                <a:lnTo>
                  <a:pt x="1495" y="4"/>
                </a:lnTo>
                <a:lnTo>
                  <a:pt x="1495" y="5"/>
                </a:lnTo>
                <a:lnTo>
                  <a:pt x="1496" y="6"/>
                </a:lnTo>
                <a:lnTo>
                  <a:pt x="1496" y="6"/>
                </a:lnTo>
                <a:lnTo>
                  <a:pt x="1496" y="6"/>
                </a:lnTo>
                <a:lnTo>
                  <a:pt x="1497" y="4"/>
                </a:lnTo>
                <a:lnTo>
                  <a:pt x="1497" y="5"/>
                </a:lnTo>
                <a:lnTo>
                  <a:pt x="1497" y="6"/>
                </a:lnTo>
                <a:lnTo>
                  <a:pt x="1499" y="6"/>
                </a:lnTo>
                <a:lnTo>
                  <a:pt x="1499" y="6"/>
                </a:lnTo>
                <a:lnTo>
                  <a:pt x="1500" y="6"/>
                </a:lnTo>
                <a:lnTo>
                  <a:pt x="1500" y="6"/>
                </a:lnTo>
                <a:lnTo>
                  <a:pt x="1500" y="6"/>
                </a:lnTo>
                <a:lnTo>
                  <a:pt x="1501" y="5"/>
                </a:lnTo>
                <a:lnTo>
                  <a:pt x="1501" y="6"/>
                </a:lnTo>
                <a:lnTo>
                  <a:pt x="1501" y="6"/>
                </a:lnTo>
                <a:lnTo>
                  <a:pt x="1502" y="6"/>
                </a:lnTo>
                <a:lnTo>
                  <a:pt x="1502" y="6"/>
                </a:lnTo>
                <a:lnTo>
                  <a:pt x="1502" y="5"/>
                </a:lnTo>
                <a:lnTo>
                  <a:pt x="1503" y="2"/>
                </a:lnTo>
                <a:lnTo>
                  <a:pt x="1503" y="6"/>
                </a:lnTo>
                <a:lnTo>
                  <a:pt x="1504" y="4"/>
                </a:lnTo>
                <a:lnTo>
                  <a:pt x="1504" y="5"/>
                </a:lnTo>
                <a:lnTo>
                  <a:pt x="1504" y="2"/>
                </a:lnTo>
                <a:lnTo>
                  <a:pt x="1505" y="4"/>
                </a:lnTo>
                <a:lnTo>
                  <a:pt x="1505" y="6"/>
                </a:lnTo>
                <a:lnTo>
                  <a:pt x="1505" y="5"/>
                </a:lnTo>
                <a:lnTo>
                  <a:pt x="1506" y="2"/>
                </a:lnTo>
                <a:lnTo>
                  <a:pt x="1506" y="5"/>
                </a:lnTo>
                <a:lnTo>
                  <a:pt x="1506" y="6"/>
                </a:lnTo>
                <a:lnTo>
                  <a:pt x="1508" y="4"/>
                </a:lnTo>
                <a:lnTo>
                  <a:pt x="1508" y="5"/>
                </a:lnTo>
                <a:lnTo>
                  <a:pt x="1509" y="5"/>
                </a:lnTo>
                <a:lnTo>
                  <a:pt x="1509" y="5"/>
                </a:lnTo>
                <a:lnTo>
                  <a:pt x="1509" y="6"/>
                </a:lnTo>
                <a:lnTo>
                  <a:pt x="1510" y="6"/>
                </a:lnTo>
                <a:lnTo>
                  <a:pt x="1510" y="4"/>
                </a:lnTo>
                <a:lnTo>
                  <a:pt x="1510" y="4"/>
                </a:lnTo>
                <a:lnTo>
                  <a:pt x="1511" y="6"/>
                </a:lnTo>
                <a:lnTo>
                  <a:pt x="1511" y="5"/>
                </a:lnTo>
                <a:lnTo>
                  <a:pt x="1512" y="5"/>
                </a:lnTo>
                <a:lnTo>
                  <a:pt x="1512" y="4"/>
                </a:lnTo>
                <a:lnTo>
                  <a:pt x="1512" y="5"/>
                </a:lnTo>
                <a:lnTo>
                  <a:pt x="1513" y="6"/>
                </a:lnTo>
                <a:lnTo>
                  <a:pt x="1513" y="4"/>
                </a:lnTo>
                <a:lnTo>
                  <a:pt x="1513" y="6"/>
                </a:lnTo>
                <a:lnTo>
                  <a:pt x="1514" y="5"/>
                </a:lnTo>
                <a:lnTo>
                  <a:pt x="1514" y="6"/>
                </a:lnTo>
                <a:lnTo>
                  <a:pt x="1514" y="5"/>
                </a:lnTo>
                <a:lnTo>
                  <a:pt x="1515" y="5"/>
                </a:lnTo>
                <a:lnTo>
                  <a:pt x="1515" y="4"/>
                </a:lnTo>
                <a:lnTo>
                  <a:pt x="1517" y="4"/>
                </a:lnTo>
                <a:lnTo>
                  <a:pt x="1517" y="4"/>
                </a:lnTo>
                <a:lnTo>
                  <a:pt x="1517" y="7"/>
                </a:lnTo>
                <a:lnTo>
                  <a:pt x="1518" y="6"/>
                </a:lnTo>
                <a:lnTo>
                  <a:pt x="1518" y="5"/>
                </a:lnTo>
                <a:lnTo>
                  <a:pt x="1518" y="5"/>
                </a:lnTo>
                <a:lnTo>
                  <a:pt x="1519" y="6"/>
                </a:lnTo>
                <a:lnTo>
                  <a:pt x="1519" y="5"/>
                </a:lnTo>
                <a:lnTo>
                  <a:pt x="1519" y="5"/>
                </a:lnTo>
                <a:lnTo>
                  <a:pt x="1520" y="5"/>
                </a:lnTo>
                <a:lnTo>
                  <a:pt x="1520" y="4"/>
                </a:lnTo>
                <a:lnTo>
                  <a:pt x="1521" y="5"/>
                </a:lnTo>
                <a:lnTo>
                  <a:pt x="1521" y="4"/>
                </a:lnTo>
                <a:lnTo>
                  <a:pt x="1521" y="2"/>
                </a:lnTo>
                <a:lnTo>
                  <a:pt x="1522" y="4"/>
                </a:lnTo>
                <a:lnTo>
                  <a:pt x="1522" y="6"/>
                </a:lnTo>
                <a:lnTo>
                  <a:pt x="1522" y="4"/>
                </a:lnTo>
                <a:lnTo>
                  <a:pt x="1523" y="4"/>
                </a:lnTo>
                <a:lnTo>
                  <a:pt x="1523" y="5"/>
                </a:lnTo>
                <a:lnTo>
                  <a:pt x="1523" y="5"/>
                </a:lnTo>
                <a:lnTo>
                  <a:pt x="1524" y="6"/>
                </a:lnTo>
                <a:lnTo>
                  <a:pt x="1524" y="5"/>
                </a:lnTo>
                <a:lnTo>
                  <a:pt x="1526" y="6"/>
                </a:lnTo>
                <a:lnTo>
                  <a:pt x="1526" y="6"/>
                </a:lnTo>
                <a:lnTo>
                  <a:pt x="1526" y="6"/>
                </a:lnTo>
                <a:lnTo>
                  <a:pt x="1527" y="5"/>
                </a:lnTo>
                <a:lnTo>
                  <a:pt x="1527" y="4"/>
                </a:lnTo>
                <a:lnTo>
                  <a:pt x="1527" y="6"/>
                </a:lnTo>
                <a:lnTo>
                  <a:pt x="1528" y="4"/>
                </a:lnTo>
                <a:lnTo>
                  <a:pt x="1528" y="6"/>
                </a:lnTo>
                <a:lnTo>
                  <a:pt x="1528" y="6"/>
                </a:lnTo>
                <a:lnTo>
                  <a:pt x="1529" y="5"/>
                </a:lnTo>
                <a:lnTo>
                  <a:pt x="1529" y="4"/>
                </a:lnTo>
                <a:lnTo>
                  <a:pt x="1530" y="5"/>
                </a:lnTo>
                <a:lnTo>
                  <a:pt x="1530" y="2"/>
                </a:lnTo>
                <a:lnTo>
                  <a:pt x="1530" y="5"/>
                </a:lnTo>
                <a:lnTo>
                  <a:pt x="1531" y="6"/>
                </a:lnTo>
                <a:lnTo>
                  <a:pt x="1531" y="5"/>
                </a:lnTo>
                <a:lnTo>
                  <a:pt x="1531" y="5"/>
                </a:lnTo>
                <a:lnTo>
                  <a:pt x="1532" y="4"/>
                </a:lnTo>
                <a:lnTo>
                  <a:pt x="1532" y="6"/>
                </a:lnTo>
                <a:lnTo>
                  <a:pt x="1532" y="5"/>
                </a:lnTo>
                <a:lnTo>
                  <a:pt x="1533" y="5"/>
                </a:lnTo>
                <a:lnTo>
                  <a:pt x="1533" y="5"/>
                </a:lnTo>
                <a:lnTo>
                  <a:pt x="1535" y="6"/>
                </a:lnTo>
                <a:lnTo>
                  <a:pt x="1535" y="6"/>
                </a:lnTo>
                <a:lnTo>
                  <a:pt x="1535" y="6"/>
                </a:lnTo>
                <a:lnTo>
                  <a:pt x="1536" y="5"/>
                </a:lnTo>
                <a:lnTo>
                  <a:pt x="1536" y="4"/>
                </a:lnTo>
                <a:lnTo>
                  <a:pt x="1536" y="6"/>
                </a:lnTo>
                <a:lnTo>
                  <a:pt x="1537" y="6"/>
                </a:lnTo>
                <a:lnTo>
                  <a:pt x="1537" y="5"/>
                </a:lnTo>
                <a:lnTo>
                  <a:pt x="1537" y="5"/>
                </a:lnTo>
                <a:lnTo>
                  <a:pt x="1538" y="6"/>
                </a:lnTo>
                <a:lnTo>
                  <a:pt x="1538" y="6"/>
                </a:lnTo>
                <a:lnTo>
                  <a:pt x="1539" y="5"/>
                </a:lnTo>
                <a:lnTo>
                  <a:pt x="1539" y="6"/>
                </a:lnTo>
                <a:lnTo>
                  <a:pt x="1539" y="5"/>
                </a:lnTo>
                <a:lnTo>
                  <a:pt x="1540" y="4"/>
                </a:lnTo>
                <a:lnTo>
                  <a:pt x="1540" y="4"/>
                </a:lnTo>
                <a:lnTo>
                  <a:pt x="1540" y="4"/>
                </a:lnTo>
                <a:lnTo>
                  <a:pt x="1541" y="5"/>
                </a:lnTo>
                <a:lnTo>
                  <a:pt x="1541" y="5"/>
                </a:lnTo>
                <a:lnTo>
                  <a:pt x="1541" y="6"/>
                </a:lnTo>
                <a:lnTo>
                  <a:pt x="1542" y="5"/>
                </a:lnTo>
                <a:lnTo>
                  <a:pt x="1542" y="4"/>
                </a:lnTo>
                <a:lnTo>
                  <a:pt x="1544" y="6"/>
                </a:lnTo>
                <a:lnTo>
                  <a:pt x="1544" y="4"/>
                </a:lnTo>
                <a:lnTo>
                  <a:pt x="1544" y="4"/>
                </a:lnTo>
                <a:lnTo>
                  <a:pt x="1545" y="5"/>
                </a:lnTo>
                <a:lnTo>
                  <a:pt x="1545" y="4"/>
                </a:lnTo>
                <a:lnTo>
                  <a:pt x="1545" y="6"/>
                </a:lnTo>
                <a:lnTo>
                  <a:pt x="1546" y="6"/>
                </a:lnTo>
                <a:lnTo>
                  <a:pt x="1546" y="6"/>
                </a:lnTo>
                <a:lnTo>
                  <a:pt x="1546" y="6"/>
                </a:lnTo>
                <a:lnTo>
                  <a:pt x="1547" y="4"/>
                </a:lnTo>
                <a:lnTo>
                  <a:pt x="1547" y="4"/>
                </a:lnTo>
                <a:lnTo>
                  <a:pt x="1548" y="5"/>
                </a:lnTo>
                <a:lnTo>
                  <a:pt x="1548" y="5"/>
                </a:lnTo>
                <a:lnTo>
                  <a:pt x="1548" y="4"/>
                </a:lnTo>
                <a:lnTo>
                  <a:pt x="1549" y="6"/>
                </a:lnTo>
                <a:lnTo>
                  <a:pt x="1549" y="5"/>
                </a:lnTo>
                <a:lnTo>
                  <a:pt x="1549" y="6"/>
                </a:lnTo>
                <a:lnTo>
                  <a:pt x="1550" y="5"/>
                </a:lnTo>
                <a:lnTo>
                  <a:pt x="1550" y="5"/>
                </a:lnTo>
                <a:lnTo>
                  <a:pt x="1550" y="6"/>
                </a:lnTo>
                <a:lnTo>
                  <a:pt x="1551" y="5"/>
                </a:lnTo>
                <a:lnTo>
                  <a:pt x="1551" y="5"/>
                </a:lnTo>
                <a:lnTo>
                  <a:pt x="1553" y="5"/>
                </a:lnTo>
                <a:lnTo>
                  <a:pt x="1553" y="5"/>
                </a:lnTo>
                <a:lnTo>
                  <a:pt x="1553" y="5"/>
                </a:lnTo>
                <a:lnTo>
                  <a:pt x="1554" y="5"/>
                </a:lnTo>
                <a:lnTo>
                  <a:pt x="1554" y="4"/>
                </a:lnTo>
                <a:lnTo>
                  <a:pt x="1554" y="2"/>
                </a:lnTo>
                <a:lnTo>
                  <a:pt x="1555" y="6"/>
                </a:lnTo>
                <a:lnTo>
                  <a:pt x="1555" y="4"/>
                </a:lnTo>
                <a:lnTo>
                  <a:pt x="1556" y="5"/>
                </a:lnTo>
                <a:lnTo>
                  <a:pt x="1556" y="4"/>
                </a:lnTo>
                <a:lnTo>
                  <a:pt x="1556" y="4"/>
                </a:lnTo>
                <a:lnTo>
                  <a:pt x="1557" y="4"/>
                </a:lnTo>
                <a:lnTo>
                  <a:pt x="1557" y="4"/>
                </a:lnTo>
                <a:lnTo>
                  <a:pt x="1557" y="5"/>
                </a:lnTo>
                <a:lnTo>
                  <a:pt x="1558" y="5"/>
                </a:lnTo>
                <a:lnTo>
                  <a:pt x="1558" y="5"/>
                </a:lnTo>
                <a:lnTo>
                  <a:pt x="1558" y="5"/>
                </a:lnTo>
                <a:lnTo>
                  <a:pt x="1559" y="2"/>
                </a:lnTo>
                <a:lnTo>
                  <a:pt x="1559" y="6"/>
                </a:lnTo>
                <a:lnTo>
                  <a:pt x="1560" y="5"/>
                </a:lnTo>
                <a:lnTo>
                  <a:pt x="1560" y="4"/>
                </a:lnTo>
                <a:lnTo>
                  <a:pt x="1560" y="2"/>
                </a:lnTo>
                <a:lnTo>
                  <a:pt x="1562" y="5"/>
                </a:lnTo>
                <a:lnTo>
                  <a:pt x="1562" y="6"/>
                </a:lnTo>
                <a:lnTo>
                  <a:pt x="1562" y="6"/>
                </a:lnTo>
                <a:lnTo>
                  <a:pt x="1563" y="5"/>
                </a:lnTo>
                <a:lnTo>
                  <a:pt x="1563" y="4"/>
                </a:lnTo>
                <a:lnTo>
                  <a:pt x="1563" y="4"/>
                </a:lnTo>
                <a:lnTo>
                  <a:pt x="1564" y="5"/>
                </a:lnTo>
                <a:lnTo>
                  <a:pt x="1564" y="5"/>
                </a:lnTo>
                <a:lnTo>
                  <a:pt x="1565" y="5"/>
                </a:lnTo>
                <a:lnTo>
                  <a:pt x="1565" y="5"/>
                </a:lnTo>
                <a:lnTo>
                  <a:pt x="1565" y="4"/>
                </a:lnTo>
                <a:lnTo>
                  <a:pt x="1566" y="6"/>
                </a:lnTo>
                <a:lnTo>
                  <a:pt x="1566" y="4"/>
                </a:lnTo>
                <a:lnTo>
                  <a:pt x="1566" y="5"/>
                </a:lnTo>
                <a:lnTo>
                  <a:pt x="1567" y="5"/>
                </a:lnTo>
                <a:lnTo>
                  <a:pt x="1567" y="5"/>
                </a:lnTo>
                <a:lnTo>
                  <a:pt x="1567" y="4"/>
                </a:lnTo>
                <a:lnTo>
                  <a:pt x="1568" y="5"/>
                </a:lnTo>
                <a:lnTo>
                  <a:pt x="1568" y="5"/>
                </a:lnTo>
                <a:lnTo>
                  <a:pt x="1569" y="4"/>
                </a:lnTo>
                <a:lnTo>
                  <a:pt x="1569" y="5"/>
                </a:lnTo>
                <a:lnTo>
                  <a:pt x="1569" y="6"/>
                </a:lnTo>
                <a:lnTo>
                  <a:pt x="1571" y="6"/>
                </a:lnTo>
                <a:lnTo>
                  <a:pt x="1571" y="4"/>
                </a:lnTo>
                <a:lnTo>
                  <a:pt x="1571" y="5"/>
                </a:lnTo>
                <a:lnTo>
                  <a:pt x="1572" y="5"/>
                </a:lnTo>
                <a:lnTo>
                  <a:pt x="1572" y="6"/>
                </a:lnTo>
                <a:lnTo>
                  <a:pt x="1572" y="2"/>
                </a:lnTo>
                <a:lnTo>
                  <a:pt x="1573" y="6"/>
                </a:lnTo>
                <a:lnTo>
                  <a:pt x="1573" y="4"/>
                </a:lnTo>
                <a:lnTo>
                  <a:pt x="1574" y="2"/>
                </a:lnTo>
                <a:lnTo>
                  <a:pt x="1574" y="4"/>
                </a:lnTo>
                <a:lnTo>
                  <a:pt x="1574" y="5"/>
                </a:lnTo>
                <a:lnTo>
                  <a:pt x="1575" y="2"/>
                </a:lnTo>
                <a:lnTo>
                  <a:pt x="1575" y="4"/>
                </a:lnTo>
                <a:lnTo>
                  <a:pt x="1575" y="4"/>
                </a:lnTo>
                <a:lnTo>
                  <a:pt x="1576" y="5"/>
                </a:lnTo>
                <a:lnTo>
                  <a:pt x="1576" y="6"/>
                </a:lnTo>
                <a:lnTo>
                  <a:pt x="1576" y="2"/>
                </a:lnTo>
                <a:lnTo>
                  <a:pt x="1577" y="6"/>
                </a:lnTo>
                <a:lnTo>
                  <a:pt x="1577" y="4"/>
                </a:lnTo>
                <a:lnTo>
                  <a:pt x="1578" y="4"/>
                </a:lnTo>
                <a:lnTo>
                  <a:pt x="1578" y="4"/>
                </a:lnTo>
                <a:lnTo>
                  <a:pt x="1578" y="5"/>
                </a:lnTo>
                <a:lnTo>
                  <a:pt x="1580" y="4"/>
                </a:lnTo>
                <a:lnTo>
                  <a:pt x="1580" y="2"/>
                </a:lnTo>
                <a:lnTo>
                  <a:pt x="1580" y="6"/>
                </a:lnTo>
                <a:lnTo>
                  <a:pt x="1581" y="5"/>
                </a:lnTo>
                <a:lnTo>
                  <a:pt x="1581" y="6"/>
                </a:lnTo>
                <a:lnTo>
                  <a:pt x="1581" y="5"/>
                </a:lnTo>
                <a:lnTo>
                  <a:pt x="1582" y="5"/>
                </a:lnTo>
                <a:lnTo>
                  <a:pt x="1582" y="5"/>
                </a:lnTo>
                <a:lnTo>
                  <a:pt x="1583" y="6"/>
                </a:lnTo>
                <a:lnTo>
                  <a:pt x="1583" y="6"/>
                </a:lnTo>
                <a:lnTo>
                  <a:pt x="1583" y="6"/>
                </a:lnTo>
                <a:lnTo>
                  <a:pt x="1584" y="6"/>
                </a:lnTo>
                <a:lnTo>
                  <a:pt x="1584" y="4"/>
                </a:lnTo>
                <a:lnTo>
                  <a:pt x="1584" y="5"/>
                </a:lnTo>
                <a:lnTo>
                  <a:pt x="1585" y="4"/>
                </a:lnTo>
                <a:lnTo>
                  <a:pt x="1585" y="2"/>
                </a:lnTo>
                <a:lnTo>
                  <a:pt x="1585" y="2"/>
                </a:lnTo>
                <a:lnTo>
                  <a:pt x="1586" y="5"/>
                </a:lnTo>
                <a:lnTo>
                  <a:pt x="1586" y="5"/>
                </a:lnTo>
                <a:lnTo>
                  <a:pt x="1587" y="4"/>
                </a:lnTo>
                <a:lnTo>
                  <a:pt x="1587" y="5"/>
                </a:lnTo>
                <a:lnTo>
                  <a:pt x="1587" y="5"/>
                </a:lnTo>
                <a:lnTo>
                  <a:pt x="1589" y="4"/>
                </a:lnTo>
                <a:lnTo>
                  <a:pt x="1589" y="6"/>
                </a:lnTo>
                <a:lnTo>
                  <a:pt x="1589" y="5"/>
                </a:lnTo>
                <a:lnTo>
                  <a:pt x="1590" y="6"/>
                </a:lnTo>
                <a:lnTo>
                  <a:pt x="1590" y="6"/>
                </a:lnTo>
                <a:lnTo>
                  <a:pt x="1590" y="6"/>
                </a:lnTo>
                <a:lnTo>
                  <a:pt x="1591" y="4"/>
                </a:lnTo>
                <a:lnTo>
                  <a:pt x="1591" y="5"/>
                </a:lnTo>
                <a:lnTo>
                  <a:pt x="1592" y="6"/>
                </a:lnTo>
                <a:lnTo>
                  <a:pt x="1592" y="6"/>
                </a:lnTo>
                <a:lnTo>
                  <a:pt x="1592" y="5"/>
                </a:lnTo>
                <a:lnTo>
                  <a:pt x="1593" y="5"/>
                </a:lnTo>
                <a:lnTo>
                  <a:pt x="1593" y="6"/>
                </a:lnTo>
                <a:lnTo>
                  <a:pt x="1593" y="5"/>
                </a:lnTo>
                <a:lnTo>
                  <a:pt x="1594" y="6"/>
                </a:lnTo>
                <a:lnTo>
                  <a:pt x="1594" y="4"/>
                </a:lnTo>
                <a:lnTo>
                  <a:pt x="1594" y="5"/>
                </a:lnTo>
                <a:lnTo>
                  <a:pt x="1595" y="5"/>
                </a:lnTo>
                <a:lnTo>
                  <a:pt x="1595" y="5"/>
                </a:lnTo>
                <a:lnTo>
                  <a:pt x="1596" y="2"/>
                </a:lnTo>
                <a:lnTo>
                  <a:pt x="1596" y="4"/>
                </a:lnTo>
                <a:lnTo>
                  <a:pt x="1596" y="2"/>
                </a:lnTo>
                <a:lnTo>
                  <a:pt x="1598" y="4"/>
                </a:lnTo>
                <a:lnTo>
                  <a:pt x="1598" y="4"/>
                </a:lnTo>
                <a:lnTo>
                  <a:pt x="1598" y="4"/>
                </a:lnTo>
                <a:lnTo>
                  <a:pt x="1599" y="6"/>
                </a:lnTo>
                <a:lnTo>
                  <a:pt x="1599" y="4"/>
                </a:lnTo>
                <a:lnTo>
                  <a:pt x="1600" y="4"/>
                </a:lnTo>
                <a:lnTo>
                  <a:pt x="1600" y="4"/>
                </a:lnTo>
                <a:lnTo>
                  <a:pt x="1600" y="4"/>
                </a:lnTo>
                <a:lnTo>
                  <a:pt x="1601" y="2"/>
                </a:lnTo>
                <a:lnTo>
                  <a:pt x="1601" y="6"/>
                </a:lnTo>
                <a:lnTo>
                  <a:pt x="1601" y="5"/>
                </a:lnTo>
                <a:lnTo>
                  <a:pt x="1602" y="2"/>
                </a:lnTo>
                <a:lnTo>
                  <a:pt x="1602" y="6"/>
                </a:lnTo>
                <a:lnTo>
                  <a:pt x="1602" y="5"/>
                </a:lnTo>
                <a:lnTo>
                  <a:pt x="1603" y="5"/>
                </a:lnTo>
                <a:lnTo>
                  <a:pt x="1603" y="5"/>
                </a:lnTo>
                <a:lnTo>
                  <a:pt x="1604" y="5"/>
                </a:lnTo>
                <a:lnTo>
                  <a:pt x="1604" y="5"/>
                </a:lnTo>
                <a:lnTo>
                  <a:pt x="1604" y="6"/>
                </a:lnTo>
                <a:lnTo>
                  <a:pt x="1605" y="2"/>
                </a:lnTo>
                <a:lnTo>
                  <a:pt x="1605" y="4"/>
                </a:lnTo>
                <a:lnTo>
                  <a:pt x="1605" y="6"/>
                </a:lnTo>
                <a:lnTo>
                  <a:pt x="1607" y="6"/>
                </a:lnTo>
                <a:lnTo>
                  <a:pt x="1607" y="5"/>
                </a:lnTo>
                <a:lnTo>
                  <a:pt x="1607" y="6"/>
                </a:lnTo>
                <a:lnTo>
                  <a:pt x="1608" y="5"/>
                </a:lnTo>
                <a:lnTo>
                  <a:pt x="1608" y="5"/>
                </a:lnTo>
                <a:lnTo>
                  <a:pt x="1609" y="6"/>
                </a:lnTo>
                <a:lnTo>
                  <a:pt x="1609" y="7"/>
                </a:lnTo>
                <a:lnTo>
                  <a:pt x="1609" y="2"/>
                </a:lnTo>
                <a:lnTo>
                  <a:pt x="1610" y="5"/>
                </a:lnTo>
                <a:lnTo>
                  <a:pt x="1610" y="6"/>
                </a:lnTo>
                <a:lnTo>
                  <a:pt x="1610" y="6"/>
                </a:lnTo>
                <a:lnTo>
                  <a:pt x="1611" y="6"/>
                </a:lnTo>
                <a:lnTo>
                  <a:pt x="1611" y="5"/>
                </a:lnTo>
                <a:lnTo>
                  <a:pt x="1611" y="4"/>
                </a:lnTo>
                <a:lnTo>
                  <a:pt x="1612" y="4"/>
                </a:lnTo>
                <a:lnTo>
                  <a:pt x="1612" y="5"/>
                </a:lnTo>
                <a:lnTo>
                  <a:pt x="1613" y="4"/>
                </a:lnTo>
                <a:lnTo>
                  <a:pt x="1613" y="4"/>
                </a:lnTo>
                <a:lnTo>
                  <a:pt x="1613" y="4"/>
                </a:lnTo>
                <a:lnTo>
                  <a:pt x="1614" y="2"/>
                </a:lnTo>
                <a:lnTo>
                  <a:pt x="1614" y="4"/>
                </a:lnTo>
                <a:lnTo>
                  <a:pt x="1614" y="6"/>
                </a:lnTo>
                <a:lnTo>
                  <a:pt x="1616" y="4"/>
                </a:lnTo>
                <a:lnTo>
                  <a:pt x="1616" y="5"/>
                </a:lnTo>
                <a:lnTo>
                  <a:pt x="1616" y="5"/>
                </a:lnTo>
                <a:lnTo>
                  <a:pt x="1617" y="2"/>
                </a:lnTo>
                <a:lnTo>
                  <a:pt x="1617" y="4"/>
                </a:lnTo>
                <a:lnTo>
                  <a:pt x="1618" y="5"/>
                </a:lnTo>
                <a:lnTo>
                  <a:pt x="1618" y="4"/>
                </a:lnTo>
                <a:lnTo>
                  <a:pt x="1618" y="5"/>
                </a:lnTo>
                <a:lnTo>
                  <a:pt x="1619" y="5"/>
                </a:lnTo>
                <a:lnTo>
                  <a:pt x="1619" y="2"/>
                </a:lnTo>
                <a:lnTo>
                  <a:pt x="1619" y="5"/>
                </a:lnTo>
                <a:lnTo>
                  <a:pt x="1620" y="4"/>
                </a:lnTo>
                <a:lnTo>
                  <a:pt x="1620" y="6"/>
                </a:lnTo>
                <a:lnTo>
                  <a:pt x="1620" y="4"/>
                </a:lnTo>
                <a:lnTo>
                  <a:pt x="1621" y="6"/>
                </a:lnTo>
                <a:lnTo>
                  <a:pt x="1621" y="5"/>
                </a:lnTo>
                <a:lnTo>
                  <a:pt x="1622" y="4"/>
                </a:lnTo>
                <a:lnTo>
                  <a:pt x="1622" y="4"/>
                </a:lnTo>
                <a:lnTo>
                  <a:pt x="1622" y="5"/>
                </a:lnTo>
                <a:lnTo>
                  <a:pt x="1623" y="4"/>
                </a:lnTo>
                <a:lnTo>
                  <a:pt x="1623" y="6"/>
                </a:lnTo>
                <a:lnTo>
                  <a:pt x="1623" y="5"/>
                </a:lnTo>
                <a:lnTo>
                  <a:pt x="1625" y="4"/>
                </a:lnTo>
                <a:lnTo>
                  <a:pt x="1625" y="5"/>
                </a:lnTo>
                <a:lnTo>
                  <a:pt x="1625" y="4"/>
                </a:lnTo>
                <a:lnTo>
                  <a:pt x="1626" y="6"/>
                </a:lnTo>
                <a:lnTo>
                  <a:pt x="1626" y="6"/>
                </a:lnTo>
                <a:lnTo>
                  <a:pt x="1627" y="5"/>
                </a:lnTo>
                <a:lnTo>
                  <a:pt x="1627" y="6"/>
                </a:lnTo>
                <a:lnTo>
                  <a:pt x="1627" y="6"/>
                </a:lnTo>
                <a:lnTo>
                  <a:pt x="1628" y="6"/>
                </a:lnTo>
                <a:lnTo>
                  <a:pt x="1628" y="5"/>
                </a:lnTo>
                <a:lnTo>
                  <a:pt x="1628" y="6"/>
                </a:lnTo>
                <a:lnTo>
                  <a:pt x="1629" y="4"/>
                </a:lnTo>
                <a:lnTo>
                  <a:pt x="1629" y="5"/>
                </a:lnTo>
                <a:lnTo>
                  <a:pt x="1629" y="5"/>
                </a:lnTo>
                <a:lnTo>
                  <a:pt x="1630" y="4"/>
                </a:lnTo>
                <a:lnTo>
                  <a:pt x="1630" y="2"/>
                </a:lnTo>
                <a:lnTo>
                  <a:pt x="1631" y="2"/>
                </a:lnTo>
                <a:lnTo>
                  <a:pt x="1631" y="2"/>
                </a:lnTo>
                <a:lnTo>
                  <a:pt x="1631" y="5"/>
                </a:lnTo>
                <a:lnTo>
                  <a:pt x="1632" y="4"/>
                </a:lnTo>
                <a:lnTo>
                  <a:pt x="1632" y="4"/>
                </a:lnTo>
                <a:lnTo>
                  <a:pt x="1632" y="5"/>
                </a:lnTo>
                <a:lnTo>
                  <a:pt x="1634" y="4"/>
                </a:lnTo>
                <a:lnTo>
                  <a:pt x="1634" y="4"/>
                </a:lnTo>
                <a:lnTo>
                  <a:pt x="1634" y="4"/>
                </a:lnTo>
                <a:lnTo>
                  <a:pt x="1635" y="4"/>
                </a:lnTo>
                <a:lnTo>
                  <a:pt x="1635" y="4"/>
                </a:lnTo>
                <a:lnTo>
                  <a:pt x="1636" y="4"/>
                </a:lnTo>
                <a:lnTo>
                  <a:pt x="1636" y="4"/>
                </a:lnTo>
                <a:lnTo>
                  <a:pt x="1636" y="2"/>
                </a:lnTo>
                <a:lnTo>
                  <a:pt x="1637" y="4"/>
                </a:lnTo>
                <a:lnTo>
                  <a:pt x="1637" y="5"/>
                </a:lnTo>
                <a:lnTo>
                  <a:pt x="1637" y="6"/>
                </a:lnTo>
                <a:lnTo>
                  <a:pt x="1638" y="5"/>
                </a:lnTo>
                <a:lnTo>
                  <a:pt x="1638" y="4"/>
                </a:lnTo>
                <a:lnTo>
                  <a:pt x="1638" y="5"/>
                </a:lnTo>
                <a:lnTo>
                  <a:pt x="1639" y="4"/>
                </a:lnTo>
                <a:lnTo>
                  <a:pt x="1639" y="2"/>
                </a:lnTo>
                <a:lnTo>
                  <a:pt x="1640" y="5"/>
                </a:lnTo>
                <a:lnTo>
                  <a:pt x="1640" y="2"/>
                </a:lnTo>
                <a:lnTo>
                  <a:pt x="1640" y="5"/>
                </a:lnTo>
                <a:lnTo>
                  <a:pt x="1641" y="5"/>
                </a:lnTo>
                <a:lnTo>
                  <a:pt x="1641" y="5"/>
                </a:lnTo>
                <a:lnTo>
                  <a:pt x="1641" y="6"/>
                </a:lnTo>
                <a:lnTo>
                  <a:pt x="1643" y="5"/>
                </a:lnTo>
                <a:lnTo>
                  <a:pt x="1643" y="6"/>
                </a:lnTo>
                <a:lnTo>
                  <a:pt x="1644" y="4"/>
                </a:lnTo>
                <a:lnTo>
                  <a:pt x="1644" y="5"/>
                </a:lnTo>
                <a:lnTo>
                  <a:pt x="1644" y="6"/>
                </a:lnTo>
                <a:lnTo>
                  <a:pt x="1645" y="4"/>
                </a:lnTo>
                <a:lnTo>
                  <a:pt x="1645" y="6"/>
                </a:lnTo>
                <a:lnTo>
                  <a:pt x="1645" y="5"/>
                </a:lnTo>
                <a:lnTo>
                  <a:pt x="1646" y="6"/>
                </a:lnTo>
                <a:lnTo>
                  <a:pt x="1646" y="5"/>
                </a:lnTo>
                <a:lnTo>
                  <a:pt x="1646" y="4"/>
                </a:lnTo>
                <a:lnTo>
                  <a:pt x="1647" y="5"/>
                </a:lnTo>
                <a:lnTo>
                  <a:pt x="1647" y="5"/>
                </a:lnTo>
                <a:lnTo>
                  <a:pt x="1648" y="6"/>
                </a:lnTo>
                <a:lnTo>
                  <a:pt x="1648" y="4"/>
                </a:lnTo>
                <a:lnTo>
                  <a:pt x="1648" y="5"/>
                </a:lnTo>
                <a:lnTo>
                  <a:pt x="1649" y="6"/>
                </a:lnTo>
                <a:lnTo>
                  <a:pt x="1649" y="6"/>
                </a:lnTo>
                <a:lnTo>
                  <a:pt x="1649" y="4"/>
                </a:lnTo>
                <a:lnTo>
                  <a:pt x="1650" y="6"/>
                </a:lnTo>
                <a:lnTo>
                  <a:pt x="1650" y="6"/>
                </a:lnTo>
                <a:lnTo>
                  <a:pt x="1650" y="5"/>
                </a:lnTo>
                <a:lnTo>
                  <a:pt x="1652" y="4"/>
                </a:lnTo>
                <a:lnTo>
                  <a:pt x="1652" y="5"/>
                </a:lnTo>
                <a:lnTo>
                  <a:pt x="1653" y="6"/>
                </a:lnTo>
                <a:lnTo>
                  <a:pt x="1653" y="2"/>
                </a:lnTo>
                <a:lnTo>
                  <a:pt x="1653" y="6"/>
                </a:lnTo>
                <a:lnTo>
                  <a:pt x="1654" y="2"/>
                </a:lnTo>
                <a:lnTo>
                  <a:pt x="1654" y="4"/>
                </a:lnTo>
                <a:lnTo>
                  <a:pt x="1654" y="4"/>
                </a:lnTo>
                <a:lnTo>
                  <a:pt x="1655" y="5"/>
                </a:lnTo>
                <a:lnTo>
                  <a:pt x="1655" y="5"/>
                </a:lnTo>
                <a:lnTo>
                  <a:pt x="1655" y="6"/>
                </a:lnTo>
                <a:lnTo>
                  <a:pt x="1656" y="4"/>
                </a:lnTo>
                <a:lnTo>
                  <a:pt x="1656" y="2"/>
                </a:lnTo>
                <a:lnTo>
                  <a:pt x="1657" y="6"/>
                </a:lnTo>
                <a:lnTo>
                  <a:pt x="1657" y="5"/>
                </a:lnTo>
                <a:lnTo>
                  <a:pt x="1657" y="6"/>
                </a:lnTo>
                <a:lnTo>
                  <a:pt x="1658" y="4"/>
                </a:lnTo>
                <a:lnTo>
                  <a:pt x="1658" y="5"/>
                </a:lnTo>
                <a:lnTo>
                  <a:pt x="1658" y="6"/>
                </a:lnTo>
                <a:lnTo>
                  <a:pt x="1659" y="6"/>
                </a:lnTo>
                <a:lnTo>
                  <a:pt x="1659" y="4"/>
                </a:lnTo>
                <a:lnTo>
                  <a:pt x="1659" y="6"/>
                </a:lnTo>
                <a:lnTo>
                  <a:pt x="1661" y="6"/>
                </a:lnTo>
                <a:lnTo>
                  <a:pt x="1661" y="6"/>
                </a:lnTo>
                <a:lnTo>
                  <a:pt x="1662" y="6"/>
                </a:lnTo>
                <a:lnTo>
                  <a:pt x="1662" y="5"/>
                </a:lnTo>
                <a:lnTo>
                  <a:pt x="1662" y="5"/>
                </a:lnTo>
                <a:lnTo>
                  <a:pt x="1663" y="5"/>
                </a:lnTo>
                <a:lnTo>
                  <a:pt x="1663" y="6"/>
                </a:lnTo>
                <a:lnTo>
                  <a:pt x="1663" y="6"/>
                </a:lnTo>
                <a:lnTo>
                  <a:pt x="1664" y="6"/>
                </a:lnTo>
                <a:lnTo>
                  <a:pt x="1664" y="6"/>
                </a:lnTo>
                <a:lnTo>
                  <a:pt x="1664" y="6"/>
                </a:lnTo>
                <a:lnTo>
                  <a:pt x="1665" y="4"/>
                </a:lnTo>
                <a:lnTo>
                  <a:pt x="1665" y="5"/>
                </a:lnTo>
                <a:lnTo>
                  <a:pt x="1666" y="6"/>
                </a:lnTo>
                <a:lnTo>
                  <a:pt x="1666" y="6"/>
                </a:lnTo>
                <a:lnTo>
                  <a:pt x="1666" y="6"/>
                </a:lnTo>
                <a:lnTo>
                  <a:pt x="1667" y="5"/>
                </a:lnTo>
                <a:lnTo>
                  <a:pt x="1667" y="2"/>
                </a:lnTo>
                <a:lnTo>
                  <a:pt x="1667" y="5"/>
                </a:lnTo>
                <a:lnTo>
                  <a:pt x="1668" y="4"/>
                </a:lnTo>
                <a:lnTo>
                  <a:pt x="1668" y="2"/>
                </a:lnTo>
                <a:lnTo>
                  <a:pt x="1668" y="4"/>
                </a:lnTo>
                <a:lnTo>
                  <a:pt x="1670" y="6"/>
                </a:lnTo>
                <a:lnTo>
                  <a:pt x="1670" y="5"/>
                </a:lnTo>
                <a:lnTo>
                  <a:pt x="1671" y="5"/>
                </a:lnTo>
                <a:lnTo>
                  <a:pt x="1671" y="4"/>
                </a:lnTo>
                <a:lnTo>
                  <a:pt x="1671" y="4"/>
                </a:lnTo>
                <a:lnTo>
                  <a:pt x="1672" y="5"/>
                </a:lnTo>
                <a:lnTo>
                  <a:pt x="1672" y="5"/>
                </a:lnTo>
                <a:lnTo>
                  <a:pt x="1672" y="6"/>
                </a:lnTo>
                <a:lnTo>
                  <a:pt x="1673" y="5"/>
                </a:lnTo>
                <a:lnTo>
                  <a:pt x="1673" y="4"/>
                </a:lnTo>
                <a:lnTo>
                  <a:pt x="1673" y="6"/>
                </a:lnTo>
                <a:lnTo>
                  <a:pt x="1674" y="5"/>
                </a:lnTo>
                <a:lnTo>
                  <a:pt x="1674" y="6"/>
                </a:lnTo>
                <a:lnTo>
                  <a:pt x="1675" y="5"/>
                </a:lnTo>
                <a:lnTo>
                  <a:pt x="1675" y="6"/>
                </a:lnTo>
                <a:lnTo>
                  <a:pt x="1675" y="5"/>
                </a:lnTo>
                <a:lnTo>
                  <a:pt x="1676" y="5"/>
                </a:lnTo>
                <a:lnTo>
                  <a:pt x="1676" y="4"/>
                </a:lnTo>
                <a:lnTo>
                  <a:pt x="1676" y="5"/>
                </a:lnTo>
                <a:lnTo>
                  <a:pt x="1677" y="4"/>
                </a:lnTo>
                <a:lnTo>
                  <a:pt x="1677" y="4"/>
                </a:lnTo>
                <a:lnTo>
                  <a:pt x="1677" y="4"/>
                </a:lnTo>
                <a:lnTo>
                  <a:pt x="1679" y="4"/>
                </a:lnTo>
                <a:lnTo>
                  <a:pt x="1679" y="4"/>
                </a:lnTo>
                <a:lnTo>
                  <a:pt x="1680" y="6"/>
                </a:lnTo>
                <a:lnTo>
                  <a:pt x="1680" y="5"/>
                </a:lnTo>
                <a:lnTo>
                  <a:pt x="1680" y="6"/>
                </a:lnTo>
                <a:lnTo>
                  <a:pt x="1681" y="4"/>
                </a:lnTo>
                <a:lnTo>
                  <a:pt x="1681" y="4"/>
                </a:lnTo>
                <a:lnTo>
                  <a:pt x="1681" y="2"/>
                </a:lnTo>
                <a:lnTo>
                  <a:pt x="1682" y="4"/>
                </a:lnTo>
                <a:lnTo>
                  <a:pt x="1682" y="4"/>
                </a:lnTo>
                <a:lnTo>
                  <a:pt x="1683" y="4"/>
                </a:lnTo>
                <a:lnTo>
                  <a:pt x="1683" y="5"/>
                </a:lnTo>
                <a:lnTo>
                  <a:pt x="1683" y="2"/>
                </a:lnTo>
                <a:lnTo>
                  <a:pt x="1684" y="4"/>
                </a:lnTo>
                <a:lnTo>
                  <a:pt x="1684" y="4"/>
                </a:lnTo>
                <a:lnTo>
                  <a:pt x="1684" y="2"/>
                </a:lnTo>
                <a:lnTo>
                  <a:pt x="1685" y="4"/>
                </a:lnTo>
                <a:lnTo>
                  <a:pt x="1685" y="4"/>
                </a:lnTo>
                <a:lnTo>
                  <a:pt x="1685" y="5"/>
                </a:lnTo>
                <a:lnTo>
                  <a:pt x="1686" y="5"/>
                </a:lnTo>
                <a:lnTo>
                  <a:pt x="1686" y="5"/>
                </a:lnTo>
                <a:lnTo>
                  <a:pt x="1688" y="2"/>
                </a:lnTo>
                <a:lnTo>
                  <a:pt x="1688" y="4"/>
                </a:lnTo>
                <a:lnTo>
                  <a:pt x="1688" y="4"/>
                </a:lnTo>
                <a:lnTo>
                  <a:pt x="1689" y="5"/>
                </a:lnTo>
                <a:lnTo>
                  <a:pt x="1689" y="4"/>
                </a:lnTo>
                <a:lnTo>
                  <a:pt x="1689" y="2"/>
                </a:lnTo>
                <a:lnTo>
                  <a:pt x="1690" y="4"/>
                </a:lnTo>
                <a:lnTo>
                  <a:pt x="1690" y="4"/>
                </a:lnTo>
                <a:lnTo>
                  <a:pt x="1690" y="2"/>
                </a:lnTo>
                <a:lnTo>
                  <a:pt x="1691" y="5"/>
                </a:lnTo>
                <a:lnTo>
                  <a:pt x="1691" y="5"/>
                </a:lnTo>
                <a:lnTo>
                  <a:pt x="1692" y="4"/>
                </a:lnTo>
                <a:lnTo>
                  <a:pt x="1692" y="4"/>
                </a:lnTo>
                <a:lnTo>
                  <a:pt x="1692" y="5"/>
                </a:lnTo>
                <a:lnTo>
                  <a:pt x="1693" y="6"/>
                </a:lnTo>
                <a:lnTo>
                  <a:pt x="1693" y="6"/>
                </a:lnTo>
                <a:lnTo>
                  <a:pt x="1693" y="6"/>
                </a:lnTo>
                <a:lnTo>
                  <a:pt x="1694" y="4"/>
                </a:lnTo>
                <a:lnTo>
                  <a:pt x="1694" y="4"/>
                </a:lnTo>
                <a:lnTo>
                  <a:pt x="1694" y="5"/>
                </a:lnTo>
                <a:lnTo>
                  <a:pt x="1695" y="5"/>
                </a:lnTo>
                <a:lnTo>
                  <a:pt x="1695" y="5"/>
                </a:lnTo>
                <a:lnTo>
                  <a:pt x="1696" y="5"/>
                </a:lnTo>
                <a:lnTo>
                  <a:pt x="1696" y="2"/>
                </a:lnTo>
                <a:lnTo>
                  <a:pt x="1696" y="6"/>
                </a:lnTo>
                <a:lnTo>
                  <a:pt x="1698" y="6"/>
                </a:lnTo>
                <a:lnTo>
                  <a:pt x="1698" y="4"/>
                </a:lnTo>
                <a:lnTo>
                  <a:pt x="1698" y="6"/>
                </a:lnTo>
                <a:lnTo>
                  <a:pt x="1699" y="5"/>
                </a:lnTo>
                <a:lnTo>
                  <a:pt x="1699" y="2"/>
                </a:lnTo>
                <a:lnTo>
                  <a:pt x="1699" y="2"/>
                </a:lnTo>
                <a:lnTo>
                  <a:pt x="1700" y="2"/>
                </a:lnTo>
                <a:lnTo>
                  <a:pt x="1700" y="5"/>
                </a:lnTo>
                <a:lnTo>
                  <a:pt x="1701" y="4"/>
                </a:lnTo>
                <a:lnTo>
                  <a:pt x="1701" y="4"/>
                </a:lnTo>
                <a:lnTo>
                  <a:pt x="1701" y="4"/>
                </a:lnTo>
                <a:lnTo>
                  <a:pt x="1702" y="4"/>
                </a:lnTo>
                <a:lnTo>
                  <a:pt x="1702" y="5"/>
                </a:lnTo>
                <a:lnTo>
                  <a:pt x="1702" y="5"/>
                </a:lnTo>
                <a:lnTo>
                  <a:pt x="1703" y="2"/>
                </a:lnTo>
                <a:lnTo>
                  <a:pt x="1703" y="4"/>
                </a:lnTo>
                <a:lnTo>
                  <a:pt x="1703" y="4"/>
                </a:lnTo>
                <a:lnTo>
                  <a:pt x="1704" y="2"/>
                </a:lnTo>
                <a:lnTo>
                  <a:pt x="1704" y="2"/>
                </a:lnTo>
                <a:lnTo>
                  <a:pt x="1705" y="4"/>
                </a:lnTo>
                <a:lnTo>
                  <a:pt x="1705" y="1"/>
                </a:lnTo>
                <a:lnTo>
                  <a:pt x="1705" y="4"/>
                </a:lnTo>
                <a:lnTo>
                  <a:pt x="1707" y="6"/>
                </a:lnTo>
                <a:lnTo>
                  <a:pt x="1707" y="2"/>
                </a:lnTo>
                <a:lnTo>
                  <a:pt x="1707" y="4"/>
                </a:lnTo>
                <a:lnTo>
                  <a:pt x="1708" y="2"/>
                </a:lnTo>
                <a:lnTo>
                  <a:pt x="1708" y="6"/>
                </a:lnTo>
                <a:lnTo>
                  <a:pt x="1708" y="4"/>
                </a:lnTo>
                <a:lnTo>
                  <a:pt x="1709" y="6"/>
                </a:lnTo>
                <a:lnTo>
                  <a:pt x="1709" y="5"/>
                </a:lnTo>
                <a:lnTo>
                  <a:pt x="1710" y="6"/>
                </a:lnTo>
                <a:lnTo>
                  <a:pt x="1710" y="5"/>
                </a:lnTo>
                <a:lnTo>
                  <a:pt x="1710" y="5"/>
                </a:lnTo>
                <a:lnTo>
                  <a:pt x="1711" y="5"/>
                </a:lnTo>
                <a:lnTo>
                  <a:pt x="1711" y="2"/>
                </a:lnTo>
                <a:lnTo>
                  <a:pt x="1711" y="5"/>
                </a:lnTo>
                <a:lnTo>
                  <a:pt x="1712" y="4"/>
                </a:lnTo>
                <a:lnTo>
                  <a:pt x="1712" y="2"/>
                </a:lnTo>
                <a:lnTo>
                  <a:pt x="1712" y="4"/>
                </a:lnTo>
                <a:lnTo>
                  <a:pt x="1713" y="2"/>
                </a:lnTo>
                <a:lnTo>
                  <a:pt x="1713" y="4"/>
                </a:lnTo>
                <a:lnTo>
                  <a:pt x="1714" y="4"/>
                </a:lnTo>
                <a:lnTo>
                  <a:pt x="1714" y="4"/>
                </a:lnTo>
                <a:lnTo>
                  <a:pt x="1714" y="4"/>
                </a:lnTo>
                <a:lnTo>
                  <a:pt x="1716" y="5"/>
                </a:lnTo>
                <a:lnTo>
                  <a:pt x="1716" y="4"/>
                </a:lnTo>
                <a:lnTo>
                  <a:pt x="1716" y="2"/>
                </a:lnTo>
                <a:lnTo>
                  <a:pt x="1717" y="5"/>
                </a:lnTo>
                <a:lnTo>
                  <a:pt x="1717" y="6"/>
                </a:lnTo>
                <a:lnTo>
                  <a:pt x="1717" y="6"/>
                </a:lnTo>
                <a:lnTo>
                  <a:pt x="1718" y="5"/>
                </a:lnTo>
                <a:lnTo>
                  <a:pt x="1718" y="5"/>
                </a:lnTo>
                <a:lnTo>
                  <a:pt x="1719" y="5"/>
                </a:lnTo>
                <a:lnTo>
                  <a:pt x="1719" y="6"/>
                </a:lnTo>
                <a:lnTo>
                  <a:pt x="1719" y="4"/>
                </a:lnTo>
                <a:lnTo>
                  <a:pt x="1720" y="4"/>
                </a:lnTo>
                <a:lnTo>
                  <a:pt x="1720" y="5"/>
                </a:lnTo>
                <a:lnTo>
                  <a:pt x="1720" y="4"/>
                </a:lnTo>
                <a:lnTo>
                  <a:pt x="1721" y="5"/>
                </a:lnTo>
                <a:lnTo>
                  <a:pt x="1721" y="5"/>
                </a:lnTo>
                <a:lnTo>
                  <a:pt x="1721" y="6"/>
                </a:lnTo>
                <a:lnTo>
                  <a:pt x="1722" y="2"/>
                </a:lnTo>
                <a:lnTo>
                  <a:pt x="1722" y="6"/>
                </a:lnTo>
                <a:lnTo>
                  <a:pt x="1723" y="4"/>
                </a:lnTo>
                <a:lnTo>
                  <a:pt x="1723" y="5"/>
                </a:lnTo>
                <a:lnTo>
                  <a:pt x="1723" y="4"/>
                </a:lnTo>
                <a:lnTo>
                  <a:pt x="1725" y="2"/>
                </a:lnTo>
                <a:lnTo>
                  <a:pt x="1725" y="4"/>
                </a:lnTo>
                <a:lnTo>
                  <a:pt x="1725" y="6"/>
                </a:lnTo>
                <a:lnTo>
                  <a:pt x="1726" y="4"/>
                </a:lnTo>
                <a:lnTo>
                  <a:pt x="1726" y="4"/>
                </a:lnTo>
                <a:lnTo>
                  <a:pt x="1727" y="5"/>
                </a:lnTo>
                <a:lnTo>
                  <a:pt x="1727" y="5"/>
                </a:lnTo>
                <a:lnTo>
                  <a:pt x="1727" y="4"/>
                </a:lnTo>
                <a:lnTo>
                  <a:pt x="1728" y="5"/>
                </a:lnTo>
                <a:lnTo>
                  <a:pt x="1728" y="2"/>
                </a:lnTo>
                <a:lnTo>
                  <a:pt x="1728" y="4"/>
                </a:lnTo>
                <a:lnTo>
                  <a:pt x="1729" y="4"/>
                </a:lnTo>
                <a:lnTo>
                  <a:pt x="1729" y="4"/>
                </a:lnTo>
                <a:lnTo>
                  <a:pt x="1729" y="6"/>
                </a:lnTo>
                <a:lnTo>
                  <a:pt x="1730" y="4"/>
                </a:lnTo>
                <a:lnTo>
                  <a:pt x="1730" y="4"/>
                </a:lnTo>
                <a:lnTo>
                  <a:pt x="1731" y="2"/>
                </a:lnTo>
                <a:lnTo>
                  <a:pt x="1731" y="4"/>
                </a:lnTo>
                <a:lnTo>
                  <a:pt x="1731" y="2"/>
                </a:lnTo>
                <a:lnTo>
                  <a:pt x="1732" y="6"/>
                </a:lnTo>
                <a:lnTo>
                  <a:pt x="1732" y="4"/>
                </a:lnTo>
                <a:lnTo>
                  <a:pt x="1732" y="4"/>
                </a:lnTo>
                <a:lnTo>
                  <a:pt x="1734" y="6"/>
                </a:lnTo>
                <a:lnTo>
                  <a:pt x="1734" y="5"/>
                </a:lnTo>
                <a:lnTo>
                  <a:pt x="1734" y="5"/>
                </a:lnTo>
                <a:lnTo>
                  <a:pt x="1735" y="2"/>
                </a:lnTo>
                <a:lnTo>
                  <a:pt x="1735" y="5"/>
                </a:lnTo>
                <a:lnTo>
                  <a:pt x="1736" y="4"/>
                </a:lnTo>
                <a:lnTo>
                  <a:pt x="1736" y="2"/>
                </a:lnTo>
                <a:lnTo>
                  <a:pt x="1736" y="4"/>
                </a:lnTo>
                <a:lnTo>
                  <a:pt x="1737" y="4"/>
                </a:lnTo>
                <a:lnTo>
                  <a:pt x="1737" y="5"/>
                </a:lnTo>
                <a:lnTo>
                  <a:pt x="1737" y="4"/>
                </a:lnTo>
                <a:lnTo>
                  <a:pt x="1738" y="5"/>
                </a:lnTo>
                <a:lnTo>
                  <a:pt x="1738" y="4"/>
                </a:lnTo>
                <a:lnTo>
                  <a:pt x="1738" y="1"/>
                </a:lnTo>
                <a:lnTo>
                  <a:pt x="1739" y="4"/>
                </a:lnTo>
                <a:lnTo>
                  <a:pt x="1739" y="2"/>
                </a:lnTo>
                <a:lnTo>
                  <a:pt x="1740" y="5"/>
                </a:lnTo>
                <a:lnTo>
                  <a:pt x="1740" y="5"/>
                </a:lnTo>
                <a:lnTo>
                  <a:pt x="1740" y="6"/>
                </a:lnTo>
                <a:lnTo>
                  <a:pt x="1741" y="2"/>
                </a:lnTo>
                <a:lnTo>
                  <a:pt x="1741" y="4"/>
                </a:lnTo>
                <a:lnTo>
                  <a:pt x="1741" y="2"/>
                </a:lnTo>
                <a:lnTo>
                  <a:pt x="1743" y="5"/>
                </a:lnTo>
                <a:lnTo>
                  <a:pt x="1743" y="4"/>
                </a:lnTo>
                <a:lnTo>
                  <a:pt x="1743" y="4"/>
                </a:lnTo>
                <a:lnTo>
                  <a:pt x="1744" y="4"/>
                </a:lnTo>
                <a:lnTo>
                  <a:pt x="1744" y="2"/>
                </a:lnTo>
                <a:lnTo>
                  <a:pt x="1745" y="4"/>
                </a:lnTo>
                <a:lnTo>
                  <a:pt x="1745" y="4"/>
                </a:lnTo>
                <a:lnTo>
                  <a:pt x="1745" y="6"/>
                </a:lnTo>
                <a:lnTo>
                  <a:pt x="1746" y="6"/>
                </a:lnTo>
                <a:lnTo>
                  <a:pt x="1746" y="4"/>
                </a:lnTo>
                <a:lnTo>
                  <a:pt x="1746" y="5"/>
                </a:lnTo>
                <a:lnTo>
                  <a:pt x="1747" y="4"/>
                </a:lnTo>
                <a:lnTo>
                  <a:pt x="1747" y="4"/>
                </a:lnTo>
                <a:lnTo>
                  <a:pt x="1747" y="5"/>
                </a:lnTo>
                <a:lnTo>
                  <a:pt x="1748" y="2"/>
                </a:lnTo>
                <a:lnTo>
                  <a:pt x="1748" y="2"/>
                </a:lnTo>
                <a:lnTo>
                  <a:pt x="1749" y="2"/>
                </a:lnTo>
                <a:lnTo>
                  <a:pt x="1749" y="4"/>
                </a:lnTo>
                <a:lnTo>
                  <a:pt x="1749" y="2"/>
                </a:lnTo>
                <a:lnTo>
                  <a:pt x="1750" y="5"/>
                </a:lnTo>
                <a:lnTo>
                  <a:pt x="1750" y="5"/>
                </a:lnTo>
                <a:lnTo>
                  <a:pt x="1750" y="5"/>
                </a:lnTo>
                <a:lnTo>
                  <a:pt x="1752" y="4"/>
                </a:lnTo>
                <a:lnTo>
                  <a:pt x="1752" y="4"/>
                </a:lnTo>
                <a:lnTo>
                  <a:pt x="1752" y="4"/>
                </a:lnTo>
                <a:lnTo>
                  <a:pt x="1753" y="2"/>
                </a:lnTo>
                <a:lnTo>
                  <a:pt x="1753" y="6"/>
                </a:lnTo>
                <a:lnTo>
                  <a:pt x="1754" y="5"/>
                </a:lnTo>
                <a:lnTo>
                  <a:pt x="1754" y="6"/>
                </a:lnTo>
                <a:lnTo>
                  <a:pt x="1754" y="6"/>
                </a:lnTo>
                <a:lnTo>
                  <a:pt x="1755" y="5"/>
                </a:lnTo>
                <a:lnTo>
                  <a:pt x="1755" y="5"/>
                </a:lnTo>
                <a:lnTo>
                  <a:pt x="1755" y="5"/>
                </a:lnTo>
                <a:lnTo>
                  <a:pt x="1756" y="4"/>
                </a:lnTo>
                <a:lnTo>
                  <a:pt x="1756" y="4"/>
                </a:lnTo>
                <a:lnTo>
                  <a:pt x="1756" y="2"/>
                </a:lnTo>
                <a:lnTo>
                  <a:pt x="1757" y="5"/>
                </a:lnTo>
                <a:lnTo>
                  <a:pt x="1757" y="5"/>
                </a:lnTo>
                <a:lnTo>
                  <a:pt x="1758" y="5"/>
                </a:lnTo>
                <a:lnTo>
                  <a:pt x="1758" y="5"/>
                </a:lnTo>
                <a:lnTo>
                  <a:pt x="1758" y="4"/>
                </a:lnTo>
                <a:lnTo>
                  <a:pt x="1759" y="2"/>
                </a:lnTo>
                <a:lnTo>
                  <a:pt x="1759" y="5"/>
                </a:lnTo>
                <a:lnTo>
                  <a:pt x="1759" y="4"/>
                </a:lnTo>
                <a:lnTo>
                  <a:pt x="1761" y="5"/>
                </a:lnTo>
                <a:lnTo>
                  <a:pt x="1761" y="5"/>
                </a:lnTo>
                <a:lnTo>
                  <a:pt x="1761" y="5"/>
                </a:lnTo>
                <a:lnTo>
                  <a:pt x="1762" y="4"/>
                </a:lnTo>
                <a:lnTo>
                  <a:pt x="1762" y="6"/>
                </a:lnTo>
                <a:lnTo>
                  <a:pt x="1763" y="4"/>
                </a:lnTo>
                <a:lnTo>
                  <a:pt x="1763" y="6"/>
                </a:lnTo>
                <a:lnTo>
                  <a:pt x="1763" y="4"/>
                </a:lnTo>
                <a:lnTo>
                  <a:pt x="1764" y="4"/>
                </a:lnTo>
                <a:lnTo>
                  <a:pt x="1764" y="6"/>
                </a:lnTo>
                <a:lnTo>
                  <a:pt x="1764" y="5"/>
                </a:lnTo>
                <a:lnTo>
                  <a:pt x="1765" y="5"/>
                </a:lnTo>
                <a:lnTo>
                  <a:pt x="1765" y="6"/>
                </a:lnTo>
                <a:lnTo>
                  <a:pt x="1765" y="2"/>
                </a:lnTo>
                <a:lnTo>
                  <a:pt x="1766" y="4"/>
                </a:lnTo>
                <a:lnTo>
                  <a:pt x="1766" y="2"/>
                </a:lnTo>
                <a:lnTo>
                  <a:pt x="1767" y="4"/>
                </a:lnTo>
                <a:lnTo>
                  <a:pt x="1767" y="5"/>
                </a:lnTo>
                <a:lnTo>
                  <a:pt x="1767" y="5"/>
                </a:lnTo>
                <a:lnTo>
                  <a:pt x="1768" y="6"/>
                </a:lnTo>
                <a:lnTo>
                  <a:pt x="1768" y="2"/>
                </a:lnTo>
                <a:lnTo>
                  <a:pt x="1768" y="5"/>
                </a:lnTo>
                <a:lnTo>
                  <a:pt x="1770" y="5"/>
                </a:lnTo>
                <a:lnTo>
                  <a:pt x="1770" y="4"/>
                </a:lnTo>
                <a:lnTo>
                  <a:pt x="1771" y="5"/>
                </a:lnTo>
                <a:lnTo>
                  <a:pt x="1771" y="6"/>
                </a:lnTo>
                <a:lnTo>
                  <a:pt x="1771" y="2"/>
                </a:lnTo>
                <a:lnTo>
                  <a:pt x="1772" y="6"/>
                </a:lnTo>
                <a:lnTo>
                  <a:pt x="1772" y="4"/>
                </a:lnTo>
                <a:lnTo>
                  <a:pt x="1772" y="6"/>
                </a:lnTo>
                <a:lnTo>
                  <a:pt x="1773" y="5"/>
                </a:lnTo>
                <a:lnTo>
                  <a:pt x="1773" y="5"/>
                </a:lnTo>
                <a:lnTo>
                  <a:pt x="1773" y="5"/>
                </a:lnTo>
                <a:lnTo>
                  <a:pt x="1774" y="6"/>
                </a:lnTo>
                <a:lnTo>
                  <a:pt x="1774" y="6"/>
                </a:lnTo>
                <a:lnTo>
                  <a:pt x="1775" y="5"/>
                </a:lnTo>
                <a:lnTo>
                  <a:pt x="1775" y="5"/>
                </a:lnTo>
                <a:lnTo>
                  <a:pt x="1775" y="6"/>
                </a:lnTo>
                <a:lnTo>
                  <a:pt x="1776" y="2"/>
                </a:lnTo>
                <a:lnTo>
                  <a:pt x="1776" y="2"/>
                </a:lnTo>
                <a:lnTo>
                  <a:pt x="1776" y="4"/>
                </a:lnTo>
                <a:lnTo>
                  <a:pt x="1777" y="5"/>
                </a:lnTo>
                <a:lnTo>
                  <a:pt x="1777" y="4"/>
                </a:lnTo>
                <a:lnTo>
                  <a:pt x="1777" y="2"/>
                </a:lnTo>
                <a:lnTo>
                  <a:pt x="1779" y="4"/>
                </a:lnTo>
                <a:lnTo>
                  <a:pt x="1779" y="4"/>
                </a:lnTo>
                <a:lnTo>
                  <a:pt x="1780" y="5"/>
                </a:lnTo>
                <a:lnTo>
                  <a:pt x="1780" y="4"/>
                </a:lnTo>
                <a:lnTo>
                  <a:pt x="1780" y="6"/>
                </a:lnTo>
                <a:lnTo>
                  <a:pt x="1781" y="2"/>
                </a:lnTo>
                <a:lnTo>
                  <a:pt x="1781" y="2"/>
                </a:lnTo>
                <a:lnTo>
                  <a:pt x="1781" y="5"/>
                </a:lnTo>
                <a:lnTo>
                  <a:pt x="1782" y="6"/>
                </a:lnTo>
                <a:lnTo>
                  <a:pt x="1782" y="2"/>
                </a:lnTo>
                <a:lnTo>
                  <a:pt x="1782" y="5"/>
                </a:lnTo>
                <a:lnTo>
                  <a:pt x="1783" y="6"/>
                </a:lnTo>
                <a:lnTo>
                  <a:pt x="1783" y="4"/>
                </a:lnTo>
                <a:lnTo>
                  <a:pt x="1784" y="5"/>
                </a:lnTo>
                <a:lnTo>
                  <a:pt x="1784" y="6"/>
                </a:lnTo>
                <a:lnTo>
                  <a:pt x="1784" y="4"/>
                </a:lnTo>
                <a:lnTo>
                  <a:pt x="1785" y="4"/>
                </a:lnTo>
                <a:lnTo>
                  <a:pt x="1785" y="5"/>
                </a:lnTo>
                <a:lnTo>
                  <a:pt x="1785" y="4"/>
                </a:lnTo>
                <a:lnTo>
                  <a:pt x="1786" y="2"/>
                </a:lnTo>
                <a:lnTo>
                  <a:pt x="1786" y="4"/>
                </a:lnTo>
                <a:lnTo>
                  <a:pt x="1786" y="5"/>
                </a:lnTo>
                <a:lnTo>
                  <a:pt x="1788" y="4"/>
                </a:lnTo>
                <a:lnTo>
                  <a:pt x="1788" y="4"/>
                </a:lnTo>
                <a:lnTo>
                  <a:pt x="1789" y="5"/>
                </a:lnTo>
                <a:lnTo>
                  <a:pt x="1789" y="4"/>
                </a:lnTo>
                <a:lnTo>
                  <a:pt x="1789" y="2"/>
                </a:lnTo>
                <a:lnTo>
                  <a:pt x="1790" y="5"/>
                </a:lnTo>
                <a:lnTo>
                  <a:pt x="1790" y="6"/>
                </a:lnTo>
                <a:lnTo>
                  <a:pt x="1790" y="4"/>
                </a:lnTo>
                <a:lnTo>
                  <a:pt x="1791" y="5"/>
                </a:lnTo>
                <a:lnTo>
                  <a:pt x="1791" y="6"/>
                </a:lnTo>
                <a:lnTo>
                  <a:pt x="1791" y="5"/>
                </a:lnTo>
                <a:lnTo>
                  <a:pt x="1792" y="4"/>
                </a:lnTo>
                <a:lnTo>
                  <a:pt x="1792" y="4"/>
                </a:lnTo>
                <a:lnTo>
                  <a:pt x="1793" y="2"/>
                </a:lnTo>
                <a:lnTo>
                  <a:pt x="1793" y="5"/>
                </a:lnTo>
                <a:lnTo>
                  <a:pt x="1793" y="4"/>
                </a:lnTo>
                <a:lnTo>
                  <a:pt x="1794" y="5"/>
                </a:lnTo>
                <a:lnTo>
                  <a:pt x="1794" y="2"/>
                </a:lnTo>
                <a:lnTo>
                  <a:pt x="1794" y="2"/>
                </a:lnTo>
                <a:lnTo>
                  <a:pt x="1795" y="4"/>
                </a:lnTo>
                <a:lnTo>
                  <a:pt x="1795" y="4"/>
                </a:lnTo>
                <a:lnTo>
                  <a:pt x="1795" y="4"/>
                </a:lnTo>
                <a:lnTo>
                  <a:pt x="1797" y="4"/>
                </a:lnTo>
                <a:lnTo>
                  <a:pt x="1797" y="5"/>
                </a:lnTo>
                <a:lnTo>
                  <a:pt x="1798" y="2"/>
                </a:lnTo>
                <a:lnTo>
                  <a:pt x="1798" y="6"/>
                </a:lnTo>
                <a:lnTo>
                  <a:pt x="1798" y="5"/>
                </a:lnTo>
                <a:lnTo>
                  <a:pt x="1799" y="4"/>
                </a:lnTo>
                <a:lnTo>
                  <a:pt x="1799" y="5"/>
                </a:lnTo>
                <a:lnTo>
                  <a:pt x="1799" y="5"/>
                </a:lnTo>
                <a:lnTo>
                  <a:pt x="1800" y="5"/>
                </a:lnTo>
                <a:lnTo>
                  <a:pt x="1800" y="4"/>
                </a:lnTo>
                <a:lnTo>
                  <a:pt x="1800" y="6"/>
                </a:lnTo>
                <a:lnTo>
                  <a:pt x="1801" y="2"/>
                </a:lnTo>
                <a:lnTo>
                  <a:pt x="1801" y="5"/>
                </a:lnTo>
                <a:lnTo>
                  <a:pt x="1802" y="4"/>
                </a:lnTo>
                <a:lnTo>
                  <a:pt x="1802" y="4"/>
                </a:lnTo>
                <a:lnTo>
                  <a:pt x="1802" y="4"/>
                </a:lnTo>
                <a:lnTo>
                  <a:pt x="1803" y="4"/>
                </a:lnTo>
                <a:lnTo>
                  <a:pt x="1803" y="6"/>
                </a:lnTo>
                <a:lnTo>
                  <a:pt x="1803" y="5"/>
                </a:lnTo>
                <a:lnTo>
                  <a:pt x="1804" y="2"/>
                </a:lnTo>
                <a:lnTo>
                  <a:pt x="1804" y="6"/>
                </a:lnTo>
                <a:lnTo>
                  <a:pt x="1804" y="4"/>
                </a:lnTo>
                <a:lnTo>
                  <a:pt x="1806" y="5"/>
                </a:lnTo>
                <a:lnTo>
                  <a:pt x="1806" y="5"/>
                </a:lnTo>
                <a:lnTo>
                  <a:pt x="1807" y="5"/>
                </a:lnTo>
                <a:lnTo>
                  <a:pt x="1807" y="0"/>
                </a:lnTo>
                <a:lnTo>
                  <a:pt x="1807" y="4"/>
                </a:lnTo>
                <a:lnTo>
                  <a:pt x="1808" y="5"/>
                </a:lnTo>
                <a:lnTo>
                  <a:pt x="1808" y="6"/>
                </a:lnTo>
                <a:lnTo>
                  <a:pt x="1808" y="5"/>
                </a:lnTo>
                <a:lnTo>
                  <a:pt x="1809" y="6"/>
                </a:lnTo>
                <a:lnTo>
                  <a:pt x="1809" y="5"/>
                </a:lnTo>
                <a:lnTo>
                  <a:pt x="1809" y="6"/>
                </a:lnTo>
                <a:lnTo>
                  <a:pt x="1810" y="6"/>
                </a:lnTo>
                <a:lnTo>
                  <a:pt x="1810" y="2"/>
                </a:lnTo>
                <a:lnTo>
                  <a:pt x="1811" y="5"/>
                </a:lnTo>
                <a:lnTo>
                  <a:pt x="1811" y="5"/>
                </a:lnTo>
                <a:lnTo>
                  <a:pt x="1811" y="5"/>
                </a:lnTo>
                <a:lnTo>
                  <a:pt x="1812" y="5"/>
                </a:lnTo>
                <a:lnTo>
                  <a:pt x="1812" y="5"/>
                </a:lnTo>
                <a:lnTo>
                  <a:pt x="1812" y="6"/>
                </a:lnTo>
                <a:lnTo>
                  <a:pt x="1813" y="6"/>
                </a:lnTo>
                <a:lnTo>
                  <a:pt x="1813" y="6"/>
                </a:lnTo>
                <a:lnTo>
                  <a:pt x="1815" y="4"/>
                </a:lnTo>
                <a:lnTo>
                  <a:pt x="1815" y="5"/>
                </a:lnTo>
                <a:lnTo>
                  <a:pt x="1815" y="2"/>
                </a:lnTo>
                <a:lnTo>
                  <a:pt x="1816" y="4"/>
                </a:lnTo>
                <a:lnTo>
                  <a:pt x="1816" y="2"/>
                </a:lnTo>
                <a:lnTo>
                  <a:pt x="1816" y="2"/>
                </a:lnTo>
                <a:lnTo>
                  <a:pt x="1817" y="5"/>
                </a:lnTo>
                <a:lnTo>
                  <a:pt x="1817" y="5"/>
                </a:lnTo>
                <a:lnTo>
                  <a:pt x="1817" y="4"/>
                </a:lnTo>
                <a:lnTo>
                  <a:pt x="1818" y="5"/>
                </a:lnTo>
                <a:lnTo>
                  <a:pt x="1818" y="4"/>
                </a:lnTo>
                <a:lnTo>
                  <a:pt x="1819" y="5"/>
                </a:lnTo>
                <a:lnTo>
                  <a:pt x="1819" y="6"/>
                </a:lnTo>
                <a:lnTo>
                  <a:pt x="1819" y="4"/>
                </a:lnTo>
                <a:lnTo>
                  <a:pt x="1820" y="5"/>
                </a:lnTo>
                <a:lnTo>
                  <a:pt x="1820" y="5"/>
                </a:lnTo>
                <a:lnTo>
                  <a:pt x="1820" y="4"/>
                </a:lnTo>
                <a:lnTo>
                  <a:pt x="1821" y="2"/>
                </a:lnTo>
                <a:lnTo>
                  <a:pt x="1821" y="5"/>
                </a:lnTo>
                <a:lnTo>
                  <a:pt x="1821" y="6"/>
                </a:lnTo>
                <a:lnTo>
                  <a:pt x="1822" y="5"/>
                </a:lnTo>
                <a:lnTo>
                  <a:pt x="1822" y="6"/>
                </a:lnTo>
                <a:lnTo>
                  <a:pt x="1824" y="6"/>
                </a:lnTo>
                <a:lnTo>
                  <a:pt x="1824" y="5"/>
                </a:lnTo>
                <a:lnTo>
                  <a:pt x="1824" y="4"/>
                </a:lnTo>
                <a:lnTo>
                  <a:pt x="1825" y="5"/>
                </a:lnTo>
                <a:lnTo>
                  <a:pt x="1825" y="6"/>
                </a:lnTo>
                <a:lnTo>
                  <a:pt x="1825" y="6"/>
                </a:lnTo>
                <a:lnTo>
                  <a:pt x="1826" y="6"/>
                </a:lnTo>
                <a:lnTo>
                  <a:pt x="1826" y="5"/>
                </a:lnTo>
                <a:lnTo>
                  <a:pt x="1826" y="6"/>
                </a:lnTo>
                <a:lnTo>
                  <a:pt x="1827" y="6"/>
                </a:lnTo>
                <a:lnTo>
                  <a:pt x="1827" y="6"/>
                </a:lnTo>
                <a:lnTo>
                  <a:pt x="1828" y="6"/>
                </a:lnTo>
                <a:lnTo>
                  <a:pt x="1828" y="5"/>
                </a:lnTo>
                <a:lnTo>
                  <a:pt x="1828" y="2"/>
                </a:lnTo>
                <a:lnTo>
                  <a:pt x="1829" y="6"/>
                </a:lnTo>
                <a:lnTo>
                  <a:pt x="1829" y="6"/>
                </a:lnTo>
                <a:lnTo>
                  <a:pt x="1829" y="5"/>
                </a:lnTo>
                <a:lnTo>
                  <a:pt x="1830" y="5"/>
                </a:lnTo>
                <a:lnTo>
                  <a:pt x="1830" y="6"/>
                </a:lnTo>
                <a:lnTo>
                  <a:pt x="1830" y="2"/>
                </a:lnTo>
                <a:lnTo>
                  <a:pt x="1831" y="4"/>
                </a:lnTo>
                <a:lnTo>
                  <a:pt x="1831" y="2"/>
                </a:lnTo>
                <a:lnTo>
                  <a:pt x="1833" y="4"/>
                </a:lnTo>
                <a:lnTo>
                  <a:pt x="1833" y="2"/>
                </a:lnTo>
                <a:lnTo>
                  <a:pt x="1833" y="4"/>
                </a:lnTo>
                <a:lnTo>
                  <a:pt x="1834" y="5"/>
                </a:lnTo>
                <a:lnTo>
                  <a:pt x="1834" y="4"/>
                </a:lnTo>
                <a:lnTo>
                  <a:pt x="1834" y="4"/>
                </a:lnTo>
                <a:lnTo>
                  <a:pt x="1835" y="4"/>
                </a:lnTo>
                <a:lnTo>
                  <a:pt x="1835" y="4"/>
                </a:lnTo>
                <a:lnTo>
                  <a:pt x="1835" y="4"/>
                </a:lnTo>
                <a:lnTo>
                  <a:pt x="1836" y="4"/>
                </a:lnTo>
                <a:lnTo>
                  <a:pt x="1836" y="4"/>
                </a:lnTo>
                <a:lnTo>
                  <a:pt x="1837" y="4"/>
                </a:lnTo>
                <a:lnTo>
                  <a:pt x="1837" y="4"/>
                </a:lnTo>
                <a:lnTo>
                  <a:pt x="1837" y="4"/>
                </a:lnTo>
                <a:lnTo>
                  <a:pt x="1838" y="5"/>
                </a:lnTo>
                <a:lnTo>
                  <a:pt x="1838" y="5"/>
                </a:lnTo>
                <a:lnTo>
                  <a:pt x="1838" y="4"/>
                </a:lnTo>
                <a:lnTo>
                  <a:pt x="1839" y="4"/>
                </a:lnTo>
                <a:lnTo>
                  <a:pt x="1839" y="5"/>
                </a:lnTo>
                <a:lnTo>
                  <a:pt x="1839" y="5"/>
                </a:lnTo>
                <a:lnTo>
                  <a:pt x="1840" y="5"/>
                </a:lnTo>
                <a:lnTo>
                  <a:pt x="1840" y="5"/>
                </a:lnTo>
                <a:lnTo>
                  <a:pt x="1842" y="6"/>
                </a:lnTo>
                <a:lnTo>
                  <a:pt x="1842" y="2"/>
                </a:lnTo>
                <a:lnTo>
                  <a:pt x="1842" y="6"/>
                </a:lnTo>
                <a:lnTo>
                  <a:pt x="1843" y="5"/>
                </a:lnTo>
                <a:lnTo>
                  <a:pt x="1843" y="5"/>
                </a:lnTo>
                <a:lnTo>
                  <a:pt x="1843" y="5"/>
                </a:lnTo>
                <a:lnTo>
                  <a:pt x="1844" y="5"/>
                </a:lnTo>
                <a:lnTo>
                  <a:pt x="1844" y="5"/>
                </a:lnTo>
                <a:lnTo>
                  <a:pt x="1844" y="6"/>
                </a:lnTo>
                <a:lnTo>
                  <a:pt x="1845" y="5"/>
                </a:lnTo>
                <a:lnTo>
                  <a:pt x="1845" y="4"/>
                </a:lnTo>
                <a:lnTo>
                  <a:pt x="1846" y="5"/>
                </a:lnTo>
                <a:lnTo>
                  <a:pt x="1846" y="4"/>
                </a:lnTo>
                <a:lnTo>
                  <a:pt x="1846" y="4"/>
                </a:lnTo>
                <a:lnTo>
                  <a:pt x="1847" y="4"/>
                </a:lnTo>
                <a:lnTo>
                  <a:pt x="1847" y="5"/>
                </a:lnTo>
                <a:lnTo>
                  <a:pt x="1847" y="5"/>
                </a:lnTo>
                <a:lnTo>
                  <a:pt x="1848" y="6"/>
                </a:lnTo>
                <a:lnTo>
                  <a:pt x="1848" y="4"/>
                </a:lnTo>
                <a:lnTo>
                  <a:pt x="1848" y="5"/>
                </a:lnTo>
                <a:lnTo>
                  <a:pt x="1849" y="4"/>
                </a:lnTo>
                <a:lnTo>
                  <a:pt x="1849" y="4"/>
                </a:lnTo>
                <a:lnTo>
                  <a:pt x="1851" y="5"/>
                </a:lnTo>
                <a:lnTo>
                  <a:pt x="1851" y="5"/>
                </a:lnTo>
                <a:lnTo>
                  <a:pt x="1851" y="6"/>
                </a:lnTo>
                <a:lnTo>
                  <a:pt x="1852" y="4"/>
                </a:lnTo>
                <a:lnTo>
                  <a:pt x="1852" y="4"/>
                </a:lnTo>
                <a:lnTo>
                  <a:pt x="1852" y="5"/>
                </a:lnTo>
                <a:lnTo>
                  <a:pt x="1853" y="6"/>
                </a:lnTo>
                <a:lnTo>
                  <a:pt x="1853" y="6"/>
                </a:lnTo>
                <a:lnTo>
                  <a:pt x="1853" y="6"/>
                </a:lnTo>
                <a:lnTo>
                  <a:pt x="1854" y="4"/>
                </a:lnTo>
                <a:lnTo>
                  <a:pt x="1854" y="5"/>
                </a:lnTo>
                <a:lnTo>
                  <a:pt x="1855" y="4"/>
                </a:lnTo>
                <a:lnTo>
                  <a:pt x="1855" y="5"/>
                </a:lnTo>
                <a:lnTo>
                  <a:pt x="1855" y="6"/>
                </a:lnTo>
                <a:lnTo>
                  <a:pt x="1856" y="6"/>
                </a:lnTo>
                <a:lnTo>
                  <a:pt x="1856" y="4"/>
                </a:lnTo>
                <a:lnTo>
                  <a:pt x="1856" y="6"/>
                </a:lnTo>
                <a:lnTo>
                  <a:pt x="1857" y="6"/>
                </a:lnTo>
                <a:lnTo>
                  <a:pt x="1857" y="6"/>
                </a:lnTo>
                <a:lnTo>
                  <a:pt x="1858" y="2"/>
                </a:lnTo>
                <a:lnTo>
                  <a:pt x="1858" y="5"/>
                </a:lnTo>
                <a:lnTo>
                  <a:pt x="1858" y="5"/>
                </a:lnTo>
                <a:lnTo>
                  <a:pt x="1860" y="6"/>
                </a:lnTo>
                <a:lnTo>
                  <a:pt x="1860" y="6"/>
                </a:lnTo>
                <a:lnTo>
                  <a:pt x="1860" y="4"/>
                </a:lnTo>
                <a:lnTo>
                  <a:pt x="1861" y="4"/>
                </a:lnTo>
                <a:lnTo>
                  <a:pt x="1861" y="6"/>
                </a:lnTo>
                <a:lnTo>
                  <a:pt x="1861" y="5"/>
                </a:lnTo>
                <a:lnTo>
                  <a:pt x="1862" y="4"/>
                </a:lnTo>
                <a:lnTo>
                  <a:pt x="1862" y="2"/>
                </a:lnTo>
                <a:lnTo>
                  <a:pt x="1863" y="5"/>
                </a:lnTo>
                <a:lnTo>
                  <a:pt x="1863" y="4"/>
                </a:lnTo>
                <a:lnTo>
                  <a:pt x="1863" y="5"/>
                </a:lnTo>
                <a:lnTo>
                  <a:pt x="1864" y="5"/>
                </a:lnTo>
                <a:lnTo>
                  <a:pt x="1864" y="4"/>
                </a:lnTo>
                <a:lnTo>
                  <a:pt x="1864" y="5"/>
                </a:lnTo>
                <a:lnTo>
                  <a:pt x="1865" y="4"/>
                </a:lnTo>
                <a:lnTo>
                  <a:pt x="1865" y="5"/>
                </a:lnTo>
                <a:lnTo>
                  <a:pt x="1865" y="5"/>
                </a:lnTo>
                <a:lnTo>
                  <a:pt x="1866" y="4"/>
                </a:lnTo>
                <a:lnTo>
                  <a:pt x="1866" y="2"/>
                </a:lnTo>
                <a:lnTo>
                  <a:pt x="1867" y="2"/>
                </a:lnTo>
                <a:lnTo>
                  <a:pt x="1867" y="4"/>
                </a:lnTo>
                <a:lnTo>
                  <a:pt x="1867" y="2"/>
                </a:lnTo>
                <a:lnTo>
                  <a:pt x="1869" y="4"/>
                </a:lnTo>
                <a:lnTo>
                  <a:pt x="1869" y="4"/>
                </a:lnTo>
                <a:lnTo>
                  <a:pt x="1869" y="2"/>
                </a:lnTo>
                <a:lnTo>
                  <a:pt x="1870" y="4"/>
                </a:lnTo>
                <a:lnTo>
                  <a:pt x="1870" y="4"/>
                </a:lnTo>
                <a:lnTo>
                  <a:pt x="1870" y="4"/>
                </a:lnTo>
                <a:lnTo>
                  <a:pt x="1871" y="2"/>
                </a:lnTo>
                <a:lnTo>
                  <a:pt x="1871" y="4"/>
                </a:lnTo>
                <a:lnTo>
                  <a:pt x="1872" y="2"/>
                </a:lnTo>
                <a:lnTo>
                  <a:pt x="1872" y="4"/>
                </a:lnTo>
                <a:lnTo>
                  <a:pt x="1872" y="5"/>
                </a:lnTo>
                <a:lnTo>
                  <a:pt x="1873" y="5"/>
                </a:lnTo>
                <a:lnTo>
                  <a:pt x="1873" y="4"/>
                </a:lnTo>
                <a:lnTo>
                  <a:pt x="1873" y="4"/>
                </a:lnTo>
                <a:lnTo>
                  <a:pt x="1874" y="4"/>
                </a:lnTo>
                <a:lnTo>
                  <a:pt x="1874" y="4"/>
                </a:lnTo>
                <a:lnTo>
                  <a:pt x="1874" y="2"/>
                </a:lnTo>
                <a:lnTo>
                  <a:pt x="1875" y="2"/>
                </a:lnTo>
                <a:lnTo>
                  <a:pt x="1875" y="4"/>
                </a:lnTo>
                <a:lnTo>
                  <a:pt x="1876" y="2"/>
                </a:lnTo>
                <a:lnTo>
                  <a:pt x="1876" y="4"/>
                </a:lnTo>
                <a:lnTo>
                  <a:pt x="1876" y="5"/>
                </a:lnTo>
                <a:lnTo>
                  <a:pt x="1878" y="5"/>
                </a:lnTo>
                <a:lnTo>
                  <a:pt x="1878" y="5"/>
                </a:lnTo>
                <a:lnTo>
                  <a:pt x="1878" y="5"/>
                </a:lnTo>
                <a:lnTo>
                  <a:pt x="1879" y="5"/>
                </a:lnTo>
                <a:lnTo>
                  <a:pt x="1879" y="5"/>
                </a:lnTo>
                <a:lnTo>
                  <a:pt x="1879" y="6"/>
                </a:lnTo>
                <a:lnTo>
                  <a:pt x="1880" y="5"/>
                </a:lnTo>
                <a:lnTo>
                  <a:pt x="1880" y="6"/>
                </a:lnTo>
                <a:lnTo>
                  <a:pt x="1881" y="5"/>
                </a:lnTo>
                <a:lnTo>
                  <a:pt x="1881" y="5"/>
                </a:lnTo>
                <a:lnTo>
                  <a:pt x="1881" y="4"/>
                </a:lnTo>
                <a:lnTo>
                  <a:pt x="1882" y="4"/>
                </a:lnTo>
                <a:lnTo>
                  <a:pt x="1882" y="6"/>
                </a:lnTo>
                <a:lnTo>
                  <a:pt x="1882" y="4"/>
                </a:lnTo>
                <a:lnTo>
                  <a:pt x="1883" y="5"/>
                </a:lnTo>
                <a:lnTo>
                  <a:pt x="1883" y="6"/>
                </a:lnTo>
                <a:lnTo>
                  <a:pt x="1883" y="5"/>
                </a:lnTo>
                <a:lnTo>
                  <a:pt x="1884" y="5"/>
                </a:lnTo>
                <a:lnTo>
                  <a:pt x="1884" y="4"/>
                </a:lnTo>
                <a:lnTo>
                  <a:pt x="1885" y="4"/>
                </a:lnTo>
                <a:lnTo>
                  <a:pt x="1885" y="6"/>
                </a:lnTo>
                <a:lnTo>
                  <a:pt x="1885" y="4"/>
                </a:lnTo>
                <a:lnTo>
                  <a:pt x="1887" y="5"/>
                </a:lnTo>
                <a:lnTo>
                  <a:pt x="1887" y="6"/>
                </a:lnTo>
                <a:lnTo>
                  <a:pt x="1887" y="5"/>
                </a:lnTo>
                <a:lnTo>
                  <a:pt x="1888" y="5"/>
                </a:lnTo>
                <a:lnTo>
                  <a:pt x="1888" y="2"/>
                </a:lnTo>
                <a:lnTo>
                  <a:pt x="1888" y="2"/>
                </a:lnTo>
                <a:lnTo>
                  <a:pt x="1889" y="6"/>
                </a:lnTo>
                <a:lnTo>
                  <a:pt x="1889" y="4"/>
                </a:lnTo>
                <a:lnTo>
                  <a:pt x="1890" y="7"/>
                </a:lnTo>
                <a:lnTo>
                  <a:pt x="1890" y="4"/>
                </a:lnTo>
                <a:lnTo>
                  <a:pt x="1890" y="2"/>
                </a:lnTo>
                <a:lnTo>
                  <a:pt x="1891" y="5"/>
                </a:lnTo>
                <a:lnTo>
                  <a:pt x="1891" y="4"/>
                </a:lnTo>
                <a:lnTo>
                  <a:pt x="1891" y="5"/>
                </a:lnTo>
                <a:lnTo>
                  <a:pt x="1892" y="4"/>
                </a:lnTo>
                <a:lnTo>
                  <a:pt x="1892" y="5"/>
                </a:lnTo>
                <a:lnTo>
                  <a:pt x="1892" y="2"/>
                </a:lnTo>
                <a:lnTo>
                  <a:pt x="1893" y="5"/>
                </a:lnTo>
                <a:lnTo>
                  <a:pt x="1893" y="4"/>
                </a:lnTo>
                <a:lnTo>
                  <a:pt x="1894" y="5"/>
                </a:lnTo>
                <a:lnTo>
                  <a:pt x="1894" y="6"/>
                </a:lnTo>
                <a:lnTo>
                  <a:pt x="1894" y="4"/>
                </a:lnTo>
                <a:lnTo>
                  <a:pt x="1896" y="4"/>
                </a:lnTo>
                <a:lnTo>
                  <a:pt x="1896" y="4"/>
                </a:lnTo>
                <a:lnTo>
                  <a:pt x="1896" y="4"/>
                </a:lnTo>
                <a:lnTo>
                  <a:pt x="1897" y="6"/>
                </a:lnTo>
                <a:lnTo>
                  <a:pt x="1897" y="4"/>
                </a:lnTo>
                <a:lnTo>
                  <a:pt x="1897" y="6"/>
                </a:lnTo>
                <a:lnTo>
                  <a:pt x="1898" y="5"/>
                </a:lnTo>
                <a:lnTo>
                  <a:pt x="1898" y="5"/>
                </a:lnTo>
                <a:lnTo>
                  <a:pt x="1899" y="6"/>
                </a:lnTo>
                <a:lnTo>
                  <a:pt x="1899" y="6"/>
                </a:lnTo>
                <a:lnTo>
                  <a:pt x="1899" y="6"/>
                </a:lnTo>
                <a:lnTo>
                  <a:pt x="1900" y="4"/>
                </a:lnTo>
                <a:lnTo>
                  <a:pt x="1900" y="5"/>
                </a:lnTo>
                <a:lnTo>
                  <a:pt x="1900" y="6"/>
                </a:lnTo>
                <a:lnTo>
                  <a:pt x="1901" y="6"/>
                </a:lnTo>
                <a:lnTo>
                  <a:pt x="1901" y="6"/>
                </a:lnTo>
                <a:lnTo>
                  <a:pt x="1902" y="5"/>
                </a:lnTo>
                <a:lnTo>
                  <a:pt x="1902" y="4"/>
                </a:lnTo>
                <a:lnTo>
                  <a:pt x="1902" y="5"/>
                </a:lnTo>
                <a:lnTo>
                  <a:pt x="1903" y="5"/>
                </a:lnTo>
                <a:lnTo>
                  <a:pt x="1903" y="5"/>
                </a:lnTo>
                <a:lnTo>
                  <a:pt x="1903" y="4"/>
                </a:lnTo>
                <a:lnTo>
                  <a:pt x="1905" y="4"/>
                </a:lnTo>
                <a:lnTo>
                  <a:pt x="1905" y="5"/>
                </a:lnTo>
                <a:lnTo>
                  <a:pt x="1905" y="2"/>
                </a:lnTo>
                <a:lnTo>
                  <a:pt x="1906" y="5"/>
                </a:lnTo>
                <a:lnTo>
                  <a:pt x="1906" y="4"/>
                </a:lnTo>
                <a:lnTo>
                  <a:pt x="1907" y="4"/>
                </a:lnTo>
                <a:lnTo>
                  <a:pt x="1907" y="2"/>
                </a:lnTo>
                <a:lnTo>
                  <a:pt x="1907" y="5"/>
                </a:lnTo>
                <a:lnTo>
                  <a:pt x="1908" y="5"/>
                </a:lnTo>
                <a:lnTo>
                  <a:pt x="1908" y="4"/>
                </a:lnTo>
                <a:lnTo>
                  <a:pt x="1908" y="4"/>
                </a:lnTo>
                <a:lnTo>
                  <a:pt x="1909" y="5"/>
                </a:lnTo>
                <a:lnTo>
                  <a:pt x="1909" y="6"/>
                </a:lnTo>
                <a:lnTo>
                  <a:pt x="1909" y="4"/>
                </a:lnTo>
                <a:lnTo>
                  <a:pt x="1910" y="6"/>
                </a:lnTo>
                <a:lnTo>
                  <a:pt x="1910" y="6"/>
                </a:lnTo>
                <a:lnTo>
                  <a:pt x="1911" y="4"/>
                </a:lnTo>
                <a:lnTo>
                  <a:pt x="1911" y="5"/>
                </a:lnTo>
                <a:lnTo>
                  <a:pt x="1911" y="2"/>
                </a:lnTo>
                <a:lnTo>
                  <a:pt x="1912" y="5"/>
                </a:lnTo>
                <a:lnTo>
                  <a:pt x="1912" y="4"/>
                </a:lnTo>
                <a:lnTo>
                  <a:pt x="1912" y="2"/>
                </a:lnTo>
                <a:lnTo>
                  <a:pt x="1914" y="5"/>
                </a:lnTo>
                <a:lnTo>
                  <a:pt x="1914" y="2"/>
                </a:lnTo>
                <a:lnTo>
                  <a:pt x="1914" y="2"/>
                </a:lnTo>
                <a:lnTo>
                  <a:pt x="1915" y="4"/>
                </a:lnTo>
                <a:lnTo>
                  <a:pt x="1915" y="6"/>
                </a:lnTo>
                <a:lnTo>
                  <a:pt x="1916" y="4"/>
                </a:lnTo>
                <a:lnTo>
                  <a:pt x="1916" y="6"/>
                </a:lnTo>
                <a:lnTo>
                  <a:pt x="1916" y="5"/>
                </a:lnTo>
                <a:lnTo>
                  <a:pt x="1917" y="6"/>
                </a:lnTo>
                <a:lnTo>
                  <a:pt x="1917" y="5"/>
                </a:lnTo>
                <a:lnTo>
                  <a:pt x="1917" y="6"/>
                </a:lnTo>
                <a:lnTo>
                  <a:pt x="1918" y="5"/>
                </a:lnTo>
                <a:lnTo>
                  <a:pt x="1918" y="5"/>
                </a:lnTo>
                <a:lnTo>
                  <a:pt x="1918" y="5"/>
                </a:lnTo>
                <a:lnTo>
                  <a:pt x="1919" y="6"/>
                </a:lnTo>
                <a:lnTo>
                  <a:pt x="1919" y="4"/>
                </a:lnTo>
                <a:lnTo>
                  <a:pt x="1920" y="6"/>
                </a:lnTo>
                <a:lnTo>
                  <a:pt x="1920" y="6"/>
                </a:lnTo>
                <a:lnTo>
                  <a:pt x="1920" y="5"/>
                </a:lnTo>
                <a:lnTo>
                  <a:pt x="1921" y="6"/>
                </a:lnTo>
                <a:lnTo>
                  <a:pt x="1921" y="4"/>
                </a:lnTo>
                <a:lnTo>
                  <a:pt x="1921" y="4"/>
                </a:lnTo>
                <a:lnTo>
                  <a:pt x="1923" y="4"/>
                </a:lnTo>
                <a:lnTo>
                  <a:pt x="1923" y="4"/>
                </a:lnTo>
                <a:lnTo>
                  <a:pt x="1923" y="5"/>
                </a:lnTo>
                <a:lnTo>
                  <a:pt x="1924" y="4"/>
                </a:lnTo>
                <a:lnTo>
                  <a:pt x="1924" y="4"/>
                </a:lnTo>
                <a:lnTo>
                  <a:pt x="1925" y="2"/>
                </a:lnTo>
                <a:lnTo>
                  <a:pt x="1925" y="6"/>
                </a:lnTo>
                <a:lnTo>
                  <a:pt x="1925" y="5"/>
                </a:lnTo>
                <a:lnTo>
                  <a:pt x="1926" y="5"/>
                </a:lnTo>
                <a:lnTo>
                  <a:pt x="1926" y="6"/>
                </a:lnTo>
                <a:lnTo>
                  <a:pt x="1926" y="5"/>
                </a:lnTo>
                <a:lnTo>
                  <a:pt x="1927" y="5"/>
                </a:lnTo>
                <a:lnTo>
                  <a:pt x="1927" y="5"/>
                </a:lnTo>
                <a:lnTo>
                  <a:pt x="1927" y="6"/>
                </a:lnTo>
                <a:lnTo>
                  <a:pt x="1928" y="4"/>
                </a:lnTo>
                <a:lnTo>
                  <a:pt x="1928" y="4"/>
                </a:lnTo>
                <a:lnTo>
                  <a:pt x="1929" y="5"/>
                </a:lnTo>
                <a:lnTo>
                  <a:pt x="1929" y="5"/>
                </a:lnTo>
                <a:lnTo>
                  <a:pt x="1929" y="2"/>
                </a:lnTo>
                <a:lnTo>
                  <a:pt x="1930" y="4"/>
                </a:lnTo>
                <a:lnTo>
                  <a:pt x="1930" y="5"/>
                </a:lnTo>
                <a:lnTo>
                  <a:pt x="1930" y="6"/>
                </a:lnTo>
                <a:lnTo>
                  <a:pt x="1932" y="6"/>
                </a:lnTo>
                <a:lnTo>
                  <a:pt x="1932" y="6"/>
                </a:lnTo>
                <a:lnTo>
                  <a:pt x="1932" y="6"/>
                </a:lnTo>
                <a:lnTo>
                  <a:pt x="1933" y="5"/>
                </a:lnTo>
                <a:lnTo>
                  <a:pt x="1933" y="6"/>
                </a:lnTo>
                <a:lnTo>
                  <a:pt x="1934" y="6"/>
                </a:lnTo>
                <a:lnTo>
                  <a:pt x="1934" y="5"/>
                </a:lnTo>
                <a:lnTo>
                  <a:pt x="1934" y="4"/>
                </a:lnTo>
                <a:lnTo>
                  <a:pt x="1935" y="4"/>
                </a:lnTo>
                <a:lnTo>
                  <a:pt x="1935" y="6"/>
                </a:lnTo>
                <a:lnTo>
                  <a:pt x="1935" y="2"/>
                </a:lnTo>
                <a:lnTo>
                  <a:pt x="1936" y="6"/>
                </a:lnTo>
                <a:lnTo>
                  <a:pt x="1936" y="4"/>
                </a:lnTo>
                <a:lnTo>
                  <a:pt x="1936" y="5"/>
                </a:lnTo>
                <a:lnTo>
                  <a:pt x="1937" y="5"/>
                </a:lnTo>
                <a:lnTo>
                  <a:pt x="1937" y="6"/>
                </a:lnTo>
                <a:lnTo>
                  <a:pt x="1938" y="5"/>
                </a:lnTo>
                <a:lnTo>
                  <a:pt x="1938" y="6"/>
                </a:lnTo>
                <a:lnTo>
                  <a:pt x="1938" y="2"/>
                </a:lnTo>
                <a:lnTo>
                  <a:pt x="1939" y="5"/>
                </a:lnTo>
                <a:lnTo>
                  <a:pt x="1939" y="5"/>
                </a:lnTo>
                <a:lnTo>
                  <a:pt x="1939" y="6"/>
                </a:lnTo>
                <a:lnTo>
                  <a:pt x="1941" y="5"/>
                </a:lnTo>
                <a:lnTo>
                  <a:pt x="1941" y="5"/>
                </a:lnTo>
                <a:lnTo>
                  <a:pt x="1942" y="6"/>
                </a:lnTo>
                <a:lnTo>
                  <a:pt x="1942" y="5"/>
                </a:lnTo>
                <a:lnTo>
                  <a:pt x="1942" y="2"/>
                </a:lnTo>
                <a:lnTo>
                  <a:pt x="1943" y="4"/>
                </a:lnTo>
                <a:lnTo>
                  <a:pt x="1943" y="5"/>
                </a:lnTo>
                <a:lnTo>
                  <a:pt x="1943" y="6"/>
                </a:lnTo>
                <a:lnTo>
                  <a:pt x="1944" y="4"/>
                </a:lnTo>
                <a:lnTo>
                  <a:pt x="1944" y="4"/>
                </a:lnTo>
                <a:lnTo>
                  <a:pt x="1944" y="2"/>
                </a:lnTo>
                <a:lnTo>
                  <a:pt x="1945" y="4"/>
                </a:lnTo>
                <a:lnTo>
                  <a:pt x="1945" y="4"/>
                </a:lnTo>
                <a:lnTo>
                  <a:pt x="1946" y="4"/>
                </a:lnTo>
                <a:lnTo>
                  <a:pt x="1946" y="5"/>
                </a:lnTo>
                <a:lnTo>
                  <a:pt x="1946" y="4"/>
                </a:lnTo>
                <a:lnTo>
                  <a:pt x="1947" y="4"/>
                </a:lnTo>
                <a:lnTo>
                  <a:pt x="1947" y="2"/>
                </a:lnTo>
                <a:lnTo>
                  <a:pt x="1947" y="4"/>
                </a:lnTo>
                <a:lnTo>
                  <a:pt x="1948" y="4"/>
                </a:lnTo>
                <a:lnTo>
                  <a:pt x="1948" y="5"/>
                </a:lnTo>
                <a:lnTo>
                  <a:pt x="1948" y="5"/>
                </a:lnTo>
                <a:lnTo>
                  <a:pt x="1950" y="2"/>
                </a:lnTo>
                <a:lnTo>
                  <a:pt x="1950" y="2"/>
                </a:lnTo>
                <a:lnTo>
                  <a:pt x="1951" y="2"/>
                </a:lnTo>
                <a:lnTo>
                  <a:pt x="1951" y="2"/>
                </a:lnTo>
                <a:lnTo>
                  <a:pt x="1951" y="4"/>
                </a:lnTo>
                <a:lnTo>
                  <a:pt x="1952" y="4"/>
                </a:lnTo>
                <a:lnTo>
                  <a:pt x="1952" y="4"/>
                </a:lnTo>
                <a:lnTo>
                  <a:pt x="1952" y="4"/>
                </a:lnTo>
                <a:lnTo>
                  <a:pt x="1953" y="4"/>
                </a:lnTo>
                <a:lnTo>
                  <a:pt x="1953" y="6"/>
                </a:lnTo>
                <a:lnTo>
                  <a:pt x="1953" y="5"/>
                </a:lnTo>
                <a:lnTo>
                  <a:pt x="1954" y="5"/>
                </a:lnTo>
                <a:lnTo>
                  <a:pt x="1954" y="5"/>
                </a:lnTo>
                <a:lnTo>
                  <a:pt x="1955" y="4"/>
                </a:lnTo>
                <a:lnTo>
                  <a:pt x="1955" y="6"/>
                </a:lnTo>
                <a:lnTo>
                  <a:pt x="1955" y="7"/>
                </a:lnTo>
                <a:lnTo>
                  <a:pt x="1956" y="5"/>
                </a:lnTo>
                <a:lnTo>
                  <a:pt x="1956" y="6"/>
                </a:lnTo>
                <a:lnTo>
                  <a:pt x="1956" y="4"/>
                </a:lnTo>
                <a:lnTo>
                  <a:pt x="1957" y="4"/>
                </a:lnTo>
                <a:lnTo>
                  <a:pt x="1957" y="4"/>
                </a:lnTo>
                <a:lnTo>
                  <a:pt x="1957" y="6"/>
                </a:lnTo>
                <a:lnTo>
                  <a:pt x="1959" y="4"/>
                </a:lnTo>
                <a:lnTo>
                  <a:pt x="1959" y="5"/>
                </a:lnTo>
                <a:lnTo>
                  <a:pt x="1960" y="4"/>
                </a:lnTo>
                <a:lnTo>
                  <a:pt x="1960" y="4"/>
                </a:lnTo>
                <a:lnTo>
                  <a:pt x="1960" y="5"/>
                </a:lnTo>
                <a:lnTo>
                  <a:pt x="1961" y="5"/>
                </a:lnTo>
                <a:lnTo>
                  <a:pt x="1961" y="6"/>
                </a:lnTo>
                <a:lnTo>
                  <a:pt x="1961" y="5"/>
                </a:lnTo>
                <a:lnTo>
                  <a:pt x="1962" y="4"/>
                </a:lnTo>
                <a:lnTo>
                  <a:pt x="1962" y="2"/>
                </a:lnTo>
                <a:lnTo>
                  <a:pt x="1962" y="5"/>
                </a:lnTo>
                <a:lnTo>
                  <a:pt x="1963" y="6"/>
                </a:lnTo>
                <a:lnTo>
                  <a:pt x="1963" y="6"/>
                </a:lnTo>
                <a:lnTo>
                  <a:pt x="1964" y="5"/>
                </a:lnTo>
                <a:lnTo>
                  <a:pt x="1964" y="5"/>
                </a:lnTo>
                <a:lnTo>
                  <a:pt x="1964" y="4"/>
                </a:lnTo>
                <a:lnTo>
                  <a:pt x="1965" y="6"/>
                </a:lnTo>
                <a:lnTo>
                  <a:pt x="1965" y="5"/>
                </a:lnTo>
                <a:lnTo>
                  <a:pt x="1965" y="6"/>
                </a:lnTo>
                <a:lnTo>
                  <a:pt x="1966" y="4"/>
                </a:lnTo>
                <a:lnTo>
                  <a:pt x="1966" y="4"/>
                </a:lnTo>
                <a:lnTo>
                  <a:pt x="1966" y="5"/>
                </a:lnTo>
                <a:lnTo>
                  <a:pt x="1968" y="4"/>
                </a:lnTo>
                <a:lnTo>
                  <a:pt x="1968" y="5"/>
                </a:lnTo>
                <a:lnTo>
                  <a:pt x="1969" y="6"/>
                </a:lnTo>
                <a:lnTo>
                  <a:pt x="1969" y="6"/>
                </a:lnTo>
                <a:lnTo>
                  <a:pt x="1969" y="6"/>
                </a:lnTo>
                <a:lnTo>
                  <a:pt x="1970" y="5"/>
                </a:lnTo>
                <a:lnTo>
                  <a:pt x="1970" y="5"/>
                </a:lnTo>
                <a:lnTo>
                  <a:pt x="1970" y="6"/>
                </a:lnTo>
                <a:lnTo>
                  <a:pt x="1971" y="6"/>
                </a:lnTo>
                <a:lnTo>
                  <a:pt x="1971" y="4"/>
                </a:lnTo>
                <a:lnTo>
                  <a:pt x="1971" y="5"/>
                </a:lnTo>
                <a:lnTo>
                  <a:pt x="1972" y="6"/>
                </a:lnTo>
                <a:lnTo>
                  <a:pt x="1972" y="5"/>
                </a:lnTo>
                <a:lnTo>
                  <a:pt x="1973" y="6"/>
                </a:lnTo>
                <a:lnTo>
                  <a:pt x="1973" y="5"/>
                </a:lnTo>
                <a:lnTo>
                  <a:pt x="1973" y="6"/>
                </a:lnTo>
                <a:lnTo>
                  <a:pt x="1974" y="4"/>
                </a:lnTo>
                <a:lnTo>
                  <a:pt x="1974" y="5"/>
                </a:lnTo>
                <a:lnTo>
                  <a:pt x="1974" y="4"/>
                </a:lnTo>
                <a:lnTo>
                  <a:pt x="1975" y="4"/>
                </a:lnTo>
                <a:lnTo>
                  <a:pt x="1975" y="6"/>
                </a:lnTo>
                <a:lnTo>
                  <a:pt x="1975" y="5"/>
                </a:lnTo>
                <a:lnTo>
                  <a:pt x="1977" y="2"/>
                </a:lnTo>
                <a:lnTo>
                  <a:pt x="1977" y="5"/>
                </a:lnTo>
                <a:lnTo>
                  <a:pt x="1978" y="2"/>
                </a:lnTo>
                <a:lnTo>
                  <a:pt x="1978" y="5"/>
                </a:lnTo>
                <a:lnTo>
                  <a:pt x="1978" y="6"/>
                </a:lnTo>
                <a:lnTo>
                  <a:pt x="1979" y="5"/>
                </a:lnTo>
                <a:lnTo>
                  <a:pt x="1979" y="4"/>
                </a:lnTo>
                <a:lnTo>
                  <a:pt x="1979" y="4"/>
                </a:lnTo>
                <a:lnTo>
                  <a:pt x="1980" y="6"/>
                </a:lnTo>
                <a:lnTo>
                  <a:pt x="1980" y="5"/>
                </a:lnTo>
                <a:lnTo>
                  <a:pt x="1980" y="5"/>
                </a:lnTo>
                <a:lnTo>
                  <a:pt x="1981" y="6"/>
                </a:lnTo>
                <a:lnTo>
                  <a:pt x="1981" y="5"/>
                </a:lnTo>
                <a:lnTo>
                  <a:pt x="1982" y="5"/>
                </a:lnTo>
                <a:lnTo>
                  <a:pt x="1982" y="4"/>
                </a:lnTo>
                <a:lnTo>
                  <a:pt x="1982" y="5"/>
                </a:lnTo>
                <a:lnTo>
                  <a:pt x="1983" y="5"/>
                </a:lnTo>
                <a:lnTo>
                  <a:pt x="1983" y="4"/>
                </a:lnTo>
                <a:lnTo>
                  <a:pt x="1983" y="4"/>
                </a:lnTo>
                <a:lnTo>
                  <a:pt x="1984" y="4"/>
                </a:lnTo>
                <a:lnTo>
                  <a:pt x="1984" y="2"/>
                </a:lnTo>
                <a:lnTo>
                  <a:pt x="1986" y="5"/>
                </a:lnTo>
                <a:lnTo>
                  <a:pt x="1986" y="4"/>
                </a:lnTo>
                <a:lnTo>
                  <a:pt x="1986" y="5"/>
                </a:lnTo>
                <a:lnTo>
                  <a:pt x="1987" y="4"/>
                </a:lnTo>
                <a:lnTo>
                  <a:pt x="1987" y="4"/>
                </a:lnTo>
                <a:lnTo>
                  <a:pt x="1987" y="5"/>
                </a:lnTo>
                <a:lnTo>
                  <a:pt x="1988" y="4"/>
                </a:lnTo>
                <a:lnTo>
                  <a:pt x="1988" y="4"/>
                </a:lnTo>
                <a:lnTo>
                  <a:pt x="1988" y="6"/>
                </a:lnTo>
                <a:lnTo>
                  <a:pt x="1989" y="4"/>
                </a:lnTo>
                <a:lnTo>
                  <a:pt x="1989" y="4"/>
                </a:lnTo>
                <a:lnTo>
                  <a:pt x="1990" y="4"/>
                </a:lnTo>
                <a:lnTo>
                  <a:pt x="1990" y="5"/>
                </a:lnTo>
                <a:lnTo>
                  <a:pt x="1990" y="6"/>
                </a:lnTo>
                <a:lnTo>
                  <a:pt x="1991" y="4"/>
                </a:lnTo>
                <a:lnTo>
                  <a:pt x="1991" y="6"/>
                </a:lnTo>
                <a:lnTo>
                  <a:pt x="1991" y="5"/>
                </a:lnTo>
                <a:lnTo>
                  <a:pt x="1992" y="5"/>
                </a:lnTo>
                <a:lnTo>
                  <a:pt x="1992" y="5"/>
                </a:lnTo>
                <a:lnTo>
                  <a:pt x="1992" y="6"/>
                </a:lnTo>
                <a:lnTo>
                  <a:pt x="1993" y="6"/>
                </a:lnTo>
                <a:lnTo>
                  <a:pt x="1993" y="5"/>
                </a:lnTo>
                <a:lnTo>
                  <a:pt x="1994" y="6"/>
                </a:lnTo>
                <a:lnTo>
                  <a:pt x="1994" y="6"/>
                </a:lnTo>
                <a:lnTo>
                  <a:pt x="1994" y="4"/>
                </a:lnTo>
                <a:lnTo>
                  <a:pt x="1996" y="4"/>
                </a:lnTo>
                <a:lnTo>
                  <a:pt x="1996" y="4"/>
                </a:lnTo>
                <a:lnTo>
                  <a:pt x="1996" y="5"/>
                </a:lnTo>
                <a:lnTo>
                  <a:pt x="1997" y="5"/>
                </a:lnTo>
                <a:lnTo>
                  <a:pt x="1997" y="6"/>
                </a:lnTo>
                <a:lnTo>
                  <a:pt x="1997" y="2"/>
                </a:lnTo>
                <a:lnTo>
                  <a:pt x="1998" y="6"/>
                </a:lnTo>
                <a:lnTo>
                  <a:pt x="1998" y="4"/>
                </a:lnTo>
                <a:lnTo>
                  <a:pt x="1999" y="6"/>
                </a:lnTo>
                <a:lnTo>
                  <a:pt x="1999" y="4"/>
                </a:lnTo>
                <a:lnTo>
                  <a:pt x="1999" y="5"/>
                </a:lnTo>
                <a:lnTo>
                  <a:pt x="2000" y="5"/>
                </a:lnTo>
                <a:lnTo>
                  <a:pt x="2000" y="4"/>
                </a:lnTo>
                <a:lnTo>
                  <a:pt x="2000" y="5"/>
                </a:lnTo>
                <a:lnTo>
                  <a:pt x="2001" y="5"/>
                </a:lnTo>
                <a:lnTo>
                  <a:pt x="2001" y="6"/>
                </a:lnTo>
                <a:lnTo>
                  <a:pt x="2001" y="4"/>
                </a:lnTo>
                <a:lnTo>
                  <a:pt x="2002" y="5"/>
                </a:lnTo>
                <a:lnTo>
                  <a:pt x="2002" y="5"/>
                </a:lnTo>
                <a:lnTo>
                  <a:pt x="2003" y="4"/>
                </a:lnTo>
                <a:lnTo>
                  <a:pt x="2003" y="5"/>
                </a:lnTo>
                <a:lnTo>
                  <a:pt x="2003" y="6"/>
                </a:lnTo>
                <a:lnTo>
                  <a:pt x="2005" y="4"/>
                </a:lnTo>
                <a:lnTo>
                  <a:pt x="2005" y="4"/>
                </a:lnTo>
                <a:lnTo>
                  <a:pt x="2005" y="4"/>
                </a:lnTo>
                <a:lnTo>
                  <a:pt x="2006" y="5"/>
                </a:lnTo>
                <a:lnTo>
                  <a:pt x="2006" y="6"/>
                </a:lnTo>
                <a:lnTo>
                  <a:pt x="2006" y="4"/>
                </a:lnTo>
                <a:lnTo>
                  <a:pt x="2007" y="5"/>
                </a:lnTo>
                <a:lnTo>
                  <a:pt x="2007" y="6"/>
                </a:lnTo>
                <a:lnTo>
                  <a:pt x="2008" y="4"/>
                </a:lnTo>
                <a:lnTo>
                  <a:pt x="2008" y="4"/>
                </a:lnTo>
                <a:lnTo>
                  <a:pt x="2008" y="5"/>
                </a:lnTo>
                <a:lnTo>
                  <a:pt x="2009" y="4"/>
                </a:lnTo>
                <a:lnTo>
                  <a:pt x="2009" y="6"/>
                </a:lnTo>
                <a:lnTo>
                  <a:pt x="2009" y="5"/>
                </a:lnTo>
                <a:lnTo>
                  <a:pt x="2010" y="5"/>
                </a:lnTo>
                <a:lnTo>
                  <a:pt x="2010" y="4"/>
                </a:lnTo>
                <a:lnTo>
                  <a:pt x="2010" y="6"/>
                </a:lnTo>
                <a:lnTo>
                  <a:pt x="2011" y="5"/>
                </a:lnTo>
                <a:lnTo>
                  <a:pt x="2011" y="5"/>
                </a:lnTo>
                <a:lnTo>
                  <a:pt x="2012" y="5"/>
                </a:lnTo>
                <a:lnTo>
                  <a:pt x="2012" y="4"/>
                </a:lnTo>
                <a:lnTo>
                  <a:pt x="2012" y="4"/>
                </a:lnTo>
                <a:lnTo>
                  <a:pt x="2014" y="6"/>
                </a:lnTo>
                <a:lnTo>
                  <a:pt x="2014" y="5"/>
                </a:lnTo>
                <a:lnTo>
                  <a:pt x="2014" y="6"/>
                </a:lnTo>
                <a:lnTo>
                  <a:pt x="2015" y="6"/>
                </a:lnTo>
                <a:lnTo>
                  <a:pt x="2015" y="5"/>
                </a:lnTo>
                <a:lnTo>
                  <a:pt x="2015" y="6"/>
                </a:lnTo>
                <a:lnTo>
                  <a:pt x="2016" y="4"/>
                </a:lnTo>
                <a:lnTo>
                  <a:pt x="2016" y="4"/>
                </a:lnTo>
                <a:lnTo>
                  <a:pt x="2017" y="5"/>
                </a:lnTo>
                <a:lnTo>
                  <a:pt x="2017" y="4"/>
                </a:lnTo>
                <a:lnTo>
                  <a:pt x="2017" y="6"/>
                </a:lnTo>
                <a:lnTo>
                  <a:pt x="2018" y="4"/>
                </a:lnTo>
                <a:lnTo>
                  <a:pt x="2018" y="5"/>
                </a:lnTo>
                <a:lnTo>
                  <a:pt x="2018" y="4"/>
                </a:lnTo>
                <a:lnTo>
                  <a:pt x="2019" y="4"/>
                </a:lnTo>
                <a:lnTo>
                  <a:pt x="2019" y="4"/>
                </a:lnTo>
                <a:lnTo>
                  <a:pt x="2019" y="4"/>
                </a:lnTo>
                <a:lnTo>
                  <a:pt x="2020" y="6"/>
                </a:lnTo>
                <a:lnTo>
                  <a:pt x="2020" y="5"/>
                </a:lnTo>
                <a:lnTo>
                  <a:pt x="2021" y="6"/>
                </a:lnTo>
                <a:lnTo>
                  <a:pt x="2021" y="4"/>
                </a:lnTo>
                <a:lnTo>
                  <a:pt x="2021" y="2"/>
                </a:lnTo>
                <a:lnTo>
                  <a:pt x="2023" y="4"/>
                </a:lnTo>
                <a:lnTo>
                  <a:pt x="2023" y="2"/>
                </a:lnTo>
                <a:lnTo>
                  <a:pt x="2023" y="6"/>
                </a:lnTo>
                <a:lnTo>
                  <a:pt x="2024" y="5"/>
                </a:lnTo>
                <a:lnTo>
                  <a:pt x="2024" y="5"/>
                </a:lnTo>
                <a:lnTo>
                  <a:pt x="2024" y="5"/>
                </a:lnTo>
                <a:lnTo>
                  <a:pt x="2025" y="6"/>
                </a:lnTo>
                <a:lnTo>
                  <a:pt x="2025" y="6"/>
                </a:lnTo>
                <a:lnTo>
                  <a:pt x="2026" y="6"/>
                </a:lnTo>
                <a:lnTo>
                  <a:pt x="2026" y="4"/>
                </a:lnTo>
                <a:lnTo>
                  <a:pt x="2026" y="5"/>
                </a:lnTo>
                <a:lnTo>
                  <a:pt x="2027" y="5"/>
                </a:lnTo>
                <a:lnTo>
                  <a:pt x="2027" y="4"/>
                </a:lnTo>
                <a:lnTo>
                  <a:pt x="2027" y="6"/>
                </a:lnTo>
                <a:lnTo>
                  <a:pt x="2028" y="6"/>
                </a:lnTo>
                <a:lnTo>
                  <a:pt x="2028" y="5"/>
                </a:lnTo>
                <a:lnTo>
                  <a:pt x="2029" y="6"/>
                </a:lnTo>
                <a:lnTo>
                  <a:pt x="2029" y="2"/>
                </a:lnTo>
                <a:lnTo>
                  <a:pt x="2029" y="5"/>
                </a:lnTo>
                <a:lnTo>
                  <a:pt x="2030" y="7"/>
                </a:lnTo>
                <a:lnTo>
                  <a:pt x="2030" y="6"/>
                </a:lnTo>
                <a:lnTo>
                  <a:pt x="2030" y="7"/>
                </a:lnTo>
                <a:lnTo>
                  <a:pt x="2032" y="4"/>
                </a:lnTo>
                <a:lnTo>
                  <a:pt x="2032" y="4"/>
                </a:lnTo>
                <a:lnTo>
                  <a:pt x="2032" y="5"/>
                </a:lnTo>
                <a:lnTo>
                  <a:pt x="2033" y="5"/>
                </a:lnTo>
                <a:lnTo>
                  <a:pt x="2033" y="2"/>
                </a:lnTo>
                <a:lnTo>
                  <a:pt x="2034" y="4"/>
                </a:lnTo>
                <a:lnTo>
                  <a:pt x="2034" y="4"/>
                </a:lnTo>
                <a:lnTo>
                  <a:pt x="2034" y="6"/>
                </a:lnTo>
                <a:lnTo>
                  <a:pt x="2035" y="5"/>
                </a:lnTo>
                <a:lnTo>
                  <a:pt x="2035" y="6"/>
                </a:lnTo>
                <a:lnTo>
                  <a:pt x="2035" y="4"/>
                </a:lnTo>
                <a:lnTo>
                  <a:pt x="2036" y="4"/>
                </a:lnTo>
                <a:lnTo>
                  <a:pt x="2036" y="5"/>
                </a:lnTo>
                <a:lnTo>
                  <a:pt x="2036" y="6"/>
                </a:lnTo>
                <a:lnTo>
                  <a:pt x="2037" y="6"/>
                </a:lnTo>
                <a:lnTo>
                  <a:pt x="2037" y="6"/>
                </a:lnTo>
                <a:lnTo>
                  <a:pt x="2038" y="5"/>
                </a:lnTo>
                <a:lnTo>
                  <a:pt x="2038" y="5"/>
                </a:lnTo>
                <a:lnTo>
                  <a:pt x="2038" y="4"/>
                </a:lnTo>
                <a:lnTo>
                  <a:pt x="2039" y="6"/>
                </a:lnTo>
                <a:lnTo>
                  <a:pt x="2039" y="2"/>
                </a:lnTo>
                <a:lnTo>
                  <a:pt x="2039" y="5"/>
                </a:lnTo>
                <a:lnTo>
                  <a:pt x="2041" y="4"/>
                </a:lnTo>
                <a:lnTo>
                  <a:pt x="2041" y="4"/>
                </a:lnTo>
                <a:lnTo>
                  <a:pt x="2041" y="4"/>
                </a:lnTo>
                <a:lnTo>
                  <a:pt x="2042" y="4"/>
                </a:lnTo>
                <a:lnTo>
                  <a:pt x="2042" y="5"/>
                </a:lnTo>
                <a:lnTo>
                  <a:pt x="2043" y="6"/>
                </a:lnTo>
                <a:lnTo>
                  <a:pt x="2043" y="4"/>
                </a:lnTo>
                <a:lnTo>
                  <a:pt x="2043" y="5"/>
                </a:lnTo>
                <a:lnTo>
                  <a:pt x="2044" y="5"/>
                </a:lnTo>
                <a:lnTo>
                  <a:pt x="2044" y="5"/>
                </a:lnTo>
                <a:lnTo>
                  <a:pt x="2044" y="4"/>
                </a:lnTo>
                <a:lnTo>
                  <a:pt x="2045" y="4"/>
                </a:lnTo>
                <a:lnTo>
                  <a:pt x="2045" y="4"/>
                </a:lnTo>
                <a:lnTo>
                  <a:pt x="2045" y="2"/>
                </a:lnTo>
                <a:lnTo>
                  <a:pt x="2046" y="6"/>
                </a:lnTo>
                <a:lnTo>
                  <a:pt x="2046" y="4"/>
                </a:lnTo>
                <a:lnTo>
                  <a:pt x="2047" y="5"/>
                </a:lnTo>
                <a:lnTo>
                  <a:pt x="2047" y="5"/>
                </a:lnTo>
                <a:lnTo>
                  <a:pt x="2047" y="6"/>
                </a:lnTo>
                <a:lnTo>
                  <a:pt x="2048" y="6"/>
                </a:lnTo>
                <a:lnTo>
                  <a:pt x="2048" y="4"/>
                </a:lnTo>
                <a:lnTo>
                  <a:pt x="2048" y="2"/>
                </a:lnTo>
                <a:lnTo>
                  <a:pt x="2050" y="6"/>
                </a:lnTo>
                <a:lnTo>
                  <a:pt x="2050" y="4"/>
                </a:lnTo>
                <a:lnTo>
                  <a:pt x="2050" y="5"/>
                </a:lnTo>
                <a:lnTo>
                  <a:pt x="2051" y="6"/>
                </a:lnTo>
                <a:lnTo>
                  <a:pt x="2051" y="5"/>
                </a:lnTo>
                <a:lnTo>
                  <a:pt x="2052" y="6"/>
                </a:lnTo>
                <a:lnTo>
                  <a:pt x="2052" y="4"/>
                </a:lnTo>
                <a:lnTo>
                  <a:pt x="2052" y="4"/>
                </a:lnTo>
                <a:lnTo>
                  <a:pt x="2053" y="4"/>
                </a:lnTo>
                <a:lnTo>
                  <a:pt x="2053" y="5"/>
                </a:lnTo>
                <a:lnTo>
                  <a:pt x="2053" y="5"/>
                </a:lnTo>
                <a:lnTo>
                  <a:pt x="2054" y="5"/>
                </a:lnTo>
                <a:lnTo>
                  <a:pt x="2054" y="5"/>
                </a:lnTo>
                <a:lnTo>
                  <a:pt x="2054" y="5"/>
                </a:lnTo>
                <a:lnTo>
                  <a:pt x="2055" y="5"/>
                </a:lnTo>
                <a:lnTo>
                  <a:pt x="2055" y="5"/>
                </a:lnTo>
                <a:lnTo>
                  <a:pt x="2056" y="5"/>
                </a:lnTo>
                <a:lnTo>
                  <a:pt x="2056" y="5"/>
                </a:lnTo>
                <a:lnTo>
                  <a:pt x="2056" y="5"/>
                </a:lnTo>
                <a:lnTo>
                  <a:pt x="2057" y="6"/>
                </a:lnTo>
                <a:lnTo>
                  <a:pt x="2057" y="4"/>
                </a:lnTo>
                <a:lnTo>
                  <a:pt x="2057" y="5"/>
                </a:lnTo>
                <a:lnTo>
                  <a:pt x="2059" y="5"/>
                </a:lnTo>
                <a:lnTo>
                  <a:pt x="2059" y="5"/>
                </a:lnTo>
                <a:lnTo>
                  <a:pt x="2059" y="5"/>
                </a:lnTo>
                <a:lnTo>
                  <a:pt x="2060" y="4"/>
                </a:lnTo>
                <a:lnTo>
                  <a:pt x="2060" y="5"/>
                </a:lnTo>
                <a:lnTo>
                  <a:pt x="2061" y="5"/>
                </a:lnTo>
                <a:lnTo>
                  <a:pt x="2061" y="4"/>
                </a:lnTo>
                <a:lnTo>
                  <a:pt x="2061" y="5"/>
                </a:lnTo>
                <a:lnTo>
                  <a:pt x="2062" y="5"/>
                </a:lnTo>
                <a:lnTo>
                  <a:pt x="2062" y="5"/>
                </a:lnTo>
                <a:lnTo>
                  <a:pt x="2062" y="4"/>
                </a:lnTo>
                <a:lnTo>
                  <a:pt x="2063" y="6"/>
                </a:lnTo>
                <a:lnTo>
                  <a:pt x="2063" y="6"/>
                </a:lnTo>
                <a:lnTo>
                  <a:pt x="2063" y="5"/>
                </a:lnTo>
                <a:lnTo>
                  <a:pt x="2064" y="4"/>
                </a:lnTo>
                <a:lnTo>
                  <a:pt x="2064" y="6"/>
                </a:lnTo>
                <a:lnTo>
                  <a:pt x="2065" y="6"/>
                </a:lnTo>
                <a:lnTo>
                  <a:pt x="2065" y="5"/>
                </a:lnTo>
                <a:lnTo>
                  <a:pt x="2065" y="6"/>
                </a:lnTo>
                <a:lnTo>
                  <a:pt x="2066" y="6"/>
                </a:lnTo>
                <a:lnTo>
                  <a:pt x="2066" y="6"/>
                </a:lnTo>
                <a:lnTo>
                  <a:pt x="2066" y="4"/>
                </a:lnTo>
                <a:lnTo>
                  <a:pt x="2068" y="6"/>
                </a:lnTo>
                <a:lnTo>
                  <a:pt x="2068" y="5"/>
                </a:lnTo>
                <a:lnTo>
                  <a:pt x="2068" y="6"/>
                </a:lnTo>
                <a:lnTo>
                  <a:pt x="2069" y="2"/>
                </a:lnTo>
                <a:lnTo>
                  <a:pt x="2069" y="6"/>
                </a:lnTo>
                <a:lnTo>
                  <a:pt x="2070" y="6"/>
                </a:lnTo>
                <a:lnTo>
                  <a:pt x="2070" y="5"/>
                </a:lnTo>
                <a:lnTo>
                  <a:pt x="2070" y="6"/>
                </a:lnTo>
                <a:lnTo>
                  <a:pt x="2071" y="5"/>
                </a:lnTo>
                <a:lnTo>
                  <a:pt x="2071" y="5"/>
                </a:lnTo>
                <a:lnTo>
                  <a:pt x="2071" y="6"/>
                </a:lnTo>
                <a:lnTo>
                  <a:pt x="2072" y="6"/>
                </a:lnTo>
                <a:lnTo>
                  <a:pt x="2072" y="6"/>
                </a:lnTo>
                <a:lnTo>
                  <a:pt x="2073" y="7"/>
                </a:lnTo>
                <a:lnTo>
                  <a:pt x="2073" y="5"/>
                </a:lnTo>
                <a:lnTo>
                  <a:pt x="2073" y="5"/>
                </a:lnTo>
                <a:lnTo>
                  <a:pt x="2074" y="6"/>
                </a:lnTo>
                <a:lnTo>
                  <a:pt x="2074" y="6"/>
                </a:lnTo>
                <a:lnTo>
                  <a:pt x="2074" y="6"/>
                </a:lnTo>
                <a:lnTo>
                  <a:pt x="2075" y="6"/>
                </a:lnTo>
                <a:lnTo>
                  <a:pt x="2075" y="6"/>
                </a:lnTo>
                <a:lnTo>
                  <a:pt x="2075" y="6"/>
                </a:lnTo>
                <a:lnTo>
                  <a:pt x="2077" y="5"/>
                </a:lnTo>
                <a:lnTo>
                  <a:pt x="2077" y="4"/>
                </a:lnTo>
                <a:lnTo>
                  <a:pt x="2078" y="5"/>
                </a:lnTo>
                <a:lnTo>
                  <a:pt x="2078" y="2"/>
                </a:lnTo>
                <a:lnTo>
                  <a:pt x="2078" y="2"/>
                </a:lnTo>
                <a:lnTo>
                  <a:pt x="2079" y="4"/>
                </a:lnTo>
                <a:lnTo>
                  <a:pt x="2079" y="4"/>
                </a:lnTo>
                <a:lnTo>
                  <a:pt x="2079" y="2"/>
                </a:lnTo>
                <a:lnTo>
                  <a:pt x="2080" y="5"/>
                </a:lnTo>
                <a:lnTo>
                  <a:pt x="2080" y="6"/>
                </a:lnTo>
                <a:lnTo>
                  <a:pt x="2080" y="5"/>
                </a:lnTo>
                <a:lnTo>
                  <a:pt x="2081" y="4"/>
                </a:lnTo>
                <a:lnTo>
                  <a:pt x="2081" y="4"/>
                </a:lnTo>
                <a:lnTo>
                  <a:pt x="2082" y="4"/>
                </a:lnTo>
                <a:lnTo>
                  <a:pt x="2082" y="5"/>
                </a:lnTo>
                <a:lnTo>
                  <a:pt x="2082" y="4"/>
                </a:lnTo>
                <a:lnTo>
                  <a:pt x="2083" y="4"/>
                </a:lnTo>
                <a:lnTo>
                  <a:pt x="2083" y="4"/>
                </a:lnTo>
                <a:lnTo>
                  <a:pt x="2083" y="2"/>
                </a:lnTo>
                <a:lnTo>
                  <a:pt x="2084" y="5"/>
                </a:lnTo>
                <a:lnTo>
                  <a:pt x="2084" y="5"/>
                </a:lnTo>
                <a:lnTo>
                  <a:pt x="2084" y="4"/>
                </a:lnTo>
                <a:lnTo>
                  <a:pt x="2086" y="6"/>
                </a:lnTo>
                <a:lnTo>
                  <a:pt x="2086" y="6"/>
                </a:lnTo>
                <a:lnTo>
                  <a:pt x="2087" y="5"/>
                </a:lnTo>
                <a:lnTo>
                  <a:pt x="2087" y="6"/>
                </a:lnTo>
                <a:lnTo>
                  <a:pt x="2087" y="5"/>
                </a:lnTo>
                <a:lnTo>
                  <a:pt x="2088" y="4"/>
                </a:lnTo>
                <a:lnTo>
                  <a:pt x="2088" y="6"/>
                </a:lnTo>
                <a:lnTo>
                  <a:pt x="2088" y="5"/>
                </a:lnTo>
                <a:lnTo>
                  <a:pt x="2089" y="5"/>
                </a:lnTo>
                <a:lnTo>
                  <a:pt x="2089" y="5"/>
                </a:lnTo>
                <a:lnTo>
                  <a:pt x="2089" y="6"/>
                </a:lnTo>
                <a:lnTo>
                  <a:pt x="2090" y="6"/>
                </a:lnTo>
                <a:lnTo>
                  <a:pt x="2090" y="6"/>
                </a:lnTo>
                <a:lnTo>
                  <a:pt x="2091" y="6"/>
                </a:lnTo>
                <a:lnTo>
                  <a:pt x="2091" y="4"/>
                </a:lnTo>
                <a:lnTo>
                  <a:pt x="2091" y="7"/>
                </a:lnTo>
                <a:lnTo>
                  <a:pt x="2092" y="2"/>
                </a:lnTo>
                <a:lnTo>
                  <a:pt x="2092" y="2"/>
                </a:lnTo>
                <a:lnTo>
                  <a:pt x="2092" y="6"/>
                </a:lnTo>
                <a:lnTo>
                  <a:pt x="2093" y="6"/>
                </a:lnTo>
                <a:lnTo>
                  <a:pt x="2093" y="5"/>
                </a:lnTo>
                <a:lnTo>
                  <a:pt x="2093" y="5"/>
                </a:lnTo>
                <a:lnTo>
                  <a:pt x="2095" y="5"/>
                </a:lnTo>
                <a:lnTo>
                  <a:pt x="2095" y="4"/>
                </a:lnTo>
                <a:lnTo>
                  <a:pt x="2096" y="5"/>
                </a:lnTo>
                <a:lnTo>
                  <a:pt x="2096" y="6"/>
                </a:lnTo>
                <a:lnTo>
                  <a:pt x="2096" y="5"/>
                </a:lnTo>
                <a:lnTo>
                  <a:pt x="2097" y="4"/>
                </a:lnTo>
                <a:lnTo>
                  <a:pt x="2097" y="6"/>
                </a:lnTo>
                <a:lnTo>
                  <a:pt x="2097" y="4"/>
                </a:lnTo>
                <a:lnTo>
                  <a:pt x="2098" y="6"/>
                </a:lnTo>
                <a:lnTo>
                  <a:pt x="2098" y="5"/>
                </a:lnTo>
                <a:lnTo>
                  <a:pt x="2098" y="5"/>
                </a:lnTo>
                <a:lnTo>
                  <a:pt x="2099" y="5"/>
                </a:lnTo>
                <a:lnTo>
                  <a:pt x="2099" y="6"/>
                </a:lnTo>
                <a:lnTo>
                  <a:pt x="2100" y="4"/>
                </a:lnTo>
                <a:lnTo>
                  <a:pt x="2100" y="5"/>
                </a:lnTo>
                <a:lnTo>
                  <a:pt x="2100" y="5"/>
                </a:lnTo>
                <a:lnTo>
                  <a:pt x="2101" y="5"/>
                </a:lnTo>
                <a:lnTo>
                  <a:pt x="2101" y="4"/>
                </a:lnTo>
                <a:lnTo>
                  <a:pt x="2101" y="4"/>
                </a:lnTo>
                <a:lnTo>
                  <a:pt x="2102" y="5"/>
                </a:lnTo>
                <a:lnTo>
                  <a:pt x="2102" y="5"/>
                </a:lnTo>
                <a:lnTo>
                  <a:pt x="2102" y="5"/>
                </a:lnTo>
                <a:lnTo>
                  <a:pt x="2104" y="5"/>
                </a:lnTo>
                <a:lnTo>
                  <a:pt x="2104" y="4"/>
                </a:lnTo>
                <a:lnTo>
                  <a:pt x="2105" y="6"/>
                </a:lnTo>
                <a:lnTo>
                  <a:pt x="2105" y="4"/>
                </a:lnTo>
                <a:lnTo>
                  <a:pt x="2105" y="6"/>
                </a:lnTo>
                <a:lnTo>
                  <a:pt x="2106" y="4"/>
                </a:lnTo>
                <a:lnTo>
                  <a:pt x="2106" y="6"/>
                </a:lnTo>
                <a:lnTo>
                  <a:pt x="2106" y="4"/>
                </a:lnTo>
                <a:lnTo>
                  <a:pt x="2107" y="6"/>
                </a:lnTo>
                <a:lnTo>
                  <a:pt x="2107" y="4"/>
                </a:lnTo>
                <a:lnTo>
                  <a:pt x="2107" y="6"/>
                </a:lnTo>
                <a:lnTo>
                  <a:pt x="2108" y="5"/>
                </a:lnTo>
                <a:lnTo>
                  <a:pt x="2108" y="6"/>
                </a:lnTo>
                <a:lnTo>
                  <a:pt x="2109" y="5"/>
                </a:lnTo>
                <a:lnTo>
                  <a:pt x="2109" y="6"/>
                </a:lnTo>
                <a:lnTo>
                  <a:pt x="2109" y="5"/>
                </a:lnTo>
                <a:lnTo>
                  <a:pt x="2110" y="4"/>
                </a:lnTo>
                <a:lnTo>
                  <a:pt x="2110" y="6"/>
                </a:lnTo>
                <a:lnTo>
                  <a:pt x="2110" y="6"/>
                </a:lnTo>
                <a:lnTo>
                  <a:pt x="2111" y="5"/>
                </a:lnTo>
                <a:lnTo>
                  <a:pt x="2111" y="4"/>
                </a:lnTo>
                <a:lnTo>
                  <a:pt x="2111" y="5"/>
                </a:lnTo>
                <a:lnTo>
                  <a:pt x="2113" y="5"/>
                </a:lnTo>
                <a:lnTo>
                  <a:pt x="2113" y="5"/>
                </a:lnTo>
                <a:lnTo>
                  <a:pt x="2114" y="5"/>
                </a:lnTo>
                <a:lnTo>
                  <a:pt x="2114" y="5"/>
                </a:lnTo>
                <a:lnTo>
                  <a:pt x="2114" y="4"/>
                </a:lnTo>
                <a:lnTo>
                  <a:pt x="2115" y="4"/>
                </a:lnTo>
                <a:lnTo>
                  <a:pt x="2115" y="4"/>
                </a:lnTo>
                <a:lnTo>
                  <a:pt x="2115" y="6"/>
                </a:lnTo>
                <a:lnTo>
                  <a:pt x="2116" y="2"/>
                </a:lnTo>
                <a:lnTo>
                  <a:pt x="2116" y="6"/>
                </a:lnTo>
                <a:lnTo>
                  <a:pt x="2117" y="4"/>
                </a:lnTo>
                <a:lnTo>
                  <a:pt x="2117" y="4"/>
                </a:lnTo>
                <a:lnTo>
                  <a:pt x="2117" y="4"/>
                </a:lnTo>
                <a:lnTo>
                  <a:pt x="2118" y="4"/>
                </a:lnTo>
                <a:lnTo>
                  <a:pt x="2118" y="4"/>
                </a:lnTo>
                <a:lnTo>
                  <a:pt x="2118" y="6"/>
                </a:lnTo>
                <a:lnTo>
                  <a:pt x="2119" y="8"/>
                </a:lnTo>
                <a:lnTo>
                  <a:pt x="2119" y="6"/>
                </a:lnTo>
                <a:lnTo>
                  <a:pt x="2119" y="5"/>
                </a:lnTo>
                <a:lnTo>
                  <a:pt x="2120" y="5"/>
                </a:lnTo>
                <a:lnTo>
                  <a:pt x="2120" y="6"/>
                </a:lnTo>
                <a:lnTo>
                  <a:pt x="2122" y="5"/>
                </a:lnTo>
                <a:lnTo>
                  <a:pt x="2122" y="5"/>
                </a:lnTo>
                <a:lnTo>
                  <a:pt x="2122" y="5"/>
                </a:lnTo>
                <a:lnTo>
                  <a:pt x="2123" y="5"/>
                </a:lnTo>
                <a:lnTo>
                  <a:pt x="2123" y="5"/>
                </a:lnTo>
                <a:lnTo>
                  <a:pt x="2123" y="5"/>
                </a:lnTo>
                <a:lnTo>
                  <a:pt x="2124" y="5"/>
                </a:lnTo>
                <a:lnTo>
                  <a:pt x="2124" y="5"/>
                </a:lnTo>
                <a:lnTo>
                  <a:pt x="2124" y="6"/>
                </a:lnTo>
                <a:lnTo>
                  <a:pt x="2125" y="6"/>
                </a:lnTo>
                <a:lnTo>
                  <a:pt x="2125" y="4"/>
                </a:lnTo>
                <a:lnTo>
                  <a:pt x="2126" y="5"/>
                </a:lnTo>
                <a:lnTo>
                  <a:pt x="2126" y="2"/>
                </a:lnTo>
                <a:lnTo>
                  <a:pt x="2126" y="5"/>
                </a:lnTo>
                <a:lnTo>
                  <a:pt x="2127" y="4"/>
                </a:lnTo>
                <a:lnTo>
                  <a:pt x="2127" y="4"/>
                </a:lnTo>
                <a:lnTo>
                  <a:pt x="2127" y="2"/>
                </a:lnTo>
                <a:lnTo>
                  <a:pt x="2128" y="5"/>
                </a:lnTo>
                <a:lnTo>
                  <a:pt x="2128" y="6"/>
                </a:lnTo>
                <a:lnTo>
                  <a:pt x="2128" y="6"/>
                </a:lnTo>
                <a:lnTo>
                  <a:pt x="2129" y="6"/>
                </a:lnTo>
                <a:lnTo>
                  <a:pt x="2129" y="2"/>
                </a:lnTo>
                <a:lnTo>
                  <a:pt x="2131" y="6"/>
                </a:lnTo>
                <a:lnTo>
                  <a:pt x="2131" y="5"/>
                </a:lnTo>
                <a:lnTo>
                  <a:pt x="2131" y="6"/>
                </a:lnTo>
                <a:lnTo>
                  <a:pt x="2132" y="4"/>
                </a:lnTo>
                <a:lnTo>
                  <a:pt x="2132" y="6"/>
                </a:lnTo>
                <a:lnTo>
                  <a:pt x="2132" y="6"/>
                </a:lnTo>
                <a:lnTo>
                  <a:pt x="2133" y="6"/>
                </a:lnTo>
                <a:lnTo>
                  <a:pt x="2133" y="5"/>
                </a:lnTo>
                <a:lnTo>
                  <a:pt x="2133" y="6"/>
                </a:lnTo>
                <a:lnTo>
                  <a:pt x="2134" y="5"/>
                </a:lnTo>
                <a:lnTo>
                  <a:pt x="2134" y="6"/>
                </a:lnTo>
                <a:lnTo>
                  <a:pt x="2135" y="6"/>
                </a:lnTo>
                <a:lnTo>
                  <a:pt x="2135" y="6"/>
                </a:lnTo>
                <a:lnTo>
                  <a:pt x="2135" y="6"/>
                </a:lnTo>
                <a:lnTo>
                  <a:pt x="2136" y="6"/>
                </a:lnTo>
                <a:lnTo>
                  <a:pt x="2136" y="5"/>
                </a:lnTo>
                <a:lnTo>
                  <a:pt x="2136" y="4"/>
                </a:lnTo>
                <a:lnTo>
                  <a:pt x="2137" y="4"/>
                </a:lnTo>
                <a:lnTo>
                  <a:pt x="2137" y="6"/>
                </a:lnTo>
                <a:lnTo>
                  <a:pt x="2137" y="6"/>
                </a:lnTo>
                <a:lnTo>
                  <a:pt x="2138" y="6"/>
                </a:lnTo>
                <a:lnTo>
                  <a:pt x="2138" y="4"/>
                </a:lnTo>
                <a:lnTo>
                  <a:pt x="2140" y="4"/>
                </a:lnTo>
                <a:lnTo>
                  <a:pt x="2140" y="4"/>
                </a:lnTo>
                <a:lnTo>
                  <a:pt x="2140" y="5"/>
                </a:lnTo>
                <a:lnTo>
                  <a:pt x="2141" y="5"/>
                </a:lnTo>
                <a:lnTo>
                  <a:pt x="2141" y="5"/>
                </a:lnTo>
                <a:lnTo>
                  <a:pt x="2141" y="6"/>
                </a:lnTo>
                <a:lnTo>
                  <a:pt x="2142" y="6"/>
                </a:lnTo>
                <a:lnTo>
                  <a:pt x="2142" y="5"/>
                </a:lnTo>
                <a:lnTo>
                  <a:pt x="2142" y="5"/>
                </a:lnTo>
                <a:lnTo>
                  <a:pt x="2143" y="6"/>
                </a:lnTo>
                <a:lnTo>
                  <a:pt x="2143" y="6"/>
                </a:lnTo>
                <a:lnTo>
                  <a:pt x="2144" y="6"/>
                </a:lnTo>
                <a:lnTo>
                  <a:pt x="2144" y="6"/>
                </a:lnTo>
                <a:lnTo>
                  <a:pt x="2144" y="4"/>
                </a:lnTo>
                <a:lnTo>
                  <a:pt x="2145" y="5"/>
                </a:lnTo>
                <a:lnTo>
                  <a:pt x="2145" y="5"/>
                </a:lnTo>
                <a:lnTo>
                  <a:pt x="2145" y="4"/>
                </a:lnTo>
                <a:lnTo>
                  <a:pt x="2146" y="2"/>
                </a:lnTo>
                <a:lnTo>
                  <a:pt x="2146" y="2"/>
                </a:lnTo>
                <a:lnTo>
                  <a:pt x="2146" y="4"/>
                </a:lnTo>
                <a:lnTo>
                  <a:pt x="2147" y="5"/>
                </a:lnTo>
                <a:lnTo>
                  <a:pt x="2147" y="6"/>
                </a:lnTo>
                <a:lnTo>
                  <a:pt x="2149" y="4"/>
                </a:lnTo>
                <a:lnTo>
                  <a:pt x="2149" y="5"/>
                </a:lnTo>
                <a:lnTo>
                  <a:pt x="2149" y="6"/>
                </a:lnTo>
                <a:lnTo>
                  <a:pt x="2150" y="4"/>
                </a:lnTo>
                <a:lnTo>
                  <a:pt x="2150" y="5"/>
                </a:lnTo>
                <a:lnTo>
                  <a:pt x="2150" y="4"/>
                </a:lnTo>
                <a:lnTo>
                  <a:pt x="2151" y="5"/>
                </a:lnTo>
                <a:lnTo>
                  <a:pt x="2151" y="4"/>
                </a:lnTo>
                <a:lnTo>
                  <a:pt x="2151" y="2"/>
                </a:lnTo>
                <a:lnTo>
                  <a:pt x="2152" y="4"/>
                </a:lnTo>
                <a:lnTo>
                  <a:pt x="2152" y="5"/>
                </a:lnTo>
                <a:lnTo>
                  <a:pt x="2153" y="4"/>
                </a:lnTo>
                <a:lnTo>
                  <a:pt x="2153" y="6"/>
                </a:lnTo>
                <a:lnTo>
                  <a:pt x="2153" y="6"/>
                </a:lnTo>
                <a:lnTo>
                  <a:pt x="2154" y="5"/>
                </a:lnTo>
                <a:lnTo>
                  <a:pt x="2154" y="6"/>
                </a:lnTo>
                <a:lnTo>
                  <a:pt x="2154" y="6"/>
                </a:lnTo>
                <a:lnTo>
                  <a:pt x="2155" y="6"/>
                </a:lnTo>
                <a:lnTo>
                  <a:pt x="2155" y="4"/>
                </a:lnTo>
                <a:lnTo>
                  <a:pt x="2155" y="6"/>
                </a:lnTo>
                <a:lnTo>
                  <a:pt x="2156" y="4"/>
                </a:lnTo>
                <a:lnTo>
                  <a:pt x="2156" y="6"/>
                </a:lnTo>
                <a:lnTo>
                  <a:pt x="2158" y="6"/>
                </a:lnTo>
                <a:lnTo>
                  <a:pt x="2158" y="6"/>
                </a:lnTo>
                <a:lnTo>
                  <a:pt x="2158" y="5"/>
                </a:lnTo>
                <a:lnTo>
                  <a:pt x="2159" y="6"/>
                </a:lnTo>
                <a:lnTo>
                  <a:pt x="2159" y="4"/>
                </a:lnTo>
                <a:lnTo>
                  <a:pt x="2159" y="5"/>
                </a:lnTo>
                <a:lnTo>
                  <a:pt x="2160" y="4"/>
                </a:lnTo>
                <a:lnTo>
                  <a:pt x="2160" y="5"/>
                </a:lnTo>
                <a:lnTo>
                  <a:pt x="2161" y="5"/>
                </a:lnTo>
                <a:lnTo>
                  <a:pt x="2161" y="6"/>
                </a:lnTo>
                <a:lnTo>
                  <a:pt x="2161" y="5"/>
                </a:lnTo>
                <a:lnTo>
                  <a:pt x="2162" y="4"/>
                </a:lnTo>
                <a:lnTo>
                  <a:pt x="2162" y="7"/>
                </a:lnTo>
                <a:lnTo>
                  <a:pt x="2162" y="6"/>
                </a:lnTo>
                <a:lnTo>
                  <a:pt x="2163" y="6"/>
                </a:lnTo>
                <a:lnTo>
                  <a:pt x="2163" y="6"/>
                </a:lnTo>
                <a:lnTo>
                  <a:pt x="2163" y="5"/>
                </a:lnTo>
                <a:lnTo>
                  <a:pt x="2164" y="6"/>
                </a:lnTo>
                <a:lnTo>
                  <a:pt x="2164" y="5"/>
                </a:lnTo>
                <a:lnTo>
                  <a:pt x="2165" y="4"/>
                </a:lnTo>
                <a:lnTo>
                  <a:pt x="2165" y="2"/>
                </a:lnTo>
                <a:lnTo>
                  <a:pt x="2165" y="5"/>
                </a:lnTo>
                <a:lnTo>
                  <a:pt x="2167" y="6"/>
                </a:lnTo>
                <a:lnTo>
                  <a:pt x="2167" y="4"/>
                </a:lnTo>
                <a:lnTo>
                  <a:pt x="2167" y="2"/>
                </a:lnTo>
                <a:lnTo>
                  <a:pt x="2168" y="5"/>
                </a:lnTo>
                <a:lnTo>
                  <a:pt x="2168" y="5"/>
                </a:lnTo>
                <a:lnTo>
                  <a:pt x="2168" y="5"/>
                </a:lnTo>
                <a:lnTo>
                  <a:pt x="2169" y="6"/>
                </a:lnTo>
                <a:lnTo>
                  <a:pt x="2169" y="4"/>
                </a:lnTo>
                <a:lnTo>
                  <a:pt x="2170" y="5"/>
                </a:lnTo>
                <a:lnTo>
                  <a:pt x="2170" y="5"/>
                </a:lnTo>
                <a:lnTo>
                  <a:pt x="2170" y="6"/>
                </a:lnTo>
                <a:lnTo>
                  <a:pt x="2171" y="6"/>
                </a:lnTo>
                <a:lnTo>
                  <a:pt x="2171" y="5"/>
                </a:lnTo>
                <a:lnTo>
                  <a:pt x="2171" y="5"/>
                </a:lnTo>
                <a:lnTo>
                  <a:pt x="2172" y="4"/>
                </a:lnTo>
                <a:lnTo>
                  <a:pt x="2172" y="4"/>
                </a:lnTo>
                <a:lnTo>
                  <a:pt x="2172" y="5"/>
                </a:lnTo>
                <a:lnTo>
                  <a:pt x="2173" y="6"/>
                </a:lnTo>
                <a:lnTo>
                  <a:pt x="2173" y="5"/>
                </a:lnTo>
                <a:lnTo>
                  <a:pt x="2174" y="5"/>
                </a:lnTo>
                <a:lnTo>
                  <a:pt x="2174" y="4"/>
                </a:lnTo>
                <a:lnTo>
                  <a:pt x="2174" y="4"/>
                </a:lnTo>
                <a:lnTo>
                  <a:pt x="2176" y="6"/>
                </a:lnTo>
                <a:lnTo>
                  <a:pt x="2176" y="6"/>
                </a:lnTo>
                <a:lnTo>
                  <a:pt x="2176" y="5"/>
                </a:lnTo>
                <a:lnTo>
                  <a:pt x="2177" y="5"/>
                </a:lnTo>
                <a:lnTo>
                  <a:pt x="2177" y="5"/>
                </a:lnTo>
                <a:lnTo>
                  <a:pt x="2177" y="6"/>
                </a:lnTo>
                <a:lnTo>
                  <a:pt x="2178" y="4"/>
                </a:lnTo>
                <a:lnTo>
                  <a:pt x="2178" y="5"/>
                </a:lnTo>
                <a:lnTo>
                  <a:pt x="2179" y="6"/>
                </a:lnTo>
                <a:lnTo>
                  <a:pt x="2179" y="5"/>
                </a:lnTo>
                <a:lnTo>
                  <a:pt x="2179" y="5"/>
                </a:lnTo>
                <a:lnTo>
                  <a:pt x="2180" y="6"/>
                </a:lnTo>
                <a:lnTo>
                  <a:pt x="2180" y="6"/>
                </a:lnTo>
                <a:lnTo>
                  <a:pt x="2180" y="4"/>
                </a:lnTo>
                <a:lnTo>
                  <a:pt x="2181" y="6"/>
                </a:lnTo>
                <a:lnTo>
                  <a:pt x="2181" y="5"/>
                </a:lnTo>
                <a:lnTo>
                  <a:pt x="2181" y="5"/>
                </a:lnTo>
                <a:lnTo>
                  <a:pt x="2182" y="6"/>
                </a:lnTo>
                <a:lnTo>
                  <a:pt x="2182" y="6"/>
                </a:lnTo>
                <a:lnTo>
                  <a:pt x="2183" y="5"/>
                </a:lnTo>
                <a:lnTo>
                  <a:pt x="2183" y="6"/>
                </a:lnTo>
                <a:lnTo>
                  <a:pt x="2183" y="5"/>
                </a:lnTo>
                <a:lnTo>
                  <a:pt x="2185" y="6"/>
                </a:lnTo>
                <a:lnTo>
                  <a:pt x="2185" y="4"/>
                </a:lnTo>
                <a:lnTo>
                  <a:pt x="2185" y="6"/>
                </a:lnTo>
                <a:lnTo>
                  <a:pt x="2186" y="2"/>
                </a:lnTo>
                <a:lnTo>
                  <a:pt x="2186" y="4"/>
                </a:lnTo>
                <a:lnTo>
                  <a:pt x="2186" y="4"/>
                </a:lnTo>
                <a:lnTo>
                  <a:pt x="2187" y="5"/>
                </a:lnTo>
                <a:lnTo>
                  <a:pt x="2187" y="5"/>
                </a:lnTo>
                <a:lnTo>
                  <a:pt x="2188" y="6"/>
                </a:lnTo>
                <a:lnTo>
                  <a:pt x="2188" y="5"/>
                </a:lnTo>
                <a:lnTo>
                  <a:pt x="2188" y="4"/>
                </a:lnTo>
                <a:lnTo>
                  <a:pt x="2189" y="6"/>
                </a:lnTo>
                <a:lnTo>
                  <a:pt x="2189" y="6"/>
                </a:lnTo>
                <a:lnTo>
                  <a:pt x="2189" y="4"/>
                </a:lnTo>
                <a:lnTo>
                  <a:pt x="2190" y="5"/>
                </a:lnTo>
                <a:lnTo>
                  <a:pt x="2190" y="5"/>
                </a:lnTo>
                <a:lnTo>
                  <a:pt x="2190" y="5"/>
                </a:lnTo>
                <a:lnTo>
                  <a:pt x="2191" y="5"/>
                </a:lnTo>
                <a:lnTo>
                  <a:pt x="2191" y="6"/>
                </a:lnTo>
                <a:lnTo>
                  <a:pt x="2192" y="5"/>
                </a:lnTo>
                <a:lnTo>
                  <a:pt x="2192" y="6"/>
                </a:lnTo>
                <a:lnTo>
                  <a:pt x="2192" y="4"/>
                </a:lnTo>
                <a:lnTo>
                  <a:pt x="2194" y="5"/>
                </a:lnTo>
                <a:lnTo>
                  <a:pt x="2194" y="6"/>
                </a:lnTo>
                <a:lnTo>
                  <a:pt x="2194" y="5"/>
                </a:lnTo>
                <a:lnTo>
                  <a:pt x="2195" y="6"/>
                </a:lnTo>
                <a:lnTo>
                  <a:pt x="2195" y="4"/>
                </a:lnTo>
                <a:lnTo>
                  <a:pt x="2195" y="5"/>
                </a:lnTo>
                <a:lnTo>
                  <a:pt x="2196" y="4"/>
                </a:lnTo>
                <a:lnTo>
                  <a:pt x="2196" y="4"/>
                </a:lnTo>
                <a:lnTo>
                  <a:pt x="2197" y="4"/>
                </a:lnTo>
                <a:lnTo>
                  <a:pt x="2197" y="4"/>
                </a:lnTo>
                <a:lnTo>
                  <a:pt x="2197" y="5"/>
                </a:lnTo>
                <a:lnTo>
                  <a:pt x="2198" y="5"/>
                </a:lnTo>
                <a:lnTo>
                  <a:pt x="2198" y="6"/>
                </a:lnTo>
                <a:lnTo>
                  <a:pt x="2198" y="4"/>
                </a:lnTo>
                <a:lnTo>
                  <a:pt x="2199" y="5"/>
                </a:lnTo>
                <a:lnTo>
                  <a:pt x="2199" y="2"/>
                </a:lnTo>
                <a:lnTo>
                  <a:pt x="2200" y="6"/>
                </a:lnTo>
                <a:lnTo>
                  <a:pt x="2200" y="5"/>
                </a:lnTo>
                <a:lnTo>
                  <a:pt x="2200" y="6"/>
                </a:lnTo>
                <a:lnTo>
                  <a:pt x="2201" y="6"/>
                </a:lnTo>
                <a:lnTo>
                  <a:pt x="2201" y="6"/>
                </a:lnTo>
                <a:lnTo>
                  <a:pt x="2201" y="5"/>
                </a:lnTo>
                <a:lnTo>
                  <a:pt x="2203" y="4"/>
                </a:lnTo>
                <a:lnTo>
                  <a:pt x="2203" y="4"/>
                </a:lnTo>
                <a:lnTo>
                  <a:pt x="2203" y="6"/>
                </a:lnTo>
                <a:lnTo>
                  <a:pt x="2204" y="6"/>
                </a:lnTo>
                <a:lnTo>
                  <a:pt x="2204" y="5"/>
                </a:lnTo>
                <a:lnTo>
                  <a:pt x="2205" y="6"/>
                </a:lnTo>
                <a:lnTo>
                  <a:pt x="2205" y="6"/>
                </a:lnTo>
                <a:lnTo>
                  <a:pt x="2205" y="6"/>
                </a:lnTo>
                <a:lnTo>
                  <a:pt x="2206" y="6"/>
                </a:lnTo>
                <a:lnTo>
                  <a:pt x="2206" y="5"/>
                </a:lnTo>
                <a:lnTo>
                  <a:pt x="2206" y="4"/>
                </a:lnTo>
                <a:lnTo>
                  <a:pt x="2207" y="5"/>
                </a:lnTo>
                <a:lnTo>
                  <a:pt x="2207" y="5"/>
                </a:lnTo>
                <a:lnTo>
                  <a:pt x="2207" y="4"/>
                </a:lnTo>
                <a:lnTo>
                  <a:pt x="2208" y="5"/>
                </a:lnTo>
                <a:lnTo>
                  <a:pt x="2208" y="4"/>
                </a:lnTo>
                <a:lnTo>
                  <a:pt x="2209" y="4"/>
                </a:lnTo>
                <a:lnTo>
                  <a:pt x="2209" y="5"/>
                </a:lnTo>
                <a:lnTo>
                  <a:pt x="2209" y="2"/>
                </a:lnTo>
                <a:lnTo>
                  <a:pt x="2210" y="5"/>
                </a:lnTo>
                <a:lnTo>
                  <a:pt x="2210" y="4"/>
                </a:lnTo>
                <a:lnTo>
                  <a:pt x="2210" y="4"/>
                </a:lnTo>
                <a:lnTo>
                  <a:pt x="2212" y="4"/>
                </a:lnTo>
                <a:lnTo>
                  <a:pt x="2212" y="4"/>
                </a:lnTo>
                <a:lnTo>
                  <a:pt x="2212" y="5"/>
                </a:lnTo>
                <a:lnTo>
                  <a:pt x="2213" y="4"/>
                </a:lnTo>
                <a:lnTo>
                  <a:pt x="2213" y="6"/>
                </a:lnTo>
                <a:lnTo>
                  <a:pt x="2214" y="6"/>
                </a:lnTo>
                <a:lnTo>
                  <a:pt x="2214" y="6"/>
                </a:lnTo>
                <a:lnTo>
                  <a:pt x="2214" y="4"/>
                </a:lnTo>
                <a:lnTo>
                  <a:pt x="2215" y="6"/>
                </a:lnTo>
                <a:lnTo>
                  <a:pt x="2215" y="5"/>
                </a:lnTo>
                <a:lnTo>
                  <a:pt x="2215" y="6"/>
                </a:lnTo>
                <a:lnTo>
                  <a:pt x="2216" y="2"/>
                </a:lnTo>
                <a:lnTo>
                  <a:pt x="2216" y="5"/>
                </a:lnTo>
                <a:lnTo>
                  <a:pt x="2216" y="5"/>
                </a:lnTo>
                <a:lnTo>
                  <a:pt x="2217" y="6"/>
                </a:lnTo>
                <a:lnTo>
                  <a:pt x="2217" y="5"/>
                </a:lnTo>
                <a:lnTo>
                  <a:pt x="2218" y="5"/>
                </a:lnTo>
                <a:lnTo>
                  <a:pt x="2218" y="5"/>
                </a:lnTo>
                <a:lnTo>
                  <a:pt x="2218" y="4"/>
                </a:lnTo>
                <a:lnTo>
                  <a:pt x="2219" y="4"/>
                </a:lnTo>
                <a:lnTo>
                  <a:pt x="2219" y="4"/>
                </a:lnTo>
                <a:lnTo>
                  <a:pt x="2219" y="5"/>
                </a:lnTo>
                <a:lnTo>
                  <a:pt x="2221" y="4"/>
                </a:lnTo>
                <a:lnTo>
                  <a:pt x="2221" y="6"/>
                </a:lnTo>
                <a:lnTo>
                  <a:pt x="2221" y="4"/>
                </a:lnTo>
                <a:lnTo>
                  <a:pt x="2222" y="5"/>
                </a:lnTo>
                <a:lnTo>
                  <a:pt x="2222" y="4"/>
                </a:lnTo>
                <a:lnTo>
                  <a:pt x="2223" y="6"/>
                </a:lnTo>
                <a:lnTo>
                  <a:pt x="2223" y="5"/>
                </a:lnTo>
                <a:lnTo>
                  <a:pt x="2223" y="2"/>
                </a:lnTo>
                <a:lnTo>
                  <a:pt x="2224" y="6"/>
                </a:lnTo>
                <a:lnTo>
                  <a:pt x="2224" y="6"/>
                </a:lnTo>
                <a:lnTo>
                  <a:pt x="2224" y="6"/>
                </a:lnTo>
                <a:lnTo>
                  <a:pt x="2225" y="5"/>
                </a:lnTo>
                <a:lnTo>
                  <a:pt x="2225" y="4"/>
                </a:lnTo>
                <a:lnTo>
                  <a:pt x="2225" y="5"/>
                </a:lnTo>
                <a:lnTo>
                  <a:pt x="2226" y="5"/>
                </a:lnTo>
                <a:lnTo>
                  <a:pt x="2226" y="2"/>
                </a:lnTo>
                <a:lnTo>
                  <a:pt x="2227" y="5"/>
                </a:lnTo>
                <a:lnTo>
                  <a:pt x="2227" y="5"/>
                </a:lnTo>
                <a:lnTo>
                  <a:pt x="2227" y="4"/>
                </a:lnTo>
                <a:lnTo>
                  <a:pt x="2228" y="4"/>
                </a:lnTo>
                <a:lnTo>
                  <a:pt x="2228" y="5"/>
                </a:lnTo>
                <a:lnTo>
                  <a:pt x="2228" y="6"/>
                </a:lnTo>
                <a:lnTo>
                  <a:pt x="2230" y="6"/>
                </a:lnTo>
                <a:lnTo>
                  <a:pt x="2230" y="5"/>
                </a:lnTo>
                <a:lnTo>
                  <a:pt x="2230" y="6"/>
                </a:lnTo>
                <a:lnTo>
                  <a:pt x="2231" y="4"/>
                </a:lnTo>
                <a:lnTo>
                  <a:pt x="2231" y="4"/>
                </a:lnTo>
                <a:lnTo>
                  <a:pt x="2232" y="5"/>
                </a:lnTo>
                <a:lnTo>
                  <a:pt x="2232" y="5"/>
                </a:lnTo>
                <a:lnTo>
                  <a:pt x="2232" y="4"/>
                </a:lnTo>
                <a:lnTo>
                  <a:pt x="2233" y="6"/>
                </a:lnTo>
                <a:lnTo>
                  <a:pt x="2233" y="4"/>
                </a:lnTo>
                <a:lnTo>
                  <a:pt x="2233" y="6"/>
                </a:lnTo>
                <a:lnTo>
                  <a:pt x="2234" y="4"/>
                </a:lnTo>
                <a:lnTo>
                  <a:pt x="2234" y="6"/>
                </a:lnTo>
                <a:lnTo>
                  <a:pt x="2234" y="4"/>
                </a:lnTo>
                <a:lnTo>
                  <a:pt x="2235" y="4"/>
                </a:lnTo>
                <a:lnTo>
                  <a:pt x="2235" y="5"/>
                </a:lnTo>
                <a:lnTo>
                  <a:pt x="2236" y="5"/>
                </a:lnTo>
                <a:lnTo>
                  <a:pt x="2236" y="4"/>
                </a:lnTo>
                <a:lnTo>
                  <a:pt x="2236" y="6"/>
                </a:lnTo>
                <a:lnTo>
                  <a:pt x="2237" y="6"/>
                </a:lnTo>
                <a:lnTo>
                  <a:pt x="2237" y="6"/>
                </a:lnTo>
                <a:lnTo>
                  <a:pt x="2237" y="6"/>
                </a:lnTo>
                <a:lnTo>
                  <a:pt x="2239" y="5"/>
                </a:lnTo>
                <a:lnTo>
                  <a:pt x="2239" y="6"/>
                </a:lnTo>
                <a:lnTo>
                  <a:pt x="2239" y="5"/>
                </a:lnTo>
                <a:lnTo>
                  <a:pt x="2240" y="7"/>
                </a:lnTo>
                <a:lnTo>
                  <a:pt x="2240" y="6"/>
                </a:lnTo>
                <a:lnTo>
                  <a:pt x="2241" y="4"/>
                </a:lnTo>
                <a:lnTo>
                  <a:pt x="2241" y="5"/>
                </a:lnTo>
                <a:lnTo>
                  <a:pt x="2241" y="4"/>
                </a:lnTo>
                <a:lnTo>
                  <a:pt x="2242" y="4"/>
                </a:lnTo>
                <a:lnTo>
                  <a:pt x="2242" y="5"/>
                </a:lnTo>
                <a:lnTo>
                  <a:pt x="2242" y="5"/>
                </a:lnTo>
                <a:lnTo>
                  <a:pt x="2243" y="4"/>
                </a:lnTo>
                <a:lnTo>
                  <a:pt x="2243" y="4"/>
                </a:lnTo>
                <a:lnTo>
                  <a:pt x="2244" y="4"/>
                </a:lnTo>
                <a:lnTo>
                  <a:pt x="2244" y="4"/>
                </a:lnTo>
                <a:lnTo>
                  <a:pt x="2244" y="5"/>
                </a:lnTo>
                <a:lnTo>
                  <a:pt x="2245" y="5"/>
                </a:lnTo>
                <a:lnTo>
                  <a:pt x="2245" y="2"/>
                </a:lnTo>
                <a:lnTo>
                  <a:pt x="2245" y="4"/>
                </a:lnTo>
                <a:lnTo>
                  <a:pt x="2246" y="4"/>
                </a:lnTo>
                <a:lnTo>
                  <a:pt x="2246" y="4"/>
                </a:lnTo>
                <a:lnTo>
                  <a:pt x="2246" y="5"/>
                </a:lnTo>
                <a:lnTo>
                  <a:pt x="2248" y="5"/>
                </a:lnTo>
                <a:lnTo>
                  <a:pt x="2248" y="5"/>
                </a:lnTo>
                <a:lnTo>
                  <a:pt x="2249" y="6"/>
                </a:lnTo>
                <a:lnTo>
                  <a:pt x="2249" y="5"/>
                </a:lnTo>
                <a:lnTo>
                  <a:pt x="2249" y="5"/>
                </a:lnTo>
                <a:lnTo>
                  <a:pt x="2250" y="5"/>
                </a:lnTo>
                <a:lnTo>
                  <a:pt x="2250" y="5"/>
                </a:lnTo>
                <a:lnTo>
                  <a:pt x="2250" y="6"/>
                </a:lnTo>
                <a:lnTo>
                  <a:pt x="2251" y="6"/>
                </a:lnTo>
                <a:lnTo>
                  <a:pt x="2251" y="6"/>
                </a:lnTo>
                <a:lnTo>
                  <a:pt x="2251" y="6"/>
                </a:lnTo>
                <a:lnTo>
                  <a:pt x="2252" y="5"/>
                </a:lnTo>
                <a:lnTo>
                  <a:pt x="2252" y="6"/>
                </a:lnTo>
                <a:lnTo>
                  <a:pt x="2253" y="4"/>
                </a:lnTo>
                <a:lnTo>
                  <a:pt x="2253" y="4"/>
                </a:lnTo>
                <a:lnTo>
                  <a:pt x="2253" y="6"/>
                </a:lnTo>
                <a:lnTo>
                  <a:pt x="2254" y="5"/>
                </a:lnTo>
                <a:lnTo>
                  <a:pt x="2254" y="4"/>
                </a:lnTo>
                <a:lnTo>
                  <a:pt x="2254" y="5"/>
                </a:lnTo>
                <a:lnTo>
                  <a:pt x="2255" y="5"/>
                </a:lnTo>
                <a:lnTo>
                  <a:pt x="2255" y="6"/>
                </a:lnTo>
                <a:lnTo>
                  <a:pt x="2255" y="5"/>
                </a:lnTo>
                <a:lnTo>
                  <a:pt x="2257" y="5"/>
                </a:lnTo>
                <a:lnTo>
                  <a:pt x="2257" y="5"/>
                </a:lnTo>
                <a:lnTo>
                  <a:pt x="2258" y="6"/>
                </a:lnTo>
                <a:lnTo>
                  <a:pt x="2258" y="6"/>
                </a:lnTo>
                <a:lnTo>
                  <a:pt x="2258" y="6"/>
                </a:lnTo>
                <a:lnTo>
                  <a:pt x="2259" y="2"/>
                </a:lnTo>
                <a:lnTo>
                  <a:pt x="2259" y="4"/>
                </a:lnTo>
                <a:lnTo>
                  <a:pt x="2259" y="6"/>
                </a:lnTo>
                <a:lnTo>
                  <a:pt x="2260" y="5"/>
                </a:lnTo>
                <a:lnTo>
                  <a:pt x="2260" y="6"/>
                </a:lnTo>
                <a:lnTo>
                  <a:pt x="2260" y="6"/>
                </a:lnTo>
                <a:lnTo>
                  <a:pt x="2261" y="4"/>
                </a:lnTo>
                <a:lnTo>
                  <a:pt x="2261" y="5"/>
                </a:lnTo>
                <a:lnTo>
                  <a:pt x="2262" y="6"/>
                </a:lnTo>
                <a:lnTo>
                  <a:pt x="2262" y="4"/>
                </a:lnTo>
                <a:lnTo>
                  <a:pt x="2262" y="6"/>
                </a:lnTo>
                <a:lnTo>
                  <a:pt x="2263" y="2"/>
                </a:lnTo>
                <a:lnTo>
                  <a:pt x="2263" y="5"/>
                </a:lnTo>
                <a:lnTo>
                  <a:pt x="2263" y="4"/>
                </a:lnTo>
                <a:lnTo>
                  <a:pt x="2264" y="5"/>
                </a:lnTo>
                <a:lnTo>
                  <a:pt x="2264" y="5"/>
                </a:lnTo>
                <a:lnTo>
                  <a:pt x="2264" y="2"/>
                </a:lnTo>
                <a:lnTo>
                  <a:pt x="2266" y="4"/>
                </a:lnTo>
                <a:lnTo>
                  <a:pt x="2266" y="5"/>
                </a:lnTo>
                <a:lnTo>
                  <a:pt x="2267" y="5"/>
                </a:lnTo>
                <a:lnTo>
                  <a:pt x="2267" y="6"/>
                </a:lnTo>
                <a:lnTo>
                  <a:pt x="2267" y="5"/>
                </a:lnTo>
                <a:lnTo>
                  <a:pt x="2268" y="4"/>
                </a:lnTo>
                <a:lnTo>
                  <a:pt x="2268" y="4"/>
                </a:lnTo>
                <a:lnTo>
                  <a:pt x="2268" y="5"/>
                </a:lnTo>
                <a:lnTo>
                  <a:pt x="2269" y="6"/>
                </a:lnTo>
                <a:lnTo>
                  <a:pt x="2269" y="4"/>
                </a:lnTo>
                <a:lnTo>
                  <a:pt x="2269" y="5"/>
                </a:lnTo>
                <a:lnTo>
                  <a:pt x="2270" y="4"/>
                </a:lnTo>
                <a:lnTo>
                  <a:pt x="2270" y="4"/>
                </a:lnTo>
                <a:lnTo>
                  <a:pt x="2271" y="6"/>
                </a:lnTo>
                <a:lnTo>
                  <a:pt x="2271" y="6"/>
                </a:lnTo>
                <a:lnTo>
                  <a:pt x="2271" y="5"/>
                </a:lnTo>
                <a:lnTo>
                  <a:pt x="2272" y="4"/>
                </a:lnTo>
                <a:lnTo>
                  <a:pt x="2272" y="4"/>
                </a:lnTo>
                <a:lnTo>
                  <a:pt x="2272" y="5"/>
                </a:lnTo>
                <a:lnTo>
                  <a:pt x="2273" y="6"/>
                </a:lnTo>
                <a:lnTo>
                  <a:pt x="2273" y="6"/>
                </a:lnTo>
                <a:lnTo>
                  <a:pt x="2273" y="5"/>
                </a:lnTo>
                <a:lnTo>
                  <a:pt x="2275" y="6"/>
                </a:lnTo>
                <a:lnTo>
                  <a:pt x="2275" y="4"/>
                </a:lnTo>
                <a:lnTo>
                  <a:pt x="2276" y="6"/>
                </a:lnTo>
                <a:lnTo>
                  <a:pt x="2276" y="6"/>
                </a:lnTo>
                <a:lnTo>
                  <a:pt x="2276" y="6"/>
                </a:lnTo>
                <a:lnTo>
                  <a:pt x="2277" y="6"/>
                </a:lnTo>
                <a:lnTo>
                  <a:pt x="2277" y="6"/>
                </a:lnTo>
                <a:lnTo>
                  <a:pt x="2277" y="4"/>
                </a:lnTo>
                <a:lnTo>
                  <a:pt x="2278" y="4"/>
                </a:lnTo>
                <a:lnTo>
                  <a:pt x="2278" y="4"/>
                </a:lnTo>
                <a:lnTo>
                  <a:pt x="2278" y="2"/>
                </a:lnTo>
                <a:lnTo>
                  <a:pt x="2279" y="4"/>
                </a:lnTo>
                <a:lnTo>
                  <a:pt x="2279" y="5"/>
                </a:lnTo>
                <a:lnTo>
                  <a:pt x="2280" y="4"/>
                </a:lnTo>
                <a:lnTo>
                  <a:pt x="2280" y="6"/>
                </a:lnTo>
                <a:lnTo>
                  <a:pt x="2280" y="5"/>
                </a:lnTo>
                <a:lnTo>
                  <a:pt x="2281" y="6"/>
                </a:lnTo>
                <a:lnTo>
                  <a:pt x="2281" y="4"/>
                </a:lnTo>
                <a:lnTo>
                  <a:pt x="2281" y="5"/>
                </a:lnTo>
                <a:lnTo>
                  <a:pt x="2282" y="6"/>
                </a:lnTo>
                <a:lnTo>
                  <a:pt x="2282" y="5"/>
                </a:lnTo>
                <a:lnTo>
                  <a:pt x="2282" y="4"/>
                </a:lnTo>
                <a:lnTo>
                  <a:pt x="2284" y="5"/>
                </a:lnTo>
                <a:lnTo>
                  <a:pt x="2284" y="2"/>
                </a:lnTo>
                <a:lnTo>
                  <a:pt x="2285" y="5"/>
                </a:lnTo>
                <a:lnTo>
                  <a:pt x="2285" y="5"/>
                </a:lnTo>
                <a:lnTo>
                  <a:pt x="2285" y="4"/>
                </a:lnTo>
                <a:lnTo>
                  <a:pt x="2286" y="4"/>
                </a:lnTo>
                <a:lnTo>
                  <a:pt x="2286" y="2"/>
                </a:lnTo>
                <a:lnTo>
                  <a:pt x="2286" y="6"/>
                </a:lnTo>
                <a:lnTo>
                  <a:pt x="2287" y="4"/>
                </a:lnTo>
                <a:lnTo>
                  <a:pt x="2287" y="4"/>
                </a:lnTo>
                <a:lnTo>
                  <a:pt x="2288" y="5"/>
                </a:lnTo>
                <a:lnTo>
                  <a:pt x="2288" y="6"/>
                </a:lnTo>
                <a:lnTo>
                  <a:pt x="2288" y="4"/>
                </a:lnTo>
                <a:lnTo>
                  <a:pt x="2289" y="5"/>
                </a:lnTo>
                <a:lnTo>
                  <a:pt x="2289" y="6"/>
                </a:lnTo>
                <a:lnTo>
                  <a:pt x="2289" y="4"/>
                </a:lnTo>
                <a:lnTo>
                  <a:pt x="2290" y="6"/>
                </a:lnTo>
                <a:lnTo>
                  <a:pt x="2290" y="6"/>
                </a:lnTo>
                <a:lnTo>
                  <a:pt x="2290" y="6"/>
                </a:lnTo>
                <a:lnTo>
                  <a:pt x="2291" y="5"/>
                </a:lnTo>
                <a:lnTo>
                  <a:pt x="2291" y="4"/>
                </a:lnTo>
                <a:lnTo>
                  <a:pt x="2292" y="6"/>
                </a:lnTo>
                <a:lnTo>
                  <a:pt x="2292" y="6"/>
                </a:lnTo>
                <a:lnTo>
                  <a:pt x="2292" y="4"/>
                </a:lnTo>
                <a:lnTo>
                  <a:pt x="2294" y="4"/>
                </a:lnTo>
                <a:lnTo>
                  <a:pt x="2294" y="4"/>
                </a:lnTo>
                <a:lnTo>
                  <a:pt x="2294" y="6"/>
                </a:lnTo>
                <a:lnTo>
                  <a:pt x="2295" y="4"/>
                </a:lnTo>
                <a:lnTo>
                  <a:pt x="2295" y="5"/>
                </a:lnTo>
                <a:lnTo>
                  <a:pt x="2295" y="6"/>
                </a:lnTo>
                <a:lnTo>
                  <a:pt x="2296" y="5"/>
                </a:lnTo>
                <a:lnTo>
                  <a:pt x="2296" y="5"/>
                </a:lnTo>
                <a:lnTo>
                  <a:pt x="2297" y="5"/>
                </a:lnTo>
                <a:lnTo>
                  <a:pt x="2297" y="4"/>
                </a:lnTo>
                <a:lnTo>
                  <a:pt x="2297" y="4"/>
                </a:lnTo>
                <a:lnTo>
                  <a:pt x="2298" y="4"/>
                </a:lnTo>
                <a:lnTo>
                  <a:pt x="2298" y="4"/>
                </a:lnTo>
                <a:lnTo>
                  <a:pt x="2298" y="4"/>
                </a:lnTo>
                <a:lnTo>
                  <a:pt x="2299" y="5"/>
                </a:lnTo>
                <a:lnTo>
                  <a:pt x="2299" y="6"/>
                </a:lnTo>
                <a:lnTo>
                  <a:pt x="2299" y="5"/>
                </a:lnTo>
                <a:lnTo>
                  <a:pt x="2300" y="5"/>
                </a:lnTo>
                <a:lnTo>
                  <a:pt x="2300" y="2"/>
                </a:lnTo>
                <a:lnTo>
                  <a:pt x="2301" y="5"/>
                </a:lnTo>
                <a:lnTo>
                  <a:pt x="2301" y="4"/>
                </a:lnTo>
                <a:lnTo>
                  <a:pt x="2301" y="6"/>
                </a:lnTo>
                <a:lnTo>
                  <a:pt x="2303" y="6"/>
                </a:lnTo>
                <a:lnTo>
                  <a:pt x="2303" y="4"/>
                </a:lnTo>
                <a:lnTo>
                  <a:pt x="2303" y="4"/>
                </a:lnTo>
                <a:lnTo>
                  <a:pt x="2304" y="6"/>
                </a:lnTo>
                <a:lnTo>
                  <a:pt x="2304" y="6"/>
                </a:lnTo>
                <a:lnTo>
                  <a:pt x="2304" y="4"/>
                </a:lnTo>
                <a:lnTo>
                  <a:pt x="2305" y="6"/>
                </a:lnTo>
                <a:lnTo>
                  <a:pt x="2305" y="5"/>
                </a:lnTo>
                <a:lnTo>
                  <a:pt x="2306" y="5"/>
                </a:lnTo>
                <a:lnTo>
                  <a:pt x="2306" y="6"/>
                </a:lnTo>
                <a:lnTo>
                  <a:pt x="2306" y="5"/>
                </a:lnTo>
                <a:lnTo>
                  <a:pt x="2307" y="2"/>
                </a:lnTo>
                <a:lnTo>
                  <a:pt x="2307" y="5"/>
                </a:lnTo>
                <a:lnTo>
                  <a:pt x="2307" y="5"/>
                </a:lnTo>
                <a:lnTo>
                  <a:pt x="2308" y="6"/>
                </a:lnTo>
                <a:lnTo>
                  <a:pt x="2308" y="4"/>
                </a:lnTo>
                <a:lnTo>
                  <a:pt x="2308" y="6"/>
                </a:lnTo>
                <a:lnTo>
                  <a:pt x="2309" y="5"/>
                </a:lnTo>
                <a:lnTo>
                  <a:pt x="2309" y="5"/>
                </a:lnTo>
                <a:lnTo>
                  <a:pt x="2310" y="5"/>
                </a:lnTo>
                <a:lnTo>
                  <a:pt x="2310" y="5"/>
                </a:lnTo>
                <a:lnTo>
                  <a:pt x="2310" y="5"/>
                </a:lnTo>
                <a:lnTo>
                  <a:pt x="2312" y="6"/>
                </a:lnTo>
                <a:lnTo>
                  <a:pt x="2312" y="4"/>
                </a:lnTo>
                <a:lnTo>
                  <a:pt x="2312" y="5"/>
                </a:lnTo>
                <a:lnTo>
                  <a:pt x="2313" y="6"/>
                </a:lnTo>
                <a:lnTo>
                  <a:pt x="2313" y="6"/>
                </a:lnTo>
                <a:lnTo>
                  <a:pt x="2313" y="5"/>
                </a:lnTo>
                <a:lnTo>
                  <a:pt x="2314" y="5"/>
                </a:lnTo>
                <a:lnTo>
                  <a:pt x="2314" y="5"/>
                </a:lnTo>
                <a:lnTo>
                  <a:pt x="2315" y="4"/>
                </a:lnTo>
                <a:lnTo>
                  <a:pt x="2315" y="5"/>
                </a:lnTo>
                <a:lnTo>
                  <a:pt x="2315" y="5"/>
                </a:lnTo>
                <a:lnTo>
                  <a:pt x="2316" y="4"/>
                </a:lnTo>
                <a:lnTo>
                  <a:pt x="2316" y="5"/>
                </a:lnTo>
                <a:lnTo>
                  <a:pt x="2316" y="5"/>
                </a:lnTo>
                <a:lnTo>
                  <a:pt x="2317" y="5"/>
                </a:lnTo>
                <a:lnTo>
                  <a:pt x="2317" y="5"/>
                </a:lnTo>
                <a:lnTo>
                  <a:pt x="2317" y="5"/>
                </a:lnTo>
                <a:lnTo>
                  <a:pt x="2318" y="5"/>
                </a:lnTo>
                <a:lnTo>
                  <a:pt x="2318" y="5"/>
                </a:lnTo>
                <a:lnTo>
                  <a:pt x="2319" y="5"/>
                </a:lnTo>
                <a:lnTo>
                  <a:pt x="2319" y="5"/>
                </a:lnTo>
                <a:lnTo>
                  <a:pt x="2319" y="5"/>
                </a:lnTo>
                <a:lnTo>
                  <a:pt x="2321" y="6"/>
                </a:lnTo>
                <a:lnTo>
                  <a:pt x="2321" y="5"/>
                </a:lnTo>
                <a:lnTo>
                  <a:pt x="2321" y="6"/>
                </a:lnTo>
                <a:lnTo>
                  <a:pt x="2322" y="6"/>
                </a:lnTo>
                <a:lnTo>
                  <a:pt x="2322" y="5"/>
                </a:lnTo>
                <a:lnTo>
                  <a:pt x="2322" y="4"/>
                </a:lnTo>
                <a:lnTo>
                  <a:pt x="2323" y="5"/>
                </a:lnTo>
                <a:lnTo>
                  <a:pt x="2323" y="4"/>
                </a:lnTo>
                <a:lnTo>
                  <a:pt x="2324" y="2"/>
                </a:lnTo>
                <a:lnTo>
                  <a:pt x="2324" y="2"/>
                </a:lnTo>
                <a:lnTo>
                  <a:pt x="2324" y="4"/>
                </a:lnTo>
                <a:lnTo>
                  <a:pt x="2325" y="5"/>
                </a:lnTo>
                <a:lnTo>
                  <a:pt x="2325" y="2"/>
                </a:lnTo>
                <a:lnTo>
                  <a:pt x="2325" y="5"/>
                </a:lnTo>
                <a:lnTo>
                  <a:pt x="2326" y="4"/>
                </a:lnTo>
                <a:lnTo>
                  <a:pt x="2326" y="4"/>
                </a:lnTo>
                <a:lnTo>
                  <a:pt x="2326" y="5"/>
                </a:lnTo>
                <a:lnTo>
                  <a:pt x="2327" y="6"/>
                </a:lnTo>
                <a:lnTo>
                  <a:pt x="2327" y="6"/>
                </a:lnTo>
                <a:lnTo>
                  <a:pt x="2328" y="6"/>
                </a:lnTo>
                <a:lnTo>
                  <a:pt x="2328" y="4"/>
                </a:lnTo>
                <a:lnTo>
                  <a:pt x="2328" y="6"/>
                </a:lnTo>
                <a:lnTo>
                  <a:pt x="2330" y="5"/>
                </a:lnTo>
                <a:lnTo>
                  <a:pt x="2330" y="6"/>
                </a:lnTo>
                <a:lnTo>
                  <a:pt x="2330" y="6"/>
                </a:lnTo>
                <a:lnTo>
                  <a:pt x="2331" y="5"/>
                </a:lnTo>
                <a:lnTo>
                  <a:pt x="2331" y="6"/>
                </a:lnTo>
                <a:lnTo>
                  <a:pt x="2332" y="4"/>
                </a:lnTo>
                <a:lnTo>
                  <a:pt x="2332" y="5"/>
                </a:lnTo>
                <a:lnTo>
                  <a:pt x="2332" y="6"/>
                </a:lnTo>
                <a:lnTo>
                  <a:pt x="2333" y="6"/>
                </a:lnTo>
                <a:lnTo>
                  <a:pt x="2333" y="4"/>
                </a:lnTo>
                <a:lnTo>
                  <a:pt x="2333" y="5"/>
                </a:lnTo>
                <a:lnTo>
                  <a:pt x="2334" y="5"/>
                </a:lnTo>
                <a:lnTo>
                  <a:pt x="2334" y="5"/>
                </a:lnTo>
                <a:lnTo>
                  <a:pt x="2334" y="5"/>
                </a:lnTo>
                <a:lnTo>
                  <a:pt x="2335" y="4"/>
                </a:lnTo>
                <a:lnTo>
                  <a:pt x="2335" y="6"/>
                </a:lnTo>
                <a:lnTo>
                  <a:pt x="2336" y="4"/>
                </a:lnTo>
                <a:lnTo>
                  <a:pt x="2336" y="5"/>
                </a:lnTo>
                <a:lnTo>
                  <a:pt x="2336" y="6"/>
                </a:lnTo>
                <a:lnTo>
                  <a:pt x="2337" y="4"/>
                </a:lnTo>
                <a:lnTo>
                  <a:pt x="2337" y="4"/>
                </a:lnTo>
                <a:lnTo>
                  <a:pt x="2337" y="4"/>
                </a:lnTo>
                <a:lnTo>
                  <a:pt x="2339" y="4"/>
                </a:lnTo>
                <a:lnTo>
                  <a:pt x="2339" y="4"/>
                </a:lnTo>
                <a:lnTo>
                  <a:pt x="2339" y="5"/>
                </a:lnTo>
                <a:lnTo>
                  <a:pt x="2340" y="5"/>
                </a:lnTo>
                <a:lnTo>
                  <a:pt x="2340" y="6"/>
                </a:lnTo>
                <a:lnTo>
                  <a:pt x="2341" y="5"/>
                </a:lnTo>
                <a:lnTo>
                  <a:pt x="2341" y="4"/>
                </a:lnTo>
                <a:lnTo>
                  <a:pt x="2341" y="4"/>
                </a:lnTo>
                <a:lnTo>
                  <a:pt x="2342" y="6"/>
                </a:lnTo>
                <a:lnTo>
                  <a:pt x="2342" y="6"/>
                </a:lnTo>
                <a:lnTo>
                  <a:pt x="2342" y="5"/>
                </a:lnTo>
                <a:lnTo>
                  <a:pt x="2343" y="5"/>
                </a:lnTo>
                <a:lnTo>
                  <a:pt x="2343" y="6"/>
                </a:lnTo>
                <a:lnTo>
                  <a:pt x="2343" y="2"/>
                </a:lnTo>
                <a:lnTo>
                  <a:pt x="2344" y="2"/>
                </a:lnTo>
                <a:lnTo>
                  <a:pt x="2344" y="4"/>
                </a:lnTo>
                <a:lnTo>
                  <a:pt x="2345" y="4"/>
                </a:lnTo>
                <a:lnTo>
                  <a:pt x="2345" y="4"/>
                </a:lnTo>
                <a:lnTo>
                  <a:pt x="2345" y="6"/>
                </a:lnTo>
                <a:lnTo>
                  <a:pt x="2346" y="5"/>
                </a:lnTo>
                <a:lnTo>
                  <a:pt x="2346" y="5"/>
                </a:lnTo>
                <a:lnTo>
                  <a:pt x="2346" y="6"/>
                </a:lnTo>
                <a:lnTo>
                  <a:pt x="2348" y="4"/>
                </a:lnTo>
                <a:lnTo>
                  <a:pt x="2348" y="5"/>
                </a:lnTo>
                <a:lnTo>
                  <a:pt x="2348" y="4"/>
                </a:lnTo>
                <a:lnTo>
                  <a:pt x="2349" y="5"/>
                </a:lnTo>
                <a:lnTo>
                  <a:pt x="2349" y="6"/>
                </a:lnTo>
                <a:lnTo>
                  <a:pt x="2350" y="5"/>
                </a:lnTo>
                <a:lnTo>
                  <a:pt x="2350" y="5"/>
                </a:lnTo>
                <a:lnTo>
                  <a:pt x="2350" y="5"/>
                </a:lnTo>
                <a:lnTo>
                  <a:pt x="2351" y="5"/>
                </a:lnTo>
                <a:lnTo>
                  <a:pt x="2351" y="4"/>
                </a:lnTo>
                <a:lnTo>
                  <a:pt x="2351" y="6"/>
                </a:lnTo>
                <a:lnTo>
                  <a:pt x="2352" y="5"/>
                </a:lnTo>
                <a:lnTo>
                  <a:pt x="2352" y="4"/>
                </a:lnTo>
                <a:lnTo>
                  <a:pt x="2352" y="5"/>
                </a:lnTo>
                <a:lnTo>
                  <a:pt x="2353" y="4"/>
                </a:lnTo>
                <a:lnTo>
                  <a:pt x="2353" y="4"/>
                </a:lnTo>
                <a:lnTo>
                  <a:pt x="2354" y="4"/>
                </a:lnTo>
                <a:lnTo>
                  <a:pt x="2354" y="4"/>
                </a:lnTo>
                <a:lnTo>
                  <a:pt x="2354" y="5"/>
                </a:lnTo>
                <a:lnTo>
                  <a:pt x="2355" y="2"/>
                </a:lnTo>
                <a:lnTo>
                  <a:pt x="2355" y="2"/>
                </a:lnTo>
                <a:lnTo>
                  <a:pt x="2355" y="6"/>
                </a:lnTo>
                <a:lnTo>
                  <a:pt x="2357" y="2"/>
                </a:lnTo>
                <a:lnTo>
                  <a:pt x="2357" y="2"/>
                </a:lnTo>
                <a:lnTo>
                  <a:pt x="2357" y="4"/>
                </a:lnTo>
                <a:lnTo>
                  <a:pt x="2358" y="2"/>
                </a:lnTo>
                <a:lnTo>
                  <a:pt x="2358" y="4"/>
                </a:lnTo>
                <a:lnTo>
                  <a:pt x="2359" y="2"/>
                </a:lnTo>
                <a:lnTo>
                  <a:pt x="2359" y="4"/>
                </a:lnTo>
                <a:lnTo>
                  <a:pt x="2359" y="2"/>
                </a:lnTo>
                <a:lnTo>
                  <a:pt x="2360" y="4"/>
                </a:lnTo>
                <a:lnTo>
                  <a:pt x="2360" y="2"/>
                </a:lnTo>
                <a:lnTo>
                  <a:pt x="2360" y="4"/>
                </a:lnTo>
                <a:lnTo>
                  <a:pt x="2361" y="5"/>
                </a:lnTo>
                <a:lnTo>
                  <a:pt x="2361" y="4"/>
                </a:lnTo>
                <a:lnTo>
                  <a:pt x="2361" y="5"/>
                </a:lnTo>
                <a:lnTo>
                  <a:pt x="2362" y="5"/>
                </a:lnTo>
                <a:lnTo>
                  <a:pt x="2362" y="4"/>
                </a:lnTo>
                <a:lnTo>
                  <a:pt x="2363" y="4"/>
                </a:lnTo>
                <a:lnTo>
                  <a:pt x="2363" y="4"/>
                </a:lnTo>
                <a:lnTo>
                  <a:pt x="2363" y="6"/>
                </a:lnTo>
                <a:lnTo>
                  <a:pt x="2364" y="6"/>
                </a:lnTo>
                <a:lnTo>
                  <a:pt x="2364" y="6"/>
                </a:lnTo>
                <a:lnTo>
                  <a:pt x="2364" y="6"/>
                </a:lnTo>
                <a:lnTo>
                  <a:pt x="2366" y="6"/>
                </a:lnTo>
                <a:lnTo>
                  <a:pt x="2366" y="5"/>
                </a:lnTo>
                <a:lnTo>
                  <a:pt x="2366" y="4"/>
                </a:lnTo>
                <a:lnTo>
                  <a:pt x="2367" y="5"/>
                </a:lnTo>
                <a:lnTo>
                  <a:pt x="2367" y="5"/>
                </a:lnTo>
                <a:lnTo>
                  <a:pt x="2368" y="4"/>
                </a:lnTo>
                <a:lnTo>
                  <a:pt x="2368" y="6"/>
                </a:lnTo>
                <a:lnTo>
                  <a:pt x="2368" y="6"/>
                </a:lnTo>
                <a:lnTo>
                  <a:pt x="2369" y="4"/>
                </a:lnTo>
                <a:lnTo>
                  <a:pt x="2369" y="5"/>
                </a:lnTo>
                <a:lnTo>
                  <a:pt x="2369" y="6"/>
                </a:lnTo>
                <a:lnTo>
                  <a:pt x="2370" y="5"/>
                </a:lnTo>
                <a:lnTo>
                  <a:pt x="2370" y="5"/>
                </a:lnTo>
                <a:lnTo>
                  <a:pt x="2370" y="5"/>
                </a:lnTo>
                <a:lnTo>
                  <a:pt x="2371" y="5"/>
                </a:lnTo>
                <a:lnTo>
                  <a:pt x="2371" y="4"/>
                </a:lnTo>
                <a:lnTo>
                  <a:pt x="2372" y="5"/>
                </a:lnTo>
                <a:lnTo>
                  <a:pt x="2372" y="5"/>
                </a:lnTo>
                <a:lnTo>
                  <a:pt x="2372" y="4"/>
                </a:lnTo>
                <a:lnTo>
                  <a:pt x="2373" y="4"/>
                </a:lnTo>
                <a:lnTo>
                  <a:pt x="2373" y="5"/>
                </a:lnTo>
                <a:lnTo>
                  <a:pt x="2373" y="4"/>
                </a:lnTo>
                <a:lnTo>
                  <a:pt x="2375" y="2"/>
                </a:lnTo>
                <a:lnTo>
                  <a:pt x="2375" y="5"/>
                </a:lnTo>
                <a:lnTo>
                  <a:pt x="2376" y="4"/>
                </a:lnTo>
                <a:lnTo>
                  <a:pt x="2376" y="5"/>
                </a:lnTo>
                <a:lnTo>
                  <a:pt x="2376" y="6"/>
                </a:lnTo>
                <a:lnTo>
                  <a:pt x="2377" y="2"/>
                </a:lnTo>
                <a:lnTo>
                  <a:pt x="2377" y="4"/>
                </a:lnTo>
                <a:lnTo>
                  <a:pt x="2377" y="5"/>
                </a:lnTo>
                <a:lnTo>
                  <a:pt x="2378" y="2"/>
                </a:lnTo>
                <a:lnTo>
                  <a:pt x="2378" y="5"/>
                </a:lnTo>
                <a:lnTo>
                  <a:pt x="2378" y="4"/>
                </a:lnTo>
                <a:lnTo>
                  <a:pt x="2379" y="5"/>
                </a:lnTo>
                <a:lnTo>
                  <a:pt x="2379" y="4"/>
                </a:lnTo>
                <a:lnTo>
                  <a:pt x="2380" y="5"/>
                </a:lnTo>
                <a:lnTo>
                  <a:pt x="2380" y="5"/>
                </a:lnTo>
                <a:lnTo>
                  <a:pt x="2380" y="4"/>
                </a:lnTo>
                <a:lnTo>
                  <a:pt x="2381" y="5"/>
                </a:lnTo>
                <a:lnTo>
                  <a:pt x="2381" y="4"/>
                </a:lnTo>
                <a:lnTo>
                  <a:pt x="2381" y="4"/>
                </a:lnTo>
                <a:lnTo>
                  <a:pt x="2382" y="6"/>
                </a:lnTo>
                <a:lnTo>
                  <a:pt x="2382" y="4"/>
                </a:lnTo>
                <a:lnTo>
                  <a:pt x="2382" y="5"/>
                </a:lnTo>
                <a:lnTo>
                  <a:pt x="2384" y="4"/>
                </a:lnTo>
                <a:lnTo>
                  <a:pt x="2384" y="4"/>
                </a:lnTo>
                <a:lnTo>
                  <a:pt x="2385" y="2"/>
                </a:lnTo>
                <a:lnTo>
                  <a:pt x="2385" y="4"/>
                </a:lnTo>
                <a:lnTo>
                  <a:pt x="2385" y="4"/>
                </a:lnTo>
                <a:lnTo>
                  <a:pt x="2386" y="5"/>
                </a:lnTo>
                <a:lnTo>
                  <a:pt x="2386" y="4"/>
                </a:lnTo>
                <a:lnTo>
                  <a:pt x="2386" y="2"/>
                </a:lnTo>
                <a:lnTo>
                  <a:pt x="2387" y="4"/>
                </a:lnTo>
                <a:lnTo>
                  <a:pt x="2387" y="5"/>
                </a:lnTo>
                <a:lnTo>
                  <a:pt x="2387" y="4"/>
                </a:lnTo>
                <a:lnTo>
                  <a:pt x="2388" y="6"/>
                </a:lnTo>
                <a:lnTo>
                  <a:pt x="2388" y="5"/>
                </a:lnTo>
                <a:lnTo>
                  <a:pt x="2389" y="4"/>
                </a:lnTo>
                <a:lnTo>
                  <a:pt x="2389" y="6"/>
                </a:lnTo>
                <a:lnTo>
                  <a:pt x="2389" y="6"/>
                </a:lnTo>
                <a:lnTo>
                  <a:pt x="2390" y="6"/>
                </a:lnTo>
                <a:lnTo>
                  <a:pt x="2390" y="5"/>
                </a:lnTo>
                <a:lnTo>
                  <a:pt x="2390" y="6"/>
                </a:lnTo>
                <a:lnTo>
                  <a:pt x="2391" y="5"/>
                </a:lnTo>
                <a:lnTo>
                  <a:pt x="2391" y="6"/>
                </a:lnTo>
                <a:lnTo>
                  <a:pt x="2391" y="2"/>
                </a:lnTo>
                <a:lnTo>
                  <a:pt x="2393" y="5"/>
                </a:lnTo>
                <a:lnTo>
                  <a:pt x="2393" y="5"/>
                </a:lnTo>
                <a:lnTo>
                  <a:pt x="2394" y="5"/>
                </a:lnTo>
                <a:lnTo>
                  <a:pt x="2394" y="2"/>
                </a:lnTo>
                <a:lnTo>
                  <a:pt x="2394" y="4"/>
                </a:lnTo>
                <a:lnTo>
                  <a:pt x="2395" y="5"/>
                </a:lnTo>
                <a:lnTo>
                  <a:pt x="2395" y="4"/>
                </a:lnTo>
                <a:lnTo>
                  <a:pt x="2395" y="2"/>
                </a:lnTo>
                <a:lnTo>
                  <a:pt x="2396" y="6"/>
                </a:lnTo>
                <a:lnTo>
                  <a:pt x="2396" y="4"/>
                </a:lnTo>
                <a:lnTo>
                  <a:pt x="2396" y="5"/>
                </a:lnTo>
                <a:lnTo>
                  <a:pt x="2397" y="4"/>
                </a:lnTo>
                <a:lnTo>
                  <a:pt x="2397" y="5"/>
                </a:lnTo>
                <a:lnTo>
                  <a:pt x="2398" y="5"/>
                </a:lnTo>
                <a:lnTo>
                  <a:pt x="2398" y="4"/>
                </a:lnTo>
                <a:lnTo>
                  <a:pt x="2398" y="5"/>
                </a:lnTo>
                <a:lnTo>
                  <a:pt x="2399" y="4"/>
                </a:lnTo>
                <a:lnTo>
                  <a:pt x="2399" y="6"/>
                </a:lnTo>
                <a:lnTo>
                  <a:pt x="2399" y="4"/>
                </a:lnTo>
                <a:lnTo>
                  <a:pt x="2400" y="5"/>
                </a:lnTo>
                <a:lnTo>
                  <a:pt x="2400" y="6"/>
                </a:lnTo>
                <a:lnTo>
                  <a:pt x="2400" y="6"/>
                </a:lnTo>
                <a:lnTo>
                  <a:pt x="2402" y="6"/>
                </a:lnTo>
                <a:lnTo>
                  <a:pt x="2402" y="5"/>
                </a:lnTo>
                <a:lnTo>
                  <a:pt x="2403" y="6"/>
                </a:lnTo>
                <a:lnTo>
                  <a:pt x="2403" y="6"/>
                </a:lnTo>
                <a:lnTo>
                  <a:pt x="2403" y="5"/>
                </a:lnTo>
                <a:lnTo>
                  <a:pt x="2404" y="5"/>
                </a:lnTo>
                <a:lnTo>
                  <a:pt x="2404" y="5"/>
                </a:lnTo>
                <a:lnTo>
                  <a:pt x="2404" y="4"/>
                </a:lnTo>
                <a:lnTo>
                  <a:pt x="2405" y="6"/>
                </a:lnTo>
                <a:lnTo>
                  <a:pt x="2405" y="2"/>
                </a:lnTo>
                <a:lnTo>
                  <a:pt x="2405" y="6"/>
                </a:lnTo>
                <a:lnTo>
                  <a:pt x="2406" y="2"/>
                </a:lnTo>
                <a:lnTo>
                  <a:pt x="2406" y="4"/>
                </a:lnTo>
                <a:lnTo>
                  <a:pt x="2407" y="5"/>
                </a:lnTo>
                <a:lnTo>
                  <a:pt x="2407" y="5"/>
                </a:lnTo>
                <a:lnTo>
                  <a:pt x="2407" y="5"/>
                </a:lnTo>
                <a:lnTo>
                  <a:pt x="2408" y="6"/>
                </a:lnTo>
                <a:lnTo>
                  <a:pt x="2408" y="6"/>
                </a:lnTo>
                <a:lnTo>
                  <a:pt x="2408" y="5"/>
                </a:lnTo>
                <a:lnTo>
                  <a:pt x="2409" y="6"/>
                </a:lnTo>
                <a:lnTo>
                  <a:pt x="2409" y="5"/>
                </a:lnTo>
                <a:lnTo>
                  <a:pt x="2409" y="5"/>
                </a:lnTo>
                <a:lnTo>
                  <a:pt x="2411" y="6"/>
                </a:lnTo>
                <a:lnTo>
                  <a:pt x="2411" y="4"/>
                </a:lnTo>
                <a:lnTo>
                  <a:pt x="2412" y="4"/>
                </a:lnTo>
                <a:lnTo>
                  <a:pt x="2412" y="5"/>
                </a:lnTo>
                <a:lnTo>
                  <a:pt x="2412" y="5"/>
                </a:lnTo>
                <a:lnTo>
                  <a:pt x="2413" y="4"/>
                </a:lnTo>
                <a:lnTo>
                  <a:pt x="2413" y="4"/>
                </a:lnTo>
                <a:lnTo>
                  <a:pt x="2413" y="4"/>
                </a:lnTo>
                <a:lnTo>
                  <a:pt x="2414" y="4"/>
                </a:lnTo>
                <a:lnTo>
                  <a:pt x="2414" y="4"/>
                </a:lnTo>
                <a:lnTo>
                  <a:pt x="2414" y="2"/>
                </a:lnTo>
                <a:lnTo>
                  <a:pt x="2415" y="4"/>
                </a:lnTo>
                <a:lnTo>
                  <a:pt x="2415" y="5"/>
                </a:lnTo>
                <a:lnTo>
                  <a:pt x="2416" y="4"/>
                </a:lnTo>
                <a:lnTo>
                  <a:pt x="2416" y="5"/>
                </a:lnTo>
                <a:lnTo>
                  <a:pt x="2416" y="5"/>
                </a:lnTo>
                <a:lnTo>
                  <a:pt x="2417" y="4"/>
                </a:lnTo>
                <a:lnTo>
                  <a:pt x="2417" y="6"/>
                </a:lnTo>
                <a:lnTo>
                  <a:pt x="2417" y="4"/>
                </a:lnTo>
                <a:lnTo>
                  <a:pt x="2418" y="4"/>
                </a:lnTo>
                <a:lnTo>
                  <a:pt x="2418" y="6"/>
                </a:lnTo>
                <a:lnTo>
                  <a:pt x="2420" y="4"/>
                </a:lnTo>
                <a:lnTo>
                  <a:pt x="2420" y="4"/>
                </a:lnTo>
                <a:lnTo>
                  <a:pt x="2420" y="6"/>
                </a:lnTo>
                <a:lnTo>
                  <a:pt x="2421" y="6"/>
                </a:lnTo>
                <a:lnTo>
                  <a:pt x="2421" y="4"/>
                </a:lnTo>
                <a:lnTo>
                  <a:pt x="2421" y="6"/>
                </a:lnTo>
                <a:lnTo>
                  <a:pt x="2422" y="4"/>
                </a:lnTo>
                <a:lnTo>
                  <a:pt x="2422" y="4"/>
                </a:lnTo>
                <a:lnTo>
                  <a:pt x="2422" y="4"/>
                </a:lnTo>
                <a:lnTo>
                  <a:pt x="2423" y="5"/>
                </a:lnTo>
                <a:lnTo>
                  <a:pt x="2423" y="6"/>
                </a:lnTo>
                <a:lnTo>
                  <a:pt x="2424" y="6"/>
                </a:lnTo>
                <a:lnTo>
                  <a:pt x="2424" y="5"/>
                </a:lnTo>
                <a:lnTo>
                  <a:pt x="2424" y="6"/>
                </a:lnTo>
                <a:lnTo>
                  <a:pt x="2425" y="4"/>
                </a:lnTo>
                <a:lnTo>
                  <a:pt x="2425" y="5"/>
                </a:lnTo>
                <a:lnTo>
                  <a:pt x="2425" y="5"/>
                </a:lnTo>
                <a:lnTo>
                  <a:pt x="2426" y="4"/>
                </a:lnTo>
                <a:lnTo>
                  <a:pt x="2426" y="4"/>
                </a:lnTo>
                <a:lnTo>
                  <a:pt x="2426" y="6"/>
                </a:lnTo>
                <a:lnTo>
                  <a:pt x="2427" y="6"/>
                </a:lnTo>
                <a:lnTo>
                  <a:pt x="2427" y="5"/>
                </a:lnTo>
                <a:lnTo>
                  <a:pt x="2429" y="6"/>
                </a:lnTo>
                <a:lnTo>
                  <a:pt x="2429" y="6"/>
                </a:lnTo>
                <a:lnTo>
                  <a:pt x="2429" y="2"/>
                </a:lnTo>
                <a:lnTo>
                  <a:pt x="2430" y="4"/>
                </a:lnTo>
                <a:lnTo>
                  <a:pt x="2430" y="5"/>
                </a:lnTo>
                <a:lnTo>
                  <a:pt x="2430" y="4"/>
                </a:lnTo>
                <a:lnTo>
                  <a:pt x="2431" y="6"/>
                </a:lnTo>
                <a:lnTo>
                  <a:pt x="2431" y="5"/>
                </a:lnTo>
                <a:lnTo>
                  <a:pt x="2431" y="4"/>
                </a:lnTo>
                <a:lnTo>
                  <a:pt x="2432" y="5"/>
                </a:lnTo>
                <a:lnTo>
                  <a:pt x="2432" y="2"/>
                </a:lnTo>
                <a:lnTo>
                  <a:pt x="2433" y="5"/>
                </a:lnTo>
                <a:lnTo>
                  <a:pt x="2433" y="6"/>
                </a:lnTo>
                <a:lnTo>
                  <a:pt x="2433" y="4"/>
                </a:lnTo>
                <a:lnTo>
                  <a:pt x="2434" y="6"/>
                </a:lnTo>
                <a:lnTo>
                  <a:pt x="2434" y="4"/>
                </a:lnTo>
                <a:lnTo>
                  <a:pt x="2434" y="6"/>
                </a:lnTo>
                <a:lnTo>
                  <a:pt x="2435" y="6"/>
                </a:lnTo>
                <a:lnTo>
                  <a:pt x="2435" y="6"/>
                </a:lnTo>
                <a:lnTo>
                  <a:pt x="2435" y="6"/>
                </a:lnTo>
                <a:lnTo>
                  <a:pt x="2436" y="5"/>
                </a:lnTo>
                <a:lnTo>
                  <a:pt x="2436" y="6"/>
                </a:lnTo>
                <a:lnTo>
                  <a:pt x="2438" y="5"/>
                </a:lnTo>
                <a:lnTo>
                  <a:pt x="2438" y="5"/>
                </a:lnTo>
                <a:lnTo>
                  <a:pt x="2438" y="6"/>
                </a:lnTo>
                <a:lnTo>
                  <a:pt x="2439" y="6"/>
                </a:lnTo>
                <a:lnTo>
                  <a:pt x="2439" y="6"/>
                </a:lnTo>
                <a:lnTo>
                  <a:pt x="2439" y="4"/>
                </a:lnTo>
                <a:lnTo>
                  <a:pt x="2440" y="4"/>
                </a:lnTo>
                <a:lnTo>
                  <a:pt x="2440" y="6"/>
                </a:lnTo>
                <a:lnTo>
                  <a:pt x="2440" y="5"/>
                </a:lnTo>
                <a:lnTo>
                  <a:pt x="2441" y="5"/>
                </a:lnTo>
                <a:lnTo>
                  <a:pt x="2441" y="2"/>
                </a:lnTo>
                <a:lnTo>
                  <a:pt x="2442" y="5"/>
                </a:lnTo>
                <a:lnTo>
                  <a:pt x="2442" y="5"/>
                </a:lnTo>
                <a:lnTo>
                  <a:pt x="2442" y="5"/>
                </a:lnTo>
                <a:lnTo>
                  <a:pt x="2443" y="4"/>
                </a:lnTo>
                <a:lnTo>
                  <a:pt x="2443" y="5"/>
                </a:lnTo>
                <a:lnTo>
                  <a:pt x="2443" y="6"/>
                </a:lnTo>
                <a:lnTo>
                  <a:pt x="2444" y="4"/>
                </a:lnTo>
                <a:lnTo>
                  <a:pt x="2444" y="4"/>
                </a:lnTo>
                <a:lnTo>
                  <a:pt x="2444" y="6"/>
                </a:lnTo>
                <a:lnTo>
                  <a:pt x="2445" y="6"/>
                </a:lnTo>
                <a:lnTo>
                  <a:pt x="2445" y="2"/>
                </a:lnTo>
                <a:lnTo>
                  <a:pt x="2447" y="5"/>
                </a:lnTo>
                <a:lnTo>
                  <a:pt x="2447" y="6"/>
                </a:lnTo>
                <a:lnTo>
                  <a:pt x="2447" y="5"/>
                </a:lnTo>
                <a:lnTo>
                  <a:pt x="2448" y="4"/>
                </a:lnTo>
                <a:lnTo>
                  <a:pt x="2448" y="6"/>
                </a:lnTo>
                <a:lnTo>
                  <a:pt x="2448" y="5"/>
                </a:lnTo>
                <a:lnTo>
                  <a:pt x="2449" y="4"/>
                </a:lnTo>
                <a:lnTo>
                  <a:pt x="2449" y="4"/>
                </a:lnTo>
                <a:lnTo>
                  <a:pt x="2449" y="4"/>
                </a:lnTo>
                <a:lnTo>
                  <a:pt x="2450" y="2"/>
                </a:lnTo>
                <a:lnTo>
                  <a:pt x="2450" y="6"/>
                </a:lnTo>
                <a:lnTo>
                  <a:pt x="2451" y="2"/>
                </a:lnTo>
                <a:lnTo>
                  <a:pt x="2451" y="5"/>
                </a:lnTo>
                <a:lnTo>
                  <a:pt x="2451" y="6"/>
                </a:lnTo>
                <a:lnTo>
                  <a:pt x="2452" y="4"/>
                </a:lnTo>
                <a:lnTo>
                  <a:pt x="2452" y="6"/>
                </a:lnTo>
                <a:lnTo>
                  <a:pt x="2452" y="4"/>
                </a:lnTo>
                <a:lnTo>
                  <a:pt x="2453" y="5"/>
                </a:lnTo>
                <a:lnTo>
                  <a:pt x="2453" y="2"/>
                </a:lnTo>
                <a:lnTo>
                  <a:pt x="2453" y="5"/>
                </a:lnTo>
                <a:lnTo>
                  <a:pt x="2454" y="5"/>
                </a:lnTo>
                <a:lnTo>
                  <a:pt x="2454" y="6"/>
                </a:lnTo>
                <a:lnTo>
                  <a:pt x="2456" y="4"/>
                </a:lnTo>
                <a:lnTo>
                  <a:pt x="2456" y="5"/>
                </a:lnTo>
                <a:lnTo>
                  <a:pt x="2456" y="6"/>
                </a:lnTo>
                <a:lnTo>
                  <a:pt x="2457" y="6"/>
                </a:lnTo>
                <a:lnTo>
                  <a:pt x="2457" y="6"/>
                </a:lnTo>
                <a:lnTo>
                  <a:pt x="2457" y="4"/>
                </a:lnTo>
                <a:lnTo>
                  <a:pt x="2458" y="5"/>
                </a:lnTo>
                <a:lnTo>
                  <a:pt x="2458" y="4"/>
                </a:lnTo>
                <a:lnTo>
                  <a:pt x="2458" y="6"/>
                </a:lnTo>
                <a:lnTo>
                  <a:pt x="2459" y="4"/>
                </a:lnTo>
                <a:lnTo>
                  <a:pt x="2459" y="5"/>
                </a:lnTo>
                <a:lnTo>
                  <a:pt x="2460" y="6"/>
                </a:lnTo>
                <a:lnTo>
                  <a:pt x="2460" y="2"/>
                </a:lnTo>
                <a:lnTo>
                  <a:pt x="2460" y="5"/>
                </a:lnTo>
                <a:lnTo>
                  <a:pt x="2461" y="5"/>
                </a:lnTo>
                <a:lnTo>
                  <a:pt x="2461" y="2"/>
                </a:lnTo>
                <a:lnTo>
                  <a:pt x="2461" y="2"/>
                </a:lnTo>
                <a:lnTo>
                  <a:pt x="2462" y="6"/>
                </a:lnTo>
                <a:lnTo>
                  <a:pt x="2462" y="6"/>
                </a:lnTo>
                <a:lnTo>
                  <a:pt x="2463" y="4"/>
                </a:lnTo>
                <a:lnTo>
                  <a:pt x="2463" y="5"/>
                </a:lnTo>
                <a:lnTo>
                  <a:pt x="2463" y="2"/>
                </a:lnTo>
                <a:lnTo>
                  <a:pt x="2465" y="5"/>
                </a:lnTo>
                <a:lnTo>
                  <a:pt x="2465" y="5"/>
                </a:lnTo>
                <a:lnTo>
                  <a:pt x="2465" y="5"/>
                </a:lnTo>
                <a:lnTo>
                  <a:pt x="2466" y="4"/>
                </a:lnTo>
                <a:lnTo>
                  <a:pt x="2466" y="5"/>
                </a:lnTo>
                <a:lnTo>
                  <a:pt x="2466" y="6"/>
                </a:lnTo>
                <a:lnTo>
                  <a:pt x="2467" y="4"/>
                </a:lnTo>
                <a:lnTo>
                  <a:pt x="2467" y="5"/>
                </a:lnTo>
                <a:lnTo>
                  <a:pt x="2468" y="6"/>
                </a:lnTo>
                <a:lnTo>
                  <a:pt x="2468" y="6"/>
                </a:lnTo>
                <a:lnTo>
                  <a:pt x="2468" y="4"/>
                </a:lnTo>
                <a:lnTo>
                  <a:pt x="2469" y="5"/>
                </a:lnTo>
                <a:lnTo>
                  <a:pt x="2469" y="5"/>
                </a:lnTo>
                <a:lnTo>
                  <a:pt x="2469" y="4"/>
                </a:lnTo>
                <a:lnTo>
                  <a:pt x="2470" y="5"/>
                </a:lnTo>
                <a:lnTo>
                  <a:pt x="2470" y="5"/>
                </a:lnTo>
                <a:lnTo>
                  <a:pt x="2470" y="2"/>
                </a:lnTo>
                <a:lnTo>
                  <a:pt x="2471" y="6"/>
                </a:lnTo>
                <a:lnTo>
                  <a:pt x="2471" y="4"/>
                </a:lnTo>
                <a:lnTo>
                  <a:pt x="2472" y="4"/>
                </a:lnTo>
                <a:lnTo>
                  <a:pt x="2472" y="6"/>
                </a:lnTo>
                <a:lnTo>
                  <a:pt x="2472" y="4"/>
                </a:lnTo>
                <a:lnTo>
                  <a:pt x="2474" y="6"/>
                </a:lnTo>
                <a:lnTo>
                  <a:pt x="2474" y="6"/>
                </a:lnTo>
                <a:lnTo>
                  <a:pt x="2474" y="6"/>
                </a:lnTo>
                <a:lnTo>
                  <a:pt x="2475" y="5"/>
                </a:lnTo>
                <a:lnTo>
                  <a:pt x="2475" y="4"/>
                </a:lnTo>
                <a:lnTo>
                  <a:pt x="2475" y="6"/>
                </a:lnTo>
                <a:lnTo>
                  <a:pt x="2476" y="5"/>
                </a:lnTo>
                <a:lnTo>
                  <a:pt x="2476" y="5"/>
                </a:lnTo>
                <a:lnTo>
                  <a:pt x="2477" y="5"/>
                </a:lnTo>
                <a:lnTo>
                  <a:pt x="2477" y="6"/>
                </a:lnTo>
                <a:lnTo>
                  <a:pt x="2477" y="4"/>
                </a:lnTo>
                <a:lnTo>
                  <a:pt x="2478" y="5"/>
                </a:lnTo>
                <a:lnTo>
                  <a:pt x="2478" y="4"/>
                </a:lnTo>
                <a:lnTo>
                  <a:pt x="2478" y="5"/>
                </a:lnTo>
                <a:lnTo>
                  <a:pt x="2479" y="5"/>
                </a:lnTo>
                <a:lnTo>
                  <a:pt x="2479" y="4"/>
                </a:lnTo>
                <a:lnTo>
                  <a:pt x="2479" y="5"/>
                </a:lnTo>
                <a:lnTo>
                  <a:pt x="2480" y="5"/>
                </a:lnTo>
                <a:lnTo>
                  <a:pt x="2480" y="5"/>
                </a:lnTo>
                <a:lnTo>
                  <a:pt x="2481" y="5"/>
                </a:lnTo>
                <a:lnTo>
                  <a:pt x="2481" y="4"/>
                </a:lnTo>
                <a:lnTo>
                  <a:pt x="2481" y="5"/>
                </a:lnTo>
                <a:lnTo>
                  <a:pt x="2483" y="6"/>
                </a:lnTo>
                <a:lnTo>
                  <a:pt x="2483" y="6"/>
                </a:lnTo>
                <a:lnTo>
                  <a:pt x="2483" y="6"/>
                </a:lnTo>
                <a:lnTo>
                  <a:pt x="2484" y="6"/>
                </a:lnTo>
                <a:lnTo>
                  <a:pt x="2484" y="6"/>
                </a:lnTo>
                <a:lnTo>
                  <a:pt x="2484" y="6"/>
                </a:lnTo>
                <a:lnTo>
                  <a:pt x="2485" y="6"/>
                </a:lnTo>
                <a:lnTo>
                  <a:pt x="2485" y="4"/>
                </a:lnTo>
                <a:lnTo>
                  <a:pt x="2486" y="6"/>
                </a:lnTo>
                <a:lnTo>
                  <a:pt x="2486" y="4"/>
                </a:lnTo>
                <a:lnTo>
                  <a:pt x="2486" y="6"/>
                </a:lnTo>
                <a:lnTo>
                  <a:pt x="2487" y="4"/>
                </a:lnTo>
                <a:lnTo>
                  <a:pt x="2487" y="5"/>
                </a:lnTo>
                <a:lnTo>
                  <a:pt x="2487" y="2"/>
                </a:lnTo>
                <a:lnTo>
                  <a:pt x="2488" y="2"/>
                </a:lnTo>
                <a:lnTo>
                  <a:pt x="2488" y="2"/>
                </a:lnTo>
                <a:lnTo>
                  <a:pt x="2488" y="4"/>
                </a:lnTo>
                <a:lnTo>
                  <a:pt x="2489" y="7"/>
                </a:lnTo>
                <a:lnTo>
                  <a:pt x="2489" y="5"/>
                </a:lnTo>
                <a:lnTo>
                  <a:pt x="2490" y="6"/>
                </a:lnTo>
                <a:lnTo>
                  <a:pt x="2490" y="6"/>
                </a:lnTo>
                <a:lnTo>
                  <a:pt x="2490" y="4"/>
                </a:lnTo>
                <a:lnTo>
                  <a:pt x="2492" y="6"/>
                </a:lnTo>
                <a:lnTo>
                  <a:pt x="2492" y="6"/>
                </a:lnTo>
                <a:lnTo>
                  <a:pt x="2492" y="6"/>
                </a:lnTo>
                <a:lnTo>
                  <a:pt x="2493" y="6"/>
                </a:lnTo>
                <a:lnTo>
                  <a:pt x="2493" y="4"/>
                </a:lnTo>
                <a:lnTo>
                  <a:pt x="2493" y="5"/>
                </a:lnTo>
                <a:lnTo>
                  <a:pt x="2494" y="5"/>
                </a:lnTo>
                <a:lnTo>
                  <a:pt x="2494" y="5"/>
                </a:lnTo>
                <a:lnTo>
                  <a:pt x="2495" y="6"/>
                </a:lnTo>
                <a:lnTo>
                  <a:pt x="2495" y="4"/>
                </a:lnTo>
                <a:lnTo>
                  <a:pt x="2495" y="4"/>
                </a:lnTo>
                <a:lnTo>
                  <a:pt x="2496" y="6"/>
                </a:lnTo>
                <a:lnTo>
                  <a:pt x="2496" y="6"/>
                </a:lnTo>
                <a:lnTo>
                  <a:pt x="2496" y="4"/>
                </a:lnTo>
                <a:lnTo>
                  <a:pt x="2497" y="6"/>
                </a:lnTo>
                <a:lnTo>
                  <a:pt x="2497" y="4"/>
                </a:lnTo>
                <a:lnTo>
                  <a:pt x="2497" y="4"/>
                </a:lnTo>
                <a:lnTo>
                  <a:pt x="2498" y="5"/>
                </a:lnTo>
                <a:lnTo>
                  <a:pt x="2498" y="4"/>
                </a:lnTo>
                <a:lnTo>
                  <a:pt x="2499" y="4"/>
                </a:lnTo>
                <a:lnTo>
                  <a:pt x="2499" y="5"/>
                </a:lnTo>
                <a:lnTo>
                  <a:pt x="2499" y="4"/>
                </a:lnTo>
                <a:lnTo>
                  <a:pt x="2501" y="4"/>
                </a:lnTo>
                <a:lnTo>
                  <a:pt x="2501" y="4"/>
                </a:lnTo>
                <a:lnTo>
                  <a:pt x="2501" y="2"/>
                </a:lnTo>
                <a:lnTo>
                  <a:pt x="2502" y="6"/>
                </a:lnTo>
                <a:lnTo>
                  <a:pt x="2502" y="2"/>
                </a:lnTo>
                <a:lnTo>
                  <a:pt x="2503" y="5"/>
                </a:lnTo>
                <a:lnTo>
                  <a:pt x="2503" y="4"/>
                </a:lnTo>
                <a:lnTo>
                  <a:pt x="2503" y="5"/>
                </a:lnTo>
                <a:lnTo>
                  <a:pt x="2504" y="5"/>
                </a:lnTo>
                <a:lnTo>
                  <a:pt x="2504" y="5"/>
                </a:lnTo>
                <a:lnTo>
                  <a:pt x="2504" y="5"/>
                </a:lnTo>
                <a:lnTo>
                  <a:pt x="2505" y="5"/>
                </a:lnTo>
                <a:lnTo>
                  <a:pt x="2505" y="2"/>
                </a:lnTo>
                <a:lnTo>
                  <a:pt x="2505" y="4"/>
                </a:lnTo>
                <a:lnTo>
                  <a:pt x="2506" y="6"/>
                </a:lnTo>
                <a:lnTo>
                  <a:pt x="2506" y="4"/>
                </a:lnTo>
                <a:lnTo>
                  <a:pt x="2507" y="6"/>
                </a:lnTo>
                <a:lnTo>
                  <a:pt x="2507" y="5"/>
                </a:lnTo>
                <a:lnTo>
                  <a:pt x="2507" y="4"/>
                </a:lnTo>
                <a:lnTo>
                  <a:pt x="2508" y="4"/>
                </a:lnTo>
                <a:lnTo>
                  <a:pt x="2508" y="5"/>
                </a:lnTo>
                <a:lnTo>
                  <a:pt x="2508" y="4"/>
                </a:lnTo>
                <a:lnTo>
                  <a:pt x="2510" y="6"/>
                </a:lnTo>
                <a:lnTo>
                  <a:pt x="2510" y="6"/>
                </a:lnTo>
                <a:lnTo>
                  <a:pt x="2510" y="2"/>
                </a:lnTo>
                <a:lnTo>
                  <a:pt x="2511" y="5"/>
                </a:lnTo>
                <a:lnTo>
                  <a:pt x="2511" y="4"/>
                </a:lnTo>
                <a:lnTo>
                  <a:pt x="2512" y="5"/>
                </a:lnTo>
                <a:lnTo>
                  <a:pt x="2512" y="4"/>
                </a:lnTo>
                <a:lnTo>
                  <a:pt x="2512" y="5"/>
                </a:lnTo>
                <a:lnTo>
                  <a:pt x="2513" y="4"/>
                </a:lnTo>
                <a:lnTo>
                  <a:pt x="2513" y="5"/>
                </a:lnTo>
                <a:lnTo>
                  <a:pt x="2513" y="4"/>
                </a:lnTo>
                <a:lnTo>
                  <a:pt x="2514" y="2"/>
                </a:lnTo>
                <a:lnTo>
                  <a:pt x="2514" y="4"/>
                </a:lnTo>
                <a:lnTo>
                  <a:pt x="2514" y="5"/>
                </a:lnTo>
                <a:lnTo>
                  <a:pt x="2515" y="4"/>
                </a:lnTo>
                <a:lnTo>
                  <a:pt x="2515" y="5"/>
                </a:lnTo>
                <a:lnTo>
                  <a:pt x="2516" y="4"/>
                </a:lnTo>
                <a:lnTo>
                  <a:pt x="2516" y="4"/>
                </a:lnTo>
                <a:lnTo>
                  <a:pt x="2516" y="4"/>
                </a:lnTo>
                <a:lnTo>
                  <a:pt x="2517" y="4"/>
                </a:lnTo>
                <a:lnTo>
                  <a:pt x="2517" y="5"/>
                </a:lnTo>
                <a:lnTo>
                  <a:pt x="2517" y="4"/>
                </a:lnTo>
                <a:lnTo>
                  <a:pt x="2519" y="6"/>
                </a:lnTo>
                <a:lnTo>
                  <a:pt x="2519" y="4"/>
                </a:lnTo>
                <a:lnTo>
                  <a:pt x="2519" y="4"/>
                </a:lnTo>
                <a:lnTo>
                  <a:pt x="2520" y="4"/>
                </a:lnTo>
                <a:lnTo>
                  <a:pt x="2520" y="2"/>
                </a:lnTo>
                <a:lnTo>
                  <a:pt x="2521" y="5"/>
                </a:lnTo>
                <a:lnTo>
                  <a:pt x="2521" y="6"/>
                </a:lnTo>
                <a:lnTo>
                  <a:pt x="2521" y="4"/>
                </a:lnTo>
                <a:lnTo>
                  <a:pt x="2522" y="4"/>
                </a:lnTo>
                <a:lnTo>
                  <a:pt x="2522" y="4"/>
                </a:lnTo>
                <a:lnTo>
                  <a:pt x="2522" y="5"/>
                </a:lnTo>
                <a:lnTo>
                  <a:pt x="2523" y="5"/>
                </a:lnTo>
                <a:lnTo>
                  <a:pt x="2523" y="5"/>
                </a:lnTo>
                <a:lnTo>
                  <a:pt x="2523" y="4"/>
                </a:lnTo>
                <a:lnTo>
                  <a:pt x="2524" y="5"/>
                </a:lnTo>
                <a:lnTo>
                  <a:pt x="2524" y="2"/>
                </a:lnTo>
                <a:lnTo>
                  <a:pt x="2525" y="2"/>
                </a:lnTo>
                <a:lnTo>
                  <a:pt x="2525" y="2"/>
                </a:lnTo>
                <a:lnTo>
                  <a:pt x="2525" y="2"/>
                </a:lnTo>
                <a:lnTo>
                  <a:pt x="2526" y="5"/>
                </a:lnTo>
                <a:lnTo>
                  <a:pt x="2526" y="5"/>
                </a:lnTo>
                <a:lnTo>
                  <a:pt x="2526" y="2"/>
                </a:lnTo>
                <a:lnTo>
                  <a:pt x="2528" y="2"/>
                </a:lnTo>
                <a:lnTo>
                  <a:pt x="2528" y="5"/>
                </a:lnTo>
                <a:lnTo>
                  <a:pt x="2528" y="5"/>
                </a:lnTo>
                <a:lnTo>
                  <a:pt x="2529" y="6"/>
                </a:lnTo>
                <a:lnTo>
                  <a:pt x="2529" y="6"/>
                </a:lnTo>
                <a:lnTo>
                  <a:pt x="2530" y="6"/>
                </a:lnTo>
                <a:lnTo>
                  <a:pt x="2530" y="6"/>
                </a:lnTo>
                <a:lnTo>
                  <a:pt x="2530" y="4"/>
                </a:lnTo>
                <a:lnTo>
                  <a:pt x="2531" y="6"/>
                </a:lnTo>
                <a:lnTo>
                  <a:pt x="2531" y="2"/>
                </a:lnTo>
                <a:lnTo>
                  <a:pt x="2531" y="2"/>
                </a:lnTo>
                <a:lnTo>
                  <a:pt x="2532" y="5"/>
                </a:lnTo>
                <a:lnTo>
                  <a:pt x="2532" y="4"/>
                </a:lnTo>
                <a:lnTo>
                  <a:pt x="2532" y="4"/>
                </a:lnTo>
                <a:lnTo>
                  <a:pt x="2533" y="2"/>
                </a:lnTo>
                <a:lnTo>
                  <a:pt x="2533" y="6"/>
                </a:lnTo>
                <a:lnTo>
                  <a:pt x="2534" y="5"/>
                </a:lnTo>
                <a:lnTo>
                  <a:pt x="2534" y="4"/>
                </a:lnTo>
                <a:lnTo>
                  <a:pt x="2534" y="5"/>
                </a:lnTo>
                <a:lnTo>
                  <a:pt x="2535" y="4"/>
                </a:lnTo>
                <a:lnTo>
                  <a:pt x="2535" y="5"/>
                </a:lnTo>
                <a:lnTo>
                  <a:pt x="2535" y="4"/>
                </a:lnTo>
                <a:lnTo>
                  <a:pt x="2537" y="2"/>
                </a:lnTo>
                <a:lnTo>
                  <a:pt x="2537" y="4"/>
                </a:lnTo>
                <a:lnTo>
                  <a:pt x="2537" y="6"/>
                </a:lnTo>
                <a:lnTo>
                  <a:pt x="2538" y="4"/>
                </a:lnTo>
                <a:lnTo>
                  <a:pt x="2538" y="6"/>
                </a:lnTo>
                <a:lnTo>
                  <a:pt x="2539" y="6"/>
                </a:lnTo>
                <a:lnTo>
                  <a:pt x="2539" y="6"/>
                </a:lnTo>
                <a:lnTo>
                  <a:pt x="2539" y="5"/>
                </a:lnTo>
                <a:lnTo>
                  <a:pt x="2540" y="4"/>
                </a:lnTo>
                <a:lnTo>
                  <a:pt x="2540" y="4"/>
                </a:lnTo>
                <a:lnTo>
                  <a:pt x="2540" y="2"/>
                </a:lnTo>
                <a:lnTo>
                  <a:pt x="2541" y="6"/>
                </a:lnTo>
                <a:lnTo>
                  <a:pt x="2541" y="4"/>
                </a:lnTo>
                <a:lnTo>
                  <a:pt x="2541" y="5"/>
                </a:lnTo>
                <a:lnTo>
                  <a:pt x="2542" y="4"/>
                </a:lnTo>
                <a:lnTo>
                  <a:pt x="2542" y="6"/>
                </a:lnTo>
                <a:lnTo>
                  <a:pt x="2543" y="6"/>
                </a:lnTo>
                <a:lnTo>
                  <a:pt x="2543" y="4"/>
                </a:lnTo>
                <a:lnTo>
                  <a:pt x="2543" y="6"/>
                </a:lnTo>
                <a:lnTo>
                  <a:pt x="2544" y="5"/>
                </a:lnTo>
                <a:lnTo>
                  <a:pt x="2544" y="5"/>
                </a:lnTo>
                <a:lnTo>
                  <a:pt x="2544" y="5"/>
                </a:lnTo>
                <a:lnTo>
                  <a:pt x="2546" y="4"/>
                </a:lnTo>
                <a:lnTo>
                  <a:pt x="2546" y="5"/>
                </a:lnTo>
                <a:lnTo>
                  <a:pt x="2547" y="5"/>
                </a:lnTo>
                <a:lnTo>
                  <a:pt x="2547" y="4"/>
                </a:lnTo>
                <a:lnTo>
                  <a:pt x="2547" y="4"/>
                </a:lnTo>
                <a:lnTo>
                  <a:pt x="2548" y="4"/>
                </a:lnTo>
                <a:lnTo>
                  <a:pt x="2548" y="4"/>
                </a:lnTo>
                <a:lnTo>
                  <a:pt x="2548" y="2"/>
                </a:lnTo>
                <a:lnTo>
                  <a:pt x="2549" y="6"/>
                </a:lnTo>
                <a:lnTo>
                  <a:pt x="2549" y="4"/>
                </a:lnTo>
                <a:lnTo>
                  <a:pt x="2549" y="5"/>
                </a:lnTo>
                <a:lnTo>
                  <a:pt x="2550" y="4"/>
                </a:lnTo>
                <a:lnTo>
                  <a:pt x="2550" y="5"/>
                </a:lnTo>
                <a:lnTo>
                  <a:pt x="2551" y="4"/>
                </a:lnTo>
                <a:lnTo>
                  <a:pt x="2551" y="4"/>
                </a:lnTo>
                <a:lnTo>
                  <a:pt x="2551" y="6"/>
                </a:lnTo>
                <a:lnTo>
                  <a:pt x="2552" y="6"/>
                </a:lnTo>
                <a:lnTo>
                  <a:pt x="2552" y="5"/>
                </a:lnTo>
                <a:lnTo>
                  <a:pt x="2552" y="5"/>
                </a:lnTo>
                <a:lnTo>
                  <a:pt x="2553" y="5"/>
                </a:lnTo>
                <a:lnTo>
                  <a:pt x="2553" y="2"/>
                </a:lnTo>
                <a:lnTo>
                  <a:pt x="2553" y="4"/>
                </a:lnTo>
                <a:lnTo>
                  <a:pt x="2555" y="6"/>
                </a:lnTo>
                <a:lnTo>
                  <a:pt x="2555" y="5"/>
                </a:lnTo>
                <a:lnTo>
                  <a:pt x="2556" y="2"/>
                </a:lnTo>
                <a:lnTo>
                  <a:pt x="2556" y="4"/>
                </a:lnTo>
                <a:lnTo>
                  <a:pt x="2556" y="5"/>
                </a:lnTo>
                <a:lnTo>
                  <a:pt x="2557" y="6"/>
                </a:lnTo>
                <a:lnTo>
                  <a:pt x="2557" y="5"/>
                </a:lnTo>
                <a:lnTo>
                  <a:pt x="2557" y="5"/>
                </a:lnTo>
                <a:lnTo>
                  <a:pt x="2558" y="6"/>
                </a:lnTo>
                <a:lnTo>
                  <a:pt x="2558" y="5"/>
                </a:lnTo>
                <a:lnTo>
                  <a:pt x="2558" y="5"/>
                </a:lnTo>
                <a:lnTo>
                  <a:pt x="2559" y="6"/>
                </a:lnTo>
                <a:lnTo>
                  <a:pt x="2559" y="6"/>
                </a:lnTo>
                <a:lnTo>
                  <a:pt x="2560" y="5"/>
                </a:lnTo>
                <a:lnTo>
                  <a:pt x="2560" y="4"/>
                </a:lnTo>
                <a:lnTo>
                  <a:pt x="2560" y="4"/>
                </a:lnTo>
                <a:lnTo>
                  <a:pt x="2561" y="5"/>
                </a:lnTo>
                <a:lnTo>
                  <a:pt x="2561" y="5"/>
                </a:lnTo>
                <a:lnTo>
                  <a:pt x="2561" y="6"/>
                </a:lnTo>
                <a:lnTo>
                  <a:pt x="2562" y="5"/>
                </a:lnTo>
                <a:lnTo>
                  <a:pt x="2562" y="6"/>
                </a:lnTo>
                <a:lnTo>
                  <a:pt x="2562" y="6"/>
                </a:lnTo>
                <a:lnTo>
                  <a:pt x="2564" y="6"/>
                </a:lnTo>
                <a:lnTo>
                  <a:pt x="2564" y="6"/>
                </a:lnTo>
                <a:lnTo>
                  <a:pt x="2565" y="7"/>
                </a:lnTo>
                <a:lnTo>
                  <a:pt x="2565" y="6"/>
                </a:lnTo>
                <a:lnTo>
                  <a:pt x="2565" y="7"/>
                </a:lnTo>
                <a:lnTo>
                  <a:pt x="2566" y="6"/>
                </a:lnTo>
                <a:lnTo>
                  <a:pt x="2566" y="6"/>
                </a:lnTo>
                <a:lnTo>
                  <a:pt x="2566" y="6"/>
                </a:lnTo>
                <a:lnTo>
                  <a:pt x="2567" y="6"/>
                </a:lnTo>
                <a:lnTo>
                  <a:pt x="2567" y="6"/>
                </a:lnTo>
                <a:lnTo>
                  <a:pt x="2567" y="4"/>
                </a:lnTo>
                <a:lnTo>
                  <a:pt x="2568" y="5"/>
                </a:lnTo>
                <a:lnTo>
                  <a:pt x="2568" y="6"/>
                </a:lnTo>
                <a:lnTo>
                  <a:pt x="2569" y="2"/>
                </a:lnTo>
                <a:lnTo>
                  <a:pt x="2569" y="5"/>
                </a:lnTo>
                <a:lnTo>
                  <a:pt x="2569" y="5"/>
                </a:lnTo>
                <a:lnTo>
                  <a:pt x="2570" y="2"/>
                </a:lnTo>
                <a:lnTo>
                  <a:pt x="2570" y="4"/>
                </a:lnTo>
                <a:lnTo>
                  <a:pt x="2570" y="4"/>
                </a:lnTo>
                <a:lnTo>
                  <a:pt x="2571" y="5"/>
                </a:lnTo>
                <a:lnTo>
                  <a:pt x="2571" y="5"/>
                </a:lnTo>
                <a:lnTo>
                  <a:pt x="2571" y="5"/>
                </a:lnTo>
                <a:lnTo>
                  <a:pt x="2573" y="5"/>
                </a:lnTo>
                <a:lnTo>
                  <a:pt x="2573" y="4"/>
                </a:lnTo>
                <a:lnTo>
                  <a:pt x="2574" y="5"/>
                </a:lnTo>
                <a:lnTo>
                  <a:pt x="2574" y="5"/>
                </a:lnTo>
                <a:lnTo>
                  <a:pt x="2574" y="5"/>
                </a:lnTo>
                <a:lnTo>
                  <a:pt x="2575" y="5"/>
                </a:lnTo>
                <a:lnTo>
                  <a:pt x="2575" y="6"/>
                </a:lnTo>
                <a:lnTo>
                  <a:pt x="2575" y="5"/>
                </a:lnTo>
                <a:lnTo>
                  <a:pt x="2576" y="6"/>
                </a:lnTo>
                <a:lnTo>
                  <a:pt x="2576" y="6"/>
                </a:lnTo>
                <a:lnTo>
                  <a:pt x="2576" y="5"/>
                </a:lnTo>
                <a:lnTo>
                  <a:pt x="2577" y="5"/>
                </a:lnTo>
                <a:lnTo>
                  <a:pt x="2577" y="6"/>
                </a:lnTo>
                <a:lnTo>
                  <a:pt x="2578" y="6"/>
                </a:lnTo>
                <a:lnTo>
                  <a:pt x="2578" y="6"/>
                </a:lnTo>
                <a:lnTo>
                  <a:pt x="2578" y="5"/>
                </a:lnTo>
                <a:lnTo>
                  <a:pt x="2579" y="5"/>
                </a:lnTo>
                <a:lnTo>
                  <a:pt x="2579" y="6"/>
                </a:lnTo>
                <a:lnTo>
                  <a:pt x="2579" y="5"/>
                </a:lnTo>
                <a:lnTo>
                  <a:pt x="2580" y="5"/>
                </a:lnTo>
                <a:lnTo>
                  <a:pt x="2580" y="4"/>
                </a:lnTo>
                <a:lnTo>
                  <a:pt x="2580" y="6"/>
                </a:lnTo>
                <a:lnTo>
                  <a:pt x="2582" y="6"/>
                </a:lnTo>
                <a:lnTo>
                  <a:pt x="2582" y="2"/>
                </a:lnTo>
                <a:lnTo>
                  <a:pt x="2583" y="4"/>
                </a:lnTo>
                <a:lnTo>
                  <a:pt x="2583" y="6"/>
                </a:lnTo>
                <a:lnTo>
                  <a:pt x="2583" y="5"/>
                </a:lnTo>
                <a:lnTo>
                  <a:pt x="2584" y="5"/>
                </a:lnTo>
                <a:lnTo>
                  <a:pt x="2584" y="6"/>
                </a:lnTo>
                <a:lnTo>
                  <a:pt x="2584" y="4"/>
                </a:lnTo>
                <a:lnTo>
                  <a:pt x="2585" y="2"/>
                </a:lnTo>
                <a:lnTo>
                  <a:pt x="2585" y="5"/>
                </a:lnTo>
                <a:lnTo>
                  <a:pt x="2585" y="6"/>
                </a:lnTo>
                <a:lnTo>
                  <a:pt x="2586" y="4"/>
                </a:lnTo>
                <a:lnTo>
                  <a:pt x="2586" y="4"/>
                </a:lnTo>
                <a:lnTo>
                  <a:pt x="2587" y="6"/>
                </a:lnTo>
                <a:lnTo>
                  <a:pt x="2587" y="5"/>
                </a:lnTo>
                <a:lnTo>
                  <a:pt x="2587" y="2"/>
                </a:lnTo>
                <a:lnTo>
                  <a:pt x="2588" y="6"/>
                </a:lnTo>
                <a:lnTo>
                  <a:pt x="2588" y="5"/>
                </a:lnTo>
                <a:lnTo>
                  <a:pt x="2588" y="5"/>
                </a:lnTo>
                <a:lnTo>
                  <a:pt x="2589" y="5"/>
                </a:lnTo>
                <a:lnTo>
                  <a:pt x="2589" y="2"/>
                </a:lnTo>
                <a:lnTo>
                  <a:pt x="2590" y="5"/>
                </a:lnTo>
                <a:lnTo>
                  <a:pt x="2590" y="5"/>
                </a:lnTo>
                <a:lnTo>
                  <a:pt x="2590" y="2"/>
                </a:lnTo>
                <a:lnTo>
                  <a:pt x="2592" y="5"/>
                </a:lnTo>
                <a:lnTo>
                  <a:pt x="2592" y="4"/>
                </a:lnTo>
                <a:lnTo>
                  <a:pt x="2592" y="5"/>
                </a:lnTo>
                <a:lnTo>
                  <a:pt x="2593" y="4"/>
                </a:lnTo>
                <a:lnTo>
                  <a:pt x="2593" y="5"/>
                </a:lnTo>
                <a:lnTo>
                  <a:pt x="2593" y="5"/>
                </a:lnTo>
                <a:lnTo>
                  <a:pt x="2594" y="5"/>
                </a:lnTo>
                <a:lnTo>
                  <a:pt x="2594" y="6"/>
                </a:lnTo>
                <a:lnTo>
                  <a:pt x="2595" y="5"/>
                </a:lnTo>
                <a:lnTo>
                  <a:pt x="2595" y="6"/>
                </a:lnTo>
                <a:lnTo>
                  <a:pt x="2595" y="5"/>
                </a:lnTo>
                <a:lnTo>
                  <a:pt x="2596" y="5"/>
                </a:lnTo>
                <a:lnTo>
                  <a:pt x="2596" y="6"/>
                </a:lnTo>
                <a:lnTo>
                  <a:pt x="2596" y="5"/>
                </a:lnTo>
                <a:lnTo>
                  <a:pt x="2597" y="2"/>
                </a:lnTo>
                <a:lnTo>
                  <a:pt x="2597" y="2"/>
                </a:lnTo>
                <a:lnTo>
                  <a:pt x="2597" y="4"/>
                </a:lnTo>
                <a:lnTo>
                  <a:pt x="2598" y="4"/>
                </a:lnTo>
                <a:lnTo>
                  <a:pt x="2598" y="5"/>
                </a:lnTo>
                <a:lnTo>
                  <a:pt x="2599" y="4"/>
                </a:lnTo>
                <a:lnTo>
                  <a:pt x="2599" y="6"/>
                </a:lnTo>
                <a:lnTo>
                  <a:pt x="2599" y="4"/>
                </a:lnTo>
                <a:lnTo>
                  <a:pt x="2601" y="5"/>
                </a:lnTo>
                <a:lnTo>
                  <a:pt x="2601" y="5"/>
                </a:lnTo>
                <a:lnTo>
                  <a:pt x="2601" y="5"/>
                </a:lnTo>
                <a:lnTo>
                  <a:pt x="2602" y="5"/>
                </a:lnTo>
                <a:lnTo>
                  <a:pt x="2602" y="5"/>
                </a:lnTo>
                <a:lnTo>
                  <a:pt x="2602" y="6"/>
                </a:lnTo>
                <a:lnTo>
                  <a:pt x="2603" y="5"/>
                </a:lnTo>
                <a:lnTo>
                  <a:pt x="2603" y="4"/>
                </a:lnTo>
                <a:lnTo>
                  <a:pt x="2604" y="2"/>
                </a:lnTo>
                <a:lnTo>
                  <a:pt x="2604" y="5"/>
                </a:lnTo>
                <a:lnTo>
                  <a:pt x="2604" y="4"/>
                </a:lnTo>
                <a:lnTo>
                  <a:pt x="2605" y="5"/>
                </a:lnTo>
                <a:lnTo>
                  <a:pt x="2605" y="2"/>
                </a:lnTo>
                <a:lnTo>
                  <a:pt x="2605" y="4"/>
                </a:lnTo>
                <a:lnTo>
                  <a:pt x="2606" y="4"/>
                </a:lnTo>
                <a:lnTo>
                  <a:pt x="2606" y="4"/>
                </a:lnTo>
                <a:lnTo>
                  <a:pt x="2606" y="2"/>
                </a:lnTo>
                <a:lnTo>
                  <a:pt x="2607" y="2"/>
                </a:lnTo>
                <a:lnTo>
                  <a:pt x="2607" y="4"/>
                </a:lnTo>
                <a:lnTo>
                  <a:pt x="2608" y="4"/>
                </a:lnTo>
                <a:lnTo>
                  <a:pt x="2608" y="2"/>
                </a:lnTo>
                <a:lnTo>
                  <a:pt x="2608" y="5"/>
                </a:lnTo>
                <a:lnTo>
                  <a:pt x="2610" y="6"/>
                </a:lnTo>
                <a:lnTo>
                  <a:pt x="2610" y="6"/>
                </a:lnTo>
                <a:lnTo>
                  <a:pt x="2610" y="6"/>
                </a:lnTo>
                <a:lnTo>
                  <a:pt x="2611" y="6"/>
                </a:lnTo>
                <a:lnTo>
                  <a:pt x="2611" y="6"/>
                </a:lnTo>
                <a:lnTo>
                  <a:pt x="2611" y="6"/>
                </a:lnTo>
                <a:lnTo>
                  <a:pt x="2612" y="6"/>
                </a:lnTo>
                <a:lnTo>
                  <a:pt x="2612" y="4"/>
                </a:lnTo>
                <a:lnTo>
                  <a:pt x="2613" y="5"/>
                </a:lnTo>
                <a:lnTo>
                  <a:pt x="2613" y="2"/>
                </a:lnTo>
                <a:lnTo>
                  <a:pt x="2613" y="5"/>
                </a:lnTo>
                <a:lnTo>
                  <a:pt x="2614" y="5"/>
                </a:lnTo>
                <a:lnTo>
                  <a:pt x="2614" y="5"/>
                </a:lnTo>
                <a:lnTo>
                  <a:pt x="2614" y="5"/>
                </a:lnTo>
                <a:lnTo>
                  <a:pt x="2615" y="4"/>
                </a:lnTo>
                <a:lnTo>
                  <a:pt x="2615" y="5"/>
                </a:lnTo>
                <a:lnTo>
                  <a:pt x="2615" y="5"/>
                </a:lnTo>
                <a:lnTo>
                  <a:pt x="2616" y="4"/>
                </a:lnTo>
                <a:lnTo>
                  <a:pt x="2616" y="4"/>
                </a:lnTo>
                <a:lnTo>
                  <a:pt x="2617" y="4"/>
                </a:lnTo>
                <a:lnTo>
                  <a:pt x="2617" y="5"/>
                </a:lnTo>
                <a:lnTo>
                  <a:pt x="2617" y="4"/>
                </a:lnTo>
                <a:lnTo>
                  <a:pt x="2619" y="6"/>
                </a:lnTo>
                <a:lnTo>
                  <a:pt x="2619" y="2"/>
                </a:lnTo>
                <a:lnTo>
                  <a:pt x="2619" y="5"/>
                </a:lnTo>
                <a:lnTo>
                  <a:pt x="2620" y="5"/>
                </a:lnTo>
                <a:lnTo>
                  <a:pt x="2620" y="4"/>
                </a:lnTo>
                <a:lnTo>
                  <a:pt x="2620" y="5"/>
                </a:lnTo>
                <a:lnTo>
                  <a:pt x="2621" y="4"/>
                </a:lnTo>
                <a:lnTo>
                  <a:pt x="2621" y="4"/>
                </a:lnTo>
                <a:lnTo>
                  <a:pt x="2622" y="2"/>
                </a:lnTo>
                <a:lnTo>
                  <a:pt x="2622" y="6"/>
                </a:lnTo>
                <a:lnTo>
                  <a:pt x="2622" y="2"/>
                </a:lnTo>
                <a:lnTo>
                  <a:pt x="2623" y="6"/>
                </a:lnTo>
                <a:lnTo>
                  <a:pt x="2623" y="4"/>
                </a:lnTo>
                <a:lnTo>
                  <a:pt x="2623" y="5"/>
                </a:lnTo>
                <a:lnTo>
                  <a:pt x="2624" y="4"/>
                </a:lnTo>
                <a:lnTo>
                  <a:pt x="2624" y="4"/>
                </a:lnTo>
                <a:lnTo>
                  <a:pt x="2624" y="5"/>
                </a:lnTo>
                <a:lnTo>
                  <a:pt x="2625" y="4"/>
                </a:lnTo>
                <a:lnTo>
                  <a:pt x="2625" y="6"/>
                </a:lnTo>
                <a:lnTo>
                  <a:pt x="2626" y="4"/>
                </a:lnTo>
                <a:lnTo>
                  <a:pt x="2626" y="4"/>
                </a:lnTo>
                <a:lnTo>
                  <a:pt x="2626" y="5"/>
                </a:lnTo>
                <a:lnTo>
                  <a:pt x="2628" y="7"/>
                </a:lnTo>
                <a:lnTo>
                  <a:pt x="2628" y="4"/>
                </a:lnTo>
                <a:lnTo>
                  <a:pt x="2628" y="6"/>
                </a:lnTo>
                <a:lnTo>
                  <a:pt x="2629" y="5"/>
                </a:lnTo>
                <a:lnTo>
                  <a:pt x="2629" y="5"/>
                </a:lnTo>
                <a:lnTo>
                  <a:pt x="2629" y="5"/>
                </a:lnTo>
                <a:lnTo>
                  <a:pt x="2630" y="4"/>
                </a:lnTo>
                <a:lnTo>
                  <a:pt x="2630" y="6"/>
                </a:lnTo>
                <a:lnTo>
                  <a:pt x="2631" y="6"/>
                </a:lnTo>
                <a:lnTo>
                  <a:pt x="2631" y="4"/>
                </a:lnTo>
                <a:lnTo>
                  <a:pt x="2631" y="4"/>
                </a:lnTo>
                <a:lnTo>
                  <a:pt x="2632" y="6"/>
                </a:lnTo>
                <a:lnTo>
                  <a:pt x="2632" y="6"/>
                </a:lnTo>
                <a:lnTo>
                  <a:pt x="2632" y="4"/>
                </a:lnTo>
                <a:lnTo>
                  <a:pt x="2633" y="4"/>
                </a:lnTo>
                <a:lnTo>
                  <a:pt x="2633" y="5"/>
                </a:lnTo>
                <a:lnTo>
                  <a:pt x="2634" y="6"/>
                </a:lnTo>
                <a:lnTo>
                  <a:pt x="2634" y="5"/>
                </a:lnTo>
                <a:lnTo>
                  <a:pt x="2634" y="6"/>
                </a:lnTo>
                <a:lnTo>
                  <a:pt x="2635" y="2"/>
                </a:lnTo>
                <a:lnTo>
                  <a:pt x="2635" y="4"/>
                </a:lnTo>
                <a:lnTo>
                  <a:pt x="2635" y="2"/>
                </a:lnTo>
                <a:lnTo>
                  <a:pt x="2637" y="6"/>
                </a:lnTo>
                <a:lnTo>
                  <a:pt x="2637" y="5"/>
                </a:lnTo>
                <a:lnTo>
                  <a:pt x="2637" y="5"/>
                </a:lnTo>
                <a:lnTo>
                  <a:pt x="2638" y="2"/>
                </a:lnTo>
                <a:lnTo>
                  <a:pt x="2638" y="4"/>
                </a:lnTo>
                <a:lnTo>
                  <a:pt x="2639" y="6"/>
                </a:lnTo>
                <a:lnTo>
                  <a:pt x="2639" y="5"/>
                </a:lnTo>
                <a:lnTo>
                  <a:pt x="2639" y="6"/>
                </a:lnTo>
                <a:lnTo>
                  <a:pt x="2640" y="4"/>
                </a:lnTo>
                <a:lnTo>
                  <a:pt x="2640" y="4"/>
                </a:lnTo>
                <a:lnTo>
                  <a:pt x="2640" y="6"/>
                </a:lnTo>
                <a:lnTo>
                  <a:pt x="2641" y="5"/>
                </a:lnTo>
                <a:lnTo>
                  <a:pt x="2641" y="4"/>
                </a:lnTo>
                <a:lnTo>
                  <a:pt x="2641" y="6"/>
                </a:lnTo>
                <a:lnTo>
                  <a:pt x="2642" y="5"/>
                </a:lnTo>
                <a:lnTo>
                  <a:pt x="2642" y="5"/>
                </a:lnTo>
                <a:lnTo>
                  <a:pt x="2643" y="5"/>
                </a:lnTo>
                <a:lnTo>
                  <a:pt x="2643" y="4"/>
                </a:lnTo>
                <a:lnTo>
                  <a:pt x="2643" y="5"/>
                </a:lnTo>
                <a:lnTo>
                  <a:pt x="2644" y="6"/>
                </a:lnTo>
                <a:lnTo>
                  <a:pt x="2644" y="5"/>
                </a:lnTo>
                <a:lnTo>
                  <a:pt x="2644" y="6"/>
                </a:lnTo>
                <a:lnTo>
                  <a:pt x="2646" y="5"/>
                </a:lnTo>
                <a:lnTo>
                  <a:pt x="2646" y="5"/>
                </a:lnTo>
                <a:lnTo>
                  <a:pt x="2646" y="6"/>
                </a:lnTo>
                <a:lnTo>
                  <a:pt x="2647" y="6"/>
                </a:lnTo>
                <a:lnTo>
                  <a:pt x="2647" y="6"/>
                </a:lnTo>
                <a:lnTo>
                  <a:pt x="2648" y="7"/>
                </a:lnTo>
                <a:lnTo>
                  <a:pt x="2648" y="6"/>
                </a:lnTo>
                <a:lnTo>
                  <a:pt x="2648" y="6"/>
                </a:lnTo>
                <a:lnTo>
                  <a:pt x="2649" y="6"/>
                </a:lnTo>
                <a:lnTo>
                  <a:pt x="2649" y="5"/>
                </a:lnTo>
                <a:lnTo>
                  <a:pt x="2649" y="5"/>
                </a:lnTo>
                <a:lnTo>
                  <a:pt x="2650" y="5"/>
                </a:lnTo>
                <a:lnTo>
                  <a:pt x="2650" y="4"/>
                </a:lnTo>
                <a:lnTo>
                  <a:pt x="2650" y="5"/>
                </a:lnTo>
                <a:lnTo>
                  <a:pt x="2651" y="4"/>
                </a:lnTo>
                <a:lnTo>
                  <a:pt x="2651" y="5"/>
                </a:lnTo>
                <a:lnTo>
                  <a:pt x="2652" y="4"/>
                </a:lnTo>
                <a:lnTo>
                  <a:pt x="2652" y="5"/>
                </a:lnTo>
                <a:lnTo>
                  <a:pt x="2652" y="6"/>
                </a:lnTo>
                <a:lnTo>
                  <a:pt x="2653" y="5"/>
                </a:lnTo>
                <a:lnTo>
                  <a:pt x="2653" y="4"/>
                </a:lnTo>
                <a:lnTo>
                  <a:pt x="2653" y="5"/>
                </a:lnTo>
                <a:lnTo>
                  <a:pt x="2655" y="5"/>
                </a:lnTo>
                <a:lnTo>
                  <a:pt x="2655" y="6"/>
                </a:lnTo>
                <a:lnTo>
                  <a:pt x="2655" y="4"/>
                </a:lnTo>
                <a:lnTo>
                  <a:pt x="2656" y="5"/>
                </a:lnTo>
                <a:lnTo>
                  <a:pt x="2656" y="2"/>
                </a:lnTo>
                <a:lnTo>
                  <a:pt x="2657" y="5"/>
                </a:lnTo>
                <a:lnTo>
                  <a:pt x="2657" y="4"/>
                </a:lnTo>
                <a:lnTo>
                  <a:pt x="2657" y="2"/>
                </a:lnTo>
                <a:lnTo>
                  <a:pt x="2658" y="4"/>
                </a:lnTo>
                <a:lnTo>
                  <a:pt x="2658" y="4"/>
                </a:lnTo>
                <a:lnTo>
                  <a:pt x="2658" y="6"/>
                </a:lnTo>
                <a:lnTo>
                  <a:pt x="2659" y="5"/>
                </a:lnTo>
                <a:lnTo>
                  <a:pt x="2659" y="5"/>
                </a:lnTo>
                <a:lnTo>
                  <a:pt x="2659" y="5"/>
                </a:lnTo>
                <a:lnTo>
                  <a:pt x="2660" y="5"/>
                </a:lnTo>
                <a:lnTo>
                  <a:pt x="2660" y="5"/>
                </a:lnTo>
                <a:lnTo>
                  <a:pt x="2661" y="4"/>
                </a:lnTo>
                <a:lnTo>
                  <a:pt x="2661" y="5"/>
                </a:lnTo>
                <a:lnTo>
                  <a:pt x="2661" y="5"/>
                </a:lnTo>
                <a:lnTo>
                  <a:pt x="2662" y="2"/>
                </a:lnTo>
                <a:lnTo>
                  <a:pt x="2662" y="4"/>
                </a:lnTo>
                <a:lnTo>
                  <a:pt x="2662" y="2"/>
                </a:lnTo>
                <a:lnTo>
                  <a:pt x="2664" y="5"/>
                </a:lnTo>
                <a:lnTo>
                  <a:pt x="2664" y="4"/>
                </a:lnTo>
                <a:lnTo>
                  <a:pt x="2664" y="2"/>
                </a:lnTo>
                <a:lnTo>
                  <a:pt x="2665" y="5"/>
                </a:lnTo>
                <a:lnTo>
                  <a:pt x="2665" y="5"/>
                </a:lnTo>
                <a:lnTo>
                  <a:pt x="2666" y="6"/>
                </a:lnTo>
                <a:lnTo>
                  <a:pt x="2666" y="4"/>
                </a:lnTo>
                <a:lnTo>
                  <a:pt x="2666" y="2"/>
                </a:lnTo>
                <a:lnTo>
                  <a:pt x="2667" y="5"/>
                </a:lnTo>
                <a:lnTo>
                  <a:pt x="2667" y="6"/>
                </a:lnTo>
                <a:lnTo>
                  <a:pt x="2667" y="5"/>
                </a:lnTo>
                <a:lnTo>
                  <a:pt x="2668" y="5"/>
                </a:lnTo>
                <a:lnTo>
                  <a:pt x="2668" y="5"/>
                </a:lnTo>
                <a:lnTo>
                  <a:pt x="2668" y="2"/>
                </a:lnTo>
                <a:lnTo>
                  <a:pt x="2669" y="5"/>
                </a:lnTo>
                <a:lnTo>
                  <a:pt x="2669" y="5"/>
                </a:lnTo>
                <a:lnTo>
                  <a:pt x="2670" y="6"/>
                </a:lnTo>
                <a:lnTo>
                  <a:pt x="2670" y="6"/>
                </a:lnTo>
                <a:lnTo>
                  <a:pt x="2670" y="4"/>
                </a:lnTo>
                <a:lnTo>
                  <a:pt x="2671" y="6"/>
                </a:lnTo>
                <a:lnTo>
                  <a:pt x="2671" y="5"/>
                </a:lnTo>
                <a:lnTo>
                  <a:pt x="2671" y="5"/>
                </a:lnTo>
                <a:lnTo>
                  <a:pt x="2673" y="5"/>
                </a:lnTo>
                <a:lnTo>
                  <a:pt x="2673" y="6"/>
                </a:lnTo>
                <a:lnTo>
                  <a:pt x="2673" y="6"/>
                </a:lnTo>
                <a:lnTo>
                  <a:pt x="2674" y="4"/>
                </a:lnTo>
                <a:lnTo>
                  <a:pt x="2674" y="4"/>
                </a:lnTo>
                <a:lnTo>
                  <a:pt x="2675" y="5"/>
                </a:lnTo>
                <a:lnTo>
                  <a:pt x="2675" y="5"/>
                </a:lnTo>
                <a:lnTo>
                  <a:pt x="2675" y="5"/>
                </a:lnTo>
                <a:lnTo>
                  <a:pt x="2676" y="5"/>
                </a:lnTo>
                <a:lnTo>
                  <a:pt x="2676" y="2"/>
                </a:lnTo>
                <a:lnTo>
                  <a:pt x="2676" y="4"/>
                </a:lnTo>
                <a:lnTo>
                  <a:pt x="2677" y="4"/>
                </a:lnTo>
                <a:lnTo>
                  <a:pt x="2677" y="4"/>
                </a:lnTo>
                <a:lnTo>
                  <a:pt x="2678" y="4"/>
                </a:lnTo>
                <a:lnTo>
                  <a:pt x="2678" y="2"/>
                </a:lnTo>
                <a:lnTo>
                  <a:pt x="2678" y="6"/>
                </a:lnTo>
                <a:lnTo>
                  <a:pt x="2679" y="6"/>
                </a:lnTo>
                <a:lnTo>
                  <a:pt x="2679" y="5"/>
                </a:lnTo>
                <a:lnTo>
                  <a:pt x="2679" y="5"/>
                </a:lnTo>
                <a:lnTo>
                  <a:pt x="2680" y="5"/>
                </a:lnTo>
                <a:lnTo>
                  <a:pt x="2680" y="6"/>
                </a:lnTo>
                <a:lnTo>
                  <a:pt x="2680" y="6"/>
                </a:lnTo>
                <a:lnTo>
                  <a:pt x="2682" y="2"/>
                </a:lnTo>
                <a:lnTo>
                  <a:pt x="2682" y="6"/>
                </a:lnTo>
                <a:lnTo>
                  <a:pt x="2683" y="5"/>
                </a:lnTo>
                <a:lnTo>
                  <a:pt x="2683" y="6"/>
                </a:lnTo>
                <a:lnTo>
                  <a:pt x="2683" y="6"/>
                </a:lnTo>
                <a:lnTo>
                  <a:pt x="2684" y="5"/>
                </a:lnTo>
                <a:lnTo>
                  <a:pt x="2684" y="7"/>
                </a:lnTo>
                <a:lnTo>
                  <a:pt x="2684" y="5"/>
                </a:lnTo>
                <a:lnTo>
                  <a:pt x="2685" y="5"/>
                </a:lnTo>
                <a:lnTo>
                  <a:pt x="2685" y="6"/>
                </a:lnTo>
                <a:lnTo>
                  <a:pt x="2685" y="4"/>
                </a:lnTo>
                <a:lnTo>
                  <a:pt x="2686" y="6"/>
                </a:lnTo>
                <a:lnTo>
                  <a:pt x="2686" y="5"/>
                </a:lnTo>
                <a:lnTo>
                  <a:pt x="2687" y="4"/>
                </a:lnTo>
                <a:lnTo>
                  <a:pt x="2687" y="4"/>
                </a:lnTo>
                <a:lnTo>
                  <a:pt x="2687" y="6"/>
                </a:lnTo>
                <a:lnTo>
                  <a:pt x="2688" y="2"/>
                </a:lnTo>
                <a:lnTo>
                  <a:pt x="2688" y="4"/>
                </a:lnTo>
                <a:lnTo>
                  <a:pt x="2688" y="6"/>
                </a:lnTo>
                <a:lnTo>
                  <a:pt x="2689" y="6"/>
                </a:lnTo>
                <a:lnTo>
                  <a:pt x="2689" y="2"/>
                </a:lnTo>
                <a:lnTo>
                  <a:pt x="2689" y="6"/>
                </a:lnTo>
                <a:lnTo>
                  <a:pt x="2691" y="5"/>
                </a:lnTo>
                <a:lnTo>
                  <a:pt x="2691" y="5"/>
                </a:lnTo>
                <a:lnTo>
                  <a:pt x="2692" y="4"/>
                </a:lnTo>
                <a:lnTo>
                  <a:pt x="2692" y="5"/>
                </a:lnTo>
                <a:lnTo>
                  <a:pt x="2692" y="4"/>
                </a:lnTo>
                <a:lnTo>
                  <a:pt x="2693" y="7"/>
                </a:lnTo>
                <a:lnTo>
                  <a:pt x="2693" y="6"/>
                </a:lnTo>
                <a:lnTo>
                  <a:pt x="2693" y="5"/>
                </a:lnTo>
                <a:lnTo>
                  <a:pt x="2694" y="4"/>
                </a:lnTo>
                <a:lnTo>
                  <a:pt x="2694" y="5"/>
                </a:lnTo>
                <a:lnTo>
                  <a:pt x="2694" y="5"/>
                </a:lnTo>
                <a:lnTo>
                  <a:pt x="2695" y="4"/>
                </a:lnTo>
                <a:lnTo>
                  <a:pt x="2695" y="5"/>
                </a:lnTo>
                <a:lnTo>
                  <a:pt x="2696" y="5"/>
                </a:lnTo>
                <a:lnTo>
                  <a:pt x="2696" y="4"/>
                </a:lnTo>
                <a:lnTo>
                  <a:pt x="2696" y="4"/>
                </a:lnTo>
                <a:lnTo>
                  <a:pt x="2697" y="6"/>
                </a:lnTo>
                <a:lnTo>
                  <a:pt x="2697" y="4"/>
                </a:lnTo>
                <a:lnTo>
                  <a:pt x="2697" y="4"/>
                </a:lnTo>
                <a:lnTo>
                  <a:pt x="2698" y="5"/>
                </a:lnTo>
                <a:lnTo>
                  <a:pt x="2698" y="5"/>
                </a:lnTo>
                <a:lnTo>
                  <a:pt x="2698" y="6"/>
                </a:lnTo>
                <a:lnTo>
                  <a:pt x="2700" y="5"/>
                </a:lnTo>
                <a:lnTo>
                  <a:pt x="2700" y="6"/>
                </a:lnTo>
                <a:lnTo>
                  <a:pt x="2701" y="6"/>
                </a:lnTo>
                <a:lnTo>
                  <a:pt x="2701" y="5"/>
                </a:lnTo>
                <a:lnTo>
                  <a:pt x="2701" y="5"/>
                </a:lnTo>
                <a:lnTo>
                  <a:pt x="2702" y="6"/>
                </a:lnTo>
                <a:lnTo>
                  <a:pt x="2702" y="6"/>
                </a:lnTo>
                <a:lnTo>
                  <a:pt x="2702" y="6"/>
                </a:lnTo>
                <a:lnTo>
                  <a:pt x="2703" y="6"/>
                </a:lnTo>
                <a:lnTo>
                  <a:pt x="2703" y="5"/>
                </a:lnTo>
                <a:lnTo>
                  <a:pt x="2703" y="6"/>
                </a:lnTo>
                <a:lnTo>
                  <a:pt x="2704" y="5"/>
                </a:lnTo>
                <a:lnTo>
                  <a:pt x="2704" y="4"/>
                </a:lnTo>
                <a:lnTo>
                  <a:pt x="2705" y="6"/>
                </a:lnTo>
                <a:lnTo>
                  <a:pt x="2705" y="4"/>
                </a:lnTo>
                <a:lnTo>
                  <a:pt x="2705" y="5"/>
                </a:lnTo>
                <a:lnTo>
                  <a:pt x="2706" y="6"/>
                </a:lnTo>
                <a:lnTo>
                  <a:pt x="2706" y="6"/>
                </a:lnTo>
                <a:lnTo>
                  <a:pt x="2706" y="6"/>
                </a:lnTo>
                <a:lnTo>
                  <a:pt x="2707" y="2"/>
                </a:lnTo>
                <a:lnTo>
                  <a:pt x="2707" y="5"/>
                </a:lnTo>
                <a:lnTo>
                  <a:pt x="2707" y="5"/>
                </a:lnTo>
                <a:lnTo>
                  <a:pt x="2709" y="4"/>
                </a:lnTo>
                <a:lnTo>
                  <a:pt x="2709" y="4"/>
                </a:lnTo>
                <a:lnTo>
                  <a:pt x="2710" y="5"/>
                </a:lnTo>
                <a:lnTo>
                  <a:pt x="2710" y="4"/>
                </a:lnTo>
                <a:lnTo>
                  <a:pt x="2710" y="4"/>
                </a:lnTo>
                <a:lnTo>
                  <a:pt x="2711" y="2"/>
                </a:lnTo>
                <a:lnTo>
                  <a:pt x="2711" y="2"/>
                </a:lnTo>
                <a:lnTo>
                  <a:pt x="2711" y="4"/>
                </a:lnTo>
                <a:lnTo>
                  <a:pt x="2712" y="6"/>
                </a:lnTo>
                <a:lnTo>
                  <a:pt x="2712" y="5"/>
                </a:lnTo>
                <a:lnTo>
                  <a:pt x="2712" y="2"/>
                </a:lnTo>
                <a:lnTo>
                  <a:pt x="2713" y="5"/>
                </a:lnTo>
                <a:lnTo>
                  <a:pt x="2713" y="5"/>
                </a:lnTo>
                <a:lnTo>
                  <a:pt x="2714" y="4"/>
                </a:lnTo>
                <a:lnTo>
                  <a:pt x="2714" y="5"/>
                </a:lnTo>
                <a:lnTo>
                  <a:pt x="2714" y="5"/>
                </a:lnTo>
                <a:lnTo>
                  <a:pt x="2715" y="4"/>
                </a:lnTo>
                <a:lnTo>
                  <a:pt x="2715" y="4"/>
                </a:lnTo>
                <a:lnTo>
                  <a:pt x="2715" y="4"/>
                </a:lnTo>
                <a:lnTo>
                  <a:pt x="2716" y="4"/>
                </a:lnTo>
                <a:lnTo>
                  <a:pt x="2716" y="6"/>
                </a:lnTo>
                <a:lnTo>
                  <a:pt x="2716" y="5"/>
                </a:lnTo>
                <a:lnTo>
                  <a:pt x="2718" y="5"/>
                </a:lnTo>
                <a:lnTo>
                  <a:pt x="2718" y="4"/>
                </a:lnTo>
                <a:lnTo>
                  <a:pt x="2719" y="6"/>
                </a:lnTo>
                <a:lnTo>
                  <a:pt x="2719" y="6"/>
                </a:lnTo>
                <a:lnTo>
                  <a:pt x="2719" y="5"/>
                </a:lnTo>
                <a:lnTo>
                  <a:pt x="2720" y="6"/>
                </a:lnTo>
                <a:lnTo>
                  <a:pt x="2720" y="5"/>
                </a:lnTo>
                <a:lnTo>
                  <a:pt x="2720" y="4"/>
                </a:lnTo>
                <a:lnTo>
                  <a:pt x="2721" y="5"/>
                </a:lnTo>
                <a:lnTo>
                  <a:pt x="2721" y="5"/>
                </a:lnTo>
                <a:lnTo>
                  <a:pt x="2722" y="4"/>
                </a:lnTo>
                <a:lnTo>
                  <a:pt x="2722" y="6"/>
                </a:lnTo>
                <a:lnTo>
                  <a:pt x="2722" y="2"/>
                </a:lnTo>
                <a:lnTo>
                  <a:pt x="2723" y="4"/>
                </a:lnTo>
                <a:lnTo>
                  <a:pt x="2723" y="4"/>
                </a:lnTo>
                <a:lnTo>
                  <a:pt x="2723" y="5"/>
                </a:lnTo>
                <a:lnTo>
                  <a:pt x="2724" y="5"/>
                </a:lnTo>
                <a:lnTo>
                  <a:pt x="2724" y="5"/>
                </a:lnTo>
                <a:lnTo>
                  <a:pt x="2724" y="4"/>
                </a:lnTo>
                <a:lnTo>
                  <a:pt x="2725" y="5"/>
                </a:lnTo>
                <a:lnTo>
                  <a:pt x="2725" y="5"/>
                </a:lnTo>
                <a:lnTo>
                  <a:pt x="2727" y="4"/>
                </a:lnTo>
                <a:lnTo>
                  <a:pt x="2727" y="4"/>
                </a:lnTo>
                <a:lnTo>
                  <a:pt x="2727" y="2"/>
                </a:lnTo>
                <a:lnTo>
                  <a:pt x="2728" y="4"/>
                </a:lnTo>
                <a:lnTo>
                  <a:pt x="2728" y="6"/>
                </a:lnTo>
                <a:lnTo>
                  <a:pt x="2728" y="6"/>
                </a:lnTo>
                <a:lnTo>
                  <a:pt x="2729" y="5"/>
                </a:lnTo>
                <a:lnTo>
                  <a:pt x="2729" y="6"/>
                </a:lnTo>
                <a:lnTo>
                  <a:pt x="2729" y="5"/>
                </a:lnTo>
                <a:lnTo>
                  <a:pt x="2730" y="5"/>
                </a:lnTo>
                <a:lnTo>
                  <a:pt x="2730" y="5"/>
                </a:lnTo>
                <a:lnTo>
                  <a:pt x="2731" y="5"/>
                </a:lnTo>
                <a:lnTo>
                  <a:pt x="2731" y="5"/>
                </a:lnTo>
                <a:lnTo>
                  <a:pt x="2731" y="5"/>
                </a:lnTo>
                <a:lnTo>
                  <a:pt x="2732" y="5"/>
                </a:lnTo>
                <a:lnTo>
                  <a:pt x="2732" y="2"/>
                </a:lnTo>
                <a:lnTo>
                  <a:pt x="2732" y="5"/>
                </a:lnTo>
                <a:lnTo>
                  <a:pt x="2733" y="2"/>
                </a:lnTo>
                <a:lnTo>
                  <a:pt x="2733" y="6"/>
                </a:lnTo>
                <a:lnTo>
                  <a:pt x="2733" y="5"/>
                </a:lnTo>
                <a:lnTo>
                  <a:pt x="2734" y="5"/>
                </a:lnTo>
                <a:lnTo>
                  <a:pt x="2734" y="5"/>
                </a:lnTo>
                <a:lnTo>
                  <a:pt x="2736" y="4"/>
                </a:lnTo>
                <a:lnTo>
                  <a:pt x="2736" y="5"/>
                </a:lnTo>
                <a:lnTo>
                  <a:pt x="2736" y="6"/>
                </a:lnTo>
                <a:lnTo>
                  <a:pt x="2737" y="5"/>
                </a:lnTo>
                <a:lnTo>
                  <a:pt x="2737" y="5"/>
                </a:lnTo>
                <a:lnTo>
                  <a:pt x="2737" y="6"/>
                </a:lnTo>
                <a:lnTo>
                  <a:pt x="2738" y="6"/>
                </a:lnTo>
                <a:lnTo>
                  <a:pt x="2738" y="6"/>
                </a:lnTo>
                <a:lnTo>
                  <a:pt x="2738" y="6"/>
                </a:lnTo>
                <a:lnTo>
                  <a:pt x="2739" y="5"/>
                </a:lnTo>
                <a:lnTo>
                  <a:pt x="2739" y="5"/>
                </a:lnTo>
                <a:lnTo>
                  <a:pt x="2740" y="5"/>
                </a:lnTo>
                <a:lnTo>
                  <a:pt x="2740" y="6"/>
                </a:lnTo>
                <a:lnTo>
                  <a:pt x="2740" y="4"/>
                </a:lnTo>
                <a:lnTo>
                  <a:pt x="2741" y="4"/>
                </a:lnTo>
                <a:lnTo>
                  <a:pt x="2741" y="5"/>
                </a:lnTo>
                <a:lnTo>
                  <a:pt x="2741" y="2"/>
                </a:lnTo>
                <a:lnTo>
                  <a:pt x="2742" y="6"/>
                </a:lnTo>
                <a:lnTo>
                  <a:pt x="2742" y="5"/>
                </a:lnTo>
                <a:lnTo>
                  <a:pt x="2742" y="4"/>
                </a:lnTo>
                <a:lnTo>
                  <a:pt x="2743" y="6"/>
                </a:lnTo>
                <a:lnTo>
                  <a:pt x="2743" y="6"/>
                </a:lnTo>
                <a:lnTo>
                  <a:pt x="2745" y="4"/>
                </a:lnTo>
                <a:lnTo>
                  <a:pt x="2745" y="5"/>
                </a:lnTo>
                <a:lnTo>
                  <a:pt x="2745" y="5"/>
                </a:lnTo>
                <a:lnTo>
                  <a:pt x="2746" y="4"/>
                </a:lnTo>
                <a:lnTo>
                  <a:pt x="2746" y="4"/>
                </a:lnTo>
                <a:lnTo>
                  <a:pt x="2746" y="4"/>
                </a:lnTo>
                <a:lnTo>
                  <a:pt x="2747" y="5"/>
                </a:lnTo>
                <a:lnTo>
                  <a:pt x="2747" y="6"/>
                </a:lnTo>
                <a:lnTo>
                  <a:pt x="2747" y="2"/>
                </a:lnTo>
                <a:lnTo>
                  <a:pt x="2748" y="4"/>
                </a:lnTo>
                <a:lnTo>
                  <a:pt x="2748" y="6"/>
                </a:lnTo>
                <a:lnTo>
                  <a:pt x="2749" y="4"/>
                </a:lnTo>
                <a:lnTo>
                  <a:pt x="2749" y="5"/>
                </a:lnTo>
                <a:lnTo>
                  <a:pt x="2749" y="5"/>
                </a:lnTo>
                <a:lnTo>
                  <a:pt x="2750" y="6"/>
                </a:lnTo>
                <a:lnTo>
                  <a:pt x="2750" y="6"/>
                </a:lnTo>
                <a:lnTo>
                  <a:pt x="2750" y="4"/>
                </a:lnTo>
                <a:lnTo>
                  <a:pt x="2751" y="5"/>
                </a:lnTo>
                <a:lnTo>
                  <a:pt x="2751" y="5"/>
                </a:lnTo>
                <a:lnTo>
                  <a:pt x="2751" y="5"/>
                </a:lnTo>
                <a:lnTo>
                  <a:pt x="2752" y="4"/>
                </a:lnTo>
                <a:lnTo>
                  <a:pt x="2752" y="4"/>
                </a:lnTo>
                <a:lnTo>
                  <a:pt x="2754" y="6"/>
                </a:lnTo>
                <a:lnTo>
                  <a:pt x="2754" y="4"/>
                </a:lnTo>
                <a:lnTo>
                  <a:pt x="2754" y="4"/>
                </a:lnTo>
                <a:lnTo>
                  <a:pt x="2755" y="2"/>
                </a:lnTo>
                <a:lnTo>
                  <a:pt x="2755" y="6"/>
                </a:lnTo>
                <a:lnTo>
                  <a:pt x="2755" y="4"/>
                </a:lnTo>
                <a:lnTo>
                  <a:pt x="2756" y="6"/>
                </a:lnTo>
                <a:lnTo>
                  <a:pt x="2756" y="6"/>
                </a:lnTo>
                <a:lnTo>
                  <a:pt x="2756" y="5"/>
                </a:lnTo>
                <a:lnTo>
                  <a:pt x="2757" y="6"/>
                </a:lnTo>
                <a:lnTo>
                  <a:pt x="2757" y="6"/>
                </a:lnTo>
                <a:lnTo>
                  <a:pt x="2758" y="4"/>
                </a:lnTo>
                <a:lnTo>
                  <a:pt x="2758" y="4"/>
                </a:lnTo>
                <a:lnTo>
                  <a:pt x="2758" y="5"/>
                </a:lnTo>
                <a:lnTo>
                  <a:pt x="2759" y="6"/>
                </a:lnTo>
                <a:lnTo>
                  <a:pt x="2759" y="5"/>
                </a:lnTo>
                <a:lnTo>
                  <a:pt x="2759" y="2"/>
                </a:lnTo>
                <a:lnTo>
                  <a:pt x="2760" y="4"/>
                </a:lnTo>
                <a:lnTo>
                  <a:pt x="2760" y="5"/>
                </a:lnTo>
                <a:lnTo>
                  <a:pt x="2761" y="5"/>
                </a:lnTo>
                <a:lnTo>
                  <a:pt x="2761" y="4"/>
                </a:lnTo>
                <a:lnTo>
                  <a:pt x="2761" y="4"/>
                </a:lnTo>
                <a:lnTo>
                  <a:pt x="2763" y="5"/>
                </a:lnTo>
                <a:lnTo>
                  <a:pt x="2763" y="4"/>
                </a:lnTo>
                <a:lnTo>
                  <a:pt x="2763" y="4"/>
                </a:lnTo>
                <a:lnTo>
                  <a:pt x="2764" y="5"/>
                </a:lnTo>
                <a:lnTo>
                  <a:pt x="2764" y="4"/>
                </a:lnTo>
                <a:lnTo>
                  <a:pt x="2764" y="5"/>
                </a:lnTo>
                <a:lnTo>
                  <a:pt x="2765" y="6"/>
                </a:lnTo>
                <a:lnTo>
                  <a:pt x="2765" y="4"/>
                </a:lnTo>
                <a:lnTo>
                  <a:pt x="2766" y="5"/>
                </a:lnTo>
                <a:lnTo>
                  <a:pt x="2766" y="5"/>
                </a:lnTo>
                <a:lnTo>
                  <a:pt x="2766" y="6"/>
                </a:lnTo>
                <a:lnTo>
                  <a:pt x="2767" y="4"/>
                </a:lnTo>
                <a:lnTo>
                  <a:pt x="2767" y="5"/>
                </a:lnTo>
                <a:lnTo>
                  <a:pt x="2767" y="4"/>
                </a:lnTo>
                <a:lnTo>
                  <a:pt x="2768" y="4"/>
                </a:lnTo>
                <a:lnTo>
                  <a:pt x="2768" y="5"/>
                </a:lnTo>
                <a:lnTo>
                  <a:pt x="2768" y="4"/>
                </a:lnTo>
                <a:lnTo>
                  <a:pt x="2769" y="5"/>
                </a:lnTo>
                <a:lnTo>
                  <a:pt x="2769" y="2"/>
                </a:lnTo>
                <a:lnTo>
                  <a:pt x="2770" y="4"/>
                </a:lnTo>
                <a:lnTo>
                  <a:pt x="2770" y="6"/>
                </a:lnTo>
                <a:lnTo>
                  <a:pt x="2770" y="4"/>
                </a:lnTo>
                <a:lnTo>
                  <a:pt x="2772" y="4"/>
                </a:lnTo>
                <a:lnTo>
                  <a:pt x="2772" y="5"/>
                </a:lnTo>
                <a:lnTo>
                  <a:pt x="2772" y="5"/>
                </a:lnTo>
                <a:lnTo>
                  <a:pt x="2773" y="6"/>
                </a:lnTo>
                <a:lnTo>
                  <a:pt x="2773" y="5"/>
                </a:lnTo>
                <a:lnTo>
                  <a:pt x="2773" y="4"/>
                </a:lnTo>
                <a:lnTo>
                  <a:pt x="2774" y="5"/>
                </a:lnTo>
                <a:lnTo>
                  <a:pt x="2774" y="6"/>
                </a:lnTo>
                <a:lnTo>
                  <a:pt x="2775" y="6"/>
                </a:lnTo>
                <a:lnTo>
                  <a:pt x="2775" y="6"/>
                </a:lnTo>
                <a:lnTo>
                  <a:pt x="2775" y="5"/>
                </a:lnTo>
                <a:lnTo>
                  <a:pt x="2776" y="5"/>
                </a:lnTo>
                <a:lnTo>
                  <a:pt x="2776" y="6"/>
                </a:lnTo>
                <a:lnTo>
                  <a:pt x="2776" y="4"/>
                </a:lnTo>
                <a:lnTo>
                  <a:pt x="2777" y="5"/>
                </a:lnTo>
                <a:lnTo>
                  <a:pt x="2777" y="5"/>
                </a:lnTo>
                <a:lnTo>
                  <a:pt x="2777" y="4"/>
                </a:lnTo>
                <a:lnTo>
                  <a:pt x="2778" y="4"/>
                </a:lnTo>
                <a:lnTo>
                  <a:pt x="2778" y="4"/>
                </a:lnTo>
                <a:lnTo>
                  <a:pt x="2779" y="4"/>
                </a:lnTo>
                <a:lnTo>
                  <a:pt x="2779" y="4"/>
                </a:lnTo>
                <a:lnTo>
                  <a:pt x="2779" y="6"/>
                </a:lnTo>
                <a:lnTo>
                  <a:pt x="2781" y="4"/>
                </a:lnTo>
                <a:lnTo>
                  <a:pt x="2781" y="6"/>
                </a:lnTo>
                <a:lnTo>
                  <a:pt x="2781" y="4"/>
                </a:lnTo>
                <a:lnTo>
                  <a:pt x="2782" y="6"/>
                </a:lnTo>
                <a:lnTo>
                  <a:pt x="2782" y="4"/>
                </a:lnTo>
                <a:lnTo>
                  <a:pt x="2782" y="4"/>
                </a:lnTo>
                <a:lnTo>
                  <a:pt x="2783" y="5"/>
                </a:lnTo>
                <a:lnTo>
                  <a:pt x="2783" y="5"/>
                </a:lnTo>
                <a:lnTo>
                  <a:pt x="2784" y="4"/>
                </a:lnTo>
                <a:lnTo>
                  <a:pt x="2784" y="5"/>
                </a:lnTo>
                <a:lnTo>
                  <a:pt x="2784" y="5"/>
                </a:lnTo>
                <a:lnTo>
                  <a:pt x="2785" y="4"/>
                </a:lnTo>
                <a:lnTo>
                  <a:pt x="2785" y="6"/>
                </a:lnTo>
                <a:lnTo>
                  <a:pt x="2785" y="5"/>
                </a:lnTo>
                <a:lnTo>
                  <a:pt x="2786" y="5"/>
                </a:lnTo>
                <a:lnTo>
                  <a:pt x="2786" y="4"/>
                </a:lnTo>
                <a:lnTo>
                  <a:pt x="2786" y="6"/>
                </a:lnTo>
                <a:lnTo>
                  <a:pt x="2787" y="6"/>
                </a:lnTo>
                <a:lnTo>
                  <a:pt x="2787" y="4"/>
                </a:lnTo>
                <a:lnTo>
                  <a:pt x="2788" y="4"/>
                </a:lnTo>
                <a:lnTo>
                  <a:pt x="2788" y="5"/>
                </a:lnTo>
                <a:lnTo>
                  <a:pt x="2788" y="5"/>
                </a:lnTo>
                <a:lnTo>
                  <a:pt x="2790" y="4"/>
                </a:lnTo>
                <a:lnTo>
                  <a:pt x="2790" y="6"/>
                </a:lnTo>
                <a:lnTo>
                  <a:pt x="2790" y="5"/>
                </a:lnTo>
                <a:lnTo>
                  <a:pt x="2791" y="5"/>
                </a:lnTo>
                <a:lnTo>
                  <a:pt x="2791" y="5"/>
                </a:lnTo>
                <a:lnTo>
                  <a:pt x="2791" y="6"/>
                </a:lnTo>
                <a:lnTo>
                  <a:pt x="2792" y="4"/>
                </a:lnTo>
                <a:lnTo>
                  <a:pt x="2792" y="6"/>
                </a:lnTo>
                <a:lnTo>
                  <a:pt x="2793" y="5"/>
                </a:lnTo>
                <a:lnTo>
                  <a:pt x="2793" y="5"/>
                </a:lnTo>
                <a:lnTo>
                  <a:pt x="2793" y="4"/>
                </a:lnTo>
                <a:lnTo>
                  <a:pt x="2794" y="6"/>
                </a:lnTo>
                <a:lnTo>
                  <a:pt x="2794" y="6"/>
                </a:lnTo>
                <a:lnTo>
                  <a:pt x="2794" y="5"/>
                </a:lnTo>
                <a:lnTo>
                  <a:pt x="2795" y="6"/>
                </a:lnTo>
                <a:lnTo>
                  <a:pt x="2795" y="5"/>
                </a:lnTo>
                <a:lnTo>
                  <a:pt x="2795" y="5"/>
                </a:lnTo>
                <a:lnTo>
                  <a:pt x="2796" y="6"/>
                </a:lnTo>
                <a:lnTo>
                  <a:pt x="2796" y="5"/>
                </a:lnTo>
                <a:lnTo>
                  <a:pt x="2797" y="6"/>
                </a:lnTo>
                <a:lnTo>
                  <a:pt x="2797" y="6"/>
                </a:lnTo>
                <a:lnTo>
                  <a:pt x="2797" y="5"/>
                </a:lnTo>
                <a:lnTo>
                  <a:pt x="2799" y="4"/>
                </a:lnTo>
                <a:lnTo>
                  <a:pt x="2799" y="4"/>
                </a:lnTo>
                <a:lnTo>
                  <a:pt x="2799" y="6"/>
                </a:lnTo>
                <a:lnTo>
                  <a:pt x="2800" y="5"/>
                </a:lnTo>
                <a:lnTo>
                  <a:pt x="2800" y="4"/>
                </a:lnTo>
                <a:lnTo>
                  <a:pt x="2800" y="6"/>
                </a:lnTo>
                <a:lnTo>
                  <a:pt x="2801" y="4"/>
                </a:lnTo>
                <a:lnTo>
                  <a:pt x="2801" y="4"/>
                </a:lnTo>
                <a:lnTo>
                  <a:pt x="2802" y="2"/>
                </a:lnTo>
                <a:lnTo>
                  <a:pt x="2802" y="4"/>
                </a:lnTo>
                <a:lnTo>
                  <a:pt x="2802" y="6"/>
                </a:lnTo>
                <a:lnTo>
                  <a:pt x="2803" y="6"/>
                </a:lnTo>
                <a:lnTo>
                  <a:pt x="2803" y="5"/>
                </a:lnTo>
                <a:lnTo>
                  <a:pt x="2803" y="5"/>
                </a:lnTo>
                <a:lnTo>
                  <a:pt x="2804" y="5"/>
                </a:lnTo>
                <a:lnTo>
                  <a:pt x="2804" y="5"/>
                </a:lnTo>
                <a:lnTo>
                  <a:pt x="2805" y="5"/>
                </a:lnTo>
                <a:lnTo>
                  <a:pt x="2805" y="6"/>
                </a:lnTo>
                <a:lnTo>
                  <a:pt x="2805" y="4"/>
                </a:lnTo>
                <a:lnTo>
                  <a:pt x="2806" y="7"/>
                </a:lnTo>
                <a:lnTo>
                  <a:pt x="2806" y="6"/>
                </a:lnTo>
                <a:lnTo>
                  <a:pt x="2806" y="4"/>
                </a:lnTo>
                <a:lnTo>
                  <a:pt x="2808" y="5"/>
                </a:lnTo>
                <a:lnTo>
                  <a:pt x="2808" y="4"/>
                </a:lnTo>
                <a:lnTo>
                  <a:pt x="2808" y="6"/>
                </a:lnTo>
                <a:lnTo>
                  <a:pt x="2809" y="6"/>
                </a:lnTo>
                <a:lnTo>
                  <a:pt x="2809" y="5"/>
                </a:lnTo>
                <a:lnTo>
                  <a:pt x="2810" y="6"/>
                </a:lnTo>
                <a:lnTo>
                  <a:pt x="2810" y="6"/>
                </a:lnTo>
                <a:lnTo>
                  <a:pt x="2810" y="7"/>
                </a:lnTo>
                <a:lnTo>
                  <a:pt x="2811" y="6"/>
                </a:lnTo>
                <a:lnTo>
                  <a:pt x="2811" y="5"/>
                </a:lnTo>
                <a:lnTo>
                  <a:pt x="2811" y="6"/>
                </a:lnTo>
                <a:lnTo>
                  <a:pt x="2812" y="6"/>
                </a:lnTo>
                <a:lnTo>
                  <a:pt x="2812" y="5"/>
                </a:lnTo>
                <a:lnTo>
                  <a:pt x="2812" y="5"/>
                </a:lnTo>
                <a:lnTo>
                  <a:pt x="2813" y="5"/>
                </a:lnTo>
                <a:lnTo>
                  <a:pt x="2813" y="5"/>
                </a:lnTo>
                <a:lnTo>
                  <a:pt x="2814" y="2"/>
                </a:lnTo>
                <a:lnTo>
                  <a:pt x="2814" y="4"/>
                </a:lnTo>
                <a:lnTo>
                  <a:pt x="2814" y="4"/>
                </a:lnTo>
                <a:lnTo>
                  <a:pt x="2815" y="4"/>
                </a:lnTo>
                <a:lnTo>
                  <a:pt x="2815" y="2"/>
                </a:lnTo>
                <a:lnTo>
                  <a:pt x="2815" y="4"/>
                </a:lnTo>
                <a:lnTo>
                  <a:pt x="2817" y="5"/>
                </a:lnTo>
                <a:lnTo>
                  <a:pt x="2817" y="5"/>
                </a:lnTo>
                <a:lnTo>
                  <a:pt x="2817" y="6"/>
                </a:lnTo>
                <a:lnTo>
                  <a:pt x="2818" y="6"/>
                </a:lnTo>
                <a:lnTo>
                  <a:pt x="2818" y="4"/>
                </a:lnTo>
                <a:lnTo>
                  <a:pt x="2819" y="6"/>
                </a:lnTo>
                <a:lnTo>
                  <a:pt x="2819" y="5"/>
                </a:lnTo>
                <a:lnTo>
                  <a:pt x="2819" y="2"/>
                </a:lnTo>
                <a:lnTo>
                  <a:pt x="2820" y="6"/>
                </a:lnTo>
                <a:lnTo>
                  <a:pt x="2820" y="4"/>
                </a:lnTo>
                <a:lnTo>
                  <a:pt x="2820" y="6"/>
                </a:lnTo>
                <a:lnTo>
                  <a:pt x="2821" y="6"/>
                </a:lnTo>
                <a:lnTo>
                  <a:pt x="2821" y="6"/>
                </a:lnTo>
                <a:lnTo>
                  <a:pt x="2821" y="5"/>
                </a:lnTo>
                <a:lnTo>
                  <a:pt x="2822" y="4"/>
                </a:lnTo>
                <a:lnTo>
                  <a:pt x="2822" y="6"/>
                </a:lnTo>
                <a:lnTo>
                  <a:pt x="2823" y="6"/>
                </a:lnTo>
                <a:lnTo>
                  <a:pt x="2823" y="6"/>
                </a:lnTo>
                <a:lnTo>
                  <a:pt x="2823" y="6"/>
                </a:lnTo>
                <a:lnTo>
                  <a:pt x="2824" y="6"/>
                </a:lnTo>
                <a:lnTo>
                  <a:pt x="2824" y="6"/>
                </a:lnTo>
                <a:lnTo>
                  <a:pt x="2824" y="5"/>
                </a:lnTo>
                <a:lnTo>
                  <a:pt x="2826" y="5"/>
                </a:lnTo>
                <a:lnTo>
                  <a:pt x="2826" y="6"/>
                </a:lnTo>
                <a:lnTo>
                  <a:pt x="2826" y="5"/>
                </a:lnTo>
                <a:lnTo>
                  <a:pt x="2827" y="6"/>
                </a:lnTo>
                <a:lnTo>
                  <a:pt x="2827" y="4"/>
                </a:lnTo>
                <a:lnTo>
                  <a:pt x="2828" y="6"/>
                </a:lnTo>
                <a:lnTo>
                  <a:pt x="2828" y="5"/>
                </a:lnTo>
                <a:lnTo>
                  <a:pt x="2828" y="5"/>
                </a:lnTo>
                <a:lnTo>
                  <a:pt x="2829" y="7"/>
                </a:lnTo>
                <a:lnTo>
                  <a:pt x="2829" y="5"/>
                </a:lnTo>
                <a:lnTo>
                  <a:pt x="2829" y="5"/>
                </a:lnTo>
                <a:lnTo>
                  <a:pt x="2830" y="5"/>
                </a:lnTo>
                <a:lnTo>
                  <a:pt x="2830" y="6"/>
                </a:lnTo>
                <a:lnTo>
                  <a:pt x="2830" y="6"/>
                </a:lnTo>
                <a:lnTo>
                  <a:pt x="2831" y="6"/>
                </a:lnTo>
                <a:lnTo>
                  <a:pt x="2831" y="6"/>
                </a:lnTo>
                <a:lnTo>
                  <a:pt x="2832" y="2"/>
                </a:lnTo>
                <a:lnTo>
                  <a:pt x="2832" y="5"/>
                </a:lnTo>
                <a:lnTo>
                  <a:pt x="2832" y="5"/>
                </a:lnTo>
                <a:lnTo>
                  <a:pt x="2833" y="2"/>
                </a:lnTo>
                <a:lnTo>
                  <a:pt x="2833" y="5"/>
                </a:lnTo>
                <a:lnTo>
                  <a:pt x="2833" y="2"/>
                </a:lnTo>
                <a:lnTo>
                  <a:pt x="2835" y="4"/>
                </a:lnTo>
                <a:lnTo>
                  <a:pt x="2835" y="4"/>
                </a:lnTo>
                <a:lnTo>
                  <a:pt x="2835" y="5"/>
                </a:lnTo>
                <a:lnTo>
                  <a:pt x="2836" y="4"/>
                </a:lnTo>
                <a:lnTo>
                  <a:pt x="2836" y="4"/>
                </a:lnTo>
                <a:lnTo>
                  <a:pt x="2837" y="2"/>
                </a:lnTo>
                <a:lnTo>
                  <a:pt x="2837" y="5"/>
                </a:lnTo>
                <a:lnTo>
                  <a:pt x="2837" y="5"/>
                </a:lnTo>
                <a:lnTo>
                  <a:pt x="2838" y="5"/>
                </a:lnTo>
                <a:lnTo>
                  <a:pt x="2838" y="4"/>
                </a:lnTo>
                <a:lnTo>
                  <a:pt x="2838" y="5"/>
                </a:lnTo>
                <a:lnTo>
                  <a:pt x="2839" y="2"/>
                </a:lnTo>
                <a:lnTo>
                  <a:pt x="2839" y="6"/>
                </a:lnTo>
                <a:lnTo>
                  <a:pt x="2839" y="6"/>
                </a:lnTo>
                <a:lnTo>
                  <a:pt x="2840" y="6"/>
                </a:lnTo>
                <a:lnTo>
                  <a:pt x="2840" y="6"/>
                </a:lnTo>
                <a:lnTo>
                  <a:pt x="2841" y="6"/>
                </a:lnTo>
                <a:lnTo>
                  <a:pt x="2841" y="4"/>
                </a:lnTo>
                <a:lnTo>
                  <a:pt x="2841" y="5"/>
                </a:lnTo>
                <a:lnTo>
                  <a:pt x="2842" y="6"/>
                </a:lnTo>
                <a:lnTo>
                  <a:pt x="2842" y="6"/>
                </a:lnTo>
                <a:lnTo>
                  <a:pt x="2842" y="5"/>
                </a:lnTo>
                <a:lnTo>
                  <a:pt x="2844" y="5"/>
                </a:lnTo>
                <a:lnTo>
                  <a:pt x="2844" y="2"/>
                </a:lnTo>
                <a:lnTo>
                  <a:pt x="2844" y="4"/>
                </a:lnTo>
                <a:lnTo>
                  <a:pt x="2845" y="4"/>
                </a:lnTo>
                <a:lnTo>
                  <a:pt x="2845" y="6"/>
                </a:lnTo>
                <a:lnTo>
                  <a:pt x="2846" y="6"/>
                </a:lnTo>
                <a:lnTo>
                  <a:pt x="2846" y="5"/>
                </a:lnTo>
                <a:lnTo>
                  <a:pt x="2846" y="4"/>
                </a:lnTo>
                <a:lnTo>
                  <a:pt x="2847" y="5"/>
                </a:lnTo>
                <a:lnTo>
                  <a:pt x="2847" y="5"/>
                </a:lnTo>
                <a:lnTo>
                  <a:pt x="2847" y="4"/>
                </a:lnTo>
                <a:lnTo>
                  <a:pt x="2848" y="2"/>
                </a:lnTo>
                <a:lnTo>
                  <a:pt x="2848" y="5"/>
                </a:lnTo>
                <a:lnTo>
                  <a:pt x="2849" y="4"/>
                </a:lnTo>
                <a:lnTo>
                  <a:pt x="2849" y="6"/>
                </a:lnTo>
                <a:lnTo>
                  <a:pt x="2849" y="4"/>
                </a:lnTo>
                <a:lnTo>
                  <a:pt x="2850" y="4"/>
                </a:lnTo>
                <a:lnTo>
                  <a:pt x="2850" y="4"/>
                </a:lnTo>
                <a:lnTo>
                  <a:pt x="2850" y="5"/>
                </a:lnTo>
                <a:lnTo>
                  <a:pt x="2851" y="4"/>
                </a:lnTo>
                <a:lnTo>
                  <a:pt x="2851" y="2"/>
                </a:lnTo>
                <a:lnTo>
                  <a:pt x="2851" y="2"/>
                </a:lnTo>
                <a:lnTo>
                  <a:pt x="2853" y="5"/>
                </a:lnTo>
                <a:lnTo>
                  <a:pt x="2853" y="2"/>
                </a:lnTo>
                <a:lnTo>
                  <a:pt x="2854" y="5"/>
                </a:lnTo>
                <a:lnTo>
                  <a:pt x="2854" y="6"/>
                </a:lnTo>
                <a:lnTo>
                  <a:pt x="2854" y="5"/>
                </a:lnTo>
                <a:lnTo>
                  <a:pt x="2855" y="5"/>
                </a:lnTo>
                <a:lnTo>
                  <a:pt x="2855" y="2"/>
                </a:lnTo>
                <a:lnTo>
                  <a:pt x="2855" y="4"/>
                </a:lnTo>
                <a:lnTo>
                  <a:pt x="2856" y="4"/>
                </a:lnTo>
                <a:lnTo>
                  <a:pt x="2856" y="6"/>
                </a:lnTo>
                <a:lnTo>
                  <a:pt x="2856" y="6"/>
                </a:lnTo>
                <a:lnTo>
                  <a:pt x="2857" y="6"/>
                </a:lnTo>
                <a:lnTo>
                  <a:pt x="2857" y="5"/>
                </a:lnTo>
                <a:lnTo>
                  <a:pt x="2858" y="4"/>
                </a:lnTo>
                <a:lnTo>
                  <a:pt x="2858" y="5"/>
                </a:lnTo>
                <a:lnTo>
                  <a:pt x="2858" y="6"/>
                </a:lnTo>
                <a:lnTo>
                  <a:pt x="2859" y="4"/>
                </a:lnTo>
                <a:lnTo>
                  <a:pt x="2859" y="4"/>
                </a:lnTo>
                <a:lnTo>
                  <a:pt x="2859" y="6"/>
                </a:lnTo>
                <a:lnTo>
                  <a:pt x="2860" y="4"/>
                </a:lnTo>
                <a:lnTo>
                  <a:pt x="2860" y="4"/>
                </a:lnTo>
                <a:lnTo>
                  <a:pt x="2860" y="5"/>
                </a:lnTo>
                <a:lnTo>
                  <a:pt x="2862" y="4"/>
                </a:lnTo>
                <a:lnTo>
                  <a:pt x="2862" y="4"/>
                </a:lnTo>
                <a:lnTo>
                  <a:pt x="2863" y="5"/>
                </a:lnTo>
                <a:lnTo>
                  <a:pt x="2863" y="4"/>
                </a:lnTo>
                <a:lnTo>
                  <a:pt x="2863" y="4"/>
                </a:lnTo>
                <a:lnTo>
                  <a:pt x="2864" y="5"/>
                </a:lnTo>
                <a:lnTo>
                  <a:pt x="2864" y="5"/>
                </a:lnTo>
                <a:lnTo>
                  <a:pt x="2864" y="6"/>
                </a:lnTo>
                <a:lnTo>
                  <a:pt x="2865" y="5"/>
                </a:lnTo>
                <a:lnTo>
                  <a:pt x="2865" y="6"/>
                </a:lnTo>
                <a:lnTo>
                  <a:pt x="2865" y="5"/>
                </a:lnTo>
                <a:lnTo>
                  <a:pt x="2866" y="5"/>
                </a:lnTo>
                <a:lnTo>
                  <a:pt x="2866" y="6"/>
                </a:lnTo>
                <a:lnTo>
                  <a:pt x="2867" y="6"/>
                </a:lnTo>
                <a:lnTo>
                  <a:pt x="2867" y="6"/>
                </a:lnTo>
                <a:lnTo>
                  <a:pt x="2867" y="6"/>
                </a:lnTo>
                <a:lnTo>
                  <a:pt x="2868" y="5"/>
                </a:lnTo>
                <a:lnTo>
                  <a:pt x="2868" y="5"/>
                </a:lnTo>
                <a:lnTo>
                  <a:pt x="2868" y="5"/>
                </a:lnTo>
                <a:lnTo>
                  <a:pt x="2869" y="4"/>
                </a:lnTo>
                <a:lnTo>
                  <a:pt x="2869" y="4"/>
                </a:lnTo>
                <a:lnTo>
                  <a:pt x="2869" y="5"/>
                </a:lnTo>
                <a:lnTo>
                  <a:pt x="2871" y="4"/>
                </a:lnTo>
                <a:lnTo>
                  <a:pt x="2871" y="4"/>
                </a:lnTo>
                <a:lnTo>
                  <a:pt x="2872" y="4"/>
                </a:lnTo>
                <a:lnTo>
                  <a:pt x="2872" y="5"/>
                </a:lnTo>
                <a:lnTo>
                  <a:pt x="2872" y="4"/>
                </a:lnTo>
                <a:lnTo>
                  <a:pt x="2873" y="80"/>
                </a:lnTo>
                <a:lnTo>
                  <a:pt x="2873" y="106"/>
                </a:lnTo>
                <a:lnTo>
                  <a:pt x="2873" y="106"/>
                </a:lnTo>
                <a:lnTo>
                  <a:pt x="2874" y="108"/>
                </a:lnTo>
                <a:lnTo>
                  <a:pt x="2874" y="108"/>
                </a:lnTo>
                <a:lnTo>
                  <a:pt x="2874" y="106"/>
                </a:lnTo>
                <a:lnTo>
                  <a:pt x="2875" y="108"/>
                </a:lnTo>
                <a:lnTo>
                  <a:pt x="2875" y="108"/>
                </a:lnTo>
                <a:lnTo>
                  <a:pt x="2876" y="107"/>
                </a:lnTo>
                <a:lnTo>
                  <a:pt x="2876" y="108"/>
                </a:lnTo>
                <a:lnTo>
                  <a:pt x="2876" y="107"/>
                </a:lnTo>
                <a:lnTo>
                  <a:pt x="2877" y="108"/>
                </a:lnTo>
                <a:lnTo>
                  <a:pt x="2877" y="108"/>
                </a:lnTo>
                <a:lnTo>
                  <a:pt x="2877" y="106"/>
                </a:lnTo>
                <a:lnTo>
                  <a:pt x="2878" y="108"/>
                </a:lnTo>
                <a:lnTo>
                  <a:pt x="2878" y="107"/>
                </a:lnTo>
                <a:lnTo>
                  <a:pt x="2878" y="106"/>
                </a:lnTo>
                <a:lnTo>
                  <a:pt x="2880" y="107"/>
                </a:lnTo>
                <a:lnTo>
                  <a:pt x="2880" y="107"/>
                </a:lnTo>
                <a:lnTo>
                  <a:pt x="2881" y="106"/>
                </a:lnTo>
                <a:lnTo>
                  <a:pt x="2881" y="106"/>
                </a:lnTo>
                <a:lnTo>
                  <a:pt x="2881" y="107"/>
                </a:lnTo>
                <a:lnTo>
                  <a:pt x="2882" y="108"/>
                </a:lnTo>
                <a:lnTo>
                  <a:pt x="2882" y="108"/>
                </a:lnTo>
                <a:lnTo>
                  <a:pt x="2882" y="108"/>
                </a:lnTo>
                <a:lnTo>
                  <a:pt x="2883" y="108"/>
                </a:lnTo>
                <a:lnTo>
                  <a:pt x="2883" y="107"/>
                </a:lnTo>
                <a:lnTo>
                  <a:pt x="2883" y="107"/>
                </a:lnTo>
                <a:lnTo>
                  <a:pt x="2884" y="106"/>
                </a:lnTo>
                <a:lnTo>
                  <a:pt x="2884" y="108"/>
                </a:lnTo>
                <a:lnTo>
                  <a:pt x="2885" y="108"/>
                </a:lnTo>
                <a:lnTo>
                  <a:pt x="2885" y="108"/>
                </a:lnTo>
                <a:lnTo>
                  <a:pt x="2885" y="107"/>
                </a:lnTo>
                <a:lnTo>
                  <a:pt x="2886" y="107"/>
                </a:lnTo>
                <a:lnTo>
                  <a:pt x="2886" y="107"/>
                </a:lnTo>
                <a:lnTo>
                  <a:pt x="2886" y="107"/>
                </a:lnTo>
                <a:lnTo>
                  <a:pt x="2887" y="106"/>
                </a:lnTo>
                <a:lnTo>
                  <a:pt x="2887" y="106"/>
                </a:lnTo>
                <a:lnTo>
                  <a:pt x="2887" y="108"/>
                </a:lnTo>
                <a:lnTo>
                  <a:pt x="2888" y="107"/>
                </a:lnTo>
                <a:lnTo>
                  <a:pt x="2888" y="108"/>
                </a:lnTo>
                <a:lnTo>
                  <a:pt x="2890" y="107"/>
                </a:lnTo>
                <a:lnTo>
                  <a:pt x="2890" y="106"/>
                </a:lnTo>
                <a:lnTo>
                  <a:pt x="2890" y="107"/>
                </a:lnTo>
                <a:lnTo>
                  <a:pt x="2891" y="107"/>
                </a:lnTo>
                <a:lnTo>
                  <a:pt x="2891" y="108"/>
                </a:lnTo>
                <a:lnTo>
                  <a:pt x="2891" y="107"/>
                </a:lnTo>
                <a:lnTo>
                  <a:pt x="2892" y="108"/>
                </a:lnTo>
                <a:lnTo>
                  <a:pt x="2892" y="108"/>
                </a:lnTo>
                <a:lnTo>
                  <a:pt x="2893" y="109"/>
                </a:lnTo>
                <a:lnTo>
                  <a:pt x="2893" y="108"/>
                </a:lnTo>
                <a:lnTo>
                  <a:pt x="2893" y="108"/>
                </a:lnTo>
                <a:lnTo>
                  <a:pt x="2894" y="108"/>
                </a:lnTo>
                <a:lnTo>
                  <a:pt x="2894" y="108"/>
                </a:lnTo>
                <a:lnTo>
                  <a:pt x="2894" y="108"/>
                </a:lnTo>
                <a:lnTo>
                  <a:pt x="2895" y="107"/>
                </a:lnTo>
                <a:lnTo>
                  <a:pt x="2895" y="107"/>
                </a:lnTo>
                <a:lnTo>
                  <a:pt x="2895" y="107"/>
                </a:lnTo>
                <a:lnTo>
                  <a:pt x="2896" y="107"/>
                </a:lnTo>
                <a:lnTo>
                  <a:pt x="2896" y="106"/>
                </a:lnTo>
                <a:lnTo>
                  <a:pt x="2897" y="106"/>
                </a:lnTo>
                <a:lnTo>
                  <a:pt x="2897" y="106"/>
                </a:lnTo>
                <a:lnTo>
                  <a:pt x="2897" y="106"/>
                </a:lnTo>
                <a:lnTo>
                  <a:pt x="2899" y="107"/>
                </a:lnTo>
                <a:lnTo>
                  <a:pt x="2899" y="107"/>
                </a:lnTo>
                <a:lnTo>
                  <a:pt x="2899" y="108"/>
                </a:lnTo>
                <a:lnTo>
                  <a:pt x="2900" y="107"/>
                </a:lnTo>
                <a:lnTo>
                  <a:pt x="2900" y="108"/>
                </a:lnTo>
                <a:lnTo>
                  <a:pt x="2900" y="107"/>
                </a:lnTo>
                <a:lnTo>
                  <a:pt x="2901" y="107"/>
                </a:lnTo>
                <a:lnTo>
                  <a:pt x="2901" y="107"/>
                </a:lnTo>
                <a:lnTo>
                  <a:pt x="2902" y="108"/>
                </a:lnTo>
                <a:lnTo>
                  <a:pt x="2902" y="107"/>
                </a:lnTo>
                <a:lnTo>
                  <a:pt x="2902" y="108"/>
                </a:lnTo>
                <a:lnTo>
                  <a:pt x="2903" y="107"/>
                </a:lnTo>
                <a:lnTo>
                  <a:pt x="2903" y="108"/>
                </a:lnTo>
                <a:lnTo>
                  <a:pt x="2903" y="108"/>
                </a:lnTo>
                <a:lnTo>
                  <a:pt x="2904" y="107"/>
                </a:lnTo>
                <a:lnTo>
                  <a:pt x="2904" y="108"/>
                </a:lnTo>
                <a:lnTo>
                  <a:pt x="2904" y="106"/>
                </a:lnTo>
                <a:lnTo>
                  <a:pt x="2905" y="108"/>
                </a:lnTo>
                <a:lnTo>
                  <a:pt x="2905" y="108"/>
                </a:lnTo>
                <a:lnTo>
                  <a:pt x="2906" y="108"/>
                </a:lnTo>
                <a:lnTo>
                  <a:pt x="2906" y="108"/>
                </a:lnTo>
                <a:lnTo>
                  <a:pt x="2906" y="108"/>
                </a:lnTo>
                <a:lnTo>
                  <a:pt x="2908" y="107"/>
                </a:lnTo>
                <a:lnTo>
                  <a:pt x="2908" y="107"/>
                </a:lnTo>
                <a:lnTo>
                  <a:pt x="2908" y="108"/>
                </a:lnTo>
                <a:lnTo>
                  <a:pt x="2909" y="107"/>
                </a:lnTo>
                <a:lnTo>
                  <a:pt x="2909" y="108"/>
                </a:lnTo>
                <a:lnTo>
                  <a:pt x="2909" y="108"/>
                </a:lnTo>
                <a:lnTo>
                  <a:pt x="2910" y="108"/>
                </a:lnTo>
                <a:lnTo>
                  <a:pt x="2910" y="108"/>
                </a:lnTo>
                <a:lnTo>
                  <a:pt x="2911" y="108"/>
                </a:lnTo>
                <a:lnTo>
                  <a:pt x="2911" y="108"/>
                </a:lnTo>
                <a:lnTo>
                  <a:pt x="2911" y="108"/>
                </a:lnTo>
                <a:lnTo>
                  <a:pt x="2912" y="108"/>
                </a:lnTo>
                <a:lnTo>
                  <a:pt x="2912" y="108"/>
                </a:lnTo>
                <a:lnTo>
                  <a:pt x="2912" y="106"/>
                </a:lnTo>
                <a:lnTo>
                  <a:pt x="2913" y="106"/>
                </a:lnTo>
                <a:lnTo>
                  <a:pt x="2913" y="108"/>
                </a:lnTo>
                <a:lnTo>
                  <a:pt x="2913" y="108"/>
                </a:lnTo>
                <a:lnTo>
                  <a:pt x="2914" y="107"/>
                </a:lnTo>
                <a:lnTo>
                  <a:pt x="2914" y="108"/>
                </a:lnTo>
                <a:lnTo>
                  <a:pt x="2915" y="108"/>
                </a:lnTo>
                <a:lnTo>
                  <a:pt x="2915" y="107"/>
                </a:lnTo>
                <a:lnTo>
                  <a:pt x="2915" y="107"/>
                </a:lnTo>
                <a:lnTo>
                  <a:pt x="2917" y="108"/>
                </a:lnTo>
                <a:lnTo>
                  <a:pt x="2917" y="106"/>
                </a:lnTo>
                <a:lnTo>
                  <a:pt x="2917" y="107"/>
                </a:lnTo>
                <a:lnTo>
                  <a:pt x="2918" y="107"/>
                </a:lnTo>
                <a:lnTo>
                  <a:pt x="2918" y="107"/>
                </a:lnTo>
                <a:lnTo>
                  <a:pt x="2918" y="106"/>
                </a:lnTo>
                <a:lnTo>
                  <a:pt x="2919" y="106"/>
                </a:lnTo>
                <a:lnTo>
                  <a:pt x="2919" y="108"/>
                </a:lnTo>
                <a:lnTo>
                  <a:pt x="2920" y="107"/>
                </a:lnTo>
                <a:lnTo>
                  <a:pt x="2920" y="107"/>
                </a:lnTo>
                <a:lnTo>
                  <a:pt x="2920" y="106"/>
                </a:lnTo>
                <a:lnTo>
                  <a:pt x="2921" y="107"/>
                </a:lnTo>
                <a:lnTo>
                  <a:pt x="2921" y="107"/>
                </a:lnTo>
                <a:lnTo>
                  <a:pt x="2921" y="108"/>
                </a:lnTo>
                <a:lnTo>
                  <a:pt x="2922" y="107"/>
                </a:lnTo>
                <a:lnTo>
                  <a:pt x="2922" y="108"/>
                </a:lnTo>
                <a:lnTo>
                  <a:pt x="2922" y="108"/>
                </a:lnTo>
                <a:lnTo>
                  <a:pt x="2923" y="108"/>
                </a:lnTo>
                <a:lnTo>
                  <a:pt x="2923" y="108"/>
                </a:lnTo>
                <a:lnTo>
                  <a:pt x="2924" y="108"/>
                </a:lnTo>
                <a:lnTo>
                  <a:pt x="2924" y="108"/>
                </a:lnTo>
                <a:lnTo>
                  <a:pt x="2924" y="108"/>
                </a:lnTo>
                <a:lnTo>
                  <a:pt x="2926" y="106"/>
                </a:lnTo>
                <a:lnTo>
                  <a:pt x="2926" y="108"/>
                </a:lnTo>
                <a:lnTo>
                  <a:pt x="2926" y="107"/>
                </a:lnTo>
                <a:lnTo>
                  <a:pt x="2927" y="107"/>
                </a:lnTo>
                <a:lnTo>
                  <a:pt x="2927" y="108"/>
                </a:lnTo>
                <a:lnTo>
                  <a:pt x="2927" y="106"/>
                </a:lnTo>
                <a:lnTo>
                  <a:pt x="2928" y="108"/>
                </a:lnTo>
                <a:lnTo>
                  <a:pt x="2928" y="107"/>
                </a:lnTo>
                <a:lnTo>
                  <a:pt x="2929" y="106"/>
                </a:lnTo>
                <a:lnTo>
                  <a:pt x="2929" y="106"/>
                </a:lnTo>
                <a:lnTo>
                  <a:pt x="2929" y="108"/>
                </a:lnTo>
                <a:lnTo>
                  <a:pt x="2930" y="107"/>
                </a:lnTo>
                <a:lnTo>
                  <a:pt x="2930" y="108"/>
                </a:lnTo>
                <a:lnTo>
                  <a:pt x="2930" y="106"/>
                </a:lnTo>
                <a:lnTo>
                  <a:pt x="2931" y="106"/>
                </a:lnTo>
                <a:lnTo>
                  <a:pt x="2931" y="108"/>
                </a:lnTo>
                <a:lnTo>
                  <a:pt x="2931" y="108"/>
                </a:lnTo>
                <a:lnTo>
                  <a:pt x="2932" y="106"/>
                </a:lnTo>
                <a:lnTo>
                  <a:pt x="2932" y="106"/>
                </a:lnTo>
                <a:lnTo>
                  <a:pt x="2933" y="108"/>
                </a:lnTo>
                <a:lnTo>
                  <a:pt x="2933" y="106"/>
                </a:lnTo>
                <a:lnTo>
                  <a:pt x="2933" y="106"/>
                </a:lnTo>
                <a:lnTo>
                  <a:pt x="2935" y="107"/>
                </a:lnTo>
                <a:lnTo>
                  <a:pt x="2935" y="107"/>
                </a:lnTo>
                <a:lnTo>
                  <a:pt x="2935" y="106"/>
                </a:lnTo>
                <a:lnTo>
                  <a:pt x="2936" y="106"/>
                </a:lnTo>
                <a:lnTo>
                  <a:pt x="2936" y="108"/>
                </a:lnTo>
                <a:lnTo>
                  <a:pt x="2937" y="106"/>
                </a:lnTo>
                <a:lnTo>
                  <a:pt x="2937" y="106"/>
                </a:lnTo>
                <a:lnTo>
                  <a:pt x="2937" y="106"/>
                </a:lnTo>
                <a:lnTo>
                  <a:pt x="2938" y="108"/>
                </a:lnTo>
                <a:lnTo>
                  <a:pt x="2938" y="108"/>
                </a:lnTo>
                <a:lnTo>
                  <a:pt x="2938" y="108"/>
                </a:lnTo>
                <a:lnTo>
                  <a:pt x="2939" y="107"/>
                </a:lnTo>
                <a:lnTo>
                  <a:pt x="2939" y="108"/>
                </a:lnTo>
                <a:lnTo>
                  <a:pt x="2939" y="107"/>
                </a:lnTo>
                <a:lnTo>
                  <a:pt x="2940" y="106"/>
                </a:lnTo>
                <a:lnTo>
                  <a:pt x="2940" y="108"/>
                </a:lnTo>
                <a:lnTo>
                  <a:pt x="2941" y="107"/>
                </a:lnTo>
                <a:lnTo>
                  <a:pt x="2941" y="105"/>
                </a:lnTo>
                <a:lnTo>
                  <a:pt x="2941" y="108"/>
                </a:lnTo>
                <a:lnTo>
                  <a:pt x="2942" y="106"/>
                </a:lnTo>
                <a:lnTo>
                  <a:pt x="2942" y="108"/>
                </a:lnTo>
                <a:lnTo>
                  <a:pt x="2942" y="108"/>
                </a:lnTo>
                <a:lnTo>
                  <a:pt x="2944" y="108"/>
                </a:lnTo>
                <a:lnTo>
                  <a:pt x="2944" y="108"/>
                </a:lnTo>
                <a:lnTo>
                  <a:pt x="2944" y="107"/>
                </a:lnTo>
                <a:lnTo>
                  <a:pt x="2945" y="107"/>
                </a:lnTo>
                <a:lnTo>
                  <a:pt x="2945" y="108"/>
                </a:lnTo>
                <a:lnTo>
                  <a:pt x="2946" y="107"/>
                </a:lnTo>
                <a:lnTo>
                  <a:pt x="2946" y="108"/>
                </a:lnTo>
                <a:lnTo>
                  <a:pt x="2946" y="108"/>
                </a:lnTo>
                <a:lnTo>
                  <a:pt x="2947" y="108"/>
                </a:lnTo>
                <a:lnTo>
                  <a:pt x="2947" y="108"/>
                </a:lnTo>
                <a:lnTo>
                  <a:pt x="2947" y="108"/>
                </a:lnTo>
                <a:lnTo>
                  <a:pt x="2948" y="107"/>
                </a:lnTo>
                <a:lnTo>
                  <a:pt x="2948" y="107"/>
                </a:lnTo>
                <a:lnTo>
                  <a:pt x="2948" y="107"/>
                </a:lnTo>
                <a:lnTo>
                  <a:pt x="2949" y="108"/>
                </a:lnTo>
                <a:lnTo>
                  <a:pt x="2949" y="106"/>
                </a:lnTo>
                <a:lnTo>
                  <a:pt x="2950" y="108"/>
                </a:lnTo>
                <a:lnTo>
                  <a:pt x="2950" y="106"/>
                </a:lnTo>
                <a:lnTo>
                  <a:pt x="2950" y="108"/>
                </a:lnTo>
                <a:lnTo>
                  <a:pt x="2951" y="108"/>
                </a:lnTo>
                <a:lnTo>
                  <a:pt x="2951" y="107"/>
                </a:lnTo>
                <a:lnTo>
                  <a:pt x="2951" y="106"/>
                </a:lnTo>
                <a:lnTo>
                  <a:pt x="2953" y="108"/>
                </a:lnTo>
                <a:lnTo>
                  <a:pt x="2953" y="108"/>
                </a:lnTo>
                <a:lnTo>
                  <a:pt x="2953" y="108"/>
                </a:lnTo>
                <a:lnTo>
                  <a:pt x="2954" y="106"/>
                </a:lnTo>
                <a:lnTo>
                  <a:pt x="2954" y="108"/>
                </a:lnTo>
                <a:lnTo>
                  <a:pt x="2955" y="108"/>
                </a:lnTo>
                <a:lnTo>
                  <a:pt x="2955" y="108"/>
                </a:lnTo>
                <a:lnTo>
                  <a:pt x="2955" y="108"/>
                </a:lnTo>
                <a:lnTo>
                  <a:pt x="2956" y="108"/>
                </a:lnTo>
                <a:lnTo>
                  <a:pt x="2956" y="108"/>
                </a:lnTo>
                <a:lnTo>
                  <a:pt x="2956" y="107"/>
                </a:lnTo>
                <a:lnTo>
                  <a:pt x="2957" y="107"/>
                </a:lnTo>
                <a:lnTo>
                  <a:pt x="2957" y="106"/>
                </a:lnTo>
                <a:lnTo>
                  <a:pt x="2957" y="107"/>
                </a:lnTo>
                <a:lnTo>
                  <a:pt x="2958" y="108"/>
                </a:lnTo>
                <a:lnTo>
                  <a:pt x="2958" y="107"/>
                </a:lnTo>
                <a:lnTo>
                  <a:pt x="2959" y="108"/>
                </a:lnTo>
                <a:lnTo>
                  <a:pt x="2959" y="108"/>
                </a:lnTo>
                <a:lnTo>
                  <a:pt x="2959" y="108"/>
                </a:lnTo>
                <a:lnTo>
                  <a:pt x="2960" y="107"/>
                </a:lnTo>
                <a:lnTo>
                  <a:pt x="2960" y="107"/>
                </a:lnTo>
                <a:lnTo>
                  <a:pt x="2960" y="107"/>
                </a:lnTo>
                <a:lnTo>
                  <a:pt x="2962" y="107"/>
                </a:lnTo>
                <a:lnTo>
                  <a:pt x="2962" y="108"/>
                </a:lnTo>
                <a:lnTo>
                  <a:pt x="2962" y="106"/>
                </a:lnTo>
                <a:lnTo>
                  <a:pt x="2963" y="108"/>
                </a:lnTo>
                <a:lnTo>
                  <a:pt x="2963" y="108"/>
                </a:lnTo>
                <a:lnTo>
                  <a:pt x="2964" y="108"/>
                </a:lnTo>
                <a:lnTo>
                  <a:pt x="2964" y="107"/>
                </a:lnTo>
                <a:lnTo>
                  <a:pt x="2964" y="108"/>
                </a:lnTo>
                <a:lnTo>
                  <a:pt x="2965" y="108"/>
                </a:lnTo>
                <a:lnTo>
                  <a:pt x="2965" y="107"/>
                </a:lnTo>
                <a:lnTo>
                  <a:pt x="2965" y="108"/>
                </a:lnTo>
                <a:lnTo>
                  <a:pt x="2966" y="108"/>
                </a:lnTo>
                <a:lnTo>
                  <a:pt x="2966" y="108"/>
                </a:lnTo>
                <a:lnTo>
                  <a:pt x="2966" y="108"/>
                </a:lnTo>
                <a:lnTo>
                  <a:pt x="2967" y="107"/>
                </a:lnTo>
                <a:lnTo>
                  <a:pt x="2967" y="107"/>
                </a:lnTo>
                <a:lnTo>
                  <a:pt x="2968" y="107"/>
                </a:lnTo>
                <a:lnTo>
                  <a:pt x="2968" y="108"/>
                </a:lnTo>
                <a:lnTo>
                  <a:pt x="2968" y="107"/>
                </a:lnTo>
                <a:lnTo>
                  <a:pt x="2969" y="106"/>
                </a:lnTo>
                <a:lnTo>
                  <a:pt x="2969" y="106"/>
                </a:lnTo>
                <a:lnTo>
                  <a:pt x="2969" y="108"/>
                </a:lnTo>
                <a:lnTo>
                  <a:pt x="2971" y="107"/>
                </a:lnTo>
                <a:lnTo>
                  <a:pt x="2971" y="108"/>
                </a:lnTo>
                <a:lnTo>
                  <a:pt x="2971" y="106"/>
                </a:lnTo>
                <a:lnTo>
                  <a:pt x="2972" y="107"/>
                </a:lnTo>
                <a:lnTo>
                  <a:pt x="2972" y="107"/>
                </a:lnTo>
                <a:lnTo>
                  <a:pt x="2973" y="107"/>
                </a:lnTo>
                <a:lnTo>
                  <a:pt x="2973" y="107"/>
                </a:lnTo>
                <a:lnTo>
                  <a:pt x="2973" y="106"/>
                </a:lnTo>
                <a:lnTo>
                  <a:pt x="2974" y="108"/>
                </a:lnTo>
                <a:lnTo>
                  <a:pt x="2974" y="106"/>
                </a:lnTo>
                <a:lnTo>
                  <a:pt x="2974" y="108"/>
                </a:lnTo>
                <a:lnTo>
                  <a:pt x="2975" y="106"/>
                </a:lnTo>
                <a:lnTo>
                  <a:pt x="2975" y="108"/>
                </a:lnTo>
                <a:lnTo>
                  <a:pt x="2975" y="108"/>
                </a:lnTo>
                <a:lnTo>
                  <a:pt x="2976" y="107"/>
                </a:lnTo>
                <a:lnTo>
                  <a:pt x="2976" y="108"/>
                </a:lnTo>
                <a:lnTo>
                  <a:pt x="2977" y="107"/>
                </a:lnTo>
                <a:lnTo>
                  <a:pt x="2977" y="106"/>
                </a:lnTo>
                <a:lnTo>
                  <a:pt x="2977" y="107"/>
                </a:lnTo>
                <a:lnTo>
                  <a:pt x="2978" y="106"/>
                </a:lnTo>
                <a:lnTo>
                  <a:pt x="2978" y="108"/>
                </a:lnTo>
                <a:lnTo>
                  <a:pt x="2978" y="108"/>
                </a:lnTo>
                <a:lnTo>
                  <a:pt x="2980" y="106"/>
                </a:lnTo>
                <a:lnTo>
                  <a:pt x="2980" y="106"/>
                </a:lnTo>
                <a:lnTo>
                  <a:pt x="2981" y="107"/>
                </a:lnTo>
                <a:lnTo>
                  <a:pt x="2981" y="108"/>
                </a:lnTo>
                <a:lnTo>
                  <a:pt x="2981" y="106"/>
                </a:lnTo>
                <a:lnTo>
                  <a:pt x="2982" y="107"/>
                </a:lnTo>
                <a:lnTo>
                  <a:pt x="2982" y="108"/>
                </a:lnTo>
                <a:lnTo>
                  <a:pt x="2982" y="108"/>
                </a:lnTo>
                <a:lnTo>
                  <a:pt x="2983" y="108"/>
                </a:lnTo>
                <a:lnTo>
                  <a:pt x="2983" y="108"/>
                </a:lnTo>
                <a:lnTo>
                  <a:pt x="2983" y="108"/>
                </a:lnTo>
                <a:lnTo>
                  <a:pt x="2984" y="107"/>
                </a:lnTo>
                <a:lnTo>
                  <a:pt x="2984" y="108"/>
                </a:lnTo>
                <a:lnTo>
                  <a:pt x="2985" y="108"/>
                </a:lnTo>
                <a:lnTo>
                  <a:pt x="2985" y="108"/>
                </a:lnTo>
                <a:lnTo>
                  <a:pt x="2985" y="108"/>
                </a:lnTo>
                <a:lnTo>
                  <a:pt x="2986" y="107"/>
                </a:lnTo>
                <a:lnTo>
                  <a:pt x="2986" y="108"/>
                </a:lnTo>
                <a:lnTo>
                  <a:pt x="2986" y="107"/>
                </a:lnTo>
                <a:lnTo>
                  <a:pt x="2987" y="108"/>
                </a:lnTo>
                <a:lnTo>
                  <a:pt x="2987" y="107"/>
                </a:lnTo>
                <a:lnTo>
                  <a:pt x="2987" y="107"/>
                </a:lnTo>
                <a:lnTo>
                  <a:pt x="2989" y="108"/>
                </a:lnTo>
                <a:lnTo>
                  <a:pt x="2989" y="108"/>
                </a:lnTo>
                <a:lnTo>
                  <a:pt x="2990" y="108"/>
                </a:lnTo>
                <a:lnTo>
                  <a:pt x="2990" y="107"/>
                </a:lnTo>
                <a:lnTo>
                  <a:pt x="2990" y="108"/>
                </a:lnTo>
                <a:lnTo>
                  <a:pt x="2991" y="107"/>
                </a:lnTo>
                <a:lnTo>
                  <a:pt x="2991" y="108"/>
                </a:lnTo>
                <a:lnTo>
                  <a:pt x="2991" y="108"/>
                </a:lnTo>
                <a:lnTo>
                  <a:pt x="2992" y="107"/>
                </a:lnTo>
                <a:lnTo>
                  <a:pt x="2992" y="108"/>
                </a:lnTo>
                <a:lnTo>
                  <a:pt x="2992" y="106"/>
                </a:lnTo>
                <a:lnTo>
                  <a:pt x="2993" y="107"/>
                </a:lnTo>
                <a:lnTo>
                  <a:pt x="2993" y="107"/>
                </a:lnTo>
                <a:lnTo>
                  <a:pt x="2994" y="107"/>
                </a:lnTo>
                <a:lnTo>
                  <a:pt x="2994" y="108"/>
                </a:lnTo>
                <a:lnTo>
                  <a:pt x="2994" y="108"/>
                </a:lnTo>
                <a:lnTo>
                  <a:pt x="2995" y="106"/>
                </a:lnTo>
                <a:lnTo>
                  <a:pt x="2995" y="108"/>
                </a:lnTo>
                <a:lnTo>
                  <a:pt x="2995" y="107"/>
                </a:lnTo>
                <a:lnTo>
                  <a:pt x="2996" y="106"/>
                </a:lnTo>
                <a:lnTo>
                  <a:pt x="2996" y="107"/>
                </a:lnTo>
                <a:lnTo>
                  <a:pt x="2996" y="108"/>
                </a:lnTo>
                <a:lnTo>
                  <a:pt x="2998" y="108"/>
                </a:lnTo>
                <a:lnTo>
                  <a:pt x="2998" y="107"/>
                </a:lnTo>
                <a:lnTo>
                  <a:pt x="2999" y="108"/>
                </a:lnTo>
                <a:lnTo>
                  <a:pt x="2999" y="107"/>
                </a:lnTo>
                <a:lnTo>
                  <a:pt x="2999" y="108"/>
                </a:lnTo>
                <a:lnTo>
                  <a:pt x="3000" y="108"/>
                </a:lnTo>
                <a:lnTo>
                  <a:pt x="3000" y="107"/>
                </a:lnTo>
                <a:lnTo>
                  <a:pt x="3000" y="108"/>
                </a:lnTo>
                <a:lnTo>
                  <a:pt x="3001" y="107"/>
                </a:lnTo>
                <a:lnTo>
                  <a:pt x="3001" y="108"/>
                </a:lnTo>
                <a:lnTo>
                  <a:pt x="3001" y="107"/>
                </a:lnTo>
                <a:lnTo>
                  <a:pt x="3002" y="108"/>
                </a:lnTo>
                <a:lnTo>
                  <a:pt x="3002" y="108"/>
                </a:lnTo>
                <a:lnTo>
                  <a:pt x="3003" y="108"/>
                </a:lnTo>
                <a:lnTo>
                  <a:pt x="3003" y="106"/>
                </a:lnTo>
                <a:lnTo>
                  <a:pt x="3003" y="106"/>
                </a:lnTo>
                <a:lnTo>
                  <a:pt x="3004" y="108"/>
                </a:lnTo>
                <a:lnTo>
                  <a:pt x="3004" y="108"/>
                </a:lnTo>
                <a:lnTo>
                  <a:pt x="3004" y="108"/>
                </a:lnTo>
                <a:lnTo>
                  <a:pt x="3005" y="108"/>
                </a:lnTo>
                <a:lnTo>
                  <a:pt x="3005" y="106"/>
                </a:lnTo>
                <a:lnTo>
                  <a:pt x="3005" y="108"/>
                </a:lnTo>
                <a:lnTo>
                  <a:pt x="3007" y="108"/>
                </a:lnTo>
                <a:lnTo>
                  <a:pt x="3007" y="108"/>
                </a:lnTo>
                <a:lnTo>
                  <a:pt x="3008" y="107"/>
                </a:lnTo>
                <a:lnTo>
                  <a:pt x="3008" y="107"/>
                </a:lnTo>
                <a:lnTo>
                  <a:pt x="3008" y="108"/>
                </a:lnTo>
                <a:lnTo>
                  <a:pt x="3009" y="108"/>
                </a:lnTo>
                <a:lnTo>
                  <a:pt x="3009" y="106"/>
                </a:lnTo>
                <a:lnTo>
                  <a:pt x="3009" y="107"/>
                </a:lnTo>
                <a:lnTo>
                  <a:pt x="3010" y="106"/>
                </a:lnTo>
                <a:lnTo>
                  <a:pt x="3010" y="107"/>
                </a:lnTo>
                <a:lnTo>
                  <a:pt x="3010" y="108"/>
                </a:lnTo>
                <a:lnTo>
                  <a:pt x="3011" y="108"/>
                </a:lnTo>
                <a:lnTo>
                  <a:pt x="3011" y="108"/>
                </a:lnTo>
                <a:lnTo>
                  <a:pt x="3012" y="108"/>
                </a:lnTo>
                <a:lnTo>
                  <a:pt x="3012" y="108"/>
                </a:lnTo>
                <a:lnTo>
                  <a:pt x="3012" y="107"/>
                </a:lnTo>
                <a:lnTo>
                  <a:pt x="3013" y="107"/>
                </a:lnTo>
                <a:lnTo>
                  <a:pt x="3013" y="108"/>
                </a:lnTo>
                <a:lnTo>
                  <a:pt x="3013" y="106"/>
                </a:lnTo>
                <a:lnTo>
                  <a:pt x="3014" y="106"/>
                </a:lnTo>
                <a:lnTo>
                  <a:pt x="3014" y="106"/>
                </a:lnTo>
                <a:lnTo>
                  <a:pt x="3014" y="106"/>
                </a:lnTo>
                <a:lnTo>
                  <a:pt x="3016" y="106"/>
                </a:lnTo>
                <a:lnTo>
                  <a:pt x="3016" y="106"/>
                </a:lnTo>
                <a:lnTo>
                  <a:pt x="3017" y="106"/>
                </a:lnTo>
                <a:lnTo>
                  <a:pt x="3017" y="107"/>
                </a:lnTo>
                <a:lnTo>
                  <a:pt x="3017" y="107"/>
                </a:lnTo>
                <a:lnTo>
                  <a:pt x="3018" y="106"/>
                </a:lnTo>
                <a:lnTo>
                  <a:pt x="3018" y="106"/>
                </a:lnTo>
                <a:lnTo>
                  <a:pt x="3018" y="107"/>
                </a:lnTo>
                <a:lnTo>
                  <a:pt x="3019" y="107"/>
                </a:lnTo>
                <a:lnTo>
                  <a:pt x="3019" y="106"/>
                </a:lnTo>
                <a:lnTo>
                  <a:pt x="3020" y="108"/>
                </a:lnTo>
                <a:lnTo>
                  <a:pt x="3020" y="108"/>
                </a:lnTo>
                <a:lnTo>
                  <a:pt x="3020" y="108"/>
                </a:lnTo>
                <a:lnTo>
                  <a:pt x="3021" y="108"/>
                </a:lnTo>
                <a:lnTo>
                  <a:pt x="3021" y="108"/>
                </a:lnTo>
                <a:lnTo>
                  <a:pt x="3021" y="107"/>
                </a:lnTo>
                <a:lnTo>
                  <a:pt x="3022" y="108"/>
                </a:lnTo>
                <a:lnTo>
                  <a:pt x="3022" y="108"/>
                </a:lnTo>
                <a:lnTo>
                  <a:pt x="3022" y="108"/>
                </a:lnTo>
                <a:lnTo>
                  <a:pt x="3023" y="106"/>
                </a:lnTo>
                <a:lnTo>
                  <a:pt x="3023" y="107"/>
                </a:lnTo>
                <a:lnTo>
                  <a:pt x="3025" y="107"/>
                </a:lnTo>
                <a:lnTo>
                  <a:pt x="3025" y="108"/>
                </a:lnTo>
                <a:lnTo>
                  <a:pt x="3025" y="108"/>
                </a:lnTo>
                <a:lnTo>
                  <a:pt x="3026" y="107"/>
                </a:lnTo>
                <a:lnTo>
                  <a:pt x="3026" y="107"/>
                </a:lnTo>
                <a:lnTo>
                  <a:pt x="3026" y="108"/>
                </a:lnTo>
                <a:lnTo>
                  <a:pt x="3027" y="108"/>
                </a:lnTo>
                <a:lnTo>
                  <a:pt x="3027" y="108"/>
                </a:lnTo>
                <a:lnTo>
                  <a:pt x="3027" y="108"/>
                </a:lnTo>
                <a:lnTo>
                  <a:pt x="3028" y="108"/>
                </a:lnTo>
                <a:lnTo>
                  <a:pt x="3028" y="107"/>
                </a:lnTo>
                <a:lnTo>
                  <a:pt x="3029" y="106"/>
                </a:lnTo>
                <a:lnTo>
                  <a:pt x="3029" y="106"/>
                </a:lnTo>
                <a:lnTo>
                  <a:pt x="3029" y="106"/>
                </a:lnTo>
                <a:lnTo>
                  <a:pt x="3030" y="108"/>
                </a:lnTo>
                <a:lnTo>
                  <a:pt x="3030" y="107"/>
                </a:lnTo>
                <a:lnTo>
                  <a:pt x="3030" y="106"/>
                </a:lnTo>
                <a:lnTo>
                  <a:pt x="3031" y="107"/>
                </a:lnTo>
                <a:lnTo>
                  <a:pt x="3031" y="107"/>
                </a:lnTo>
                <a:lnTo>
                  <a:pt x="3031" y="107"/>
                </a:lnTo>
                <a:lnTo>
                  <a:pt x="3032" y="108"/>
                </a:lnTo>
                <a:lnTo>
                  <a:pt x="3032" y="108"/>
                </a:lnTo>
                <a:lnTo>
                  <a:pt x="3034" y="106"/>
                </a:lnTo>
                <a:lnTo>
                  <a:pt x="3034" y="106"/>
                </a:lnTo>
                <a:lnTo>
                  <a:pt x="3034" y="107"/>
                </a:lnTo>
                <a:lnTo>
                  <a:pt x="3035" y="108"/>
                </a:lnTo>
                <a:lnTo>
                  <a:pt x="3035" y="108"/>
                </a:lnTo>
                <a:lnTo>
                  <a:pt x="3035" y="107"/>
                </a:lnTo>
                <a:lnTo>
                  <a:pt x="3036" y="108"/>
                </a:lnTo>
                <a:lnTo>
                  <a:pt x="3036" y="107"/>
                </a:lnTo>
                <a:lnTo>
                  <a:pt x="3036" y="107"/>
                </a:lnTo>
                <a:lnTo>
                  <a:pt x="3037" y="108"/>
                </a:lnTo>
                <a:lnTo>
                  <a:pt x="3037" y="108"/>
                </a:lnTo>
                <a:lnTo>
                  <a:pt x="3038" y="107"/>
                </a:lnTo>
                <a:lnTo>
                  <a:pt x="3038" y="108"/>
                </a:lnTo>
                <a:lnTo>
                  <a:pt x="3038" y="108"/>
                </a:lnTo>
                <a:lnTo>
                  <a:pt x="3039" y="108"/>
                </a:lnTo>
                <a:lnTo>
                  <a:pt x="3039" y="106"/>
                </a:lnTo>
                <a:lnTo>
                  <a:pt x="3039" y="107"/>
                </a:lnTo>
                <a:lnTo>
                  <a:pt x="3040" y="108"/>
                </a:lnTo>
                <a:lnTo>
                  <a:pt x="3040" y="108"/>
                </a:lnTo>
                <a:lnTo>
                  <a:pt x="3040" y="108"/>
                </a:lnTo>
                <a:lnTo>
                  <a:pt x="3041" y="108"/>
                </a:lnTo>
                <a:lnTo>
                  <a:pt x="3041" y="106"/>
                </a:lnTo>
                <a:lnTo>
                  <a:pt x="3043" y="107"/>
                </a:lnTo>
                <a:lnTo>
                  <a:pt x="3043" y="106"/>
                </a:lnTo>
                <a:lnTo>
                  <a:pt x="3043" y="108"/>
                </a:lnTo>
                <a:lnTo>
                  <a:pt x="3044" y="107"/>
                </a:lnTo>
                <a:lnTo>
                  <a:pt x="3044" y="108"/>
                </a:lnTo>
                <a:lnTo>
                  <a:pt x="3044" y="106"/>
                </a:lnTo>
                <a:lnTo>
                  <a:pt x="3045" y="107"/>
                </a:lnTo>
                <a:lnTo>
                  <a:pt x="3045" y="106"/>
                </a:lnTo>
                <a:lnTo>
                  <a:pt x="3045" y="107"/>
                </a:lnTo>
                <a:lnTo>
                  <a:pt x="3046" y="107"/>
                </a:lnTo>
                <a:lnTo>
                  <a:pt x="3046" y="108"/>
                </a:lnTo>
                <a:lnTo>
                  <a:pt x="3047" y="108"/>
                </a:lnTo>
                <a:lnTo>
                  <a:pt x="3047" y="107"/>
                </a:lnTo>
                <a:lnTo>
                  <a:pt x="3047" y="108"/>
                </a:lnTo>
                <a:lnTo>
                  <a:pt x="3048" y="108"/>
                </a:lnTo>
                <a:lnTo>
                  <a:pt x="3048" y="108"/>
                </a:lnTo>
                <a:lnTo>
                  <a:pt x="3048" y="107"/>
                </a:lnTo>
                <a:lnTo>
                  <a:pt x="3049" y="108"/>
                </a:lnTo>
                <a:lnTo>
                  <a:pt x="3049" y="108"/>
                </a:lnTo>
                <a:lnTo>
                  <a:pt x="3049" y="106"/>
                </a:lnTo>
                <a:lnTo>
                  <a:pt x="3050" y="108"/>
                </a:lnTo>
                <a:lnTo>
                  <a:pt x="3050" y="108"/>
                </a:lnTo>
                <a:lnTo>
                  <a:pt x="3052" y="107"/>
                </a:lnTo>
                <a:lnTo>
                  <a:pt x="3052" y="108"/>
                </a:lnTo>
                <a:lnTo>
                  <a:pt x="3052" y="106"/>
                </a:lnTo>
                <a:lnTo>
                  <a:pt x="3053" y="107"/>
                </a:lnTo>
                <a:lnTo>
                  <a:pt x="3053" y="106"/>
                </a:lnTo>
                <a:lnTo>
                  <a:pt x="3053" y="107"/>
                </a:lnTo>
                <a:lnTo>
                  <a:pt x="3054" y="106"/>
                </a:lnTo>
                <a:lnTo>
                  <a:pt x="3054" y="107"/>
                </a:lnTo>
                <a:lnTo>
                  <a:pt x="3054" y="106"/>
                </a:lnTo>
                <a:lnTo>
                  <a:pt x="3055" y="108"/>
                </a:lnTo>
                <a:lnTo>
                  <a:pt x="3055" y="107"/>
                </a:lnTo>
                <a:lnTo>
                  <a:pt x="3056" y="108"/>
                </a:lnTo>
                <a:lnTo>
                  <a:pt x="3056" y="107"/>
                </a:lnTo>
                <a:lnTo>
                  <a:pt x="3056" y="108"/>
                </a:lnTo>
                <a:lnTo>
                  <a:pt x="3057" y="108"/>
                </a:lnTo>
                <a:lnTo>
                  <a:pt x="3057" y="108"/>
                </a:lnTo>
                <a:lnTo>
                  <a:pt x="3057" y="107"/>
                </a:lnTo>
                <a:lnTo>
                  <a:pt x="3058" y="108"/>
                </a:lnTo>
                <a:lnTo>
                  <a:pt x="3058" y="107"/>
                </a:lnTo>
                <a:lnTo>
                  <a:pt x="3058" y="108"/>
                </a:lnTo>
                <a:lnTo>
                  <a:pt x="3059" y="107"/>
                </a:lnTo>
                <a:lnTo>
                  <a:pt x="3059" y="107"/>
                </a:lnTo>
                <a:lnTo>
                  <a:pt x="3061" y="107"/>
                </a:lnTo>
                <a:lnTo>
                  <a:pt x="3061" y="108"/>
                </a:lnTo>
                <a:lnTo>
                  <a:pt x="3061" y="107"/>
                </a:lnTo>
                <a:lnTo>
                  <a:pt x="3062" y="106"/>
                </a:lnTo>
                <a:lnTo>
                  <a:pt x="3062" y="107"/>
                </a:lnTo>
                <a:lnTo>
                  <a:pt x="3062" y="107"/>
                </a:lnTo>
                <a:lnTo>
                  <a:pt x="3063" y="108"/>
                </a:lnTo>
                <a:lnTo>
                  <a:pt x="3063" y="108"/>
                </a:lnTo>
                <a:lnTo>
                  <a:pt x="3064" y="108"/>
                </a:lnTo>
                <a:lnTo>
                  <a:pt x="3064" y="107"/>
                </a:lnTo>
                <a:lnTo>
                  <a:pt x="3064" y="108"/>
                </a:lnTo>
                <a:lnTo>
                  <a:pt x="3065" y="108"/>
                </a:lnTo>
                <a:lnTo>
                  <a:pt x="3065" y="107"/>
                </a:lnTo>
                <a:lnTo>
                  <a:pt x="3065" y="108"/>
                </a:lnTo>
                <a:lnTo>
                  <a:pt x="3066" y="107"/>
                </a:lnTo>
                <a:lnTo>
                  <a:pt x="3066" y="106"/>
                </a:lnTo>
                <a:lnTo>
                  <a:pt x="3066" y="108"/>
                </a:lnTo>
                <a:lnTo>
                  <a:pt x="3067" y="106"/>
                </a:lnTo>
                <a:lnTo>
                  <a:pt x="3067" y="108"/>
                </a:lnTo>
                <a:lnTo>
                  <a:pt x="3068" y="107"/>
                </a:lnTo>
                <a:lnTo>
                  <a:pt x="3068" y="108"/>
                </a:lnTo>
                <a:lnTo>
                  <a:pt x="3068" y="108"/>
                </a:lnTo>
                <a:lnTo>
                  <a:pt x="3070" y="106"/>
                </a:lnTo>
                <a:lnTo>
                  <a:pt x="3070" y="106"/>
                </a:lnTo>
                <a:lnTo>
                  <a:pt x="3070" y="107"/>
                </a:lnTo>
                <a:lnTo>
                  <a:pt x="3071" y="107"/>
                </a:lnTo>
                <a:lnTo>
                  <a:pt x="3071" y="107"/>
                </a:lnTo>
                <a:lnTo>
                  <a:pt x="3071" y="107"/>
                </a:lnTo>
                <a:lnTo>
                  <a:pt x="3072" y="107"/>
                </a:lnTo>
                <a:lnTo>
                  <a:pt x="3072" y="107"/>
                </a:lnTo>
                <a:lnTo>
                  <a:pt x="3073" y="108"/>
                </a:lnTo>
                <a:lnTo>
                  <a:pt x="3073" y="108"/>
                </a:lnTo>
                <a:lnTo>
                  <a:pt x="3073" y="108"/>
                </a:lnTo>
                <a:lnTo>
                  <a:pt x="3074" y="106"/>
                </a:lnTo>
                <a:lnTo>
                  <a:pt x="3074" y="107"/>
                </a:lnTo>
                <a:lnTo>
                  <a:pt x="3074" y="107"/>
                </a:lnTo>
                <a:lnTo>
                  <a:pt x="3075" y="107"/>
                </a:lnTo>
                <a:lnTo>
                  <a:pt x="3075" y="108"/>
                </a:lnTo>
                <a:lnTo>
                  <a:pt x="3075" y="107"/>
                </a:lnTo>
                <a:lnTo>
                  <a:pt x="3076" y="108"/>
                </a:lnTo>
                <a:lnTo>
                  <a:pt x="3076" y="106"/>
                </a:lnTo>
                <a:lnTo>
                  <a:pt x="3077" y="108"/>
                </a:lnTo>
                <a:lnTo>
                  <a:pt x="3077" y="108"/>
                </a:lnTo>
                <a:lnTo>
                  <a:pt x="3077" y="107"/>
                </a:lnTo>
                <a:lnTo>
                  <a:pt x="3079" y="106"/>
                </a:lnTo>
                <a:lnTo>
                  <a:pt x="3079" y="107"/>
                </a:lnTo>
                <a:lnTo>
                  <a:pt x="3079" y="108"/>
                </a:lnTo>
                <a:lnTo>
                  <a:pt x="3080" y="108"/>
                </a:lnTo>
                <a:lnTo>
                  <a:pt x="3080" y="107"/>
                </a:lnTo>
                <a:lnTo>
                  <a:pt x="3080" y="107"/>
                </a:lnTo>
                <a:lnTo>
                  <a:pt x="3081" y="107"/>
                </a:lnTo>
                <a:lnTo>
                  <a:pt x="3081" y="108"/>
                </a:lnTo>
                <a:lnTo>
                  <a:pt x="3082" y="108"/>
                </a:lnTo>
                <a:lnTo>
                  <a:pt x="3082" y="107"/>
                </a:lnTo>
                <a:lnTo>
                  <a:pt x="3082" y="107"/>
                </a:lnTo>
                <a:lnTo>
                  <a:pt x="3083" y="106"/>
                </a:lnTo>
                <a:lnTo>
                  <a:pt x="3083" y="107"/>
                </a:lnTo>
                <a:lnTo>
                  <a:pt x="3083" y="107"/>
                </a:lnTo>
                <a:lnTo>
                  <a:pt x="3084" y="108"/>
                </a:lnTo>
                <a:lnTo>
                  <a:pt x="3084" y="108"/>
                </a:lnTo>
                <a:lnTo>
                  <a:pt x="3084" y="108"/>
                </a:lnTo>
                <a:lnTo>
                  <a:pt x="3085" y="108"/>
                </a:lnTo>
                <a:lnTo>
                  <a:pt x="3085" y="108"/>
                </a:lnTo>
                <a:lnTo>
                  <a:pt x="3086" y="108"/>
                </a:lnTo>
                <a:lnTo>
                  <a:pt x="3086" y="107"/>
                </a:lnTo>
                <a:lnTo>
                  <a:pt x="3086" y="108"/>
                </a:lnTo>
                <a:lnTo>
                  <a:pt x="3088" y="106"/>
                </a:lnTo>
                <a:lnTo>
                  <a:pt x="3088" y="106"/>
                </a:lnTo>
                <a:lnTo>
                  <a:pt x="3088" y="108"/>
                </a:lnTo>
                <a:lnTo>
                  <a:pt x="3089" y="110"/>
                </a:lnTo>
                <a:lnTo>
                  <a:pt x="3089" y="107"/>
                </a:lnTo>
                <a:lnTo>
                  <a:pt x="3089" y="106"/>
                </a:lnTo>
                <a:lnTo>
                  <a:pt x="3090" y="106"/>
                </a:lnTo>
                <a:lnTo>
                  <a:pt x="3090" y="107"/>
                </a:lnTo>
                <a:lnTo>
                  <a:pt x="3091" y="107"/>
                </a:lnTo>
                <a:lnTo>
                  <a:pt x="3091" y="107"/>
                </a:lnTo>
                <a:lnTo>
                  <a:pt x="3091" y="107"/>
                </a:lnTo>
                <a:lnTo>
                  <a:pt x="3092" y="108"/>
                </a:lnTo>
                <a:lnTo>
                  <a:pt x="3092" y="107"/>
                </a:lnTo>
                <a:lnTo>
                  <a:pt x="3092" y="107"/>
                </a:lnTo>
                <a:lnTo>
                  <a:pt x="3093" y="107"/>
                </a:lnTo>
                <a:lnTo>
                  <a:pt x="3093" y="108"/>
                </a:lnTo>
                <a:lnTo>
                  <a:pt x="3093" y="107"/>
                </a:lnTo>
                <a:lnTo>
                  <a:pt x="3094" y="108"/>
                </a:lnTo>
                <a:lnTo>
                  <a:pt x="3094" y="107"/>
                </a:lnTo>
                <a:lnTo>
                  <a:pt x="3095" y="108"/>
                </a:lnTo>
                <a:lnTo>
                  <a:pt x="3095" y="106"/>
                </a:lnTo>
                <a:lnTo>
                  <a:pt x="3095" y="108"/>
                </a:lnTo>
                <a:lnTo>
                  <a:pt x="3097" y="108"/>
                </a:lnTo>
                <a:lnTo>
                  <a:pt x="3097" y="107"/>
                </a:lnTo>
                <a:lnTo>
                  <a:pt x="3097" y="107"/>
                </a:lnTo>
                <a:lnTo>
                  <a:pt x="3098" y="106"/>
                </a:lnTo>
                <a:lnTo>
                  <a:pt x="3098" y="106"/>
                </a:lnTo>
                <a:lnTo>
                  <a:pt x="3098" y="107"/>
                </a:lnTo>
                <a:lnTo>
                  <a:pt x="3099" y="106"/>
                </a:lnTo>
                <a:lnTo>
                  <a:pt x="3099" y="108"/>
                </a:lnTo>
                <a:lnTo>
                  <a:pt x="3100" y="106"/>
                </a:lnTo>
                <a:lnTo>
                  <a:pt x="3100" y="106"/>
                </a:lnTo>
                <a:lnTo>
                  <a:pt x="3100" y="108"/>
                </a:lnTo>
                <a:lnTo>
                  <a:pt x="3101" y="107"/>
                </a:lnTo>
                <a:lnTo>
                  <a:pt x="3101" y="106"/>
                </a:lnTo>
                <a:lnTo>
                  <a:pt x="3101" y="108"/>
                </a:lnTo>
                <a:lnTo>
                  <a:pt x="3102" y="108"/>
                </a:lnTo>
                <a:lnTo>
                  <a:pt x="3102" y="110"/>
                </a:lnTo>
                <a:lnTo>
                  <a:pt x="3102" y="109"/>
                </a:lnTo>
                <a:lnTo>
                  <a:pt x="3103" y="107"/>
                </a:lnTo>
                <a:lnTo>
                  <a:pt x="3103" y="107"/>
                </a:lnTo>
                <a:lnTo>
                  <a:pt x="3104" y="106"/>
                </a:lnTo>
                <a:lnTo>
                  <a:pt x="3104" y="108"/>
                </a:lnTo>
                <a:lnTo>
                  <a:pt x="3104" y="108"/>
                </a:lnTo>
                <a:lnTo>
                  <a:pt x="3106" y="106"/>
                </a:lnTo>
                <a:lnTo>
                  <a:pt x="3106" y="106"/>
                </a:lnTo>
                <a:lnTo>
                  <a:pt x="3106" y="107"/>
                </a:lnTo>
                <a:lnTo>
                  <a:pt x="3107" y="108"/>
                </a:lnTo>
                <a:lnTo>
                  <a:pt x="3107" y="108"/>
                </a:lnTo>
                <a:lnTo>
                  <a:pt x="3108" y="106"/>
                </a:lnTo>
                <a:lnTo>
                  <a:pt x="3108" y="107"/>
                </a:lnTo>
                <a:lnTo>
                  <a:pt x="3108" y="107"/>
                </a:lnTo>
                <a:lnTo>
                  <a:pt x="3109" y="107"/>
                </a:lnTo>
                <a:lnTo>
                  <a:pt x="3109" y="107"/>
                </a:lnTo>
                <a:lnTo>
                  <a:pt x="3109" y="106"/>
                </a:lnTo>
                <a:lnTo>
                  <a:pt x="3110" y="107"/>
                </a:lnTo>
                <a:lnTo>
                  <a:pt x="3110" y="106"/>
                </a:lnTo>
                <a:lnTo>
                  <a:pt x="3110" y="107"/>
                </a:lnTo>
                <a:lnTo>
                  <a:pt x="3111" y="106"/>
                </a:lnTo>
                <a:lnTo>
                  <a:pt x="3111" y="107"/>
                </a:lnTo>
                <a:lnTo>
                  <a:pt x="3112" y="108"/>
                </a:lnTo>
                <a:lnTo>
                  <a:pt x="3112" y="108"/>
                </a:lnTo>
                <a:lnTo>
                  <a:pt x="3112" y="108"/>
                </a:lnTo>
                <a:lnTo>
                  <a:pt x="3113" y="108"/>
                </a:lnTo>
                <a:lnTo>
                  <a:pt x="3113" y="106"/>
                </a:lnTo>
                <a:lnTo>
                  <a:pt x="3113" y="107"/>
                </a:lnTo>
                <a:lnTo>
                  <a:pt x="3115" y="107"/>
                </a:lnTo>
                <a:lnTo>
                  <a:pt x="3115" y="107"/>
                </a:lnTo>
                <a:lnTo>
                  <a:pt x="3115" y="107"/>
                </a:lnTo>
                <a:lnTo>
                  <a:pt x="3116" y="107"/>
                </a:lnTo>
                <a:lnTo>
                  <a:pt x="3116" y="107"/>
                </a:lnTo>
                <a:lnTo>
                  <a:pt x="3117" y="108"/>
                </a:lnTo>
                <a:lnTo>
                  <a:pt x="3117" y="107"/>
                </a:lnTo>
                <a:lnTo>
                  <a:pt x="3117" y="106"/>
                </a:lnTo>
                <a:lnTo>
                  <a:pt x="3118" y="107"/>
                </a:lnTo>
                <a:lnTo>
                  <a:pt x="3118" y="107"/>
                </a:lnTo>
                <a:lnTo>
                  <a:pt x="3118" y="108"/>
                </a:lnTo>
                <a:lnTo>
                  <a:pt x="3119" y="107"/>
                </a:lnTo>
                <a:lnTo>
                  <a:pt x="3119" y="108"/>
                </a:lnTo>
                <a:lnTo>
                  <a:pt x="3119" y="108"/>
                </a:lnTo>
                <a:lnTo>
                  <a:pt x="3120" y="107"/>
                </a:lnTo>
                <a:lnTo>
                  <a:pt x="3120" y="108"/>
                </a:lnTo>
                <a:lnTo>
                  <a:pt x="3121" y="108"/>
                </a:lnTo>
                <a:lnTo>
                  <a:pt x="3121" y="108"/>
                </a:lnTo>
                <a:lnTo>
                  <a:pt x="3121" y="107"/>
                </a:lnTo>
                <a:lnTo>
                  <a:pt x="3122" y="108"/>
                </a:lnTo>
                <a:lnTo>
                  <a:pt x="3122" y="107"/>
                </a:lnTo>
                <a:lnTo>
                  <a:pt x="3122" y="107"/>
                </a:lnTo>
                <a:lnTo>
                  <a:pt x="3124" y="108"/>
                </a:lnTo>
                <a:lnTo>
                  <a:pt x="3124" y="107"/>
                </a:lnTo>
                <a:lnTo>
                  <a:pt x="3124" y="108"/>
                </a:lnTo>
                <a:lnTo>
                  <a:pt x="3125" y="108"/>
                </a:lnTo>
                <a:lnTo>
                  <a:pt x="3125" y="107"/>
                </a:lnTo>
                <a:lnTo>
                  <a:pt x="3126" y="108"/>
                </a:lnTo>
                <a:lnTo>
                  <a:pt x="3126" y="108"/>
                </a:lnTo>
                <a:lnTo>
                  <a:pt x="3126" y="106"/>
                </a:lnTo>
                <a:lnTo>
                  <a:pt x="3127" y="107"/>
                </a:lnTo>
                <a:lnTo>
                  <a:pt x="3127" y="108"/>
                </a:lnTo>
                <a:lnTo>
                  <a:pt x="3127" y="106"/>
                </a:lnTo>
                <a:lnTo>
                  <a:pt x="3128" y="106"/>
                </a:lnTo>
                <a:lnTo>
                  <a:pt x="3128" y="108"/>
                </a:lnTo>
                <a:lnTo>
                  <a:pt x="3128" y="109"/>
                </a:lnTo>
                <a:lnTo>
                  <a:pt x="3129" y="107"/>
                </a:lnTo>
                <a:lnTo>
                  <a:pt x="3129" y="106"/>
                </a:lnTo>
                <a:lnTo>
                  <a:pt x="3130" y="108"/>
                </a:lnTo>
                <a:lnTo>
                  <a:pt x="3130" y="108"/>
                </a:lnTo>
                <a:lnTo>
                  <a:pt x="3130" y="108"/>
                </a:lnTo>
                <a:lnTo>
                  <a:pt x="3131" y="107"/>
                </a:lnTo>
                <a:lnTo>
                  <a:pt x="3131" y="108"/>
                </a:lnTo>
                <a:lnTo>
                  <a:pt x="3131" y="107"/>
                </a:lnTo>
                <a:lnTo>
                  <a:pt x="3133" y="108"/>
                </a:lnTo>
                <a:lnTo>
                  <a:pt x="3133" y="108"/>
                </a:lnTo>
                <a:lnTo>
                  <a:pt x="3133" y="108"/>
                </a:lnTo>
                <a:lnTo>
                  <a:pt x="3134" y="108"/>
                </a:lnTo>
                <a:lnTo>
                  <a:pt x="3134" y="107"/>
                </a:lnTo>
                <a:lnTo>
                  <a:pt x="3135" y="108"/>
                </a:lnTo>
                <a:lnTo>
                  <a:pt x="3135" y="107"/>
                </a:lnTo>
                <a:lnTo>
                  <a:pt x="3135" y="108"/>
                </a:lnTo>
                <a:lnTo>
                  <a:pt x="3136" y="107"/>
                </a:lnTo>
                <a:lnTo>
                  <a:pt x="3136" y="108"/>
                </a:lnTo>
                <a:lnTo>
                  <a:pt x="3136" y="107"/>
                </a:lnTo>
                <a:lnTo>
                  <a:pt x="3137" y="108"/>
                </a:lnTo>
                <a:lnTo>
                  <a:pt x="3137" y="108"/>
                </a:lnTo>
                <a:lnTo>
                  <a:pt x="3137" y="108"/>
                </a:lnTo>
                <a:lnTo>
                  <a:pt x="3138" y="109"/>
                </a:lnTo>
                <a:lnTo>
                  <a:pt x="3138" y="108"/>
                </a:lnTo>
                <a:lnTo>
                  <a:pt x="3139" y="108"/>
                </a:lnTo>
                <a:lnTo>
                  <a:pt x="3139" y="108"/>
                </a:lnTo>
                <a:lnTo>
                  <a:pt x="3139" y="108"/>
                </a:lnTo>
                <a:lnTo>
                  <a:pt x="3140" y="108"/>
                </a:lnTo>
                <a:lnTo>
                  <a:pt x="3140" y="108"/>
                </a:lnTo>
                <a:lnTo>
                  <a:pt x="3140" y="107"/>
                </a:lnTo>
                <a:lnTo>
                  <a:pt x="3142" y="108"/>
                </a:lnTo>
                <a:lnTo>
                  <a:pt x="3142" y="107"/>
                </a:lnTo>
                <a:lnTo>
                  <a:pt x="3142" y="107"/>
                </a:lnTo>
                <a:lnTo>
                  <a:pt x="3143" y="108"/>
                </a:lnTo>
                <a:lnTo>
                  <a:pt x="3143" y="108"/>
                </a:lnTo>
                <a:lnTo>
                  <a:pt x="3144" y="107"/>
                </a:lnTo>
                <a:lnTo>
                  <a:pt x="3144" y="108"/>
                </a:lnTo>
                <a:lnTo>
                  <a:pt x="3144" y="108"/>
                </a:lnTo>
                <a:lnTo>
                  <a:pt x="3145" y="108"/>
                </a:lnTo>
                <a:lnTo>
                  <a:pt x="3145" y="106"/>
                </a:lnTo>
                <a:lnTo>
                  <a:pt x="3145" y="106"/>
                </a:lnTo>
                <a:lnTo>
                  <a:pt x="3146" y="108"/>
                </a:lnTo>
                <a:lnTo>
                  <a:pt x="3146" y="107"/>
                </a:lnTo>
                <a:lnTo>
                  <a:pt x="3146" y="107"/>
                </a:lnTo>
                <a:lnTo>
                  <a:pt x="3147" y="108"/>
                </a:lnTo>
                <a:lnTo>
                  <a:pt x="3147" y="108"/>
                </a:lnTo>
                <a:lnTo>
                  <a:pt x="3148" y="106"/>
                </a:lnTo>
                <a:lnTo>
                  <a:pt x="3148" y="107"/>
                </a:lnTo>
                <a:lnTo>
                  <a:pt x="3148" y="106"/>
                </a:lnTo>
                <a:lnTo>
                  <a:pt x="3149" y="107"/>
                </a:lnTo>
                <a:lnTo>
                  <a:pt x="3149" y="108"/>
                </a:lnTo>
                <a:lnTo>
                  <a:pt x="3149" y="107"/>
                </a:lnTo>
                <a:lnTo>
                  <a:pt x="3151" y="108"/>
                </a:lnTo>
                <a:lnTo>
                  <a:pt x="3151" y="107"/>
                </a:lnTo>
                <a:lnTo>
                  <a:pt x="3152" y="108"/>
                </a:lnTo>
                <a:lnTo>
                  <a:pt x="3152" y="108"/>
                </a:lnTo>
                <a:lnTo>
                  <a:pt x="3152" y="108"/>
                </a:lnTo>
                <a:lnTo>
                  <a:pt x="3153" y="108"/>
                </a:lnTo>
                <a:lnTo>
                  <a:pt x="3153" y="108"/>
                </a:lnTo>
                <a:lnTo>
                  <a:pt x="3153" y="109"/>
                </a:lnTo>
                <a:lnTo>
                  <a:pt x="3154" y="108"/>
                </a:lnTo>
                <a:lnTo>
                  <a:pt x="3154" y="107"/>
                </a:lnTo>
                <a:lnTo>
                  <a:pt x="3154" y="106"/>
                </a:lnTo>
                <a:lnTo>
                  <a:pt x="3155" y="108"/>
                </a:lnTo>
                <a:lnTo>
                  <a:pt x="3155" y="106"/>
                </a:lnTo>
                <a:lnTo>
                  <a:pt x="3156" y="108"/>
                </a:lnTo>
                <a:lnTo>
                  <a:pt x="3156" y="108"/>
                </a:lnTo>
                <a:lnTo>
                  <a:pt x="3156" y="108"/>
                </a:lnTo>
                <a:lnTo>
                  <a:pt x="3157" y="107"/>
                </a:lnTo>
                <a:lnTo>
                  <a:pt x="3157" y="108"/>
                </a:lnTo>
                <a:lnTo>
                  <a:pt x="3157" y="108"/>
                </a:lnTo>
                <a:lnTo>
                  <a:pt x="3158" y="108"/>
                </a:lnTo>
                <a:lnTo>
                  <a:pt x="3158" y="107"/>
                </a:lnTo>
                <a:lnTo>
                  <a:pt x="3158" y="107"/>
                </a:lnTo>
                <a:lnTo>
                  <a:pt x="3160" y="108"/>
                </a:lnTo>
                <a:lnTo>
                  <a:pt x="3160" y="106"/>
                </a:lnTo>
                <a:lnTo>
                  <a:pt x="3161" y="106"/>
                </a:lnTo>
                <a:lnTo>
                  <a:pt x="3161" y="109"/>
                </a:lnTo>
                <a:lnTo>
                  <a:pt x="3161" y="108"/>
                </a:lnTo>
                <a:lnTo>
                  <a:pt x="3162" y="107"/>
                </a:lnTo>
                <a:lnTo>
                  <a:pt x="3162" y="108"/>
                </a:lnTo>
                <a:lnTo>
                  <a:pt x="3162" y="107"/>
                </a:lnTo>
                <a:lnTo>
                  <a:pt x="3163" y="108"/>
                </a:lnTo>
                <a:lnTo>
                  <a:pt x="3163" y="107"/>
                </a:lnTo>
                <a:lnTo>
                  <a:pt x="3163" y="108"/>
                </a:lnTo>
                <a:lnTo>
                  <a:pt x="3164" y="107"/>
                </a:lnTo>
                <a:lnTo>
                  <a:pt x="3164" y="108"/>
                </a:lnTo>
                <a:lnTo>
                  <a:pt x="3165" y="108"/>
                </a:lnTo>
                <a:lnTo>
                  <a:pt x="3165" y="107"/>
                </a:lnTo>
                <a:lnTo>
                  <a:pt x="3165" y="108"/>
                </a:lnTo>
                <a:lnTo>
                  <a:pt x="3166" y="106"/>
                </a:lnTo>
                <a:lnTo>
                  <a:pt x="3166" y="107"/>
                </a:lnTo>
                <a:lnTo>
                  <a:pt x="3166" y="108"/>
                </a:lnTo>
                <a:lnTo>
                  <a:pt x="3167" y="107"/>
                </a:lnTo>
                <a:lnTo>
                  <a:pt x="3167" y="108"/>
                </a:lnTo>
                <a:lnTo>
                  <a:pt x="3167" y="106"/>
                </a:lnTo>
                <a:lnTo>
                  <a:pt x="3169" y="108"/>
                </a:lnTo>
                <a:lnTo>
                  <a:pt x="3169" y="108"/>
                </a:lnTo>
                <a:lnTo>
                  <a:pt x="3170" y="106"/>
                </a:lnTo>
                <a:lnTo>
                  <a:pt x="3170" y="108"/>
                </a:lnTo>
                <a:lnTo>
                  <a:pt x="3170" y="108"/>
                </a:lnTo>
                <a:lnTo>
                  <a:pt x="3171" y="108"/>
                </a:lnTo>
                <a:lnTo>
                  <a:pt x="3171" y="106"/>
                </a:lnTo>
                <a:lnTo>
                  <a:pt x="3171" y="107"/>
                </a:lnTo>
                <a:lnTo>
                  <a:pt x="3172" y="107"/>
                </a:lnTo>
                <a:lnTo>
                  <a:pt x="3172" y="108"/>
                </a:lnTo>
                <a:lnTo>
                  <a:pt x="3172" y="108"/>
                </a:lnTo>
                <a:lnTo>
                  <a:pt x="3173" y="108"/>
                </a:lnTo>
                <a:lnTo>
                  <a:pt x="3173" y="108"/>
                </a:lnTo>
                <a:lnTo>
                  <a:pt x="3174" y="107"/>
                </a:lnTo>
                <a:lnTo>
                  <a:pt x="3174" y="108"/>
                </a:lnTo>
                <a:lnTo>
                  <a:pt x="3174" y="108"/>
                </a:lnTo>
                <a:lnTo>
                  <a:pt x="3175" y="107"/>
                </a:lnTo>
                <a:lnTo>
                  <a:pt x="3175" y="107"/>
                </a:lnTo>
                <a:lnTo>
                  <a:pt x="3175" y="107"/>
                </a:lnTo>
                <a:lnTo>
                  <a:pt x="3176" y="107"/>
                </a:lnTo>
                <a:lnTo>
                  <a:pt x="3176" y="108"/>
                </a:lnTo>
                <a:lnTo>
                  <a:pt x="3176" y="107"/>
                </a:lnTo>
                <a:lnTo>
                  <a:pt x="3178" y="108"/>
                </a:lnTo>
                <a:lnTo>
                  <a:pt x="3178" y="108"/>
                </a:lnTo>
                <a:lnTo>
                  <a:pt x="3179" y="109"/>
                </a:lnTo>
                <a:lnTo>
                  <a:pt x="3179" y="107"/>
                </a:lnTo>
                <a:lnTo>
                  <a:pt x="3179" y="107"/>
                </a:lnTo>
                <a:lnTo>
                  <a:pt x="3180" y="108"/>
                </a:lnTo>
                <a:lnTo>
                  <a:pt x="3180" y="107"/>
                </a:lnTo>
                <a:lnTo>
                  <a:pt x="3180" y="107"/>
                </a:lnTo>
                <a:lnTo>
                  <a:pt x="3181" y="106"/>
                </a:lnTo>
                <a:lnTo>
                  <a:pt x="3181" y="108"/>
                </a:lnTo>
                <a:lnTo>
                  <a:pt x="3181" y="106"/>
                </a:lnTo>
                <a:lnTo>
                  <a:pt x="3182" y="107"/>
                </a:lnTo>
                <a:lnTo>
                  <a:pt x="3182" y="107"/>
                </a:lnTo>
                <a:lnTo>
                  <a:pt x="3183" y="108"/>
                </a:lnTo>
                <a:lnTo>
                  <a:pt x="3183" y="106"/>
                </a:lnTo>
                <a:lnTo>
                  <a:pt x="3183" y="107"/>
                </a:lnTo>
                <a:lnTo>
                  <a:pt x="3184" y="107"/>
                </a:lnTo>
                <a:lnTo>
                  <a:pt x="3184" y="108"/>
                </a:lnTo>
                <a:lnTo>
                  <a:pt x="3184" y="107"/>
                </a:lnTo>
                <a:lnTo>
                  <a:pt x="3185" y="108"/>
                </a:lnTo>
                <a:lnTo>
                  <a:pt x="3185" y="107"/>
                </a:lnTo>
                <a:lnTo>
                  <a:pt x="3185" y="108"/>
                </a:lnTo>
                <a:lnTo>
                  <a:pt x="3186" y="107"/>
                </a:lnTo>
                <a:lnTo>
                  <a:pt x="3186" y="107"/>
                </a:lnTo>
                <a:lnTo>
                  <a:pt x="3188" y="107"/>
                </a:lnTo>
                <a:lnTo>
                  <a:pt x="3188" y="106"/>
                </a:lnTo>
                <a:lnTo>
                  <a:pt x="3188" y="108"/>
                </a:lnTo>
                <a:lnTo>
                  <a:pt x="3189" y="106"/>
                </a:lnTo>
                <a:lnTo>
                  <a:pt x="3189" y="108"/>
                </a:lnTo>
                <a:lnTo>
                  <a:pt x="3189" y="106"/>
                </a:lnTo>
                <a:lnTo>
                  <a:pt x="3190" y="107"/>
                </a:lnTo>
                <a:lnTo>
                  <a:pt x="3190" y="107"/>
                </a:lnTo>
                <a:lnTo>
                  <a:pt x="3190" y="108"/>
                </a:lnTo>
                <a:lnTo>
                  <a:pt x="3191" y="106"/>
                </a:lnTo>
                <a:lnTo>
                  <a:pt x="3191" y="108"/>
                </a:lnTo>
                <a:lnTo>
                  <a:pt x="3192" y="107"/>
                </a:lnTo>
                <a:lnTo>
                  <a:pt x="3192" y="108"/>
                </a:lnTo>
                <a:lnTo>
                  <a:pt x="3192" y="108"/>
                </a:lnTo>
                <a:lnTo>
                  <a:pt x="3193" y="107"/>
                </a:lnTo>
                <a:lnTo>
                  <a:pt x="3193" y="106"/>
                </a:lnTo>
                <a:lnTo>
                  <a:pt x="3193" y="107"/>
                </a:lnTo>
                <a:lnTo>
                  <a:pt x="3194" y="108"/>
                </a:lnTo>
                <a:lnTo>
                  <a:pt x="3194" y="108"/>
                </a:lnTo>
                <a:lnTo>
                  <a:pt x="3195" y="108"/>
                </a:lnTo>
                <a:lnTo>
                  <a:pt x="3195" y="110"/>
                </a:lnTo>
                <a:lnTo>
                  <a:pt x="3195" y="108"/>
                </a:lnTo>
                <a:lnTo>
                  <a:pt x="3197" y="106"/>
                </a:lnTo>
                <a:lnTo>
                  <a:pt x="3197" y="107"/>
                </a:lnTo>
                <a:lnTo>
                  <a:pt x="3197" y="108"/>
                </a:lnTo>
                <a:lnTo>
                  <a:pt x="3198" y="108"/>
                </a:lnTo>
                <a:lnTo>
                  <a:pt x="3198" y="107"/>
                </a:lnTo>
                <a:lnTo>
                  <a:pt x="3198" y="108"/>
                </a:lnTo>
                <a:lnTo>
                  <a:pt x="3199" y="107"/>
                </a:lnTo>
                <a:lnTo>
                  <a:pt x="3199" y="108"/>
                </a:lnTo>
                <a:lnTo>
                  <a:pt x="3200" y="107"/>
                </a:lnTo>
                <a:lnTo>
                  <a:pt x="3200" y="107"/>
                </a:lnTo>
                <a:lnTo>
                  <a:pt x="3200" y="107"/>
                </a:lnTo>
                <a:lnTo>
                  <a:pt x="3201" y="109"/>
                </a:lnTo>
                <a:lnTo>
                  <a:pt x="3201" y="109"/>
                </a:lnTo>
                <a:lnTo>
                  <a:pt x="3201" y="107"/>
                </a:lnTo>
                <a:lnTo>
                  <a:pt x="3202" y="107"/>
                </a:lnTo>
                <a:lnTo>
                  <a:pt x="3202" y="106"/>
                </a:lnTo>
                <a:lnTo>
                  <a:pt x="3202" y="107"/>
                </a:lnTo>
                <a:lnTo>
                  <a:pt x="3203" y="108"/>
                </a:lnTo>
                <a:lnTo>
                  <a:pt x="3203" y="108"/>
                </a:lnTo>
                <a:lnTo>
                  <a:pt x="3204" y="108"/>
                </a:lnTo>
                <a:lnTo>
                  <a:pt x="3204" y="106"/>
                </a:lnTo>
                <a:lnTo>
                  <a:pt x="3204" y="108"/>
                </a:lnTo>
                <a:lnTo>
                  <a:pt x="3206" y="108"/>
                </a:lnTo>
                <a:lnTo>
                  <a:pt x="3206" y="108"/>
                </a:lnTo>
                <a:lnTo>
                  <a:pt x="3206" y="108"/>
                </a:lnTo>
                <a:lnTo>
                  <a:pt x="3207" y="107"/>
                </a:lnTo>
                <a:lnTo>
                  <a:pt x="3207" y="107"/>
                </a:lnTo>
                <a:lnTo>
                  <a:pt x="3207" y="108"/>
                </a:lnTo>
                <a:lnTo>
                  <a:pt x="3208" y="107"/>
                </a:lnTo>
                <a:lnTo>
                  <a:pt x="3208" y="106"/>
                </a:lnTo>
                <a:lnTo>
                  <a:pt x="3209" y="108"/>
                </a:lnTo>
                <a:lnTo>
                  <a:pt x="3209" y="108"/>
                </a:lnTo>
                <a:lnTo>
                  <a:pt x="3209" y="106"/>
                </a:lnTo>
                <a:lnTo>
                  <a:pt x="3210" y="107"/>
                </a:lnTo>
                <a:lnTo>
                  <a:pt x="3210" y="107"/>
                </a:lnTo>
                <a:lnTo>
                  <a:pt x="3210" y="108"/>
                </a:lnTo>
                <a:lnTo>
                  <a:pt x="3211" y="108"/>
                </a:lnTo>
                <a:lnTo>
                  <a:pt x="3211" y="108"/>
                </a:lnTo>
                <a:lnTo>
                  <a:pt x="3211" y="108"/>
                </a:lnTo>
                <a:lnTo>
                  <a:pt x="3212" y="108"/>
                </a:lnTo>
                <a:lnTo>
                  <a:pt x="3212" y="108"/>
                </a:lnTo>
                <a:lnTo>
                  <a:pt x="3213" y="108"/>
                </a:lnTo>
                <a:lnTo>
                  <a:pt x="3213" y="108"/>
                </a:lnTo>
                <a:lnTo>
                  <a:pt x="3213" y="108"/>
                </a:lnTo>
                <a:lnTo>
                  <a:pt x="3215" y="106"/>
                </a:lnTo>
                <a:lnTo>
                  <a:pt x="3215" y="107"/>
                </a:lnTo>
                <a:lnTo>
                  <a:pt x="3215" y="107"/>
                </a:lnTo>
                <a:lnTo>
                  <a:pt x="3216" y="107"/>
                </a:lnTo>
                <a:lnTo>
                  <a:pt x="3216" y="108"/>
                </a:lnTo>
                <a:lnTo>
                  <a:pt x="3216" y="108"/>
                </a:lnTo>
                <a:lnTo>
                  <a:pt x="3217" y="108"/>
                </a:lnTo>
                <a:lnTo>
                  <a:pt x="3217" y="107"/>
                </a:lnTo>
                <a:lnTo>
                  <a:pt x="3218" y="108"/>
                </a:lnTo>
                <a:lnTo>
                  <a:pt x="3218" y="107"/>
                </a:lnTo>
                <a:lnTo>
                  <a:pt x="3218" y="108"/>
                </a:lnTo>
                <a:lnTo>
                  <a:pt x="3219" y="106"/>
                </a:lnTo>
                <a:lnTo>
                  <a:pt x="3219" y="108"/>
                </a:lnTo>
                <a:lnTo>
                  <a:pt x="3219" y="107"/>
                </a:lnTo>
                <a:lnTo>
                  <a:pt x="3220" y="108"/>
                </a:lnTo>
                <a:lnTo>
                  <a:pt x="3220" y="108"/>
                </a:lnTo>
                <a:lnTo>
                  <a:pt x="3220" y="108"/>
                </a:lnTo>
                <a:lnTo>
                  <a:pt x="3221" y="108"/>
                </a:lnTo>
                <a:lnTo>
                  <a:pt x="3221" y="107"/>
                </a:lnTo>
                <a:lnTo>
                  <a:pt x="3222" y="108"/>
                </a:lnTo>
                <a:lnTo>
                  <a:pt x="3222" y="106"/>
                </a:lnTo>
                <a:lnTo>
                  <a:pt x="3222" y="107"/>
                </a:lnTo>
                <a:lnTo>
                  <a:pt x="3224" y="108"/>
                </a:lnTo>
                <a:lnTo>
                  <a:pt x="3224" y="108"/>
                </a:lnTo>
                <a:lnTo>
                  <a:pt x="3224" y="106"/>
                </a:lnTo>
                <a:lnTo>
                  <a:pt x="3225" y="107"/>
                </a:lnTo>
                <a:lnTo>
                  <a:pt x="3225" y="106"/>
                </a:lnTo>
                <a:lnTo>
                  <a:pt x="3225" y="106"/>
                </a:lnTo>
                <a:lnTo>
                  <a:pt x="3226" y="106"/>
                </a:lnTo>
                <a:lnTo>
                  <a:pt x="3226" y="108"/>
                </a:lnTo>
                <a:lnTo>
                  <a:pt x="3227" y="107"/>
                </a:lnTo>
                <a:lnTo>
                  <a:pt x="3227" y="107"/>
                </a:lnTo>
                <a:lnTo>
                  <a:pt x="3227" y="107"/>
                </a:lnTo>
                <a:lnTo>
                  <a:pt x="3228" y="107"/>
                </a:lnTo>
                <a:lnTo>
                  <a:pt x="3228" y="108"/>
                </a:lnTo>
                <a:lnTo>
                  <a:pt x="3228" y="107"/>
                </a:lnTo>
                <a:lnTo>
                  <a:pt x="3229" y="108"/>
                </a:lnTo>
                <a:lnTo>
                  <a:pt x="3229" y="108"/>
                </a:lnTo>
                <a:lnTo>
                  <a:pt x="3229" y="106"/>
                </a:lnTo>
                <a:lnTo>
                  <a:pt x="3230" y="107"/>
                </a:lnTo>
                <a:lnTo>
                  <a:pt x="3230" y="108"/>
                </a:lnTo>
                <a:lnTo>
                  <a:pt x="3231" y="106"/>
                </a:lnTo>
                <a:lnTo>
                  <a:pt x="3231" y="107"/>
                </a:lnTo>
                <a:lnTo>
                  <a:pt x="3231" y="107"/>
                </a:lnTo>
                <a:lnTo>
                  <a:pt x="3233" y="108"/>
                </a:lnTo>
                <a:lnTo>
                  <a:pt x="3233" y="106"/>
                </a:lnTo>
                <a:lnTo>
                  <a:pt x="3233" y="107"/>
                </a:lnTo>
                <a:lnTo>
                  <a:pt x="3234" y="108"/>
                </a:lnTo>
                <a:lnTo>
                  <a:pt x="3234" y="108"/>
                </a:lnTo>
                <a:lnTo>
                  <a:pt x="3234" y="108"/>
                </a:lnTo>
                <a:lnTo>
                  <a:pt x="3235" y="106"/>
                </a:lnTo>
                <a:lnTo>
                  <a:pt x="3235" y="106"/>
                </a:lnTo>
                <a:lnTo>
                  <a:pt x="3236" y="107"/>
                </a:lnTo>
                <a:lnTo>
                  <a:pt x="3236" y="107"/>
                </a:lnTo>
                <a:lnTo>
                  <a:pt x="3236" y="108"/>
                </a:lnTo>
                <a:lnTo>
                  <a:pt x="3237" y="108"/>
                </a:lnTo>
                <a:lnTo>
                  <a:pt x="3237" y="106"/>
                </a:lnTo>
                <a:lnTo>
                  <a:pt x="3237" y="108"/>
                </a:lnTo>
                <a:lnTo>
                  <a:pt x="3238" y="108"/>
                </a:lnTo>
                <a:lnTo>
                  <a:pt x="3238" y="107"/>
                </a:lnTo>
                <a:lnTo>
                  <a:pt x="3239" y="107"/>
                </a:lnTo>
                <a:lnTo>
                  <a:pt x="3239" y="107"/>
                </a:lnTo>
                <a:lnTo>
                  <a:pt x="3239" y="106"/>
                </a:lnTo>
                <a:lnTo>
                  <a:pt x="3240" y="107"/>
                </a:lnTo>
                <a:lnTo>
                  <a:pt x="3240" y="107"/>
                </a:lnTo>
                <a:lnTo>
                  <a:pt x="3240" y="107"/>
                </a:lnTo>
                <a:lnTo>
                  <a:pt x="3242" y="106"/>
                </a:lnTo>
                <a:lnTo>
                  <a:pt x="3242" y="108"/>
                </a:lnTo>
                <a:lnTo>
                  <a:pt x="3242" y="107"/>
                </a:lnTo>
                <a:lnTo>
                  <a:pt x="3243" y="109"/>
                </a:lnTo>
                <a:lnTo>
                  <a:pt x="3243" y="107"/>
                </a:lnTo>
                <a:lnTo>
                  <a:pt x="3244" y="108"/>
                </a:lnTo>
                <a:lnTo>
                  <a:pt x="3244" y="107"/>
                </a:lnTo>
                <a:lnTo>
                  <a:pt x="3244" y="108"/>
                </a:lnTo>
                <a:lnTo>
                  <a:pt x="3245" y="108"/>
                </a:lnTo>
                <a:lnTo>
                  <a:pt x="3245" y="107"/>
                </a:lnTo>
                <a:lnTo>
                  <a:pt x="3245" y="106"/>
                </a:lnTo>
                <a:lnTo>
                  <a:pt x="3246" y="107"/>
                </a:lnTo>
                <a:lnTo>
                  <a:pt x="3246" y="108"/>
                </a:lnTo>
                <a:lnTo>
                  <a:pt x="3246" y="107"/>
                </a:lnTo>
                <a:lnTo>
                  <a:pt x="3247" y="107"/>
                </a:lnTo>
                <a:lnTo>
                  <a:pt x="3247" y="107"/>
                </a:lnTo>
                <a:lnTo>
                  <a:pt x="3248" y="107"/>
                </a:lnTo>
                <a:lnTo>
                  <a:pt x="3248" y="106"/>
                </a:lnTo>
                <a:lnTo>
                  <a:pt x="3248" y="106"/>
                </a:lnTo>
                <a:lnTo>
                  <a:pt x="3249" y="108"/>
                </a:lnTo>
                <a:lnTo>
                  <a:pt x="3249" y="108"/>
                </a:lnTo>
                <a:lnTo>
                  <a:pt x="3249" y="109"/>
                </a:lnTo>
                <a:lnTo>
                  <a:pt x="3251" y="107"/>
                </a:lnTo>
                <a:lnTo>
                  <a:pt x="3251" y="107"/>
                </a:lnTo>
                <a:lnTo>
                  <a:pt x="3251" y="107"/>
                </a:lnTo>
                <a:lnTo>
                  <a:pt x="3252" y="106"/>
                </a:lnTo>
                <a:lnTo>
                  <a:pt x="3252" y="108"/>
                </a:lnTo>
                <a:lnTo>
                  <a:pt x="3253" y="108"/>
                </a:lnTo>
                <a:lnTo>
                  <a:pt x="3253" y="107"/>
                </a:lnTo>
                <a:lnTo>
                  <a:pt x="3253" y="107"/>
                </a:lnTo>
                <a:lnTo>
                  <a:pt x="3254" y="107"/>
                </a:lnTo>
                <a:lnTo>
                  <a:pt x="3254" y="107"/>
                </a:lnTo>
                <a:lnTo>
                  <a:pt x="3254" y="107"/>
                </a:lnTo>
                <a:lnTo>
                  <a:pt x="3255" y="107"/>
                </a:lnTo>
                <a:lnTo>
                  <a:pt x="3255" y="107"/>
                </a:lnTo>
                <a:lnTo>
                  <a:pt x="3255" y="108"/>
                </a:lnTo>
                <a:lnTo>
                  <a:pt x="3256" y="108"/>
                </a:lnTo>
                <a:lnTo>
                  <a:pt x="3256" y="107"/>
                </a:lnTo>
                <a:lnTo>
                  <a:pt x="3257" y="108"/>
                </a:lnTo>
                <a:lnTo>
                  <a:pt x="3257" y="106"/>
                </a:lnTo>
                <a:lnTo>
                  <a:pt x="3257" y="108"/>
                </a:lnTo>
                <a:lnTo>
                  <a:pt x="3258" y="108"/>
                </a:lnTo>
                <a:lnTo>
                  <a:pt x="3258" y="107"/>
                </a:lnTo>
                <a:lnTo>
                  <a:pt x="3258" y="106"/>
                </a:lnTo>
                <a:lnTo>
                  <a:pt x="3260" y="109"/>
                </a:lnTo>
                <a:lnTo>
                  <a:pt x="3260" y="107"/>
                </a:lnTo>
                <a:lnTo>
                  <a:pt x="3260" y="108"/>
                </a:lnTo>
                <a:lnTo>
                  <a:pt x="3261" y="106"/>
                </a:lnTo>
                <a:lnTo>
                  <a:pt x="3261" y="106"/>
                </a:lnTo>
                <a:lnTo>
                  <a:pt x="3262" y="107"/>
                </a:lnTo>
                <a:lnTo>
                  <a:pt x="3262" y="107"/>
                </a:lnTo>
                <a:lnTo>
                  <a:pt x="3262" y="107"/>
                </a:lnTo>
                <a:lnTo>
                  <a:pt x="3263" y="108"/>
                </a:lnTo>
                <a:lnTo>
                  <a:pt x="3263" y="107"/>
                </a:lnTo>
                <a:lnTo>
                  <a:pt x="3263" y="107"/>
                </a:lnTo>
                <a:lnTo>
                  <a:pt x="3264" y="108"/>
                </a:lnTo>
                <a:lnTo>
                  <a:pt x="3264" y="107"/>
                </a:lnTo>
                <a:lnTo>
                  <a:pt x="3264" y="108"/>
                </a:lnTo>
                <a:lnTo>
                  <a:pt x="3265" y="106"/>
                </a:lnTo>
                <a:lnTo>
                  <a:pt x="3265" y="106"/>
                </a:lnTo>
                <a:lnTo>
                  <a:pt x="3266" y="108"/>
                </a:lnTo>
                <a:lnTo>
                  <a:pt x="3266" y="108"/>
                </a:lnTo>
                <a:lnTo>
                  <a:pt x="3266" y="108"/>
                </a:lnTo>
                <a:lnTo>
                  <a:pt x="3267" y="106"/>
                </a:lnTo>
                <a:lnTo>
                  <a:pt x="3267" y="106"/>
                </a:lnTo>
                <a:lnTo>
                  <a:pt x="3267" y="106"/>
                </a:lnTo>
                <a:lnTo>
                  <a:pt x="3269" y="106"/>
                </a:lnTo>
                <a:lnTo>
                  <a:pt x="3269" y="106"/>
                </a:lnTo>
                <a:lnTo>
                  <a:pt x="3269" y="107"/>
                </a:lnTo>
                <a:lnTo>
                  <a:pt x="3270" y="108"/>
                </a:lnTo>
                <a:lnTo>
                  <a:pt x="3270" y="106"/>
                </a:lnTo>
                <a:lnTo>
                  <a:pt x="3271" y="106"/>
                </a:lnTo>
                <a:lnTo>
                  <a:pt x="3271" y="108"/>
                </a:lnTo>
                <a:lnTo>
                  <a:pt x="3271" y="108"/>
                </a:lnTo>
                <a:lnTo>
                  <a:pt x="3272" y="107"/>
                </a:lnTo>
                <a:lnTo>
                  <a:pt x="3272" y="108"/>
                </a:lnTo>
                <a:lnTo>
                  <a:pt x="3272" y="107"/>
                </a:lnTo>
                <a:lnTo>
                  <a:pt x="3273" y="108"/>
                </a:lnTo>
                <a:lnTo>
                  <a:pt x="3273" y="107"/>
                </a:lnTo>
                <a:lnTo>
                  <a:pt x="3273" y="108"/>
                </a:lnTo>
                <a:lnTo>
                  <a:pt x="3274" y="108"/>
                </a:lnTo>
                <a:lnTo>
                  <a:pt x="3274" y="106"/>
                </a:lnTo>
                <a:lnTo>
                  <a:pt x="3275" y="106"/>
                </a:lnTo>
                <a:lnTo>
                  <a:pt x="3275" y="108"/>
                </a:lnTo>
                <a:lnTo>
                  <a:pt x="3275" y="108"/>
                </a:lnTo>
                <a:lnTo>
                  <a:pt x="3276" y="108"/>
                </a:lnTo>
                <a:lnTo>
                  <a:pt x="3276" y="107"/>
                </a:lnTo>
                <a:lnTo>
                  <a:pt x="3276" y="107"/>
                </a:lnTo>
                <a:lnTo>
                  <a:pt x="3278" y="107"/>
                </a:lnTo>
                <a:lnTo>
                  <a:pt x="3278" y="107"/>
                </a:lnTo>
                <a:lnTo>
                  <a:pt x="3278" y="106"/>
                </a:lnTo>
                <a:lnTo>
                  <a:pt x="3279" y="107"/>
                </a:lnTo>
                <a:lnTo>
                  <a:pt x="3279" y="108"/>
                </a:lnTo>
                <a:lnTo>
                  <a:pt x="3280" y="107"/>
                </a:lnTo>
                <a:lnTo>
                  <a:pt x="3280" y="107"/>
                </a:lnTo>
                <a:lnTo>
                  <a:pt x="3280" y="107"/>
                </a:lnTo>
                <a:lnTo>
                  <a:pt x="3281" y="106"/>
                </a:lnTo>
                <a:lnTo>
                  <a:pt x="3281" y="108"/>
                </a:lnTo>
                <a:lnTo>
                  <a:pt x="3281" y="108"/>
                </a:lnTo>
                <a:lnTo>
                  <a:pt x="3282" y="108"/>
                </a:lnTo>
                <a:lnTo>
                  <a:pt x="3282" y="107"/>
                </a:lnTo>
                <a:lnTo>
                  <a:pt x="3283" y="106"/>
                </a:lnTo>
                <a:lnTo>
                  <a:pt x="3283" y="107"/>
                </a:lnTo>
                <a:lnTo>
                  <a:pt x="3283" y="108"/>
                </a:lnTo>
                <a:lnTo>
                  <a:pt x="3284" y="108"/>
                </a:lnTo>
                <a:lnTo>
                  <a:pt x="3284" y="106"/>
                </a:lnTo>
                <a:lnTo>
                  <a:pt x="3284" y="107"/>
                </a:lnTo>
                <a:lnTo>
                  <a:pt x="3285" y="106"/>
                </a:lnTo>
                <a:lnTo>
                  <a:pt x="3285" y="106"/>
                </a:lnTo>
                <a:lnTo>
                  <a:pt x="3285" y="107"/>
                </a:lnTo>
                <a:lnTo>
                  <a:pt x="3287" y="107"/>
                </a:lnTo>
                <a:lnTo>
                  <a:pt x="3287" y="107"/>
                </a:lnTo>
                <a:lnTo>
                  <a:pt x="3288" y="108"/>
                </a:lnTo>
                <a:lnTo>
                  <a:pt x="3288" y="107"/>
                </a:lnTo>
                <a:lnTo>
                  <a:pt x="3288" y="108"/>
                </a:lnTo>
                <a:lnTo>
                  <a:pt x="3289" y="107"/>
                </a:lnTo>
                <a:lnTo>
                  <a:pt x="3289" y="107"/>
                </a:lnTo>
                <a:lnTo>
                  <a:pt x="3289" y="107"/>
                </a:lnTo>
                <a:lnTo>
                  <a:pt x="3290" y="108"/>
                </a:lnTo>
                <a:lnTo>
                  <a:pt x="3290" y="107"/>
                </a:lnTo>
                <a:lnTo>
                  <a:pt x="3290" y="108"/>
                </a:lnTo>
                <a:lnTo>
                  <a:pt x="3291" y="107"/>
                </a:lnTo>
                <a:lnTo>
                  <a:pt x="3291" y="108"/>
                </a:lnTo>
                <a:lnTo>
                  <a:pt x="3292" y="106"/>
                </a:lnTo>
                <a:lnTo>
                  <a:pt x="3292" y="108"/>
                </a:lnTo>
                <a:lnTo>
                  <a:pt x="3292" y="107"/>
                </a:lnTo>
                <a:lnTo>
                  <a:pt x="3293" y="107"/>
                </a:lnTo>
                <a:lnTo>
                  <a:pt x="3293" y="108"/>
                </a:lnTo>
                <a:lnTo>
                  <a:pt x="3293" y="108"/>
                </a:lnTo>
                <a:lnTo>
                  <a:pt x="3294" y="108"/>
                </a:lnTo>
                <a:lnTo>
                  <a:pt x="3294" y="108"/>
                </a:lnTo>
                <a:lnTo>
                  <a:pt x="3294" y="108"/>
                </a:lnTo>
                <a:lnTo>
                  <a:pt x="3296" y="106"/>
                </a:lnTo>
                <a:lnTo>
                  <a:pt x="3296" y="108"/>
                </a:lnTo>
                <a:lnTo>
                  <a:pt x="3297" y="108"/>
                </a:lnTo>
                <a:lnTo>
                  <a:pt x="3297" y="108"/>
                </a:lnTo>
                <a:lnTo>
                  <a:pt x="3297" y="107"/>
                </a:lnTo>
                <a:lnTo>
                  <a:pt x="3298" y="108"/>
                </a:lnTo>
                <a:lnTo>
                  <a:pt x="3298" y="106"/>
                </a:lnTo>
                <a:lnTo>
                  <a:pt x="3298" y="108"/>
                </a:lnTo>
                <a:lnTo>
                  <a:pt x="3299" y="106"/>
                </a:lnTo>
                <a:lnTo>
                  <a:pt x="3299" y="107"/>
                </a:lnTo>
                <a:lnTo>
                  <a:pt x="3299" y="107"/>
                </a:lnTo>
                <a:lnTo>
                  <a:pt x="3300" y="106"/>
                </a:lnTo>
                <a:lnTo>
                  <a:pt x="3300" y="108"/>
                </a:lnTo>
                <a:lnTo>
                  <a:pt x="3301" y="106"/>
                </a:lnTo>
                <a:lnTo>
                  <a:pt x="3301" y="107"/>
                </a:lnTo>
                <a:lnTo>
                  <a:pt x="3301" y="108"/>
                </a:lnTo>
                <a:lnTo>
                  <a:pt x="3302" y="108"/>
                </a:lnTo>
                <a:lnTo>
                  <a:pt x="3302" y="108"/>
                </a:lnTo>
                <a:lnTo>
                  <a:pt x="3302" y="107"/>
                </a:lnTo>
                <a:lnTo>
                  <a:pt x="3303" y="108"/>
                </a:lnTo>
                <a:lnTo>
                  <a:pt x="3303" y="107"/>
                </a:lnTo>
                <a:lnTo>
                  <a:pt x="3303" y="107"/>
                </a:lnTo>
                <a:lnTo>
                  <a:pt x="3305" y="108"/>
                </a:lnTo>
                <a:lnTo>
                  <a:pt x="3305" y="108"/>
                </a:lnTo>
                <a:lnTo>
                  <a:pt x="3306" y="106"/>
                </a:lnTo>
                <a:lnTo>
                  <a:pt x="3306" y="108"/>
                </a:lnTo>
                <a:lnTo>
                  <a:pt x="3306" y="108"/>
                </a:lnTo>
                <a:lnTo>
                  <a:pt x="3307" y="107"/>
                </a:lnTo>
                <a:lnTo>
                  <a:pt x="3307" y="106"/>
                </a:lnTo>
                <a:lnTo>
                  <a:pt x="3307" y="106"/>
                </a:lnTo>
                <a:lnTo>
                  <a:pt x="3308" y="106"/>
                </a:lnTo>
                <a:lnTo>
                  <a:pt x="3308" y="108"/>
                </a:lnTo>
                <a:lnTo>
                  <a:pt x="3308" y="106"/>
                </a:lnTo>
                <a:lnTo>
                  <a:pt x="3309" y="107"/>
                </a:lnTo>
                <a:lnTo>
                  <a:pt x="3309" y="106"/>
                </a:lnTo>
                <a:lnTo>
                  <a:pt x="3310" y="107"/>
                </a:lnTo>
                <a:lnTo>
                  <a:pt x="3310" y="108"/>
                </a:lnTo>
                <a:lnTo>
                  <a:pt x="3310" y="108"/>
                </a:lnTo>
                <a:lnTo>
                  <a:pt x="3311" y="108"/>
                </a:lnTo>
                <a:lnTo>
                  <a:pt x="3311" y="107"/>
                </a:lnTo>
                <a:lnTo>
                  <a:pt x="3311" y="107"/>
                </a:lnTo>
                <a:lnTo>
                  <a:pt x="3312" y="108"/>
                </a:lnTo>
                <a:lnTo>
                  <a:pt x="3312" y="107"/>
                </a:lnTo>
                <a:lnTo>
                  <a:pt x="3312" y="108"/>
                </a:lnTo>
                <a:lnTo>
                  <a:pt x="3314" y="108"/>
                </a:lnTo>
                <a:lnTo>
                  <a:pt x="3314" y="108"/>
                </a:lnTo>
                <a:lnTo>
                  <a:pt x="3315" y="107"/>
                </a:lnTo>
                <a:lnTo>
                  <a:pt x="3315" y="107"/>
                </a:lnTo>
                <a:lnTo>
                  <a:pt x="3315" y="107"/>
                </a:lnTo>
                <a:lnTo>
                  <a:pt x="3316" y="109"/>
                </a:lnTo>
                <a:lnTo>
                  <a:pt x="3316" y="108"/>
                </a:lnTo>
                <a:lnTo>
                  <a:pt x="3316" y="107"/>
                </a:lnTo>
                <a:lnTo>
                  <a:pt x="3317" y="106"/>
                </a:lnTo>
                <a:lnTo>
                  <a:pt x="3317" y="108"/>
                </a:lnTo>
                <a:lnTo>
                  <a:pt x="3317" y="108"/>
                </a:lnTo>
                <a:lnTo>
                  <a:pt x="3318" y="108"/>
                </a:lnTo>
                <a:lnTo>
                  <a:pt x="3318" y="107"/>
                </a:lnTo>
                <a:lnTo>
                  <a:pt x="3319" y="106"/>
                </a:lnTo>
                <a:lnTo>
                  <a:pt x="3319" y="108"/>
                </a:lnTo>
                <a:lnTo>
                  <a:pt x="3319" y="107"/>
                </a:lnTo>
                <a:lnTo>
                  <a:pt x="3320" y="108"/>
                </a:lnTo>
                <a:lnTo>
                  <a:pt x="3320" y="108"/>
                </a:lnTo>
                <a:lnTo>
                  <a:pt x="3320" y="108"/>
                </a:lnTo>
                <a:lnTo>
                  <a:pt x="3321" y="107"/>
                </a:lnTo>
                <a:lnTo>
                  <a:pt x="3321" y="106"/>
                </a:lnTo>
                <a:lnTo>
                  <a:pt x="3323" y="108"/>
                </a:lnTo>
                <a:lnTo>
                  <a:pt x="3323" y="107"/>
                </a:lnTo>
                <a:lnTo>
                  <a:pt x="3323" y="107"/>
                </a:lnTo>
                <a:lnTo>
                  <a:pt x="3324" y="107"/>
                </a:lnTo>
                <a:lnTo>
                  <a:pt x="3324" y="108"/>
                </a:lnTo>
                <a:lnTo>
                  <a:pt x="3324" y="108"/>
                </a:lnTo>
                <a:lnTo>
                  <a:pt x="3325" y="109"/>
                </a:lnTo>
                <a:lnTo>
                  <a:pt x="3325" y="107"/>
                </a:lnTo>
                <a:lnTo>
                  <a:pt x="3325" y="108"/>
                </a:lnTo>
                <a:lnTo>
                  <a:pt x="3326" y="107"/>
                </a:lnTo>
                <a:lnTo>
                  <a:pt x="3326" y="107"/>
                </a:lnTo>
                <a:lnTo>
                  <a:pt x="3327" y="108"/>
                </a:lnTo>
                <a:lnTo>
                  <a:pt x="3327" y="108"/>
                </a:lnTo>
                <a:lnTo>
                  <a:pt x="3327" y="107"/>
                </a:lnTo>
                <a:lnTo>
                  <a:pt x="3328" y="106"/>
                </a:lnTo>
                <a:lnTo>
                  <a:pt x="3328" y="107"/>
                </a:lnTo>
                <a:lnTo>
                  <a:pt x="3328" y="108"/>
                </a:lnTo>
                <a:lnTo>
                  <a:pt x="3329" y="106"/>
                </a:lnTo>
                <a:lnTo>
                  <a:pt x="3329" y="106"/>
                </a:lnTo>
                <a:lnTo>
                  <a:pt x="3329" y="108"/>
                </a:lnTo>
                <a:lnTo>
                  <a:pt x="3330" y="107"/>
                </a:lnTo>
                <a:lnTo>
                  <a:pt x="3330" y="107"/>
                </a:lnTo>
                <a:lnTo>
                  <a:pt x="3332" y="108"/>
                </a:lnTo>
                <a:lnTo>
                  <a:pt x="3332" y="108"/>
                </a:lnTo>
                <a:lnTo>
                  <a:pt x="3332" y="107"/>
                </a:lnTo>
                <a:lnTo>
                  <a:pt x="3333" y="108"/>
                </a:lnTo>
                <a:lnTo>
                  <a:pt x="3333" y="108"/>
                </a:lnTo>
                <a:lnTo>
                  <a:pt x="3333" y="107"/>
                </a:lnTo>
                <a:lnTo>
                  <a:pt x="3334" y="107"/>
                </a:lnTo>
                <a:lnTo>
                  <a:pt x="3334" y="109"/>
                </a:lnTo>
                <a:lnTo>
                  <a:pt x="3334" y="108"/>
                </a:lnTo>
                <a:lnTo>
                  <a:pt x="3335" y="107"/>
                </a:lnTo>
                <a:lnTo>
                  <a:pt x="3335" y="107"/>
                </a:lnTo>
                <a:lnTo>
                  <a:pt x="3336" y="106"/>
                </a:lnTo>
                <a:lnTo>
                  <a:pt x="3336" y="106"/>
                </a:lnTo>
                <a:lnTo>
                  <a:pt x="3336" y="107"/>
                </a:lnTo>
                <a:lnTo>
                  <a:pt x="3337" y="106"/>
                </a:lnTo>
                <a:lnTo>
                  <a:pt x="3337" y="107"/>
                </a:lnTo>
                <a:lnTo>
                  <a:pt x="3337" y="106"/>
                </a:lnTo>
                <a:lnTo>
                  <a:pt x="3338" y="107"/>
                </a:lnTo>
                <a:lnTo>
                  <a:pt x="3338" y="107"/>
                </a:lnTo>
                <a:lnTo>
                  <a:pt x="3338" y="107"/>
                </a:lnTo>
                <a:lnTo>
                  <a:pt x="3339" y="107"/>
                </a:lnTo>
                <a:lnTo>
                  <a:pt x="3339" y="106"/>
                </a:lnTo>
                <a:lnTo>
                  <a:pt x="3341" y="106"/>
                </a:lnTo>
                <a:lnTo>
                  <a:pt x="3341" y="106"/>
                </a:lnTo>
                <a:lnTo>
                  <a:pt x="3341" y="107"/>
                </a:lnTo>
                <a:lnTo>
                  <a:pt x="3342" y="109"/>
                </a:lnTo>
                <a:lnTo>
                  <a:pt x="3342" y="107"/>
                </a:lnTo>
                <a:lnTo>
                  <a:pt x="3342" y="108"/>
                </a:lnTo>
                <a:lnTo>
                  <a:pt x="3343" y="106"/>
                </a:lnTo>
                <a:lnTo>
                  <a:pt x="3343" y="106"/>
                </a:lnTo>
                <a:lnTo>
                  <a:pt x="3343" y="106"/>
                </a:lnTo>
                <a:lnTo>
                  <a:pt x="3344" y="106"/>
                </a:lnTo>
                <a:lnTo>
                  <a:pt x="3344" y="106"/>
                </a:lnTo>
                <a:lnTo>
                  <a:pt x="3345" y="106"/>
                </a:lnTo>
                <a:lnTo>
                  <a:pt x="3345" y="107"/>
                </a:lnTo>
                <a:lnTo>
                  <a:pt x="3345" y="106"/>
                </a:lnTo>
                <a:lnTo>
                  <a:pt x="3346" y="106"/>
                </a:lnTo>
                <a:lnTo>
                  <a:pt x="3346" y="106"/>
                </a:lnTo>
                <a:lnTo>
                  <a:pt x="3346" y="107"/>
                </a:lnTo>
                <a:lnTo>
                  <a:pt x="3347" y="106"/>
                </a:lnTo>
                <a:lnTo>
                  <a:pt x="3347" y="107"/>
                </a:lnTo>
                <a:lnTo>
                  <a:pt x="3347" y="108"/>
                </a:lnTo>
                <a:lnTo>
                  <a:pt x="3348" y="108"/>
                </a:lnTo>
                <a:lnTo>
                  <a:pt x="3348" y="108"/>
                </a:lnTo>
                <a:lnTo>
                  <a:pt x="3350" y="107"/>
                </a:lnTo>
                <a:lnTo>
                  <a:pt x="3350" y="108"/>
                </a:lnTo>
                <a:lnTo>
                  <a:pt x="3350" y="107"/>
                </a:lnTo>
                <a:lnTo>
                  <a:pt x="3351" y="108"/>
                </a:lnTo>
                <a:lnTo>
                  <a:pt x="3351" y="108"/>
                </a:lnTo>
                <a:lnTo>
                  <a:pt x="3351" y="106"/>
                </a:lnTo>
                <a:lnTo>
                  <a:pt x="3352" y="108"/>
                </a:lnTo>
                <a:lnTo>
                  <a:pt x="3352" y="108"/>
                </a:lnTo>
                <a:lnTo>
                  <a:pt x="3352" y="107"/>
                </a:lnTo>
                <a:lnTo>
                  <a:pt x="3353" y="108"/>
                </a:lnTo>
                <a:lnTo>
                  <a:pt x="3353" y="108"/>
                </a:lnTo>
                <a:lnTo>
                  <a:pt x="3354" y="106"/>
                </a:lnTo>
                <a:lnTo>
                  <a:pt x="3354" y="107"/>
                </a:lnTo>
                <a:lnTo>
                  <a:pt x="3354" y="107"/>
                </a:lnTo>
                <a:lnTo>
                  <a:pt x="3355" y="108"/>
                </a:lnTo>
                <a:lnTo>
                  <a:pt x="3355" y="107"/>
                </a:lnTo>
                <a:lnTo>
                  <a:pt x="3355" y="108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Freeform 9"/>
          <p:cNvSpPr>
            <a:spLocks/>
          </p:cNvSpPr>
          <p:nvPr/>
        </p:nvSpPr>
        <p:spPr bwMode="auto">
          <a:xfrm>
            <a:off x="6942138" y="3303588"/>
            <a:ext cx="1177925" cy="7937"/>
          </a:xfrm>
          <a:custGeom>
            <a:avLst/>
            <a:gdLst>
              <a:gd name="T0" fmla="*/ 13 w 742"/>
              <a:gd name="T1" fmla="*/ 1 h 5"/>
              <a:gd name="T2" fmla="*/ 24 w 742"/>
              <a:gd name="T3" fmla="*/ 2 h 5"/>
              <a:gd name="T4" fmla="*/ 36 w 742"/>
              <a:gd name="T5" fmla="*/ 3 h 5"/>
              <a:gd name="T6" fmla="*/ 47 w 742"/>
              <a:gd name="T7" fmla="*/ 1 h 5"/>
              <a:gd name="T8" fmla="*/ 60 w 742"/>
              <a:gd name="T9" fmla="*/ 3 h 5"/>
              <a:gd name="T10" fmla="*/ 71 w 742"/>
              <a:gd name="T11" fmla="*/ 3 h 5"/>
              <a:gd name="T12" fmla="*/ 83 w 742"/>
              <a:gd name="T13" fmla="*/ 4 h 5"/>
              <a:gd name="T14" fmla="*/ 96 w 742"/>
              <a:gd name="T15" fmla="*/ 3 h 5"/>
              <a:gd name="T16" fmla="*/ 107 w 742"/>
              <a:gd name="T17" fmla="*/ 2 h 5"/>
              <a:gd name="T18" fmla="*/ 119 w 742"/>
              <a:gd name="T19" fmla="*/ 1 h 5"/>
              <a:gd name="T20" fmla="*/ 131 w 742"/>
              <a:gd name="T21" fmla="*/ 3 h 5"/>
              <a:gd name="T22" fmla="*/ 143 w 742"/>
              <a:gd name="T23" fmla="*/ 3 h 5"/>
              <a:gd name="T24" fmla="*/ 154 w 742"/>
              <a:gd name="T25" fmla="*/ 2 h 5"/>
              <a:gd name="T26" fmla="*/ 167 w 742"/>
              <a:gd name="T27" fmla="*/ 3 h 5"/>
              <a:gd name="T28" fmla="*/ 179 w 742"/>
              <a:gd name="T29" fmla="*/ 2 h 5"/>
              <a:gd name="T30" fmla="*/ 190 w 742"/>
              <a:gd name="T31" fmla="*/ 2 h 5"/>
              <a:gd name="T32" fmla="*/ 203 w 742"/>
              <a:gd name="T33" fmla="*/ 2 h 5"/>
              <a:gd name="T34" fmla="*/ 214 w 742"/>
              <a:gd name="T35" fmla="*/ 3 h 5"/>
              <a:gd name="T36" fmla="*/ 226 w 742"/>
              <a:gd name="T37" fmla="*/ 2 h 5"/>
              <a:gd name="T38" fmla="*/ 237 w 742"/>
              <a:gd name="T39" fmla="*/ 4 h 5"/>
              <a:gd name="T40" fmla="*/ 250 w 742"/>
              <a:gd name="T41" fmla="*/ 2 h 5"/>
              <a:gd name="T42" fmla="*/ 262 w 742"/>
              <a:gd name="T43" fmla="*/ 3 h 5"/>
              <a:gd name="T44" fmla="*/ 273 w 742"/>
              <a:gd name="T45" fmla="*/ 2 h 5"/>
              <a:gd name="T46" fmla="*/ 286 w 742"/>
              <a:gd name="T47" fmla="*/ 2 h 5"/>
              <a:gd name="T48" fmla="*/ 297 w 742"/>
              <a:gd name="T49" fmla="*/ 3 h 5"/>
              <a:gd name="T50" fmla="*/ 309 w 742"/>
              <a:gd name="T51" fmla="*/ 2 h 5"/>
              <a:gd name="T52" fmla="*/ 321 w 742"/>
              <a:gd name="T53" fmla="*/ 2 h 5"/>
              <a:gd name="T54" fmla="*/ 333 w 742"/>
              <a:gd name="T55" fmla="*/ 3 h 5"/>
              <a:gd name="T56" fmla="*/ 345 w 742"/>
              <a:gd name="T57" fmla="*/ 2 h 5"/>
              <a:gd name="T58" fmla="*/ 357 w 742"/>
              <a:gd name="T59" fmla="*/ 3 h 5"/>
              <a:gd name="T60" fmla="*/ 369 w 742"/>
              <a:gd name="T61" fmla="*/ 2 h 5"/>
              <a:gd name="T62" fmla="*/ 380 w 742"/>
              <a:gd name="T63" fmla="*/ 2 h 5"/>
              <a:gd name="T64" fmla="*/ 393 w 742"/>
              <a:gd name="T65" fmla="*/ 2 h 5"/>
              <a:gd name="T66" fmla="*/ 404 w 742"/>
              <a:gd name="T67" fmla="*/ 1 h 5"/>
              <a:gd name="T68" fmla="*/ 416 w 742"/>
              <a:gd name="T69" fmla="*/ 3 h 5"/>
              <a:gd name="T70" fmla="*/ 429 w 742"/>
              <a:gd name="T71" fmla="*/ 2 h 5"/>
              <a:gd name="T72" fmla="*/ 440 w 742"/>
              <a:gd name="T73" fmla="*/ 2 h 5"/>
              <a:gd name="T74" fmla="*/ 452 w 742"/>
              <a:gd name="T75" fmla="*/ 3 h 5"/>
              <a:gd name="T76" fmla="*/ 463 w 742"/>
              <a:gd name="T77" fmla="*/ 3 h 5"/>
              <a:gd name="T78" fmla="*/ 476 w 742"/>
              <a:gd name="T79" fmla="*/ 2 h 5"/>
              <a:gd name="T80" fmla="*/ 487 w 742"/>
              <a:gd name="T81" fmla="*/ 3 h 5"/>
              <a:gd name="T82" fmla="*/ 499 w 742"/>
              <a:gd name="T83" fmla="*/ 2 h 5"/>
              <a:gd name="T84" fmla="*/ 512 w 742"/>
              <a:gd name="T85" fmla="*/ 3 h 5"/>
              <a:gd name="T86" fmla="*/ 523 w 742"/>
              <a:gd name="T87" fmla="*/ 3 h 5"/>
              <a:gd name="T88" fmla="*/ 535 w 742"/>
              <a:gd name="T89" fmla="*/ 3 h 5"/>
              <a:gd name="T90" fmla="*/ 547 w 742"/>
              <a:gd name="T91" fmla="*/ 3 h 5"/>
              <a:gd name="T92" fmla="*/ 559 w 742"/>
              <a:gd name="T93" fmla="*/ 3 h 5"/>
              <a:gd name="T94" fmla="*/ 570 w 742"/>
              <a:gd name="T95" fmla="*/ 1 h 5"/>
              <a:gd name="T96" fmla="*/ 583 w 742"/>
              <a:gd name="T97" fmla="*/ 1 h 5"/>
              <a:gd name="T98" fmla="*/ 595 w 742"/>
              <a:gd name="T99" fmla="*/ 3 h 5"/>
              <a:gd name="T100" fmla="*/ 606 w 742"/>
              <a:gd name="T101" fmla="*/ 3 h 5"/>
              <a:gd name="T102" fmla="*/ 619 w 742"/>
              <a:gd name="T103" fmla="*/ 3 h 5"/>
              <a:gd name="T104" fmla="*/ 630 w 742"/>
              <a:gd name="T105" fmla="*/ 3 h 5"/>
              <a:gd name="T106" fmla="*/ 642 w 742"/>
              <a:gd name="T107" fmla="*/ 1 h 5"/>
              <a:gd name="T108" fmla="*/ 654 w 742"/>
              <a:gd name="T109" fmla="*/ 2 h 5"/>
              <a:gd name="T110" fmla="*/ 666 w 742"/>
              <a:gd name="T111" fmla="*/ 3 h 5"/>
              <a:gd name="T112" fmla="*/ 678 w 742"/>
              <a:gd name="T113" fmla="*/ 2 h 5"/>
              <a:gd name="T114" fmla="*/ 690 w 742"/>
              <a:gd name="T115" fmla="*/ 2 h 5"/>
              <a:gd name="T116" fmla="*/ 702 w 742"/>
              <a:gd name="T117" fmla="*/ 3 h 5"/>
              <a:gd name="T118" fmla="*/ 713 w 742"/>
              <a:gd name="T119" fmla="*/ 3 h 5"/>
              <a:gd name="T120" fmla="*/ 725 w 742"/>
              <a:gd name="T121" fmla="*/ 1 h 5"/>
              <a:gd name="T122" fmla="*/ 737 w 742"/>
              <a:gd name="T123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3"/>
                </a:moveTo>
                <a:lnTo>
                  <a:pt x="1" y="3"/>
                </a:lnTo>
                <a:lnTo>
                  <a:pt x="1" y="1"/>
                </a:lnTo>
                <a:lnTo>
                  <a:pt x="1" y="3"/>
                </a:lnTo>
                <a:lnTo>
                  <a:pt x="2" y="2"/>
                </a:lnTo>
                <a:lnTo>
                  <a:pt x="2" y="1"/>
                </a:lnTo>
                <a:lnTo>
                  <a:pt x="4" y="3"/>
                </a:lnTo>
                <a:lnTo>
                  <a:pt x="4" y="2"/>
                </a:lnTo>
                <a:lnTo>
                  <a:pt x="4" y="3"/>
                </a:lnTo>
                <a:lnTo>
                  <a:pt x="5" y="1"/>
                </a:lnTo>
                <a:lnTo>
                  <a:pt x="5" y="3"/>
                </a:lnTo>
                <a:lnTo>
                  <a:pt x="5" y="2"/>
                </a:lnTo>
                <a:lnTo>
                  <a:pt x="6" y="3"/>
                </a:lnTo>
                <a:lnTo>
                  <a:pt x="6" y="2"/>
                </a:lnTo>
                <a:lnTo>
                  <a:pt x="6" y="2"/>
                </a:lnTo>
                <a:lnTo>
                  <a:pt x="7" y="3"/>
                </a:lnTo>
                <a:lnTo>
                  <a:pt x="7" y="3"/>
                </a:lnTo>
                <a:lnTo>
                  <a:pt x="8" y="3"/>
                </a:lnTo>
                <a:lnTo>
                  <a:pt x="8" y="2"/>
                </a:lnTo>
                <a:lnTo>
                  <a:pt x="8" y="2"/>
                </a:lnTo>
                <a:lnTo>
                  <a:pt x="9" y="1"/>
                </a:lnTo>
                <a:lnTo>
                  <a:pt x="9" y="3"/>
                </a:lnTo>
                <a:lnTo>
                  <a:pt x="9" y="3"/>
                </a:lnTo>
                <a:lnTo>
                  <a:pt x="10" y="4"/>
                </a:lnTo>
                <a:lnTo>
                  <a:pt x="10" y="2"/>
                </a:lnTo>
                <a:lnTo>
                  <a:pt x="11" y="2"/>
                </a:lnTo>
                <a:lnTo>
                  <a:pt x="11" y="2"/>
                </a:lnTo>
                <a:lnTo>
                  <a:pt x="11" y="3"/>
                </a:lnTo>
                <a:lnTo>
                  <a:pt x="13" y="1"/>
                </a:lnTo>
                <a:lnTo>
                  <a:pt x="13" y="1"/>
                </a:lnTo>
                <a:lnTo>
                  <a:pt x="13" y="3"/>
                </a:lnTo>
                <a:lnTo>
                  <a:pt x="14" y="2"/>
                </a:lnTo>
                <a:lnTo>
                  <a:pt x="14" y="3"/>
                </a:lnTo>
                <a:lnTo>
                  <a:pt x="14" y="1"/>
                </a:lnTo>
                <a:lnTo>
                  <a:pt x="15" y="2"/>
                </a:lnTo>
                <a:lnTo>
                  <a:pt x="15" y="3"/>
                </a:lnTo>
                <a:lnTo>
                  <a:pt x="16" y="1"/>
                </a:lnTo>
                <a:lnTo>
                  <a:pt x="16" y="2"/>
                </a:lnTo>
                <a:lnTo>
                  <a:pt x="16" y="3"/>
                </a:lnTo>
                <a:lnTo>
                  <a:pt x="17" y="1"/>
                </a:lnTo>
                <a:lnTo>
                  <a:pt x="17" y="3"/>
                </a:lnTo>
                <a:lnTo>
                  <a:pt x="17" y="3"/>
                </a:lnTo>
                <a:lnTo>
                  <a:pt x="18" y="1"/>
                </a:lnTo>
                <a:lnTo>
                  <a:pt x="18" y="3"/>
                </a:lnTo>
                <a:lnTo>
                  <a:pt x="18" y="3"/>
                </a:lnTo>
                <a:lnTo>
                  <a:pt x="19" y="3"/>
                </a:lnTo>
                <a:lnTo>
                  <a:pt x="19" y="3"/>
                </a:lnTo>
                <a:lnTo>
                  <a:pt x="20" y="1"/>
                </a:lnTo>
                <a:lnTo>
                  <a:pt x="20" y="3"/>
                </a:lnTo>
                <a:lnTo>
                  <a:pt x="20" y="3"/>
                </a:lnTo>
                <a:lnTo>
                  <a:pt x="22" y="4"/>
                </a:lnTo>
                <a:lnTo>
                  <a:pt x="22" y="3"/>
                </a:lnTo>
                <a:lnTo>
                  <a:pt x="22" y="4"/>
                </a:lnTo>
                <a:lnTo>
                  <a:pt x="23" y="1"/>
                </a:lnTo>
                <a:lnTo>
                  <a:pt x="23" y="3"/>
                </a:lnTo>
                <a:lnTo>
                  <a:pt x="23" y="2"/>
                </a:lnTo>
                <a:lnTo>
                  <a:pt x="24" y="2"/>
                </a:lnTo>
                <a:lnTo>
                  <a:pt x="24" y="2"/>
                </a:lnTo>
                <a:lnTo>
                  <a:pt x="25" y="3"/>
                </a:lnTo>
                <a:lnTo>
                  <a:pt x="25" y="3"/>
                </a:lnTo>
                <a:lnTo>
                  <a:pt x="25" y="3"/>
                </a:lnTo>
                <a:lnTo>
                  <a:pt x="26" y="3"/>
                </a:lnTo>
                <a:lnTo>
                  <a:pt x="26" y="1"/>
                </a:lnTo>
                <a:lnTo>
                  <a:pt x="26" y="4"/>
                </a:lnTo>
                <a:lnTo>
                  <a:pt x="27" y="3"/>
                </a:lnTo>
                <a:lnTo>
                  <a:pt x="27" y="3"/>
                </a:lnTo>
                <a:lnTo>
                  <a:pt x="27" y="4"/>
                </a:lnTo>
                <a:lnTo>
                  <a:pt x="28" y="3"/>
                </a:lnTo>
                <a:lnTo>
                  <a:pt x="28" y="2"/>
                </a:lnTo>
                <a:lnTo>
                  <a:pt x="29" y="4"/>
                </a:lnTo>
                <a:lnTo>
                  <a:pt x="29" y="2"/>
                </a:lnTo>
                <a:lnTo>
                  <a:pt x="29" y="3"/>
                </a:lnTo>
                <a:lnTo>
                  <a:pt x="31" y="2"/>
                </a:lnTo>
                <a:lnTo>
                  <a:pt x="31" y="3"/>
                </a:lnTo>
                <a:lnTo>
                  <a:pt x="31" y="3"/>
                </a:lnTo>
                <a:lnTo>
                  <a:pt x="32" y="3"/>
                </a:lnTo>
                <a:lnTo>
                  <a:pt x="32" y="4"/>
                </a:lnTo>
                <a:lnTo>
                  <a:pt x="32" y="3"/>
                </a:lnTo>
                <a:lnTo>
                  <a:pt x="33" y="2"/>
                </a:lnTo>
                <a:lnTo>
                  <a:pt x="33" y="3"/>
                </a:lnTo>
                <a:lnTo>
                  <a:pt x="34" y="3"/>
                </a:lnTo>
                <a:lnTo>
                  <a:pt x="34" y="2"/>
                </a:lnTo>
                <a:lnTo>
                  <a:pt x="34" y="1"/>
                </a:lnTo>
                <a:lnTo>
                  <a:pt x="35" y="3"/>
                </a:lnTo>
                <a:lnTo>
                  <a:pt x="35" y="1"/>
                </a:lnTo>
                <a:lnTo>
                  <a:pt x="35" y="2"/>
                </a:lnTo>
                <a:lnTo>
                  <a:pt x="36" y="3"/>
                </a:lnTo>
                <a:lnTo>
                  <a:pt x="36" y="3"/>
                </a:lnTo>
                <a:lnTo>
                  <a:pt x="36" y="2"/>
                </a:lnTo>
                <a:lnTo>
                  <a:pt x="37" y="2"/>
                </a:lnTo>
                <a:lnTo>
                  <a:pt x="37" y="1"/>
                </a:lnTo>
                <a:lnTo>
                  <a:pt x="38" y="3"/>
                </a:lnTo>
                <a:lnTo>
                  <a:pt x="38" y="1"/>
                </a:lnTo>
                <a:lnTo>
                  <a:pt x="38" y="2"/>
                </a:lnTo>
                <a:lnTo>
                  <a:pt x="40" y="3"/>
                </a:lnTo>
                <a:lnTo>
                  <a:pt x="40" y="3"/>
                </a:lnTo>
                <a:lnTo>
                  <a:pt x="40" y="1"/>
                </a:lnTo>
                <a:lnTo>
                  <a:pt x="41" y="2"/>
                </a:lnTo>
                <a:lnTo>
                  <a:pt x="41" y="3"/>
                </a:lnTo>
                <a:lnTo>
                  <a:pt x="41" y="3"/>
                </a:lnTo>
                <a:lnTo>
                  <a:pt x="42" y="2"/>
                </a:lnTo>
                <a:lnTo>
                  <a:pt x="42" y="2"/>
                </a:lnTo>
                <a:lnTo>
                  <a:pt x="43" y="3"/>
                </a:lnTo>
                <a:lnTo>
                  <a:pt x="43" y="3"/>
                </a:lnTo>
                <a:lnTo>
                  <a:pt x="43" y="3"/>
                </a:lnTo>
                <a:lnTo>
                  <a:pt x="44" y="2"/>
                </a:lnTo>
                <a:lnTo>
                  <a:pt x="44" y="2"/>
                </a:lnTo>
                <a:lnTo>
                  <a:pt x="44" y="3"/>
                </a:lnTo>
                <a:lnTo>
                  <a:pt x="45" y="3"/>
                </a:lnTo>
                <a:lnTo>
                  <a:pt x="45" y="1"/>
                </a:lnTo>
                <a:lnTo>
                  <a:pt x="45" y="3"/>
                </a:lnTo>
                <a:lnTo>
                  <a:pt x="46" y="2"/>
                </a:lnTo>
                <a:lnTo>
                  <a:pt x="46" y="1"/>
                </a:lnTo>
                <a:lnTo>
                  <a:pt x="47" y="3"/>
                </a:lnTo>
                <a:lnTo>
                  <a:pt x="47" y="2"/>
                </a:lnTo>
                <a:lnTo>
                  <a:pt x="47" y="1"/>
                </a:lnTo>
                <a:lnTo>
                  <a:pt x="49" y="3"/>
                </a:lnTo>
                <a:lnTo>
                  <a:pt x="49" y="2"/>
                </a:lnTo>
                <a:lnTo>
                  <a:pt x="49" y="2"/>
                </a:lnTo>
                <a:lnTo>
                  <a:pt x="50" y="2"/>
                </a:lnTo>
                <a:lnTo>
                  <a:pt x="50" y="2"/>
                </a:lnTo>
                <a:lnTo>
                  <a:pt x="50" y="3"/>
                </a:lnTo>
                <a:lnTo>
                  <a:pt x="51" y="2"/>
                </a:lnTo>
                <a:lnTo>
                  <a:pt x="51" y="4"/>
                </a:lnTo>
                <a:lnTo>
                  <a:pt x="52" y="2"/>
                </a:lnTo>
                <a:lnTo>
                  <a:pt x="52" y="3"/>
                </a:lnTo>
                <a:lnTo>
                  <a:pt x="52" y="3"/>
                </a:lnTo>
                <a:lnTo>
                  <a:pt x="53" y="2"/>
                </a:lnTo>
                <a:lnTo>
                  <a:pt x="53" y="3"/>
                </a:lnTo>
                <a:lnTo>
                  <a:pt x="53" y="2"/>
                </a:lnTo>
                <a:lnTo>
                  <a:pt x="54" y="4"/>
                </a:lnTo>
                <a:lnTo>
                  <a:pt x="54" y="2"/>
                </a:lnTo>
                <a:lnTo>
                  <a:pt x="55" y="1"/>
                </a:lnTo>
                <a:lnTo>
                  <a:pt x="55" y="3"/>
                </a:lnTo>
                <a:lnTo>
                  <a:pt x="55" y="3"/>
                </a:lnTo>
                <a:lnTo>
                  <a:pt x="56" y="2"/>
                </a:lnTo>
                <a:lnTo>
                  <a:pt x="56" y="3"/>
                </a:lnTo>
                <a:lnTo>
                  <a:pt x="56" y="3"/>
                </a:lnTo>
                <a:lnTo>
                  <a:pt x="58" y="3"/>
                </a:lnTo>
                <a:lnTo>
                  <a:pt x="58" y="1"/>
                </a:lnTo>
                <a:lnTo>
                  <a:pt x="58" y="2"/>
                </a:lnTo>
                <a:lnTo>
                  <a:pt x="59" y="3"/>
                </a:lnTo>
                <a:lnTo>
                  <a:pt x="59" y="3"/>
                </a:lnTo>
                <a:lnTo>
                  <a:pt x="60" y="3"/>
                </a:lnTo>
                <a:lnTo>
                  <a:pt x="60" y="3"/>
                </a:lnTo>
                <a:lnTo>
                  <a:pt x="60" y="1"/>
                </a:lnTo>
                <a:lnTo>
                  <a:pt x="61" y="3"/>
                </a:lnTo>
                <a:lnTo>
                  <a:pt x="61" y="3"/>
                </a:lnTo>
                <a:lnTo>
                  <a:pt x="61" y="1"/>
                </a:lnTo>
                <a:lnTo>
                  <a:pt x="62" y="2"/>
                </a:lnTo>
                <a:lnTo>
                  <a:pt x="62" y="3"/>
                </a:lnTo>
                <a:lnTo>
                  <a:pt x="62" y="3"/>
                </a:lnTo>
                <a:lnTo>
                  <a:pt x="63" y="3"/>
                </a:lnTo>
                <a:lnTo>
                  <a:pt x="63" y="1"/>
                </a:lnTo>
                <a:lnTo>
                  <a:pt x="64" y="3"/>
                </a:lnTo>
                <a:lnTo>
                  <a:pt x="64" y="3"/>
                </a:lnTo>
                <a:lnTo>
                  <a:pt x="64" y="3"/>
                </a:lnTo>
                <a:lnTo>
                  <a:pt x="65" y="3"/>
                </a:lnTo>
                <a:lnTo>
                  <a:pt x="65" y="3"/>
                </a:lnTo>
                <a:lnTo>
                  <a:pt x="65" y="3"/>
                </a:lnTo>
                <a:lnTo>
                  <a:pt x="67" y="1"/>
                </a:lnTo>
                <a:lnTo>
                  <a:pt x="67" y="3"/>
                </a:lnTo>
                <a:lnTo>
                  <a:pt x="67" y="2"/>
                </a:lnTo>
                <a:lnTo>
                  <a:pt x="68" y="1"/>
                </a:lnTo>
                <a:lnTo>
                  <a:pt x="68" y="3"/>
                </a:lnTo>
                <a:lnTo>
                  <a:pt x="69" y="3"/>
                </a:lnTo>
                <a:lnTo>
                  <a:pt x="69" y="1"/>
                </a:lnTo>
                <a:lnTo>
                  <a:pt x="69" y="1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71" y="2"/>
                </a:lnTo>
                <a:lnTo>
                  <a:pt x="71" y="3"/>
                </a:lnTo>
                <a:lnTo>
                  <a:pt x="71" y="3"/>
                </a:lnTo>
                <a:lnTo>
                  <a:pt x="72" y="3"/>
                </a:lnTo>
                <a:lnTo>
                  <a:pt x="72" y="3"/>
                </a:lnTo>
                <a:lnTo>
                  <a:pt x="73" y="3"/>
                </a:lnTo>
                <a:lnTo>
                  <a:pt x="73" y="3"/>
                </a:lnTo>
                <a:lnTo>
                  <a:pt x="73" y="2"/>
                </a:lnTo>
                <a:lnTo>
                  <a:pt x="74" y="2"/>
                </a:lnTo>
                <a:lnTo>
                  <a:pt x="74" y="1"/>
                </a:lnTo>
                <a:lnTo>
                  <a:pt x="74" y="3"/>
                </a:lnTo>
                <a:lnTo>
                  <a:pt x="76" y="3"/>
                </a:lnTo>
                <a:lnTo>
                  <a:pt x="76" y="1"/>
                </a:lnTo>
                <a:lnTo>
                  <a:pt x="76" y="3"/>
                </a:lnTo>
                <a:lnTo>
                  <a:pt x="77" y="2"/>
                </a:lnTo>
                <a:lnTo>
                  <a:pt x="77" y="2"/>
                </a:lnTo>
                <a:lnTo>
                  <a:pt x="78" y="1"/>
                </a:lnTo>
                <a:lnTo>
                  <a:pt x="78" y="3"/>
                </a:lnTo>
                <a:lnTo>
                  <a:pt x="78" y="3"/>
                </a:lnTo>
                <a:lnTo>
                  <a:pt x="79" y="2"/>
                </a:lnTo>
                <a:lnTo>
                  <a:pt x="79" y="3"/>
                </a:lnTo>
                <a:lnTo>
                  <a:pt x="79" y="3"/>
                </a:lnTo>
                <a:lnTo>
                  <a:pt x="80" y="3"/>
                </a:lnTo>
                <a:lnTo>
                  <a:pt x="80" y="2"/>
                </a:lnTo>
                <a:lnTo>
                  <a:pt x="80" y="2"/>
                </a:lnTo>
                <a:lnTo>
                  <a:pt x="81" y="2"/>
                </a:lnTo>
                <a:lnTo>
                  <a:pt x="81" y="3"/>
                </a:lnTo>
                <a:lnTo>
                  <a:pt x="82" y="3"/>
                </a:lnTo>
                <a:lnTo>
                  <a:pt x="82" y="4"/>
                </a:lnTo>
                <a:lnTo>
                  <a:pt x="82" y="2"/>
                </a:lnTo>
                <a:lnTo>
                  <a:pt x="83" y="3"/>
                </a:lnTo>
                <a:lnTo>
                  <a:pt x="83" y="4"/>
                </a:lnTo>
                <a:lnTo>
                  <a:pt x="83" y="3"/>
                </a:lnTo>
                <a:lnTo>
                  <a:pt x="85" y="3"/>
                </a:lnTo>
                <a:lnTo>
                  <a:pt x="85" y="2"/>
                </a:lnTo>
                <a:lnTo>
                  <a:pt x="85" y="2"/>
                </a:lnTo>
                <a:lnTo>
                  <a:pt x="86" y="3"/>
                </a:lnTo>
                <a:lnTo>
                  <a:pt x="86" y="1"/>
                </a:lnTo>
                <a:lnTo>
                  <a:pt x="87" y="2"/>
                </a:lnTo>
                <a:lnTo>
                  <a:pt x="87" y="2"/>
                </a:lnTo>
                <a:lnTo>
                  <a:pt x="87" y="3"/>
                </a:lnTo>
                <a:lnTo>
                  <a:pt x="88" y="2"/>
                </a:lnTo>
                <a:lnTo>
                  <a:pt x="88" y="3"/>
                </a:lnTo>
                <a:lnTo>
                  <a:pt x="88" y="3"/>
                </a:lnTo>
                <a:lnTo>
                  <a:pt x="89" y="1"/>
                </a:lnTo>
                <a:lnTo>
                  <a:pt x="89" y="3"/>
                </a:lnTo>
                <a:lnTo>
                  <a:pt x="89" y="2"/>
                </a:lnTo>
                <a:lnTo>
                  <a:pt x="90" y="3"/>
                </a:lnTo>
                <a:lnTo>
                  <a:pt x="90" y="3"/>
                </a:lnTo>
                <a:lnTo>
                  <a:pt x="91" y="2"/>
                </a:lnTo>
                <a:lnTo>
                  <a:pt x="91" y="3"/>
                </a:lnTo>
                <a:lnTo>
                  <a:pt x="91" y="3"/>
                </a:lnTo>
                <a:lnTo>
                  <a:pt x="92" y="2"/>
                </a:lnTo>
                <a:lnTo>
                  <a:pt x="92" y="3"/>
                </a:lnTo>
                <a:lnTo>
                  <a:pt x="92" y="1"/>
                </a:lnTo>
                <a:lnTo>
                  <a:pt x="94" y="2"/>
                </a:lnTo>
                <a:lnTo>
                  <a:pt x="94" y="3"/>
                </a:lnTo>
                <a:lnTo>
                  <a:pt x="94" y="2"/>
                </a:lnTo>
                <a:lnTo>
                  <a:pt x="95" y="1"/>
                </a:lnTo>
                <a:lnTo>
                  <a:pt x="95" y="2"/>
                </a:lnTo>
                <a:lnTo>
                  <a:pt x="96" y="3"/>
                </a:lnTo>
                <a:lnTo>
                  <a:pt x="96" y="2"/>
                </a:lnTo>
                <a:lnTo>
                  <a:pt x="96" y="2"/>
                </a:lnTo>
                <a:lnTo>
                  <a:pt x="97" y="1"/>
                </a:lnTo>
                <a:lnTo>
                  <a:pt x="97" y="2"/>
                </a:lnTo>
                <a:lnTo>
                  <a:pt x="97" y="3"/>
                </a:lnTo>
                <a:lnTo>
                  <a:pt x="98" y="2"/>
                </a:lnTo>
                <a:lnTo>
                  <a:pt x="98" y="3"/>
                </a:lnTo>
                <a:lnTo>
                  <a:pt x="99" y="2"/>
                </a:lnTo>
                <a:lnTo>
                  <a:pt x="99" y="3"/>
                </a:lnTo>
                <a:lnTo>
                  <a:pt x="99" y="3"/>
                </a:lnTo>
                <a:lnTo>
                  <a:pt x="100" y="3"/>
                </a:lnTo>
                <a:lnTo>
                  <a:pt x="100" y="3"/>
                </a:lnTo>
                <a:lnTo>
                  <a:pt x="100" y="3"/>
                </a:lnTo>
                <a:lnTo>
                  <a:pt x="101" y="3"/>
                </a:lnTo>
                <a:lnTo>
                  <a:pt x="101" y="2"/>
                </a:lnTo>
                <a:lnTo>
                  <a:pt x="101" y="1"/>
                </a:lnTo>
                <a:lnTo>
                  <a:pt x="103" y="2"/>
                </a:lnTo>
                <a:lnTo>
                  <a:pt x="103" y="3"/>
                </a:lnTo>
                <a:lnTo>
                  <a:pt x="104" y="1"/>
                </a:lnTo>
                <a:lnTo>
                  <a:pt x="104" y="2"/>
                </a:lnTo>
                <a:lnTo>
                  <a:pt x="104" y="2"/>
                </a:lnTo>
                <a:lnTo>
                  <a:pt x="105" y="2"/>
                </a:lnTo>
                <a:lnTo>
                  <a:pt x="105" y="2"/>
                </a:lnTo>
                <a:lnTo>
                  <a:pt x="105" y="1"/>
                </a:lnTo>
                <a:lnTo>
                  <a:pt x="106" y="3"/>
                </a:lnTo>
                <a:lnTo>
                  <a:pt x="106" y="1"/>
                </a:lnTo>
                <a:lnTo>
                  <a:pt x="106" y="1"/>
                </a:lnTo>
                <a:lnTo>
                  <a:pt x="107" y="3"/>
                </a:lnTo>
                <a:lnTo>
                  <a:pt x="107" y="2"/>
                </a:lnTo>
                <a:lnTo>
                  <a:pt x="108" y="3"/>
                </a:lnTo>
                <a:lnTo>
                  <a:pt x="108" y="2"/>
                </a:lnTo>
                <a:lnTo>
                  <a:pt x="108" y="3"/>
                </a:lnTo>
                <a:lnTo>
                  <a:pt x="109" y="1"/>
                </a:lnTo>
                <a:lnTo>
                  <a:pt x="109" y="3"/>
                </a:lnTo>
                <a:lnTo>
                  <a:pt x="109" y="2"/>
                </a:lnTo>
                <a:lnTo>
                  <a:pt x="110" y="3"/>
                </a:lnTo>
                <a:lnTo>
                  <a:pt x="110" y="3"/>
                </a:lnTo>
                <a:lnTo>
                  <a:pt x="110" y="2"/>
                </a:lnTo>
                <a:lnTo>
                  <a:pt x="112" y="3"/>
                </a:lnTo>
                <a:lnTo>
                  <a:pt x="112" y="3"/>
                </a:lnTo>
                <a:lnTo>
                  <a:pt x="113" y="4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1"/>
                </a:lnTo>
                <a:lnTo>
                  <a:pt x="114" y="1"/>
                </a:lnTo>
                <a:lnTo>
                  <a:pt x="115" y="3"/>
                </a:lnTo>
                <a:lnTo>
                  <a:pt x="115" y="1"/>
                </a:lnTo>
                <a:lnTo>
                  <a:pt x="115" y="2"/>
                </a:lnTo>
                <a:lnTo>
                  <a:pt x="116" y="1"/>
                </a:lnTo>
                <a:lnTo>
                  <a:pt x="116" y="1"/>
                </a:lnTo>
                <a:lnTo>
                  <a:pt x="117" y="1"/>
                </a:lnTo>
                <a:lnTo>
                  <a:pt x="117" y="1"/>
                </a:lnTo>
                <a:lnTo>
                  <a:pt x="117" y="1"/>
                </a:lnTo>
                <a:lnTo>
                  <a:pt x="118" y="2"/>
                </a:lnTo>
                <a:lnTo>
                  <a:pt x="118" y="1"/>
                </a:lnTo>
                <a:lnTo>
                  <a:pt x="118" y="3"/>
                </a:lnTo>
                <a:lnTo>
                  <a:pt x="119" y="1"/>
                </a:lnTo>
                <a:lnTo>
                  <a:pt x="119" y="2"/>
                </a:lnTo>
                <a:lnTo>
                  <a:pt x="119" y="2"/>
                </a:lnTo>
                <a:lnTo>
                  <a:pt x="121" y="2"/>
                </a:lnTo>
                <a:lnTo>
                  <a:pt x="121" y="3"/>
                </a:lnTo>
                <a:lnTo>
                  <a:pt x="122" y="4"/>
                </a:lnTo>
                <a:lnTo>
                  <a:pt x="122" y="3"/>
                </a:lnTo>
                <a:lnTo>
                  <a:pt x="122" y="3"/>
                </a:lnTo>
                <a:lnTo>
                  <a:pt x="123" y="3"/>
                </a:lnTo>
                <a:lnTo>
                  <a:pt x="123" y="2"/>
                </a:lnTo>
                <a:lnTo>
                  <a:pt x="123" y="3"/>
                </a:lnTo>
                <a:lnTo>
                  <a:pt x="124" y="1"/>
                </a:lnTo>
                <a:lnTo>
                  <a:pt x="124" y="3"/>
                </a:lnTo>
                <a:lnTo>
                  <a:pt x="124" y="4"/>
                </a:lnTo>
                <a:lnTo>
                  <a:pt x="125" y="3"/>
                </a:lnTo>
                <a:lnTo>
                  <a:pt x="125" y="3"/>
                </a:lnTo>
                <a:lnTo>
                  <a:pt x="126" y="2"/>
                </a:lnTo>
                <a:lnTo>
                  <a:pt x="126" y="1"/>
                </a:lnTo>
                <a:lnTo>
                  <a:pt x="126" y="2"/>
                </a:lnTo>
                <a:lnTo>
                  <a:pt x="127" y="2"/>
                </a:lnTo>
                <a:lnTo>
                  <a:pt x="127" y="3"/>
                </a:lnTo>
                <a:lnTo>
                  <a:pt x="127" y="3"/>
                </a:lnTo>
                <a:lnTo>
                  <a:pt x="128" y="1"/>
                </a:lnTo>
                <a:lnTo>
                  <a:pt x="128" y="2"/>
                </a:lnTo>
                <a:lnTo>
                  <a:pt x="128" y="3"/>
                </a:lnTo>
                <a:lnTo>
                  <a:pt x="129" y="3"/>
                </a:lnTo>
                <a:lnTo>
                  <a:pt x="129" y="2"/>
                </a:lnTo>
                <a:lnTo>
                  <a:pt x="131" y="2"/>
                </a:lnTo>
                <a:lnTo>
                  <a:pt x="131" y="3"/>
                </a:lnTo>
                <a:lnTo>
                  <a:pt x="131" y="3"/>
                </a:lnTo>
                <a:lnTo>
                  <a:pt x="132" y="3"/>
                </a:lnTo>
                <a:lnTo>
                  <a:pt x="132" y="3"/>
                </a:lnTo>
                <a:lnTo>
                  <a:pt x="132" y="1"/>
                </a:lnTo>
                <a:lnTo>
                  <a:pt x="133" y="3"/>
                </a:lnTo>
                <a:lnTo>
                  <a:pt x="133" y="3"/>
                </a:lnTo>
                <a:lnTo>
                  <a:pt x="133" y="3"/>
                </a:lnTo>
                <a:lnTo>
                  <a:pt x="134" y="2"/>
                </a:lnTo>
                <a:lnTo>
                  <a:pt x="134" y="1"/>
                </a:lnTo>
                <a:lnTo>
                  <a:pt x="135" y="3"/>
                </a:lnTo>
                <a:lnTo>
                  <a:pt x="135" y="1"/>
                </a:lnTo>
                <a:lnTo>
                  <a:pt x="135" y="2"/>
                </a:lnTo>
                <a:lnTo>
                  <a:pt x="136" y="3"/>
                </a:lnTo>
                <a:lnTo>
                  <a:pt x="136" y="3"/>
                </a:lnTo>
                <a:lnTo>
                  <a:pt x="136" y="1"/>
                </a:lnTo>
                <a:lnTo>
                  <a:pt x="137" y="2"/>
                </a:lnTo>
                <a:lnTo>
                  <a:pt x="137" y="3"/>
                </a:lnTo>
                <a:lnTo>
                  <a:pt x="137" y="3"/>
                </a:lnTo>
                <a:lnTo>
                  <a:pt x="138" y="2"/>
                </a:lnTo>
                <a:lnTo>
                  <a:pt x="138" y="2"/>
                </a:lnTo>
                <a:lnTo>
                  <a:pt x="140" y="1"/>
                </a:lnTo>
                <a:lnTo>
                  <a:pt x="140" y="1"/>
                </a:lnTo>
                <a:lnTo>
                  <a:pt x="140" y="3"/>
                </a:lnTo>
                <a:lnTo>
                  <a:pt x="141" y="3"/>
                </a:lnTo>
                <a:lnTo>
                  <a:pt x="141" y="3"/>
                </a:lnTo>
                <a:lnTo>
                  <a:pt x="141" y="3"/>
                </a:lnTo>
                <a:lnTo>
                  <a:pt x="142" y="2"/>
                </a:lnTo>
                <a:lnTo>
                  <a:pt x="142" y="3"/>
                </a:lnTo>
                <a:lnTo>
                  <a:pt x="143" y="3"/>
                </a:lnTo>
                <a:lnTo>
                  <a:pt x="143" y="3"/>
                </a:lnTo>
                <a:lnTo>
                  <a:pt x="143" y="3"/>
                </a:lnTo>
                <a:lnTo>
                  <a:pt x="144" y="2"/>
                </a:lnTo>
                <a:lnTo>
                  <a:pt x="144" y="1"/>
                </a:lnTo>
                <a:lnTo>
                  <a:pt x="144" y="3"/>
                </a:lnTo>
                <a:lnTo>
                  <a:pt x="145" y="3"/>
                </a:lnTo>
                <a:lnTo>
                  <a:pt x="145" y="2"/>
                </a:lnTo>
                <a:lnTo>
                  <a:pt x="145" y="2"/>
                </a:lnTo>
                <a:lnTo>
                  <a:pt x="146" y="1"/>
                </a:lnTo>
                <a:lnTo>
                  <a:pt x="146" y="3"/>
                </a:lnTo>
                <a:lnTo>
                  <a:pt x="147" y="1"/>
                </a:lnTo>
                <a:lnTo>
                  <a:pt x="147" y="1"/>
                </a:lnTo>
                <a:lnTo>
                  <a:pt x="147" y="1"/>
                </a:lnTo>
                <a:lnTo>
                  <a:pt x="149" y="3"/>
                </a:lnTo>
                <a:lnTo>
                  <a:pt x="149" y="1"/>
                </a:lnTo>
                <a:lnTo>
                  <a:pt x="149" y="2"/>
                </a:lnTo>
                <a:lnTo>
                  <a:pt x="150" y="2"/>
                </a:lnTo>
                <a:lnTo>
                  <a:pt x="150" y="3"/>
                </a:lnTo>
                <a:lnTo>
                  <a:pt x="150" y="3"/>
                </a:lnTo>
                <a:lnTo>
                  <a:pt x="151" y="3"/>
                </a:lnTo>
                <a:lnTo>
                  <a:pt x="151" y="2"/>
                </a:lnTo>
                <a:lnTo>
                  <a:pt x="152" y="1"/>
                </a:lnTo>
                <a:lnTo>
                  <a:pt x="152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3" y="3"/>
                </a:lnTo>
                <a:lnTo>
                  <a:pt x="154" y="1"/>
                </a:lnTo>
                <a:lnTo>
                  <a:pt x="154" y="1"/>
                </a:lnTo>
                <a:lnTo>
                  <a:pt x="154" y="2"/>
                </a:lnTo>
                <a:lnTo>
                  <a:pt x="155" y="3"/>
                </a:lnTo>
                <a:lnTo>
                  <a:pt x="155" y="2"/>
                </a:lnTo>
                <a:lnTo>
                  <a:pt x="156" y="2"/>
                </a:lnTo>
                <a:lnTo>
                  <a:pt x="156" y="4"/>
                </a:lnTo>
                <a:lnTo>
                  <a:pt x="156" y="3"/>
                </a:lnTo>
                <a:lnTo>
                  <a:pt x="158" y="3"/>
                </a:lnTo>
                <a:lnTo>
                  <a:pt x="158" y="3"/>
                </a:lnTo>
                <a:lnTo>
                  <a:pt x="158" y="2"/>
                </a:lnTo>
                <a:lnTo>
                  <a:pt x="159" y="1"/>
                </a:lnTo>
                <a:lnTo>
                  <a:pt x="159" y="2"/>
                </a:lnTo>
                <a:lnTo>
                  <a:pt x="159" y="2"/>
                </a:lnTo>
                <a:lnTo>
                  <a:pt x="160" y="3"/>
                </a:lnTo>
                <a:lnTo>
                  <a:pt x="160" y="2"/>
                </a:lnTo>
                <a:lnTo>
                  <a:pt x="161" y="3"/>
                </a:lnTo>
                <a:lnTo>
                  <a:pt x="161" y="2"/>
                </a:lnTo>
                <a:lnTo>
                  <a:pt x="161" y="3"/>
                </a:lnTo>
                <a:lnTo>
                  <a:pt x="162" y="2"/>
                </a:lnTo>
                <a:lnTo>
                  <a:pt x="162" y="2"/>
                </a:lnTo>
                <a:lnTo>
                  <a:pt x="162" y="2"/>
                </a:lnTo>
                <a:lnTo>
                  <a:pt x="163" y="3"/>
                </a:lnTo>
                <a:lnTo>
                  <a:pt x="163" y="3"/>
                </a:lnTo>
                <a:lnTo>
                  <a:pt x="163" y="2"/>
                </a:lnTo>
                <a:lnTo>
                  <a:pt x="164" y="1"/>
                </a:lnTo>
                <a:lnTo>
                  <a:pt x="164" y="1"/>
                </a:lnTo>
                <a:lnTo>
                  <a:pt x="165" y="2"/>
                </a:lnTo>
                <a:lnTo>
                  <a:pt x="165" y="1"/>
                </a:lnTo>
                <a:lnTo>
                  <a:pt x="165" y="3"/>
                </a:lnTo>
                <a:lnTo>
                  <a:pt x="167" y="2"/>
                </a:lnTo>
                <a:lnTo>
                  <a:pt x="167" y="3"/>
                </a:lnTo>
                <a:lnTo>
                  <a:pt x="167" y="4"/>
                </a:lnTo>
                <a:lnTo>
                  <a:pt x="168" y="3"/>
                </a:lnTo>
                <a:lnTo>
                  <a:pt x="168" y="2"/>
                </a:lnTo>
                <a:lnTo>
                  <a:pt x="168" y="1"/>
                </a:lnTo>
                <a:lnTo>
                  <a:pt x="169" y="2"/>
                </a:lnTo>
                <a:lnTo>
                  <a:pt x="169" y="2"/>
                </a:lnTo>
                <a:lnTo>
                  <a:pt x="170" y="1"/>
                </a:lnTo>
                <a:lnTo>
                  <a:pt x="170" y="2"/>
                </a:lnTo>
                <a:lnTo>
                  <a:pt x="170" y="2"/>
                </a:lnTo>
                <a:lnTo>
                  <a:pt x="171" y="3"/>
                </a:lnTo>
                <a:lnTo>
                  <a:pt x="171" y="2"/>
                </a:lnTo>
                <a:lnTo>
                  <a:pt x="171" y="4"/>
                </a:lnTo>
                <a:lnTo>
                  <a:pt x="172" y="1"/>
                </a:lnTo>
                <a:lnTo>
                  <a:pt x="172" y="0"/>
                </a:lnTo>
                <a:lnTo>
                  <a:pt x="172" y="2"/>
                </a:lnTo>
                <a:lnTo>
                  <a:pt x="173" y="2"/>
                </a:lnTo>
                <a:lnTo>
                  <a:pt x="173" y="3"/>
                </a:lnTo>
                <a:lnTo>
                  <a:pt x="174" y="1"/>
                </a:lnTo>
                <a:lnTo>
                  <a:pt x="174" y="2"/>
                </a:lnTo>
                <a:lnTo>
                  <a:pt x="174" y="3"/>
                </a:lnTo>
                <a:lnTo>
                  <a:pt x="176" y="3"/>
                </a:lnTo>
                <a:lnTo>
                  <a:pt x="176" y="3"/>
                </a:lnTo>
                <a:lnTo>
                  <a:pt x="176" y="2"/>
                </a:lnTo>
                <a:lnTo>
                  <a:pt x="177" y="3"/>
                </a:lnTo>
                <a:lnTo>
                  <a:pt x="177" y="2"/>
                </a:lnTo>
                <a:lnTo>
                  <a:pt x="177" y="3"/>
                </a:lnTo>
                <a:lnTo>
                  <a:pt x="178" y="2"/>
                </a:lnTo>
                <a:lnTo>
                  <a:pt x="178" y="3"/>
                </a:lnTo>
                <a:lnTo>
                  <a:pt x="179" y="2"/>
                </a:lnTo>
                <a:lnTo>
                  <a:pt x="179" y="2"/>
                </a:lnTo>
                <a:lnTo>
                  <a:pt x="179" y="2"/>
                </a:lnTo>
                <a:lnTo>
                  <a:pt x="180" y="3"/>
                </a:lnTo>
                <a:lnTo>
                  <a:pt x="180" y="2"/>
                </a:lnTo>
                <a:lnTo>
                  <a:pt x="180" y="3"/>
                </a:lnTo>
                <a:lnTo>
                  <a:pt x="181" y="1"/>
                </a:lnTo>
                <a:lnTo>
                  <a:pt x="181" y="3"/>
                </a:lnTo>
                <a:lnTo>
                  <a:pt x="181" y="2"/>
                </a:lnTo>
                <a:lnTo>
                  <a:pt x="182" y="3"/>
                </a:lnTo>
                <a:lnTo>
                  <a:pt x="182" y="3"/>
                </a:lnTo>
                <a:lnTo>
                  <a:pt x="183" y="3"/>
                </a:lnTo>
                <a:lnTo>
                  <a:pt x="183" y="3"/>
                </a:lnTo>
                <a:lnTo>
                  <a:pt x="183" y="1"/>
                </a:lnTo>
                <a:lnTo>
                  <a:pt x="185" y="2"/>
                </a:lnTo>
                <a:lnTo>
                  <a:pt x="185" y="3"/>
                </a:lnTo>
                <a:lnTo>
                  <a:pt x="185" y="4"/>
                </a:lnTo>
                <a:lnTo>
                  <a:pt x="186" y="3"/>
                </a:lnTo>
                <a:lnTo>
                  <a:pt x="186" y="2"/>
                </a:lnTo>
                <a:lnTo>
                  <a:pt x="187" y="2"/>
                </a:lnTo>
                <a:lnTo>
                  <a:pt x="187" y="2"/>
                </a:lnTo>
                <a:lnTo>
                  <a:pt x="187" y="3"/>
                </a:lnTo>
                <a:lnTo>
                  <a:pt x="188" y="3"/>
                </a:lnTo>
                <a:lnTo>
                  <a:pt x="188" y="2"/>
                </a:lnTo>
                <a:lnTo>
                  <a:pt x="188" y="2"/>
                </a:lnTo>
                <a:lnTo>
                  <a:pt x="189" y="2"/>
                </a:lnTo>
                <a:lnTo>
                  <a:pt x="189" y="2"/>
                </a:lnTo>
                <a:lnTo>
                  <a:pt x="189" y="2"/>
                </a:lnTo>
                <a:lnTo>
                  <a:pt x="190" y="2"/>
                </a:lnTo>
                <a:lnTo>
                  <a:pt x="190" y="2"/>
                </a:lnTo>
                <a:lnTo>
                  <a:pt x="191" y="2"/>
                </a:lnTo>
                <a:lnTo>
                  <a:pt x="191" y="1"/>
                </a:lnTo>
                <a:lnTo>
                  <a:pt x="191" y="2"/>
                </a:lnTo>
                <a:lnTo>
                  <a:pt x="192" y="2"/>
                </a:lnTo>
                <a:lnTo>
                  <a:pt x="192" y="3"/>
                </a:lnTo>
                <a:lnTo>
                  <a:pt x="192" y="3"/>
                </a:lnTo>
                <a:lnTo>
                  <a:pt x="194" y="3"/>
                </a:lnTo>
                <a:lnTo>
                  <a:pt x="194" y="3"/>
                </a:lnTo>
                <a:lnTo>
                  <a:pt x="194" y="3"/>
                </a:lnTo>
                <a:lnTo>
                  <a:pt x="195" y="1"/>
                </a:lnTo>
                <a:lnTo>
                  <a:pt x="195" y="1"/>
                </a:lnTo>
                <a:lnTo>
                  <a:pt x="196" y="3"/>
                </a:lnTo>
                <a:lnTo>
                  <a:pt x="196" y="3"/>
                </a:lnTo>
                <a:lnTo>
                  <a:pt x="196" y="3"/>
                </a:lnTo>
                <a:lnTo>
                  <a:pt x="197" y="1"/>
                </a:lnTo>
                <a:lnTo>
                  <a:pt x="197" y="2"/>
                </a:lnTo>
                <a:lnTo>
                  <a:pt x="197" y="1"/>
                </a:lnTo>
                <a:lnTo>
                  <a:pt x="198" y="2"/>
                </a:lnTo>
                <a:lnTo>
                  <a:pt x="198" y="2"/>
                </a:lnTo>
                <a:lnTo>
                  <a:pt x="198" y="2"/>
                </a:lnTo>
                <a:lnTo>
                  <a:pt x="199" y="3"/>
                </a:lnTo>
                <a:lnTo>
                  <a:pt x="199" y="2"/>
                </a:lnTo>
                <a:lnTo>
                  <a:pt x="200" y="1"/>
                </a:lnTo>
                <a:lnTo>
                  <a:pt x="200" y="3"/>
                </a:lnTo>
                <a:lnTo>
                  <a:pt x="200" y="3"/>
                </a:lnTo>
                <a:lnTo>
                  <a:pt x="201" y="2"/>
                </a:lnTo>
                <a:lnTo>
                  <a:pt x="201" y="2"/>
                </a:lnTo>
                <a:lnTo>
                  <a:pt x="201" y="3"/>
                </a:lnTo>
                <a:lnTo>
                  <a:pt x="203" y="2"/>
                </a:lnTo>
                <a:lnTo>
                  <a:pt x="203" y="3"/>
                </a:lnTo>
                <a:lnTo>
                  <a:pt x="203" y="3"/>
                </a:lnTo>
                <a:lnTo>
                  <a:pt x="204" y="2"/>
                </a:lnTo>
                <a:lnTo>
                  <a:pt x="204" y="3"/>
                </a:lnTo>
                <a:lnTo>
                  <a:pt x="205" y="4"/>
                </a:lnTo>
                <a:lnTo>
                  <a:pt x="205" y="3"/>
                </a:lnTo>
                <a:lnTo>
                  <a:pt x="205" y="3"/>
                </a:lnTo>
                <a:lnTo>
                  <a:pt x="206" y="3"/>
                </a:lnTo>
                <a:lnTo>
                  <a:pt x="206" y="2"/>
                </a:lnTo>
                <a:lnTo>
                  <a:pt x="206" y="2"/>
                </a:lnTo>
                <a:lnTo>
                  <a:pt x="207" y="3"/>
                </a:lnTo>
                <a:lnTo>
                  <a:pt x="207" y="3"/>
                </a:lnTo>
                <a:lnTo>
                  <a:pt x="207" y="3"/>
                </a:lnTo>
                <a:lnTo>
                  <a:pt x="208" y="3"/>
                </a:lnTo>
                <a:lnTo>
                  <a:pt x="208" y="3"/>
                </a:lnTo>
                <a:lnTo>
                  <a:pt x="209" y="3"/>
                </a:lnTo>
                <a:lnTo>
                  <a:pt x="209" y="3"/>
                </a:lnTo>
                <a:lnTo>
                  <a:pt x="209" y="1"/>
                </a:lnTo>
                <a:lnTo>
                  <a:pt x="210" y="1"/>
                </a:lnTo>
                <a:lnTo>
                  <a:pt x="210" y="2"/>
                </a:lnTo>
                <a:lnTo>
                  <a:pt x="210" y="1"/>
                </a:lnTo>
                <a:lnTo>
                  <a:pt x="212" y="3"/>
                </a:lnTo>
                <a:lnTo>
                  <a:pt x="212" y="2"/>
                </a:lnTo>
                <a:lnTo>
                  <a:pt x="212" y="2"/>
                </a:lnTo>
                <a:lnTo>
                  <a:pt x="213" y="2"/>
                </a:lnTo>
                <a:lnTo>
                  <a:pt x="213" y="3"/>
                </a:lnTo>
                <a:lnTo>
                  <a:pt x="214" y="2"/>
                </a:lnTo>
                <a:lnTo>
                  <a:pt x="214" y="3"/>
                </a:lnTo>
                <a:lnTo>
                  <a:pt x="214" y="3"/>
                </a:lnTo>
                <a:lnTo>
                  <a:pt x="215" y="3"/>
                </a:lnTo>
                <a:lnTo>
                  <a:pt x="215" y="1"/>
                </a:lnTo>
                <a:lnTo>
                  <a:pt x="215" y="2"/>
                </a:lnTo>
                <a:lnTo>
                  <a:pt x="216" y="2"/>
                </a:lnTo>
                <a:lnTo>
                  <a:pt x="216" y="2"/>
                </a:lnTo>
                <a:lnTo>
                  <a:pt x="216" y="3"/>
                </a:lnTo>
                <a:lnTo>
                  <a:pt x="217" y="2"/>
                </a:lnTo>
                <a:lnTo>
                  <a:pt x="217" y="3"/>
                </a:lnTo>
                <a:lnTo>
                  <a:pt x="218" y="2"/>
                </a:lnTo>
                <a:lnTo>
                  <a:pt x="218" y="2"/>
                </a:lnTo>
                <a:lnTo>
                  <a:pt x="218" y="2"/>
                </a:lnTo>
                <a:lnTo>
                  <a:pt x="219" y="3"/>
                </a:lnTo>
                <a:lnTo>
                  <a:pt x="219" y="3"/>
                </a:lnTo>
                <a:lnTo>
                  <a:pt x="219" y="3"/>
                </a:lnTo>
                <a:lnTo>
                  <a:pt x="221" y="1"/>
                </a:lnTo>
                <a:lnTo>
                  <a:pt x="221" y="3"/>
                </a:lnTo>
                <a:lnTo>
                  <a:pt x="221" y="3"/>
                </a:lnTo>
                <a:lnTo>
                  <a:pt x="222" y="2"/>
                </a:lnTo>
                <a:lnTo>
                  <a:pt x="222" y="3"/>
                </a:lnTo>
                <a:lnTo>
                  <a:pt x="223" y="3"/>
                </a:lnTo>
                <a:lnTo>
                  <a:pt x="223" y="3"/>
                </a:lnTo>
                <a:lnTo>
                  <a:pt x="223" y="3"/>
                </a:lnTo>
                <a:lnTo>
                  <a:pt x="224" y="2"/>
                </a:lnTo>
                <a:lnTo>
                  <a:pt x="224" y="1"/>
                </a:lnTo>
                <a:lnTo>
                  <a:pt x="224" y="2"/>
                </a:lnTo>
                <a:lnTo>
                  <a:pt x="225" y="2"/>
                </a:lnTo>
                <a:lnTo>
                  <a:pt x="225" y="3"/>
                </a:lnTo>
                <a:lnTo>
                  <a:pt x="226" y="3"/>
                </a:lnTo>
                <a:lnTo>
                  <a:pt x="226" y="2"/>
                </a:lnTo>
                <a:lnTo>
                  <a:pt x="226" y="2"/>
                </a:lnTo>
                <a:lnTo>
                  <a:pt x="227" y="2"/>
                </a:lnTo>
                <a:lnTo>
                  <a:pt x="227" y="2"/>
                </a:lnTo>
                <a:lnTo>
                  <a:pt x="227" y="2"/>
                </a:lnTo>
                <a:lnTo>
                  <a:pt x="228" y="3"/>
                </a:lnTo>
                <a:lnTo>
                  <a:pt x="228" y="2"/>
                </a:lnTo>
                <a:lnTo>
                  <a:pt x="228" y="1"/>
                </a:lnTo>
                <a:lnTo>
                  <a:pt x="230" y="1"/>
                </a:lnTo>
                <a:lnTo>
                  <a:pt x="230" y="1"/>
                </a:lnTo>
                <a:lnTo>
                  <a:pt x="231" y="2"/>
                </a:lnTo>
                <a:lnTo>
                  <a:pt x="231" y="3"/>
                </a:lnTo>
                <a:lnTo>
                  <a:pt x="231" y="2"/>
                </a:lnTo>
                <a:lnTo>
                  <a:pt x="232" y="1"/>
                </a:lnTo>
                <a:lnTo>
                  <a:pt x="232" y="2"/>
                </a:lnTo>
                <a:lnTo>
                  <a:pt x="232" y="1"/>
                </a:lnTo>
                <a:lnTo>
                  <a:pt x="233" y="3"/>
                </a:lnTo>
                <a:lnTo>
                  <a:pt x="233" y="2"/>
                </a:lnTo>
                <a:lnTo>
                  <a:pt x="233" y="0"/>
                </a:lnTo>
                <a:lnTo>
                  <a:pt x="234" y="1"/>
                </a:lnTo>
                <a:lnTo>
                  <a:pt x="234" y="3"/>
                </a:lnTo>
                <a:lnTo>
                  <a:pt x="235" y="1"/>
                </a:lnTo>
                <a:lnTo>
                  <a:pt x="235" y="2"/>
                </a:lnTo>
                <a:lnTo>
                  <a:pt x="235" y="2"/>
                </a:lnTo>
                <a:lnTo>
                  <a:pt x="236" y="1"/>
                </a:lnTo>
                <a:lnTo>
                  <a:pt x="236" y="2"/>
                </a:lnTo>
                <a:lnTo>
                  <a:pt x="236" y="1"/>
                </a:lnTo>
                <a:lnTo>
                  <a:pt x="237" y="1"/>
                </a:lnTo>
                <a:lnTo>
                  <a:pt x="237" y="3"/>
                </a:lnTo>
                <a:lnTo>
                  <a:pt x="237" y="4"/>
                </a:lnTo>
                <a:lnTo>
                  <a:pt x="239" y="3"/>
                </a:lnTo>
                <a:lnTo>
                  <a:pt x="239" y="3"/>
                </a:lnTo>
                <a:lnTo>
                  <a:pt x="240" y="3"/>
                </a:lnTo>
                <a:lnTo>
                  <a:pt x="240" y="3"/>
                </a:lnTo>
                <a:lnTo>
                  <a:pt x="240" y="3"/>
                </a:lnTo>
                <a:lnTo>
                  <a:pt x="241" y="2"/>
                </a:lnTo>
                <a:lnTo>
                  <a:pt x="241" y="2"/>
                </a:lnTo>
                <a:lnTo>
                  <a:pt x="241" y="3"/>
                </a:lnTo>
                <a:lnTo>
                  <a:pt x="242" y="3"/>
                </a:lnTo>
                <a:lnTo>
                  <a:pt x="242" y="1"/>
                </a:lnTo>
                <a:lnTo>
                  <a:pt x="242" y="2"/>
                </a:lnTo>
                <a:lnTo>
                  <a:pt x="243" y="2"/>
                </a:lnTo>
                <a:lnTo>
                  <a:pt x="243" y="3"/>
                </a:lnTo>
                <a:lnTo>
                  <a:pt x="244" y="3"/>
                </a:lnTo>
                <a:lnTo>
                  <a:pt x="244" y="2"/>
                </a:lnTo>
                <a:lnTo>
                  <a:pt x="244" y="3"/>
                </a:lnTo>
                <a:lnTo>
                  <a:pt x="245" y="3"/>
                </a:lnTo>
                <a:lnTo>
                  <a:pt x="245" y="2"/>
                </a:lnTo>
                <a:lnTo>
                  <a:pt x="245" y="3"/>
                </a:lnTo>
                <a:lnTo>
                  <a:pt x="246" y="1"/>
                </a:lnTo>
                <a:lnTo>
                  <a:pt x="246" y="1"/>
                </a:lnTo>
                <a:lnTo>
                  <a:pt x="246" y="3"/>
                </a:lnTo>
                <a:lnTo>
                  <a:pt x="248" y="3"/>
                </a:lnTo>
                <a:lnTo>
                  <a:pt x="248" y="3"/>
                </a:lnTo>
                <a:lnTo>
                  <a:pt x="249" y="2"/>
                </a:lnTo>
                <a:lnTo>
                  <a:pt x="249" y="3"/>
                </a:lnTo>
                <a:lnTo>
                  <a:pt x="249" y="3"/>
                </a:lnTo>
                <a:lnTo>
                  <a:pt x="250" y="1"/>
                </a:lnTo>
                <a:lnTo>
                  <a:pt x="250" y="2"/>
                </a:lnTo>
                <a:lnTo>
                  <a:pt x="250" y="3"/>
                </a:lnTo>
                <a:lnTo>
                  <a:pt x="251" y="3"/>
                </a:lnTo>
                <a:lnTo>
                  <a:pt x="251" y="3"/>
                </a:lnTo>
                <a:lnTo>
                  <a:pt x="251" y="1"/>
                </a:lnTo>
                <a:lnTo>
                  <a:pt x="252" y="2"/>
                </a:lnTo>
                <a:lnTo>
                  <a:pt x="252" y="2"/>
                </a:lnTo>
                <a:lnTo>
                  <a:pt x="253" y="1"/>
                </a:lnTo>
                <a:lnTo>
                  <a:pt x="253" y="1"/>
                </a:lnTo>
                <a:lnTo>
                  <a:pt x="253" y="3"/>
                </a:lnTo>
                <a:lnTo>
                  <a:pt x="254" y="3"/>
                </a:lnTo>
                <a:lnTo>
                  <a:pt x="254" y="2"/>
                </a:lnTo>
                <a:lnTo>
                  <a:pt x="254" y="3"/>
                </a:lnTo>
                <a:lnTo>
                  <a:pt x="255" y="3"/>
                </a:lnTo>
                <a:lnTo>
                  <a:pt x="255" y="2"/>
                </a:lnTo>
                <a:lnTo>
                  <a:pt x="255" y="3"/>
                </a:lnTo>
                <a:lnTo>
                  <a:pt x="257" y="3"/>
                </a:lnTo>
                <a:lnTo>
                  <a:pt x="257" y="1"/>
                </a:lnTo>
                <a:lnTo>
                  <a:pt x="258" y="2"/>
                </a:lnTo>
                <a:lnTo>
                  <a:pt x="258" y="3"/>
                </a:lnTo>
                <a:lnTo>
                  <a:pt x="258" y="1"/>
                </a:lnTo>
                <a:lnTo>
                  <a:pt x="259" y="3"/>
                </a:lnTo>
                <a:lnTo>
                  <a:pt x="259" y="3"/>
                </a:lnTo>
                <a:lnTo>
                  <a:pt x="259" y="3"/>
                </a:lnTo>
                <a:lnTo>
                  <a:pt x="260" y="3"/>
                </a:lnTo>
                <a:lnTo>
                  <a:pt x="260" y="3"/>
                </a:lnTo>
                <a:lnTo>
                  <a:pt x="260" y="3"/>
                </a:lnTo>
                <a:lnTo>
                  <a:pt x="261" y="3"/>
                </a:lnTo>
                <a:lnTo>
                  <a:pt x="261" y="2"/>
                </a:lnTo>
                <a:lnTo>
                  <a:pt x="262" y="3"/>
                </a:lnTo>
                <a:lnTo>
                  <a:pt x="262" y="3"/>
                </a:lnTo>
                <a:lnTo>
                  <a:pt x="262" y="3"/>
                </a:lnTo>
                <a:lnTo>
                  <a:pt x="263" y="3"/>
                </a:lnTo>
                <a:lnTo>
                  <a:pt x="263" y="2"/>
                </a:lnTo>
                <a:lnTo>
                  <a:pt x="263" y="4"/>
                </a:lnTo>
                <a:lnTo>
                  <a:pt x="264" y="2"/>
                </a:lnTo>
                <a:lnTo>
                  <a:pt x="264" y="3"/>
                </a:lnTo>
                <a:lnTo>
                  <a:pt x="264" y="3"/>
                </a:lnTo>
                <a:lnTo>
                  <a:pt x="266" y="3"/>
                </a:lnTo>
                <a:lnTo>
                  <a:pt x="266" y="3"/>
                </a:lnTo>
                <a:lnTo>
                  <a:pt x="267" y="3"/>
                </a:lnTo>
                <a:lnTo>
                  <a:pt x="267" y="2"/>
                </a:lnTo>
                <a:lnTo>
                  <a:pt x="267" y="3"/>
                </a:lnTo>
                <a:lnTo>
                  <a:pt x="268" y="2"/>
                </a:lnTo>
                <a:lnTo>
                  <a:pt x="268" y="3"/>
                </a:lnTo>
                <a:lnTo>
                  <a:pt x="268" y="2"/>
                </a:lnTo>
                <a:lnTo>
                  <a:pt x="269" y="3"/>
                </a:lnTo>
                <a:lnTo>
                  <a:pt x="269" y="1"/>
                </a:lnTo>
                <a:lnTo>
                  <a:pt x="270" y="1"/>
                </a:lnTo>
                <a:lnTo>
                  <a:pt x="270" y="1"/>
                </a:lnTo>
                <a:lnTo>
                  <a:pt x="270" y="1"/>
                </a:lnTo>
                <a:lnTo>
                  <a:pt x="271" y="3"/>
                </a:lnTo>
                <a:lnTo>
                  <a:pt x="271" y="3"/>
                </a:lnTo>
                <a:lnTo>
                  <a:pt x="271" y="3"/>
                </a:lnTo>
                <a:lnTo>
                  <a:pt x="272" y="1"/>
                </a:lnTo>
                <a:lnTo>
                  <a:pt x="272" y="2"/>
                </a:lnTo>
                <a:lnTo>
                  <a:pt x="272" y="3"/>
                </a:lnTo>
                <a:lnTo>
                  <a:pt x="273" y="2"/>
                </a:lnTo>
                <a:lnTo>
                  <a:pt x="273" y="2"/>
                </a:lnTo>
                <a:lnTo>
                  <a:pt x="275" y="3"/>
                </a:lnTo>
                <a:lnTo>
                  <a:pt x="275" y="1"/>
                </a:lnTo>
                <a:lnTo>
                  <a:pt x="275" y="2"/>
                </a:lnTo>
                <a:lnTo>
                  <a:pt x="276" y="1"/>
                </a:lnTo>
                <a:lnTo>
                  <a:pt x="276" y="3"/>
                </a:lnTo>
                <a:lnTo>
                  <a:pt x="276" y="3"/>
                </a:lnTo>
                <a:lnTo>
                  <a:pt x="277" y="2"/>
                </a:lnTo>
                <a:lnTo>
                  <a:pt x="277" y="2"/>
                </a:lnTo>
                <a:lnTo>
                  <a:pt x="277" y="2"/>
                </a:lnTo>
                <a:lnTo>
                  <a:pt x="278" y="2"/>
                </a:lnTo>
                <a:lnTo>
                  <a:pt x="278" y="3"/>
                </a:lnTo>
                <a:lnTo>
                  <a:pt x="279" y="2"/>
                </a:lnTo>
                <a:lnTo>
                  <a:pt x="279" y="2"/>
                </a:lnTo>
                <a:lnTo>
                  <a:pt x="279" y="3"/>
                </a:lnTo>
                <a:lnTo>
                  <a:pt x="280" y="0"/>
                </a:lnTo>
                <a:lnTo>
                  <a:pt x="280" y="2"/>
                </a:lnTo>
                <a:lnTo>
                  <a:pt x="280" y="1"/>
                </a:lnTo>
                <a:lnTo>
                  <a:pt x="281" y="3"/>
                </a:lnTo>
                <a:lnTo>
                  <a:pt x="281" y="2"/>
                </a:lnTo>
                <a:lnTo>
                  <a:pt x="281" y="2"/>
                </a:lnTo>
                <a:lnTo>
                  <a:pt x="282" y="2"/>
                </a:lnTo>
                <a:lnTo>
                  <a:pt x="282" y="3"/>
                </a:lnTo>
                <a:lnTo>
                  <a:pt x="284" y="3"/>
                </a:lnTo>
                <a:lnTo>
                  <a:pt x="284" y="3"/>
                </a:lnTo>
                <a:lnTo>
                  <a:pt x="284" y="5"/>
                </a:lnTo>
                <a:lnTo>
                  <a:pt x="285" y="3"/>
                </a:lnTo>
                <a:lnTo>
                  <a:pt x="285" y="1"/>
                </a:lnTo>
                <a:lnTo>
                  <a:pt x="285" y="3"/>
                </a:lnTo>
                <a:lnTo>
                  <a:pt x="286" y="2"/>
                </a:lnTo>
                <a:lnTo>
                  <a:pt x="286" y="3"/>
                </a:lnTo>
                <a:lnTo>
                  <a:pt x="286" y="3"/>
                </a:lnTo>
                <a:lnTo>
                  <a:pt x="287" y="2"/>
                </a:lnTo>
                <a:lnTo>
                  <a:pt x="287" y="3"/>
                </a:lnTo>
                <a:lnTo>
                  <a:pt x="288" y="3"/>
                </a:lnTo>
                <a:lnTo>
                  <a:pt x="288" y="3"/>
                </a:lnTo>
                <a:lnTo>
                  <a:pt x="288" y="1"/>
                </a:lnTo>
                <a:lnTo>
                  <a:pt x="289" y="2"/>
                </a:lnTo>
                <a:lnTo>
                  <a:pt x="289" y="2"/>
                </a:lnTo>
                <a:lnTo>
                  <a:pt x="289" y="2"/>
                </a:lnTo>
                <a:lnTo>
                  <a:pt x="290" y="2"/>
                </a:lnTo>
                <a:lnTo>
                  <a:pt x="290" y="3"/>
                </a:lnTo>
                <a:lnTo>
                  <a:pt x="290" y="2"/>
                </a:lnTo>
                <a:lnTo>
                  <a:pt x="291" y="2"/>
                </a:lnTo>
                <a:lnTo>
                  <a:pt x="291" y="5"/>
                </a:lnTo>
                <a:lnTo>
                  <a:pt x="293" y="3"/>
                </a:lnTo>
                <a:lnTo>
                  <a:pt x="293" y="2"/>
                </a:lnTo>
                <a:lnTo>
                  <a:pt x="293" y="2"/>
                </a:lnTo>
                <a:lnTo>
                  <a:pt x="294" y="2"/>
                </a:lnTo>
                <a:lnTo>
                  <a:pt x="294" y="2"/>
                </a:lnTo>
                <a:lnTo>
                  <a:pt x="294" y="2"/>
                </a:lnTo>
                <a:lnTo>
                  <a:pt x="295" y="3"/>
                </a:lnTo>
                <a:lnTo>
                  <a:pt x="295" y="2"/>
                </a:lnTo>
                <a:lnTo>
                  <a:pt x="295" y="2"/>
                </a:lnTo>
                <a:lnTo>
                  <a:pt x="296" y="3"/>
                </a:lnTo>
                <a:lnTo>
                  <a:pt x="296" y="3"/>
                </a:lnTo>
                <a:lnTo>
                  <a:pt x="297" y="3"/>
                </a:lnTo>
                <a:lnTo>
                  <a:pt x="297" y="3"/>
                </a:lnTo>
                <a:lnTo>
                  <a:pt x="297" y="3"/>
                </a:lnTo>
                <a:lnTo>
                  <a:pt x="298" y="3"/>
                </a:lnTo>
                <a:lnTo>
                  <a:pt x="298" y="3"/>
                </a:lnTo>
                <a:lnTo>
                  <a:pt x="298" y="3"/>
                </a:lnTo>
                <a:lnTo>
                  <a:pt x="299" y="2"/>
                </a:lnTo>
                <a:lnTo>
                  <a:pt x="299" y="3"/>
                </a:lnTo>
                <a:lnTo>
                  <a:pt x="299" y="3"/>
                </a:lnTo>
                <a:lnTo>
                  <a:pt x="300" y="4"/>
                </a:lnTo>
                <a:lnTo>
                  <a:pt x="300" y="2"/>
                </a:lnTo>
                <a:lnTo>
                  <a:pt x="302" y="1"/>
                </a:lnTo>
                <a:lnTo>
                  <a:pt x="302" y="2"/>
                </a:lnTo>
                <a:lnTo>
                  <a:pt x="302" y="2"/>
                </a:lnTo>
                <a:lnTo>
                  <a:pt x="303" y="1"/>
                </a:lnTo>
                <a:lnTo>
                  <a:pt x="303" y="2"/>
                </a:lnTo>
                <a:lnTo>
                  <a:pt x="303" y="3"/>
                </a:lnTo>
                <a:lnTo>
                  <a:pt x="304" y="2"/>
                </a:lnTo>
                <a:lnTo>
                  <a:pt x="304" y="2"/>
                </a:lnTo>
                <a:lnTo>
                  <a:pt x="304" y="1"/>
                </a:lnTo>
                <a:lnTo>
                  <a:pt x="305" y="2"/>
                </a:lnTo>
                <a:lnTo>
                  <a:pt x="305" y="3"/>
                </a:lnTo>
                <a:lnTo>
                  <a:pt x="306" y="3"/>
                </a:lnTo>
                <a:lnTo>
                  <a:pt x="306" y="1"/>
                </a:lnTo>
                <a:lnTo>
                  <a:pt x="306" y="1"/>
                </a:lnTo>
                <a:lnTo>
                  <a:pt x="307" y="3"/>
                </a:lnTo>
                <a:lnTo>
                  <a:pt x="307" y="2"/>
                </a:lnTo>
                <a:lnTo>
                  <a:pt x="307" y="1"/>
                </a:lnTo>
                <a:lnTo>
                  <a:pt x="308" y="2"/>
                </a:lnTo>
                <a:lnTo>
                  <a:pt x="308" y="1"/>
                </a:lnTo>
                <a:lnTo>
                  <a:pt x="308" y="3"/>
                </a:lnTo>
                <a:lnTo>
                  <a:pt x="309" y="2"/>
                </a:lnTo>
                <a:lnTo>
                  <a:pt x="309" y="1"/>
                </a:lnTo>
                <a:lnTo>
                  <a:pt x="311" y="3"/>
                </a:lnTo>
                <a:lnTo>
                  <a:pt x="311" y="3"/>
                </a:lnTo>
                <a:lnTo>
                  <a:pt x="311" y="1"/>
                </a:lnTo>
                <a:lnTo>
                  <a:pt x="312" y="1"/>
                </a:lnTo>
                <a:lnTo>
                  <a:pt x="312" y="2"/>
                </a:lnTo>
                <a:lnTo>
                  <a:pt x="312" y="3"/>
                </a:lnTo>
                <a:lnTo>
                  <a:pt x="313" y="1"/>
                </a:lnTo>
                <a:lnTo>
                  <a:pt x="313" y="3"/>
                </a:lnTo>
                <a:lnTo>
                  <a:pt x="314" y="3"/>
                </a:lnTo>
                <a:lnTo>
                  <a:pt x="314" y="3"/>
                </a:lnTo>
                <a:lnTo>
                  <a:pt x="314" y="2"/>
                </a:lnTo>
                <a:lnTo>
                  <a:pt x="315" y="3"/>
                </a:lnTo>
                <a:lnTo>
                  <a:pt x="315" y="1"/>
                </a:lnTo>
                <a:lnTo>
                  <a:pt x="315" y="1"/>
                </a:lnTo>
                <a:lnTo>
                  <a:pt x="316" y="1"/>
                </a:lnTo>
                <a:lnTo>
                  <a:pt x="316" y="2"/>
                </a:lnTo>
                <a:lnTo>
                  <a:pt x="316" y="3"/>
                </a:lnTo>
                <a:lnTo>
                  <a:pt x="317" y="1"/>
                </a:lnTo>
                <a:lnTo>
                  <a:pt x="317" y="2"/>
                </a:lnTo>
                <a:lnTo>
                  <a:pt x="318" y="1"/>
                </a:lnTo>
                <a:lnTo>
                  <a:pt x="318" y="1"/>
                </a:lnTo>
                <a:lnTo>
                  <a:pt x="318" y="2"/>
                </a:lnTo>
                <a:lnTo>
                  <a:pt x="320" y="1"/>
                </a:lnTo>
                <a:lnTo>
                  <a:pt x="320" y="2"/>
                </a:lnTo>
                <a:lnTo>
                  <a:pt x="320" y="3"/>
                </a:lnTo>
                <a:lnTo>
                  <a:pt x="321" y="2"/>
                </a:lnTo>
                <a:lnTo>
                  <a:pt x="321" y="3"/>
                </a:lnTo>
                <a:lnTo>
                  <a:pt x="321" y="2"/>
                </a:lnTo>
                <a:lnTo>
                  <a:pt x="322" y="3"/>
                </a:lnTo>
                <a:lnTo>
                  <a:pt x="322" y="4"/>
                </a:lnTo>
                <a:lnTo>
                  <a:pt x="323" y="3"/>
                </a:lnTo>
                <a:lnTo>
                  <a:pt x="323" y="3"/>
                </a:lnTo>
                <a:lnTo>
                  <a:pt x="323" y="3"/>
                </a:lnTo>
                <a:lnTo>
                  <a:pt x="324" y="1"/>
                </a:lnTo>
                <a:lnTo>
                  <a:pt x="324" y="2"/>
                </a:lnTo>
                <a:lnTo>
                  <a:pt x="324" y="3"/>
                </a:lnTo>
                <a:lnTo>
                  <a:pt x="325" y="3"/>
                </a:lnTo>
                <a:lnTo>
                  <a:pt x="325" y="3"/>
                </a:lnTo>
                <a:lnTo>
                  <a:pt x="325" y="2"/>
                </a:lnTo>
                <a:lnTo>
                  <a:pt x="326" y="1"/>
                </a:lnTo>
                <a:lnTo>
                  <a:pt x="326" y="3"/>
                </a:lnTo>
                <a:lnTo>
                  <a:pt x="327" y="3"/>
                </a:lnTo>
                <a:lnTo>
                  <a:pt x="327" y="2"/>
                </a:lnTo>
                <a:lnTo>
                  <a:pt x="327" y="1"/>
                </a:lnTo>
                <a:lnTo>
                  <a:pt x="329" y="2"/>
                </a:lnTo>
                <a:lnTo>
                  <a:pt x="329" y="3"/>
                </a:lnTo>
                <a:lnTo>
                  <a:pt x="329" y="2"/>
                </a:lnTo>
                <a:lnTo>
                  <a:pt x="330" y="2"/>
                </a:lnTo>
                <a:lnTo>
                  <a:pt x="330" y="3"/>
                </a:lnTo>
                <a:lnTo>
                  <a:pt x="330" y="3"/>
                </a:lnTo>
                <a:lnTo>
                  <a:pt x="331" y="2"/>
                </a:lnTo>
                <a:lnTo>
                  <a:pt x="331" y="2"/>
                </a:lnTo>
                <a:lnTo>
                  <a:pt x="332" y="3"/>
                </a:lnTo>
                <a:lnTo>
                  <a:pt x="332" y="2"/>
                </a:lnTo>
                <a:lnTo>
                  <a:pt x="332" y="2"/>
                </a:lnTo>
                <a:lnTo>
                  <a:pt x="333" y="1"/>
                </a:lnTo>
                <a:lnTo>
                  <a:pt x="333" y="3"/>
                </a:lnTo>
                <a:lnTo>
                  <a:pt x="333" y="3"/>
                </a:lnTo>
                <a:lnTo>
                  <a:pt x="334" y="2"/>
                </a:lnTo>
                <a:lnTo>
                  <a:pt x="334" y="3"/>
                </a:lnTo>
                <a:lnTo>
                  <a:pt x="334" y="2"/>
                </a:lnTo>
                <a:lnTo>
                  <a:pt x="335" y="1"/>
                </a:lnTo>
                <a:lnTo>
                  <a:pt x="335" y="3"/>
                </a:lnTo>
                <a:lnTo>
                  <a:pt x="336" y="2"/>
                </a:lnTo>
                <a:lnTo>
                  <a:pt x="336" y="3"/>
                </a:lnTo>
                <a:lnTo>
                  <a:pt x="336" y="3"/>
                </a:lnTo>
                <a:lnTo>
                  <a:pt x="338" y="3"/>
                </a:lnTo>
                <a:lnTo>
                  <a:pt x="338" y="2"/>
                </a:lnTo>
                <a:lnTo>
                  <a:pt x="338" y="3"/>
                </a:lnTo>
                <a:lnTo>
                  <a:pt x="339" y="3"/>
                </a:lnTo>
                <a:lnTo>
                  <a:pt x="339" y="1"/>
                </a:lnTo>
                <a:lnTo>
                  <a:pt x="339" y="3"/>
                </a:lnTo>
                <a:lnTo>
                  <a:pt x="340" y="2"/>
                </a:lnTo>
                <a:lnTo>
                  <a:pt x="340" y="3"/>
                </a:lnTo>
                <a:lnTo>
                  <a:pt x="341" y="1"/>
                </a:lnTo>
                <a:lnTo>
                  <a:pt x="341" y="3"/>
                </a:lnTo>
                <a:lnTo>
                  <a:pt x="341" y="2"/>
                </a:lnTo>
                <a:lnTo>
                  <a:pt x="342" y="1"/>
                </a:lnTo>
                <a:lnTo>
                  <a:pt x="342" y="3"/>
                </a:lnTo>
                <a:lnTo>
                  <a:pt x="342" y="3"/>
                </a:lnTo>
                <a:lnTo>
                  <a:pt x="343" y="2"/>
                </a:lnTo>
                <a:lnTo>
                  <a:pt x="343" y="2"/>
                </a:lnTo>
                <a:lnTo>
                  <a:pt x="343" y="3"/>
                </a:lnTo>
                <a:lnTo>
                  <a:pt x="344" y="1"/>
                </a:lnTo>
                <a:lnTo>
                  <a:pt x="344" y="2"/>
                </a:lnTo>
                <a:lnTo>
                  <a:pt x="345" y="2"/>
                </a:lnTo>
                <a:lnTo>
                  <a:pt x="345" y="2"/>
                </a:lnTo>
                <a:lnTo>
                  <a:pt x="345" y="3"/>
                </a:lnTo>
                <a:lnTo>
                  <a:pt x="347" y="1"/>
                </a:lnTo>
                <a:lnTo>
                  <a:pt x="347" y="1"/>
                </a:lnTo>
                <a:lnTo>
                  <a:pt x="347" y="3"/>
                </a:lnTo>
                <a:lnTo>
                  <a:pt x="348" y="1"/>
                </a:lnTo>
                <a:lnTo>
                  <a:pt x="348" y="0"/>
                </a:lnTo>
                <a:lnTo>
                  <a:pt x="348" y="2"/>
                </a:lnTo>
                <a:lnTo>
                  <a:pt x="349" y="3"/>
                </a:lnTo>
                <a:lnTo>
                  <a:pt x="349" y="2"/>
                </a:lnTo>
                <a:lnTo>
                  <a:pt x="350" y="2"/>
                </a:lnTo>
                <a:lnTo>
                  <a:pt x="350" y="3"/>
                </a:lnTo>
                <a:lnTo>
                  <a:pt x="350" y="1"/>
                </a:lnTo>
                <a:lnTo>
                  <a:pt x="351" y="3"/>
                </a:lnTo>
                <a:lnTo>
                  <a:pt x="351" y="3"/>
                </a:lnTo>
                <a:lnTo>
                  <a:pt x="351" y="2"/>
                </a:lnTo>
                <a:lnTo>
                  <a:pt x="352" y="2"/>
                </a:lnTo>
                <a:lnTo>
                  <a:pt x="352" y="3"/>
                </a:lnTo>
                <a:lnTo>
                  <a:pt x="352" y="3"/>
                </a:lnTo>
                <a:lnTo>
                  <a:pt x="353" y="4"/>
                </a:lnTo>
                <a:lnTo>
                  <a:pt x="353" y="4"/>
                </a:lnTo>
                <a:lnTo>
                  <a:pt x="354" y="1"/>
                </a:lnTo>
                <a:lnTo>
                  <a:pt x="354" y="2"/>
                </a:lnTo>
                <a:lnTo>
                  <a:pt x="354" y="1"/>
                </a:lnTo>
                <a:lnTo>
                  <a:pt x="356" y="2"/>
                </a:lnTo>
                <a:lnTo>
                  <a:pt x="356" y="3"/>
                </a:lnTo>
                <a:lnTo>
                  <a:pt x="356" y="3"/>
                </a:lnTo>
                <a:lnTo>
                  <a:pt x="357" y="3"/>
                </a:lnTo>
                <a:lnTo>
                  <a:pt x="357" y="3"/>
                </a:lnTo>
                <a:lnTo>
                  <a:pt x="358" y="3"/>
                </a:lnTo>
                <a:lnTo>
                  <a:pt x="358" y="3"/>
                </a:lnTo>
                <a:lnTo>
                  <a:pt x="358" y="2"/>
                </a:lnTo>
                <a:lnTo>
                  <a:pt x="359" y="2"/>
                </a:lnTo>
                <a:lnTo>
                  <a:pt x="359" y="3"/>
                </a:lnTo>
                <a:lnTo>
                  <a:pt x="359" y="5"/>
                </a:lnTo>
                <a:lnTo>
                  <a:pt x="360" y="3"/>
                </a:lnTo>
                <a:lnTo>
                  <a:pt x="360" y="3"/>
                </a:lnTo>
                <a:lnTo>
                  <a:pt x="360" y="4"/>
                </a:lnTo>
                <a:lnTo>
                  <a:pt x="361" y="3"/>
                </a:lnTo>
                <a:lnTo>
                  <a:pt x="361" y="3"/>
                </a:lnTo>
                <a:lnTo>
                  <a:pt x="362" y="1"/>
                </a:lnTo>
                <a:lnTo>
                  <a:pt x="362" y="0"/>
                </a:lnTo>
                <a:lnTo>
                  <a:pt x="362" y="1"/>
                </a:lnTo>
                <a:lnTo>
                  <a:pt x="363" y="2"/>
                </a:lnTo>
                <a:lnTo>
                  <a:pt x="363" y="3"/>
                </a:lnTo>
                <a:lnTo>
                  <a:pt x="363" y="3"/>
                </a:lnTo>
                <a:lnTo>
                  <a:pt x="365" y="3"/>
                </a:lnTo>
                <a:lnTo>
                  <a:pt x="365" y="1"/>
                </a:lnTo>
                <a:lnTo>
                  <a:pt x="365" y="3"/>
                </a:lnTo>
                <a:lnTo>
                  <a:pt x="366" y="2"/>
                </a:lnTo>
                <a:lnTo>
                  <a:pt x="366" y="1"/>
                </a:lnTo>
                <a:lnTo>
                  <a:pt x="367" y="3"/>
                </a:lnTo>
                <a:lnTo>
                  <a:pt x="367" y="3"/>
                </a:lnTo>
                <a:lnTo>
                  <a:pt x="367" y="1"/>
                </a:lnTo>
                <a:lnTo>
                  <a:pt x="368" y="2"/>
                </a:lnTo>
                <a:lnTo>
                  <a:pt x="368" y="2"/>
                </a:lnTo>
                <a:lnTo>
                  <a:pt x="368" y="2"/>
                </a:lnTo>
                <a:lnTo>
                  <a:pt x="369" y="2"/>
                </a:lnTo>
                <a:lnTo>
                  <a:pt x="369" y="1"/>
                </a:lnTo>
                <a:lnTo>
                  <a:pt x="369" y="3"/>
                </a:lnTo>
                <a:lnTo>
                  <a:pt x="370" y="3"/>
                </a:lnTo>
                <a:lnTo>
                  <a:pt x="370" y="3"/>
                </a:lnTo>
                <a:lnTo>
                  <a:pt x="371" y="2"/>
                </a:lnTo>
                <a:lnTo>
                  <a:pt x="371" y="3"/>
                </a:lnTo>
                <a:lnTo>
                  <a:pt x="371" y="3"/>
                </a:lnTo>
                <a:lnTo>
                  <a:pt x="372" y="3"/>
                </a:lnTo>
                <a:lnTo>
                  <a:pt x="372" y="2"/>
                </a:lnTo>
                <a:lnTo>
                  <a:pt x="372" y="1"/>
                </a:lnTo>
                <a:lnTo>
                  <a:pt x="374" y="3"/>
                </a:lnTo>
                <a:lnTo>
                  <a:pt x="374" y="1"/>
                </a:lnTo>
                <a:lnTo>
                  <a:pt x="374" y="2"/>
                </a:lnTo>
                <a:lnTo>
                  <a:pt x="375" y="3"/>
                </a:lnTo>
                <a:lnTo>
                  <a:pt x="375" y="2"/>
                </a:lnTo>
                <a:lnTo>
                  <a:pt x="376" y="3"/>
                </a:lnTo>
                <a:lnTo>
                  <a:pt x="376" y="3"/>
                </a:lnTo>
                <a:lnTo>
                  <a:pt x="376" y="2"/>
                </a:lnTo>
                <a:lnTo>
                  <a:pt x="377" y="2"/>
                </a:lnTo>
                <a:lnTo>
                  <a:pt x="377" y="3"/>
                </a:lnTo>
                <a:lnTo>
                  <a:pt x="377" y="1"/>
                </a:lnTo>
                <a:lnTo>
                  <a:pt x="378" y="3"/>
                </a:lnTo>
                <a:lnTo>
                  <a:pt x="378" y="3"/>
                </a:lnTo>
                <a:lnTo>
                  <a:pt x="378" y="1"/>
                </a:lnTo>
                <a:lnTo>
                  <a:pt x="379" y="2"/>
                </a:lnTo>
                <a:lnTo>
                  <a:pt x="379" y="3"/>
                </a:lnTo>
                <a:lnTo>
                  <a:pt x="380" y="3"/>
                </a:lnTo>
                <a:lnTo>
                  <a:pt x="380" y="1"/>
                </a:lnTo>
                <a:lnTo>
                  <a:pt x="380" y="2"/>
                </a:lnTo>
                <a:lnTo>
                  <a:pt x="381" y="3"/>
                </a:lnTo>
                <a:lnTo>
                  <a:pt x="381" y="3"/>
                </a:lnTo>
                <a:lnTo>
                  <a:pt x="381" y="3"/>
                </a:lnTo>
                <a:lnTo>
                  <a:pt x="383" y="1"/>
                </a:lnTo>
                <a:lnTo>
                  <a:pt x="383" y="3"/>
                </a:lnTo>
                <a:lnTo>
                  <a:pt x="383" y="3"/>
                </a:lnTo>
                <a:lnTo>
                  <a:pt x="384" y="2"/>
                </a:lnTo>
                <a:lnTo>
                  <a:pt x="384" y="1"/>
                </a:lnTo>
                <a:lnTo>
                  <a:pt x="385" y="3"/>
                </a:lnTo>
                <a:lnTo>
                  <a:pt x="385" y="3"/>
                </a:lnTo>
                <a:lnTo>
                  <a:pt x="385" y="3"/>
                </a:lnTo>
                <a:lnTo>
                  <a:pt x="386" y="1"/>
                </a:lnTo>
                <a:lnTo>
                  <a:pt x="386" y="2"/>
                </a:lnTo>
                <a:lnTo>
                  <a:pt x="386" y="1"/>
                </a:lnTo>
                <a:lnTo>
                  <a:pt x="387" y="2"/>
                </a:lnTo>
                <a:lnTo>
                  <a:pt x="387" y="2"/>
                </a:lnTo>
                <a:lnTo>
                  <a:pt x="387" y="1"/>
                </a:lnTo>
                <a:lnTo>
                  <a:pt x="388" y="2"/>
                </a:lnTo>
                <a:lnTo>
                  <a:pt x="388" y="3"/>
                </a:lnTo>
                <a:lnTo>
                  <a:pt x="389" y="2"/>
                </a:lnTo>
                <a:lnTo>
                  <a:pt x="389" y="1"/>
                </a:lnTo>
                <a:lnTo>
                  <a:pt x="389" y="3"/>
                </a:lnTo>
                <a:lnTo>
                  <a:pt x="390" y="3"/>
                </a:lnTo>
                <a:lnTo>
                  <a:pt x="390" y="3"/>
                </a:lnTo>
                <a:lnTo>
                  <a:pt x="390" y="2"/>
                </a:lnTo>
                <a:lnTo>
                  <a:pt x="392" y="2"/>
                </a:lnTo>
                <a:lnTo>
                  <a:pt x="392" y="2"/>
                </a:lnTo>
                <a:lnTo>
                  <a:pt x="392" y="3"/>
                </a:lnTo>
                <a:lnTo>
                  <a:pt x="393" y="2"/>
                </a:lnTo>
                <a:lnTo>
                  <a:pt x="393" y="2"/>
                </a:lnTo>
                <a:lnTo>
                  <a:pt x="394" y="2"/>
                </a:lnTo>
                <a:lnTo>
                  <a:pt x="394" y="3"/>
                </a:lnTo>
                <a:lnTo>
                  <a:pt x="394" y="2"/>
                </a:lnTo>
                <a:lnTo>
                  <a:pt x="395" y="3"/>
                </a:lnTo>
                <a:lnTo>
                  <a:pt x="395" y="3"/>
                </a:lnTo>
                <a:lnTo>
                  <a:pt x="395" y="2"/>
                </a:lnTo>
                <a:lnTo>
                  <a:pt x="396" y="3"/>
                </a:lnTo>
                <a:lnTo>
                  <a:pt x="396" y="2"/>
                </a:lnTo>
                <a:lnTo>
                  <a:pt x="396" y="2"/>
                </a:lnTo>
                <a:lnTo>
                  <a:pt x="397" y="2"/>
                </a:lnTo>
                <a:lnTo>
                  <a:pt x="397" y="1"/>
                </a:lnTo>
                <a:lnTo>
                  <a:pt x="398" y="3"/>
                </a:lnTo>
                <a:lnTo>
                  <a:pt x="398" y="1"/>
                </a:lnTo>
                <a:lnTo>
                  <a:pt x="398" y="1"/>
                </a:lnTo>
                <a:lnTo>
                  <a:pt x="399" y="1"/>
                </a:lnTo>
                <a:lnTo>
                  <a:pt x="399" y="1"/>
                </a:lnTo>
                <a:lnTo>
                  <a:pt x="399" y="2"/>
                </a:lnTo>
                <a:lnTo>
                  <a:pt x="401" y="3"/>
                </a:lnTo>
                <a:lnTo>
                  <a:pt x="401" y="2"/>
                </a:lnTo>
                <a:lnTo>
                  <a:pt x="402" y="1"/>
                </a:lnTo>
                <a:lnTo>
                  <a:pt x="402" y="3"/>
                </a:lnTo>
                <a:lnTo>
                  <a:pt x="402" y="3"/>
                </a:lnTo>
                <a:lnTo>
                  <a:pt x="403" y="2"/>
                </a:lnTo>
                <a:lnTo>
                  <a:pt x="403" y="3"/>
                </a:lnTo>
                <a:lnTo>
                  <a:pt x="403" y="2"/>
                </a:lnTo>
                <a:lnTo>
                  <a:pt x="404" y="2"/>
                </a:lnTo>
                <a:lnTo>
                  <a:pt x="404" y="2"/>
                </a:lnTo>
                <a:lnTo>
                  <a:pt x="404" y="1"/>
                </a:lnTo>
                <a:lnTo>
                  <a:pt x="405" y="3"/>
                </a:lnTo>
                <a:lnTo>
                  <a:pt x="405" y="2"/>
                </a:lnTo>
                <a:lnTo>
                  <a:pt x="406" y="2"/>
                </a:lnTo>
                <a:lnTo>
                  <a:pt x="406" y="1"/>
                </a:lnTo>
                <a:lnTo>
                  <a:pt x="406" y="3"/>
                </a:lnTo>
                <a:lnTo>
                  <a:pt x="407" y="1"/>
                </a:lnTo>
                <a:lnTo>
                  <a:pt x="407" y="1"/>
                </a:lnTo>
                <a:lnTo>
                  <a:pt x="407" y="3"/>
                </a:lnTo>
                <a:lnTo>
                  <a:pt x="408" y="2"/>
                </a:lnTo>
                <a:lnTo>
                  <a:pt x="408" y="2"/>
                </a:lnTo>
                <a:lnTo>
                  <a:pt x="408" y="2"/>
                </a:lnTo>
                <a:lnTo>
                  <a:pt x="410" y="3"/>
                </a:lnTo>
                <a:lnTo>
                  <a:pt x="410" y="2"/>
                </a:lnTo>
                <a:lnTo>
                  <a:pt x="411" y="3"/>
                </a:lnTo>
                <a:lnTo>
                  <a:pt x="411" y="2"/>
                </a:lnTo>
                <a:lnTo>
                  <a:pt x="411" y="2"/>
                </a:lnTo>
                <a:lnTo>
                  <a:pt x="412" y="3"/>
                </a:lnTo>
                <a:lnTo>
                  <a:pt x="412" y="2"/>
                </a:lnTo>
                <a:lnTo>
                  <a:pt x="412" y="3"/>
                </a:lnTo>
                <a:lnTo>
                  <a:pt x="413" y="2"/>
                </a:lnTo>
                <a:lnTo>
                  <a:pt x="413" y="1"/>
                </a:lnTo>
                <a:lnTo>
                  <a:pt x="413" y="3"/>
                </a:lnTo>
                <a:lnTo>
                  <a:pt x="414" y="3"/>
                </a:lnTo>
                <a:lnTo>
                  <a:pt x="414" y="1"/>
                </a:lnTo>
                <a:lnTo>
                  <a:pt x="415" y="1"/>
                </a:lnTo>
                <a:lnTo>
                  <a:pt x="415" y="3"/>
                </a:lnTo>
                <a:lnTo>
                  <a:pt x="415" y="1"/>
                </a:lnTo>
                <a:lnTo>
                  <a:pt x="416" y="2"/>
                </a:lnTo>
                <a:lnTo>
                  <a:pt x="416" y="3"/>
                </a:lnTo>
                <a:lnTo>
                  <a:pt x="416" y="1"/>
                </a:lnTo>
                <a:lnTo>
                  <a:pt x="417" y="2"/>
                </a:lnTo>
                <a:lnTo>
                  <a:pt x="417" y="2"/>
                </a:lnTo>
                <a:lnTo>
                  <a:pt x="417" y="2"/>
                </a:lnTo>
                <a:lnTo>
                  <a:pt x="419" y="2"/>
                </a:lnTo>
                <a:lnTo>
                  <a:pt x="419" y="2"/>
                </a:lnTo>
                <a:lnTo>
                  <a:pt x="420" y="3"/>
                </a:lnTo>
                <a:lnTo>
                  <a:pt x="420" y="3"/>
                </a:lnTo>
                <a:lnTo>
                  <a:pt x="420" y="2"/>
                </a:lnTo>
                <a:lnTo>
                  <a:pt x="421" y="3"/>
                </a:lnTo>
                <a:lnTo>
                  <a:pt x="421" y="2"/>
                </a:lnTo>
                <a:lnTo>
                  <a:pt x="421" y="3"/>
                </a:lnTo>
                <a:lnTo>
                  <a:pt x="422" y="3"/>
                </a:lnTo>
                <a:lnTo>
                  <a:pt x="422" y="1"/>
                </a:lnTo>
                <a:lnTo>
                  <a:pt x="422" y="1"/>
                </a:lnTo>
                <a:lnTo>
                  <a:pt x="423" y="1"/>
                </a:lnTo>
                <a:lnTo>
                  <a:pt x="423" y="3"/>
                </a:lnTo>
                <a:lnTo>
                  <a:pt x="424" y="2"/>
                </a:lnTo>
                <a:lnTo>
                  <a:pt x="424" y="3"/>
                </a:lnTo>
                <a:lnTo>
                  <a:pt x="424" y="3"/>
                </a:lnTo>
                <a:lnTo>
                  <a:pt x="425" y="3"/>
                </a:lnTo>
                <a:lnTo>
                  <a:pt x="425" y="2"/>
                </a:lnTo>
                <a:lnTo>
                  <a:pt x="425" y="2"/>
                </a:lnTo>
                <a:lnTo>
                  <a:pt x="426" y="3"/>
                </a:lnTo>
                <a:lnTo>
                  <a:pt x="426" y="2"/>
                </a:lnTo>
                <a:lnTo>
                  <a:pt x="426" y="2"/>
                </a:lnTo>
                <a:lnTo>
                  <a:pt x="427" y="3"/>
                </a:lnTo>
                <a:lnTo>
                  <a:pt x="427" y="2"/>
                </a:lnTo>
                <a:lnTo>
                  <a:pt x="429" y="2"/>
                </a:lnTo>
                <a:lnTo>
                  <a:pt x="429" y="3"/>
                </a:lnTo>
                <a:lnTo>
                  <a:pt x="429" y="3"/>
                </a:lnTo>
                <a:lnTo>
                  <a:pt x="430" y="3"/>
                </a:lnTo>
                <a:lnTo>
                  <a:pt x="430" y="2"/>
                </a:lnTo>
                <a:lnTo>
                  <a:pt x="430" y="1"/>
                </a:lnTo>
                <a:lnTo>
                  <a:pt x="431" y="1"/>
                </a:lnTo>
                <a:lnTo>
                  <a:pt x="431" y="3"/>
                </a:lnTo>
                <a:lnTo>
                  <a:pt x="431" y="2"/>
                </a:lnTo>
                <a:lnTo>
                  <a:pt x="432" y="2"/>
                </a:lnTo>
                <a:lnTo>
                  <a:pt x="432" y="2"/>
                </a:lnTo>
                <a:lnTo>
                  <a:pt x="433" y="2"/>
                </a:lnTo>
                <a:lnTo>
                  <a:pt x="433" y="2"/>
                </a:lnTo>
                <a:lnTo>
                  <a:pt x="433" y="2"/>
                </a:lnTo>
                <a:lnTo>
                  <a:pt x="434" y="2"/>
                </a:lnTo>
                <a:lnTo>
                  <a:pt x="434" y="2"/>
                </a:lnTo>
                <a:lnTo>
                  <a:pt x="434" y="2"/>
                </a:lnTo>
                <a:lnTo>
                  <a:pt x="435" y="3"/>
                </a:lnTo>
                <a:lnTo>
                  <a:pt x="435" y="1"/>
                </a:lnTo>
                <a:lnTo>
                  <a:pt x="435" y="2"/>
                </a:lnTo>
                <a:lnTo>
                  <a:pt x="436" y="2"/>
                </a:lnTo>
                <a:lnTo>
                  <a:pt x="436" y="2"/>
                </a:lnTo>
                <a:lnTo>
                  <a:pt x="438" y="1"/>
                </a:lnTo>
                <a:lnTo>
                  <a:pt x="438" y="3"/>
                </a:lnTo>
                <a:lnTo>
                  <a:pt x="438" y="1"/>
                </a:lnTo>
                <a:lnTo>
                  <a:pt x="439" y="3"/>
                </a:lnTo>
                <a:lnTo>
                  <a:pt x="439" y="3"/>
                </a:lnTo>
                <a:lnTo>
                  <a:pt x="439" y="3"/>
                </a:lnTo>
                <a:lnTo>
                  <a:pt x="440" y="1"/>
                </a:lnTo>
                <a:lnTo>
                  <a:pt x="440" y="2"/>
                </a:lnTo>
                <a:lnTo>
                  <a:pt x="440" y="3"/>
                </a:lnTo>
                <a:lnTo>
                  <a:pt x="441" y="3"/>
                </a:lnTo>
                <a:lnTo>
                  <a:pt x="441" y="3"/>
                </a:lnTo>
                <a:lnTo>
                  <a:pt x="442" y="1"/>
                </a:lnTo>
                <a:lnTo>
                  <a:pt x="442" y="1"/>
                </a:lnTo>
                <a:lnTo>
                  <a:pt x="442" y="1"/>
                </a:lnTo>
                <a:lnTo>
                  <a:pt x="443" y="2"/>
                </a:lnTo>
                <a:lnTo>
                  <a:pt x="443" y="2"/>
                </a:lnTo>
                <a:lnTo>
                  <a:pt x="443" y="1"/>
                </a:lnTo>
                <a:lnTo>
                  <a:pt x="444" y="3"/>
                </a:lnTo>
                <a:lnTo>
                  <a:pt x="444" y="2"/>
                </a:lnTo>
                <a:lnTo>
                  <a:pt x="445" y="2"/>
                </a:lnTo>
                <a:lnTo>
                  <a:pt x="445" y="3"/>
                </a:lnTo>
                <a:lnTo>
                  <a:pt x="445" y="3"/>
                </a:lnTo>
                <a:lnTo>
                  <a:pt x="447" y="3"/>
                </a:lnTo>
                <a:lnTo>
                  <a:pt x="447" y="3"/>
                </a:lnTo>
                <a:lnTo>
                  <a:pt x="447" y="3"/>
                </a:lnTo>
                <a:lnTo>
                  <a:pt x="448" y="3"/>
                </a:lnTo>
                <a:lnTo>
                  <a:pt x="448" y="2"/>
                </a:lnTo>
                <a:lnTo>
                  <a:pt x="448" y="3"/>
                </a:lnTo>
                <a:lnTo>
                  <a:pt x="449" y="2"/>
                </a:lnTo>
                <a:lnTo>
                  <a:pt x="449" y="3"/>
                </a:lnTo>
                <a:lnTo>
                  <a:pt x="450" y="3"/>
                </a:lnTo>
                <a:lnTo>
                  <a:pt x="450" y="2"/>
                </a:lnTo>
                <a:lnTo>
                  <a:pt x="450" y="3"/>
                </a:lnTo>
                <a:lnTo>
                  <a:pt x="451" y="2"/>
                </a:lnTo>
                <a:lnTo>
                  <a:pt x="451" y="3"/>
                </a:lnTo>
                <a:lnTo>
                  <a:pt x="451" y="2"/>
                </a:lnTo>
                <a:lnTo>
                  <a:pt x="452" y="3"/>
                </a:lnTo>
                <a:lnTo>
                  <a:pt x="452" y="3"/>
                </a:lnTo>
                <a:lnTo>
                  <a:pt x="452" y="3"/>
                </a:lnTo>
                <a:lnTo>
                  <a:pt x="453" y="3"/>
                </a:lnTo>
                <a:lnTo>
                  <a:pt x="453" y="3"/>
                </a:lnTo>
                <a:lnTo>
                  <a:pt x="454" y="3"/>
                </a:lnTo>
                <a:lnTo>
                  <a:pt x="454" y="3"/>
                </a:lnTo>
                <a:lnTo>
                  <a:pt x="454" y="3"/>
                </a:lnTo>
                <a:lnTo>
                  <a:pt x="456" y="3"/>
                </a:lnTo>
                <a:lnTo>
                  <a:pt x="456" y="1"/>
                </a:lnTo>
                <a:lnTo>
                  <a:pt x="456" y="2"/>
                </a:lnTo>
                <a:lnTo>
                  <a:pt x="457" y="3"/>
                </a:lnTo>
                <a:lnTo>
                  <a:pt x="457" y="1"/>
                </a:lnTo>
                <a:lnTo>
                  <a:pt x="457" y="3"/>
                </a:lnTo>
                <a:lnTo>
                  <a:pt x="458" y="2"/>
                </a:lnTo>
                <a:lnTo>
                  <a:pt x="458" y="3"/>
                </a:lnTo>
                <a:lnTo>
                  <a:pt x="459" y="2"/>
                </a:lnTo>
                <a:lnTo>
                  <a:pt x="459" y="2"/>
                </a:lnTo>
                <a:lnTo>
                  <a:pt x="459" y="2"/>
                </a:lnTo>
                <a:lnTo>
                  <a:pt x="460" y="2"/>
                </a:lnTo>
                <a:lnTo>
                  <a:pt x="460" y="3"/>
                </a:lnTo>
                <a:lnTo>
                  <a:pt x="460" y="3"/>
                </a:lnTo>
                <a:lnTo>
                  <a:pt x="461" y="3"/>
                </a:lnTo>
                <a:lnTo>
                  <a:pt x="461" y="3"/>
                </a:lnTo>
                <a:lnTo>
                  <a:pt x="461" y="2"/>
                </a:lnTo>
                <a:lnTo>
                  <a:pt x="462" y="2"/>
                </a:lnTo>
                <a:lnTo>
                  <a:pt x="462" y="2"/>
                </a:lnTo>
                <a:lnTo>
                  <a:pt x="463" y="2"/>
                </a:lnTo>
                <a:lnTo>
                  <a:pt x="463" y="2"/>
                </a:lnTo>
                <a:lnTo>
                  <a:pt x="463" y="3"/>
                </a:lnTo>
                <a:lnTo>
                  <a:pt x="465" y="3"/>
                </a:lnTo>
                <a:lnTo>
                  <a:pt x="465" y="3"/>
                </a:lnTo>
                <a:lnTo>
                  <a:pt x="465" y="3"/>
                </a:lnTo>
                <a:lnTo>
                  <a:pt x="466" y="1"/>
                </a:lnTo>
                <a:lnTo>
                  <a:pt x="466" y="3"/>
                </a:lnTo>
                <a:lnTo>
                  <a:pt x="466" y="3"/>
                </a:lnTo>
                <a:lnTo>
                  <a:pt x="467" y="2"/>
                </a:lnTo>
                <a:lnTo>
                  <a:pt x="467" y="2"/>
                </a:lnTo>
                <a:lnTo>
                  <a:pt x="468" y="2"/>
                </a:lnTo>
                <a:lnTo>
                  <a:pt x="468" y="3"/>
                </a:lnTo>
                <a:lnTo>
                  <a:pt x="468" y="3"/>
                </a:lnTo>
                <a:lnTo>
                  <a:pt x="469" y="2"/>
                </a:lnTo>
                <a:lnTo>
                  <a:pt x="469" y="3"/>
                </a:lnTo>
                <a:lnTo>
                  <a:pt x="469" y="3"/>
                </a:lnTo>
                <a:lnTo>
                  <a:pt x="470" y="2"/>
                </a:lnTo>
                <a:lnTo>
                  <a:pt x="470" y="1"/>
                </a:lnTo>
                <a:lnTo>
                  <a:pt x="470" y="2"/>
                </a:lnTo>
                <a:lnTo>
                  <a:pt x="471" y="3"/>
                </a:lnTo>
                <a:lnTo>
                  <a:pt x="471" y="1"/>
                </a:lnTo>
                <a:lnTo>
                  <a:pt x="472" y="2"/>
                </a:lnTo>
                <a:lnTo>
                  <a:pt x="472" y="3"/>
                </a:lnTo>
                <a:lnTo>
                  <a:pt x="472" y="2"/>
                </a:lnTo>
                <a:lnTo>
                  <a:pt x="474" y="2"/>
                </a:lnTo>
                <a:lnTo>
                  <a:pt x="474" y="2"/>
                </a:lnTo>
                <a:lnTo>
                  <a:pt x="474" y="1"/>
                </a:lnTo>
                <a:lnTo>
                  <a:pt x="475" y="2"/>
                </a:lnTo>
                <a:lnTo>
                  <a:pt x="475" y="3"/>
                </a:lnTo>
                <a:lnTo>
                  <a:pt x="475" y="3"/>
                </a:lnTo>
                <a:lnTo>
                  <a:pt x="476" y="2"/>
                </a:lnTo>
                <a:lnTo>
                  <a:pt x="476" y="2"/>
                </a:lnTo>
                <a:lnTo>
                  <a:pt x="477" y="1"/>
                </a:lnTo>
                <a:lnTo>
                  <a:pt x="477" y="2"/>
                </a:lnTo>
                <a:lnTo>
                  <a:pt x="477" y="3"/>
                </a:lnTo>
                <a:lnTo>
                  <a:pt x="478" y="2"/>
                </a:lnTo>
                <a:lnTo>
                  <a:pt x="478" y="3"/>
                </a:lnTo>
                <a:lnTo>
                  <a:pt x="478" y="3"/>
                </a:lnTo>
                <a:lnTo>
                  <a:pt x="479" y="2"/>
                </a:lnTo>
                <a:lnTo>
                  <a:pt x="479" y="1"/>
                </a:lnTo>
                <a:lnTo>
                  <a:pt x="479" y="2"/>
                </a:lnTo>
                <a:lnTo>
                  <a:pt x="480" y="1"/>
                </a:lnTo>
                <a:lnTo>
                  <a:pt x="480" y="2"/>
                </a:lnTo>
                <a:lnTo>
                  <a:pt x="481" y="1"/>
                </a:lnTo>
                <a:lnTo>
                  <a:pt x="481" y="1"/>
                </a:lnTo>
                <a:lnTo>
                  <a:pt x="481" y="2"/>
                </a:lnTo>
                <a:lnTo>
                  <a:pt x="483" y="2"/>
                </a:lnTo>
                <a:lnTo>
                  <a:pt x="483" y="2"/>
                </a:lnTo>
                <a:lnTo>
                  <a:pt x="483" y="2"/>
                </a:lnTo>
                <a:lnTo>
                  <a:pt x="484" y="2"/>
                </a:lnTo>
                <a:lnTo>
                  <a:pt x="484" y="2"/>
                </a:lnTo>
                <a:lnTo>
                  <a:pt x="485" y="2"/>
                </a:lnTo>
                <a:lnTo>
                  <a:pt x="485" y="3"/>
                </a:lnTo>
                <a:lnTo>
                  <a:pt x="485" y="3"/>
                </a:lnTo>
                <a:lnTo>
                  <a:pt x="486" y="3"/>
                </a:lnTo>
                <a:lnTo>
                  <a:pt x="486" y="3"/>
                </a:lnTo>
                <a:lnTo>
                  <a:pt x="486" y="3"/>
                </a:lnTo>
                <a:lnTo>
                  <a:pt x="487" y="3"/>
                </a:lnTo>
                <a:lnTo>
                  <a:pt x="487" y="2"/>
                </a:lnTo>
                <a:lnTo>
                  <a:pt x="487" y="3"/>
                </a:lnTo>
                <a:lnTo>
                  <a:pt x="488" y="3"/>
                </a:lnTo>
                <a:lnTo>
                  <a:pt x="488" y="3"/>
                </a:lnTo>
                <a:lnTo>
                  <a:pt x="489" y="3"/>
                </a:lnTo>
                <a:lnTo>
                  <a:pt x="489" y="2"/>
                </a:lnTo>
                <a:lnTo>
                  <a:pt x="489" y="3"/>
                </a:lnTo>
                <a:lnTo>
                  <a:pt x="490" y="1"/>
                </a:lnTo>
                <a:lnTo>
                  <a:pt x="490" y="3"/>
                </a:lnTo>
                <a:lnTo>
                  <a:pt x="490" y="2"/>
                </a:lnTo>
                <a:lnTo>
                  <a:pt x="492" y="2"/>
                </a:lnTo>
                <a:lnTo>
                  <a:pt x="492" y="1"/>
                </a:lnTo>
                <a:lnTo>
                  <a:pt x="492" y="3"/>
                </a:lnTo>
                <a:lnTo>
                  <a:pt x="493" y="2"/>
                </a:lnTo>
                <a:lnTo>
                  <a:pt x="493" y="1"/>
                </a:lnTo>
                <a:lnTo>
                  <a:pt x="494" y="2"/>
                </a:lnTo>
                <a:lnTo>
                  <a:pt x="494" y="1"/>
                </a:lnTo>
                <a:lnTo>
                  <a:pt x="494" y="2"/>
                </a:lnTo>
                <a:lnTo>
                  <a:pt x="495" y="2"/>
                </a:lnTo>
                <a:lnTo>
                  <a:pt x="495" y="1"/>
                </a:lnTo>
                <a:lnTo>
                  <a:pt x="495" y="3"/>
                </a:lnTo>
                <a:lnTo>
                  <a:pt x="496" y="2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7" y="3"/>
                </a:lnTo>
                <a:lnTo>
                  <a:pt x="498" y="2"/>
                </a:lnTo>
                <a:lnTo>
                  <a:pt x="498" y="3"/>
                </a:lnTo>
                <a:lnTo>
                  <a:pt x="498" y="1"/>
                </a:lnTo>
                <a:lnTo>
                  <a:pt x="499" y="2"/>
                </a:lnTo>
                <a:lnTo>
                  <a:pt x="499" y="2"/>
                </a:lnTo>
                <a:lnTo>
                  <a:pt x="499" y="3"/>
                </a:lnTo>
                <a:lnTo>
                  <a:pt x="501" y="2"/>
                </a:lnTo>
                <a:lnTo>
                  <a:pt x="501" y="3"/>
                </a:lnTo>
                <a:lnTo>
                  <a:pt x="501" y="3"/>
                </a:lnTo>
                <a:lnTo>
                  <a:pt x="502" y="2"/>
                </a:lnTo>
                <a:lnTo>
                  <a:pt x="502" y="2"/>
                </a:lnTo>
                <a:lnTo>
                  <a:pt x="503" y="3"/>
                </a:lnTo>
                <a:lnTo>
                  <a:pt x="503" y="1"/>
                </a:lnTo>
                <a:lnTo>
                  <a:pt x="503" y="2"/>
                </a:lnTo>
                <a:lnTo>
                  <a:pt x="504" y="2"/>
                </a:lnTo>
                <a:lnTo>
                  <a:pt x="504" y="2"/>
                </a:lnTo>
                <a:lnTo>
                  <a:pt x="504" y="3"/>
                </a:lnTo>
                <a:lnTo>
                  <a:pt x="505" y="2"/>
                </a:lnTo>
                <a:lnTo>
                  <a:pt x="505" y="3"/>
                </a:lnTo>
                <a:lnTo>
                  <a:pt x="505" y="2"/>
                </a:lnTo>
                <a:lnTo>
                  <a:pt x="506" y="2"/>
                </a:lnTo>
                <a:lnTo>
                  <a:pt x="506" y="3"/>
                </a:lnTo>
                <a:lnTo>
                  <a:pt x="507" y="3"/>
                </a:lnTo>
                <a:lnTo>
                  <a:pt x="507" y="1"/>
                </a:lnTo>
                <a:lnTo>
                  <a:pt x="507" y="3"/>
                </a:lnTo>
                <a:lnTo>
                  <a:pt x="508" y="3"/>
                </a:lnTo>
                <a:lnTo>
                  <a:pt x="508" y="2"/>
                </a:lnTo>
                <a:lnTo>
                  <a:pt x="508" y="3"/>
                </a:lnTo>
                <a:lnTo>
                  <a:pt x="510" y="2"/>
                </a:lnTo>
                <a:lnTo>
                  <a:pt x="510" y="1"/>
                </a:lnTo>
                <a:lnTo>
                  <a:pt x="510" y="1"/>
                </a:lnTo>
                <a:lnTo>
                  <a:pt x="511" y="2"/>
                </a:lnTo>
                <a:lnTo>
                  <a:pt x="511" y="3"/>
                </a:lnTo>
                <a:lnTo>
                  <a:pt x="512" y="3"/>
                </a:lnTo>
                <a:lnTo>
                  <a:pt x="512" y="1"/>
                </a:lnTo>
                <a:lnTo>
                  <a:pt x="512" y="2"/>
                </a:lnTo>
                <a:lnTo>
                  <a:pt x="513" y="3"/>
                </a:lnTo>
                <a:lnTo>
                  <a:pt x="513" y="3"/>
                </a:lnTo>
                <a:lnTo>
                  <a:pt x="513" y="3"/>
                </a:lnTo>
                <a:lnTo>
                  <a:pt x="514" y="2"/>
                </a:lnTo>
                <a:lnTo>
                  <a:pt x="514" y="2"/>
                </a:lnTo>
                <a:lnTo>
                  <a:pt x="514" y="2"/>
                </a:lnTo>
                <a:lnTo>
                  <a:pt x="515" y="3"/>
                </a:lnTo>
                <a:lnTo>
                  <a:pt x="515" y="1"/>
                </a:lnTo>
                <a:lnTo>
                  <a:pt x="516" y="3"/>
                </a:lnTo>
                <a:lnTo>
                  <a:pt x="516" y="3"/>
                </a:lnTo>
                <a:lnTo>
                  <a:pt x="516" y="4"/>
                </a:lnTo>
                <a:lnTo>
                  <a:pt x="517" y="2"/>
                </a:lnTo>
                <a:lnTo>
                  <a:pt x="517" y="2"/>
                </a:lnTo>
                <a:lnTo>
                  <a:pt x="517" y="3"/>
                </a:lnTo>
                <a:lnTo>
                  <a:pt x="519" y="2"/>
                </a:lnTo>
                <a:lnTo>
                  <a:pt x="519" y="3"/>
                </a:lnTo>
                <a:lnTo>
                  <a:pt x="519" y="2"/>
                </a:lnTo>
                <a:lnTo>
                  <a:pt x="520" y="3"/>
                </a:lnTo>
                <a:lnTo>
                  <a:pt x="520" y="3"/>
                </a:lnTo>
                <a:lnTo>
                  <a:pt x="521" y="3"/>
                </a:lnTo>
                <a:lnTo>
                  <a:pt x="521" y="3"/>
                </a:lnTo>
                <a:lnTo>
                  <a:pt x="521" y="3"/>
                </a:lnTo>
                <a:lnTo>
                  <a:pt x="522" y="3"/>
                </a:lnTo>
                <a:lnTo>
                  <a:pt x="522" y="3"/>
                </a:lnTo>
                <a:lnTo>
                  <a:pt x="522" y="3"/>
                </a:lnTo>
                <a:lnTo>
                  <a:pt x="523" y="2"/>
                </a:lnTo>
                <a:lnTo>
                  <a:pt x="523" y="3"/>
                </a:lnTo>
                <a:lnTo>
                  <a:pt x="523" y="1"/>
                </a:lnTo>
                <a:lnTo>
                  <a:pt x="524" y="2"/>
                </a:lnTo>
                <a:lnTo>
                  <a:pt x="524" y="2"/>
                </a:lnTo>
                <a:lnTo>
                  <a:pt x="525" y="2"/>
                </a:lnTo>
                <a:lnTo>
                  <a:pt x="525" y="3"/>
                </a:lnTo>
                <a:lnTo>
                  <a:pt x="525" y="2"/>
                </a:lnTo>
                <a:lnTo>
                  <a:pt x="526" y="1"/>
                </a:lnTo>
                <a:lnTo>
                  <a:pt x="526" y="1"/>
                </a:lnTo>
                <a:lnTo>
                  <a:pt x="526" y="3"/>
                </a:lnTo>
                <a:lnTo>
                  <a:pt x="528" y="2"/>
                </a:lnTo>
                <a:lnTo>
                  <a:pt x="528" y="3"/>
                </a:lnTo>
                <a:lnTo>
                  <a:pt x="529" y="1"/>
                </a:lnTo>
                <a:lnTo>
                  <a:pt x="529" y="3"/>
                </a:lnTo>
                <a:lnTo>
                  <a:pt x="529" y="3"/>
                </a:lnTo>
                <a:lnTo>
                  <a:pt x="530" y="3"/>
                </a:lnTo>
                <a:lnTo>
                  <a:pt x="530" y="3"/>
                </a:lnTo>
                <a:lnTo>
                  <a:pt x="530" y="2"/>
                </a:lnTo>
                <a:lnTo>
                  <a:pt x="531" y="1"/>
                </a:lnTo>
                <a:lnTo>
                  <a:pt x="531" y="2"/>
                </a:lnTo>
                <a:lnTo>
                  <a:pt x="531" y="1"/>
                </a:lnTo>
                <a:lnTo>
                  <a:pt x="532" y="1"/>
                </a:lnTo>
                <a:lnTo>
                  <a:pt x="532" y="3"/>
                </a:lnTo>
                <a:lnTo>
                  <a:pt x="533" y="3"/>
                </a:lnTo>
                <a:lnTo>
                  <a:pt x="533" y="3"/>
                </a:lnTo>
                <a:lnTo>
                  <a:pt x="533" y="2"/>
                </a:lnTo>
                <a:lnTo>
                  <a:pt x="534" y="3"/>
                </a:lnTo>
                <a:lnTo>
                  <a:pt x="534" y="1"/>
                </a:lnTo>
                <a:lnTo>
                  <a:pt x="534" y="3"/>
                </a:lnTo>
                <a:lnTo>
                  <a:pt x="535" y="3"/>
                </a:lnTo>
                <a:lnTo>
                  <a:pt x="535" y="3"/>
                </a:lnTo>
                <a:lnTo>
                  <a:pt x="535" y="3"/>
                </a:lnTo>
                <a:lnTo>
                  <a:pt x="537" y="3"/>
                </a:lnTo>
                <a:lnTo>
                  <a:pt x="537" y="1"/>
                </a:lnTo>
                <a:lnTo>
                  <a:pt x="538" y="2"/>
                </a:lnTo>
                <a:lnTo>
                  <a:pt x="538" y="2"/>
                </a:lnTo>
                <a:lnTo>
                  <a:pt x="538" y="3"/>
                </a:lnTo>
                <a:lnTo>
                  <a:pt x="539" y="1"/>
                </a:lnTo>
                <a:lnTo>
                  <a:pt x="539" y="2"/>
                </a:lnTo>
                <a:lnTo>
                  <a:pt x="539" y="1"/>
                </a:lnTo>
                <a:lnTo>
                  <a:pt x="540" y="2"/>
                </a:lnTo>
                <a:lnTo>
                  <a:pt x="540" y="1"/>
                </a:lnTo>
                <a:lnTo>
                  <a:pt x="540" y="2"/>
                </a:lnTo>
                <a:lnTo>
                  <a:pt x="541" y="3"/>
                </a:lnTo>
                <a:lnTo>
                  <a:pt x="541" y="3"/>
                </a:lnTo>
                <a:lnTo>
                  <a:pt x="542" y="2"/>
                </a:lnTo>
                <a:lnTo>
                  <a:pt x="542" y="1"/>
                </a:lnTo>
                <a:lnTo>
                  <a:pt x="542" y="2"/>
                </a:lnTo>
                <a:lnTo>
                  <a:pt x="543" y="3"/>
                </a:lnTo>
                <a:lnTo>
                  <a:pt x="543" y="3"/>
                </a:lnTo>
                <a:lnTo>
                  <a:pt x="543" y="1"/>
                </a:lnTo>
                <a:lnTo>
                  <a:pt x="544" y="3"/>
                </a:lnTo>
                <a:lnTo>
                  <a:pt x="544" y="3"/>
                </a:lnTo>
                <a:lnTo>
                  <a:pt x="544" y="3"/>
                </a:lnTo>
                <a:lnTo>
                  <a:pt x="546" y="3"/>
                </a:lnTo>
                <a:lnTo>
                  <a:pt x="546" y="3"/>
                </a:lnTo>
                <a:lnTo>
                  <a:pt x="547" y="1"/>
                </a:lnTo>
                <a:lnTo>
                  <a:pt x="547" y="2"/>
                </a:lnTo>
                <a:lnTo>
                  <a:pt x="547" y="3"/>
                </a:lnTo>
                <a:lnTo>
                  <a:pt x="548" y="3"/>
                </a:lnTo>
                <a:lnTo>
                  <a:pt x="548" y="2"/>
                </a:lnTo>
                <a:lnTo>
                  <a:pt x="548" y="1"/>
                </a:lnTo>
                <a:lnTo>
                  <a:pt x="549" y="3"/>
                </a:lnTo>
                <a:lnTo>
                  <a:pt x="549" y="3"/>
                </a:lnTo>
                <a:lnTo>
                  <a:pt x="549" y="1"/>
                </a:lnTo>
                <a:lnTo>
                  <a:pt x="550" y="3"/>
                </a:lnTo>
                <a:lnTo>
                  <a:pt x="550" y="1"/>
                </a:lnTo>
                <a:lnTo>
                  <a:pt x="551" y="3"/>
                </a:lnTo>
                <a:lnTo>
                  <a:pt x="551" y="3"/>
                </a:lnTo>
                <a:lnTo>
                  <a:pt x="551" y="1"/>
                </a:lnTo>
                <a:lnTo>
                  <a:pt x="552" y="1"/>
                </a:lnTo>
                <a:lnTo>
                  <a:pt x="552" y="3"/>
                </a:lnTo>
                <a:lnTo>
                  <a:pt x="552" y="3"/>
                </a:lnTo>
                <a:lnTo>
                  <a:pt x="553" y="2"/>
                </a:lnTo>
                <a:lnTo>
                  <a:pt x="553" y="3"/>
                </a:lnTo>
                <a:lnTo>
                  <a:pt x="553" y="2"/>
                </a:lnTo>
                <a:lnTo>
                  <a:pt x="555" y="2"/>
                </a:lnTo>
                <a:lnTo>
                  <a:pt x="555" y="3"/>
                </a:lnTo>
                <a:lnTo>
                  <a:pt x="556" y="3"/>
                </a:lnTo>
                <a:lnTo>
                  <a:pt x="556" y="1"/>
                </a:lnTo>
                <a:lnTo>
                  <a:pt x="556" y="2"/>
                </a:lnTo>
                <a:lnTo>
                  <a:pt x="557" y="3"/>
                </a:lnTo>
                <a:lnTo>
                  <a:pt x="557" y="3"/>
                </a:lnTo>
                <a:lnTo>
                  <a:pt x="557" y="3"/>
                </a:lnTo>
                <a:lnTo>
                  <a:pt x="558" y="3"/>
                </a:lnTo>
                <a:lnTo>
                  <a:pt x="558" y="3"/>
                </a:lnTo>
                <a:lnTo>
                  <a:pt x="558" y="3"/>
                </a:lnTo>
                <a:lnTo>
                  <a:pt x="559" y="3"/>
                </a:lnTo>
                <a:lnTo>
                  <a:pt x="559" y="3"/>
                </a:lnTo>
                <a:lnTo>
                  <a:pt x="560" y="2"/>
                </a:lnTo>
                <a:lnTo>
                  <a:pt x="560" y="2"/>
                </a:lnTo>
                <a:lnTo>
                  <a:pt x="560" y="2"/>
                </a:lnTo>
                <a:lnTo>
                  <a:pt x="561" y="2"/>
                </a:lnTo>
                <a:lnTo>
                  <a:pt x="561" y="1"/>
                </a:lnTo>
                <a:lnTo>
                  <a:pt x="561" y="1"/>
                </a:lnTo>
                <a:lnTo>
                  <a:pt x="562" y="2"/>
                </a:lnTo>
                <a:lnTo>
                  <a:pt x="562" y="3"/>
                </a:lnTo>
                <a:lnTo>
                  <a:pt x="562" y="1"/>
                </a:lnTo>
                <a:lnTo>
                  <a:pt x="564" y="3"/>
                </a:lnTo>
                <a:lnTo>
                  <a:pt x="564" y="3"/>
                </a:lnTo>
                <a:lnTo>
                  <a:pt x="565" y="2"/>
                </a:lnTo>
                <a:lnTo>
                  <a:pt x="565" y="2"/>
                </a:lnTo>
                <a:lnTo>
                  <a:pt x="565" y="3"/>
                </a:lnTo>
                <a:lnTo>
                  <a:pt x="566" y="1"/>
                </a:lnTo>
                <a:lnTo>
                  <a:pt x="566" y="1"/>
                </a:lnTo>
                <a:lnTo>
                  <a:pt x="566" y="2"/>
                </a:lnTo>
                <a:lnTo>
                  <a:pt x="567" y="1"/>
                </a:lnTo>
                <a:lnTo>
                  <a:pt x="567" y="3"/>
                </a:lnTo>
                <a:lnTo>
                  <a:pt x="567" y="3"/>
                </a:lnTo>
                <a:lnTo>
                  <a:pt x="568" y="2"/>
                </a:lnTo>
                <a:lnTo>
                  <a:pt x="568" y="3"/>
                </a:lnTo>
                <a:lnTo>
                  <a:pt x="569" y="2"/>
                </a:lnTo>
                <a:lnTo>
                  <a:pt x="569" y="2"/>
                </a:lnTo>
                <a:lnTo>
                  <a:pt x="569" y="2"/>
                </a:lnTo>
                <a:lnTo>
                  <a:pt x="570" y="3"/>
                </a:lnTo>
                <a:lnTo>
                  <a:pt x="570" y="3"/>
                </a:lnTo>
                <a:lnTo>
                  <a:pt x="570" y="1"/>
                </a:lnTo>
                <a:lnTo>
                  <a:pt x="571" y="2"/>
                </a:lnTo>
                <a:lnTo>
                  <a:pt x="571" y="2"/>
                </a:lnTo>
                <a:lnTo>
                  <a:pt x="573" y="2"/>
                </a:lnTo>
                <a:lnTo>
                  <a:pt x="573" y="2"/>
                </a:lnTo>
                <a:lnTo>
                  <a:pt x="573" y="2"/>
                </a:lnTo>
                <a:lnTo>
                  <a:pt x="574" y="1"/>
                </a:lnTo>
                <a:lnTo>
                  <a:pt x="574" y="1"/>
                </a:lnTo>
                <a:lnTo>
                  <a:pt x="574" y="3"/>
                </a:lnTo>
                <a:lnTo>
                  <a:pt x="575" y="1"/>
                </a:lnTo>
                <a:lnTo>
                  <a:pt x="575" y="2"/>
                </a:lnTo>
                <a:lnTo>
                  <a:pt x="575" y="3"/>
                </a:lnTo>
                <a:lnTo>
                  <a:pt x="576" y="3"/>
                </a:lnTo>
                <a:lnTo>
                  <a:pt x="576" y="2"/>
                </a:lnTo>
                <a:lnTo>
                  <a:pt x="577" y="3"/>
                </a:lnTo>
                <a:lnTo>
                  <a:pt x="577" y="3"/>
                </a:lnTo>
                <a:lnTo>
                  <a:pt x="577" y="2"/>
                </a:lnTo>
                <a:lnTo>
                  <a:pt x="578" y="1"/>
                </a:lnTo>
                <a:lnTo>
                  <a:pt x="578" y="2"/>
                </a:lnTo>
                <a:lnTo>
                  <a:pt x="578" y="3"/>
                </a:lnTo>
                <a:lnTo>
                  <a:pt x="579" y="1"/>
                </a:lnTo>
                <a:lnTo>
                  <a:pt x="579" y="3"/>
                </a:lnTo>
                <a:lnTo>
                  <a:pt x="579" y="2"/>
                </a:lnTo>
                <a:lnTo>
                  <a:pt x="580" y="2"/>
                </a:lnTo>
                <a:lnTo>
                  <a:pt x="580" y="3"/>
                </a:lnTo>
                <a:lnTo>
                  <a:pt x="582" y="3"/>
                </a:lnTo>
                <a:lnTo>
                  <a:pt x="582" y="2"/>
                </a:lnTo>
                <a:lnTo>
                  <a:pt x="582" y="3"/>
                </a:lnTo>
                <a:lnTo>
                  <a:pt x="583" y="4"/>
                </a:lnTo>
                <a:lnTo>
                  <a:pt x="583" y="1"/>
                </a:lnTo>
                <a:lnTo>
                  <a:pt x="583" y="3"/>
                </a:lnTo>
                <a:lnTo>
                  <a:pt x="584" y="3"/>
                </a:lnTo>
                <a:lnTo>
                  <a:pt x="584" y="3"/>
                </a:lnTo>
                <a:lnTo>
                  <a:pt x="584" y="2"/>
                </a:lnTo>
                <a:lnTo>
                  <a:pt x="585" y="2"/>
                </a:lnTo>
                <a:lnTo>
                  <a:pt x="585" y="3"/>
                </a:lnTo>
                <a:lnTo>
                  <a:pt x="586" y="3"/>
                </a:lnTo>
                <a:lnTo>
                  <a:pt x="586" y="1"/>
                </a:lnTo>
                <a:lnTo>
                  <a:pt x="586" y="2"/>
                </a:lnTo>
                <a:lnTo>
                  <a:pt x="587" y="3"/>
                </a:lnTo>
                <a:lnTo>
                  <a:pt x="587" y="3"/>
                </a:lnTo>
                <a:lnTo>
                  <a:pt x="587" y="3"/>
                </a:lnTo>
                <a:lnTo>
                  <a:pt x="588" y="2"/>
                </a:lnTo>
                <a:lnTo>
                  <a:pt x="588" y="2"/>
                </a:lnTo>
                <a:lnTo>
                  <a:pt x="588" y="2"/>
                </a:lnTo>
                <a:lnTo>
                  <a:pt x="589" y="1"/>
                </a:lnTo>
                <a:lnTo>
                  <a:pt x="589" y="2"/>
                </a:lnTo>
                <a:lnTo>
                  <a:pt x="591" y="2"/>
                </a:lnTo>
                <a:lnTo>
                  <a:pt x="591" y="2"/>
                </a:lnTo>
                <a:lnTo>
                  <a:pt x="591" y="1"/>
                </a:lnTo>
                <a:lnTo>
                  <a:pt x="592" y="1"/>
                </a:lnTo>
                <a:lnTo>
                  <a:pt x="592" y="2"/>
                </a:lnTo>
                <a:lnTo>
                  <a:pt x="592" y="2"/>
                </a:lnTo>
                <a:lnTo>
                  <a:pt x="593" y="3"/>
                </a:lnTo>
                <a:lnTo>
                  <a:pt x="593" y="3"/>
                </a:lnTo>
                <a:lnTo>
                  <a:pt x="593" y="2"/>
                </a:lnTo>
                <a:lnTo>
                  <a:pt x="594" y="1"/>
                </a:lnTo>
                <a:lnTo>
                  <a:pt x="594" y="1"/>
                </a:lnTo>
                <a:lnTo>
                  <a:pt x="595" y="3"/>
                </a:lnTo>
                <a:lnTo>
                  <a:pt x="595" y="3"/>
                </a:lnTo>
                <a:lnTo>
                  <a:pt x="595" y="3"/>
                </a:lnTo>
                <a:lnTo>
                  <a:pt x="596" y="3"/>
                </a:lnTo>
                <a:lnTo>
                  <a:pt x="596" y="4"/>
                </a:lnTo>
                <a:lnTo>
                  <a:pt x="596" y="2"/>
                </a:lnTo>
                <a:lnTo>
                  <a:pt x="597" y="3"/>
                </a:lnTo>
                <a:lnTo>
                  <a:pt x="597" y="4"/>
                </a:lnTo>
                <a:lnTo>
                  <a:pt x="597" y="2"/>
                </a:lnTo>
                <a:lnTo>
                  <a:pt x="598" y="2"/>
                </a:lnTo>
                <a:lnTo>
                  <a:pt x="598" y="2"/>
                </a:lnTo>
                <a:lnTo>
                  <a:pt x="600" y="2"/>
                </a:lnTo>
                <a:lnTo>
                  <a:pt x="600" y="2"/>
                </a:lnTo>
                <a:lnTo>
                  <a:pt x="600" y="3"/>
                </a:lnTo>
                <a:lnTo>
                  <a:pt x="601" y="3"/>
                </a:lnTo>
                <a:lnTo>
                  <a:pt x="601" y="1"/>
                </a:lnTo>
                <a:lnTo>
                  <a:pt x="601" y="1"/>
                </a:lnTo>
                <a:lnTo>
                  <a:pt x="602" y="3"/>
                </a:lnTo>
                <a:lnTo>
                  <a:pt x="602" y="2"/>
                </a:lnTo>
                <a:lnTo>
                  <a:pt x="602" y="3"/>
                </a:lnTo>
                <a:lnTo>
                  <a:pt x="603" y="4"/>
                </a:lnTo>
                <a:lnTo>
                  <a:pt x="603" y="3"/>
                </a:lnTo>
                <a:lnTo>
                  <a:pt x="604" y="3"/>
                </a:lnTo>
                <a:lnTo>
                  <a:pt x="604" y="2"/>
                </a:lnTo>
                <a:lnTo>
                  <a:pt x="604" y="3"/>
                </a:lnTo>
                <a:lnTo>
                  <a:pt x="605" y="3"/>
                </a:lnTo>
                <a:lnTo>
                  <a:pt x="605" y="2"/>
                </a:lnTo>
                <a:lnTo>
                  <a:pt x="605" y="2"/>
                </a:lnTo>
                <a:lnTo>
                  <a:pt x="606" y="2"/>
                </a:lnTo>
                <a:lnTo>
                  <a:pt x="606" y="3"/>
                </a:lnTo>
                <a:lnTo>
                  <a:pt x="606" y="3"/>
                </a:lnTo>
                <a:lnTo>
                  <a:pt x="607" y="2"/>
                </a:lnTo>
                <a:lnTo>
                  <a:pt x="607" y="1"/>
                </a:lnTo>
                <a:lnTo>
                  <a:pt x="609" y="2"/>
                </a:lnTo>
                <a:lnTo>
                  <a:pt x="609" y="2"/>
                </a:lnTo>
                <a:lnTo>
                  <a:pt x="609" y="2"/>
                </a:lnTo>
                <a:lnTo>
                  <a:pt x="610" y="2"/>
                </a:lnTo>
                <a:lnTo>
                  <a:pt x="610" y="2"/>
                </a:lnTo>
                <a:lnTo>
                  <a:pt x="610" y="4"/>
                </a:lnTo>
                <a:lnTo>
                  <a:pt x="611" y="2"/>
                </a:lnTo>
                <a:lnTo>
                  <a:pt x="611" y="3"/>
                </a:lnTo>
                <a:lnTo>
                  <a:pt x="611" y="2"/>
                </a:lnTo>
                <a:lnTo>
                  <a:pt x="612" y="3"/>
                </a:lnTo>
                <a:lnTo>
                  <a:pt x="612" y="1"/>
                </a:lnTo>
                <a:lnTo>
                  <a:pt x="613" y="2"/>
                </a:lnTo>
                <a:lnTo>
                  <a:pt x="613" y="2"/>
                </a:lnTo>
                <a:lnTo>
                  <a:pt x="613" y="3"/>
                </a:lnTo>
                <a:lnTo>
                  <a:pt x="614" y="3"/>
                </a:lnTo>
                <a:lnTo>
                  <a:pt x="614" y="2"/>
                </a:lnTo>
                <a:lnTo>
                  <a:pt x="614" y="3"/>
                </a:lnTo>
                <a:lnTo>
                  <a:pt x="615" y="3"/>
                </a:lnTo>
                <a:lnTo>
                  <a:pt x="615" y="3"/>
                </a:lnTo>
                <a:lnTo>
                  <a:pt x="616" y="3"/>
                </a:lnTo>
                <a:lnTo>
                  <a:pt x="616" y="3"/>
                </a:lnTo>
                <a:lnTo>
                  <a:pt x="616" y="3"/>
                </a:lnTo>
                <a:lnTo>
                  <a:pt x="618" y="2"/>
                </a:lnTo>
                <a:lnTo>
                  <a:pt x="618" y="3"/>
                </a:lnTo>
                <a:lnTo>
                  <a:pt x="618" y="3"/>
                </a:lnTo>
                <a:lnTo>
                  <a:pt x="619" y="3"/>
                </a:lnTo>
                <a:lnTo>
                  <a:pt x="619" y="2"/>
                </a:lnTo>
                <a:lnTo>
                  <a:pt x="619" y="2"/>
                </a:lnTo>
                <a:lnTo>
                  <a:pt x="620" y="3"/>
                </a:lnTo>
                <a:lnTo>
                  <a:pt x="620" y="3"/>
                </a:lnTo>
                <a:lnTo>
                  <a:pt x="621" y="2"/>
                </a:lnTo>
                <a:lnTo>
                  <a:pt x="621" y="3"/>
                </a:lnTo>
                <a:lnTo>
                  <a:pt x="621" y="3"/>
                </a:lnTo>
                <a:lnTo>
                  <a:pt x="622" y="2"/>
                </a:lnTo>
                <a:lnTo>
                  <a:pt x="622" y="3"/>
                </a:lnTo>
                <a:lnTo>
                  <a:pt x="622" y="3"/>
                </a:lnTo>
                <a:lnTo>
                  <a:pt x="623" y="3"/>
                </a:lnTo>
                <a:lnTo>
                  <a:pt x="623" y="2"/>
                </a:lnTo>
                <a:lnTo>
                  <a:pt x="623" y="2"/>
                </a:lnTo>
                <a:lnTo>
                  <a:pt x="624" y="2"/>
                </a:lnTo>
                <a:lnTo>
                  <a:pt x="624" y="3"/>
                </a:lnTo>
                <a:lnTo>
                  <a:pt x="625" y="2"/>
                </a:lnTo>
                <a:lnTo>
                  <a:pt x="625" y="2"/>
                </a:lnTo>
                <a:lnTo>
                  <a:pt x="625" y="3"/>
                </a:lnTo>
                <a:lnTo>
                  <a:pt x="627" y="2"/>
                </a:lnTo>
                <a:lnTo>
                  <a:pt x="627" y="3"/>
                </a:lnTo>
                <a:lnTo>
                  <a:pt x="627" y="2"/>
                </a:lnTo>
                <a:lnTo>
                  <a:pt x="628" y="4"/>
                </a:lnTo>
                <a:lnTo>
                  <a:pt x="628" y="3"/>
                </a:lnTo>
                <a:lnTo>
                  <a:pt x="628" y="2"/>
                </a:lnTo>
                <a:lnTo>
                  <a:pt x="629" y="2"/>
                </a:lnTo>
                <a:lnTo>
                  <a:pt x="629" y="3"/>
                </a:lnTo>
                <a:lnTo>
                  <a:pt x="630" y="1"/>
                </a:lnTo>
                <a:lnTo>
                  <a:pt x="630" y="1"/>
                </a:lnTo>
                <a:lnTo>
                  <a:pt x="630" y="3"/>
                </a:lnTo>
                <a:lnTo>
                  <a:pt x="631" y="3"/>
                </a:lnTo>
                <a:lnTo>
                  <a:pt x="631" y="2"/>
                </a:lnTo>
                <a:lnTo>
                  <a:pt x="631" y="2"/>
                </a:lnTo>
                <a:lnTo>
                  <a:pt x="632" y="3"/>
                </a:lnTo>
                <a:lnTo>
                  <a:pt x="632" y="3"/>
                </a:lnTo>
                <a:lnTo>
                  <a:pt x="632" y="3"/>
                </a:lnTo>
                <a:lnTo>
                  <a:pt x="633" y="4"/>
                </a:lnTo>
                <a:lnTo>
                  <a:pt x="633" y="2"/>
                </a:lnTo>
                <a:lnTo>
                  <a:pt x="634" y="2"/>
                </a:lnTo>
                <a:lnTo>
                  <a:pt x="634" y="3"/>
                </a:lnTo>
                <a:lnTo>
                  <a:pt x="634" y="3"/>
                </a:lnTo>
                <a:lnTo>
                  <a:pt x="636" y="2"/>
                </a:lnTo>
                <a:lnTo>
                  <a:pt x="636" y="2"/>
                </a:lnTo>
                <a:lnTo>
                  <a:pt x="636" y="1"/>
                </a:lnTo>
                <a:lnTo>
                  <a:pt x="637" y="2"/>
                </a:lnTo>
                <a:lnTo>
                  <a:pt x="637" y="3"/>
                </a:lnTo>
                <a:lnTo>
                  <a:pt x="637" y="2"/>
                </a:lnTo>
                <a:lnTo>
                  <a:pt x="638" y="1"/>
                </a:lnTo>
                <a:lnTo>
                  <a:pt x="638" y="2"/>
                </a:lnTo>
                <a:lnTo>
                  <a:pt x="639" y="1"/>
                </a:lnTo>
                <a:lnTo>
                  <a:pt x="639" y="1"/>
                </a:lnTo>
                <a:lnTo>
                  <a:pt x="639" y="2"/>
                </a:lnTo>
                <a:lnTo>
                  <a:pt x="640" y="1"/>
                </a:lnTo>
                <a:lnTo>
                  <a:pt x="640" y="2"/>
                </a:lnTo>
                <a:lnTo>
                  <a:pt x="640" y="2"/>
                </a:lnTo>
                <a:lnTo>
                  <a:pt x="641" y="3"/>
                </a:lnTo>
                <a:lnTo>
                  <a:pt x="641" y="3"/>
                </a:lnTo>
                <a:lnTo>
                  <a:pt x="641" y="2"/>
                </a:lnTo>
                <a:lnTo>
                  <a:pt x="642" y="1"/>
                </a:lnTo>
                <a:lnTo>
                  <a:pt x="642" y="1"/>
                </a:lnTo>
                <a:lnTo>
                  <a:pt x="643" y="1"/>
                </a:lnTo>
                <a:lnTo>
                  <a:pt x="643" y="2"/>
                </a:lnTo>
                <a:lnTo>
                  <a:pt x="643" y="1"/>
                </a:lnTo>
                <a:lnTo>
                  <a:pt x="645" y="1"/>
                </a:lnTo>
                <a:lnTo>
                  <a:pt x="645" y="1"/>
                </a:lnTo>
                <a:lnTo>
                  <a:pt x="645" y="1"/>
                </a:lnTo>
                <a:lnTo>
                  <a:pt x="646" y="1"/>
                </a:lnTo>
                <a:lnTo>
                  <a:pt x="646" y="1"/>
                </a:lnTo>
                <a:lnTo>
                  <a:pt x="646" y="3"/>
                </a:lnTo>
                <a:lnTo>
                  <a:pt x="647" y="1"/>
                </a:lnTo>
                <a:lnTo>
                  <a:pt x="647" y="3"/>
                </a:lnTo>
                <a:lnTo>
                  <a:pt x="648" y="2"/>
                </a:lnTo>
                <a:lnTo>
                  <a:pt x="648" y="2"/>
                </a:lnTo>
                <a:lnTo>
                  <a:pt x="648" y="3"/>
                </a:lnTo>
                <a:lnTo>
                  <a:pt x="649" y="3"/>
                </a:lnTo>
                <a:lnTo>
                  <a:pt x="649" y="3"/>
                </a:lnTo>
                <a:lnTo>
                  <a:pt x="649" y="3"/>
                </a:lnTo>
                <a:lnTo>
                  <a:pt x="650" y="3"/>
                </a:lnTo>
                <a:lnTo>
                  <a:pt x="650" y="3"/>
                </a:lnTo>
                <a:lnTo>
                  <a:pt x="650" y="3"/>
                </a:lnTo>
                <a:lnTo>
                  <a:pt x="651" y="1"/>
                </a:lnTo>
                <a:lnTo>
                  <a:pt x="651" y="3"/>
                </a:lnTo>
                <a:lnTo>
                  <a:pt x="652" y="2"/>
                </a:lnTo>
                <a:lnTo>
                  <a:pt x="652" y="2"/>
                </a:lnTo>
                <a:lnTo>
                  <a:pt x="652" y="1"/>
                </a:lnTo>
                <a:lnTo>
                  <a:pt x="654" y="2"/>
                </a:lnTo>
                <a:lnTo>
                  <a:pt x="654" y="1"/>
                </a:lnTo>
                <a:lnTo>
                  <a:pt x="654" y="2"/>
                </a:lnTo>
                <a:lnTo>
                  <a:pt x="655" y="2"/>
                </a:lnTo>
                <a:lnTo>
                  <a:pt x="655" y="3"/>
                </a:lnTo>
                <a:lnTo>
                  <a:pt x="655" y="2"/>
                </a:lnTo>
                <a:lnTo>
                  <a:pt x="656" y="2"/>
                </a:lnTo>
                <a:lnTo>
                  <a:pt x="656" y="1"/>
                </a:lnTo>
                <a:lnTo>
                  <a:pt x="657" y="2"/>
                </a:lnTo>
                <a:lnTo>
                  <a:pt x="657" y="2"/>
                </a:lnTo>
                <a:lnTo>
                  <a:pt x="657" y="3"/>
                </a:lnTo>
                <a:lnTo>
                  <a:pt x="658" y="3"/>
                </a:lnTo>
                <a:lnTo>
                  <a:pt x="658" y="1"/>
                </a:lnTo>
                <a:lnTo>
                  <a:pt x="658" y="3"/>
                </a:lnTo>
                <a:lnTo>
                  <a:pt x="659" y="2"/>
                </a:lnTo>
                <a:lnTo>
                  <a:pt x="659" y="2"/>
                </a:lnTo>
                <a:lnTo>
                  <a:pt x="660" y="2"/>
                </a:lnTo>
                <a:lnTo>
                  <a:pt x="660" y="3"/>
                </a:lnTo>
                <a:lnTo>
                  <a:pt x="660" y="2"/>
                </a:lnTo>
                <a:lnTo>
                  <a:pt x="661" y="3"/>
                </a:lnTo>
                <a:lnTo>
                  <a:pt x="661" y="3"/>
                </a:lnTo>
                <a:lnTo>
                  <a:pt x="661" y="2"/>
                </a:lnTo>
                <a:lnTo>
                  <a:pt x="663" y="3"/>
                </a:lnTo>
                <a:lnTo>
                  <a:pt x="663" y="3"/>
                </a:lnTo>
                <a:lnTo>
                  <a:pt x="663" y="1"/>
                </a:lnTo>
                <a:lnTo>
                  <a:pt x="664" y="2"/>
                </a:lnTo>
                <a:lnTo>
                  <a:pt x="664" y="2"/>
                </a:lnTo>
                <a:lnTo>
                  <a:pt x="665" y="2"/>
                </a:lnTo>
                <a:lnTo>
                  <a:pt x="665" y="2"/>
                </a:lnTo>
                <a:lnTo>
                  <a:pt x="665" y="2"/>
                </a:lnTo>
                <a:lnTo>
                  <a:pt x="666" y="3"/>
                </a:lnTo>
                <a:lnTo>
                  <a:pt x="666" y="3"/>
                </a:lnTo>
                <a:lnTo>
                  <a:pt x="666" y="1"/>
                </a:lnTo>
                <a:lnTo>
                  <a:pt x="667" y="3"/>
                </a:lnTo>
                <a:lnTo>
                  <a:pt x="667" y="4"/>
                </a:lnTo>
                <a:lnTo>
                  <a:pt x="667" y="2"/>
                </a:lnTo>
                <a:lnTo>
                  <a:pt x="668" y="2"/>
                </a:lnTo>
                <a:lnTo>
                  <a:pt x="668" y="1"/>
                </a:lnTo>
                <a:lnTo>
                  <a:pt x="669" y="2"/>
                </a:lnTo>
                <a:lnTo>
                  <a:pt x="669" y="2"/>
                </a:lnTo>
                <a:lnTo>
                  <a:pt x="669" y="2"/>
                </a:lnTo>
                <a:lnTo>
                  <a:pt x="670" y="2"/>
                </a:lnTo>
                <a:lnTo>
                  <a:pt x="670" y="3"/>
                </a:lnTo>
                <a:lnTo>
                  <a:pt x="670" y="3"/>
                </a:lnTo>
                <a:lnTo>
                  <a:pt x="672" y="3"/>
                </a:lnTo>
                <a:lnTo>
                  <a:pt x="672" y="4"/>
                </a:lnTo>
                <a:lnTo>
                  <a:pt x="672" y="2"/>
                </a:lnTo>
                <a:lnTo>
                  <a:pt x="673" y="3"/>
                </a:lnTo>
                <a:lnTo>
                  <a:pt x="673" y="1"/>
                </a:lnTo>
                <a:lnTo>
                  <a:pt x="674" y="1"/>
                </a:lnTo>
                <a:lnTo>
                  <a:pt x="674" y="2"/>
                </a:lnTo>
                <a:lnTo>
                  <a:pt x="674" y="2"/>
                </a:lnTo>
                <a:lnTo>
                  <a:pt x="675" y="3"/>
                </a:lnTo>
                <a:lnTo>
                  <a:pt x="675" y="1"/>
                </a:lnTo>
                <a:lnTo>
                  <a:pt x="675" y="1"/>
                </a:lnTo>
                <a:lnTo>
                  <a:pt x="676" y="3"/>
                </a:lnTo>
                <a:lnTo>
                  <a:pt x="676" y="3"/>
                </a:lnTo>
                <a:lnTo>
                  <a:pt x="676" y="2"/>
                </a:lnTo>
                <a:lnTo>
                  <a:pt x="677" y="2"/>
                </a:lnTo>
                <a:lnTo>
                  <a:pt x="677" y="3"/>
                </a:lnTo>
                <a:lnTo>
                  <a:pt x="678" y="2"/>
                </a:lnTo>
                <a:lnTo>
                  <a:pt x="678" y="3"/>
                </a:lnTo>
                <a:lnTo>
                  <a:pt x="678" y="3"/>
                </a:lnTo>
                <a:lnTo>
                  <a:pt x="679" y="1"/>
                </a:lnTo>
                <a:lnTo>
                  <a:pt x="679" y="1"/>
                </a:lnTo>
                <a:lnTo>
                  <a:pt x="679" y="3"/>
                </a:lnTo>
                <a:lnTo>
                  <a:pt x="681" y="3"/>
                </a:lnTo>
                <a:lnTo>
                  <a:pt x="681" y="2"/>
                </a:lnTo>
                <a:lnTo>
                  <a:pt x="681" y="3"/>
                </a:lnTo>
                <a:lnTo>
                  <a:pt x="682" y="3"/>
                </a:lnTo>
                <a:lnTo>
                  <a:pt x="682" y="3"/>
                </a:lnTo>
                <a:lnTo>
                  <a:pt x="683" y="4"/>
                </a:lnTo>
                <a:lnTo>
                  <a:pt x="683" y="3"/>
                </a:lnTo>
                <a:lnTo>
                  <a:pt x="683" y="3"/>
                </a:lnTo>
                <a:lnTo>
                  <a:pt x="684" y="2"/>
                </a:lnTo>
                <a:lnTo>
                  <a:pt x="684" y="3"/>
                </a:lnTo>
                <a:lnTo>
                  <a:pt x="684" y="3"/>
                </a:lnTo>
                <a:lnTo>
                  <a:pt x="685" y="3"/>
                </a:lnTo>
                <a:lnTo>
                  <a:pt x="685" y="4"/>
                </a:lnTo>
                <a:lnTo>
                  <a:pt x="685" y="3"/>
                </a:lnTo>
                <a:lnTo>
                  <a:pt x="686" y="2"/>
                </a:lnTo>
                <a:lnTo>
                  <a:pt x="686" y="4"/>
                </a:lnTo>
                <a:lnTo>
                  <a:pt x="687" y="3"/>
                </a:lnTo>
                <a:lnTo>
                  <a:pt x="687" y="3"/>
                </a:lnTo>
                <a:lnTo>
                  <a:pt x="687" y="2"/>
                </a:lnTo>
                <a:lnTo>
                  <a:pt x="688" y="3"/>
                </a:lnTo>
                <a:lnTo>
                  <a:pt x="688" y="3"/>
                </a:lnTo>
                <a:lnTo>
                  <a:pt x="688" y="1"/>
                </a:lnTo>
                <a:lnTo>
                  <a:pt x="690" y="3"/>
                </a:lnTo>
                <a:lnTo>
                  <a:pt x="690" y="2"/>
                </a:lnTo>
                <a:lnTo>
                  <a:pt x="690" y="1"/>
                </a:lnTo>
                <a:lnTo>
                  <a:pt x="691" y="3"/>
                </a:lnTo>
                <a:lnTo>
                  <a:pt x="691" y="1"/>
                </a:lnTo>
                <a:lnTo>
                  <a:pt x="692" y="2"/>
                </a:lnTo>
                <a:lnTo>
                  <a:pt x="692" y="2"/>
                </a:lnTo>
                <a:lnTo>
                  <a:pt x="692" y="2"/>
                </a:lnTo>
                <a:lnTo>
                  <a:pt x="693" y="2"/>
                </a:lnTo>
                <a:lnTo>
                  <a:pt x="693" y="3"/>
                </a:lnTo>
                <a:lnTo>
                  <a:pt x="693" y="1"/>
                </a:lnTo>
                <a:lnTo>
                  <a:pt x="694" y="3"/>
                </a:lnTo>
                <a:lnTo>
                  <a:pt x="694" y="3"/>
                </a:lnTo>
                <a:lnTo>
                  <a:pt x="694" y="2"/>
                </a:lnTo>
                <a:lnTo>
                  <a:pt x="695" y="2"/>
                </a:lnTo>
                <a:lnTo>
                  <a:pt x="695" y="3"/>
                </a:lnTo>
                <a:lnTo>
                  <a:pt x="696" y="2"/>
                </a:lnTo>
                <a:lnTo>
                  <a:pt x="696" y="1"/>
                </a:lnTo>
                <a:lnTo>
                  <a:pt x="696" y="3"/>
                </a:lnTo>
                <a:lnTo>
                  <a:pt x="697" y="3"/>
                </a:lnTo>
                <a:lnTo>
                  <a:pt x="697" y="2"/>
                </a:lnTo>
                <a:lnTo>
                  <a:pt x="697" y="3"/>
                </a:lnTo>
                <a:lnTo>
                  <a:pt x="699" y="3"/>
                </a:lnTo>
                <a:lnTo>
                  <a:pt x="699" y="2"/>
                </a:lnTo>
                <a:lnTo>
                  <a:pt x="699" y="3"/>
                </a:lnTo>
                <a:lnTo>
                  <a:pt x="700" y="3"/>
                </a:lnTo>
                <a:lnTo>
                  <a:pt x="700" y="3"/>
                </a:lnTo>
                <a:lnTo>
                  <a:pt x="701" y="3"/>
                </a:lnTo>
                <a:lnTo>
                  <a:pt x="701" y="2"/>
                </a:lnTo>
                <a:lnTo>
                  <a:pt x="701" y="2"/>
                </a:lnTo>
                <a:lnTo>
                  <a:pt x="702" y="3"/>
                </a:lnTo>
                <a:lnTo>
                  <a:pt x="702" y="3"/>
                </a:lnTo>
                <a:lnTo>
                  <a:pt x="702" y="3"/>
                </a:lnTo>
                <a:lnTo>
                  <a:pt x="703" y="3"/>
                </a:lnTo>
                <a:lnTo>
                  <a:pt x="703" y="3"/>
                </a:lnTo>
                <a:lnTo>
                  <a:pt x="704" y="2"/>
                </a:lnTo>
                <a:lnTo>
                  <a:pt x="704" y="3"/>
                </a:lnTo>
                <a:lnTo>
                  <a:pt x="704" y="3"/>
                </a:lnTo>
                <a:lnTo>
                  <a:pt x="705" y="1"/>
                </a:lnTo>
                <a:lnTo>
                  <a:pt x="705" y="3"/>
                </a:lnTo>
                <a:lnTo>
                  <a:pt x="705" y="1"/>
                </a:lnTo>
                <a:lnTo>
                  <a:pt x="706" y="1"/>
                </a:lnTo>
                <a:lnTo>
                  <a:pt x="706" y="3"/>
                </a:lnTo>
                <a:lnTo>
                  <a:pt x="706" y="1"/>
                </a:lnTo>
                <a:lnTo>
                  <a:pt x="708" y="3"/>
                </a:lnTo>
                <a:lnTo>
                  <a:pt x="708" y="3"/>
                </a:lnTo>
                <a:lnTo>
                  <a:pt x="709" y="3"/>
                </a:lnTo>
                <a:lnTo>
                  <a:pt x="709" y="3"/>
                </a:lnTo>
                <a:lnTo>
                  <a:pt x="709" y="1"/>
                </a:lnTo>
                <a:lnTo>
                  <a:pt x="710" y="2"/>
                </a:lnTo>
                <a:lnTo>
                  <a:pt x="710" y="1"/>
                </a:lnTo>
                <a:lnTo>
                  <a:pt x="710" y="2"/>
                </a:lnTo>
                <a:lnTo>
                  <a:pt x="711" y="3"/>
                </a:lnTo>
                <a:lnTo>
                  <a:pt x="711" y="3"/>
                </a:lnTo>
                <a:lnTo>
                  <a:pt x="711" y="3"/>
                </a:lnTo>
                <a:lnTo>
                  <a:pt x="712" y="3"/>
                </a:lnTo>
                <a:lnTo>
                  <a:pt x="712" y="3"/>
                </a:lnTo>
                <a:lnTo>
                  <a:pt x="713" y="2"/>
                </a:lnTo>
                <a:lnTo>
                  <a:pt x="713" y="3"/>
                </a:lnTo>
                <a:lnTo>
                  <a:pt x="713" y="3"/>
                </a:lnTo>
                <a:lnTo>
                  <a:pt x="714" y="4"/>
                </a:lnTo>
                <a:lnTo>
                  <a:pt x="714" y="1"/>
                </a:lnTo>
                <a:lnTo>
                  <a:pt x="714" y="3"/>
                </a:lnTo>
                <a:lnTo>
                  <a:pt x="715" y="3"/>
                </a:lnTo>
                <a:lnTo>
                  <a:pt x="715" y="1"/>
                </a:lnTo>
                <a:lnTo>
                  <a:pt x="715" y="3"/>
                </a:lnTo>
                <a:lnTo>
                  <a:pt x="717" y="2"/>
                </a:lnTo>
                <a:lnTo>
                  <a:pt x="717" y="2"/>
                </a:lnTo>
                <a:lnTo>
                  <a:pt x="718" y="3"/>
                </a:lnTo>
                <a:lnTo>
                  <a:pt x="718" y="3"/>
                </a:lnTo>
                <a:lnTo>
                  <a:pt x="718" y="2"/>
                </a:lnTo>
                <a:lnTo>
                  <a:pt x="719" y="3"/>
                </a:lnTo>
                <a:lnTo>
                  <a:pt x="719" y="3"/>
                </a:lnTo>
                <a:lnTo>
                  <a:pt x="719" y="2"/>
                </a:lnTo>
                <a:lnTo>
                  <a:pt x="720" y="3"/>
                </a:lnTo>
                <a:lnTo>
                  <a:pt x="720" y="2"/>
                </a:lnTo>
                <a:lnTo>
                  <a:pt x="720" y="2"/>
                </a:lnTo>
                <a:lnTo>
                  <a:pt x="721" y="3"/>
                </a:lnTo>
                <a:lnTo>
                  <a:pt x="721" y="2"/>
                </a:lnTo>
                <a:lnTo>
                  <a:pt x="722" y="3"/>
                </a:lnTo>
                <a:lnTo>
                  <a:pt x="722" y="2"/>
                </a:lnTo>
                <a:lnTo>
                  <a:pt x="722" y="1"/>
                </a:lnTo>
                <a:lnTo>
                  <a:pt x="723" y="2"/>
                </a:lnTo>
                <a:lnTo>
                  <a:pt x="723" y="2"/>
                </a:lnTo>
                <a:lnTo>
                  <a:pt x="723" y="3"/>
                </a:lnTo>
                <a:lnTo>
                  <a:pt x="724" y="3"/>
                </a:lnTo>
                <a:lnTo>
                  <a:pt x="724" y="2"/>
                </a:lnTo>
                <a:lnTo>
                  <a:pt x="724" y="1"/>
                </a:lnTo>
                <a:lnTo>
                  <a:pt x="725" y="1"/>
                </a:lnTo>
                <a:lnTo>
                  <a:pt x="725" y="1"/>
                </a:lnTo>
                <a:lnTo>
                  <a:pt x="727" y="2"/>
                </a:lnTo>
                <a:lnTo>
                  <a:pt x="727" y="1"/>
                </a:lnTo>
                <a:lnTo>
                  <a:pt x="727" y="1"/>
                </a:lnTo>
                <a:lnTo>
                  <a:pt x="728" y="3"/>
                </a:lnTo>
                <a:lnTo>
                  <a:pt x="728" y="1"/>
                </a:lnTo>
                <a:lnTo>
                  <a:pt x="728" y="2"/>
                </a:lnTo>
                <a:lnTo>
                  <a:pt x="729" y="1"/>
                </a:lnTo>
                <a:lnTo>
                  <a:pt x="729" y="2"/>
                </a:lnTo>
                <a:lnTo>
                  <a:pt x="729" y="1"/>
                </a:lnTo>
                <a:lnTo>
                  <a:pt x="730" y="4"/>
                </a:lnTo>
                <a:lnTo>
                  <a:pt x="730" y="3"/>
                </a:lnTo>
                <a:lnTo>
                  <a:pt x="731" y="3"/>
                </a:lnTo>
                <a:lnTo>
                  <a:pt x="731" y="3"/>
                </a:lnTo>
                <a:lnTo>
                  <a:pt x="731" y="2"/>
                </a:lnTo>
                <a:lnTo>
                  <a:pt x="732" y="2"/>
                </a:lnTo>
                <a:lnTo>
                  <a:pt x="732" y="2"/>
                </a:lnTo>
                <a:lnTo>
                  <a:pt x="732" y="2"/>
                </a:lnTo>
                <a:lnTo>
                  <a:pt x="733" y="3"/>
                </a:lnTo>
                <a:lnTo>
                  <a:pt x="733" y="2"/>
                </a:lnTo>
                <a:lnTo>
                  <a:pt x="733" y="1"/>
                </a:lnTo>
                <a:lnTo>
                  <a:pt x="734" y="2"/>
                </a:lnTo>
                <a:lnTo>
                  <a:pt x="734" y="3"/>
                </a:lnTo>
                <a:lnTo>
                  <a:pt x="736" y="2"/>
                </a:lnTo>
                <a:lnTo>
                  <a:pt x="736" y="3"/>
                </a:lnTo>
                <a:lnTo>
                  <a:pt x="736" y="1"/>
                </a:lnTo>
                <a:lnTo>
                  <a:pt x="737" y="2"/>
                </a:lnTo>
                <a:lnTo>
                  <a:pt x="737" y="3"/>
                </a:lnTo>
                <a:lnTo>
                  <a:pt x="737" y="2"/>
                </a:lnTo>
                <a:lnTo>
                  <a:pt x="738" y="2"/>
                </a:lnTo>
                <a:lnTo>
                  <a:pt x="738" y="3"/>
                </a:lnTo>
                <a:lnTo>
                  <a:pt x="738" y="3"/>
                </a:lnTo>
                <a:lnTo>
                  <a:pt x="739" y="2"/>
                </a:lnTo>
                <a:lnTo>
                  <a:pt x="739" y="3"/>
                </a:lnTo>
                <a:lnTo>
                  <a:pt x="740" y="2"/>
                </a:lnTo>
                <a:lnTo>
                  <a:pt x="740" y="3"/>
                </a:lnTo>
                <a:lnTo>
                  <a:pt x="740" y="2"/>
                </a:lnTo>
                <a:lnTo>
                  <a:pt x="741" y="3"/>
                </a:lnTo>
                <a:lnTo>
                  <a:pt x="741" y="2"/>
                </a:lnTo>
                <a:lnTo>
                  <a:pt x="741" y="3"/>
                </a:lnTo>
                <a:lnTo>
                  <a:pt x="742" y="3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8120063" y="3306763"/>
            <a:ext cx="1588" cy="0"/>
          </a:xfrm>
          <a:prstGeom prst="line">
            <a:avLst/>
          </a:prstGeom>
          <a:noFill/>
          <a:ln w="15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6481536" y="3368095"/>
            <a:ext cx="1572635" cy="712359"/>
            <a:chOff x="6880223" y="3382962"/>
            <a:chExt cx="1572635" cy="712359"/>
          </a:xfrm>
        </p:grpSpPr>
        <p:cxnSp>
          <p:nvCxnSpPr>
            <p:cNvPr id="33" name="Gerade Verbindung 32"/>
            <p:cNvCxnSpPr/>
            <p:nvPr/>
          </p:nvCxnSpPr>
          <p:spPr>
            <a:xfrm>
              <a:off x="6881939" y="3696596"/>
              <a:ext cx="6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7534242" y="3435350"/>
              <a:ext cx="0" cy="25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7588762" y="338296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10 </a:t>
              </a:r>
              <a:r>
                <a:rPr lang="de-DE" dirty="0" smtClean="0"/>
                <a:t>mV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880223" y="3725989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0.1 </a:t>
              </a:r>
              <a:r>
                <a:rPr lang="de-DE" dirty="0" smtClean="0"/>
                <a:t>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7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6672757" y="5589240"/>
            <a:ext cx="2232248" cy="944796"/>
            <a:chOff x="1619672" y="4005064"/>
            <a:chExt cx="2232248" cy="944796"/>
          </a:xfrm>
        </p:grpSpPr>
        <p:grpSp>
          <p:nvGrpSpPr>
            <p:cNvPr id="4" name="Gruppieren 3"/>
            <p:cNvGrpSpPr/>
            <p:nvPr/>
          </p:nvGrpSpPr>
          <p:grpSpPr>
            <a:xfrm>
              <a:off x="1619672" y="4005064"/>
              <a:ext cx="1302091" cy="504056"/>
              <a:chOff x="1619672" y="4005064"/>
              <a:chExt cx="1302091" cy="504056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1619672" y="4509120"/>
                <a:ext cx="12961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2921763" y="400506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feld 4"/>
            <p:cNvSpPr txBox="1"/>
            <p:nvPr/>
          </p:nvSpPr>
          <p:spPr>
            <a:xfrm>
              <a:off x="2987824" y="407707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 mV</a:t>
              </a:r>
              <a:endParaRPr lang="de-DE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9712" y="458052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 s</a:t>
              </a:r>
              <a:endParaRPr lang="de-DE" dirty="0"/>
            </a:p>
          </p:txBody>
        </p:sp>
      </p:grpSp>
      <p:sp>
        <p:nvSpPr>
          <p:cNvPr id="12" name="Freeform 8"/>
          <p:cNvSpPr>
            <a:spLocks/>
          </p:cNvSpPr>
          <p:nvPr/>
        </p:nvSpPr>
        <p:spPr bwMode="auto">
          <a:xfrm>
            <a:off x="1616075" y="3057525"/>
            <a:ext cx="5326063" cy="254000"/>
          </a:xfrm>
          <a:custGeom>
            <a:avLst/>
            <a:gdLst>
              <a:gd name="T0" fmla="*/ 51 w 3355"/>
              <a:gd name="T1" fmla="*/ 158 h 160"/>
              <a:gd name="T2" fmla="*/ 103 w 3355"/>
              <a:gd name="T3" fmla="*/ 158 h 160"/>
              <a:gd name="T4" fmla="*/ 156 w 3355"/>
              <a:gd name="T5" fmla="*/ 158 h 160"/>
              <a:gd name="T6" fmla="*/ 209 w 3355"/>
              <a:gd name="T7" fmla="*/ 157 h 160"/>
              <a:gd name="T8" fmla="*/ 260 w 3355"/>
              <a:gd name="T9" fmla="*/ 157 h 160"/>
              <a:gd name="T10" fmla="*/ 313 w 3355"/>
              <a:gd name="T11" fmla="*/ 156 h 160"/>
              <a:gd name="T12" fmla="*/ 366 w 3355"/>
              <a:gd name="T13" fmla="*/ 157 h 160"/>
              <a:gd name="T14" fmla="*/ 418 w 3355"/>
              <a:gd name="T15" fmla="*/ 156 h 160"/>
              <a:gd name="T16" fmla="*/ 471 w 3355"/>
              <a:gd name="T17" fmla="*/ 157 h 160"/>
              <a:gd name="T18" fmla="*/ 524 w 3355"/>
              <a:gd name="T19" fmla="*/ 157 h 160"/>
              <a:gd name="T20" fmla="*/ 575 w 3355"/>
              <a:gd name="T21" fmla="*/ 158 h 160"/>
              <a:gd name="T22" fmla="*/ 628 w 3355"/>
              <a:gd name="T23" fmla="*/ 157 h 160"/>
              <a:gd name="T24" fmla="*/ 681 w 3355"/>
              <a:gd name="T25" fmla="*/ 158 h 160"/>
              <a:gd name="T26" fmla="*/ 733 w 3355"/>
              <a:gd name="T27" fmla="*/ 158 h 160"/>
              <a:gd name="T28" fmla="*/ 786 w 3355"/>
              <a:gd name="T29" fmla="*/ 158 h 160"/>
              <a:gd name="T30" fmla="*/ 838 w 3355"/>
              <a:gd name="T31" fmla="*/ 3 h 160"/>
              <a:gd name="T32" fmla="*/ 890 w 3355"/>
              <a:gd name="T33" fmla="*/ 2 h 160"/>
              <a:gd name="T34" fmla="*/ 943 w 3355"/>
              <a:gd name="T35" fmla="*/ 4 h 160"/>
              <a:gd name="T36" fmla="*/ 996 w 3355"/>
              <a:gd name="T37" fmla="*/ 3 h 160"/>
              <a:gd name="T38" fmla="*/ 1048 w 3355"/>
              <a:gd name="T39" fmla="*/ 3 h 160"/>
              <a:gd name="T40" fmla="*/ 1100 w 3355"/>
              <a:gd name="T41" fmla="*/ 4 h 160"/>
              <a:gd name="T42" fmla="*/ 1153 w 3355"/>
              <a:gd name="T43" fmla="*/ 2 h 160"/>
              <a:gd name="T44" fmla="*/ 1205 w 3355"/>
              <a:gd name="T45" fmla="*/ 4 h 160"/>
              <a:gd name="T46" fmla="*/ 1258 w 3355"/>
              <a:gd name="T47" fmla="*/ 3 h 160"/>
              <a:gd name="T48" fmla="*/ 1311 w 3355"/>
              <a:gd name="T49" fmla="*/ 1 h 160"/>
              <a:gd name="T50" fmla="*/ 1363 w 3355"/>
              <a:gd name="T51" fmla="*/ 2 h 160"/>
              <a:gd name="T52" fmla="*/ 1415 w 3355"/>
              <a:gd name="T53" fmla="*/ 4 h 160"/>
              <a:gd name="T54" fmla="*/ 1468 w 3355"/>
              <a:gd name="T55" fmla="*/ 1 h 160"/>
              <a:gd name="T56" fmla="*/ 1520 w 3355"/>
              <a:gd name="T57" fmla="*/ 4 h 160"/>
              <a:gd name="T58" fmla="*/ 1573 w 3355"/>
              <a:gd name="T59" fmla="*/ 3 h 160"/>
              <a:gd name="T60" fmla="*/ 1625 w 3355"/>
              <a:gd name="T61" fmla="*/ 1 h 160"/>
              <a:gd name="T62" fmla="*/ 1677 w 3355"/>
              <a:gd name="T63" fmla="*/ 3 h 160"/>
              <a:gd name="T64" fmla="*/ 1730 w 3355"/>
              <a:gd name="T65" fmla="*/ 2 h 160"/>
              <a:gd name="T66" fmla="*/ 1782 w 3355"/>
              <a:gd name="T67" fmla="*/ 3 h 160"/>
              <a:gd name="T68" fmla="*/ 1835 w 3355"/>
              <a:gd name="T69" fmla="*/ 2 h 160"/>
              <a:gd name="T70" fmla="*/ 1888 w 3355"/>
              <a:gd name="T71" fmla="*/ 3 h 160"/>
              <a:gd name="T72" fmla="*/ 1939 w 3355"/>
              <a:gd name="T73" fmla="*/ 3 h 160"/>
              <a:gd name="T74" fmla="*/ 1992 w 3355"/>
              <a:gd name="T75" fmla="*/ 3 h 160"/>
              <a:gd name="T76" fmla="*/ 2045 w 3355"/>
              <a:gd name="T77" fmla="*/ 4 h 160"/>
              <a:gd name="T78" fmla="*/ 2097 w 3355"/>
              <a:gd name="T79" fmla="*/ 4 h 160"/>
              <a:gd name="T80" fmla="*/ 2150 w 3355"/>
              <a:gd name="T81" fmla="*/ 4 h 160"/>
              <a:gd name="T82" fmla="*/ 2203 w 3355"/>
              <a:gd name="T83" fmla="*/ 3 h 160"/>
              <a:gd name="T84" fmla="*/ 2254 w 3355"/>
              <a:gd name="T85" fmla="*/ 4 h 160"/>
              <a:gd name="T86" fmla="*/ 2307 w 3355"/>
              <a:gd name="T87" fmla="*/ 2 h 160"/>
              <a:gd name="T88" fmla="*/ 2360 w 3355"/>
              <a:gd name="T89" fmla="*/ 3 h 160"/>
              <a:gd name="T90" fmla="*/ 2412 w 3355"/>
              <a:gd name="T91" fmla="*/ 4 h 160"/>
              <a:gd name="T92" fmla="*/ 2465 w 3355"/>
              <a:gd name="T93" fmla="*/ 2 h 160"/>
              <a:gd name="T94" fmla="*/ 2517 w 3355"/>
              <a:gd name="T95" fmla="*/ 2 h 160"/>
              <a:gd name="T96" fmla="*/ 2569 w 3355"/>
              <a:gd name="T97" fmla="*/ 4 h 160"/>
              <a:gd name="T98" fmla="*/ 2622 w 3355"/>
              <a:gd name="T99" fmla="*/ 4 h 160"/>
              <a:gd name="T100" fmla="*/ 2675 w 3355"/>
              <a:gd name="T101" fmla="*/ 2 h 160"/>
              <a:gd name="T102" fmla="*/ 2727 w 3355"/>
              <a:gd name="T103" fmla="*/ 3 h 160"/>
              <a:gd name="T104" fmla="*/ 2779 w 3355"/>
              <a:gd name="T105" fmla="*/ 1 h 160"/>
              <a:gd name="T106" fmla="*/ 2832 w 3355"/>
              <a:gd name="T107" fmla="*/ 2 h 160"/>
              <a:gd name="T108" fmla="*/ 2884 w 3355"/>
              <a:gd name="T109" fmla="*/ 157 h 160"/>
              <a:gd name="T110" fmla="*/ 2937 w 3355"/>
              <a:gd name="T111" fmla="*/ 158 h 160"/>
              <a:gd name="T112" fmla="*/ 2990 w 3355"/>
              <a:gd name="T113" fmla="*/ 156 h 160"/>
              <a:gd name="T114" fmla="*/ 3041 w 3355"/>
              <a:gd name="T115" fmla="*/ 158 h 160"/>
              <a:gd name="T116" fmla="*/ 3094 w 3355"/>
              <a:gd name="T117" fmla="*/ 157 h 160"/>
              <a:gd name="T118" fmla="*/ 3146 w 3355"/>
              <a:gd name="T119" fmla="*/ 158 h 160"/>
              <a:gd name="T120" fmla="*/ 3199 w 3355"/>
              <a:gd name="T121" fmla="*/ 157 h 160"/>
              <a:gd name="T122" fmla="*/ 3252 w 3355"/>
              <a:gd name="T123" fmla="*/ 157 h 160"/>
              <a:gd name="T124" fmla="*/ 3303 w 3355"/>
              <a:gd name="T125" fmla="*/ 15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160">
                <a:moveTo>
                  <a:pt x="0" y="158"/>
                </a:moveTo>
                <a:lnTo>
                  <a:pt x="0" y="158"/>
                </a:lnTo>
                <a:lnTo>
                  <a:pt x="0" y="158"/>
                </a:lnTo>
                <a:lnTo>
                  <a:pt x="1" y="158"/>
                </a:lnTo>
                <a:lnTo>
                  <a:pt x="1" y="157"/>
                </a:lnTo>
                <a:lnTo>
                  <a:pt x="1" y="158"/>
                </a:lnTo>
                <a:lnTo>
                  <a:pt x="2" y="157"/>
                </a:lnTo>
                <a:lnTo>
                  <a:pt x="2" y="158"/>
                </a:lnTo>
                <a:lnTo>
                  <a:pt x="2" y="158"/>
                </a:lnTo>
                <a:lnTo>
                  <a:pt x="3" y="158"/>
                </a:lnTo>
                <a:lnTo>
                  <a:pt x="3" y="158"/>
                </a:lnTo>
                <a:lnTo>
                  <a:pt x="4" y="157"/>
                </a:lnTo>
                <a:lnTo>
                  <a:pt x="4" y="157"/>
                </a:lnTo>
                <a:lnTo>
                  <a:pt x="4" y="157"/>
                </a:lnTo>
                <a:lnTo>
                  <a:pt x="5" y="157"/>
                </a:lnTo>
                <a:lnTo>
                  <a:pt x="5" y="156"/>
                </a:lnTo>
                <a:lnTo>
                  <a:pt x="5" y="156"/>
                </a:lnTo>
                <a:lnTo>
                  <a:pt x="6" y="158"/>
                </a:lnTo>
                <a:lnTo>
                  <a:pt x="6" y="158"/>
                </a:lnTo>
                <a:lnTo>
                  <a:pt x="6" y="156"/>
                </a:lnTo>
                <a:lnTo>
                  <a:pt x="7" y="157"/>
                </a:lnTo>
                <a:lnTo>
                  <a:pt x="7" y="156"/>
                </a:lnTo>
                <a:lnTo>
                  <a:pt x="9" y="158"/>
                </a:lnTo>
                <a:lnTo>
                  <a:pt x="9" y="156"/>
                </a:lnTo>
                <a:lnTo>
                  <a:pt x="9" y="156"/>
                </a:lnTo>
                <a:lnTo>
                  <a:pt x="10" y="157"/>
                </a:lnTo>
                <a:lnTo>
                  <a:pt x="10" y="156"/>
                </a:lnTo>
                <a:lnTo>
                  <a:pt x="10" y="158"/>
                </a:lnTo>
                <a:lnTo>
                  <a:pt x="11" y="158"/>
                </a:lnTo>
                <a:lnTo>
                  <a:pt x="11" y="158"/>
                </a:lnTo>
                <a:lnTo>
                  <a:pt x="11" y="156"/>
                </a:lnTo>
                <a:lnTo>
                  <a:pt x="12" y="156"/>
                </a:lnTo>
                <a:lnTo>
                  <a:pt x="12" y="157"/>
                </a:lnTo>
                <a:lnTo>
                  <a:pt x="13" y="157"/>
                </a:lnTo>
                <a:lnTo>
                  <a:pt x="13" y="158"/>
                </a:lnTo>
                <a:lnTo>
                  <a:pt x="13" y="156"/>
                </a:lnTo>
                <a:lnTo>
                  <a:pt x="14" y="157"/>
                </a:lnTo>
                <a:lnTo>
                  <a:pt x="14" y="156"/>
                </a:lnTo>
                <a:lnTo>
                  <a:pt x="14" y="157"/>
                </a:lnTo>
                <a:lnTo>
                  <a:pt x="15" y="157"/>
                </a:lnTo>
                <a:lnTo>
                  <a:pt x="15" y="158"/>
                </a:lnTo>
                <a:lnTo>
                  <a:pt x="15" y="156"/>
                </a:lnTo>
                <a:lnTo>
                  <a:pt x="16" y="157"/>
                </a:lnTo>
                <a:lnTo>
                  <a:pt x="16" y="156"/>
                </a:lnTo>
                <a:lnTo>
                  <a:pt x="18" y="156"/>
                </a:lnTo>
                <a:lnTo>
                  <a:pt x="18" y="158"/>
                </a:lnTo>
                <a:lnTo>
                  <a:pt x="18" y="157"/>
                </a:lnTo>
                <a:lnTo>
                  <a:pt x="19" y="156"/>
                </a:lnTo>
                <a:lnTo>
                  <a:pt x="19" y="158"/>
                </a:lnTo>
                <a:lnTo>
                  <a:pt x="19" y="156"/>
                </a:lnTo>
                <a:lnTo>
                  <a:pt x="20" y="156"/>
                </a:lnTo>
                <a:lnTo>
                  <a:pt x="20" y="158"/>
                </a:lnTo>
                <a:lnTo>
                  <a:pt x="20" y="156"/>
                </a:lnTo>
                <a:lnTo>
                  <a:pt x="21" y="158"/>
                </a:lnTo>
                <a:lnTo>
                  <a:pt x="21" y="158"/>
                </a:lnTo>
                <a:lnTo>
                  <a:pt x="22" y="157"/>
                </a:lnTo>
                <a:lnTo>
                  <a:pt x="22" y="157"/>
                </a:lnTo>
                <a:lnTo>
                  <a:pt x="22" y="156"/>
                </a:lnTo>
                <a:lnTo>
                  <a:pt x="23" y="156"/>
                </a:lnTo>
                <a:lnTo>
                  <a:pt x="23" y="158"/>
                </a:lnTo>
                <a:lnTo>
                  <a:pt x="23" y="156"/>
                </a:lnTo>
                <a:lnTo>
                  <a:pt x="24" y="157"/>
                </a:lnTo>
                <a:lnTo>
                  <a:pt x="24" y="158"/>
                </a:lnTo>
                <a:lnTo>
                  <a:pt x="24" y="158"/>
                </a:lnTo>
                <a:lnTo>
                  <a:pt x="25" y="158"/>
                </a:lnTo>
                <a:lnTo>
                  <a:pt x="25" y="156"/>
                </a:lnTo>
                <a:lnTo>
                  <a:pt x="27" y="157"/>
                </a:lnTo>
                <a:lnTo>
                  <a:pt x="27" y="157"/>
                </a:lnTo>
                <a:lnTo>
                  <a:pt x="27" y="158"/>
                </a:lnTo>
                <a:lnTo>
                  <a:pt x="28" y="158"/>
                </a:lnTo>
                <a:lnTo>
                  <a:pt x="28" y="157"/>
                </a:lnTo>
                <a:lnTo>
                  <a:pt x="28" y="157"/>
                </a:lnTo>
                <a:lnTo>
                  <a:pt x="29" y="158"/>
                </a:lnTo>
                <a:lnTo>
                  <a:pt x="29" y="157"/>
                </a:lnTo>
                <a:lnTo>
                  <a:pt x="29" y="158"/>
                </a:lnTo>
                <a:lnTo>
                  <a:pt x="30" y="156"/>
                </a:lnTo>
                <a:lnTo>
                  <a:pt x="30" y="156"/>
                </a:lnTo>
                <a:lnTo>
                  <a:pt x="31" y="156"/>
                </a:lnTo>
                <a:lnTo>
                  <a:pt x="31" y="158"/>
                </a:lnTo>
                <a:lnTo>
                  <a:pt x="31" y="158"/>
                </a:lnTo>
                <a:lnTo>
                  <a:pt x="32" y="158"/>
                </a:lnTo>
                <a:lnTo>
                  <a:pt x="32" y="156"/>
                </a:lnTo>
                <a:lnTo>
                  <a:pt x="32" y="157"/>
                </a:lnTo>
                <a:lnTo>
                  <a:pt x="33" y="158"/>
                </a:lnTo>
                <a:lnTo>
                  <a:pt x="33" y="156"/>
                </a:lnTo>
                <a:lnTo>
                  <a:pt x="33" y="158"/>
                </a:lnTo>
                <a:lnTo>
                  <a:pt x="34" y="158"/>
                </a:lnTo>
                <a:lnTo>
                  <a:pt x="34" y="158"/>
                </a:lnTo>
                <a:lnTo>
                  <a:pt x="36" y="158"/>
                </a:lnTo>
                <a:lnTo>
                  <a:pt x="36" y="158"/>
                </a:lnTo>
                <a:lnTo>
                  <a:pt x="36" y="158"/>
                </a:lnTo>
                <a:lnTo>
                  <a:pt x="37" y="157"/>
                </a:lnTo>
                <a:lnTo>
                  <a:pt x="37" y="158"/>
                </a:lnTo>
                <a:lnTo>
                  <a:pt x="37" y="157"/>
                </a:lnTo>
                <a:lnTo>
                  <a:pt x="38" y="158"/>
                </a:lnTo>
                <a:lnTo>
                  <a:pt x="38" y="158"/>
                </a:lnTo>
                <a:lnTo>
                  <a:pt x="38" y="157"/>
                </a:lnTo>
                <a:lnTo>
                  <a:pt x="39" y="157"/>
                </a:lnTo>
                <a:lnTo>
                  <a:pt x="39" y="157"/>
                </a:lnTo>
                <a:lnTo>
                  <a:pt x="40" y="157"/>
                </a:lnTo>
                <a:lnTo>
                  <a:pt x="40" y="159"/>
                </a:lnTo>
                <a:lnTo>
                  <a:pt x="40" y="158"/>
                </a:lnTo>
                <a:lnTo>
                  <a:pt x="41" y="158"/>
                </a:lnTo>
                <a:lnTo>
                  <a:pt x="41" y="157"/>
                </a:lnTo>
                <a:lnTo>
                  <a:pt x="41" y="158"/>
                </a:lnTo>
                <a:lnTo>
                  <a:pt x="42" y="158"/>
                </a:lnTo>
                <a:lnTo>
                  <a:pt x="42" y="156"/>
                </a:lnTo>
                <a:lnTo>
                  <a:pt x="43" y="158"/>
                </a:lnTo>
                <a:lnTo>
                  <a:pt x="43" y="158"/>
                </a:lnTo>
                <a:lnTo>
                  <a:pt x="43" y="157"/>
                </a:lnTo>
                <a:lnTo>
                  <a:pt x="45" y="158"/>
                </a:lnTo>
                <a:lnTo>
                  <a:pt x="45" y="156"/>
                </a:lnTo>
                <a:lnTo>
                  <a:pt x="45" y="157"/>
                </a:lnTo>
                <a:lnTo>
                  <a:pt x="46" y="157"/>
                </a:lnTo>
                <a:lnTo>
                  <a:pt x="46" y="158"/>
                </a:lnTo>
                <a:lnTo>
                  <a:pt x="46" y="158"/>
                </a:lnTo>
                <a:lnTo>
                  <a:pt x="47" y="157"/>
                </a:lnTo>
                <a:lnTo>
                  <a:pt x="47" y="158"/>
                </a:lnTo>
                <a:lnTo>
                  <a:pt x="48" y="158"/>
                </a:lnTo>
                <a:lnTo>
                  <a:pt x="48" y="157"/>
                </a:lnTo>
                <a:lnTo>
                  <a:pt x="48" y="158"/>
                </a:lnTo>
                <a:lnTo>
                  <a:pt x="49" y="157"/>
                </a:lnTo>
                <a:lnTo>
                  <a:pt x="49" y="157"/>
                </a:lnTo>
                <a:lnTo>
                  <a:pt x="49" y="157"/>
                </a:lnTo>
                <a:lnTo>
                  <a:pt x="50" y="157"/>
                </a:lnTo>
                <a:lnTo>
                  <a:pt x="50" y="158"/>
                </a:lnTo>
                <a:lnTo>
                  <a:pt x="50" y="158"/>
                </a:lnTo>
                <a:lnTo>
                  <a:pt x="51" y="158"/>
                </a:lnTo>
                <a:lnTo>
                  <a:pt x="51" y="158"/>
                </a:lnTo>
                <a:lnTo>
                  <a:pt x="52" y="156"/>
                </a:lnTo>
                <a:lnTo>
                  <a:pt x="52" y="157"/>
                </a:lnTo>
                <a:lnTo>
                  <a:pt x="52" y="158"/>
                </a:lnTo>
                <a:lnTo>
                  <a:pt x="54" y="157"/>
                </a:lnTo>
                <a:lnTo>
                  <a:pt x="54" y="156"/>
                </a:lnTo>
                <a:lnTo>
                  <a:pt x="54" y="157"/>
                </a:lnTo>
                <a:lnTo>
                  <a:pt x="55" y="157"/>
                </a:lnTo>
                <a:lnTo>
                  <a:pt x="55" y="158"/>
                </a:lnTo>
                <a:lnTo>
                  <a:pt x="55" y="158"/>
                </a:lnTo>
                <a:lnTo>
                  <a:pt x="56" y="157"/>
                </a:lnTo>
                <a:lnTo>
                  <a:pt x="56" y="158"/>
                </a:lnTo>
                <a:lnTo>
                  <a:pt x="57" y="157"/>
                </a:lnTo>
                <a:lnTo>
                  <a:pt x="57" y="157"/>
                </a:lnTo>
                <a:lnTo>
                  <a:pt x="57" y="158"/>
                </a:lnTo>
                <a:lnTo>
                  <a:pt x="58" y="158"/>
                </a:lnTo>
                <a:lnTo>
                  <a:pt x="58" y="157"/>
                </a:lnTo>
                <a:lnTo>
                  <a:pt x="58" y="158"/>
                </a:lnTo>
                <a:lnTo>
                  <a:pt x="59" y="157"/>
                </a:lnTo>
                <a:lnTo>
                  <a:pt x="59" y="158"/>
                </a:lnTo>
                <a:lnTo>
                  <a:pt x="59" y="158"/>
                </a:lnTo>
                <a:lnTo>
                  <a:pt x="60" y="158"/>
                </a:lnTo>
                <a:lnTo>
                  <a:pt x="60" y="158"/>
                </a:lnTo>
                <a:lnTo>
                  <a:pt x="61" y="158"/>
                </a:lnTo>
                <a:lnTo>
                  <a:pt x="61" y="157"/>
                </a:lnTo>
                <a:lnTo>
                  <a:pt x="61" y="158"/>
                </a:lnTo>
                <a:lnTo>
                  <a:pt x="63" y="157"/>
                </a:lnTo>
                <a:lnTo>
                  <a:pt x="63" y="158"/>
                </a:lnTo>
                <a:lnTo>
                  <a:pt x="63" y="158"/>
                </a:lnTo>
                <a:lnTo>
                  <a:pt x="64" y="158"/>
                </a:lnTo>
                <a:lnTo>
                  <a:pt x="64" y="158"/>
                </a:lnTo>
                <a:lnTo>
                  <a:pt x="64" y="156"/>
                </a:lnTo>
                <a:lnTo>
                  <a:pt x="65" y="158"/>
                </a:lnTo>
                <a:lnTo>
                  <a:pt x="65" y="156"/>
                </a:lnTo>
                <a:lnTo>
                  <a:pt x="66" y="156"/>
                </a:lnTo>
                <a:lnTo>
                  <a:pt x="66" y="158"/>
                </a:lnTo>
                <a:lnTo>
                  <a:pt x="66" y="158"/>
                </a:lnTo>
                <a:lnTo>
                  <a:pt x="67" y="157"/>
                </a:lnTo>
                <a:lnTo>
                  <a:pt x="67" y="156"/>
                </a:lnTo>
                <a:lnTo>
                  <a:pt x="67" y="158"/>
                </a:lnTo>
                <a:lnTo>
                  <a:pt x="68" y="157"/>
                </a:lnTo>
                <a:lnTo>
                  <a:pt x="68" y="157"/>
                </a:lnTo>
                <a:lnTo>
                  <a:pt x="68" y="157"/>
                </a:lnTo>
                <a:lnTo>
                  <a:pt x="69" y="157"/>
                </a:lnTo>
                <a:lnTo>
                  <a:pt x="69" y="156"/>
                </a:lnTo>
                <a:lnTo>
                  <a:pt x="70" y="158"/>
                </a:lnTo>
                <a:lnTo>
                  <a:pt x="70" y="158"/>
                </a:lnTo>
                <a:lnTo>
                  <a:pt x="70" y="158"/>
                </a:lnTo>
                <a:lnTo>
                  <a:pt x="72" y="157"/>
                </a:lnTo>
                <a:lnTo>
                  <a:pt x="72" y="156"/>
                </a:lnTo>
                <a:lnTo>
                  <a:pt x="72" y="158"/>
                </a:lnTo>
                <a:lnTo>
                  <a:pt x="73" y="158"/>
                </a:lnTo>
                <a:lnTo>
                  <a:pt x="73" y="156"/>
                </a:lnTo>
                <a:lnTo>
                  <a:pt x="73" y="156"/>
                </a:lnTo>
                <a:lnTo>
                  <a:pt x="74" y="158"/>
                </a:lnTo>
                <a:lnTo>
                  <a:pt x="74" y="157"/>
                </a:lnTo>
                <a:lnTo>
                  <a:pt x="75" y="158"/>
                </a:lnTo>
                <a:lnTo>
                  <a:pt x="75" y="156"/>
                </a:lnTo>
                <a:lnTo>
                  <a:pt x="75" y="156"/>
                </a:lnTo>
                <a:lnTo>
                  <a:pt x="76" y="157"/>
                </a:lnTo>
                <a:lnTo>
                  <a:pt x="76" y="157"/>
                </a:lnTo>
                <a:lnTo>
                  <a:pt x="76" y="157"/>
                </a:lnTo>
                <a:lnTo>
                  <a:pt x="77" y="157"/>
                </a:lnTo>
                <a:lnTo>
                  <a:pt x="77" y="156"/>
                </a:lnTo>
                <a:lnTo>
                  <a:pt x="77" y="156"/>
                </a:lnTo>
                <a:lnTo>
                  <a:pt x="78" y="158"/>
                </a:lnTo>
                <a:lnTo>
                  <a:pt x="78" y="158"/>
                </a:lnTo>
                <a:lnTo>
                  <a:pt x="79" y="158"/>
                </a:lnTo>
                <a:lnTo>
                  <a:pt x="79" y="158"/>
                </a:lnTo>
                <a:lnTo>
                  <a:pt x="79" y="158"/>
                </a:lnTo>
                <a:lnTo>
                  <a:pt x="81" y="158"/>
                </a:lnTo>
                <a:lnTo>
                  <a:pt x="81" y="158"/>
                </a:lnTo>
                <a:lnTo>
                  <a:pt x="81" y="156"/>
                </a:lnTo>
                <a:lnTo>
                  <a:pt x="82" y="156"/>
                </a:lnTo>
                <a:lnTo>
                  <a:pt x="82" y="156"/>
                </a:lnTo>
                <a:lnTo>
                  <a:pt x="82" y="157"/>
                </a:lnTo>
                <a:lnTo>
                  <a:pt x="83" y="158"/>
                </a:lnTo>
                <a:lnTo>
                  <a:pt x="83" y="157"/>
                </a:lnTo>
                <a:lnTo>
                  <a:pt x="84" y="156"/>
                </a:lnTo>
                <a:lnTo>
                  <a:pt x="84" y="158"/>
                </a:lnTo>
                <a:lnTo>
                  <a:pt x="84" y="157"/>
                </a:lnTo>
                <a:lnTo>
                  <a:pt x="85" y="158"/>
                </a:lnTo>
                <a:lnTo>
                  <a:pt x="85" y="156"/>
                </a:lnTo>
                <a:lnTo>
                  <a:pt x="85" y="156"/>
                </a:lnTo>
                <a:lnTo>
                  <a:pt x="86" y="158"/>
                </a:lnTo>
                <a:lnTo>
                  <a:pt x="86" y="157"/>
                </a:lnTo>
                <a:lnTo>
                  <a:pt x="87" y="157"/>
                </a:lnTo>
                <a:lnTo>
                  <a:pt x="87" y="156"/>
                </a:lnTo>
                <a:lnTo>
                  <a:pt x="87" y="156"/>
                </a:lnTo>
                <a:lnTo>
                  <a:pt x="88" y="157"/>
                </a:lnTo>
                <a:lnTo>
                  <a:pt x="88" y="157"/>
                </a:lnTo>
                <a:lnTo>
                  <a:pt x="88" y="157"/>
                </a:lnTo>
                <a:lnTo>
                  <a:pt x="90" y="157"/>
                </a:lnTo>
                <a:lnTo>
                  <a:pt x="90" y="158"/>
                </a:lnTo>
                <a:lnTo>
                  <a:pt x="90" y="158"/>
                </a:lnTo>
                <a:lnTo>
                  <a:pt x="91" y="157"/>
                </a:lnTo>
                <a:lnTo>
                  <a:pt x="91" y="157"/>
                </a:lnTo>
                <a:lnTo>
                  <a:pt x="92" y="158"/>
                </a:lnTo>
                <a:lnTo>
                  <a:pt x="92" y="158"/>
                </a:lnTo>
                <a:lnTo>
                  <a:pt x="92" y="158"/>
                </a:lnTo>
                <a:lnTo>
                  <a:pt x="93" y="158"/>
                </a:lnTo>
                <a:lnTo>
                  <a:pt x="93" y="157"/>
                </a:lnTo>
                <a:lnTo>
                  <a:pt x="93" y="156"/>
                </a:lnTo>
                <a:lnTo>
                  <a:pt x="94" y="156"/>
                </a:lnTo>
                <a:lnTo>
                  <a:pt x="94" y="158"/>
                </a:lnTo>
                <a:lnTo>
                  <a:pt x="94" y="158"/>
                </a:lnTo>
                <a:lnTo>
                  <a:pt x="95" y="158"/>
                </a:lnTo>
                <a:lnTo>
                  <a:pt x="95" y="157"/>
                </a:lnTo>
                <a:lnTo>
                  <a:pt x="96" y="157"/>
                </a:lnTo>
                <a:lnTo>
                  <a:pt x="96" y="158"/>
                </a:lnTo>
                <a:lnTo>
                  <a:pt x="96" y="157"/>
                </a:lnTo>
                <a:lnTo>
                  <a:pt x="97" y="158"/>
                </a:lnTo>
                <a:lnTo>
                  <a:pt x="97" y="156"/>
                </a:lnTo>
                <a:lnTo>
                  <a:pt x="97" y="157"/>
                </a:lnTo>
                <a:lnTo>
                  <a:pt x="99" y="157"/>
                </a:lnTo>
                <a:lnTo>
                  <a:pt x="99" y="158"/>
                </a:lnTo>
                <a:lnTo>
                  <a:pt x="99" y="158"/>
                </a:lnTo>
                <a:lnTo>
                  <a:pt x="100" y="158"/>
                </a:lnTo>
                <a:lnTo>
                  <a:pt x="100" y="156"/>
                </a:lnTo>
                <a:lnTo>
                  <a:pt x="101" y="158"/>
                </a:lnTo>
                <a:lnTo>
                  <a:pt x="101" y="158"/>
                </a:lnTo>
                <a:lnTo>
                  <a:pt x="101" y="157"/>
                </a:lnTo>
                <a:lnTo>
                  <a:pt x="102" y="158"/>
                </a:lnTo>
                <a:lnTo>
                  <a:pt x="102" y="158"/>
                </a:lnTo>
                <a:lnTo>
                  <a:pt x="102" y="158"/>
                </a:lnTo>
                <a:lnTo>
                  <a:pt x="103" y="157"/>
                </a:lnTo>
                <a:lnTo>
                  <a:pt x="103" y="157"/>
                </a:lnTo>
                <a:lnTo>
                  <a:pt x="103" y="158"/>
                </a:lnTo>
                <a:lnTo>
                  <a:pt x="104" y="156"/>
                </a:lnTo>
                <a:lnTo>
                  <a:pt x="104" y="158"/>
                </a:lnTo>
                <a:lnTo>
                  <a:pt x="105" y="157"/>
                </a:lnTo>
                <a:lnTo>
                  <a:pt x="105" y="156"/>
                </a:lnTo>
                <a:lnTo>
                  <a:pt x="105" y="157"/>
                </a:lnTo>
                <a:lnTo>
                  <a:pt x="106" y="157"/>
                </a:lnTo>
                <a:lnTo>
                  <a:pt x="106" y="157"/>
                </a:lnTo>
                <a:lnTo>
                  <a:pt x="106" y="158"/>
                </a:lnTo>
                <a:lnTo>
                  <a:pt x="108" y="158"/>
                </a:lnTo>
                <a:lnTo>
                  <a:pt x="108" y="157"/>
                </a:lnTo>
                <a:lnTo>
                  <a:pt x="108" y="158"/>
                </a:lnTo>
                <a:lnTo>
                  <a:pt x="109" y="158"/>
                </a:lnTo>
                <a:lnTo>
                  <a:pt x="109" y="158"/>
                </a:lnTo>
                <a:lnTo>
                  <a:pt x="110" y="156"/>
                </a:lnTo>
                <a:lnTo>
                  <a:pt x="110" y="157"/>
                </a:lnTo>
                <a:lnTo>
                  <a:pt x="110" y="156"/>
                </a:lnTo>
                <a:lnTo>
                  <a:pt x="111" y="158"/>
                </a:lnTo>
                <a:lnTo>
                  <a:pt x="111" y="157"/>
                </a:lnTo>
                <a:lnTo>
                  <a:pt x="111" y="157"/>
                </a:lnTo>
                <a:lnTo>
                  <a:pt x="112" y="158"/>
                </a:lnTo>
                <a:lnTo>
                  <a:pt x="112" y="158"/>
                </a:lnTo>
                <a:lnTo>
                  <a:pt x="112" y="158"/>
                </a:lnTo>
                <a:lnTo>
                  <a:pt x="113" y="157"/>
                </a:lnTo>
                <a:lnTo>
                  <a:pt x="113" y="158"/>
                </a:lnTo>
                <a:lnTo>
                  <a:pt x="114" y="158"/>
                </a:lnTo>
                <a:lnTo>
                  <a:pt x="114" y="156"/>
                </a:lnTo>
                <a:lnTo>
                  <a:pt x="114" y="158"/>
                </a:lnTo>
                <a:lnTo>
                  <a:pt x="115" y="157"/>
                </a:lnTo>
                <a:lnTo>
                  <a:pt x="115" y="158"/>
                </a:lnTo>
                <a:lnTo>
                  <a:pt x="115" y="158"/>
                </a:lnTo>
                <a:lnTo>
                  <a:pt x="117" y="158"/>
                </a:lnTo>
                <a:lnTo>
                  <a:pt x="117" y="159"/>
                </a:lnTo>
                <a:lnTo>
                  <a:pt x="117" y="158"/>
                </a:lnTo>
                <a:lnTo>
                  <a:pt x="118" y="157"/>
                </a:lnTo>
                <a:lnTo>
                  <a:pt x="118" y="158"/>
                </a:lnTo>
                <a:lnTo>
                  <a:pt x="119" y="158"/>
                </a:lnTo>
                <a:lnTo>
                  <a:pt x="119" y="160"/>
                </a:lnTo>
                <a:lnTo>
                  <a:pt x="119" y="158"/>
                </a:lnTo>
                <a:lnTo>
                  <a:pt x="120" y="158"/>
                </a:lnTo>
                <a:lnTo>
                  <a:pt x="120" y="158"/>
                </a:lnTo>
                <a:lnTo>
                  <a:pt x="120" y="158"/>
                </a:lnTo>
                <a:lnTo>
                  <a:pt x="121" y="157"/>
                </a:lnTo>
                <a:lnTo>
                  <a:pt x="121" y="157"/>
                </a:lnTo>
                <a:lnTo>
                  <a:pt x="121" y="157"/>
                </a:lnTo>
                <a:lnTo>
                  <a:pt x="122" y="157"/>
                </a:lnTo>
                <a:lnTo>
                  <a:pt x="122" y="158"/>
                </a:lnTo>
                <a:lnTo>
                  <a:pt x="123" y="157"/>
                </a:lnTo>
                <a:lnTo>
                  <a:pt x="123" y="158"/>
                </a:lnTo>
                <a:lnTo>
                  <a:pt x="123" y="157"/>
                </a:lnTo>
                <a:lnTo>
                  <a:pt x="124" y="158"/>
                </a:lnTo>
                <a:lnTo>
                  <a:pt x="124" y="157"/>
                </a:lnTo>
                <a:lnTo>
                  <a:pt x="124" y="157"/>
                </a:lnTo>
                <a:lnTo>
                  <a:pt x="126" y="158"/>
                </a:lnTo>
                <a:lnTo>
                  <a:pt x="126" y="157"/>
                </a:lnTo>
                <a:lnTo>
                  <a:pt x="126" y="157"/>
                </a:lnTo>
                <a:lnTo>
                  <a:pt x="127" y="157"/>
                </a:lnTo>
                <a:lnTo>
                  <a:pt x="127" y="158"/>
                </a:lnTo>
                <a:lnTo>
                  <a:pt x="128" y="157"/>
                </a:lnTo>
                <a:lnTo>
                  <a:pt x="128" y="158"/>
                </a:lnTo>
                <a:lnTo>
                  <a:pt x="128" y="157"/>
                </a:lnTo>
                <a:lnTo>
                  <a:pt x="129" y="157"/>
                </a:lnTo>
                <a:lnTo>
                  <a:pt x="129" y="156"/>
                </a:lnTo>
                <a:lnTo>
                  <a:pt x="129" y="157"/>
                </a:lnTo>
                <a:lnTo>
                  <a:pt x="130" y="156"/>
                </a:lnTo>
                <a:lnTo>
                  <a:pt x="130" y="158"/>
                </a:lnTo>
                <a:lnTo>
                  <a:pt x="131" y="158"/>
                </a:lnTo>
                <a:lnTo>
                  <a:pt x="131" y="158"/>
                </a:lnTo>
                <a:lnTo>
                  <a:pt x="131" y="157"/>
                </a:lnTo>
                <a:lnTo>
                  <a:pt x="132" y="158"/>
                </a:lnTo>
                <a:lnTo>
                  <a:pt x="132" y="158"/>
                </a:lnTo>
                <a:lnTo>
                  <a:pt x="132" y="157"/>
                </a:lnTo>
                <a:lnTo>
                  <a:pt x="133" y="158"/>
                </a:lnTo>
                <a:lnTo>
                  <a:pt x="133" y="156"/>
                </a:lnTo>
                <a:lnTo>
                  <a:pt x="133" y="156"/>
                </a:lnTo>
                <a:lnTo>
                  <a:pt x="135" y="158"/>
                </a:lnTo>
                <a:lnTo>
                  <a:pt x="135" y="157"/>
                </a:lnTo>
                <a:lnTo>
                  <a:pt x="136" y="157"/>
                </a:lnTo>
                <a:lnTo>
                  <a:pt x="136" y="158"/>
                </a:lnTo>
                <a:lnTo>
                  <a:pt x="136" y="158"/>
                </a:lnTo>
                <a:lnTo>
                  <a:pt x="137" y="157"/>
                </a:lnTo>
                <a:lnTo>
                  <a:pt x="137" y="157"/>
                </a:lnTo>
                <a:lnTo>
                  <a:pt x="137" y="158"/>
                </a:lnTo>
                <a:lnTo>
                  <a:pt x="138" y="158"/>
                </a:lnTo>
                <a:lnTo>
                  <a:pt x="138" y="157"/>
                </a:lnTo>
                <a:lnTo>
                  <a:pt x="138" y="157"/>
                </a:lnTo>
                <a:lnTo>
                  <a:pt x="139" y="158"/>
                </a:lnTo>
                <a:lnTo>
                  <a:pt x="139" y="158"/>
                </a:lnTo>
                <a:lnTo>
                  <a:pt x="140" y="158"/>
                </a:lnTo>
                <a:lnTo>
                  <a:pt x="140" y="157"/>
                </a:lnTo>
                <a:lnTo>
                  <a:pt x="140" y="158"/>
                </a:lnTo>
                <a:lnTo>
                  <a:pt x="141" y="157"/>
                </a:lnTo>
                <a:lnTo>
                  <a:pt x="141" y="156"/>
                </a:lnTo>
                <a:lnTo>
                  <a:pt x="141" y="156"/>
                </a:lnTo>
                <a:lnTo>
                  <a:pt x="142" y="158"/>
                </a:lnTo>
                <a:lnTo>
                  <a:pt x="142" y="158"/>
                </a:lnTo>
                <a:lnTo>
                  <a:pt x="142" y="157"/>
                </a:lnTo>
                <a:lnTo>
                  <a:pt x="144" y="157"/>
                </a:lnTo>
                <a:lnTo>
                  <a:pt x="144" y="158"/>
                </a:lnTo>
                <a:lnTo>
                  <a:pt x="145" y="156"/>
                </a:lnTo>
                <a:lnTo>
                  <a:pt x="145" y="158"/>
                </a:lnTo>
                <a:lnTo>
                  <a:pt x="145" y="157"/>
                </a:lnTo>
                <a:lnTo>
                  <a:pt x="146" y="158"/>
                </a:lnTo>
                <a:lnTo>
                  <a:pt x="146" y="158"/>
                </a:lnTo>
                <a:lnTo>
                  <a:pt x="146" y="157"/>
                </a:lnTo>
                <a:lnTo>
                  <a:pt x="147" y="157"/>
                </a:lnTo>
                <a:lnTo>
                  <a:pt x="147" y="157"/>
                </a:lnTo>
                <a:lnTo>
                  <a:pt x="147" y="156"/>
                </a:lnTo>
                <a:lnTo>
                  <a:pt x="148" y="157"/>
                </a:lnTo>
                <a:lnTo>
                  <a:pt x="148" y="157"/>
                </a:lnTo>
                <a:lnTo>
                  <a:pt x="149" y="158"/>
                </a:lnTo>
                <a:lnTo>
                  <a:pt x="149" y="158"/>
                </a:lnTo>
                <a:lnTo>
                  <a:pt x="149" y="157"/>
                </a:lnTo>
                <a:lnTo>
                  <a:pt x="150" y="157"/>
                </a:lnTo>
                <a:lnTo>
                  <a:pt x="150" y="157"/>
                </a:lnTo>
                <a:lnTo>
                  <a:pt x="150" y="156"/>
                </a:lnTo>
                <a:lnTo>
                  <a:pt x="151" y="158"/>
                </a:lnTo>
                <a:lnTo>
                  <a:pt x="151" y="157"/>
                </a:lnTo>
                <a:lnTo>
                  <a:pt x="151" y="157"/>
                </a:lnTo>
                <a:lnTo>
                  <a:pt x="153" y="158"/>
                </a:lnTo>
                <a:lnTo>
                  <a:pt x="153" y="157"/>
                </a:lnTo>
                <a:lnTo>
                  <a:pt x="154" y="158"/>
                </a:lnTo>
                <a:lnTo>
                  <a:pt x="154" y="159"/>
                </a:lnTo>
                <a:lnTo>
                  <a:pt x="154" y="158"/>
                </a:lnTo>
                <a:lnTo>
                  <a:pt x="155" y="158"/>
                </a:lnTo>
                <a:lnTo>
                  <a:pt x="155" y="157"/>
                </a:lnTo>
                <a:lnTo>
                  <a:pt x="155" y="157"/>
                </a:lnTo>
                <a:lnTo>
                  <a:pt x="156" y="158"/>
                </a:lnTo>
                <a:lnTo>
                  <a:pt x="156" y="158"/>
                </a:lnTo>
                <a:lnTo>
                  <a:pt x="156" y="158"/>
                </a:lnTo>
                <a:lnTo>
                  <a:pt x="157" y="156"/>
                </a:lnTo>
                <a:lnTo>
                  <a:pt x="157" y="157"/>
                </a:lnTo>
                <a:lnTo>
                  <a:pt x="158" y="156"/>
                </a:lnTo>
                <a:lnTo>
                  <a:pt x="158" y="157"/>
                </a:lnTo>
                <a:lnTo>
                  <a:pt x="158" y="158"/>
                </a:lnTo>
                <a:lnTo>
                  <a:pt x="159" y="157"/>
                </a:lnTo>
                <a:lnTo>
                  <a:pt x="159" y="157"/>
                </a:lnTo>
                <a:lnTo>
                  <a:pt x="159" y="158"/>
                </a:lnTo>
                <a:lnTo>
                  <a:pt x="160" y="157"/>
                </a:lnTo>
                <a:lnTo>
                  <a:pt x="160" y="157"/>
                </a:lnTo>
                <a:lnTo>
                  <a:pt x="160" y="156"/>
                </a:lnTo>
                <a:lnTo>
                  <a:pt x="162" y="157"/>
                </a:lnTo>
                <a:lnTo>
                  <a:pt x="162" y="158"/>
                </a:lnTo>
                <a:lnTo>
                  <a:pt x="163" y="158"/>
                </a:lnTo>
                <a:lnTo>
                  <a:pt x="163" y="157"/>
                </a:lnTo>
                <a:lnTo>
                  <a:pt x="163" y="158"/>
                </a:lnTo>
                <a:lnTo>
                  <a:pt x="164" y="158"/>
                </a:lnTo>
                <a:lnTo>
                  <a:pt x="164" y="157"/>
                </a:lnTo>
                <a:lnTo>
                  <a:pt x="164" y="157"/>
                </a:lnTo>
                <a:lnTo>
                  <a:pt x="165" y="156"/>
                </a:lnTo>
                <a:lnTo>
                  <a:pt x="165" y="157"/>
                </a:lnTo>
                <a:lnTo>
                  <a:pt x="165" y="157"/>
                </a:lnTo>
                <a:lnTo>
                  <a:pt x="166" y="158"/>
                </a:lnTo>
                <a:lnTo>
                  <a:pt x="166" y="156"/>
                </a:lnTo>
                <a:lnTo>
                  <a:pt x="167" y="157"/>
                </a:lnTo>
                <a:lnTo>
                  <a:pt x="167" y="156"/>
                </a:lnTo>
                <a:lnTo>
                  <a:pt x="167" y="158"/>
                </a:lnTo>
                <a:lnTo>
                  <a:pt x="168" y="156"/>
                </a:lnTo>
                <a:lnTo>
                  <a:pt x="168" y="157"/>
                </a:lnTo>
                <a:lnTo>
                  <a:pt x="168" y="158"/>
                </a:lnTo>
                <a:lnTo>
                  <a:pt x="169" y="157"/>
                </a:lnTo>
                <a:lnTo>
                  <a:pt x="169" y="157"/>
                </a:lnTo>
                <a:lnTo>
                  <a:pt x="169" y="158"/>
                </a:lnTo>
                <a:lnTo>
                  <a:pt x="171" y="158"/>
                </a:lnTo>
                <a:lnTo>
                  <a:pt x="171" y="158"/>
                </a:lnTo>
                <a:lnTo>
                  <a:pt x="172" y="158"/>
                </a:lnTo>
                <a:lnTo>
                  <a:pt x="172" y="157"/>
                </a:lnTo>
                <a:lnTo>
                  <a:pt x="172" y="158"/>
                </a:lnTo>
                <a:lnTo>
                  <a:pt x="173" y="157"/>
                </a:lnTo>
                <a:lnTo>
                  <a:pt x="173" y="157"/>
                </a:lnTo>
                <a:lnTo>
                  <a:pt x="173" y="157"/>
                </a:lnTo>
                <a:lnTo>
                  <a:pt x="174" y="156"/>
                </a:lnTo>
                <a:lnTo>
                  <a:pt x="174" y="157"/>
                </a:lnTo>
                <a:lnTo>
                  <a:pt x="175" y="158"/>
                </a:lnTo>
                <a:lnTo>
                  <a:pt x="175" y="158"/>
                </a:lnTo>
                <a:lnTo>
                  <a:pt x="175" y="157"/>
                </a:lnTo>
                <a:lnTo>
                  <a:pt x="176" y="156"/>
                </a:lnTo>
                <a:lnTo>
                  <a:pt x="176" y="157"/>
                </a:lnTo>
                <a:lnTo>
                  <a:pt x="176" y="157"/>
                </a:lnTo>
                <a:lnTo>
                  <a:pt x="177" y="158"/>
                </a:lnTo>
                <a:lnTo>
                  <a:pt x="177" y="158"/>
                </a:lnTo>
                <a:lnTo>
                  <a:pt x="177" y="156"/>
                </a:lnTo>
                <a:lnTo>
                  <a:pt x="178" y="158"/>
                </a:lnTo>
                <a:lnTo>
                  <a:pt x="178" y="157"/>
                </a:lnTo>
                <a:lnTo>
                  <a:pt x="180" y="158"/>
                </a:lnTo>
                <a:lnTo>
                  <a:pt x="180" y="156"/>
                </a:lnTo>
                <a:lnTo>
                  <a:pt x="180" y="157"/>
                </a:lnTo>
                <a:lnTo>
                  <a:pt x="181" y="158"/>
                </a:lnTo>
                <a:lnTo>
                  <a:pt x="181" y="157"/>
                </a:lnTo>
                <a:lnTo>
                  <a:pt x="181" y="157"/>
                </a:lnTo>
                <a:lnTo>
                  <a:pt x="182" y="157"/>
                </a:lnTo>
                <a:lnTo>
                  <a:pt x="182" y="157"/>
                </a:lnTo>
                <a:lnTo>
                  <a:pt x="182" y="156"/>
                </a:lnTo>
                <a:lnTo>
                  <a:pt x="183" y="158"/>
                </a:lnTo>
                <a:lnTo>
                  <a:pt x="183" y="158"/>
                </a:lnTo>
                <a:lnTo>
                  <a:pt x="184" y="157"/>
                </a:lnTo>
                <a:lnTo>
                  <a:pt x="184" y="158"/>
                </a:lnTo>
                <a:lnTo>
                  <a:pt x="184" y="157"/>
                </a:lnTo>
                <a:lnTo>
                  <a:pt x="185" y="157"/>
                </a:lnTo>
                <a:lnTo>
                  <a:pt x="185" y="158"/>
                </a:lnTo>
                <a:lnTo>
                  <a:pt x="185" y="157"/>
                </a:lnTo>
                <a:lnTo>
                  <a:pt x="186" y="158"/>
                </a:lnTo>
                <a:lnTo>
                  <a:pt x="186" y="157"/>
                </a:lnTo>
                <a:lnTo>
                  <a:pt x="186" y="158"/>
                </a:lnTo>
                <a:lnTo>
                  <a:pt x="187" y="157"/>
                </a:lnTo>
                <a:lnTo>
                  <a:pt x="187" y="157"/>
                </a:lnTo>
                <a:lnTo>
                  <a:pt x="189" y="158"/>
                </a:lnTo>
                <a:lnTo>
                  <a:pt x="189" y="158"/>
                </a:lnTo>
                <a:lnTo>
                  <a:pt x="189" y="157"/>
                </a:lnTo>
                <a:lnTo>
                  <a:pt x="190" y="157"/>
                </a:lnTo>
                <a:lnTo>
                  <a:pt x="190" y="158"/>
                </a:lnTo>
                <a:lnTo>
                  <a:pt x="190" y="158"/>
                </a:lnTo>
                <a:lnTo>
                  <a:pt x="191" y="158"/>
                </a:lnTo>
                <a:lnTo>
                  <a:pt x="191" y="157"/>
                </a:lnTo>
                <a:lnTo>
                  <a:pt x="191" y="156"/>
                </a:lnTo>
                <a:lnTo>
                  <a:pt x="192" y="158"/>
                </a:lnTo>
                <a:lnTo>
                  <a:pt x="192" y="157"/>
                </a:lnTo>
                <a:lnTo>
                  <a:pt x="193" y="158"/>
                </a:lnTo>
                <a:lnTo>
                  <a:pt x="193" y="158"/>
                </a:lnTo>
                <a:lnTo>
                  <a:pt x="193" y="157"/>
                </a:lnTo>
                <a:lnTo>
                  <a:pt x="194" y="158"/>
                </a:lnTo>
                <a:lnTo>
                  <a:pt x="194" y="157"/>
                </a:lnTo>
                <a:lnTo>
                  <a:pt x="194" y="156"/>
                </a:lnTo>
                <a:lnTo>
                  <a:pt x="195" y="158"/>
                </a:lnTo>
                <a:lnTo>
                  <a:pt x="195" y="157"/>
                </a:lnTo>
                <a:lnTo>
                  <a:pt x="195" y="157"/>
                </a:lnTo>
                <a:lnTo>
                  <a:pt x="196" y="158"/>
                </a:lnTo>
                <a:lnTo>
                  <a:pt x="196" y="156"/>
                </a:lnTo>
                <a:lnTo>
                  <a:pt x="198" y="157"/>
                </a:lnTo>
                <a:lnTo>
                  <a:pt x="198" y="157"/>
                </a:lnTo>
                <a:lnTo>
                  <a:pt x="198" y="158"/>
                </a:lnTo>
                <a:lnTo>
                  <a:pt x="199" y="158"/>
                </a:lnTo>
                <a:lnTo>
                  <a:pt x="199" y="158"/>
                </a:lnTo>
                <a:lnTo>
                  <a:pt x="199" y="158"/>
                </a:lnTo>
                <a:lnTo>
                  <a:pt x="200" y="158"/>
                </a:lnTo>
                <a:lnTo>
                  <a:pt x="200" y="156"/>
                </a:lnTo>
                <a:lnTo>
                  <a:pt x="200" y="158"/>
                </a:lnTo>
                <a:lnTo>
                  <a:pt x="201" y="158"/>
                </a:lnTo>
                <a:lnTo>
                  <a:pt x="201" y="157"/>
                </a:lnTo>
                <a:lnTo>
                  <a:pt x="202" y="157"/>
                </a:lnTo>
                <a:lnTo>
                  <a:pt x="202" y="157"/>
                </a:lnTo>
                <a:lnTo>
                  <a:pt x="202" y="156"/>
                </a:lnTo>
                <a:lnTo>
                  <a:pt x="203" y="158"/>
                </a:lnTo>
                <a:lnTo>
                  <a:pt x="203" y="156"/>
                </a:lnTo>
                <a:lnTo>
                  <a:pt x="203" y="155"/>
                </a:lnTo>
                <a:lnTo>
                  <a:pt x="204" y="156"/>
                </a:lnTo>
                <a:lnTo>
                  <a:pt x="204" y="157"/>
                </a:lnTo>
                <a:lnTo>
                  <a:pt x="204" y="157"/>
                </a:lnTo>
                <a:lnTo>
                  <a:pt x="205" y="157"/>
                </a:lnTo>
                <a:lnTo>
                  <a:pt x="205" y="157"/>
                </a:lnTo>
                <a:lnTo>
                  <a:pt x="206" y="158"/>
                </a:lnTo>
                <a:lnTo>
                  <a:pt x="206" y="157"/>
                </a:lnTo>
                <a:lnTo>
                  <a:pt x="206" y="158"/>
                </a:lnTo>
                <a:lnTo>
                  <a:pt x="208" y="157"/>
                </a:lnTo>
                <a:lnTo>
                  <a:pt x="208" y="158"/>
                </a:lnTo>
                <a:lnTo>
                  <a:pt x="208" y="156"/>
                </a:lnTo>
                <a:lnTo>
                  <a:pt x="209" y="157"/>
                </a:lnTo>
                <a:lnTo>
                  <a:pt x="209" y="158"/>
                </a:lnTo>
                <a:lnTo>
                  <a:pt x="209" y="157"/>
                </a:lnTo>
                <a:lnTo>
                  <a:pt x="210" y="157"/>
                </a:lnTo>
                <a:lnTo>
                  <a:pt x="210" y="157"/>
                </a:lnTo>
                <a:lnTo>
                  <a:pt x="211" y="156"/>
                </a:lnTo>
                <a:lnTo>
                  <a:pt x="211" y="156"/>
                </a:lnTo>
                <a:lnTo>
                  <a:pt x="211" y="158"/>
                </a:lnTo>
                <a:lnTo>
                  <a:pt x="212" y="158"/>
                </a:lnTo>
                <a:lnTo>
                  <a:pt x="212" y="157"/>
                </a:lnTo>
                <a:lnTo>
                  <a:pt x="212" y="158"/>
                </a:lnTo>
                <a:lnTo>
                  <a:pt x="213" y="158"/>
                </a:lnTo>
                <a:lnTo>
                  <a:pt x="213" y="158"/>
                </a:lnTo>
                <a:lnTo>
                  <a:pt x="213" y="158"/>
                </a:lnTo>
                <a:lnTo>
                  <a:pt x="214" y="157"/>
                </a:lnTo>
                <a:lnTo>
                  <a:pt x="214" y="157"/>
                </a:lnTo>
                <a:lnTo>
                  <a:pt x="215" y="157"/>
                </a:lnTo>
                <a:lnTo>
                  <a:pt x="215" y="156"/>
                </a:lnTo>
                <a:lnTo>
                  <a:pt x="215" y="158"/>
                </a:lnTo>
                <a:lnTo>
                  <a:pt x="217" y="158"/>
                </a:lnTo>
                <a:lnTo>
                  <a:pt x="217" y="156"/>
                </a:lnTo>
                <a:lnTo>
                  <a:pt x="217" y="158"/>
                </a:lnTo>
                <a:lnTo>
                  <a:pt x="218" y="158"/>
                </a:lnTo>
                <a:lnTo>
                  <a:pt x="218" y="157"/>
                </a:lnTo>
                <a:lnTo>
                  <a:pt x="219" y="158"/>
                </a:lnTo>
                <a:lnTo>
                  <a:pt x="219" y="157"/>
                </a:lnTo>
                <a:lnTo>
                  <a:pt x="219" y="158"/>
                </a:lnTo>
                <a:lnTo>
                  <a:pt x="220" y="158"/>
                </a:lnTo>
                <a:lnTo>
                  <a:pt x="220" y="156"/>
                </a:lnTo>
                <a:lnTo>
                  <a:pt x="220" y="157"/>
                </a:lnTo>
                <a:lnTo>
                  <a:pt x="221" y="157"/>
                </a:lnTo>
                <a:lnTo>
                  <a:pt x="221" y="158"/>
                </a:lnTo>
                <a:lnTo>
                  <a:pt x="221" y="156"/>
                </a:lnTo>
                <a:lnTo>
                  <a:pt x="222" y="157"/>
                </a:lnTo>
                <a:lnTo>
                  <a:pt x="222" y="158"/>
                </a:lnTo>
                <a:lnTo>
                  <a:pt x="223" y="158"/>
                </a:lnTo>
                <a:lnTo>
                  <a:pt x="223" y="158"/>
                </a:lnTo>
                <a:lnTo>
                  <a:pt x="223" y="156"/>
                </a:lnTo>
                <a:lnTo>
                  <a:pt x="224" y="158"/>
                </a:lnTo>
                <a:lnTo>
                  <a:pt x="224" y="158"/>
                </a:lnTo>
                <a:lnTo>
                  <a:pt x="224" y="158"/>
                </a:lnTo>
                <a:lnTo>
                  <a:pt x="226" y="156"/>
                </a:lnTo>
                <a:lnTo>
                  <a:pt x="226" y="157"/>
                </a:lnTo>
                <a:lnTo>
                  <a:pt x="226" y="158"/>
                </a:lnTo>
                <a:lnTo>
                  <a:pt x="227" y="158"/>
                </a:lnTo>
                <a:lnTo>
                  <a:pt x="227" y="156"/>
                </a:lnTo>
                <a:lnTo>
                  <a:pt x="228" y="158"/>
                </a:lnTo>
                <a:lnTo>
                  <a:pt x="228" y="158"/>
                </a:lnTo>
                <a:lnTo>
                  <a:pt x="228" y="158"/>
                </a:lnTo>
                <a:lnTo>
                  <a:pt x="229" y="158"/>
                </a:lnTo>
                <a:lnTo>
                  <a:pt x="229" y="157"/>
                </a:lnTo>
                <a:lnTo>
                  <a:pt x="229" y="158"/>
                </a:lnTo>
                <a:lnTo>
                  <a:pt x="230" y="159"/>
                </a:lnTo>
                <a:lnTo>
                  <a:pt x="230" y="157"/>
                </a:lnTo>
                <a:lnTo>
                  <a:pt x="230" y="156"/>
                </a:lnTo>
                <a:lnTo>
                  <a:pt x="231" y="157"/>
                </a:lnTo>
                <a:lnTo>
                  <a:pt x="231" y="158"/>
                </a:lnTo>
                <a:lnTo>
                  <a:pt x="232" y="157"/>
                </a:lnTo>
                <a:lnTo>
                  <a:pt x="232" y="158"/>
                </a:lnTo>
                <a:lnTo>
                  <a:pt x="232" y="158"/>
                </a:lnTo>
                <a:lnTo>
                  <a:pt x="233" y="157"/>
                </a:lnTo>
                <a:lnTo>
                  <a:pt x="233" y="158"/>
                </a:lnTo>
                <a:lnTo>
                  <a:pt x="233" y="158"/>
                </a:lnTo>
                <a:lnTo>
                  <a:pt x="235" y="158"/>
                </a:lnTo>
                <a:lnTo>
                  <a:pt x="235" y="158"/>
                </a:lnTo>
                <a:lnTo>
                  <a:pt x="235" y="157"/>
                </a:lnTo>
                <a:lnTo>
                  <a:pt x="236" y="157"/>
                </a:lnTo>
                <a:lnTo>
                  <a:pt x="236" y="157"/>
                </a:lnTo>
                <a:lnTo>
                  <a:pt x="237" y="158"/>
                </a:lnTo>
                <a:lnTo>
                  <a:pt x="237" y="157"/>
                </a:lnTo>
                <a:lnTo>
                  <a:pt x="237" y="158"/>
                </a:lnTo>
                <a:lnTo>
                  <a:pt x="238" y="157"/>
                </a:lnTo>
                <a:lnTo>
                  <a:pt x="238" y="157"/>
                </a:lnTo>
                <a:lnTo>
                  <a:pt x="238" y="156"/>
                </a:lnTo>
                <a:lnTo>
                  <a:pt x="239" y="158"/>
                </a:lnTo>
                <a:lnTo>
                  <a:pt x="239" y="156"/>
                </a:lnTo>
                <a:lnTo>
                  <a:pt x="239" y="156"/>
                </a:lnTo>
                <a:lnTo>
                  <a:pt x="240" y="156"/>
                </a:lnTo>
                <a:lnTo>
                  <a:pt x="240" y="156"/>
                </a:lnTo>
                <a:lnTo>
                  <a:pt x="241" y="156"/>
                </a:lnTo>
                <a:lnTo>
                  <a:pt x="241" y="156"/>
                </a:lnTo>
                <a:lnTo>
                  <a:pt x="241" y="159"/>
                </a:lnTo>
                <a:lnTo>
                  <a:pt x="242" y="157"/>
                </a:lnTo>
                <a:lnTo>
                  <a:pt x="242" y="157"/>
                </a:lnTo>
                <a:lnTo>
                  <a:pt x="242" y="157"/>
                </a:lnTo>
                <a:lnTo>
                  <a:pt x="244" y="156"/>
                </a:lnTo>
                <a:lnTo>
                  <a:pt x="244" y="158"/>
                </a:lnTo>
                <a:lnTo>
                  <a:pt x="244" y="159"/>
                </a:lnTo>
                <a:lnTo>
                  <a:pt x="245" y="158"/>
                </a:lnTo>
                <a:lnTo>
                  <a:pt x="245" y="158"/>
                </a:lnTo>
                <a:lnTo>
                  <a:pt x="246" y="158"/>
                </a:lnTo>
                <a:lnTo>
                  <a:pt x="246" y="158"/>
                </a:lnTo>
                <a:lnTo>
                  <a:pt x="246" y="158"/>
                </a:lnTo>
                <a:lnTo>
                  <a:pt x="247" y="157"/>
                </a:lnTo>
                <a:lnTo>
                  <a:pt x="247" y="157"/>
                </a:lnTo>
                <a:lnTo>
                  <a:pt x="247" y="158"/>
                </a:lnTo>
                <a:lnTo>
                  <a:pt x="248" y="158"/>
                </a:lnTo>
                <a:lnTo>
                  <a:pt x="248" y="158"/>
                </a:lnTo>
                <a:lnTo>
                  <a:pt x="248" y="158"/>
                </a:lnTo>
                <a:lnTo>
                  <a:pt x="249" y="158"/>
                </a:lnTo>
                <a:lnTo>
                  <a:pt x="249" y="157"/>
                </a:lnTo>
                <a:lnTo>
                  <a:pt x="250" y="157"/>
                </a:lnTo>
                <a:lnTo>
                  <a:pt x="250" y="158"/>
                </a:lnTo>
                <a:lnTo>
                  <a:pt x="250" y="157"/>
                </a:lnTo>
                <a:lnTo>
                  <a:pt x="251" y="157"/>
                </a:lnTo>
                <a:lnTo>
                  <a:pt x="251" y="157"/>
                </a:lnTo>
                <a:lnTo>
                  <a:pt x="251" y="158"/>
                </a:lnTo>
                <a:lnTo>
                  <a:pt x="253" y="156"/>
                </a:lnTo>
                <a:lnTo>
                  <a:pt x="253" y="157"/>
                </a:lnTo>
                <a:lnTo>
                  <a:pt x="253" y="157"/>
                </a:lnTo>
                <a:lnTo>
                  <a:pt x="254" y="157"/>
                </a:lnTo>
                <a:lnTo>
                  <a:pt x="254" y="156"/>
                </a:lnTo>
                <a:lnTo>
                  <a:pt x="255" y="157"/>
                </a:lnTo>
                <a:lnTo>
                  <a:pt x="255" y="157"/>
                </a:lnTo>
                <a:lnTo>
                  <a:pt x="255" y="158"/>
                </a:lnTo>
                <a:lnTo>
                  <a:pt x="256" y="158"/>
                </a:lnTo>
                <a:lnTo>
                  <a:pt x="256" y="157"/>
                </a:lnTo>
                <a:lnTo>
                  <a:pt x="256" y="157"/>
                </a:lnTo>
                <a:lnTo>
                  <a:pt x="257" y="158"/>
                </a:lnTo>
                <a:lnTo>
                  <a:pt x="257" y="158"/>
                </a:lnTo>
                <a:lnTo>
                  <a:pt x="257" y="158"/>
                </a:lnTo>
                <a:lnTo>
                  <a:pt x="258" y="156"/>
                </a:lnTo>
                <a:lnTo>
                  <a:pt x="258" y="159"/>
                </a:lnTo>
                <a:lnTo>
                  <a:pt x="259" y="158"/>
                </a:lnTo>
                <a:lnTo>
                  <a:pt x="259" y="158"/>
                </a:lnTo>
                <a:lnTo>
                  <a:pt x="259" y="157"/>
                </a:lnTo>
                <a:lnTo>
                  <a:pt x="260" y="157"/>
                </a:lnTo>
                <a:lnTo>
                  <a:pt x="260" y="158"/>
                </a:lnTo>
                <a:lnTo>
                  <a:pt x="260" y="157"/>
                </a:lnTo>
                <a:lnTo>
                  <a:pt x="262" y="156"/>
                </a:lnTo>
                <a:lnTo>
                  <a:pt x="262" y="157"/>
                </a:lnTo>
                <a:lnTo>
                  <a:pt x="263" y="156"/>
                </a:lnTo>
                <a:lnTo>
                  <a:pt x="263" y="156"/>
                </a:lnTo>
                <a:lnTo>
                  <a:pt x="263" y="157"/>
                </a:lnTo>
                <a:lnTo>
                  <a:pt x="264" y="157"/>
                </a:lnTo>
                <a:lnTo>
                  <a:pt x="264" y="157"/>
                </a:lnTo>
                <a:lnTo>
                  <a:pt x="264" y="156"/>
                </a:lnTo>
                <a:lnTo>
                  <a:pt x="265" y="158"/>
                </a:lnTo>
                <a:lnTo>
                  <a:pt x="265" y="157"/>
                </a:lnTo>
                <a:lnTo>
                  <a:pt x="265" y="158"/>
                </a:lnTo>
                <a:lnTo>
                  <a:pt x="266" y="157"/>
                </a:lnTo>
                <a:lnTo>
                  <a:pt x="266" y="157"/>
                </a:lnTo>
                <a:lnTo>
                  <a:pt x="267" y="158"/>
                </a:lnTo>
                <a:lnTo>
                  <a:pt x="267" y="157"/>
                </a:lnTo>
                <a:lnTo>
                  <a:pt x="267" y="157"/>
                </a:lnTo>
                <a:lnTo>
                  <a:pt x="268" y="156"/>
                </a:lnTo>
                <a:lnTo>
                  <a:pt x="268" y="157"/>
                </a:lnTo>
                <a:lnTo>
                  <a:pt x="268" y="158"/>
                </a:lnTo>
                <a:lnTo>
                  <a:pt x="269" y="157"/>
                </a:lnTo>
                <a:lnTo>
                  <a:pt x="269" y="158"/>
                </a:lnTo>
                <a:lnTo>
                  <a:pt x="269" y="158"/>
                </a:lnTo>
                <a:lnTo>
                  <a:pt x="271" y="157"/>
                </a:lnTo>
                <a:lnTo>
                  <a:pt x="271" y="157"/>
                </a:lnTo>
                <a:lnTo>
                  <a:pt x="272" y="156"/>
                </a:lnTo>
                <a:lnTo>
                  <a:pt x="272" y="157"/>
                </a:lnTo>
                <a:lnTo>
                  <a:pt x="272" y="157"/>
                </a:lnTo>
                <a:lnTo>
                  <a:pt x="273" y="157"/>
                </a:lnTo>
                <a:lnTo>
                  <a:pt x="273" y="157"/>
                </a:lnTo>
                <a:lnTo>
                  <a:pt x="273" y="157"/>
                </a:lnTo>
                <a:lnTo>
                  <a:pt x="274" y="158"/>
                </a:lnTo>
                <a:lnTo>
                  <a:pt x="274" y="157"/>
                </a:lnTo>
                <a:lnTo>
                  <a:pt x="274" y="156"/>
                </a:lnTo>
                <a:lnTo>
                  <a:pt x="275" y="157"/>
                </a:lnTo>
                <a:lnTo>
                  <a:pt x="275" y="156"/>
                </a:lnTo>
                <a:lnTo>
                  <a:pt x="276" y="156"/>
                </a:lnTo>
                <a:lnTo>
                  <a:pt x="276" y="156"/>
                </a:lnTo>
                <a:lnTo>
                  <a:pt x="276" y="157"/>
                </a:lnTo>
                <a:lnTo>
                  <a:pt x="277" y="157"/>
                </a:lnTo>
                <a:lnTo>
                  <a:pt x="277" y="158"/>
                </a:lnTo>
                <a:lnTo>
                  <a:pt x="277" y="156"/>
                </a:lnTo>
                <a:lnTo>
                  <a:pt x="278" y="157"/>
                </a:lnTo>
                <a:lnTo>
                  <a:pt x="278" y="157"/>
                </a:lnTo>
                <a:lnTo>
                  <a:pt x="278" y="157"/>
                </a:lnTo>
                <a:lnTo>
                  <a:pt x="280" y="157"/>
                </a:lnTo>
                <a:lnTo>
                  <a:pt x="280" y="158"/>
                </a:lnTo>
                <a:lnTo>
                  <a:pt x="281" y="157"/>
                </a:lnTo>
                <a:lnTo>
                  <a:pt x="281" y="157"/>
                </a:lnTo>
                <a:lnTo>
                  <a:pt x="281" y="157"/>
                </a:lnTo>
                <a:lnTo>
                  <a:pt x="282" y="158"/>
                </a:lnTo>
                <a:lnTo>
                  <a:pt x="282" y="157"/>
                </a:lnTo>
                <a:lnTo>
                  <a:pt x="282" y="158"/>
                </a:lnTo>
                <a:lnTo>
                  <a:pt x="283" y="157"/>
                </a:lnTo>
                <a:lnTo>
                  <a:pt x="283" y="158"/>
                </a:lnTo>
                <a:lnTo>
                  <a:pt x="283" y="156"/>
                </a:lnTo>
                <a:lnTo>
                  <a:pt x="284" y="157"/>
                </a:lnTo>
                <a:lnTo>
                  <a:pt x="284" y="156"/>
                </a:lnTo>
                <a:lnTo>
                  <a:pt x="285" y="156"/>
                </a:lnTo>
                <a:lnTo>
                  <a:pt x="285" y="156"/>
                </a:lnTo>
                <a:lnTo>
                  <a:pt x="285" y="157"/>
                </a:lnTo>
                <a:lnTo>
                  <a:pt x="286" y="157"/>
                </a:lnTo>
                <a:lnTo>
                  <a:pt x="286" y="159"/>
                </a:lnTo>
                <a:lnTo>
                  <a:pt x="286" y="158"/>
                </a:lnTo>
                <a:lnTo>
                  <a:pt x="287" y="158"/>
                </a:lnTo>
                <a:lnTo>
                  <a:pt x="287" y="157"/>
                </a:lnTo>
                <a:lnTo>
                  <a:pt x="287" y="158"/>
                </a:lnTo>
                <a:lnTo>
                  <a:pt x="289" y="158"/>
                </a:lnTo>
                <a:lnTo>
                  <a:pt x="289" y="158"/>
                </a:lnTo>
                <a:lnTo>
                  <a:pt x="290" y="158"/>
                </a:lnTo>
                <a:lnTo>
                  <a:pt x="290" y="157"/>
                </a:lnTo>
                <a:lnTo>
                  <a:pt x="290" y="158"/>
                </a:lnTo>
                <a:lnTo>
                  <a:pt x="291" y="158"/>
                </a:lnTo>
                <a:lnTo>
                  <a:pt x="291" y="158"/>
                </a:lnTo>
                <a:lnTo>
                  <a:pt x="291" y="158"/>
                </a:lnTo>
                <a:lnTo>
                  <a:pt x="292" y="157"/>
                </a:lnTo>
                <a:lnTo>
                  <a:pt x="292" y="156"/>
                </a:lnTo>
                <a:lnTo>
                  <a:pt x="292" y="158"/>
                </a:lnTo>
                <a:lnTo>
                  <a:pt x="293" y="157"/>
                </a:lnTo>
                <a:lnTo>
                  <a:pt x="293" y="158"/>
                </a:lnTo>
                <a:lnTo>
                  <a:pt x="294" y="158"/>
                </a:lnTo>
                <a:lnTo>
                  <a:pt x="294" y="157"/>
                </a:lnTo>
                <a:lnTo>
                  <a:pt x="294" y="158"/>
                </a:lnTo>
                <a:lnTo>
                  <a:pt x="295" y="158"/>
                </a:lnTo>
                <a:lnTo>
                  <a:pt x="295" y="158"/>
                </a:lnTo>
                <a:lnTo>
                  <a:pt x="295" y="157"/>
                </a:lnTo>
                <a:lnTo>
                  <a:pt x="296" y="158"/>
                </a:lnTo>
                <a:lnTo>
                  <a:pt x="296" y="158"/>
                </a:lnTo>
                <a:lnTo>
                  <a:pt x="296" y="157"/>
                </a:lnTo>
                <a:lnTo>
                  <a:pt x="298" y="156"/>
                </a:lnTo>
                <a:lnTo>
                  <a:pt x="298" y="158"/>
                </a:lnTo>
                <a:lnTo>
                  <a:pt x="299" y="157"/>
                </a:lnTo>
                <a:lnTo>
                  <a:pt x="299" y="157"/>
                </a:lnTo>
                <a:lnTo>
                  <a:pt x="299" y="156"/>
                </a:lnTo>
                <a:lnTo>
                  <a:pt x="300" y="158"/>
                </a:lnTo>
                <a:lnTo>
                  <a:pt x="300" y="158"/>
                </a:lnTo>
                <a:lnTo>
                  <a:pt x="300" y="158"/>
                </a:lnTo>
                <a:lnTo>
                  <a:pt x="301" y="158"/>
                </a:lnTo>
                <a:lnTo>
                  <a:pt x="301" y="158"/>
                </a:lnTo>
                <a:lnTo>
                  <a:pt x="302" y="158"/>
                </a:lnTo>
                <a:lnTo>
                  <a:pt x="302" y="158"/>
                </a:lnTo>
                <a:lnTo>
                  <a:pt x="302" y="158"/>
                </a:lnTo>
                <a:lnTo>
                  <a:pt x="303" y="158"/>
                </a:lnTo>
                <a:lnTo>
                  <a:pt x="303" y="158"/>
                </a:lnTo>
                <a:lnTo>
                  <a:pt x="303" y="157"/>
                </a:lnTo>
                <a:lnTo>
                  <a:pt x="304" y="158"/>
                </a:lnTo>
                <a:lnTo>
                  <a:pt x="304" y="158"/>
                </a:lnTo>
                <a:lnTo>
                  <a:pt x="304" y="156"/>
                </a:lnTo>
                <a:lnTo>
                  <a:pt x="305" y="157"/>
                </a:lnTo>
                <a:lnTo>
                  <a:pt x="305" y="157"/>
                </a:lnTo>
                <a:lnTo>
                  <a:pt x="307" y="157"/>
                </a:lnTo>
                <a:lnTo>
                  <a:pt x="307" y="158"/>
                </a:lnTo>
                <a:lnTo>
                  <a:pt x="307" y="156"/>
                </a:lnTo>
                <a:lnTo>
                  <a:pt x="308" y="156"/>
                </a:lnTo>
                <a:lnTo>
                  <a:pt x="308" y="158"/>
                </a:lnTo>
                <a:lnTo>
                  <a:pt x="308" y="157"/>
                </a:lnTo>
                <a:lnTo>
                  <a:pt x="309" y="158"/>
                </a:lnTo>
                <a:lnTo>
                  <a:pt x="309" y="157"/>
                </a:lnTo>
                <a:lnTo>
                  <a:pt x="309" y="158"/>
                </a:lnTo>
                <a:lnTo>
                  <a:pt x="310" y="158"/>
                </a:lnTo>
                <a:lnTo>
                  <a:pt x="310" y="156"/>
                </a:lnTo>
                <a:lnTo>
                  <a:pt x="311" y="158"/>
                </a:lnTo>
                <a:lnTo>
                  <a:pt x="311" y="157"/>
                </a:lnTo>
                <a:lnTo>
                  <a:pt x="311" y="158"/>
                </a:lnTo>
                <a:lnTo>
                  <a:pt x="312" y="158"/>
                </a:lnTo>
                <a:lnTo>
                  <a:pt x="312" y="157"/>
                </a:lnTo>
                <a:lnTo>
                  <a:pt x="312" y="157"/>
                </a:lnTo>
                <a:lnTo>
                  <a:pt x="313" y="157"/>
                </a:lnTo>
                <a:lnTo>
                  <a:pt x="313" y="156"/>
                </a:lnTo>
                <a:lnTo>
                  <a:pt x="313" y="156"/>
                </a:lnTo>
                <a:lnTo>
                  <a:pt x="314" y="156"/>
                </a:lnTo>
                <a:lnTo>
                  <a:pt x="314" y="157"/>
                </a:lnTo>
                <a:lnTo>
                  <a:pt x="316" y="157"/>
                </a:lnTo>
                <a:lnTo>
                  <a:pt x="316" y="157"/>
                </a:lnTo>
                <a:lnTo>
                  <a:pt x="316" y="157"/>
                </a:lnTo>
                <a:lnTo>
                  <a:pt x="317" y="158"/>
                </a:lnTo>
                <a:lnTo>
                  <a:pt x="317" y="156"/>
                </a:lnTo>
                <a:lnTo>
                  <a:pt x="317" y="157"/>
                </a:lnTo>
                <a:lnTo>
                  <a:pt x="318" y="157"/>
                </a:lnTo>
                <a:lnTo>
                  <a:pt x="318" y="156"/>
                </a:lnTo>
                <a:lnTo>
                  <a:pt x="318" y="157"/>
                </a:lnTo>
                <a:lnTo>
                  <a:pt x="319" y="157"/>
                </a:lnTo>
                <a:lnTo>
                  <a:pt x="319" y="157"/>
                </a:lnTo>
                <a:lnTo>
                  <a:pt x="320" y="156"/>
                </a:lnTo>
                <a:lnTo>
                  <a:pt x="320" y="156"/>
                </a:lnTo>
                <a:lnTo>
                  <a:pt x="320" y="157"/>
                </a:lnTo>
                <a:lnTo>
                  <a:pt x="321" y="157"/>
                </a:lnTo>
                <a:lnTo>
                  <a:pt x="321" y="156"/>
                </a:lnTo>
                <a:lnTo>
                  <a:pt x="321" y="158"/>
                </a:lnTo>
                <a:lnTo>
                  <a:pt x="322" y="156"/>
                </a:lnTo>
                <a:lnTo>
                  <a:pt x="322" y="157"/>
                </a:lnTo>
                <a:lnTo>
                  <a:pt x="322" y="157"/>
                </a:lnTo>
                <a:lnTo>
                  <a:pt x="323" y="157"/>
                </a:lnTo>
                <a:lnTo>
                  <a:pt x="323" y="157"/>
                </a:lnTo>
                <a:lnTo>
                  <a:pt x="325" y="157"/>
                </a:lnTo>
                <a:lnTo>
                  <a:pt x="325" y="157"/>
                </a:lnTo>
                <a:lnTo>
                  <a:pt x="325" y="157"/>
                </a:lnTo>
                <a:lnTo>
                  <a:pt x="326" y="157"/>
                </a:lnTo>
                <a:lnTo>
                  <a:pt x="326" y="158"/>
                </a:lnTo>
                <a:lnTo>
                  <a:pt x="326" y="158"/>
                </a:lnTo>
                <a:lnTo>
                  <a:pt x="327" y="158"/>
                </a:lnTo>
                <a:lnTo>
                  <a:pt x="327" y="157"/>
                </a:lnTo>
                <a:lnTo>
                  <a:pt x="327" y="158"/>
                </a:lnTo>
                <a:lnTo>
                  <a:pt x="328" y="157"/>
                </a:lnTo>
                <a:lnTo>
                  <a:pt x="328" y="158"/>
                </a:lnTo>
                <a:lnTo>
                  <a:pt x="329" y="158"/>
                </a:lnTo>
                <a:lnTo>
                  <a:pt x="329" y="157"/>
                </a:lnTo>
                <a:lnTo>
                  <a:pt x="329" y="157"/>
                </a:lnTo>
                <a:lnTo>
                  <a:pt x="330" y="157"/>
                </a:lnTo>
                <a:lnTo>
                  <a:pt x="330" y="158"/>
                </a:lnTo>
                <a:lnTo>
                  <a:pt x="330" y="158"/>
                </a:lnTo>
                <a:lnTo>
                  <a:pt x="331" y="156"/>
                </a:lnTo>
                <a:lnTo>
                  <a:pt x="331" y="157"/>
                </a:lnTo>
                <a:lnTo>
                  <a:pt x="331" y="158"/>
                </a:lnTo>
                <a:lnTo>
                  <a:pt x="332" y="158"/>
                </a:lnTo>
                <a:lnTo>
                  <a:pt x="332" y="158"/>
                </a:lnTo>
                <a:lnTo>
                  <a:pt x="334" y="158"/>
                </a:lnTo>
                <a:lnTo>
                  <a:pt x="334" y="158"/>
                </a:lnTo>
                <a:lnTo>
                  <a:pt x="334" y="157"/>
                </a:lnTo>
                <a:lnTo>
                  <a:pt x="335" y="157"/>
                </a:lnTo>
                <a:lnTo>
                  <a:pt x="335" y="157"/>
                </a:lnTo>
                <a:lnTo>
                  <a:pt x="335" y="157"/>
                </a:lnTo>
                <a:lnTo>
                  <a:pt x="336" y="157"/>
                </a:lnTo>
                <a:lnTo>
                  <a:pt x="336" y="157"/>
                </a:lnTo>
                <a:lnTo>
                  <a:pt x="336" y="156"/>
                </a:lnTo>
                <a:lnTo>
                  <a:pt x="337" y="158"/>
                </a:lnTo>
                <a:lnTo>
                  <a:pt x="337" y="158"/>
                </a:lnTo>
                <a:lnTo>
                  <a:pt x="338" y="157"/>
                </a:lnTo>
                <a:lnTo>
                  <a:pt x="338" y="157"/>
                </a:lnTo>
                <a:lnTo>
                  <a:pt x="338" y="158"/>
                </a:lnTo>
                <a:lnTo>
                  <a:pt x="339" y="158"/>
                </a:lnTo>
                <a:lnTo>
                  <a:pt x="339" y="157"/>
                </a:lnTo>
                <a:lnTo>
                  <a:pt x="339" y="157"/>
                </a:lnTo>
                <a:lnTo>
                  <a:pt x="340" y="156"/>
                </a:lnTo>
                <a:lnTo>
                  <a:pt x="340" y="158"/>
                </a:lnTo>
                <a:lnTo>
                  <a:pt x="340" y="157"/>
                </a:lnTo>
                <a:lnTo>
                  <a:pt x="341" y="158"/>
                </a:lnTo>
                <a:lnTo>
                  <a:pt x="341" y="158"/>
                </a:lnTo>
                <a:lnTo>
                  <a:pt x="343" y="157"/>
                </a:lnTo>
                <a:lnTo>
                  <a:pt x="343" y="158"/>
                </a:lnTo>
                <a:lnTo>
                  <a:pt x="343" y="158"/>
                </a:lnTo>
                <a:lnTo>
                  <a:pt x="344" y="156"/>
                </a:lnTo>
                <a:lnTo>
                  <a:pt x="344" y="158"/>
                </a:lnTo>
                <a:lnTo>
                  <a:pt x="344" y="157"/>
                </a:lnTo>
                <a:lnTo>
                  <a:pt x="345" y="158"/>
                </a:lnTo>
                <a:lnTo>
                  <a:pt x="345" y="157"/>
                </a:lnTo>
                <a:lnTo>
                  <a:pt x="346" y="158"/>
                </a:lnTo>
                <a:lnTo>
                  <a:pt x="346" y="157"/>
                </a:lnTo>
                <a:lnTo>
                  <a:pt x="346" y="156"/>
                </a:lnTo>
                <a:lnTo>
                  <a:pt x="347" y="158"/>
                </a:lnTo>
                <a:lnTo>
                  <a:pt x="347" y="157"/>
                </a:lnTo>
                <a:lnTo>
                  <a:pt x="347" y="157"/>
                </a:lnTo>
                <a:lnTo>
                  <a:pt x="348" y="156"/>
                </a:lnTo>
                <a:lnTo>
                  <a:pt x="348" y="156"/>
                </a:lnTo>
                <a:lnTo>
                  <a:pt x="348" y="156"/>
                </a:lnTo>
                <a:lnTo>
                  <a:pt x="349" y="158"/>
                </a:lnTo>
                <a:lnTo>
                  <a:pt x="349" y="158"/>
                </a:lnTo>
                <a:lnTo>
                  <a:pt x="350" y="156"/>
                </a:lnTo>
                <a:lnTo>
                  <a:pt x="350" y="156"/>
                </a:lnTo>
                <a:lnTo>
                  <a:pt x="350" y="157"/>
                </a:lnTo>
                <a:lnTo>
                  <a:pt x="352" y="158"/>
                </a:lnTo>
                <a:lnTo>
                  <a:pt x="352" y="158"/>
                </a:lnTo>
                <a:lnTo>
                  <a:pt x="352" y="157"/>
                </a:lnTo>
                <a:lnTo>
                  <a:pt x="353" y="158"/>
                </a:lnTo>
                <a:lnTo>
                  <a:pt x="353" y="158"/>
                </a:lnTo>
                <a:lnTo>
                  <a:pt x="353" y="156"/>
                </a:lnTo>
                <a:lnTo>
                  <a:pt x="354" y="157"/>
                </a:lnTo>
                <a:lnTo>
                  <a:pt x="354" y="156"/>
                </a:lnTo>
                <a:lnTo>
                  <a:pt x="355" y="158"/>
                </a:lnTo>
                <a:lnTo>
                  <a:pt x="355" y="157"/>
                </a:lnTo>
                <a:lnTo>
                  <a:pt x="355" y="158"/>
                </a:lnTo>
                <a:lnTo>
                  <a:pt x="356" y="157"/>
                </a:lnTo>
                <a:lnTo>
                  <a:pt x="356" y="157"/>
                </a:lnTo>
                <a:lnTo>
                  <a:pt x="356" y="156"/>
                </a:lnTo>
                <a:lnTo>
                  <a:pt x="357" y="156"/>
                </a:lnTo>
                <a:lnTo>
                  <a:pt x="357" y="158"/>
                </a:lnTo>
                <a:lnTo>
                  <a:pt x="357" y="156"/>
                </a:lnTo>
                <a:lnTo>
                  <a:pt x="358" y="156"/>
                </a:lnTo>
                <a:lnTo>
                  <a:pt x="358" y="157"/>
                </a:lnTo>
                <a:lnTo>
                  <a:pt x="359" y="158"/>
                </a:lnTo>
                <a:lnTo>
                  <a:pt x="359" y="157"/>
                </a:lnTo>
                <a:lnTo>
                  <a:pt x="359" y="158"/>
                </a:lnTo>
                <a:lnTo>
                  <a:pt x="361" y="157"/>
                </a:lnTo>
                <a:lnTo>
                  <a:pt x="361" y="156"/>
                </a:lnTo>
                <a:lnTo>
                  <a:pt x="361" y="158"/>
                </a:lnTo>
                <a:lnTo>
                  <a:pt x="362" y="158"/>
                </a:lnTo>
                <a:lnTo>
                  <a:pt x="362" y="157"/>
                </a:lnTo>
                <a:lnTo>
                  <a:pt x="362" y="157"/>
                </a:lnTo>
                <a:lnTo>
                  <a:pt x="363" y="158"/>
                </a:lnTo>
                <a:lnTo>
                  <a:pt x="363" y="158"/>
                </a:lnTo>
                <a:lnTo>
                  <a:pt x="364" y="157"/>
                </a:lnTo>
                <a:lnTo>
                  <a:pt x="364" y="158"/>
                </a:lnTo>
                <a:lnTo>
                  <a:pt x="364" y="156"/>
                </a:lnTo>
                <a:lnTo>
                  <a:pt x="365" y="158"/>
                </a:lnTo>
                <a:lnTo>
                  <a:pt x="365" y="158"/>
                </a:lnTo>
                <a:lnTo>
                  <a:pt x="365" y="157"/>
                </a:lnTo>
                <a:lnTo>
                  <a:pt x="366" y="157"/>
                </a:lnTo>
                <a:lnTo>
                  <a:pt x="366" y="157"/>
                </a:lnTo>
                <a:lnTo>
                  <a:pt x="366" y="158"/>
                </a:lnTo>
                <a:lnTo>
                  <a:pt x="367" y="155"/>
                </a:lnTo>
                <a:lnTo>
                  <a:pt x="367" y="156"/>
                </a:lnTo>
                <a:lnTo>
                  <a:pt x="368" y="157"/>
                </a:lnTo>
                <a:lnTo>
                  <a:pt x="368" y="157"/>
                </a:lnTo>
                <a:lnTo>
                  <a:pt x="368" y="157"/>
                </a:lnTo>
                <a:lnTo>
                  <a:pt x="370" y="158"/>
                </a:lnTo>
                <a:lnTo>
                  <a:pt x="370" y="158"/>
                </a:lnTo>
                <a:lnTo>
                  <a:pt x="370" y="157"/>
                </a:lnTo>
                <a:lnTo>
                  <a:pt x="371" y="157"/>
                </a:lnTo>
                <a:lnTo>
                  <a:pt x="371" y="157"/>
                </a:lnTo>
                <a:lnTo>
                  <a:pt x="371" y="158"/>
                </a:lnTo>
                <a:lnTo>
                  <a:pt x="372" y="158"/>
                </a:lnTo>
                <a:lnTo>
                  <a:pt x="372" y="158"/>
                </a:lnTo>
                <a:lnTo>
                  <a:pt x="373" y="158"/>
                </a:lnTo>
                <a:lnTo>
                  <a:pt x="373" y="157"/>
                </a:lnTo>
                <a:lnTo>
                  <a:pt x="373" y="157"/>
                </a:lnTo>
                <a:lnTo>
                  <a:pt x="374" y="158"/>
                </a:lnTo>
                <a:lnTo>
                  <a:pt x="374" y="158"/>
                </a:lnTo>
                <a:lnTo>
                  <a:pt x="374" y="157"/>
                </a:lnTo>
                <a:lnTo>
                  <a:pt x="375" y="156"/>
                </a:lnTo>
                <a:lnTo>
                  <a:pt x="375" y="157"/>
                </a:lnTo>
                <a:lnTo>
                  <a:pt x="375" y="158"/>
                </a:lnTo>
                <a:lnTo>
                  <a:pt x="376" y="157"/>
                </a:lnTo>
                <a:lnTo>
                  <a:pt x="376" y="158"/>
                </a:lnTo>
                <a:lnTo>
                  <a:pt x="377" y="158"/>
                </a:lnTo>
                <a:lnTo>
                  <a:pt x="377" y="156"/>
                </a:lnTo>
                <a:lnTo>
                  <a:pt x="377" y="157"/>
                </a:lnTo>
                <a:lnTo>
                  <a:pt x="379" y="157"/>
                </a:lnTo>
                <a:lnTo>
                  <a:pt x="379" y="156"/>
                </a:lnTo>
                <a:lnTo>
                  <a:pt x="379" y="157"/>
                </a:lnTo>
                <a:lnTo>
                  <a:pt x="380" y="157"/>
                </a:lnTo>
                <a:lnTo>
                  <a:pt x="380" y="157"/>
                </a:lnTo>
                <a:lnTo>
                  <a:pt x="380" y="158"/>
                </a:lnTo>
                <a:lnTo>
                  <a:pt x="381" y="156"/>
                </a:lnTo>
                <a:lnTo>
                  <a:pt x="381" y="156"/>
                </a:lnTo>
                <a:lnTo>
                  <a:pt x="382" y="156"/>
                </a:lnTo>
                <a:lnTo>
                  <a:pt x="382" y="156"/>
                </a:lnTo>
                <a:lnTo>
                  <a:pt x="382" y="156"/>
                </a:lnTo>
                <a:lnTo>
                  <a:pt x="383" y="157"/>
                </a:lnTo>
                <a:lnTo>
                  <a:pt x="383" y="158"/>
                </a:lnTo>
                <a:lnTo>
                  <a:pt x="383" y="156"/>
                </a:lnTo>
                <a:lnTo>
                  <a:pt x="384" y="158"/>
                </a:lnTo>
                <a:lnTo>
                  <a:pt x="384" y="158"/>
                </a:lnTo>
                <a:lnTo>
                  <a:pt x="384" y="158"/>
                </a:lnTo>
                <a:lnTo>
                  <a:pt x="385" y="156"/>
                </a:lnTo>
                <a:lnTo>
                  <a:pt x="385" y="157"/>
                </a:lnTo>
                <a:lnTo>
                  <a:pt x="386" y="158"/>
                </a:lnTo>
                <a:lnTo>
                  <a:pt x="386" y="158"/>
                </a:lnTo>
                <a:lnTo>
                  <a:pt x="386" y="158"/>
                </a:lnTo>
                <a:lnTo>
                  <a:pt x="388" y="158"/>
                </a:lnTo>
                <a:lnTo>
                  <a:pt x="388" y="157"/>
                </a:lnTo>
                <a:lnTo>
                  <a:pt x="388" y="158"/>
                </a:lnTo>
                <a:lnTo>
                  <a:pt x="389" y="157"/>
                </a:lnTo>
                <a:lnTo>
                  <a:pt x="389" y="157"/>
                </a:lnTo>
                <a:lnTo>
                  <a:pt x="390" y="158"/>
                </a:lnTo>
                <a:lnTo>
                  <a:pt x="390" y="157"/>
                </a:lnTo>
                <a:lnTo>
                  <a:pt x="390" y="156"/>
                </a:lnTo>
                <a:lnTo>
                  <a:pt x="391" y="157"/>
                </a:lnTo>
                <a:lnTo>
                  <a:pt x="391" y="156"/>
                </a:lnTo>
                <a:lnTo>
                  <a:pt x="391" y="158"/>
                </a:lnTo>
                <a:lnTo>
                  <a:pt x="392" y="158"/>
                </a:lnTo>
                <a:lnTo>
                  <a:pt x="392" y="157"/>
                </a:lnTo>
                <a:lnTo>
                  <a:pt x="392" y="158"/>
                </a:lnTo>
                <a:lnTo>
                  <a:pt x="393" y="156"/>
                </a:lnTo>
                <a:lnTo>
                  <a:pt x="393" y="156"/>
                </a:lnTo>
                <a:lnTo>
                  <a:pt x="394" y="157"/>
                </a:lnTo>
                <a:lnTo>
                  <a:pt x="394" y="158"/>
                </a:lnTo>
                <a:lnTo>
                  <a:pt x="394" y="158"/>
                </a:lnTo>
                <a:lnTo>
                  <a:pt x="395" y="156"/>
                </a:lnTo>
                <a:lnTo>
                  <a:pt x="395" y="157"/>
                </a:lnTo>
                <a:lnTo>
                  <a:pt x="395" y="157"/>
                </a:lnTo>
                <a:lnTo>
                  <a:pt x="397" y="156"/>
                </a:lnTo>
                <a:lnTo>
                  <a:pt x="397" y="158"/>
                </a:lnTo>
                <a:lnTo>
                  <a:pt x="397" y="156"/>
                </a:lnTo>
                <a:lnTo>
                  <a:pt x="398" y="157"/>
                </a:lnTo>
                <a:lnTo>
                  <a:pt x="398" y="156"/>
                </a:lnTo>
                <a:lnTo>
                  <a:pt x="399" y="158"/>
                </a:lnTo>
                <a:lnTo>
                  <a:pt x="399" y="157"/>
                </a:lnTo>
                <a:lnTo>
                  <a:pt x="399" y="157"/>
                </a:lnTo>
                <a:lnTo>
                  <a:pt x="400" y="157"/>
                </a:lnTo>
                <a:lnTo>
                  <a:pt x="400" y="158"/>
                </a:lnTo>
                <a:lnTo>
                  <a:pt x="400" y="157"/>
                </a:lnTo>
                <a:lnTo>
                  <a:pt x="401" y="156"/>
                </a:lnTo>
                <a:lnTo>
                  <a:pt x="401" y="156"/>
                </a:lnTo>
                <a:lnTo>
                  <a:pt x="401" y="156"/>
                </a:lnTo>
                <a:lnTo>
                  <a:pt x="402" y="157"/>
                </a:lnTo>
                <a:lnTo>
                  <a:pt x="402" y="156"/>
                </a:lnTo>
                <a:lnTo>
                  <a:pt x="403" y="157"/>
                </a:lnTo>
                <a:lnTo>
                  <a:pt x="403" y="157"/>
                </a:lnTo>
                <a:lnTo>
                  <a:pt x="403" y="157"/>
                </a:lnTo>
                <a:lnTo>
                  <a:pt x="404" y="156"/>
                </a:lnTo>
                <a:lnTo>
                  <a:pt x="404" y="157"/>
                </a:lnTo>
                <a:lnTo>
                  <a:pt x="404" y="156"/>
                </a:lnTo>
                <a:lnTo>
                  <a:pt x="406" y="157"/>
                </a:lnTo>
                <a:lnTo>
                  <a:pt x="406" y="157"/>
                </a:lnTo>
                <a:lnTo>
                  <a:pt x="406" y="158"/>
                </a:lnTo>
                <a:lnTo>
                  <a:pt x="407" y="157"/>
                </a:lnTo>
                <a:lnTo>
                  <a:pt x="407" y="158"/>
                </a:lnTo>
                <a:lnTo>
                  <a:pt x="408" y="158"/>
                </a:lnTo>
                <a:lnTo>
                  <a:pt x="408" y="158"/>
                </a:lnTo>
                <a:lnTo>
                  <a:pt x="408" y="158"/>
                </a:lnTo>
                <a:lnTo>
                  <a:pt x="409" y="159"/>
                </a:lnTo>
                <a:lnTo>
                  <a:pt x="409" y="158"/>
                </a:lnTo>
                <a:lnTo>
                  <a:pt x="409" y="158"/>
                </a:lnTo>
                <a:lnTo>
                  <a:pt x="410" y="157"/>
                </a:lnTo>
                <a:lnTo>
                  <a:pt x="410" y="157"/>
                </a:lnTo>
                <a:lnTo>
                  <a:pt x="410" y="158"/>
                </a:lnTo>
                <a:lnTo>
                  <a:pt x="411" y="158"/>
                </a:lnTo>
                <a:lnTo>
                  <a:pt x="411" y="158"/>
                </a:lnTo>
                <a:lnTo>
                  <a:pt x="412" y="158"/>
                </a:lnTo>
                <a:lnTo>
                  <a:pt x="412" y="156"/>
                </a:lnTo>
                <a:lnTo>
                  <a:pt x="412" y="157"/>
                </a:lnTo>
                <a:lnTo>
                  <a:pt x="413" y="158"/>
                </a:lnTo>
                <a:lnTo>
                  <a:pt x="413" y="157"/>
                </a:lnTo>
                <a:lnTo>
                  <a:pt x="413" y="158"/>
                </a:lnTo>
                <a:lnTo>
                  <a:pt x="415" y="156"/>
                </a:lnTo>
                <a:lnTo>
                  <a:pt x="415" y="157"/>
                </a:lnTo>
                <a:lnTo>
                  <a:pt x="415" y="156"/>
                </a:lnTo>
                <a:lnTo>
                  <a:pt x="416" y="158"/>
                </a:lnTo>
                <a:lnTo>
                  <a:pt x="416" y="158"/>
                </a:lnTo>
                <a:lnTo>
                  <a:pt x="417" y="157"/>
                </a:lnTo>
                <a:lnTo>
                  <a:pt x="417" y="158"/>
                </a:lnTo>
                <a:lnTo>
                  <a:pt x="417" y="157"/>
                </a:lnTo>
                <a:lnTo>
                  <a:pt x="418" y="156"/>
                </a:lnTo>
                <a:lnTo>
                  <a:pt x="418" y="158"/>
                </a:lnTo>
                <a:lnTo>
                  <a:pt x="418" y="156"/>
                </a:lnTo>
                <a:lnTo>
                  <a:pt x="419" y="158"/>
                </a:lnTo>
                <a:lnTo>
                  <a:pt x="419" y="157"/>
                </a:lnTo>
                <a:lnTo>
                  <a:pt x="419" y="158"/>
                </a:lnTo>
                <a:lnTo>
                  <a:pt x="420" y="157"/>
                </a:lnTo>
                <a:lnTo>
                  <a:pt x="420" y="158"/>
                </a:lnTo>
                <a:lnTo>
                  <a:pt x="421" y="157"/>
                </a:lnTo>
                <a:lnTo>
                  <a:pt x="421" y="156"/>
                </a:lnTo>
                <a:lnTo>
                  <a:pt x="421" y="158"/>
                </a:lnTo>
                <a:lnTo>
                  <a:pt x="422" y="157"/>
                </a:lnTo>
                <a:lnTo>
                  <a:pt x="422" y="157"/>
                </a:lnTo>
                <a:lnTo>
                  <a:pt x="422" y="156"/>
                </a:lnTo>
                <a:lnTo>
                  <a:pt x="424" y="158"/>
                </a:lnTo>
                <a:lnTo>
                  <a:pt x="424" y="156"/>
                </a:lnTo>
                <a:lnTo>
                  <a:pt x="424" y="158"/>
                </a:lnTo>
                <a:lnTo>
                  <a:pt x="425" y="158"/>
                </a:lnTo>
                <a:lnTo>
                  <a:pt x="425" y="157"/>
                </a:lnTo>
                <a:lnTo>
                  <a:pt x="426" y="158"/>
                </a:lnTo>
                <a:lnTo>
                  <a:pt x="426" y="158"/>
                </a:lnTo>
                <a:lnTo>
                  <a:pt x="426" y="158"/>
                </a:lnTo>
                <a:lnTo>
                  <a:pt x="427" y="157"/>
                </a:lnTo>
                <a:lnTo>
                  <a:pt x="427" y="156"/>
                </a:lnTo>
                <a:lnTo>
                  <a:pt x="427" y="157"/>
                </a:lnTo>
                <a:lnTo>
                  <a:pt x="428" y="156"/>
                </a:lnTo>
                <a:lnTo>
                  <a:pt x="428" y="157"/>
                </a:lnTo>
                <a:lnTo>
                  <a:pt x="428" y="157"/>
                </a:lnTo>
                <a:lnTo>
                  <a:pt x="429" y="157"/>
                </a:lnTo>
                <a:lnTo>
                  <a:pt x="429" y="157"/>
                </a:lnTo>
                <a:lnTo>
                  <a:pt x="430" y="158"/>
                </a:lnTo>
                <a:lnTo>
                  <a:pt x="430" y="158"/>
                </a:lnTo>
                <a:lnTo>
                  <a:pt x="430" y="157"/>
                </a:lnTo>
                <a:lnTo>
                  <a:pt x="431" y="156"/>
                </a:lnTo>
                <a:lnTo>
                  <a:pt x="431" y="158"/>
                </a:lnTo>
                <a:lnTo>
                  <a:pt x="431" y="158"/>
                </a:lnTo>
                <a:lnTo>
                  <a:pt x="433" y="157"/>
                </a:lnTo>
                <a:lnTo>
                  <a:pt x="433" y="157"/>
                </a:lnTo>
                <a:lnTo>
                  <a:pt x="434" y="157"/>
                </a:lnTo>
                <a:lnTo>
                  <a:pt x="434" y="156"/>
                </a:lnTo>
                <a:lnTo>
                  <a:pt x="434" y="158"/>
                </a:lnTo>
                <a:lnTo>
                  <a:pt x="435" y="156"/>
                </a:lnTo>
                <a:lnTo>
                  <a:pt x="435" y="157"/>
                </a:lnTo>
                <a:lnTo>
                  <a:pt x="435" y="156"/>
                </a:lnTo>
                <a:lnTo>
                  <a:pt x="436" y="157"/>
                </a:lnTo>
                <a:lnTo>
                  <a:pt x="436" y="157"/>
                </a:lnTo>
                <a:lnTo>
                  <a:pt x="436" y="158"/>
                </a:lnTo>
                <a:lnTo>
                  <a:pt x="437" y="157"/>
                </a:lnTo>
                <a:lnTo>
                  <a:pt x="437" y="156"/>
                </a:lnTo>
                <a:lnTo>
                  <a:pt x="438" y="158"/>
                </a:lnTo>
                <a:lnTo>
                  <a:pt x="438" y="158"/>
                </a:lnTo>
                <a:lnTo>
                  <a:pt x="438" y="157"/>
                </a:lnTo>
                <a:lnTo>
                  <a:pt x="439" y="158"/>
                </a:lnTo>
                <a:lnTo>
                  <a:pt x="439" y="158"/>
                </a:lnTo>
                <a:lnTo>
                  <a:pt x="439" y="157"/>
                </a:lnTo>
                <a:lnTo>
                  <a:pt x="440" y="158"/>
                </a:lnTo>
                <a:lnTo>
                  <a:pt x="440" y="157"/>
                </a:lnTo>
                <a:lnTo>
                  <a:pt x="440" y="157"/>
                </a:lnTo>
                <a:lnTo>
                  <a:pt x="442" y="157"/>
                </a:lnTo>
                <a:lnTo>
                  <a:pt x="442" y="158"/>
                </a:lnTo>
                <a:lnTo>
                  <a:pt x="443" y="157"/>
                </a:lnTo>
                <a:lnTo>
                  <a:pt x="443" y="158"/>
                </a:lnTo>
                <a:lnTo>
                  <a:pt x="443" y="158"/>
                </a:lnTo>
                <a:lnTo>
                  <a:pt x="444" y="157"/>
                </a:lnTo>
                <a:lnTo>
                  <a:pt x="444" y="158"/>
                </a:lnTo>
                <a:lnTo>
                  <a:pt x="444" y="158"/>
                </a:lnTo>
                <a:lnTo>
                  <a:pt x="445" y="158"/>
                </a:lnTo>
                <a:lnTo>
                  <a:pt x="445" y="158"/>
                </a:lnTo>
                <a:lnTo>
                  <a:pt x="445" y="158"/>
                </a:lnTo>
                <a:lnTo>
                  <a:pt x="446" y="158"/>
                </a:lnTo>
                <a:lnTo>
                  <a:pt x="446" y="157"/>
                </a:lnTo>
                <a:lnTo>
                  <a:pt x="447" y="158"/>
                </a:lnTo>
                <a:lnTo>
                  <a:pt x="447" y="158"/>
                </a:lnTo>
                <a:lnTo>
                  <a:pt x="447" y="158"/>
                </a:lnTo>
                <a:lnTo>
                  <a:pt x="448" y="158"/>
                </a:lnTo>
                <a:lnTo>
                  <a:pt x="448" y="158"/>
                </a:lnTo>
                <a:lnTo>
                  <a:pt x="448" y="158"/>
                </a:lnTo>
                <a:lnTo>
                  <a:pt x="449" y="157"/>
                </a:lnTo>
                <a:lnTo>
                  <a:pt x="449" y="156"/>
                </a:lnTo>
                <a:lnTo>
                  <a:pt x="449" y="157"/>
                </a:lnTo>
                <a:lnTo>
                  <a:pt x="451" y="157"/>
                </a:lnTo>
                <a:lnTo>
                  <a:pt x="451" y="159"/>
                </a:lnTo>
                <a:lnTo>
                  <a:pt x="452" y="158"/>
                </a:lnTo>
                <a:lnTo>
                  <a:pt x="452" y="158"/>
                </a:lnTo>
                <a:lnTo>
                  <a:pt x="452" y="156"/>
                </a:lnTo>
                <a:lnTo>
                  <a:pt x="453" y="158"/>
                </a:lnTo>
                <a:lnTo>
                  <a:pt x="453" y="158"/>
                </a:lnTo>
                <a:lnTo>
                  <a:pt x="453" y="158"/>
                </a:lnTo>
                <a:lnTo>
                  <a:pt x="454" y="157"/>
                </a:lnTo>
                <a:lnTo>
                  <a:pt x="454" y="157"/>
                </a:lnTo>
                <a:lnTo>
                  <a:pt x="454" y="158"/>
                </a:lnTo>
                <a:lnTo>
                  <a:pt x="455" y="158"/>
                </a:lnTo>
                <a:lnTo>
                  <a:pt x="455" y="158"/>
                </a:lnTo>
                <a:lnTo>
                  <a:pt x="456" y="156"/>
                </a:lnTo>
                <a:lnTo>
                  <a:pt x="456" y="157"/>
                </a:lnTo>
                <a:lnTo>
                  <a:pt x="456" y="158"/>
                </a:lnTo>
                <a:lnTo>
                  <a:pt x="457" y="158"/>
                </a:lnTo>
                <a:lnTo>
                  <a:pt x="457" y="157"/>
                </a:lnTo>
                <a:lnTo>
                  <a:pt x="457" y="158"/>
                </a:lnTo>
                <a:lnTo>
                  <a:pt x="458" y="156"/>
                </a:lnTo>
                <a:lnTo>
                  <a:pt x="458" y="156"/>
                </a:lnTo>
                <a:lnTo>
                  <a:pt x="458" y="158"/>
                </a:lnTo>
                <a:lnTo>
                  <a:pt x="460" y="158"/>
                </a:lnTo>
                <a:lnTo>
                  <a:pt x="460" y="158"/>
                </a:lnTo>
                <a:lnTo>
                  <a:pt x="461" y="158"/>
                </a:lnTo>
                <a:lnTo>
                  <a:pt x="461" y="158"/>
                </a:lnTo>
                <a:lnTo>
                  <a:pt x="461" y="158"/>
                </a:lnTo>
                <a:lnTo>
                  <a:pt x="462" y="158"/>
                </a:lnTo>
                <a:lnTo>
                  <a:pt x="462" y="158"/>
                </a:lnTo>
                <a:lnTo>
                  <a:pt x="462" y="158"/>
                </a:lnTo>
                <a:lnTo>
                  <a:pt x="463" y="157"/>
                </a:lnTo>
                <a:lnTo>
                  <a:pt x="463" y="157"/>
                </a:lnTo>
                <a:lnTo>
                  <a:pt x="463" y="157"/>
                </a:lnTo>
                <a:lnTo>
                  <a:pt x="464" y="157"/>
                </a:lnTo>
                <a:lnTo>
                  <a:pt x="464" y="158"/>
                </a:lnTo>
                <a:lnTo>
                  <a:pt x="465" y="158"/>
                </a:lnTo>
                <a:lnTo>
                  <a:pt x="465" y="157"/>
                </a:lnTo>
                <a:lnTo>
                  <a:pt x="465" y="158"/>
                </a:lnTo>
                <a:lnTo>
                  <a:pt x="466" y="158"/>
                </a:lnTo>
                <a:lnTo>
                  <a:pt x="466" y="157"/>
                </a:lnTo>
                <a:lnTo>
                  <a:pt x="466" y="158"/>
                </a:lnTo>
                <a:lnTo>
                  <a:pt x="467" y="158"/>
                </a:lnTo>
                <a:lnTo>
                  <a:pt x="467" y="158"/>
                </a:lnTo>
                <a:lnTo>
                  <a:pt x="467" y="156"/>
                </a:lnTo>
                <a:lnTo>
                  <a:pt x="469" y="157"/>
                </a:lnTo>
                <a:lnTo>
                  <a:pt x="469" y="158"/>
                </a:lnTo>
                <a:lnTo>
                  <a:pt x="470" y="158"/>
                </a:lnTo>
                <a:lnTo>
                  <a:pt x="470" y="156"/>
                </a:lnTo>
                <a:lnTo>
                  <a:pt x="470" y="156"/>
                </a:lnTo>
                <a:lnTo>
                  <a:pt x="471" y="157"/>
                </a:lnTo>
                <a:lnTo>
                  <a:pt x="471" y="157"/>
                </a:lnTo>
                <a:lnTo>
                  <a:pt x="471" y="158"/>
                </a:lnTo>
                <a:lnTo>
                  <a:pt x="472" y="159"/>
                </a:lnTo>
                <a:lnTo>
                  <a:pt x="472" y="157"/>
                </a:lnTo>
                <a:lnTo>
                  <a:pt x="472" y="158"/>
                </a:lnTo>
                <a:lnTo>
                  <a:pt x="473" y="158"/>
                </a:lnTo>
                <a:lnTo>
                  <a:pt x="473" y="157"/>
                </a:lnTo>
                <a:lnTo>
                  <a:pt x="474" y="157"/>
                </a:lnTo>
                <a:lnTo>
                  <a:pt x="474" y="156"/>
                </a:lnTo>
                <a:lnTo>
                  <a:pt x="474" y="159"/>
                </a:lnTo>
                <a:lnTo>
                  <a:pt x="475" y="156"/>
                </a:lnTo>
                <a:lnTo>
                  <a:pt x="475" y="158"/>
                </a:lnTo>
                <a:lnTo>
                  <a:pt x="475" y="157"/>
                </a:lnTo>
                <a:lnTo>
                  <a:pt x="476" y="157"/>
                </a:lnTo>
                <a:lnTo>
                  <a:pt x="476" y="158"/>
                </a:lnTo>
                <a:lnTo>
                  <a:pt x="478" y="157"/>
                </a:lnTo>
                <a:lnTo>
                  <a:pt x="478" y="157"/>
                </a:lnTo>
                <a:lnTo>
                  <a:pt x="478" y="158"/>
                </a:lnTo>
                <a:lnTo>
                  <a:pt x="479" y="158"/>
                </a:lnTo>
                <a:lnTo>
                  <a:pt x="479" y="157"/>
                </a:lnTo>
                <a:lnTo>
                  <a:pt x="479" y="157"/>
                </a:lnTo>
                <a:lnTo>
                  <a:pt x="480" y="158"/>
                </a:lnTo>
                <a:lnTo>
                  <a:pt x="480" y="158"/>
                </a:lnTo>
                <a:lnTo>
                  <a:pt x="480" y="158"/>
                </a:lnTo>
                <a:lnTo>
                  <a:pt x="481" y="157"/>
                </a:lnTo>
                <a:lnTo>
                  <a:pt x="481" y="157"/>
                </a:lnTo>
                <a:lnTo>
                  <a:pt x="482" y="157"/>
                </a:lnTo>
                <a:lnTo>
                  <a:pt x="482" y="158"/>
                </a:lnTo>
                <a:lnTo>
                  <a:pt x="482" y="156"/>
                </a:lnTo>
                <a:lnTo>
                  <a:pt x="483" y="157"/>
                </a:lnTo>
                <a:lnTo>
                  <a:pt x="483" y="157"/>
                </a:lnTo>
                <a:lnTo>
                  <a:pt x="483" y="156"/>
                </a:lnTo>
                <a:lnTo>
                  <a:pt x="484" y="156"/>
                </a:lnTo>
                <a:lnTo>
                  <a:pt x="484" y="156"/>
                </a:lnTo>
                <a:lnTo>
                  <a:pt x="484" y="157"/>
                </a:lnTo>
                <a:lnTo>
                  <a:pt x="485" y="156"/>
                </a:lnTo>
                <a:lnTo>
                  <a:pt x="485" y="157"/>
                </a:lnTo>
                <a:lnTo>
                  <a:pt x="487" y="157"/>
                </a:lnTo>
                <a:lnTo>
                  <a:pt x="487" y="156"/>
                </a:lnTo>
                <a:lnTo>
                  <a:pt x="487" y="157"/>
                </a:lnTo>
                <a:lnTo>
                  <a:pt x="488" y="157"/>
                </a:lnTo>
                <a:lnTo>
                  <a:pt x="488" y="156"/>
                </a:lnTo>
                <a:lnTo>
                  <a:pt x="488" y="157"/>
                </a:lnTo>
                <a:lnTo>
                  <a:pt x="489" y="158"/>
                </a:lnTo>
                <a:lnTo>
                  <a:pt x="489" y="157"/>
                </a:lnTo>
                <a:lnTo>
                  <a:pt x="489" y="158"/>
                </a:lnTo>
                <a:lnTo>
                  <a:pt x="490" y="157"/>
                </a:lnTo>
                <a:lnTo>
                  <a:pt x="490" y="157"/>
                </a:lnTo>
                <a:lnTo>
                  <a:pt x="491" y="158"/>
                </a:lnTo>
                <a:lnTo>
                  <a:pt x="491" y="158"/>
                </a:lnTo>
                <a:lnTo>
                  <a:pt x="491" y="158"/>
                </a:lnTo>
                <a:lnTo>
                  <a:pt x="492" y="158"/>
                </a:lnTo>
                <a:lnTo>
                  <a:pt x="492" y="157"/>
                </a:lnTo>
                <a:lnTo>
                  <a:pt x="492" y="157"/>
                </a:lnTo>
                <a:lnTo>
                  <a:pt x="493" y="157"/>
                </a:lnTo>
                <a:lnTo>
                  <a:pt x="493" y="156"/>
                </a:lnTo>
                <a:lnTo>
                  <a:pt x="493" y="158"/>
                </a:lnTo>
                <a:lnTo>
                  <a:pt x="494" y="156"/>
                </a:lnTo>
                <a:lnTo>
                  <a:pt x="494" y="157"/>
                </a:lnTo>
                <a:lnTo>
                  <a:pt x="496" y="158"/>
                </a:lnTo>
                <a:lnTo>
                  <a:pt x="496" y="157"/>
                </a:lnTo>
                <a:lnTo>
                  <a:pt x="496" y="158"/>
                </a:lnTo>
                <a:lnTo>
                  <a:pt x="497" y="156"/>
                </a:lnTo>
                <a:lnTo>
                  <a:pt x="497" y="158"/>
                </a:lnTo>
                <a:lnTo>
                  <a:pt x="497" y="158"/>
                </a:lnTo>
                <a:lnTo>
                  <a:pt x="498" y="157"/>
                </a:lnTo>
                <a:lnTo>
                  <a:pt x="498" y="158"/>
                </a:lnTo>
                <a:lnTo>
                  <a:pt x="498" y="156"/>
                </a:lnTo>
                <a:lnTo>
                  <a:pt x="499" y="157"/>
                </a:lnTo>
                <a:lnTo>
                  <a:pt x="499" y="158"/>
                </a:lnTo>
                <a:lnTo>
                  <a:pt x="500" y="158"/>
                </a:lnTo>
                <a:lnTo>
                  <a:pt x="500" y="157"/>
                </a:lnTo>
                <a:lnTo>
                  <a:pt x="500" y="157"/>
                </a:lnTo>
                <a:lnTo>
                  <a:pt x="501" y="158"/>
                </a:lnTo>
                <a:lnTo>
                  <a:pt x="501" y="158"/>
                </a:lnTo>
                <a:lnTo>
                  <a:pt x="501" y="157"/>
                </a:lnTo>
                <a:lnTo>
                  <a:pt x="502" y="158"/>
                </a:lnTo>
                <a:lnTo>
                  <a:pt x="502" y="156"/>
                </a:lnTo>
                <a:lnTo>
                  <a:pt x="502" y="158"/>
                </a:lnTo>
                <a:lnTo>
                  <a:pt x="503" y="158"/>
                </a:lnTo>
                <a:lnTo>
                  <a:pt x="503" y="158"/>
                </a:lnTo>
                <a:lnTo>
                  <a:pt x="504" y="158"/>
                </a:lnTo>
                <a:lnTo>
                  <a:pt x="504" y="158"/>
                </a:lnTo>
                <a:lnTo>
                  <a:pt x="504" y="158"/>
                </a:lnTo>
                <a:lnTo>
                  <a:pt x="506" y="156"/>
                </a:lnTo>
                <a:lnTo>
                  <a:pt x="506" y="158"/>
                </a:lnTo>
                <a:lnTo>
                  <a:pt x="506" y="158"/>
                </a:lnTo>
                <a:lnTo>
                  <a:pt x="507" y="158"/>
                </a:lnTo>
                <a:lnTo>
                  <a:pt x="507" y="157"/>
                </a:lnTo>
                <a:lnTo>
                  <a:pt x="507" y="158"/>
                </a:lnTo>
                <a:lnTo>
                  <a:pt x="508" y="157"/>
                </a:lnTo>
                <a:lnTo>
                  <a:pt x="508" y="157"/>
                </a:lnTo>
                <a:lnTo>
                  <a:pt x="509" y="156"/>
                </a:lnTo>
                <a:lnTo>
                  <a:pt x="509" y="157"/>
                </a:lnTo>
                <a:lnTo>
                  <a:pt x="509" y="157"/>
                </a:lnTo>
                <a:lnTo>
                  <a:pt x="510" y="157"/>
                </a:lnTo>
                <a:lnTo>
                  <a:pt x="510" y="158"/>
                </a:lnTo>
                <a:lnTo>
                  <a:pt x="510" y="157"/>
                </a:lnTo>
                <a:lnTo>
                  <a:pt x="511" y="158"/>
                </a:lnTo>
                <a:lnTo>
                  <a:pt x="511" y="157"/>
                </a:lnTo>
                <a:lnTo>
                  <a:pt x="511" y="157"/>
                </a:lnTo>
                <a:lnTo>
                  <a:pt x="512" y="157"/>
                </a:lnTo>
                <a:lnTo>
                  <a:pt x="512" y="157"/>
                </a:lnTo>
                <a:lnTo>
                  <a:pt x="513" y="156"/>
                </a:lnTo>
                <a:lnTo>
                  <a:pt x="513" y="156"/>
                </a:lnTo>
                <a:lnTo>
                  <a:pt x="513" y="156"/>
                </a:lnTo>
                <a:lnTo>
                  <a:pt x="515" y="158"/>
                </a:lnTo>
                <a:lnTo>
                  <a:pt x="515" y="158"/>
                </a:lnTo>
                <a:lnTo>
                  <a:pt x="515" y="158"/>
                </a:lnTo>
                <a:lnTo>
                  <a:pt x="516" y="157"/>
                </a:lnTo>
                <a:lnTo>
                  <a:pt x="516" y="158"/>
                </a:lnTo>
                <a:lnTo>
                  <a:pt x="516" y="157"/>
                </a:lnTo>
                <a:lnTo>
                  <a:pt x="517" y="156"/>
                </a:lnTo>
                <a:lnTo>
                  <a:pt x="517" y="157"/>
                </a:lnTo>
                <a:lnTo>
                  <a:pt x="518" y="157"/>
                </a:lnTo>
                <a:lnTo>
                  <a:pt x="518" y="157"/>
                </a:lnTo>
                <a:lnTo>
                  <a:pt x="518" y="158"/>
                </a:lnTo>
                <a:lnTo>
                  <a:pt x="519" y="156"/>
                </a:lnTo>
                <a:lnTo>
                  <a:pt x="519" y="157"/>
                </a:lnTo>
                <a:lnTo>
                  <a:pt x="519" y="156"/>
                </a:lnTo>
                <a:lnTo>
                  <a:pt x="520" y="158"/>
                </a:lnTo>
                <a:lnTo>
                  <a:pt x="520" y="157"/>
                </a:lnTo>
                <a:lnTo>
                  <a:pt x="521" y="156"/>
                </a:lnTo>
                <a:lnTo>
                  <a:pt x="521" y="158"/>
                </a:lnTo>
                <a:lnTo>
                  <a:pt x="521" y="157"/>
                </a:lnTo>
                <a:lnTo>
                  <a:pt x="522" y="157"/>
                </a:lnTo>
                <a:lnTo>
                  <a:pt x="522" y="158"/>
                </a:lnTo>
                <a:lnTo>
                  <a:pt x="522" y="157"/>
                </a:lnTo>
                <a:lnTo>
                  <a:pt x="524" y="157"/>
                </a:lnTo>
                <a:lnTo>
                  <a:pt x="524" y="158"/>
                </a:lnTo>
                <a:lnTo>
                  <a:pt x="524" y="158"/>
                </a:lnTo>
                <a:lnTo>
                  <a:pt x="525" y="156"/>
                </a:lnTo>
                <a:lnTo>
                  <a:pt x="525" y="156"/>
                </a:lnTo>
                <a:lnTo>
                  <a:pt x="526" y="157"/>
                </a:lnTo>
                <a:lnTo>
                  <a:pt x="526" y="158"/>
                </a:lnTo>
                <a:lnTo>
                  <a:pt x="526" y="159"/>
                </a:lnTo>
                <a:lnTo>
                  <a:pt x="527" y="159"/>
                </a:lnTo>
                <a:lnTo>
                  <a:pt x="527" y="158"/>
                </a:lnTo>
                <a:lnTo>
                  <a:pt x="527" y="158"/>
                </a:lnTo>
                <a:lnTo>
                  <a:pt x="528" y="158"/>
                </a:lnTo>
                <a:lnTo>
                  <a:pt x="528" y="158"/>
                </a:lnTo>
                <a:lnTo>
                  <a:pt x="528" y="158"/>
                </a:lnTo>
                <a:lnTo>
                  <a:pt x="529" y="158"/>
                </a:lnTo>
                <a:lnTo>
                  <a:pt x="529" y="158"/>
                </a:lnTo>
                <a:lnTo>
                  <a:pt x="530" y="157"/>
                </a:lnTo>
                <a:lnTo>
                  <a:pt x="530" y="156"/>
                </a:lnTo>
                <a:lnTo>
                  <a:pt x="530" y="157"/>
                </a:lnTo>
                <a:lnTo>
                  <a:pt x="531" y="156"/>
                </a:lnTo>
                <a:lnTo>
                  <a:pt x="531" y="158"/>
                </a:lnTo>
                <a:lnTo>
                  <a:pt x="531" y="157"/>
                </a:lnTo>
                <a:lnTo>
                  <a:pt x="533" y="158"/>
                </a:lnTo>
                <a:lnTo>
                  <a:pt x="533" y="158"/>
                </a:lnTo>
                <a:lnTo>
                  <a:pt x="533" y="158"/>
                </a:lnTo>
                <a:lnTo>
                  <a:pt x="534" y="158"/>
                </a:lnTo>
                <a:lnTo>
                  <a:pt x="534" y="156"/>
                </a:lnTo>
                <a:lnTo>
                  <a:pt x="535" y="158"/>
                </a:lnTo>
                <a:lnTo>
                  <a:pt x="535" y="158"/>
                </a:lnTo>
                <a:lnTo>
                  <a:pt x="535" y="158"/>
                </a:lnTo>
                <a:lnTo>
                  <a:pt x="536" y="157"/>
                </a:lnTo>
                <a:lnTo>
                  <a:pt x="536" y="157"/>
                </a:lnTo>
                <a:lnTo>
                  <a:pt x="536" y="158"/>
                </a:lnTo>
                <a:lnTo>
                  <a:pt x="537" y="158"/>
                </a:lnTo>
                <a:lnTo>
                  <a:pt x="537" y="158"/>
                </a:lnTo>
                <a:lnTo>
                  <a:pt x="537" y="158"/>
                </a:lnTo>
                <a:lnTo>
                  <a:pt x="538" y="158"/>
                </a:lnTo>
                <a:lnTo>
                  <a:pt x="538" y="157"/>
                </a:lnTo>
                <a:lnTo>
                  <a:pt x="539" y="158"/>
                </a:lnTo>
                <a:lnTo>
                  <a:pt x="539" y="158"/>
                </a:lnTo>
                <a:lnTo>
                  <a:pt x="539" y="156"/>
                </a:lnTo>
                <a:lnTo>
                  <a:pt x="540" y="157"/>
                </a:lnTo>
                <a:lnTo>
                  <a:pt x="540" y="156"/>
                </a:lnTo>
                <a:lnTo>
                  <a:pt x="540" y="158"/>
                </a:lnTo>
                <a:lnTo>
                  <a:pt x="542" y="158"/>
                </a:lnTo>
                <a:lnTo>
                  <a:pt x="542" y="157"/>
                </a:lnTo>
                <a:lnTo>
                  <a:pt x="542" y="157"/>
                </a:lnTo>
                <a:lnTo>
                  <a:pt x="543" y="157"/>
                </a:lnTo>
                <a:lnTo>
                  <a:pt x="543" y="156"/>
                </a:lnTo>
                <a:lnTo>
                  <a:pt x="544" y="158"/>
                </a:lnTo>
                <a:lnTo>
                  <a:pt x="544" y="158"/>
                </a:lnTo>
                <a:lnTo>
                  <a:pt x="544" y="158"/>
                </a:lnTo>
                <a:lnTo>
                  <a:pt x="545" y="156"/>
                </a:lnTo>
                <a:lnTo>
                  <a:pt x="545" y="158"/>
                </a:lnTo>
                <a:lnTo>
                  <a:pt x="545" y="157"/>
                </a:lnTo>
                <a:lnTo>
                  <a:pt x="546" y="156"/>
                </a:lnTo>
                <a:lnTo>
                  <a:pt x="546" y="158"/>
                </a:lnTo>
                <a:lnTo>
                  <a:pt x="546" y="158"/>
                </a:lnTo>
                <a:lnTo>
                  <a:pt x="547" y="157"/>
                </a:lnTo>
                <a:lnTo>
                  <a:pt x="547" y="158"/>
                </a:lnTo>
                <a:lnTo>
                  <a:pt x="548" y="156"/>
                </a:lnTo>
                <a:lnTo>
                  <a:pt x="548" y="158"/>
                </a:lnTo>
                <a:lnTo>
                  <a:pt x="548" y="158"/>
                </a:lnTo>
                <a:lnTo>
                  <a:pt x="549" y="157"/>
                </a:lnTo>
                <a:lnTo>
                  <a:pt x="549" y="158"/>
                </a:lnTo>
                <a:lnTo>
                  <a:pt x="549" y="157"/>
                </a:lnTo>
                <a:lnTo>
                  <a:pt x="551" y="157"/>
                </a:lnTo>
                <a:lnTo>
                  <a:pt x="551" y="157"/>
                </a:lnTo>
                <a:lnTo>
                  <a:pt x="551" y="158"/>
                </a:lnTo>
                <a:lnTo>
                  <a:pt x="552" y="159"/>
                </a:lnTo>
                <a:lnTo>
                  <a:pt x="552" y="157"/>
                </a:lnTo>
                <a:lnTo>
                  <a:pt x="553" y="158"/>
                </a:lnTo>
                <a:lnTo>
                  <a:pt x="553" y="156"/>
                </a:lnTo>
                <a:lnTo>
                  <a:pt x="553" y="157"/>
                </a:lnTo>
                <a:lnTo>
                  <a:pt x="554" y="158"/>
                </a:lnTo>
                <a:lnTo>
                  <a:pt x="554" y="156"/>
                </a:lnTo>
                <a:lnTo>
                  <a:pt x="554" y="157"/>
                </a:lnTo>
                <a:lnTo>
                  <a:pt x="555" y="158"/>
                </a:lnTo>
                <a:lnTo>
                  <a:pt x="555" y="158"/>
                </a:lnTo>
                <a:lnTo>
                  <a:pt x="555" y="158"/>
                </a:lnTo>
                <a:lnTo>
                  <a:pt x="556" y="158"/>
                </a:lnTo>
                <a:lnTo>
                  <a:pt x="556" y="157"/>
                </a:lnTo>
                <a:lnTo>
                  <a:pt x="557" y="156"/>
                </a:lnTo>
                <a:lnTo>
                  <a:pt x="557" y="158"/>
                </a:lnTo>
                <a:lnTo>
                  <a:pt x="557" y="157"/>
                </a:lnTo>
                <a:lnTo>
                  <a:pt x="558" y="158"/>
                </a:lnTo>
                <a:lnTo>
                  <a:pt x="558" y="156"/>
                </a:lnTo>
                <a:lnTo>
                  <a:pt x="558" y="156"/>
                </a:lnTo>
                <a:lnTo>
                  <a:pt x="560" y="158"/>
                </a:lnTo>
                <a:lnTo>
                  <a:pt x="560" y="156"/>
                </a:lnTo>
                <a:lnTo>
                  <a:pt x="561" y="156"/>
                </a:lnTo>
                <a:lnTo>
                  <a:pt x="561" y="157"/>
                </a:lnTo>
                <a:lnTo>
                  <a:pt x="561" y="157"/>
                </a:lnTo>
                <a:lnTo>
                  <a:pt x="562" y="158"/>
                </a:lnTo>
                <a:lnTo>
                  <a:pt x="562" y="156"/>
                </a:lnTo>
                <a:lnTo>
                  <a:pt x="562" y="157"/>
                </a:lnTo>
                <a:lnTo>
                  <a:pt x="563" y="157"/>
                </a:lnTo>
                <a:lnTo>
                  <a:pt x="563" y="157"/>
                </a:lnTo>
                <a:lnTo>
                  <a:pt x="563" y="158"/>
                </a:lnTo>
                <a:lnTo>
                  <a:pt x="564" y="157"/>
                </a:lnTo>
                <a:lnTo>
                  <a:pt x="564" y="158"/>
                </a:lnTo>
                <a:lnTo>
                  <a:pt x="565" y="156"/>
                </a:lnTo>
                <a:lnTo>
                  <a:pt x="565" y="156"/>
                </a:lnTo>
                <a:lnTo>
                  <a:pt x="565" y="158"/>
                </a:lnTo>
                <a:lnTo>
                  <a:pt x="566" y="156"/>
                </a:lnTo>
                <a:lnTo>
                  <a:pt x="566" y="156"/>
                </a:lnTo>
                <a:lnTo>
                  <a:pt x="566" y="156"/>
                </a:lnTo>
                <a:lnTo>
                  <a:pt x="567" y="157"/>
                </a:lnTo>
                <a:lnTo>
                  <a:pt x="567" y="156"/>
                </a:lnTo>
                <a:lnTo>
                  <a:pt x="567" y="158"/>
                </a:lnTo>
                <a:lnTo>
                  <a:pt x="569" y="156"/>
                </a:lnTo>
                <a:lnTo>
                  <a:pt x="569" y="156"/>
                </a:lnTo>
                <a:lnTo>
                  <a:pt x="570" y="156"/>
                </a:lnTo>
                <a:lnTo>
                  <a:pt x="570" y="157"/>
                </a:lnTo>
                <a:lnTo>
                  <a:pt x="570" y="156"/>
                </a:lnTo>
                <a:lnTo>
                  <a:pt x="571" y="157"/>
                </a:lnTo>
                <a:lnTo>
                  <a:pt x="571" y="158"/>
                </a:lnTo>
                <a:lnTo>
                  <a:pt x="571" y="158"/>
                </a:lnTo>
                <a:lnTo>
                  <a:pt x="572" y="159"/>
                </a:lnTo>
                <a:lnTo>
                  <a:pt x="572" y="159"/>
                </a:lnTo>
                <a:lnTo>
                  <a:pt x="572" y="158"/>
                </a:lnTo>
                <a:lnTo>
                  <a:pt x="573" y="157"/>
                </a:lnTo>
                <a:lnTo>
                  <a:pt x="573" y="158"/>
                </a:lnTo>
                <a:lnTo>
                  <a:pt x="574" y="157"/>
                </a:lnTo>
                <a:lnTo>
                  <a:pt x="574" y="157"/>
                </a:lnTo>
                <a:lnTo>
                  <a:pt x="574" y="158"/>
                </a:lnTo>
                <a:lnTo>
                  <a:pt x="575" y="158"/>
                </a:lnTo>
                <a:lnTo>
                  <a:pt x="575" y="157"/>
                </a:lnTo>
                <a:lnTo>
                  <a:pt x="575" y="158"/>
                </a:lnTo>
                <a:lnTo>
                  <a:pt x="576" y="157"/>
                </a:lnTo>
                <a:lnTo>
                  <a:pt x="576" y="158"/>
                </a:lnTo>
                <a:lnTo>
                  <a:pt x="576" y="158"/>
                </a:lnTo>
                <a:lnTo>
                  <a:pt x="578" y="158"/>
                </a:lnTo>
                <a:lnTo>
                  <a:pt x="578" y="156"/>
                </a:lnTo>
                <a:lnTo>
                  <a:pt x="579" y="157"/>
                </a:lnTo>
                <a:lnTo>
                  <a:pt x="579" y="156"/>
                </a:lnTo>
                <a:lnTo>
                  <a:pt x="579" y="158"/>
                </a:lnTo>
                <a:lnTo>
                  <a:pt x="580" y="158"/>
                </a:lnTo>
                <a:lnTo>
                  <a:pt x="580" y="157"/>
                </a:lnTo>
                <a:lnTo>
                  <a:pt x="580" y="158"/>
                </a:lnTo>
                <a:lnTo>
                  <a:pt x="581" y="157"/>
                </a:lnTo>
                <a:lnTo>
                  <a:pt x="581" y="157"/>
                </a:lnTo>
                <a:lnTo>
                  <a:pt x="581" y="157"/>
                </a:lnTo>
                <a:lnTo>
                  <a:pt x="582" y="158"/>
                </a:lnTo>
                <a:lnTo>
                  <a:pt x="582" y="157"/>
                </a:lnTo>
                <a:lnTo>
                  <a:pt x="583" y="158"/>
                </a:lnTo>
                <a:lnTo>
                  <a:pt x="583" y="156"/>
                </a:lnTo>
                <a:lnTo>
                  <a:pt x="583" y="158"/>
                </a:lnTo>
                <a:lnTo>
                  <a:pt x="584" y="158"/>
                </a:lnTo>
                <a:lnTo>
                  <a:pt x="584" y="158"/>
                </a:lnTo>
                <a:lnTo>
                  <a:pt x="584" y="156"/>
                </a:lnTo>
                <a:lnTo>
                  <a:pt x="585" y="156"/>
                </a:lnTo>
                <a:lnTo>
                  <a:pt x="585" y="157"/>
                </a:lnTo>
                <a:lnTo>
                  <a:pt x="585" y="157"/>
                </a:lnTo>
                <a:lnTo>
                  <a:pt x="587" y="157"/>
                </a:lnTo>
                <a:lnTo>
                  <a:pt x="587" y="156"/>
                </a:lnTo>
                <a:lnTo>
                  <a:pt x="588" y="157"/>
                </a:lnTo>
                <a:lnTo>
                  <a:pt x="588" y="158"/>
                </a:lnTo>
                <a:lnTo>
                  <a:pt x="588" y="159"/>
                </a:lnTo>
                <a:lnTo>
                  <a:pt x="589" y="156"/>
                </a:lnTo>
                <a:lnTo>
                  <a:pt x="589" y="156"/>
                </a:lnTo>
                <a:lnTo>
                  <a:pt x="589" y="156"/>
                </a:lnTo>
                <a:lnTo>
                  <a:pt x="590" y="158"/>
                </a:lnTo>
                <a:lnTo>
                  <a:pt x="590" y="157"/>
                </a:lnTo>
                <a:lnTo>
                  <a:pt x="590" y="158"/>
                </a:lnTo>
                <a:lnTo>
                  <a:pt x="591" y="157"/>
                </a:lnTo>
                <a:lnTo>
                  <a:pt x="591" y="158"/>
                </a:lnTo>
                <a:lnTo>
                  <a:pt x="592" y="157"/>
                </a:lnTo>
                <a:lnTo>
                  <a:pt x="592" y="157"/>
                </a:lnTo>
                <a:lnTo>
                  <a:pt x="592" y="157"/>
                </a:lnTo>
                <a:lnTo>
                  <a:pt x="593" y="156"/>
                </a:lnTo>
                <a:lnTo>
                  <a:pt x="593" y="158"/>
                </a:lnTo>
                <a:lnTo>
                  <a:pt x="593" y="158"/>
                </a:lnTo>
                <a:lnTo>
                  <a:pt x="594" y="158"/>
                </a:lnTo>
                <a:lnTo>
                  <a:pt x="594" y="157"/>
                </a:lnTo>
                <a:lnTo>
                  <a:pt x="594" y="157"/>
                </a:lnTo>
                <a:lnTo>
                  <a:pt x="596" y="157"/>
                </a:lnTo>
                <a:lnTo>
                  <a:pt x="596" y="156"/>
                </a:lnTo>
                <a:lnTo>
                  <a:pt x="597" y="156"/>
                </a:lnTo>
                <a:lnTo>
                  <a:pt x="597" y="157"/>
                </a:lnTo>
                <a:lnTo>
                  <a:pt x="597" y="156"/>
                </a:lnTo>
                <a:lnTo>
                  <a:pt x="598" y="156"/>
                </a:lnTo>
                <a:lnTo>
                  <a:pt x="598" y="158"/>
                </a:lnTo>
                <a:lnTo>
                  <a:pt x="598" y="157"/>
                </a:lnTo>
                <a:lnTo>
                  <a:pt x="599" y="156"/>
                </a:lnTo>
                <a:lnTo>
                  <a:pt x="599" y="156"/>
                </a:lnTo>
                <a:lnTo>
                  <a:pt x="599" y="157"/>
                </a:lnTo>
                <a:lnTo>
                  <a:pt x="600" y="158"/>
                </a:lnTo>
                <a:lnTo>
                  <a:pt x="600" y="156"/>
                </a:lnTo>
                <a:lnTo>
                  <a:pt x="601" y="158"/>
                </a:lnTo>
                <a:lnTo>
                  <a:pt x="601" y="157"/>
                </a:lnTo>
                <a:lnTo>
                  <a:pt x="601" y="157"/>
                </a:lnTo>
                <a:lnTo>
                  <a:pt x="602" y="158"/>
                </a:lnTo>
                <a:lnTo>
                  <a:pt x="602" y="158"/>
                </a:lnTo>
                <a:lnTo>
                  <a:pt x="602" y="157"/>
                </a:lnTo>
                <a:lnTo>
                  <a:pt x="603" y="157"/>
                </a:lnTo>
                <a:lnTo>
                  <a:pt x="603" y="158"/>
                </a:lnTo>
                <a:lnTo>
                  <a:pt x="605" y="158"/>
                </a:lnTo>
                <a:lnTo>
                  <a:pt x="605" y="158"/>
                </a:lnTo>
                <a:lnTo>
                  <a:pt x="605" y="158"/>
                </a:lnTo>
                <a:lnTo>
                  <a:pt x="606" y="156"/>
                </a:lnTo>
                <a:lnTo>
                  <a:pt x="606" y="157"/>
                </a:lnTo>
                <a:lnTo>
                  <a:pt x="606" y="159"/>
                </a:lnTo>
                <a:lnTo>
                  <a:pt x="607" y="157"/>
                </a:lnTo>
                <a:lnTo>
                  <a:pt x="607" y="158"/>
                </a:lnTo>
                <a:lnTo>
                  <a:pt x="607" y="158"/>
                </a:lnTo>
                <a:lnTo>
                  <a:pt x="608" y="159"/>
                </a:lnTo>
                <a:lnTo>
                  <a:pt x="608" y="158"/>
                </a:lnTo>
                <a:lnTo>
                  <a:pt x="609" y="159"/>
                </a:lnTo>
                <a:lnTo>
                  <a:pt x="609" y="157"/>
                </a:lnTo>
                <a:lnTo>
                  <a:pt x="609" y="158"/>
                </a:lnTo>
                <a:lnTo>
                  <a:pt x="610" y="157"/>
                </a:lnTo>
                <a:lnTo>
                  <a:pt x="610" y="158"/>
                </a:lnTo>
                <a:lnTo>
                  <a:pt x="610" y="158"/>
                </a:lnTo>
                <a:lnTo>
                  <a:pt x="611" y="157"/>
                </a:lnTo>
                <a:lnTo>
                  <a:pt x="611" y="157"/>
                </a:lnTo>
                <a:lnTo>
                  <a:pt x="611" y="157"/>
                </a:lnTo>
                <a:lnTo>
                  <a:pt x="612" y="156"/>
                </a:lnTo>
                <a:lnTo>
                  <a:pt x="612" y="156"/>
                </a:lnTo>
                <a:lnTo>
                  <a:pt x="614" y="157"/>
                </a:lnTo>
                <a:lnTo>
                  <a:pt x="614" y="156"/>
                </a:lnTo>
                <a:lnTo>
                  <a:pt x="614" y="158"/>
                </a:lnTo>
                <a:lnTo>
                  <a:pt x="615" y="157"/>
                </a:lnTo>
                <a:lnTo>
                  <a:pt x="615" y="158"/>
                </a:lnTo>
                <a:lnTo>
                  <a:pt x="615" y="158"/>
                </a:lnTo>
                <a:lnTo>
                  <a:pt x="616" y="158"/>
                </a:lnTo>
                <a:lnTo>
                  <a:pt x="616" y="158"/>
                </a:lnTo>
                <a:lnTo>
                  <a:pt x="616" y="157"/>
                </a:lnTo>
                <a:lnTo>
                  <a:pt x="617" y="158"/>
                </a:lnTo>
                <a:lnTo>
                  <a:pt x="617" y="156"/>
                </a:lnTo>
                <a:lnTo>
                  <a:pt x="618" y="156"/>
                </a:lnTo>
                <a:lnTo>
                  <a:pt x="618" y="157"/>
                </a:lnTo>
                <a:lnTo>
                  <a:pt x="618" y="156"/>
                </a:lnTo>
                <a:lnTo>
                  <a:pt x="619" y="157"/>
                </a:lnTo>
                <a:lnTo>
                  <a:pt x="619" y="158"/>
                </a:lnTo>
                <a:lnTo>
                  <a:pt x="619" y="158"/>
                </a:lnTo>
                <a:lnTo>
                  <a:pt x="620" y="157"/>
                </a:lnTo>
                <a:lnTo>
                  <a:pt x="620" y="157"/>
                </a:lnTo>
                <a:lnTo>
                  <a:pt x="620" y="158"/>
                </a:lnTo>
                <a:lnTo>
                  <a:pt x="621" y="158"/>
                </a:lnTo>
                <a:lnTo>
                  <a:pt x="621" y="156"/>
                </a:lnTo>
                <a:lnTo>
                  <a:pt x="623" y="157"/>
                </a:lnTo>
                <a:lnTo>
                  <a:pt x="623" y="158"/>
                </a:lnTo>
                <a:lnTo>
                  <a:pt x="623" y="158"/>
                </a:lnTo>
                <a:lnTo>
                  <a:pt x="624" y="157"/>
                </a:lnTo>
                <a:lnTo>
                  <a:pt x="624" y="158"/>
                </a:lnTo>
                <a:lnTo>
                  <a:pt x="624" y="158"/>
                </a:lnTo>
                <a:lnTo>
                  <a:pt x="625" y="157"/>
                </a:lnTo>
                <a:lnTo>
                  <a:pt x="625" y="158"/>
                </a:lnTo>
                <a:lnTo>
                  <a:pt x="625" y="156"/>
                </a:lnTo>
                <a:lnTo>
                  <a:pt x="626" y="158"/>
                </a:lnTo>
                <a:lnTo>
                  <a:pt x="626" y="158"/>
                </a:lnTo>
                <a:lnTo>
                  <a:pt x="627" y="157"/>
                </a:lnTo>
                <a:lnTo>
                  <a:pt x="627" y="158"/>
                </a:lnTo>
                <a:lnTo>
                  <a:pt x="627" y="157"/>
                </a:lnTo>
                <a:lnTo>
                  <a:pt x="628" y="157"/>
                </a:lnTo>
                <a:lnTo>
                  <a:pt x="628" y="157"/>
                </a:lnTo>
                <a:lnTo>
                  <a:pt x="628" y="158"/>
                </a:lnTo>
                <a:lnTo>
                  <a:pt x="629" y="158"/>
                </a:lnTo>
                <a:lnTo>
                  <a:pt x="629" y="156"/>
                </a:lnTo>
                <a:lnTo>
                  <a:pt x="629" y="158"/>
                </a:lnTo>
                <a:lnTo>
                  <a:pt x="630" y="158"/>
                </a:lnTo>
                <a:lnTo>
                  <a:pt x="630" y="157"/>
                </a:lnTo>
                <a:lnTo>
                  <a:pt x="632" y="158"/>
                </a:lnTo>
                <a:lnTo>
                  <a:pt x="632" y="157"/>
                </a:lnTo>
                <a:lnTo>
                  <a:pt x="632" y="158"/>
                </a:lnTo>
                <a:lnTo>
                  <a:pt x="633" y="157"/>
                </a:lnTo>
                <a:lnTo>
                  <a:pt x="633" y="157"/>
                </a:lnTo>
                <a:lnTo>
                  <a:pt x="633" y="157"/>
                </a:lnTo>
                <a:lnTo>
                  <a:pt x="634" y="157"/>
                </a:lnTo>
                <a:lnTo>
                  <a:pt x="634" y="158"/>
                </a:lnTo>
                <a:lnTo>
                  <a:pt x="634" y="158"/>
                </a:lnTo>
                <a:lnTo>
                  <a:pt x="635" y="157"/>
                </a:lnTo>
                <a:lnTo>
                  <a:pt x="635" y="158"/>
                </a:lnTo>
                <a:lnTo>
                  <a:pt x="636" y="156"/>
                </a:lnTo>
                <a:lnTo>
                  <a:pt x="636" y="157"/>
                </a:lnTo>
                <a:lnTo>
                  <a:pt x="636" y="157"/>
                </a:lnTo>
                <a:lnTo>
                  <a:pt x="637" y="158"/>
                </a:lnTo>
                <a:lnTo>
                  <a:pt x="637" y="158"/>
                </a:lnTo>
                <a:lnTo>
                  <a:pt x="637" y="157"/>
                </a:lnTo>
                <a:lnTo>
                  <a:pt x="638" y="156"/>
                </a:lnTo>
                <a:lnTo>
                  <a:pt x="638" y="157"/>
                </a:lnTo>
                <a:lnTo>
                  <a:pt x="638" y="158"/>
                </a:lnTo>
                <a:lnTo>
                  <a:pt x="639" y="157"/>
                </a:lnTo>
                <a:lnTo>
                  <a:pt x="639" y="158"/>
                </a:lnTo>
                <a:lnTo>
                  <a:pt x="641" y="158"/>
                </a:lnTo>
                <a:lnTo>
                  <a:pt x="641" y="156"/>
                </a:lnTo>
                <a:lnTo>
                  <a:pt x="641" y="157"/>
                </a:lnTo>
                <a:lnTo>
                  <a:pt x="642" y="156"/>
                </a:lnTo>
                <a:lnTo>
                  <a:pt x="642" y="158"/>
                </a:lnTo>
                <a:lnTo>
                  <a:pt x="642" y="157"/>
                </a:lnTo>
                <a:lnTo>
                  <a:pt x="643" y="158"/>
                </a:lnTo>
                <a:lnTo>
                  <a:pt x="643" y="158"/>
                </a:lnTo>
                <a:lnTo>
                  <a:pt x="643" y="158"/>
                </a:lnTo>
                <a:lnTo>
                  <a:pt x="644" y="158"/>
                </a:lnTo>
                <a:lnTo>
                  <a:pt x="644" y="158"/>
                </a:lnTo>
                <a:lnTo>
                  <a:pt x="645" y="158"/>
                </a:lnTo>
                <a:lnTo>
                  <a:pt x="645" y="157"/>
                </a:lnTo>
                <a:lnTo>
                  <a:pt x="645" y="158"/>
                </a:lnTo>
                <a:lnTo>
                  <a:pt x="646" y="158"/>
                </a:lnTo>
                <a:lnTo>
                  <a:pt x="646" y="157"/>
                </a:lnTo>
                <a:lnTo>
                  <a:pt x="646" y="158"/>
                </a:lnTo>
                <a:lnTo>
                  <a:pt x="647" y="158"/>
                </a:lnTo>
                <a:lnTo>
                  <a:pt x="647" y="159"/>
                </a:lnTo>
                <a:lnTo>
                  <a:pt x="648" y="158"/>
                </a:lnTo>
                <a:lnTo>
                  <a:pt x="648" y="157"/>
                </a:lnTo>
                <a:lnTo>
                  <a:pt x="648" y="158"/>
                </a:lnTo>
                <a:lnTo>
                  <a:pt x="650" y="158"/>
                </a:lnTo>
                <a:lnTo>
                  <a:pt x="650" y="158"/>
                </a:lnTo>
                <a:lnTo>
                  <a:pt x="650" y="156"/>
                </a:lnTo>
                <a:lnTo>
                  <a:pt x="651" y="158"/>
                </a:lnTo>
                <a:lnTo>
                  <a:pt x="651" y="157"/>
                </a:lnTo>
                <a:lnTo>
                  <a:pt x="651" y="158"/>
                </a:lnTo>
                <a:lnTo>
                  <a:pt x="652" y="158"/>
                </a:lnTo>
                <a:lnTo>
                  <a:pt x="652" y="158"/>
                </a:lnTo>
                <a:lnTo>
                  <a:pt x="653" y="158"/>
                </a:lnTo>
                <a:lnTo>
                  <a:pt x="653" y="158"/>
                </a:lnTo>
                <a:lnTo>
                  <a:pt x="653" y="158"/>
                </a:lnTo>
                <a:lnTo>
                  <a:pt x="654" y="160"/>
                </a:lnTo>
                <a:lnTo>
                  <a:pt x="654" y="158"/>
                </a:lnTo>
                <a:lnTo>
                  <a:pt x="654" y="158"/>
                </a:lnTo>
                <a:lnTo>
                  <a:pt x="655" y="157"/>
                </a:lnTo>
                <a:lnTo>
                  <a:pt x="655" y="156"/>
                </a:lnTo>
                <a:lnTo>
                  <a:pt x="655" y="158"/>
                </a:lnTo>
                <a:lnTo>
                  <a:pt x="656" y="157"/>
                </a:lnTo>
                <a:lnTo>
                  <a:pt x="656" y="156"/>
                </a:lnTo>
                <a:lnTo>
                  <a:pt x="657" y="156"/>
                </a:lnTo>
                <a:lnTo>
                  <a:pt x="657" y="156"/>
                </a:lnTo>
                <a:lnTo>
                  <a:pt x="657" y="158"/>
                </a:lnTo>
                <a:lnTo>
                  <a:pt x="659" y="158"/>
                </a:lnTo>
                <a:lnTo>
                  <a:pt x="659" y="157"/>
                </a:lnTo>
                <a:lnTo>
                  <a:pt x="659" y="157"/>
                </a:lnTo>
                <a:lnTo>
                  <a:pt x="660" y="157"/>
                </a:lnTo>
                <a:lnTo>
                  <a:pt x="660" y="156"/>
                </a:lnTo>
                <a:lnTo>
                  <a:pt x="660" y="157"/>
                </a:lnTo>
                <a:lnTo>
                  <a:pt x="661" y="158"/>
                </a:lnTo>
                <a:lnTo>
                  <a:pt x="661" y="157"/>
                </a:lnTo>
                <a:lnTo>
                  <a:pt x="662" y="156"/>
                </a:lnTo>
                <a:lnTo>
                  <a:pt x="662" y="158"/>
                </a:lnTo>
                <a:lnTo>
                  <a:pt x="662" y="157"/>
                </a:lnTo>
                <a:lnTo>
                  <a:pt x="663" y="158"/>
                </a:lnTo>
                <a:lnTo>
                  <a:pt x="663" y="156"/>
                </a:lnTo>
                <a:lnTo>
                  <a:pt x="663" y="157"/>
                </a:lnTo>
                <a:lnTo>
                  <a:pt x="664" y="158"/>
                </a:lnTo>
                <a:lnTo>
                  <a:pt x="664" y="157"/>
                </a:lnTo>
                <a:lnTo>
                  <a:pt x="664" y="158"/>
                </a:lnTo>
                <a:lnTo>
                  <a:pt x="665" y="157"/>
                </a:lnTo>
                <a:lnTo>
                  <a:pt x="665" y="157"/>
                </a:lnTo>
                <a:lnTo>
                  <a:pt x="666" y="158"/>
                </a:lnTo>
                <a:lnTo>
                  <a:pt x="666" y="158"/>
                </a:lnTo>
                <a:lnTo>
                  <a:pt x="666" y="157"/>
                </a:lnTo>
                <a:lnTo>
                  <a:pt x="668" y="158"/>
                </a:lnTo>
                <a:lnTo>
                  <a:pt x="668" y="157"/>
                </a:lnTo>
                <a:lnTo>
                  <a:pt x="668" y="157"/>
                </a:lnTo>
                <a:lnTo>
                  <a:pt x="669" y="156"/>
                </a:lnTo>
                <a:lnTo>
                  <a:pt x="669" y="157"/>
                </a:lnTo>
                <a:lnTo>
                  <a:pt x="669" y="158"/>
                </a:lnTo>
                <a:lnTo>
                  <a:pt x="670" y="158"/>
                </a:lnTo>
                <a:lnTo>
                  <a:pt x="670" y="158"/>
                </a:lnTo>
                <a:lnTo>
                  <a:pt x="671" y="158"/>
                </a:lnTo>
                <a:lnTo>
                  <a:pt x="671" y="158"/>
                </a:lnTo>
                <a:lnTo>
                  <a:pt x="671" y="157"/>
                </a:lnTo>
                <a:lnTo>
                  <a:pt x="672" y="158"/>
                </a:lnTo>
                <a:lnTo>
                  <a:pt x="672" y="158"/>
                </a:lnTo>
                <a:lnTo>
                  <a:pt x="672" y="157"/>
                </a:lnTo>
                <a:lnTo>
                  <a:pt x="673" y="157"/>
                </a:lnTo>
                <a:lnTo>
                  <a:pt x="673" y="156"/>
                </a:lnTo>
                <a:lnTo>
                  <a:pt x="673" y="156"/>
                </a:lnTo>
                <a:lnTo>
                  <a:pt x="674" y="158"/>
                </a:lnTo>
                <a:lnTo>
                  <a:pt x="674" y="157"/>
                </a:lnTo>
                <a:lnTo>
                  <a:pt x="675" y="158"/>
                </a:lnTo>
                <a:lnTo>
                  <a:pt x="675" y="158"/>
                </a:lnTo>
                <a:lnTo>
                  <a:pt x="675" y="158"/>
                </a:lnTo>
                <a:lnTo>
                  <a:pt x="677" y="157"/>
                </a:lnTo>
                <a:lnTo>
                  <a:pt x="677" y="157"/>
                </a:lnTo>
                <a:lnTo>
                  <a:pt x="677" y="157"/>
                </a:lnTo>
                <a:lnTo>
                  <a:pt x="678" y="156"/>
                </a:lnTo>
                <a:lnTo>
                  <a:pt x="678" y="156"/>
                </a:lnTo>
                <a:lnTo>
                  <a:pt x="678" y="157"/>
                </a:lnTo>
                <a:lnTo>
                  <a:pt x="679" y="157"/>
                </a:lnTo>
                <a:lnTo>
                  <a:pt x="679" y="157"/>
                </a:lnTo>
                <a:lnTo>
                  <a:pt x="680" y="156"/>
                </a:lnTo>
                <a:lnTo>
                  <a:pt x="680" y="158"/>
                </a:lnTo>
                <a:lnTo>
                  <a:pt x="680" y="158"/>
                </a:lnTo>
                <a:lnTo>
                  <a:pt x="681" y="158"/>
                </a:lnTo>
                <a:lnTo>
                  <a:pt x="681" y="158"/>
                </a:lnTo>
                <a:lnTo>
                  <a:pt x="681" y="157"/>
                </a:lnTo>
                <a:lnTo>
                  <a:pt x="682" y="157"/>
                </a:lnTo>
                <a:lnTo>
                  <a:pt x="682" y="157"/>
                </a:lnTo>
                <a:lnTo>
                  <a:pt x="682" y="158"/>
                </a:lnTo>
                <a:lnTo>
                  <a:pt x="683" y="157"/>
                </a:lnTo>
                <a:lnTo>
                  <a:pt x="683" y="157"/>
                </a:lnTo>
                <a:lnTo>
                  <a:pt x="684" y="158"/>
                </a:lnTo>
                <a:lnTo>
                  <a:pt x="684" y="158"/>
                </a:lnTo>
                <a:lnTo>
                  <a:pt x="684" y="158"/>
                </a:lnTo>
                <a:lnTo>
                  <a:pt x="686" y="157"/>
                </a:lnTo>
                <a:lnTo>
                  <a:pt x="686" y="158"/>
                </a:lnTo>
                <a:lnTo>
                  <a:pt x="686" y="158"/>
                </a:lnTo>
                <a:lnTo>
                  <a:pt x="687" y="157"/>
                </a:lnTo>
                <a:lnTo>
                  <a:pt x="687" y="157"/>
                </a:lnTo>
                <a:lnTo>
                  <a:pt x="687" y="158"/>
                </a:lnTo>
                <a:lnTo>
                  <a:pt x="688" y="158"/>
                </a:lnTo>
                <a:lnTo>
                  <a:pt x="688" y="157"/>
                </a:lnTo>
                <a:lnTo>
                  <a:pt x="689" y="158"/>
                </a:lnTo>
                <a:lnTo>
                  <a:pt x="689" y="158"/>
                </a:lnTo>
                <a:lnTo>
                  <a:pt x="689" y="158"/>
                </a:lnTo>
                <a:lnTo>
                  <a:pt x="690" y="157"/>
                </a:lnTo>
                <a:lnTo>
                  <a:pt x="690" y="158"/>
                </a:lnTo>
                <a:lnTo>
                  <a:pt x="690" y="158"/>
                </a:lnTo>
                <a:lnTo>
                  <a:pt x="691" y="158"/>
                </a:lnTo>
                <a:lnTo>
                  <a:pt x="691" y="156"/>
                </a:lnTo>
                <a:lnTo>
                  <a:pt x="692" y="157"/>
                </a:lnTo>
                <a:lnTo>
                  <a:pt x="692" y="158"/>
                </a:lnTo>
                <a:lnTo>
                  <a:pt x="692" y="157"/>
                </a:lnTo>
                <a:lnTo>
                  <a:pt x="693" y="158"/>
                </a:lnTo>
                <a:lnTo>
                  <a:pt x="693" y="157"/>
                </a:lnTo>
                <a:lnTo>
                  <a:pt x="693" y="158"/>
                </a:lnTo>
                <a:lnTo>
                  <a:pt x="695" y="156"/>
                </a:lnTo>
                <a:lnTo>
                  <a:pt x="695" y="157"/>
                </a:lnTo>
                <a:lnTo>
                  <a:pt x="695" y="156"/>
                </a:lnTo>
                <a:lnTo>
                  <a:pt x="696" y="157"/>
                </a:lnTo>
                <a:lnTo>
                  <a:pt x="696" y="157"/>
                </a:lnTo>
                <a:lnTo>
                  <a:pt x="697" y="158"/>
                </a:lnTo>
                <a:lnTo>
                  <a:pt x="697" y="158"/>
                </a:lnTo>
                <a:lnTo>
                  <a:pt x="697" y="158"/>
                </a:lnTo>
                <a:lnTo>
                  <a:pt x="698" y="158"/>
                </a:lnTo>
                <a:lnTo>
                  <a:pt x="698" y="157"/>
                </a:lnTo>
                <a:lnTo>
                  <a:pt x="698" y="157"/>
                </a:lnTo>
                <a:lnTo>
                  <a:pt x="699" y="156"/>
                </a:lnTo>
                <a:lnTo>
                  <a:pt x="699" y="158"/>
                </a:lnTo>
                <a:lnTo>
                  <a:pt x="699" y="158"/>
                </a:lnTo>
                <a:lnTo>
                  <a:pt x="700" y="157"/>
                </a:lnTo>
                <a:lnTo>
                  <a:pt x="700" y="157"/>
                </a:lnTo>
                <a:lnTo>
                  <a:pt x="701" y="158"/>
                </a:lnTo>
                <a:lnTo>
                  <a:pt x="701" y="156"/>
                </a:lnTo>
                <a:lnTo>
                  <a:pt x="701" y="158"/>
                </a:lnTo>
                <a:lnTo>
                  <a:pt x="702" y="158"/>
                </a:lnTo>
                <a:lnTo>
                  <a:pt x="702" y="158"/>
                </a:lnTo>
                <a:lnTo>
                  <a:pt x="702" y="157"/>
                </a:lnTo>
                <a:lnTo>
                  <a:pt x="704" y="158"/>
                </a:lnTo>
                <a:lnTo>
                  <a:pt x="704" y="157"/>
                </a:lnTo>
                <a:lnTo>
                  <a:pt x="704" y="158"/>
                </a:lnTo>
                <a:lnTo>
                  <a:pt x="705" y="156"/>
                </a:lnTo>
                <a:lnTo>
                  <a:pt x="705" y="158"/>
                </a:lnTo>
                <a:lnTo>
                  <a:pt x="706" y="158"/>
                </a:lnTo>
                <a:lnTo>
                  <a:pt x="706" y="158"/>
                </a:lnTo>
                <a:lnTo>
                  <a:pt x="706" y="158"/>
                </a:lnTo>
                <a:lnTo>
                  <a:pt x="707" y="158"/>
                </a:lnTo>
                <a:lnTo>
                  <a:pt x="707" y="157"/>
                </a:lnTo>
                <a:lnTo>
                  <a:pt x="707" y="157"/>
                </a:lnTo>
                <a:lnTo>
                  <a:pt x="708" y="158"/>
                </a:lnTo>
                <a:lnTo>
                  <a:pt x="708" y="157"/>
                </a:lnTo>
                <a:lnTo>
                  <a:pt x="708" y="157"/>
                </a:lnTo>
                <a:lnTo>
                  <a:pt x="709" y="157"/>
                </a:lnTo>
                <a:lnTo>
                  <a:pt x="709" y="158"/>
                </a:lnTo>
                <a:lnTo>
                  <a:pt x="710" y="158"/>
                </a:lnTo>
                <a:lnTo>
                  <a:pt x="710" y="158"/>
                </a:lnTo>
                <a:lnTo>
                  <a:pt x="710" y="157"/>
                </a:lnTo>
                <a:lnTo>
                  <a:pt x="711" y="156"/>
                </a:lnTo>
                <a:lnTo>
                  <a:pt x="711" y="157"/>
                </a:lnTo>
                <a:lnTo>
                  <a:pt x="711" y="157"/>
                </a:lnTo>
                <a:lnTo>
                  <a:pt x="713" y="157"/>
                </a:lnTo>
                <a:lnTo>
                  <a:pt x="713" y="158"/>
                </a:lnTo>
                <a:lnTo>
                  <a:pt x="713" y="157"/>
                </a:lnTo>
                <a:lnTo>
                  <a:pt x="714" y="157"/>
                </a:lnTo>
                <a:lnTo>
                  <a:pt x="714" y="157"/>
                </a:lnTo>
                <a:lnTo>
                  <a:pt x="715" y="158"/>
                </a:lnTo>
                <a:lnTo>
                  <a:pt x="715" y="157"/>
                </a:lnTo>
                <a:lnTo>
                  <a:pt x="715" y="158"/>
                </a:lnTo>
                <a:lnTo>
                  <a:pt x="716" y="155"/>
                </a:lnTo>
                <a:lnTo>
                  <a:pt x="716" y="158"/>
                </a:lnTo>
                <a:lnTo>
                  <a:pt x="716" y="158"/>
                </a:lnTo>
                <a:lnTo>
                  <a:pt x="717" y="158"/>
                </a:lnTo>
                <a:lnTo>
                  <a:pt x="717" y="156"/>
                </a:lnTo>
                <a:lnTo>
                  <a:pt x="717" y="158"/>
                </a:lnTo>
                <a:lnTo>
                  <a:pt x="718" y="157"/>
                </a:lnTo>
                <a:lnTo>
                  <a:pt x="718" y="158"/>
                </a:lnTo>
                <a:lnTo>
                  <a:pt x="719" y="156"/>
                </a:lnTo>
                <a:lnTo>
                  <a:pt x="719" y="157"/>
                </a:lnTo>
                <a:lnTo>
                  <a:pt x="719" y="158"/>
                </a:lnTo>
                <a:lnTo>
                  <a:pt x="720" y="157"/>
                </a:lnTo>
                <a:lnTo>
                  <a:pt x="720" y="158"/>
                </a:lnTo>
                <a:lnTo>
                  <a:pt x="720" y="156"/>
                </a:lnTo>
                <a:lnTo>
                  <a:pt x="722" y="158"/>
                </a:lnTo>
                <a:lnTo>
                  <a:pt x="722" y="158"/>
                </a:lnTo>
                <a:lnTo>
                  <a:pt x="722" y="158"/>
                </a:lnTo>
                <a:lnTo>
                  <a:pt x="723" y="157"/>
                </a:lnTo>
                <a:lnTo>
                  <a:pt x="723" y="156"/>
                </a:lnTo>
                <a:lnTo>
                  <a:pt x="724" y="157"/>
                </a:lnTo>
                <a:lnTo>
                  <a:pt x="724" y="158"/>
                </a:lnTo>
                <a:lnTo>
                  <a:pt x="724" y="158"/>
                </a:lnTo>
                <a:lnTo>
                  <a:pt x="725" y="158"/>
                </a:lnTo>
                <a:lnTo>
                  <a:pt x="725" y="158"/>
                </a:lnTo>
                <a:lnTo>
                  <a:pt x="725" y="158"/>
                </a:lnTo>
                <a:lnTo>
                  <a:pt x="726" y="158"/>
                </a:lnTo>
                <a:lnTo>
                  <a:pt x="726" y="158"/>
                </a:lnTo>
                <a:lnTo>
                  <a:pt x="726" y="157"/>
                </a:lnTo>
                <a:lnTo>
                  <a:pt x="727" y="157"/>
                </a:lnTo>
                <a:lnTo>
                  <a:pt x="727" y="157"/>
                </a:lnTo>
                <a:lnTo>
                  <a:pt x="728" y="158"/>
                </a:lnTo>
                <a:lnTo>
                  <a:pt x="728" y="158"/>
                </a:lnTo>
                <a:lnTo>
                  <a:pt x="728" y="157"/>
                </a:lnTo>
                <a:lnTo>
                  <a:pt x="729" y="158"/>
                </a:lnTo>
                <a:lnTo>
                  <a:pt x="729" y="156"/>
                </a:lnTo>
                <a:lnTo>
                  <a:pt x="729" y="158"/>
                </a:lnTo>
                <a:lnTo>
                  <a:pt x="731" y="156"/>
                </a:lnTo>
                <a:lnTo>
                  <a:pt x="731" y="158"/>
                </a:lnTo>
                <a:lnTo>
                  <a:pt x="731" y="156"/>
                </a:lnTo>
                <a:lnTo>
                  <a:pt x="732" y="158"/>
                </a:lnTo>
                <a:lnTo>
                  <a:pt x="732" y="157"/>
                </a:lnTo>
                <a:lnTo>
                  <a:pt x="733" y="156"/>
                </a:lnTo>
                <a:lnTo>
                  <a:pt x="733" y="156"/>
                </a:lnTo>
                <a:lnTo>
                  <a:pt x="733" y="158"/>
                </a:lnTo>
                <a:lnTo>
                  <a:pt x="734" y="158"/>
                </a:lnTo>
                <a:lnTo>
                  <a:pt x="734" y="157"/>
                </a:lnTo>
                <a:lnTo>
                  <a:pt x="734" y="157"/>
                </a:lnTo>
                <a:lnTo>
                  <a:pt x="735" y="156"/>
                </a:lnTo>
                <a:lnTo>
                  <a:pt x="735" y="158"/>
                </a:lnTo>
                <a:lnTo>
                  <a:pt x="736" y="158"/>
                </a:lnTo>
                <a:lnTo>
                  <a:pt x="736" y="158"/>
                </a:lnTo>
                <a:lnTo>
                  <a:pt x="736" y="158"/>
                </a:lnTo>
                <a:lnTo>
                  <a:pt x="737" y="157"/>
                </a:lnTo>
                <a:lnTo>
                  <a:pt x="737" y="158"/>
                </a:lnTo>
                <a:lnTo>
                  <a:pt x="737" y="157"/>
                </a:lnTo>
                <a:lnTo>
                  <a:pt x="738" y="158"/>
                </a:lnTo>
                <a:lnTo>
                  <a:pt x="738" y="157"/>
                </a:lnTo>
                <a:lnTo>
                  <a:pt x="738" y="158"/>
                </a:lnTo>
                <a:lnTo>
                  <a:pt x="740" y="157"/>
                </a:lnTo>
                <a:lnTo>
                  <a:pt x="740" y="158"/>
                </a:lnTo>
                <a:lnTo>
                  <a:pt x="741" y="158"/>
                </a:lnTo>
                <a:lnTo>
                  <a:pt x="741" y="157"/>
                </a:lnTo>
                <a:lnTo>
                  <a:pt x="741" y="156"/>
                </a:lnTo>
                <a:lnTo>
                  <a:pt x="742" y="158"/>
                </a:lnTo>
                <a:lnTo>
                  <a:pt x="742" y="156"/>
                </a:lnTo>
                <a:lnTo>
                  <a:pt x="742" y="156"/>
                </a:lnTo>
                <a:lnTo>
                  <a:pt x="743" y="157"/>
                </a:lnTo>
                <a:lnTo>
                  <a:pt x="743" y="158"/>
                </a:lnTo>
                <a:lnTo>
                  <a:pt x="743" y="158"/>
                </a:lnTo>
                <a:lnTo>
                  <a:pt x="744" y="157"/>
                </a:lnTo>
                <a:lnTo>
                  <a:pt x="744" y="156"/>
                </a:lnTo>
                <a:lnTo>
                  <a:pt x="745" y="158"/>
                </a:lnTo>
                <a:lnTo>
                  <a:pt x="745" y="158"/>
                </a:lnTo>
                <a:lnTo>
                  <a:pt x="745" y="158"/>
                </a:lnTo>
                <a:lnTo>
                  <a:pt x="746" y="158"/>
                </a:lnTo>
                <a:lnTo>
                  <a:pt x="746" y="157"/>
                </a:lnTo>
                <a:lnTo>
                  <a:pt x="746" y="156"/>
                </a:lnTo>
                <a:lnTo>
                  <a:pt x="747" y="158"/>
                </a:lnTo>
                <a:lnTo>
                  <a:pt x="747" y="158"/>
                </a:lnTo>
                <a:lnTo>
                  <a:pt x="747" y="158"/>
                </a:lnTo>
                <a:lnTo>
                  <a:pt x="749" y="160"/>
                </a:lnTo>
                <a:lnTo>
                  <a:pt x="749" y="157"/>
                </a:lnTo>
                <a:lnTo>
                  <a:pt x="750" y="158"/>
                </a:lnTo>
                <a:lnTo>
                  <a:pt x="750" y="157"/>
                </a:lnTo>
                <a:lnTo>
                  <a:pt x="750" y="158"/>
                </a:lnTo>
                <a:lnTo>
                  <a:pt x="751" y="157"/>
                </a:lnTo>
                <a:lnTo>
                  <a:pt x="751" y="156"/>
                </a:lnTo>
                <a:lnTo>
                  <a:pt x="751" y="157"/>
                </a:lnTo>
                <a:lnTo>
                  <a:pt x="752" y="157"/>
                </a:lnTo>
                <a:lnTo>
                  <a:pt x="752" y="158"/>
                </a:lnTo>
                <a:lnTo>
                  <a:pt x="752" y="158"/>
                </a:lnTo>
                <a:lnTo>
                  <a:pt x="753" y="158"/>
                </a:lnTo>
                <a:lnTo>
                  <a:pt x="753" y="158"/>
                </a:lnTo>
                <a:lnTo>
                  <a:pt x="754" y="157"/>
                </a:lnTo>
                <a:lnTo>
                  <a:pt x="754" y="158"/>
                </a:lnTo>
                <a:lnTo>
                  <a:pt x="754" y="157"/>
                </a:lnTo>
                <a:lnTo>
                  <a:pt x="755" y="157"/>
                </a:lnTo>
                <a:lnTo>
                  <a:pt x="755" y="157"/>
                </a:lnTo>
                <a:lnTo>
                  <a:pt x="755" y="156"/>
                </a:lnTo>
                <a:lnTo>
                  <a:pt x="756" y="157"/>
                </a:lnTo>
                <a:lnTo>
                  <a:pt x="756" y="157"/>
                </a:lnTo>
                <a:lnTo>
                  <a:pt x="756" y="157"/>
                </a:lnTo>
                <a:lnTo>
                  <a:pt x="758" y="156"/>
                </a:lnTo>
                <a:lnTo>
                  <a:pt x="758" y="157"/>
                </a:lnTo>
                <a:lnTo>
                  <a:pt x="759" y="158"/>
                </a:lnTo>
                <a:lnTo>
                  <a:pt x="759" y="156"/>
                </a:lnTo>
                <a:lnTo>
                  <a:pt x="759" y="157"/>
                </a:lnTo>
                <a:lnTo>
                  <a:pt x="760" y="158"/>
                </a:lnTo>
                <a:lnTo>
                  <a:pt x="760" y="157"/>
                </a:lnTo>
                <a:lnTo>
                  <a:pt x="760" y="158"/>
                </a:lnTo>
                <a:lnTo>
                  <a:pt x="761" y="156"/>
                </a:lnTo>
                <a:lnTo>
                  <a:pt x="761" y="157"/>
                </a:lnTo>
                <a:lnTo>
                  <a:pt x="761" y="156"/>
                </a:lnTo>
                <a:lnTo>
                  <a:pt x="762" y="158"/>
                </a:lnTo>
                <a:lnTo>
                  <a:pt x="762" y="156"/>
                </a:lnTo>
                <a:lnTo>
                  <a:pt x="763" y="157"/>
                </a:lnTo>
                <a:lnTo>
                  <a:pt x="763" y="158"/>
                </a:lnTo>
                <a:lnTo>
                  <a:pt x="763" y="158"/>
                </a:lnTo>
                <a:lnTo>
                  <a:pt x="764" y="158"/>
                </a:lnTo>
                <a:lnTo>
                  <a:pt x="764" y="158"/>
                </a:lnTo>
                <a:lnTo>
                  <a:pt x="764" y="158"/>
                </a:lnTo>
                <a:lnTo>
                  <a:pt x="765" y="158"/>
                </a:lnTo>
                <a:lnTo>
                  <a:pt x="765" y="157"/>
                </a:lnTo>
                <a:lnTo>
                  <a:pt x="765" y="158"/>
                </a:lnTo>
                <a:lnTo>
                  <a:pt x="767" y="157"/>
                </a:lnTo>
                <a:lnTo>
                  <a:pt x="767" y="158"/>
                </a:lnTo>
                <a:lnTo>
                  <a:pt x="768" y="157"/>
                </a:lnTo>
                <a:lnTo>
                  <a:pt x="768" y="158"/>
                </a:lnTo>
                <a:lnTo>
                  <a:pt x="768" y="158"/>
                </a:lnTo>
                <a:lnTo>
                  <a:pt x="769" y="157"/>
                </a:lnTo>
                <a:lnTo>
                  <a:pt x="769" y="158"/>
                </a:lnTo>
                <a:lnTo>
                  <a:pt x="769" y="158"/>
                </a:lnTo>
                <a:lnTo>
                  <a:pt x="770" y="158"/>
                </a:lnTo>
                <a:lnTo>
                  <a:pt x="770" y="157"/>
                </a:lnTo>
                <a:lnTo>
                  <a:pt x="770" y="156"/>
                </a:lnTo>
                <a:lnTo>
                  <a:pt x="771" y="157"/>
                </a:lnTo>
                <a:lnTo>
                  <a:pt x="771" y="158"/>
                </a:lnTo>
                <a:lnTo>
                  <a:pt x="772" y="158"/>
                </a:lnTo>
                <a:lnTo>
                  <a:pt x="772" y="159"/>
                </a:lnTo>
                <a:lnTo>
                  <a:pt x="772" y="158"/>
                </a:lnTo>
                <a:lnTo>
                  <a:pt x="773" y="158"/>
                </a:lnTo>
                <a:lnTo>
                  <a:pt x="773" y="158"/>
                </a:lnTo>
                <a:lnTo>
                  <a:pt x="773" y="158"/>
                </a:lnTo>
                <a:lnTo>
                  <a:pt x="774" y="156"/>
                </a:lnTo>
                <a:lnTo>
                  <a:pt x="774" y="156"/>
                </a:lnTo>
                <a:lnTo>
                  <a:pt x="774" y="157"/>
                </a:lnTo>
                <a:lnTo>
                  <a:pt x="776" y="158"/>
                </a:lnTo>
                <a:lnTo>
                  <a:pt x="776" y="158"/>
                </a:lnTo>
                <a:lnTo>
                  <a:pt x="777" y="156"/>
                </a:lnTo>
                <a:lnTo>
                  <a:pt x="777" y="156"/>
                </a:lnTo>
                <a:lnTo>
                  <a:pt x="777" y="154"/>
                </a:lnTo>
                <a:lnTo>
                  <a:pt x="778" y="156"/>
                </a:lnTo>
                <a:lnTo>
                  <a:pt x="778" y="156"/>
                </a:lnTo>
                <a:lnTo>
                  <a:pt x="778" y="158"/>
                </a:lnTo>
                <a:lnTo>
                  <a:pt x="779" y="157"/>
                </a:lnTo>
                <a:lnTo>
                  <a:pt x="779" y="158"/>
                </a:lnTo>
                <a:lnTo>
                  <a:pt x="780" y="157"/>
                </a:lnTo>
                <a:lnTo>
                  <a:pt x="780" y="158"/>
                </a:lnTo>
                <a:lnTo>
                  <a:pt x="780" y="158"/>
                </a:lnTo>
                <a:lnTo>
                  <a:pt x="781" y="156"/>
                </a:lnTo>
                <a:lnTo>
                  <a:pt x="781" y="157"/>
                </a:lnTo>
                <a:lnTo>
                  <a:pt x="781" y="158"/>
                </a:lnTo>
                <a:lnTo>
                  <a:pt x="782" y="156"/>
                </a:lnTo>
                <a:lnTo>
                  <a:pt x="782" y="157"/>
                </a:lnTo>
                <a:lnTo>
                  <a:pt x="782" y="157"/>
                </a:lnTo>
                <a:lnTo>
                  <a:pt x="783" y="157"/>
                </a:lnTo>
                <a:lnTo>
                  <a:pt x="783" y="158"/>
                </a:lnTo>
                <a:lnTo>
                  <a:pt x="785" y="157"/>
                </a:lnTo>
                <a:lnTo>
                  <a:pt x="785" y="158"/>
                </a:lnTo>
                <a:lnTo>
                  <a:pt x="785" y="158"/>
                </a:lnTo>
                <a:lnTo>
                  <a:pt x="786" y="157"/>
                </a:lnTo>
                <a:lnTo>
                  <a:pt x="786" y="158"/>
                </a:lnTo>
                <a:lnTo>
                  <a:pt x="786" y="156"/>
                </a:lnTo>
                <a:lnTo>
                  <a:pt x="787" y="157"/>
                </a:lnTo>
                <a:lnTo>
                  <a:pt x="787" y="158"/>
                </a:lnTo>
                <a:lnTo>
                  <a:pt x="787" y="158"/>
                </a:lnTo>
                <a:lnTo>
                  <a:pt x="788" y="158"/>
                </a:lnTo>
                <a:lnTo>
                  <a:pt x="788" y="157"/>
                </a:lnTo>
                <a:lnTo>
                  <a:pt x="789" y="158"/>
                </a:lnTo>
                <a:lnTo>
                  <a:pt x="789" y="156"/>
                </a:lnTo>
                <a:lnTo>
                  <a:pt x="789" y="156"/>
                </a:lnTo>
                <a:lnTo>
                  <a:pt x="790" y="158"/>
                </a:lnTo>
                <a:lnTo>
                  <a:pt x="790" y="157"/>
                </a:lnTo>
                <a:lnTo>
                  <a:pt x="790" y="158"/>
                </a:lnTo>
                <a:lnTo>
                  <a:pt x="791" y="157"/>
                </a:lnTo>
                <a:lnTo>
                  <a:pt x="791" y="158"/>
                </a:lnTo>
                <a:lnTo>
                  <a:pt x="791" y="157"/>
                </a:lnTo>
                <a:lnTo>
                  <a:pt x="792" y="158"/>
                </a:lnTo>
                <a:lnTo>
                  <a:pt x="792" y="157"/>
                </a:lnTo>
                <a:lnTo>
                  <a:pt x="794" y="158"/>
                </a:lnTo>
                <a:lnTo>
                  <a:pt x="794" y="157"/>
                </a:lnTo>
                <a:lnTo>
                  <a:pt x="794" y="158"/>
                </a:lnTo>
                <a:lnTo>
                  <a:pt x="795" y="158"/>
                </a:lnTo>
                <a:lnTo>
                  <a:pt x="795" y="158"/>
                </a:lnTo>
                <a:lnTo>
                  <a:pt x="795" y="158"/>
                </a:lnTo>
                <a:lnTo>
                  <a:pt x="796" y="158"/>
                </a:lnTo>
                <a:lnTo>
                  <a:pt x="796" y="157"/>
                </a:lnTo>
                <a:lnTo>
                  <a:pt x="796" y="157"/>
                </a:lnTo>
                <a:lnTo>
                  <a:pt x="797" y="157"/>
                </a:lnTo>
                <a:lnTo>
                  <a:pt x="797" y="158"/>
                </a:lnTo>
                <a:lnTo>
                  <a:pt x="798" y="158"/>
                </a:lnTo>
                <a:lnTo>
                  <a:pt x="798" y="158"/>
                </a:lnTo>
                <a:lnTo>
                  <a:pt x="798" y="158"/>
                </a:lnTo>
                <a:lnTo>
                  <a:pt x="799" y="157"/>
                </a:lnTo>
                <a:lnTo>
                  <a:pt x="799" y="156"/>
                </a:lnTo>
                <a:lnTo>
                  <a:pt x="799" y="158"/>
                </a:lnTo>
                <a:lnTo>
                  <a:pt x="800" y="158"/>
                </a:lnTo>
                <a:lnTo>
                  <a:pt x="800" y="156"/>
                </a:lnTo>
                <a:lnTo>
                  <a:pt x="800" y="158"/>
                </a:lnTo>
                <a:lnTo>
                  <a:pt x="801" y="157"/>
                </a:lnTo>
                <a:lnTo>
                  <a:pt x="801" y="157"/>
                </a:lnTo>
                <a:lnTo>
                  <a:pt x="802" y="157"/>
                </a:lnTo>
                <a:lnTo>
                  <a:pt x="802" y="157"/>
                </a:lnTo>
                <a:lnTo>
                  <a:pt x="802" y="158"/>
                </a:lnTo>
                <a:lnTo>
                  <a:pt x="804" y="158"/>
                </a:lnTo>
                <a:lnTo>
                  <a:pt x="804" y="158"/>
                </a:lnTo>
                <a:lnTo>
                  <a:pt x="804" y="157"/>
                </a:lnTo>
                <a:lnTo>
                  <a:pt x="805" y="157"/>
                </a:lnTo>
                <a:lnTo>
                  <a:pt x="805" y="156"/>
                </a:lnTo>
                <a:lnTo>
                  <a:pt x="805" y="157"/>
                </a:lnTo>
                <a:lnTo>
                  <a:pt x="806" y="158"/>
                </a:lnTo>
                <a:lnTo>
                  <a:pt x="806" y="158"/>
                </a:lnTo>
                <a:lnTo>
                  <a:pt x="807" y="158"/>
                </a:lnTo>
                <a:lnTo>
                  <a:pt x="807" y="158"/>
                </a:lnTo>
                <a:lnTo>
                  <a:pt x="807" y="158"/>
                </a:lnTo>
                <a:lnTo>
                  <a:pt x="808" y="156"/>
                </a:lnTo>
                <a:lnTo>
                  <a:pt x="808" y="157"/>
                </a:lnTo>
                <a:lnTo>
                  <a:pt x="808" y="157"/>
                </a:lnTo>
                <a:lnTo>
                  <a:pt x="809" y="157"/>
                </a:lnTo>
                <a:lnTo>
                  <a:pt x="809" y="158"/>
                </a:lnTo>
                <a:lnTo>
                  <a:pt x="809" y="157"/>
                </a:lnTo>
                <a:lnTo>
                  <a:pt x="810" y="157"/>
                </a:lnTo>
                <a:lnTo>
                  <a:pt x="810" y="158"/>
                </a:lnTo>
                <a:lnTo>
                  <a:pt x="811" y="156"/>
                </a:lnTo>
                <a:lnTo>
                  <a:pt x="811" y="157"/>
                </a:lnTo>
                <a:lnTo>
                  <a:pt x="811" y="157"/>
                </a:lnTo>
                <a:lnTo>
                  <a:pt x="813" y="156"/>
                </a:lnTo>
                <a:lnTo>
                  <a:pt x="813" y="157"/>
                </a:lnTo>
                <a:lnTo>
                  <a:pt x="813" y="156"/>
                </a:lnTo>
                <a:lnTo>
                  <a:pt x="814" y="157"/>
                </a:lnTo>
                <a:lnTo>
                  <a:pt x="814" y="156"/>
                </a:lnTo>
                <a:lnTo>
                  <a:pt x="814" y="158"/>
                </a:lnTo>
                <a:lnTo>
                  <a:pt x="815" y="158"/>
                </a:lnTo>
                <a:lnTo>
                  <a:pt x="815" y="157"/>
                </a:lnTo>
                <a:lnTo>
                  <a:pt x="816" y="157"/>
                </a:lnTo>
                <a:lnTo>
                  <a:pt x="816" y="157"/>
                </a:lnTo>
                <a:lnTo>
                  <a:pt x="816" y="157"/>
                </a:lnTo>
                <a:lnTo>
                  <a:pt x="817" y="158"/>
                </a:lnTo>
                <a:lnTo>
                  <a:pt x="817" y="157"/>
                </a:lnTo>
                <a:lnTo>
                  <a:pt x="817" y="158"/>
                </a:lnTo>
                <a:lnTo>
                  <a:pt x="818" y="158"/>
                </a:lnTo>
                <a:lnTo>
                  <a:pt x="818" y="158"/>
                </a:lnTo>
                <a:lnTo>
                  <a:pt x="818" y="158"/>
                </a:lnTo>
                <a:lnTo>
                  <a:pt x="819" y="158"/>
                </a:lnTo>
                <a:lnTo>
                  <a:pt x="819" y="157"/>
                </a:lnTo>
                <a:lnTo>
                  <a:pt x="820" y="157"/>
                </a:lnTo>
                <a:lnTo>
                  <a:pt x="820" y="158"/>
                </a:lnTo>
                <a:lnTo>
                  <a:pt x="820" y="158"/>
                </a:lnTo>
                <a:lnTo>
                  <a:pt x="822" y="157"/>
                </a:lnTo>
                <a:lnTo>
                  <a:pt x="822" y="157"/>
                </a:lnTo>
                <a:lnTo>
                  <a:pt x="822" y="17"/>
                </a:lnTo>
                <a:lnTo>
                  <a:pt x="823" y="3"/>
                </a:lnTo>
                <a:lnTo>
                  <a:pt x="823" y="4"/>
                </a:lnTo>
                <a:lnTo>
                  <a:pt x="824" y="3"/>
                </a:lnTo>
                <a:lnTo>
                  <a:pt x="824" y="3"/>
                </a:lnTo>
                <a:lnTo>
                  <a:pt x="824" y="4"/>
                </a:lnTo>
                <a:lnTo>
                  <a:pt x="825" y="4"/>
                </a:lnTo>
                <a:lnTo>
                  <a:pt x="825" y="3"/>
                </a:lnTo>
                <a:lnTo>
                  <a:pt x="825" y="3"/>
                </a:lnTo>
                <a:lnTo>
                  <a:pt x="826" y="2"/>
                </a:lnTo>
                <a:lnTo>
                  <a:pt x="826" y="1"/>
                </a:lnTo>
                <a:lnTo>
                  <a:pt x="826" y="2"/>
                </a:lnTo>
                <a:lnTo>
                  <a:pt x="827" y="4"/>
                </a:lnTo>
                <a:lnTo>
                  <a:pt x="827" y="1"/>
                </a:lnTo>
                <a:lnTo>
                  <a:pt x="828" y="2"/>
                </a:lnTo>
                <a:lnTo>
                  <a:pt x="828" y="2"/>
                </a:lnTo>
                <a:lnTo>
                  <a:pt x="828" y="3"/>
                </a:lnTo>
                <a:lnTo>
                  <a:pt x="829" y="3"/>
                </a:lnTo>
                <a:lnTo>
                  <a:pt x="829" y="2"/>
                </a:lnTo>
                <a:lnTo>
                  <a:pt x="829" y="4"/>
                </a:lnTo>
                <a:lnTo>
                  <a:pt x="831" y="4"/>
                </a:lnTo>
                <a:lnTo>
                  <a:pt x="831" y="3"/>
                </a:lnTo>
                <a:lnTo>
                  <a:pt x="831" y="3"/>
                </a:lnTo>
                <a:lnTo>
                  <a:pt x="832" y="4"/>
                </a:lnTo>
                <a:lnTo>
                  <a:pt x="832" y="2"/>
                </a:lnTo>
                <a:lnTo>
                  <a:pt x="833" y="1"/>
                </a:lnTo>
                <a:lnTo>
                  <a:pt x="833" y="2"/>
                </a:lnTo>
                <a:lnTo>
                  <a:pt x="833" y="1"/>
                </a:lnTo>
                <a:lnTo>
                  <a:pt x="834" y="3"/>
                </a:lnTo>
                <a:lnTo>
                  <a:pt x="834" y="3"/>
                </a:lnTo>
                <a:lnTo>
                  <a:pt x="834" y="2"/>
                </a:lnTo>
                <a:lnTo>
                  <a:pt x="835" y="1"/>
                </a:lnTo>
                <a:lnTo>
                  <a:pt x="835" y="2"/>
                </a:lnTo>
                <a:lnTo>
                  <a:pt x="835" y="3"/>
                </a:lnTo>
                <a:lnTo>
                  <a:pt x="836" y="4"/>
                </a:lnTo>
                <a:lnTo>
                  <a:pt x="836" y="3"/>
                </a:lnTo>
                <a:lnTo>
                  <a:pt x="837" y="3"/>
                </a:lnTo>
                <a:lnTo>
                  <a:pt x="837" y="2"/>
                </a:lnTo>
                <a:lnTo>
                  <a:pt x="837" y="2"/>
                </a:lnTo>
                <a:lnTo>
                  <a:pt x="838" y="3"/>
                </a:lnTo>
                <a:lnTo>
                  <a:pt x="838" y="3"/>
                </a:lnTo>
                <a:lnTo>
                  <a:pt x="838" y="3"/>
                </a:lnTo>
                <a:lnTo>
                  <a:pt x="840" y="2"/>
                </a:lnTo>
                <a:lnTo>
                  <a:pt x="840" y="3"/>
                </a:lnTo>
                <a:lnTo>
                  <a:pt x="840" y="1"/>
                </a:lnTo>
                <a:lnTo>
                  <a:pt x="841" y="4"/>
                </a:lnTo>
                <a:lnTo>
                  <a:pt x="841" y="1"/>
                </a:lnTo>
                <a:lnTo>
                  <a:pt x="842" y="2"/>
                </a:lnTo>
                <a:lnTo>
                  <a:pt x="842" y="3"/>
                </a:lnTo>
                <a:lnTo>
                  <a:pt x="842" y="3"/>
                </a:lnTo>
                <a:lnTo>
                  <a:pt x="843" y="4"/>
                </a:lnTo>
                <a:lnTo>
                  <a:pt x="843" y="3"/>
                </a:lnTo>
                <a:lnTo>
                  <a:pt x="843" y="3"/>
                </a:lnTo>
                <a:lnTo>
                  <a:pt x="844" y="4"/>
                </a:lnTo>
                <a:lnTo>
                  <a:pt x="844" y="3"/>
                </a:lnTo>
                <a:lnTo>
                  <a:pt x="844" y="3"/>
                </a:lnTo>
                <a:lnTo>
                  <a:pt x="845" y="2"/>
                </a:lnTo>
                <a:lnTo>
                  <a:pt x="845" y="3"/>
                </a:lnTo>
                <a:lnTo>
                  <a:pt x="846" y="3"/>
                </a:lnTo>
                <a:lnTo>
                  <a:pt x="846" y="3"/>
                </a:lnTo>
                <a:lnTo>
                  <a:pt x="846" y="2"/>
                </a:lnTo>
                <a:lnTo>
                  <a:pt x="847" y="1"/>
                </a:lnTo>
                <a:lnTo>
                  <a:pt x="847" y="4"/>
                </a:lnTo>
                <a:lnTo>
                  <a:pt x="847" y="2"/>
                </a:lnTo>
                <a:lnTo>
                  <a:pt x="849" y="2"/>
                </a:lnTo>
                <a:lnTo>
                  <a:pt x="849" y="3"/>
                </a:lnTo>
                <a:lnTo>
                  <a:pt x="849" y="2"/>
                </a:lnTo>
                <a:lnTo>
                  <a:pt x="850" y="1"/>
                </a:lnTo>
                <a:lnTo>
                  <a:pt x="850" y="2"/>
                </a:lnTo>
                <a:lnTo>
                  <a:pt x="851" y="2"/>
                </a:lnTo>
                <a:lnTo>
                  <a:pt x="851" y="3"/>
                </a:lnTo>
                <a:lnTo>
                  <a:pt x="851" y="3"/>
                </a:lnTo>
                <a:lnTo>
                  <a:pt x="852" y="1"/>
                </a:lnTo>
                <a:lnTo>
                  <a:pt x="852" y="1"/>
                </a:lnTo>
                <a:lnTo>
                  <a:pt x="852" y="4"/>
                </a:lnTo>
                <a:lnTo>
                  <a:pt x="853" y="2"/>
                </a:lnTo>
                <a:lnTo>
                  <a:pt x="853" y="2"/>
                </a:lnTo>
                <a:lnTo>
                  <a:pt x="853" y="4"/>
                </a:lnTo>
                <a:lnTo>
                  <a:pt x="854" y="2"/>
                </a:lnTo>
                <a:lnTo>
                  <a:pt x="854" y="3"/>
                </a:lnTo>
                <a:lnTo>
                  <a:pt x="855" y="4"/>
                </a:lnTo>
                <a:lnTo>
                  <a:pt x="855" y="2"/>
                </a:lnTo>
                <a:lnTo>
                  <a:pt x="855" y="2"/>
                </a:lnTo>
                <a:lnTo>
                  <a:pt x="856" y="3"/>
                </a:lnTo>
                <a:lnTo>
                  <a:pt x="856" y="1"/>
                </a:lnTo>
                <a:lnTo>
                  <a:pt x="856" y="3"/>
                </a:lnTo>
                <a:lnTo>
                  <a:pt x="858" y="3"/>
                </a:lnTo>
                <a:lnTo>
                  <a:pt x="858" y="2"/>
                </a:lnTo>
                <a:lnTo>
                  <a:pt x="858" y="2"/>
                </a:lnTo>
                <a:lnTo>
                  <a:pt x="859" y="3"/>
                </a:lnTo>
                <a:lnTo>
                  <a:pt x="859" y="2"/>
                </a:lnTo>
                <a:lnTo>
                  <a:pt x="860" y="1"/>
                </a:lnTo>
                <a:lnTo>
                  <a:pt x="860" y="3"/>
                </a:lnTo>
                <a:lnTo>
                  <a:pt x="860" y="4"/>
                </a:lnTo>
                <a:lnTo>
                  <a:pt x="861" y="3"/>
                </a:lnTo>
                <a:lnTo>
                  <a:pt x="861" y="4"/>
                </a:lnTo>
                <a:lnTo>
                  <a:pt x="861" y="3"/>
                </a:lnTo>
                <a:lnTo>
                  <a:pt x="862" y="4"/>
                </a:lnTo>
                <a:lnTo>
                  <a:pt x="862" y="3"/>
                </a:lnTo>
                <a:lnTo>
                  <a:pt x="863" y="4"/>
                </a:lnTo>
                <a:lnTo>
                  <a:pt x="863" y="4"/>
                </a:lnTo>
                <a:lnTo>
                  <a:pt x="863" y="3"/>
                </a:lnTo>
                <a:lnTo>
                  <a:pt x="864" y="4"/>
                </a:lnTo>
                <a:lnTo>
                  <a:pt x="864" y="3"/>
                </a:lnTo>
                <a:lnTo>
                  <a:pt x="864" y="4"/>
                </a:lnTo>
                <a:lnTo>
                  <a:pt x="865" y="2"/>
                </a:lnTo>
                <a:lnTo>
                  <a:pt x="865" y="4"/>
                </a:lnTo>
                <a:lnTo>
                  <a:pt x="865" y="3"/>
                </a:lnTo>
                <a:lnTo>
                  <a:pt x="867" y="3"/>
                </a:lnTo>
                <a:lnTo>
                  <a:pt x="867" y="2"/>
                </a:lnTo>
                <a:lnTo>
                  <a:pt x="868" y="4"/>
                </a:lnTo>
                <a:lnTo>
                  <a:pt x="868" y="2"/>
                </a:lnTo>
                <a:lnTo>
                  <a:pt x="868" y="2"/>
                </a:lnTo>
                <a:lnTo>
                  <a:pt x="869" y="3"/>
                </a:lnTo>
                <a:lnTo>
                  <a:pt x="869" y="3"/>
                </a:lnTo>
                <a:lnTo>
                  <a:pt x="869" y="4"/>
                </a:lnTo>
                <a:lnTo>
                  <a:pt x="870" y="2"/>
                </a:lnTo>
                <a:lnTo>
                  <a:pt x="870" y="4"/>
                </a:lnTo>
                <a:lnTo>
                  <a:pt x="870" y="3"/>
                </a:lnTo>
                <a:lnTo>
                  <a:pt x="871" y="3"/>
                </a:lnTo>
                <a:lnTo>
                  <a:pt x="871" y="3"/>
                </a:lnTo>
                <a:lnTo>
                  <a:pt x="872" y="3"/>
                </a:lnTo>
                <a:lnTo>
                  <a:pt x="872" y="3"/>
                </a:lnTo>
                <a:lnTo>
                  <a:pt x="872" y="2"/>
                </a:lnTo>
                <a:lnTo>
                  <a:pt x="873" y="4"/>
                </a:lnTo>
                <a:lnTo>
                  <a:pt x="873" y="2"/>
                </a:lnTo>
                <a:lnTo>
                  <a:pt x="873" y="2"/>
                </a:lnTo>
                <a:lnTo>
                  <a:pt x="874" y="2"/>
                </a:lnTo>
                <a:lnTo>
                  <a:pt x="874" y="3"/>
                </a:lnTo>
                <a:lnTo>
                  <a:pt x="874" y="4"/>
                </a:lnTo>
                <a:lnTo>
                  <a:pt x="876" y="3"/>
                </a:lnTo>
                <a:lnTo>
                  <a:pt x="876" y="3"/>
                </a:lnTo>
                <a:lnTo>
                  <a:pt x="877" y="3"/>
                </a:lnTo>
                <a:lnTo>
                  <a:pt x="877" y="3"/>
                </a:lnTo>
                <a:lnTo>
                  <a:pt x="877" y="4"/>
                </a:lnTo>
                <a:lnTo>
                  <a:pt x="878" y="2"/>
                </a:lnTo>
                <a:lnTo>
                  <a:pt x="878" y="3"/>
                </a:lnTo>
                <a:lnTo>
                  <a:pt x="878" y="4"/>
                </a:lnTo>
                <a:lnTo>
                  <a:pt x="879" y="3"/>
                </a:lnTo>
                <a:lnTo>
                  <a:pt x="879" y="2"/>
                </a:lnTo>
                <a:lnTo>
                  <a:pt x="879" y="3"/>
                </a:lnTo>
                <a:lnTo>
                  <a:pt x="880" y="1"/>
                </a:lnTo>
                <a:lnTo>
                  <a:pt x="880" y="2"/>
                </a:lnTo>
                <a:lnTo>
                  <a:pt x="881" y="3"/>
                </a:lnTo>
                <a:lnTo>
                  <a:pt x="881" y="1"/>
                </a:lnTo>
                <a:lnTo>
                  <a:pt x="881" y="3"/>
                </a:lnTo>
                <a:lnTo>
                  <a:pt x="882" y="4"/>
                </a:lnTo>
                <a:lnTo>
                  <a:pt x="882" y="4"/>
                </a:lnTo>
                <a:lnTo>
                  <a:pt x="882" y="3"/>
                </a:lnTo>
                <a:lnTo>
                  <a:pt x="883" y="3"/>
                </a:lnTo>
                <a:lnTo>
                  <a:pt x="883" y="3"/>
                </a:lnTo>
                <a:lnTo>
                  <a:pt x="883" y="3"/>
                </a:lnTo>
                <a:lnTo>
                  <a:pt x="885" y="2"/>
                </a:lnTo>
                <a:lnTo>
                  <a:pt x="885" y="3"/>
                </a:lnTo>
                <a:lnTo>
                  <a:pt x="886" y="3"/>
                </a:lnTo>
                <a:lnTo>
                  <a:pt x="886" y="4"/>
                </a:lnTo>
                <a:lnTo>
                  <a:pt x="886" y="3"/>
                </a:lnTo>
                <a:lnTo>
                  <a:pt x="887" y="1"/>
                </a:lnTo>
                <a:lnTo>
                  <a:pt x="887" y="2"/>
                </a:lnTo>
                <a:lnTo>
                  <a:pt x="887" y="2"/>
                </a:lnTo>
                <a:lnTo>
                  <a:pt x="888" y="2"/>
                </a:lnTo>
                <a:lnTo>
                  <a:pt x="888" y="2"/>
                </a:lnTo>
                <a:lnTo>
                  <a:pt x="888" y="4"/>
                </a:lnTo>
                <a:lnTo>
                  <a:pt x="889" y="3"/>
                </a:lnTo>
                <a:lnTo>
                  <a:pt x="889" y="2"/>
                </a:lnTo>
                <a:lnTo>
                  <a:pt x="890" y="4"/>
                </a:lnTo>
                <a:lnTo>
                  <a:pt x="890" y="2"/>
                </a:lnTo>
                <a:lnTo>
                  <a:pt x="890" y="2"/>
                </a:lnTo>
                <a:lnTo>
                  <a:pt x="891" y="3"/>
                </a:lnTo>
                <a:lnTo>
                  <a:pt x="891" y="3"/>
                </a:lnTo>
                <a:lnTo>
                  <a:pt x="891" y="2"/>
                </a:lnTo>
                <a:lnTo>
                  <a:pt x="892" y="2"/>
                </a:lnTo>
                <a:lnTo>
                  <a:pt x="892" y="4"/>
                </a:lnTo>
                <a:lnTo>
                  <a:pt x="892" y="3"/>
                </a:lnTo>
                <a:lnTo>
                  <a:pt x="894" y="3"/>
                </a:lnTo>
                <a:lnTo>
                  <a:pt x="894" y="3"/>
                </a:lnTo>
                <a:lnTo>
                  <a:pt x="895" y="2"/>
                </a:lnTo>
                <a:lnTo>
                  <a:pt x="895" y="1"/>
                </a:lnTo>
                <a:lnTo>
                  <a:pt x="895" y="2"/>
                </a:lnTo>
                <a:lnTo>
                  <a:pt x="896" y="3"/>
                </a:lnTo>
                <a:lnTo>
                  <a:pt x="896" y="1"/>
                </a:lnTo>
                <a:lnTo>
                  <a:pt x="896" y="2"/>
                </a:lnTo>
                <a:lnTo>
                  <a:pt x="897" y="1"/>
                </a:lnTo>
                <a:lnTo>
                  <a:pt x="897" y="3"/>
                </a:lnTo>
                <a:lnTo>
                  <a:pt x="897" y="3"/>
                </a:lnTo>
                <a:lnTo>
                  <a:pt x="898" y="3"/>
                </a:lnTo>
                <a:lnTo>
                  <a:pt x="898" y="2"/>
                </a:lnTo>
                <a:lnTo>
                  <a:pt x="899" y="2"/>
                </a:lnTo>
                <a:lnTo>
                  <a:pt x="899" y="3"/>
                </a:lnTo>
                <a:lnTo>
                  <a:pt x="899" y="3"/>
                </a:lnTo>
                <a:lnTo>
                  <a:pt x="900" y="4"/>
                </a:lnTo>
                <a:lnTo>
                  <a:pt x="900" y="4"/>
                </a:lnTo>
                <a:lnTo>
                  <a:pt x="900" y="3"/>
                </a:lnTo>
                <a:lnTo>
                  <a:pt x="901" y="1"/>
                </a:lnTo>
                <a:lnTo>
                  <a:pt x="901" y="4"/>
                </a:lnTo>
                <a:lnTo>
                  <a:pt x="901" y="4"/>
                </a:lnTo>
                <a:lnTo>
                  <a:pt x="903" y="4"/>
                </a:lnTo>
                <a:lnTo>
                  <a:pt x="903" y="3"/>
                </a:lnTo>
                <a:lnTo>
                  <a:pt x="904" y="3"/>
                </a:lnTo>
                <a:lnTo>
                  <a:pt x="904" y="4"/>
                </a:lnTo>
                <a:lnTo>
                  <a:pt x="904" y="2"/>
                </a:lnTo>
                <a:lnTo>
                  <a:pt x="905" y="3"/>
                </a:lnTo>
                <a:lnTo>
                  <a:pt x="905" y="3"/>
                </a:lnTo>
                <a:lnTo>
                  <a:pt x="905" y="2"/>
                </a:lnTo>
                <a:lnTo>
                  <a:pt x="906" y="4"/>
                </a:lnTo>
                <a:lnTo>
                  <a:pt x="906" y="4"/>
                </a:lnTo>
                <a:lnTo>
                  <a:pt x="907" y="4"/>
                </a:lnTo>
                <a:lnTo>
                  <a:pt x="907" y="4"/>
                </a:lnTo>
                <a:lnTo>
                  <a:pt x="907" y="3"/>
                </a:lnTo>
                <a:lnTo>
                  <a:pt x="908" y="2"/>
                </a:lnTo>
                <a:lnTo>
                  <a:pt x="908" y="1"/>
                </a:lnTo>
                <a:lnTo>
                  <a:pt x="908" y="3"/>
                </a:lnTo>
                <a:lnTo>
                  <a:pt x="909" y="3"/>
                </a:lnTo>
                <a:lnTo>
                  <a:pt x="909" y="3"/>
                </a:lnTo>
                <a:lnTo>
                  <a:pt x="909" y="3"/>
                </a:lnTo>
                <a:lnTo>
                  <a:pt x="910" y="2"/>
                </a:lnTo>
                <a:lnTo>
                  <a:pt x="910" y="2"/>
                </a:lnTo>
                <a:lnTo>
                  <a:pt x="912" y="3"/>
                </a:lnTo>
                <a:lnTo>
                  <a:pt x="912" y="4"/>
                </a:lnTo>
                <a:lnTo>
                  <a:pt x="912" y="4"/>
                </a:lnTo>
                <a:lnTo>
                  <a:pt x="913" y="3"/>
                </a:lnTo>
                <a:lnTo>
                  <a:pt x="913" y="3"/>
                </a:lnTo>
                <a:lnTo>
                  <a:pt x="913" y="3"/>
                </a:lnTo>
                <a:lnTo>
                  <a:pt x="914" y="4"/>
                </a:lnTo>
                <a:lnTo>
                  <a:pt x="914" y="4"/>
                </a:lnTo>
                <a:lnTo>
                  <a:pt x="914" y="3"/>
                </a:lnTo>
                <a:lnTo>
                  <a:pt x="915" y="4"/>
                </a:lnTo>
                <a:lnTo>
                  <a:pt x="915" y="3"/>
                </a:lnTo>
                <a:lnTo>
                  <a:pt x="916" y="4"/>
                </a:lnTo>
                <a:lnTo>
                  <a:pt x="916" y="3"/>
                </a:lnTo>
                <a:lnTo>
                  <a:pt x="916" y="4"/>
                </a:lnTo>
                <a:lnTo>
                  <a:pt x="917" y="3"/>
                </a:lnTo>
                <a:lnTo>
                  <a:pt x="917" y="4"/>
                </a:lnTo>
                <a:lnTo>
                  <a:pt x="917" y="2"/>
                </a:lnTo>
                <a:lnTo>
                  <a:pt x="918" y="3"/>
                </a:lnTo>
                <a:lnTo>
                  <a:pt x="918" y="3"/>
                </a:lnTo>
                <a:lnTo>
                  <a:pt x="918" y="3"/>
                </a:lnTo>
                <a:lnTo>
                  <a:pt x="919" y="3"/>
                </a:lnTo>
                <a:lnTo>
                  <a:pt x="919" y="4"/>
                </a:lnTo>
                <a:lnTo>
                  <a:pt x="921" y="4"/>
                </a:lnTo>
                <a:lnTo>
                  <a:pt x="921" y="3"/>
                </a:lnTo>
                <a:lnTo>
                  <a:pt x="921" y="2"/>
                </a:lnTo>
                <a:lnTo>
                  <a:pt x="922" y="3"/>
                </a:lnTo>
                <a:lnTo>
                  <a:pt x="922" y="2"/>
                </a:lnTo>
                <a:lnTo>
                  <a:pt x="922" y="4"/>
                </a:lnTo>
                <a:lnTo>
                  <a:pt x="923" y="3"/>
                </a:lnTo>
                <a:lnTo>
                  <a:pt x="923" y="4"/>
                </a:lnTo>
                <a:lnTo>
                  <a:pt x="923" y="2"/>
                </a:lnTo>
                <a:lnTo>
                  <a:pt x="924" y="4"/>
                </a:lnTo>
                <a:lnTo>
                  <a:pt x="924" y="3"/>
                </a:lnTo>
                <a:lnTo>
                  <a:pt x="925" y="3"/>
                </a:lnTo>
                <a:lnTo>
                  <a:pt x="925" y="3"/>
                </a:lnTo>
                <a:lnTo>
                  <a:pt x="925" y="3"/>
                </a:lnTo>
                <a:lnTo>
                  <a:pt x="926" y="2"/>
                </a:lnTo>
                <a:lnTo>
                  <a:pt x="926" y="3"/>
                </a:lnTo>
                <a:lnTo>
                  <a:pt x="926" y="3"/>
                </a:lnTo>
                <a:lnTo>
                  <a:pt x="927" y="3"/>
                </a:lnTo>
                <a:lnTo>
                  <a:pt x="927" y="3"/>
                </a:lnTo>
                <a:lnTo>
                  <a:pt x="927" y="3"/>
                </a:lnTo>
                <a:lnTo>
                  <a:pt x="928" y="3"/>
                </a:lnTo>
                <a:lnTo>
                  <a:pt x="928" y="1"/>
                </a:lnTo>
                <a:lnTo>
                  <a:pt x="930" y="4"/>
                </a:lnTo>
                <a:lnTo>
                  <a:pt x="930" y="2"/>
                </a:lnTo>
                <a:lnTo>
                  <a:pt x="930" y="2"/>
                </a:lnTo>
                <a:lnTo>
                  <a:pt x="931" y="2"/>
                </a:lnTo>
                <a:lnTo>
                  <a:pt x="931" y="2"/>
                </a:lnTo>
                <a:lnTo>
                  <a:pt x="931" y="4"/>
                </a:lnTo>
                <a:lnTo>
                  <a:pt x="932" y="4"/>
                </a:lnTo>
                <a:lnTo>
                  <a:pt x="932" y="3"/>
                </a:lnTo>
                <a:lnTo>
                  <a:pt x="932" y="2"/>
                </a:lnTo>
                <a:lnTo>
                  <a:pt x="933" y="3"/>
                </a:lnTo>
                <a:lnTo>
                  <a:pt x="933" y="4"/>
                </a:lnTo>
                <a:lnTo>
                  <a:pt x="934" y="1"/>
                </a:lnTo>
                <a:lnTo>
                  <a:pt x="934" y="4"/>
                </a:lnTo>
                <a:lnTo>
                  <a:pt x="934" y="3"/>
                </a:lnTo>
                <a:lnTo>
                  <a:pt x="935" y="3"/>
                </a:lnTo>
                <a:lnTo>
                  <a:pt x="935" y="4"/>
                </a:lnTo>
                <a:lnTo>
                  <a:pt x="935" y="3"/>
                </a:lnTo>
                <a:lnTo>
                  <a:pt x="936" y="4"/>
                </a:lnTo>
                <a:lnTo>
                  <a:pt x="936" y="4"/>
                </a:lnTo>
                <a:lnTo>
                  <a:pt x="936" y="4"/>
                </a:lnTo>
                <a:lnTo>
                  <a:pt x="937" y="2"/>
                </a:lnTo>
                <a:lnTo>
                  <a:pt x="937" y="2"/>
                </a:lnTo>
                <a:lnTo>
                  <a:pt x="939" y="3"/>
                </a:lnTo>
                <a:lnTo>
                  <a:pt x="939" y="2"/>
                </a:lnTo>
                <a:lnTo>
                  <a:pt x="939" y="3"/>
                </a:lnTo>
                <a:lnTo>
                  <a:pt x="940" y="1"/>
                </a:lnTo>
                <a:lnTo>
                  <a:pt x="940" y="3"/>
                </a:lnTo>
                <a:lnTo>
                  <a:pt x="940" y="2"/>
                </a:lnTo>
                <a:lnTo>
                  <a:pt x="941" y="3"/>
                </a:lnTo>
                <a:lnTo>
                  <a:pt x="941" y="1"/>
                </a:lnTo>
                <a:lnTo>
                  <a:pt x="941" y="2"/>
                </a:lnTo>
                <a:lnTo>
                  <a:pt x="942" y="4"/>
                </a:lnTo>
                <a:lnTo>
                  <a:pt x="942" y="4"/>
                </a:lnTo>
                <a:lnTo>
                  <a:pt x="943" y="4"/>
                </a:lnTo>
                <a:lnTo>
                  <a:pt x="943" y="4"/>
                </a:lnTo>
                <a:lnTo>
                  <a:pt x="943" y="4"/>
                </a:lnTo>
                <a:lnTo>
                  <a:pt x="944" y="4"/>
                </a:lnTo>
                <a:lnTo>
                  <a:pt x="944" y="3"/>
                </a:lnTo>
                <a:lnTo>
                  <a:pt x="944" y="4"/>
                </a:lnTo>
                <a:lnTo>
                  <a:pt x="945" y="3"/>
                </a:lnTo>
                <a:lnTo>
                  <a:pt x="945" y="4"/>
                </a:lnTo>
                <a:lnTo>
                  <a:pt x="945" y="4"/>
                </a:lnTo>
                <a:lnTo>
                  <a:pt x="946" y="4"/>
                </a:lnTo>
                <a:lnTo>
                  <a:pt x="946" y="3"/>
                </a:lnTo>
                <a:lnTo>
                  <a:pt x="948" y="4"/>
                </a:lnTo>
                <a:lnTo>
                  <a:pt x="948" y="4"/>
                </a:lnTo>
                <a:lnTo>
                  <a:pt x="948" y="3"/>
                </a:lnTo>
                <a:lnTo>
                  <a:pt x="949" y="4"/>
                </a:lnTo>
                <a:lnTo>
                  <a:pt x="949" y="4"/>
                </a:lnTo>
                <a:lnTo>
                  <a:pt x="949" y="4"/>
                </a:lnTo>
                <a:lnTo>
                  <a:pt x="950" y="3"/>
                </a:lnTo>
                <a:lnTo>
                  <a:pt x="950" y="3"/>
                </a:lnTo>
                <a:lnTo>
                  <a:pt x="951" y="2"/>
                </a:lnTo>
                <a:lnTo>
                  <a:pt x="951" y="4"/>
                </a:lnTo>
                <a:lnTo>
                  <a:pt x="951" y="4"/>
                </a:lnTo>
                <a:lnTo>
                  <a:pt x="952" y="4"/>
                </a:lnTo>
                <a:lnTo>
                  <a:pt x="952" y="6"/>
                </a:lnTo>
                <a:lnTo>
                  <a:pt x="952" y="5"/>
                </a:lnTo>
                <a:lnTo>
                  <a:pt x="953" y="4"/>
                </a:lnTo>
                <a:lnTo>
                  <a:pt x="953" y="5"/>
                </a:lnTo>
                <a:lnTo>
                  <a:pt x="953" y="6"/>
                </a:lnTo>
                <a:lnTo>
                  <a:pt x="954" y="6"/>
                </a:lnTo>
                <a:lnTo>
                  <a:pt x="954" y="6"/>
                </a:lnTo>
                <a:lnTo>
                  <a:pt x="955" y="6"/>
                </a:lnTo>
                <a:lnTo>
                  <a:pt x="955" y="6"/>
                </a:lnTo>
                <a:lnTo>
                  <a:pt x="955" y="5"/>
                </a:lnTo>
                <a:lnTo>
                  <a:pt x="957" y="4"/>
                </a:lnTo>
                <a:lnTo>
                  <a:pt x="957" y="4"/>
                </a:lnTo>
                <a:lnTo>
                  <a:pt x="957" y="4"/>
                </a:lnTo>
                <a:lnTo>
                  <a:pt x="958" y="4"/>
                </a:lnTo>
                <a:lnTo>
                  <a:pt x="958" y="3"/>
                </a:lnTo>
                <a:lnTo>
                  <a:pt x="958" y="4"/>
                </a:lnTo>
                <a:lnTo>
                  <a:pt x="959" y="4"/>
                </a:lnTo>
                <a:lnTo>
                  <a:pt x="959" y="2"/>
                </a:lnTo>
                <a:lnTo>
                  <a:pt x="960" y="4"/>
                </a:lnTo>
                <a:lnTo>
                  <a:pt x="960" y="4"/>
                </a:lnTo>
                <a:lnTo>
                  <a:pt x="960" y="3"/>
                </a:lnTo>
                <a:lnTo>
                  <a:pt x="961" y="2"/>
                </a:lnTo>
                <a:lnTo>
                  <a:pt x="961" y="2"/>
                </a:lnTo>
                <a:lnTo>
                  <a:pt x="961" y="3"/>
                </a:lnTo>
                <a:lnTo>
                  <a:pt x="962" y="2"/>
                </a:lnTo>
                <a:lnTo>
                  <a:pt x="962" y="3"/>
                </a:lnTo>
                <a:lnTo>
                  <a:pt x="962" y="2"/>
                </a:lnTo>
                <a:lnTo>
                  <a:pt x="963" y="2"/>
                </a:lnTo>
                <a:lnTo>
                  <a:pt x="963" y="3"/>
                </a:lnTo>
                <a:lnTo>
                  <a:pt x="964" y="2"/>
                </a:lnTo>
                <a:lnTo>
                  <a:pt x="964" y="4"/>
                </a:lnTo>
                <a:lnTo>
                  <a:pt x="964" y="4"/>
                </a:lnTo>
                <a:lnTo>
                  <a:pt x="966" y="4"/>
                </a:lnTo>
                <a:lnTo>
                  <a:pt x="966" y="2"/>
                </a:lnTo>
                <a:lnTo>
                  <a:pt x="966" y="3"/>
                </a:lnTo>
                <a:lnTo>
                  <a:pt x="967" y="3"/>
                </a:lnTo>
                <a:lnTo>
                  <a:pt x="967" y="3"/>
                </a:lnTo>
                <a:lnTo>
                  <a:pt x="967" y="3"/>
                </a:lnTo>
                <a:lnTo>
                  <a:pt x="968" y="4"/>
                </a:lnTo>
                <a:lnTo>
                  <a:pt x="968" y="2"/>
                </a:lnTo>
                <a:lnTo>
                  <a:pt x="969" y="2"/>
                </a:lnTo>
                <a:lnTo>
                  <a:pt x="969" y="2"/>
                </a:lnTo>
                <a:lnTo>
                  <a:pt x="969" y="2"/>
                </a:lnTo>
                <a:lnTo>
                  <a:pt x="970" y="4"/>
                </a:lnTo>
                <a:lnTo>
                  <a:pt x="970" y="2"/>
                </a:lnTo>
                <a:lnTo>
                  <a:pt x="970" y="3"/>
                </a:lnTo>
                <a:lnTo>
                  <a:pt x="971" y="3"/>
                </a:lnTo>
                <a:lnTo>
                  <a:pt x="971" y="2"/>
                </a:lnTo>
                <a:lnTo>
                  <a:pt x="971" y="3"/>
                </a:lnTo>
                <a:lnTo>
                  <a:pt x="972" y="3"/>
                </a:lnTo>
                <a:lnTo>
                  <a:pt x="972" y="4"/>
                </a:lnTo>
                <a:lnTo>
                  <a:pt x="973" y="4"/>
                </a:lnTo>
                <a:lnTo>
                  <a:pt x="973" y="1"/>
                </a:lnTo>
                <a:lnTo>
                  <a:pt x="973" y="3"/>
                </a:lnTo>
                <a:lnTo>
                  <a:pt x="975" y="4"/>
                </a:lnTo>
                <a:lnTo>
                  <a:pt x="975" y="2"/>
                </a:lnTo>
                <a:lnTo>
                  <a:pt x="975" y="2"/>
                </a:lnTo>
                <a:lnTo>
                  <a:pt x="976" y="3"/>
                </a:lnTo>
                <a:lnTo>
                  <a:pt x="976" y="3"/>
                </a:lnTo>
                <a:lnTo>
                  <a:pt x="976" y="1"/>
                </a:lnTo>
                <a:lnTo>
                  <a:pt x="977" y="1"/>
                </a:lnTo>
                <a:lnTo>
                  <a:pt x="977" y="1"/>
                </a:lnTo>
                <a:lnTo>
                  <a:pt x="978" y="2"/>
                </a:lnTo>
                <a:lnTo>
                  <a:pt x="978" y="3"/>
                </a:lnTo>
                <a:lnTo>
                  <a:pt x="978" y="3"/>
                </a:lnTo>
                <a:lnTo>
                  <a:pt x="979" y="2"/>
                </a:lnTo>
                <a:lnTo>
                  <a:pt x="979" y="2"/>
                </a:lnTo>
                <a:lnTo>
                  <a:pt x="979" y="2"/>
                </a:lnTo>
                <a:lnTo>
                  <a:pt x="980" y="3"/>
                </a:lnTo>
                <a:lnTo>
                  <a:pt x="980" y="2"/>
                </a:lnTo>
                <a:lnTo>
                  <a:pt x="980" y="3"/>
                </a:lnTo>
                <a:lnTo>
                  <a:pt x="981" y="4"/>
                </a:lnTo>
                <a:lnTo>
                  <a:pt x="981" y="3"/>
                </a:lnTo>
                <a:lnTo>
                  <a:pt x="982" y="3"/>
                </a:lnTo>
                <a:lnTo>
                  <a:pt x="982" y="4"/>
                </a:lnTo>
                <a:lnTo>
                  <a:pt x="982" y="4"/>
                </a:lnTo>
                <a:lnTo>
                  <a:pt x="984" y="3"/>
                </a:lnTo>
                <a:lnTo>
                  <a:pt x="984" y="3"/>
                </a:lnTo>
                <a:lnTo>
                  <a:pt x="984" y="3"/>
                </a:lnTo>
                <a:lnTo>
                  <a:pt x="985" y="3"/>
                </a:lnTo>
                <a:lnTo>
                  <a:pt x="985" y="4"/>
                </a:lnTo>
                <a:lnTo>
                  <a:pt x="985" y="4"/>
                </a:lnTo>
                <a:lnTo>
                  <a:pt x="986" y="4"/>
                </a:lnTo>
                <a:lnTo>
                  <a:pt x="986" y="3"/>
                </a:lnTo>
                <a:lnTo>
                  <a:pt x="987" y="4"/>
                </a:lnTo>
                <a:lnTo>
                  <a:pt x="987" y="4"/>
                </a:lnTo>
                <a:lnTo>
                  <a:pt x="987" y="4"/>
                </a:lnTo>
                <a:lnTo>
                  <a:pt x="988" y="3"/>
                </a:lnTo>
                <a:lnTo>
                  <a:pt x="988" y="3"/>
                </a:lnTo>
                <a:lnTo>
                  <a:pt x="988" y="4"/>
                </a:lnTo>
                <a:lnTo>
                  <a:pt x="989" y="3"/>
                </a:lnTo>
                <a:lnTo>
                  <a:pt x="989" y="3"/>
                </a:lnTo>
                <a:lnTo>
                  <a:pt x="989" y="2"/>
                </a:lnTo>
                <a:lnTo>
                  <a:pt x="990" y="4"/>
                </a:lnTo>
                <a:lnTo>
                  <a:pt x="990" y="3"/>
                </a:lnTo>
                <a:lnTo>
                  <a:pt x="991" y="3"/>
                </a:lnTo>
                <a:lnTo>
                  <a:pt x="991" y="3"/>
                </a:lnTo>
                <a:lnTo>
                  <a:pt x="991" y="3"/>
                </a:lnTo>
                <a:lnTo>
                  <a:pt x="993" y="3"/>
                </a:lnTo>
                <a:lnTo>
                  <a:pt x="993" y="2"/>
                </a:lnTo>
                <a:lnTo>
                  <a:pt x="993" y="2"/>
                </a:lnTo>
                <a:lnTo>
                  <a:pt x="994" y="3"/>
                </a:lnTo>
                <a:lnTo>
                  <a:pt x="994" y="3"/>
                </a:lnTo>
                <a:lnTo>
                  <a:pt x="995" y="4"/>
                </a:lnTo>
                <a:lnTo>
                  <a:pt x="995" y="4"/>
                </a:lnTo>
                <a:lnTo>
                  <a:pt x="995" y="2"/>
                </a:lnTo>
                <a:lnTo>
                  <a:pt x="996" y="3"/>
                </a:lnTo>
                <a:lnTo>
                  <a:pt x="996" y="3"/>
                </a:lnTo>
                <a:lnTo>
                  <a:pt x="996" y="1"/>
                </a:lnTo>
                <a:lnTo>
                  <a:pt x="997" y="3"/>
                </a:lnTo>
                <a:lnTo>
                  <a:pt x="997" y="2"/>
                </a:lnTo>
                <a:lnTo>
                  <a:pt x="997" y="3"/>
                </a:lnTo>
                <a:lnTo>
                  <a:pt x="998" y="4"/>
                </a:lnTo>
                <a:lnTo>
                  <a:pt x="998" y="3"/>
                </a:lnTo>
                <a:lnTo>
                  <a:pt x="999" y="4"/>
                </a:lnTo>
                <a:lnTo>
                  <a:pt x="999" y="3"/>
                </a:lnTo>
                <a:lnTo>
                  <a:pt x="999" y="3"/>
                </a:lnTo>
                <a:lnTo>
                  <a:pt x="1000" y="4"/>
                </a:lnTo>
                <a:lnTo>
                  <a:pt x="1000" y="4"/>
                </a:lnTo>
                <a:lnTo>
                  <a:pt x="1000" y="2"/>
                </a:lnTo>
                <a:lnTo>
                  <a:pt x="1002" y="4"/>
                </a:lnTo>
                <a:lnTo>
                  <a:pt x="1002" y="4"/>
                </a:lnTo>
                <a:lnTo>
                  <a:pt x="1002" y="3"/>
                </a:lnTo>
                <a:lnTo>
                  <a:pt x="1003" y="3"/>
                </a:lnTo>
                <a:lnTo>
                  <a:pt x="1003" y="4"/>
                </a:lnTo>
                <a:lnTo>
                  <a:pt x="1004" y="4"/>
                </a:lnTo>
                <a:lnTo>
                  <a:pt x="1004" y="2"/>
                </a:lnTo>
                <a:lnTo>
                  <a:pt x="1004" y="4"/>
                </a:lnTo>
                <a:lnTo>
                  <a:pt x="1005" y="3"/>
                </a:lnTo>
                <a:lnTo>
                  <a:pt x="1005" y="3"/>
                </a:lnTo>
                <a:lnTo>
                  <a:pt x="1005" y="4"/>
                </a:lnTo>
                <a:lnTo>
                  <a:pt x="1006" y="3"/>
                </a:lnTo>
                <a:lnTo>
                  <a:pt x="1006" y="4"/>
                </a:lnTo>
                <a:lnTo>
                  <a:pt x="1006" y="3"/>
                </a:lnTo>
                <a:lnTo>
                  <a:pt x="1007" y="4"/>
                </a:lnTo>
                <a:lnTo>
                  <a:pt x="1007" y="4"/>
                </a:lnTo>
                <a:lnTo>
                  <a:pt x="1008" y="3"/>
                </a:lnTo>
                <a:lnTo>
                  <a:pt x="1008" y="3"/>
                </a:lnTo>
                <a:lnTo>
                  <a:pt x="1008" y="3"/>
                </a:lnTo>
                <a:lnTo>
                  <a:pt x="1009" y="2"/>
                </a:lnTo>
                <a:lnTo>
                  <a:pt x="1009" y="4"/>
                </a:lnTo>
                <a:lnTo>
                  <a:pt x="1009" y="3"/>
                </a:lnTo>
                <a:lnTo>
                  <a:pt x="1011" y="3"/>
                </a:lnTo>
                <a:lnTo>
                  <a:pt x="1011" y="4"/>
                </a:lnTo>
                <a:lnTo>
                  <a:pt x="1011" y="1"/>
                </a:lnTo>
                <a:lnTo>
                  <a:pt x="1012" y="4"/>
                </a:lnTo>
                <a:lnTo>
                  <a:pt x="1012" y="2"/>
                </a:lnTo>
                <a:lnTo>
                  <a:pt x="1013" y="4"/>
                </a:lnTo>
                <a:lnTo>
                  <a:pt x="1013" y="3"/>
                </a:lnTo>
                <a:lnTo>
                  <a:pt x="1013" y="2"/>
                </a:lnTo>
                <a:lnTo>
                  <a:pt x="1014" y="2"/>
                </a:lnTo>
                <a:lnTo>
                  <a:pt x="1014" y="3"/>
                </a:lnTo>
                <a:lnTo>
                  <a:pt x="1014" y="3"/>
                </a:lnTo>
                <a:lnTo>
                  <a:pt x="1015" y="3"/>
                </a:lnTo>
                <a:lnTo>
                  <a:pt x="1015" y="3"/>
                </a:lnTo>
                <a:lnTo>
                  <a:pt x="1015" y="2"/>
                </a:lnTo>
                <a:lnTo>
                  <a:pt x="1016" y="3"/>
                </a:lnTo>
                <a:lnTo>
                  <a:pt x="1016" y="3"/>
                </a:lnTo>
                <a:lnTo>
                  <a:pt x="1017" y="2"/>
                </a:lnTo>
                <a:lnTo>
                  <a:pt x="1017" y="2"/>
                </a:lnTo>
                <a:lnTo>
                  <a:pt x="1017" y="4"/>
                </a:lnTo>
                <a:lnTo>
                  <a:pt x="1018" y="4"/>
                </a:lnTo>
                <a:lnTo>
                  <a:pt x="1018" y="4"/>
                </a:lnTo>
                <a:lnTo>
                  <a:pt x="1018" y="3"/>
                </a:lnTo>
                <a:lnTo>
                  <a:pt x="1020" y="1"/>
                </a:lnTo>
                <a:lnTo>
                  <a:pt x="1020" y="4"/>
                </a:lnTo>
                <a:lnTo>
                  <a:pt x="1020" y="3"/>
                </a:lnTo>
                <a:lnTo>
                  <a:pt x="1021" y="4"/>
                </a:lnTo>
                <a:lnTo>
                  <a:pt x="1021" y="2"/>
                </a:lnTo>
                <a:lnTo>
                  <a:pt x="1022" y="4"/>
                </a:lnTo>
                <a:lnTo>
                  <a:pt x="1022" y="1"/>
                </a:lnTo>
                <a:lnTo>
                  <a:pt x="1022" y="3"/>
                </a:lnTo>
                <a:lnTo>
                  <a:pt x="1023" y="3"/>
                </a:lnTo>
                <a:lnTo>
                  <a:pt x="1023" y="3"/>
                </a:lnTo>
                <a:lnTo>
                  <a:pt x="1023" y="1"/>
                </a:lnTo>
                <a:lnTo>
                  <a:pt x="1024" y="3"/>
                </a:lnTo>
                <a:lnTo>
                  <a:pt x="1024" y="4"/>
                </a:lnTo>
                <a:lnTo>
                  <a:pt x="1024" y="4"/>
                </a:lnTo>
                <a:lnTo>
                  <a:pt x="1025" y="4"/>
                </a:lnTo>
                <a:lnTo>
                  <a:pt x="1025" y="3"/>
                </a:lnTo>
                <a:lnTo>
                  <a:pt x="1026" y="4"/>
                </a:lnTo>
                <a:lnTo>
                  <a:pt x="1026" y="4"/>
                </a:lnTo>
                <a:lnTo>
                  <a:pt x="1026" y="4"/>
                </a:lnTo>
                <a:lnTo>
                  <a:pt x="1027" y="4"/>
                </a:lnTo>
                <a:lnTo>
                  <a:pt x="1027" y="4"/>
                </a:lnTo>
                <a:lnTo>
                  <a:pt x="1027" y="4"/>
                </a:lnTo>
                <a:lnTo>
                  <a:pt x="1029" y="2"/>
                </a:lnTo>
                <a:lnTo>
                  <a:pt x="1029" y="4"/>
                </a:lnTo>
                <a:lnTo>
                  <a:pt x="1029" y="3"/>
                </a:lnTo>
                <a:lnTo>
                  <a:pt x="1030" y="2"/>
                </a:lnTo>
                <a:lnTo>
                  <a:pt x="1030" y="3"/>
                </a:lnTo>
                <a:lnTo>
                  <a:pt x="1031" y="3"/>
                </a:lnTo>
                <a:lnTo>
                  <a:pt x="1031" y="4"/>
                </a:lnTo>
                <a:lnTo>
                  <a:pt x="1031" y="4"/>
                </a:lnTo>
                <a:lnTo>
                  <a:pt x="1032" y="3"/>
                </a:lnTo>
                <a:lnTo>
                  <a:pt x="1032" y="3"/>
                </a:lnTo>
                <a:lnTo>
                  <a:pt x="1032" y="4"/>
                </a:lnTo>
                <a:lnTo>
                  <a:pt x="1033" y="2"/>
                </a:lnTo>
                <a:lnTo>
                  <a:pt x="1033" y="4"/>
                </a:lnTo>
                <a:lnTo>
                  <a:pt x="1033" y="4"/>
                </a:lnTo>
                <a:lnTo>
                  <a:pt x="1034" y="3"/>
                </a:lnTo>
                <a:lnTo>
                  <a:pt x="1034" y="4"/>
                </a:lnTo>
                <a:lnTo>
                  <a:pt x="1035" y="2"/>
                </a:lnTo>
                <a:lnTo>
                  <a:pt x="1035" y="3"/>
                </a:lnTo>
                <a:lnTo>
                  <a:pt x="1035" y="3"/>
                </a:lnTo>
                <a:lnTo>
                  <a:pt x="1036" y="4"/>
                </a:lnTo>
                <a:lnTo>
                  <a:pt x="1036" y="3"/>
                </a:lnTo>
                <a:lnTo>
                  <a:pt x="1036" y="3"/>
                </a:lnTo>
                <a:lnTo>
                  <a:pt x="1038" y="4"/>
                </a:lnTo>
                <a:lnTo>
                  <a:pt x="1038" y="3"/>
                </a:lnTo>
                <a:lnTo>
                  <a:pt x="1039" y="4"/>
                </a:lnTo>
                <a:lnTo>
                  <a:pt x="1039" y="3"/>
                </a:lnTo>
                <a:lnTo>
                  <a:pt x="1039" y="3"/>
                </a:lnTo>
                <a:lnTo>
                  <a:pt x="1040" y="4"/>
                </a:lnTo>
                <a:lnTo>
                  <a:pt x="1040" y="3"/>
                </a:lnTo>
                <a:lnTo>
                  <a:pt x="1040" y="3"/>
                </a:lnTo>
                <a:lnTo>
                  <a:pt x="1041" y="2"/>
                </a:lnTo>
                <a:lnTo>
                  <a:pt x="1041" y="4"/>
                </a:lnTo>
                <a:lnTo>
                  <a:pt x="1041" y="3"/>
                </a:lnTo>
                <a:lnTo>
                  <a:pt x="1042" y="3"/>
                </a:lnTo>
                <a:lnTo>
                  <a:pt x="1042" y="3"/>
                </a:lnTo>
                <a:lnTo>
                  <a:pt x="1043" y="3"/>
                </a:lnTo>
                <a:lnTo>
                  <a:pt x="1043" y="3"/>
                </a:lnTo>
                <a:lnTo>
                  <a:pt x="1043" y="1"/>
                </a:lnTo>
                <a:lnTo>
                  <a:pt x="1044" y="4"/>
                </a:lnTo>
                <a:lnTo>
                  <a:pt x="1044" y="1"/>
                </a:lnTo>
                <a:lnTo>
                  <a:pt x="1044" y="2"/>
                </a:lnTo>
                <a:lnTo>
                  <a:pt x="1045" y="2"/>
                </a:lnTo>
                <a:lnTo>
                  <a:pt x="1045" y="4"/>
                </a:lnTo>
                <a:lnTo>
                  <a:pt x="1045" y="3"/>
                </a:lnTo>
                <a:lnTo>
                  <a:pt x="1047" y="2"/>
                </a:lnTo>
                <a:lnTo>
                  <a:pt x="1047" y="3"/>
                </a:lnTo>
                <a:lnTo>
                  <a:pt x="1048" y="3"/>
                </a:lnTo>
                <a:lnTo>
                  <a:pt x="1048" y="4"/>
                </a:lnTo>
                <a:lnTo>
                  <a:pt x="1048" y="3"/>
                </a:lnTo>
                <a:lnTo>
                  <a:pt x="1049" y="3"/>
                </a:lnTo>
                <a:lnTo>
                  <a:pt x="1049" y="2"/>
                </a:lnTo>
                <a:lnTo>
                  <a:pt x="1049" y="2"/>
                </a:lnTo>
                <a:lnTo>
                  <a:pt x="1050" y="4"/>
                </a:lnTo>
                <a:lnTo>
                  <a:pt x="1050" y="4"/>
                </a:lnTo>
                <a:lnTo>
                  <a:pt x="1050" y="1"/>
                </a:lnTo>
                <a:lnTo>
                  <a:pt x="1051" y="2"/>
                </a:lnTo>
                <a:lnTo>
                  <a:pt x="1051" y="2"/>
                </a:lnTo>
                <a:lnTo>
                  <a:pt x="1052" y="1"/>
                </a:lnTo>
                <a:lnTo>
                  <a:pt x="1052" y="3"/>
                </a:lnTo>
                <a:lnTo>
                  <a:pt x="1052" y="2"/>
                </a:lnTo>
                <a:lnTo>
                  <a:pt x="1053" y="2"/>
                </a:lnTo>
                <a:lnTo>
                  <a:pt x="1053" y="3"/>
                </a:lnTo>
                <a:lnTo>
                  <a:pt x="1053" y="2"/>
                </a:lnTo>
                <a:lnTo>
                  <a:pt x="1054" y="2"/>
                </a:lnTo>
                <a:lnTo>
                  <a:pt x="1054" y="3"/>
                </a:lnTo>
                <a:lnTo>
                  <a:pt x="1054" y="4"/>
                </a:lnTo>
                <a:lnTo>
                  <a:pt x="1056" y="2"/>
                </a:lnTo>
                <a:lnTo>
                  <a:pt x="1056" y="3"/>
                </a:lnTo>
                <a:lnTo>
                  <a:pt x="1057" y="2"/>
                </a:lnTo>
                <a:lnTo>
                  <a:pt x="1057" y="3"/>
                </a:lnTo>
                <a:lnTo>
                  <a:pt x="1057" y="1"/>
                </a:lnTo>
                <a:lnTo>
                  <a:pt x="1058" y="2"/>
                </a:lnTo>
                <a:lnTo>
                  <a:pt x="1058" y="1"/>
                </a:lnTo>
                <a:lnTo>
                  <a:pt x="1058" y="2"/>
                </a:lnTo>
                <a:lnTo>
                  <a:pt x="1059" y="1"/>
                </a:lnTo>
                <a:lnTo>
                  <a:pt x="1059" y="1"/>
                </a:lnTo>
                <a:lnTo>
                  <a:pt x="1059" y="1"/>
                </a:lnTo>
                <a:lnTo>
                  <a:pt x="1060" y="2"/>
                </a:lnTo>
                <a:lnTo>
                  <a:pt x="1060" y="3"/>
                </a:lnTo>
                <a:lnTo>
                  <a:pt x="1061" y="2"/>
                </a:lnTo>
                <a:lnTo>
                  <a:pt x="1061" y="2"/>
                </a:lnTo>
                <a:lnTo>
                  <a:pt x="1061" y="3"/>
                </a:lnTo>
                <a:lnTo>
                  <a:pt x="1062" y="3"/>
                </a:lnTo>
                <a:lnTo>
                  <a:pt x="1062" y="4"/>
                </a:lnTo>
                <a:lnTo>
                  <a:pt x="1062" y="4"/>
                </a:lnTo>
                <a:lnTo>
                  <a:pt x="1063" y="2"/>
                </a:lnTo>
                <a:lnTo>
                  <a:pt x="1063" y="4"/>
                </a:lnTo>
                <a:lnTo>
                  <a:pt x="1063" y="3"/>
                </a:lnTo>
                <a:lnTo>
                  <a:pt x="1065" y="3"/>
                </a:lnTo>
                <a:lnTo>
                  <a:pt x="1065" y="4"/>
                </a:lnTo>
                <a:lnTo>
                  <a:pt x="1066" y="3"/>
                </a:lnTo>
                <a:lnTo>
                  <a:pt x="1066" y="4"/>
                </a:lnTo>
                <a:lnTo>
                  <a:pt x="1066" y="2"/>
                </a:lnTo>
                <a:lnTo>
                  <a:pt x="1067" y="2"/>
                </a:lnTo>
                <a:lnTo>
                  <a:pt x="1067" y="3"/>
                </a:lnTo>
                <a:lnTo>
                  <a:pt x="1067" y="2"/>
                </a:lnTo>
                <a:lnTo>
                  <a:pt x="1068" y="4"/>
                </a:lnTo>
                <a:lnTo>
                  <a:pt x="1068" y="4"/>
                </a:lnTo>
                <a:lnTo>
                  <a:pt x="1068" y="4"/>
                </a:lnTo>
                <a:lnTo>
                  <a:pt x="1069" y="3"/>
                </a:lnTo>
                <a:lnTo>
                  <a:pt x="1069" y="2"/>
                </a:lnTo>
                <a:lnTo>
                  <a:pt x="1070" y="4"/>
                </a:lnTo>
                <a:lnTo>
                  <a:pt x="1070" y="4"/>
                </a:lnTo>
                <a:lnTo>
                  <a:pt x="1070" y="3"/>
                </a:lnTo>
                <a:lnTo>
                  <a:pt x="1071" y="2"/>
                </a:lnTo>
                <a:lnTo>
                  <a:pt x="1071" y="3"/>
                </a:lnTo>
                <a:lnTo>
                  <a:pt x="1071" y="3"/>
                </a:lnTo>
                <a:lnTo>
                  <a:pt x="1072" y="2"/>
                </a:lnTo>
                <a:lnTo>
                  <a:pt x="1072" y="1"/>
                </a:lnTo>
                <a:lnTo>
                  <a:pt x="1072" y="3"/>
                </a:lnTo>
                <a:lnTo>
                  <a:pt x="1074" y="2"/>
                </a:lnTo>
                <a:lnTo>
                  <a:pt x="1074" y="2"/>
                </a:lnTo>
                <a:lnTo>
                  <a:pt x="1075" y="2"/>
                </a:lnTo>
                <a:lnTo>
                  <a:pt x="1075" y="3"/>
                </a:lnTo>
                <a:lnTo>
                  <a:pt x="1075" y="4"/>
                </a:lnTo>
                <a:lnTo>
                  <a:pt x="1076" y="4"/>
                </a:lnTo>
                <a:lnTo>
                  <a:pt x="1076" y="4"/>
                </a:lnTo>
                <a:lnTo>
                  <a:pt x="1076" y="3"/>
                </a:lnTo>
                <a:lnTo>
                  <a:pt x="1077" y="1"/>
                </a:lnTo>
                <a:lnTo>
                  <a:pt x="1077" y="2"/>
                </a:lnTo>
                <a:lnTo>
                  <a:pt x="1077" y="3"/>
                </a:lnTo>
                <a:lnTo>
                  <a:pt x="1078" y="3"/>
                </a:lnTo>
                <a:lnTo>
                  <a:pt x="1078" y="4"/>
                </a:lnTo>
                <a:lnTo>
                  <a:pt x="1079" y="2"/>
                </a:lnTo>
                <a:lnTo>
                  <a:pt x="1079" y="1"/>
                </a:lnTo>
                <a:lnTo>
                  <a:pt x="1079" y="2"/>
                </a:lnTo>
                <a:lnTo>
                  <a:pt x="1080" y="3"/>
                </a:lnTo>
                <a:lnTo>
                  <a:pt x="1080" y="3"/>
                </a:lnTo>
                <a:lnTo>
                  <a:pt x="1080" y="2"/>
                </a:lnTo>
                <a:lnTo>
                  <a:pt x="1081" y="2"/>
                </a:lnTo>
                <a:lnTo>
                  <a:pt x="1081" y="1"/>
                </a:lnTo>
                <a:lnTo>
                  <a:pt x="1083" y="3"/>
                </a:lnTo>
                <a:lnTo>
                  <a:pt x="1083" y="4"/>
                </a:lnTo>
                <a:lnTo>
                  <a:pt x="1083" y="2"/>
                </a:lnTo>
                <a:lnTo>
                  <a:pt x="1084" y="1"/>
                </a:lnTo>
                <a:lnTo>
                  <a:pt x="1084" y="3"/>
                </a:lnTo>
                <a:lnTo>
                  <a:pt x="1084" y="4"/>
                </a:lnTo>
                <a:lnTo>
                  <a:pt x="1085" y="3"/>
                </a:lnTo>
                <a:lnTo>
                  <a:pt x="1085" y="3"/>
                </a:lnTo>
                <a:lnTo>
                  <a:pt x="1085" y="3"/>
                </a:lnTo>
                <a:lnTo>
                  <a:pt x="1086" y="3"/>
                </a:lnTo>
                <a:lnTo>
                  <a:pt x="1086" y="2"/>
                </a:lnTo>
                <a:lnTo>
                  <a:pt x="1087" y="3"/>
                </a:lnTo>
                <a:lnTo>
                  <a:pt x="1087" y="4"/>
                </a:lnTo>
                <a:lnTo>
                  <a:pt x="1087" y="3"/>
                </a:lnTo>
                <a:lnTo>
                  <a:pt x="1088" y="3"/>
                </a:lnTo>
                <a:lnTo>
                  <a:pt x="1088" y="2"/>
                </a:lnTo>
                <a:lnTo>
                  <a:pt x="1088" y="3"/>
                </a:lnTo>
                <a:lnTo>
                  <a:pt x="1089" y="2"/>
                </a:lnTo>
                <a:lnTo>
                  <a:pt x="1089" y="3"/>
                </a:lnTo>
                <a:lnTo>
                  <a:pt x="1089" y="1"/>
                </a:lnTo>
                <a:lnTo>
                  <a:pt x="1090" y="1"/>
                </a:lnTo>
                <a:lnTo>
                  <a:pt x="1090" y="1"/>
                </a:lnTo>
                <a:lnTo>
                  <a:pt x="1092" y="3"/>
                </a:lnTo>
                <a:lnTo>
                  <a:pt x="1092" y="2"/>
                </a:lnTo>
                <a:lnTo>
                  <a:pt x="1092" y="1"/>
                </a:lnTo>
                <a:lnTo>
                  <a:pt x="1093" y="3"/>
                </a:lnTo>
                <a:lnTo>
                  <a:pt x="1093" y="2"/>
                </a:lnTo>
                <a:lnTo>
                  <a:pt x="1093" y="1"/>
                </a:lnTo>
                <a:lnTo>
                  <a:pt x="1094" y="2"/>
                </a:lnTo>
                <a:lnTo>
                  <a:pt x="1094" y="3"/>
                </a:lnTo>
                <a:lnTo>
                  <a:pt x="1094" y="4"/>
                </a:lnTo>
                <a:lnTo>
                  <a:pt x="1095" y="2"/>
                </a:lnTo>
                <a:lnTo>
                  <a:pt x="1095" y="3"/>
                </a:lnTo>
                <a:lnTo>
                  <a:pt x="1096" y="2"/>
                </a:lnTo>
                <a:lnTo>
                  <a:pt x="1096" y="3"/>
                </a:lnTo>
                <a:lnTo>
                  <a:pt x="1096" y="2"/>
                </a:lnTo>
                <a:lnTo>
                  <a:pt x="1097" y="4"/>
                </a:lnTo>
                <a:lnTo>
                  <a:pt x="1097" y="2"/>
                </a:lnTo>
                <a:lnTo>
                  <a:pt x="1097" y="4"/>
                </a:lnTo>
                <a:lnTo>
                  <a:pt x="1098" y="1"/>
                </a:lnTo>
                <a:lnTo>
                  <a:pt x="1098" y="4"/>
                </a:lnTo>
                <a:lnTo>
                  <a:pt x="1098" y="4"/>
                </a:lnTo>
                <a:lnTo>
                  <a:pt x="1099" y="4"/>
                </a:lnTo>
                <a:lnTo>
                  <a:pt x="1099" y="4"/>
                </a:lnTo>
                <a:lnTo>
                  <a:pt x="1100" y="4"/>
                </a:lnTo>
                <a:lnTo>
                  <a:pt x="1100" y="4"/>
                </a:lnTo>
                <a:lnTo>
                  <a:pt x="1100" y="3"/>
                </a:lnTo>
                <a:lnTo>
                  <a:pt x="1102" y="3"/>
                </a:lnTo>
                <a:lnTo>
                  <a:pt x="1102" y="3"/>
                </a:lnTo>
                <a:lnTo>
                  <a:pt x="1102" y="4"/>
                </a:lnTo>
                <a:lnTo>
                  <a:pt x="1103" y="4"/>
                </a:lnTo>
                <a:lnTo>
                  <a:pt x="1103" y="4"/>
                </a:lnTo>
                <a:lnTo>
                  <a:pt x="1103" y="1"/>
                </a:lnTo>
                <a:lnTo>
                  <a:pt x="1104" y="1"/>
                </a:lnTo>
                <a:lnTo>
                  <a:pt x="1104" y="3"/>
                </a:lnTo>
                <a:lnTo>
                  <a:pt x="1105" y="3"/>
                </a:lnTo>
                <a:lnTo>
                  <a:pt x="1105" y="1"/>
                </a:lnTo>
                <a:lnTo>
                  <a:pt x="1105" y="3"/>
                </a:lnTo>
                <a:lnTo>
                  <a:pt x="1106" y="4"/>
                </a:lnTo>
                <a:lnTo>
                  <a:pt x="1106" y="4"/>
                </a:lnTo>
                <a:lnTo>
                  <a:pt x="1106" y="4"/>
                </a:lnTo>
                <a:lnTo>
                  <a:pt x="1107" y="4"/>
                </a:lnTo>
                <a:lnTo>
                  <a:pt x="1107" y="2"/>
                </a:lnTo>
                <a:lnTo>
                  <a:pt x="1107" y="1"/>
                </a:lnTo>
                <a:lnTo>
                  <a:pt x="1108" y="4"/>
                </a:lnTo>
                <a:lnTo>
                  <a:pt x="1108" y="4"/>
                </a:lnTo>
                <a:lnTo>
                  <a:pt x="1109" y="3"/>
                </a:lnTo>
                <a:lnTo>
                  <a:pt x="1109" y="3"/>
                </a:lnTo>
                <a:lnTo>
                  <a:pt x="1109" y="3"/>
                </a:lnTo>
                <a:lnTo>
                  <a:pt x="1111" y="2"/>
                </a:lnTo>
                <a:lnTo>
                  <a:pt x="1111" y="3"/>
                </a:lnTo>
                <a:lnTo>
                  <a:pt x="1111" y="3"/>
                </a:lnTo>
                <a:lnTo>
                  <a:pt x="1112" y="3"/>
                </a:lnTo>
                <a:lnTo>
                  <a:pt x="1112" y="2"/>
                </a:lnTo>
                <a:lnTo>
                  <a:pt x="1112" y="3"/>
                </a:lnTo>
                <a:lnTo>
                  <a:pt x="1113" y="3"/>
                </a:lnTo>
                <a:lnTo>
                  <a:pt x="1113" y="3"/>
                </a:lnTo>
                <a:lnTo>
                  <a:pt x="1114" y="2"/>
                </a:lnTo>
                <a:lnTo>
                  <a:pt x="1114" y="2"/>
                </a:lnTo>
                <a:lnTo>
                  <a:pt x="1114" y="4"/>
                </a:lnTo>
                <a:lnTo>
                  <a:pt x="1115" y="3"/>
                </a:lnTo>
                <a:lnTo>
                  <a:pt x="1115" y="1"/>
                </a:lnTo>
                <a:lnTo>
                  <a:pt x="1115" y="4"/>
                </a:lnTo>
                <a:lnTo>
                  <a:pt x="1116" y="4"/>
                </a:lnTo>
                <a:lnTo>
                  <a:pt x="1116" y="4"/>
                </a:lnTo>
                <a:lnTo>
                  <a:pt x="1116" y="4"/>
                </a:lnTo>
                <a:lnTo>
                  <a:pt x="1117" y="1"/>
                </a:lnTo>
                <a:lnTo>
                  <a:pt x="1117" y="3"/>
                </a:lnTo>
                <a:lnTo>
                  <a:pt x="1118" y="3"/>
                </a:lnTo>
                <a:lnTo>
                  <a:pt x="1118" y="1"/>
                </a:lnTo>
                <a:lnTo>
                  <a:pt x="1118" y="2"/>
                </a:lnTo>
                <a:lnTo>
                  <a:pt x="1120" y="2"/>
                </a:lnTo>
                <a:lnTo>
                  <a:pt x="1120" y="2"/>
                </a:lnTo>
                <a:lnTo>
                  <a:pt x="1120" y="4"/>
                </a:lnTo>
                <a:lnTo>
                  <a:pt x="1121" y="3"/>
                </a:lnTo>
                <a:lnTo>
                  <a:pt x="1121" y="3"/>
                </a:lnTo>
                <a:lnTo>
                  <a:pt x="1122" y="4"/>
                </a:lnTo>
                <a:lnTo>
                  <a:pt x="1122" y="3"/>
                </a:lnTo>
                <a:lnTo>
                  <a:pt x="1122" y="2"/>
                </a:lnTo>
                <a:lnTo>
                  <a:pt x="1123" y="2"/>
                </a:lnTo>
                <a:lnTo>
                  <a:pt x="1123" y="4"/>
                </a:lnTo>
                <a:lnTo>
                  <a:pt x="1123" y="1"/>
                </a:lnTo>
                <a:lnTo>
                  <a:pt x="1124" y="3"/>
                </a:lnTo>
                <a:lnTo>
                  <a:pt x="1124" y="3"/>
                </a:lnTo>
                <a:lnTo>
                  <a:pt x="1124" y="2"/>
                </a:lnTo>
                <a:lnTo>
                  <a:pt x="1125" y="2"/>
                </a:lnTo>
                <a:lnTo>
                  <a:pt x="1125" y="2"/>
                </a:lnTo>
                <a:lnTo>
                  <a:pt x="1126" y="2"/>
                </a:lnTo>
                <a:lnTo>
                  <a:pt x="1126" y="3"/>
                </a:lnTo>
                <a:lnTo>
                  <a:pt x="1126" y="3"/>
                </a:lnTo>
                <a:lnTo>
                  <a:pt x="1127" y="3"/>
                </a:lnTo>
                <a:lnTo>
                  <a:pt x="1127" y="2"/>
                </a:lnTo>
                <a:lnTo>
                  <a:pt x="1127" y="4"/>
                </a:lnTo>
                <a:lnTo>
                  <a:pt x="1129" y="4"/>
                </a:lnTo>
                <a:lnTo>
                  <a:pt x="1129" y="4"/>
                </a:lnTo>
                <a:lnTo>
                  <a:pt x="1129" y="2"/>
                </a:lnTo>
                <a:lnTo>
                  <a:pt x="1130" y="3"/>
                </a:lnTo>
                <a:lnTo>
                  <a:pt x="1130" y="4"/>
                </a:lnTo>
                <a:lnTo>
                  <a:pt x="1131" y="2"/>
                </a:lnTo>
                <a:lnTo>
                  <a:pt x="1131" y="2"/>
                </a:lnTo>
                <a:lnTo>
                  <a:pt x="1131" y="3"/>
                </a:lnTo>
                <a:lnTo>
                  <a:pt x="1132" y="2"/>
                </a:lnTo>
                <a:lnTo>
                  <a:pt x="1132" y="4"/>
                </a:lnTo>
                <a:lnTo>
                  <a:pt x="1132" y="2"/>
                </a:lnTo>
                <a:lnTo>
                  <a:pt x="1133" y="1"/>
                </a:lnTo>
                <a:lnTo>
                  <a:pt x="1133" y="1"/>
                </a:lnTo>
                <a:lnTo>
                  <a:pt x="1133" y="2"/>
                </a:lnTo>
                <a:lnTo>
                  <a:pt x="1134" y="2"/>
                </a:lnTo>
                <a:lnTo>
                  <a:pt x="1134" y="4"/>
                </a:lnTo>
                <a:lnTo>
                  <a:pt x="1135" y="3"/>
                </a:lnTo>
                <a:lnTo>
                  <a:pt x="1135" y="3"/>
                </a:lnTo>
                <a:lnTo>
                  <a:pt x="1135" y="2"/>
                </a:lnTo>
                <a:lnTo>
                  <a:pt x="1136" y="2"/>
                </a:lnTo>
                <a:lnTo>
                  <a:pt x="1136" y="3"/>
                </a:lnTo>
                <a:lnTo>
                  <a:pt x="1136" y="2"/>
                </a:lnTo>
                <a:lnTo>
                  <a:pt x="1138" y="4"/>
                </a:lnTo>
                <a:lnTo>
                  <a:pt x="1138" y="3"/>
                </a:lnTo>
                <a:lnTo>
                  <a:pt x="1138" y="3"/>
                </a:lnTo>
                <a:lnTo>
                  <a:pt x="1139" y="3"/>
                </a:lnTo>
                <a:lnTo>
                  <a:pt x="1139" y="2"/>
                </a:lnTo>
                <a:lnTo>
                  <a:pt x="1140" y="4"/>
                </a:lnTo>
                <a:lnTo>
                  <a:pt x="1140" y="2"/>
                </a:lnTo>
                <a:lnTo>
                  <a:pt x="1140" y="1"/>
                </a:lnTo>
                <a:lnTo>
                  <a:pt x="1141" y="2"/>
                </a:lnTo>
                <a:lnTo>
                  <a:pt x="1141" y="2"/>
                </a:lnTo>
                <a:lnTo>
                  <a:pt x="1141" y="3"/>
                </a:lnTo>
                <a:lnTo>
                  <a:pt x="1142" y="3"/>
                </a:lnTo>
                <a:lnTo>
                  <a:pt x="1142" y="1"/>
                </a:lnTo>
                <a:lnTo>
                  <a:pt x="1142" y="3"/>
                </a:lnTo>
                <a:lnTo>
                  <a:pt x="1143" y="4"/>
                </a:lnTo>
                <a:lnTo>
                  <a:pt x="1143" y="3"/>
                </a:lnTo>
                <a:lnTo>
                  <a:pt x="1144" y="3"/>
                </a:lnTo>
                <a:lnTo>
                  <a:pt x="1144" y="3"/>
                </a:lnTo>
                <a:lnTo>
                  <a:pt x="1144" y="4"/>
                </a:lnTo>
                <a:lnTo>
                  <a:pt x="1145" y="4"/>
                </a:lnTo>
                <a:lnTo>
                  <a:pt x="1145" y="4"/>
                </a:lnTo>
                <a:lnTo>
                  <a:pt x="1145" y="4"/>
                </a:lnTo>
                <a:lnTo>
                  <a:pt x="1147" y="3"/>
                </a:lnTo>
                <a:lnTo>
                  <a:pt x="1147" y="4"/>
                </a:lnTo>
                <a:lnTo>
                  <a:pt x="1147" y="2"/>
                </a:lnTo>
                <a:lnTo>
                  <a:pt x="1148" y="3"/>
                </a:lnTo>
                <a:lnTo>
                  <a:pt x="1148" y="1"/>
                </a:lnTo>
                <a:lnTo>
                  <a:pt x="1149" y="3"/>
                </a:lnTo>
                <a:lnTo>
                  <a:pt x="1149" y="4"/>
                </a:lnTo>
                <a:lnTo>
                  <a:pt x="1149" y="4"/>
                </a:lnTo>
                <a:lnTo>
                  <a:pt x="1150" y="4"/>
                </a:lnTo>
                <a:lnTo>
                  <a:pt x="1150" y="3"/>
                </a:lnTo>
                <a:lnTo>
                  <a:pt x="1150" y="3"/>
                </a:lnTo>
                <a:lnTo>
                  <a:pt x="1151" y="3"/>
                </a:lnTo>
                <a:lnTo>
                  <a:pt x="1151" y="4"/>
                </a:lnTo>
                <a:lnTo>
                  <a:pt x="1151" y="2"/>
                </a:lnTo>
                <a:lnTo>
                  <a:pt x="1152" y="2"/>
                </a:lnTo>
                <a:lnTo>
                  <a:pt x="1152" y="4"/>
                </a:lnTo>
                <a:lnTo>
                  <a:pt x="1153" y="2"/>
                </a:lnTo>
                <a:lnTo>
                  <a:pt x="1153" y="3"/>
                </a:lnTo>
                <a:lnTo>
                  <a:pt x="1153" y="2"/>
                </a:lnTo>
                <a:lnTo>
                  <a:pt x="1154" y="2"/>
                </a:lnTo>
                <a:lnTo>
                  <a:pt x="1154" y="2"/>
                </a:lnTo>
                <a:lnTo>
                  <a:pt x="1154" y="3"/>
                </a:lnTo>
                <a:lnTo>
                  <a:pt x="1156" y="2"/>
                </a:lnTo>
                <a:lnTo>
                  <a:pt x="1156" y="2"/>
                </a:lnTo>
                <a:lnTo>
                  <a:pt x="1156" y="3"/>
                </a:lnTo>
                <a:lnTo>
                  <a:pt x="1157" y="3"/>
                </a:lnTo>
                <a:lnTo>
                  <a:pt x="1157" y="3"/>
                </a:lnTo>
                <a:lnTo>
                  <a:pt x="1158" y="2"/>
                </a:lnTo>
                <a:lnTo>
                  <a:pt x="1158" y="3"/>
                </a:lnTo>
                <a:lnTo>
                  <a:pt x="1158" y="4"/>
                </a:lnTo>
                <a:lnTo>
                  <a:pt x="1159" y="1"/>
                </a:lnTo>
                <a:lnTo>
                  <a:pt x="1159" y="4"/>
                </a:lnTo>
                <a:lnTo>
                  <a:pt x="1159" y="3"/>
                </a:lnTo>
                <a:lnTo>
                  <a:pt x="1160" y="4"/>
                </a:lnTo>
                <a:lnTo>
                  <a:pt x="1160" y="3"/>
                </a:lnTo>
                <a:lnTo>
                  <a:pt x="1160" y="2"/>
                </a:lnTo>
                <a:lnTo>
                  <a:pt x="1161" y="3"/>
                </a:lnTo>
                <a:lnTo>
                  <a:pt x="1161" y="4"/>
                </a:lnTo>
                <a:lnTo>
                  <a:pt x="1162" y="3"/>
                </a:lnTo>
                <a:lnTo>
                  <a:pt x="1162" y="1"/>
                </a:lnTo>
                <a:lnTo>
                  <a:pt x="1162" y="3"/>
                </a:lnTo>
                <a:lnTo>
                  <a:pt x="1163" y="3"/>
                </a:lnTo>
                <a:lnTo>
                  <a:pt x="1163" y="2"/>
                </a:lnTo>
                <a:lnTo>
                  <a:pt x="1163" y="2"/>
                </a:lnTo>
                <a:lnTo>
                  <a:pt x="1165" y="4"/>
                </a:lnTo>
                <a:lnTo>
                  <a:pt x="1165" y="2"/>
                </a:lnTo>
                <a:lnTo>
                  <a:pt x="1166" y="3"/>
                </a:lnTo>
                <a:lnTo>
                  <a:pt x="1166" y="3"/>
                </a:lnTo>
                <a:lnTo>
                  <a:pt x="1166" y="3"/>
                </a:lnTo>
                <a:lnTo>
                  <a:pt x="1167" y="4"/>
                </a:lnTo>
                <a:lnTo>
                  <a:pt x="1167" y="1"/>
                </a:lnTo>
                <a:lnTo>
                  <a:pt x="1167" y="2"/>
                </a:lnTo>
                <a:lnTo>
                  <a:pt x="1168" y="4"/>
                </a:lnTo>
                <a:lnTo>
                  <a:pt x="1168" y="4"/>
                </a:lnTo>
                <a:lnTo>
                  <a:pt x="1168" y="2"/>
                </a:lnTo>
                <a:lnTo>
                  <a:pt x="1169" y="3"/>
                </a:lnTo>
                <a:lnTo>
                  <a:pt x="1169" y="3"/>
                </a:lnTo>
                <a:lnTo>
                  <a:pt x="1170" y="2"/>
                </a:lnTo>
                <a:lnTo>
                  <a:pt x="1170" y="2"/>
                </a:lnTo>
                <a:lnTo>
                  <a:pt x="1170" y="3"/>
                </a:lnTo>
                <a:lnTo>
                  <a:pt x="1171" y="3"/>
                </a:lnTo>
                <a:lnTo>
                  <a:pt x="1171" y="2"/>
                </a:lnTo>
                <a:lnTo>
                  <a:pt x="1171" y="2"/>
                </a:lnTo>
                <a:lnTo>
                  <a:pt x="1172" y="2"/>
                </a:lnTo>
                <a:lnTo>
                  <a:pt x="1172" y="2"/>
                </a:lnTo>
                <a:lnTo>
                  <a:pt x="1172" y="3"/>
                </a:lnTo>
                <a:lnTo>
                  <a:pt x="1174" y="4"/>
                </a:lnTo>
                <a:lnTo>
                  <a:pt x="1174" y="3"/>
                </a:lnTo>
                <a:lnTo>
                  <a:pt x="1175" y="4"/>
                </a:lnTo>
                <a:lnTo>
                  <a:pt x="1175" y="3"/>
                </a:lnTo>
                <a:lnTo>
                  <a:pt x="1175" y="4"/>
                </a:lnTo>
                <a:lnTo>
                  <a:pt x="1176" y="3"/>
                </a:lnTo>
                <a:lnTo>
                  <a:pt x="1176" y="3"/>
                </a:lnTo>
                <a:lnTo>
                  <a:pt x="1176" y="3"/>
                </a:lnTo>
                <a:lnTo>
                  <a:pt x="1177" y="3"/>
                </a:lnTo>
                <a:lnTo>
                  <a:pt x="1177" y="2"/>
                </a:lnTo>
                <a:lnTo>
                  <a:pt x="1177" y="4"/>
                </a:lnTo>
                <a:lnTo>
                  <a:pt x="1178" y="4"/>
                </a:lnTo>
                <a:lnTo>
                  <a:pt x="1178" y="3"/>
                </a:lnTo>
                <a:lnTo>
                  <a:pt x="1179" y="3"/>
                </a:lnTo>
                <a:lnTo>
                  <a:pt x="1179" y="4"/>
                </a:lnTo>
                <a:lnTo>
                  <a:pt x="1179" y="2"/>
                </a:lnTo>
                <a:lnTo>
                  <a:pt x="1180" y="4"/>
                </a:lnTo>
                <a:lnTo>
                  <a:pt x="1180" y="4"/>
                </a:lnTo>
                <a:lnTo>
                  <a:pt x="1180" y="4"/>
                </a:lnTo>
                <a:lnTo>
                  <a:pt x="1181" y="4"/>
                </a:lnTo>
                <a:lnTo>
                  <a:pt x="1181" y="4"/>
                </a:lnTo>
                <a:lnTo>
                  <a:pt x="1181" y="3"/>
                </a:lnTo>
                <a:lnTo>
                  <a:pt x="1183" y="4"/>
                </a:lnTo>
                <a:lnTo>
                  <a:pt x="1183" y="4"/>
                </a:lnTo>
                <a:lnTo>
                  <a:pt x="1184" y="3"/>
                </a:lnTo>
                <a:lnTo>
                  <a:pt x="1184" y="4"/>
                </a:lnTo>
                <a:lnTo>
                  <a:pt x="1184" y="3"/>
                </a:lnTo>
                <a:lnTo>
                  <a:pt x="1185" y="4"/>
                </a:lnTo>
                <a:lnTo>
                  <a:pt x="1185" y="2"/>
                </a:lnTo>
                <a:lnTo>
                  <a:pt x="1185" y="2"/>
                </a:lnTo>
                <a:lnTo>
                  <a:pt x="1186" y="3"/>
                </a:lnTo>
                <a:lnTo>
                  <a:pt x="1186" y="4"/>
                </a:lnTo>
                <a:lnTo>
                  <a:pt x="1186" y="2"/>
                </a:lnTo>
                <a:lnTo>
                  <a:pt x="1187" y="3"/>
                </a:lnTo>
                <a:lnTo>
                  <a:pt x="1187" y="1"/>
                </a:lnTo>
                <a:lnTo>
                  <a:pt x="1188" y="3"/>
                </a:lnTo>
                <a:lnTo>
                  <a:pt x="1188" y="4"/>
                </a:lnTo>
                <a:lnTo>
                  <a:pt x="1188" y="3"/>
                </a:lnTo>
                <a:lnTo>
                  <a:pt x="1189" y="4"/>
                </a:lnTo>
                <a:lnTo>
                  <a:pt x="1189" y="3"/>
                </a:lnTo>
                <a:lnTo>
                  <a:pt x="1189" y="2"/>
                </a:lnTo>
                <a:lnTo>
                  <a:pt x="1190" y="3"/>
                </a:lnTo>
                <a:lnTo>
                  <a:pt x="1190" y="4"/>
                </a:lnTo>
                <a:lnTo>
                  <a:pt x="1190" y="4"/>
                </a:lnTo>
                <a:lnTo>
                  <a:pt x="1192" y="3"/>
                </a:lnTo>
                <a:lnTo>
                  <a:pt x="1192" y="2"/>
                </a:lnTo>
                <a:lnTo>
                  <a:pt x="1193" y="4"/>
                </a:lnTo>
                <a:lnTo>
                  <a:pt x="1193" y="3"/>
                </a:lnTo>
                <a:lnTo>
                  <a:pt x="1193" y="2"/>
                </a:lnTo>
                <a:lnTo>
                  <a:pt x="1194" y="2"/>
                </a:lnTo>
                <a:lnTo>
                  <a:pt x="1194" y="2"/>
                </a:lnTo>
                <a:lnTo>
                  <a:pt x="1194" y="4"/>
                </a:lnTo>
                <a:lnTo>
                  <a:pt x="1195" y="2"/>
                </a:lnTo>
                <a:lnTo>
                  <a:pt x="1195" y="2"/>
                </a:lnTo>
                <a:lnTo>
                  <a:pt x="1195" y="2"/>
                </a:lnTo>
                <a:lnTo>
                  <a:pt x="1196" y="3"/>
                </a:lnTo>
                <a:lnTo>
                  <a:pt x="1196" y="3"/>
                </a:lnTo>
                <a:lnTo>
                  <a:pt x="1197" y="2"/>
                </a:lnTo>
                <a:lnTo>
                  <a:pt x="1197" y="3"/>
                </a:lnTo>
                <a:lnTo>
                  <a:pt x="1197" y="2"/>
                </a:lnTo>
                <a:lnTo>
                  <a:pt x="1198" y="2"/>
                </a:lnTo>
                <a:lnTo>
                  <a:pt x="1198" y="4"/>
                </a:lnTo>
                <a:lnTo>
                  <a:pt x="1198" y="1"/>
                </a:lnTo>
                <a:lnTo>
                  <a:pt x="1199" y="3"/>
                </a:lnTo>
                <a:lnTo>
                  <a:pt x="1199" y="2"/>
                </a:lnTo>
                <a:lnTo>
                  <a:pt x="1199" y="3"/>
                </a:lnTo>
                <a:lnTo>
                  <a:pt x="1201" y="2"/>
                </a:lnTo>
                <a:lnTo>
                  <a:pt x="1201" y="1"/>
                </a:lnTo>
                <a:lnTo>
                  <a:pt x="1202" y="3"/>
                </a:lnTo>
                <a:lnTo>
                  <a:pt x="1202" y="3"/>
                </a:lnTo>
                <a:lnTo>
                  <a:pt x="1202" y="3"/>
                </a:lnTo>
                <a:lnTo>
                  <a:pt x="1203" y="3"/>
                </a:lnTo>
                <a:lnTo>
                  <a:pt x="1203" y="3"/>
                </a:lnTo>
                <a:lnTo>
                  <a:pt x="1203" y="3"/>
                </a:lnTo>
                <a:lnTo>
                  <a:pt x="1204" y="3"/>
                </a:lnTo>
                <a:lnTo>
                  <a:pt x="1204" y="4"/>
                </a:lnTo>
                <a:lnTo>
                  <a:pt x="1204" y="3"/>
                </a:lnTo>
                <a:lnTo>
                  <a:pt x="1205" y="3"/>
                </a:lnTo>
                <a:lnTo>
                  <a:pt x="1205" y="4"/>
                </a:lnTo>
                <a:lnTo>
                  <a:pt x="1206" y="4"/>
                </a:lnTo>
                <a:lnTo>
                  <a:pt x="1206" y="1"/>
                </a:lnTo>
                <a:lnTo>
                  <a:pt x="1206" y="3"/>
                </a:lnTo>
                <a:lnTo>
                  <a:pt x="1207" y="2"/>
                </a:lnTo>
                <a:lnTo>
                  <a:pt x="1207" y="3"/>
                </a:lnTo>
                <a:lnTo>
                  <a:pt x="1207" y="3"/>
                </a:lnTo>
                <a:lnTo>
                  <a:pt x="1208" y="4"/>
                </a:lnTo>
                <a:lnTo>
                  <a:pt x="1208" y="3"/>
                </a:lnTo>
                <a:lnTo>
                  <a:pt x="1210" y="3"/>
                </a:lnTo>
                <a:lnTo>
                  <a:pt x="1210" y="1"/>
                </a:lnTo>
                <a:lnTo>
                  <a:pt x="1210" y="4"/>
                </a:lnTo>
                <a:lnTo>
                  <a:pt x="1211" y="3"/>
                </a:lnTo>
                <a:lnTo>
                  <a:pt x="1211" y="4"/>
                </a:lnTo>
                <a:lnTo>
                  <a:pt x="1211" y="2"/>
                </a:lnTo>
                <a:lnTo>
                  <a:pt x="1212" y="4"/>
                </a:lnTo>
                <a:lnTo>
                  <a:pt x="1212" y="3"/>
                </a:lnTo>
                <a:lnTo>
                  <a:pt x="1212" y="3"/>
                </a:lnTo>
                <a:lnTo>
                  <a:pt x="1213" y="1"/>
                </a:lnTo>
                <a:lnTo>
                  <a:pt x="1213" y="3"/>
                </a:lnTo>
                <a:lnTo>
                  <a:pt x="1214" y="4"/>
                </a:lnTo>
                <a:lnTo>
                  <a:pt x="1214" y="2"/>
                </a:lnTo>
                <a:lnTo>
                  <a:pt x="1214" y="2"/>
                </a:lnTo>
                <a:lnTo>
                  <a:pt x="1215" y="3"/>
                </a:lnTo>
                <a:lnTo>
                  <a:pt x="1215" y="2"/>
                </a:lnTo>
                <a:lnTo>
                  <a:pt x="1215" y="1"/>
                </a:lnTo>
                <a:lnTo>
                  <a:pt x="1216" y="3"/>
                </a:lnTo>
                <a:lnTo>
                  <a:pt x="1216" y="4"/>
                </a:lnTo>
                <a:lnTo>
                  <a:pt x="1216" y="3"/>
                </a:lnTo>
                <a:lnTo>
                  <a:pt x="1217" y="3"/>
                </a:lnTo>
                <a:lnTo>
                  <a:pt x="1217" y="3"/>
                </a:lnTo>
                <a:lnTo>
                  <a:pt x="1219" y="1"/>
                </a:lnTo>
                <a:lnTo>
                  <a:pt x="1219" y="4"/>
                </a:lnTo>
                <a:lnTo>
                  <a:pt x="1219" y="3"/>
                </a:lnTo>
                <a:lnTo>
                  <a:pt x="1220" y="3"/>
                </a:lnTo>
                <a:lnTo>
                  <a:pt x="1220" y="2"/>
                </a:lnTo>
                <a:lnTo>
                  <a:pt x="1220" y="3"/>
                </a:lnTo>
                <a:lnTo>
                  <a:pt x="1221" y="3"/>
                </a:lnTo>
                <a:lnTo>
                  <a:pt x="1221" y="4"/>
                </a:lnTo>
                <a:lnTo>
                  <a:pt x="1221" y="3"/>
                </a:lnTo>
                <a:lnTo>
                  <a:pt x="1222" y="4"/>
                </a:lnTo>
                <a:lnTo>
                  <a:pt x="1222" y="3"/>
                </a:lnTo>
                <a:lnTo>
                  <a:pt x="1223" y="3"/>
                </a:lnTo>
                <a:lnTo>
                  <a:pt x="1223" y="3"/>
                </a:lnTo>
                <a:lnTo>
                  <a:pt x="1223" y="2"/>
                </a:lnTo>
                <a:lnTo>
                  <a:pt x="1224" y="3"/>
                </a:lnTo>
                <a:lnTo>
                  <a:pt x="1224" y="2"/>
                </a:lnTo>
                <a:lnTo>
                  <a:pt x="1224" y="2"/>
                </a:lnTo>
                <a:lnTo>
                  <a:pt x="1225" y="2"/>
                </a:lnTo>
                <a:lnTo>
                  <a:pt x="1225" y="4"/>
                </a:lnTo>
                <a:lnTo>
                  <a:pt x="1225" y="3"/>
                </a:lnTo>
                <a:lnTo>
                  <a:pt x="1226" y="3"/>
                </a:lnTo>
                <a:lnTo>
                  <a:pt x="1226" y="3"/>
                </a:lnTo>
                <a:lnTo>
                  <a:pt x="1228" y="4"/>
                </a:lnTo>
                <a:lnTo>
                  <a:pt x="1228" y="5"/>
                </a:lnTo>
                <a:lnTo>
                  <a:pt x="1228" y="4"/>
                </a:lnTo>
                <a:lnTo>
                  <a:pt x="1229" y="2"/>
                </a:lnTo>
                <a:lnTo>
                  <a:pt x="1229" y="4"/>
                </a:lnTo>
                <a:lnTo>
                  <a:pt x="1229" y="3"/>
                </a:lnTo>
                <a:lnTo>
                  <a:pt x="1230" y="2"/>
                </a:lnTo>
                <a:lnTo>
                  <a:pt x="1230" y="1"/>
                </a:lnTo>
                <a:lnTo>
                  <a:pt x="1230" y="3"/>
                </a:lnTo>
                <a:lnTo>
                  <a:pt x="1231" y="4"/>
                </a:lnTo>
                <a:lnTo>
                  <a:pt x="1231" y="2"/>
                </a:lnTo>
                <a:lnTo>
                  <a:pt x="1232" y="3"/>
                </a:lnTo>
                <a:lnTo>
                  <a:pt x="1232" y="2"/>
                </a:lnTo>
                <a:lnTo>
                  <a:pt x="1232" y="3"/>
                </a:lnTo>
                <a:lnTo>
                  <a:pt x="1233" y="2"/>
                </a:lnTo>
                <a:lnTo>
                  <a:pt x="1233" y="2"/>
                </a:lnTo>
                <a:lnTo>
                  <a:pt x="1233" y="2"/>
                </a:lnTo>
                <a:lnTo>
                  <a:pt x="1234" y="3"/>
                </a:lnTo>
                <a:lnTo>
                  <a:pt x="1234" y="3"/>
                </a:lnTo>
                <a:lnTo>
                  <a:pt x="1234" y="2"/>
                </a:lnTo>
                <a:lnTo>
                  <a:pt x="1235" y="1"/>
                </a:lnTo>
                <a:lnTo>
                  <a:pt x="1235" y="3"/>
                </a:lnTo>
                <a:lnTo>
                  <a:pt x="1237" y="3"/>
                </a:lnTo>
                <a:lnTo>
                  <a:pt x="1237" y="2"/>
                </a:lnTo>
                <a:lnTo>
                  <a:pt x="1237" y="4"/>
                </a:lnTo>
                <a:lnTo>
                  <a:pt x="1238" y="3"/>
                </a:lnTo>
                <a:lnTo>
                  <a:pt x="1238" y="4"/>
                </a:lnTo>
                <a:lnTo>
                  <a:pt x="1238" y="3"/>
                </a:lnTo>
                <a:lnTo>
                  <a:pt x="1239" y="4"/>
                </a:lnTo>
                <a:lnTo>
                  <a:pt x="1239" y="3"/>
                </a:lnTo>
                <a:lnTo>
                  <a:pt x="1239" y="3"/>
                </a:lnTo>
                <a:lnTo>
                  <a:pt x="1240" y="3"/>
                </a:lnTo>
                <a:lnTo>
                  <a:pt x="1240" y="3"/>
                </a:lnTo>
                <a:lnTo>
                  <a:pt x="1241" y="2"/>
                </a:lnTo>
                <a:lnTo>
                  <a:pt x="1241" y="2"/>
                </a:lnTo>
                <a:lnTo>
                  <a:pt x="1241" y="3"/>
                </a:lnTo>
                <a:lnTo>
                  <a:pt x="1242" y="2"/>
                </a:lnTo>
                <a:lnTo>
                  <a:pt x="1242" y="2"/>
                </a:lnTo>
                <a:lnTo>
                  <a:pt x="1242" y="4"/>
                </a:lnTo>
                <a:lnTo>
                  <a:pt x="1243" y="4"/>
                </a:lnTo>
                <a:lnTo>
                  <a:pt x="1243" y="3"/>
                </a:lnTo>
                <a:lnTo>
                  <a:pt x="1243" y="3"/>
                </a:lnTo>
                <a:lnTo>
                  <a:pt x="1244" y="3"/>
                </a:lnTo>
                <a:lnTo>
                  <a:pt x="1244" y="4"/>
                </a:lnTo>
                <a:lnTo>
                  <a:pt x="1246" y="4"/>
                </a:lnTo>
                <a:lnTo>
                  <a:pt x="1246" y="4"/>
                </a:lnTo>
                <a:lnTo>
                  <a:pt x="1246" y="2"/>
                </a:lnTo>
                <a:lnTo>
                  <a:pt x="1247" y="2"/>
                </a:lnTo>
                <a:lnTo>
                  <a:pt x="1247" y="3"/>
                </a:lnTo>
                <a:lnTo>
                  <a:pt x="1247" y="2"/>
                </a:lnTo>
                <a:lnTo>
                  <a:pt x="1248" y="2"/>
                </a:lnTo>
                <a:lnTo>
                  <a:pt x="1248" y="3"/>
                </a:lnTo>
                <a:lnTo>
                  <a:pt x="1248" y="3"/>
                </a:lnTo>
                <a:lnTo>
                  <a:pt x="1249" y="2"/>
                </a:lnTo>
                <a:lnTo>
                  <a:pt x="1249" y="3"/>
                </a:lnTo>
                <a:lnTo>
                  <a:pt x="1250" y="1"/>
                </a:lnTo>
                <a:lnTo>
                  <a:pt x="1250" y="4"/>
                </a:lnTo>
                <a:lnTo>
                  <a:pt x="1250" y="3"/>
                </a:lnTo>
                <a:lnTo>
                  <a:pt x="1251" y="3"/>
                </a:lnTo>
                <a:lnTo>
                  <a:pt x="1251" y="3"/>
                </a:lnTo>
                <a:lnTo>
                  <a:pt x="1251" y="3"/>
                </a:lnTo>
                <a:lnTo>
                  <a:pt x="1252" y="3"/>
                </a:lnTo>
                <a:lnTo>
                  <a:pt x="1252" y="2"/>
                </a:lnTo>
                <a:lnTo>
                  <a:pt x="1253" y="3"/>
                </a:lnTo>
                <a:lnTo>
                  <a:pt x="1253" y="4"/>
                </a:lnTo>
                <a:lnTo>
                  <a:pt x="1253" y="4"/>
                </a:lnTo>
                <a:lnTo>
                  <a:pt x="1255" y="2"/>
                </a:lnTo>
                <a:lnTo>
                  <a:pt x="1255" y="3"/>
                </a:lnTo>
                <a:lnTo>
                  <a:pt x="1255" y="2"/>
                </a:lnTo>
                <a:lnTo>
                  <a:pt x="1256" y="3"/>
                </a:lnTo>
                <a:lnTo>
                  <a:pt x="1256" y="4"/>
                </a:lnTo>
                <a:lnTo>
                  <a:pt x="1256" y="4"/>
                </a:lnTo>
                <a:lnTo>
                  <a:pt x="1257" y="2"/>
                </a:lnTo>
                <a:lnTo>
                  <a:pt x="1257" y="4"/>
                </a:lnTo>
                <a:lnTo>
                  <a:pt x="1258" y="4"/>
                </a:lnTo>
                <a:lnTo>
                  <a:pt x="1258" y="3"/>
                </a:lnTo>
                <a:lnTo>
                  <a:pt x="1258" y="4"/>
                </a:lnTo>
                <a:lnTo>
                  <a:pt x="1259" y="3"/>
                </a:lnTo>
                <a:lnTo>
                  <a:pt x="1259" y="4"/>
                </a:lnTo>
                <a:lnTo>
                  <a:pt x="1259" y="3"/>
                </a:lnTo>
                <a:lnTo>
                  <a:pt x="1260" y="3"/>
                </a:lnTo>
                <a:lnTo>
                  <a:pt x="1260" y="4"/>
                </a:lnTo>
                <a:lnTo>
                  <a:pt x="1260" y="4"/>
                </a:lnTo>
                <a:lnTo>
                  <a:pt x="1261" y="4"/>
                </a:lnTo>
                <a:lnTo>
                  <a:pt x="1261" y="4"/>
                </a:lnTo>
                <a:lnTo>
                  <a:pt x="1262" y="2"/>
                </a:lnTo>
                <a:lnTo>
                  <a:pt x="1262" y="4"/>
                </a:lnTo>
                <a:lnTo>
                  <a:pt x="1262" y="4"/>
                </a:lnTo>
                <a:lnTo>
                  <a:pt x="1264" y="5"/>
                </a:lnTo>
                <a:lnTo>
                  <a:pt x="1264" y="4"/>
                </a:lnTo>
                <a:lnTo>
                  <a:pt x="1264" y="4"/>
                </a:lnTo>
                <a:lnTo>
                  <a:pt x="1265" y="2"/>
                </a:lnTo>
                <a:lnTo>
                  <a:pt x="1265" y="4"/>
                </a:lnTo>
                <a:lnTo>
                  <a:pt x="1265" y="4"/>
                </a:lnTo>
                <a:lnTo>
                  <a:pt x="1266" y="3"/>
                </a:lnTo>
                <a:lnTo>
                  <a:pt x="1266" y="1"/>
                </a:lnTo>
                <a:lnTo>
                  <a:pt x="1267" y="2"/>
                </a:lnTo>
                <a:lnTo>
                  <a:pt x="1267" y="4"/>
                </a:lnTo>
                <a:lnTo>
                  <a:pt x="1267" y="4"/>
                </a:lnTo>
                <a:lnTo>
                  <a:pt x="1268" y="3"/>
                </a:lnTo>
                <a:lnTo>
                  <a:pt x="1268" y="1"/>
                </a:lnTo>
                <a:lnTo>
                  <a:pt x="1268" y="2"/>
                </a:lnTo>
                <a:lnTo>
                  <a:pt x="1269" y="1"/>
                </a:lnTo>
                <a:lnTo>
                  <a:pt x="1269" y="3"/>
                </a:lnTo>
                <a:lnTo>
                  <a:pt x="1269" y="3"/>
                </a:lnTo>
                <a:lnTo>
                  <a:pt x="1270" y="4"/>
                </a:lnTo>
                <a:lnTo>
                  <a:pt x="1270" y="4"/>
                </a:lnTo>
                <a:lnTo>
                  <a:pt x="1271" y="3"/>
                </a:lnTo>
                <a:lnTo>
                  <a:pt x="1271" y="2"/>
                </a:lnTo>
                <a:lnTo>
                  <a:pt x="1271" y="4"/>
                </a:lnTo>
                <a:lnTo>
                  <a:pt x="1273" y="2"/>
                </a:lnTo>
                <a:lnTo>
                  <a:pt x="1273" y="4"/>
                </a:lnTo>
                <a:lnTo>
                  <a:pt x="1273" y="2"/>
                </a:lnTo>
                <a:lnTo>
                  <a:pt x="1274" y="2"/>
                </a:lnTo>
                <a:lnTo>
                  <a:pt x="1274" y="3"/>
                </a:lnTo>
                <a:lnTo>
                  <a:pt x="1274" y="3"/>
                </a:lnTo>
                <a:lnTo>
                  <a:pt x="1275" y="2"/>
                </a:lnTo>
                <a:lnTo>
                  <a:pt x="1275" y="4"/>
                </a:lnTo>
                <a:lnTo>
                  <a:pt x="1276" y="3"/>
                </a:lnTo>
                <a:lnTo>
                  <a:pt x="1276" y="2"/>
                </a:lnTo>
                <a:lnTo>
                  <a:pt x="1276" y="3"/>
                </a:lnTo>
                <a:lnTo>
                  <a:pt x="1277" y="4"/>
                </a:lnTo>
                <a:lnTo>
                  <a:pt x="1277" y="4"/>
                </a:lnTo>
                <a:lnTo>
                  <a:pt x="1277" y="4"/>
                </a:lnTo>
                <a:lnTo>
                  <a:pt x="1278" y="4"/>
                </a:lnTo>
                <a:lnTo>
                  <a:pt x="1278" y="3"/>
                </a:lnTo>
                <a:lnTo>
                  <a:pt x="1278" y="3"/>
                </a:lnTo>
                <a:lnTo>
                  <a:pt x="1279" y="3"/>
                </a:lnTo>
                <a:lnTo>
                  <a:pt x="1279" y="3"/>
                </a:lnTo>
                <a:lnTo>
                  <a:pt x="1280" y="4"/>
                </a:lnTo>
                <a:lnTo>
                  <a:pt x="1280" y="3"/>
                </a:lnTo>
                <a:lnTo>
                  <a:pt x="1280" y="3"/>
                </a:lnTo>
                <a:lnTo>
                  <a:pt x="1282" y="3"/>
                </a:lnTo>
                <a:lnTo>
                  <a:pt x="1282" y="3"/>
                </a:lnTo>
                <a:lnTo>
                  <a:pt x="1282" y="3"/>
                </a:lnTo>
                <a:lnTo>
                  <a:pt x="1283" y="4"/>
                </a:lnTo>
                <a:lnTo>
                  <a:pt x="1283" y="3"/>
                </a:lnTo>
                <a:lnTo>
                  <a:pt x="1283" y="2"/>
                </a:lnTo>
                <a:lnTo>
                  <a:pt x="1284" y="4"/>
                </a:lnTo>
                <a:lnTo>
                  <a:pt x="1284" y="3"/>
                </a:lnTo>
                <a:lnTo>
                  <a:pt x="1285" y="3"/>
                </a:lnTo>
                <a:lnTo>
                  <a:pt x="1285" y="2"/>
                </a:lnTo>
                <a:lnTo>
                  <a:pt x="1285" y="3"/>
                </a:lnTo>
                <a:lnTo>
                  <a:pt x="1286" y="4"/>
                </a:lnTo>
                <a:lnTo>
                  <a:pt x="1286" y="3"/>
                </a:lnTo>
                <a:lnTo>
                  <a:pt x="1286" y="4"/>
                </a:lnTo>
                <a:lnTo>
                  <a:pt x="1287" y="2"/>
                </a:lnTo>
                <a:lnTo>
                  <a:pt x="1287" y="3"/>
                </a:lnTo>
                <a:lnTo>
                  <a:pt x="1287" y="2"/>
                </a:lnTo>
                <a:lnTo>
                  <a:pt x="1288" y="3"/>
                </a:lnTo>
                <a:lnTo>
                  <a:pt x="1288" y="2"/>
                </a:lnTo>
                <a:lnTo>
                  <a:pt x="1289" y="3"/>
                </a:lnTo>
                <a:lnTo>
                  <a:pt x="1289" y="2"/>
                </a:lnTo>
                <a:lnTo>
                  <a:pt x="1289" y="2"/>
                </a:lnTo>
                <a:lnTo>
                  <a:pt x="1291" y="3"/>
                </a:lnTo>
                <a:lnTo>
                  <a:pt x="1291" y="3"/>
                </a:lnTo>
                <a:lnTo>
                  <a:pt x="1291" y="4"/>
                </a:lnTo>
                <a:lnTo>
                  <a:pt x="1292" y="3"/>
                </a:lnTo>
                <a:lnTo>
                  <a:pt x="1292" y="2"/>
                </a:lnTo>
                <a:lnTo>
                  <a:pt x="1292" y="3"/>
                </a:lnTo>
                <a:lnTo>
                  <a:pt x="1293" y="2"/>
                </a:lnTo>
                <a:lnTo>
                  <a:pt x="1293" y="3"/>
                </a:lnTo>
                <a:lnTo>
                  <a:pt x="1294" y="4"/>
                </a:lnTo>
                <a:lnTo>
                  <a:pt x="1294" y="4"/>
                </a:lnTo>
                <a:lnTo>
                  <a:pt x="1294" y="2"/>
                </a:lnTo>
                <a:lnTo>
                  <a:pt x="1295" y="3"/>
                </a:lnTo>
                <a:lnTo>
                  <a:pt x="1295" y="4"/>
                </a:lnTo>
                <a:lnTo>
                  <a:pt x="1295" y="2"/>
                </a:lnTo>
                <a:lnTo>
                  <a:pt x="1296" y="4"/>
                </a:lnTo>
                <a:lnTo>
                  <a:pt x="1296" y="2"/>
                </a:lnTo>
                <a:lnTo>
                  <a:pt x="1297" y="4"/>
                </a:lnTo>
                <a:lnTo>
                  <a:pt x="1297" y="2"/>
                </a:lnTo>
                <a:lnTo>
                  <a:pt x="1297" y="4"/>
                </a:lnTo>
                <a:lnTo>
                  <a:pt x="1298" y="4"/>
                </a:lnTo>
                <a:lnTo>
                  <a:pt x="1298" y="1"/>
                </a:lnTo>
                <a:lnTo>
                  <a:pt x="1298" y="2"/>
                </a:lnTo>
                <a:lnTo>
                  <a:pt x="1300" y="3"/>
                </a:lnTo>
                <a:lnTo>
                  <a:pt x="1300" y="1"/>
                </a:lnTo>
                <a:lnTo>
                  <a:pt x="1300" y="4"/>
                </a:lnTo>
                <a:lnTo>
                  <a:pt x="1301" y="4"/>
                </a:lnTo>
                <a:lnTo>
                  <a:pt x="1301" y="3"/>
                </a:lnTo>
                <a:lnTo>
                  <a:pt x="1302" y="3"/>
                </a:lnTo>
                <a:lnTo>
                  <a:pt x="1302" y="2"/>
                </a:lnTo>
                <a:lnTo>
                  <a:pt x="1302" y="1"/>
                </a:lnTo>
                <a:lnTo>
                  <a:pt x="1303" y="4"/>
                </a:lnTo>
                <a:lnTo>
                  <a:pt x="1303" y="4"/>
                </a:lnTo>
                <a:lnTo>
                  <a:pt x="1303" y="3"/>
                </a:lnTo>
                <a:lnTo>
                  <a:pt x="1304" y="3"/>
                </a:lnTo>
                <a:lnTo>
                  <a:pt x="1304" y="2"/>
                </a:lnTo>
                <a:lnTo>
                  <a:pt x="1304" y="2"/>
                </a:lnTo>
                <a:lnTo>
                  <a:pt x="1305" y="3"/>
                </a:lnTo>
                <a:lnTo>
                  <a:pt x="1305" y="1"/>
                </a:lnTo>
                <a:lnTo>
                  <a:pt x="1306" y="1"/>
                </a:lnTo>
                <a:lnTo>
                  <a:pt x="1306" y="3"/>
                </a:lnTo>
                <a:lnTo>
                  <a:pt x="1306" y="3"/>
                </a:lnTo>
                <a:lnTo>
                  <a:pt x="1307" y="2"/>
                </a:lnTo>
                <a:lnTo>
                  <a:pt x="1307" y="4"/>
                </a:lnTo>
                <a:lnTo>
                  <a:pt x="1307" y="2"/>
                </a:lnTo>
                <a:lnTo>
                  <a:pt x="1309" y="1"/>
                </a:lnTo>
                <a:lnTo>
                  <a:pt x="1309" y="2"/>
                </a:lnTo>
                <a:lnTo>
                  <a:pt x="1309" y="1"/>
                </a:lnTo>
                <a:lnTo>
                  <a:pt x="1310" y="4"/>
                </a:lnTo>
                <a:lnTo>
                  <a:pt x="1310" y="4"/>
                </a:lnTo>
                <a:lnTo>
                  <a:pt x="1311" y="1"/>
                </a:lnTo>
                <a:lnTo>
                  <a:pt x="1311" y="3"/>
                </a:lnTo>
                <a:lnTo>
                  <a:pt x="1311" y="2"/>
                </a:lnTo>
                <a:lnTo>
                  <a:pt x="1312" y="3"/>
                </a:lnTo>
                <a:lnTo>
                  <a:pt x="1312" y="2"/>
                </a:lnTo>
                <a:lnTo>
                  <a:pt x="1312" y="4"/>
                </a:lnTo>
                <a:lnTo>
                  <a:pt x="1313" y="3"/>
                </a:lnTo>
                <a:lnTo>
                  <a:pt x="1313" y="3"/>
                </a:lnTo>
                <a:lnTo>
                  <a:pt x="1313" y="2"/>
                </a:lnTo>
                <a:lnTo>
                  <a:pt x="1314" y="3"/>
                </a:lnTo>
                <a:lnTo>
                  <a:pt x="1314" y="4"/>
                </a:lnTo>
                <a:lnTo>
                  <a:pt x="1315" y="3"/>
                </a:lnTo>
                <a:lnTo>
                  <a:pt x="1315" y="2"/>
                </a:lnTo>
                <a:lnTo>
                  <a:pt x="1315" y="3"/>
                </a:lnTo>
                <a:lnTo>
                  <a:pt x="1316" y="1"/>
                </a:lnTo>
                <a:lnTo>
                  <a:pt x="1316" y="3"/>
                </a:lnTo>
                <a:lnTo>
                  <a:pt x="1316" y="4"/>
                </a:lnTo>
                <a:lnTo>
                  <a:pt x="1318" y="4"/>
                </a:lnTo>
                <a:lnTo>
                  <a:pt x="1318" y="2"/>
                </a:lnTo>
                <a:lnTo>
                  <a:pt x="1318" y="3"/>
                </a:lnTo>
                <a:lnTo>
                  <a:pt x="1319" y="2"/>
                </a:lnTo>
                <a:lnTo>
                  <a:pt x="1319" y="3"/>
                </a:lnTo>
                <a:lnTo>
                  <a:pt x="1320" y="3"/>
                </a:lnTo>
                <a:lnTo>
                  <a:pt x="1320" y="3"/>
                </a:lnTo>
                <a:lnTo>
                  <a:pt x="1320" y="3"/>
                </a:lnTo>
                <a:lnTo>
                  <a:pt x="1321" y="2"/>
                </a:lnTo>
                <a:lnTo>
                  <a:pt x="1321" y="3"/>
                </a:lnTo>
                <a:lnTo>
                  <a:pt x="1321" y="2"/>
                </a:lnTo>
                <a:lnTo>
                  <a:pt x="1322" y="4"/>
                </a:lnTo>
                <a:lnTo>
                  <a:pt x="1322" y="3"/>
                </a:lnTo>
                <a:lnTo>
                  <a:pt x="1322" y="2"/>
                </a:lnTo>
                <a:lnTo>
                  <a:pt x="1323" y="1"/>
                </a:lnTo>
                <a:lnTo>
                  <a:pt x="1323" y="3"/>
                </a:lnTo>
                <a:lnTo>
                  <a:pt x="1324" y="3"/>
                </a:lnTo>
                <a:lnTo>
                  <a:pt x="1324" y="4"/>
                </a:lnTo>
                <a:lnTo>
                  <a:pt x="1324" y="3"/>
                </a:lnTo>
                <a:lnTo>
                  <a:pt x="1325" y="3"/>
                </a:lnTo>
                <a:lnTo>
                  <a:pt x="1325" y="3"/>
                </a:lnTo>
                <a:lnTo>
                  <a:pt x="1325" y="3"/>
                </a:lnTo>
                <a:lnTo>
                  <a:pt x="1327" y="4"/>
                </a:lnTo>
                <a:lnTo>
                  <a:pt x="1327" y="3"/>
                </a:lnTo>
                <a:lnTo>
                  <a:pt x="1327" y="1"/>
                </a:lnTo>
                <a:lnTo>
                  <a:pt x="1328" y="2"/>
                </a:lnTo>
                <a:lnTo>
                  <a:pt x="1328" y="3"/>
                </a:lnTo>
                <a:lnTo>
                  <a:pt x="1329" y="2"/>
                </a:lnTo>
                <a:lnTo>
                  <a:pt x="1329" y="2"/>
                </a:lnTo>
                <a:lnTo>
                  <a:pt x="1329" y="3"/>
                </a:lnTo>
                <a:lnTo>
                  <a:pt x="1330" y="4"/>
                </a:lnTo>
                <a:lnTo>
                  <a:pt x="1330" y="3"/>
                </a:lnTo>
                <a:lnTo>
                  <a:pt x="1330" y="2"/>
                </a:lnTo>
                <a:lnTo>
                  <a:pt x="1331" y="3"/>
                </a:lnTo>
                <a:lnTo>
                  <a:pt x="1331" y="1"/>
                </a:lnTo>
                <a:lnTo>
                  <a:pt x="1331" y="2"/>
                </a:lnTo>
                <a:lnTo>
                  <a:pt x="1332" y="3"/>
                </a:lnTo>
                <a:lnTo>
                  <a:pt x="1332" y="4"/>
                </a:lnTo>
                <a:lnTo>
                  <a:pt x="1333" y="3"/>
                </a:lnTo>
                <a:lnTo>
                  <a:pt x="1333" y="2"/>
                </a:lnTo>
                <a:lnTo>
                  <a:pt x="1333" y="3"/>
                </a:lnTo>
                <a:lnTo>
                  <a:pt x="1334" y="4"/>
                </a:lnTo>
                <a:lnTo>
                  <a:pt x="1334" y="4"/>
                </a:lnTo>
                <a:lnTo>
                  <a:pt x="1334" y="4"/>
                </a:lnTo>
                <a:lnTo>
                  <a:pt x="1336" y="3"/>
                </a:lnTo>
                <a:lnTo>
                  <a:pt x="1336" y="3"/>
                </a:lnTo>
                <a:lnTo>
                  <a:pt x="1336" y="2"/>
                </a:lnTo>
                <a:lnTo>
                  <a:pt x="1337" y="2"/>
                </a:lnTo>
                <a:lnTo>
                  <a:pt x="1337" y="4"/>
                </a:lnTo>
                <a:lnTo>
                  <a:pt x="1338" y="4"/>
                </a:lnTo>
                <a:lnTo>
                  <a:pt x="1338" y="3"/>
                </a:lnTo>
                <a:lnTo>
                  <a:pt x="1338" y="3"/>
                </a:lnTo>
                <a:lnTo>
                  <a:pt x="1339" y="3"/>
                </a:lnTo>
                <a:lnTo>
                  <a:pt x="1339" y="4"/>
                </a:lnTo>
                <a:lnTo>
                  <a:pt x="1339" y="2"/>
                </a:lnTo>
                <a:lnTo>
                  <a:pt x="1340" y="4"/>
                </a:lnTo>
                <a:lnTo>
                  <a:pt x="1340" y="1"/>
                </a:lnTo>
                <a:lnTo>
                  <a:pt x="1341" y="4"/>
                </a:lnTo>
                <a:lnTo>
                  <a:pt x="1341" y="3"/>
                </a:lnTo>
                <a:lnTo>
                  <a:pt x="1341" y="4"/>
                </a:lnTo>
                <a:lnTo>
                  <a:pt x="1342" y="3"/>
                </a:lnTo>
                <a:lnTo>
                  <a:pt x="1342" y="2"/>
                </a:lnTo>
                <a:lnTo>
                  <a:pt x="1342" y="3"/>
                </a:lnTo>
                <a:lnTo>
                  <a:pt x="1343" y="3"/>
                </a:lnTo>
                <a:lnTo>
                  <a:pt x="1343" y="1"/>
                </a:lnTo>
                <a:lnTo>
                  <a:pt x="1343" y="4"/>
                </a:lnTo>
                <a:lnTo>
                  <a:pt x="1345" y="3"/>
                </a:lnTo>
                <a:lnTo>
                  <a:pt x="1345" y="3"/>
                </a:lnTo>
                <a:lnTo>
                  <a:pt x="1346" y="4"/>
                </a:lnTo>
                <a:lnTo>
                  <a:pt x="1346" y="4"/>
                </a:lnTo>
                <a:lnTo>
                  <a:pt x="1346" y="3"/>
                </a:lnTo>
                <a:lnTo>
                  <a:pt x="1347" y="4"/>
                </a:lnTo>
                <a:lnTo>
                  <a:pt x="1347" y="3"/>
                </a:lnTo>
                <a:lnTo>
                  <a:pt x="1347" y="2"/>
                </a:lnTo>
                <a:lnTo>
                  <a:pt x="1348" y="4"/>
                </a:lnTo>
                <a:lnTo>
                  <a:pt x="1348" y="3"/>
                </a:lnTo>
                <a:lnTo>
                  <a:pt x="1348" y="2"/>
                </a:lnTo>
                <a:lnTo>
                  <a:pt x="1349" y="4"/>
                </a:lnTo>
                <a:lnTo>
                  <a:pt x="1349" y="2"/>
                </a:lnTo>
                <a:lnTo>
                  <a:pt x="1350" y="1"/>
                </a:lnTo>
                <a:lnTo>
                  <a:pt x="1350" y="3"/>
                </a:lnTo>
                <a:lnTo>
                  <a:pt x="1350" y="1"/>
                </a:lnTo>
                <a:lnTo>
                  <a:pt x="1351" y="2"/>
                </a:lnTo>
                <a:lnTo>
                  <a:pt x="1351" y="2"/>
                </a:lnTo>
                <a:lnTo>
                  <a:pt x="1351" y="4"/>
                </a:lnTo>
                <a:lnTo>
                  <a:pt x="1352" y="2"/>
                </a:lnTo>
                <a:lnTo>
                  <a:pt x="1352" y="3"/>
                </a:lnTo>
                <a:lnTo>
                  <a:pt x="1352" y="3"/>
                </a:lnTo>
                <a:lnTo>
                  <a:pt x="1354" y="4"/>
                </a:lnTo>
                <a:lnTo>
                  <a:pt x="1354" y="4"/>
                </a:lnTo>
                <a:lnTo>
                  <a:pt x="1355" y="4"/>
                </a:lnTo>
                <a:lnTo>
                  <a:pt x="1355" y="4"/>
                </a:lnTo>
                <a:lnTo>
                  <a:pt x="1355" y="3"/>
                </a:lnTo>
                <a:lnTo>
                  <a:pt x="1356" y="2"/>
                </a:lnTo>
                <a:lnTo>
                  <a:pt x="1356" y="2"/>
                </a:lnTo>
                <a:lnTo>
                  <a:pt x="1356" y="2"/>
                </a:lnTo>
                <a:lnTo>
                  <a:pt x="1357" y="4"/>
                </a:lnTo>
                <a:lnTo>
                  <a:pt x="1357" y="4"/>
                </a:lnTo>
                <a:lnTo>
                  <a:pt x="1357" y="2"/>
                </a:lnTo>
                <a:lnTo>
                  <a:pt x="1358" y="4"/>
                </a:lnTo>
                <a:lnTo>
                  <a:pt x="1358" y="3"/>
                </a:lnTo>
                <a:lnTo>
                  <a:pt x="1359" y="4"/>
                </a:lnTo>
                <a:lnTo>
                  <a:pt x="1359" y="4"/>
                </a:lnTo>
                <a:lnTo>
                  <a:pt x="1359" y="3"/>
                </a:lnTo>
                <a:lnTo>
                  <a:pt x="1360" y="4"/>
                </a:lnTo>
                <a:lnTo>
                  <a:pt x="1360" y="3"/>
                </a:lnTo>
                <a:lnTo>
                  <a:pt x="1360" y="3"/>
                </a:lnTo>
                <a:lnTo>
                  <a:pt x="1361" y="2"/>
                </a:lnTo>
                <a:lnTo>
                  <a:pt x="1361" y="3"/>
                </a:lnTo>
                <a:lnTo>
                  <a:pt x="1361" y="5"/>
                </a:lnTo>
                <a:lnTo>
                  <a:pt x="1363" y="1"/>
                </a:lnTo>
                <a:lnTo>
                  <a:pt x="1363" y="2"/>
                </a:lnTo>
                <a:lnTo>
                  <a:pt x="1364" y="3"/>
                </a:lnTo>
                <a:lnTo>
                  <a:pt x="1364" y="2"/>
                </a:lnTo>
                <a:lnTo>
                  <a:pt x="1364" y="2"/>
                </a:lnTo>
                <a:lnTo>
                  <a:pt x="1365" y="3"/>
                </a:lnTo>
                <a:lnTo>
                  <a:pt x="1365" y="2"/>
                </a:lnTo>
                <a:lnTo>
                  <a:pt x="1365" y="2"/>
                </a:lnTo>
                <a:lnTo>
                  <a:pt x="1366" y="3"/>
                </a:lnTo>
                <a:lnTo>
                  <a:pt x="1366" y="4"/>
                </a:lnTo>
                <a:lnTo>
                  <a:pt x="1366" y="1"/>
                </a:lnTo>
                <a:lnTo>
                  <a:pt x="1367" y="4"/>
                </a:lnTo>
                <a:lnTo>
                  <a:pt x="1367" y="3"/>
                </a:lnTo>
                <a:lnTo>
                  <a:pt x="1368" y="2"/>
                </a:lnTo>
                <a:lnTo>
                  <a:pt x="1368" y="3"/>
                </a:lnTo>
                <a:lnTo>
                  <a:pt x="1368" y="4"/>
                </a:lnTo>
                <a:lnTo>
                  <a:pt x="1369" y="2"/>
                </a:lnTo>
                <a:lnTo>
                  <a:pt x="1369" y="4"/>
                </a:lnTo>
                <a:lnTo>
                  <a:pt x="1369" y="3"/>
                </a:lnTo>
                <a:lnTo>
                  <a:pt x="1370" y="3"/>
                </a:lnTo>
                <a:lnTo>
                  <a:pt x="1370" y="3"/>
                </a:lnTo>
                <a:lnTo>
                  <a:pt x="1370" y="2"/>
                </a:lnTo>
                <a:lnTo>
                  <a:pt x="1372" y="2"/>
                </a:lnTo>
                <a:lnTo>
                  <a:pt x="1372" y="4"/>
                </a:lnTo>
                <a:lnTo>
                  <a:pt x="1373" y="2"/>
                </a:lnTo>
                <a:lnTo>
                  <a:pt x="1373" y="4"/>
                </a:lnTo>
                <a:lnTo>
                  <a:pt x="1373" y="2"/>
                </a:lnTo>
                <a:lnTo>
                  <a:pt x="1374" y="3"/>
                </a:lnTo>
                <a:lnTo>
                  <a:pt x="1374" y="2"/>
                </a:lnTo>
                <a:lnTo>
                  <a:pt x="1374" y="3"/>
                </a:lnTo>
                <a:lnTo>
                  <a:pt x="1375" y="3"/>
                </a:lnTo>
                <a:lnTo>
                  <a:pt x="1375" y="2"/>
                </a:lnTo>
                <a:lnTo>
                  <a:pt x="1375" y="3"/>
                </a:lnTo>
                <a:lnTo>
                  <a:pt x="1376" y="4"/>
                </a:lnTo>
                <a:lnTo>
                  <a:pt x="1376" y="2"/>
                </a:lnTo>
                <a:lnTo>
                  <a:pt x="1377" y="3"/>
                </a:lnTo>
                <a:lnTo>
                  <a:pt x="1377" y="3"/>
                </a:lnTo>
                <a:lnTo>
                  <a:pt x="1377" y="3"/>
                </a:lnTo>
                <a:lnTo>
                  <a:pt x="1378" y="3"/>
                </a:lnTo>
                <a:lnTo>
                  <a:pt x="1378" y="3"/>
                </a:lnTo>
                <a:lnTo>
                  <a:pt x="1378" y="2"/>
                </a:lnTo>
                <a:lnTo>
                  <a:pt x="1379" y="1"/>
                </a:lnTo>
                <a:lnTo>
                  <a:pt x="1379" y="3"/>
                </a:lnTo>
                <a:lnTo>
                  <a:pt x="1381" y="2"/>
                </a:lnTo>
                <a:lnTo>
                  <a:pt x="1381" y="4"/>
                </a:lnTo>
                <a:lnTo>
                  <a:pt x="1381" y="2"/>
                </a:lnTo>
                <a:lnTo>
                  <a:pt x="1382" y="2"/>
                </a:lnTo>
                <a:lnTo>
                  <a:pt x="1382" y="2"/>
                </a:lnTo>
                <a:lnTo>
                  <a:pt x="1382" y="2"/>
                </a:lnTo>
                <a:lnTo>
                  <a:pt x="1383" y="1"/>
                </a:lnTo>
                <a:lnTo>
                  <a:pt x="1383" y="4"/>
                </a:lnTo>
                <a:lnTo>
                  <a:pt x="1383" y="2"/>
                </a:lnTo>
                <a:lnTo>
                  <a:pt x="1384" y="3"/>
                </a:lnTo>
                <a:lnTo>
                  <a:pt x="1384" y="2"/>
                </a:lnTo>
                <a:lnTo>
                  <a:pt x="1385" y="1"/>
                </a:lnTo>
                <a:lnTo>
                  <a:pt x="1385" y="3"/>
                </a:lnTo>
                <a:lnTo>
                  <a:pt x="1385" y="4"/>
                </a:lnTo>
                <a:lnTo>
                  <a:pt x="1386" y="3"/>
                </a:lnTo>
                <a:lnTo>
                  <a:pt x="1386" y="1"/>
                </a:lnTo>
                <a:lnTo>
                  <a:pt x="1386" y="2"/>
                </a:lnTo>
                <a:lnTo>
                  <a:pt x="1387" y="3"/>
                </a:lnTo>
                <a:lnTo>
                  <a:pt x="1387" y="3"/>
                </a:lnTo>
                <a:lnTo>
                  <a:pt x="1387" y="3"/>
                </a:lnTo>
                <a:lnTo>
                  <a:pt x="1388" y="2"/>
                </a:lnTo>
                <a:lnTo>
                  <a:pt x="1388" y="3"/>
                </a:lnTo>
                <a:lnTo>
                  <a:pt x="1390" y="2"/>
                </a:lnTo>
                <a:lnTo>
                  <a:pt x="1390" y="3"/>
                </a:lnTo>
                <a:lnTo>
                  <a:pt x="1390" y="3"/>
                </a:lnTo>
                <a:lnTo>
                  <a:pt x="1391" y="2"/>
                </a:lnTo>
                <a:lnTo>
                  <a:pt x="1391" y="2"/>
                </a:lnTo>
                <a:lnTo>
                  <a:pt x="1391" y="1"/>
                </a:lnTo>
                <a:lnTo>
                  <a:pt x="1392" y="4"/>
                </a:lnTo>
                <a:lnTo>
                  <a:pt x="1392" y="3"/>
                </a:lnTo>
                <a:lnTo>
                  <a:pt x="1392" y="3"/>
                </a:lnTo>
                <a:lnTo>
                  <a:pt x="1393" y="2"/>
                </a:lnTo>
                <a:lnTo>
                  <a:pt x="1393" y="2"/>
                </a:lnTo>
                <a:lnTo>
                  <a:pt x="1394" y="1"/>
                </a:lnTo>
                <a:lnTo>
                  <a:pt x="1394" y="4"/>
                </a:lnTo>
                <a:lnTo>
                  <a:pt x="1394" y="3"/>
                </a:lnTo>
                <a:lnTo>
                  <a:pt x="1395" y="4"/>
                </a:lnTo>
                <a:lnTo>
                  <a:pt x="1395" y="1"/>
                </a:lnTo>
                <a:lnTo>
                  <a:pt x="1395" y="3"/>
                </a:lnTo>
                <a:lnTo>
                  <a:pt x="1396" y="2"/>
                </a:lnTo>
                <a:lnTo>
                  <a:pt x="1396" y="2"/>
                </a:lnTo>
                <a:lnTo>
                  <a:pt x="1396" y="3"/>
                </a:lnTo>
                <a:lnTo>
                  <a:pt x="1397" y="4"/>
                </a:lnTo>
                <a:lnTo>
                  <a:pt x="1397" y="4"/>
                </a:lnTo>
                <a:lnTo>
                  <a:pt x="1398" y="4"/>
                </a:lnTo>
                <a:lnTo>
                  <a:pt x="1398" y="3"/>
                </a:lnTo>
                <a:lnTo>
                  <a:pt x="1398" y="3"/>
                </a:lnTo>
                <a:lnTo>
                  <a:pt x="1400" y="4"/>
                </a:lnTo>
                <a:lnTo>
                  <a:pt x="1400" y="3"/>
                </a:lnTo>
                <a:lnTo>
                  <a:pt x="1400" y="4"/>
                </a:lnTo>
                <a:lnTo>
                  <a:pt x="1401" y="2"/>
                </a:lnTo>
                <a:lnTo>
                  <a:pt x="1401" y="4"/>
                </a:lnTo>
                <a:lnTo>
                  <a:pt x="1401" y="3"/>
                </a:lnTo>
                <a:lnTo>
                  <a:pt x="1402" y="2"/>
                </a:lnTo>
                <a:lnTo>
                  <a:pt x="1402" y="3"/>
                </a:lnTo>
                <a:lnTo>
                  <a:pt x="1403" y="3"/>
                </a:lnTo>
                <a:lnTo>
                  <a:pt x="1403" y="3"/>
                </a:lnTo>
                <a:lnTo>
                  <a:pt x="1403" y="3"/>
                </a:lnTo>
                <a:lnTo>
                  <a:pt x="1404" y="4"/>
                </a:lnTo>
                <a:lnTo>
                  <a:pt x="1404" y="4"/>
                </a:lnTo>
                <a:lnTo>
                  <a:pt x="1404" y="3"/>
                </a:lnTo>
                <a:lnTo>
                  <a:pt x="1405" y="2"/>
                </a:lnTo>
                <a:lnTo>
                  <a:pt x="1405" y="3"/>
                </a:lnTo>
                <a:lnTo>
                  <a:pt x="1405" y="4"/>
                </a:lnTo>
                <a:lnTo>
                  <a:pt x="1406" y="2"/>
                </a:lnTo>
                <a:lnTo>
                  <a:pt x="1406" y="2"/>
                </a:lnTo>
                <a:lnTo>
                  <a:pt x="1407" y="3"/>
                </a:lnTo>
                <a:lnTo>
                  <a:pt x="1407" y="4"/>
                </a:lnTo>
                <a:lnTo>
                  <a:pt x="1407" y="4"/>
                </a:lnTo>
                <a:lnTo>
                  <a:pt x="1409" y="3"/>
                </a:lnTo>
                <a:lnTo>
                  <a:pt x="1409" y="4"/>
                </a:lnTo>
                <a:lnTo>
                  <a:pt x="1409" y="2"/>
                </a:lnTo>
                <a:lnTo>
                  <a:pt x="1410" y="1"/>
                </a:lnTo>
                <a:lnTo>
                  <a:pt x="1410" y="3"/>
                </a:lnTo>
                <a:lnTo>
                  <a:pt x="1410" y="4"/>
                </a:lnTo>
                <a:lnTo>
                  <a:pt x="1411" y="3"/>
                </a:lnTo>
                <a:lnTo>
                  <a:pt x="1411" y="3"/>
                </a:lnTo>
                <a:lnTo>
                  <a:pt x="1412" y="3"/>
                </a:lnTo>
                <a:lnTo>
                  <a:pt x="1412" y="3"/>
                </a:lnTo>
                <a:lnTo>
                  <a:pt x="1412" y="2"/>
                </a:lnTo>
                <a:lnTo>
                  <a:pt x="1413" y="3"/>
                </a:lnTo>
                <a:lnTo>
                  <a:pt x="1413" y="3"/>
                </a:lnTo>
                <a:lnTo>
                  <a:pt x="1413" y="3"/>
                </a:lnTo>
                <a:lnTo>
                  <a:pt x="1414" y="1"/>
                </a:lnTo>
                <a:lnTo>
                  <a:pt x="1414" y="2"/>
                </a:lnTo>
                <a:lnTo>
                  <a:pt x="1414" y="2"/>
                </a:lnTo>
                <a:lnTo>
                  <a:pt x="1415" y="4"/>
                </a:lnTo>
                <a:lnTo>
                  <a:pt x="1415" y="2"/>
                </a:lnTo>
                <a:lnTo>
                  <a:pt x="1416" y="4"/>
                </a:lnTo>
                <a:lnTo>
                  <a:pt x="1416" y="4"/>
                </a:lnTo>
                <a:lnTo>
                  <a:pt x="1416" y="3"/>
                </a:lnTo>
                <a:lnTo>
                  <a:pt x="1418" y="4"/>
                </a:lnTo>
                <a:lnTo>
                  <a:pt x="1418" y="2"/>
                </a:lnTo>
                <a:lnTo>
                  <a:pt x="1418" y="3"/>
                </a:lnTo>
                <a:lnTo>
                  <a:pt x="1419" y="2"/>
                </a:lnTo>
                <a:lnTo>
                  <a:pt x="1419" y="2"/>
                </a:lnTo>
                <a:lnTo>
                  <a:pt x="1419" y="4"/>
                </a:lnTo>
                <a:lnTo>
                  <a:pt x="1420" y="2"/>
                </a:lnTo>
                <a:lnTo>
                  <a:pt x="1420" y="4"/>
                </a:lnTo>
                <a:lnTo>
                  <a:pt x="1421" y="4"/>
                </a:lnTo>
                <a:lnTo>
                  <a:pt x="1421" y="4"/>
                </a:lnTo>
                <a:lnTo>
                  <a:pt x="1421" y="4"/>
                </a:lnTo>
                <a:lnTo>
                  <a:pt x="1422" y="3"/>
                </a:lnTo>
                <a:lnTo>
                  <a:pt x="1422" y="2"/>
                </a:lnTo>
                <a:lnTo>
                  <a:pt x="1422" y="4"/>
                </a:lnTo>
                <a:lnTo>
                  <a:pt x="1423" y="3"/>
                </a:lnTo>
                <a:lnTo>
                  <a:pt x="1423" y="2"/>
                </a:lnTo>
                <a:lnTo>
                  <a:pt x="1424" y="1"/>
                </a:lnTo>
                <a:lnTo>
                  <a:pt x="1424" y="3"/>
                </a:lnTo>
                <a:lnTo>
                  <a:pt x="1424" y="2"/>
                </a:lnTo>
                <a:lnTo>
                  <a:pt x="1425" y="1"/>
                </a:lnTo>
                <a:lnTo>
                  <a:pt x="1425" y="1"/>
                </a:lnTo>
                <a:lnTo>
                  <a:pt x="1425" y="4"/>
                </a:lnTo>
                <a:lnTo>
                  <a:pt x="1427" y="2"/>
                </a:lnTo>
                <a:lnTo>
                  <a:pt x="1427" y="3"/>
                </a:lnTo>
                <a:lnTo>
                  <a:pt x="1427" y="4"/>
                </a:lnTo>
                <a:lnTo>
                  <a:pt x="1428" y="4"/>
                </a:lnTo>
                <a:lnTo>
                  <a:pt x="1428" y="4"/>
                </a:lnTo>
                <a:lnTo>
                  <a:pt x="1429" y="3"/>
                </a:lnTo>
                <a:lnTo>
                  <a:pt x="1429" y="4"/>
                </a:lnTo>
                <a:lnTo>
                  <a:pt x="1429" y="3"/>
                </a:lnTo>
                <a:lnTo>
                  <a:pt x="1430" y="3"/>
                </a:lnTo>
                <a:lnTo>
                  <a:pt x="1430" y="4"/>
                </a:lnTo>
                <a:lnTo>
                  <a:pt x="1430" y="1"/>
                </a:lnTo>
                <a:lnTo>
                  <a:pt x="1431" y="3"/>
                </a:lnTo>
                <a:lnTo>
                  <a:pt x="1431" y="3"/>
                </a:lnTo>
                <a:lnTo>
                  <a:pt x="1431" y="2"/>
                </a:lnTo>
                <a:lnTo>
                  <a:pt x="1432" y="2"/>
                </a:lnTo>
                <a:lnTo>
                  <a:pt x="1432" y="1"/>
                </a:lnTo>
                <a:lnTo>
                  <a:pt x="1433" y="1"/>
                </a:lnTo>
                <a:lnTo>
                  <a:pt x="1433" y="3"/>
                </a:lnTo>
                <a:lnTo>
                  <a:pt x="1433" y="4"/>
                </a:lnTo>
                <a:lnTo>
                  <a:pt x="1434" y="1"/>
                </a:lnTo>
                <a:lnTo>
                  <a:pt x="1434" y="3"/>
                </a:lnTo>
                <a:lnTo>
                  <a:pt x="1434" y="3"/>
                </a:lnTo>
                <a:lnTo>
                  <a:pt x="1436" y="3"/>
                </a:lnTo>
                <a:lnTo>
                  <a:pt x="1436" y="2"/>
                </a:lnTo>
                <a:lnTo>
                  <a:pt x="1436" y="3"/>
                </a:lnTo>
                <a:lnTo>
                  <a:pt x="1437" y="4"/>
                </a:lnTo>
                <a:lnTo>
                  <a:pt x="1437" y="4"/>
                </a:lnTo>
                <a:lnTo>
                  <a:pt x="1438" y="3"/>
                </a:lnTo>
                <a:lnTo>
                  <a:pt x="1438" y="3"/>
                </a:lnTo>
                <a:lnTo>
                  <a:pt x="1438" y="3"/>
                </a:lnTo>
                <a:lnTo>
                  <a:pt x="1439" y="4"/>
                </a:lnTo>
                <a:lnTo>
                  <a:pt x="1439" y="4"/>
                </a:lnTo>
                <a:lnTo>
                  <a:pt x="1439" y="4"/>
                </a:lnTo>
                <a:lnTo>
                  <a:pt x="1440" y="4"/>
                </a:lnTo>
                <a:lnTo>
                  <a:pt x="1440" y="4"/>
                </a:lnTo>
                <a:lnTo>
                  <a:pt x="1440" y="4"/>
                </a:lnTo>
                <a:lnTo>
                  <a:pt x="1441" y="3"/>
                </a:lnTo>
                <a:lnTo>
                  <a:pt x="1441" y="4"/>
                </a:lnTo>
                <a:lnTo>
                  <a:pt x="1442" y="4"/>
                </a:lnTo>
                <a:lnTo>
                  <a:pt x="1442" y="4"/>
                </a:lnTo>
                <a:lnTo>
                  <a:pt x="1442" y="4"/>
                </a:lnTo>
                <a:lnTo>
                  <a:pt x="1443" y="2"/>
                </a:lnTo>
                <a:lnTo>
                  <a:pt x="1443" y="3"/>
                </a:lnTo>
                <a:lnTo>
                  <a:pt x="1443" y="3"/>
                </a:lnTo>
                <a:lnTo>
                  <a:pt x="1445" y="2"/>
                </a:lnTo>
                <a:lnTo>
                  <a:pt x="1445" y="3"/>
                </a:lnTo>
                <a:lnTo>
                  <a:pt x="1445" y="4"/>
                </a:lnTo>
                <a:lnTo>
                  <a:pt x="1446" y="3"/>
                </a:lnTo>
                <a:lnTo>
                  <a:pt x="1446" y="4"/>
                </a:lnTo>
                <a:lnTo>
                  <a:pt x="1447" y="4"/>
                </a:lnTo>
                <a:lnTo>
                  <a:pt x="1447" y="2"/>
                </a:lnTo>
                <a:lnTo>
                  <a:pt x="1447" y="3"/>
                </a:lnTo>
                <a:lnTo>
                  <a:pt x="1448" y="3"/>
                </a:lnTo>
                <a:lnTo>
                  <a:pt x="1448" y="3"/>
                </a:lnTo>
                <a:lnTo>
                  <a:pt x="1448" y="4"/>
                </a:lnTo>
                <a:lnTo>
                  <a:pt x="1449" y="4"/>
                </a:lnTo>
                <a:lnTo>
                  <a:pt x="1449" y="4"/>
                </a:lnTo>
                <a:lnTo>
                  <a:pt x="1449" y="4"/>
                </a:lnTo>
                <a:lnTo>
                  <a:pt x="1450" y="4"/>
                </a:lnTo>
                <a:lnTo>
                  <a:pt x="1450" y="2"/>
                </a:lnTo>
                <a:lnTo>
                  <a:pt x="1451" y="4"/>
                </a:lnTo>
                <a:lnTo>
                  <a:pt x="1451" y="3"/>
                </a:lnTo>
                <a:lnTo>
                  <a:pt x="1451" y="2"/>
                </a:lnTo>
                <a:lnTo>
                  <a:pt x="1452" y="4"/>
                </a:lnTo>
                <a:lnTo>
                  <a:pt x="1452" y="3"/>
                </a:lnTo>
                <a:lnTo>
                  <a:pt x="1452" y="3"/>
                </a:lnTo>
                <a:lnTo>
                  <a:pt x="1454" y="4"/>
                </a:lnTo>
                <a:lnTo>
                  <a:pt x="1454" y="4"/>
                </a:lnTo>
                <a:lnTo>
                  <a:pt x="1454" y="2"/>
                </a:lnTo>
                <a:lnTo>
                  <a:pt x="1455" y="4"/>
                </a:lnTo>
                <a:lnTo>
                  <a:pt x="1455" y="4"/>
                </a:lnTo>
                <a:lnTo>
                  <a:pt x="1456" y="4"/>
                </a:lnTo>
                <a:lnTo>
                  <a:pt x="1456" y="3"/>
                </a:lnTo>
                <a:lnTo>
                  <a:pt x="1456" y="3"/>
                </a:lnTo>
                <a:lnTo>
                  <a:pt x="1457" y="2"/>
                </a:lnTo>
                <a:lnTo>
                  <a:pt x="1457" y="2"/>
                </a:lnTo>
                <a:lnTo>
                  <a:pt x="1457" y="3"/>
                </a:lnTo>
                <a:lnTo>
                  <a:pt x="1458" y="3"/>
                </a:lnTo>
                <a:lnTo>
                  <a:pt x="1458" y="3"/>
                </a:lnTo>
                <a:lnTo>
                  <a:pt x="1458" y="4"/>
                </a:lnTo>
                <a:lnTo>
                  <a:pt x="1459" y="1"/>
                </a:lnTo>
                <a:lnTo>
                  <a:pt x="1459" y="3"/>
                </a:lnTo>
                <a:lnTo>
                  <a:pt x="1460" y="3"/>
                </a:lnTo>
                <a:lnTo>
                  <a:pt x="1460" y="2"/>
                </a:lnTo>
                <a:lnTo>
                  <a:pt x="1460" y="3"/>
                </a:lnTo>
                <a:lnTo>
                  <a:pt x="1461" y="2"/>
                </a:lnTo>
                <a:lnTo>
                  <a:pt x="1461" y="2"/>
                </a:lnTo>
                <a:lnTo>
                  <a:pt x="1461" y="3"/>
                </a:lnTo>
                <a:lnTo>
                  <a:pt x="1463" y="2"/>
                </a:lnTo>
                <a:lnTo>
                  <a:pt x="1463" y="2"/>
                </a:lnTo>
                <a:lnTo>
                  <a:pt x="1463" y="3"/>
                </a:lnTo>
                <a:lnTo>
                  <a:pt x="1464" y="3"/>
                </a:lnTo>
                <a:lnTo>
                  <a:pt x="1464" y="1"/>
                </a:lnTo>
                <a:lnTo>
                  <a:pt x="1465" y="2"/>
                </a:lnTo>
                <a:lnTo>
                  <a:pt x="1465" y="3"/>
                </a:lnTo>
                <a:lnTo>
                  <a:pt x="1465" y="3"/>
                </a:lnTo>
                <a:lnTo>
                  <a:pt x="1466" y="3"/>
                </a:lnTo>
                <a:lnTo>
                  <a:pt x="1466" y="4"/>
                </a:lnTo>
                <a:lnTo>
                  <a:pt x="1466" y="3"/>
                </a:lnTo>
                <a:lnTo>
                  <a:pt x="1467" y="2"/>
                </a:lnTo>
                <a:lnTo>
                  <a:pt x="1467" y="4"/>
                </a:lnTo>
                <a:lnTo>
                  <a:pt x="1468" y="1"/>
                </a:lnTo>
                <a:lnTo>
                  <a:pt x="1468" y="2"/>
                </a:lnTo>
                <a:lnTo>
                  <a:pt x="1468" y="1"/>
                </a:lnTo>
                <a:lnTo>
                  <a:pt x="1469" y="2"/>
                </a:lnTo>
                <a:lnTo>
                  <a:pt x="1469" y="0"/>
                </a:lnTo>
                <a:lnTo>
                  <a:pt x="1469" y="3"/>
                </a:lnTo>
                <a:lnTo>
                  <a:pt x="1470" y="1"/>
                </a:lnTo>
                <a:lnTo>
                  <a:pt x="1470" y="1"/>
                </a:lnTo>
                <a:lnTo>
                  <a:pt x="1470" y="2"/>
                </a:lnTo>
                <a:lnTo>
                  <a:pt x="1472" y="3"/>
                </a:lnTo>
                <a:lnTo>
                  <a:pt x="1472" y="3"/>
                </a:lnTo>
                <a:lnTo>
                  <a:pt x="1473" y="2"/>
                </a:lnTo>
                <a:lnTo>
                  <a:pt x="1473" y="3"/>
                </a:lnTo>
                <a:lnTo>
                  <a:pt x="1473" y="5"/>
                </a:lnTo>
                <a:lnTo>
                  <a:pt x="1474" y="4"/>
                </a:lnTo>
                <a:lnTo>
                  <a:pt x="1474" y="4"/>
                </a:lnTo>
                <a:lnTo>
                  <a:pt x="1474" y="4"/>
                </a:lnTo>
                <a:lnTo>
                  <a:pt x="1475" y="3"/>
                </a:lnTo>
                <a:lnTo>
                  <a:pt x="1475" y="2"/>
                </a:lnTo>
                <a:lnTo>
                  <a:pt x="1475" y="3"/>
                </a:lnTo>
                <a:lnTo>
                  <a:pt x="1476" y="2"/>
                </a:lnTo>
                <a:lnTo>
                  <a:pt x="1476" y="2"/>
                </a:lnTo>
                <a:lnTo>
                  <a:pt x="1477" y="1"/>
                </a:lnTo>
                <a:lnTo>
                  <a:pt x="1477" y="3"/>
                </a:lnTo>
                <a:lnTo>
                  <a:pt x="1477" y="1"/>
                </a:lnTo>
                <a:lnTo>
                  <a:pt x="1478" y="4"/>
                </a:lnTo>
                <a:lnTo>
                  <a:pt x="1478" y="4"/>
                </a:lnTo>
                <a:lnTo>
                  <a:pt x="1478" y="3"/>
                </a:lnTo>
                <a:lnTo>
                  <a:pt x="1479" y="3"/>
                </a:lnTo>
                <a:lnTo>
                  <a:pt x="1479" y="3"/>
                </a:lnTo>
                <a:lnTo>
                  <a:pt x="1479" y="3"/>
                </a:lnTo>
                <a:lnTo>
                  <a:pt x="1481" y="3"/>
                </a:lnTo>
                <a:lnTo>
                  <a:pt x="1481" y="4"/>
                </a:lnTo>
                <a:lnTo>
                  <a:pt x="1482" y="4"/>
                </a:lnTo>
                <a:lnTo>
                  <a:pt x="1482" y="3"/>
                </a:lnTo>
                <a:lnTo>
                  <a:pt x="1482" y="2"/>
                </a:lnTo>
                <a:lnTo>
                  <a:pt x="1483" y="3"/>
                </a:lnTo>
                <a:lnTo>
                  <a:pt x="1483" y="3"/>
                </a:lnTo>
                <a:lnTo>
                  <a:pt x="1483" y="2"/>
                </a:lnTo>
                <a:lnTo>
                  <a:pt x="1484" y="2"/>
                </a:lnTo>
                <a:lnTo>
                  <a:pt x="1484" y="2"/>
                </a:lnTo>
                <a:lnTo>
                  <a:pt x="1484" y="1"/>
                </a:lnTo>
                <a:lnTo>
                  <a:pt x="1485" y="2"/>
                </a:lnTo>
                <a:lnTo>
                  <a:pt x="1485" y="2"/>
                </a:lnTo>
                <a:lnTo>
                  <a:pt x="1486" y="3"/>
                </a:lnTo>
                <a:lnTo>
                  <a:pt x="1486" y="3"/>
                </a:lnTo>
                <a:lnTo>
                  <a:pt x="1486" y="2"/>
                </a:lnTo>
                <a:lnTo>
                  <a:pt x="1487" y="3"/>
                </a:lnTo>
                <a:lnTo>
                  <a:pt x="1487" y="3"/>
                </a:lnTo>
                <a:lnTo>
                  <a:pt x="1487" y="4"/>
                </a:lnTo>
                <a:lnTo>
                  <a:pt x="1488" y="2"/>
                </a:lnTo>
                <a:lnTo>
                  <a:pt x="1488" y="2"/>
                </a:lnTo>
                <a:lnTo>
                  <a:pt x="1488" y="3"/>
                </a:lnTo>
                <a:lnTo>
                  <a:pt x="1490" y="4"/>
                </a:lnTo>
                <a:lnTo>
                  <a:pt x="1490" y="4"/>
                </a:lnTo>
                <a:lnTo>
                  <a:pt x="1491" y="3"/>
                </a:lnTo>
                <a:lnTo>
                  <a:pt x="1491" y="2"/>
                </a:lnTo>
                <a:lnTo>
                  <a:pt x="1491" y="4"/>
                </a:lnTo>
                <a:lnTo>
                  <a:pt x="1492" y="2"/>
                </a:lnTo>
                <a:lnTo>
                  <a:pt x="1492" y="4"/>
                </a:lnTo>
                <a:lnTo>
                  <a:pt x="1492" y="3"/>
                </a:lnTo>
                <a:lnTo>
                  <a:pt x="1493" y="3"/>
                </a:lnTo>
                <a:lnTo>
                  <a:pt x="1493" y="4"/>
                </a:lnTo>
                <a:lnTo>
                  <a:pt x="1493" y="4"/>
                </a:lnTo>
                <a:lnTo>
                  <a:pt x="1494" y="2"/>
                </a:lnTo>
                <a:lnTo>
                  <a:pt x="1494" y="1"/>
                </a:lnTo>
                <a:lnTo>
                  <a:pt x="1495" y="2"/>
                </a:lnTo>
                <a:lnTo>
                  <a:pt x="1495" y="2"/>
                </a:lnTo>
                <a:lnTo>
                  <a:pt x="1495" y="4"/>
                </a:lnTo>
                <a:lnTo>
                  <a:pt x="1496" y="2"/>
                </a:lnTo>
                <a:lnTo>
                  <a:pt x="1496" y="3"/>
                </a:lnTo>
                <a:lnTo>
                  <a:pt x="1496" y="3"/>
                </a:lnTo>
                <a:lnTo>
                  <a:pt x="1497" y="2"/>
                </a:lnTo>
                <a:lnTo>
                  <a:pt x="1497" y="4"/>
                </a:lnTo>
                <a:lnTo>
                  <a:pt x="1497" y="3"/>
                </a:lnTo>
                <a:lnTo>
                  <a:pt x="1499" y="2"/>
                </a:lnTo>
                <a:lnTo>
                  <a:pt x="1499" y="3"/>
                </a:lnTo>
                <a:lnTo>
                  <a:pt x="1500" y="3"/>
                </a:lnTo>
                <a:lnTo>
                  <a:pt x="1500" y="2"/>
                </a:lnTo>
                <a:lnTo>
                  <a:pt x="1500" y="3"/>
                </a:lnTo>
                <a:lnTo>
                  <a:pt x="1501" y="2"/>
                </a:lnTo>
                <a:lnTo>
                  <a:pt x="1501" y="3"/>
                </a:lnTo>
                <a:lnTo>
                  <a:pt x="1501" y="4"/>
                </a:lnTo>
                <a:lnTo>
                  <a:pt x="1502" y="4"/>
                </a:lnTo>
                <a:lnTo>
                  <a:pt x="1502" y="3"/>
                </a:lnTo>
                <a:lnTo>
                  <a:pt x="1502" y="3"/>
                </a:lnTo>
                <a:lnTo>
                  <a:pt x="1503" y="2"/>
                </a:lnTo>
                <a:lnTo>
                  <a:pt x="1503" y="2"/>
                </a:lnTo>
                <a:lnTo>
                  <a:pt x="1504" y="1"/>
                </a:lnTo>
                <a:lnTo>
                  <a:pt x="1504" y="2"/>
                </a:lnTo>
                <a:lnTo>
                  <a:pt x="1504" y="4"/>
                </a:lnTo>
                <a:lnTo>
                  <a:pt x="1505" y="3"/>
                </a:lnTo>
                <a:lnTo>
                  <a:pt x="1505" y="1"/>
                </a:lnTo>
                <a:lnTo>
                  <a:pt x="1505" y="2"/>
                </a:lnTo>
                <a:lnTo>
                  <a:pt x="1506" y="3"/>
                </a:lnTo>
                <a:lnTo>
                  <a:pt x="1506" y="3"/>
                </a:lnTo>
                <a:lnTo>
                  <a:pt x="1506" y="1"/>
                </a:lnTo>
                <a:lnTo>
                  <a:pt x="1508" y="1"/>
                </a:lnTo>
                <a:lnTo>
                  <a:pt x="1508" y="3"/>
                </a:lnTo>
                <a:lnTo>
                  <a:pt x="1509" y="3"/>
                </a:lnTo>
                <a:lnTo>
                  <a:pt x="1509" y="2"/>
                </a:lnTo>
                <a:lnTo>
                  <a:pt x="1509" y="4"/>
                </a:lnTo>
                <a:lnTo>
                  <a:pt x="1510" y="4"/>
                </a:lnTo>
                <a:lnTo>
                  <a:pt x="1510" y="3"/>
                </a:lnTo>
                <a:lnTo>
                  <a:pt x="1510" y="3"/>
                </a:lnTo>
                <a:lnTo>
                  <a:pt x="1511" y="2"/>
                </a:lnTo>
                <a:lnTo>
                  <a:pt x="1511" y="3"/>
                </a:lnTo>
                <a:lnTo>
                  <a:pt x="1512" y="3"/>
                </a:lnTo>
                <a:lnTo>
                  <a:pt x="1512" y="3"/>
                </a:lnTo>
                <a:lnTo>
                  <a:pt x="1512" y="3"/>
                </a:lnTo>
                <a:lnTo>
                  <a:pt x="1513" y="2"/>
                </a:lnTo>
                <a:lnTo>
                  <a:pt x="1513" y="4"/>
                </a:lnTo>
                <a:lnTo>
                  <a:pt x="1513" y="3"/>
                </a:lnTo>
                <a:lnTo>
                  <a:pt x="1514" y="2"/>
                </a:lnTo>
                <a:lnTo>
                  <a:pt x="1514" y="1"/>
                </a:lnTo>
                <a:lnTo>
                  <a:pt x="1514" y="2"/>
                </a:lnTo>
                <a:lnTo>
                  <a:pt x="1515" y="4"/>
                </a:lnTo>
                <a:lnTo>
                  <a:pt x="1515" y="3"/>
                </a:lnTo>
                <a:lnTo>
                  <a:pt x="1517" y="2"/>
                </a:lnTo>
                <a:lnTo>
                  <a:pt x="1517" y="4"/>
                </a:lnTo>
                <a:lnTo>
                  <a:pt x="1517" y="3"/>
                </a:lnTo>
                <a:lnTo>
                  <a:pt x="1518" y="4"/>
                </a:lnTo>
                <a:lnTo>
                  <a:pt x="1518" y="2"/>
                </a:lnTo>
                <a:lnTo>
                  <a:pt x="1518" y="3"/>
                </a:lnTo>
                <a:lnTo>
                  <a:pt x="1519" y="3"/>
                </a:lnTo>
                <a:lnTo>
                  <a:pt x="1519" y="3"/>
                </a:lnTo>
                <a:lnTo>
                  <a:pt x="1519" y="3"/>
                </a:lnTo>
                <a:lnTo>
                  <a:pt x="1520" y="3"/>
                </a:lnTo>
                <a:lnTo>
                  <a:pt x="1520" y="4"/>
                </a:lnTo>
                <a:lnTo>
                  <a:pt x="1521" y="4"/>
                </a:lnTo>
                <a:lnTo>
                  <a:pt x="1521" y="4"/>
                </a:lnTo>
                <a:lnTo>
                  <a:pt x="1521" y="1"/>
                </a:lnTo>
                <a:lnTo>
                  <a:pt x="1522" y="3"/>
                </a:lnTo>
                <a:lnTo>
                  <a:pt x="1522" y="4"/>
                </a:lnTo>
                <a:lnTo>
                  <a:pt x="1522" y="2"/>
                </a:lnTo>
                <a:lnTo>
                  <a:pt x="1523" y="3"/>
                </a:lnTo>
                <a:lnTo>
                  <a:pt x="1523" y="3"/>
                </a:lnTo>
                <a:lnTo>
                  <a:pt x="1523" y="2"/>
                </a:lnTo>
                <a:lnTo>
                  <a:pt x="1524" y="3"/>
                </a:lnTo>
                <a:lnTo>
                  <a:pt x="1524" y="1"/>
                </a:lnTo>
                <a:lnTo>
                  <a:pt x="1526" y="3"/>
                </a:lnTo>
                <a:lnTo>
                  <a:pt x="1526" y="2"/>
                </a:lnTo>
                <a:lnTo>
                  <a:pt x="1526" y="3"/>
                </a:lnTo>
                <a:lnTo>
                  <a:pt x="1527" y="3"/>
                </a:lnTo>
                <a:lnTo>
                  <a:pt x="1527" y="3"/>
                </a:lnTo>
                <a:lnTo>
                  <a:pt x="1527" y="2"/>
                </a:lnTo>
                <a:lnTo>
                  <a:pt x="1528" y="4"/>
                </a:lnTo>
                <a:lnTo>
                  <a:pt x="1528" y="3"/>
                </a:lnTo>
                <a:lnTo>
                  <a:pt x="1528" y="4"/>
                </a:lnTo>
                <a:lnTo>
                  <a:pt x="1529" y="2"/>
                </a:lnTo>
                <a:lnTo>
                  <a:pt x="1529" y="3"/>
                </a:lnTo>
                <a:lnTo>
                  <a:pt x="1530" y="2"/>
                </a:lnTo>
                <a:lnTo>
                  <a:pt x="1530" y="3"/>
                </a:lnTo>
                <a:lnTo>
                  <a:pt x="1530" y="1"/>
                </a:lnTo>
                <a:lnTo>
                  <a:pt x="1531" y="4"/>
                </a:lnTo>
                <a:lnTo>
                  <a:pt x="1531" y="1"/>
                </a:lnTo>
                <a:lnTo>
                  <a:pt x="1531" y="3"/>
                </a:lnTo>
                <a:lnTo>
                  <a:pt x="1532" y="2"/>
                </a:lnTo>
                <a:lnTo>
                  <a:pt x="1532" y="3"/>
                </a:lnTo>
                <a:lnTo>
                  <a:pt x="1532" y="3"/>
                </a:lnTo>
                <a:lnTo>
                  <a:pt x="1533" y="4"/>
                </a:lnTo>
                <a:lnTo>
                  <a:pt x="1533" y="3"/>
                </a:lnTo>
                <a:lnTo>
                  <a:pt x="1535" y="3"/>
                </a:lnTo>
                <a:lnTo>
                  <a:pt x="1535" y="4"/>
                </a:lnTo>
                <a:lnTo>
                  <a:pt x="1535" y="3"/>
                </a:lnTo>
                <a:lnTo>
                  <a:pt x="1536" y="4"/>
                </a:lnTo>
                <a:lnTo>
                  <a:pt x="1536" y="4"/>
                </a:lnTo>
                <a:lnTo>
                  <a:pt x="1536" y="3"/>
                </a:lnTo>
                <a:lnTo>
                  <a:pt x="1537" y="2"/>
                </a:lnTo>
                <a:lnTo>
                  <a:pt x="1537" y="3"/>
                </a:lnTo>
                <a:lnTo>
                  <a:pt x="1537" y="3"/>
                </a:lnTo>
                <a:lnTo>
                  <a:pt x="1538" y="2"/>
                </a:lnTo>
                <a:lnTo>
                  <a:pt x="1538" y="2"/>
                </a:lnTo>
                <a:lnTo>
                  <a:pt x="1539" y="3"/>
                </a:lnTo>
                <a:lnTo>
                  <a:pt x="1539" y="4"/>
                </a:lnTo>
                <a:lnTo>
                  <a:pt x="1539" y="3"/>
                </a:lnTo>
                <a:lnTo>
                  <a:pt x="1540" y="3"/>
                </a:lnTo>
                <a:lnTo>
                  <a:pt x="1540" y="2"/>
                </a:lnTo>
                <a:lnTo>
                  <a:pt x="1540" y="2"/>
                </a:lnTo>
                <a:lnTo>
                  <a:pt x="1541" y="3"/>
                </a:lnTo>
                <a:lnTo>
                  <a:pt x="1541" y="4"/>
                </a:lnTo>
                <a:lnTo>
                  <a:pt x="1541" y="2"/>
                </a:lnTo>
                <a:lnTo>
                  <a:pt x="1542" y="1"/>
                </a:lnTo>
                <a:lnTo>
                  <a:pt x="1542" y="3"/>
                </a:lnTo>
                <a:lnTo>
                  <a:pt x="1544" y="2"/>
                </a:lnTo>
                <a:lnTo>
                  <a:pt x="1544" y="3"/>
                </a:lnTo>
                <a:lnTo>
                  <a:pt x="1544" y="2"/>
                </a:lnTo>
                <a:lnTo>
                  <a:pt x="1545" y="3"/>
                </a:lnTo>
                <a:lnTo>
                  <a:pt x="1545" y="4"/>
                </a:lnTo>
                <a:lnTo>
                  <a:pt x="1545" y="3"/>
                </a:lnTo>
                <a:lnTo>
                  <a:pt x="1546" y="4"/>
                </a:lnTo>
                <a:lnTo>
                  <a:pt x="1546" y="2"/>
                </a:lnTo>
                <a:lnTo>
                  <a:pt x="1546" y="4"/>
                </a:lnTo>
                <a:lnTo>
                  <a:pt x="1547" y="1"/>
                </a:lnTo>
                <a:lnTo>
                  <a:pt x="1547" y="3"/>
                </a:lnTo>
                <a:lnTo>
                  <a:pt x="1548" y="4"/>
                </a:lnTo>
                <a:lnTo>
                  <a:pt x="1548" y="3"/>
                </a:lnTo>
                <a:lnTo>
                  <a:pt x="1548" y="2"/>
                </a:lnTo>
                <a:lnTo>
                  <a:pt x="1549" y="2"/>
                </a:lnTo>
                <a:lnTo>
                  <a:pt x="1549" y="2"/>
                </a:lnTo>
                <a:lnTo>
                  <a:pt x="1549" y="2"/>
                </a:lnTo>
                <a:lnTo>
                  <a:pt x="1550" y="1"/>
                </a:lnTo>
                <a:lnTo>
                  <a:pt x="1550" y="1"/>
                </a:lnTo>
                <a:lnTo>
                  <a:pt x="1550" y="3"/>
                </a:lnTo>
                <a:lnTo>
                  <a:pt x="1551" y="4"/>
                </a:lnTo>
                <a:lnTo>
                  <a:pt x="1551" y="1"/>
                </a:lnTo>
                <a:lnTo>
                  <a:pt x="1553" y="1"/>
                </a:lnTo>
                <a:lnTo>
                  <a:pt x="1553" y="1"/>
                </a:lnTo>
                <a:lnTo>
                  <a:pt x="1553" y="3"/>
                </a:lnTo>
                <a:lnTo>
                  <a:pt x="1554" y="3"/>
                </a:lnTo>
                <a:lnTo>
                  <a:pt x="1554" y="3"/>
                </a:lnTo>
                <a:lnTo>
                  <a:pt x="1554" y="2"/>
                </a:lnTo>
                <a:lnTo>
                  <a:pt x="1555" y="4"/>
                </a:lnTo>
                <a:lnTo>
                  <a:pt x="1555" y="3"/>
                </a:lnTo>
                <a:lnTo>
                  <a:pt x="1556" y="4"/>
                </a:lnTo>
                <a:lnTo>
                  <a:pt x="1556" y="2"/>
                </a:lnTo>
                <a:lnTo>
                  <a:pt x="1556" y="4"/>
                </a:lnTo>
                <a:lnTo>
                  <a:pt x="1557" y="4"/>
                </a:lnTo>
                <a:lnTo>
                  <a:pt x="1557" y="4"/>
                </a:lnTo>
                <a:lnTo>
                  <a:pt x="1557" y="4"/>
                </a:lnTo>
                <a:lnTo>
                  <a:pt x="1558" y="4"/>
                </a:lnTo>
                <a:lnTo>
                  <a:pt x="1558" y="4"/>
                </a:lnTo>
                <a:lnTo>
                  <a:pt x="1558" y="4"/>
                </a:lnTo>
                <a:lnTo>
                  <a:pt x="1559" y="4"/>
                </a:lnTo>
                <a:lnTo>
                  <a:pt x="1559" y="3"/>
                </a:lnTo>
                <a:lnTo>
                  <a:pt x="1560" y="2"/>
                </a:lnTo>
                <a:lnTo>
                  <a:pt x="1560" y="4"/>
                </a:lnTo>
                <a:lnTo>
                  <a:pt x="1560" y="4"/>
                </a:lnTo>
                <a:lnTo>
                  <a:pt x="1562" y="3"/>
                </a:lnTo>
                <a:lnTo>
                  <a:pt x="1562" y="4"/>
                </a:lnTo>
                <a:lnTo>
                  <a:pt x="1562" y="4"/>
                </a:lnTo>
                <a:lnTo>
                  <a:pt x="1563" y="4"/>
                </a:lnTo>
                <a:lnTo>
                  <a:pt x="1563" y="1"/>
                </a:lnTo>
                <a:lnTo>
                  <a:pt x="1563" y="4"/>
                </a:lnTo>
                <a:lnTo>
                  <a:pt x="1564" y="3"/>
                </a:lnTo>
                <a:lnTo>
                  <a:pt x="1564" y="2"/>
                </a:lnTo>
                <a:lnTo>
                  <a:pt x="1565" y="2"/>
                </a:lnTo>
                <a:lnTo>
                  <a:pt x="1565" y="3"/>
                </a:lnTo>
                <a:lnTo>
                  <a:pt x="1565" y="4"/>
                </a:lnTo>
                <a:lnTo>
                  <a:pt x="1566" y="2"/>
                </a:lnTo>
                <a:lnTo>
                  <a:pt x="1566" y="4"/>
                </a:lnTo>
                <a:lnTo>
                  <a:pt x="1566" y="4"/>
                </a:lnTo>
                <a:lnTo>
                  <a:pt x="1567" y="2"/>
                </a:lnTo>
                <a:lnTo>
                  <a:pt x="1567" y="3"/>
                </a:lnTo>
                <a:lnTo>
                  <a:pt x="1567" y="4"/>
                </a:lnTo>
                <a:lnTo>
                  <a:pt x="1568" y="4"/>
                </a:lnTo>
                <a:lnTo>
                  <a:pt x="1568" y="1"/>
                </a:lnTo>
                <a:lnTo>
                  <a:pt x="1569" y="2"/>
                </a:lnTo>
                <a:lnTo>
                  <a:pt x="1569" y="3"/>
                </a:lnTo>
                <a:lnTo>
                  <a:pt x="1569" y="3"/>
                </a:lnTo>
                <a:lnTo>
                  <a:pt x="1571" y="3"/>
                </a:lnTo>
                <a:lnTo>
                  <a:pt x="1571" y="3"/>
                </a:lnTo>
                <a:lnTo>
                  <a:pt x="1571" y="4"/>
                </a:lnTo>
                <a:lnTo>
                  <a:pt x="1572" y="3"/>
                </a:lnTo>
                <a:lnTo>
                  <a:pt x="1572" y="4"/>
                </a:lnTo>
                <a:lnTo>
                  <a:pt x="1572" y="4"/>
                </a:lnTo>
                <a:lnTo>
                  <a:pt x="1573" y="3"/>
                </a:lnTo>
                <a:lnTo>
                  <a:pt x="1573" y="3"/>
                </a:lnTo>
                <a:lnTo>
                  <a:pt x="1574" y="4"/>
                </a:lnTo>
                <a:lnTo>
                  <a:pt x="1574" y="4"/>
                </a:lnTo>
                <a:lnTo>
                  <a:pt x="1574" y="4"/>
                </a:lnTo>
                <a:lnTo>
                  <a:pt x="1575" y="4"/>
                </a:lnTo>
                <a:lnTo>
                  <a:pt x="1575" y="1"/>
                </a:lnTo>
                <a:lnTo>
                  <a:pt x="1575" y="3"/>
                </a:lnTo>
                <a:lnTo>
                  <a:pt x="1576" y="2"/>
                </a:lnTo>
                <a:lnTo>
                  <a:pt x="1576" y="3"/>
                </a:lnTo>
                <a:lnTo>
                  <a:pt x="1576" y="3"/>
                </a:lnTo>
                <a:lnTo>
                  <a:pt x="1577" y="2"/>
                </a:lnTo>
                <a:lnTo>
                  <a:pt x="1577" y="3"/>
                </a:lnTo>
                <a:lnTo>
                  <a:pt x="1578" y="2"/>
                </a:lnTo>
                <a:lnTo>
                  <a:pt x="1578" y="4"/>
                </a:lnTo>
                <a:lnTo>
                  <a:pt x="1578" y="4"/>
                </a:lnTo>
                <a:lnTo>
                  <a:pt x="1580" y="2"/>
                </a:lnTo>
                <a:lnTo>
                  <a:pt x="1580" y="3"/>
                </a:lnTo>
                <a:lnTo>
                  <a:pt x="1580" y="3"/>
                </a:lnTo>
                <a:lnTo>
                  <a:pt x="1581" y="3"/>
                </a:lnTo>
                <a:lnTo>
                  <a:pt x="1581" y="2"/>
                </a:lnTo>
                <a:lnTo>
                  <a:pt x="1581" y="3"/>
                </a:lnTo>
                <a:lnTo>
                  <a:pt x="1582" y="2"/>
                </a:lnTo>
                <a:lnTo>
                  <a:pt x="1582" y="2"/>
                </a:lnTo>
                <a:lnTo>
                  <a:pt x="1583" y="3"/>
                </a:lnTo>
                <a:lnTo>
                  <a:pt x="1583" y="4"/>
                </a:lnTo>
                <a:lnTo>
                  <a:pt x="1583" y="2"/>
                </a:lnTo>
                <a:lnTo>
                  <a:pt x="1584" y="4"/>
                </a:lnTo>
                <a:lnTo>
                  <a:pt x="1584" y="3"/>
                </a:lnTo>
                <a:lnTo>
                  <a:pt x="1584" y="3"/>
                </a:lnTo>
                <a:lnTo>
                  <a:pt x="1585" y="2"/>
                </a:lnTo>
                <a:lnTo>
                  <a:pt x="1585" y="3"/>
                </a:lnTo>
                <a:lnTo>
                  <a:pt x="1585" y="3"/>
                </a:lnTo>
                <a:lnTo>
                  <a:pt x="1586" y="2"/>
                </a:lnTo>
                <a:lnTo>
                  <a:pt x="1586" y="3"/>
                </a:lnTo>
                <a:lnTo>
                  <a:pt x="1587" y="2"/>
                </a:lnTo>
                <a:lnTo>
                  <a:pt x="1587" y="1"/>
                </a:lnTo>
                <a:lnTo>
                  <a:pt x="1587" y="2"/>
                </a:lnTo>
                <a:lnTo>
                  <a:pt x="1589" y="4"/>
                </a:lnTo>
                <a:lnTo>
                  <a:pt x="1589" y="3"/>
                </a:lnTo>
                <a:lnTo>
                  <a:pt x="1589" y="4"/>
                </a:lnTo>
                <a:lnTo>
                  <a:pt x="1590" y="3"/>
                </a:lnTo>
                <a:lnTo>
                  <a:pt x="1590" y="3"/>
                </a:lnTo>
                <a:lnTo>
                  <a:pt x="1590" y="2"/>
                </a:lnTo>
                <a:lnTo>
                  <a:pt x="1591" y="3"/>
                </a:lnTo>
                <a:lnTo>
                  <a:pt x="1591" y="4"/>
                </a:lnTo>
                <a:lnTo>
                  <a:pt x="1592" y="4"/>
                </a:lnTo>
                <a:lnTo>
                  <a:pt x="1592" y="2"/>
                </a:lnTo>
                <a:lnTo>
                  <a:pt x="1592" y="1"/>
                </a:lnTo>
                <a:lnTo>
                  <a:pt x="1593" y="4"/>
                </a:lnTo>
                <a:lnTo>
                  <a:pt x="1593" y="3"/>
                </a:lnTo>
                <a:lnTo>
                  <a:pt x="1593" y="3"/>
                </a:lnTo>
                <a:lnTo>
                  <a:pt x="1594" y="3"/>
                </a:lnTo>
                <a:lnTo>
                  <a:pt x="1594" y="3"/>
                </a:lnTo>
                <a:lnTo>
                  <a:pt x="1594" y="2"/>
                </a:lnTo>
                <a:lnTo>
                  <a:pt x="1595" y="3"/>
                </a:lnTo>
                <a:lnTo>
                  <a:pt x="1595" y="1"/>
                </a:lnTo>
                <a:lnTo>
                  <a:pt x="1596" y="2"/>
                </a:lnTo>
                <a:lnTo>
                  <a:pt x="1596" y="3"/>
                </a:lnTo>
                <a:lnTo>
                  <a:pt x="1596" y="3"/>
                </a:lnTo>
                <a:lnTo>
                  <a:pt x="1598" y="2"/>
                </a:lnTo>
                <a:lnTo>
                  <a:pt x="1598" y="4"/>
                </a:lnTo>
                <a:lnTo>
                  <a:pt x="1598" y="4"/>
                </a:lnTo>
                <a:lnTo>
                  <a:pt x="1599" y="4"/>
                </a:lnTo>
                <a:lnTo>
                  <a:pt x="1599" y="3"/>
                </a:lnTo>
                <a:lnTo>
                  <a:pt x="1600" y="4"/>
                </a:lnTo>
                <a:lnTo>
                  <a:pt x="1600" y="3"/>
                </a:lnTo>
                <a:lnTo>
                  <a:pt x="1600" y="3"/>
                </a:lnTo>
                <a:lnTo>
                  <a:pt x="1601" y="4"/>
                </a:lnTo>
                <a:lnTo>
                  <a:pt x="1601" y="3"/>
                </a:lnTo>
                <a:lnTo>
                  <a:pt x="1601" y="2"/>
                </a:lnTo>
                <a:lnTo>
                  <a:pt x="1602" y="3"/>
                </a:lnTo>
                <a:lnTo>
                  <a:pt x="1602" y="3"/>
                </a:lnTo>
                <a:lnTo>
                  <a:pt x="1602" y="2"/>
                </a:lnTo>
                <a:lnTo>
                  <a:pt x="1603" y="3"/>
                </a:lnTo>
                <a:lnTo>
                  <a:pt x="1603" y="4"/>
                </a:lnTo>
                <a:lnTo>
                  <a:pt x="1604" y="4"/>
                </a:lnTo>
                <a:lnTo>
                  <a:pt x="1604" y="3"/>
                </a:lnTo>
                <a:lnTo>
                  <a:pt x="1604" y="3"/>
                </a:lnTo>
                <a:lnTo>
                  <a:pt x="1605" y="3"/>
                </a:lnTo>
                <a:lnTo>
                  <a:pt x="1605" y="4"/>
                </a:lnTo>
                <a:lnTo>
                  <a:pt x="1605" y="3"/>
                </a:lnTo>
                <a:lnTo>
                  <a:pt x="1607" y="4"/>
                </a:lnTo>
                <a:lnTo>
                  <a:pt x="1607" y="2"/>
                </a:lnTo>
                <a:lnTo>
                  <a:pt x="1607" y="2"/>
                </a:lnTo>
                <a:lnTo>
                  <a:pt x="1608" y="3"/>
                </a:lnTo>
                <a:lnTo>
                  <a:pt x="1608" y="2"/>
                </a:lnTo>
                <a:lnTo>
                  <a:pt x="1609" y="2"/>
                </a:lnTo>
                <a:lnTo>
                  <a:pt x="1609" y="2"/>
                </a:lnTo>
                <a:lnTo>
                  <a:pt x="1609" y="3"/>
                </a:lnTo>
                <a:lnTo>
                  <a:pt x="1610" y="4"/>
                </a:lnTo>
                <a:lnTo>
                  <a:pt x="1610" y="4"/>
                </a:lnTo>
                <a:lnTo>
                  <a:pt x="1610" y="3"/>
                </a:lnTo>
                <a:lnTo>
                  <a:pt x="1611" y="4"/>
                </a:lnTo>
                <a:lnTo>
                  <a:pt x="1611" y="3"/>
                </a:lnTo>
                <a:lnTo>
                  <a:pt x="1611" y="4"/>
                </a:lnTo>
                <a:lnTo>
                  <a:pt x="1612" y="2"/>
                </a:lnTo>
                <a:lnTo>
                  <a:pt x="1612" y="3"/>
                </a:lnTo>
                <a:lnTo>
                  <a:pt x="1613" y="3"/>
                </a:lnTo>
                <a:lnTo>
                  <a:pt x="1613" y="2"/>
                </a:lnTo>
                <a:lnTo>
                  <a:pt x="1613" y="4"/>
                </a:lnTo>
                <a:lnTo>
                  <a:pt x="1614" y="3"/>
                </a:lnTo>
                <a:lnTo>
                  <a:pt x="1614" y="4"/>
                </a:lnTo>
                <a:lnTo>
                  <a:pt x="1614" y="3"/>
                </a:lnTo>
                <a:lnTo>
                  <a:pt x="1616" y="4"/>
                </a:lnTo>
                <a:lnTo>
                  <a:pt x="1616" y="4"/>
                </a:lnTo>
                <a:lnTo>
                  <a:pt x="1616" y="3"/>
                </a:lnTo>
                <a:lnTo>
                  <a:pt x="1617" y="1"/>
                </a:lnTo>
                <a:lnTo>
                  <a:pt x="1617" y="2"/>
                </a:lnTo>
                <a:lnTo>
                  <a:pt x="1618" y="1"/>
                </a:lnTo>
                <a:lnTo>
                  <a:pt x="1618" y="3"/>
                </a:lnTo>
                <a:lnTo>
                  <a:pt x="1618" y="3"/>
                </a:lnTo>
                <a:lnTo>
                  <a:pt x="1619" y="3"/>
                </a:lnTo>
                <a:lnTo>
                  <a:pt x="1619" y="4"/>
                </a:lnTo>
                <a:lnTo>
                  <a:pt x="1619" y="2"/>
                </a:lnTo>
                <a:lnTo>
                  <a:pt x="1620" y="3"/>
                </a:lnTo>
                <a:lnTo>
                  <a:pt x="1620" y="2"/>
                </a:lnTo>
                <a:lnTo>
                  <a:pt x="1620" y="3"/>
                </a:lnTo>
                <a:lnTo>
                  <a:pt x="1621" y="4"/>
                </a:lnTo>
                <a:lnTo>
                  <a:pt x="1621" y="3"/>
                </a:lnTo>
                <a:lnTo>
                  <a:pt x="1622" y="4"/>
                </a:lnTo>
                <a:lnTo>
                  <a:pt x="1622" y="3"/>
                </a:lnTo>
                <a:lnTo>
                  <a:pt x="1622" y="3"/>
                </a:lnTo>
                <a:lnTo>
                  <a:pt x="1623" y="3"/>
                </a:lnTo>
                <a:lnTo>
                  <a:pt x="1623" y="3"/>
                </a:lnTo>
                <a:lnTo>
                  <a:pt x="1623" y="2"/>
                </a:lnTo>
                <a:lnTo>
                  <a:pt x="1625" y="1"/>
                </a:lnTo>
                <a:lnTo>
                  <a:pt x="1625" y="4"/>
                </a:lnTo>
                <a:lnTo>
                  <a:pt x="1625" y="1"/>
                </a:lnTo>
                <a:lnTo>
                  <a:pt x="1626" y="4"/>
                </a:lnTo>
                <a:lnTo>
                  <a:pt x="1626" y="1"/>
                </a:lnTo>
                <a:lnTo>
                  <a:pt x="1627" y="3"/>
                </a:lnTo>
                <a:lnTo>
                  <a:pt x="1627" y="3"/>
                </a:lnTo>
                <a:lnTo>
                  <a:pt x="1627" y="1"/>
                </a:lnTo>
                <a:lnTo>
                  <a:pt x="1628" y="4"/>
                </a:lnTo>
                <a:lnTo>
                  <a:pt x="1628" y="2"/>
                </a:lnTo>
                <a:lnTo>
                  <a:pt x="1628" y="3"/>
                </a:lnTo>
                <a:lnTo>
                  <a:pt x="1629" y="3"/>
                </a:lnTo>
                <a:lnTo>
                  <a:pt x="1629" y="3"/>
                </a:lnTo>
                <a:lnTo>
                  <a:pt x="1629" y="2"/>
                </a:lnTo>
                <a:lnTo>
                  <a:pt x="1630" y="2"/>
                </a:lnTo>
                <a:lnTo>
                  <a:pt x="1630" y="1"/>
                </a:lnTo>
                <a:lnTo>
                  <a:pt x="1631" y="3"/>
                </a:lnTo>
                <a:lnTo>
                  <a:pt x="1631" y="2"/>
                </a:lnTo>
                <a:lnTo>
                  <a:pt x="1631" y="0"/>
                </a:lnTo>
                <a:lnTo>
                  <a:pt x="1632" y="1"/>
                </a:lnTo>
                <a:lnTo>
                  <a:pt x="1632" y="2"/>
                </a:lnTo>
                <a:lnTo>
                  <a:pt x="1632" y="2"/>
                </a:lnTo>
                <a:lnTo>
                  <a:pt x="1634" y="1"/>
                </a:lnTo>
                <a:lnTo>
                  <a:pt x="1634" y="2"/>
                </a:lnTo>
                <a:lnTo>
                  <a:pt x="1634" y="3"/>
                </a:lnTo>
                <a:lnTo>
                  <a:pt x="1635" y="2"/>
                </a:lnTo>
                <a:lnTo>
                  <a:pt x="1635" y="3"/>
                </a:lnTo>
                <a:lnTo>
                  <a:pt x="1636" y="1"/>
                </a:lnTo>
                <a:lnTo>
                  <a:pt x="1636" y="2"/>
                </a:lnTo>
                <a:lnTo>
                  <a:pt x="1636" y="2"/>
                </a:lnTo>
                <a:lnTo>
                  <a:pt x="1637" y="4"/>
                </a:lnTo>
                <a:lnTo>
                  <a:pt x="1637" y="4"/>
                </a:lnTo>
                <a:lnTo>
                  <a:pt x="1637" y="4"/>
                </a:lnTo>
                <a:lnTo>
                  <a:pt x="1638" y="4"/>
                </a:lnTo>
                <a:lnTo>
                  <a:pt x="1638" y="3"/>
                </a:lnTo>
                <a:lnTo>
                  <a:pt x="1638" y="3"/>
                </a:lnTo>
                <a:lnTo>
                  <a:pt x="1639" y="3"/>
                </a:lnTo>
                <a:lnTo>
                  <a:pt x="1639" y="3"/>
                </a:lnTo>
                <a:lnTo>
                  <a:pt x="1640" y="4"/>
                </a:lnTo>
                <a:lnTo>
                  <a:pt x="1640" y="2"/>
                </a:lnTo>
                <a:lnTo>
                  <a:pt x="1640" y="4"/>
                </a:lnTo>
                <a:lnTo>
                  <a:pt x="1641" y="4"/>
                </a:lnTo>
                <a:lnTo>
                  <a:pt x="1641" y="3"/>
                </a:lnTo>
                <a:lnTo>
                  <a:pt x="1641" y="3"/>
                </a:lnTo>
                <a:lnTo>
                  <a:pt x="1643" y="4"/>
                </a:lnTo>
                <a:lnTo>
                  <a:pt x="1643" y="3"/>
                </a:lnTo>
                <a:lnTo>
                  <a:pt x="1644" y="2"/>
                </a:lnTo>
                <a:lnTo>
                  <a:pt x="1644" y="2"/>
                </a:lnTo>
                <a:lnTo>
                  <a:pt x="1644" y="2"/>
                </a:lnTo>
                <a:lnTo>
                  <a:pt x="1645" y="3"/>
                </a:lnTo>
                <a:lnTo>
                  <a:pt x="1645" y="3"/>
                </a:lnTo>
                <a:lnTo>
                  <a:pt x="1645" y="3"/>
                </a:lnTo>
                <a:lnTo>
                  <a:pt x="1646" y="3"/>
                </a:lnTo>
                <a:lnTo>
                  <a:pt x="1646" y="2"/>
                </a:lnTo>
                <a:lnTo>
                  <a:pt x="1646" y="2"/>
                </a:lnTo>
                <a:lnTo>
                  <a:pt x="1647" y="2"/>
                </a:lnTo>
                <a:lnTo>
                  <a:pt x="1647" y="1"/>
                </a:lnTo>
                <a:lnTo>
                  <a:pt x="1648" y="2"/>
                </a:lnTo>
                <a:lnTo>
                  <a:pt x="1648" y="3"/>
                </a:lnTo>
                <a:lnTo>
                  <a:pt x="1648" y="2"/>
                </a:lnTo>
                <a:lnTo>
                  <a:pt x="1649" y="2"/>
                </a:lnTo>
                <a:lnTo>
                  <a:pt x="1649" y="3"/>
                </a:lnTo>
                <a:lnTo>
                  <a:pt x="1649" y="3"/>
                </a:lnTo>
                <a:lnTo>
                  <a:pt x="1650" y="3"/>
                </a:lnTo>
                <a:lnTo>
                  <a:pt x="1650" y="2"/>
                </a:lnTo>
                <a:lnTo>
                  <a:pt x="1650" y="2"/>
                </a:lnTo>
                <a:lnTo>
                  <a:pt x="1652" y="4"/>
                </a:lnTo>
                <a:lnTo>
                  <a:pt x="1652" y="3"/>
                </a:lnTo>
                <a:lnTo>
                  <a:pt x="1653" y="3"/>
                </a:lnTo>
                <a:lnTo>
                  <a:pt x="1653" y="3"/>
                </a:lnTo>
                <a:lnTo>
                  <a:pt x="1653" y="3"/>
                </a:lnTo>
                <a:lnTo>
                  <a:pt x="1654" y="3"/>
                </a:lnTo>
                <a:lnTo>
                  <a:pt x="1654" y="3"/>
                </a:lnTo>
                <a:lnTo>
                  <a:pt x="1654" y="2"/>
                </a:lnTo>
                <a:lnTo>
                  <a:pt x="1655" y="3"/>
                </a:lnTo>
                <a:lnTo>
                  <a:pt x="1655" y="4"/>
                </a:lnTo>
                <a:lnTo>
                  <a:pt x="1655" y="2"/>
                </a:lnTo>
                <a:lnTo>
                  <a:pt x="1656" y="3"/>
                </a:lnTo>
                <a:lnTo>
                  <a:pt x="1656" y="3"/>
                </a:lnTo>
                <a:lnTo>
                  <a:pt x="1657" y="4"/>
                </a:lnTo>
                <a:lnTo>
                  <a:pt x="1657" y="2"/>
                </a:lnTo>
                <a:lnTo>
                  <a:pt x="1657" y="3"/>
                </a:lnTo>
                <a:lnTo>
                  <a:pt x="1658" y="3"/>
                </a:lnTo>
                <a:lnTo>
                  <a:pt x="1658" y="4"/>
                </a:lnTo>
                <a:lnTo>
                  <a:pt x="1658" y="2"/>
                </a:lnTo>
                <a:lnTo>
                  <a:pt x="1659" y="3"/>
                </a:lnTo>
                <a:lnTo>
                  <a:pt x="1659" y="2"/>
                </a:lnTo>
                <a:lnTo>
                  <a:pt x="1659" y="4"/>
                </a:lnTo>
                <a:lnTo>
                  <a:pt x="1661" y="4"/>
                </a:lnTo>
                <a:lnTo>
                  <a:pt x="1661" y="4"/>
                </a:lnTo>
                <a:lnTo>
                  <a:pt x="1662" y="3"/>
                </a:lnTo>
                <a:lnTo>
                  <a:pt x="1662" y="1"/>
                </a:lnTo>
                <a:lnTo>
                  <a:pt x="1662" y="2"/>
                </a:lnTo>
                <a:lnTo>
                  <a:pt x="1663" y="3"/>
                </a:lnTo>
                <a:lnTo>
                  <a:pt x="1663" y="1"/>
                </a:lnTo>
                <a:lnTo>
                  <a:pt x="1663" y="3"/>
                </a:lnTo>
                <a:lnTo>
                  <a:pt x="1664" y="2"/>
                </a:lnTo>
                <a:lnTo>
                  <a:pt x="1664" y="2"/>
                </a:lnTo>
                <a:lnTo>
                  <a:pt x="1664" y="3"/>
                </a:lnTo>
                <a:lnTo>
                  <a:pt x="1665" y="2"/>
                </a:lnTo>
                <a:lnTo>
                  <a:pt x="1665" y="3"/>
                </a:lnTo>
                <a:lnTo>
                  <a:pt x="1666" y="3"/>
                </a:lnTo>
                <a:lnTo>
                  <a:pt x="1666" y="1"/>
                </a:lnTo>
                <a:lnTo>
                  <a:pt x="1666" y="2"/>
                </a:lnTo>
                <a:lnTo>
                  <a:pt x="1667" y="4"/>
                </a:lnTo>
                <a:lnTo>
                  <a:pt x="1667" y="1"/>
                </a:lnTo>
                <a:lnTo>
                  <a:pt x="1667" y="1"/>
                </a:lnTo>
                <a:lnTo>
                  <a:pt x="1668" y="3"/>
                </a:lnTo>
                <a:lnTo>
                  <a:pt x="1668" y="1"/>
                </a:lnTo>
                <a:lnTo>
                  <a:pt x="1668" y="2"/>
                </a:lnTo>
                <a:lnTo>
                  <a:pt x="1670" y="3"/>
                </a:lnTo>
                <a:lnTo>
                  <a:pt x="1670" y="3"/>
                </a:lnTo>
                <a:lnTo>
                  <a:pt x="1671" y="3"/>
                </a:lnTo>
                <a:lnTo>
                  <a:pt x="1671" y="4"/>
                </a:lnTo>
                <a:lnTo>
                  <a:pt x="1671" y="4"/>
                </a:lnTo>
                <a:lnTo>
                  <a:pt x="1672" y="1"/>
                </a:lnTo>
                <a:lnTo>
                  <a:pt x="1672" y="2"/>
                </a:lnTo>
                <a:lnTo>
                  <a:pt x="1672" y="3"/>
                </a:lnTo>
                <a:lnTo>
                  <a:pt x="1673" y="2"/>
                </a:lnTo>
                <a:lnTo>
                  <a:pt x="1673" y="3"/>
                </a:lnTo>
                <a:lnTo>
                  <a:pt x="1673" y="3"/>
                </a:lnTo>
                <a:lnTo>
                  <a:pt x="1674" y="4"/>
                </a:lnTo>
                <a:lnTo>
                  <a:pt x="1674" y="4"/>
                </a:lnTo>
                <a:lnTo>
                  <a:pt x="1675" y="2"/>
                </a:lnTo>
                <a:lnTo>
                  <a:pt x="1675" y="3"/>
                </a:lnTo>
                <a:lnTo>
                  <a:pt x="1675" y="1"/>
                </a:lnTo>
                <a:lnTo>
                  <a:pt x="1676" y="3"/>
                </a:lnTo>
                <a:lnTo>
                  <a:pt x="1676" y="1"/>
                </a:lnTo>
                <a:lnTo>
                  <a:pt x="1676" y="3"/>
                </a:lnTo>
                <a:lnTo>
                  <a:pt x="1677" y="1"/>
                </a:lnTo>
                <a:lnTo>
                  <a:pt x="1677" y="3"/>
                </a:lnTo>
                <a:lnTo>
                  <a:pt x="1677" y="1"/>
                </a:lnTo>
                <a:lnTo>
                  <a:pt x="1679" y="2"/>
                </a:lnTo>
                <a:lnTo>
                  <a:pt x="1679" y="3"/>
                </a:lnTo>
                <a:lnTo>
                  <a:pt x="1680" y="3"/>
                </a:lnTo>
                <a:lnTo>
                  <a:pt x="1680" y="2"/>
                </a:lnTo>
                <a:lnTo>
                  <a:pt x="1680" y="2"/>
                </a:lnTo>
                <a:lnTo>
                  <a:pt x="1681" y="3"/>
                </a:lnTo>
                <a:lnTo>
                  <a:pt x="1681" y="2"/>
                </a:lnTo>
                <a:lnTo>
                  <a:pt x="1681" y="3"/>
                </a:lnTo>
                <a:lnTo>
                  <a:pt x="1682" y="3"/>
                </a:lnTo>
                <a:lnTo>
                  <a:pt x="1682" y="2"/>
                </a:lnTo>
                <a:lnTo>
                  <a:pt x="1683" y="1"/>
                </a:lnTo>
                <a:lnTo>
                  <a:pt x="1683" y="3"/>
                </a:lnTo>
                <a:lnTo>
                  <a:pt x="1683" y="3"/>
                </a:lnTo>
                <a:lnTo>
                  <a:pt x="1684" y="1"/>
                </a:lnTo>
                <a:lnTo>
                  <a:pt x="1684" y="3"/>
                </a:lnTo>
                <a:lnTo>
                  <a:pt x="1684" y="3"/>
                </a:lnTo>
                <a:lnTo>
                  <a:pt x="1685" y="3"/>
                </a:lnTo>
                <a:lnTo>
                  <a:pt x="1685" y="3"/>
                </a:lnTo>
                <a:lnTo>
                  <a:pt x="1685" y="3"/>
                </a:lnTo>
                <a:lnTo>
                  <a:pt x="1686" y="4"/>
                </a:lnTo>
                <a:lnTo>
                  <a:pt x="1686" y="1"/>
                </a:lnTo>
                <a:lnTo>
                  <a:pt x="1688" y="2"/>
                </a:lnTo>
                <a:lnTo>
                  <a:pt x="1688" y="3"/>
                </a:lnTo>
                <a:lnTo>
                  <a:pt x="1688" y="4"/>
                </a:lnTo>
                <a:lnTo>
                  <a:pt x="1689" y="1"/>
                </a:lnTo>
                <a:lnTo>
                  <a:pt x="1689" y="2"/>
                </a:lnTo>
                <a:lnTo>
                  <a:pt x="1689" y="2"/>
                </a:lnTo>
                <a:lnTo>
                  <a:pt x="1690" y="3"/>
                </a:lnTo>
                <a:lnTo>
                  <a:pt x="1690" y="2"/>
                </a:lnTo>
                <a:lnTo>
                  <a:pt x="1690" y="2"/>
                </a:lnTo>
                <a:lnTo>
                  <a:pt x="1691" y="1"/>
                </a:lnTo>
                <a:lnTo>
                  <a:pt x="1691" y="1"/>
                </a:lnTo>
                <a:lnTo>
                  <a:pt x="1692" y="1"/>
                </a:lnTo>
                <a:lnTo>
                  <a:pt x="1692" y="4"/>
                </a:lnTo>
                <a:lnTo>
                  <a:pt x="1692" y="3"/>
                </a:lnTo>
                <a:lnTo>
                  <a:pt x="1693" y="3"/>
                </a:lnTo>
                <a:lnTo>
                  <a:pt x="1693" y="2"/>
                </a:lnTo>
                <a:lnTo>
                  <a:pt x="1693" y="3"/>
                </a:lnTo>
                <a:lnTo>
                  <a:pt x="1694" y="2"/>
                </a:lnTo>
                <a:lnTo>
                  <a:pt x="1694" y="3"/>
                </a:lnTo>
                <a:lnTo>
                  <a:pt x="1694" y="1"/>
                </a:lnTo>
                <a:lnTo>
                  <a:pt x="1695" y="2"/>
                </a:lnTo>
                <a:lnTo>
                  <a:pt x="1695" y="3"/>
                </a:lnTo>
                <a:lnTo>
                  <a:pt x="1696" y="3"/>
                </a:lnTo>
                <a:lnTo>
                  <a:pt x="1696" y="1"/>
                </a:lnTo>
                <a:lnTo>
                  <a:pt x="1696" y="3"/>
                </a:lnTo>
                <a:lnTo>
                  <a:pt x="1698" y="3"/>
                </a:lnTo>
                <a:lnTo>
                  <a:pt x="1698" y="2"/>
                </a:lnTo>
                <a:lnTo>
                  <a:pt x="1698" y="1"/>
                </a:lnTo>
                <a:lnTo>
                  <a:pt x="1699" y="1"/>
                </a:lnTo>
                <a:lnTo>
                  <a:pt x="1699" y="2"/>
                </a:lnTo>
                <a:lnTo>
                  <a:pt x="1699" y="3"/>
                </a:lnTo>
                <a:lnTo>
                  <a:pt x="1700" y="2"/>
                </a:lnTo>
                <a:lnTo>
                  <a:pt x="1700" y="2"/>
                </a:lnTo>
                <a:lnTo>
                  <a:pt x="1701" y="2"/>
                </a:lnTo>
                <a:lnTo>
                  <a:pt x="1701" y="2"/>
                </a:lnTo>
                <a:lnTo>
                  <a:pt x="1701" y="4"/>
                </a:lnTo>
                <a:lnTo>
                  <a:pt x="1702" y="3"/>
                </a:lnTo>
                <a:lnTo>
                  <a:pt x="1702" y="2"/>
                </a:lnTo>
                <a:lnTo>
                  <a:pt x="1702" y="3"/>
                </a:lnTo>
                <a:lnTo>
                  <a:pt x="1703" y="2"/>
                </a:lnTo>
                <a:lnTo>
                  <a:pt x="1703" y="2"/>
                </a:lnTo>
                <a:lnTo>
                  <a:pt x="1703" y="2"/>
                </a:lnTo>
                <a:lnTo>
                  <a:pt x="1704" y="1"/>
                </a:lnTo>
                <a:lnTo>
                  <a:pt x="1704" y="1"/>
                </a:lnTo>
                <a:lnTo>
                  <a:pt x="1705" y="3"/>
                </a:lnTo>
                <a:lnTo>
                  <a:pt x="1705" y="2"/>
                </a:lnTo>
                <a:lnTo>
                  <a:pt x="1705" y="3"/>
                </a:lnTo>
                <a:lnTo>
                  <a:pt x="1707" y="1"/>
                </a:lnTo>
                <a:lnTo>
                  <a:pt x="1707" y="2"/>
                </a:lnTo>
                <a:lnTo>
                  <a:pt x="1707" y="1"/>
                </a:lnTo>
                <a:lnTo>
                  <a:pt x="1708" y="2"/>
                </a:lnTo>
                <a:lnTo>
                  <a:pt x="1708" y="1"/>
                </a:lnTo>
                <a:lnTo>
                  <a:pt x="1708" y="2"/>
                </a:lnTo>
                <a:lnTo>
                  <a:pt x="1709" y="2"/>
                </a:lnTo>
                <a:lnTo>
                  <a:pt x="1709" y="2"/>
                </a:lnTo>
                <a:lnTo>
                  <a:pt x="1710" y="3"/>
                </a:lnTo>
                <a:lnTo>
                  <a:pt x="1710" y="3"/>
                </a:lnTo>
                <a:lnTo>
                  <a:pt x="1710" y="2"/>
                </a:lnTo>
                <a:lnTo>
                  <a:pt x="1711" y="1"/>
                </a:lnTo>
                <a:lnTo>
                  <a:pt x="1711" y="2"/>
                </a:lnTo>
                <a:lnTo>
                  <a:pt x="1711" y="2"/>
                </a:lnTo>
                <a:lnTo>
                  <a:pt x="1712" y="3"/>
                </a:lnTo>
                <a:lnTo>
                  <a:pt x="1712" y="1"/>
                </a:lnTo>
                <a:lnTo>
                  <a:pt x="1712" y="3"/>
                </a:lnTo>
                <a:lnTo>
                  <a:pt x="1713" y="4"/>
                </a:lnTo>
                <a:lnTo>
                  <a:pt x="1713" y="1"/>
                </a:lnTo>
                <a:lnTo>
                  <a:pt x="1714" y="1"/>
                </a:lnTo>
                <a:lnTo>
                  <a:pt x="1714" y="3"/>
                </a:lnTo>
                <a:lnTo>
                  <a:pt x="1714" y="2"/>
                </a:lnTo>
                <a:lnTo>
                  <a:pt x="1716" y="2"/>
                </a:lnTo>
                <a:lnTo>
                  <a:pt x="1716" y="3"/>
                </a:lnTo>
                <a:lnTo>
                  <a:pt x="1716" y="4"/>
                </a:lnTo>
                <a:lnTo>
                  <a:pt x="1717" y="2"/>
                </a:lnTo>
                <a:lnTo>
                  <a:pt x="1717" y="4"/>
                </a:lnTo>
                <a:lnTo>
                  <a:pt x="1717" y="2"/>
                </a:lnTo>
                <a:lnTo>
                  <a:pt x="1718" y="2"/>
                </a:lnTo>
                <a:lnTo>
                  <a:pt x="1718" y="4"/>
                </a:lnTo>
                <a:lnTo>
                  <a:pt x="1719" y="3"/>
                </a:lnTo>
                <a:lnTo>
                  <a:pt x="1719" y="3"/>
                </a:lnTo>
                <a:lnTo>
                  <a:pt x="1719" y="3"/>
                </a:lnTo>
                <a:lnTo>
                  <a:pt x="1720" y="4"/>
                </a:lnTo>
                <a:lnTo>
                  <a:pt x="1720" y="2"/>
                </a:lnTo>
                <a:lnTo>
                  <a:pt x="1720" y="4"/>
                </a:lnTo>
                <a:lnTo>
                  <a:pt x="1721" y="3"/>
                </a:lnTo>
                <a:lnTo>
                  <a:pt x="1721" y="3"/>
                </a:lnTo>
                <a:lnTo>
                  <a:pt x="1721" y="1"/>
                </a:lnTo>
                <a:lnTo>
                  <a:pt x="1722" y="3"/>
                </a:lnTo>
                <a:lnTo>
                  <a:pt x="1722" y="1"/>
                </a:lnTo>
                <a:lnTo>
                  <a:pt x="1723" y="3"/>
                </a:lnTo>
                <a:lnTo>
                  <a:pt x="1723" y="2"/>
                </a:lnTo>
                <a:lnTo>
                  <a:pt x="1723" y="2"/>
                </a:lnTo>
                <a:lnTo>
                  <a:pt x="1725" y="3"/>
                </a:lnTo>
                <a:lnTo>
                  <a:pt x="1725" y="2"/>
                </a:lnTo>
                <a:lnTo>
                  <a:pt x="1725" y="2"/>
                </a:lnTo>
                <a:lnTo>
                  <a:pt x="1726" y="2"/>
                </a:lnTo>
                <a:lnTo>
                  <a:pt x="1726" y="1"/>
                </a:lnTo>
                <a:lnTo>
                  <a:pt x="1727" y="1"/>
                </a:lnTo>
                <a:lnTo>
                  <a:pt x="1727" y="1"/>
                </a:lnTo>
                <a:lnTo>
                  <a:pt x="1727" y="2"/>
                </a:lnTo>
                <a:lnTo>
                  <a:pt x="1728" y="2"/>
                </a:lnTo>
                <a:lnTo>
                  <a:pt x="1728" y="1"/>
                </a:lnTo>
                <a:lnTo>
                  <a:pt x="1728" y="3"/>
                </a:lnTo>
                <a:lnTo>
                  <a:pt x="1729" y="3"/>
                </a:lnTo>
                <a:lnTo>
                  <a:pt x="1729" y="2"/>
                </a:lnTo>
                <a:lnTo>
                  <a:pt x="1729" y="3"/>
                </a:lnTo>
                <a:lnTo>
                  <a:pt x="1730" y="2"/>
                </a:lnTo>
                <a:lnTo>
                  <a:pt x="1730" y="4"/>
                </a:lnTo>
                <a:lnTo>
                  <a:pt x="1731" y="1"/>
                </a:lnTo>
                <a:lnTo>
                  <a:pt x="1731" y="4"/>
                </a:lnTo>
                <a:lnTo>
                  <a:pt x="1731" y="2"/>
                </a:lnTo>
                <a:lnTo>
                  <a:pt x="1732" y="2"/>
                </a:lnTo>
                <a:lnTo>
                  <a:pt x="1732" y="2"/>
                </a:lnTo>
                <a:lnTo>
                  <a:pt x="1732" y="4"/>
                </a:lnTo>
                <a:lnTo>
                  <a:pt x="1734" y="3"/>
                </a:lnTo>
                <a:lnTo>
                  <a:pt x="1734" y="2"/>
                </a:lnTo>
                <a:lnTo>
                  <a:pt x="1734" y="2"/>
                </a:lnTo>
                <a:lnTo>
                  <a:pt x="1735" y="2"/>
                </a:lnTo>
                <a:lnTo>
                  <a:pt x="1735" y="4"/>
                </a:lnTo>
                <a:lnTo>
                  <a:pt x="1736" y="1"/>
                </a:lnTo>
                <a:lnTo>
                  <a:pt x="1736" y="4"/>
                </a:lnTo>
                <a:lnTo>
                  <a:pt x="1736" y="3"/>
                </a:lnTo>
                <a:lnTo>
                  <a:pt x="1737" y="3"/>
                </a:lnTo>
                <a:lnTo>
                  <a:pt x="1737" y="2"/>
                </a:lnTo>
                <a:lnTo>
                  <a:pt x="1737" y="2"/>
                </a:lnTo>
                <a:lnTo>
                  <a:pt x="1738" y="3"/>
                </a:lnTo>
                <a:lnTo>
                  <a:pt x="1738" y="1"/>
                </a:lnTo>
                <a:lnTo>
                  <a:pt x="1738" y="1"/>
                </a:lnTo>
                <a:lnTo>
                  <a:pt x="1739" y="2"/>
                </a:lnTo>
                <a:lnTo>
                  <a:pt x="1739" y="1"/>
                </a:lnTo>
                <a:lnTo>
                  <a:pt x="1740" y="4"/>
                </a:lnTo>
                <a:lnTo>
                  <a:pt x="1740" y="2"/>
                </a:lnTo>
                <a:lnTo>
                  <a:pt x="1740" y="1"/>
                </a:lnTo>
                <a:lnTo>
                  <a:pt x="1741" y="4"/>
                </a:lnTo>
                <a:lnTo>
                  <a:pt x="1741" y="2"/>
                </a:lnTo>
                <a:lnTo>
                  <a:pt x="1741" y="3"/>
                </a:lnTo>
                <a:lnTo>
                  <a:pt x="1743" y="2"/>
                </a:lnTo>
                <a:lnTo>
                  <a:pt x="1743" y="1"/>
                </a:lnTo>
                <a:lnTo>
                  <a:pt x="1743" y="3"/>
                </a:lnTo>
                <a:lnTo>
                  <a:pt x="1744" y="1"/>
                </a:lnTo>
                <a:lnTo>
                  <a:pt x="1744" y="1"/>
                </a:lnTo>
                <a:lnTo>
                  <a:pt x="1745" y="2"/>
                </a:lnTo>
                <a:lnTo>
                  <a:pt x="1745" y="3"/>
                </a:lnTo>
                <a:lnTo>
                  <a:pt x="1745" y="2"/>
                </a:lnTo>
                <a:lnTo>
                  <a:pt x="1746" y="2"/>
                </a:lnTo>
                <a:lnTo>
                  <a:pt x="1746" y="1"/>
                </a:lnTo>
                <a:lnTo>
                  <a:pt x="1746" y="2"/>
                </a:lnTo>
                <a:lnTo>
                  <a:pt x="1747" y="3"/>
                </a:lnTo>
                <a:lnTo>
                  <a:pt x="1747" y="1"/>
                </a:lnTo>
                <a:lnTo>
                  <a:pt x="1747" y="3"/>
                </a:lnTo>
                <a:lnTo>
                  <a:pt x="1748" y="3"/>
                </a:lnTo>
                <a:lnTo>
                  <a:pt x="1748" y="3"/>
                </a:lnTo>
                <a:lnTo>
                  <a:pt x="1749" y="3"/>
                </a:lnTo>
                <a:lnTo>
                  <a:pt x="1749" y="4"/>
                </a:lnTo>
                <a:lnTo>
                  <a:pt x="1749" y="2"/>
                </a:lnTo>
                <a:lnTo>
                  <a:pt x="1750" y="3"/>
                </a:lnTo>
                <a:lnTo>
                  <a:pt x="1750" y="3"/>
                </a:lnTo>
                <a:lnTo>
                  <a:pt x="1750" y="2"/>
                </a:lnTo>
                <a:lnTo>
                  <a:pt x="1752" y="2"/>
                </a:lnTo>
                <a:lnTo>
                  <a:pt x="1752" y="3"/>
                </a:lnTo>
                <a:lnTo>
                  <a:pt x="1752" y="2"/>
                </a:lnTo>
                <a:lnTo>
                  <a:pt x="1753" y="3"/>
                </a:lnTo>
                <a:lnTo>
                  <a:pt x="1753" y="4"/>
                </a:lnTo>
                <a:lnTo>
                  <a:pt x="1754" y="4"/>
                </a:lnTo>
                <a:lnTo>
                  <a:pt x="1754" y="3"/>
                </a:lnTo>
                <a:lnTo>
                  <a:pt x="1754" y="4"/>
                </a:lnTo>
                <a:lnTo>
                  <a:pt x="1755" y="4"/>
                </a:lnTo>
                <a:lnTo>
                  <a:pt x="1755" y="3"/>
                </a:lnTo>
                <a:lnTo>
                  <a:pt x="1755" y="4"/>
                </a:lnTo>
                <a:lnTo>
                  <a:pt x="1756" y="4"/>
                </a:lnTo>
                <a:lnTo>
                  <a:pt x="1756" y="4"/>
                </a:lnTo>
                <a:lnTo>
                  <a:pt x="1756" y="3"/>
                </a:lnTo>
                <a:lnTo>
                  <a:pt x="1757" y="4"/>
                </a:lnTo>
                <a:lnTo>
                  <a:pt x="1757" y="4"/>
                </a:lnTo>
                <a:lnTo>
                  <a:pt x="1758" y="2"/>
                </a:lnTo>
                <a:lnTo>
                  <a:pt x="1758" y="4"/>
                </a:lnTo>
                <a:lnTo>
                  <a:pt x="1758" y="4"/>
                </a:lnTo>
                <a:lnTo>
                  <a:pt x="1759" y="2"/>
                </a:lnTo>
                <a:lnTo>
                  <a:pt x="1759" y="1"/>
                </a:lnTo>
                <a:lnTo>
                  <a:pt x="1759" y="3"/>
                </a:lnTo>
                <a:lnTo>
                  <a:pt x="1761" y="3"/>
                </a:lnTo>
                <a:lnTo>
                  <a:pt x="1761" y="3"/>
                </a:lnTo>
                <a:lnTo>
                  <a:pt x="1761" y="3"/>
                </a:lnTo>
                <a:lnTo>
                  <a:pt x="1762" y="4"/>
                </a:lnTo>
                <a:lnTo>
                  <a:pt x="1762" y="4"/>
                </a:lnTo>
                <a:lnTo>
                  <a:pt x="1763" y="1"/>
                </a:lnTo>
                <a:lnTo>
                  <a:pt x="1763" y="3"/>
                </a:lnTo>
                <a:lnTo>
                  <a:pt x="1763" y="2"/>
                </a:lnTo>
                <a:lnTo>
                  <a:pt x="1764" y="3"/>
                </a:lnTo>
                <a:lnTo>
                  <a:pt x="1764" y="1"/>
                </a:lnTo>
                <a:lnTo>
                  <a:pt x="1764" y="4"/>
                </a:lnTo>
                <a:lnTo>
                  <a:pt x="1765" y="3"/>
                </a:lnTo>
                <a:lnTo>
                  <a:pt x="1765" y="3"/>
                </a:lnTo>
                <a:lnTo>
                  <a:pt x="1765" y="1"/>
                </a:lnTo>
                <a:lnTo>
                  <a:pt x="1766" y="3"/>
                </a:lnTo>
                <a:lnTo>
                  <a:pt x="1766" y="2"/>
                </a:lnTo>
                <a:lnTo>
                  <a:pt x="1767" y="2"/>
                </a:lnTo>
                <a:lnTo>
                  <a:pt x="1767" y="2"/>
                </a:lnTo>
                <a:lnTo>
                  <a:pt x="1767" y="3"/>
                </a:lnTo>
                <a:lnTo>
                  <a:pt x="1768" y="3"/>
                </a:lnTo>
                <a:lnTo>
                  <a:pt x="1768" y="3"/>
                </a:lnTo>
                <a:lnTo>
                  <a:pt x="1768" y="3"/>
                </a:lnTo>
                <a:lnTo>
                  <a:pt x="1770" y="4"/>
                </a:lnTo>
                <a:lnTo>
                  <a:pt x="1770" y="3"/>
                </a:lnTo>
                <a:lnTo>
                  <a:pt x="1771" y="2"/>
                </a:lnTo>
                <a:lnTo>
                  <a:pt x="1771" y="2"/>
                </a:lnTo>
                <a:lnTo>
                  <a:pt x="1771" y="2"/>
                </a:lnTo>
                <a:lnTo>
                  <a:pt x="1772" y="3"/>
                </a:lnTo>
                <a:lnTo>
                  <a:pt x="1772" y="2"/>
                </a:lnTo>
                <a:lnTo>
                  <a:pt x="1772" y="2"/>
                </a:lnTo>
                <a:lnTo>
                  <a:pt x="1773" y="2"/>
                </a:lnTo>
                <a:lnTo>
                  <a:pt x="1773" y="3"/>
                </a:lnTo>
                <a:lnTo>
                  <a:pt x="1773" y="3"/>
                </a:lnTo>
                <a:lnTo>
                  <a:pt x="1774" y="3"/>
                </a:lnTo>
                <a:lnTo>
                  <a:pt x="1774" y="1"/>
                </a:lnTo>
                <a:lnTo>
                  <a:pt x="1775" y="2"/>
                </a:lnTo>
                <a:lnTo>
                  <a:pt x="1775" y="3"/>
                </a:lnTo>
                <a:lnTo>
                  <a:pt x="1775" y="4"/>
                </a:lnTo>
                <a:lnTo>
                  <a:pt x="1776" y="3"/>
                </a:lnTo>
                <a:lnTo>
                  <a:pt x="1776" y="2"/>
                </a:lnTo>
                <a:lnTo>
                  <a:pt x="1776" y="2"/>
                </a:lnTo>
                <a:lnTo>
                  <a:pt x="1777" y="3"/>
                </a:lnTo>
                <a:lnTo>
                  <a:pt x="1777" y="3"/>
                </a:lnTo>
                <a:lnTo>
                  <a:pt x="1777" y="4"/>
                </a:lnTo>
                <a:lnTo>
                  <a:pt x="1779" y="2"/>
                </a:lnTo>
                <a:lnTo>
                  <a:pt x="1779" y="3"/>
                </a:lnTo>
                <a:lnTo>
                  <a:pt x="1780" y="4"/>
                </a:lnTo>
                <a:lnTo>
                  <a:pt x="1780" y="3"/>
                </a:lnTo>
                <a:lnTo>
                  <a:pt x="1780" y="4"/>
                </a:lnTo>
                <a:lnTo>
                  <a:pt x="1781" y="2"/>
                </a:lnTo>
                <a:lnTo>
                  <a:pt x="1781" y="3"/>
                </a:lnTo>
                <a:lnTo>
                  <a:pt x="1781" y="2"/>
                </a:lnTo>
                <a:lnTo>
                  <a:pt x="1782" y="3"/>
                </a:lnTo>
                <a:lnTo>
                  <a:pt x="1782" y="2"/>
                </a:lnTo>
                <a:lnTo>
                  <a:pt x="1782" y="3"/>
                </a:lnTo>
                <a:lnTo>
                  <a:pt x="1783" y="2"/>
                </a:lnTo>
                <a:lnTo>
                  <a:pt x="1783" y="1"/>
                </a:lnTo>
                <a:lnTo>
                  <a:pt x="1784" y="2"/>
                </a:lnTo>
                <a:lnTo>
                  <a:pt x="1784" y="3"/>
                </a:lnTo>
                <a:lnTo>
                  <a:pt x="1784" y="2"/>
                </a:lnTo>
                <a:lnTo>
                  <a:pt x="1785" y="2"/>
                </a:lnTo>
                <a:lnTo>
                  <a:pt x="1785" y="3"/>
                </a:lnTo>
                <a:lnTo>
                  <a:pt x="1785" y="3"/>
                </a:lnTo>
                <a:lnTo>
                  <a:pt x="1786" y="3"/>
                </a:lnTo>
                <a:lnTo>
                  <a:pt x="1786" y="2"/>
                </a:lnTo>
                <a:lnTo>
                  <a:pt x="1786" y="3"/>
                </a:lnTo>
                <a:lnTo>
                  <a:pt x="1788" y="3"/>
                </a:lnTo>
                <a:lnTo>
                  <a:pt x="1788" y="1"/>
                </a:lnTo>
                <a:lnTo>
                  <a:pt x="1789" y="3"/>
                </a:lnTo>
                <a:lnTo>
                  <a:pt x="1789" y="2"/>
                </a:lnTo>
                <a:lnTo>
                  <a:pt x="1789" y="2"/>
                </a:lnTo>
                <a:lnTo>
                  <a:pt x="1790" y="4"/>
                </a:lnTo>
                <a:lnTo>
                  <a:pt x="1790" y="3"/>
                </a:lnTo>
                <a:lnTo>
                  <a:pt x="1790" y="4"/>
                </a:lnTo>
                <a:lnTo>
                  <a:pt x="1791" y="3"/>
                </a:lnTo>
                <a:lnTo>
                  <a:pt x="1791" y="4"/>
                </a:lnTo>
                <a:lnTo>
                  <a:pt x="1791" y="2"/>
                </a:lnTo>
                <a:lnTo>
                  <a:pt x="1792" y="3"/>
                </a:lnTo>
                <a:lnTo>
                  <a:pt x="1792" y="4"/>
                </a:lnTo>
                <a:lnTo>
                  <a:pt x="1793" y="2"/>
                </a:lnTo>
                <a:lnTo>
                  <a:pt x="1793" y="4"/>
                </a:lnTo>
                <a:lnTo>
                  <a:pt x="1793" y="3"/>
                </a:lnTo>
                <a:lnTo>
                  <a:pt x="1794" y="4"/>
                </a:lnTo>
                <a:lnTo>
                  <a:pt x="1794" y="4"/>
                </a:lnTo>
                <a:lnTo>
                  <a:pt x="1794" y="2"/>
                </a:lnTo>
                <a:lnTo>
                  <a:pt x="1795" y="2"/>
                </a:lnTo>
                <a:lnTo>
                  <a:pt x="1795" y="1"/>
                </a:lnTo>
                <a:lnTo>
                  <a:pt x="1795" y="1"/>
                </a:lnTo>
                <a:lnTo>
                  <a:pt x="1797" y="3"/>
                </a:lnTo>
                <a:lnTo>
                  <a:pt x="1797" y="1"/>
                </a:lnTo>
                <a:lnTo>
                  <a:pt x="1798" y="3"/>
                </a:lnTo>
                <a:lnTo>
                  <a:pt x="1798" y="3"/>
                </a:lnTo>
                <a:lnTo>
                  <a:pt x="1798" y="3"/>
                </a:lnTo>
                <a:lnTo>
                  <a:pt x="1799" y="2"/>
                </a:lnTo>
                <a:lnTo>
                  <a:pt x="1799" y="2"/>
                </a:lnTo>
                <a:lnTo>
                  <a:pt x="1799" y="3"/>
                </a:lnTo>
                <a:lnTo>
                  <a:pt x="1800" y="4"/>
                </a:lnTo>
                <a:lnTo>
                  <a:pt x="1800" y="4"/>
                </a:lnTo>
                <a:lnTo>
                  <a:pt x="1800" y="3"/>
                </a:lnTo>
                <a:lnTo>
                  <a:pt x="1801" y="3"/>
                </a:lnTo>
                <a:lnTo>
                  <a:pt x="1801" y="4"/>
                </a:lnTo>
                <a:lnTo>
                  <a:pt x="1802" y="4"/>
                </a:lnTo>
                <a:lnTo>
                  <a:pt x="1802" y="4"/>
                </a:lnTo>
                <a:lnTo>
                  <a:pt x="1802" y="2"/>
                </a:lnTo>
                <a:lnTo>
                  <a:pt x="1803" y="3"/>
                </a:lnTo>
                <a:lnTo>
                  <a:pt x="1803" y="2"/>
                </a:lnTo>
                <a:lnTo>
                  <a:pt x="1803" y="1"/>
                </a:lnTo>
                <a:lnTo>
                  <a:pt x="1804" y="2"/>
                </a:lnTo>
                <a:lnTo>
                  <a:pt x="1804" y="2"/>
                </a:lnTo>
                <a:lnTo>
                  <a:pt x="1804" y="3"/>
                </a:lnTo>
                <a:lnTo>
                  <a:pt x="1806" y="2"/>
                </a:lnTo>
                <a:lnTo>
                  <a:pt x="1806" y="3"/>
                </a:lnTo>
                <a:lnTo>
                  <a:pt x="1807" y="4"/>
                </a:lnTo>
                <a:lnTo>
                  <a:pt x="1807" y="1"/>
                </a:lnTo>
                <a:lnTo>
                  <a:pt x="1807" y="1"/>
                </a:lnTo>
                <a:lnTo>
                  <a:pt x="1808" y="3"/>
                </a:lnTo>
                <a:lnTo>
                  <a:pt x="1808" y="2"/>
                </a:lnTo>
                <a:lnTo>
                  <a:pt x="1808" y="3"/>
                </a:lnTo>
                <a:lnTo>
                  <a:pt x="1809" y="1"/>
                </a:lnTo>
                <a:lnTo>
                  <a:pt x="1809" y="3"/>
                </a:lnTo>
                <a:lnTo>
                  <a:pt x="1809" y="4"/>
                </a:lnTo>
                <a:lnTo>
                  <a:pt x="1810" y="2"/>
                </a:lnTo>
                <a:lnTo>
                  <a:pt x="1810" y="2"/>
                </a:lnTo>
                <a:lnTo>
                  <a:pt x="1811" y="1"/>
                </a:lnTo>
                <a:lnTo>
                  <a:pt x="1811" y="3"/>
                </a:lnTo>
                <a:lnTo>
                  <a:pt x="1811" y="3"/>
                </a:lnTo>
                <a:lnTo>
                  <a:pt x="1812" y="2"/>
                </a:lnTo>
                <a:lnTo>
                  <a:pt x="1812" y="2"/>
                </a:lnTo>
                <a:lnTo>
                  <a:pt x="1812" y="3"/>
                </a:lnTo>
                <a:lnTo>
                  <a:pt x="1813" y="4"/>
                </a:lnTo>
                <a:lnTo>
                  <a:pt x="1813" y="3"/>
                </a:lnTo>
                <a:lnTo>
                  <a:pt x="1815" y="2"/>
                </a:lnTo>
                <a:lnTo>
                  <a:pt x="1815" y="4"/>
                </a:lnTo>
                <a:lnTo>
                  <a:pt x="1815" y="1"/>
                </a:lnTo>
                <a:lnTo>
                  <a:pt x="1816" y="4"/>
                </a:lnTo>
                <a:lnTo>
                  <a:pt x="1816" y="3"/>
                </a:lnTo>
                <a:lnTo>
                  <a:pt x="1816" y="1"/>
                </a:lnTo>
                <a:lnTo>
                  <a:pt x="1817" y="3"/>
                </a:lnTo>
                <a:lnTo>
                  <a:pt x="1817" y="2"/>
                </a:lnTo>
                <a:lnTo>
                  <a:pt x="1817" y="3"/>
                </a:lnTo>
                <a:lnTo>
                  <a:pt x="1818" y="2"/>
                </a:lnTo>
                <a:lnTo>
                  <a:pt x="1818" y="2"/>
                </a:lnTo>
                <a:lnTo>
                  <a:pt x="1819" y="2"/>
                </a:lnTo>
                <a:lnTo>
                  <a:pt x="1819" y="3"/>
                </a:lnTo>
                <a:lnTo>
                  <a:pt x="1819" y="4"/>
                </a:lnTo>
                <a:lnTo>
                  <a:pt x="1820" y="3"/>
                </a:lnTo>
                <a:lnTo>
                  <a:pt x="1820" y="3"/>
                </a:lnTo>
                <a:lnTo>
                  <a:pt x="1820" y="4"/>
                </a:lnTo>
                <a:lnTo>
                  <a:pt x="1821" y="3"/>
                </a:lnTo>
                <a:lnTo>
                  <a:pt x="1821" y="4"/>
                </a:lnTo>
                <a:lnTo>
                  <a:pt x="1821" y="3"/>
                </a:lnTo>
                <a:lnTo>
                  <a:pt x="1822" y="3"/>
                </a:lnTo>
                <a:lnTo>
                  <a:pt x="1822" y="4"/>
                </a:lnTo>
                <a:lnTo>
                  <a:pt x="1824" y="2"/>
                </a:lnTo>
                <a:lnTo>
                  <a:pt x="1824" y="3"/>
                </a:lnTo>
                <a:lnTo>
                  <a:pt x="1824" y="1"/>
                </a:lnTo>
                <a:lnTo>
                  <a:pt x="1825" y="3"/>
                </a:lnTo>
                <a:lnTo>
                  <a:pt x="1825" y="2"/>
                </a:lnTo>
                <a:lnTo>
                  <a:pt x="1825" y="3"/>
                </a:lnTo>
                <a:lnTo>
                  <a:pt x="1826" y="2"/>
                </a:lnTo>
                <a:lnTo>
                  <a:pt x="1826" y="3"/>
                </a:lnTo>
                <a:lnTo>
                  <a:pt x="1826" y="2"/>
                </a:lnTo>
                <a:lnTo>
                  <a:pt x="1827" y="3"/>
                </a:lnTo>
                <a:lnTo>
                  <a:pt x="1827" y="3"/>
                </a:lnTo>
                <a:lnTo>
                  <a:pt x="1828" y="4"/>
                </a:lnTo>
                <a:lnTo>
                  <a:pt x="1828" y="2"/>
                </a:lnTo>
                <a:lnTo>
                  <a:pt x="1828" y="1"/>
                </a:lnTo>
                <a:lnTo>
                  <a:pt x="1829" y="3"/>
                </a:lnTo>
                <a:lnTo>
                  <a:pt x="1829" y="2"/>
                </a:lnTo>
                <a:lnTo>
                  <a:pt x="1829" y="2"/>
                </a:lnTo>
                <a:lnTo>
                  <a:pt x="1830" y="3"/>
                </a:lnTo>
                <a:lnTo>
                  <a:pt x="1830" y="2"/>
                </a:lnTo>
                <a:lnTo>
                  <a:pt x="1830" y="3"/>
                </a:lnTo>
                <a:lnTo>
                  <a:pt x="1831" y="2"/>
                </a:lnTo>
                <a:lnTo>
                  <a:pt x="1831" y="2"/>
                </a:lnTo>
                <a:lnTo>
                  <a:pt x="1833" y="3"/>
                </a:lnTo>
                <a:lnTo>
                  <a:pt x="1833" y="4"/>
                </a:lnTo>
                <a:lnTo>
                  <a:pt x="1833" y="2"/>
                </a:lnTo>
                <a:lnTo>
                  <a:pt x="1834" y="4"/>
                </a:lnTo>
                <a:lnTo>
                  <a:pt x="1834" y="4"/>
                </a:lnTo>
                <a:lnTo>
                  <a:pt x="1834" y="3"/>
                </a:lnTo>
                <a:lnTo>
                  <a:pt x="1835" y="4"/>
                </a:lnTo>
                <a:lnTo>
                  <a:pt x="1835" y="2"/>
                </a:lnTo>
                <a:lnTo>
                  <a:pt x="1835" y="3"/>
                </a:lnTo>
                <a:lnTo>
                  <a:pt x="1836" y="2"/>
                </a:lnTo>
                <a:lnTo>
                  <a:pt x="1836" y="2"/>
                </a:lnTo>
                <a:lnTo>
                  <a:pt x="1837" y="4"/>
                </a:lnTo>
                <a:lnTo>
                  <a:pt x="1837" y="4"/>
                </a:lnTo>
                <a:lnTo>
                  <a:pt x="1837" y="4"/>
                </a:lnTo>
                <a:lnTo>
                  <a:pt x="1838" y="4"/>
                </a:lnTo>
                <a:lnTo>
                  <a:pt x="1838" y="3"/>
                </a:lnTo>
                <a:lnTo>
                  <a:pt x="1838" y="3"/>
                </a:lnTo>
                <a:lnTo>
                  <a:pt x="1839" y="3"/>
                </a:lnTo>
                <a:lnTo>
                  <a:pt x="1839" y="3"/>
                </a:lnTo>
                <a:lnTo>
                  <a:pt x="1839" y="5"/>
                </a:lnTo>
                <a:lnTo>
                  <a:pt x="1840" y="4"/>
                </a:lnTo>
                <a:lnTo>
                  <a:pt x="1840" y="4"/>
                </a:lnTo>
                <a:lnTo>
                  <a:pt x="1842" y="3"/>
                </a:lnTo>
                <a:lnTo>
                  <a:pt x="1842" y="2"/>
                </a:lnTo>
                <a:lnTo>
                  <a:pt x="1842" y="3"/>
                </a:lnTo>
                <a:lnTo>
                  <a:pt x="1843" y="2"/>
                </a:lnTo>
                <a:lnTo>
                  <a:pt x="1843" y="2"/>
                </a:lnTo>
                <a:lnTo>
                  <a:pt x="1843" y="4"/>
                </a:lnTo>
                <a:lnTo>
                  <a:pt x="1844" y="3"/>
                </a:lnTo>
                <a:lnTo>
                  <a:pt x="1844" y="2"/>
                </a:lnTo>
                <a:lnTo>
                  <a:pt x="1844" y="3"/>
                </a:lnTo>
                <a:lnTo>
                  <a:pt x="1845" y="3"/>
                </a:lnTo>
                <a:lnTo>
                  <a:pt x="1845" y="2"/>
                </a:lnTo>
                <a:lnTo>
                  <a:pt x="1846" y="3"/>
                </a:lnTo>
                <a:lnTo>
                  <a:pt x="1846" y="4"/>
                </a:lnTo>
                <a:lnTo>
                  <a:pt x="1846" y="3"/>
                </a:lnTo>
                <a:lnTo>
                  <a:pt x="1847" y="2"/>
                </a:lnTo>
                <a:lnTo>
                  <a:pt x="1847" y="3"/>
                </a:lnTo>
                <a:lnTo>
                  <a:pt x="1847" y="3"/>
                </a:lnTo>
                <a:lnTo>
                  <a:pt x="1848" y="1"/>
                </a:lnTo>
                <a:lnTo>
                  <a:pt x="1848" y="2"/>
                </a:lnTo>
                <a:lnTo>
                  <a:pt x="1848" y="3"/>
                </a:lnTo>
                <a:lnTo>
                  <a:pt x="1849" y="2"/>
                </a:lnTo>
                <a:lnTo>
                  <a:pt x="1849" y="4"/>
                </a:lnTo>
                <a:lnTo>
                  <a:pt x="1851" y="3"/>
                </a:lnTo>
                <a:lnTo>
                  <a:pt x="1851" y="2"/>
                </a:lnTo>
                <a:lnTo>
                  <a:pt x="1851" y="2"/>
                </a:lnTo>
                <a:lnTo>
                  <a:pt x="1852" y="4"/>
                </a:lnTo>
                <a:lnTo>
                  <a:pt x="1852" y="3"/>
                </a:lnTo>
                <a:lnTo>
                  <a:pt x="1852" y="2"/>
                </a:lnTo>
                <a:lnTo>
                  <a:pt x="1853" y="4"/>
                </a:lnTo>
                <a:lnTo>
                  <a:pt x="1853" y="1"/>
                </a:lnTo>
                <a:lnTo>
                  <a:pt x="1853" y="2"/>
                </a:lnTo>
                <a:lnTo>
                  <a:pt x="1854" y="2"/>
                </a:lnTo>
                <a:lnTo>
                  <a:pt x="1854" y="3"/>
                </a:lnTo>
                <a:lnTo>
                  <a:pt x="1855" y="4"/>
                </a:lnTo>
                <a:lnTo>
                  <a:pt x="1855" y="2"/>
                </a:lnTo>
                <a:lnTo>
                  <a:pt x="1855" y="1"/>
                </a:lnTo>
                <a:lnTo>
                  <a:pt x="1856" y="3"/>
                </a:lnTo>
                <a:lnTo>
                  <a:pt x="1856" y="4"/>
                </a:lnTo>
                <a:lnTo>
                  <a:pt x="1856" y="4"/>
                </a:lnTo>
                <a:lnTo>
                  <a:pt x="1857" y="1"/>
                </a:lnTo>
                <a:lnTo>
                  <a:pt x="1857" y="2"/>
                </a:lnTo>
                <a:lnTo>
                  <a:pt x="1858" y="3"/>
                </a:lnTo>
                <a:lnTo>
                  <a:pt x="1858" y="2"/>
                </a:lnTo>
                <a:lnTo>
                  <a:pt x="1858" y="2"/>
                </a:lnTo>
                <a:lnTo>
                  <a:pt x="1860" y="5"/>
                </a:lnTo>
                <a:lnTo>
                  <a:pt x="1860" y="3"/>
                </a:lnTo>
                <a:lnTo>
                  <a:pt x="1860" y="3"/>
                </a:lnTo>
                <a:lnTo>
                  <a:pt x="1861" y="3"/>
                </a:lnTo>
                <a:lnTo>
                  <a:pt x="1861" y="1"/>
                </a:lnTo>
                <a:lnTo>
                  <a:pt x="1861" y="2"/>
                </a:lnTo>
                <a:lnTo>
                  <a:pt x="1862" y="3"/>
                </a:lnTo>
                <a:lnTo>
                  <a:pt x="1862" y="2"/>
                </a:lnTo>
                <a:lnTo>
                  <a:pt x="1863" y="3"/>
                </a:lnTo>
                <a:lnTo>
                  <a:pt x="1863" y="4"/>
                </a:lnTo>
                <a:lnTo>
                  <a:pt x="1863" y="2"/>
                </a:lnTo>
                <a:lnTo>
                  <a:pt x="1864" y="3"/>
                </a:lnTo>
                <a:lnTo>
                  <a:pt x="1864" y="2"/>
                </a:lnTo>
                <a:lnTo>
                  <a:pt x="1864" y="2"/>
                </a:lnTo>
                <a:lnTo>
                  <a:pt x="1865" y="3"/>
                </a:lnTo>
                <a:lnTo>
                  <a:pt x="1865" y="4"/>
                </a:lnTo>
                <a:lnTo>
                  <a:pt x="1865" y="4"/>
                </a:lnTo>
                <a:lnTo>
                  <a:pt x="1866" y="1"/>
                </a:lnTo>
                <a:lnTo>
                  <a:pt x="1866" y="3"/>
                </a:lnTo>
                <a:lnTo>
                  <a:pt x="1867" y="3"/>
                </a:lnTo>
                <a:lnTo>
                  <a:pt x="1867" y="3"/>
                </a:lnTo>
                <a:lnTo>
                  <a:pt x="1867" y="2"/>
                </a:lnTo>
                <a:lnTo>
                  <a:pt x="1869" y="1"/>
                </a:lnTo>
                <a:lnTo>
                  <a:pt x="1869" y="1"/>
                </a:lnTo>
                <a:lnTo>
                  <a:pt x="1869" y="2"/>
                </a:lnTo>
                <a:lnTo>
                  <a:pt x="1870" y="2"/>
                </a:lnTo>
                <a:lnTo>
                  <a:pt x="1870" y="3"/>
                </a:lnTo>
                <a:lnTo>
                  <a:pt x="1870" y="1"/>
                </a:lnTo>
                <a:lnTo>
                  <a:pt x="1871" y="2"/>
                </a:lnTo>
                <a:lnTo>
                  <a:pt x="1871" y="1"/>
                </a:lnTo>
                <a:lnTo>
                  <a:pt x="1872" y="3"/>
                </a:lnTo>
                <a:lnTo>
                  <a:pt x="1872" y="4"/>
                </a:lnTo>
                <a:lnTo>
                  <a:pt x="1872" y="4"/>
                </a:lnTo>
                <a:lnTo>
                  <a:pt x="1873" y="4"/>
                </a:lnTo>
                <a:lnTo>
                  <a:pt x="1873" y="3"/>
                </a:lnTo>
                <a:lnTo>
                  <a:pt x="1873" y="3"/>
                </a:lnTo>
                <a:lnTo>
                  <a:pt x="1874" y="2"/>
                </a:lnTo>
                <a:lnTo>
                  <a:pt x="1874" y="3"/>
                </a:lnTo>
                <a:lnTo>
                  <a:pt x="1874" y="3"/>
                </a:lnTo>
                <a:lnTo>
                  <a:pt x="1875" y="4"/>
                </a:lnTo>
                <a:lnTo>
                  <a:pt x="1875" y="2"/>
                </a:lnTo>
                <a:lnTo>
                  <a:pt x="1876" y="2"/>
                </a:lnTo>
                <a:lnTo>
                  <a:pt x="1876" y="3"/>
                </a:lnTo>
                <a:lnTo>
                  <a:pt x="1876" y="3"/>
                </a:lnTo>
                <a:lnTo>
                  <a:pt x="1878" y="4"/>
                </a:lnTo>
                <a:lnTo>
                  <a:pt x="1878" y="2"/>
                </a:lnTo>
                <a:lnTo>
                  <a:pt x="1878" y="2"/>
                </a:lnTo>
                <a:lnTo>
                  <a:pt x="1879" y="2"/>
                </a:lnTo>
                <a:lnTo>
                  <a:pt x="1879" y="2"/>
                </a:lnTo>
                <a:lnTo>
                  <a:pt x="1879" y="1"/>
                </a:lnTo>
                <a:lnTo>
                  <a:pt x="1880" y="3"/>
                </a:lnTo>
                <a:lnTo>
                  <a:pt x="1880" y="2"/>
                </a:lnTo>
                <a:lnTo>
                  <a:pt x="1881" y="2"/>
                </a:lnTo>
                <a:lnTo>
                  <a:pt x="1881" y="3"/>
                </a:lnTo>
                <a:lnTo>
                  <a:pt x="1881" y="4"/>
                </a:lnTo>
                <a:lnTo>
                  <a:pt x="1882" y="3"/>
                </a:lnTo>
                <a:lnTo>
                  <a:pt x="1882" y="3"/>
                </a:lnTo>
                <a:lnTo>
                  <a:pt x="1882" y="4"/>
                </a:lnTo>
                <a:lnTo>
                  <a:pt x="1883" y="3"/>
                </a:lnTo>
                <a:lnTo>
                  <a:pt x="1883" y="4"/>
                </a:lnTo>
                <a:lnTo>
                  <a:pt x="1883" y="4"/>
                </a:lnTo>
                <a:lnTo>
                  <a:pt x="1884" y="4"/>
                </a:lnTo>
                <a:lnTo>
                  <a:pt x="1884" y="2"/>
                </a:lnTo>
                <a:lnTo>
                  <a:pt x="1885" y="2"/>
                </a:lnTo>
                <a:lnTo>
                  <a:pt x="1885" y="3"/>
                </a:lnTo>
                <a:lnTo>
                  <a:pt x="1885" y="2"/>
                </a:lnTo>
                <a:lnTo>
                  <a:pt x="1887" y="2"/>
                </a:lnTo>
                <a:lnTo>
                  <a:pt x="1887" y="3"/>
                </a:lnTo>
                <a:lnTo>
                  <a:pt x="1887" y="4"/>
                </a:lnTo>
                <a:lnTo>
                  <a:pt x="1888" y="3"/>
                </a:lnTo>
                <a:lnTo>
                  <a:pt x="1888" y="2"/>
                </a:lnTo>
                <a:lnTo>
                  <a:pt x="1888" y="3"/>
                </a:lnTo>
                <a:lnTo>
                  <a:pt x="1889" y="3"/>
                </a:lnTo>
                <a:lnTo>
                  <a:pt x="1889" y="3"/>
                </a:lnTo>
                <a:lnTo>
                  <a:pt x="1890" y="3"/>
                </a:lnTo>
                <a:lnTo>
                  <a:pt x="1890" y="2"/>
                </a:lnTo>
                <a:lnTo>
                  <a:pt x="1890" y="2"/>
                </a:lnTo>
                <a:lnTo>
                  <a:pt x="1891" y="2"/>
                </a:lnTo>
                <a:lnTo>
                  <a:pt x="1891" y="2"/>
                </a:lnTo>
                <a:lnTo>
                  <a:pt x="1891" y="2"/>
                </a:lnTo>
                <a:lnTo>
                  <a:pt x="1892" y="2"/>
                </a:lnTo>
                <a:lnTo>
                  <a:pt x="1892" y="1"/>
                </a:lnTo>
                <a:lnTo>
                  <a:pt x="1892" y="3"/>
                </a:lnTo>
                <a:lnTo>
                  <a:pt x="1893" y="2"/>
                </a:lnTo>
                <a:lnTo>
                  <a:pt x="1893" y="3"/>
                </a:lnTo>
                <a:lnTo>
                  <a:pt x="1894" y="4"/>
                </a:lnTo>
                <a:lnTo>
                  <a:pt x="1894" y="3"/>
                </a:lnTo>
                <a:lnTo>
                  <a:pt x="1894" y="3"/>
                </a:lnTo>
                <a:lnTo>
                  <a:pt x="1896" y="4"/>
                </a:lnTo>
                <a:lnTo>
                  <a:pt x="1896" y="3"/>
                </a:lnTo>
                <a:lnTo>
                  <a:pt x="1896" y="2"/>
                </a:lnTo>
                <a:lnTo>
                  <a:pt x="1897" y="3"/>
                </a:lnTo>
                <a:lnTo>
                  <a:pt x="1897" y="2"/>
                </a:lnTo>
                <a:lnTo>
                  <a:pt x="1897" y="3"/>
                </a:lnTo>
                <a:lnTo>
                  <a:pt x="1898" y="3"/>
                </a:lnTo>
                <a:lnTo>
                  <a:pt x="1898" y="3"/>
                </a:lnTo>
                <a:lnTo>
                  <a:pt x="1899" y="2"/>
                </a:lnTo>
                <a:lnTo>
                  <a:pt x="1899" y="3"/>
                </a:lnTo>
                <a:lnTo>
                  <a:pt x="1899" y="4"/>
                </a:lnTo>
                <a:lnTo>
                  <a:pt x="1900" y="3"/>
                </a:lnTo>
                <a:lnTo>
                  <a:pt x="1900" y="2"/>
                </a:lnTo>
                <a:lnTo>
                  <a:pt x="1900" y="2"/>
                </a:lnTo>
                <a:lnTo>
                  <a:pt x="1901" y="3"/>
                </a:lnTo>
                <a:lnTo>
                  <a:pt x="1901" y="3"/>
                </a:lnTo>
                <a:lnTo>
                  <a:pt x="1902" y="3"/>
                </a:lnTo>
                <a:lnTo>
                  <a:pt x="1902" y="3"/>
                </a:lnTo>
                <a:lnTo>
                  <a:pt x="1902" y="4"/>
                </a:lnTo>
                <a:lnTo>
                  <a:pt x="1903" y="3"/>
                </a:lnTo>
                <a:lnTo>
                  <a:pt x="1903" y="3"/>
                </a:lnTo>
                <a:lnTo>
                  <a:pt x="1903" y="4"/>
                </a:lnTo>
                <a:lnTo>
                  <a:pt x="1905" y="4"/>
                </a:lnTo>
                <a:lnTo>
                  <a:pt x="1905" y="3"/>
                </a:lnTo>
                <a:lnTo>
                  <a:pt x="1905" y="3"/>
                </a:lnTo>
                <a:lnTo>
                  <a:pt x="1906" y="2"/>
                </a:lnTo>
                <a:lnTo>
                  <a:pt x="1906" y="3"/>
                </a:lnTo>
                <a:lnTo>
                  <a:pt x="1907" y="4"/>
                </a:lnTo>
                <a:lnTo>
                  <a:pt x="1907" y="3"/>
                </a:lnTo>
                <a:lnTo>
                  <a:pt x="1907" y="2"/>
                </a:lnTo>
                <a:lnTo>
                  <a:pt x="1908" y="4"/>
                </a:lnTo>
                <a:lnTo>
                  <a:pt x="1908" y="3"/>
                </a:lnTo>
                <a:lnTo>
                  <a:pt x="1908" y="2"/>
                </a:lnTo>
                <a:lnTo>
                  <a:pt x="1909" y="4"/>
                </a:lnTo>
                <a:lnTo>
                  <a:pt x="1909" y="2"/>
                </a:lnTo>
                <a:lnTo>
                  <a:pt x="1909" y="3"/>
                </a:lnTo>
                <a:lnTo>
                  <a:pt x="1910" y="2"/>
                </a:lnTo>
                <a:lnTo>
                  <a:pt x="1910" y="2"/>
                </a:lnTo>
                <a:lnTo>
                  <a:pt x="1911" y="3"/>
                </a:lnTo>
                <a:lnTo>
                  <a:pt x="1911" y="4"/>
                </a:lnTo>
                <a:lnTo>
                  <a:pt x="1911" y="4"/>
                </a:lnTo>
                <a:lnTo>
                  <a:pt x="1912" y="4"/>
                </a:lnTo>
                <a:lnTo>
                  <a:pt x="1912" y="3"/>
                </a:lnTo>
                <a:lnTo>
                  <a:pt x="1912" y="2"/>
                </a:lnTo>
                <a:lnTo>
                  <a:pt x="1914" y="5"/>
                </a:lnTo>
                <a:lnTo>
                  <a:pt x="1914" y="4"/>
                </a:lnTo>
                <a:lnTo>
                  <a:pt x="1914" y="4"/>
                </a:lnTo>
                <a:lnTo>
                  <a:pt x="1915" y="3"/>
                </a:lnTo>
                <a:lnTo>
                  <a:pt x="1915" y="2"/>
                </a:lnTo>
                <a:lnTo>
                  <a:pt x="1916" y="3"/>
                </a:lnTo>
                <a:lnTo>
                  <a:pt x="1916" y="4"/>
                </a:lnTo>
                <a:lnTo>
                  <a:pt x="1916" y="4"/>
                </a:lnTo>
                <a:lnTo>
                  <a:pt x="1917" y="4"/>
                </a:lnTo>
                <a:lnTo>
                  <a:pt x="1917" y="4"/>
                </a:lnTo>
                <a:lnTo>
                  <a:pt x="1917" y="3"/>
                </a:lnTo>
                <a:lnTo>
                  <a:pt x="1918" y="4"/>
                </a:lnTo>
                <a:lnTo>
                  <a:pt x="1918" y="2"/>
                </a:lnTo>
                <a:lnTo>
                  <a:pt x="1918" y="4"/>
                </a:lnTo>
                <a:lnTo>
                  <a:pt x="1919" y="4"/>
                </a:lnTo>
                <a:lnTo>
                  <a:pt x="1919" y="3"/>
                </a:lnTo>
                <a:lnTo>
                  <a:pt x="1920" y="3"/>
                </a:lnTo>
                <a:lnTo>
                  <a:pt x="1920" y="5"/>
                </a:lnTo>
                <a:lnTo>
                  <a:pt x="1920" y="3"/>
                </a:lnTo>
                <a:lnTo>
                  <a:pt x="1921" y="4"/>
                </a:lnTo>
                <a:lnTo>
                  <a:pt x="1921" y="4"/>
                </a:lnTo>
                <a:lnTo>
                  <a:pt x="1921" y="4"/>
                </a:lnTo>
                <a:lnTo>
                  <a:pt x="1923" y="4"/>
                </a:lnTo>
                <a:lnTo>
                  <a:pt x="1923" y="4"/>
                </a:lnTo>
                <a:lnTo>
                  <a:pt x="1923" y="1"/>
                </a:lnTo>
                <a:lnTo>
                  <a:pt x="1924" y="3"/>
                </a:lnTo>
                <a:lnTo>
                  <a:pt x="1924" y="2"/>
                </a:lnTo>
                <a:lnTo>
                  <a:pt x="1925" y="2"/>
                </a:lnTo>
                <a:lnTo>
                  <a:pt x="1925" y="2"/>
                </a:lnTo>
                <a:lnTo>
                  <a:pt x="1925" y="3"/>
                </a:lnTo>
                <a:lnTo>
                  <a:pt x="1926" y="4"/>
                </a:lnTo>
                <a:lnTo>
                  <a:pt x="1926" y="3"/>
                </a:lnTo>
                <a:lnTo>
                  <a:pt x="1926" y="3"/>
                </a:lnTo>
                <a:lnTo>
                  <a:pt x="1927" y="2"/>
                </a:lnTo>
                <a:lnTo>
                  <a:pt x="1927" y="4"/>
                </a:lnTo>
                <a:lnTo>
                  <a:pt x="1927" y="2"/>
                </a:lnTo>
                <a:lnTo>
                  <a:pt x="1928" y="4"/>
                </a:lnTo>
                <a:lnTo>
                  <a:pt x="1928" y="2"/>
                </a:lnTo>
                <a:lnTo>
                  <a:pt x="1929" y="3"/>
                </a:lnTo>
                <a:lnTo>
                  <a:pt x="1929" y="3"/>
                </a:lnTo>
                <a:lnTo>
                  <a:pt x="1929" y="2"/>
                </a:lnTo>
                <a:lnTo>
                  <a:pt x="1930" y="3"/>
                </a:lnTo>
                <a:lnTo>
                  <a:pt x="1930" y="4"/>
                </a:lnTo>
                <a:lnTo>
                  <a:pt x="1930" y="2"/>
                </a:lnTo>
                <a:lnTo>
                  <a:pt x="1932" y="2"/>
                </a:lnTo>
                <a:lnTo>
                  <a:pt x="1932" y="3"/>
                </a:lnTo>
                <a:lnTo>
                  <a:pt x="1932" y="2"/>
                </a:lnTo>
                <a:lnTo>
                  <a:pt x="1933" y="3"/>
                </a:lnTo>
                <a:lnTo>
                  <a:pt x="1933" y="1"/>
                </a:lnTo>
                <a:lnTo>
                  <a:pt x="1934" y="2"/>
                </a:lnTo>
                <a:lnTo>
                  <a:pt x="1934" y="3"/>
                </a:lnTo>
                <a:lnTo>
                  <a:pt x="1934" y="4"/>
                </a:lnTo>
                <a:lnTo>
                  <a:pt x="1935" y="3"/>
                </a:lnTo>
                <a:lnTo>
                  <a:pt x="1935" y="2"/>
                </a:lnTo>
                <a:lnTo>
                  <a:pt x="1935" y="4"/>
                </a:lnTo>
                <a:lnTo>
                  <a:pt x="1936" y="4"/>
                </a:lnTo>
                <a:lnTo>
                  <a:pt x="1936" y="3"/>
                </a:lnTo>
                <a:lnTo>
                  <a:pt x="1936" y="3"/>
                </a:lnTo>
                <a:lnTo>
                  <a:pt x="1937" y="4"/>
                </a:lnTo>
                <a:lnTo>
                  <a:pt x="1937" y="2"/>
                </a:lnTo>
                <a:lnTo>
                  <a:pt x="1938" y="3"/>
                </a:lnTo>
                <a:lnTo>
                  <a:pt x="1938" y="4"/>
                </a:lnTo>
                <a:lnTo>
                  <a:pt x="1938" y="1"/>
                </a:lnTo>
                <a:lnTo>
                  <a:pt x="1939" y="3"/>
                </a:lnTo>
                <a:lnTo>
                  <a:pt x="1939" y="2"/>
                </a:lnTo>
                <a:lnTo>
                  <a:pt x="1939" y="3"/>
                </a:lnTo>
                <a:lnTo>
                  <a:pt x="1941" y="3"/>
                </a:lnTo>
                <a:lnTo>
                  <a:pt x="1941" y="3"/>
                </a:lnTo>
                <a:lnTo>
                  <a:pt x="1942" y="3"/>
                </a:lnTo>
                <a:lnTo>
                  <a:pt x="1942" y="3"/>
                </a:lnTo>
                <a:lnTo>
                  <a:pt x="1942" y="4"/>
                </a:lnTo>
                <a:lnTo>
                  <a:pt x="1943" y="3"/>
                </a:lnTo>
                <a:lnTo>
                  <a:pt x="1943" y="4"/>
                </a:lnTo>
                <a:lnTo>
                  <a:pt x="1943" y="3"/>
                </a:lnTo>
                <a:lnTo>
                  <a:pt x="1944" y="4"/>
                </a:lnTo>
                <a:lnTo>
                  <a:pt x="1944" y="3"/>
                </a:lnTo>
                <a:lnTo>
                  <a:pt x="1944" y="3"/>
                </a:lnTo>
                <a:lnTo>
                  <a:pt x="1945" y="2"/>
                </a:lnTo>
                <a:lnTo>
                  <a:pt x="1945" y="3"/>
                </a:lnTo>
                <a:lnTo>
                  <a:pt x="1946" y="3"/>
                </a:lnTo>
                <a:lnTo>
                  <a:pt x="1946" y="2"/>
                </a:lnTo>
                <a:lnTo>
                  <a:pt x="1946" y="4"/>
                </a:lnTo>
                <a:lnTo>
                  <a:pt x="1947" y="3"/>
                </a:lnTo>
                <a:lnTo>
                  <a:pt x="1947" y="4"/>
                </a:lnTo>
                <a:lnTo>
                  <a:pt x="1947" y="3"/>
                </a:lnTo>
                <a:lnTo>
                  <a:pt x="1948" y="1"/>
                </a:lnTo>
                <a:lnTo>
                  <a:pt x="1948" y="4"/>
                </a:lnTo>
                <a:lnTo>
                  <a:pt x="1948" y="1"/>
                </a:lnTo>
                <a:lnTo>
                  <a:pt x="1950" y="3"/>
                </a:lnTo>
                <a:lnTo>
                  <a:pt x="1950" y="2"/>
                </a:lnTo>
                <a:lnTo>
                  <a:pt x="1951" y="2"/>
                </a:lnTo>
                <a:lnTo>
                  <a:pt x="1951" y="2"/>
                </a:lnTo>
                <a:lnTo>
                  <a:pt x="1951" y="3"/>
                </a:lnTo>
                <a:lnTo>
                  <a:pt x="1952" y="4"/>
                </a:lnTo>
                <a:lnTo>
                  <a:pt x="1952" y="3"/>
                </a:lnTo>
                <a:lnTo>
                  <a:pt x="1952" y="2"/>
                </a:lnTo>
                <a:lnTo>
                  <a:pt x="1953" y="3"/>
                </a:lnTo>
                <a:lnTo>
                  <a:pt x="1953" y="3"/>
                </a:lnTo>
                <a:lnTo>
                  <a:pt x="1953" y="4"/>
                </a:lnTo>
                <a:lnTo>
                  <a:pt x="1954" y="2"/>
                </a:lnTo>
                <a:lnTo>
                  <a:pt x="1954" y="3"/>
                </a:lnTo>
                <a:lnTo>
                  <a:pt x="1955" y="4"/>
                </a:lnTo>
                <a:lnTo>
                  <a:pt x="1955" y="5"/>
                </a:lnTo>
                <a:lnTo>
                  <a:pt x="1955" y="3"/>
                </a:lnTo>
                <a:lnTo>
                  <a:pt x="1956" y="3"/>
                </a:lnTo>
                <a:lnTo>
                  <a:pt x="1956" y="2"/>
                </a:lnTo>
                <a:lnTo>
                  <a:pt x="1956" y="2"/>
                </a:lnTo>
                <a:lnTo>
                  <a:pt x="1957" y="3"/>
                </a:lnTo>
                <a:lnTo>
                  <a:pt x="1957" y="1"/>
                </a:lnTo>
                <a:lnTo>
                  <a:pt x="1957" y="4"/>
                </a:lnTo>
                <a:lnTo>
                  <a:pt x="1959" y="3"/>
                </a:lnTo>
                <a:lnTo>
                  <a:pt x="1959" y="3"/>
                </a:lnTo>
                <a:lnTo>
                  <a:pt x="1960" y="4"/>
                </a:lnTo>
                <a:lnTo>
                  <a:pt x="1960" y="3"/>
                </a:lnTo>
                <a:lnTo>
                  <a:pt x="1960" y="3"/>
                </a:lnTo>
                <a:lnTo>
                  <a:pt x="1961" y="4"/>
                </a:lnTo>
                <a:lnTo>
                  <a:pt x="1961" y="2"/>
                </a:lnTo>
                <a:lnTo>
                  <a:pt x="1961" y="3"/>
                </a:lnTo>
                <a:lnTo>
                  <a:pt x="1962" y="2"/>
                </a:lnTo>
                <a:lnTo>
                  <a:pt x="1962" y="3"/>
                </a:lnTo>
                <a:lnTo>
                  <a:pt x="1962" y="2"/>
                </a:lnTo>
                <a:lnTo>
                  <a:pt x="1963" y="3"/>
                </a:lnTo>
                <a:lnTo>
                  <a:pt x="1963" y="3"/>
                </a:lnTo>
                <a:lnTo>
                  <a:pt x="1964" y="3"/>
                </a:lnTo>
                <a:lnTo>
                  <a:pt x="1964" y="2"/>
                </a:lnTo>
                <a:lnTo>
                  <a:pt x="1964" y="4"/>
                </a:lnTo>
                <a:lnTo>
                  <a:pt x="1965" y="4"/>
                </a:lnTo>
                <a:lnTo>
                  <a:pt x="1965" y="4"/>
                </a:lnTo>
                <a:lnTo>
                  <a:pt x="1965" y="2"/>
                </a:lnTo>
                <a:lnTo>
                  <a:pt x="1966" y="3"/>
                </a:lnTo>
                <a:lnTo>
                  <a:pt x="1966" y="2"/>
                </a:lnTo>
                <a:lnTo>
                  <a:pt x="1966" y="1"/>
                </a:lnTo>
                <a:lnTo>
                  <a:pt x="1968" y="2"/>
                </a:lnTo>
                <a:lnTo>
                  <a:pt x="1968" y="2"/>
                </a:lnTo>
                <a:lnTo>
                  <a:pt x="1969" y="2"/>
                </a:lnTo>
                <a:lnTo>
                  <a:pt x="1969" y="3"/>
                </a:lnTo>
                <a:lnTo>
                  <a:pt x="1969" y="3"/>
                </a:lnTo>
                <a:lnTo>
                  <a:pt x="1970" y="2"/>
                </a:lnTo>
                <a:lnTo>
                  <a:pt x="1970" y="2"/>
                </a:lnTo>
                <a:lnTo>
                  <a:pt x="1970" y="2"/>
                </a:lnTo>
                <a:lnTo>
                  <a:pt x="1971" y="2"/>
                </a:lnTo>
                <a:lnTo>
                  <a:pt x="1971" y="3"/>
                </a:lnTo>
                <a:lnTo>
                  <a:pt x="1971" y="3"/>
                </a:lnTo>
                <a:lnTo>
                  <a:pt x="1972" y="1"/>
                </a:lnTo>
                <a:lnTo>
                  <a:pt x="1972" y="2"/>
                </a:lnTo>
                <a:lnTo>
                  <a:pt x="1973" y="3"/>
                </a:lnTo>
                <a:lnTo>
                  <a:pt x="1973" y="3"/>
                </a:lnTo>
                <a:lnTo>
                  <a:pt x="1973" y="2"/>
                </a:lnTo>
                <a:lnTo>
                  <a:pt x="1974" y="4"/>
                </a:lnTo>
                <a:lnTo>
                  <a:pt x="1974" y="3"/>
                </a:lnTo>
                <a:lnTo>
                  <a:pt x="1974" y="3"/>
                </a:lnTo>
                <a:lnTo>
                  <a:pt x="1975" y="2"/>
                </a:lnTo>
                <a:lnTo>
                  <a:pt x="1975" y="3"/>
                </a:lnTo>
                <a:lnTo>
                  <a:pt x="1975" y="4"/>
                </a:lnTo>
                <a:lnTo>
                  <a:pt x="1977" y="3"/>
                </a:lnTo>
                <a:lnTo>
                  <a:pt x="1977" y="2"/>
                </a:lnTo>
                <a:lnTo>
                  <a:pt x="1978" y="3"/>
                </a:lnTo>
                <a:lnTo>
                  <a:pt x="1978" y="2"/>
                </a:lnTo>
                <a:lnTo>
                  <a:pt x="1978" y="3"/>
                </a:lnTo>
                <a:lnTo>
                  <a:pt x="1979" y="3"/>
                </a:lnTo>
                <a:lnTo>
                  <a:pt x="1979" y="3"/>
                </a:lnTo>
                <a:lnTo>
                  <a:pt x="1979" y="4"/>
                </a:lnTo>
                <a:lnTo>
                  <a:pt x="1980" y="5"/>
                </a:lnTo>
                <a:lnTo>
                  <a:pt x="1980" y="2"/>
                </a:lnTo>
                <a:lnTo>
                  <a:pt x="1980" y="1"/>
                </a:lnTo>
                <a:lnTo>
                  <a:pt x="1981" y="3"/>
                </a:lnTo>
                <a:lnTo>
                  <a:pt x="1981" y="4"/>
                </a:lnTo>
                <a:lnTo>
                  <a:pt x="1982" y="3"/>
                </a:lnTo>
                <a:lnTo>
                  <a:pt x="1982" y="3"/>
                </a:lnTo>
                <a:lnTo>
                  <a:pt x="1982" y="3"/>
                </a:lnTo>
                <a:lnTo>
                  <a:pt x="1983" y="3"/>
                </a:lnTo>
                <a:lnTo>
                  <a:pt x="1983" y="3"/>
                </a:lnTo>
                <a:lnTo>
                  <a:pt x="1983" y="2"/>
                </a:lnTo>
                <a:lnTo>
                  <a:pt x="1984" y="3"/>
                </a:lnTo>
                <a:lnTo>
                  <a:pt x="1984" y="3"/>
                </a:lnTo>
                <a:lnTo>
                  <a:pt x="1986" y="3"/>
                </a:lnTo>
                <a:lnTo>
                  <a:pt x="1986" y="4"/>
                </a:lnTo>
                <a:lnTo>
                  <a:pt x="1986" y="3"/>
                </a:lnTo>
                <a:lnTo>
                  <a:pt x="1987" y="2"/>
                </a:lnTo>
                <a:lnTo>
                  <a:pt x="1987" y="2"/>
                </a:lnTo>
                <a:lnTo>
                  <a:pt x="1987" y="3"/>
                </a:lnTo>
                <a:lnTo>
                  <a:pt x="1988" y="3"/>
                </a:lnTo>
                <a:lnTo>
                  <a:pt x="1988" y="2"/>
                </a:lnTo>
                <a:lnTo>
                  <a:pt x="1988" y="3"/>
                </a:lnTo>
                <a:lnTo>
                  <a:pt x="1989" y="1"/>
                </a:lnTo>
                <a:lnTo>
                  <a:pt x="1989" y="2"/>
                </a:lnTo>
                <a:lnTo>
                  <a:pt x="1990" y="2"/>
                </a:lnTo>
                <a:lnTo>
                  <a:pt x="1990" y="2"/>
                </a:lnTo>
                <a:lnTo>
                  <a:pt x="1990" y="3"/>
                </a:lnTo>
                <a:lnTo>
                  <a:pt x="1991" y="3"/>
                </a:lnTo>
                <a:lnTo>
                  <a:pt x="1991" y="4"/>
                </a:lnTo>
                <a:lnTo>
                  <a:pt x="1991" y="2"/>
                </a:lnTo>
                <a:lnTo>
                  <a:pt x="1992" y="1"/>
                </a:lnTo>
                <a:lnTo>
                  <a:pt x="1992" y="3"/>
                </a:lnTo>
                <a:lnTo>
                  <a:pt x="1992" y="2"/>
                </a:lnTo>
                <a:lnTo>
                  <a:pt x="1993" y="4"/>
                </a:lnTo>
                <a:lnTo>
                  <a:pt x="1993" y="3"/>
                </a:lnTo>
                <a:lnTo>
                  <a:pt x="1994" y="4"/>
                </a:lnTo>
                <a:lnTo>
                  <a:pt x="1994" y="3"/>
                </a:lnTo>
                <a:lnTo>
                  <a:pt x="1994" y="2"/>
                </a:lnTo>
                <a:lnTo>
                  <a:pt x="1996" y="3"/>
                </a:lnTo>
                <a:lnTo>
                  <a:pt x="1996" y="2"/>
                </a:lnTo>
                <a:lnTo>
                  <a:pt x="1996" y="3"/>
                </a:lnTo>
                <a:lnTo>
                  <a:pt x="1997" y="3"/>
                </a:lnTo>
                <a:lnTo>
                  <a:pt x="1997" y="3"/>
                </a:lnTo>
                <a:lnTo>
                  <a:pt x="1997" y="4"/>
                </a:lnTo>
                <a:lnTo>
                  <a:pt x="1998" y="3"/>
                </a:lnTo>
                <a:lnTo>
                  <a:pt x="1998" y="3"/>
                </a:lnTo>
                <a:lnTo>
                  <a:pt x="1999" y="4"/>
                </a:lnTo>
                <a:lnTo>
                  <a:pt x="1999" y="3"/>
                </a:lnTo>
                <a:lnTo>
                  <a:pt x="1999" y="2"/>
                </a:lnTo>
                <a:lnTo>
                  <a:pt x="2000" y="2"/>
                </a:lnTo>
                <a:lnTo>
                  <a:pt x="2000" y="3"/>
                </a:lnTo>
                <a:lnTo>
                  <a:pt x="2000" y="4"/>
                </a:lnTo>
                <a:lnTo>
                  <a:pt x="2001" y="3"/>
                </a:lnTo>
                <a:lnTo>
                  <a:pt x="2001" y="4"/>
                </a:lnTo>
                <a:lnTo>
                  <a:pt x="2001" y="4"/>
                </a:lnTo>
                <a:lnTo>
                  <a:pt x="2002" y="4"/>
                </a:lnTo>
                <a:lnTo>
                  <a:pt x="2002" y="4"/>
                </a:lnTo>
                <a:lnTo>
                  <a:pt x="2003" y="4"/>
                </a:lnTo>
                <a:lnTo>
                  <a:pt x="2003" y="3"/>
                </a:lnTo>
                <a:lnTo>
                  <a:pt x="2003" y="4"/>
                </a:lnTo>
                <a:lnTo>
                  <a:pt x="2005" y="3"/>
                </a:lnTo>
                <a:lnTo>
                  <a:pt x="2005" y="4"/>
                </a:lnTo>
                <a:lnTo>
                  <a:pt x="2005" y="3"/>
                </a:lnTo>
                <a:lnTo>
                  <a:pt x="2006" y="1"/>
                </a:lnTo>
                <a:lnTo>
                  <a:pt x="2006" y="1"/>
                </a:lnTo>
                <a:lnTo>
                  <a:pt x="2006" y="1"/>
                </a:lnTo>
                <a:lnTo>
                  <a:pt x="2007" y="2"/>
                </a:lnTo>
                <a:lnTo>
                  <a:pt x="2007" y="2"/>
                </a:lnTo>
                <a:lnTo>
                  <a:pt x="2008" y="4"/>
                </a:lnTo>
                <a:lnTo>
                  <a:pt x="2008" y="3"/>
                </a:lnTo>
                <a:lnTo>
                  <a:pt x="2008" y="2"/>
                </a:lnTo>
                <a:lnTo>
                  <a:pt x="2009" y="2"/>
                </a:lnTo>
                <a:lnTo>
                  <a:pt x="2009" y="3"/>
                </a:lnTo>
                <a:lnTo>
                  <a:pt x="2009" y="4"/>
                </a:lnTo>
                <a:lnTo>
                  <a:pt x="2010" y="3"/>
                </a:lnTo>
                <a:lnTo>
                  <a:pt x="2010" y="1"/>
                </a:lnTo>
                <a:lnTo>
                  <a:pt x="2010" y="1"/>
                </a:lnTo>
                <a:lnTo>
                  <a:pt x="2011" y="2"/>
                </a:lnTo>
                <a:lnTo>
                  <a:pt x="2011" y="3"/>
                </a:lnTo>
                <a:lnTo>
                  <a:pt x="2012" y="1"/>
                </a:lnTo>
                <a:lnTo>
                  <a:pt x="2012" y="2"/>
                </a:lnTo>
                <a:lnTo>
                  <a:pt x="2012" y="2"/>
                </a:lnTo>
                <a:lnTo>
                  <a:pt x="2014" y="2"/>
                </a:lnTo>
                <a:lnTo>
                  <a:pt x="2014" y="4"/>
                </a:lnTo>
                <a:lnTo>
                  <a:pt x="2014" y="1"/>
                </a:lnTo>
                <a:lnTo>
                  <a:pt x="2015" y="2"/>
                </a:lnTo>
                <a:lnTo>
                  <a:pt x="2015" y="4"/>
                </a:lnTo>
                <a:lnTo>
                  <a:pt x="2015" y="4"/>
                </a:lnTo>
                <a:lnTo>
                  <a:pt x="2016" y="4"/>
                </a:lnTo>
                <a:lnTo>
                  <a:pt x="2016" y="1"/>
                </a:lnTo>
                <a:lnTo>
                  <a:pt x="2017" y="2"/>
                </a:lnTo>
                <a:lnTo>
                  <a:pt x="2017" y="3"/>
                </a:lnTo>
                <a:lnTo>
                  <a:pt x="2017" y="4"/>
                </a:lnTo>
                <a:lnTo>
                  <a:pt x="2018" y="3"/>
                </a:lnTo>
                <a:lnTo>
                  <a:pt x="2018" y="3"/>
                </a:lnTo>
                <a:lnTo>
                  <a:pt x="2018" y="3"/>
                </a:lnTo>
                <a:lnTo>
                  <a:pt x="2019" y="3"/>
                </a:lnTo>
                <a:lnTo>
                  <a:pt x="2019" y="1"/>
                </a:lnTo>
                <a:lnTo>
                  <a:pt x="2019" y="3"/>
                </a:lnTo>
                <a:lnTo>
                  <a:pt x="2020" y="2"/>
                </a:lnTo>
                <a:lnTo>
                  <a:pt x="2020" y="2"/>
                </a:lnTo>
                <a:lnTo>
                  <a:pt x="2021" y="4"/>
                </a:lnTo>
                <a:lnTo>
                  <a:pt x="2021" y="3"/>
                </a:lnTo>
                <a:lnTo>
                  <a:pt x="2021" y="2"/>
                </a:lnTo>
                <a:lnTo>
                  <a:pt x="2023" y="3"/>
                </a:lnTo>
                <a:lnTo>
                  <a:pt x="2023" y="3"/>
                </a:lnTo>
                <a:lnTo>
                  <a:pt x="2023" y="4"/>
                </a:lnTo>
                <a:lnTo>
                  <a:pt x="2024" y="3"/>
                </a:lnTo>
                <a:lnTo>
                  <a:pt x="2024" y="3"/>
                </a:lnTo>
                <a:lnTo>
                  <a:pt x="2024" y="3"/>
                </a:lnTo>
                <a:lnTo>
                  <a:pt x="2025" y="2"/>
                </a:lnTo>
                <a:lnTo>
                  <a:pt x="2025" y="2"/>
                </a:lnTo>
                <a:lnTo>
                  <a:pt x="2026" y="2"/>
                </a:lnTo>
                <a:lnTo>
                  <a:pt x="2026" y="2"/>
                </a:lnTo>
                <a:lnTo>
                  <a:pt x="2026" y="4"/>
                </a:lnTo>
                <a:lnTo>
                  <a:pt x="2027" y="2"/>
                </a:lnTo>
                <a:lnTo>
                  <a:pt x="2027" y="3"/>
                </a:lnTo>
                <a:lnTo>
                  <a:pt x="2027" y="3"/>
                </a:lnTo>
                <a:lnTo>
                  <a:pt x="2028" y="2"/>
                </a:lnTo>
                <a:lnTo>
                  <a:pt x="2028" y="2"/>
                </a:lnTo>
                <a:lnTo>
                  <a:pt x="2029" y="2"/>
                </a:lnTo>
                <a:lnTo>
                  <a:pt x="2029" y="2"/>
                </a:lnTo>
                <a:lnTo>
                  <a:pt x="2029" y="3"/>
                </a:lnTo>
                <a:lnTo>
                  <a:pt x="2030" y="3"/>
                </a:lnTo>
                <a:lnTo>
                  <a:pt x="2030" y="2"/>
                </a:lnTo>
                <a:lnTo>
                  <a:pt x="2030" y="2"/>
                </a:lnTo>
                <a:lnTo>
                  <a:pt x="2032" y="4"/>
                </a:lnTo>
                <a:lnTo>
                  <a:pt x="2032" y="3"/>
                </a:lnTo>
                <a:lnTo>
                  <a:pt x="2032" y="4"/>
                </a:lnTo>
                <a:lnTo>
                  <a:pt x="2033" y="3"/>
                </a:lnTo>
                <a:lnTo>
                  <a:pt x="2033" y="4"/>
                </a:lnTo>
                <a:lnTo>
                  <a:pt x="2034" y="2"/>
                </a:lnTo>
                <a:lnTo>
                  <a:pt x="2034" y="2"/>
                </a:lnTo>
                <a:lnTo>
                  <a:pt x="2034" y="2"/>
                </a:lnTo>
                <a:lnTo>
                  <a:pt x="2035" y="4"/>
                </a:lnTo>
                <a:lnTo>
                  <a:pt x="2035" y="4"/>
                </a:lnTo>
                <a:lnTo>
                  <a:pt x="2035" y="2"/>
                </a:lnTo>
                <a:lnTo>
                  <a:pt x="2036" y="1"/>
                </a:lnTo>
                <a:lnTo>
                  <a:pt x="2036" y="2"/>
                </a:lnTo>
                <a:lnTo>
                  <a:pt x="2036" y="1"/>
                </a:lnTo>
                <a:lnTo>
                  <a:pt x="2037" y="3"/>
                </a:lnTo>
                <a:lnTo>
                  <a:pt x="2037" y="3"/>
                </a:lnTo>
                <a:lnTo>
                  <a:pt x="2038" y="4"/>
                </a:lnTo>
                <a:lnTo>
                  <a:pt x="2038" y="3"/>
                </a:lnTo>
                <a:lnTo>
                  <a:pt x="2038" y="4"/>
                </a:lnTo>
                <a:lnTo>
                  <a:pt x="2039" y="3"/>
                </a:lnTo>
                <a:lnTo>
                  <a:pt x="2039" y="4"/>
                </a:lnTo>
                <a:lnTo>
                  <a:pt x="2039" y="2"/>
                </a:lnTo>
                <a:lnTo>
                  <a:pt x="2041" y="3"/>
                </a:lnTo>
                <a:lnTo>
                  <a:pt x="2041" y="2"/>
                </a:lnTo>
                <a:lnTo>
                  <a:pt x="2041" y="3"/>
                </a:lnTo>
                <a:lnTo>
                  <a:pt x="2042" y="1"/>
                </a:lnTo>
                <a:lnTo>
                  <a:pt x="2042" y="2"/>
                </a:lnTo>
                <a:lnTo>
                  <a:pt x="2043" y="1"/>
                </a:lnTo>
                <a:lnTo>
                  <a:pt x="2043" y="4"/>
                </a:lnTo>
                <a:lnTo>
                  <a:pt x="2043" y="3"/>
                </a:lnTo>
                <a:lnTo>
                  <a:pt x="2044" y="3"/>
                </a:lnTo>
                <a:lnTo>
                  <a:pt x="2044" y="3"/>
                </a:lnTo>
                <a:lnTo>
                  <a:pt x="2044" y="3"/>
                </a:lnTo>
                <a:lnTo>
                  <a:pt x="2045" y="4"/>
                </a:lnTo>
                <a:lnTo>
                  <a:pt x="2045" y="2"/>
                </a:lnTo>
                <a:lnTo>
                  <a:pt x="2045" y="4"/>
                </a:lnTo>
                <a:lnTo>
                  <a:pt x="2046" y="2"/>
                </a:lnTo>
                <a:lnTo>
                  <a:pt x="2046" y="2"/>
                </a:lnTo>
                <a:lnTo>
                  <a:pt x="2047" y="4"/>
                </a:lnTo>
                <a:lnTo>
                  <a:pt x="2047" y="3"/>
                </a:lnTo>
                <a:lnTo>
                  <a:pt x="2047" y="3"/>
                </a:lnTo>
                <a:lnTo>
                  <a:pt x="2048" y="3"/>
                </a:lnTo>
                <a:lnTo>
                  <a:pt x="2048" y="3"/>
                </a:lnTo>
                <a:lnTo>
                  <a:pt x="2048" y="2"/>
                </a:lnTo>
                <a:lnTo>
                  <a:pt x="2050" y="2"/>
                </a:lnTo>
                <a:lnTo>
                  <a:pt x="2050" y="1"/>
                </a:lnTo>
                <a:lnTo>
                  <a:pt x="2050" y="2"/>
                </a:lnTo>
                <a:lnTo>
                  <a:pt x="2051" y="2"/>
                </a:lnTo>
                <a:lnTo>
                  <a:pt x="2051" y="2"/>
                </a:lnTo>
                <a:lnTo>
                  <a:pt x="2052" y="3"/>
                </a:lnTo>
                <a:lnTo>
                  <a:pt x="2052" y="3"/>
                </a:lnTo>
                <a:lnTo>
                  <a:pt x="2052" y="4"/>
                </a:lnTo>
                <a:lnTo>
                  <a:pt x="2053" y="3"/>
                </a:lnTo>
                <a:lnTo>
                  <a:pt x="2053" y="3"/>
                </a:lnTo>
                <a:lnTo>
                  <a:pt x="2053" y="2"/>
                </a:lnTo>
                <a:lnTo>
                  <a:pt x="2054" y="2"/>
                </a:lnTo>
                <a:lnTo>
                  <a:pt x="2054" y="3"/>
                </a:lnTo>
                <a:lnTo>
                  <a:pt x="2054" y="2"/>
                </a:lnTo>
                <a:lnTo>
                  <a:pt x="2055" y="3"/>
                </a:lnTo>
                <a:lnTo>
                  <a:pt x="2055" y="3"/>
                </a:lnTo>
                <a:lnTo>
                  <a:pt x="2056" y="3"/>
                </a:lnTo>
                <a:lnTo>
                  <a:pt x="2056" y="2"/>
                </a:lnTo>
                <a:lnTo>
                  <a:pt x="2056" y="4"/>
                </a:lnTo>
                <a:lnTo>
                  <a:pt x="2057" y="3"/>
                </a:lnTo>
                <a:lnTo>
                  <a:pt x="2057" y="3"/>
                </a:lnTo>
                <a:lnTo>
                  <a:pt x="2057" y="3"/>
                </a:lnTo>
                <a:lnTo>
                  <a:pt x="2059" y="3"/>
                </a:lnTo>
                <a:lnTo>
                  <a:pt x="2059" y="2"/>
                </a:lnTo>
                <a:lnTo>
                  <a:pt x="2059" y="3"/>
                </a:lnTo>
                <a:lnTo>
                  <a:pt x="2060" y="3"/>
                </a:lnTo>
                <a:lnTo>
                  <a:pt x="2060" y="3"/>
                </a:lnTo>
                <a:lnTo>
                  <a:pt x="2061" y="3"/>
                </a:lnTo>
                <a:lnTo>
                  <a:pt x="2061" y="3"/>
                </a:lnTo>
                <a:lnTo>
                  <a:pt x="2061" y="4"/>
                </a:lnTo>
                <a:lnTo>
                  <a:pt x="2062" y="3"/>
                </a:lnTo>
                <a:lnTo>
                  <a:pt x="2062" y="3"/>
                </a:lnTo>
                <a:lnTo>
                  <a:pt x="2062" y="3"/>
                </a:lnTo>
                <a:lnTo>
                  <a:pt x="2063" y="2"/>
                </a:lnTo>
                <a:lnTo>
                  <a:pt x="2063" y="3"/>
                </a:lnTo>
                <a:lnTo>
                  <a:pt x="2063" y="3"/>
                </a:lnTo>
                <a:lnTo>
                  <a:pt x="2064" y="4"/>
                </a:lnTo>
                <a:lnTo>
                  <a:pt x="2064" y="2"/>
                </a:lnTo>
                <a:lnTo>
                  <a:pt x="2065" y="2"/>
                </a:lnTo>
                <a:lnTo>
                  <a:pt x="2065" y="3"/>
                </a:lnTo>
                <a:lnTo>
                  <a:pt x="2065" y="4"/>
                </a:lnTo>
                <a:lnTo>
                  <a:pt x="2066" y="1"/>
                </a:lnTo>
                <a:lnTo>
                  <a:pt x="2066" y="3"/>
                </a:lnTo>
                <a:lnTo>
                  <a:pt x="2066" y="3"/>
                </a:lnTo>
                <a:lnTo>
                  <a:pt x="2068" y="3"/>
                </a:lnTo>
                <a:lnTo>
                  <a:pt x="2068" y="4"/>
                </a:lnTo>
                <a:lnTo>
                  <a:pt x="2068" y="3"/>
                </a:lnTo>
                <a:lnTo>
                  <a:pt x="2069" y="4"/>
                </a:lnTo>
                <a:lnTo>
                  <a:pt x="2069" y="2"/>
                </a:lnTo>
                <a:lnTo>
                  <a:pt x="2070" y="4"/>
                </a:lnTo>
                <a:lnTo>
                  <a:pt x="2070" y="3"/>
                </a:lnTo>
                <a:lnTo>
                  <a:pt x="2070" y="3"/>
                </a:lnTo>
                <a:lnTo>
                  <a:pt x="2071" y="3"/>
                </a:lnTo>
                <a:lnTo>
                  <a:pt x="2071" y="2"/>
                </a:lnTo>
                <a:lnTo>
                  <a:pt x="2071" y="2"/>
                </a:lnTo>
                <a:lnTo>
                  <a:pt x="2072" y="3"/>
                </a:lnTo>
                <a:lnTo>
                  <a:pt x="2072" y="3"/>
                </a:lnTo>
                <a:lnTo>
                  <a:pt x="2073" y="3"/>
                </a:lnTo>
                <a:lnTo>
                  <a:pt x="2073" y="4"/>
                </a:lnTo>
                <a:lnTo>
                  <a:pt x="2073" y="3"/>
                </a:lnTo>
                <a:lnTo>
                  <a:pt x="2074" y="4"/>
                </a:lnTo>
                <a:lnTo>
                  <a:pt x="2074" y="3"/>
                </a:lnTo>
                <a:lnTo>
                  <a:pt x="2074" y="4"/>
                </a:lnTo>
                <a:lnTo>
                  <a:pt x="2075" y="3"/>
                </a:lnTo>
                <a:lnTo>
                  <a:pt x="2075" y="3"/>
                </a:lnTo>
                <a:lnTo>
                  <a:pt x="2075" y="2"/>
                </a:lnTo>
                <a:lnTo>
                  <a:pt x="2077" y="4"/>
                </a:lnTo>
                <a:lnTo>
                  <a:pt x="2077" y="4"/>
                </a:lnTo>
                <a:lnTo>
                  <a:pt x="2078" y="4"/>
                </a:lnTo>
                <a:lnTo>
                  <a:pt x="2078" y="3"/>
                </a:lnTo>
                <a:lnTo>
                  <a:pt x="2078" y="4"/>
                </a:lnTo>
                <a:lnTo>
                  <a:pt x="2079" y="1"/>
                </a:lnTo>
                <a:lnTo>
                  <a:pt x="2079" y="2"/>
                </a:lnTo>
                <a:lnTo>
                  <a:pt x="2079" y="3"/>
                </a:lnTo>
                <a:lnTo>
                  <a:pt x="2080" y="2"/>
                </a:lnTo>
                <a:lnTo>
                  <a:pt x="2080" y="3"/>
                </a:lnTo>
                <a:lnTo>
                  <a:pt x="2080" y="4"/>
                </a:lnTo>
                <a:lnTo>
                  <a:pt x="2081" y="3"/>
                </a:lnTo>
                <a:lnTo>
                  <a:pt x="2081" y="4"/>
                </a:lnTo>
                <a:lnTo>
                  <a:pt x="2082" y="4"/>
                </a:lnTo>
                <a:lnTo>
                  <a:pt x="2082" y="2"/>
                </a:lnTo>
                <a:lnTo>
                  <a:pt x="2082" y="4"/>
                </a:lnTo>
                <a:lnTo>
                  <a:pt x="2083" y="4"/>
                </a:lnTo>
                <a:lnTo>
                  <a:pt x="2083" y="4"/>
                </a:lnTo>
                <a:lnTo>
                  <a:pt x="2083" y="4"/>
                </a:lnTo>
                <a:lnTo>
                  <a:pt x="2084" y="4"/>
                </a:lnTo>
                <a:lnTo>
                  <a:pt x="2084" y="3"/>
                </a:lnTo>
                <a:lnTo>
                  <a:pt x="2084" y="3"/>
                </a:lnTo>
                <a:lnTo>
                  <a:pt x="2086" y="4"/>
                </a:lnTo>
                <a:lnTo>
                  <a:pt x="2086" y="3"/>
                </a:lnTo>
                <a:lnTo>
                  <a:pt x="2087" y="3"/>
                </a:lnTo>
                <a:lnTo>
                  <a:pt x="2087" y="3"/>
                </a:lnTo>
                <a:lnTo>
                  <a:pt x="2087" y="3"/>
                </a:lnTo>
                <a:lnTo>
                  <a:pt x="2088" y="3"/>
                </a:lnTo>
                <a:lnTo>
                  <a:pt x="2088" y="3"/>
                </a:lnTo>
                <a:lnTo>
                  <a:pt x="2088" y="2"/>
                </a:lnTo>
                <a:lnTo>
                  <a:pt x="2089" y="3"/>
                </a:lnTo>
                <a:lnTo>
                  <a:pt x="2089" y="2"/>
                </a:lnTo>
                <a:lnTo>
                  <a:pt x="2089" y="4"/>
                </a:lnTo>
                <a:lnTo>
                  <a:pt x="2090" y="3"/>
                </a:lnTo>
                <a:lnTo>
                  <a:pt x="2090" y="2"/>
                </a:lnTo>
                <a:lnTo>
                  <a:pt x="2091" y="2"/>
                </a:lnTo>
                <a:lnTo>
                  <a:pt x="2091" y="3"/>
                </a:lnTo>
                <a:lnTo>
                  <a:pt x="2091" y="2"/>
                </a:lnTo>
                <a:lnTo>
                  <a:pt x="2092" y="4"/>
                </a:lnTo>
                <a:lnTo>
                  <a:pt x="2092" y="2"/>
                </a:lnTo>
                <a:lnTo>
                  <a:pt x="2092" y="1"/>
                </a:lnTo>
                <a:lnTo>
                  <a:pt x="2093" y="1"/>
                </a:lnTo>
                <a:lnTo>
                  <a:pt x="2093" y="1"/>
                </a:lnTo>
                <a:lnTo>
                  <a:pt x="2093" y="3"/>
                </a:lnTo>
                <a:lnTo>
                  <a:pt x="2095" y="2"/>
                </a:lnTo>
                <a:lnTo>
                  <a:pt x="2095" y="4"/>
                </a:lnTo>
                <a:lnTo>
                  <a:pt x="2096" y="4"/>
                </a:lnTo>
                <a:lnTo>
                  <a:pt x="2096" y="3"/>
                </a:lnTo>
                <a:lnTo>
                  <a:pt x="2096" y="4"/>
                </a:lnTo>
                <a:lnTo>
                  <a:pt x="2097" y="4"/>
                </a:lnTo>
                <a:lnTo>
                  <a:pt x="2097" y="2"/>
                </a:lnTo>
                <a:lnTo>
                  <a:pt x="2097" y="4"/>
                </a:lnTo>
                <a:lnTo>
                  <a:pt x="2098" y="4"/>
                </a:lnTo>
                <a:lnTo>
                  <a:pt x="2098" y="4"/>
                </a:lnTo>
                <a:lnTo>
                  <a:pt x="2098" y="4"/>
                </a:lnTo>
                <a:lnTo>
                  <a:pt x="2099" y="3"/>
                </a:lnTo>
                <a:lnTo>
                  <a:pt x="2099" y="4"/>
                </a:lnTo>
                <a:lnTo>
                  <a:pt x="2100" y="4"/>
                </a:lnTo>
                <a:lnTo>
                  <a:pt x="2100" y="4"/>
                </a:lnTo>
                <a:lnTo>
                  <a:pt x="2100" y="2"/>
                </a:lnTo>
                <a:lnTo>
                  <a:pt x="2101" y="3"/>
                </a:lnTo>
                <a:lnTo>
                  <a:pt x="2101" y="4"/>
                </a:lnTo>
                <a:lnTo>
                  <a:pt x="2101" y="4"/>
                </a:lnTo>
                <a:lnTo>
                  <a:pt x="2102" y="2"/>
                </a:lnTo>
                <a:lnTo>
                  <a:pt x="2102" y="2"/>
                </a:lnTo>
                <a:lnTo>
                  <a:pt x="2102" y="4"/>
                </a:lnTo>
                <a:lnTo>
                  <a:pt x="2104" y="4"/>
                </a:lnTo>
                <a:lnTo>
                  <a:pt x="2104" y="3"/>
                </a:lnTo>
                <a:lnTo>
                  <a:pt x="2105" y="1"/>
                </a:lnTo>
                <a:lnTo>
                  <a:pt x="2105" y="2"/>
                </a:lnTo>
                <a:lnTo>
                  <a:pt x="2105" y="3"/>
                </a:lnTo>
                <a:lnTo>
                  <a:pt x="2106" y="4"/>
                </a:lnTo>
                <a:lnTo>
                  <a:pt x="2106" y="4"/>
                </a:lnTo>
                <a:lnTo>
                  <a:pt x="2106" y="1"/>
                </a:lnTo>
                <a:lnTo>
                  <a:pt x="2107" y="1"/>
                </a:lnTo>
                <a:lnTo>
                  <a:pt x="2107" y="2"/>
                </a:lnTo>
                <a:lnTo>
                  <a:pt x="2107" y="4"/>
                </a:lnTo>
                <a:lnTo>
                  <a:pt x="2108" y="5"/>
                </a:lnTo>
                <a:lnTo>
                  <a:pt x="2108" y="3"/>
                </a:lnTo>
                <a:lnTo>
                  <a:pt x="2109" y="4"/>
                </a:lnTo>
                <a:lnTo>
                  <a:pt x="2109" y="2"/>
                </a:lnTo>
                <a:lnTo>
                  <a:pt x="2109" y="3"/>
                </a:lnTo>
                <a:lnTo>
                  <a:pt x="2110" y="1"/>
                </a:lnTo>
                <a:lnTo>
                  <a:pt x="2110" y="2"/>
                </a:lnTo>
                <a:lnTo>
                  <a:pt x="2110" y="1"/>
                </a:lnTo>
                <a:lnTo>
                  <a:pt x="2111" y="3"/>
                </a:lnTo>
                <a:lnTo>
                  <a:pt x="2111" y="3"/>
                </a:lnTo>
                <a:lnTo>
                  <a:pt x="2111" y="1"/>
                </a:lnTo>
                <a:lnTo>
                  <a:pt x="2113" y="2"/>
                </a:lnTo>
                <a:lnTo>
                  <a:pt x="2113" y="1"/>
                </a:lnTo>
                <a:lnTo>
                  <a:pt x="2114" y="4"/>
                </a:lnTo>
                <a:lnTo>
                  <a:pt x="2114" y="1"/>
                </a:lnTo>
                <a:lnTo>
                  <a:pt x="2114" y="2"/>
                </a:lnTo>
                <a:lnTo>
                  <a:pt x="2115" y="2"/>
                </a:lnTo>
                <a:lnTo>
                  <a:pt x="2115" y="4"/>
                </a:lnTo>
                <a:lnTo>
                  <a:pt x="2115" y="3"/>
                </a:lnTo>
                <a:lnTo>
                  <a:pt x="2116" y="3"/>
                </a:lnTo>
                <a:lnTo>
                  <a:pt x="2116" y="2"/>
                </a:lnTo>
                <a:lnTo>
                  <a:pt x="2117" y="4"/>
                </a:lnTo>
                <a:lnTo>
                  <a:pt x="2117" y="4"/>
                </a:lnTo>
                <a:lnTo>
                  <a:pt x="2117" y="3"/>
                </a:lnTo>
                <a:lnTo>
                  <a:pt x="2118" y="4"/>
                </a:lnTo>
                <a:lnTo>
                  <a:pt x="2118" y="3"/>
                </a:lnTo>
                <a:lnTo>
                  <a:pt x="2118" y="4"/>
                </a:lnTo>
                <a:lnTo>
                  <a:pt x="2119" y="3"/>
                </a:lnTo>
                <a:lnTo>
                  <a:pt x="2119" y="3"/>
                </a:lnTo>
                <a:lnTo>
                  <a:pt x="2119" y="4"/>
                </a:lnTo>
                <a:lnTo>
                  <a:pt x="2120" y="3"/>
                </a:lnTo>
                <a:lnTo>
                  <a:pt x="2120" y="4"/>
                </a:lnTo>
                <a:lnTo>
                  <a:pt x="2122" y="2"/>
                </a:lnTo>
                <a:lnTo>
                  <a:pt x="2122" y="3"/>
                </a:lnTo>
                <a:lnTo>
                  <a:pt x="2122" y="4"/>
                </a:lnTo>
                <a:lnTo>
                  <a:pt x="2123" y="3"/>
                </a:lnTo>
                <a:lnTo>
                  <a:pt x="2123" y="3"/>
                </a:lnTo>
                <a:lnTo>
                  <a:pt x="2123" y="2"/>
                </a:lnTo>
                <a:lnTo>
                  <a:pt x="2124" y="1"/>
                </a:lnTo>
                <a:lnTo>
                  <a:pt x="2124" y="3"/>
                </a:lnTo>
                <a:lnTo>
                  <a:pt x="2124" y="1"/>
                </a:lnTo>
                <a:lnTo>
                  <a:pt x="2125" y="3"/>
                </a:lnTo>
                <a:lnTo>
                  <a:pt x="2125" y="2"/>
                </a:lnTo>
                <a:lnTo>
                  <a:pt x="2126" y="2"/>
                </a:lnTo>
                <a:lnTo>
                  <a:pt x="2126" y="3"/>
                </a:lnTo>
                <a:lnTo>
                  <a:pt x="2126" y="1"/>
                </a:lnTo>
                <a:lnTo>
                  <a:pt x="2127" y="4"/>
                </a:lnTo>
                <a:lnTo>
                  <a:pt x="2127" y="3"/>
                </a:lnTo>
                <a:lnTo>
                  <a:pt x="2127" y="2"/>
                </a:lnTo>
                <a:lnTo>
                  <a:pt x="2128" y="4"/>
                </a:lnTo>
                <a:lnTo>
                  <a:pt x="2128" y="4"/>
                </a:lnTo>
                <a:lnTo>
                  <a:pt x="2128" y="3"/>
                </a:lnTo>
                <a:lnTo>
                  <a:pt x="2129" y="3"/>
                </a:lnTo>
                <a:lnTo>
                  <a:pt x="2129" y="4"/>
                </a:lnTo>
                <a:lnTo>
                  <a:pt x="2131" y="1"/>
                </a:lnTo>
                <a:lnTo>
                  <a:pt x="2131" y="4"/>
                </a:lnTo>
                <a:lnTo>
                  <a:pt x="2131" y="1"/>
                </a:lnTo>
                <a:lnTo>
                  <a:pt x="2132" y="3"/>
                </a:lnTo>
                <a:lnTo>
                  <a:pt x="2132" y="3"/>
                </a:lnTo>
                <a:lnTo>
                  <a:pt x="2132" y="3"/>
                </a:lnTo>
                <a:lnTo>
                  <a:pt x="2133" y="3"/>
                </a:lnTo>
                <a:lnTo>
                  <a:pt x="2133" y="3"/>
                </a:lnTo>
                <a:lnTo>
                  <a:pt x="2133" y="2"/>
                </a:lnTo>
                <a:lnTo>
                  <a:pt x="2134" y="2"/>
                </a:lnTo>
                <a:lnTo>
                  <a:pt x="2134" y="2"/>
                </a:lnTo>
                <a:lnTo>
                  <a:pt x="2135" y="2"/>
                </a:lnTo>
                <a:lnTo>
                  <a:pt x="2135" y="3"/>
                </a:lnTo>
                <a:lnTo>
                  <a:pt x="2135" y="2"/>
                </a:lnTo>
                <a:lnTo>
                  <a:pt x="2136" y="2"/>
                </a:lnTo>
                <a:lnTo>
                  <a:pt x="2136" y="1"/>
                </a:lnTo>
                <a:lnTo>
                  <a:pt x="2136" y="2"/>
                </a:lnTo>
                <a:lnTo>
                  <a:pt x="2137" y="2"/>
                </a:lnTo>
                <a:lnTo>
                  <a:pt x="2137" y="2"/>
                </a:lnTo>
                <a:lnTo>
                  <a:pt x="2137" y="3"/>
                </a:lnTo>
                <a:lnTo>
                  <a:pt x="2138" y="4"/>
                </a:lnTo>
                <a:lnTo>
                  <a:pt x="2138" y="2"/>
                </a:lnTo>
                <a:lnTo>
                  <a:pt x="2140" y="3"/>
                </a:lnTo>
                <a:lnTo>
                  <a:pt x="2140" y="2"/>
                </a:lnTo>
                <a:lnTo>
                  <a:pt x="2140" y="4"/>
                </a:lnTo>
                <a:lnTo>
                  <a:pt x="2141" y="2"/>
                </a:lnTo>
                <a:lnTo>
                  <a:pt x="2141" y="3"/>
                </a:lnTo>
                <a:lnTo>
                  <a:pt x="2141" y="4"/>
                </a:lnTo>
                <a:lnTo>
                  <a:pt x="2142" y="1"/>
                </a:lnTo>
                <a:lnTo>
                  <a:pt x="2142" y="2"/>
                </a:lnTo>
                <a:lnTo>
                  <a:pt x="2142" y="4"/>
                </a:lnTo>
                <a:lnTo>
                  <a:pt x="2143" y="2"/>
                </a:lnTo>
                <a:lnTo>
                  <a:pt x="2143" y="1"/>
                </a:lnTo>
                <a:lnTo>
                  <a:pt x="2144" y="4"/>
                </a:lnTo>
                <a:lnTo>
                  <a:pt x="2144" y="1"/>
                </a:lnTo>
                <a:lnTo>
                  <a:pt x="2144" y="3"/>
                </a:lnTo>
                <a:lnTo>
                  <a:pt x="2145" y="2"/>
                </a:lnTo>
                <a:lnTo>
                  <a:pt x="2145" y="4"/>
                </a:lnTo>
                <a:lnTo>
                  <a:pt x="2145" y="3"/>
                </a:lnTo>
                <a:lnTo>
                  <a:pt x="2146" y="3"/>
                </a:lnTo>
                <a:lnTo>
                  <a:pt x="2146" y="2"/>
                </a:lnTo>
                <a:lnTo>
                  <a:pt x="2146" y="3"/>
                </a:lnTo>
                <a:lnTo>
                  <a:pt x="2147" y="4"/>
                </a:lnTo>
                <a:lnTo>
                  <a:pt x="2147" y="4"/>
                </a:lnTo>
                <a:lnTo>
                  <a:pt x="2149" y="2"/>
                </a:lnTo>
                <a:lnTo>
                  <a:pt x="2149" y="3"/>
                </a:lnTo>
                <a:lnTo>
                  <a:pt x="2149" y="2"/>
                </a:lnTo>
                <a:lnTo>
                  <a:pt x="2150" y="3"/>
                </a:lnTo>
                <a:lnTo>
                  <a:pt x="2150" y="4"/>
                </a:lnTo>
                <a:lnTo>
                  <a:pt x="2150" y="4"/>
                </a:lnTo>
                <a:lnTo>
                  <a:pt x="2151" y="2"/>
                </a:lnTo>
                <a:lnTo>
                  <a:pt x="2151" y="3"/>
                </a:lnTo>
                <a:lnTo>
                  <a:pt x="2151" y="4"/>
                </a:lnTo>
                <a:lnTo>
                  <a:pt x="2152" y="2"/>
                </a:lnTo>
                <a:lnTo>
                  <a:pt x="2152" y="2"/>
                </a:lnTo>
                <a:lnTo>
                  <a:pt x="2153" y="4"/>
                </a:lnTo>
                <a:lnTo>
                  <a:pt x="2153" y="4"/>
                </a:lnTo>
                <a:lnTo>
                  <a:pt x="2153" y="3"/>
                </a:lnTo>
                <a:lnTo>
                  <a:pt x="2154" y="2"/>
                </a:lnTo>
                <a:lnTo>
                  <a:pt x="2154" y="3"/>
                </a:lnTo>
                <a:lnTo>
                  <a:pt x="2154" y="1"/>
                </a:lnTo>
                <a:lnTo>
                  <a:pt x="2155" y="3"/>
                </a:lnTo>
                <a:lnTo>
                  <a:pt x="2155" y="2"/>
                </a:lnTo>
                <a:lnTo>
                  <a:pt x="2155" y="2"/>
                </a:lnTo>
                <a:lnTo>
                  <a:pt x="2156" y="4"/>
                </a:lnTo>
                <a:lnTo>
                  <a:pt x="2156" y="4"/>
                </a:lnTo>
                <a:lnTo>
                  <a:pt x="2158" y="3"/>
                </a:lnTo>
                <a:lnTo>
                  <a:pt x="2158" y="3"/>
                </a:lnTo>
                <a:lnTo>
                  <a:pt x="2158" y="2"/>
                </a:lnTo>
                <a:lnTo>
                  <a:pt x="2159" y="2"/>
                </a:lnTo>
                <a:lnTo>
                  <a:pt x="2159" y="3"/>
                </a:lnTo>
                <a:lnTo>
                  <a:pt x="2159" y="4"/>
                </a:lnTo>
                <a:lnTo>
                  <a:pt x="2160" y="1"/>
                </a:lnTo>
                <a:lnTo>
                  <a:pt x="2160" y="3"/>
                </a:lnTo>
                <a:lnTo>
                  <a:pt x="2161" y="4"/>
                </a:lnTo>
                <a:lnTo>
                  <a:pt x="2161" y="1"/>
                </a:lnTo>
                <a:lnTo>
                  <a:pt x="2161" y="3"/>
                </a:lnTo>
                <a:lnTo>
                  <a:pt x="2162" y="3"/>
                </a:lnTo>
                <a:lnTo>
                  <a:pt x="2162" y="4"/>
                </a:lnTo>
                <a:lnTo>
                  <a:pt x="2162" y="2"/>
                </a:lnTo>
                <a:lnTo>
                  <a:pt x="2163" y="4"/>
                </a:lnTo>
                <a:lnTo>
                  <a:pt x="2163" y="3"/>
                </a:lnTo>
                <a:lnTo>
                  <a:pt x="2163" y="3"/>
                </a:lnTo>
                <a:lnTo>
                  <a:pt x="2164" y="4"/>
                </a:lnTo>
                <a:lnTo>
                  <a:pt x="2164" y="4"/>
                </a:lnTo>
                <a:lnTo>
                  <a:pt x="2165" y="3"/>
                </a:lnTo>
                <a:lnTo>
                  <a:pt x="2165" y="4"/>
                </a:lnTo>
                <a:lnTo>
                  <a:pt x="2165" y="3"/>
                </a:lnTo>
                <a:lnTo>
                  <a:pt x="2167" y="4"/>
                </a:lnTo>
                <a:lnTo>
                  <a:pt x="2167" y="2"/>
                </a:lnTo>
                <a:lnTo>
                  <a:pt x="2167" y="3"/>
                </a:lnTo>
                <a:lnTo>
                  <a:pt x="2168" y="2"/>
                </a:lnTo>
                <a:lnTo>
                  <a:pt x="2168" y="4"/>
                </a:lnTo>
                <a:lnTo>
                  <a:pt x="2168" y="1"/>
                </a:lnTo>
                <a:lnTo>
                  <a:pt x="2169" y="2"/>
                </a:lnTo>
                <a:lnTo>
                  <a:pt x="2169" y="2"/>
                </a:lnTo>
                <a:lnTo>
                  <a:pt x="2170" y="3"/>
                </a:lnTo>
                <a:lnTo>
                  <a:pt x="2170" y="1"/>
                </a:lnTo>
                <a:lnTo>
                  <a:pt x="2170" y="3"/>
                </a:lnTo>
                <a:lnTo>
                  <a:pt x="2171" y="2"/>
                </a:lnTo>
                <a:lnTo>
                  <a:pt x="2171" y="2"/>
                </a:lnTo>
                <a:lnTo>
                  <a:pt x="2171" y="3"/>
                </a:lnTo>
                <a:lnTo>
                  <a:pt x="2172" y="3"/>
                </a:lnTo>
                <a:lnTo>
                  <a:pt x="2172" y="3"/>
                </a:lnTo>
                <a:lnTo>
                  <a:pt x="2172" y="2"/>
                </a:lnTo>
                <a:lnTo>
                  <a:pt x="2173" y="3"/>
                </a:lnTo>
                <a:lnTo>
                  <a:pt x="2173" y="4"/>
                </a:lnTo>
                <a:lnTo>
                  <a:pt x="2174" y="4"/>
                </a:lnTo>
                <a:lnTo>
                  <a:pt x="2174" y="3"/>
                </a:lnTo>
                <a:lnTo>
                  <a:pt x="2174" y="2"/>
                </a:lnTo>
                <a:lnTo>
                  <a:pt x="2176" y="3"/>
                </a:lnTo>
                <a:lnTo>
                  <a:pt x="2176" y="2"/>
                </a:lnTo>
                <a:lnTo>
                  <a:pt x="2176" y="3"/>
                </a:lnTo>
                <a:lnTo>
                  <a:pt x="2177" y="2"/>
                </a:lnTo>
                <a:lnTo>
                  <a:pt x="2177" y="4"/>
                </a:lnTo>
                <a:lnTo>
                  <a:pt x="2177" y="3"/>
                </a:lnTo>
                <a:lnTo>
                  <a:pt x="2178" y="3"/>
                </a:lnTo>
                <a:lnTo>
                  <a:pt x="2178" y="2"/>
                </a:lnTo>
                <a:lnTo>
                  <a:pt x="2179" y="3"/>
                </a:lnTo>
                <a:lnTo>
                  <a:pt x="2179" y="3"/>
                </a:lnTo>
                <a:lnTo>
                  <a:pt x="2179" y="2"/>
                </a:lnTo>
                <a:lnTo>
                  <a:pt x="2180" y="3"/>
                </a:lnTo>
                <a:lnTo>
                  <a:pt x="2180" y="4"/>
                </a:lnTo>
                <a:lnTo>
                  <a:pt x="2180" y="4"/>
                </a:lnTo>
                <a:lnTo>
                  <a:pt x="2181" y="3"/>
                </a:lnTo>
                <a:lnTo>
                  <a:pt x="2181" y="2"/>
                </a:lnTo>
                <a:lnTo>
                  <a:pt x="2181" y="3"/>
                </a:lnTo>
                <a:lnTo>
                  <a:pt x="2182" y="1"/>
                </a:lnTo>
                <a:lnTo>
                  <a:pt x="2182" y="3"/>
                </a:lnTo>
                <a:lnTo>
                  <a:pt x="2183" y="4"/>
                </a:lnTo>
                <a:lnTo>
                  <a:pt x="2183" y="3"/>
                </a:lnTo>
                <a:lnTo>
                  <a:pt x="2183" y="1"/>
                </a:lnTo>
                <a:lnTo>
                  <a:pt x="2185" y="3"/>
                </a:lnTo>
                <a:lnTo>
                  <a:pt x="2185" y="4"/>
                </a:lnTo>
                <a:lnTo>
                  <a:pt x="2185" y="4"/>
                </a:lnTo>
                <a:lnTo>
                  <a:pt x="2186" y="3"/>
                </a:lnTo>
                <a:lnTo>
                  <a:pt x="2186" y="3"/>
                </a:lnTo>
                <a:lnTo>
                  <a:pt x="2186" y="3"/>
                </a:lnTo>
                <a:lnTo>
                  <a:pt x="2187" y="3"/>
                </a:lnTo>
                <a:lnTo>
                  <a:pt x="2187" y="3"/>
                </a:lnTo>
                <a:lnTo>
                  <a:pt x="2188" y="4"/>
                </a:lnTo>
                <a:lnTo>
                  <a:pt x="2188" y="3"/>
                </a:lnTo>
                <a:lnTo>
                  <a:pt x="2188" y="1"/>
                </a:lnTo>
                <a:lnTo>
                  <a:pt x="2189" y="2"/>
                </a:lnTo>
                <a:lnTo>
                  <a:pt x="2189" y="2"/>
                </a:lnTo>
                <a:lnTo>
                  <a:pt x="2189" y="1"/>
                </a:lnTo>
                <a:lnTo>
                  <a:pt x="2190" y="2"/>
                </a:lnTo>
                <a:lnTo>
                  <a:pt x="2190" y="3"/>
                </a:lnTo>
                <a:lnTo>
                  <a:pt x="2190" y="2"/>
                </a:lnTo>
                <a:lnTo>
                  <a:pt x="2191" y="1"/>
                </a:lnTo>
                <a:lnTo>
                  <a:pt x="2191" y="3"/>
                </a:lnTo>
                <a:lnTo>
                  <a:pt x="2192" y="2"/>
                </a:lnTo>
                <a:lnTo>
                  <a:pt x="2192" y="3"/>
                </a:lnTo>
                <a:lnTo>
                  <a:pt x="2192" y="2"/>
                </a:lnTo>
                <a:lnTo>
                  <a:pt x="2194" y="1"/>
                </a:lnTo>
                <a:lnTo>
                  <a:pt x="2194" y="4"/>
                </a:lnTo>
                <a:lnTo>
                  <a:pt x="2194" y="1"/>
                </a:lnTo>
                <a:lnTo>
                  <a:pt x="2195" y="2"/>
                </a:lnTo>
                <a:lnTo>
                  <a:pt x="2195" y="2"/>
                </a:lnTo>
                <a:lnTo>
                  <a:pt x="2195" y="4"/>
                </a:lnTo>
                <a:lnTo>
                  <a:pt x="2196" y="3"/>
                </a:lnTo>
                <a:lnTo>
                  <a:pt x="2196" y="3"/>
                </a:lnTo>
                <a:lnTo>
                  <a:pt x="2197" y="3"/>
                </a:lnTo>
                <a:lnTo>
                  <a:pt x="2197" y="4"/>
                </a:lnTo>
                <a:lnTo>
                  <a:pt x="2197" y="3"/>
                </a:lnTo>
                <a:lnTo>
                  <a:pt x="2198" y="4"/>
                </a:lnTo>
                <a:lnTo>
                  <a:pt x="2198" y="4"/>
                </a:lnTo>
                <a:lnTo>
                  <a:pt x="2198" y="3"/>
                </a:lnTo>
                <a:lnTo>
                  <a:pt x="2199" y="3"/>
                </a:lnTo>
                <a:lnTo>
                  <a:pt x="2199" y="4"/>
                </a:lnTo>
                <a:lnTo>
                  <a:pt x="2200" y="4"/>
                </a:lnTo>
                <a:lnTo>
                  <a:pt x="2200" y="4"/>
                </a:lnTo>
                <a:lnTo>
                  <a:pt x="2200" y="3"/>
                </a:lnTo>
                <a:lnTo>
                  <a:pt x="2201" y="2"/>
                </a:lnTo>
                <a:lnTo>
                  <a:pt x="2201" y="3"/>
                </a:lnTo>
                <a:lnTo>
                  <a:pt x="2201" y="3"/>
                </a:lnTo>
                <a:lnTo>
                  <a:pt x="2203" y="3"/>
                </a:lnTo>
                <a:lnTo>
                  <a:pt x="2203" y="4"/>
                </a:lnTo>
                <a:lnTo>
                  <a:pt x="2203" y="3"/>
                </a:lnTo>
                <a:lnTo>
                  <a:pt x="2204" y="3"/>
                </a:lnTo>
                <a:lnTo>
                  <a:pt x="2204" y="3"/>
                </a:lnTo>
                <a:lnTo>
                  <a:pt x="2205" y="2"/>
                </a:lnTo>
                <a:lnTo>
                  <a:pt x="2205" y="3"/>
                </a:lnTo>
                <a:lnTo>
                  <a:pt x="2205" y="4"/>
                </a:lnTo>
                <a:lnTo>
                  <a:pt x="2206" y="2"/>
                </a:lnTo>
                <a:lnTo>
                  <a:pt x="2206" y="2"/>
                </a:lnTo>
                <a:lnTo>
                  <a:pt x="2206" y="3"/>
                </a:lnTo>
                <a:lnTo>
                  <a:pt x="2207" y="2"/>
                </a:lnTo>
                <a:lnTo>
                  <a:pt x="2207" y="3"/>
                </a:lnTo>
                <a:lnTo>
                  <a:pt x="2207" y="2"/>
                </a:lnTo>
                <a:lnTo>
                  <a:pt x="2208" y="3"/>
                </a:lnTo>
                <a:lnTo>
                  <a:pt x="2208" y="4"/>
                </a:lnTo>
                <a:lnTo>
                  <a:pt x="2209" y="4"/>
                </a:lnTo>
                <a:lnTo>
                  <a:pt x="2209" y="4"/>
                </a:lnTo>
                <a:lnTo>
                  <a:pt x="2209" y="2"/>
                </a:lnTo>
                <a:lnTo>
                  <a:pt x="2210" y="3"/>
                </a:lnTo>
                <a:lnTo>
                  <a:pt x="2210" y="4"/>
                </a:lnTo>
                <a:lnTo>
                  <a:pt x="2210" y="4"/>
                </a:lnTo>
                <a:lnTo>
                  <a:pt x="2212" y="3"/>
                </a:lnTo>
                <a:lnTo>
                  <a:pt x="2212" y="3"/>
                </a:lnTo>
                <a:lnTo>
                  <a:pt x="2212" y="2"/>
                </a:lnTo>
                <a:lnTo>
                  <a:pt x="2213" y="4"/>
                </a:lnTo>
                <a:lnTo>
                  <a:pt x="2213" y="2"/>
                </a:lnTo>
                <a:lnTo>
                  <a:pt x="2214" y="2"/>
                </a:lnTo>
                <a:lnTo>
                  <a:pt x="2214" y="3"/>
                </a:lnTo>
                <a:lnTo>
                  <a:pt x="2214" y="2"/>
                </a:lnTo>
                <a:lnTo>
                  <a:pt x="2215" y="2"/>
                </a:lnTo>
                <a:lnTo>
                  <a:pt x="2215" y="4"/>
                </a:lnTo>
                <a:lnTo>
                  <a:pt x="2215" y="1"/>
                </a:lnTo>
                <a:lnTo>
                  <a:pt x="2216" y="2"/>
                </a:lnTo>
                <a:lnTo>
                  <a:pt x="2216" y="2"/>
                </a:lnTo>
                <a:lnTo>
                  <a:pt x="2216" y="2"/>
                </a:lnTo>
                <a:lnTo>
                  <a:pt x="2217" y="2"/>
                </a:lnTo>
                <a:lnTo>
                  <a:pt x="2217" y="2"/>
                </a:lnTo>
                <a:lnTo>
                  <a:pt x="2218" y="3"/>
                </a:lnTo>
                <a:lnTo>
                  <a:pt x="2218" y="4"/>
                </a:lnTo>
                <a:lnTo>
                  <a:pt x="2218" y="2"/>
                </a:lnTo>
                <a:lnTo>
                  <a:pt x="2219" y="3"/>
                </a:lnTo>
                <a:lnTo>
                  <a:pt x="2219" y="3"/>
                </a:lnTo>
                <a:lnTo>
                  <a:pt x="2219" y="3"/>
                </a:lnTo>
                <a:lnTo>
                  <a:pt x="2221" y="4"/>
                </a:lnTo>
                <a:lnTo>
                  <a:pt x="2221" y="4"/>
                </a:lnTo>
                <a:lnTo>
                  <a:pt x="2221" y="3"/>
                </a:lnTo>
                <a:lnTo>
                  <a:pt x="2222" y="4"/>
                </a:lnTo>
                <a:lnTo>
                  <a:pt x="2222" y="2"/>
                </a:lnTo>
                <a:lnTo>
                  <a:pt x="2223" y="3"/>
                </a:lnTo>
                <a:lnTo>
                  <a:pt x="2223" y="3"/>
                </a:lnTo>
                <a:lnTo>
                  <a:pt x="2223" y="4"/>
                </a:lnTo>
                <a:lnTo>
                  <a:pt x="2224" y="3"/>
                </a:lnTo>
                <a:lnTo>
                  <a:pt x="2224" y="2"/>
                </a:lnTo>
                <a:lnTo>
                  <a:pt x="2224" y="3"/>
                </a:lnTo>
                <a:lnTo>
                  <a:pt x="2225" y="1"/>
                </a:lnTo>
                <a:lnTo>
                  <a:pt x="2225" y="2"/>
                </a:lnTo>
                <a:lnTo>
                  <a:pt x="2225" y="2"/>
                </a:lnTo>
                <a:lnTo>
                  <a:pt x="2226" y="2"/>
                </a:lnTo>
                <a:lnTo>
                  <a:pt x="2226" y="2"/>
                </a:lnTo>
                <a:lnTo>
                  <a:pt x="2227" y="4"/>
                </a:lnTo>
                <a:lnTo>
                  <a:pt x="2227" y="2"/>
                </a:lnTo>
                <a:lnTo>
                  <a:pt x="2227" y="3"/>
                </a:lnTo>
                <a:lnTo>
                  <a:pt x="2228" y="4"/>
                </a:lnTo>
                <a:lnTo>
                  <a:pt x="2228" y="3"/>
                </a:lnTo>
                <a:lnTo>
                  <a:pt x="2228" y="3"/>
                </a:lnTo>
                <a:lnTo>
                  <a:pt x="2230" y="3"/>
                </a:lnTo>
                <a:lnTo>
                  <a:pt x="2230" y="1"/>
                </a:lnTo>
                <a:lnTo>
                  <a:pt x="2230" y="3"/>
                </a:lnTo>
                <a:lnTo>
                  <a:pt x="2231" y="4"/>
                </a:lnTo>
                <a:lnTo>
                  <a:pt x="2231" y="3"/>
                </a:lnTo>
                <a:lnTo>
                  <a:pt x="2232" y="2"/>
                </a:lnTo>
                <a:lnTo>
                  <a:pt x="2232" y="3"/>
                </a:lnTo>
                <a:lnTo>
                  <a:pt x="2232" y="3"/>
                </a:lnTo>
                <a:lnTo>
                  <a:pt x="2233" y="4"/>
                </a:lnTo>
                <a:lnTo>
                  <a:pt x="2233" y="3"/>
                </a:lnTo>
                <a:lnTo>
                  <a:pt x="2233" y="3"/>
                </a:lnTo>
                <a:lnTo>
                  <a:pt x="2234" y="3"/>
                </a:lnTo>
                <a:lnTo>
                  <a:pt x="2234" y="2"/>
                </a:lnTo>
                <a:lnTo>
                  <a:pt x="2234" y="2"/>
                </a:lnTo>
                <a:lnTo>
                  <a:pt x="2235" y="4"/>
                </a:lnTo>
                <a:lnTo>
                  <a:pt x="2235" y="2"/>
                </a:lnTo>
                <a:lnTo>
                  <a:pt x="2236" y="3"/>
                </a:lnTo>
                <a:lnTo>
                  <a:pt x="2236" y="2"/>
                </a:lnTo>
                <a:lnTo>
                  <a:pt x="2236" y="3"/>
                </a:lnTo>
                <a:lnTo>
                  <a:pt x="2237" y="4"/>
                </a:lnTo>
                <a:lnTo>
                  <a:pt x="2237" y="3"/>
                </a:lnTo>
                <a:lnTo>
                  <a:pt x="2237" y="2"/>
                </a:lnTo>
                <a:lnTo>
                  <a:pt x="2239" y="4"/>
                </a:lnTo>
                <a:lnTo>
                  <a:pt x="2239" y="4"/>
                </a:lnTo>
                <a:lnTo>
                  <a:pt x="2239" y="4"/>
                </a:lnTo>
                <a:lnTo>
                  <a:pt x="2240" y="4"/>
                </a:lnTo>
                <a:lnTo>
                  <a:pt x="2240" y="3"/>
                </a:lnTo>
                <a:lnTo>
                  <a:pt x="2241" y="3"/>
                </a:lnTo>
                <a:lnTo>
                  <a:pt x="2241" y="4"/>
                </a:lnTo>
                <a:lnTo>
                  <a:pt x="2241" y="3"/>
                </a:lnTo>
                <a:lnTo>
                  <a:pt x="2242" y="3"/>
                </a:lnTo>
                <a:lnTo>
                  <a:pt x="2242" y="4"/>
                </a:lnTo>
                <a:lnTo>
                  <a:pt x="2242" y="3"/>
                </a:lnTo>
                <a:lnTo>
                  <a:pt x="2243" y="4"/>
                </a:lnTo>
                <a:lnTo>
                  <a:pt x="2243" y="5"/>
                </a:lnTo>
                <a:lnTo>
                  <a:pt x="2244" y="5"/>
                </a:lnTo>
                <a:lnTo>
                  <a:pt x="2244" y="4"/>
                </a:lnTo>
                <a:lnTo>
                  <a:pt x="2244" y="3"/>
                </a:lnTo>
                <a:lnTo>
                  <a:pt x="2245" y="4"/>
                </a:lnTo>
                <a:lnTo>
                  <a:pt x="2245" y="3"/>
                </a:lnTo>
                <a:lnTo>
                  <a:pt x="2245" y="3"/>
                </a:lnTo>
                <a:lnTo>
                  <a:pt x="2246" y="3"/>
                </a:lnTo>
                <a:lnTo>
                  <a:pt x="2246" y="4"/>
                </a:lnTo>
                <a:lnTo>
                  <a:pt x="2246" y="4"/>
                </a:lnTo>
                <a:lnTo>
                  <a:pt x="2248" y="4"/>
                </a:lnTo>
                <a:lnTo>
                  <a:pt x="2248" y="4"/>
                </a:lnTo>
                <a:lnTo>
                  <a:pt x="2249" y="4"/>
                </a:lnTo>
                <a:lnTo>
                  <a:pt x="2249" y="4"/>
                </a:lnTo>
                <a:lnTo>
                  <a:pt x="2249" y="4"/>
                </a:lnTo>
                <a:lnTo>
                  <a:pt x="2250" y="4"/>
                </a:lnTo>
                <a:lnTo>
                  <a:pt x="2250" y="4"/>
                </a:lnTo>
                <a:lnTo>
                  <a:pt x="2250" y="2"/>
                </a:lnTo>
                <a:lnTo>
                  <a:pt x="2251" y="4"/>
                </a:lnTo>
                <a:lnTo>
                  <a:pt x="2251" y="4"/>
                </a:lnTo>
                <a:lnTo>
                  <a:pt x="2251" y="2"/>
                </a:lnTo>
                <a:lnTo>
                  <a:pt x="2252" y="3"/>
                </a:lnTo>
                <a:lnTo>
                  <a:pt x="2252" y="1"/>
                </a:lnTo>
                <a:lnTo>
                  <a:pt x="2253" y="4"/>
                </a:lnTo>
                <a:lnTo>
                  <a:pt x="2253" y="4"/>
                </a:lnTo>
                <a:lnTo>
                  <a:pt x="2253" y="3"/>
                </a:lnTo>
                <a:lnTo>
                  <a:pt x="2254" y="3"/>
                </a:lnTo>
                <a:lnTo>
                  <a:pt x="2254" y="3"/>
                </a:lnTo>
                <a:lnTo>
                  <a:pt x="2254" y="4"/>
                </a:lnTo>
                <a:lnTo>
                  <a:pt x="2255" y="3"/>
                </a:lnTo>
                <a:lnTo>
                  <a:pt x="2255" y="4"/>
                </a:lnTo>
                <a:lnTo>
                  <a:pt x="2255" y="3"/>
                </a:lnTo>
                <a:lnTo>
                  <a:pt x="2257" y="3"/>
                </a:lnTo>
                <a:lnTo>
                  <a:pt x="2257" y="2"/>
                </a:lnTo>
                <a:lnTo>
                  <a:pt x="2258" y="3"/>
                </a:lnTo>
                <a:lnTo>
                  <a:pt x="2258" y="4"/>
                </a:lnTo>
                <a:lnTo>
                  <a:pt x="2258" y="4"/>
                </a:lnTo>
                <a:lnTo>
                  <a:pt x="2259" y="2"/>
                </a:lnTo>
                <a:lnTo>
                  <a:pt x="2259" y="3"/>
                </a:lnTo>
                <a:lnTo>
                  <a:pt x="2259" y="4"/>
                </a:lnTo>
                <a:lnTo>
                  <a:pt x="2260" y="4"/>
                </a:lnTo>
                <a:lnTo>
                  <a:pt x="2260" y="3"/>
                </a:lnTo>
                <a:lnTo>
                  <a:pt x="2260" y="3"/>
                </a:lnTo>
                <a:lnTo>
                  <a:pt x="2261" y="4"/>
                </a:lnTo>
                <a:lnTo>
                  <a:pt x="2261" y="4"/>
                </a:lnTo>
                <a:lnTo>
                  <a:pt x="2262" y="2"/>
                </a:lnTo>
                <a:lnTo>
                  <a:pt x="2262" y="4"/>
                </a:lnTo>
                <a:lnTo>
                  <a:pt x="2262" y="4"/>
                </a:lnTo>
                <a:lnTo>
                  <a:pt x="2263" y="4"/>
                </a:lnTo>
                <a:lnTo>
                  <a:pt x="2263" y="3"/>
                </a:lnTo>
                <a:lnTo>
                  <a:pt x="2263" y="3"/>
                </a:lnTo>
                <a:lnTo>
                  <a:pt x="2264" y="4"/>
                </a:lnTo>
                <a:lnTo>
                  <a:pt x="2264" y="4"/>
                </a:lnTo>
                <a:lnTo>
                  <a:pt x="2264" y="3"/>
                </a:lnTo>
                <a:lnTo>
                  <a:pt x="2266" y="2"/>
                </a:lnTo>
                <a:lnTo>
                  <a:pt x="2266" y="2"/>
                </a:lnTo>
                <a:lnTo>
                  <a:pt x="2267" y="2"/>
                </a:lnTo>
                <a:lnTo>
                  <a:pt x="2267" y="4"/>
                </a:lnTo>
                <a:lnTo>
                  <a:pt x="2267" y="4"/>
                </a:lnTo>
                <a:lnTo>
                  <a:pt x="2268" y="4"/>
                </a:lnTo>
                <a:lnTo>
                  <a:pt x="2268" y="3"/>
                </a:lnTo>
                <a:lnTo>
                  <a:pt x="2268" y="2"/>
                </a:lnTo>
                <a:lnTo>
                  <a:pt x="2269" y="2"/>
                </a:lnTo>
                <a:lnTo>
                  <a:pt x="2269" y="4"/>
                </a:lnTo>
                <a:lnTo>
                  <a:pt x="2269" y="3"/>
                </a:lnTo>
                <a:lnTo>
                  <a:pt x="2270" y="2"/>
                </a:lnTo>
                <a:lnTo>
                  <a:pt x="2270" y="2"/>
                </a:lnTo>
                <a:lnTo>
                  <a:pt x="2271" y="3"/>
                </a:lnTo>
                <a:lnTo>
                  <a:pt x="2271" y="4"/>
                </a:lnTo>
                <a:lnTo>
                  <a:pt x="2271" y="4"/>
                </a:lnTo>
                <a:lnTo>
                  <a:pt x="2272" y="3"/>
                </a:lnTo>
                <a:lnTo>
                  <a:pt x="2272" y="1"/>
                </a:lnTo>
                <a:lnTo>
                  <a:pt x="2272" y="2"/>
                </a:lnTo>
                <a:lnTo>
                  <a:pt x="2273" y="2"/>
                </a:lnTo>
                <a:lnTo>
                  <a:pt x="2273" y="3"/>
                </a:lnTo>
                <a:lnTo>
                  <a:pt x="2273" y="4"/>
                </a:lnTo>
                <a:lnTo>
                  <a:pt x="2275" y="4"/>
                </a:lnTo>
                <a:lnTo>
                  <a:pt x="2275" y="3"/>
                </a:lnTo>
                <a:lnTo>
                  <a:pt x="2276" y="2"/>
                </a:lnTo>
                <a:lnTo>
                  <a:pt x="2276" y="2"/>
                </a:lnTo>
                <a:lnTo>
                  <a:pt x="2276" y="4"/>
                </a:lnTo>
                <a:lnTo>
                  <a:pt x="2277" y="1"/>
                </a:lnTo>
                <a:lnTo>
                  <a:pt x="2277" y="4"/>
                </a:lnTo>
                <a:lnTo>
                  <a:pt x="2277" y="2"/>
                </a:lnTo>
                <a:lnTo>
                  <a:pt x="2278" y="2"/>
                </a:lnTo>
                <a:lnTo>
                  <a:pt x="2278" y="2"/>
                </a:lnTo>
                <a:lnTo>
                  <a:pt x="2278" y="3"/>
                </a:lnTo>
                <a:lnTo>
                  <a:pt x="2279" y="3"/>
                </a:lnTo>
                <a:lnTo>
                  <a:pt x="2279" y="2"/>
                </a:lnTo>
                <a:lnTo>
                  <a:pt x="2280" y="3"/>
                </a:lnTo>
                <a:lnTo>
                  <a:pt x="2280" y="1"/>
                </a:lnTo>
                <a:lnTo>
                  <a:pt x="2280" y="2"/>
                </a:lnTo>
                <a:lnTo>
                  <a:pt x="2281" y="4"/>
                </a:lnTo>
                <a:lnTo>
                  <a:pt x="2281" y="3"/>
                </a:lnTo>
                <a:lnTo>
                  <a:pt x="2281" y="3"/>
                </a:lnTo>
                <a:lnTo>
                  <a:pt x="2282" y="4"/>
                </a:lnTo>
                <a:lnTo>
                  <a:pt x="2282" y="2"/>
                </a:lnTo>
                <a:lnTo>
                  <a:pt x="2282" y="4"/>
                </a:lnTo>
                <a:lnTo>
                  <a:pt x="2284" y="4"/>
                </a:lnTo>
                <a:lnTo>
                  <a:pt x="2284" y="5"/>
                </a:lnTo>
                <a:lnTo>
                  <a:pt x="2285" y="3"/>
                </a:lnTo>
                <a:lnTo>
                  <a:pt x="2285" y="3"/>
                </a:lnTo>
                <a:lnTo>
                  <a:pt x="2285" y="4"/>
                </a:lnTo>
                <a:lnTo>
                  <a:pt x="2286" y="5"/>
                </a:lnTo>
                <a:lnTo>
                  <a:pt x="2286" y="3"/>
                </a:lnTo>
                <a:lnTo>
                  <a:pt x="2286" y="2"/>
                </a:lnTo>
                <a:lnTo>
                  <a:pt x="2287" y="4"/>
                </a:lnTo>
                <a:lnTo>
                  <a:pt x="2287" y="4"/>
                </a:lnTo>
                <a:lnTo>
                  <a:pt x="2288" y="2"/>
                </a:lnTo>
                <a:lnTo>
                  <a:pt x="2288" y="1"/>
                </a:lnTo>
                <a:lnTo>
                  <a:pt x="2288" y="4"/>
                </a:lnTo>
                <a:lnTo>
                  <a:pt x="2289" y="3"/>
                </a:lnTo>
                <a:lnTo>
                  <a:pt x="2289" y="1"/>
                </a:lnTo>
                <a:lnTo>
                  <a:pt x="2289" y="2"/>
                </a:lnTo>
                <a:lnTo>
                  <a:pt x="2290" y="3"/>
                </a:lnTo>
                <a:lnTo>
                  <a:pt x="2290" y="4"/>
                </a:lnTo>
                <a:lnTo>
                  <a:pt x="2290" y="2"/>
                </a:lnTo>
                <a:lnTo>
                  <a:pt x="2291" y="3"/>
                </a:lnTo>
                <a:lnTo>
                  <a:pt x="2291" y="2"/>
                </a:lnTo>
                <a:lnTo>
                  <a:pt x="2292" y="4"/>
                </a:lnTo>
                <a:lnTo>
                  <a:pt x="2292" y="3"/>
                </a:lnTo>
                <a:lnTo>
                  <a:pt x="2292" y="4"/>
                </a:lnTo>
                <a:lnTo>
                  <a:pt x="2294" y="3"/>
                </a:lnTo>
                <a:lnTo>
                  <a:pt x="2294" y="4"/>
                </a:lnTo>
                <a:lnTo>
                  <a:pt x="2294" y="2"/>
                </a:lnTo>
                <a:lnTo>
                  <a:pt x="2295" y="2"/>
                </a:lnTo>
                <a:lnTo>
                  <a:pt x="2295" y="2"/>
                </a:lnTo>
                <a:lnTo>
                  <a:pt x="2295" y="3"/>
                </a:lnTo>
                <a:lnTo>
                  <a:pt x="2296" y="4"/>
                </a:lnTo>
                <a:lnTo>
                  <a:pt x="2296" y="2"/>
                </a:lnTo>
                <a:lnTo>
                  <a:pt x="2297" y="4"/>
                </a:lnTo>
                <a:lnTo>
                  <a:pt x="2297" y="2"/>
                </a:lnTo>
                <a:lnTo>
                  <a:pt x="2297" y="4"/>
                </a:lnTo>
                <a:lnTo>
                  <a:pt x="2298" y="4"/>
                </a:lnTo>
                <a:lnTo>
                  <a:pt x="2298" y="2"/>
                </a:lnTo>
                <a:lnTo>
                  <a:pt x="2298" y="2"/>
                </a:lnTo>
                <a:lnTo>
                  <a:pt x="2299" y="4"/>
                </a:lnTo>
                <a:lnTo>
                  <a:pt x="2299" y="3"/>
                </a:lnTo>
                <a:lnTo>
                  <a:pt x="2299" y="3"/>
                </a:lnTo>
                <a:lnTo>
                  <a:pt x="2300" y="1"/>
                </a:lnTo>
                <a:lnTo>
                  <a:pt x="2300" y="2"/>
                </a:lnTo>
                <a:lnTo>
                  <a:pt x="2301" y="2"/>
                </a:lnTo>
                <a:lnTo>
                  <a:pt x="2301" y="4"/>
                </a:lnTo>
                <a:lnTo>
                  <a:pt x="2301" y="3"/>
                </a:lnTo>
                <a:lnTo>
                  <a:pt x="2303" y="2"/>
                </a:lnTo>
                <a:lnTo>
                  <a:pt x="2303" y="2"/>
                </a:lnTo>
                <a:lnTo>
                  <a:pt x="2303" y="4"/>
                </a:lnTo>
                <a:lnTo>
                  <a:pt x="2304" y="4"/>
                </a:lnTo>
                <a:lnTo>
                  <a:pt x="2304" y="4"/>
                </a:lnTo>
                <a:lnTo>
                  <a:pt x="2304" y="3"/>
                </a:lnTo>
                <a:lnTo>
                  <a:pt x="2305" y="2"/>
                </a:lnTo>
                <a:lnTo>
                  <a:pt x="2305" y="4"/>
                </a:lnTo>
                <a:lnTo>
                  <a:pt x="2306" y="4"/>
                </a:lnTo>
                <a:lnTo>
                  <a:pt x="2306" y="2"/>
                </a:lnTo>
                <a:lnTo>
                  <a:pt x="2306" y="2"/>
                </a:lnTo>
                <a:lnTo>
                  <a:pt x="2307" y="3"/>
                </a:lnTo>
                <a:lnTo>
                  <a:pt x="2307" y="2"/>
                </a:lnTo>
                <a:lnTo>
                  <a:pt x="2307" y="3"/>
                </a:lnTo>
                <a:lnTo>
                  <a:pt x="2308" y="1"/>
                </a:lnTo>
                <a:lnTo>
                  <a:pt x="2308" y="2"/>
                </a:lnTo>
                <a:lnTo>
                  <a:pt x="2308" y="4"/>
                </a:lnTo>
                <a:lnTo>
                  <a:pt x="2309" y="4"/>
                </a:lnTo>
                <a:lnTo>
                  <a:pt x="2309" y="4"/>
                </a:lnTo>
                <a:lnTo>
                  <a:pt x="2310" y="3"/>
                </a:lnTo>
                <a:lnTo>
                  <a:pt x="2310" y="4"/>
                </a:lnTo>
                <a:lnTo>
                  <a:pt x="2310" y="4"/>
                </a:lnTo>
                <a:lnTo>
                  <a:pt x="2312" y="4"/>
                </a:lnTo>
                <a:lnTo>
                  <a:pt x="2312" y="3"/>
                </a:lnTo>
                <a:lnTo>
                  <a:pt x="2312" y="2"/>
                </a:lnTo>
                <a:lnTo>
                  <a:pt x="2313" y="3"/>
                </a:lnTo>
                <a:lnTo>
                  <a:pt x="2313" y="2"/>
                </a:lnTo>
                <a:lnTo>
                  <a:pt x="2313" y="2"/>
                </a:lnTo>
                <a:lnTo>
                  <a:pt x="2314" y="3"/>
                </a:lnTo>
                <a:lnTo>
                  <a:pt x="2314" y="1"/>
                </a:lnTo>
                <a:lnTo>
                  <a:pt x="2315" y="2"/>
                </a:lnTo>
                <a:lnTo>
                  <a:pt x="2315" y="4"/>
                </a:lnTo>
                <a:lnTo>
                  <a:pt x="2315" y="2"/>
                </a:lnTo>
                <a:lnTo>
                  <a:pt x="2316" y="4"/>
                </a:lnTo>
                <a:lnTo>
                  <a:pt x="2316" y="3"/>
                </a:lnTo>
                <a:lnTo>
                  <a:pt x="2316" y="3"/>
                </a:lnTo>
                <a:lnTo>
                  <a:pt x="2317" y="2"/>
                </a:lnTo>
                <a:lnTo>
                  <a:pt x="2317" y="2"/>
                </a:lnTo>
                <a:lnTo>
                  <a:pt x="2317" y="3"/>
                </a:lnTo>
                <a:lnTo>
                  <a:pt x="2318" y="1"/>
                </a:lnTo>
                <a:lnTo>
                  <a:pt x="2318" y="3"/>
                </a:lnTo>
                <a:lnTo>
                  <a:pt x="2319" y="3"/>
                </a:lnTo>
                <a:lnTo>
                  <a:pt x="2319" y="3"/>
                </a:lnTo>
                <a:lnTo>
                  <a:pt x="2319" y="3"/>
                </a:lnTo>
                <a:lnTo>
                  <a:pt x="2321" y="2"/>
                </a:lnTo>
                <a:lnTo>
                  <a:pt x="2321" y="2"/>
                </a:lnTo>
                <a:lnTo>
                  <a:pt x="2321" y="4"/>
                </a:lnTo>
                <a:lnTo>
                  <a:pt x="2322" y="2"/>
                </a:lnTo>
                <a:lnTo>
                  <a:pt x="2322" y="4"/>
                </a:lnTo>
                <a:lnTo>
                  <a:pt x="2322" y="2"/>
                </a:lnTo>
                <a:lnTo>
                  <a:pt x="2323" y="2"/>
                </a:lnTo>
                <a:lnTo>
                  <a:pt x="2323" y="1"/>
                </a:lnTo>
                <a:lnTo>
                  <a:pt x="2324" y="1"/>
                </a:lnTo>
                <a:lnTo>
                  <a:pt x="2324" y="4"/>
                </a:lnTo>
                <a:lnTo>
                  <a:pt x="2324" y="3"/>
                </a:lnTo>
                <a:lnTo>
                  <a:pt x="2325" y="3"/>
                </a:lnTo>
                <a:lnTo>
                  <a:pt x="2325" y="4"/>
                </a:lnTo>
                <a:lnTo>
                  <a:pt x="2325" y="2"/>
                </a:lnTo>
                <a:lnTo>
                  <a:pt x="2326" y="3"/>
                </a:lnTo>
                <a:lnTo>
                  <a:pt x="2326" y="4"/>
                </a:lnTo>
                <a:lnTo>
                  <a:pt x="2326" y="4"/>
                </a:lnTo>
                <a:lnTo>
                  <a:pt x="2327" y="3"/>
                </a:lnTo>
                <a:lnTo>
                  <a:pt x="2327" y="2"/>
                </a:lnTo>
                <a:lnTo>
                  <a:pt x="2328" y="2"/>
                </a:lnTo>
                <a:lnTo>
                  <a:pt x="2328" y="4"/>
                </a:lnTo>
                <a:lnTo>
                  <a:pt x="2328" y="3"/>
                </a:lnTo>
                <a:lnTo>
                  <a:pt x="2330" y="4"/>
                </a:lnTo>
                <a:lnTo>
                  <a:pt x="2330" y="4"/>
                </a:lnTo>
                <a:lnTo>
                  <a:pt x="2330" y="4"/>
                </a:lnTo>
                <a:lnTo>
                  <a:pt x="2331" y="3"/>
                </a:lnTo>
                <a:lnTo>
                  <a:pt x="2331" y="3"/>
                </a:lnTo>
                <a:lnTo>
                  <a:pt x="2332" y="3"/>
                </a:lnTo>
                <a:lnTo>
                  <a:pt x="2332" y="4"/>
                </a:lnTo>
                <a:lnTo>
                  <a:pt x="2332" y="4"/>
                </a:lnTo>
                <a:lnTo>
                  <a:pt x="2333" y="4"/>
                </a:lnTo>
                <a:lnTo>
                  <a:pt x="2333" y="2"/>
                </a:lnTo>
                <a:lnTo>
                  <a:pt x="2333" y="4"/>
                </a:lnTo>
                <a:lnTo>
                  <a:pt x="2334" y="3"/>
                </a:lnTo>
                <a:lnTo>
                  <a:pt x="2334" y="4"/>
                </a:lnTo>
                <a:lnTo>
                  <a:pt x="2334" y="3"/>
                </a:lnTo>
                <a:lnTo>
                  <a:pt x="2335" y="4"/>
                </a:lnTo>
                <a:lnTo>
                  <a:pt x="2335" y="3"/>
                </a:lnTo>
                <a:lnTo>
                  <a:pt x="2336" y="3"/>
                </a:lnTo>
                <a:lnTo>
                  <a:pt x="2336" y="4"/>
                </a:lnTo>
                <a:lnTo>
                  <a:pt x="2336" y="4"/>
                </a:lnTo>
                <a:lnTo>
                  <a:pt x="2337" y="2"/>
                </a:lnTo>
                <a:lnTo>
                  <a:pt x="2337" y="4"/>
                </a:lnTo>
                <a:lnTo>
                  <a:pt x="2337" y="3"/>
                </a:lnTo>
                <a:lnTo>
                  <a:pt x="2339" y="2"/>
                </a:lnTo>
                <a:lnTo>
                  <a:pt x="2339" y="2"/>
                </a:lnTo>
                <a:lnTo>
                  <a:pt x="2339" y="3"/>
                </a:lnTo>
                <a:lnTo>
                  <a:pt x="2340" y="4"/>
                </a:lnTo>
                <a:lnTo>
                  <a:pt x="2340" y="3"/>
                </a:lnTo>
                <a:lnTo>
                  <a:pt x="2341" y="3"/>
                </a:lnTo>
                <a:lnTo>
                  <a:pt x="2341" y="4"/>
                </a:lnTo>
                <a:lnTo>
                  <a:pt x="2341" y="4"/>
                </a:lnTo>
                <a:lnTo>
                  <a:pt x="2342" y="3"/>
                </a:lnTo>
                <a:lnTo>
                  <a:pt x="2342" y="3"/>
                </a:lnTo>
                <a:lnTo>
                  <a:pt x="2342" y="2"/>
                </a:lnTo>
                <a:lnTo>
                  <a:pt x="2343" y="3"/>
                </a:lnTo>
                <a:lnTo>
                  <a:pt x="2343" y="3"/>
                </a:lnTo>
                <a:lnTo>
                  <a:pt x="2343" y="2"/>
                </a:lnTo>
                <a:lnTo>
                  <a:pt x="2344" y="3"/>
                </a:lnTo>
                <a:lnTo>
                  <a:pt x="2344" y="3"/>
                </a:lnTo>
                <a:lnTo>
                  <a:pt x="2345" y="3"/>
                </a:lnTo>
                <a:lnTo>
                  <a:pt x="2345" y="3"/>
                </a:lnTo>
                <a:lnTo>
                  <a:pt x="2345" y="5"/>
                </a:lnTo>
                <a:lnTo>
                  <a:pt x="2346" y="2"/>
                </a:lnTo>
                <a:lnTo>
                  <a:pt x="2346" y="4"/>
                </a:lnTo>
                <a:lnTo>
                  <a:pt x="2346" y="4"/>
                </a:lnTo>
                <a:lnTo>
                  <a:pt x="2348" y="4"/>
                </a:lnTo>
                <a:lnTo>
                  <a:pt x="2348" y="4"/>
                </a:lnTo>
                <a:lnTo>
                  <a:pt x="2348" y="3"/>
                </a:lnTo>
                <a:lnTo>
                  <a:pt x="2349" y="2"/>
                </a:lnTo>
                <a:lnTo>
                  <a:pt x="2349" y="3"/>
                </a:lnTo>
                <a:lnTo>
                  <a:pt x="2350" y="4"/>
                </a:lnTo>
                <a:lnTo>
                  <a:pt x="2350" y="3"/>
                </a:lnTo>
                <a:lnTo>
                  <a:pt x="2350" y="4"/>
                </a:lnTo>
                <a:lnTo>
                  <a:pt x="2351" y="4"/>
                </a:lnTo>
                <a:lnTo>
                  <a:pt x="2351" y="4"/>
                </a:lnTo>
                <a:lnTo>
                  <a:pt x="2351" y="3"/>
                </a:lnTo>
                <a:lnTo>
                  <a:pt x="2352" y="3"/>
                </a:lnTo>
                <a:lnTo>
                  <a:pt x="2352" y="3"/>
                </a:lnTo>
                <a:lnTo>
                  <a:pt x="2352" y="4"/>
                </a:lnTo>
                <a:lnTo>
                  <a:pt x="2353" y="4"/>
                </a:lnTo>
                <a:lnTo>
                  <a:pt x="2353" y="3"/>
                </a:lnTo>
                <a:lnTo>
                  <a:pt x="2354" y="4"/>
                </a:lnTo>
                <a:lnTo>
                  <a:pt x="2354" y="3"/>
                </a:lnTo>
                <a:lnTo>
                  <a:pt x="2354" y="4"/>
                </a:lnTo>
                <a:lnTo>
                  <a:pt x="2355" y="2"/>
                </a:lnTo>
                <a:lnTo>
                  <a:pt x="2355" y="3"/>
                </a:lnTo>
                <a:lnTo>
                  <a:pt x="2355" y="2"/>
                </a:lnTo>
                <a:lnTo>
                  <a:pt x="2357" y="3"/>
                </a:lnTo>
                <a:lnTo>
                  <a:pt x="2357" y="2"/>
                </a:lnTo>
                <a:lnTo>
                  <a:pt x="2357" y="3"/>
                </a:lnTo>
                <a:lnTo>
                  <a:pt x="2358" y="3"/>
                </a:lnTo>
                <a:lnTo>
                  <a:pt x="2358" y="2"/>
                </a:lnTo>
                <a:lnTo>
                  <a:pt x="2359" y="3"/>
                </a:lnTo>
                <a:lnTo>
                  <a:pt x="2359" y="4"/>
                </a:lnTo>
                <a:lnTo>
                  <a:pt x="2359" y="2"/>
                </a:lnTo>
                <a:lnTo>
                  <a:pt x="2360" y="3"/>
                </a:lnTo>
                <a:lnTo>
                  <a:pt x="2360" y="4"/>
                </a:lnTo>
                <a:lnTo>
                  <a:pt x="2360" y="3"/>
                </a:lnTo>
                <a:lnTo>
                  <a:pt x="2361" y="3"/>
                </a:lnTo>
                <a:lnTo>
                  <a:pt x="2361" y="2"/>
                </a:lnTo>
                <a:lnTo>
                  <a:pt x="2361" y="2"/>
                </a:lnTo>
                <a:lnTo>
                  <a:pt x="2362" y="4"/>
                </a:lnTo>
                <a:lnTo>
                  <a:pt x="2362" y="3"/>
                </a:lnTo>
                <a:lnTo>
                  <a:pt x="2363" y="3"/>
                </a:lnTo>
                <a:lnTo>
                  <a:pt x="2363" y="3"/>
                </a:lnTo>
                <a:lnTo>
                  <a:pt x="2363" y="2"/>
                </a:lnTo>
                <a:lnTo>
                  <a:pt x="2364" y="4"/>
                </a:lnTo>
                <a:lnTo>
                  <a:pt x="2364" y="3"/>
                </a:lnTo>
                <a:lnTo>
                  <a:pt x="2364" y="3"/>
                </a:lnTo>
                <a:lnTo>
                  <a:pt x="2366" y="3"/>
                </a:lnTo>
                <a:lnTo>
                  <a:pt x="2366" y="3"/>
                </a:lnTo>
                <a:lnTo>
                  <a:pt x="2366" y="3"/>
                </a:lnTo>
                <a:lnTo>
                  <a:pt x="2367" y="2"/>
                </a:lnTo>
                <a:lnTo>
                  <a:pt x="2367" y="3"/>
                </a:lnTo>
                <a:lnTo>
                  <a:pt x="2368" y="4"/>
                </a:lnTo>
                <a:lnTo>
                  <a:pt x="2368" y="3"/>
                </a:lnTo>
                <a:lnTo>
                  <a:pt x="2368" y="4"/>
                </a:lnTo>
                <a:lnTo>
                  <a:pt x="2369" y="2"/>
                </a:lnTo>
                <a:lnTo>
                  <a:pt x="2369" y="2"/>
                </a:lnTo>
                <a:lnTo>
                  <a:pt x="2369" y="2"/>
                </a:lnTo>
                <a:lnTo>
                  <a:pt x="2370" y="2"/>
                </a:lnTo>
                <a:lnTo>
                  <a:pt x="2370" y="1"/>
                </a:lnTo>
                <a:lnTo>
                  <a:pt x="2370" y="4"/>
                </a:lnTo>
                <a:lnTo>
                  <a:pt x="2371" y="2"/>
                </a:lnTo>
                <a:lnTo>
                  <a:pt x="2371" y="3"/>
                </a:lnTo>
                <a:lnTo>
                  <a:pt x="2372" y="3"/>
                </a:lnTo>
                <a:lnTo>
                  <a:pt x="2372" y="3"/>
                </a:lnTo>
                <a:lnTo>
                  <a:pt x="2372" y="4"/>
                </a:lnTo>
                <a:lnTo>
                  <a:pt x="2373" y="4"/>
                </a:lnTo>
                <a:lnTo>
                  <a:pt x="2373" y="3"/>
                </a:lnTo>
                <a:lnTo>
                  <a:pt x="2373" y="4"/>
                </a:lnTo>
                <a:lnTo>
                  <a:pt x="2375" y="4"/>
                </a:lnTo>
                <a:lnTo>
                  <a:pt x="2375" y="4"/>
                </a:lnTo>
                <a:lnTo>
                  <a:pt x="2376" y="2"/>
                </a:lnTo>
                <a:lnTo>
                  <a:pt x="2376" y="3"/>
                </a:lnTo>
                <a:lnTo>
                  <a:pt x="2376" y="4"/>
                </a:lnTo>
                <a:lnTo>
                  <a:pt x="2377" y="3"/>
                </a:lnTo>
                <a:lnTo>
                  <a:pt x="2377" y="4"/>
                </a:lnTo>
                <a:lnTo>
                  <a:pt x="2377" y="3"/>
                </a:lnTo>
                <a:lnTo>
                  <a:pt x="2378" y="2"/>
                </a:lnTo>
                <a:lnTo>
                  <a:pt x="2378" y="1"/>
                </a:lnTo>
                <a:lnTo>
                  <a:pt x="2378" y="4"/>
                </a:lnTo>
                <a:lnTo>
                  <a:pt x="2379" y="3"/>
                </a:lnTo>
                <a:lnTo>
                  <a:pt x="2379" y="3"/>
                </a:lnTo>
                <a:lnTo>
                  <a:pt x="2380" y="3"/>
                </a:lnTo>
                <a:lnTo>
                  <a:pt x="2380" y="3"/>
                </a:lnTo>
                <a:lnTo>
                  <a:pt x="2380" y="4"/>
                </a:lnTo>
                <a:lnTo>
                  <a:pt x="2381" y="3"/>
                </a:lnTo>
                <a:lnTo>
                  <a:pt x="2381" y="1"/>
                </a:lnTo>
                <a:lnTo>
                  <a:pt x="2381" y="3"/>
                </a:lnTo>
                <a:lnTo>
                  <a:pt x="2382" y="3"/>
                </a:lnTo>
                <a:lnTo>
                  <a:pt x="2382" y="3"/>
                </a:lnTo>
                <a:lnTo>
                  <a:pt x="2382" y="2"/>
                </a:lnTo>
                <a:lnTo>
                  <a:pt x="2384" y="2"/>
                </a:lnTo>
                <a:lnTo>
                  <a:pt x="2384" y="1"/>
                </a:lnTo>
                <a:lnTo>
                  <a:pt x="2385" y="3"/>
                </a:lnTo>
                <a:lnTo>
                  <a:pt x="2385" y="2"/>
                </a:lnTo>
                <a:lnTo>
                  <a:pt x="2385" y="2"/>
                </a:lnTo>
                <a:lnTo>
                  <a:pt x="2386" y="4"/>
                </a:lnTo>
                <a:lnTo>
                  <a:pt x="2386" y="3"/>
                </a:lnTo>
                <a:lnTo>
                  <a:pt x="2386" y="1"/>
                </a:lnTo>
                <a:lnTo>
                  <a:pt x="2387" y="3"/>
                </a:lnTo>
                <a:lnTo>
                  <a:pt x="2387" y="4"/>
                </a:lnTo>
                <a:lnTo>
                  <a:pt x="2387" y="3"/>
                </a:lnTo>
                <a:lnTo>
                  <a:pt x="2388" y="2"/>
                </a:lnTo>
                <a:lnTo>
                  <a:pt x="2388" y="4"/>
                </a:lnTo>
                <a:lnTo>
                  <a:pt x="2389" y="4"/>
                </a:lnTo>
                <a:lnTo>
                  <a:pt x="2389" y="3"/>
                </a:lnTo>
                <a:lnTo>
                  <a:pt x="2389" y="1"/>
                </a:lnTo>
                <a:lnTo>
                  <a:pt x="2390" y="2"/>
                </a:lnTo>
                <a:lnTo>
                  <a:pt x="2390" y="3"/>
                </a:lnTo>
                <a:lnTo>
                  <a:pt x="2390" y="4"/>
                </a:lnTo>
                <a:lnTo>
                  <a:pt x="2391" y="3"/>
                </a:lnTo>
                <a:lnTo>
                  <a:pt x="2391" y="1"/>
                </a:lnTo>
                <a:lnTo>
                  <a:pt x="2391" y="4"/>
                </a:lnTo>
                <a:lnTo>
                  <a:pt x="2393" y="3"/>
                </a:lnTo>
                <a:lnTo>
                  <a:pt x="2393" y="3"/>
                </a:lnTo>
                <a:lnTo>
                  <a:pt x="2394" y="3"/>
                </a:lnTo>
                <a:lnTo>
                  <a:pt x="2394" y="2"/>
                </a:lnTo>
                <a:lnTo>
                  <a:pt x="2394" y="2"/>
                </a:lnTo>
                <a:lnTo>
                  <a:pt x="2395" y="3"/>
                </a:lnTo>
                <a:lnTo>
                  <a:pt x="2395" y="3"/>
                </a:lnTo>
                <a:lnTo>
                  <a:pt x="2395" y="4"/>
                </a:lnTo>
                <a:lnTo>
                  <a:pt x="2396" y="2"/>
                </a:lnTo>
                <a:lnTo>
                  <a:pt x="2396" y="3"/>
                </a:lnTo>
                <a:lnTo>
                  <a:pt x="2396" y="1"/>
                </a:lnTo>
                <a:lnTo>
                  <a:pt x="2397" y="2"/>
                </a:lnTo>
                <a:lnTo>
                  <a:pt x="2397" y="3"/>
                </a:lnTo>
                <a:lnTo>
                  <a:pt x="2398" y="4"/>
                </a:lnTo>
                <a:lnTo>
                  <a:pt x="2398" y="4"/>
                </a:lnTo>
                <a:lnTo>
                  <a:pt x="2398" y="2"/>
                </a:lnTo>
                <a:lnTo>
                  <a:pt x="2399" y="2"/>
                </a:lnTo>
                <a:lnTo>
                  <a:pt x="2399" y="2"/>
                </a:lnTo>
                <a:lnTo>
                  <a:pt x="2399" y="3"/>
                </a:lnTo>
                <a:lnTo>
                  <a:pt x="2400" y="3"/>
                </a:lnTo>
                <a:lnTo>
                  <a:pt x="2400" y="3"/>
                </a:lnTo>
                <a:lnTo>
                  <a:pt x="2400" y="3"/>
                </a:lnTo>
                <a:lnTo>
                  <a:pt x="2402" y="1"/>
                </a:lnTo>
                <a:lnTo>
                  <a:pt x="2402" y="3"/>
                </a:lnTo>
                <a:lnTo>
                  <a:pt x="2403" y="3"/>
                </a:lnTo>
                <a:lnTo>
                  <a:pt x="2403" y="3"/>
                </a:lnTo>
                <a:lnTo>
                  <a:pt x="2403" y="4"/>
                </a:lnTo>
                <a:lnTo>
                  <a:pt x="2404" y="3"/>
                </a:lnTo>
                <a:lnTo>
                  <a:pt x="2404" y="3"/>
                </a:lnTo>
                <a:lnTo>
                  <a:pt x="2404" y="4"/>
                </a:lnTo>
                <a:lnTo>
                  <a:pt x="2405" y="3"/>
                </a:lnTo>
                <a:lnTo>
                  <a:pt x="2405" y="4"/>
                </a:lnTo>
                <a:lnTo>
                  <a:pt x="2405" y="3"/>
                </a:lnTo>
                <a:lnTo>
                  <a:pt x="2406" y="4"/>
                </a:lnTo>
                <a:lnTo>
                  <a:pt x="2406" y="3"/>
                </a:lnTo>
                <a:lnTo>
                  <a:pt x="2407" y="4"/>
                </a:lnTo>
                <a:lnTo>
                  <a:pt x="2407" y="3"/>
                </a:lnTo>
                <a:lnTo>
                  <a:pt x="2407" y="3"/>
                </a:lnTo>
                <a:lnTo>
                  <a:pt x="2408" y="4"/>
                </a:lnTo>
                <a:lnTo>
                  <a:pt x="2408" y="4"/>
                </a:lnTo>
                <a:lnTo>
                  <a:pt x="2408" y="3"/>
                </a:lnTo>
                <a:lnTo>
                  <a:pt x="2409" y="4"/>
                </a:lnTo>
                <a:lnTo>
                  <a:pt x="2409" y="4"/>
                </a:lnTo>
                <a:lnTo>
                  <a:pt x="2409" y="3"/>
                </a:lnTo>
                <a:lnTo>
                  <a:pt x="2411" y="4"/>
                </a:lnTo>
                <a:lnTo>
                  <a:pt x="2411" y="3"/>
                </a:lnTo>
                <a:lnTo>
                  <a:pt x="2412" y="4"/>
                </a:lnTo>
                <a:lnTo>
                  <a:pt x="2412" y="4"/>
                </a:lnTo>
                <a:lnTo>
                  <a:pt x="2412" y="4"/>
                </a:lnTo>
                <a:lnTo>
                  <a:pt x="2413" y="4"/>
                </a:lnTo>
                <a:lnTo>
                  <a:pt x="2413" y="4"/>
                </a:lnTo>
                <a:lnTo>
                  <a:pt x="2413" y="4"/>
                </a:lnTo>
                <a:lnTo>
                  <a:pt x="2414" y="4"/>
                </a:lnTo>
                <a:lnTo>
                  <a:pt x="2414" y="3"/>
                </a:lnTo>
                <a:lnTo>
                  <a:pt x="2414" y="3"/>
                </a:lnTo>
                <a:lnTo>
                  <a:pt x="2415" y="2"/>
                </a:lnTo>
                <a:lnTo>
                  <a:pt x="2415" y="2"/>
                </a:lnTo>
                <a:lnTo>
                  <a:pt x="2416" y="1"/>
                </a:lnTo>
                <a:lnTo>
                  <a:pt x="2416" y="2"/>
                </a:lnTo>
                <a:lnTo>
                  <a:pt x="2416" y="3"/>
                </a:lnTo>
                <a:lnTo>
                  <a:pt x="2417" y="4"/>
                </a:lnTo>
                <a:lnTo>
                  <a:pt x="2417" y="2"/>
                </a:lnTo>
                <a:lnTo>
                  <a:pt x="2417" y="3"/>
                </a:lnTo>
                <a:lnTo>
                  <a:pt x="2418" y="3"/>
                </a:lnTo>
                <a:lnTo>
                  <a:pt x="2418" y="4"/>
                </a:lnTo>
                <a:lnTo>
                  <a:pt x="2420" y="4"/>
                </a:lnTo>
                <a:lnTo>
                  <a:pt x="2420" y="4"/>
                </a:lnTo>
                <a:lnTo>
                  <a:pt x="2420" y="4"/>
                </a:lnTo>
                <a:lnTo>
                  <a:pt x="2421" y="4"/>
                </a:lnTo>
                <a:lnTo>
                  <a:pt x="2421" y="2"/>
                </a:lnTo>
                <a:lnTo>
                  <a:pt x="2421" y="4"/>
                </a:lnTo>
                <a:lnTo>
                  <a:pt x="2422" y="3"/>
                </a:lnTo>
                <a:lnTo>
                  <a:pt x="2422" y="4"/>
                </a:lnTo>
                <a:lnTo>
                  <a:pt x="2422" y="3"/>
                </a:lnTo>
                <a:lnTo>
                  <a:pt x="2423" y="3"/>
                </a:lnTo>
                <a:lnTo>
                  <a:pt x="2423" y="3"/>
                </a:lnTo>
                <a:lnTo>
                  <a:pt x="2424" y="3"/>
                </a:lnTo>
                <a:lnTo>
                  <a:pt x="2424" y="4"/>
                </a:lnTo>
                <a:lnTo>
                  <a:pt x="2424" y="2"/>
                </a:lnTo>
                <a:lnTo>
                  <a:pt x="2425" y="3"/>
                </a:lnTo>
                <a:lnTo>
                  <a:pt x="2425" y="2"/>
                </a:lnTo>
                <a:lnTo>
                  <a:pt x="2425" y="2"/>
                </a:lnTo>
                <a:lnTo>
                  <a:pt x="2426" y="2"/>
                </a:lnTo>
                <a:lnTo>
                  <a:pt x="2426" y="2"/>
                </a:lnTo>
                <a:lnTo>
                  <a:pt x="2426" y="4"/>
                </a:lnTo>
                <a:lnTo>
                  <a:pt x="2427" y="2"/>
                </a:lnTo>
                <a:lnTo>
                  <a:pt x="2427" y="4"/>
                </a:lnTo>
                <a:lnTo>
                  <a:pt x="2429" y="3"/>
                </a:lnTo>
                <a:lnTo>
                  <a:pt x="2429" y="4"/>
                </a:lnTo>
                <a:lnTo>
                  <a:pt x="2429" y="3"/>
                </a:lnTo>
                <a:lnTo>
                  <a:pt x="2430" y="4"/>
                </a:lnTo>
                <a:lnTo>
                  <a:pt x="2430" y="3"/>
                </a:lnTo>
                <a:lnTo>
                  <a:pt x="2430" y="3"/>
                </a:lnTo>
                <a:lnTo>
                  <a:pt x="2431" y="3"/>
                </a:lnTo>
                <a:lnTo>
                  <a:pt x="2431" y="3"/>
                </a:lnTo>
                <a:lnTo>
                  <a:pt x="2431" y="3"/>
                </a:lnTo>
                <a:lnTo>
                  <a:pt x="2432" y="2"/>
                </a:lnTo>
                <a:lnTo>
                  <a:pt x="2432" y="2"/>
                </a:lnTo>
                <a:lnTo>
                  <a:pt x="2433" y="1"/>
                </a:lnTo>
                <a:lnTo>
                  <a:pt x="2433" y="3"/>
                </a:lnTo>
                <a:lnTo>
                  <a:pt x="2433" y="4"/>
                </a:lnTo>
                <a:lnTo>
                  <a:pt x="2434" y="2"/>
                </a:lnTo>
                <a:lnTo>
                  <a:pt x="2434" y="3"/>
                </a:lnTo>
                <a:lnTo>
                  <a:pt x="2434" y="3"/>
                </a:lnTo>
                <a:lnTo>
                  <a:pt x="2435" y="2"/>
                </a:lnTo>
                <a:lnTo>
                  <a:pt x="2435" y="3"/>
                </a:lnTo>
                <a:lnTo>
                  <a:pt x="2435" y="3"/>
                </a:lnTo>
                <a:lnTo>
                  <a:pt x="2436" y="3"/>
                </a:lnTo>
                <a:lnTo>
                  <a:pt x="2436" y="4"/>
                </a:lnTo>
                <a:lnTo>
                  <a:pt x="2438" y="2"/>
                </a:lnTo>
                <a:lnTo>
                  <a:pt x="2438" y="4"/>
                </a:lnTo>
                <a:lnTo>
                  <a:pt x="2438" y="3"/>
                </a:lnTo>
                <a:lnTo>
                  <a:pt x="2439" y="3"/>
                </a:lnTo>
                <a:lnTo>
                  <a:pt x="2439" y="3"/>
                </a:lnTo>
                <a:lnTo>
                  <a:pt x="2439" y="4"/>
                </a:lnTo>
                <a:lnTo>
                  <a:pt x="2440" y="2"/>
                </a:lnTo>
                <a:lnTo>
                  <a:pt x="2440" y="3"/>
                </a:lnTo>
                <a:lnTo>
                  <a:pt x="2440" y="3"/>
                </a:lnTo>
                <a:lnTo>
                  <a:pt x="2441" y="3"/>
                </a:lnTo>
                <a:lnTo>
                  <a:pt x="2441" y="3"/>
                </a:lnTo>
                <a:lnTo>
                  <a:pt x="2442" y="2"/>
                </a:lnTo>
                <a:lnTo>
                  <a:pt x="2442" y="1"/>
                </a:lnTo>
                <a:lnTo>
                  <a:pt x="2442" y="3"/>
                </a:lnTo>
                <a:lnTo>
                  <a:pt x="2443" y="3"/>
                </a:lnTo>
                <a:lnTo>
                  <a:pt x="2443" y="1"/>
                </a:lnTo>
                <a:lnTo>
                  <a:pt x="2443" y="2"/>
                </a:lnTo>
                <a:lnTo>
                  <a:pt x="2444" y="2"/>
                </a:lnTo>
                <a:lnTo>
                  <a:pt x="2444" y="3"/>
                </a:lnTo>
                <a:lnTo>
                  <a:pt x="2444" y="3"/>
                </a:lnTo>
                <a:lnTo>
                  <a:pt x="2445" y="3"/>
                </a:lnTo>
                <a:lnTo>
                  <a:pt x="2445" y="4"/>
                </a:lnTo>
                <a:lnTo>
                  <a:pt x="2447" y="3"/>
                </a:lnTo>
                <a:lnTo>
                  <a:pt x="2447" y="2"/>
                </a:lnTo>
                <a:lnTo>
                  <a:pt x="2447" y="4"/>
                </a:lnTo>
                <a:lnTo>
                  <a:pt x="2448" y="2"/>
                </a:lnTo>
                <a:lnTo>
                  <a:pt x="2448" y="4"/>
                </a:lnTo>
                <a:lnTo>
                  <a:pt x="2448" y="3"/>
                </a:lnTo>
                <a:lnTo>
                  <a:pt x="2449" y="3"/>
                </a:lnTo>
                <a:lnTo>
                  <a:pt x="2449" y="2"/>
                </a:lnTo>
                <a:lnTo>
                  <a:pt x="2449" y="3"/>
                </a:lnTo>
                <a:lnTo>
                  <a:pt x="2450" y="3"/>
                </a:lnTo>
                <a:lnTo>
                  <a:pt x="2450" y="3"/>
                </a:lnTo>
                <a:lnTo>
                  <a:pt x="2451" y="3"/>
                </a:lnTo>
                <a:lnTo>
                  <a:pt x="2451" y="3"/>
                </a:lnTo>
                <a:lnTo>
                  <a:pt x="2451" y="3"/>
                </a:lnTo>
                <a:lnTo>
                  <a:pt x="2452" y="2"/>
                </a:lnTo>
                <a:lnTo>
                  <a:pt x="2452" y="2"/>
                </a:lnTo>
                <a:lnTo>
                  <a:pt x="2452" y="2"/>
                </a:lnTo>
                <a:lnTo>
                  <a:pt x="2453" y="4"/>
                </a:lnTo>
                <a:lnTo>
                  <a:pt x="2453" y="3"/>
                </a:lnTo>
                <a:lnTo>
                  <a:pt x="2453" y="2"/>
                </a:lnTo>
                <a:lnTo>
                  <a:pt x="2454" y="4"/>
                </a:lnTo>
                <a:lnTo>
                  <a:pt x="2454" y="4"/>
                </a:lnTo>
                <a:lnTo>
                  <a:pt x="2456" y="1"/>
                </a:lnTo>
                <a:lnTo>
                  <a:pt x="2456" y="4"/>
                </a:lnTo>
                <a:lnTo>
                  <a:pt x="2456" y="5"/>
                </a:lnTo>
                <a:lnTo>
                  <a:pt x="2457" y="3"/>
                </a:lnTo>
                <a:lnTo>
                  <a:pt x="2457" y="4"/>
                </a:lnTo>
                <a:lnTo>
                  <a:pt x="2457" y="4"/>
                </a:lnTo>
                <a:lnTo>
                  <a:pt x="2458" y="3"/>
                </a:lnTo>
                <a:lnTo>
                  <a:pt x="2458" y="4"/>
                </a:lnTo>
                <a:lnTo>
                  <a:pt x="2458" y="4"/>
                </a:lnTo>
                <a:lnTo>
                  <a:pt x="2459" y="3"/>
                </a:lnTo>
                <a:lnTo>
                  <a:pt x="2459" y="2"/>
                </a:lnTo>
                <a:lnTo>
                  <a:pt x="2460" y="4"/>
                </a:lnTo>
                <a:lnTo>
                  <a:pt x="2460" y="3"/>
                </a:lnTo>
                <a:lnTo>
                  <a:pt x="2460" y="3"/>
                </a:lnTo>
                <a:lnTo>
                  <a:pt x="2461" y="1"/>
                </a:lnTo>
                <a:lnTo>
                  <a:pt x="2461" y="3"/>
                </a:lnTo>
                <a:lnTo>
                  <a:pt x="2461" y="2"/>
                </a:lnTo>
                <a:lnTo>
                  <a:pt x="2462" y="3"/>
                </a:lnTo>
                <a:lnTo>
                  <a:pt x="2462" y="4"/>
                </a:lnTo>
                <a:lnTo>
                  <a:pt x="2463" y="2"/>
                </a:lnTo>
                <a:lnTo>
                  <a:pt x="2463" y="2"/>
                </a:lnTo>
                <a:lnTo>
                  <a:pt x="2463" y="1"/>
                </a:lnTo>
                <a:lnTo>
                  <a:pt x="2465" y="4"/>
                </a:lnTo>
                <a:lnTo>
                  <a:pt x="2465" y="2"/>
                </a:lnTo>
                <a:lnTo>
                  <a:pt x="2465" y="2"/>
                </a:lnTo>
                <a:lnTo>
                  <a:pt x="2466" y="2"/>
                </a:lnTo>
                <a:lnTo>
                  <a:pt x="2466" y="3"/>
                </a:lnTo>
                <a:lnTo>
                  <a:pt x="2466" y="3"/>
                </a:lnTo>
                <a:lnTo>
                  <a:pt x="2467" y="2"/>
                </a:lnTo>
                <a:lnTo>
                  <a:pt x="2467" y="4"/>
                </a:lnTo>
                <a:lnTo>
                  <a:pt x="2468" y="3"/>
                </a:lnTo>
                <a:lnTo>
                  <a:pt x="2468" y="2"/>
                </a:lnTo>
                <a:lnTo>
                  <a:pt x="2468" y="3"/>
                </a:lnTo>
                <a:lnTo>
                  <a:pt x="2469" y="3"/>
                </a:lnTo>
                <a:lnTo>
                  <a:pt x="2469" y="4"/>
                </a:lnTo>
                <a:lnTo>
                  <a:pt x="2469" y="3"/>
                </a:lnTo>
                <a:lnTo>
                  <a:pt x="2470" y="3"/>
                </a:lnTo>
                <a:lnTo>
                  <a:pt x="2470" y="4"/>
                </a:lnTo>
                <a:lnTo>
                  <a:pt x="2470" y="4"/>
                </a:lnTo>
                <a:lnTo>
                  <a:pt x="2471" y="4"/>
                </a:lnTo>
                <a:lnTo>
                  <a:pt x="2471" y="2"/>
                </a:lnTo>
                <a:lnTo>
                  <a:pt x="2472" y="4"/>
                </a:lnTo>
                <a:lnTo>
                  <a:pt x="2472" y="4"/>
                </a:lnTo>
                <a:lnTo>
                  <a:pt x="2472" y="4"/>
                </a:lnTo>
                <a:lnTo>
                  <a:pt x="2474" y="3"/>
                </a:lnTo>
                <a:lnTo>
                  <a:pt x="2474" y="3"/>
                </a:lnTo>
                <a:lnTo>
                  <a:pt x="2474" y="4"/>
                </a:lnTo>
                <a:lnTo>
                  <a:pt x="2475" y="3"/>
                </a:lnTo>
                <a:lnTo>
                  <a:pt x="2475" y="3"/>
                </a:lnTo>
                <a:lnTo>
                  <a:pt x="2475" y="3"/>
                </a:lnTo>
                <a:lnTo>
                  <a:pt x="2476" y="3"/>
                </a:lnTo>
                <a:lnTo>
                  <a:pt x="2476" y="3"/>
                </a:lnTo>
                <a:lnTo>
                  <a:pt x="2477" y="3"/>
                </a:lnTo>
                <a:lnTo>
                  <a:pt x="2477" y="2"/>
                </a:lnTo>
                <a:lnTo>
                  <a:pt x="2477" y="4"/>
                </a:lnTo>
                <a:lnTo>
                  <a:pt x="2478" y="4"/>
                </a:lnTo>
                <a:lnTo>
                  <a:pt x="2478" y="2"/>
                </a:lnTo>
                <a:lnTo>
                  <a:pt x="2478" y="3"/>
                </a:lnTo>
                <a:lnTo>
                  <a:pt x="2479" y="3"/>
                </a:lnTo>
                <a:lnTo>
                  <a:pt x="2479" y="3"/>
                </a:lnTo>
                <a:lnTo>
                  <a:pt x="2479" y="4"/>
                </a:lnTo>
                <a:lnTo>
                  <a:pt x="2480" y="3"/>
                </a:lnTo>
                <a:lnTo>
                  <a:pt x="2480" y="4"/>
                </a:lnTo>
                <a:lnTo>
                  <a:pt x="2481" y="2"/>
                </a:lnTo>
                <a:lnTo>
                  <a:pt x="2481" y="4"/>
                </a:lnTo>
                <a:lnTo>
                  <a:pt x="2481" y="3"/>
                </a:lnTo>
                <a:lnTo>
                  <a:pt x="2483" y="3"/>
                </a:lnTo>
                <a:lnTo>
                  <a:pt x="2483" y="3"/>
                </a:lnTo>
                <a:lnTo>
                  <a:pt x="2483" y="3"/>
                </a:lnTo>
                <a:lnTo>
                  <a:pt x="2484" y="1"/>
                </a:lnTo>
                <a:lnTo>
                  <a:pt x="2484" y="3"/>
                </a:lnTo>
                <a:lnTo>
                  <a:pt x="2484" y="3"/>
                </a:lnTo>
                <a:lnTo>
                  <a:pt x="2485" y="3"/>
                </a:lnTo>
                <a:lnTo>
                  <a:pt x="2485" y="3"/>
                </a:lnTo>
                <a:lnTo>
                  <a:pt x="2486" y="3"/>
                </a:lnTo>
                <a:lnTo>
                  <a:pt x="2486" y="3"/>
                </a:lnTo>
                <a:lnTo>
                  <a:pt x="2486" y="4"/>
                </a:lnTo>
                <a:lnTo>
                  <a:pt x="2487" y="4"/>
                </a:lnTo>
                <a:lnTo>
                  <a:pt x="2487" y="3"/>
                </a:lnTo>
                <a:lnTo>
                  <a:pt x="2487" y="2"/>
                </a:lnTo>
                <a:lnTo>
                  <a:pt x="2488" y="2"/>
                </a:lnTo>
                <a:lnTo>
                  <a:pt x="2488" y="3"/>
                </a:lnTo>
                <a:lnTo>
                  <a:pt x="2488" y="2"/>
                </a:lnTo>
                <a:lnTo>
                  <a:pt x="2489" y="4"/>
                </a:lnTo>
                <a:lnTo>
                  <a:pt x="2489" y="4"/>
                </a:lnTo>
                <a:lnTo>
                  <a:pt x="2490" y="4"/>
                </a:lnTo>
                <a:lnTo>
                  <a:pt x="2490" y="4"/>
                </a:lnTo>
                <a:lnTo>
                  <a:pt x="2490" y="3"/>
                </a:lnTo>
                <a:lnTo>
                  <a:pt x="2492" y="2"/>
                </a:lnTo>
                <a:lnTo>
                  <a:pt x="2492" y="3"/>
                </a:lnTo>
                <a:lnTo>
                  <a:pt x="2492" y="3"/>
                </a:lnTo>
                <a:lnTo>
                  <a:pt x="2493" y="4"/>
                </a:lnTo>
                <a:lnTo>
                  <a:pt x="2493" y="5"/>
                </a:lnTo>
                <a:lnTo>
                  <a:pt x="2493" y="5"/>
                </a:lnTo>
                <a:lnTo>
                  <a:pt x="2494" y="4"/>
                </a:lnTo>
                <a:lnTo>
                  <a:pt x="2494" y="4"/>
                </a:lnTo>
                <a:lnTo>
                  <a:pt x="2495" y="4"/>
                </a:lnTo>
                <a:lnTo>
                  <a:pt x="2495" y="4"/>
                </a:lnTo>
                <a:lnTo>
                  <a:pt x="2495" y="4"/>
                </a:lnTo>
                <a:lnTo>
                  <a:pt x="2496" y="4"/>
                </a:lnTo>
                <a:lnTo>
                  <a:pt x="2496" y="4"/>
                </a:lnTo>
                <a:lnTo>
                  <a:pt x="2496" y="2"/>
                </a:lnTo>
                <a:lnTo>
                  <a:pt x="2497" y="1"/>
                </a:lnTo>
                <a:lnTo>
                  <a:pt x="2497" y="3"/>
                </a:lnTo>
                <a:lnTo>
                  <a:pt x="2497" y="2"/>
                </a:lnTo>
                <a:lnTo>
                  <a:pt x="2498" y="1"/>
                </a:lnTo>
                <a:lnTo>
                  <a:pt x="2498" y="4"/>
                </a:lnTo>
                <a:lnTo>
                  <a:pt x="2499" y="3"/>
                </a:lnTo>
                <a:lnTo>
                  <a:pt x="2499" y="2"/>
                </a:lnTo>
                <a:lnTo>
                  <a:pt x="2499" y="2"/>
                </a:lnTo>
                <a:lnTo>
                  <a:pt x="2501" y="3"/>
                </a:lnTo>
                <a:lnTo>
                  <a:pt x="2501" y="3"/>
                </a:lnTo>
                <a:lnTo>
                  <a:pt x="2501" y="3"/>
                </a:lnTo>
                <a:lnTo>
                  <a:pt x="2502" y="3"/>
                </a:lnTo>
                <a:lnTo>
                  <a:pt x="2502" y="4"/>
                </a:lnTo>
                <a:lnTo>
                  <a:pt x="2503" y="3"/>
                </a:lnTo>
                <a:lnTo>
                  <a:pt x="2503" y="2"/>
                </a:lnTo>
                <a:lnTo>
                  <a:pt x="2503" y="3"/>
                </a:lnTo>
                <a:lnTo>
                  <a:pt x="2504" y="3"/>
                </a:lnTo>
                <a:lnTo>
                  <a:pt x="2504" y="2"/>
                </a:lnTo>
                <a:lnTo>
                  <a:pt x="2504" y="4"/>
                </a:lnTo>
                <a:lnTo>
                  <a:pt x="2505" y="3"/>
                </a:lnTo>
                <a:lnTo>
                  <a:pt x="2505" y="2"/>
                </a:lnTo>
                <a:lnTo>
                  <a:pt x="2505" y="2"/>
                </a:lnTo>
                <a:lnTo>
                  <a:pt x="2506" y="2"/>
                </a:lnTo>
                <a:lnTo>
                  <a:pt x="2506" y="2"/>
                </a:lnTo>
                <a:lnTo>
                  <a:pt x="2507" y="3"/>
                </a:lnTo>
                <a:lnTo>
                  <a:pt x="2507" y="4"/>
                </a:lnTo>
                <a:lnTo>
                  <a:pt x="2507" y="3"/>
                </a:lnTo>
                <a:lnTo>
                  <a:pt x="2508" y="3"/>
                </a:lnTo>
                <a:lnTo>
                  <a:pt x="2508" y="3"/>
                </a:lnTo>
                <a:lnTo>
                  <a:pt x="2508" y="3"/>
                </a:lnTo>
                <a:lnTo>
                  <a:pt x="2510" y="2"/>
                </a:lnTo>
                <a:lnTo>
                  <a:pt x="2510" y="2"/>
                </a:lnTo>
                <a:lnTo>
                  <a:pt x="2510" y="2"/>
                </a:lnTo>
                <a:lnTo>
                  <a:pt x="2511" y="3"/>
                </a:lnTo>
                <a:lnTo>
                  <a:pt x="2511" y="4"/>
                </a:lnTo>
                <a:lnTo>
                  <a:pt x="2512" y="2"/>
                </a:lnTo>
                <a:lnTo>
                  <a:pt x="2512" y="2"/>
                </a:lnTo>
                <a:lnTo>
                  <a:pt x="2512" y="4"/>
                </a:lnTo>
                <a:lnTo>
                  <a:pt x="2513" y="4"/>
                </a:lnTo>
                <a:lnTo>
                  <a:pt x="2513" y="3"/>
                </a:lnTo>
                <a:lnTo>
                  <a:pt x="2513" y="4"/>
                </a:lnTo>
                <a:lnTo>
                  <a:pt x="2514" y="3"/>
                </a:lnTo>
                <a:lnTo>
                  <a:pt x="2514" y="4"/>
                </a:lnTo>
                <a:lnTo>
                  <a:pt x="2514" y="4"/>
                </a:lnTo>
                <a:lnTo>
                  <a:pt x="2515" y="4"/>
                </a:lnTo>
                <a:lnTo>
                  <a:pt x="2515" y="4"/>
                </a:lnTo>
                <a:lnTo>
                  <a:pt x="2516" y="2"/>
                </a:lnTo>
                <a:lnTo>
                  <a:pt x="2516" y="2"/>
                </a:lnTo>
                <a:lnTo>
                  <a:pt x="2516" y="4"/>
                </a:lnTo>
                <a:lnTo>
                  <a:pt x="2517" y="2"/>
                </a:lnTo>
                <a:lnTo>
                  <a:pt x="2517" y="4"/>
                </a:lnTo>
                <a:lnTo>
                  <a:pt x="2517" y="2"/>
                </a:lnTo>
                <a:lnTo>
                  <a:pt x="2519" y="3"/>
                </a:lnTo>
                <a:lnTo>
                  <a:pt x="2519" y="3"/>
                </a:lnTo>
                <a:lnTo>
                  <a:pt x="2519" y="4"/>
                </a:lnTo>
                <a:lnTo>
                  <a:pt x="2520" y="3"/>
                </a:lnTo>
                <a:lnTo>
                  <a:pt x="2520" y="3"/>
                </a:lnTo>
                <a:lnTo>
                  <a:pt x="2521" y="1"/>
                </a:lnTo>
                <a:lnTo>
                  <a:pt x="2521" y="2"/>
                </a:lnTo>
                <a:lnTo>
                  <a:pt x="2521" y="3"/>
                </a:lnTo>
                <a:lnTo>
                  <a:pt x="2522" y="3"/>
                </a:lnTo>
                <a:lnTo>
                  <a:pt x="2522" y="4"/>
                </a:lnTo>
                <a:lnTo>
                  <a:pt x="2522" y="2"/>
                </a:lnTo>
                <a:lnTo>
                  <a:pt x="2523" y="3"/>
                </a:lnTo>
                <a:lnTo>
                  <a:pt x="2523" y="3"/>
                </a:lnTo>
                <a:lnTo>
                  <a:pt x="2523" y="2"/>
                </a:lnTo>
                <a:lnTo>
                  <a:pt x="2524" y="3"/>
                </a:lnTo>
                <a:lnTo>
                  <a:pt x="2524" y="3"/>
                </a:lnTo>
                <a:lnTo>
                  <a:pt x="2525" y="4"/>
                </a:lnTo>
                <a:lnTo>
                  <a:pt x="2525" y="3"/>
                </a:lnTo>
                <a:lnTo>
                  <a:pt x="2525" y="4"/>
                </a:lnTo>
                <a:lnTo>
                  <a:pt x="2526" y="4"/>
                </a:lnTo>
                <a:lnTo>
                  <a:pt x="2526" y="3"/>
                </a:lnTo>
                <a:lnTo>
                  <a:pt x="2526" y="4"/>
                </a:lnTo>
                <a:lnTo>
                  <a:pt x="2528" y="3"/>
                </a:lnTo>
                <a:lnTo>
                  <a:pt x="2528" y="4"/>
                </a:lnTo>
                <a:lnTo>
                  <a:pt x="2528" y="4"/>
                </a:lnTo>
                <a:lnTo>
                  <a:pt x="2529" y="3"/>
                </a:lnTo>
                <a:lnTo>
                  <a:pt x="2529" y="3"/>
                </a:lnTo>
                <a:lnTo>
                  <a:pt x="2530" y="4"/>
                </a:lnTo>
                <a:lnTo>
                  <a:pt x="2530" y="3"/>
                </a:lnTo>
                <a:lnTo>
                  <a:pt x="2530" y="3"/>
                </a:lnTo>
                <a:lnTo>
                  <a:pt x="2531" y="4"/>
                </a:lnTo>
                <a:lnTo>
                  <a:pt x="2531" y="3"/>
                </a:lnTo>
                <a:lnTo>
                  <a:pt x="2531" y="3"/>
                </a:lnTo>
                <a:lnTo>
                  <a:pt x="2532" y="4"/>
                </a:lnTo>
                <a:lnTo>
                  <a:pt x="2532" y="3"/>
                </a:lnTo>
                <a:lnTo>
                  <a:pt x="2532" y="4"/>
                </a:lnTo>
                <a:lnTo>
                  <a:pt x="2533" y="4"/>
                </a:lnTo>
                <a:lnTo>
                  <a:pt x="2533" y="3"/>
                </a:lnTo>
                <a:lnTo>
                  <a:pt x="2534" y="2"/>
                </a:lnTo>
                <a:lnTo>
                  <a:pt x="2534" y="2"/>
                </a:lnTo>
                <a:lnTo>
                  <a:pt x="2534" y="2"/>
                </a:lnTo>
                <a:lnTo>
                  <a:pt x="2535" y="3"/>
                </a:lnTo>
                <a:lnTo>
                  <a:pt x="2535" y="3"/>
                </a:lnTo>
                <a:lnTo>
                  <a:pt x="2535" y="2"/>
                </a:lnTo>
                <a:lnTo>
                  <a:pt x="2537" y="5"/>
                </a:lnTo>
                <a:lnTo>
                  <a:pt x="2537" y="3"/>
                </a:lnTo>
                <a:lnTo>
                  <a:pt x="2537" y="3"/>
                </a:lnTo>
                <a:lnTo>
                  <a:pt x="2538" y="4"/>
                </a:lnTo>
                <a:lnTo>
                  <a:pt x="2538" y="3"/>
                </a:lnTo>
                <a:lnTo>
                  <a:pt x="2539" y="3"/>
                </a:lnTo>
                <a:lnTo>
                  <a:pt x="2539" y="2"/>
                </a:lnTo>
                <a:lnTo>
                  <a:pt x="2539" y="3"/>
                </a:lnTo>
                <a:lnTo>
                  <a:pt x="2540" y="2"/>
                </a:lnTo>
                <a:lnTo>
                  <a:pt x="2540" y="3"/>
                </a:lnTo>
                <a:lnTo>
                  <a:pt x="2540" y="3"/>
                </a:lnTo>
                <a:lnTo>
                  <a:pt x="2541" y="2"/>
                </a:lnTo>
                <a:lnTo>
                  <a:pt x="2541" y="1"/>
                </a:lnTo>
                <a:lnTo>
                  <a:pt x="2541" y="2"/>
                </a:lnTo>
                <a:lnTo>
                  <a:pt x="2542" y="1"/>
                </a:lnTo>
                <a:lnTo>
                  <a:pt x="2542" y="3"/>
                </a:lnTo>
                <a:lnTo>
                  <a:pt x="2543" y="2"/>
                </a:lnTo>
                <a:lnTo>
                  <a:pt x="2543" y="2"/>
                </a:lnTo>
                <a:lnTo>
                  <a:pt x="2543" y="3"/>
                </a:lnTo>
                <a:lnTo>
                  <a:pt x="2544" y="1"/>
                </a:lnTo>
                <a:lnTo>
                  <a:pt x="2544" y="4"/>
                </a:lnTo>
                <a:lnTo>
                  <a:pt x="2544" y="4"/>
                </a:lnTo>
                <a:lnTo>
                  <a:pt x="2546" y="4"/>
                </a:lnTo>
                <a:lnTo>
                  <a:pt x="2546" y="4"/>
                </a:lnTo>
                <a:lnTo>
                  <a:pt x="2547" y="4"/>
                </a:lnTo>
                <a:lnTo>
                  <a:pt x="2547" y="2"/>
                </a:lnTo>
                <a:lnTo>
                  <a:pt x="2547" y="4"/>
                </a:lnTo>
                <a:lnTo>
                  <a:pt x="2548" y="4"/>
                </a:lnTo>
                <a:lnTo>
                  <a:pt x="2548" y="3"/>
                </a:lnTo>
                <a:lnTo>
                  <a:pt x="2548" y="2"/>
                </a:lnTo>
                <a:lnTo>
                  <a:pt x="2549" y="2"/>
                </a:lnTo>
                <a:lnTo>
                  <a:pt x="2549" y="2"/>
                </a:lnTo>
                <a:lnTo>
                  <a:pt x="2549" y="2"/>
                </a:lnTo>
                <a:lnTo>
                  <a:pt x="2550" y="3"/>
                </a:lnTo>
                <a:lnTo>
                  <a:pt x="2550" y="4"/>
                </a:lnTo>
                <a:lnTo>
                  <a:pt x="2551" y="4"/>
                </a:lnTo>
                <a:lnTo>
                  <a:pt x="2551" y="2"/>
                </a:lnTo>
                <a:lnTo>
                  <a:pt x="2551" y="3"/>
                </a:lnTo>
                <a:lnTo>
                  <a:pt x="2552" y="4"/>
                </a:lnTo>
                <a:lnTo>
                  <a:pt x="2552" y="3"/>
                </a:lnTo>
                <a:lnTo>
                  <a:pt x="2552" y="4"/>
                </a:lnTo>
                <a:lnTo>
                  <a:pt x="2553" y="2"/>
                </a:lnTo>
                <a:lnTo>
                  <a:pt x="2553" y="3"/>
                </a:lnTo>
                <a:lnTo>
                  <a:pt x="2553" y="3"/>
                </a:lnTo>
                <a:lnTo>
                  <a:pt x="2555" y="3"/>
                </a:lnTo>
                <a:lnTo>
                  <a:pt x="2555" y="2"/>
                </a:lnTo>
                <a:lnTo>
                  <a:pt x="2556" y="3"/>
                </a:lnTo>
                <a:lnTo>
                  <a:pt x="2556" y="4"/>
                </a:lnTo>
                <a:lnTo>
                  <a:pt x="2556" y="4"/>
                </a:lnTo>
                <a:lnTo>
                  <a:pt x="2557" y="3"/>
                </a:lnTo>
                <a:lnTo>
                  <a:pt x="2557" y="3"/>
                </a:lnTo>
                <a:lnTo>
                  <a:pt x="2557" y="3"/>
                </a:lnTo>
                <a:lnTo>
                  <a:pt x="2558" y="4"/>
                </a:lnTo>
                <a:lnTo>
                  <a:pt x="2558" y="3"/>
                </a:lnTo>
                <a:lnTo>
                  <a:pt x="2558" y="4"/>
                </a:lnTo>
                <a:lnTo>
                  <a:pt x="2559" y="2"/>
                </a:lnTo>
                <a:lnTo>
                  <a:pt x="2559" y="4"/>
                </a:lnTo>
                <a:lnTo>
                  <a:pt x="2560" y="4"/>
                </a:lnTo>
                <a:lnTo>
                  <a:pt x="2560" y="4"/>
                </a:lnTo>
                <a:lnTo>
                  <a:pt x="2560" y="4"/>
                </a:lnTo>
                <a:lnTo>
                  <a:pt x="2561" y="1"/>
                </a:lnTo>
                <a:lnTo>
                  <a:pt x="2561" y="2"/>
                </a:lnTo>
                <a:lnTo>
                  <a:pt x="2561" y="2"/>
                </a:lnTo>
                <a:lnTo>
                  <a:pt x="2562" y="3"/>
                </a:lnTo>
                <a:lnTo>
                  <a:pt x="2562" y="2"/>
                </a:lnTo>
                <a:lnTo>
                  <a:pt x="2562" y="3"/>
                </a:lnTo>
                <a:lnTo>
                  <a:pt x="2564" y="2"/>
                </a:lnTo>
                <a:lnTo>
                  <a:pt x="2564" y="3"/>
                </a:lnTo>
                <a:lnTo>
                  <a:pt x="2565" y="3"/>
                </a:lnTo>
                <a:lnTo>
                  <a:pt x="2565" y="3"/>
                </a:lnTo>
                <a:lnTo>
                  <a:pt x="2565" y="3"/>
                </a:lnTo>
                <a:lnTo>
                  <a:pt x="2566" y="4"/>
                </a:lnTo>
                <a:lnTo>
                  <a:pt x="2566" y="4"/>
                </a:lnTo>
                <a:lnTo>
                  <a:pt x="2566" y="2"/>
                </a:lnTo>
                <a:lnTo>
                  <a:pt x="2567" y="4"/>
                </a:lnTo>
                <a:lnTo>
                  <a:pt x="2567" y="4"/>
                </a:lnTo>
                <a:lnTo>
                  <a:pt x="2567" y="4"/>
                </a:lnTo>
                <a:lnTo>
                  <a:pt x="2568" y="3"/>
                </a:lnTo>
                <a:lnTo>
                  <a:pt x="2568" y="4"/>
                </a:lnTo>
                <a:lnTo>
                  <a:pt x="2569" y="2"/>
                </a:lnTo>
                <a:lnTo>
                  <a:pt x="2569" y="3"/>
                </a:lnTo>
                <a:lnTo>
                  <a:pt x="2569" y="4"/>
                </a:lnTo>
                <a:lnTo>
                  <a:pt x="2570" y="4"/>
                </a:lnTo>
                <a:lnTo>
                  <a:pt x="2570" y="4"/>
                </a:lnTo>
                <a:lnTo>
                  <a:pt x="2570" y="4"/>
                </a:lnTo>
                <a:lnTo>
                  <a:pt x="2571" y="3"/>
                </a:lnTo>
                <a:lnTo>
                  <a:pt x="2571" y="2"/>
                </a:lnTo>
                <a:lnTo>
                  <a:pt x="2571" y="2"/>
                </a:lnTo>
                <a:lnTo>
                  <a:pt x="2573" y="3"/>
                </a:lnTo>
                <a:lnTo>
                  <a:pt x="2573" y="4"/>
                </a:lnTo>
                <a:lnTo>
                  <a:pt x="2574" y="2"/>
                </a:lnTo>
                <a:lnTo>
                  <a:pt x="2574" y="3"/>
                </a:lnTo>
                <a:lnTo>
                  <a:pt x="2574" y="3"/>
                </a:lnTo>
                <a:lnTo>
                  <a:pt x="2575" y="3"/>
                </a:lnTo>
                <a:lnTo>
                  <a:pt x="2575" y="4"/>
                </a:lnTo>
                <a:lnTo>
                  <a:pt x="2575" y="4"/>
                </a:lnTo>
                <a:lnTo>
                  <a:pt x="2576" y="4"/>
                </a:lnTo>
                <a:lnTo>
                  <a:pt x="2576" y="3"/>
                </a:lnTo>
                <a:lnTo>
                  <a:pt x="2576" y="3"/>
                </a:lnTo>
                <a:lnTo>
                  <a:pt x="2577" y="4"/>
                </a:lnTo>
                <a:lnTo>
                  <a:pt x="2577" y="3"/>
                </a:lnTo>
                <a:lnTo>
                  <a:pt x="2578" y="4"/>
                </a:lnTo>
                <a:lnTo>
                  <a:pt x="2578" y="3"/>
                </a:lnTo>
                <a:lnTo>
                  <a:pt x="2578" y="4"/>
                </a:lnTo>
                <a:lnTo>
                  <a:pt x="2579" y="2"/>
                </a:lnTo>
                <a:lnTo>
                  <a:pt x="2579" y="2"/>
                </a:lnTo>
                <a:lnTo>
                  <a:pt x="2579" y="1"/>
                </a:lnTo>
                <a:lnTo>
                  <a:pt x="2580" y="1"/>
                </a:lnTo>
                <a:lnTo>
                  <a:pt x="2580" y="1"/>
                </a:lnTo>
                <a:lnTo>
                  <a:pt x="2580" y="4"/>
                </a:lnTo>
                <a:lnTo>
                  <a:pt x="2582" y="2"/>
                </a:lnTo>
                <a:lnTo>
                  <a:pt x="2582" y="3"/>
                </a:lnTo>
                <a:lnTo>
                  <a:pt x="2583" y="2"/>
                </a:lnTo>
                <a:lnTo>
                  <a:pt x="2583" y="2"/>
                </a:lnTo>
                <a:lnTo>
                  <a:pt x="2583" y="3"/>
                </a:lnTo>
                <a:lnTo>
                  <a:pt x="2584" y="3"/>
                </a:lnTo>
                <a:lnTo>
                  <a:pt x="2584" y="3"/>
                </a:lnTo>
                <a:lnTo>
                  <a:pt x="2584" y="2"/>
                </a:lnTo>
                <a:lnTo>
                  <a:pt x="2585" y="2"/>
                </a:lnTo>
                <a:lnTo>
                  <a:pt x="2585" y="3"/>
                </a:lnTo>
                <a:lnTo>
                  <a:pt x="2585" y="3"/>
                </a:lnTo>
                <a:lnTo>
                  <a:pt x="2586" y="3"/>
                </a:lnTo>
                <a:lnTo>
                  <a:pt x="2586" y="3"/>
                </a:lnTo>
                <a:lnTo>
                  <a:pt x="2587" y="3"/>
                </a:lnTo>
                <a:lnTo>
                  <a:pt x="2587" y="3"/>
                </a:lnTo>
                <a:lnTo>
                  <a:pt x="2587" y="3"/>
                </a:lnTo>
                <a:lnTo>
                  <a:pt x="2588" y="4"/>
                </a:lnTo>
                <a:lnTo>
                  <a:pt x="2588" y="3"/>
                </a:lnTo>
                <a:lnTo>
                  <a:pt x="2588" y="4"/>
                </a:lnTo>
                <a:lnTo>
                  <a:pt x="2589" y="4"/>
                </a:lnTo>
                <a:lnTo>
                  <a:pt x="2589" y="4"/>
                </a:lnTo>
                <a:lnTo>
                  <a:pt x="2590" y="3"/>
                </a:lnTo>
                <a:lnTo>
                  <a:pt x="2590" y="4"/>
                </a:lnTo>
                <a:lnTo>
                  <a:pt x="2590" y="4"/>
                </a:lnTo>
                <a:lnTo>
                  <a:pt x="2592" y="4"/>
                </a:lnTo>
                <a:lnTo>
                  <a:pt x="2592" y="4"/>
                </a:lnTo>
                <a:lnTo>
                  <a:pt x="2592" y="4"/>
                </a:lnTo>
                <a:lnTo>
                  <a:pt x="2593" y="3"/>
                </a:lnTo>
                <a:lnTo>
                  <a:pt x="2593" y="3"/>
                </a:lnTo>
                <a:lnTo>
                  <a:pt x="2593" y="2"/>
                </a:lnTo>
                <a:lnTo>
                  <a:pt x="2594" y="4"/>
                </a:lnTo>
                <a:lnTo>
                  <a:pt x="2594" y="3"/>
                </a:lnTo>
                <a:lnTo>
                  <a:pt x="2595" y="4"/>
                </a:lnTo>
                <a:lnTo>
                  <a:pt x="2595" y="3"/>
                </a:lnTo>
                <a:lnTo>
                  <a:pt x="2595" y="4"/>
                </a:lnTo>
                <a:lnTo>
                  <a:pt x="2596" y="3"/>
                </a:lnTo>
                <a:lnTo>
                  <a:pt x="2596" y="4"/>
                </a:lnTo>
                <a:lnTo>
                  <a:pt x="2596" y="2"/>
                </a:lnTo>
                <a:lnTo>
                  <a:pt x="2597" y="4"/>
                </a:lnTo>
                <a:lnTo>
                  <a:pt x="2597" y="4"/>
                </a:lnTo>
                <a:lnTo>
                  <a:pt x="2597" y="4"/>
                </a:lnTo>
                <a:lnTo>
                  <a:pt x="2598" y="2"/>
                </a:lnTo>
                <a:lnTo>
                  <a:pt x="2598" y="4"/>
                </a:lnTo>
                <a:lnTo>
                  <a:pt x="2599" y="4"/>
                </a:lnTo>
                <a:lnTo>
                  <a:pt x="2599" y="2"/>
                </a:lnTo>
                <a:lnTo>
                  <a:pt x="2599" y="3"/>
                </a:lnTo>
                <a:lnTo>
                  <a:pt x="2601" y="2"/>
                </a:lnTo>
                <a:lnTo>
                  <a:pt x="2601" y="3"/>
                </a:lnTo>
                <a:lnTo>
                  <a:pt x="2601" y="4"/>
                </a:lnTo>
                <a:lnTo>
                  <a:pt x="2602" y="3"/>
                </a:lnTo>
                <a:lnTo>
                  <a:pt x="2602" y="3"/>
                </a:lnTo>
                <a:lnTo>
                  <a:pt x="2602" y="1"/>
                </a:lnTo>
                <a:lnTo>
                  <a:pt x="2603" y="3"/>
                </a:lnTo>
                <a:lnTo>
                  <a:pt x="2603" y="4"/>
                </a:lnTo>
                <a:lnTo>
                  <a:pt x="2604" y="3"/>
                </a:lnTo>
                <a:lnTo>
                  <a:pt x="2604" y="3"/>
                </a:lnTo>
                <a:lnTo>
                  <a:pt x="2604" y="3"/>
                </a:lnTo>
                <a:lnTo>
                  <a:pt x="2605" y="3"/>
                </a:lnTo>
                <a:lnTo>
                  <a:pt x="2605" y="3"/>
                </a:lnTo>
                <a:lnTo>
                  <a:pt x="2605" y="1"/>
                </a:lnTo>
                <a:lnTo>
                  <a:pt x="2606" y="4"/>
                </a:lnTo>
                <a:lnTo>
                  <a:pt x="2606" y="2"/>
                </a:lnTo>
                <a:lnTo>
                  <a:pt x="2606" y="2"/>
                </a:lnTo>
                <a:lnTo>
                  <a:pt x="2607" y="2"/>
                </a:lnTo>
                <a:lnTo>
                  <a:pt x="2607" y="3"/>
                </a:lnTo>
                <a:lnTo>
                  <a:pt x="2608" y="2"/>
                </a:lnTo>
                <a:lnTo>
                  <a:pt x="2608" y="4"/>
                </a:lnTo>
                <a:lnTo>
                  <a:pt x="2608" y="4"/>
                </a:lnTo>
                <a:lnTo>
                  <a:pt x="2610" y="3"/>
                </a:lnTo>
                <a:lnTo>
                  <a:pt x="2610" y="2"/>
                </a:lnTo>
                <a:lnTo>
                  <a:pt x="2610" y="4"/>
                </a:lnTo>
                <a:lnTo>
                  <a:pt x="2611" y="4"/>
                </a:lnTo>
                <a:lnTo>
                  <a:pt x="2611" y="3"/>
                </a:lnTo>
                <a:lnTo>
                  <a:pt x="2611" y="4"/>
                </a:lnTo>
                <a:lnTo>
                  <a:pt x="2612" y="4"/>
                </a:lnTo>
                <a:lnTo>
                  <a:pt x="2612" y="3"/>
                </a:lnTo>
                <a:lnTo>
                  <a:pt x="2613" y="4"/>
                </a:lnTo>
                <a:lnTo>
                  <a:pt x="2613" y="2"/>
                </a:lnTo>
                <a:lnTo>
                  <a:pt x="2613" y="3"/>
                </a:lnTo>
                <a:lnTo>
                  <a:pt x="2614" y="3"/>
                </a:lnTo>
                <a:lnTo>
                  <a:pt x="2614" y="4"/>
                </a:lnTo>
                <a:lnTo>
                  <a:pt x="2614" y="4"/>
                </a:lnTo>
                <a:lnTo>
                  <a:pt x="2615" y="2"/>
                </a:lnTo>
                <a:lnTo>
                  <a:pt x="2615" y="3"/>
                </a:lnTo>
                <a:lnTo>
                  <a:pt x="2615" y="3"/>
                </a:lnTo>
                <a:lnTo>
                  <a:pt x="2616" y="3"/>
                </a:lnTo>
                <a:lnTo>
                  <a:pt x="2616" y="3"/>
                </a:lnTo>
                <a:lnTo>
                  <a:pt x="2617" y="3"/>
                </a:lnTo>
                <a:lnTo>
                  <a:pt x="2617" y="2"/>
                </a:lnTo>
                <a:lnTo>
                  <a:pt x="2617" y="3"/>
                </a:lnTo>
                <a:lnTo>
                  <a:pt x="2619" y="2"/>
                </a:lnTo>
                <a:lnTo>
                  <a:pt x="2619" y="4"/>
                </a:lnTo>
                <a:lnTo>
                  <a:pt x="2619" y="3"/>
                </a:lnTo>
                <a:lnTo>
                  <a:pt x="2620" y="4"/>
                </a:lnTo>
                <a:lnTo>
                  <a:pt x="2620" y="2"/>
                </a:lnTo>
                <a:lnTo>
                  <a:pt x="2620" y="4"/>
                </a:lnTo>
                <a:lnTo>
                  <a:pt x="2621" y="4"/>
                </a:lnTo>
                <a:lnTo>
                  <a:pt x="2621" y="4"/>
                </a:lnTo>
                <a:lnTo>
                  <a:pt x="2622" y="2"/>
                </a:lnTo>
                <a:lnTo>
                  <a:pt x="2622" y="4"/>
                </a:lnTo>
                <a:lnTo>
                  <a:pt x="2622" y="1"/>
                </a:lnTo>
                <a:lnTo>
                  <a:pt x="2623" y="2"/>
                </a:lnTo>
                <a:lnTo>
                  <a:pt x="2623" y="2"/>
                </a:lnTo>
                <a:lnTo>
                  <a:pt x="2623" y="3"/>
                </a:lnTo>
                <a:lnTo>
                  <a:pt x="2624" y="3"/>
                </a:lnTo>
                <a:lnTo>
                  <a:pt x="2624" y="3"/>
                </a:lnTo>
                <a:lnTo>
                  <a:pt x="2624" y="2"/>
                </a:lnTo>
                <a:lnTo>
                  <a:pt x="2625" y="3"/>
                </a:lnTo>
                <a:lnTo>
                  <a:pt x="2625" y="2"/>
                </a:lnTo>
                <a:lnTo>
                  <a:pt x="2626" y="4"/>
                </a:lnTo>
                <a:lnTo>
                  <a:pt x="2626" y="2"/>
                </a:lnTo>
                <a:lnTo>
                  <a:pt x="2626" y="3"/>
                </a:lnTo>
                <a:lnTo>
                  <a:pt x="2628" y="3"/>
                </a:lnTo>
                <a:lnTo>
                  <a:pt x="2628" y="4"/>
                </a:lnTo>
                <a:lnTo>
                  <a:pt x="2628" y="3"/>
                </a:lnTo>
                <a:lnTo>
                  <a:pt x="2629" y="4"/>
                </a:lnTo>
                <a:lnTo>
                  <a:pt x="2629" y="3"/>
                </a:lnTo>
                <a:lnTo>
                  <a:pt x="2629" y="3"/>
                </a:lnTo>
                <a:lnTo>
                  <a:pt x="2630" y="3"/>
                </a:lnTo>
                <a:lnTo>
                  <a:pt x="2630" y="3"/>
                </a:lnTo>
                <a:lnTo>
                  <a:pt x="2631" y="3"/>
                </a:lnTo>
                <a:lnTo>
                  <a:pt x="2631" y="4"/>
                </a:lnTo>
                <a:lnTo>
                  <a:pt x="2631" y="1"/>
                </a:lnTo>
                <a:lnTo>
                  <a:pt x="2632" y="3"/>
                </a:lnTo>
                <a:lnTo>
                  <a:pt x="2632" y="2"/>
                </a:lnTo>
                <a:lnTo>
                  <a:pt x="2632" y="2"/>
                </a:lnTo>
                <a:lnTo>
                  <a:pt x="2633" y="5"/>
                </a:lnTo>
                <a:lnTo>
                  <a:pt x="2633" y="4"/>
                </a:lnTo>
                <a:lnTo>
                  <a:pt x="2634" y="1"/>
                </a:lnTo>
                <a:lnTo>
                  <a:pt x="2634" y="2"/>
                </a:lnTo>
                <a:lnTo>
                  <a:pt x="2634" y="3"/>
                </a:lnTo>
                <a:lnTo>
                  <a:pt x="2635" y="4"/>
                </a:lnTo>
                <a:lnTo>
                  <a:pt x="2635" y="3"/>
                </a:lnTo>
                <a:lnTo>
                  <a:pt x="2635" y="2"/>
                </a:lnTo>
                <a:lnTo>
                  <a:pt x="2637" y="3"/>
                </a:lnTo>
                <a:lnTo>
                  <a:pt x="2637" y="4"/>
                </a:lnTo>
                <a:lnTo>
                  <a:pt x="2637" y="4"/>
                </a:lnTo>
                <a:lnTo>
                  <a:pt x="2638" y="2"/>
                </a:lnTo>
                <a:lnTo>
                  <a:pt x="2638" y="1"/>
                </a:lnTo>
                <a:lnTo>
                  <a:pt x="2639" y="3"/>
                </a:lnTo>
                <a:lnTo>
                  <a:pt x="2639" y="2"/>
                </a:lnTo>
                <a:lnTo>
                  <a:pt x="2639" y="2"/>
                </a:lnTo>
                <a:lnTo>
                  <a:pt x="2640" y="2"/>
                </a:lnTo>
                <a:lnTo>
                  <a:pt x="2640" y="4"/>
                </a:lnTo>
                <a:lnTo>
                  <a:pt x="2640" y="4"/>
                </a:lnTo>
                <a:lnTo>
                  <a:pt x="2641" y="3"/>
                </a:lnTo>
                <a:lnTo>
                  <a:pt x="2641" y="4"/>
                </a:lnTo>
                <a:lnTo>
                  <a:pt x="2641" y="4"/>
                </a:lnTo>
                <a:lnTo>
                  <a:pt x="2642" y="2"/>
                </a:lnTo>
                <a:lnTo>
                  <a:pt x="2642" y="3"/>
                </a:lnTo>
                <a:lnTo>
                  <a:pt x="2643" y="4"/>
                </a:lnTo>
                <a:lnTo>
                  <a:pt x="2643" y="3"/>
                </a:lnTo>
                <a:lnTo>
                  <a:pt x="2643" y="3"/>
                </a:lnTo>
                <a:lnTo>
                  <a:pt x="2644" y="4"/>
                </a:lnTo>
                <a:lnTo>
                  <a:pt x="2644" y="4"/>
                </a:lnTo>
                <a:lnTo>
                  <a:pt x="2644" y="3"/>
                </a:lnTo>
                <a:lnTo>
                  <a:pt x="2646" y="3"/>
                </a:lnTo>
                <a:lnTo>
                  <a:pt x="2646" y="3"/>
                </a:lnTo>
                <a:lnTo>
                  <a:pt x="2646" y="3"/>
                </a:lnTo>
                <a:lnTo>
                  <a:pt x="2647" y="4"/>
                </a:lnTo>
                <a:lnTo>
                  <a:pt x="2647" y="2"/>
                </a:lnTo>
                <a:lnTo>
                  <a:pt x="2648" y="3"/>
                </a:lnTo>
                <a:lnTo>
                  <a:pt x="2648" y="2"/>
                </a:lnTo>
                <a:lnTo>
                  <a:pt x="2648" y="4"/>
                </a:lnTo>
                <a:lnTo>
                  <a:pt x="2649" y="4"/>
                </a:lnTo>
                <a:lnTo>
                  <a:pt x="2649" y="3"/>
                </a:lnTo>
                <a:lnTo>
                  <a:pt x="2649" y="3"/>
                </a:lnTo>
                <a:lnTo>
                  <a:pt x="2650" y="3"/>
                </a:lnTo>
                <a:lnTo>
                  <a:pt x="2650" y="2"/>
                </a:lnTo>
                <a:lnTo>
                  <a:pt x="2650" y="2"/>
                </a:lnTo>
                <a:lnTo>
                  <a:pt x="2651" y="3"/>
                </a:lnTo>
                <a:lnTo>
                  <a:pt x="2651" y="2"/>
                </a:lnTo>
                <a:lnTo>
                  <a:pt x="2652" y="2"/>
                </a:lnTo>
                <a:lnTo>
                  <a:pt x="2652" y="1"/>
                </a:lnTo>
                <a:lnTo>
                  <a:pt x="2652" y="2"/>
                </a:lnTo>
                <a:lnTo>
                  <a:pt x="2653" y="2"/>
                </a:lnTo>
                <a:lnTo>
                  <a:pt x="2653" y="3"/>
                </a:lnTo>
                <a:lnTo>
                  <a:pt x="2653" y="4"/>
                </a:lnTo>
                <a:lnTo>
                  <a:pt x="2655" y="3"/>
                </a:lnTo>
                <a:lnTo>
                  <a:pt x="2655" y="3"/>
                </a:lnTo>
                <a:lnTo>
                  <a:pt x="2655" y="2"/>
                </a:lnTo>
                <a:lnTo>
                  <a:pt x="2656" y="3"/>
                </a:lnTo>
                <a:lnTo>
                  <a:pt x="2656" y="4"/>
                </a:lnTo>
                <a:lnTo>
                  <a:pt x="2657" y="4"/>
                </a:lnTo>
                <a:lnTo>
                  <a:pt x="2657" y="4"/>
                </a:lnTo>
                <a:lnTo>
                  <a:pt x="2657" y="2"/>
                </a:lnTo>
                <a:lnTo>
                  <a:pt x="2658" y="4"/>
                </a:lnTo>
                <a:lnTo>
                  <a:pt x="2658" y="3"/>
                </a:lnTo>
                <a:lnTo>
                  <a:pt x="2658" y="4"/>
                </a:lnTo>
                <a:lnTo>
                  <a:pt x="2659" y="4"/>
                </a:lnTo>
                <a:lnTo>
                  <a:pt x="2659" y="3"/>
                </a:lnTo>
                <a:lnTo>
                  <a:pt x="2659" y="4"/>
                </a:lnTo>
                <a:lnTo>
                  <a:pt x="2660" y="3"/>
                </a:lnTo>
                <a:lnTo>
                  <a:pt x="2660" y="1"/>
                </a:lnTo>
                <a:lnTo>
                  <a:pt x="2661" y="1"/>
                </a:lnTo>
                <a:lnTo>
                  <a:pt x="2661" y="1"/>
                </a:lnTo>
                <a:lnTo>
                  <a:pt x="2661" y="1"/>
                </a:lnTo>
                <a:lnTo>
                  <a:pt x="2662" y="1"/>
                </a:lnTo>
                <a:lnTo>
                  <a:pt x="2662" y="3"/>
                </a:lnTo>
                <a:lnTo>
                  <a:pt x="2662" y="2"/>
                </a:lnTo>
                <a:lnTo>
                  <a:pt x="2664" y="4"/>
                </a:lnTo>
                <a:lnTo>
                  <a:pt x="2664" y="3"/>
                </a:lnTo>
                <a:lnTo>
                  <a:pt x="2664" y="3"/>
                </a:lnTo>
                <a:lnTo>
                  <a:pt x="2665" y="2"/>
                </a:lnTo>
                <a:lnTo>
                  <a:pt x="2665" y="2"/>
                </a:lnTo>
                <a:lnTo>
                  <a:pt x="2666" y="4"/>
                </a:lnTo>
                <a:lnTo>
                  <a:pt x="2666" y="4"/>
                </a:lnTo>
                <a:lnTo>
                  <a:pt x="2666" y="3"/>
                </a:lnTo>
                <a:lnTo>
                  <a:pt x="2667" y="4"/>
                </a:lnTo>
                <a:lnTo>
                  <a:pt x="2667" y="4"/>
                </a:lnTo>
                <a:lnTo>
                  <a:pt x="2667" y="3"/>
                </a:lnTo>
                <a:lnTo>
                  <a:pt x="2668" y="4"/>
                </a:lnTo>
                <a:lnTo>
                  <a:pt x="2668" y="3"/>
                </a:lnTo>
                <a:lnTo>
                  <a:pt x="2668" y="1"/>
                </a:lnTo>
                <a:lnTo>
                  <a:pt x="2669" y="4"/>
                </a:lnTo>
                <a:lnTo>
                  <a:pt x="2669" y="4"/>
                </a:lnTo>
                <a:lnTo>
                  <a:pt x="2670" y="3"/>
                </a:lnTo>
                <a:lnTo>
                  <a:pt x="2670" y="3"/>
                </a:lnTo>
                <a:lnTo>
                  <a:pt x="2670" y="3"/>
                </a:lnTo>
                <a:lnTo>
                  <a:pt x="2671" y="4"/>
                </a:lnTo>
                <a:lnTo>
                  <a:pt x="2671" y="2"/>
                </a:lnTo>
                <a:lnTo>
                  <a:pt x="2671" y="3"/>
                </a:lnTo>
                <a:lnTo>
                  <a:pt x="2673" y="2"/>
                </a:lnTo>
                <a:lnTo>
                  <a:pt x="2673" y="1"/>
                </a:lnTo>
                <a:lnTo>
                  <a:pt x="2673" y="4"/>
                </a:lnTo>
                <a:lnTo>
                  <a:pt x="2674" y="1"/>
                </a:lnTo>
                <a:lnTo>
                  <a:pt x="2674" y="3"/>
                </a:lnTo>
                <a:lnTo>
                  <a:pt x="2675" y="2"/>
                </a:lnTo>
                <a:lnTo>
                  <a:pt x="2675" y="3"/>
                </a:lnTo>
                <a:lnTo>
                  <a:pt x="2675" y="1"/>
                </a:lnTo>
                <a:lnTo>
                  <a:pt x="2676" y="2"/>
                </a:lnTo>
                <a:lnTo>
                  <a:pt x="2676" y="3"/>
                </a:lnTo>
                <a:lnTo>
                  <a:pt x="2676" y="4"/>
                </a:lnTo>
                <a:lnTo>
                  <a:pt x="2677" y="3"/>
                </a:lnTo>
                <a:lnTo>
                  <a:pt x="2677" y="3"/>
                </a:lnTo>
                <a:lnTo>
                  <a:pt x="2678" y="3"/>
                </a:lnTo>
                <a:lnTo>
                  <a:pt x="2678" y="2"/>
                </a:lnTo>
                <a:lnTo>
                  <a:pt x="2678" y="4"/>
                </a:lnTo>
                <a:lnTo>
                  <a:pt x="2679" y="2"/>
                </a:lnTo>
                <a:lnTo>
                  <a:pt x="2679" y="3"/>
                </a:lnTo>
                <a:lnTo>
                  <a:pt x="2679" y="4"/>
                </a:lnTo>
                <a:lnTo>
                  <a:pt x="2680" y="4"/>
                </a:lnTo>
                <a:lnTo>
                  <a:pt x="2680" y="3"/>
                </a:lnTo>
                <a:lnTo>
                  <a:pt x="2680" y="3"/>
                </a:lnTo>
                <a:lnTo>
                  <a:pt x="2682" y="3"/>
                </a:lnTo>
                <a:lnTo>
                  <a:pt x="2682" y="2"/>
                </a:lnTo>
                <a:lnTo>
                  <a:pt x="2683" y="3"/>
                </a:lnTo>
                <a:lnTo>
                  <a:pt x="2683" y="3"/>
                </a:lnTo>
                <a:lnTo>
                  <a:pt x="2683" y="3"/>
                </a:lnTo>
                <a:lnTo>
                  <a:pt x="2684" y="2"/>
                </a:lnTo>
                <a:lnTo>
                  <a:pt x="2684" y="1"/>
                </a:lnTo>
                <a:lnTo>
                  <a:pt x="2684" y="4"/>
                </a:lnTo>
                <a:lnTo>
                  <a:pt x="2685" y="3"/>
                </a:lnTo>
                <a:lnTo>
                  <a:pt x="2685" y="3"/>
                </a:lnTo>
                <a:lnTo>
                  <a:pt x="2685" y="4"/>
                </a:lnTo>
                <a:lnTo>
                  <a:pt x="2686" y="2"/>
                </a:lnTo>
                <a:lnTo>
                  <a:pt x="2686" y="3"/>
                </a:lnTo>
                <a:lnTo>
                  <a:pt x="2687" y="4"/>
                </a:lnTo>
                <a:lnTo>
                  <a:pt x="2687" y="3"/>
                </a:lnTo>
                <a:lnTo>
                  <a:pt x="2687" y="3"/>
                </a:lnTo>
                <a:lnTo>
                  <a:pt x="2688" y="4"/>
                </a:lnTo>
                <a:lnTo>
                  <a:pt x="2688" y="4"/>
                </a:lnTo>
                <a:lnTo>
                  <a:pt x="2688" y="4"/>
                </a:lnTo>
                <a:lnTo>
                  <a:pt x="2689" y="3"/>
                </a:lnTo>
                <a:lnTo>
                  <a:pt x="2689" y="2"/>
                </a:lnTo>
                <a:lnTo>
                  <a:pt x="2689" y="3"/>
                </a:lnTo>
                <a:lnTo>
                  <a:pt x="2691" y="4"/>
                </a:lnTo>
                <a:lnTo>
                  <a:pt x="2691" y="4"/>
                </a:lnTo>
                <a:lnTo>
                  <a:pt x="2692" y="4"/>
                </a:lnTo>
                <a:lnTo>
                  <a:pt x="2692" y="3"/>
                </a:lnTo>
                <a:lnTo>
                  <a:pt x="2692" y="4"/>
                </a:lnTo>
                <a:lnTo>
                  <a:pt x="2693" y="4"/>
                </a:lnTo>
                <a:lnTo>
                  <a:pt x="2693" y="1"/>
                </a:lnTo>
                <a:lnTo>
                  <a:pt x="2693" y="3"/>
                </a:lnTo>
                <a:lnTo>
                  <a:pt x="2694" y="2"/>
                </a:lnTo>
                <a:lnTo>
                  <a:pt x="2694" y="2"/>
                </a:lnTo>
                <a:lnTo>
                  <a:pt x="2694" y="2"/>
                </a:lnTo>
                <a:lnTo>
                  <a:pt x="2695" y="4"/>
                </a:lnTo>
                <a:lnTo>
                  <a:pt x="2695" y="3"/>
                </a:lnTo>
                <a:lnTo>
                  <a:pt x="2696" y="3"/>
                </a:lnTo>
                <a:lnTo>
                  <a:pt x="2696" y="2"/>
                </a:lnTo>
                <a:lnTo>
                  <a:pt x="2696" y="3"/>
                </a:lnTo>
                <a:lnTo>
                  <a:pt x="2697" y="2"/>
                </a:lnTo>
                <a:lnTo>
                  <a:pt x="2697" y="2"/>
                </a:lnTo>
                <a:lnTo>
                  <a:pt x="2697" y="2"/>
                </a:lnTo>
                <a:lnTo>
                  <a:pt x="2698" y="3"/>
                </a:lnTo>
                <a:lnTo>
                  <a:pt x="2698" y="3"/>
                </a:lnTo>
                <a:lnTo>
                  <a:pt x="2698" y="2"/>
                </a:lnTo>
                <a:lnTo>
                  <a:pt x="2700" y="2"/>
                </a:lnTo>
                <a:lnTo>
                  <a:pt x="2700" y="3"/>
                </a:lnTo>
                <a:lnTo>
                  <a:pt x="2701" y="1"/>
                </a:lnTo>
                <a:lnTo>
                  <a:pt x="2701" y="3"/>
                </a:lnTo>
                <a:lnTo>
                  <a:pt x="2701" y="2"/>
                </a:lnTo>
                <a:lnTo>
                  <a:pt x="2702" y="3"/>
                </a:lnTo>
                <a:lnTo>
                  <a:pt x="2702" y="3"/>
                </a:lnTo>
                <a:lnTo>
                  <a:pt x="2702" y="4"/>
                </a:lnTo>
                <a:lnTo>
                  <a:pt x="2703" y="3"/>
                </a:lnTo>
                <a:lnTo>
                  <a:pt x="2703" y="4"/>
                </a:lnTo>
                <a:lnTo>
                  <a:pt x="2703" y="2"/>
                </a:lnTo>
                <a:lnTo>
                  <a:pt x="2704" y="2"/>
                </a:lnTo>
                <a:lnTo>
                  <a:pt x="2704" y="3"/>
                </a:lnTo>
                <a:lnTo>
                  <a:pt x="2705" y="3"/>
                </a:lnTo>
                <a:lnTo>
                  <a:pt x="2705" y="2"/>
                </a:lnTo>
                <a:lnTo>
                  <a:pt x="2705" y="3"/>
                </a:lnTo>
                <a:lnTo>
                  <a:pt x="2706" y="4"/>
                </a:lnTo>
                <a:lnTo>
                  <a:pt x="2706" y="3"/>
                </a:lnTo>
                <a:lnTo>
                  <a:pt x="2706" y="2"/>
                </a:lnTo>
                <a:lnTo>
                  <a:pt x="2707" y="3"/>
                </a:lnTo>
                <a:lnTo>
                  <a:pt x="2707" y="4"/>
                </a:lnTo>
                <a:lnTo>
                  <a:pt x="2707" y="2"/>
                </a:lnTo>
                <a:lnTo>
                  <a:pt x="2709" y="2"/>
                </a:lnTo>
                <a:lnTo>
                  <a:pt x="2709" y="3"/>
                </a:lnTo>
                <a:lnTo>
                  <a:pt x="2710" y="2"/>
                </a:lnTo>
                <a:lnTo>
                  <a:pt x="2710" y="2"/>
                </a:lnTo>
                <a:lnTo>
                  <a:pt x="2710" y="3"/>
                </a:lnTo>
                <a:lnTo>
                  <a:pt x="2711" y="3"/>
                </a:lnTo>
                <a:lnTo>
                  <a:pt x="2711" y="3"/>
                </a:lnTo>
                <a:lnTo>
                  <a:pt x="2711" y="2"/>
                </a:lnTo>
                <a:lnTo>
                  <a:pt x="2712" y="3"/>
                </a:lnTo>
                <a:lnTo>
                  <a:pt x="2712" y="2"/>
                </a:lnTo>
                <a:lnTo>
                  <a:pt x="2712" y="3"/>
                </a:lnTo>
                <a:lnTo>
                  <a:pt x="2713" y="3"/>
                </a:lnTo>
                <a:lnTo>
                  <a:pt x="2713" y="3"/>
                </a:lnTo>
                <a:lnTo>
                  <a:pt x="2714" y="3"/>
                </a:lnTo>
                <a:lnTo>
                  <a:pt x="2714" y="3"/>
                </a:lnTo>
                <a:lnTo>
                  <a:pt x="2714" y="4"/>
                </a:lnTo>
                <a:lnTo>
                  <a:pt x="2715" y="3"/>
                </a:lnTo>
                <a:lnTo>
                  <a:pt x="2715" y="4"/>
                </a:lnTo>
                <a:lnTo>
                  <a:pt x="2715" y="3"/>
                </a:lnTo>
                <a:lnTo>
                  <a:pt x="2716" y="4"/>
                </a:lnTo>
                <a:lnTo>
                  <a:pt x="2716" y="3"/>
                </a:lnTo>
                <a:lnTo>
                  <a:pt x="2716" y="4"/>
                </a:lnTo>
                <a:lnTo>
                  <a:pt x="2718" y="4"/>
                </a:lnTo>
                <a:lnTo>
                  <a:pt x="2718" y="4"/>
                </a:lnTo>
                <a:lnTo>
                  <a:pt x="2719" y="2"/>
                </a:lnTo>
                <a:lnTo>
                  <a:pt x="2719" y="4"/>
                </a:lnTo>
                <a:lnTo>
                  <a:pt x="2719" y="4"/>
                </a:lnTo>
                <a:lnTo>
                  <a:pt x="2720" y="3"/>
                </a:lnTo>
                <a:lnTo>
                  <a:pt x="2720" y="2"/>
                </a:lnTo>
                <a:lnTo>
                  <a:pt x="2720" y="1"/>
                </a:lnTo>
                <a:lnTo>
                  <a:pt x="2721" y="3"/>
                </a:lnTo>
                <a:lnTo>
                  <a:pt x="2721" y="4"/>
                </a:lnTo>
                <a:lnTo>
                  <a:pt x="2722" y="3"/>
                </a:lnTo>
                <a:lnTo>
                  <a:pt x="2722" y="3"/>
                </a:lnTo>
                <a:lnTo>
                  <a:pt x="2722" y="3"/>
                </a:lnTo>
                <a:lnTo>
                  <a:pt x="2723" y="3"/>
                </a:lnTo>
                <a:lnTo>
                  <a:pt x="2723" y="2"/>
                </a:lnTo>
                <a:lnTo>
                  <a:pt x="2723" y="4"/>
                </a:lnTo>
                <a:lnTo>
                  <a:pt x="2724" y="2"/>
                </a:lnTo>
                <a:lnTo>
                  <a:pt x="2724" y="3"/>
                </a:lnTo>
                <a:lnTo>
                  <a:pt x="2724" y="4"/>
                </a:lnTo>
                <a:lnTo>
                  <a:pt x="2725" y="1"/>
                </a:lnTo>
                <a:lnTo>
                  <a:pt x="2725" y="2"/>
                </a:lnTo>
                <a:lnTo>
                  <a:pt x="2727" y="4"/>
                </a:lnTo>
                <a:lnTo>
                  <a:pt x="2727" y="4"/>
                </a:lnTo>
                <a:lnTo>
                  <a:pt x="2727" y="3"/>
                </a:lnTo>
                <a:lnTo>
                  <a:pt x="2728" y="4"/>
                </a:lnTo>
                <a:lnTo>
                  <a:pt x="2728" y="3"/>
                </a:lnTo>
                <a:lnTo>
                  <a:pt x="2728" y="4"/>
                </a:lnTo>
                <a:lnTo>
                  <a:pt x="2729" y="2"/>
                </a:lnTo>
                <a:lnTo>
                  <a:pt x="2729" y="4"/>
                </a:lnTo>
                <a:lnTo>
                  <a:pt x="2729" y="3"/>
                </a:lnTo>
                <a:lnTo>
                  <a:pt x="2730" y="3"/>
                </a:lnTo>
                <a:lnTo>
                  <a:pt x="2730" y="4"/>
                </a:lnTo>
                <a:lnTo>
                  <a:pt x="2731" y="2"/>
                </a:lnTo>
                <a:lnTo>
                  <a:pt x="2731" y="3"/>
                </a:lnTo>
                <a:lnTo>
                  <a:pt x="2731" y="3"/>
                </a:lnTo>
                <a:lnTo>
                  <a:pt x="2732" y="3"/>
                </a:lnTo>
                <a:lnTo>
                  <a:pt x="2732" y="3"/>
                </a:lnTo>
                <a:lnTo>
                  <a:pt x="2732" y="2"/>
                </a:lnTo>
                <a:lnTo>
                  <a:pt x="2733" y="1"/>
                </a:lnTo>
                <a:lnTo>
                  <a:pt x="2733" y="3"/>
                </a:lnTo>
                <a:lnTo>
                  <a:pt x="2733" y="3"/>
                </a:lnTo>
                <a:lnTo>
                  <a:pt x="2734" y="3"/>
                </a:lnTo>
                <a:lnTo>
                  <a:pt x="2734" y="4"/>
                </a:lnTo>
                <a:lnTo>
                  <a:pt x="2736" y="2"/>
                </a:lnTo>
                <a:lnTo>
                  <a:pt x="2736" y="3"/>
                </a:lnTo>
                <a:lnTo>
                  <a:pt x="2736" y="2"/>
                </a:lnTo>
                <a:lnTo>
                  <a:pt x="2737" y="3"/>
                </a:lnTo>
                <a:lnTo>
                  <a:pt x="2737" y="3"/>
                </a:lnTo>
                <a:lnTo>
                  <a:pt x="2737" y="3"/>
                </a:lnTo>
                <a:lnTo>
                  <a:pt x="2738" y="4"/>
                </a:lnTo>
                <a:lnTo>
                  <a:pt x="2738" y="2"/>
                </a:lnTo>
                <a:lnTo>
                  <a:pt x="2738" y="3"/>
                </a:lnTo>
                <a:lnTo>
                  <a:pt x="2739" y="4"/>
                </a:lnTo>
                <a:lnTo>
                  <a:pt x="2739" y="3"/>
                </a:lnTo>
                <a:lnTo>
                  <a:pt x="2740" y="3"/>
                </a:lnTo>
                <a:lnTo>
                  <a:pt x="2740" y="3"/>
                </a:lnTo>
                <a:lnTo>
                  <a:pt x="2740" y="2"/>
                </a:lnTo>
                <a:lnTo>
                  <a:pt x="2741" y="3"/>
                </a:lnTo>
                <a:lnTo>
                  <a:pt x="2741" y="3"/>
                </a:lnTo>
                <a:lnTo>
                  <a:pt x="2741" y="3"/>
                </a:lnTo>
                <a:lnTo>
                  <a:pt x="2742" y="2"/>
                </a:lnTo>
                <a:lnTo>
                  <a:pt x="2742" y="3"/>
                </a:lnTo>
                <a:lnTo>
                  <a:pt x="2742" y="4"/>
                </a:lnTo>
                <a:lnTo>
                  <a:pt x="2743" y="2"/>
                </a:lnTo>
                <a:lnTo>
                  <a:pt x="2743" y="2"/>
                </a:lnTo>
                <a:lnTo>
                  <a:pt x="2745" y="2"/>
                </a:lnTo>
                <a:lnTo>
                  <a:pt x="2745" y="4"/>
                </a:lnTo>
                <a:lnTo>
                  <a:pt x="2745" y="4"/>
                </a:lnTo>
                <a:lnTo>
                  <a:pt x="2746" y="4"/>
                </a:lnTo>
                <a:lnTo>
                  <a:pt x="2746" y="4"/>
                </a:lnTo>
                <a:lnTo>
                  <a:pt x="2746" y="4"/>
                </a:lnTo>
                <a:lnTo>
                  <a:pt x="2747" y="4"/>
                </a:lnTo>
                <a:lnTo>
                  <a:pt x="2747" y="4"/>
                </a:lnTo>
                <a:lnTo>
                  <a:pt x="2747" y="3"/>
                </a:lnTo>
                <a:lnTo>
                  <a:pt x="2748" y="4"/>
                </a:lnTo>
                <a:lnTo>
                  <a:pt x="2748" y="4"/>
                </a:lnTo>
                <a:lnTo>
                  <a:pt x="2749" y="4"/>
                </a:lnTo>
                <a:lnTo>
                  <a:pt x="2749" y="4"/>
                </a:lnTo>
                <a:lnTo>
                  <a:pt x="2749" y="4"/>
                </a:lnTo>
                <a:lnTo>
                  <a:pt x="2750" y="2"/>
                </a:lnTo>
                <a:lnTo>
                  <a:pt x="2750" y="3"/>
                </a:lnTo>
                <a:lnTo>
                  <a:pt x="2750" y="4"/>
                </a:lnTo>
                <a:lnTo>
                  <a:pt x="2751" y="2"/>
                </a:lnTo>
                <a:lnTo>
                  <a:pt x="2751" y="4"/>
                </a:lnTo>
                <a:lnTo>
                  <a:pt x="2751" y="1"/>
                </a:lnTo>
                <a:lnTo>
                  <a:pt x="2752" y="3"/>
                </a:lnTo>
                <a:lnTo>
                  <a:pt x="2752" y="4"/>
                </a:lnTo>
                <a:lnTo>
                  <a:pt x="2754" y="2"/>
                </a:lnTo>
                <a:lnTo>
                  <a:pt x="2754" y="3"/>
                </a:lnTo>
                <a:lnTo>
                  <a:pt x="2754" y="2"/>
                </a:lnTo>
                <a:lnTo>
                  <a:pt x="2755" y="3"/>
                </a:lnTo>
                <a:lnTo>
                  <a:pt x="2755" y="3"/>
                </a:lnTo>
                <a:lnTo>
                  <a:pt x="2755" y="4"/>
                </a:lnTo>
                <a:lnTo>
                  <a:pt x="2756" y="2"/>
                </a:lnTo>
                <a:lnTo>
                  <a:pt x="2756" y="3"/>
                </a:lnTo>
                <a:lnTo>
                  <a:pt x="2756" y="4"/>
                </a:lnTo>
                <a:lnTo>
                  <a:pt x="2757" y="2"/>
                </a:lnTo>
                <a:lnTo>
                  <a:pt x="2757" y="1"/>
                </a:lnTo>
                <a:lnTo>
                  <a:pt x="2758" y="3"/>
                </a:lnTo>
                <a:lnTo>
                  <a:pt x="2758" y="3"/>
                </a:lnTo>
                <a:lnTo>
                  <a:pt x="2758" y="4"/>
                </a:lnTo>
                <a:lnTo>
                  <a:pt x="2759" y="4"/>
                </a:lnTo>
                <a:lnTo>
                  <a:pt x="2759" y="2"/>
                </a:lnTo>
                <a:lnTo>
                  <a:pt x="2759" y="3"/>
                </a:lnTo>
                <a:lnTo>
                  <a:pt x="2760" y="4"/>
                </a:lnTo>
                <a:lnTo>
                  <a:pt x="2760" y="4"/>
                </a:lnTo>
                <a:lnTo>
                  <a:pt x="2761" y="3"/>
                </a:lnTo>
                <a:lnTo>
                  <a:pt x="2761" y="4"/>
                </a:lnTo>
                <a:lnTo>
                  <a:pt x="2761" y="4"/>
                </a:lnTo>
                <a:lnTo>
                  <a:pt x="2763" y="4"/>
                </a:lnTo>
                <a:lnTo>
                  <a:pt x="2763" y="4"/>
                </a:lnTo>
                <a:lnTo>
                  <a:pt x="2763" y="3"/>
                </a:lnTo>
                <a:lnTo>
                  <a:pt x="2764" y="2"/>
                </a:lnTo>
                <a:lnTo>
                  <a:pt x="2764" y="1"/>
                </a:lnTo>
                <a:lnTo>
                  <a:pt x="2764" y="3"/>
                </a:lnTo>
                <a:lnTo>
                  <a:pt x="2765" y="2"/>
                </a:lnTo>
                <a:lnTo>
                  <a:pt x="2765" y="2"/>
                </a:lnTo>
                <a:lnTo>
                  <a:pt x="2766" y="2"/>
                </a:lnTo>
                <a:lnTo>
                  <a:pt x="2766" y="3"/>
                </a:lnTo>
                <a:lnTo>
                  <a:pt x="2766" y="3"/>
                </a:lnTo>
                <a:lnTo>
                  <a:pt x="2767" y="4"/>
                </a:lnTo>
                <a:lnTo>
                  <a:pt x="2767" y="4"/>
                </a:lnTo>
                <a:lnTo>
                  <a:pt x="2767" y="2"/>
                </a:lnTo>
                <a:lnTo>
                  <a:pt x="2768" y="3"/>
                </a:lnTo>
                <a:lnTo>
                  <a:pt x="2768" y="4"/>
                </a:lnTo>
                <a:lnTo>
                  <a:pt x="2768" y="4"/>
                </a:lnTo>
                <a:lnTo>
                  <a:pt x="2769" y="4"/>
                </a:lnTo>
                <a:lnTo>
                  <a:pt x="2769" y="1"/>
                </a:lnTo>
                <a:lnTo>
                  <a:pt x="2770" y="3"/>
                </a:lnTo>
                <a:lnTo>
                  <a:pt x="2770" y="4"/>
                </a:lnTo>
                <a:lnTo>
                  <a:pt x="2770" y="4"/>
                </a:lnTo>
                <a:lnTo>
                  <a:pt x="2772" y="2"/>
                </a:lnTo>
                <a:lnTo>
                  <a:pt x="2772" y="2"/>
                </a:lnTo>
                <a:lnTo>
                  <a:pt x="2772" y="3"/>
                </a:lnTo>
                <a:lnTo>
                  <a:pt x="2773" y="3"/>
                </a:lnTo>
                <a:lnTo>
                  <a:pt x="2773" y="3"/>
                </a:lnTo>
                <a:lnTo>
                  <a:pt x="2773" y="3"/>
                </a:lnTo>
                <a:lnTo>
                  <a:pt x="2774" y="2"/>
                </a:lnTo>
                <a:lnTo>
                  <a:pt x="2774" y="3"/>
                </a:lnTo>
                <a:lnTo>
                  <a:pt x="2775" y="1"/>
                </a:lnTo>
                <a:lnTo>
                  <a:pt x="2775" y="3"/>
                </a:lnTo>
                <a:lnTo>
                  <a:pt x="2775" y="4"/>
                </a:lnTo>
                <a:lnTo>
                  <a:pt x="2776" y="4"/>
                </a:lnTo>
                <a:lnTo>
                  <a:pt x="2776" y="4"/>
                </a:lnTo>
                <a:lnTo>
                  <a:pt x="2776" y="2"/>
                </a:lnTo>
                <a:lnTo>
                  <a:pt x="2777" y="2"/>
                </a:lnTo>
                <a:lnTo>
                  <a:pt x="2777" y="3"/>
                </a:lnTo>
                <a:lnTo>
                  <a:pt x="2777" y="2"/>
                </a:lnTo>
                <a:lnTo>
                  <a:pt x="2778" y="2"/>
                </a:lnTo>
                <a:lnTo>
                  <a:pt x="2778" y="4"/>
                </a:lnTo>
                <a:lnTo>
                  <a:pt x="2779" y="1"/>
                </a:lnTo>
                <a:lnTo>
                  <a:pt x="2779" y="1"/>
                </a:lnTo>
                <a:lnTo>
                  <a:pt x="2779" y="1"/>
                </a:lnTo>
                <a:lnTo>
                  <a:pt x="2781" y="1"/>
                </a:lnTo>
                <a:lnTo>
                  <a:pt x="2781" y="1"/>
                </a:lnTo>
                <a:lnTo>
                  <a:pt x="2781" y="3"/>
                </a:lnTo>
                <a:lnTo>
                  <a:pt x="2782" y="3"/>
                </a:lnTo>
                <a:lnTo>
                  <a:pt x="2782" y="2"/>
                </a:lnTo>
                <a:lnTo>
                  <a:pt x="2782" y="2"/>
                </a:lnTo>
                <a:lnTo>
                  <a:pt x="2783" y="2"/>
                </a:lnTo>
                <a:lnTo>
                  <a:pt x="2783" y="4"/>
                </a:lnTo>
                <a:lnTo>
                  <a:pt x="2784" y="4"/>
                </a:lnTo>
                <a:lnTo>
                  <a:pt x="2784" y="4"/>
                </a:lnTo>
                <a:lnTo>
                  <a:pt x="2784" y="4"/>
                </a:lnTo>
                <a:lnTo>
                  <a:pt x="2785" y="5"/>
                </a:lnTo>
                <a:lnTo>
                  <a:pt x="2785" y="4"/>
                </a:lnTo>
                <a:lnTo>
                  <a:pt x="2785" y="4"/>
                </a:lnTo>
                <a:lnTo>
                  <a:pt x="2786" y="2"/>
                </a:lnTo>
                <a:lnTo>
                  <a:pt x="2786" y="3"/>
                </a:lnTo>
                <a:lnTo>
                  <a:pt x="2786" y="3"/>
                </a:lnTo>
                <a:lnTo>
                  <a:pt x="2787" y="3"/>
                </a:lnTo>
                <a:lnTo>
                  <a:pt x="2787" y="2"/>
                </a:lnTo>
                <a:lnTo>
                  <a:pt x="2788" y="3"/>
                </a:lnTo>
                <a:lnTo>
                  <a:pt x="2788" y="4"/>
                </a:lnTo>
                <a:lnTo>
                  <a:pt x="2788" y="2"/>
                </a:lnTo>
                <a:lnTo>
                  <a:pt x="2790" y="2"/>
                </a:lnTo>
                <a:lnTo>
                  <a:pt x="2790" y="4"/>
                </a:lnTo>
                <a:lnTo>
                  <a:pt x="2790" y="3"/>
                </a:lnTo>
                <a:lnTo>
                  <a:pt x="2791" y="1"/>
                </a:lnTo>
                <a:lnTo>
                  <a:pt x="2791" y="3"/>
                </a:lnTo>
                <a:lnTo>
                  <a:pt x="2791" y="4"/>
                </a:lnTo>
                <a:lnTo>
                  <a:pt x="2792" y="4"/>
                </a:lnTo>
                <a:lnTo>
                  <a:pt x="2792" y="4"/>
                </a:lnTo>
                <a:lnTo>
                  <a:pt x="2793" y="2"/>
                </a:lnTo>
                <a:lnTo>
                  <a:pt x="2793" y="3"/>
                </a:lnTo>
                <a:lnTo>
                  <a:pt x="2793" y="3"/>
                </a:lnTo>
                <a:lnTo>
                  <a:pt x="2794" y="3"/>
                </a:lnTo>
                <a:lnTo>
                  <a:pt x="2794" y="3"/>
                </a:lnTo>
                <a:lnTo>
                  <a:pt x="2794" y="3"/>
                </a:lnTo>
                <a:lnTo>
                  <a:pt x="2795" y="2"/>
                </a:lnTo>
                <a:lnTo>
                  <a:pt x="2795" y="2"/>
                </a:lnTo>
                <a:lnTo>
                  <a:pt x="2795" y="1"/>
                </a:lnTo>
                <a:lnTo>
                  <a:pt x="2796" y="3"/>
                </a:lnTo>
                <a:lnTo>
                  <a:pt x="2796" y="3"/>
                </a:lnTo>
                <a:lnTo>
                  <a:pt x="2797" y="4"/>
                </a:lnTo>
                <a:lnTo>
                  <a:pt x="2797" y="4"/>
                </a:lnTo>
                <a:lnTo>
                  <a:pt x="2797" y="2"/>
                </a:lnTo>
                <a:lnTo>
                  <a:pt x="2799" y="3"/>
                </a:lnTo>
                <a:lnTo>
                  <a:pt x="2799" y="1"/>
                </a:lnTo>
                <a:lnTo>
                  <a:pt x="2799" y="4"/>
                </a:lnTo>
                <a:lnTo>
                  <a:pt x="2800" y="4"/>
                </a:lnTo>
                <a:lnTo>
                  <a:pt x="2800" y="2"/>
                </a:lnTo>
                <a:lnTo>
                  <a:pt x="2800" y="3"/>
                </a:lnTo>
                <a:lnTo>
                  <a:pt x="2801" y="3"/>
                </a:lnTo>
                <a:lnTo>
                  <a:pt x="2801" y="3"/>
                </a:lnTo>
                <a:lnTo>
                  <a:pt x="2802" y="3"/>
                </a:lnTo>
                <a:lnTo>
                  <a:pt x="2802" y="4"/>
                </a:lnTo>
                <a:lnTo>
                  <a:pt x="2802" y="3"/>
                </a:lnTo>
                <a:lnTo>
                  <a:pt x="2803" y="3"/>
                </a:lnTo>
                <a:lnTo>
                  <a:pt x="2803" y="2"/>
                </a:lnTo>
                <a:lnTo>
                  <a:pt x="2803" y="3"/>
                </a:lnTo>
                <a:lnTo>
                  <a:pt x="2804" y="4"/>
                </a:lnTo>
                <a:lnTo>
                  <a:pt x="2804" y="3"/>
                </a:lnTo>
                <a:lnTo>
                  <a:pt x="2805" y="3"/>
                </a:lnTo>
                <a:lnTo>
                  <a:pt x="2805" y="3"/>
                </a:lnTo>
                <a:lnTo>
                  <a:pt x="2805" y="4"/>
                </a:lnTo>
                <a:lnTo>
                  <a:pt x="2806" y="2"/>
                </a:lnTo>
                <a:lnTo>
                  <a:pt x="2806" y="2"/>
                </a:lnTo>
                <a:lnTo>
                  <a:pt x="2806" y="4"/>
                </a:lnTo>
                <a:lnTo>
                  <a:pt x="2808" y="3"/>
                </a:lnTo>
                <a:lnTo>
                  <a:pt x="2808" y="4"/>
                </a:lnTo>
                <a:lnTo>
                  <a:pt x="2808" y="4"/>
                </a:lnTo>
                <a:lnTo>
                  <a:pt x="2809" y="4"/>
                </a:lnTo>
                <a:lnTo>
                  <a:pt x="2809" y="3"/>
                </a:lnTo>
                <a:lnTo>
                  <a:pt x="2810" y="4"/>
                </a:lnTo>
                <a:lnTo>
                  <a:pt x="2810" y="1"/>
                </a:lnTo>
                <a:lnTo>
                  <a:pt x="2810" y="3"/>
                </a:lnTo>
                <a:lnTo>
                  <a:pt x="2811" y="3"/>
                </a:lnTo>
                <a:lnTo>
                  <a:pt x="2811" y="2"/>
                </a:lnTo>
                <a:lnTo>
                  <a:pt x="2811" y="2"/>
                </a:lnTo>
                <a:lnTo>
                  <a:pt x="2812" y="1"/>
                </a:lnTo>
                <a:lnTo>
                  <a:pt x="2812" y="3"/>
                </a:lnTo>
                <a:lnTo>
                  <a:pt x="2812" y="3"/>
                </a:lnTo>
                <a:lnTo>
                  <a:pt x="2813" y="3"/>
                </a:lnTo>
                <a:lnTo>
                  <a:pt x="2813" y="4"/>
                </a:lnTo>
                <a:lnTo>
                  <a:pt x="2814" y="3"/>
                </a:lnTo>
                <a:lnTo>
                  <a:pt x="2814" y="3"/>
                </a:lnTo>
                <a:lnTo>
                  <a:pt x="2814" y="3"/>
                </a:lnTo>
                <a:lnTo>
                  <a:pt x="2815" y="4"/>
                </a:lnTo>
                <a:lnTo>
                  <a:pt x="2815" y="3"/>
                </a:lnTo>
                <a:lnTo>
                  <a:pt x="2815" y="3"/>
                </a:lnTo>
                <a:lnTo>
                  <a:pt x="2817" y="4"/>
                </a:lnTo>
                <a:lnTo>
                  <a:pt x="2817" y="2"/>
                </a:lnTo>
                <a:lnTo>
                  <a:pt x="2817" y="4"/>
                </a:lnTo>
                <a:lnTo>
                  <a:pt x="2818" y="2"/>
                </a:lnTo>
                <a:lnTo>
                  <a:pt x="2818" y="4"/>
                </a:lnTo>
                <a:lnTo>
                  <a:pt x="2819" y="3"/>
                </a:lnTo>
                <a:lnTo>
                  <a:pt x="2819" y="4"/>
                </a:lnTo>
                <a:lnTo>
                  <a:pt x="2819" y="2"/>
                </a:lnTo>
                <a:lnTo>
                  <a:pt x="2820" y="3"/>
                </a:lnTo>
                <a:lnTo>
                  <a:pt x="2820" y="4"/>
                </a:lnTo>
                <a:lnTo>
                  <a:pt x="2820" y="3"/>
                </a:lnTo>
                <a:lnTo>
                  <a:pt x="2821" y="4"/>
                </a:lnTo>
                <a:lnTo>
                  <a:pt x="2821" y="4"/>
                </a:lnTo>
                <a:lnTo>
                  <a:pt x="2821" y="3"/>
                </a:lnTo>
                <a:lnTo>
                  <a:pt x="2822" y="4"/>
                </a:lnTo>
                <a:lnTo>
                  <a:pt x="2822" y="4"/>
                </a:lnTo>
                <a:lnTo>
                  <a:pt x="2823" y="2"/>
                </a:lnTo>
                <a:lnTo>
                  <a:pt x="2823" y="2"/>
                </a:lnTo>
                <a:lnTo>
                  <a:pt x="2823" y="2"/>
                </a:lnTo>
                <a:lnTo>
                  <a:pt x="2824" y="2"/>
                </a:lnTo>
                <a:lnTo>
                  <a:pt x="2824" y="4"/>
                </a:lnTo>
                <a:lnTo>
                  <a:pt x="2824" y="3"/>
                </a:lnTo>
                <a:lnTo>
                  <a:pt x="2826" y="2"/>
                </a:lnTo>
                <a:lnTo>
                  <a:pt x="2826" y="3"/>
                </a:lnTo>
                <a:lnTo>
                  <a:pt x="2826" y="2"/>
                </a:lnTo>
                <a:lnTo>
                  <a:pt x="2827" y="4"/>
                </a:lnTo>
                <a:lnTo>
                  <a:pt x="2827" y="3"/>
                </a:lnTo>
                <a:lnTo>
                  <a:pt x="2828" y="4"/>
                </a:lnTo>
                <a:lnTo>
                  <a:pt x="2828" y="4"/>
                </a:lnTo>
                <a:lnTo>
                  <a:pt x="2828" y="3"/>
                </a:lnTo>
                <a:lnTo>
                  <a:pt x="2829" y="3"/>
                </a:lnTo>
                <a:lnTo>
                  <a:pt x="2829" y="3"/>
                </a:lnTo>
                <a:lnTo>
                  <a:pt x="2829" y="3"/>
                </a:lnTo>
                <a:lnTo>
                  <a:pt x="2830" y="4"/>
                </a:lnTo>
                <a:lnTo>
                  <a:pt x="2830" y="2"/>
                </a:lnTo>
                <a:lnTo>
                  <a:pt x="2830" y="2"/>
                </a:lnTo>
                <a:lnTo>
                  <a:pt x="2831" y="3"/>
                </a:lnTo>
                <a:lnTo>
                  <a:pt x="2831" y="2"/>
                </a:lnTo>
                <a:lnTo>
                  <a:pt x="2832" y="2"/>
                </a:lnTo>
                <a:lnTo>
                  <a:pt x="2832" y="4"/>
                </a:lnTo>
                <a:lnTo>
                  <a:pt x="2832" y="4"/>
                </a:lnTo>
                <a:lnTo>
                  <a:pt x="2833" y="3"/>
                </a:lnTo>
                <a:lnTo>
                  <a:pt x="2833" y="3"/>
                </a:lnTo>
                <a:lnTo>
                  <a:pt x="2833" y="4"/>
                </a:lnTo>
                <a:lnTo>
                  <a:pt x="2835" y="1"/>
                </a:lnTo>
                <a:lnTo>
                  <a:pt x="2835" y="4"/>
                </a:lnTo>
                <a:lnTo>
                  <a:pt x="2835" y="2"/>
                </a:lnTo>
                <a:lnTo>
                  <a:pt x="2836" y="3"/>
                </a:lnTo>
                <a:lnTo>
                  <a:pt x="2836" y="4"/>
                </a:lnTo>
                <a:lnTo>
                  <a:pt x="2837" y="3"/>
                </a:lnTo>
                <a:lnTo>
                  <a:pt x="2837" y="4"/>
                </a:lnTo>
                <a:lnTo>
                  <a:pt x="2837" y="3"/>
                </a:lnTo>
                <a:lnTo>
                  <a:pt x="2838" y="3"/>
                </a:lnTo>
                <a:lnTo>
                  <a:pt x="2838" y="1"/>
                </a:lnTo>
                <a:lnTo>
                  <a:pt x="2838" y="3"/>
                </a:lnTo>
                <a:lnTo>
                  <a:pt x="2839" y="2"/>
                </a:lnTo>
                <a:lnTo>
                  <a:pt x="2839" y="4"/>
                </a:lnTo>
                <a:lnTo>
                  <a:pt x="2839" y="2"/>
                </a:lnTo>
                <a:lnTo>
                  <a:pt x="2840" y="3"/>
                </a:lnTo>
                <a:lnTo>
                  <a:pt x="2840" y="2"/>
                </a:lnTo>
                <a:lnTo>
                  <a:pt x="2841" y="3"/>
                </a:lnTo>
                <a:lnTo>
                  <a:pt x="2841" y="2"/>
                </a:lnTo>
                <a:lnTo>
                  <a:pt x="2841" y="4"/>
                </a:lnTo>
                <a:lnTo>
                  <a:pt x="2842" y="2"/>
                </a:lnTo>
                <a:lnTo>
                  <a:pt x="2842" y="2"/>
                </a:lnTo>
                <a:lnTo>
                  <a:pt x="2842" y="3"/>
                </a:lnTo>
                <a:lnTo>
                  <a:pt x="2844" y="4"/>
                </a:lnTo>
                <a:lnTo>
                  <a:pt x="2844" y="3"/>
                </a:lnTo>
                <a:lnTo>
                  <a:pt x="2844" y="2"/>
                </a:lnTo>
                <a:lnTo>
                  <a:pt x="2845" y="3"/>
                </a:lnTo>
                <a:lnTo>
                  <a:pt x="2845" y="2"/>
                </a:lnTo>
                <a:lnTo>
                  <a:pt x="2846" y="3"/>
                </a:lnTo>
                <a:lnTo>
                  <a:pt x="2846" y="3"/>
                </a:lnTo>
                <a:lnTo>
                  <a:pt x="2846" y="4"/>
                </a:lnTo>
                <a:lnTo>
                  <a:pt x="2847" y="3"/>
                </a:lnTo>
                <a:lnTo>
                  <a:pt x="2847" y="3"/>
                </a:lnTo>
                <a:lnTo>
                  <a:pt x="2847" y="3"/>
                </a:lnTo>
                <a:lnTo>
                  <a:pt x="2848" y="3"/>
                </a:lnTo>
                <a:lnTo>
                  <a:pt x="2848" y="2"/>
                </a:lnTo>
                <a:lnTo>
                  <a:pt x="2849" y="2"/>
                </a:lnTo>
                <a:lnTo>
                  <a:pt x="2849" y="2"/>
                </a:lnTo>
                <a:lnTo>
                  <a:pt x="2849" y="3"/>
                </a:lnTo>
                <a:lnTo>
                  <a:pt x="2850" y="2"/>
                </a:lnTo>
                <a:lnTo>
                  <a:pt x="2850" y="3"/>
                </a:lnTo>
                <a:lnTo>
                  <a:pt x="2850" y="4"/>
                </a:lnTo>
                <a:lnTo>
                  <a:pt x="2851" y="3"/>
                </a:lnTo>
                <a:lnTo>
                  <a:pt x="2851" y="3"/>
                </a:lnTo>
                <a:lnTo>
                  <a:pt x="2851" y="2"/>
                </a:lnTo>
                <a:lnTo>
                  <a:pt x="2853" y="3"/>
                </a:lnTo>
                <a:lnTo>
                  <a:pt x="2853" y="2"/>
                </a:lnTo>
                <a:lnTo>
                  <a:pt x="2854" y="3"/>
                </a:lnTo>
                <a:lnTo>
                  <a:pt x="2854" y="2"/>
                </a:lnTo>
                <a:lnTo>
                  <a:pt x="2854" y="2"/>
                </a:lnTo>
                <a:lnTo>
                  <a:pt x="2855" y="3"/>
                </a:lnTo>
                <a:lnTo>
                  <a:pt x="2855" y="4"/>
                </a:lnTo>
                <a:lnTo>
                  <a:pt x="2855" y="2"/>
                </a:lnTo>
                <a:lnTo>
                  <a:pt x="2856" y="2"/>
                </a:lnTo>
                <a:lnTo>
                  <a:pt x="2856" y="3"/>
                </a:lnTo>
                <a:lnTo>
                  <a:pt x="2856" y="2"/>
                </a:lnTo>
                <a:lnTo>
                  <a:pt x="2857" y="4"/>
                </a:lnTo>
                <a:lnTo>
                  <a:pt x="2857" y="4"/>
                </a:lnTo>
                <a:lnTo>
                  <a:pt x="2858" y="4"/>
                </a:lnTo>
                <a:lnTo>
                  <a:pt x="2858" y="3"/>
                </a:lnTo>
                <a:lnTo>
                  <a:pt x="2858" y="3"/>
                </a:lnTo>
                <a:lnTo>
                  <a:pt x="2859" y="4"/>
                </a:lnTo>
                <a:lnTo>
                  <a:pt x="2859" y="3"/>
                </a:lnTo>
                <a:lnTo>
                  <a:pt x="2859" y="4"/>
                </a:lnTo>
                <a:lnTo>
                  <a:pt x="2860" y="4"/>
                </a:lnTo>
                <a:lnTo>
                  <a:pt x="2860" y="2"/>
                </a:lnTo>
                <a:lnTo>
                  <a:pt x="2860" y="2"/>
                </a:lnTo>
                <a:lnTo>
                  <a:pt x="2862" y="2"/>
                </a:lnTo>
                <a:lnTo>
                  <a:pt x="2862" y="2"/>
                </a:lnTo>
                <a:lnTo>
                  <a:pt x="2863" y="3"/>
                </a:lnTo>
                <a:lnTo>
                  <a:pt x="2863" y="3"/>
                </a:lnTo>
                <a:lnTo>
                  <a:pt x="2863" y="3"/>
                </a:lnTo>
                <a:lnTo>
                  <a:pt x="2864" y="1"/>
                </a:lnTo>
                <a:lnTo>
                  <a:pt x="2864" y="3"/>
                </a:lnTo>
                <a:lnTo>
                  <a:pt x="2864" y="2"/>
                </a:lnTo>
                <a:lnTo>
                  <a:pt x="2865" y="3"/>
                </a:lnTo>
                <a:lnTo>
                  <a:pt x="2865" y="4"/>
                </a:lnTo>
                <a:lnTo>
                  <a:pt x="2865" y="4"/>
                </a:lnTo>
                <a:lnTo>
                  <a:pt x="2866" y="5"/>
                </a:lnTo>
                <a:lnTo>
                  <a:pt x="2866" y="4"/>
                </a:lnTo>
                <a:lnTo>
                  <a:pt x="2867" y="5"/>
                </a:lnTo>
                <a:lnTo>
                  <a:pt x="2867" y="4"/>
                </a:lnTo>
                <a:lnTo>
                  <a:pt x="2867" y="4"/>
                </a:lnTo>
                <a:lnTo>
                  <a:pt x="2868" y="3"/>
                </a:lnTo>
                <a:lnTo>
                  <a:pt x="2868" y="2"/>
                </a:lnTo>
                <a:lnTo>
                  <a:pt x="2868" y="3"/>
                </a:lnTo>
                <a:lnTo>
                  <a:pt x="2869" y="3"/>
                </a:lnTo>
                <a:lnTo>
                  <a:pt x="2869" y="4"/>
                </a:lnTo>
                <a:lnTo>
                  <a:pt x="2869" y="3"/>
                </a:lnTo>
                <a:lnTo>
                  <a:pt x="2871" y="3"/>
                </a:lnTo>
                <a:lnTo>
                  <a:pt x="2871" y="2"/>
                </a:lnTo>
                <a:lnTo>
                  <a:pt x="2872" y="2"/>
                </a:lnTo>
                <a:lnTo>
                  <a:pt x="2872" y="4"/>
                </a:lnTo>
                <a:lnTo>
                  <a:pt x="2872" y="3"/>
                </a:lnTo>
                <a:lnTo>
                  <a:pt x="2873" y="4"/>
                </a:lnTo>
                <a:lnTo>
                  <a:pt x="2873" y="143"/>
                </a:lnTo>
                <a:lnTo>
                  <a:pt x="2873" y="155"/>
                </a:lnTo>
                <a:lnTo>
                  <a:pt x="2874" y="157"/>
                </a:lnTo>
                <a:lnTo>
                  <a:pt x="2874" y="157"/>
                </a:lnTo>
                <a:lnTo>
                  <a:pt x="2874" y="158"/>
                </a:lnTo>
                <a:lnTo>
                  <a:pt x="2875" y="157"/>
                </a:lnTo>
                <a:lnTo>
                  <a:pt x="2875" y="157"/>
                </a:lnTo>
                <a:lnTo>
                  <a:pt x="2876" y="158"/>
                </a:lnTo>
                <a:lnTo>
                  <a:pt x="2876" y="157"/>
                </a:lnTo>
                <a:lnTo>
                  <a:pt x="2876" y="158"/>
                </a:lnTo>
                <a:lnTo>
                  <a:pt x="2877" y="157"/>
                </a:lnTo>
                <a:lnTo>
                  <a:pt x="2877" y="157"/>
                </a:lnTo>
                <a:lnTo>
                  <a:pt x="2877" y="158"/>
                </a:lnTo>
                <a:lnTo>
                  <a:pt x="2878" y="158"/>
                </a:lnTo>
                <a:lnTo>
                  <a:pt x="2878" y="158"/>
                </a:lnTo>
                <a:lnTo>
                  <a:pt x="2878" y="158"/>
                </a:lnTo>
                <a:lnTo>
                  <a:pt x="2880" y="157"/>
                </a:lnTo>
                <a:lnTo>
                  <a:pt x="2880" y="158"/>
                </a:lnTo>
                <a:lnTo>
                  <a:pt x="2881" y="157"/>
                </a:lnTo>
                <a:lnTo>
                  <a:pt x="2881" y="158"/>
                </a:lnTo>
                <a:lnTo>
                  <a:pt x="2881" y="157"/>
                </a:lnTo>
                <a:lnTo>
                  <a:pt x="2882" y="158"/>
                </a:lnTo>
                <a:lnTo>
                  <a:pt x="2882" y="157"/>
                </a:lnTo>
                <a:lnTo>
                  <a:pt x="2882" y="158"/>
                </a:lnTo>
                <a:lnTo>
                  <a:pt x="2883" y="158"/>
                </a:lnTo>
                <a:lnTo>
                  <a:pt x="2883" y="159"/>
                </a:lnTo>
                <a:lnTo>
                  <a:pt x="2883" y="158"/>
                </a:lnTo>
                <a:lnTo>
                  <a:pt x="2884" y="157"/>
                </a:lnTo>
                <a:lnTo>
                  <a:pt x="2884" y="157"/>
                </a:lnTo>
                <a:lnTo>
                  <a:pt x="2885" y="158"/>
                </a:lnTo>
                <a:lnTo>
                  <a:pt x="2885" y="158"/>
                </a:lnTo>
                <a:lnTo>
                  <a:pt x="2885" y="158"/>
                </a:lnTo>
                <a:lnTo>
                  <a:pt x="2886" y="157"/>
                </a:lnTo>
                <a:lnTo>
                  <a:pt x="2886" y="159"/>
                </a:lnTo>
                <a:lnTo>
                  <a:pt x="2886" y="158"/>
                </a:lnTo>
                <a:lnTo>
                  <a:pt x="2887" y="158"/>
                </a:lnTo>
                <a:lnTo>
                  <a:pt x="2887" y="157"/>
                </a:lnTo>
                <a:lnTo>
                  <a:pt x="2887" y="158"/>
                </a:lnTo>
                <a:lnTo>
                  <a:pt x="2888" y="157"/>
                </a:lnTo>
                <a:lnTo>
                  <a:pt x="2888" y="156"/>
                </a:lnTo>
                <a:lnTo>
                  <a:pt x="2890" y="158"/>
                </a:lnTo>
                <a:lnTo>
                  <a:pt x="2890" y="159"/>
                </a:lnTo>
                <a:lnTo>
                  <a:pt x="2890" y="158"/>
                </a:lnTo>
                <a:lnTo>
                  <a:pt x="2891" y="158"/>
                </a:lnTo>
                <a:lnTo>
                  <a:pt x="2891" y="157"/>
                </a:lnTo>
                <a:lnTo>
                  <a:pt x="2891" y="157"/>
                </a:lnTo>
                <a:lnTo>
                  <a:pt x="2892" y="156"/>
                </a:lnTo>
                <a:lnTo>
                  <a:pt x="2892" y="158"/>
                </a:lnTo>
                <a:lnTo>
                  <a:pt x="2893" y="157"/>
                </a:lnTo>
                <a:lnTo>
                  <a:pt x="2893" y="157"/>
                </a:lnTo>
                <a:lnTo>
                  <a:pt x="2893" y="157"/>
                </a:lnTo>
                <a:lnTo>
                  <a:pt x="2894" y="158"/>
                </a:lnTo>
                <a:lnTo>
                  <a:pt x="2894" y="157"/>
                </a:lnTo>
                <a:lnTo>
                  <a:pt x="2894" y="158"/>
                </a:lnTo>
                <a:lnTo>
                  <a:pt x="2895" y="159"/>
                </a:lnTo>
                <a:lnTo>
                  <a:pt x="2895" y="158"/>
                </a:lnTo>
                <a:lnTo>
                  <a:pt x="2895" y="158"/>
                </a:lnTo>
                <a:lnTo>
                  <a:pt x="2896" y="158"/>
                </a:lnTo>
                <a:lnTo>
                  <a:pt x="2896" y="156"/>
                </a:lnTo>
                <a:lnTo>
                  <a:pt x="2897" y="158"/>
                </a:lnTo>
                <a:lnTo>
                  <a:pt x="2897" y="158"/>
                </a:lnTo>
                <a:lnTo>
                  <a:pt x="2897" y="158"/>
                </a:lnTo>
                <a:lnTo>
                  <a:pt x="2899" y="158"/>
                </a:lnTo>
                <a:lnTo>
                  <a:pt x="2899" y="157"/>
                </a:lnTo>
                <a:lnTo>
                  <a:pt x="2899" y="157"/>
                </a:lnTo>
                <a:lnTo>
                  <a:pt x="2900" y="158"/>
                </a:lnTo>
                <a:lnTo>
                  <a:pt x="2900" y="158"/>
                </a:lnTo>
                <a:lnTo>
                  <a:pt x="2900" y="158"/>
                </a:lnTo>
                <a:lnTo>
                  <a:pt x="2901" y="157"/>
                </a:lnTo>
                <a:lnTo>
                  <a:pt x="2901" y="157"/>
                </a:lnTo>
                <a:lnTo>
                  <a:pt x="2902" y="158"/>
                </a:lnTo>
                <a:lnTo>
                  <a:pt x="2902" y="158"/>
                </a:lnTo>
                <a:lnTo>
                  <a:pt x="2902" y="160"/>
                </a:lnTo>
                <a:lnTo>
                  <a:pt x="2903" y="159"/>
                </a:lnTo>
                <a:lnTo>
                  <a:pt x="2903" y="157"/>
                </a:lnTo>
                <a:lnTo>
                  <a:pt x="2903" y="158"/>
                </a:lnTo>
                <a:lnTo>
                  <a:pt x="2904" y="158"/>
                </a:lnTo>
                <a:lnTo>
                  <a:pt x="2904" y="158"/>
                </a:lnTo>
                <a:lnTo>
                  <a:pt x="2904" y="158"/>
                </a:lnTo>
                <a:lnTo>
                  <a:pt x="2905" y="158"/>
                </a:lnTo>
                <a:lnTo>
                  <a:pt x="2905" y="158"/>
                </a:lnTo>
                <a:lnTo>
                  <a:pt x="2906" y="158"/>
                </a:lnTo>
                <a:lnTo>
                  <a:pt x="2906" y="158"/>
                </a:lnTo>
                <a:lnTo>
                  <a:pt x="2906" y="158"/>
                </a:lnTo>
                <a:lnTo>
                  <a:pt x="2908" y="157"/>
                </a:lnTo>
                <a:lnTo>
                  <a:pt x="2908" y="158"/>
                </a:lnTo>
                <a:lnTo>
                  <a:pt x="2908" y="157"/>
                </a:lnTo>
                <a:lnTo>
                  <a:pt x="2909" y="158"/>
                </a:lnTo>
                <a:lnTo>
                  <a:pt x="2909" y="158"/>
                </a:lnTo>
                <a:lnTo>
                  <a:pt x="2909" y="158"/>
                </a:lnTo>
                <a:lnTo>
                  <a:pt x="2910" y="159"/>
                </a:lnTo>
                <a:lnTo>
                  <a:pt x="2910" y="157"/>
                </a:lnTo>
                <a:lnTo>
                  <a:pt x="2911" y="158"/>
                </a:lnTo>
                <a:lnTo>
                  <a:pt x="2911" y="158"/>
                </a:lnTo>
                <a:lnTo>
                  <a:pt x="2911" y="158"/>
                </a:lnTo>
                <a:lnTo>
                  <a:pt x="2912" y="157"/>
                </a:lnTo>
                <a:lnTo>
                  <a:pt x="2912" y="158"/>
                </a:lnTo>
                <a:lnTo>
                  <a:pt x="2912" y="158"/>
                </a:lnTo>
                <a:lnTo>
                  <a:pt x="2913" y="158"/>
                </a:lnTo>
                <a:lnTo>
                  <a:pt x="2913" y="158"/>
                </a:lnTo>
                <a:lnTo>
                  <a:pt x="2913" y="158"/>
                </a:lnTo>
                <a:lnTo>
                  <a:pt x="2914" y="158"/>
                </a:lnTo>
                <a:lnTo>
                  <a:pt x="2914" y="157"/>
                </a:lnTo>
                <a:lnTo>
                  <a:pt x="2915" y="158"/>
                </a:lnTo>
                <a:lnTo>
                  <a:pt x="2915" y="158"/>
                </a:lnTo>
                <a:lnTo>
                  <a:pt x="2915" y="157"/>
                </a:lnTo>
                <a:lnTo>
                  <a:pt x="2917" y="156"/>
                </a:lnTo>
                <a:lnTo>
                  <a:pt x="2917" y="156"/>
                </a:lnTo>
                <a:lnTo>
                  <a:pt x="2917" y="157"/>
                </a:lnTo>
                <a:lnTo>
                  <a:pt x="2918" y="157"/>
                </a:lnTo>
                <a:lnTo>
                  <a:pt x="2918" y="157"/>
                </a:lnTo>
                <a:lnTo>
                  <a:pt x="2918" y="158"/>
                </a:lnTo>
                <a:lnTo>
                  <a:pt x="2919" y="158"/>
                </a:lnTo>
                <a:lnTo>
                  <a:pt x="2919" y="157"/>
                </a:lnTo>
                <a:lnTo>
                  <a:pt x="2920" y="156"/>
                </a:lnTo>
                <a:lnTo>
                  <a:pt x="2920" y="158"/>
                </a:lnTo>
                <a:lnTo>
                  <a:pt x="2920" y="159"/>
                </a:lnTo>
                <a:lnTo>
                  <a:pt x="2921" y="158"/>
                </a:lnTo>
                <a:lnTo>
                  <a:pt x="2921" y="156"/>
                </a:lnTo>
                <a:lnTo>
                  <a:pt x="2921" y="158"/>
                </a:lnTo>
                <a:lnTo>
                  <a:pt x="2922" y="157"/>
                </a:lnTo>
                <a:lnTo>
                  <a:pt x="2922" y="157"/>
                </a:lnTo>
                <a:lnTo>
                  <a:pt x="2922" y="157"/>
                </a:lnTo>
                <a:lnTo>
                  <a:pt x="2923" y="157"/>
                </a:lnTo>
                <a:lnTo>
                  <a:pt x="2923" y="157"/>
                </a:lnTo>
                <a:lnTo>
                  <a:pt x="2924" y="157"/>
                </a:lnTo>
                <a:lnTo>
                  <a:pt x="2924" y="158"/>
                </a:lnTo>
                <a:lnTo>
                  <a:pt x="2924" y="156"/>
                </a:lnTo>
                <a:lnTo>
                  <a:pt x="2926" y="156"/>
                </a:lnTo>
                <a:lnTo>
                  <a:pt x="2926" y="157"/>
                </a:lnTo>
                <a:lnTo>
                  <a:pt x="2926" y="158"/>
                </a:lnTo>
                <a:lnTo>
                  <a:pt x="2927" y="157"/>
                </a:lnTo>
                <a:lnTo>
                  <a:pt x="2927" y="158"/>
                </a:lnTo>
                <a:lnTo>
                  <a:pt x="2927" y="158"/>
                </a:lnTo>
                <a:lnTo>
                  <a:pt x="2928" y="157"/>
                </a:lnTo>
                <a:lnTo>
                  <a:pt x="2928" y="157"/>
                </a:lnTo>
                <a:lnTo>
                  <a:pt x="2929" y="157"/>
                </a:lnTo>
                <a:lnTo>
                  <a:pt x="2929" y="157"/>
                </a:lnTo>
                <a:lnTo>
                  <a:pt x="2929" y="157"/>
                </a:lnTo>
                <a:lnTo>
                  <a:pt x="2930" y="157"/>
                </a:lnTo>
                <a:lnTo>
                  <a:pt x="2930" y="158"/>
                </a:lnTo>
                <a:lnTo>
                  <a:pt x="2930" y="158"/>
                </a:lnTo>
                <a:lnTo>
                  <a:pt x="2931" y="157"/>
                </a:lnTo>
                <a:lnTo>
                  <a:pt x="2931" y="157"/>
                </a:lnTo>
                <a:lnTo>
                  <a:pt x="2931" y="156"/>
                </a:lnTo>
                <a:lnTo>
                  <a:pt x="2932" y="157"/>
                </a:lnTo>
                <a:lnTo>
                  <a:pt x="2932" y="158"/>
                </a:lnTo>
                <a:lnTo>
                  <a:pt x="2933" y="156"/>
                </a:lnTo>
                <a:lnTo>
                  <a:pt x="2933" y="156"/>
                </a:lnTo>
                <a:lnTo>
                  <a:pt x="2933" y="157"/>
                </a:lnTo>
                <a:lnTo>
                  <a:pt x="2935" y="158"/>
                </a:lnTo>
                <a:lnTo>
                  <a:pt x="2935" y="158"/>
                </a:lnTo>
                <a:lnTo>
                  <a:pt x="2935" y="158"/>
                </a:lnTo>
                <a:lnTo>
                  <a:pt x="2936" y="156"/>
                </a:lnTo>
                <a:lnTo>
                  <a:pt x="2936" y="157"/>
                </a:lnTo>
                <a:lnTo>
                  <a:pt x="2937" y="158"/>
                </a:lnTo>
                <a:lnTo>
                  <a:pt x="2937" y="158"/>
                </a:lnTo>
                <a:lnTo>
                  <a:pt x="2937" y="157"/>
                </a:lnTo>
                <a:lnTo>
                  <a:pt x="2938" y="158"/>
                </a:lnTo>
                <a:lnTo>
                  <a:pt x="2938" y="158"/>
                </a:lnTo>
                <a:lnTo>
                  <a:pt x="2938" y="158"/>
                </a:lnTo>
                <a:lnTo>
                  <a:pt x="2939" y="157"/>
                </a:lnTo>
                <a:lnTo>
                  <a:pt x="2939" y="159"/>
                </a:lnTo>
                <a:lnTo>
                  <a:pt x="2939" y="158"/>
                </a:lnTo>
                <a:lnTo>
                  <a:pt x="2940" y="157"/>
                </a:lnTo>
                <a:lnTo>
                  <a:pt x="2940" y="156"/>
                </a:lnTo>
                <a:lnTo>
                  <a:pt x="2941" y="158"/>
                </a:lnTo>
                <a:lnTo>
                  <a:pt x="2941" y="157"/>
                </a:lnTo>
                <a:lnTo>
                  <a:pt x="2941" y="158"/>
                </a:lnTo>
                <a:lnTo>
                  <a:pt x="2942" y="157"/>
                </a:lnTo>
                <a:lnTo>
                  <a:pt x="2942" y="158"/>
                </a:lnTo>
                <a:lnTo>
                  <a:pt x="2942" y="156"/>
                </a:lnTo>
                <a:lnTo>
                  <a:pt x="2944" y="157"/>
                </a:lnTo>
                <a:lnTo>
                  <a:pt x="2944" y="157"/>
                </a:lnTo>
                <a:lnTo>
                  <a:pt x="2944" y="157"/>
                </a:lnTo>
                <a:lnTo>
                  <a:pt x="2945" y="157"/>
                </a:lnTo>
                <a:lnTo>
                  <a:pt x="2945" y="156"/>
                </a:lnTo>
                <a:lnTo>
                  <a:pt x="2946" y="156"/>
                </a:lnTo>
                <a:lnTo>
                  <a:pt x="2946" y="158"/>
                </a:lnTo>
                <a:lnTo>
                  <a:pt x="2946" y="157"/>
                </a:lnTo>
                <a:lnTo>
                  <a:pt x="2947" y="158"/>
                </a:lnTo>
                <a:lnTo>
                  <a:pt x="2947" y="158"/>
                </a:lnTo>
                <a:lnTo>
                  <a:pt x="2947" y="158"/>
                </a:lnTo>
                <a:lnTo>
                  <a:pt x="2948" y="158"/>
                </a:lnTo>
                <a:lnTo>
                  <a:pt x="2948" y="159"/>
                </a:lnTo>
                <a:lnTo>
                  <a:pt x="2948" y="158"/>
                </a:lnTo>
                <a:lnTo>
                  <a:pt x="2949" y="157"/>
                </a:lnTo>
                <a:lnTo>
                  <a:pt x="2949" y="158"/>
                </a:lnTo>
                <a:lnTo>
                  <a:pt x="2950" y="158"/>
                </a:lnTo>
                <a:lnTo>
                  <a:pt x="2950" y="156"/>
                </a:lnTo>
                <a:lnTo>
                  <a:pt x="2950" y="157"/>
                </a:lnTo>
                <a:lnTo>
                  <a:pt x="2951" y="158"/>
                </a:lnTo>
                <a:lnTo>
                  <a:pt x="2951" y="157"/>
                </a:lnTo>
                <a:lnTo>
                  <a:pt x="2951" y="156"/>
                </a:lnTo>
                <a:lnTo>
                  <a:pt x="2953" y="157"/>
                </a:lnTo>
                <a:lnTo>
                  <a:pt x="2953" y="156"/>
                </a:lnTo>
                <a:lnTo>
                  <a:pt x="2953" y="156"/>
                </a:lnTo>
                <a:lnTo>
                  <a:pt x="2954" y="156"/>
                </a:lnTo>
                <a:lnTo>
                  <a:pt x="2954" y="158"/>
                </a:lnTo>
                <a:lnTo>
                  <a:pt x="2955" y="156"/>
                </a:lnTo>
                <a:lnTo>
                  <a:pt x="2955" y="156"/>
                </a:lnTo>
                <a:lnTo>
                  <a:pt x="2955" y="156"/>
                </a:lnTo>
                <a:lnTo>
                  <a:pt x="2956" y="157"/>
                </a:lnTo>
                <a:lnTo>
                  <a:pt x="2956" y="157"/>
                </a:lnTo>
                <a:lnTo>
                  <a:pt x="2956" y="156"/>
                </a:lnTo>
                <a:lnTo>
                  <a:pt x="2957" y="158"/>
                </a:lnTo>
                <a:lnTo>
                  <a:pt x="2957" y="158"/>
                </a:lnTo>
                <a:lnTo>
                  <a:pt x="2957" y="158"/>
                </a:lnTo>
                <a:lnTo>
                  <a:pt x="2958" y="158"/>
                </a:lnTo>
                <a:lnTo>
                  <a:pt x="2958" y="158"/>
                </a:lnTo>
                <a:lnTo>
                  <a:pt x="2959" y="157"/>
                </a:lnTo>
                <a:lnTo>
                  <a:pt x="2959" y="156"/>
                </a:lnTo>
                <a:lnTo>
                  <a:pt x="2959" y="157"/>
                </a:lnTo>
                <a:lnTo>
                  <a:pt x="2960" y="157"/>
                </a:lnTo>
                <a:lnTo>
                  <a:pt x="2960" y="158"/>
                </a:lnTo>
                <a:lnTo>
                  <a:pt x="2960" y="158"/>
                </a:lnTo>
                <a:lnTo>
                  <a:pt x="2962" y="158"/>
                </a:lnTo>
                <a:lnTo>
                  <a:pt x="2962" y="156"/>
                </a:lnTo>
                <a:lnTo>
                  <a:pt x="2962" y="157"/>
                </a:lnTo>
                <a:lnTo>
                  <a:pt x="2963" y="157"/>
                </a:lnTo>
                <a:lnTo>
                  <a:pt x="2963" y="157"/>
                </a:lnTo>
                <a:lnTo>
                  <a:pt x="2964" y="158"/>
                </a:lnTo>
                <a:lnTo>
                  <a:pt x="2964" y="157"/>
                </a:lnTo>
                <a:lnTo>
                  <a:pt x="2964" y="158"/>
                </a:lnTo>
                <a:lnTo>
                  <a:pt x="2965" y="158"/>
                </a:lnTo>
                <a:lnTo>
                  <a:pt x="2965" y="157"/>
                </a:lnTo>
                <a:lnTo>
                  <a:pt x="2965" y="157"/>
                </a:lnTo>
                <a:lnTo>
                  <a:pt x="2966" y="158"/>
                </a:lnTo>
                <a:lnTo>
                  <a:pt x="2966" y="158"/>
                </a:lnTo>
                <a:lnTo>
                  <a:pt x="2966" y="158"/>
                </a:lnTo>
                <a:lnTo>
                  <a:pt x="2967" y="158"/>
                </a:lnTo>
                <a:lnTo>
                  <a:pt x="2967" y="158"/>
                </a:lnTo>
                <a:lnTo>
                  <a:pt x="2968" y="158"/>
                </a:lnTo>
                <a:lnTo>
                  <a:pt x="2968" y="157"/>
                </a:lnTo>
                <a:lnTo>
                  <a:pt x="2968" y="158"/>
                </a:lnTo>
                <a:lnTo>
                  <a:pt x="2969" y="158"/>
                </a:lnTo>
                <a:lnTo>
                  <a:pt x="2969" y="158"/>
                </a:lnTo>
                <a:lnTo>
                  <a:pt x="2969" y="156"/>
                </a:lnTo>
                <a:lnTo>
                  <a:pt x="2971" y="158"/>
                </a:lnTo>
                <a:lnTo>
                  <a:pt x="2971" y="158"/>
                </a:lnTo>
                <a:lnTo>
                  <a:pt x="2971" y="157"/>
                </a:lnTo>
                <a:lnTo>
                  <a:pt x="2972" y="158"/>
                </a:lnTo>
                <a:lnTo>
                  <a:pt x="2972" y="157"/>
                </a:lnTo>
                <a:lnTo>
                  <a:pt x="2973" y="157"/>
                </a:lnTo>
                <a:lnTo>
                  <a:pt x="2973" y="157"/>
                </a:lnTo>
                <a:lnTo>
                  <a:pt x="2973" y="158"/>
                </a:lnTo>
                <a:lnTo>
                  <a:pt x="2974" y="157"/>
                </a:lnTo>
                <a:lnTo>
                  <a:pt x="2974" y="157"/>
                </a:lnTo>
                <a:lnTo>
                  <a:pt x="2974" y="158"/>
                </a:lnTo>
                <a:lnTo>
                  <a:pt x="2975" y="156"/>
                </a:lnTo>
                <a:lnTo>
                  <a:pt x="2975" y="157"/>
                </a:lnTo>
                <a:lnTo>
                  <a:pt x="2975" y="158"/>
                </a:lnTo>
                <a:lnTo>
                  <a:pt x="2976" y="158"/>
                </a:lnTo>
                <a:lnTo>
                  <a:pt x="2976" y="157"/>
                </a:lnTo>
                <a:lnTo>
                  <a:pt x="2977" y="157"/>
                </a:lnTo>
                <a:lnTo>
                  <a:pt x="2977" y="158"/>
                </a:lnTo>
                <a:lnTo>
                  <a:pt x="2977" y="158"/>
                </a:lnTo>
                <a:lnTo>
                  <a:pt x="2978" y="157"/>
                </a:lnTo>
                <a:lnTo>
                  <a:pt x="2978" y="157"/>
                </a:lnTo>
                <a:lnTo>
                  <a:pt x="2978" y="157"/>
                </a:lnTo>
                <a:lnTo>
                  <a:pt x="2980" y="158"/>
                </a:lnTo>
                <a:lnTo>
                  <a:pt x="2980" y="158"/>
                </a:lnTo>
                <a:lnTo>
                  <a:pt x="2981" y="158"/>
                </a:lnTo>
                <a:lnTo>
                  <a:pt x="2981" y="158"/>
                </a:lnTo>
                <a:lnTo>
                  <a:pt x="2981" y="158"/>
                </a:lnTo>
                <a:lnTo>
                  <a:pt x="2982" y="158"/>
                </a:lnTo>
                <a:lnTo>
                  <a:pt x="2982" y="157"/>
                </a:lnTo>
                <a:lnTo>
                  <a:pt x="2982" y="158"/>
                </a:lnTo>
                <a:lnTo>
                  <a:pt x="2983" y="158"/>
                </a:lnTo>
                <a:lnTo>
                  <a:pt x="2983" y="156"/>
                </a:lnTo>
                <a:lnTo>
                  <a:pt x="2983" y="157"/>
                </a:lnTo>
                <a:lnTo>
                  <a:pt x="2984" y="158"/>
                </a:lnTo>
                <a:lnTo>
                  <a:pt x="2984" y="158"/>
                </a:lnTo>
                <a:lnTo>
                  <a:pt x="2985" y="158"/>
                </a:lnTo>
                <a:lnTo>
                  <a:pt x="2985" y="159"/>
                </a:lnTo>
                <a:lnTo>
                  <a:pt x="2985" y="158"/>
                </a:lnTo>
                <a:lnTo>
                  <a:pt x="2986" y="159"/>
                </a:lnTo>
                <a:lnTo>
                  <a:pt x="2986" y="158"/>
                </a:lnTo>
                <a:lnTo>
                  <a:pt x="2986" y="159"/>
                </a:lnTo>
                <a:lnTo>
                  <a:pt x="2987" y="157"/>
                </a:lnTo>
                <a:lnTo>
                  <a:pt x="2987" y="158"/>
                </a:lnTo>
                <a:lnTo>
                  <a:pt x="2987" y="157"/>
                </a:lnTo>
                <a:lnTo>
                  <a:pt x="2989" y="158"/>
                </a:lnTo>
                <a:lnTo>
                  <a:pt x="2989" y="157"/>
                </a:lnTo>
                <a:lnTo>
                  <a:pt x="2990" y="156"/>
                </a:lnTo>
                <a:lnTo>
                  <a:pt x="2990" y="156"/>
                </a:lnTo>
                <a:lnTo>
                  <a:pt x="2990" y="157"/>
                </a:lnTo>
                <a:lnTo>
                  <a:pt x="2991" y="156"/>
                </a:lnTo>
                <a:lnTo>
                  <a:pt x="2991" y="158"/>
                </a:lnTo>
                <a:lnTo>
                  <a:pt x="2991" y="158"/>
                </a:lnTo>
                <a:lnTo>
                  <a:pt x="2992" y="157"/>
                </a:lnTo>
                <a:lnTo>
                  <a:pt x="2992" y="158"/>
                </a:lnTo>
                <a:lnTo>
                  <a:pt x="2992" y="158"/>
                </a:lnTo>
                <a:lnTo>
                  <a:pt x="2993" y="157"/>
                </a:lnTo>
                <a:lnTo>
                  <a:pt x="2993" y="157"/>
                </a:lnTo>
                <a:lnTo>
                  <a:pt x="2994" y="158"/>
                </a:lnTo>
                <a:lnTo>
                  <a:pt x="2994" y="157"/>
                </a:lnTo>
                <a:lnTo>
                  <a:pt x="2994" y="158"/>
                </a:lnTo>
                <a:lnTo>
                  <a:pt x="2995" y="156"/>
                </a:lnTo>
                <a:lnTo>
                  <a:pt x="2995" y="158"/>
                </a:lnTo>
                <a:lnTo>
                  <a:pt x="2995" y="158"/>
                </a:lnTo>
                <a:lnTo>
                  <a:pt x="2996" y="157"/>
                </a:lnTo>
                <a:lnTo>
                  <a:pt x="2996" y="157"/>
                </a:lnTo>
                <a:lnTo>
                  <a:pt x="2996" y="157"/>
                </a:lnTo>
                <a:lnTo>
                  <a:pt x="2998" y="156"/>
                </a:lnTo>
                <a:lnTo>
                  <a:pt x="2998" y="158"/>
                </a:lnTo>
                <a:lnTo>
                  <a:pt x="2999" y="156"/>
                </a:lnTo>
                <a:lnTo>
                  <a:pt x="2999" y="156"/>
                </a:lnTo>
                <a:lnTo>
                  <a:pt x="2999" y="159"/>
                </a:lnTo>
                <a:lnTo>
                  <a:pt x="3000" y="158"/>
                </a:lnTo>
                <a:lnTo>
                  <a:pt x="3000" y="158"/>
                </a:lnTo>
                <a:lnTo>
                  <a:pt x="3000" y="158"/>
                </a:lnTo>
                <a:lnTo>
                  <a:pt x="3001" y="158"/>
                </a:lnTo>
                <a:lnTo>
                  <a:pt x="3001" y="157"/>
                </a:lnTo>
                <a:lnTo>
                  <a:pt x="3001" y="157"/>
                </a:lnTo>
                <a:lnTo>
                  <a:pt x="3002" y="157"/>
                </a:lnTo>
                <a:lnTo>
                  <a:pt x="3002" y="159"/>
                </a:lnTo>
                <a:lnTo>
                  <a:pt x="3003" y="158"/>
                </a:lnTo>
                <a:lnTo>
                  <a:pt x="3003" y="156"/>
                </a:lnTo>
                <a:lnTo>
                  <a:pt x="3003" y="157"/>
                </a:lnTo>
                <a:lnTo>
                  <a:pt x="3004" y="158"/>
                </a:lnTo>
                <a:lnTo>
                  <a:pt x="3004" y="158"/>
                </a:lnTo>
                <a:lnTo>
                  <a:pt x="3004" y="157"/>
                </a:lnTo>
                <a:lnTo>
                  <a:pt x="3005" y="156"/>
                </a:lnTo>
                <a:lnTo>
                  <a:pt x="3005" y="157"/>
                </a:lnTo>
                <a:lnTo>
                  <a:pt x="3005" y="157"/>
                </a:lnTo>
                <a:lnTo>
                  <a:pt x="3007" y="158"/>
                </a:lnTo>
                <a:lnTo>
                  <a:pt x="3007" y="158"/>
                </a:lnTo>
                <a:lnTo>
                  <a:pt x="3008" y="158"/>
                </a:lnTo>
                <a:lnTo>
                  <a:pt x="3008" y="158"/>
                </a:lnTo>
                <a:lnTo>
                  <a:pt x="3008" y="156"/>
                </a:lnTo>
                <a:lnTo>
                  <a:pt x="3009" y="158"/>
                </a:lnTo>
                <a:lnTo>
                  <a:pt x="3009" y="158"/>
                </a:lnTo>
                <a:lnTo>
                  <a:pt x="3009" y="157"/>
                </a:lnTo>
                <a:lnTo>
                  <a:pt x="3010" y="158"/>
                </a:lnTo>
                <a:lnTo>
                  <a:pt x="3010" y="158"/>
                </a:lnTo>
                <a:lnTo>
                  <a:pt x="3010" y="158"/>
                </a:lnTo>
                <a:lnTo>
                  <a:pt x="3011" y="157"/>
                </a:lnTo>
                <a:lnTo>
                  <a:pt x="3011" y="158"/>
                </a:lnTo>
                <a:lnTo>
                  <a:pt x="3012" y="157"/>
                </a:lnTo>
                <a:lnTo>
                  <a:pt x="3012" y="157"/>
                </a:lnTo>
                <a:lnTo>
                  <a:pt x="3012" y="158"/>
                </a:lnTo>
                <a:lnTo>
                  <a:pt x="3013" y="157"/>
                </a:lnTo>
                <a:lnTo>
                  <a:pt x="3013" y="156"/>
                </a:lnTo>
                <a:lnTo>
                  <a:pt x="3013" y="157"/>
                </a:lnTo>
                <a:lnTo>
                  <a:pt x="3014" y="157"/>
                </a:lnTo>
                <a:lnTo>
                  <a:pt x="3014" y="158"/>
                </a:lnTo>
                <a:lnTo>
                  <a:pt x="3014" y="156"/>
                </a:lnTo>
                <a:lnTo>
                  <a:pt x="3016" y="157"/>
                </a:lnTo>
                <a:lnTo>
                  <a:pt x="3016" y="158"/>
                </a:lnTo>
                <a:lnTo>
                  <a:pt x="3017" y="158"/>
                </a:lnTo>
                <a:lnTo>
                  <a:pt x="3017" y="158"/>
                </a:lnTo>
                <a:lnTo>
                  <a:pt x="3017" y="157"/>
                </a:lnTo>
                <a:lnTo>
                  <a:pt x="3018" y="158"/>
                </a:lnTo>
                <a:lnTo>
                  <a:pt x="3018" y="158"/>
                </a:lnTo>
                <a:lnTo>
                  <a:pt x="3018" y="158"/>
                </a:lnTo>
                <a:lnTo>
                  <a:pt x="3019" y="157"/>
                </a:lnTo>
                <a:lnTo>
                  <a:pt x="3019" y="158"/>
                </a:lnTo>
                <a:lnTo>
                  <a:pt x="3020" y="157"/>
                </a:lnTo>
                <a:lnTo>
                  <a:pt x="3020" y="157"/>
                </a:lnTo>
                <a:lnTo>
                  <a:pt x="3020" y="158"/>
                </a:lnTo>
                <a:lnTo>
                  <a:pt x="3021" y="158"/>
                </a:lnTo>
                <a:lnTo>
                  <a:pt x="3021" y="158"/>
                </a:lnTo>
                <a:lnTo>
                  <a:pt x="3021" y="158"/>
                </a:lnTo>
                <a:lnTo>
                  <a:pt x="3022" y="158"/>
                </a:lnTo>
                <a:lnTo>
                  <a:pt x="3022" y="158"/>
                </a:lnTo>
                <a:lnTo>
                  <a:pt x="3022" y="158"/>
                </a:lnTo>
                <a:lnTo>
                  <a:pt x="3023" y="157"/>
                </a:lnTo>
                <a:lnTo>
                  <a:pt x="3023" y="158"/>
                </a:lnTo>
                <a:lnTo>
                  <a:pt x="3025" y="158"/>
                </a:lnTo>
                <a:lnTo>
                  <a:pt x="3025" y="158"/>
                </a:lnTo>
                <a:lnTo>
                  <a:pt x="3025" y="157"/>
                </a:lnTo>
                <a:lnTo>
                  <a:pt x="3026" y="157"/>
                </a:lnTo>
                <a:lnTo>
                  <a:pt x="3026" y="157"/>
                </a:lnTo>
                <a:lnTo>
                  <a:pt x="3026" y="157"/>
                </a:lnTo>
                <a:lnTo>
                  <a:pt x="3027" y="157"/>
                </a:lnTo>
                <a:lnTo>
                  <a:pt x="3027" y="157"/>
                </a:lnTo>
                <a:lnTo>
                  <a:pt x="3027" y="158"/>
                </a:lnTo>
                <a:lnTo>
                  <a:pt x="3028" y="157"/>
                </a:lnTo>
                <a:lnTo>
                  <a:pt x="3028" y="158"/>
                </a:lnTo>
                <a:lnTo>
                  <a:pt x="3029" y="157"/>
                </a:lnTo>
                <a:lnTo>
                  <a:pt x="3029" y="156"/>
                </a:lnTo>
                <a:lnTo>
                  <a:pt x="3029" y="158"/>
                </a:lnTo>
                <a:lnTo>
                  <a:pt x="3030" y="157"/>
                </a:lnTo>
                <a:lnTo>
                  <a:pt x="3030" y="158"/>
                </a:lnTo>
                <a:lnTo>
                  <a:pt x="3030" y="158"/>
                </a:lnTo>
                <a:lnTo>
                  <a:pt x="3031" y="157"/>
                </a:lnTo>
                <a:lnTo>
                  <a:pt x="3031" y="158"/>
                </a:lnTo>
                <a:lnTo>
                  <a:pt x="3031" y="156"/>
                </a:lnTo>
                <a:lnTo>
                  <a:pt x="3032" y="157"/>
                </a:lnTo>
                <a:lnTo>
                  <a:pt x="3032" y="156"/>
                </a:lnTo>
                <a:lnTo>
                  <a:pt x="3034" y="156"/>
                </a:lnTo>
                <a:lnTo>
                  <a:pt x="3034" y="158"/>
                </a:lnTo>
                <a:lnTo>
                  <a:pt x="3034" y="157"/>
                </a:lnTo>
                <a:lnTo>
                  <a:pt x="3035" y="156"/>
                </a:lnTo>
                <a:lnTo>
                  <a:pt x="3035" y="157"/>
                </a:lnTo>
                <a:lnTo>
                  <a:pt x="3035" y="157"/>
                </a:lnTo>
                <a:lnTo>
                  <a:pt x="3036" y="158"/>
                </a:lnTo>
                <a:lnTo>
                  <a:pt x="3036" y="158"/>
                </a:lnTo>
                <a:lnTo>
                  <a:pt x="3036" y="158"/>
                </a:lnTo>
                <a:lnTo>
                  <a:pt x="3037" y="156"/>
                </a:lnTo>
                <a:lnTo>
                  <a:pt x="3037" y="157"/>
                </a:lnTo>
                <a:lnTo>
                  <a:pt x="3038" y="158"/>
                </a:lnTo>
                <a:lnTo>
                  <a:pt x="3038" y="158"/>
                </a:lnTo>
                <a:lnTo>
                  <a:pt x="3038" y="155"/>
                </a:lnTo>
                <a:lnTo>
                  <a:pt x="3039" y="157"/>
                </a:lnTo>
                <a:lnTo>
                  <a:pt x="3039" y="157"/>
                </a:lnTo>
                <a:lnTo>
                  <a:pt x="3039" y="156"/>
                </a:lnTo>
                <a:lnTo>
                  <a:pt x="3040" y="157"/>
                </a:lnTo>
                <a:lnTo>
                  <a:pt x="3040" y="157"/>
                </a:lnTo>
                <a:lnTo>
                  <a:pt x="3040" y="157"/>
                </a:lnTo>
                <a:lnTo>
                  <a:pt x="3041" y="156"/>
                </a:lnTo>
                <a:lnTo>
                  <a:pt x="3041" y="158"/>
                </a:lnTo>
                <a:lnTo>
                  <a:pt x="3043" y="156"/>
                </a:lnTo>
                <a:lnTo>
                  <a:pt x="3043" y="158"/>
                </a:lnTo>
                <a:lnTo>
                  <a:pt x="3043" y="157"/>
                </a:lnTo>
                <a:lnTo>
                  <a:pt x="3044" y="158"/>
                </a:lnTo>
                <a:lnTo>
                  <a:pt x="3044" y="157"/>
                </a:lnTo>
                <a:lnTo>
                  <a:pt x="3044" y="157"/>
                </a:lnTo>
                <a:lnTo>
                  <a:pt x="3045" y="158"/>
                </a:lnTo>
                <a:lnTo>
                  <a:pt x="3045" y="157"/>
                </a:lnTo>
                <a:lnTo>
                  <a:pt x="3045" y="157"/>
                </a:lnTo>
                <a:lnTo>
                  <a:pt x="3046" y="158"/>
                </a:lnTo>
                <a:lnTo>
                  <a:pt x="3046" y="157"/>
                </a:lnTo>
                <a:lnTo>
                  <a:pt x="3047" y="158"/>
                </a:lnTo>
                <a:lnTo>
                  <a:pt x="3047" y="158"/>
                </a:lnTo>
                <a:lnTo>
                  <a:pt x="3047" y="157"/>
                </a:lnTo>
                <a:lnTo>
                  <a:pt x="3048" y="157"/>
                </a:lnTo>
                <a:lnTo>
                  <a:pt x="3048" y="157"/>
                </a:lnTo>
                <a:lnTo>
                  <a:pt x="3048" y="158"/>
                </a:lnTo>
                <a:lnTo>
                  <a:pt x="3049" y="158"/>
                </a:lnTo>
                <a:lnTo>
                  <a:pt x="3049" y="157"/>
                </a:lnTo>
                <a:lnTo>
                  <a:pt x="3049" y="158"/>
                </a:lnTo>
                <a:lnTo>
                  <a:pt x="3050" y="158"/>
                </a:lnTo>
                <a:lnTo>
                  <a:pt x="3050" y="156"/>
                </a:lnTo>
                <a:lnTo>
                  <a:pt x="3052" y="157"/>
                </a:lnTo>
                <a:lnTo>
                  <a:pt x="3052" y="158"/>
                </a:lnTo>
                <a:lnTo>
                  <a:pt x="3052" y="157"/>
                </a:lnTo>
                <a:lnTo>
                  <a:pt x="3053" y="158"/>
                </a:lnTo>
                <a:lnTo>
                  <a:pt x="3053" y="158"/>
                </a:lnTo>
                <a:lnTo>
                  <a:pt x="3053" y="157"/>
                </a:lnTo>
                <a:lnTo>
                  <a:pt x="3054" y="157"/>
                </a:lnTo>
                <a:lnTo>
                  <a:pt x="3054" y="157"/>
                </a:lnTo>
                <a:lnTo>
                  <a:pt x="3054" y="156"/>
                </a:lnTo>
                <a:lnTo>
                  <a:pt x="3055" y="158"/>
                </a:lnTo>
                <a:lnTo>
                  <a:pt x="3055" y="156"/>
                </a:lnTo>
                <a:lnTo>
                  <a:pt x="3056" y="156"/>
                </a:lnTo>
                <a:lnTo>
                  <a:pt x="3056" y="158"/>
                </a:lnTo>
                <a:lnTo>
                  <a:pt x="3056" y="157"/>
                </a:lnTo>
                <a:lnTo>
                  <a:pt x="3057" y="156"/>
                </a:lnTo>
                <a:lnTo>
                  <a:pt x="3057" y="157"/>
                </a:lnTo>
                <a:lnTo>
                  <a:pt x="3057" y="158"/>
                </a:lnTo>
                <a:lnTo>
                  <a:pt x="3058" y="157"/>
                </a:lnTo>
                <a:lnTo>
                  <a:pt x="3058" y="158"/>
                </a:lnTo>
                <a:lnTo>
                  <a:pt x="3058" y="158"/>
                </a:lnTo>
                <a:lnTo>
                  <a:pt x="3059" y="157"/>
                </a:lnTo>
                <a:lnTo>
                  <a:pt x="3059" y="157"/>
                </a:lnTo>
                <a:lnTo>
                  <a:pt x="3061" y="158"/>
                </a:lnTo>
                <a:lnTo>
                  <a:pt x="3061" y="157"/>
                </a:lnTo>
                <a:lnTo>
                  <a:pt x="3061" y="156"/>
                </a:lnTo>
                <a:lnTo>
                  <a:pt x="3062" y="157"/>
                </a:lnTo>
                <a:lnTo>
                  <a:pt x="3062" y="158"/>
                </a:lnTo>
                <a:lnTo>
                  <a:pt x="3062" y="158"/>
                </a:lnTo>
                <a:lnTo>
                  <a:pt x="3063" y="158"/>
                </a:lnTo>
                <a:lnTo>
                  <a:pt x="3063" y="158"/>
                </a:lnTo>
                <a:lnTo>
                  <a:pt x="3064" y="159"/>
                </a:lnTo>
                <a:lnTo>
                  <a:pt x="3064" y="158"/>
                </a:lnTo>
                <a:lnTo>
                  <a:pt x="3064" y="156"/>
                </a:lnTo>
                <a:lnTo>
                  <a:pt x="3065" y="159"/>
                </a:lnTo>
                <a:lnTo>
                  <a:pt x="3065" y="158"/>
                </a:lnTo>
                <a:lnTo>
                  <a:pt x="3065" y="158"/>
                </a:lnTo>
                <a:lnTo>
                  <a:pt x="3066" y="158"/>
                </a:lnTo>
                <a:lnTo>
                  <a:pt x="3066" y="159"/>
                </a:lnTo>
                <a:lnTo>
                  <a:pt x="3066" y="158"/>
                </a:lnTo>
                <a:lnTo>
                  <a:pt x="3067" y="158"/>
                </a:lnTo>
                <a:lnTo>
                  <a:pt x="3067" y="159"/>
                </a:lnTo>
                <a:lnTo>
                  <a:pt x="3068" y="157"/>
                </a:lnTo>
                <a:lnTo>
                  <a:pt x="3068" y="158"/>
                </a:lnTo>
                <a:lnTo>
                  <a:pt x="3068" y="156"/>
                </a:lnTo>
                <a:lnTo>
                  <a:pt x="3070" y="157"/>
                </a:lnTo>
                <a:lnTo>
                  <a:pt x="3070" y="158"/>
                </a:lnTo>
                <a:lnTo>
                  <a:pt x="3070" y="158"/>
                </a:lnTo>
                <a:lnTo>
                  <a:pt x="3071" y="158"/>
                </a:lnTo>
                <a:lnTo>
                  <a:pt x="3071" y="158"/>
                </a:lnTo>
                <a:lnTo>
                  <a:pt x="3071" y="155"/>
                </a:lnTo>
                <a:lnTo>
                  <a:pt x="3072" y="155"/>
                </a:lnTo>
                <a:lnTo>
                  <a:pt x="3072" y="158"/>
                </a:lnTo>
                <a:lnTo>
                  <a:pt x="3073" y="158"/>
                </a:lnTo>
                <a:lnTo>
                  <a:pt x="3073" y="158"/>
                </a:lnTo>
                <a:lnTo>
                  <a:pt x="3073" y="158"/>
                </a:lnTo>
                <a:lnTo>
                  <a:pt x="3074" y="157"/>
                </a:lnTo>
                <a:lnTo>
                  <a:pt x="3074" y="156"/>
                </a:lnTo>
                <a:lnTo>
                  <a:pt x="3074" y="158"/>
                </a:lnTo>
                <a:lnTo>
                  <a:pt x="3075" y="157"/>
                </a:lnTo>
                <a:lnTo>
                  <a:pt x="3075" y="156"/>
                </a:lnTo>
                <a:lnTo>
                  <a:pt x="3075" y="157"/>
                </a:lnTo>
                <a:lnTo>
                  <a:pt x="3076" y="158"/>
                </a:lnTo>
                <a:lnTo>
                  <a:pt x="3076" y="158"/>
                </a:lnTo>
                <a:lnTo>
                  <a:pt x="3077" y="158"/>
                </a:lnTo>
                <a:lnTo>
                  <a:pt x="3077" y="157"/>
                </a:lnTo>
                <a:lnTo>
                  <a:pt x="3077" y="156"/>
                </a:lnTo>
                <a:lnTo>
                  <a:pt x="3079" y="155"/>
                </a:lnTo>
                <a:lnTo>
                  <a:pt x="3079" y="157"/>
                </a:lnTo>
                <a:lnTo>
                  <a:pt x="3079" y="158"/>
                </a:lnTo>
                <a:lnTo>
                  <a:pt x="3080" y="157"/>
                </a:lnTo>
                <a:lnTo>
                  <a:pt x="3080" y="157"/>
                </a:lnTo>
                <a:lnTo>
                  <a:pt x="3080" y="156"/>
                </a:lnTo>
                <a:lnTo>
                  <a:pt x="3081" y="156"/>
                </a:lnTo>
                <a:lnTo>
                  <a:pt x="3081" y="157"/>
                </a:lnTo>
                <a:lnTo>
                  <a:pt x="3082" y="158"/>
                </a:lnTo>
                <a:lnTo>
                  <a:pt x="3082" y="156"/>
                </a:lnTo>
                <a:lnTo>
                  <a:pt x="3082" y="158"/>
                </a:lnTo>
                <a:lnTo>
                  <a:pt x="3083" y="158"/>
                </a:lnTo>
                <a:lnTo>
                  <a:pt x="3083" y="157"/>
                </a:lnTo>
                <a:lnTo>
                  <a:pt x="3083" y="157"/>
                </a:lnTo>
                <a:lnTo>
                  <a:pt x="3084" y="158"/>
                </a:lnTo>
                <a:lnTo>
                  <a:pt x="3084" y="158"/>
                </a:lnTo>
                <a:lnTo>
                  <a:pt x="3084" y="158"/>
                </a:lnTo>
                <a:lnTo>
                  <a:pt x="3085" y="156"/>
                </a:lnTo>
                <a:lnTo>
                  <a:pt x="3085" y="156"/>
                </a:lnTo>
                <a:lnTo>
                  <a:pt x="3086" y="156"/>
                </a:lnTo>
                <a:lnTo>
                  <a:pt x="3086" y="158"/>
                </a:lnTo>
                <a:lnTo>
                  <a:pt x="3086" y="157"/>
                </a:lnTo>
                <a:lnTo>
                  <a:pt x="3088" y="157"/>
                </a:lnTo>
                <a:lnTo>
                  <a:pt x="3088" y="156"/>
                </a:lnTo>
                <a:lnTo>
                  <a:pt x="3088" y="156"/>
                </a:lnTo>
                <a:lnTo>
                  <a:pt x="3089" y="156"/>
                </a:lnTo>
                <a:lnTo>
                  <a:pt x="3089" y="158"/>
                </a:lnTo>
                <a:lnTo>
                  <a:pt x="3089" y="158"/>
                </a:lnTo>
                <a:lnTo>
                  <a:pt x="3090" y="156"/>
                </a:lnTo>
                <a:lnTo>
                  <a:pt x="3090" y="158"/>
                </a:lnTo>
                <a:lnTo>
                  <a:pt x="3091" y="156"/>
                </a:lnTo>
                <a:lnTo>
                  <a:pt x="3091" y="158"/>
                </a:lnTo>
                <a:lnTo>
                  <a:pt x="3091" y="158"/>
                </a:lnTo>
                <a:lnTo>
                  <a:pt x="3092" y="157"/>
                </a:lnTo>
                <a:lnTo>
                  <a:pt x="3092" y="157"/>
                </a:lnTo>
                <a:lnTo>
                  <a:pt x="3092" y="157"/>
                </a:lnTo>
                <a:lnTo>
                  <a:pt x="3093" y="158"/>
                </a:lnTo>
                <a:lnTo>
                  <a:pt x="3093" y="158"/>
                </a:lnTo>
                <a:lnTo>
                  <a:pt x="3093" y="156"/>
                </a:lnTo>
                <a:lnTo>
                  <a:pt x="3094" y="157"/>
                </a:lnTo>
                <a:lnTo>
                  <a:pt x="3094" y="158"/>
                </a:lnTo>
                <a:lnTo>
                  <a:pt x="3095" y="157"/>
                </a:lnTo>
                <a:lnTo>
                  <a:pt x="3095" y="156"/>
                </a:lnTo>
                <a:lnTo>
                  <a:pt x="3095" y="157"/>
                </a:lnTo>
                <a:lnTo>
                  <a:pt x="3097" y="157"/>
                </a:lnTo>
                <a:lnTo>
                  <a:pt x="3097" y="156"/>
                </a:lnTo>
                <a:lnTo>
                  <a:pt x="3097" y="156"/>
                </a:lnTo>
                <a:lnTo>
                  <a:pt x="3098" y="156"/>
                </a:lnTo>
                <a:lnTo>
                  <a:pt x="3098" y="157"/>
                </a:lnTo>
                <a:lnTo>
                  <a:pt x="3098" y="157"/>
                </a:lnTo>
                <a:lnTo>
                  <a:pt x="3099" y="158"/>
                </a:lnTo>
                <a:lnTo>
                  <a:pt x="3099" y="157"/>
                </a:lnTo>
                <a:lnTo>
                  <a:pt x="3100" y="157"/>
                </a:lnTo>
                <a:lnTo>
                  <a:pt x="3100" y="157"/>
                </a:lnTo>
                <a:lnTo>
                  <a:pt x="3100" y="157"/>
                </a:lnTo>
                <a:lnTo>
                  <a:pt x="3101" y="158"/>
                </a:lnTo>
                <a:lnTo>
                  <a:pt x="3101" y="158"/>
                </a:lnTo>
                <a:lnTo>
                  <a:pt x="3101" y="158"/>
                </a:lnTo>
                <a:lnTo>
                  <a:pt x="3102" y="158"/>
                </a:lnTo>
                <a:lnTo>
                  <a:pt x="3102" y="158"/>
                </a:lnTo>
                <a:lnTo>
                  <a:pt x="3102" y="157"/>
                </a:lnTo>
                <a:lnTo>
                  <a:pt x="3103" y="158"/>
                </a:lnTo>
                <a:lnTo>
                  <a:pt x="3103" y="157"/>
                </a:lnTo>
                <a:lnTo>
                  <a:pt x="3104" y="157"/>
                </a:lnTo>
                <a:lnTo>
                  <a:pt x="3104" y="157"/>
                </a:lnTo>
                <a:lnTo>
                  <a:pt x="3104" y="157"/>
                </a:lnTo>
                <a:lnTo>
                  <a:pt x="3106" y="157"/>
                </a:lnTo>
                <a:lnTo>
                  <a:pt x="3106" y="158"/>
                </a:lnTo>
                <a:lnTo>
                  <a:pt x="3106" y="158"/>
                </a:lnTo>
                <a:lnTo>
                  <a:pt x="3107" y="158"/>
                </a:lnTo>
                <a:lnTo>
                  <a:pt x="3107" y="157"/>
                </a:lnTo>
                <a:lnTo>
                  <a:pt x="3108" y="157"/>
                </a:lnTo>
                <a:lnTo>
                  <a:pt x="3108" y="156"/>
                </a:lnTo>
                <a:lnTo>
                  <a:pt x="3108" y="156"/>
                </a:lnTo>
                <a:lnTo>
                  <a:pt x="3109" y="157"/>
                </a:lnTo>
                <a:lnTo>
                  <a:pt x="3109" y="158"/>
                </a:lnTo>
                <a:lnTo>
                  <a:pt x="3109" y="158"/>
                </a:lnTo>
                <a:lnTo>
                  <a:pt x="3110" y="157"/>
                </a:lnTo>
                <a:lnTo>
                  <a:pt x="3110" y="156"/>
                </a:lnTo>
                <a:lnTo>
                  <a:pt x="3110" y="158"/>
                </a:lnTo>
                <a:lnTo>
                  <a:pt x="3111" y="157"/>
                </a:lnTo>
                <a:lnTo>
                  <a:pt x="3111" y="157"/>
                </a:lnTo>
                <a:lnTo>
                  <a:pt x="3112" y="157"/>
                </a:lnTo>
                <a:lnTo>
                  <a:pt x="3112" y="158"/>
                </a:lnTo>
                <a:lnTo>
                  <a:pt x="3112" y="160"/>
                </a:lnTo>
                <a:lnTo>
                  <a:pt x="3113" y="158"/>
                </a:lnTo>
                <a:lnTo>
                  <a:pt x="3113" y="158"/>
                </a:lnTo>
                <a:lnTo>
                  <a:pt x="3113" y="157"/>
                </a:lnTo>
                <a:lnTo>
                  <a:pt x="3115" y="156"/>
                </a:lnTo>
                <a:lnTo>
                  <a:pt x="3115" y="156"/>
                </a:lnTo>
                <a:lnTo>
                  <a:pt x="3115" y="157"/>
                </a:lnTo>
                <a:lnTo>
                  <a:pt x="3116" y="157"/>
                </a:lnTo>
                <a:lnTo>
                  <a:pt x="3116" y="156"/>
                </a:lnTo>
                <a:lnTo>
                  <a:pt x="3117" y="156"/>
                </a:lnTo>
                <a:lnTo>
                  <a:pt x="3117" y="156"/>
                </a:lnTo>
                <a:lnTo>
                  <a:pt x="3117" y="157"/>
                </a:lnTo>
                <a:lnTo>
                  <a:pt x="3118" y="158"/>
                </a:lnTo>
                <a:lnTo>
                  <a:pt x="3118" y="157"/>
                </a:lnTo>
                <a:lnTo>
                  <a:pt x="3118" y="157"/>
                </a:lnTo>
                <a:lnTo>
                  <a:pt x="3119" y="157"/>
                </a:lnTo>
                <a:lnTo>
                  <a:pt x="3119" y="156"/>
                </a:lnTo>
                <a:lnTo>
                  <a:pt x="3119" y="157"/>
                </a:lnTo>
                <a:lnTo>
                  <a:pt x="3120" y="158"/>
                </a:lnTo>
                <a:lnTo>
                  <a:pt x="3120" y="158"/>
                </a:lnTo>
                <a:lnTo>
                  <a:pt x="3121" y="158"/>
                </a:lnTo>
                <a:lnTo>
                  <a:pt x="3121" y="157"/>
                </a:lnTo>
                <a:lnTo>
                  <a:pt x="3121" y="156"/>
                </a:lnTo>
                <a:lnTo>
                  <a:pt x="3122" y="157"/>
                </a:lnTo>
                <a:lnTo>
                  <a:pt x="3122" y="157"/>
                </a:lnTo>
                <a:lnTo>
                  <a:pt x="3122" y="157"/>
                </a:lnTo>
                <a:lnTo>
                  <a:pt x="3124" y="156"/>
                </a:lnTo>
                <a:lnTo>
                  <a:pt x="3124" y="156"/>
                </a:lnTo>
                <a:lnTo>
                  <a:pt x="3124" y="157"/>
                </a:lnTo>
                <a:lnTo>
                  <a:pt x="3125" y="158"/>
                </a:lnTo>
                <a:lnTo>
                  <a:pt x="3125" y="157"/>
                </a:lnTo>
                <a:lnTo>
                  <a:pt x="3126" y="157"/>
                </a:lnTo>
                <a:lnTo>
                  <a:pt x="3126" y="156"/>
                </a:lnTo>
                <a:lnTo>
                  <a:pt x="3126" y="158"/>
                </a:lnTo>
                <a:lnTo>
                  <a:pt x="3127" y="158"/>
                </a:lnTo>
                <a:lnTo>
                  <a:pt x="3127" y="158"/>
                </a:lnTo>
                <a:lnTo>
                  <a:pt x="3127" y="158"/>
                </a:lnTo>
                <a:lnTo>
                  <a:pt x="3128" y="157"/>
                </a:lnTo>
                <a:lnTo>
                  <a:pt x="3128" y="158"/>
                </a:lnTo>
                <a:lnTo>
                  <a:pt x="3128" y="157"/>
                </a:lnTo>
                <a:lnTo>
                  <a:pt x="3129" y="157"/>
                </a:lnTo>
                <a:lnTo>
                  <a:pt x="3129" y="157"/>
                </a:lnTo>
                <a:lnTo>
                  <a:pt x="3130" y="156"/>
                </a:lnTo>
                <a:lnTo>
                  <a:pt x="3130" y="157"/>
                </a:lnTo>
                <a:lnTo>
                  <a:pt x="3130" y="157"/>
                </a:lnTo>
                <a:lnTo>
                  <a:pt x="3131" y="157"/>
                </a:lnTo>
                <a:lnTo>
                  <a:pt x="3131" y="157"/>
                </a:lnTo>
                <a:lnTo>
                  <a:pt x="3131" y="158"/>
                </a:lnTo>
                <a:lnTo>
                  <a:pt x="3133" y="157"/>
                </a:lnTo>
                <a:lnTo>
                  <a:pt x="3133" y="156"/>
                </a:lnTo>
                <a:lnTo>
                  <a:pt x="3133" y="158"/>
                </a:lnTo>
                <a:lnTo>
                  <a:pt x="3134" y="158"/>
                </a:lnTo>
                <a:lnTo>
                  <a:pt x="3134" y="157"/>
                </a:lnTo>
                <a:lnTo>
                  <a:pt x="3135" y="156"/>
                </a:lnTo>
                <a:lnTo>
                  <a:pt x="3135" y="157"/>
                </a:lnTo>
                <a:lnTo>
                  <a:pt x="3135" y="158"/>
                </a:lnTo>
                <a:lnTo>
                  <a:pt x="3136" y="158"/>
                </a:lnTo>
                <a:lnTo>
                  <a:pt x="3136" y="157"/>
                </a:lnTo>
                <a:lnTo>
                  <a:pt x="3136" y="158"/>
                </a:lnTo>
                <a:lnTo>
                  <a:pt x="3137" y="157"/>
                </a:lnTo>
                <a:lnTo>
                  <a:pt x="3137" y="157"/>
                </a:lnTo>
                <a:lnTo>
                  <a:pt x="3137" y="157"/>
                </a:lnTo>
                <a:lnTo>
                  <a:pt x="3138" y="157"/>
                </a:lnTo>
                <a:lnTo>
                  <a:pt x="3138" y="158"/>
                </a:lnTo>
                <a:lnTo>
                  <a:pt x="3139" y="156"/>
                </a:lnTo>
                <a:lnTo>
                  <a:pt x="3139" y="157"/>
                </a:lnTo>
                <a:lnTo>
                  <a:pt x="3139" y="157"/>
                </a:lnTo>
                <a:lnTo>
                  <a:pt x="3140" y="157"/>
                </a:lnTo>
                <a:lnTo>
                  <a:pt x="3140" y="158"/>
                </a:lnTo>
                <a:lnTo>
                  <a:pt x="3140" y="158"/>
                </a:lnTo>
                <a:lnTo>
                  <a:pt x="3142" y="157"/>
                </a:lnTo>
                <a:lnTo>
                  <a:pt x="3142" y="158"/>
                </a:lnTo>
                <a:lnTo>
                  <a:pt x="3142" y="158"/>
                </a:lnTo>
                <a:lnTo>
                  <a:pt x="3143" y="158"/>
                </a:lnTo>
                <a:lnTo>
                  <a:pt x="3143" y="158"/>
                </a:lnTo>
                <a:lnTo>
                  <a:pt x="3144" y="156"/>
                </a:lnTo>
                <a:lnTo>
                  <a:pt x="3144" y="157"/>
                </a:lnTo>
                <a:lnTo>
                  <a:pt x="3144" y="156"/>
                </a:lnTo>
                <a:lnTo>
                  <a:pt x="3145" y="159"/>
                </a:lnTo>
                <a:lnTo>
                  <a:pt x="3145" y="157"/>
                </a:lnTo>
                <a:lnTo>
                  <a:pt x="3145" y="158"/>
                </a:lnTo>
                <a:lnTo>
                  <a:pt x="3146" y="158"/>
                </a:lnTo>
                <a:lnTo>
                  <a:pt x="3146" y="158"/>
                </a:lnTo>
                <a:lnTo>
                  <a:pt x="3146" y="158"/>
                </a:lnTo>
                <a:lnTo>
                  <a:pt x="3147" y="158"/>
                </a:lnTo>
                <a:lnTo>
                  <a:pt x="3147" y="158"/>
                </a:lnTo>
                <a:lnTo>
                  <a:pt x="3148" y="158"/>
                </a:lnTo>
                <a:lnTo>
                  <a:pt x="3148" y="158"/>
                </a:lnTo>
                <a:lnTo>
                  <a:pt x="3148" y="158"/>
                </a:lnTo>
                <a:lnTo>
                  <a:pt x="3149" y="158"/>
                </a:lnTo>
                <a:lnTo>
                  <a:pt x="3149" y="158"/>
                </a:lnTo>
                <a:lnTo>
                  <a:pt x="3149" y="158"/>
                </a:lnTo>
                <a:lnTo>
                  <a:pt x="3151" y="158"/>
                </a:lnTo>
                <a:lnTo>
                  <a:pt x="3151" y="158"/>
                </a:lnTo>
                <a:lnTo>
                  <a:pt x="3152" y="158"/>
                </a:lnTo>
                <a:lnTo>
                  <a:pt x="3152" y="158"/>
                </a:lnTo>
                <a:lnTo>
                  <a:pt x="3152" y="158"/>
                </a:lnTo>
                <a:lnTo>
                  <a:pt x="3153" y="158"/>
                </a:lnTo>
                <a:lnTo>
                  <a:pt x="3153" y="158"/>
                </a:lnTo>
                <a:lnTo>
                  <a:pt x="3153" y="156"/>
                </a:lnTo>
                <a:lnTo>
                  <a:pt x="3154" y="157"/>
                </a:lnTo>
                <a:lnTo>
                  <a:pt x="3154" y="158"/>
                </a:lnTo>
                <a:lnTo>
                  <a:pt x="3154" y="158"/>
                </a:lnTo>
                <a:lnTo>
                  <a:pt x="3155" y="158"/>
                </a:lnTo>
                <a:lnTo>
                  <a:pt x="3155" y="157"/>
                </a:lnTo>
                <a:lnTo>
                  <a:pt x="3156" y="158"/>
                </a:lnTo>
                <a:lnTo>
                  <a:pt x="3156" y="158"/>
                </a:lnTo>
                <a:lnTo>
                  <a:pt x="3156" y="158"/>
                </a:lnTo>
                <a:lnTo>
                  <a:pt x="3157" y="156"/>
                </a:lnTo>
                <a:lnTo>
                  <a:pt x="3157" y="158"/>
                </a:lnTo>
                <a:lnTo>
                  <a:pt x="3157" y="157"/>
                </a:lnTo>
                <a:lnTo>
                  <a:pt x="3158" y="158"/>
                </a:lnTo>
                <a:lnTo>
                  <a:pt x="3158" y="156"/>
                </a:lnTo>
                <a:lnTo>
                  <a:pt x="3158" y="157"/>
                </a:lnTo>
                <a:lnTo>
                  <a:pt x="3160" y="156"/>
                </a:lnTo>
                <a:lnTo>
                  <a:pt x="3160" y="157"/>
                </a:lnTo>
                <a:lnTo>
                  <a:pt x="3161" y="158"/>
                </a:lnTo>
                <a:lnTo>
                  <a:pt x="3161" y="158"/>
                </a:lnTo>
                <a:lnTo>
                  <a:pt x="3161" y="158"/>
                </a:lnTo>
                <a:lnTo>
                  <a:pt x="3162" y="157"/>
                </a:lnTo>
                <a:lnTo>
                  <a:pt x="3162" y="157"/>
                </a:lnTo>
                <a:lnTo>
                  <a:pt x="3162" y="158"/>
                </a:lnTo>
                <a:lnTo>
                  <a:pt x="3163" y="158"/>
                </a:lnTo>
                <a:lnTo>
                  <a:pt x="3163" y="157"/>
                </a:lnTo>
                <a:lnTo>
                  <a:pt x="3163" y="158"/>
                </a:lnTo>
                <a:lnTo>
                  <a:pt x="3164" y="156"/>
                </a:lnTo>
                <a:lnTo>
                  <a:pt x="3164" y="157"/>
                </a:lnTo>
                <a:lnTo>
                  <a:pt x="3165" y="158"/>
                </a:lnTo>
                <a:lnTo>
                  <a:pt x="3165" y="158"/>
                </a:lnTo>
                <a:lnTo>
                  <a:pt x="3165" y="158"/>
                </a:lnTo>
                <a:lnTo>
                  <a:pt x="3166" y="158"/>
                </a:lnTo>
                <a:lnTo>
                  <a:pt x="3166" y="158"/>
                </a:lnTo>
                <a:lnTo>
                  <a:pt x="3166" y="158"/>
                </a:lnTo>
                <a:lnTo>
                  <a:pt x="3167" y="158"/>
                </a:lnTo>
                <a:lnTo>
                  <a:pt x="3167" y="158"/>
                </a:lnTo>
                <a:lnTo>
                  <a:pt x="3167" y="158"/>
                </a:lnTo>
                <a:lnTo>
                  <a:pt x="3169" y="158"/>
                </a:lnTo>
                <a:lnTo>
                  <a:pt x="3169" y="157"/>
                </a:lnTo>
                <a:lnTo>
                  <a:pt x="3170" y="157"/>
                </a:lnTo>
                <a:lnTo>
                  <a:pt x="3170" y="158"/>
                </a:lnTo>
                <a:lnTo>
                  <a:pt x="3170" y="156"/>
                </a:lnTo>
                <a:lnTo>
                  <a:pt x="3171" y="157"/>
                </a:lnTo>
                <a:lnTo>
                  <a:pt x="3171" y="157"/>
                </a:lnTo>
                <a:lnTo>
                  <a:pt x="3171" y="157"/>
                </a:lnTo>
                <a:lnTo>
                  <a:pt x="3172" y="158"/>
                </a:lnTo>
                <a:lnTo>
                  <a:pt x="3172" y="157"/>
                </a:lnTo>
                <a:lnTo>
                  <a:pt x="3172" y="158"/>
                </a:lnTo>
                <a:lnTo>
                  <a:pt x="3173" y="157"/>
                </a:lnTo>
                <a:lnTo>
                  <a:pt x="3173" y="158"/>
                </a:lnTo>
                <a:lnTo>
                  <a:pt x="3174" y="158"/>
                </a:lnTo>
                <a:lnTo>
                  <a:pt x="3174" y="158"/>
                </a:lnTo>
                <a:lnTo>
                  <a:pt x="3174" y="158"/>
                </a:lnTo>
                <a:lnTo>
                  <a:pt x="3175" y="157"/>
                </a:lnTo>
                <a:lnTo>
                  <a:pt x="3175" y="157"/>
                </a:lnTo>
                <a:lnTo>
                  <a:pt x="3175" y="158"/>
                </a:lnTo>
                <a:lnTo>
                  <a:pt x="3176" y="157"/>
                </a:lnTo>
                <a:lnTo>
                  <a:pt x="3176" y="157"/>
                </a:lnTo>
                <a:lnTo>
                  <a:pt x="3176" y="158"/>
                </a:lnTo>
                <a:lnTo>
                  <a:pt x="3178" y="157"/>
                </a:lnTo>
                <a:lnTo>
                  <a:pt x="3178" y="156"/>
                </a:lnTo>
                <a:lnTo>
                  <a:pt x="3179" y="156"/>
                </a:lnTo>
                <a:lnTo>
                  <a:pt x="3179" y="157"/>
                </a:lnTo>
                <a:lnTo>
                  <a:pt x="3179" y="156"/>
                </a:lnTo>
                <a:lnTo>
                  <a:pt x="3180" y="157"/>
                </a:lnTo>
                <a:lnTo>
                  <a:pt x="3180" y="158"/>
                </a:lnTo>
                <a:lnTo>
                  <a:pt x="3180" y="157"/>
                </a:lnTo>
                <a:lnTo>
                  <a:pt x="3181" y="158"/>
                </a:lnTo>
                <a:lnTo>
                  <a:pt x="3181" y="157"/>
                </a:lnTo>
                <a:lnTo>
                  <a:pt x="3181" y="156"/>
                </a:lnTo>
                <a:lnTo>
                  <a:pt x="3182" y="157"/>
                </a:lnTo>
                <a:lnTo>
                  <a:pt x="3182" y="158"/>
                </a:lnTo>
                <a:lnTo>
                  <a:pt x="3183" y="157"/>
                </a:lnTo>
                <a:lnTo>
                  <a:pt x="3183" y="158"/>
                </a:lnTo>
                <a:lnTo>
                  <a:pt x="3183" y="159"/>
                </a:lnTo>
                <a:lnTo>
                  <a:pt x="3184" y="158"/>
                </a:lnTo>
                <a:lnTo>
                  <a:pt x="3184" y="158"/>
                </a:lnTo>
                <a:lnTo>
                  <a:pt x="3184" y="158"/>
                </a:lnTo>
                <a:lnTo>
                  <a:pt x="3185" y="158"/>
                </a:lnTo>
                <a:lnTo>
                  <a:pt x="3185" y="159"/>
                </a:lnTo>
                <a:lnTo>
                  <a:pt x="3185" y="158"/>
                </a:lnTo>
                <a:lnTo>
                  <a:pt x="3186" y="158"/>
                </a:lnTo>
                <a:lnTo>
                  <a:pt x="3186" y="158"/>
                </a:lnTo>
                <a:lnTo>
                  <a:pt x="3188" y="157"/>
                </a:lnTo>
                <a:lnTo>
                  <a:pt x="3188" y="158"/>
                </a:lnTo>
                <a:lnTo>
                  <a:pt x="3188" y="158"/>
                </a:lnTo>
                <a:lnTo>
                  <a:pt x="3189" y="158"/>
                </a:lnTo>
                <a:lnTo>
                  <a:pt x="3189" y="157"/>
                </a:lnTo>
                <a:lnTo>
                  <a:pt x="3189" y="158"/>
                </a:lnTo>
                <a:lnTo>
                  <a:pt x="3190" y="157"/>
                </a:lnTo>
                <a:lnTo>
                  <a:pt x="3190" y="157"/>
                </a:lnTo>
                <a:lnTo>
                  <a:pt x="3190" y="157"/>
                </a:lnTo>
                <a:lnTo>
                  <a:pt x="3191" y="158"/>
                </a:lnTo>
                <a:lnTo>
                  <a:pt x="3191" y="157"/>
                </a:lnTo>
                <a:lnTo>
                  <a:pt x="3192" y="158"/>
                </a:lnTo>
                <a:lnTo>
                  <a:pt x="3192" y="158"/>
                </a:lnTo>
                <a:lnTo>
                  <a:pt x="3192" y="158"/>
                </a:lnTo>
                <a:lnTo>
                  <a:pt x="3193" y="157"/>
                </a:lnTo>
                <a:lnTo>
                  <a:pt x="3193" y="157"/>
                </a:lnTo>
                <a:lnTo>
                  <a:pt x="3193" y="157"/>
                </a:lnTo>
                <a:lnTo>
                  <a:pt x="3194" y="158"/>
                </a:lnTo>
                <a:lnTo>
                  <a:pt x="3194" y="156"/>
                </a:lnTo>
                <a:lnTo>
                  <a:pt x="3195" y="157"/>
                </a:lnTo>
                <a:lnTo>
                  <a:pt x="3195" y="158"/>
                </a:lnTo>
                <a:lnTo>
                  <a:pt x="3195" y="157"/>
                </a:lnTo>
                <a:lnTo>
                  <a:pt x="3197" y="157"/>
                </a:lnTo>
                <a:lnTo>
                  <a:pt x="3197" y="157"/>
                </a:lnTo>
                <a:lnTo>
                  <a:pt x="3197" y="158"/>
                </a:lnTo>
                <a:lnTo>
                  <a:pt x="3198" y="156"/>
                </a:lnTo>
                <a:lnTo>
                  <a:pt x="3198" y="156"/>
                </a:lnTo>
                <a:lnTo>
                  <a:pt x="3198" y="157"/>
                </a:lnTo>
                <a:lnTo>
                  <a:pt x="3199" y="158"/>
                </a:lnTo>
                <a:lnTo>
                  <a:pt x="3199" y="157"/>
                </a:lnTo>
                <a:lnTo>
                  <a:pt x="3200" y="158"/>
                </a:lnTo>
                <a:lnTo>
                  <a:pt x="3200" y="158"/>
                </a:lnTo>
                <a:lnTo>
                  <a:pt x="3200" y="158"/>
                </a:lnTo>
                <a:lnTo>
                  <a:pt x="3201" y="158"/>
                </a:lnTo>
                <a:lnTo>
                  <a:pt x="3201" y="157"/>
                </a:lnTo>
                <a:lnTo>
                  <a:pt x="3201" y="157"/>
                </a:lnTo>
                <a:lnTo>
                  <a:pt x="3202" y="158"/>
                </a:lnTo>
                <a:lnTo>
                  <a:pt x="3202" y="156"/>
                </a:lnTo>
                <a:lnTo>
                  <a:pt x="3202" y="157"/>
                </a:lnTo>
                <a:lnTo>
                  <a:pt x="3203" y="158"/>
                </a:lnTo>
                <a:lnTo>
                  <a:pt x="3203" y="157"/>
                </a:lnTo>
                <a:lnTo>
                  <a:pt x="3204" y="158"/>
                </a:lnTo>
                <a:lnTo>
                  <a:pt x="3204" y="156"/>
                </a:lnTo>
                <a:lnTo>
                  <a:pt x="3204" y="158"/>
                </a:lnTo>
                <a:lnTo>
                  <a:pt x="3206" y="158"/>
                </a:lnTo>
                <a:lnTo>
                  <a:pt x="3206" y="156"/>
                </a:lnTo>
                <a:lnTo>
                  <a:pt x="3206" y="158"/>
                </a:lnTo>
                <a:lnTo>
                  <a:pt x="3207" y="158"/>
                </a:lnTo>
                <a:lnTo>
                  <a:pt x="3207" y="157"/>
                </a:lnTo>
                <a:lnTo>
                  <a:pt x="3207" y="157"/>
                </a:lnTo>
                <a:lnTo>
                  <a:pt x="3208" y="156"/>
                </a:lnTo>
                <a:lnTo>
                  <a:pt x="3208" y="158"/>
                </a:lnTo>
                <a:lnTo>
                  <a:pt x="3209" y="158"/>
                </a:lnTo>
                <a:lnTo>
                  <a:pt x="3209" y="158"/>
                </a:lnTo>
                <a:lnTo>
                  <a:pt x="3209" y="158"/>
                </a:lnTo>
                <a:lnTo>
                  <a:pt x="3210" y="157"/>
                </a:lnTo>
                <a:lnTo>
                  <a:pt x="3210" y="158"/>
                </a:lnTo>
                <a:lnTo>
                  <a:pt x="3210" y="158"/>
                </a:lnTo>
                <a:lnTo>
                  <a:pt x="3211" y="157"/>
                </a:lnTo>
                <a:lnTo>
                  <a:pt x="3211" y="156"/>
                </a:lnTo>
                <a:lnTo>
                  <a:pt x="3211" y="157"/>
                </a:lnTo>
                <a:lnTo>
                  <a:pt x="3212" y="158"/>
                </a:lnTo>
                <a:lnTo>
                  <a:pt x="3212" y="157"/>
                </a:lnTo>
                <a:lnTo>
                  <a:pt x="3213" y="158"/>
                </a:lnTo>
                <a:lnTo>
                  <a:pt x="3213" y="158"/>
                </a:lnTo>
                <a:lnTo>
                  <a:pt x="3213" y="158"/>
                </a:lnTo>
                <a:lnTo>
                  <a:pt x="3215" y="158"/>
                </a:lnTo>
                <a:lnTo>
                  <a:pt x="3215" y="157"/>
                </a:lnTo>
                <a:lnTo>
                  <a:pt x="3215" y="157"/>
                </a:lnTo>
                <a:lnTo>
                  <a:pt x="3216" y="156"/>
                </a:lnTo>
                <a:lnTo>
                  <a:pt x="3216" y="158"/>
                </a:lnTo>
                <a:lnTo>
                  <a:pt x="3216" y="158"/>
                </a:lnTo>
                <a:lnTo>
                  <a:pt x="3217" y="157"/>
                </a:lnTo>
                <a:lnTo>
                  <a:pt x="3217" y="157"/>
                </a:lnTo>
                <a:lnTo>
                  <a:pt x="3218" y="157"/>
                </a:lnTo>
                <a:lnTo>
                  <a:pt x="3218" y="157"/>
                </a:lnTo>
                <a:lnTo>
                  <a:pt x="3218" y="158"/>
                </a:lnTo>
                <a:lnTo>
                  <a:pt x="3219" y="158"/>
                </a:lnTo>
                <a:lnTo>
                  <a:pt x="3219" y="158"/>
                </a:lnTo>
                <a:lnTo>
                  <a:pt x="3219" y="157"/>
                </a:lnTo>
                <a:lnTo>
                  <a:pt x="3220" y="158"/>
                </a:lnTo>
                <a:lnTo>
                  <a:pt x="3220" y="158"/>
                </a:lnTo>
                <a:lnTo>
                  <a:pt x="3220" y="158"/>
                </a:lnTo>
                <a:lnTo>
                  <a:pt x="3221" y="157"/>
                </a:lnTo>
                <a:lnTo>
                  <a:pt x="3221" y="158"/>
                </a:lnTo>
                <a:lnTo>
                  <a:pt x="3222" y="159"/>
                </a:lnTo>
                <a:lnTo>
                  <a:pt x="3222" y="158"/>
                </a:lnTo>
                <a:lnTo>
                  <a:pt x="3222" y="158"/>
                </a:lnTo>
                <a:lnTo>
                  <a:pt x="3224" y="158"/>
                </a:lnTo>
                <a:lnTo>
                  <a:pt x="3224" y="158"/>
                </a:lnTo>
                <a:lnTo>
                  <a:pt x="3224" y="158"/>
                </a:lnTo>
                <a:lnTo>
                  <a:pt x="3225" y="157"/>
                </a:lnTo>
                <a:lnTo>
                  <a:pt x="3225" y="157"/>
                </a:lnTo>
                <a:lnTo>
                  <a:pt x="3225" y="157"/>
                </a:lnTo>
                <a:lnTo>
                  <a:pt x="3226" y="157"/>
                </a:lnTo>
                <a:lnTo>
                  <a:pt x="3226" y="158"/>
                </a:lnTo>
                <a:lnTo>
                  <a:pt x="3227" y="158"/>
                </a:lnTo>
                <a:lnTo>
                  <a:pt x="3227" y="156"/>
                </a:lnTo>
                <a:lnTo>
                  <a:pt x="3227" y="157"/>
                </a:lnTo>
                <a:lnTo>
                  <a:pt x="3228" y="158"/>
                </a:lnTo>
                <a:lnTo>
                  <a:pt x="3228" y="158"/>
                </a:lnTo>
                <a:lnTo>
                  <a:pt x="3228" y="158"/>
                </a:lnTo>
                <a:lnTo>
                  <a:pt x="3229" y="157"/>
                </a:lnTo>
                <a:lnTo>
                  <a:pt x="3229" y="158"/>
                </a:lnTo>
                <a:lnTo>
                  <a:pt x="3229" y="157"/>
                </a:lnTo>
                <a:lnTo>
                  <a:pt x="3230" y="157"/>
                </a:lnTo>
                <a:lnTo>
                  <a:pt x="3230" y="159"/>
                </a:lnTo>
                <a:lnTo>
                  <a:pt x="3231" y="158"/>
                </a:lnTo>
                <a:lnTo>
                  <a:pt x="3231" y="158"/>
                </a:lnTo>
                <a:lnTo>
                  <a:pt x="3231" y="157"/>
                </a:lnTo>
                <a:lnTo>
                  <a:pt x="3233" y="157"/>
                </a:lnTo>
                <a:lnTo>
                  <a:pt x="3233" y="158"/>
                </a:lnTo>
                <a:lnTo>
                  <a:pt x="3233" y="157"/>
                </a:lnTo>
                <a:lnTo>
                  <a:pt x="3234" y="158"/>
                </a:lnTo>
                <a:lnTo>
                  <a:pt x="3234" y="158"/>
                </a:lnTo>
                <a:lnTo>
                  <a:pt x="3234" y="158"/>
                </a:lnTo>
                <a:lnTo>
                  <a:pt x="3235" y="156"/>
                </a:lnTo>
                <a:lnTo>
                  <a:pt x="3235" y="157"/>
                </a:lnTo>
                <a:lnTo>
                  <a:pt x="3236" y="157"/>
                </a:lnTo>
                <a:lnTo>
                  <a:pt x="3236" y="157"/>
                </a:lnTo>
                <a:lnTo>
                  <a:pt x="3236" y="157"/>
                </a:lnTo>
                <a:lnTo>
                  <a:pt x="3237" y="157"/>
                </a:lnTo>
                <a:lnTo>
                  <a:pt x="3237" y="158"/>
                </a:lnTo>
                <a:lnTo>
                  <a:pt x="3237" y="158"/>
                </a:lnTo>
                <a:lnTo>
                  <a:pt x="3238" y="158"/>
                </a:lnTo>
                <a:lnTo>
                  <a:pt x="3238" y="158"/>
                </a:lnTo>
                <a:lnTo>
                  <a:pt x="3239" y="157"/>
                </a:lnTo>
                <a:lnTo>
                  <a:pt x="3239" y="157"/>
                </a:lnTo>
                <a:lnTo>
                  <a:pt x="3239" y="157"/>
                </a:lnTo>
                <a:lnTo>
                  <a:pt x="3240" y="157"/>
                </a:lnTo>
                <a:lnTo>
                  <a:pt x="3240" y="158"/>
                </a:lnTo>
                <a:lnTo>
                  <a:pt x="3240" y="157"/>
                </a:lnTo>
                <a:lnTo>
                  <a:pt x="3242" y="158"/>
                </a:lnTo>
                <a:lnTo>
                  <a:pt x="3242" y="156"/>
                </a:lnTo>
                <a:lnTo>
                  <a:pt x="3242" y="156"/>
                </a:lnTo>
                <a:lnTo>
                  <a:pt x="3243" y="157"/>
                </a:lnTo>
                <a:lnTo>
                  <a:pt x="3243" y="156"/>
                </a:lnTo>
                <a:lnTo>
                  <a:pt x="3244" y="157"/>
                </a:lnTo>
                <a:lnTo>
                  <a:pt x="3244" y="158"/>
                </a:lnTo>
                <a:lnTo>
                  <a:pt x="3244" y="158"/>
                </a:lnTo>
                <a:lnTo>
                  <a:pt x="3245" y="158"/>
                </a:lnTo>
                <a:lnTo>
                  <a:pt x="3245" y="158"/>
                </a:lnTo>
                <a:lnTo>
                  <a:pt x="3245" y="157"/>
                </a:lnTo>
                <a:lnTo>
                  <a:pt x="3246" y="158"/>
                </a:lnTo>
                <a:lnTo>
                  <a:pt x="3246" y="157"/>
                </a:lnTo>
                <a:lnTo>
                  <a:pt x="3246" y="157"/>
                </a:lnTo>
                <a:lnTo>
                  <a:pt x="3247" y="158"/>
                </a:lnTo>
                <a:lnTo>
                  <a:pt x="3247" y="156"/>
                </a:lnTo>
                <a:lnTo>
                  <a:pt x="3248" y="156"/>
                </a:lnTo>
                <a:lnTo>
                  <a:pt x="3248" y="158"/>
                </a:lnTo>
                <a:lnTo>
                  <a:pt x="3248" y="157"/>
                </a:lnTo>
                <a:lnTo>
                  <a:pt x="3249" y="157"/>
                </a:lnTo>
                <a:lnTo>
                  <a:pt x="3249" y="156"/>
                </a:lnTo>
                <a:lnTo>
                  <a:pt x="3249" y="157"/>
                </a:lnTo>
                <a:lnTo>
                  <a:pt x="3251" y="158"/>
                </a:lnTo>
                <a:lnTo>
                  <a:pt x="3251" y="158"/>
                </a:lnTo>
                <a:lnTo>
                  <a:pt x="3251" y="158"/>
                </a:lnTo>
                <a:lnTo>
                  <a:pt x="3252" y="157"/>
                </a:lnTo>
                <a:lnTo>
                  <a:pt x="3252" y="157"/>
                </a:lnTo>
                <a:lnTo>
                  <a:pt x="3253" y="157"/>
                </a:lnTo>
                <a:lnTo>
                  <a:pt x="3253" y="157"/>
                </a:lnTo>
                <a:lnTo>
                  <a:pt x="3253" y="157"/>
                </a:lnTo>
                <a:lnTo>
                  <a:pt x="3254" y="158"/>
                </a:lnTo>
                <a:lnTo>
                  <a:pt x="3254" y="156"/>
                </a:lnTo>
                <a:lnTo>
                  <a:pt x="3254" y="157"/>
                </a:lnTo>
                <a:lnTo>
                  <a:pt x="3255" y="158"/>
                </a:lnTo>
                <a:lnTo>
                  <a:pt x="3255" y="157"/>
                </a:lnTo>
                <a:lnTo>
                  <a:pt x="3255" y="158"/>
                </a:lnTo>
                <a:lnTo>
                  <a:pt x="3256" y="157"/>
                </a:lnTo>
                <a:lnTo>
                  <a:pt x="3256" y="157"/>
                </a:lnTo>
                <a:lnTo>
                  <a:pt x="3257" y="158"/>
                </a:lnTo>
                <a:lnTo>
                  <a:pt x="3257" y="157"/>
                </a:lnTo>
                <a:lnTo>
                  <a:pt x="3257" y="157"/>
                </a:lnTo>
                <a:lnTo>
                  <a:pt x="3258" y="158"/>
                </a:lnTo>
                <a:lnTo>
                  <a:pt x="3258" y="157"/>
                </a:lnTo>
                <a:lnTo>
                  <a:pt x="3258" y="157"/>
                </a:lnTo>
                <a:lnTo>
                  <a:pt x="3260" y="156"/>
                </a:lnTo>
                <a:lnTo>
                  <a:pt x="3260" y="158"/>
                </a:lnTo>
                <a:lnTo>
                  <a:pt x="3260" y="157"/>
                </a:lnTo>
                <a:lnTo>
                  <a:pt x="3261" y="158"/>
                </a:lnTo>
                <a:lnTo>
                  <a:pt x="3261" y="157"/>
                </a:lnTo>
                <a:lnTo>
                  <a:pt x="3262" y="158"/>
                </a:lnTo>
                <a:lnTo>
                  <a:pt x="3262" y="158"/>
                </a:lnTo>
                <a:lnTo>
                  <a:pt x="3262" y="159"/>
                </a:lnTo>
                <a:lnTo>
                  <a:pt x="3263" y="157"/>
                </a:lnTo>
                <a:lnTo>
                  <a:pt x="3263" y="158"/>
                </a:lnTo>
                <a:lnTo>
                  <a:pt x="3263" y="158"/>
                </a:lnTo>
                <a:lnTo>
                  <a:pt x="3264" y="158"/>
                </a:lnTo>
                <a:lnTo>
                  <a:pt x="3264" y="158"/>
                </a:lnTo>
                <a:lnTo>
                  <a:pt x="3264" y="156"/>
                </a:lnTo>
                <a:lnTo>
                  <a:pt x="3265" y="158"/>
                </a:lnTo>
                <a:lnTo>
                  <a:pt x="3265" y="157"/>
                </a:lnTo>
                <a:lnTo>
                  <a:pt x="3266" y="158"/>
                </a:lnTo>
                <a:lnTo>
                  <a:pt x="3266" y="158"/>
                </a:lnTo>
                <a:lnTo>
                  <a:pt x="3266" y="158"/>
                </a:lnTo>
                <a:lnTo>
                  <a:pt x="3267" y="157"/>
                </a:lnTo>
                <a:lnTo>
                  <a:pt x="3267" y="157"/>
                </a:lnTo>
                <a:lnTo>
                  <a:pt x="3267" y="156"/>
                </a:lnTo>
                <a:lnTo>
                  <a:pt x="3269" y="156"/>
                </a:lnTo>
                <a:lnTo>
                  <a:pt x="3269" y="157"/>
                </a:lnTo>
                <a:lnTo>
                  <a:pt x="3269" y="157"/>
                </a:lnTo>
                <a:lnTo>
                  <a:pt x="3270" y="157"/>
                </a:lnTo>
                <a:lnTo>
                  <a:pt x="3270" y="157"/>
                </a:lnTo>
                <a:lnTo>
                  <a:pt x="3271" y="157"/>
                </a:lnTo>
                <a:lnTo>
                  <a:pt x="3271" y="156"/>
                </a:lnTo>
                <a:lnTo>
                  <a:pt x="3271" y="157"/>
                </a:lnTo>
                <a:lnTo>
                  <a:pt x="3272" y="157"/>
                </a:lnTo>
                <a:lnTo>
                  <a:pt x="3272" y="156"/>
                </a:lnTo>
                <a:lnTo>
                  <a:pt x="3272" y="158"/>
                </a:lnTo>
                <a:lnTo>
                  <a:pt x="3273" y="158"/>
                </a:lnTo>
                <a:lnTo>
                  <a:pt x="3273" y="158"/>
                </a:lnTo>
                <a:lnTo>
                  <a:pt x="3273" y="158"/>
                </a:lnTo>
                <a:lnTo>
                  <a:pt x="3274" y="158"/>
                </a:lnTo>
                <a:lnTo>
                  <a:pt x="3274" y="157"/>
                </a:lnTo>
                <a:lnTo>
                  <a:pt x="3275" y="157"/>
                </a:lnTo>
                <a:lnTo>
                  <a:pt x="3275" y="157"/>
                </a:lnTo>
                <a:lnTo>
                  <a:pt x="3275" y="158"/>
                </a:lnTo>
                <a:lnTo>
                  <a:pt x="3276" y="159"/>
                </a:lnTo>
                <a:lnTo>
                  <a:pt x="3276" y="158"/>
                </a:lnTo>
                <a:lnTo>
                  <a:pt x="3276" y="159"/>
                </a:lnTo>
                <a:lnTo>
                  <a:pt x="3278" y="158"/>
                </a:lnTo>
                <a:lnTo>
                  <a:pt x="3278" y="157"/>
                </a:lnTo>
                <a:lnTo>
                  <a:pt x="3278" y="156"/>
                </a:lnTo>
                <a:lnTo>
                  <a:pt x="3279" y="157"/>
                </a:lnTo>
                <a:lnTo>
                  <a:pt x="3279" y="158"/>
                </a:lnTo>
                <a:lnTo>
                  <a:pt x="3280" y="158"/>
                </a:lnTo>
                <a:lnTo>
                  <a:pt x="3280" y="156"/>
                </a:lnTo>
                <a:lnTo>
                  <a:pt x="3280" y="156"/>
                </a:lnTo>
                <a:lnTo>
                  <a:pt x="3281" y="157"/>
                </a:lnTo>
                <a:lnTo>
                  <a:pt x="3281" y="157"/>
                </a:lnTo>
                <a:lnTo>
                  <a:pt x="3281" y="157"/>
                </a:lnTo>
                <a:lnTo>
                  <a:pt x="3282" y="157"/>
                </a:lnTo>
                <a:lnTo>
                  <a:pt x="3282" y="158"/>
                </a:lnTo>
                <a:lnTo>
                  <a:pt x="3283" y="158"/>
                </a:lnTo>
                <a:lnTo>
                  <a:pt x="3283" y="157"/>
                </a:lnTo>
                <a:lnTo>
                  <a:pt x="3283" y="158"/>
                </a:lnTo>
                <a:lnTo>
                  <a:pt x="3284" y="158"/>
                </a:lnTo>
                <a:lnTo>
                  <a:pt x="3284" y="158"/>
                </a:lnTo>
                <a:lnTo>
                  <a:pt x="3284" y="156"/>
                </a:lnTo>
                <a:lnTo>
                  <a:pt x="3285" y="158"/>
                </a:lnTo>
                <a:lnTo>
                  <a:pt x="3285" y="158"/>
                </a:lnTo>
                <a:lnTo>
                  <a:pt x="3285" y="157"/>
                </a:lnTo>
                <a:lnTo>
                  <a:pt x="3287" y="158"/>
                </a:lnTo>
                <a:lnTo>
                  <a:pt x="3287" y="156"/>
                </a:lnTo>
                <a:lnTo>
                  <a:pt x="3288" y="157"/>
                </a:lnTo>
                <a:lnTo>
                  <a:pt x="3288" y="157"/>
                </a:lnTo>
                <a:lnTo>
                  <a:pt x="3288" y="158"/>
                </a:lnTo>
                <a:lnTo>
                  <a:pt x="3289" y="158"/>
                </a:lnTo>
                <a:lnTo>
                  <a:pt x="3289" y="156"/>
                </a:lnTo>
                <a:lnTo>
                  <a:pt x="3289" y="156"/>
                </a:lnTo>
                <a:lnTo>
                  <a:pt x="3290" y="157"/>
                </a:lnTo>
                <a:lnTo>
                  <a:pt x="3290" y="158"/>
                </a:lnTo>
                <a:lnTo>
                  <a:pt x="3290" y="157"/>
                </a:lnTo>
                <a:lnTo>
                  <a:pt x="3291" y="158"/>
                </a:lnTo>
                <a:lnTo>
                  <a:pt x="3291" y="158"/>
                </a:lnTo>
                <a:lnTo>
                  <a:pt x="3292" y="158"/>
                </a:lnTo>
                <a:lnTo>
                  <a:pt x="3292" y="157"/>
                </a:lnTo>
                <a:lnTo>
                  <a:pt x="3292" y="158"/>
                </a:lnTo>
                <a:lnTo>
                  <a:pt x="3293" y="157"/>
                </a:lnTo>
                <a:lnTo>
                  <a:pt x="3293" y="158"/>
                </a:lnTo>
                <a:lnTo>
                  <a:pt x="3293" y="157"/>
                </a:lnTo>
                <a:lnTo>
                  <a:pt x="3294" y="157"/>
                </a:lnTo>
                <a:lnTo>
                  <a:pt x="3294" y="158"/>
                </a:lnTo>
                <a:lnTo>
                  <a:pt x="3294" y="158"/>
                </a:lnTo>
                <a:lnTo>
                  <a:pt x="3296" y="157"/>
                </a:lnTo>
                <a:lnTo>
                  <a:pt x="3296" y="158"/>
                </a:lnTo>
                <a:lnTo>
                  <a:pt x="3297" y="158"/>
                </a:lnTo>
                <a:lnTo>
                  <a:pt x="3297" y="157"/>
                </a:lnTo>
                <a:lnTo>
                  <a:pt x="3297" y="158"/>
                </a:lnTo>
                <a:lnTo>
                  <a:pt x="3298" y="158"/>
                </a:lnTo>
                <a:lnTo>
                  <a:pt x="3298" y="156"/>
                </a:lnTo>
                <a:lnTo>
                  <a:pt x="3298" y="157"/>
                </a:lnTo>
                <a:lnTo>
                  <a:pt x="3299" y="157"/>
                </a:lnTo>
                <a:lnTo>
                  <a:pt x="3299" y="157"/>
                </a:lnTo>
                <a:lnTo>
                  <a:pt x="3299" y="158"/>
                </a:lnTo>
                <a:lnTo>
                  <a:pt x="3300" y="158"/>
                </a:lnTo>
                <a:lnTo>
                  <a:pt x="3300" y="157"/>
                </a:lnTo>
                <a:lnTo>
                  <a:pt x="3301" y="158"/>
                </a:lnTo>
                <a:lnTo>
                  <a:pt x="3301" y="158"/>
                </a:lnTo>
                <a:lnTo>
                  <a:pt x="3301" y="156"/>
                </a:lnTo>
                <a:lnTo>
                  <a:pt x="3302" y="159"/>
                </a:lnTo>
                <a:lnTo>
                  <a:pt x="3302" y="157"/>
                </a:lnTo>
                <a:lnTo>
                  <a:pt x="3302" y="157"/>
                </a:lnTo>
                <a:lnTo>
                  <a:pt x="3303" y="157"/>
                </a:lnTo>
                <a:lnTo>
                  <a:pt x="3303" y="157"/>
                </a:lnTo>
                <a:lnTo>
                  <a:pt x="3303" y="158"/>
                </a:lnTo>
                <a:lnTo>
                  <a:pt x="3305" y="157"/>
                </a:lnTo>
                <a:lnTo>
                  <a:pt x="3305" y="157"/>
                </a:lnTo>
                <a:lnTo>
                  <a:pt x="3306" y="158"/>
                </a:lnTo>
                <a:lnTo>
                  <a:pt x="3306" y="158"/>
                </a:lnTo>
                <a:lnTo>
                  <a:pt x="3306" y="158"/>
                </a:lnTo>
                <a:lnTo>
                  <a:pt x="3307" y="156"/>
                </a:lnTo>
                <a:lnTo>
                  <a:pt x="3307" y="158"/>
                </a:lnTo>
                <a:lnTo>
                  <a:pt x="3307" y="156"/>
                </a:lnTo>
                <a:lnTo>
                  <a:pt x="3308" y="158"/>
                </a:lnTo>
                <a:lnTo>
                  <a:pt x="3308" y="157"/>
                </a:lnTo>
                <a:lnTo>
                  <a:pt x="3308" y="157"/>
                </a:lnTo>
                <a:lnTo>
                  <a:pt x="3309" y="158"/>
                </a:lnTo>
                <a:lnTo>
                  <a:pt x="3309" y="158"/>
                </a:lnTo>
                <a:lnTo>
                  <a:pt x="3310" y="157"/>
                </a:lnTo>
                <a:lnTo>
                  <a:pt x="3310" y="156"/>
                </a:lnTo>
                <a:lnTo>
                  <a:pt x="3310" y="158"/>
                </a:lnTo>
                <a:lnTo>
                  <a:pt x="3311" y="159"/>
                </a:lnTo>
                <a:lnTo>
                  <a:pt x="3311" y="158"/>
                </a:lnTo>
                <a:lnTo>
                  <a:pt x="3311" y="158"/>
                </a:lnTo>
                <a:lnTo>
                  <a:pt x="3312" y="158"/>
                </a:lnTo>
                <a:lnTo>
                  <a:pt x="3312" y="158"/>
                </a:lnTo>
                <a:lnTo>
                  <a:pt x="3312" y="157"/>
                </a:lnTo>
                <a:lnTo>
                  <a:pt x="3314" y="158"/>
                </a:lnTo>
                <a:lnTo>
                  <a:pt x="3314" y="158"/>
                </a:lnTo>
                <a:lnTo>
                  <a:pt x="3315" y="158"/>
                </a:lnTo>
                <a:lnTo>
                  <a:pt x="3315" y="158"/>
                </a:lnTo>
                <a:lnTo>
                  <a:pt x="3315" y="158"/>
                </a:lnTo>
                <a:lnTo>
                  <a:pt x="3316" y="158"/>
                </a:lnTo>
                <a:lnTo>
                  <a:pt x="3316" y="157"/>
                </a:lnTo>
                <a:lnTo>
                  <a:pt x="3316" y="157"/>
                </a:lnTo>
                <a:lnTo>
                  <a:pt x="3317" y="157"/>
                </a:lnTo>
                <a:lnTo>
                  <a:pt x="3317" y="156"/>
                </a:lnTo>
                <a:lnTo>
                  <a:pt x="3317" y="158"/>
                </a:lnTo>
                <a:lnTo>
                  <a:pt x="3318" y="156"/>
                </a:lnTo>
                <a:lnTo>
                  <a:pt x="3318" y="157"/>
                </a:lnTo>
                <a:lnTo>
                  <a:pt x="3319" y="157"/>
                </a:lnTo>
                <a:lnTo>
                  <a:pt x="3319" y="158"/>
                </a:lnTo>
                <a:lnTo>
                  <a:pt x="3319" y="156"/>
                </a:lnTo>
                <a:lnTo>
                  <a:pt x="3320" y="156"/>
                </a:lnTo>
                <a:lnTo>
                  <a:pt x="3320" y="157"/>
                </a:lnTo>
                <a:lnTo>
                  <a:pt x="3320" y="156"/>
                </a:lnTo>
                <a:lnTo>
                  <a:pt x="3321" y="158"/>
                </a:lnTo>
                <a:lnTo>
                  <a:pt x="3321" y="157"/>
                </a:lnTo>
                <a:lnTo>
                  <a:pt x="3323" y="157"/>
                </a:lnTo>
                <a:lnTo>
                  <a:pt x="3323" y="157"/>
                </a:lnTo>
                <a:lnTo>
                  <a:pt x="3323" y="157"/>
                </a:lnTo>
                <a:lnTo>
                  <a:pt x="3324" y="158"/>
                </a:lnTo>
                <a:lnTo>
                  <a:pt x="3324" y="158"/>
                </a:lnTo>
                <a:lnTo>
                  <a:pt x="3324" y="158"/>
                </a:lnTo>
                <a:lnTo>
                  <a:pt x="3325" y="157"/>
                </a:lnTo>
                <a:lnTo>
                  <a:pt x="3325" y="158"/>
                </a:lnTo>
                <a:lnTo>
                  <a:pt x="3325" y="158"/>
                </a:lnTo>
                <a:lnTo>
                  <a:pt x="3326" y="158"/>
                </a:lnTo>
                <a:lnTo>
                  <a:pt x="3326" y="158"/>
                </a:lnTo>
                <a:lnTo>
                  <a:pt x="3327" y="157"/>
                </a:lnTo>
                <a:lnTo>
                  <a:pt x="3327" y="158"/>
                </a:lnTo>
                <a:lnTo>
                  <a:pt x="3327" y="157"/>
                </a:lnTo>
                <a:lnTo>
                  <a:pt x="3328" y="158"/>
                </a:lnTo>
                <a:lnTo>
                  <a:pt x="3328" y="157"/>
                </a:lnTo>
                <a:lnTo>
                  <a:pt x="3328" y="158"/>
                </a:lnTo>
                <a:lnTo>
                  <a:pt x="3329" y="158"/>
                </a:lnTo>
                <a:lnTo>
                  <a:pt x="3329" y="157"/>
                </a:lnTo>
                <a:lnTo>
                  <a:pt x="3329" y="158"/>
                </a:lnTo>
                <a:lnTo>
                  <a:pt x="3330" y="158"/>
                </a:lnTo>
                <a:lnTo>
                  <a:pt x="3330" y="158"/>
                </a:lnTo>
                <a:lnTo>
                  <a:pt x="3332" y="157"/>
                </a:lnTo>
                <a:lnTo>
                  <a:pt x="3332" y="158"/>
                </a:lnTo>
                <a:lnTo>
                  <a:pt x="3332" y="158"/>
                </a:lnTo>
                <a:lnTo>
                  <a:pt x="3333" y="157"/>
                </a:lnTo>
                <a:lnTo>
                  <a:pt x="3333" y="157"/>
                </a:lnTo>
                <a:lnTo>
                  <a:pt x="3333" y="158"/>
                </a:lnTo>
                <a:lnTo>
                  <a:pt x="3334" y="158"/>
                </a:lnTo>
                <a:lnTo>
                  <a:pt x="3334" y="158"/>
                </a:lnTo>
                <a:lnTo>
                  <a:pt x="3334" y="158"/>
                </a:lnTo>
                <a:lnTo>
                  <a:pt x="3335" y="158"/>
                </a:lnTo>
                <a:lnTo>
                  <a:pt x="3335" y="158"/>
                </a:lnTo>
                <a:lnTo>
                  <a:pt x="3336" y="156"/>
                </a:lnTo>
                <a:lnTo>
                  <a:pt x="3336" y="156"/>
                </a:lnTo>
                <a:lnTo>
                  <a:pt x="3336" y="158"/>
                </a:lnTo>
                <a:lnTo>
                  <a:pt x="3337" y="156"/>
                </a:lnTo>
                <a:lnTo>
                  <a:pt x="3337" y="156"/>
                </a:lnTo>
                <a:lnTo>
                  <a:pt x="3337" y="157"/>
                </a:lnTo>
                <a:lnTo>
                  <a:pt x="3338" y="158"/>
                </a:lnTo>
                <a:lnTo>
                  <a:pt x="3338" y="157"/>
                </a:lnTo>
                <a:lnTo>
                  <a:pt x="3338" y="157"/>
                </a:lnTo>
                <a:lnTo>
                  <a:pt x="3339" y="156"/>
                </a:lnTo>
                <a:lnTo>
                  <a:pt x="3339" y="157"/>
                </a:lnTo>
                <a:lnTo>
                  <a:pt x="3341" y="157"/>
                </a:lnTo>
                <a:lnTo>
                  <a:pt x="3341" y="155"/>
                </a:lnTo>
                <a:lnTo>
                  <a:pt x="3341" y="158"/>
                </a:lnTo>
                <a:lnTo>
                  <a:pt x="3342" y="157"/>
                </a:lnTo>
                <a:lnTo>
                  <a:pt x="3342" y="156"/>
                </a:lnTo>
                <a:lnTo>
                  <a:pt x="3342" y="156"/>
                </a:lnTo>
                <a:lnTo>
                  <a:pt x="3343" y="157"/>
                </a:lnTo>
                <a:lnTo>
                  <a:pt x="3343" y="157"/>
                </a:lnTo>
                <a:lnTo>
                  <a:pt x="3343" y="158"/>
                </a:lnTo>
                <a:lnTo>
                  <a:pt x="3344" y="158"/>
                </a:lnTo>
                <a:lnTo>
                  <a:pt x="3344" y="158"/>
                </a:lnTo>
                <a:lnTo>
                  <a:pt x="3345" y="158"/>
                </a:lnTo>
                <a:lnTo>
                  <a:pt x="3345" y="156"/>
                </a:lnTo>
                <a:lnTo>
                  <a:pt x="3345" y="158"/>
                </a:lnTo>
                <a:lnTo>
                  <a:pt x="3346" y="158"/>
                </a:lnTo>
                <a:lnTo>
                  <a:pt x="3346" y="158"/>
                </a:lnTo>
                <a:lnTo>
                  <a:pt x="3346" y="158"/>
                </a:lnTo>
                <a:lnTo>
                  <a:pt x="3347" y="157"/>
                </a:lnTo>
                <a:lnTo>
                  <a:pt x="3347" y="158"/>
                </a:lnTo>
                <a:lnTo>
                  <a:pt x="3347" y="158"/>
                </a:lnTo>
                <a:lnTo>
                  <a:pt x="3348" y="158"/>
                </a:lnTo>
                <a:lnTo>
                  <a:pt x="3348" y="156"/>
                </a:lnTo>
                <a:lnTo>
                  <a:pt x="3350" y="157"/>
                </a:lnTo>
                <a:lnTo>
                  <a:pt x="3350" y="156"/>
                </a:lnTo>
                <a:lnTo>
                  <a:pt x="3350" y="157"/>
                </a:lnTo>
                <a:lnTo>
                  <a:pt x="3351" y="157"/>
                </a:lnTo>
                <a:lnTo>
                  <a:pt x="3351" y="158"/>
                </a:lnTo>
                <a:lnTo>
                  <a:pt x="3351" y="158"/>
                </a:lnTo>
                <a:lnTo>
                  <a:pt x="3352" y="158"/>
                </a:lnTo>
                <a:lnTo>
                  <a:pt x="3352" y="157"/>
                </a:lnTo>
                <a:lnTo>
                  <a:pt x="3352" y="157"/>
                </a:lnTo>
                <a:lnTo>
                  <a:pt x="3353" y="156"/>
                </a:lnTo>
                <a:lnTo>
                  <a:pt x="3353" y="157"/>
                </a:lnTo>
                <a:lnTo>
                  <a:pt x="3354" y="157"/>
                </a:lnTo>
                <a:lnTo>
                  <a:pt x="3354" y="158"/>
                </a:lnTo>
                <a:lnTo>
                  <a:pt x="3354" y="158"/>
                </a:lnTo>
                <a:lnTo>
                  <a:pt x="3355" y="156"/>
                </a:lnTo>
                <a:lnTo>
                  <a:pt x="3355" y="156"/>
                </a:lnTo>
                <a:lnTo>
                  <a:pt x="3355" y="156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6942138" y="3305175"/>
            <a:ext cx="1177925" cy="7937"/>
          </a:xfrm>
          <a:custGeom>
            <a:avLst/>
            <a:gdLst>
              <a:gd name="T0" fmla="*/ 13 w 742"/>
              <a:gd name="T1" fmla="*/ 2 h 5"/>
              <a:gd name="T2" fmla="*/ 24 w 742"/>
              <a:gd name="T3" fmla="*/ 2 h 5"/>
              <a:gd name="T4" fmla="*/ 36 w 742"/>
              <a:gd name="T5" fmla="*/ 2 h 5"/>
              <a:gd name="T6" fmla="*/ 47 w 742"/>
              <a:gd name="T7" fmla="*/ 2 h 5"/>
              <a:gd name="T8" fmla="*/ 60 w 742"/>
              <a:gd name="T9" fmla="*/ 1 h 5"/>
              <a:gd name="T10" fmla="*/ 71 w 742"/>
              <a:gd name="T11" fmla="*/ 0 h 5"/>
              <a:gd name="T12" fmla="*/ 83 w 742"/>
              <a:gd name="T13" fmla="*/ 0 h 5"/>
              <a:gd name="T14" fmla="*/ 96 w 742"/>
              <a:gd name="T15" fmla="*/ 1 h 5"/>
              <a:gd name="T16" fmla="*/ 107 w 742"/>
              <a:gd name="T17" fmla="*/ 2 h 5"/>
              <a:gd name="T18" fmla="*/ 119 w 742"/>
              <a:gd name="T19" fmla="*/ 2 h 5"/>
              <a:gd name="T20" fmla="*/ 131 w 742"/>
              <a:gd name="T21" fmla="*/ 1 h 5"/>
              <a:gd name="T22" fmla="*/ 143 w 742"/>
              <a:gd name="T23" fmla="*/ 1 h 5"/>
              <a:gd name="T24" fmla="*/ 154 w 742"/>
              <a:gd name="T25" fmla="*/ 1 h 5"/>
              <a:gd name="T26" fmla="*/ 167 w 742"/>
              <a:gd name="T27" fmla="*/ 2 h 5"/>
              <a:gd name="T28" fmla="*/ 179 w 742"/>
              <a:gd name="T29" fmla="*/ 1 h 5"/>
              <a:gd name="T30" fmla="*/ 190 w 742"/>
              <a:gd name="T31" fmla="*/ 1 h 5"/>
              <a:gd name="T32" fmla="*/ 203 w 742"/>
              <a:gd name="T33" fmla="*/ 2 h 5"/>
              <a:gd name="T34" fmla="*/ 214 w 742"/>
              <a:gd name="T35" fmla="*/ 2 h 5"/>
              <a:gd name="T36" fmla="*/ 226 w 742"/>
              <a:gd name="T37" fmla="*/ 2 h 5"/>
              <a:gd name="T38" fmla="*/ 237 w 742"/>
              <a:gd name="T39" fmla="*/ 2 h 5"/>
              <a:gd name="T40" fmla="*/ 250 w 742"/>
              <a:gd name="T41" fmla="*/ 2 h 5"/>
              <a:gd name="T42" fmla="*/ 262 w 742"/>
              <a:gd name="T43" fmla="*/ 1 h 5"/>
              <a:gd name="T44" fmla="*/ 273 w 742"/>
              <a:gd name="T45" fmla="*/ 1 h 5"/>
              <a:gd name="T46" fmla="*/ 286 w 742"/>
              <a:gd name="T47" fmla="*/ 2 h 5"/>
              <a:gd name="T48" fmla="*/ 297 w 742"/>
              <a:gd name="T49" fmla="*/ 1 h 5"/>
              <a:gd name="T50" fmla="*/ 309 w 742"/>
              <a:gd name="T51" fmla="*/ 2 h 5"/>
              <a:gd name="T52" fmla="*/ 321 w 742"/>
              <a:gd name="T53" fmla="*/ 2 h 5"/>
              <a:gd name="T54" fmla="*/ 333 w 742"/>
              <a:gd name="T55" fmla="*/ 0 h 5"/>
              <a:gd name="T56" fmla="*/ 345 w 742"/>
              <a:gd name="T57" fmla="*/ 2 h 5"/>
              <a:gd name="T58" fmla="*/ 357 w 742"/>
              <a:gd name="T59" fmla="*/ 2 h 5"/>
              <a:gd name="T60" fmla="*/ 369 w 742"/>
              <a:gd name="T61" fmla="*/ 2 h 5"/>
              <a:gd name="T62" fmla="*/ 380 w 742"/>
              <a:gd name="T63" fmla="*/ 2 h 5"/>
              <a:gd name="T64" fmla="*/ 393 w 742"/>
              <a:gd name="T65" fmla="*/ 0 h 5"/>
              <a:gd name="T66" fmla="*/ 404 w 742"/>
              <a:gd name="T67" fmla="*/ 1 h 5"/>
              <a:gd name="T68" fmla="*/ 416 w 742"/>
              <a:gd name="T69" fmla="*/ 2 h 5"/>
              <a:gd name="T70" fmla="*/ 429 w 742"/>
              <a:gd name="T71" fmla="*/ 1 h 5"/>
              <a:gd name="T72" fmla="*/ 440 w 742"/>
              <a:gd name="T73" fmla="*/ 0 h 5"/>
              <a:gd name="T74" fmla="*/ 452 w 742"/>
              <a:gd name="T75" fmla="*/ 2 h 5"/>
              <a:gd name="T76" fmla="*/ 463 w 742"/>
              <a:gd name="T77" fmla="*/ 2 h 5"/>
              <a:gd name="T78" fmla="*/ 476 w 742"/>
              <a:gd name="T79" fmla="*/ 1 h 5"/>
              <a:gd name="T80" fmla="*/ 487 w 742"/>
              <a:gd name="T81" fmla="*/ 2 h 5"/>
              <a:gd name="T82" fmla="*/ 499 w 742"/>
              <a:gd name="T83" fmla="*/ 0 h 5"/>
              <a:gd name="T84" fmla="*/ 512 w 742"/>
              <a:gd name="T85" fmla="*/ 2 h 5"/>
              <a:gd name="T86" fmla="*/ 523 w 742"/>
              <a:gd name="T87" fmla="*/ 3 h 5"/>
              <a:gd name="T88" fmla="*/ 535 w 742"/>
              <a:gd name="T89" fmla="*/ 1 h 5"/>
              <a:gd name="T90" fmla="*/ 547 w 742"/>
              <a:gd name="T91" fmla="*/ 1 h 5"/>
              <a:gd name="T92" fmla="*/ 559 w 742"/>
              <a:gd name="T93" fmla="*/ 0 h 5"/>
              <a:gd name="T94" fmla="*/ 570 w 742"/>
              <a:gd name="T95" fmla="*/ 0 h 5"/>
              <a:gd name="T96" fmla="*/ 583 w 742"/>
              <a:gd name="T97" fmla="*/ 1 h 5"/>
              <a:gd name="T98" fmla="*/ 595 w 742"/>
              <a:gd name="T99" fmla="*/ 2 h 5"/>
              <a:gd name="T100" fmla="*/ 606 w 742"/>
              <a:gd name="T101" fmla="*/ 0 h 5"/>
              <a:gd name="T102" fmla="*/ 619 w 742"/>
              <a:gd name="T103" fmla="*/ 2 h 5"/>
              <a:gd name="T104" fmla="*/ 630 w 742"/>
              <a:gd name="T105" fmla="*/ 1 h 5"/>
              <a:gd name="T106" fmla="*/ 642 w 742"/>
              <a:gd name="T107" fmla="*/ 2 h 5"/>
              <a:gd name="T108" fmla="*/ 654 w 742"/>
              <a:gd name="T109" fmla="*/ 0 h 5"/>
              <a:gd name="T110" fmla="*/ 666 w 742"/>
              <a:gd name="T111" fmla="*/ 2 h 5"/>
              <a:gd name="T112" fmla="*/ 678 w 742"/>
              <a:gd name="T113" fmla="*/ 1 h 5"/>
              <a:gd name="T114" fmla="*/ 690 w 742"/>
              <a:gd name="T115" fmla="*/ 2 h 5"/>
              <a:gd name="T116" fmla="*/ 702 w 742"/>
              <a:gd name="T117" fmla="*/ 2 h 5"/>
              <a:gd name="T118" fmla="*/ 713 w 742"/>
              <a:gd name="T119" fmla="*/ 1 h 5"/>
              <a:gd name="T120" fmla="*/ 725 w 742"/>
              <a:gd name="T121" fmla="*/ 1 h 5"/>
              <a:gd name="T122" fmla="*/ 737 w 742"/>
              <a:gd name="T123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0"/>
                </a:move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2" y="1"/>
                </a:lnTo>
                <a:lnTo>
                  <a:pt x="2" y="1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5" y="0"/>
                </a:lnTo>
                <a:lnTo>
                  <a:pt x="5" y="2"/>
                </a:lnTo>
                <a:lnTo>
                  <a:pt x="5" y="0"/>
                </a:lnTo>
                <a:lnTo>
                  <a:pt x="6" y="1"/>
                </a:lnTo>
                <a:lnTo>
                  <a:pt x="6" y="0"/>
                </a:lnTo>
                <a:lnTo>
                  <a:pt x="6" y="0"/>
                </a:lnTo>
                <a:lnTo>
                  <a:pt x="7" y="0"/>
                </a:lnTo>
                <a:lnTo>
                  <a:pt x="7" y="2"/>
                </a:lnTo>
                <a:lnTo>
                  <a:pt x="8" y="1"/>
                </a:lnTo>
                <a:lnTo>
                  <a:pt x="8" y="1"/>
                </a:lnTo>
                <a:lnTo>
                  <a:pt x="8" y="1"/>
                </a:lnTo>
                <a:lnTo>
                  <a:pt x="9" y="1"/>
                </a:lnTo>
                <a:lnTo>
                  <a:pt x="9" y="2"/>
                </a:lnTo>
                <a:lnTo>
                  <a:pt x="9" y="2"/>
                </a:lnTo>
                <a:lnTo>
                  <a:pt x="10" y="2"/>
                </a:lnTo>
                <a:lnTo>
                  <a:pt x="10" y="2"/>
                </a:lnTo>
                <a:lnTo>
                  <a:pt x="11" y="2"/>
                </a:lnTo>
                <a:lnTo>
                  <a:pt x="11" y="2"/>
                </a:lnTo>
                <a:lnTo>
                  <a:pt x="11" y="2"/>
                </a:lnTo>
                <a:lnTo>
                  <a:pt x="13" y="2"/>
                </a:lnTo>
                <a:lnTo>
                  <a:pt x="13" y="2"/>
                </a:lnTo>
                <a:lnTo>
                  <a:pt x="13" y="2"/>
                </a:lnTo>
                <a:lnTo>
                  <a:pt x="14" y="2"/>
                </a:lnTo>
                <a:lnTo>
                  <a:pt x="14" y="2"/>
                </a:lnTo>
                <a:lnTo>
                  <a:pt x="14" y="1"/>
                </a:lnTo>
                <a:lnTo>
                  <a:pt x="15" y="2"/>
                </a:lnTo>
                <a:lnTo>
                  <a:pt x="15" y="1"/>
                </a:lnTo>
                <a:lnTo>
                  <a:pt x="16" y="2"/>
                </a:lnTo>
                <a:lnTo>
                  <a:pt x="16" y="1"/>
                </a:lnTo>
                <a:lnTo>
                  <a:pt x="16" y="1"/>
                </a:lnTo>
                <a:lnTo>
                  <a:pt x="17" y="1"/>
                </a:lnTo>
                <a:lnTo>
                  <a:pt x="17" y="2"/>
                </a:lnTo>
                <a:lnTo>
                  <a:pt x="17" y="2"/>
                </a:lnTo>
                <a:lnTo>
                  <a:pt x="18" y="1"/>
                </a:lnTo>
                <a:lnTo>
                  <a:pt x="18" y="1"/>
                </a:lnTo>
                <a:lnTo>
                  <a:pt x="18" y="2"/>
                </a:lnTo>
                <a:lnTo>
                  <a:pt x="19" y="2"/>
                </a:lnTo>
                <a:lnTo>
                  <a:pt x="19" y="2"/>
                </a:lnTo>
                <a:lnTo>
                  <a:pt x="20" y="2"/>
                </a:lnTo>
                <a:lnTo>
                  <a:pt x="20" y="2"/>
                </a:lnTo>
                <a:lnTo>
                  <a:pt x="20" y="2"/>
                </a:lnTo>
                <a:lnTo>
                  <a:pt x="22" y="1"/>
                </a:lnTo>
                <a:lnTo>
                  <a:pt x="22" y="2"/>
                </a:lnTo>
                <a:lnTo>
                  <a:pt x="22" y="0"/>
                </a:lnTo>
                <a:lnTo>
                  <a:pt x="23" y="2"/>
                </a:lnTo>
                <a:lnTo>
                  <a:pt x="23" y="2"/>
                </a:lnTo>
                <a:lnTo>
                  <a:pt x="23" y="0"/>
                </a:lnTo>
                <a:lnTo>
                  <a:pt x="24" y="2"/>
                </a:lnTo>
                <a:lnTo>
                  <a:pt x="24" y="2"/>
                </a:lnTo>
                <a:lnTo>
                  <a:pt x="25" y="1"/>
                </a:lnTo>
                <a:lnTo>
                  <a:pt x="25" y="1"/>
                </a:lnTo>
                <a:lnTo>
                  <a:pt x="25" y="2"/>
                </a:lnTo>
                <a:lnTo>
                  <a:pt x="26" y="1"/>
                </a:lnTo>
                <a:lnTo>
                  <a:pt x="26" y="1"/>
                </a:lnTo>
                <a:lnTo>
                  <a:pt x="26" y="1"/>
                </a:lnTo>
                <a:lnTo>
                  <a:pt x="27" y="0"/>
                </a:lnTo>
                <a:lnTo>
                  <a:pt x="27" y="2"/>
                </a:lnTo>
                <a:lnTo>
                  <a:pt x="27" y="0"/>
                </a:lnTo>
                <a:lnTo>
                  <a:pt x="28" y="1"/>
                </a:lnTo>
                <a:lnTo>
                  <a:pt x="28" y="2"/>
                </a:lnTo>
                <a:lnTo>
                  <a:pt x="29" y="2"/>
                </a:lnTo>
                <a:lnTo>
                  <a:pt x="29" y="2"/>
                </a:lnTo>
                <a:lnTo>
                  <a:pt x="29" y="1"/>
                </a:lnTo>
                <a:lnTo>
                  <a:pt x="31" y="1"/>
                </a:lnTo>
                <a:lnTo>
                  <a:pt x="31" y="1"/>
                </a:lnTo>
                <a:lnTo>
                  <a:pt x="31" y="2"/>
                </a:lnTo>
                <a:lnTo>
                  <a:pt x="32" y="2"/>
                </a:lnTo>
                <a:lnTo>
                  <a:pt x="32" y="2"/>
                </a:lnTo>
                <a:lnTo>
                  <a:pt x="32" y="2"/>
                </a:lnTo>
                <a:lnTo>
                  <a:pt x="33" y="1"/>
                </a:lnTo>
                <a:lnTo>
                  <a:pt x="33" y="1"/>
                </a:lnTo>
                <a:lnTo>
                  <a:pt x="34" y="2"/>
                </a:lnTo>
                <a:lnTo>
                  <a:pt x="34" y="3"/>
                </a:lnTo>
                <a:lnTo>
                  <a:pt x="34" y="2"/>
                </a:lnTo>
                <a:lnTo>
                  <a:pt x="35" y="1"/>
                </a:lnTo>
                <a:lnTo>
                  <a:pt x="35" y="1"/>
                </a:lnTo>
                <a:lnTo>
                  <a:pt x="35" y="0"/>
                </a:lnTo>
                <a:lnTo>
                  <a:pt x="36" y="2"/>
                </a:lnTo>
                <a:lnTo>
                  <a:pt x="36" y="0"/>
                </a:lnTo>
                <a:lnTo>
                  <a:pt x="36" y="1"/>
                </a:lnTo>
                <a:lnTo>
                  <a:pt x="37" y="2"/>
                </a:lnTo>
                <a:lnTo>
                  <a:pt x="37" y="1"/>
                </a:lnTo>
                <a:lnTo>
                  <a:pt x="38" y="2"/>
                </a:lnTo>
                <a:lnTo>
                  <a:pt x="38" y="0"/>
                </a:lnTo>
                <a:lnTo>
                  <a:pt x="38" y="2"/>
                </a:lnTo>
                <a:lnTo>
                  <a:pt x="40" y="2"/>
                </a:lnTo>
                <a:lnTo>
                  <a:pt x="40" y="2"/>
                </a:lnTo>
                <a:lnTo>
                  <a:pt x="40" y="2"/>
                </a:lnTo>
                <a:lnTo>
                  <a:pt x="41" y="2"/>
                </a:lnTo>
                <a:lnTo>
                  <a:pt x="41" y="1"/>
                </a:lnTo>
                <a:lnTo>
                  <a:pt x="41" y="1"/>
                </a:lnTo>
                <a:lnTo>
                  <a:pt x="42" y="1"/>
                </a:lnTo>
                <a:lnTo>
                  <a:pt x="42" y="2"/>
                </a:lnTo>
                <a:lnTo>
                  <a:pt x="43" y="2"/>
                </a:lnTo>
                <a:lnTo>
                  <a:pt x="43" y="1"/>
                </a:lnTo>
                <a:lnTo>
                  <a:pt x="43" y="1"/>
                </a:lnTo>
                <a:lnTo>
                  <a:pt x="44" y="2"/>
                </a:lnTo>
                <a:lnTo>
                  <a:pt x="44" y="0"/>
                </a:lnTo>
                <a:lnTo>
                  <a:pt x="44" y="1"/>
                </a:lnTo>
                <a:lnTo>
                  <a:pt x="45" y="0"/>
                </a:lnTo>
                <a:lnTo>
                  <a:pt x="45" y="1"/>
                </a:lnTo>
                <a:lnTo>
                  <a:pt x="45" y="1"/>
                </a:lnTo>
                <a:lnTo>
                  <a:pt x="46" y="2"/>
                </a:lnTo>
                <a:lnTo>
                  <a:pt x="46" y="2"/>
                </a:lnTo>
                <a:lnTo>
                  <a:pt x="47" y="0"/>
                </a:lnTo>
                <a:lnTo>
                  <a:pt x="47" y="1"/>
                </a:lnTo>
                <a:lnTo>
                  <a:pt x="47" y="2"/>
                </a:lnTo>
                <a:lnTo>
                  <a:pt x="49" y="1"/>
                </a:lnTo>
                <a:lnTo>
                  <a:pt x="49" y="1"/>
                </a:lnTo>
                <a:lnTo>
                  <a:pt x="49" y="2"/>
                </a:lnTo>
                <a:lnTo>
                  <a:pt x="50" y="2"/>
                </a:lnTo>
                <a:lnTo>
                  <a:pt x="50" y="2"/>
                </a:lnTo>
                <a:lnTo>
                  <a:pt x="50" y="2"/>
                </a:lnTo>
                <a:lnTo>
                  <a:pt x="51" y="1"/>
                </a:lnTo>
                <a:lnTo>
                  <a:pt x="51" y="2"/>
                </a:lnTo>
                <a:lnTo>
                  <a:pt x="52" y="0"/>
                </a:lnTo>
                <a:lnTo>
                  <a:pt x="52" y="1"/>
                </a:lnTo>
                <a:lnTo>
                  <a:pt x="52" y="1"/>
                </a:lnTo>
                <a:lnTo>
                  <a:pt x="53" y="3"/>
                </a:lnTo>
                <a:lnTo>
                  <a:pt x="53" y="1"/>
                </a:lnTo>
                <a:lnTo>
                  <a:pt x="53" y="0"/>
                </a:lnTo>
                <a:lnTo>
                  <a:pt x="54" y="2"/>
                </a:lnTo>
                <a:lnTo>
                  <a:pt x="54" y="2"/>
                </a:lnTo>
                <a:lnTo>
                  <a:pt x="55" y="2"/>
                </a:lnTo>
                <a:lnTo>
                  <a:pt x="55" y="1"/>
                </a:lnTo>
                <a:lnTo>
                  <a:pt x="55" y="2"/>
                </a:lnTo>
                <a:lnTo>
                  <a:pt x="56" y="2"/>
                </a:lnTo>
                <a:lnTo>
                  <a:pt x="56" y="2"/>
                </a:lnTo>
                <a:lnTo>
                  <a:pt x="56" y="0"/>
                </a:lnTo>
                <a:lnTo>
                  <a:pt x="58" y="2"/>
                </a:lnTo>
                <a:lnTo>
                  <a:pt x="58" y="2"/>
                </a:lnTo>
                <a:lnTo>
                  <a:pt x="58" y="2"/>
                </a:lnTo>
                <a:lnTo>
                  <a:pt x="59" y="2"/>
                </a:lnTo>
                <a:lnTo>
                  <a:pt x="59" y="1"/>
                </a:lnTo>
                <a:lnTo>
                  <a:pt x="60" y="2"/>
                </a:lnTo>
                <a:lnTo>
                  <a:pt x="60" y="1"/>
                </a:lnTo>
                <a:lnTo>
                  <a:pt x="60" y="1"/>
                </a:lnTo>
                <a:lnTo>
                  <a:pt x="61" y="1"/>
                </a:lnTo>
                <a:lnTo>
                  <a:pt x="61" y="2"/>
                </a:lnTo>
                <a:lnTo>
                  <a:pt x="61" y="1"/>
                </a:lnTo>
                <a:lnTo>
                  <a:pt x="62" y="0"/>
                </a:lnTo>
                <a:lnTo>
                  <a:pt x="62" y="2"/>
                </a:lnTo>
                <a:lnTo>
                  <a:pt x="62" y="2"/>
                </a:lnTo>
                <a:lnTo>
                  <a:pt x="63" y="2"/>
                </a:lnTo>
                <a:lnTo>
                  <a:pt x="63" y="0"/>
                </a:lnTo>
                <a:lnTo>
                  <a:pt x="64" y="1"/>
                </a:lnTo>
                <a:lnTo>
                  <a:pt x="64" y="2"/>
                </a:lnTo>
                <a:lnTo>
                  <a:pt x="64" y="0"/>
                </a:lnTo>
                <a:lnTo>
                  <a:pt x="65" y="1"/>
                </a:lnTo>
                <a:lnTo>
                  <a:pt x="65" y="2"/>
                </a:lnTo>
                <a:lnTo>
                  <a:pt x="65" y="1"/>
                </a:lnTo>
                <a:lnTo>
                  <a:pt x="67" y="0"/>
                </a:lnTo>
                <a:lnTo>
                  <a:pt x="67" y="2"/>
                </a:lnTo>
                <a:lnTo>
                  <a:pt x="67" y="2"/>
                </a:lnTo>
                <a:lnTo>
                  <a:pt x="68" y="0"/>
                </a:lnTo>
                <a:lnTo>
                  <a:pt x="68" y="2"/>
                </a:lnTo>
                <a:lnTo>
                  <a:pt x="69" y="2"/>
                </a:lnTo>
                <a:lnTo>
                  <a:pt x="69" y="2"/>
                </a:lnTo>
                <a:lnTo>
                  <a:pt x="69" y="1"/>
                </a:lnTo>
                <a:lnTo>
                  <a:pt x="70" y="2"/>
                </a:lnTo>
                <a:lnTo>
                  <a:pt x="70" y="2"/>
                </a:lnTo>
                <a:lnTo>
                  <a:pt x="70" y="1"/>
                </a:lnTo>
                <a:lnTo>
                  <a:pt x="71" y="1"/>
                </a:lnTo>
                <a:lnTo>
                  <a:pt x="71" y="1"/>
                </a:lnTo>
                <a:lnTo>
                  <a:pt x="71" y="0"/>
                </a:lnTo>
                <a:lnTo>
                  <a:pt x="72" y="2"/>
                </a:lnTo>
                <a:lnTo>
                  <a:pt x="72" y="2"/>
                </a:lnTo>
                <a:lnTo>
                  <a:pt x="73" y="2"/>
                </a:lnTo>
                <a:lnTo>
                  <a:pt x="73" y="2"/>
                </a:lnTo>
                <a:lnTo>
                  <a:pt x="73" y="1"/>
                </a:lnTo>
                <a:lnTo>
                  <a:pt x="74" y="2"/>
                </a:lnTo>
                <a:lnTo>
                  <a:pt x="74" y="2"/>
                </a:lnTo>
                <a:lnTo>
                  <a:pt x="74" y="0"/>
                </a:lnTo>
                <a:lnTo>
                  <a:pt x="76" y="2"/>
                </a:lnTo>
                <a:lnTo>
                  <a:pt x="76" y="1"/>
                </a:lnTo>
                <a:lnTo>
                  <a:pt x="76" y="2"/>
                </a:lnTo>
                <a:lnTo>
                  <a:pt x="77" y="2"/>
                </a:lnTo>
                <a:lnTo>
                  <a:pt x="77" y="0"/>
                </a:lnTo>
                <a:lnTo>
                  <a:pt x="78" y="1"/>
                </a:lnTo>
                <a:lnTo>
                  <a:pt x="78" y="2"/>
                </a:lnTo>
                <a:lnTo>
                  <a:pt x="78" y="1"/>
                </a:lnTo>
                <a:lnTo>
                  <a:pt x="79" y="2"/>
                </a:lnTo>
                <a:lnTo>
                  <a:pt x="79" y="0"/>
                </a:lnTo>
                <a:lnTo>
                  <a:pt x="79" y="1"/>
                </a:lnTo>
                <a:lnTo>
                  <a:pt x="80" y="0"/>
                </a:lnTo>
                <a:lnTo>
                  <a:pt x="80" y="1"/>
                </a:lnTo>
                <a:lnTo>
                  <a:pt x="80" y="1"/>
                </a:lnTo>
                <a:lnTo>
                  <a:pt x="81" y="1"/>
                </a:lnTo>
                <a:lnTo>
                  <a:pt x="81" y="2"/>
                </a:lnTo>
                <a:lnTo>
                  <a:pt x="82" y="0"/>
                </a:lnTo>
                <a:lnTo>
                  <a:pt x="82" y="1"/>
                </a:lnTo>
                <a:lnTo>
                  <a:pt x="82" y="1"/>
                </a:lnTo>
                <a:lnTo>
                  <a:pt x="83" y="0"/>
                </a:lnTo>
                <a:lnTo>
                  <a:pt x="83" y="0"/>
                </a:lnTo>
                <a:lnTo>
                  <a:pt x="83" y="0"/>
                </a:lnTo>
                <a:lnTo>
                  <a:pt x="85" y="1"/>
                </a:lnTo>
                <a:lnTo>
                  <a:pt x="85" y="1"/>
                </a:lnTo>
                <a:lnTo>
                  <a:pt x="85" y="1"/>
                </a:lnTo>
                <a:lnTo>
                  <a:pt x="86" y="2"/>
                </a:lnTo>
                <a:lnTo>
                  <a:pt x="86" y="2"/>
                </a:lnTo>
                <a:lnTo>
                  <a:pt x="87" y="1"/>
                </a:lnTo>
                <a:lnTo>
                  <a:pt x="87" y="2"/>
                </a:lnTo>
                <a:lnTo>
                  <a:pt x="87" y="0"/>
                </a:lnTo>
                <a:lnTo>
                  <a:pt x="88" y="0"/>
                </a:lnTo>
                <a:lnTo>
                  <a:pt x="88" y="0"/>
                </a:lnTo>
                <a:lnTo>
                  <a:pt x="88" y="2"/>
                </a:lnTo>
                <a:lnTo>
                  <a:pt x="89" y="1"/>
                </a:lnTo>
                <a:lnTo>
                  <a:pt x="89" y="2"/>
                </a:lnTo>
                <a:lnTo>
                  <a:pt x="89" y="1"/>
                </a:lnTo>
                <a:lnTo>
                  <a:pt x="90" y="2"/>
                </a:lnTo>
                <a:lnTo>
                  <a:pt x="90" y="2"/>
                </a:lnTo>
                <a:lnTo>
                  <a:pt x="91" y="1"/>
                </a:lnTo>
                <a:lnTo>
                  <a:pt x="91" y="2"/>
                </a:lnTo>
                <a:lnTo>
                  <a:pt x="91" y="1"/>
                </a:lnTo>
                <a:lnTo>
                  <a:pt x="92" y="2"/>
                </a:lnTo>
                <a:lnTo>
                  <a:pt x="92" y="2"/>
                </a:lnTo>
                <a:lnTo>
                  <a:pt x="92" y="2"/>
                </a:lnTo>
                <a:lnTo>
                  <a:pt x="94" y="2"/>
                </a:lnTo>
                <a:lnTo>
                  <a:pt x="94" y="2"/>
                </a:lnTo>
                <a:lnTo>
                  <a:pt x="94" y="1"/>
                </a:lnTo>
                <a:lnTo>
                  <a:pt x="95" y="2"/>
                </a:lnTo>
                <a:lnTo>
                  <a:pt x="95" y="0"/>
                </a:lnTo>
                <a:lnTo>
                  <a:pt x="96" y="1"/>
                </a:lnTo>
                <a:lnTo>
                  <a:pt x="96" y="2"/>
                </a:lnTo>
                <a:lnTo>
                  <a:pt x="96" y="0"/>
                </a:lnTo>
                <a:lnTo>
                  <a:pt x="97" y="1"/>
                </a:lnTo>
                <a:lnTo>
                  <a:pt x="97" y="2"/>
                </a:lnTo>
                <a:lnTo>
                  <a:pt x="97" y="2"/>
                </a:lnTo>
                <a:lnTo>
                  <a:pt x="98" y="1"/>
                </a:lnTo>
                <a:lnTo>
                  <a:pt x="98" y="2"/>
                </a:lnTo>
                <a:lnTo>
                  <a:pt x="99" y="1"/>
                </a:lnTo>
                <a:lnTo>
                  <a:pt x="99" y="2"/>
                </a:lnTo>
                <a:lnTo>
                  <a:pt x="99" y="0"/>
                </a:lnTo>
                <a:lnTo>
                  <a:pt x="100" y="2"/>
                </a:lnTo>
                <a:lnTo>
                  <a:pt x="100" y="2"/>
                </a:lnTo>
                <a:lnTo>
                  <a:pt x="100" y="2"/>
                </a:lnTo>
                <a:lnTo>
                  <a:pt x="101" y="1"/>
                </a:lnTo>
                <a:lnTo>
                  <a:pt x="101" y="0"/>
                </a:lnTo>
                <a:lnTo>
                  <a:pt x="101" y="0"/>
                </a:lnTo>
                <a:lnTo>
                  <a:pt x="103" y="0"/>
                </a:lnTo>
                <a:lnTo>
                  <a:pt x="103" y="1"/>
                </a:lnTo>
                <a:lnTo>
                  <a:pt x="104" y="1"/>
                </a:lnTo>
                <a:lnTo>
                  <a:pt x="104" y="1"/>
                </a:lnTo>
                <a:lnTo>
                  <a:pt x="104" y="1"/>
                </a:lnTo>
                <a:lnTo>
                  <a:pt x="105" y="1"/>
                </a:lnTo>
                <a:lnTo>
                  <a:pt x="105" y="2"/>
                </a:lnTo>
                <a:lnTo>
                  <a:pt x="105" y="0"/>
                </a:lnTo>
                <a:lnTo>
                  <a:pt x="106" y="2"/>
                </a:lnTo>
                <a:lnTo>
                  <a:pt x="106" y="2"/>
                </a:lnTo>
                <a:lnTo>
                  <a:pt x="106" y="1"/>
                </a:lnTo>
                <a:lnTo>
                  <a:pt x="107" y="1"/>
                </a:lnTo>
                <a:lnTo>
                  <a:pt x="107" y="2"/>
                </a:lnTo>
                <a:lnTo>
                  <a:pt x="108" y="0"/>
                </a:lnTo>
                <a:lnTo>
                  <a:pt x="108" y="1"/>
                </a:lnTo>
                <a:lnTo>
                  <a:pt x="108" y="2"/>
                </a:lnTo>
                <a:lnTo>
                  <a:pt x="109" y="0"/>
                </a:lnTo>
                <a:lnTo>
                  <a:pt x="109" y="1"/>
                </a:lnTo>
                <a:lnTo>
                  <a:pt x="109" y="2"/>
                </a:lnTo>
                <a:lnTo>
                  <a:pt x="110" y="2"/>
                </a:lnTo>
                <a:lnTo>
                  <a:pt x="110" y="0"/>
                </a:lnTo>
                <a:lnTo>
                  <a:pt x="110" y="3"/>
                </a:lnTo>
                <a:lnTo>
                  <a:pt x="112" y="1"/>
                </a:lnTo>
                <a:lnTo>
                  <a:pt x="112" y="1"/>
                </a:lnTo>
                <a:lnTo>
                  <a:pt x="113" y="2"/>
                </a:lnTo>
                <a:lnTo>
                  <a:pt x="113" y="1"/>
                </a:lnTo>
                <a:lnTo>
                  <a:pt x="113" y="2"/>
                </a:lnTo>
                <a:lnTo>
                  <a:pt x="114" y="1"/>
                </a:lnTo>
                <a:lnTo>
                  <a:pt x="114" y="2"/>
                </a:lnTo>
                <a:lnTo>
                  <a:pt x="114" y="0"/>
                </a:lnTo>
                <a:lnTo>
                  <a:pt x="115" y="2"/>
                </a:lnTo>
                <a:lnTo>
                  <a:pt x="115" y="1"/>
                </a:lnTo>
                <a:lnTo>
                  <a:pt x="115" y="1"/>
                </a:lnTo>
                <a:lnTo>
                  <a:pt x="116" y="2"/>
                </a:lnTo>
                <a:lnTo>
                  <a:pt x="116" y="1"/>
                </a:lnTo>
                <a:lnTo>
                  <a:pt x="117" y="2"/>
                </a:lnTo>
                <a:lnTo>
                  <a:pt x="117" y="2"/>
                </a:lnTo>
                <a:lnTo>
                  <a:pt x="117" y="2"/>
                </a:lnTo>
                <a:lnTo>
                  <a:pt x="118" y="2"/>
                </a:lnTo>
                <a:lnTo>
                  <a:pt x="118" y="1"/>
                </a:lnTo>
                <a:lnTo>
                  <a:pt x="118" y="0"/>
                </a:lnTo>
                <a:lnTo>
                  <a:pt x="119" y="2"/>
                </a:lnTo>
                <a:lnTo>
                  <a:pt x="119" y="2"/>
                </a:lnTo>
                <a:lnTo>
                  <a:pt x="119" y="0"/>
                </a:lnTo>
                <a:lnTo>
                  <a:pt x="121" y="0"/>
                </a:lnTo>
                <a:lnTo>
                  <a:pt x="121" y="2"/>
                </a:lnTo>
                <a:lnTo>
                  <a:pt x="122" y="2"/>
                </a:lnTo>
                <a:lnTo>
                  <a:pt x="122" y="2"/>
                </a:lnTo>
                <a:lnTo>
                  <a:pt x="122" y="2"/>
                </a:lnTo>
                <a:lnTo>
                  <a:pt x="123" y="1"/>
                </a:lnTo>
                <a:lnTo>
                  <a:pt x="123" y="2"/>
                </a:lnTo>
                <a:lnTo>
                  <a:pt x="123" y="1"/>
                </a:lnTo>
                <a:lnTo>
                  <a:pt x="124" y="1"/>
                </a:lnTo>
                <a:lnTo>
                  <a:pt x="124" y="1"/>
                </a:lnTo>
                <a:lnTo>
                  <a:pt x="124" y="1"/>
                </a:lnTo>
                <a:lnTo>
                  <a:pt x="125" y="0"/>
                </a:lnTo>
                <a:lnTo>
                  <a:pt x="125" y="1"/>
                </a:lnTo>
                <a:lnTo>
                  <a:pt x="126" y="0"/>
                </a:lnTo>
                <a:lnTo>
                  <a:pt x="126" y="0"/>
                </a:lnTo>
                <a:lnTo>
                  <a:pt x="126" y="1"/>
                </a:lnTo>
                <a:lnTo>
                  <a:pt x="127" y="1"/>
                </a:lnTo>
                <a:lnTo>
                  <a:pt x="127" y="1"/>
                </a:lnTo>
                <a:lnTo>
                  <a:pt x="127" y="2"/>
                </a:lnTo>
                <a:lnTo>
                  <a:pt x="128" y="1"/>
                </a:lnTo>
                <a:lnTo>
                  <a:pt x="128" y="2"/>
                </a:lnTo>
                <a:lnTo>
                  <a:pt x="128" y="2"/>
                </a:lnTo>
                <a:lnTo>
                  <a:pt x="129" y="0"/>
                </a:lnTo>
                <a:lnTo>
                  <a:pt x="129" y="1"/>
                </a:lnTo>
                <a:lnTo>
                  <a:pt x="131" y="2"/>
                </a:lnTo>
                <a:lnTo>
                  <a:pt x="131" y="2"/>
                </a:lnTo>
                <a:lnTo>
                  <a:pt x="131" y="1"/>
                </a:lnTo>
                <a:lnTo>
                  <a:pt x="132" y="1"/>
                </a:lnTo>
                <a:lnTo>
                  <a:pt x="132" y="2"/>
                </a:lnTo>
                <a:lnTo>
                  <a:pt x="132" y="1"/>
                </a:lnTo>
                <a:lnTo>
                  <a:pt x="133" y="0"/>
                </a:lnTo>
                <a:lnTo>
                  <a:pt x="133" y="0"/>
                </a:lnTo>
                <a:lnTo>
                  <a:pt x="133" y="0"/>
                </a:lnTo>
                <a:lnTo>
                  <a:pt x="134" y="1"/>
                </a:lnTo>
                <a:lnTo>
                  <a:pt x="134" y="2"/>
                </a:lnTo>
                <a:lnTo>
                  <a:pt x="135" y="0"/>
                </a:lnTo>
                <a:lnTo>
                  <a:pt x="135" y="2"/>
                </a:lnTo>
                <a:lnTo>
                  <a:pt x="135" y="0"/>
                </a:lnTo>
                <a:lnTo>
                  <a:pt x="136" y="2"/>
                </a:lnTo>
                <a:lnTo>
                  <a:pt x="136" y="1"/>
                </a:lnTo>
                <a:lnTo>
                  <a:pt x="136" y="3"/>
                </a:lnTo>
                <a:lnTo>
                  <a:pt x="137" y="2"/>
                </a:lnTo>
                <a:lnTo>
                  <a:pt x="137" y="1"/>
                </a:lnTo>
                <a:lnTo>
                  <a:pt x="137" y="2"/>
                </a:lnTo>
                <a:lnTo>
                  <a:pt x="138" y="2"/>
                </a:lnTo>
                <a:lnTo>
                  <a:pt x="138" y="2"/>
                </a:lnTo>
                <a:lnTo>
                  <a:pt x="140" y="2"/>
                </a:lnTo>
                <a:lnTo>
                  <a:pt x="140" y="0"/>
                </a:lnTo>
                <a:lnTo>
                  <a:pt x="140" y="0"/>
                </a:lnTo>
                <a:lnTo>
                  <a:pt x="141" y="2"/>
                </a:lnTo>
                <a:lnTo>
                  <a:pt x="141" y="2"/>
                </a:lnTo>
                <a:lnTo>
                  <a:pt x="141" y="1"/>
                </a:lnTo>
                <a:lnTo>
                  <a:pt x="142" y="0"/>
                </a:lnTo>
                <a:lnTo>
                  <a:pt x="142" y="0"/>
                </a:lnTo>
                <a:lnTo>
                  <a:pt x="143" y="0"/>
                </a:lnTo>
                <a:lnTo>
                  <a:pt x="143" y="1"/>
                </a:lnTo>
                <a:lnTo>
                  <a:pt x="143" y="2"/>
                </a:lnTo>
                <a:lnTo>
                  <a:pt x="144" y="1"/>
                </a:lnTo>
                <a:lnTo>
                  <a:pt x="144" y="2"/>
                </a:lnTo>
                <a:lnTo>
                  <a:pt x="144" y="1"/>
                </a:lnTo>
                <a:lnTo>
                  <a:pt x="145" y="0"/>
                </a:lnTo>
                <a:lnTo>
                  <a:pt x="145" y="0"/>
                </a:lnTo>
                <a:lnTo>
                  <a:pt x="145" y="2"/>
                </a:lnTo>
                <a:lnTo>
                  <a:pt x="146" y="2"/>
                </a:lnTo>
                <a:lnTo>
                  <a:pt x="146" y="0"/>
                </a:lnTo>
                <a:lnTo>
                  <a:pt x="147" y="2"/>
                </a:lnTo>
                <a:lnTo>
                  <a:pt x="147" y="2"/>
                </a:lnTo>
                <a:lnTo>
                  <a:pt x="147" y="1"/>
                </a:lnTo>
                <a:lnTo>
                  <a:pt x="149" y="1"/>
                </a:lnTo>
                <a:lnTo>
                  <a:pt x="149" y="2"/>
                </a:lnTo>
                <a:lnTo>
                  <a:pt x="149" y="1"/>
                </a:lnTo>
                <a:lnTo>
                  <a:pt x="150" y="2"/>
                </a:lnTo>
                <a:lnTo>
                  <a:pt x="150" y="2"/>
                </a:lnTo>
                <a:lnTo>
                  <a:pt x="150" y="2"/>
                </a:lnTo>
                <a:lnTo>
                  <a:pt x="151" y="1"/>
                </a:lnTo>
                <a:lnTo>
                  <a:pt x="151" y="2"/>
                </a:lnTo>
                <a:lnTo>
                  <a:pt x="152" y="1"/>
                </a:lnTo>
                <a:lnTo>
                  <a:pt x="152" y="1"/>
                </a:lnTo>
                <a:lnTo>
                  <a:pt x="152" y="2"/>
                </a:lnTo>
                <a:lnTo>
                  <a:pt x="153" y="1"/>
                </a:lnTo>
                <a:lnTo>
                  <a:pt x="153" y="2"/>
                </a:lnTo>
                <a:lnTo>
                  <a:pt x="153" y="0"/>
                </a:lnTo>
                <a:lnTo>
                  <a:pt x="154" y="0"/>
                </a:lnTo>
                <a:lnTo>
                  <a:pt x="154" y="1"/>
                </a:lnTo>
                <a:lnTo>
                  <a:pt x="154" y="1"/>
                </a:lnTo>
                <a:lnTo>
                  <a:pt x="155" y="0"/>
                </a:lnTo>
                <a:lnTo>
                  <a:pt x="155" y="1"/>
                </a:lnTo>
                <a:lnTo>
                  <a:pt x="156" y="1"/>
                </a:lnTo>
                <a:lnTo>
                  <a:pt x="156" y="2"/>
                </a:lnTo>
                <a:lnTo>
                  <a:pt x="156" y="2"/>
                </a:lnTo>
                <a:lnTo>
                  <a:pt x="158" y="0"/>
                </a:lnTo>
                <a:lnTo>
                  <a:pt x="158" y="1"/>
                </a:lnTo>
                <a:lnTo>
                  <a:pt x="158" y="2"/>
                </a:lnTo>
                <a:lnTo>
                  <a:pt x="159" y="0"/>
                </a:lnTo>
                <a:lnTo>
                  <a:pt x="159" y="2"/>
                </a:lnTo>
                <a:lnTo>
                  <a:pt x="159" y="2"/>
                </a:lnTo>
                <a:lnTo>
                  <a:pt x="160" y="1"/>
                </a:lnTo>
                <a:lnTo>
                  <a:pt x="160" y="1"/>
                </a:lnTo>
                <a:lnTo>
                  <a:pt x="161" y="1"/>
                </a:lnTo>
                <a:lnTo>
                  <a:pt x="161" y="0"/>
                </a:lnTo>
                <a:lnTo>
                  <a:pt x="161" y="2"/>
                </a:lnTo>
                <a:lnTo>
                  <a:pt x="162" y="1"/>
                </a:lnTo>
                <a:lnTo>
                  <a:pt x="162" y="0"/>
                </a:lnTo>
                <a:lnTo>
                  <a:pt x="162" y="1"/>
                </a:lnTo>
                <a:lnTo>
                  <a:pt x="163" y="0"/>
                </a:lnTo>
                <a:lnTo>
                  <a:pt x="163" y="2"/>
                </a:lnTo>
                <a:lnTo>
                  <a:pt x="163" y="0"/>
                </a:lnTo>
                <a:lnTo>
                  <a:pt x="164" y="1"/>
                </a:lnTo>
                <a:lnTo>
                  <a:pt x="164" y="0"/>
                </a:lnTo>
                <a:lnTo>
                  <a:pt x="165" y="1"/>
                </a:lnTo>
                <a:lnTo>
                  <a:pt x="165" y="0"/>
                </a:lnTo>
                <a:lnTo>
                  <a:pt x="165" y="1"/>
                </a:lnTo>
                <a:lnTo>
                  <a:pt x="167" y="0"/>
                </a:lnTo>
                <a:lnTo>
                  <a:pt x="167" y="2"/>
                </a:lnTo>
                <a:lnTo>
                  <a:pt x="167" y="2"/>
                </a:lnTo>
                <a:lnTo>
                  <a:pt x="168" y="2"/>
                </a:lnTo>
                <a:lnTo>
                  <a:pt x="168" y="2"/>
                </a:lnTo>
                <a:lnTo>
                  <a:pt x="168" y="1"/>
                </a:lnTo>
                <a:lnTo>
                  <a:pt x="169" y="2"/>
                </a:lnTo>
                <a:lnTo>
                  <a:pt x="169" y="0"/>
                </a:lnTo>
                <a:lnTo>
                  <a:pt x="170" y="1"/>
                </a:lnTo>
                <a:lnTo>
                  <a:pt x="170" y="2"/>
                </a:lnTo>
                <a:lnTo>
                  <a:pt x="170" y="2"/>
                </a:lnTo>
                <a:lnTo>
                  <a:pt x="171" y="1"/>
                </a:lnTo>
                <a:lnTo>
                  <a:pt x="171" y="2"/>
                </a:lnTo>
                <a:lnTo>
                  <a:pt x="171" y="1"/>
                </a:lnTo>
                <a:lnTo>
                  <a:pt x="172" y="2"/>
                </a:lnTo>
                <a:lnTo>
                  <a:pt x="172" y="2"/>
                </a:lnTo>
                <a:lnTo>
                  <a:pt x="172" y="2"/>
                </a:lnTo>
                <a:lnTo>
                  <a:pt x="173" y="0"/>
                </a:lnTo>
                <a:lnTo>
                  <a:pt x="173" y="1"/>
                </a:lnTo>
                <a:lnTo>
                  <a:pt x="174" y="1"/>
                </a:lnTo>
                <a:lnTo>
                  <a:pt x="174" y="1"/>
                </a:lnTo>
                <a:lnTo>
                  <a:pt x="174" y="2"/>
                </a:lnTo>
                <a:lnTo>
                  <a:pt x="176" y="1"/>
                </a:lnTo>
                <a:lnTo>
                  <a:pt x="176" y="2"/>
                </a:lnTo>
                <a:lnTo>
                  <a:pt x="176" y="1"/>
                </a:lnTo>
                <a:lnTo>
                  <a:pt x="177" y="0"/>
                </a:lnTo>
                <a:lnTo>
                  <a:pt x="177" y="3"/>
                </a:lnTo>
                <a:lnTo>
                  <a:pt x="177" y="1"/>
                </a:lnTo>
                <a:lnTo>
                  <a:pt x="178" y="1"/>
                </a:lnTo>
                <a:lnTo>
                  <a:pt x="178" y="2"/>
                </a:lnTo>
                <a:lnTo>
                  <a:pt x="179" y="1"/>
                </a:lnTo>
                <a:lnTo>
                  <a:pt x="179" y="3"/>
                </a:lnTo>
                <a:lnTo>
                  <a:pt x="179" y="2"/>
                </a:lnTo>
                <a:lnTo>
                  <a:pt x="180" y="2"/>
                </a:lnTo>
                <a:lnTo>
                  <a:pt x="180" y="1"/>
                </a:lnTo>
                <a:lnTo>
                  <a:pt x="180" y="2"/>
                </a:lnTo>
                <a:lnTo>
                  <a:pt x="181" y="1"/>
                </a:lnTo>
                <a:lnTo>
                  <a:pt x="181" y="2"/>
                </a:lnTo>
                <a:lnTo>
                  <a:pt x="181" y="1"/>
                </a:lnTo>
                <a:lnTo>
                  <a:pt x="182" y="2"/>
                </a:lnTo>
                <a:lnTo>
                  <a:pt x="182" y="2"/>
                </a:lnTo>
                <a:lnTo>
                  <a:pt x="183" y="2"/>
                </a:lnTo>
                <a:lnTo>
                  <a:pt x="183" y="1"/>
                </a:lnTo>
                <a:lnTo>
                  <a:pt x="183" y="2"/>
                </a:lnTo>
                <a:lnTo>
                  <a:pt x="185" y="1"/>
                </a:lnTo>
                <a:lnTo>
                  <a:pt x="185" y="1"/>
                </a:lnTo>
                <a:lnTo>
                  <a:pt x="185" y="0"/>
                </a:lnTo>
                <a:lnTo>
                  <a:pt x="186" y="2"/>
                </a:lnTo>
                <a:lnTo>
                  <a:pt x="186" y="2"/>
                </a:lnTo>
                <a:lnTo>
                  <a:pt x="187" y="2"/>
                </a:lnTo>
                <a:lnTo>
                  <a:pt x="187" y="2"/>
                </a:lnTo>
                <a:lnTo>
                  <a:pt x="187" y="2"/>
                </a:lnTo>
                <a:lnTo>
                  <a:pt x="188" y="2"/>
                </a:lnTo>
                <a:lnTo>
                  <a:pt x="188" y="3"/>
                </a:lnTo>
                <a:lnTo>
                  <a:pt x="188" y="1"/>
                </a:lnTo>
                <a:lnTo>
                  <a:pt x="189" y="2"/>
                </a:lnTo>
                <a:lnTo>
                  <a:pt x="189" y="2"/>
                </a:lnTo>
                <a:lnTo>
                  <a:pt x="189" y="2"/>
                </a:lnTo>
                <a:lnTo>
                  <a:pt x="190" y="2"/>
                </a:lnTo>
                <a:lnTo>
                  <a:pt x="190" y="1"/>
                </a:lnTo>
                <a:lnTo>
                  <a:pt x="191" y="2"/>
                </a:lnTo>
                <a:lnTo>
                  <a:pt x="191" y="3"/>
                </a:lnTo>
                <a:lnTo>
                  <a:pt x="191" y="2"/>
                </a:lnTo>
                <a:lnTo>
                  <a:pt x="192" y="2"/>
                </a:lnTo>
                <a:lnTo>
                  <a:pt x="192" y="2"/>
                </a:lnTo>
                <a:lnTo>
                  <a:pt x="192" y="2"/>
                </a:lnTo>
                <a:lnTo>
                  <a:pt x="194" y="2"/>
                </a:lnTo>
                <a:lnTo>
                  <a:pt x="194" y="2"/>
                </a:lnTo>
                <a:lnTo>
                  <a:pt x="194" y="0"/>
                </a:lnTo>
                <a:lnTo>
                  <a:pt x="195" y="2"/>
                </a:lnTo>
                <a:lnTo>
                  <a:pt x="195" y="3"/>
                </a:lnTo>
                <a:lnTo>
                  <a:pt x="196" y="1"/>
                </a:lnTo>
                <a:lnTo>
                  <a:pt x="196" y="1"/>
                </a:lnTo>
                <a:lnTo>
                  <a:pt x="196" y="2"/>
                </a:lnTo>
                <a:lnTo>
                  <a:pt x="197" y="1"/>
                </a:lnTo>
                <a:lnTo>
                  <a:pt x="197" y="2"/>
                </a:lnTo>
                <a:lnTo>
                  <a:pt x="197" y="1"/>
                </a:lnTo>
                <a:lnTo>
                  <a:pt x="198" y="1"/>
                </a:lnTo>
                <a:lnTo>
                  <a:pt x="198" y="1"/>
                </a:lnTo>
                <a:lnTo>
                  <a:pt x="198" y="1"/>
                </a:lnTo>
                <a:lnTo>
                  <a:pt x="199" y="1"/>
                </a:lnTo>
                <a:lnTo>
                  <a:pt x="199" y="1"/>
                </a:lnTo>
                <a:lnTo>
                  <a:pt x="200" y="1"/>
                </a:lnTo>
                <a:lnTo>
                  <a:pt x="200" y="1"/>
                </a:lnTo>
                <a:lnTo>
                  <a:pt x="200" y="1"/>
                </a:lnTo>
                <a:lnTo>
                  <a:pt x="201" y="2"/>
                </a:lnTo>
                <a:lnTo>
                  <a:pt x="201" y="0"/>
                </a:lnTo>
                <a:lnTo>
                  <a:pt x="201" y="1"/>
                </a:lnTo>
                <a:lnTo>
                  <a:pt x="203" y="2"/>
                </a:lnTo>
                <a:lnTo>
                  <a:pt x="203" y="1"/>
                </a:lnTo>
                <a:lnTo>
                  <a:pt x="203" y="1"/>
                </a:lnTo>
                <a:lnTo>
                  <a:pt x="204" y="2"/>
                </a:lnTo>
                <a:lnTo>
                  <a:pt x="204" y="2"/>
                </a:lnTo>
                <a:lnTo>
                  <a:pt x="205" y="2"/>
                </a:lnTo>
                <a:lnTo>
                  <a:pt x="205" y="2"/>
                </a:lnTo>
                <a:lnTo>
                  <a:pt x="205" y="1"/>
                </a:lnTo>
                <a:lnTo>
                  <a:pt x="206" y="2"/>
                </a:lnTo>
                <a:lnTo>
                  <a:pt x="206" y="1"/>
                </a:lnTo>
                <a:lnTo>
                  <a:pt x="206" y="1"/>
                </a:lnTo>
                <a:lnTo>
                  <a:pt x="207" y="0"/>
                </a:lnTo>
                <a:lnTo>
                  <a:pt x="207" y="0"/>
                </a:lnTo>
                <a:lnTo>
                  <a:pt x="207" y="0"/>
                </a:lnTo>
                <a:lnTo>
                  <a:pt x="208" y="1"/>
                </a:lnTo>
                <a:lnTo>
                  <a:pt x="208" y="0"/>
                </a:lnTo>
                <a:lnTo>
                  <a:pt x="209" y="2"/>
                </a:lnTo>
                <a:lnTo>
                  <a:pt x="209" y="2"/>
                </a:lnTo>
                <a:lnTo>
                  <a:pt x="209" y="2"/>
                </a:lnTo>
                <a:lnTo>
                  <a:pt x="210" y="1"/>
                </a:lnTo>
                <a:lnTo>
                  <a:pt x="210" y="0"/>
                </a:lnTo>
                <a:lnTo>
                  <a:pt x="210" y="3"/>
                </a:lnTo>
                <a:lnTo>
                  <a:pt x="212" y="2"/>
                </a:lnTo>
                <a:lnTo>
                  <a:pt x="212" y="2"/>
                </a:lnTo>
                <a:lnTo>
                  <a:pt x="212" y="3"/>
                </a:lnTo>
                <a:lnTo>
                  <a:pt x="213" y="1"/>
                </a:lnTo>
                <a:lnTo>
                  <a:pt x="213" y="2"/>
                </a:lnTo>
                <a:lnTo>
                  <a:pt x="214" y="2"/>
                </a:lnTo>
                <a:lnTo>
                  <a:pt x="214" y="2"/>
                </a:lnTo>
                <a:lnTo>
                  <a:pt x="214" y="2"/>
                </a:lnTo>
                <a:lnTo>
                  <a:pt x="215" y="2"/>
                </a:lnTo>
                <a:lnTo>
                  <a:pt x="215" y="2"/>
                </a:lnTo>
                <a:lnTo>
                  <a:pt x="215" y="1"/>
                </a:lnTo>
                <a:lnTo>
                  <a:pt x="216" y="2"/>
                </a:lnTo>
                <a:lnTo>
                  <a:pt x="216" y="1"/>
                </a:lnTo>
                <a:lnTo>
                  <a:pt x="216" y="1"/>
                </a:lnTo>
                <a:lnTo>
                  <a:pt x="217" y="1"/>
                </a:lnTo>
                <a:lnTo>
                  <a:pt x="217" y="2"/>
                </a:lnTo>
                <a:lnTo>
                  <a:pt x="218" y="2"/>
                </a:lnTo>
                <a:lnTo>
                  <a:pt x="218" y="1"/>
                </a:lnTo>
                <a:lnTo>
                  <a:pt x="218" y="2"/>
                </a:lnTo>
                <a:lnTo>
                  <a:pt x="219" y="1"/>
                </a:lnTo>
                <a:lnTo>
                  <a:pt x="219" y="2"/>
                </a:lnTo>
                <a:lnTo>
                  <a:pt x="219" y="1"/>
                </a:lnTo>
                <a:lnTo>
                  <a:pt x="221" y="1"/>
                </a:lnTo>
                <a:lnTo>
                  <a:pt x="221" y="2"/>
                </a:lnTo>
                <a:lnTo>
                  <a:pt x="221" y="2"/>
                </a:lnTo>
                <a:lnTo>
                  <a:pt x="222" y="1"/>
                </a:lnTo>
                <a:lnTo>
                  <a:pt x="222" y="2"/>
                </a:lnTo>
                <a:lnTo>
                  <a:pt x="223" y="1"/>
                </a:lnTo>
                <a:lnTo>
                  <a:pt x="223" y="2"/>
                </a:lnTo>
                <a:lnTo>
                  <a:pt x="223" y="1"/>
                </a:lnTo>
                <a:lnTo>
                  <a:pt x="224" y="2"/>
                </a:lnTo>
                <a:lnTo>
                  <a:pt x="224" y="1"/>
                </a:lnTo>
                <a:lnTo>
                  <a:pt x="224" y="2"/>
                </a:lnTo>
                <a:lnTo>
                  <a:pt x="225" y="2"/>
                </a:lnTo>
                <a:lnTo>
                  <a:pt x="225" y="1"/>
                </a:lnTo>
                <a:lnTo>
                  <a:pt x="226" y="1"/>
                </a:lnTo>
                <a:lnTo>
                  <a:pt x="226" y="2"/>
                </a:lnTo>
                <a:lnTo>
                  <a:pt x="226" y="1"/>
                </a:lnTo>
                <a:lnTo>
                  <a:pt x="227" y="2"/>
                </a:lnTo>
                <a:lnTo>
                  <a:pt x="227" y="2"/>
                </a:lnTo>
                <a:lnTo>
                  <a:pt x="227" y="2"/>
                </a:lnTo>
                <a:lnTo>
                  <a:pt x="228" y="2"/>
                </a:lnTo>
                <a:lnTo>
                  <a:pt x="228" y="1"/>
                </a:lnTo>
                <a:lnTo>
                  <a:pt x="228" y="1"/>
                </a:lnTo>
                <a:lnTo>
                  <a:pt x="230" y="1"/>
                </a:lnTo>
                <a:lnTo>
                  <a:pt x="230" y="0"/>
                </a:lnTo>
                <a:lnTo>
                  <a:pt x="231" y="1"/>
                </a:lnTo>
                <a:lnTo>
                  <a:pt x="231" y="2"/>
                </a:lnTo>
                <a:lnTo>
                  <a:pt x="231" y="2"/>
                </a:lnTo>
                <a:lnTo>
                  <a:pt x="232" y="2"/>
                </a:lnTo>
                <a:lnTo>
                  <a:pt x="232" y="2"/>
                </a:lnTo>
                <a:lnTo>
                  <a:pt x="232" y="2"/>
                </a:lnTo>
                <a:lnTo>
                  <a:pt x="233" y="2"/>
                </a:lnTo>
                <a:lnTo>
                  <a:pt x="233" y="1"/>
                </a:lnTo>
                <a:lnTo>
                  <a:pt x="233" y="2"/>
                </a:lnTo>
                <a:lnTo>
                  <a:pt x="234" y="0"/>
                </a:lnTo>
                <a:lnTo>
                  <a:pt x="234" y="1"/>
                </a:lnTo>
                <a:lnTo>
                  <a:pt x="235" y="2"/>
                </a:lnTo>
                <a:lnTo>
                  <a:pt x="235" y="1"/>
                </a:lnTo>
                <a:lnTo>
                  <a:pt x="235" y="0"/>
                </a:lnTo>
                <a:lnTo>
                  <a:pt x="236" y="0"/>
                </a:lnTo>
                <a:lnTo>
                  <a:pt x="236" y="0"/>
                </a:lnTo>
                <a:lnTo>
                  <a:pt x="236" y="1"/>
                </a:lnTo>
                <a:lnTo>
                  <a:pt x="237" y="2"/>
                </a:lnTo>
                <a:lnTo>
                  <a:pt x="237" y="1"/>
                </a:lnTo>
                <a:lnTo>
                  <a:pt x="237" y="2"/>
                </a:lnTo>
                <a:lnTo>
                  <a:pt x="239" y="2"/>
                </a:lnTo>
                <a:lnTo>
                  <a:pt x="239" y="1"/>
                </a:lnTo>
                <a:lnTo>
                  <a:pt x="240" y="0"/>
                </a:lnTo>
                <a:lnTo>
                  <a:pt x="240" y="1"/>
                </a:lnTo>
                <a:lnTo>
                  <a:pt x="240" y="2"/>
                </a:lnTo>
                <a:lnTo>
                  <a:pt x="241" y="0"/>
                </a:lnTo>
                <a:lnTo>
                  <a:pt x="241" y="1"/>
                </a:lnTo>
                <a:lnTo>
                  <a:pt x="241" y="0"/>
                </a:lnTo>
                <a:lnTo>
                  <a:pt x="242" y="1"/>
                </a:lnTo>
                <a:lnTo>
                  <a:pt x="242" y="2"/>
                </a:lnTo>
                <a:lnTo>
                  <a:pt x="242" y="2"/>
                </a:lnTo>
                <a:lnTo>
                  <a:pt x="243" y="1"/>
                </a:lnTo>
                <a:lnTo>
                  <a:pt x="243" y="2"/>
                </a:lnTo>
                <a:lnTo>
                  <a:pt x="244" y="1"/>
                </a:lnTo>
                <a:lnTo>
                  <a:pt x="244" y="1"/>
                </a:lnTo>
                <a:lnTo>
                  <a:pt x="244" y="1"/>
                </a:lnTo>
                <a:lnTo>
                  <a:pt x="245" y="0"/>
                </a:lnTo>
                <a:lnTo>
                  <a:pt x="245" y="2"/>
                </a:lnTo>
                <a:lnTo>
                  <a:pt x="245" y="2"/>
                </a:lnTo>
                <a:lnTo>
                  <a:pt x="246" y="0"/>
                </a:lnTo>
                <a:lnTo>
                  <a:pt x="246" y="2"/>
                </a:lnTo>
                <a:lnTo>
                  <a:pt x="246" y="2"/>
                </a:lnTo>
                <a:lnTo>
                  <a:pt x="248" y="2"/>
                </a:lnTo>
                <a:lnTo>
                  <a:pt x="248" y="2"/>
                </a:lnTo>
                <a:lnTo>
                  <a:pt x="249" y="2"/>
                </a:lnTo>
                <a:lnTo>
                  <a:pt x="249" y="2"/>
                </a:lnTo>
                <a:lnTo>
                  <a:pt x="249" y="5"/>
                </a:lnTo>
                <a:lnTo>
                  <a:pt x="250" y="2"/>
                </a:lnTo>
                <a:lnTo>
                  <a:pt x="250" y="2"/>
                </a:lnTo>
                <a:lnTo>
                  <a:pt x="250" y="2"/>
                </a:lnTo>
                <a:lnTo>
                  <a:pt x="251" y="2"/>
                </a:lnTo>
                <a:lnTo>
                  <a:pt x="251" y="3"/>
                </a:lnTo>
                <a:lnTo>
                  <a:pt x="251" y="1"/>
                </a:lnTo>
                <a:lnTo>
                  <a:pt x="252" y="2"/>
                </a:lnTo>
                <a:lnTo>
                  <a:pt x="252" y="1"/>
                </a:lnTo>
                <a:lnTo>
                  <a:pt x="253" y="1"/>
                </a:lnTo>
                <a:lnTo>
                  <a:pt x="253" y="2"/>
                </a:lnTo>
                <a:lnTo>
                  <a:pt x="253" y="1"/>
                </a:lnTo>
                <a:lnTo>
                  <a:pt x="254" y="2"/>
                </a:lnTo>
                <a:lnTo>
                  <a:pt x="254" y="0"/>
                </a:lnTo>
                <a:lnTo>
                  <a:pt x="254" y="1"/>
                </a:lnTo>
                <a:lnTo>
                  <a:pt x="255" y="1"/>
                </a:lnTo>
                <a:lnTo>
                  <a:pt x="255" y="2"/>
                </a:lnTo>
                <a:lnTo>
                  <a:pt x="255" y="2"/>
                </a:lnTo>
                <a:lnTo>
                  <a:pt x="257" y="2"/>
                </a:lnTo>
                <a:lnTo>
                  <a:pt x="257" y="0"/>
                </a:lnTo>
                <a:lnTo>
                  <a:pt x="258" y="2"/>
                </a:lnTo>
                <a:lnTo>
                  <a:pt x="258" y="1"/>
                </a:lnTo>
                <a:lnTo>
                  <a:pt x="258" y="2"/>
                </a:lnTo>
                <a:lnTo>
                  <a:pt x="259" y="1"/>
                </a:lnTo>
                <a:lnTo>
                  <a:pt x="259" y="0"/>
                </a:lnTo>
                <a:lnTo>
                  <a:pt x="259" y="1"/>
                </a:lnTo>
                <a:lnTo>
                  <a:pt x="260" y="0"/>
                </a:lnTo>
                <a:lnTo>
                  <a:pt x="260" y="1"/>
                </a:lnTo>
                <a:lnTo>
                  <a:pt x="260" y="1"/>
                </a:lnTo>
                <a:lnTo>
                  <a:pt x="261" y="2"/>
                </a:lnTo>
                <a:lnTo>
                  <a:pt x="261" y="2"/>
                </a:lnTo>
                <a:lnTo>
                  <a:pt x="262" y="1"/>
                </a:lnTo>
                <a:lnTo>
                  <a:pt x="262" y="1"/>
                </a:lnTo>
                <a:lnTo>
                  <a:pt x="262" y="1"/>
                </a:lnTo>
                <a:lnTo>
                  <a:pt x="263" y="1"/>
                </a:lnTo>
                <a:lnTo>
                  <a:pt x="263" y="2"/>
                </a:lnTo>
                <a:lnTo>
                  <a:pt x="263" y="2"/>
                </a:lnTo>
                <a:lnTo>
                  <a:pt x="264" y="1"/>
                </a:lnTo>
                <a:lnTo>
                  <a:pt x="264" y="0"/>
                </a:lnTo>
                <a:lnTo>
                  <a:pt x="264" y="2"/>
                </a:lnTo>
                <a:lnTo>
                  <a:pt x="266" y="1"/>
                </a:lnTo>
                <a:lnTo>
                  <a:pt x="266" y="2"/>
                </a:lnTo>
                <a:lnTo>
                  <a:pt x="267" y="2"/>
                </a:lnTo>
                <a:lnTo>
                  <a:pt x="267" y="2"/>
                </a:lnTo>
                <a:lnTo>
                  <a:pt x="267" y="2"/>
                </a:lnTo>
                <a:lnTo>
                  <a:pt x="268" y="2"/>
                </a:lnTo>
                <a:lnTo>
                  <a:pt x="268" y="2"/>
                </a:lnTo>
                <a:lnTo>
                  <a:pt x="268" y="0"/>
                </a:lnTo>
                <a:lnTo>
                  <a:pt x="269" y="1"/>
                </a:lnTo>
                <a:lnTo>
                  <a:pt x="269" y="2"/>
                </a:lnTo>
                <a:lnTo>
                  <a:pt x="270" y="2"/>
                </a:lnTo>
                <a:lnTo>
                  <a:pt x="270" y="1"/>
                </a:lnTo>
                <a:lnTo>
                  <a:pt x="270" y="1"/>
                </a:lnTo>
                <a:lnTo>
                  <a:pt x="271" y="3"/>
                </a:lnTo>
                <a:lnTo>
                  <a:pt x="271" y="2"/>
                </a:lnTo>
                <a:lnTo>
                  <a:pt x="271" y="0"/>
                </a:lnTo>
                <a:lnTo>
                  <a:pt x="272" y="2"/>
                </a:lnTo>
                <a:lnTo>
                  <a:pt x="272" y="1"/>
                </a:lnTo>
                <a:lnTo>
                  <a:pt x="272" y="2"/>
                </a:lnTo>
                <a:lnTo>
                  <a:pt x="273" y="2"/>
                </a:lnTo>
                <a:lnTo>
                  <a:pt x="273" y="1"/>
                </a:lnTo>
                <a:lnTo>
                  <a:pt x="275" y="1"/>
                </a:lnTo>
                <a:lnTo>
                  <a:pt x="275" y="1"/>
                </a:lnTo>
                <a:lnTo>
                  <a:pt x="275" y="2"/>
                </a:lnTo>
                <a:lnTo>
                  <a:pt x="276" y="1"/>
                </a:lnTo>
                <a:lnTo>
                  <a:pt x="276" y="0"/>
                </a:lnTo>
                <a:lnTo>
                  <a:pt x="276" y="2"/>
                </a:lnTo>
                <a:lnTo>
                  <a:pt x="277" y="1"/>
                </a:lnTo>
                <a:lnTo>
                  <a:pt x="277" y="2"/>
                </a:lnTo>
                <a:lnTo>
                  <a:pt x="277" y="1"/>
                </a:lnTo>
                <a:lnTo>
                  <a:pt x="278" y="1"/>
                </a:lnTo>
                <a:lnTo>
                  <a:pt x="278" y="2"/>
                </a:lnTo>
                <a:lnTo>
                  <a:pt x="279" y="2"/>
                </a:lnTo>
                <a:lnTo>
                  <a:pt x="279" y="0"/>
                </a:lnTo>
                <a:lnTo>
                  <a:pt x="279" y="1"/>
                </a:lnTo>
                <a:lnTo>
                  <a:pt x="280" y="2"/>
                </a:lnTo>
                <a:lnTo>
                  <a:pt x="280" y="0"/>
                </a:lnTo>
                <a:lnTo>
                  <a:pt x="280" y="2"/>
                </a:lnTo>
                <a:lnTo>
                  <a:pt x="281" y="2"/>
                </a:lnTo>
                <a:lnTo>
                  <a:pt x="281" y="2"/>
                </a:lnTo>
                <a:lnTo>
                  <a:pt x="281" y="1"/>
                </a:lnTo>
                <a:lnTo>
                  <a:pt x="282" y="1"/>
                </a:lnTo>
                <a:lnTo>
                  <a:pt x="282" y="2"/>
                </a:lnTo>
                <a:lnTo>
                  <a:pt x="284" y="2"/>
                </a:lnTo>
                <a:lnTo>
                  <a:pt x="284" y="2"/>
                </a:lnTo>
                <a:lnTo>
                  <a:pt x="284" y="1"/>
                </a:lnTo>
                <a:lnTo>
                  <a:pt x="285" y="0"/>
                </a:lnTo>
                <a:lnTo>
                  <a:pt x="285" y="2"/>
                </a:lnTo>
                <a:lnTo>
                  <a:pt x="285" y="2"/>
                </a:lnTo>
                <a:lnTo>
                  <a:pt x="286" y="2"/>
                </a:lnTo>
                <a:lnTo>
                  <a:pt x="286" y="2"/>
                </a:lnTo>
                <a:lnTo>
                  <a:pt x="286" y="2"/>
                </a:lnTo>
                <a:lnTo>
                  <a:pt x="287" y="2"/>
                </a:lnTo>
                <a:lnTo>
                  <a:pt x="287" y="2"/>
                </a:lnTo>
                <a:lnTo>
                  <a:pt x="288" y="2"/>
                </a:lnTo>
                <a:lnTo>
                  <a:pt x="288" y="2"/>
                </a:lnTo>
                <a:lnTo>
                  <a:pt x="288" y="2"/>
                </a:lnTo>
                <a:lnTo>
                  <a:pt x="289" y="2"/>
                </a:lnTo>
                <a:lnTo>
                  <a:pt x="289" y="0"/>
                </a:lnTo>
                <a:lnTo>
                  <a:pt x="289" y="1"/>
                </a:lnTo>
                <a:lnTo>
                  <a:pt x="290" y="1"/>
                </a:lnTo>
                <a:lnTo>
                  <a:pt x="290" y="2"/>
                </a:lnTo>
                <a:lnTo>
                  <a:pt x="290" y="1"/>
                </a:lnTo>
                <a:lnTo>
                  <a:pt x="291" y="2"/>
                </a:lnTo>
                <a:lnTo>
                  <a:pt x="291" y="2"/>
                </a:lnTo>
                <a:lnTo>
                  <a:pt x="293" y="2"/>
                </a:lnTo>
                <a:lnTo>
                  <a:pt x="293" y="2"/>
                </a:lnTo>
                <a:lnTo>
                  <a:pt x="293" y="1"/>
                </a:lnTo>
                <a:lnTo>
                  <a:pt x="294" y="2"/>
                </a:lnTo>
                <a:lnTo>
                  <a:pt x="294" y="3"/>
                </a:lnTo>
                <a:lnTo>
                  <a:pt x="294" y="3"/>
                </a:lnTo>
                <a:lnTo>
                  <a:pt x="295" y="1"/>
                </a:lnTo>
                <a:lnTo>
                  <a:pt x="295" y="1"/>
                </a:lnTo>
                <a:lnTo>
                  <a:pt x="295" y="1"/>
                </a:lnTo>
                <a:lnTo>
                  <a:pt x="296" y="1"/>
                </a:lnTo>
                <a:lnTo>
                  <a:pt x="296" y="2"/>
                </a:lnTo>
                <a:lnTo>
                  <a:pt x="297" y="2"/>
                </a:lnTo>
                <a:lnTo>
                  <a:pt x="297" y="2"/>
                </a:lnTo>
                <a:lnTo>
                  <a:pt x="297" y="1"/>
                </a:lnTo>
                <a:lnTo>
                  <a:pt x="298" y="2"/>
                </a:lnTo>
                <a:lnTo>
                  <a:pt x="298" y="1"/>
                </a:lnTo>
                <a:lnTo>
                  <a:pt x="298" y="0"/>
                </a:lnTo>
                <a:lnTo>
                  <a:pt x="299" y="2"/>
                </a:lnTo>
                <a:lnTo>
                  <a:pt x="299" y="2"/>
                </a:lnTo>
                <a:lnTo>
                  <a:pt x="299" y="1"/>
                </a:lnTo>
                <a:lnTo>
                  <a:pt x="300" y="0"/>
                </a:lnTo>
                <a:lnTo>
                  <a:pt x="300" y="2"/>
                </a:lnTo>
                <a:lnTo>
                  <a:pt x="302" y="3"/>
                </a:lnTo>
                <a:lnTo>
                  <a:pt x="302" y="1"/>
                </a:lnTo>
                <a:lnTo>
                  <a:pt x="302" y="2"/>
                </a:lnTo>
                <a:lnTo>
                  <a:pt x="303" y="1"/>
                </a:lnTo>
                <a:lnTo>
                  <a:pt x="303" y="1"/>
                </a:lnTo>
                <a:lnTo>
                  <a:pt x="303" y="2"/>
                </a:lnTo>
                <a:lnTo>
                  <a:pt x="304" y="0"/>
                </a:lnTo>
                <a:lnTo>
                  <a:pt x="304" y="1"/>
                </a:lnTo>
                <a:lnTo>
                  <a:pt x="304" y="1"/>
                </a:lnTo>
                <a:lnTo>
                  <a:pt x="305" y="2"/>
                </a:lnTo>
                <a:lnTo>
                  <a:pt x="305" y="2"/>
                </a:lnTo>
                <a:lnTo>
                  <a:pt x="306" y="1"/>
                </a:lnTo>
                <a:lnTo>
                  <a:pt x="306" y="1"/>
                </a:lnTo>
                <a:lnTo>
                  <a:pt x="306" y="2"/>
                </a:lnTo>
                <a:lnTo>
                  <a:pt x="307" y="1"/>
                </a:lnTo>
                <a:lnTo>
                  <a:pt x="307" y="2"/>
                </a:lnTo>
                <a:lnTo>
                  <a:pt x="307" y="2"/>
                </a:lnTo>
                <a:lnTo>
                  <a:pt x="308" y="0"/>
                </a:lnTo>
                <a:lnTo>
                  <a:pt x="308" y="0"/>
                </a:lnTo>
                <a:lnTo>
                  <a:pt x="308" y="2"/>
                </a:lnTo>
                <a:lnTo>
                  <a:pt x="309" y="2"/>
                </a:lnTo>
                <a:lnTo>
                  <a:pt x="309" y="1"/>
                </a:lnTo>
                <a:lnTo>
                  <a:pt x="311" y="1"/>
                </a:lnTo>
                <a:lnTo>
                  <a:pt x="311" y="1"/>
                </a:lnTo>
                <a:lnTo>
                  <a:pt x="311" y="3"/>
                </a:lnTo>
                <a:lnTo>
                  <a:pt x="312" y="1"/>
                </a:lnTo>
                <a:lnTo>
                  <a:pt x="312" y="1"/>
                </a:lnTo>
                <a:lnTo>
                  <a:pt x="312" y="3"/>
                </a:lnTo>
                <a:lnTo>
                  <a:pt x="313" y="2"/>
                </a:lnTo>
                <a:lnTo>
                  <a:pt x="313" y="2"/>
                </a:lnTo>
                <a:lnTo>
                  <a:pt x="314" y="2"/>
                </a:lnTo>
                <a:lnTo>
                  <a:pt x="314" y="2"/>
                </a:lnTo>
                <a:lnTo>
                  <a:pt x="314" y="1"/>
                </a:lnTo>
                <a:lnTo>
                  <a:pt x="315" y="1"/>
                </a:lnTo>
                <a:lnTo>
                  <a:pt x="315" y="2"/>
                </a:lnTo>
                <a:lnTo>
                  <a:pt x="315" y="0"/>
                </a:lnTo>
                <a:lnTo>
                  <a:pt x="316" y="1"/>
                </a:lnTo>
                <a:lnTo>
                  <a:pt x="316" y="0"/>
                </a:lnTo>
                <a:lnTo>
                  <a:pt x="316" y="1"/>
                </a:lnTo>
                <a:lnTo>
                  <a:pt x="317" y="2"/>
                </a:lnTo>
                <a:lnTo>
                  <a:pt x="317" y="0"/>
                </a:lnTo>
                <a:lnTo>
                  <a:pt x="318" y="0"/>
                </a:lnTo>
                <a:lnTo>
                  <a:pt x="318" y="1"/>
                </a:lnTo>
                <a:lnTo>
                  <a:pt x="318" y="1"/>
                </a:lnTo>
                <a:lnTo>
                  <a:pt x="320" y="0"/>
                </a:lnTo>
                <a:lnTo>
                  <a:pt x="320" y="0"/>
                </a:lnTo>
                <a:lnTo>
                  <a:pt x="320" y="2"/>
                </a:lnTo>
                <a:lnTo>
                  <a:pt x="321" y="1"/>
                </a:lnTo>
                <a:lnTo>
                  <a:pt x="321" y="2"/>
                </a:lnTo>
                <a:lnTo>
                  <a:pt x="321" y="2"/>
                </a:lnTo>
                <a:lnTo>
                  <a:pt x="322" y="2"/>
                </a:lnTo>
                <a:lnTo>
                  <a:pt x="322" y="2"/>
                </a:lnTo>
                <a:lnTo>
                  <a:pt x="323" y="1"/>
                </a:lnTo>
                <a:lnTo>
                  <a:pt x="323" y="1"/>
                </a:lnTo>
                <a:lnTo>
                  <a:pt x="323" y="1"/>
                </a:lnTo>
                <a:lnTo>
                  <a:pt x="324" y="1"/>
                </a:lnTo>
                <a:lnTo>
                  <a:pt x="324" y="2"/>
                </a:lnTo>
                <a:lnTo>
                  <a:pt x="324" y="0"/>
                </a:lnTo>
                <a:lnTo>
                  <a:pt x="325" y="2"/>
                </a:lnTo>
                <a:lnTo>
                  <a:pt x="325" y="0"/>
                </a:lnTo>
                <a:lnTo>
                  <a:pt x="325" y="0"/>
                </a:lnTo>
                <a:lnTo>
                  <a:pt x="326" y="0"/>
                </a:lnTo>
                <a:lnTo>
                  <a:pt x="326" y="1"/>
                </a:lnTo>
                <a:lnTo>
                  <a:pt x="327" y="0"/>
                </a:lnTo>
                <a:lnTo>
                  <a:pt x="327" y="1"/>
                </a:lnTo>
                <a:lnTo>
                  <a:pt x="327" y="0"/>
                </a:lnTo>
                <a:lnTo>
                  <a:pt x="329" y="1"/>
                </a:lnTo>
                <a:lnTo>
                  <a:pt x="329" y="0"/>
                </a:lnTo>
                <a:lnTo>
                  <a:pt x="329" y="2"/>
                </a:lnTo>
                <a:lnTo>
                  <a:pt x="330" y="1"/>
                </a:lnTo>
                <a:lnTo>
                  <a:pt x="330" y="0"/>
                </a:lnTo>
                <a:lnTo>
                  <a:pt x="330" y="2"/>
                </a:lnTo>
                <a:lnTo>
                  <a:pt x="331" y="2"/>
                </a:lnTo>
                <a:lnTo>
                  <a:pt x="331" y="3"/>
                </a:lnTo>
                <a:lnTo>
                  <a:pt x="332" y="2"/>
                </a:lnTo>
                <a:lnTo>
                  <a:pt x="332" y="2"/>
                </a:lnTo>
                <a:lnTo>
                  <a:pt x="332" y="2"/>
                </a:lnTo>
                <a:lnTo>
                  <a:pt x="333" y="2"/>
                </a:lnTo>
                <a:lnTo>
                  <a:pt x="333" y="0"/>
                </a:lnTo>
                <a:lnTo>
                  <a:pt x="333" y="1"/>
                </a:lnTo>
                <a:lnTo>
                  <a:pt x="334" y="2"/>
                </a:lnTo>
                <a:lnTo>
                  <a:pt x="334" y="2"/>
                </a:lnTo>
                <a:lnTo>
                  <a:pt x="334" y="2"/>
                </a:lnTo>
                <a:lnTo>
                  <a:pt x="335" y="2"/>
                </a:lnTo>
                <a:lnTo>
                  <a:pt x="335" y="2"/>
                </a:lnTo>
                <a:lnTo>
                  <a:pt x="336" y="1"/>
                </a:lnTo>
                <a:lnTo>
                  <a:pt x="336" y="1"/>
                </a:lnTo>
                <a:lnTo>
                  <a:pt x="336" y="2"/>
                </a:lnTo>
                <a:lnTo>
                  <a:pt x="338" y="1"/>
                </a:lnTo>
                <a:lnTo>
                  <a:pt x="338" y="1"/>
                </a:lnTo>
                <a:lnTo>
                  <a:pt x="338" y="2"/>
                </a:lnTo>
                <a:lnTo>
                  <a:pt x="339" y="2"/>
                </a:lnTo>
                <a:lnTo>
                  <a:pt x="339" y="2"/>
                </a:lnTo>
                <a:lnTo>
                  <a:pt x="339" y="3"/>
                </a:lnTo>
                <a:lnTo>
                  <a:pt x="340" y="1"/>
                </a:lnTo>
                <a:lnTo>
                  <a:pt x="340" y="1"/>
                </a:lnTo>
                <a:lnTo>
                  <a:pt x="341" y="1"/>
                </a:lnTo>
                <a:lnTo>
                  <a:pt x="341" y="2"/>
                </a:lnTo>
                <a:lnTo>
                  <a:pt x="341" y="1"/>
                </a:lnTo>
                <a:lnTo>
                  <a:pt x="342" y="2"/>
                </a:lnTo>
                <a:lnTo>
                  <a:pt x="342" y="2"/>
                </a:lnTo>
                <a:lnTo>
                  <a:pt x="342" y="2"/>
                </a:lnTo>
                <a:lnTo>
                  <a:pt x="343" y="2"/>
                </a:lnTo>
                <a:lnTo>
                  <a:pt x="343" y="2"/>
                </a:lnTo>
                <a:lnTo>
                  <a:pt x="343" y="0"/>
                </a:lnTo>
                <a:lnTo>
                  <a:pt x="344" y="2"/>
                </a:lnTo>
                <a:lnTo>
                  <a:pt x="344" y="2"/>
                </a:lnTo>
                <a:lnTo>
                  <a:pt x="345" y="2"/>
                </a:lnTo>
                <a:lnTo>
                  <a:pt x="345" y="2"/>
                </a:lnTo>
                <a:lnTo>
                  <a:pt x="345" y="2"/>
                </a:lnTo>
                <a:lnTo>
                  <a:pt x="347" y="2"/>
                </a:lnTo>
                <a:lnTo>
                  <a:pt x="347" y="0"/>
                </a:lnTo>
                <a:lnTo>
                  <a:pt x="347" y="1"/>
                </a:lnTo>
                <a:lnTo>
                  <a:pt x="348" y="2"/>
                </a:lnTo>
                <a:lnTo>
                  <a:pt x="348" y="2"/>
                </a:lnTo>
                <a:lnTo>
                  <a:pt x="348" y="0"/>
                </a:lnTo>
                <a:lnTo>
                  <a:pt x="349" y="2"/>
                </a:lnTo>
                <a:lnTo>
                  <a:pt x="349" y="0"/>
                </a:lnTo>
                <a:lnTo>
                  <a:pt x="350" y="2"/>
                </a:lnTo>
                <a:lnTo>
                  <a:pt x="350" y="1"/>
                </a:lnTo>
                <a:lnTo>
                  <a:pt x="350" y="0"/>
                </a:lnTo>
                <a:lnTo>
                  <a:pt x="351" y="1"/>
                </a:lnTo>
                <a:lnTo>
                  <a:pt x="351" y="2"/>
                </a:lnTo>
                <a:lnTo>
                  <a:pt x="351" y="0"/>
                </a:lnTo>
                <a:lnTo>
                  <a:pt x="352" y="2"/>
                </a:lnTo>
                <a:lnTo>
                  <a:pt x="352" y="1"/>
                </a:lnTo>
                <a:lnTo>
                  <a:pt x="352" y="1"/>
                </a:lnTo>
                <a:lnTo>
                  <a:pt x="353" y="1"/>
                </a:lnTo>
                <a:lnTo>
                  <a:pt x="353" y="2"/>
                </a:lnTo>
                <a:lnTo>
                  <a:pt x="354" y="1"/>
                </a:lnTo>
                <a:lnTo>
                  <a:pt x="354" y="2"/>
                </a:lnTo>
                <a:lnTo>
                  <a:pt x="354" y="1"/>
                </a:lnTo>
                <a:lnTo>
                  <a:pt x="356" y="1"/>
                </a:lnTo>
                <a:lnTo>
                  <a:pt x="356" y="2"/>
                </a:lnTo>
                <a:lnTo>
                  <a:pt x="356" y="1"/>
                </a:lnTo>
                <a:lnTo>
                  <a:pt x="357" y="1"/>
                </a:lnTo>
                <a:lnTo>
                  <a:pt x="357" y="2"/>
                </a:lnTo>
                <a:lnTo>
                  <a:pt x="358" y="0"/>
                </a:lnTo>
                <a:lnTo>
                  <a:pt x="358" y="0"/>
                </a:lnTo>
                <a:lnTo>
                  <a:pt x="358" y="1"/>
                </a:lnTo>
                <a:lnTo>
                  <a:pt x="359" y="1"/>
                </a:lnTo>
                <a:lnTo>
                  <a:pt x="359" y="2"/>
                </a:lnTo>
                <a:lnTo>
                  <a:pt x="359" y="2"/>
                </a:lnTo>
                <a:lnTo>
                  <a:pt x="360" y="1"/>
                </a:lnTo>
                <a:lnTo>
                  <a:pt x="360" y="0"/>
                </a:lnTo>
                <a:lnTo>
                  <a:pt x="360" y="2"/>
                </a:lnTo>
                <a:lnTo>
                  <a:pt x="361" y="2"/>
                </a:lnTo>
                <a:lnTo>
                  <a:pt x="361" y="2"/>
                </a:lnTo>
                <a:lnTo>
                  <a:pt x="362" y="1"/>
                </a:lnTo>
                <a:lnTo>
                  <a:pt x="362" y="0"/>
                </a:lnTo>
                <a:lnTo>
                  <a:pt x="362" y="2"/>
                </a:lnTo>
                <a:lnTo>
                  <a:pt x="363" y="0"/>
                </a:lnTo>
                <a:lnTo>
                  <a:pt x="363" y="1"/>
                </a:lnTo>
                <a:lnTo>
                  <a:pt x="363" y="0"/>
                </a:lnTo>
                <a:lnTo>
                  <a:pt x="365" y="1"/>
                </a:lnTo>
                <a:lnTo>
                  <a:pt x="365" y="2"/>
                </a:lnTo>
                <a:lnTo>
                  <a:pt x="365" y="1"/>
                </a:lnTo>
                <a:lnTo>
                  <a:pt x="366" y="0"/>
                </a:lnTo>
                <a:lnTo>
                  <a:pt x="366" y="2"/>
                </a:lnTo>
                <a:lnTo>
                  <a:pt x="367" y="2"/>
                </a:lnTo>
                <a:lnTo>
                  <a:pt x="367" y="2"/>
                </a:lnTo>
                <a:lnTo>
                  <a:pt x="367" y="3"/>
                </a:lnTo>
                <a:lnTo>
                  <a:pt x="368" y="2"/>
                </a:lnTo>
                <a:lnTo>
                  <a:pt x="368" y="1"/>
                </a:lnTo>
                <a:lnTo>
                  <a:pt x="368" y="1"/>
                </a:lnTo>
                <a:lnTo>
                  <a:pt x="369" y="2"/>
                </a:lnTo>
                <a:lnTo>
                  <a:pt x="369" y="1"/>
                </a:lnTo>
                <a:lnTo>
                  <a:pt x="369" y="1"/>
                </a:lnTo>
                <a:lnTo>
                  <a:pt x="370" y="0"/>
                </a:lnTo>
                <a:lnTo>
                  <a:pt x="370" y="2"/>
                </a:lnTo>
                <a:lnTo>
                  <a:pt x="371" y="2"/>
                </a:lnTo>
                <a:lnTo>
                  <a:pt x="371" y="2"/>
                </a:lnTo>
                <a:lnTo>
                  <a:pt x="371" y="0"/>
                </a:lnTo>
                <a:lnTo>
                  <a:pt x="372" y="0"/>
                </a:lnTo>
                <a:lnTo>
                  <a:pt x="372" y="2"/>
                </a:lnTo>
                <a:lnTo>
                  <a:pt x="372" y="2"/>
                </a:lnTo>
                <a:lnTo>
                  <a:pt x="374" y="1"/>
                </a:lnTo>
                <a:lnTo>
                  <a:pt x="374" y="2"/>
                </a:lnTo>
                <a:lnTo>
                  <a:pt x="374" y="2"/>
                </a:lnTo>
                <a:lnTo>
                  <a:pt x="375" y="2"/>
                </a:lnTo>
                <a:lnTo>
                  <a:pt x="375" y="2"/>
                </a:lnTo>
                <a:lnTo>
                  <a:pt x="376" y="2"/>
                </a:lnTo>
                <a:lnTo>
                  <a:pt x="376" y="2"/>
                </a:lnTo>
                <a:lnTo>
                  <a:pt x="376" y="2"/>
                </a:lnTo>
                <a:lnTo>
                  <a:pt x="377" y="1"/>
                </a:lnTo>
                <a:lnTo>
                  <a:pt x="377" y="2"/>
                </a:lnTo>
                <a:lnTo>
                  <a:pt x="377" y="2"/>
                </a:lnTo>
                <a:lnTo>
                  <a:pt x="378" y="2"/>
                </a:lnTo>
                <a:lnTo>
                  <a:pt x="378" y="2"/>
                </a:lnTo>
                <a:lnTo>
                  <a:pt x="378" y="1"/>
                </a:lnTo>
                <a:lnTo>
                  <a:pt x="379" y="1"/>
                </a:lnTo>
                <a:lnTo>
                  <a:pt x="379" y="1"/>
                </a:lnTo>
                <a:lnTo>
                  <a:pt x="380" y="1"/>
                </a:lnTo>
                <a:lnTo>
                  <a:pt x="380" y="2"/>
                </a:lnTo>
                <a:lnTo>
                  <a:pt x="380" y="2"/>
                </a:lnTo>
                <a:lnTo>
                  <a:pt x="381" y="0"/>
                </a:lnTo>
                <a:lnTo>
                  <a:pt x="381" y="2"/>
                </a:lnTo>
                <a:lnTo>
                  <a:pt x="381" y="0"/>
                </a:lnTo>
                <a:lnTo>
                  <a:pt x="383" y="2"/>
                </a:lnTo>
                <a:lnTo>
                  <a:pt x="383" y="2"/>
                </a:lnTo>
                <a:lnTo>
                  <a:pt x="383" y="2"/>
                </a:lnTo>
                <a:lnTo>
                  <a:pt x="384" y="2"/>
                </a:lnTo>
                <a:lnTo>
                  <a:pt x="384" y="1"/>
                </a:lnTo>
                <a:lnTo>
                  <a:pt x="385" y="2"/>
                </a:lnTo>
                <a:lnTo>
                  <a:pt x="385" y="2"/>
                </a:lnTo>
                <a:lnTo>
                  <a:pt x="385" y="2"/>
                </a:lnTo>
                <a:lnTo>
                  <a:pt x="386" y="1"/>
                </a:lnTo>
                <a:lnTo>
                  <a:pt x="386" y="1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1"/>
                </a:lnTo>
                <a:lnTo>
                  <a:pt x="388" y="0"/>
                </a:lnTo>
                <a:lnTo>
                  <a:pt x="388" y="2"/>
                </a:lnTo>
                <a:lnTo>
                  <a:pt x="389" y="1"/>
                </a:lnTo>
                <a:lnTo>
                  <a:pt x="389" y="1"/>
                </a:lnTo>
                <a:lnTo>
                  <a:pt x="389" y="2"/>
                </a:lnTo>
                <a:lnTo>
                  <a:pt x="390" y="1"/>
                </a:lnTo>
                <a:lnTo>
                  <a:pt x="390" y="1"/>
                </a:lnTo>
                <a:lnTo>
                  <a:pt x="390" y="1"/>
                </a:lnTo>
                <a:lnTo>
                  <a:pt x="392" y="2"/>
                </a:lnTo>
                <a:lnTo>
                  <a:pt x="392" y="1"/>
                </a:lnTo>
                <a:lnTo>
                  <a:pt x="392" y="1"/>
                </a:lnTo>
                <a:lnTo>
                  <a:pt x="393" y="0"/>
                </a:lnTo>
                <a:lnTo>
                  <a:pt x="393" y="1"/>
                </a:lnTo>
                <a:lnTo>
                  <a:pt x="394" y="2"/>
                </a:lnTo>
                <a:lnTo>
                  <a:pt x="394" y="2"/>
                </a:lnTo>
                <a:lnTo>
                  <a:pt x="394" y="2"/>
                </a:lnTo>
                <a:lnTo>
                  <a:pt x="395" y="1"/>
                </a:lnTo>
                <a:lnTo>
                  <a:pt x="395" y="2"/>
                </a:lnTo>
                <a:lnTo>
                  <a:pt x="395" y="2"/>
                </a:lnTo>
                <a:lnTo>
                  <a:pt x="396" y="1"/>
                </a:lnTo>
                <a:lnTo>
                  <a:pt x="396" y="2"/>
                </a:lnTo>
                <a:lnTo>
                  <a:pt x="396" y="2"/>
                </a:lnTo>
                <a:lnTo>
                  <a:pt x="397" y="2"/>
                </a:lnTo>
                <a:lnTo>
                  <a:pt x="397" y="2"/>
                </a:lnTo>
                <a:lnTo>
                  <a:pt x="398" y="1"/>
                </a:lnTo>
                <a:lnTo>
                  <a:pt x="398" y="1"/>
                </a:lnTo>
                <a:lnTo>
                  <a:pt x="398" y="2"/>
                </a:lnTo>
                <a:lnTo>
                  <a:pt x="399" y="0"/>
                </a:lnTo>
                <a:lnTo>
                  <a:pt x="399" y="0"/>
                </a:lnTo>
                <a:lnTo>
                  <a:pt x="399" y="1"/>
                </a:lnTo>
                <a:lnTo>
                  <a:pt x="401" y="0"/>
                </a:lnTo>
                <a:lnTo>
                  <a:pt x="401" y="1"/>
                </a:lnTo>
                <a:lnTo>
                  <a:pt x="402" y="0"/>
                </a:lnTo>
                <a:lnTo>
                  <a:pt x="402" y="1"/>
                </a:lnTo>
                <a:lnTo>
                  <a:pt x="402" y="1"/>
                </a:lnTo>
                <a:lnTo>
                  <a:pt x="403" y="2"/>
                </a:lnTo>
                <a:lnTo>
                  <a:pt x="403" y="0"/>
                </a:lnTo>
                <a:lnTo>
                  <a:pt x="403" y="2"/>
                </a:lnTo>
                <a:lnTo>
                  <a:pt x="404" y="2"/>
                </a:lnTo>
                <a:lnTo>
                  <a:pt x="404" y="2"/>
                </a:lnTo>
                <a:lnTo>
                  <a:pt x="404" y="1"/>
                </a:lnTo>
                <a:lnTo>
                  <a:pt x="405" y="0"/>
                </a:lnTo>
                <a:lnTo>
                  <a:pt x="405" y="0"/>
                </a:lnTo>
                <a:lnTo>
                  <a:pt x="406" y="2"/>
                </a:lnTo>
                <a:lnTo>
                  <a:pt x="406" y="2"/>
                </a:lnTo>
                <a:lnTo>
                  <a:pt x="406" y="1"/>
                </a:lnTo>
                <a:lnTo>
                  <a:pt x="407" y="2"/>
                </a:lnTo>
                <a:lnTo>
                  <a:pt x="407" y="0"/>
                </a:lnTo>
                <a:lnTo>
                  <a:pt x="407" y="1"/>
                </a:lnTo>
                <a:lnTo>
                  <a:pt x="408" y="1"/>
                </a:lnTo>
                <a:lnTo>
                  <a:pt x="408" y="2"/>
                </a:lnTo>
                <a:lnTo>
                  <a:pt x="408" y="2"/>
                </a:lnTo>
                <a:lnTo>
                  <a:pt x="410" y="1"/>
                </a:lnTo>
                <a:lnTo>
                  <a:pt x="410" y="0"/>
                </a:lnTo>
                <a:lnTo>
                  <a:pt x="411" y="2"/>
                </a:lnTo>
                <a:lnTo>
                  <a:pt x="411" y="2"/>
                </a:lnTo>
                <a:lnTo>
                  <a:pt x="411" y="3"/>
                </a:lnTo>
                <a:lnTo>
                  <a:pt x="412" y="1"/>
                </a:lnTo>
                <a:lnTo>
                  <a:pt x="412" y="1"/>
                </a:lnTo>
                <a:lnTo>
                  <a:pt x="412" y="2"/>
                </a:lnTo>
                <a:lnTo>
                  <a:pt x="413" y="2"/>
                </a:lnTo>
                <a:lnTo>
                  <a:pt x="413" y="2"/>
                </a:lnTo>
                <a:lnTo>
                  <a:pt x="413" y="2"/>
                </a:lnTo>
                <a:lnTo>
                  <a:pt x="414" y="2"/>
                </a:lnTo>
                <a:lnTo>
                  <a:pt x="414" y="0"/>
                </a:lnTo>
                <a:lnTo>
                  <a:pt x="415" y="1"/>
                </a:lnTo>
                <a:lnTo>
                  <a:pt x="415" y="0"/>
                </a:lnTo>
                <a:lnTo>
                  <a:pt x="415" y="2"/>
                </a:lnTo>
                <a:lnTo>
                  <a:pt x="416" y="2"/>
                </a:lnTo>
                <a:lnTo>
                  <a:pt x="416" y="2"/>
                </a:lnTo>
                <a:lnTo>
                  <a:pt x="416" y="1"/>
                </a:lnTo>
                <a:lnTo>
                  <a:pt x="417" y="2"/>
                </a:lnTo>
                <a:lnTo>
                  <a:pt x="417" y="1"/>
                </a:lnTo>
                <a:lnTo>
                  <a:pt x="417" y="1"/>
                </a:lnTo>
                <a:lnTo>
                  <a:pt x="419" y="2"/>
                </a:lnTo>
                <a:lnTo>
                  <a:pt x="419" y="2"/>
                </a:lnTo>
                <a:lnTo>
                  <a:pt x="420" y="0"/>
                </a:lnTo>
                <a:lnTo>
                  <a:pt x="420" y="1"/>
                </a:lnTo>
                <a:lnTo>
                  <a:pt x="420" y="1"/>
                </a:lnTo>
                <a:lnTo>
                  <a:pt x="421" y="2"/>
                </a:lnTo>
                <a:lnTo>
                  <a:pt x="421" y="1"/>
                </a:lnTo>
                <a:lnTo>
                  <a:pt x="421" y="1"/>
                </a:lnTo>
                <a:lnTo>
                  <a:pt x="422" y="1"/>
                </a:lnTo>
                <a:lnTo>
                  <a:pt x="422" y="2"/>
                </a:lnTo>
                <a:lnTo>
                  <a:pt x="422" y="2"/>
                </a:lnTo>
                <a:lnTo>
                  <a:pt x="423" y="1"/>
                </a:lnTo>
                <a:lnTo>
                  <a:pt x="423" y="1"/>
                </a:lnTo>
                <a:lnTo>
                  <a:pt x="424" y="2"/>
                </a:lnTo>
                <a:lnTo>
                  <a:pt x="424" y="2"/>
                </a:lnTo>
                <a:lnTo>
                  <a:pt x="424" y="1"/>
                </a:lnTo>
                <a:lnTo>
                  <a:pt x="425" y="2"/>
                </a:lnTo>
                <a:lnTo>
                  <a:pt x="425" y="0"/>
                </a:lnTo>
                <a:lnTo>
                  <a:pt x="425" y="2"/>
                </a:lnTo>
                <a:lnTo>
                  <a:pt x="426" y="1"/>
                </a:lnTo>
                <a:lnTo>
                  <a:pt x="426" y="2"/>
                </a:lnTo>
                <a:lnTo>
                  <a:pt x="426" y="2"/>
                </a:lnTo>
                <a:lnTo>
                  <a:pt x="427" y="3"/>
                </a:lnTo>
                <a:lnTo>
                  <a:pt x="427" y="1"/>
                </a:lnTo>
                <a:lnTo>
                  <a:pt x="429" y="1"/>
                </a:lnTo>
                <a:lnTo>
                  <a:pt x="429" y="3"/>
                </a:lnTo>
                <a:lnTo>
                  <a:pt x="429" y="2"/>
                </a:lnTo>
                <a:lnTo>
                  <a:pt x="430" y="2"/>
                </a:lnTo>
                <a:lnTo>
                  <a:pt x="430" y="2"/>
                </a:lnTo>
                <a:lnTo>
                  <a:pt x="430" y="2"/>
                </a:lnTo>
                <a:lnTo>
                  <a:pt x="431" y="1"/>
                </a:lnTo>
                <a:lnTo>
                  <a:pt x="431" y="1"/>
                </a:lnTo>
                <a:lnTo>
                  <a:pt x="431" y="1"/>
                </a:lnTo>
                <a:lnTo>
                  <a:pt x="432" y="1"/>
                </a:lnTo>
                <a:lnTo>
                  <a:pt x="432" y="2"/>
                </a:lnTo>
                <a:lnTo>
                  <a:pt x="433" y="2"/>
                </a:lnTo>
                <a:lnTo>
                  <a:pt x="433" y="1"/>
                </a:lnTo>
                <a:lnTo>
                  <a:pt x="433" y="1"/>
                </a:lnTo>
                <a:lnTo>
                  <a:pt x="434" y="2"/>
                </a:lnTo>
                <a:lnTo>
                  <a:pt x="434" y="2"/>
                </a:lnTo>
                <a:lnTo>
                  <a:pt x="434" y="1"/>
                </a:lnTo>
                <a:lnTo>
                  <a:pt x="435" y="2"/>
                </a:lnTo>
                <a:lnTo>
                  <a:pt x="435" y="2"/>
                </a:lnTo>
                <a:lnTo>
                  <a:pt x="435" y="0"/>
                </a:lnTo>
                <a:lnTo>
                  <a:pt x="436" y="2"/>
                </a:lnTo>
                <a:lnTo>
                  <a:pt x="436" y="2"/>
                </a:lnTo>
                <a:lnTo>
                  <a:pt x="438" y="1"/>
                </a:lnTo>
                <a:lnTo>
                  <a:pt x="438" y="2"/>
                </a:lnTo>
                <a:lnTo>
                  <a:pt x="438" y="0"/>
                </a:lnTo>
                <a:lnTo>
                  <a:pt x="439" y="0"/>
                </a:lnTo>
                <a:lnTo>
                  <a:pt x="439" y="0"/>
                </a:lnTo>
                <a:lnTo>
                  <a:pt x="439" y="0"/>
                </a:lnTo>
                <a:lnTo>
                  <a:pt x="440" y="1"/>
                </a:lnTo>
                <a:lnTo>
                  <a:pt x="440" y="0"/>
                </a:lnTo>
                <a:lnTo>
                  <a:pt x="440" y="1"/>
                </a:lnTo>
                <a:lnTo>
                  <a:pt x="441" y="2"/>
                </a:lnTo>
                <a:lnTo>
                  <a:pt x="441" y="0"/>
                </a:lnTo>
                <a:lnTo>
                  <a:pt x="442" y="2"/>
                </a:lnTo>
                <a:lnTo>
                  <a:pt x="442" y="2"/>
                </a:lnTo>
                <a:lnTo>
                  <a:pt x="442" y="2"/>
                </a:lnTo>
                <a:lnTo>
                  <a:pt x="443" y="2"/>
                </a:lnTo>
                <a:lnTo>
                  <a:pt x="443" y="2"/>
                </a:lnTo>
                <a:lnTo>
                  <a:pt x="443" y="2"/>
                </a:lnTo>
                <a:lnTo>
                  <a:pt x="444" y="2"/>
                </a:lnTo>
                <a:lnTo>
                  <a:pt x="444" y="1"/>
                </a:lnTo>
                <a:lnTo>
                  <a:pt x="445" y="1"/>
                </a:lnTo>
                <a:lnTo>
                  <a:pt x="445" y="2"/>
                </a:lnTo>
                <a:lnTo>
                  <a:pt x="445" y="2"/>
                </a:lnTo>
                <a:lnTo>
                  <a:pt x="447" y="0"/>
                </a:lnTo>
                <a:lnTo>
                  <a:pt x="447" y="2"/>
                </a:lnTo>
                <a:lnTo>
                  <a:pt x="447" y="2"/>
                </a:lnTo>
                <a:lnTo>
                  <a:pt x="448" y="1"/>
                </a:lnTo>
                <a:lnTo>
                  <a:pt x="448" y="2"/>
                </a:lnTo>
                <a:lnTo>
                  <a:pt x="448" y="2"/>
                </a:lnTo>
                <a:lnTo>
                  <a:pt x="449" y="2"/>
                </a:lnTo>
                <a:lnTo>
                  <a:pt x="449" y="4"/>
                </a:lnTo>
                <a:lnTo>
                  <a:pt x="450" y="2"/>
                </a:lnTo>
                <a:lnTo>
                  <a:pt x="450" y="2"/>
                </a:lnTo>
                <a:lnTo>
                  <a:pt x="450" y="2"/>
                </a:lnTo>
                <a:lnTo>
                  <a:pt x="451" y="2"/>
                </a:lnTo>
                <a:lnTo>
                  <a:pt x="451" y="2"/>
                </a:lnTo>
                <a:lnTo>
                  <a:pt x="451" y="1"/>
                </a:lnTo>
                <a:lnTo>
                  <a:pt x="452" y="2"/>
                </a:lnTo>
                <a:lnTo>
                  <a:pt x="452" y="2"/>
                </a:lnTo>
                <a:lnTo>
                  <a:pt x="452" y="2"/>
                </a:lnTo>
                <a:lnTo>
                  <a:pt x="453" y="2"/>
                </a:lnTo>
                <a:lnTo>
                  <a:pt x="453" y="1"/>
                </a:lnTo>
                <a:lnTo>
                  <a:pt x="454" y="0"/>
                </a:lnTo>
                <a:lnTo>
                  <a:pt x="454" y="1"/>
                </a:lnTo>
                <a:lnTo>
                  <a:pt x="454" y="2"/>
                </a:lnTo>
                <a:lnTo>
                  <a:pt x="456" y="2"/>
                </a:lnTo>
                <a:lnTo>
                  <a:pt x="456" y="0"/>
                </a:lnTo>
                <a:lnTo>
                  <a:pt x="456" y="4"/>
                </a:lnTo>
                <a:lnTo>
                  <a:pt x="457" y="2"/>
                </a:lnTo>
                <a:lnTo>
                  <a:pt x="457" y="2"/>
                </a:lnTo>
                <a:lnTo>
                  <a:pt x="457" y="1"/>
                </a:lnTo>
                <a:lnTo>
                  <a:pt x="458" y="3"/>
                </a:lnTo>
                <a:lnTo>
                  <a:pt x="458" y="2"/>
                </a:lnTo>
                <a:lnTo>
                  <a:pt x="459" y="1"/>
                </a:lnTo>
                <a:lnTo>
                  <a:pt x="459" y="1"/>
                </a:lnTo>
                <a:lnTo>
                  <a:pt x="459" y="1"/>
                </a:lnTo>
                <a:lnTo>
                  <a:pt x="460" y="2"/>
                </a:lnTo>
                <a:lnTo>
                  <a:pt x="460" y="1"/>
                </a:lnTo>
                <a:lnTo>
                  <a:pt x="460" y="1"/>
                </a:lnTo>
                <a:lnTo>
                  <a:pt x="461" y="1"/>
                </a:lnTo>
                <a:lnTo>
                  <a:pt x="461" y="1"/>
                </a:lnTo>
                <a:lnTo>
                  <a:pt x="461" y="1"/>
                </a:lnTo>
                <a:lnTo>
                  <a:pt x="462" y="2"/>
                </a:lnTo>
                <a:lnTo>
                  <a:pt x="462" y="1"/>
                </a:lnTo>
                <a:lnTo>
                  <a:pt x="463" y="1"/>
                </a:lnTo>
                <a:lnTo>
                  <a:pt x="463" y="2"/>
                </a:lnTo>
                <a:lnTo>
                  <a:pt x="463" y="2"/>
                </a:lnTo>
                <a:lnTo>
                  <a:pt x="465" y="2"/>
                </a:lnTo>
                <a:lnTo>
                  <a:pt x="465" y="2"/>
                </a:lnTo>
                <a:lnTo>
                  <a:pt x="465" y="1"/>
                </a:lnTo>
                <a:lnTo>
                  <a:pt x="466" y="2"/>
                </a:lnTo>
                <a:lnTo>
                  <a:pt x="466" y="1"/>
                </a:lnTo>
                <a:lnTo>
                  <a:pt x="466" y="2"/>
                </a:lnTo>
                <a:lnTo>
                  <a:pt x="467" y="0"/>
                </a:lnTo>
                <a:lnTo>
                  <a:pt x="467" y="1"/>
                </a:lnTo>
                <a:lnTo>
                  <a:pt x="468" y="1"/>
                </a:lnTo>
                <a:lnTo>
                  <a:pt x="468" y="0"/>
                </a:lnTo>
                <a:lnTo>
                  <a:pt x="468" y="2"/>
                </a:lnTo>
                <a:lnTo>
                  <a:pt x="469" y="2"/>
                </a:lnTo>
                <a:lnTo>
                  <a:pt x="469" y="2"/>
                </a:lnTo>
                <a:lnTo>
                  <a:pt x="469" y="2"/>
                </a:lnTo>
                <a:lnTo>
                  <a:pt x="470" y="2"/>
                </a:lnTo>
                <a:lnTo>
                  <a:pt x="470" y="2"/>
                </a:lnTo>
                <a:lnTo>
                  <a:pt x="470" y="2"/>
                </a:lnTo>
                <a:lnTo>
                  <a:pt x="471" y="2"/>
                </a:lnTo>
                <a:lnTo>
                  <a:pt x="471" y="2"/>
                </a:lnTo>
                <a:lnTo>
                  <a:pt x="472" y="1"/>
                </a:lnTo>
                <a:lnTo>
                  <a:pt x="472" y="2"/>
                </a:lnTo>
                <a:lnTo>
                  <a:pt x="472" y="2"/>
                </a:lnTo>
                <a:lnTo>
                  <a:pt x="474" y="2"/>
                </a:lnTo>
                <a:lnTo>
                  <a:pt x="474" y="1"/>
                </a:lnTo>
                <a:lnTo>
                  <a:pt x="474" y="1"/>
                </a:lnTo>
                <a:lnTo>
                  <a:pt x="475" y="1"/>
                </a:lnTo>
                <a:lnTo>
                  <a:pt x="475" y="1"/>
                </a:lnTo>
                <a:lnTo>
                  <a:pt x="475" y="1"/>
                </a:lnTo>
                <a:lnTo>
                  <a:pt x="476" y="1"/>
                </a:lnTo>
                <a:lnTo>
                  <a:pt x="476" y="2"/>
                </a:lnTo>
                <a:lnTo>
                  <a:pt x="477" y="1"/>
                </a:lnTo>
                <a:lnTo>
                  <a:pt x="477" y="1"/>
                </a:lnTo>
                <a:lnTo>
                  <a:pt x="477" y="0"/>
                </a:lnTo>
                <a:lnTo>
                  <a:pt x="478" y="2"/>
                </a:lnTo>
                <a:lnTo>
                  <a:pt x="478" y="0"/>
                </a:lnTo>
                <a:lnTo>
                  <a:pt x="478" y="0"/>
                </a:lnTo>
                <a:lnTo>
                  <a:pt x="479" y="1"/>
                </a:lnTo>
                <a:lnTo>
                  <a:pt x="479" y="2"/>
                </a:lnTo>
                <a:lnTo>
                  <a:pt x="479" y="2"/>
                </a:lnTo>
                <a:lnTo>
                  <a:pt x="480" y="1"/>
                </a:lnTo>
                <a:lnTo>
                  <a:pt x="480" y="1"/>
                </a:lnTo>
                <a:lnTo>
                  <a:pt x="481" y="0"/>
                </a:lnTo>
                <a:lnTo>
                  <a:pt x="481" y="1"/>
                </a:lnTo>
                <a:lnTo>
                  <a:pt x="481" y="2"/>
                </a:lnTo>
                <a:lnTo>
                  <a:pt x="483" y="2"/>
                </a:lnTo>
                <a:lnTo>
                  <a:pt x="483" y="2"/>
                </a:lnTo>
                <a:lnTo>
                  <a:pt x="483" y="2"/>
                </a:lnTo>
                <a:lnTo>
                  <a:pt x="484" y="2"/>
                </a:lnTo>
                <a:lnTo>
                  <a:pt x="484" y="2"/>
                </a:lnTo>
                <a:lnTo>
                  <a:pt x="485" y="2"/>
                </a:lnTo>
                <a:lnTo>
                  <a:pt x="485" y="2"/>
                </a:lnTo>
                <a:lnTo>
                  <a:pt x="485" y="3"/>
                </a:lnTo>
                <a:lnTo>
                  <a:pt x="486" y="2"/>
                </a:lnTo>
                <a:lnTo>
                  <a:pt x="486" y="2"/>
                </a:lnTo>
                <a:lnTo>
                  <a:pt x="486" y="2"/>
                </a:lnTo>
                <a:lnTo>
                  <a:pt x="487" y="2"/>
                </a:lnTo>
                <a:lnTo>
                  <a:pt x="487" y="2"/>
                </a:lnTo>
                <a:lnTo>
                  <a:pt x="487" y="2"/>
                </a:lnTo>
                <a:lnTo>
                  <a:pt x="488" y="2"/>
                </a:lnTo>
                <a:lnTo>
                  <a:pt x="488" y="1"/>
                </a:lnTo>
                <a:lnTo>
                  <a:pt x="489" y="1"/>
                </a:lnTo>
                <a:lnTo>
                  <a:pt x="489" y="1"/>
                </a:lnTo>
                <a:lnTo>
                  <a:pt x="489" y="1"/>
                </a:lnTo>
                <a:lnTo>
                  <a:pt x="490" y="2"/>
                </a:lnTo>
                <a:lnTo>
                  <a:pt x="490" y="0"/>
                </a:lnTo>
                <a:lnTo>
                  <a:pt x="490" y="1"/>
                </a:lnTo>
                <a:lnTo>
                  <a:pt x="492" y="2"/>
                </a:lnTo>
                <a:lnTo>
                  <a:pt x="492" y="2"/>
                </a:lnTo>
                <a:lnTo>
                  <a:pt x="492" y="2"/>
                </a:lnTo>
                <a:lnTo>
                  <a:pt x="493" y="0"/>
                </a:lnTo>
                <a:lnTo>
                  <a:pt x="493" y="2"/>
                </a:lnTo>
                <a:lnTo>
                  <a:pt x="494" y="1"/>
                </a:lnTo>
                <a:lnTo>
                  <a:pt x="494" y="3"/>
                </a:lnTo>
                <a:lnTo>
                  <a:pt x="494" y="0"/>
                </a:lnTo>
                <a:lnTo>
                  <a:pt x="495" y="3"/>
                </a:lnTo>
                <a:lnTo>
                  <a:pt x="495" y="1"/>
                </a:lnTo>
                <a:lnTo>
                  <a:pt x="495" y="2"/>
                </a:lnTo>
                <a:lnTo>
                  <a:pt x="496" y="1"/>
                </a:lnTo>
                <a:lnTo>
                  <a:pt x="496" y="1"/>
                </a:lnTo>
                <a:lnTo>
                  <a:pt x="496" y="0"/>
                </a:lnTo>
                <a:lnTo>
                  <a:pt x="497" y="0"/>
                </a:lnTo>
                <a:lnTo>
                  <a:pt x="497" y="0"/>
                </a:lnTo>
                <a:lnTo>
                  <a:pt x="498" y="1"/>
                </a:lnTo>
                <a:lnTo>
                  <a:pt x="498" y="1"/>
                </a:lnTo>
                <a:lnTo>
                  <a:pt x="498" y="0"/>
                </a:lnTo>
                <a:lnTo>
                  <a:pt x="499" y="0"/>
                </a:lnTo>
                <a:lnTo>
                  <a:pt x="499" y="0"/>
                </a:lnTo>
                <a:lnTo>
                  <a:pt x="499" y="0"/>
                </a:lnTo>
                <a:lnTo>
                  <a:pt x="501" y="2"/>
                </a:lnTo>
                <a:lnTo>
                  <a:pt x="501" y="1"/>
                </a:lnTo>
                <a:lnTo>
                  <a:pt x="501" y="0"/>
                </a:lnTo>
                <a:lnTo>
                  <a:pt x="502" y="0"/>
                </a:lnTo>
                <a:lnTo>
                  <a:pt x="502" y="2"/>
                </a:lnTo>
                <a:lnTo>
                  <a:pt x="503" y="2"/>
                </a:lnTo>
                <a:lnTo>
                  <a:pt x="503" y="1"/>
                </a:lnTo>
                <a:lnTo>
                  <a:pt x="503" y="2"/>
                </a:lnTo>
                <a:lnTo>
                  <a:pt x="504" y="2"/>
                </a:lnTo>
                <a:lnTo>
                  <a:pt x="504" y="1"/>
                </a:lnTo>
                <a:lnTo>
                  <a:pt x="504" y="1"/>
                </a:lnTo>
                <a:lnTo>
                  <a:pt x="505" y="1"/>
                </a:lnTo>
                <a:lnTo>
                  <a:pt x="505" y="1"/>
                </a:lnTo>
                <a:lnTo>
                  <a:pt x="505" y="2"/>
                </a:lnTo>
                <a:lnTo>
                  <a:pt x="506" y="2"/>
                </a:lnTo>
                <a:lnTo>
                  <a:pt x="506" y="1"/>
                </a:lnTo>
                <a:lnTo>
                  <a:pt x="507" y="2"/>
                </a:lnTo>
                <a:lnTo>
                  <a:pt x="507" y="1"/>
                </a:lnTo>
                <a:lnTo>
                  <a:pt x="507" y="2"/>
                </a:lnTo>
                <a:lnTo>
                  <a:pt x="508" y="2"/>
                </a:lnTo>
                <a:lnTo>
                  <a:pt x="508" y="1"/>
                </a:lnTo>
                <a:lnTo>
                  <a:pt x="508" y="1"/>
                </a:lnTo>
                <a:lnTo>
                  <a:pt x="510" y="0"/>
                </a:lnTo>
                <a:lnTo>
                  <a:pt x="510" y="1"/>
                </a:lnTo>
                <a:lnTo>
                  <a:pt x="510" y="0"/>
                </a:lnTo>
                <a:lnTo>
                  <a:pt x="511" y="2"/>
                </a:lnTo>
                <a:lnTo>
                  <a:pt x="511" y="1"/>
                </a:lnTo>
                <a:lnTo>
                  <a:pt x="512" y="2"/>
                </a:lnTo>
                <a:lnTo>
                  <a:pt x="512" y="2"/>
                </a:lnTo>
                <a:lnTo>
                  <a:pt x="512" y="0"/>
                </a:lnTo>
                <a:lnTo>
                  <a:pt x="513" y="2"/>
                </a:lnTo>
                <a:lnTo>
                  <a:pt x="513" y="2"/>
                </a:lnTo>
                <a:lnTo>
                  <a:pt x="513" y="2"/>
                </a:lnTo>
                <a:lnTo>
                  <a:pt x="514" y="0"/>
                </a:lnTo>
                <a:lnTo>
                  <a:pt x="514" y="1"/>
                </a:lnTo>
                <a:lnTo>
                  <a:pt x="514" y="2"/>
                </a:lnTo>
                <a:lnTo>
                  <a:pt x="515" y="2"/>
                </a:lnTo>
                <a:lnTo>
                  <a:pt x="515" y="0"/>
                </a:lnTo>
                <a:lnTo>
                  <a:pt x="516" y="2"/>
                </a:lnTo>
                <a:lnTo>
                  <a:pt x="516" y="0"/>
                </a:lnTo>
                <a:lnTo>
                  <a:pt x="516" y="2"/>
                </a:lnTo>
                <a:lnTo>
                  <a:pt x="517" y="1"/>
                </a:lnTo>
                <a:lnTo>
                  <a:pt x="517" y="0"/>
                </a:lnTo>
                <a:lnTo>
                  <a:pt x="517" y="0"/>
                </a:lnTo>
                <a:lnTo>
                  <a:pt x="519" y="0"/>
                </a:lnTo>
                <a:lnTo>
                  <a:pt x="519" y="0"/>
                </a:lnTo>
                <a:lnTo>
                  <a:pt x="519" y="1"/>
                </a:lnTo>
                <a:lnTo>
                  <a:pt x="520" y="1"/>
                </a:lnTo>
                <a:lnTo>
                  <a:pt x="520" y="1"/>
                </a:lnTo>
                <a:lnTo>
                  <a:pt x="521" y="1"/>
                </a:lnTo>
                <a:lnTo>
                  <a:pt x="521" y="2"/>
                </a:lnTo>
                <a:lnTo>
                  <a:pt x="521" y="1"/>
                </a:lnTo>
                <a:lnTo>
                  <a:pt x="522" y="1"/>
                </a:lnTo>
                <a:lnTo>
                  <a:pt x="522" y="2"/>
                </a:lnTo>
                <a:lnTo>
                  <a:pt x="522" y="2"/>
                </a:lnTo>
                <a:lnTo>
                  <a:pt x="523" y="1"/>
                </a:lnTo>
                <a:lnTo>
                  <a:pt x="523" y="3"/>
                </a:lnTo>
                <a:lnTo>
                  <a:pt x="523" y="2"/>
                </a:lnTo>
                <a:lnTo>
                  <a:pt x="524" y="2"/>
                </a:lnTo>
                <a:lnTo>
                  <a:pt x="524" y="1"/>
                </a:lnTo>
                <a:lnTo>
                  <a:pt x="525" y="2"/>
                </a:lnTo>
                <a:lnTo>
                  <a:pt x="525" y="1"/>
                </a:lnTo>
                <a:lnTo>
                  <a:pt x="525" y="0"/>
                </a:lnTo>
                <a:lnTo>
                  <a:pt x="526" y="0"/>
                </a:lnTo>
                <a:lnTo>
                  <a:pt x="526" y="2"/>
                </a:lnTo>
                <a:lnTo>
                  <a:pt x="526" y="1"/>
                </a:lnTo>
                <a:lnTo>
                  <a:pt x="528" y="1"/>
                </a:lnTo>
                <a:lnTo>
                  <a:pt x="528" y="1"/>
                </a:lnTo>
                <a:lnTo>
                  <a:pt x="529" y="0"/>
                </a:lnTo>
                <a:lnTo>
                  <a:pt x="529" y="1"/>
                </a:lnTo>
                <a:lnTo>
                  <a:pt x="529" y="1"/>
                </a:lnTo>
                <a:lnTo>
                  <a:pt x="530" y="1"/>
                </a:lnTo>
                <a:lnTo>
                  <a:pt x="530" y="1"/>
                </a:lnTo>
                <a:lnTo>
                  <a:pt x="530" y="1"/>
                </a:lnTo>
                <a:lnTo>
                  <a:pt x="531" y="2"/>
                </a:lnTo>
                <a:lnTo>
                  <a:pt x="531" y="2"/>
                </a:lnTo>
                <a:lnTo>
                  <a:pt x="531" y="2"/>
                </a:lnTo>
                <a:lnTo>
                  <a:pt x="532" y="2"/>
                </a:lnTo>
                <a:lnTo>
                  <a:pt x="532" y="2"/>
                </a:lnTo>
                <a:lnTo>
                  <a:pt x="533" y="2"/>
                </a:lnTo>
                <a:lnTo>
                  <a:pt x="533" y="1"/>
                </a:lnTo>
                <a:lnTo>
                  <a:pt x="533" y="2"/>
                </a:lnTo>
                <a:lnTo>
                  <a:pt x="534" y="2"/>
                </a:lnTo>
                <a:lnTo>
                  <a:pt x="534" y="1"/>
                </a:lnTo>
                <a:lnTo>
                  <a:pt x="534" y="1"/>
                </a:lnTo>
                <a:lnTo>
                  <a:pt x="535" y="1"/>
                </a:lnTo>
                <a:lnTo>
                  <a:pt x="535" y="0"/>
                </a:lnTo>
                <a:lnTo>
                  <a:pt x="535" y="0"/>
                </a:lnTo>
                <a:lnTo>
                  <a:pt x="537" y="1"/>
                </a:lnTo>
                <a:lnTo>
                  <a:pt x="537" y="0"/>
                </a:lnTo>
                <a:lnTo>
                  <a:pt x="538" y="1"/>
                </a:lnTo>
                <a:lnTo>
                  <a:pt x="538" y="1"/>
                </a:lnTo>
                <a:lnTo>
                  <a:pt x="538" y="1"/>
                </a:lnTo>
                <a:lnTo>
                  <a:pt x="539" y="1"/>
                </a:lnTo>
                <a:lnTo>
                  <a:pt x="539" y="2"/>
                </a:lnTo>
                <a:lnTo>
                  <a:pt x="539" y="1"/>
                </a:lnTo>
                <a:lnTo>
                  <a:pt x="540" y="1"/>
                </a:lnTo>
                <a:lnTo>
                  <a:pt x="540" y="0"/>
                </a:lnTo>
                <a:lnTo>
                  <a:pt x="540" y="1"/>
                </a:lnTo>
                <a:lnTo>
                  <a:pt x="541" y="1"/>
                </a:lnTo>
                <a:lnTo>
                  <a:pt x="541" y="2"/>
                </a:lnTo>
                <a:lnTo>
                  <a:pt x="542" y="0"/>
                </a:lnTo>
                <a:lnTo>
                  <a:pt x="542" y="1"/>
                </a:lnTo>
                <a:lnTo>
                  <a:pt x="542" y="1"/>
                </a:lnTo>
                <a:lnTo>
                  <a:pt x="543" y="1"/>
                </a:lnTo>
                <a:lnTo>
                  <a:pt x="543" y="1"/>
                </a:lnTo>
                <a:lnTo>
                  <a:pt x="543" y="2"/>
                </a:lnTo>
                <a:lnTo>
                  <a:pt x="544" y="1"/>
                </a:lnTo>
                <a:lnTo>
                  <a:pt x="544" y="2"/>
                </a:lnTo>
                <a:lnTo>
                  <a:pt x="544" y="2"/>
                </a:lnTo>
                <a:lnTo>
                  <a:pt x="546" y="2"/>
                </a:lnTo>
                <a:lnTo>
                  <a:pt x="546" y="2"/>
                </a:lnTo>
                <a:lnTo>
                  <a:pt x="547" y="3"/>
                </a:lnTo>
                <a:lnTo>
                  <a:pt x="547" y="1"/>
                </a:lnTo>
                <a:lnTo>
                  <a:pt x="547" y="1"/>
                </a:lnTo>
                <a:lnTo>
                  <a:pt x="548" y="2"/>
                </a:lnTo>
                <a:lnTo>
                  <a:pt x="548" y="1"/>
                </a:lnTo>
                <a:lnTo>
                  <a:pt x="548" y="1"/>
                </a:lnTo>
                <a:lnTo>
                  <a:pt x="549" y="1"/>
                </a:lnTo>
                <a:lnTo>
                  <a:pt x="549" y="1"/>
                </a:lnTo>
                <a:lnTo>
                  <a:pt x="549" y="1"/>
                </a:lnTo>
                <a:lnTo>
                  <a:pt x="550" y="1"/>
                </a:lnTo>
                <a:lnTo>
                  <a:pt x="550" y="0"/>
                </a:lnTo>
                <a:lnTo>
                  <a:pt x="551" y="2"/>
                </a:lnTo>
                <a:lnTo>
                  <a:pt x="551" y="1"/>
                </a:lnTo>
                <a:lnTo>
                  <a:pt x="551" y="0"/>
                </a:lnTo>
                <a:lnTo>
                  <a:pt x="552" y="2"/>
                </a:lnTo>
                <a:lnTo>
                  <a:pt x="552" y="1"/>
                </a:lnTo>
                <a:lnTo>
                  <a:pt x="552" y="2"/>
                </a:lnTo>
                <a:lnTo>
                  <a:pt x="553" y="2"/>
                </a:lnTo>
                <a:lnTo>
                  <a:pt x="553" y="1"/>
                </a:lnTo>
                <a:lnTo>
                  <a:pt x="553" y="0"/>
                </a:lnTo>
                <a:lnTo>
                  <a:pt x="555" y="2"/>
                </a:lnTo>
                <a:lnTo>
                  <a:pt x="555" y="1"/>
                </a:lnTo>
                <a:lnTo>
                  <a:pt x="556" y="2"/>
                </a:lnTo>
                <a:lnTo>
                  <a:pt x="556" y="0"/>
                </a:lnTo>
                <a:lnTo>
                  <a:pt x="556" y="2"/>
                </a:lnTo>
                <a:lnTo>
                  <a:pt x="557" y="2"/>
                </a:lnTo>
                <a:lnTo>
                  <a:pt x="557" y="2"/>
                </a:lnTo>
                <a:lnTo>
                  <a:pt x="557" y="0"/>
                </a:lnTo>
                <a:lnTo>
                  <a:pt x="558" y="1"/>
                </a:lnTo>
                <a:lnTo>
                  <a:pt x="558" y="1"/>
                </a:lnTo>
                <a:lnTo>
                  <a:pt x="558" y="1"/>
                </a:lnTo>
                <a:lnTo>
                  <a:pt x="559" y="0"/>
                </a:lnTo>
                <a:lnTo>
                  <a:pt x="559" y="0"/>
                </a:lnTo>
                <a:lnTo>
                  <a:pt x="560" y="1"/>
                </a:lnTo>
                <a:lnTo>
                  <a:pt x="560" y="1"/>
                </a:lnTo>
                <a:lnTo>
                  <a:pt x="560" y="2"/>
                </a:lnTo>
                <a:lnTo>
                  <a:pt x="561" y="0"/>
                </a:lnTo>
                <a:lnTo>
                  <a:pt x="561" y="2"/>
                </a:lnTo>
                <a:lnTo>
                  <a:pt x="561" y="1"/>
                </a:lnTo>
                <a:lnTo>
                  <a:pt x="562" y="2"/>
                </a:lnTo>
                <a:lnTo>
                  <a:pt x="562" y="1"/>
                </a:lnTo>
                <a:lnTo>
                  <a:pt x="562" y="2"/>
                </a:lnTo>
                <a:lnTo>
                  <a:pt x="564" y="1"/>
                </a:lnTo>
                <a:lnTo>
                  <a:pt x="564" y="2"/>
                </a:lnTo>
                <a:lnTo>
                  <a:pt x="565" y="1"/>
                </a:lnTo>
                <a:lnTo>
                  <a:pt x="565" y="2"/>
                </a:lnTo>
                <a:lnTo>
                  <a:pt x="565" y="2"/>
                </a:lnTo>
                <a:lnTo>
                  <a:pt x="566" y="2"/>
                </a:lnTo>
                <a:lnTo>
                  <a:pt x="566" y="2"/>
                </a:lnTo>
                <a:lnTo>
                  <a:pt x="566" y="2"/>
                </a:lnTo>
                <a:lnTo>
                  <a:pt x="567" y="2"/>
                </a:lnTo>
                <a:lnTo>
                  <a:pt x="567" y="1"/>
                </a:lnTo>
                <a:lnTo>
                  <a:pt x="567" y="2"/>
                </a:lnTo>
                <a:lnTo>
                  <a:pt x="568" y="1"/>
                </a:lnTo>
                <a:lnTo>
                  <a:pt x="568" y="2"/>
                </a:lnTo>
                <a:lnTo>
                  <a:pt x="569" y="0"/>
                </a:lnTo>
                <a:lnTo>
                  <a:pt x="569" y="2"/>
                </a:lnTo>
                <a:lnTo>
                  <a:pt x="569" y="2"/>
                </a:lnTo>
                <a:lnTo>
                  <a:pt x="570" y="1"/>
                </a:lnTo>
                <a:lnTo>
                  <a:pt x="570" y="2"/>
                </a:lnTo>
                <a:lnTo>
                  <a:pt x="570" y="0"/>
                </a:lnTo>
                <a:lnTo>
                  <a:pt x="571" y="0"/>
                </a:lnTo>
                <a:lnTo>
                  <a:pt x="571" y="1"/>
                </a:lnTo>
                <a:lnTo>
                  <a:pt x="573" y="1"/>
                </a:lnTo>
                <a:lnTo>
                  <a:pt x="573" y="2"/>
                </a:lnTo>
                <a:lnTo>
                  <a:pt x="573" y="1"/>
                </a:lnTo>
                <a:lnTo>
                  <a:pt x="574" y="2"/>
                </a:lnTo>
                <a:lnTo>
                  <a:pt x="574" y="1"/>
                </a:lnTo>
                <a:lnTo>
                  <a:pt x="574" y="1"/>
                </a:lnTo>
                <a:lnTo>
                  <a:pt x="575" y="1"/>
                </a:lnTo>
                <a:lnTo>
                  <a:pt x="575" y="0"/>
                </a:lnTo>
                <a:lnTo>
                  <a:pt x="575" y="1"/>
                </a:lnTo>
                <a:lnTo>
                  <a:pt x="576" y="1"/>
                </a:lnTo>
                <a:lnTo>
                  <a:pt x="576" y="1"/>
                </a:lnTo>
                <a:lnTo>
                  <a:pt x="577" y="1"/>
                </a:lnTo>
                <a:lnTo>
                  <a:pt x="577" y="2"/>
                </a:lnTo>
                <a:lnTo>
                  <a:pt x="577" y="1"/>
                </a:lnTo>
                <a:lnTo>
                  <a:pt x="578" y="1"/>
                </a:lnTo>
                <a:lnTo>
                  <a:pt x="578" y="2"/>
                </a:lnTo>
                <a:lnTo>
                  <a:pt x="578" y="0"/>
                </a:lnTo>
                <a:lnTo>
                  <a:pt x="579" y="2"/>
                </a:lnTo>
                <a:lnTo>
                  <a:pt x="579" y="0"/>
                </a:lnTo>
                <a:lnTo>
                  <a:pt x="579" y="2"/>
                </a:lnTo>
                <a:lnTo>
                  <a:pt x="580" y="0"/>
                </a:lnTo>
                <a:lnTo>
                  <a:pt x="580" y="1"/>
                </a:lnTo>
                <a:lnTo>
                  <a:pt x="582" y="2"/>
                </a:lnTo>
                <a:lnTo>
                  <a:pt x="582" y="0"/>
                </a:lnTo>
                <a:lnTo>
                  <a:pt x="582" y="1"/>
                </a:lnTo>
                <a:lnTo>
                  <a:pt x="583" y="1"/>
                </a:lnTo>
                <a:lnTo>
                  <a:pt x="583" y="1"/>
                </a:lnTo>
                <a:lnTo>
                  <a:pt x="583" y="1"/>
                </a:lnTo>
                <a:lnTo>
                  <a:pt x="584" y="2"/>
                </a:lnTo>
                <a:lnTo>
                  <a:pt x="584" y="2"/>
                </a:lnTo>
                <a:lnTo>
                  <a:pt x="584" y="2"/>
                </a:lnTo>
                <a:lnTo>
                  <a:pt x="585" y="2"/>
                </a:lnTo>
                <a:lnTo>
                  <a:pt x="585" y="2"/>
                </a:lnTo>
                <a:lnTo>
                  <a:pt x="586" y="2"/>
                </a:lnTo>
                <a:lnTo>
                  <a:pt x="586" y="2"/>
                </a:lnTo>
                <a:lnTo>
                  <a:pt x="586" y="0"/>
                </a:lnTo>
                <a:lnTo>
                  <a:pt x="587" y="2"/>
                </a:lnTo>
                <a:lnTo>
                  <a:pt x="587" y="2"/>
                </a:lnTo>
                <a:lnTo>
                  <a:pt x="587" y="2"/>
                </a:lnTo>
                <a:lnTo>
                  <a:pt x="588" y="1"/>
                </a:lnTo>
                <a:lnTo>
                  <a:pt x="588" y="1"/>
                </a:lnTo>
                <a:lnTo>
                  <a:pt x="588" y="1"/>
                </a:lnTo>
                <a:lnTo>
                  <a:pt x="589" y="2"/>
                </a:lnTo>
                <a:lnTo>
                  <a:pt x="589" y="2"/>
                </a:lnTo>
                <a:lnTo>
                  <a:pt x="591" y="2"/>
                </a:lnTo>
                <a:lnTo>
                  <a:pt x="591" y="2"/>
                </a:lnTo>
                <a:lnTo>
                  <a:pt x="591" y="2"/>
                </a:lnTo>
                <a:lnTo>
                  <a:pt x="592" y="1"/>
                </a:lnTo>
                <a:lnTo>
                  <a:pt x="592" y="2"/>
                </a:lnTo>
                <a:lnTo>
                  <a:pt x="592" y="2"/>
                </a:lnTo>
                <a:lnTo>
                  <a:pt x="593" y="1"/>
                </a:lnTo>
                <a:lnTo>
                  <a:pt x="593" y="2"/>
                </a:lnTo>
                <a:lnTo>
                  <a:pt x="593" y="2"/>
                </a:lnTo>
                <a:lnTo>
                  <a:pt x="594" y="2"/>
                </a:lnTo>
                <a:lnTo>
                  <a:pt x="594" y="2"/>
                </a:lnTo>
                <a:lnTo>
                  <a:pt x="595" y="2"/>
                </a:lnTo>
                <a:lnTo>
                  <a:pt x="595" y="1"/>
                </a:lnTo>
                <a:lnTo>
                  <a:pt x="595" y="1"/>
                </a:lnTo>
                <a:lnTo>
                  <a:pt x="596" y="2"/>
                </a:lnTo>
                <a:lnTo>
                  <a:pt x="596" y="2"/>
                </a:lnTo>
                <a:lnTo>
                  <a:pt x="596" y="0"/>
                </a:lnTo>
                <a:lnTo>
                  <a:pt x="597" y="3"/>
                </a:lnTo>
                <a:lnTo>
                  <a:pt x="597" y="0"/>
                </a:lnTo>
                <a:lnTo>
                  <a:pt x="597" y="2"/>
                </a:lnTo>
                <a:lnTo>
                  <a:pt x="598" y="2"/>
                </a:lnTo>
                <a:lnTo>
                  <a:pt x="598" y="2"/>
                </a:lnTo>
                <a:lnTo>
                  <a:pt x="600" y="2"/>
                </a:lnTo>
                <a:lnTo>
                  <a:pt x="600" y="1"/>
                </a:lnTo>
                <a:lnTo>
                  <a:pt x="600" y="0"/>
                </a:lnTo>
                <a:lnTo>
                  <a:pt x="601" y="2"/>
                </a:lnTo>
                <a:lnTo>
                  <a:pt x="601" y="1"/>
                </a:lnTo>
                <a:lnTo>
                  <a:pt x="601" y="1"/>
                </a:lnTo>
                <a:lnTo>
                  <a:pt x="602" y="1"/>
                </a:lnTo>
                <a:lnTo>
                  <a:pt x="602" y="1"/>
                </a:lnTo>
                <a:lnTo>
                  <a:pt x="602" y="2"/>
                </a:lnTo>
                <a:lnTo>
                  <a:pt x="603" y="2"/>
                </a:lnTo>
                <a:lnTo>
                  <a:pt x="603" y="1"/>
                </a:lnTo>
                <a:lnTo>
                  <a:pt x="604" y="2"/>
                </a:lnTo>
                <a:lnTo>
                  <a:pt x="604" y="2"/>
                </a:lnTo>
                <a:lnTo>
                  <a:pt x="604" y="2"/>
                </a:lnTo>
                <a:lnTo>
                  <a:pt x="605" y="2"/>
                </a:lnTo>
                <a:lnTo>
                  <a:pt x="605" y="2"/>
                </a:lnTo>
                <a:lnTo>
                  <a:pt x="605" y="2"/>
                </a:lnTo>
                <a:lnTo>
                  <a:pt x="606" y="1"/>
                </a:lnTo>
                <a:lnTo>
                  <a:pt x="606" y="0"/>
                </a:lnTo>
                <a:lnTo>
                  <a:pt x="606" y="2"/>
                </a:lnTo>
                <a:lnTo>
                  <a:pt x="607" y="2"/>
                </a:lnTo>
                <a:lnTo>
                  <a:pt x="607" y="1"/>
                </a:lnTo>
                <a:lnTo>
                  <a:pt x="609" y="0"/>
                </a:lnTo>
                <a:lnTo>
                  <a:pt x="609" y="1"/>
                </a:lnTo>
                <a:lnTo>
                  <a:pt x="609" y="2"/>
                </a:lnTo>
                <a:lnTo>
                  <a:pt x="610" y="2"/>
                </a:lnTo>
                <a:lnTo>
                  <a:pt x="610" y="2"/>
                </a:lnTo>
                <a:lnTo>
                  <a:pt x="610" y="1"/>
                </a:lnTo>
                <a:lnTo>
                  <a:pt x="611" y="2"/>
                </a:lnTo>
                <a:lnTo>
                  <a:pt x="611" y="1"/>
                </a:lnTo>
                <a:lnTo>
                  <a:pt x="611" y="2"/>
                </a:lnTo>
                <a:lnTo>
                  <a:pt x="612" y="3"/>
                </a:lnTo>
                <a:lnTo>
                  <a:pt x="612" y="2"/>
                </a:lnTo>
                <a:lnTo>
                  <a:pt x="613" y="2"/>
                </a:lnTo>
                <a:lnTo>
                  <a:pt x="613" y="2"/>
                </a:lnTo>
                <a:lnTo>
                  <a:pt x="613" y="2"/>
                </a:lnTo>
                <a:lnTo>
                  <a:pt x="614" y="2"/>
                </a:lnTo>
                <a:lnTo>
                  <a:pt x="614" y="2"/>
                </a:lnTo>
                <a:lnTo>
                  <a:pt x="614" y="2"/>
                </a:lnTo>
                <a:lnTo>
                  <a:pt x="615" y="2"/>
                </a:lnTo>
                <a:lnTo>
                  <a:pt x="615" y="2"/>
                </a:lnTo>
                <a:lnTo>
                  <a:pt x="616" y="2"/>
                </a:lnTo>
                <a:lnTo>
                  <a:pt x="616" y="0"/>
                </a:lnTo>
                <a:lnTo>
                  <a:pt x="616" y="1"/>
                </a:lnTo>
                <a:lnTo>
                  <a:pt x="618" y="0"/>
                </a:lnTo>
                <a:lnTo>
                  <a:pt x="618" y="1"/>
                </a:lnTo>
                <a:lnTo>
                  <a:pt x="618" y="0"/>
                </a:lnTo>
                <a:lnTo>
                  <a:pt x="619" y="2"/>
                </a:lnTo>
                <a:lnTo>
                  <a:pt x="619" y="1"/>
                </a:lnTo>
                <a:lnTo>
                  <a:pt x="619" y="1"/>
                </a:lnTo>
                <a:lnTo>
                  <a:pt x="620" y="0"/>
                </a:lnTo>
                <a:lnTo>
                  <a:pt x="620" y="2"/>
                </a:lnTo>
                <a:lnTo>
                  <a:pt x="621" y="2"/>
                </a:lnTo>
                <a:lnTo>
                  <a:pt x="621" y="1"/>
                </a:lnTo>
                <a:lnTo>
                  <a:pt x="621" y="1"/>
                </a:lnTo>
                <a:lnTo>
                  <a:pt x="622" y="0"/>
                </a:lnTo>
                <a:lnTo>
                  <a:pt x="622" y="1"/>
                </a:lnTo>
                <a:lnTo>
                  <a:pt x="622" y="0"/>
                </a:lnTo>
                <a:lnTo>
                  <a:pt x="623" y="1"/>
                </a:lnTo>
                <a:lnTo>
                  <a:pt x="623" y="1"/>
                </a:lnTo>
                <a:lnTo>
                  <a:pt x="623" y="2"/>
                </a:lnTo>
                <a:lnTo>
                  <a:pt x="624" y="2"/>
                </a:lnTo>
                <a:lnTo>
                  <a:pt x="624" y="1"/>
                </a:lnTo>
                <a:lnTo>
                  <a:pt x="625" y="2"/>
                </a:lnTo>
                <a:lnTo>
                  <a:pt x="625" y="2"/>
                </a:lnTo>
                <a:lnTo>
                  <a:pt x="625" y="1"/>
                </a:lnTo>
                <a:lnTo>
                  <a:pt x="627" y="2"/>
                </a:lnTo>
                <a:lnTo>
                  <a:pt x="627" y="1"/>
                </a:lnTo>
                <a:lnTo>
                  <a:pt x="627" y="0"/>
                </a:lnTo>
                <a:lnTo>
                  <a:pt x="628" y="2"/>
                </a:lnTo>
                <a:lnTo>
                  <a:pt x="628" y="1"/>
                </a:lnTo>
                <a:lnTo>
                  <a:pt x="628" y="1"/>
                </a:lnTo>
                <a:lnTo>
                  <a:pt x="629" y="1"/>
                </a:lnTo>
                <a:lnTo>
                  <a:pt x="629" y="2"/>
                </a:lnTo>
                <a:lnTo>
                  <a:pt x="630" y="1"/>
                </a:lnTo>
                <a:lnTo>
                  <a:pt x="630" y="1"/>
                </a:lnTo>
                <a:lnTo>
                  <a:pt x="630" y="1"/>
                </a:lnTo>
                <a:lnTo>
                  <a:pt x="631" y="2"/>
                </a:lnTo>
                <a:lnTo>
                  <a:pt x="631" y="1"/>
                </a:lnTo>
                <a:lnTo>
                  <a:pt x="631" y="2"/>
                </a:lnTo>
                <a:lnTo>
                  <a:pt x="632" y="3"/>
                </a:lnTo>
                <a:lnTo>
                  <a:pt x="632" y="2"/>
                </a:lnTo>
                <a:lnTo>
                  <a:pt x="632" y="1"/>
                </a:lnTo>
                <a:lnTo>
                  <a:pt x="633" y="2"/>
                </a:lnTo>
                <a:lnTo>
                  <a:pt x="633" y="0"/>
                </a:lnTo>
                <a:lnTo>
                  <a:pt x="634" y="1"/>
                </a:lnTo>
                <a:lnTo>
                  <a:pt x="634" y="1"/>
                </a:lnTo>
                <a:lnTo>
                  <a:pt x="634" y="2"/>
                </a:lnTo>
                <a:lnTo>
                  <a:pt x="636" y="2"/>
                </a:lnTo>
                <a:lnTo>
                  <a:pt x="636" y="2"/>
                </a:lnTo>
                <a:lnTo>
                  <a:pt x="636" y="2"/>
                </a:lnTo>
                <a:lnTo>
                  <a:pt x="637" y="2"/>
                </a:lnTo>
                <a:lnTo>
                  <a:pt x="637" y="2"/>
                </a:lnTo>
                <a:lnTo>
                  <a:pt x="637" y="2"/>
                </a:lnTo>
                <a:lnTo>
                  <a:pt x="638" y="1"/>
                </a:lnTo>
                <a:lnTo>
                  <a:pt x="638" y="1"/>
                </a:lnTo>
                <a:lnTo>
                  <a:pt x="639" y="2"/>
                </a:lnTo>
                <a:lnTo>
                  <a:pt x="639" y="1"/>
                </a:lnTo>
                <a:lnTo>
                  <a:pt x="639" y="2"/>
                </a:lnTo>
                <a:lnTo>
                  <a:pt x="640" y="1"/>
                </a:lnTo>
                <a:lnTo>
                  <a:pt x="640" y="0"/>
                </a:lnTo>
                <a:lnTo>
                  <a:pt x="640" y="0"/>
                </a:lnTo>
                <a:lnTo>
                  <a:pt x="641" y="3"/>
                </a:lnTo>
                <a:lnTo>
                  <a:pt x="641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3" y="1"/>
                </a:lnTo>
                <a:lnTo>
                  <a:pt x="643" y="2"/>
                </a:lnTo>
                <a:lnTo>
                  <a:pt x="643" y="1"/>
                </a:lnTo>
                <a:lnTo>
                  <a:pt x="645" y="2"/>
                </a:lnTo>
                <a:lnTo>
                  <a:pt x="645" y="2"/>
                </a:lnTo>
                <a:lnTo>
                  <a:pt x="645" y="2"/>
                </a:lnTo>
                <a:lnTo>
                  <a:pt x="646" y="1"/>
                </a:lnTo>
                <a:lnTo>
                  <a:pt x="646" y="0"/>
                </a:lnTo>
                <a:lnTo>
                  <a:pt x="646" y="1"/>
                </a:lnTo>
                <a:lnTo>
                  <a:pt x="647" y="2"/>
                </a:lnTo>
                <a:lnTo>
                  <a:pt x="647" y="2"/>
                </a:lnTo>
                <a:lnTo>
                  <a:pt x="648" y="0"/>
                </a:lnTo>
                <a:lnTo>
                  <a:pt x="648" y="2"/>
                </a:lnTo>
                <a:lnTo>
                  <a:pt x="648" y="1"/>
                </a:lnTo>
                <a:lnTo>
                  <a:pt x="649" y="2"/>
                </a:lnTo>
                <a:lnTo>
                  <a:pt x="649" y="1"/>
                </a:lnTo>
                <a:lnTo>
                  <a:pt x="649" y="1"/>
                </a:lnTo>
                <a:lnTo>
                  <a:pt x="650" y="2"/>
                </a:lnTo>
                <a:lnTo>
                  <a:pt x="650" y="1"/>
                </a:lnTo>
                <a:lnTo>
                  <a:pt x="650" y="0"/>
                </a:lnTo>
                <a:lnTo>
                  <a:pt x="651" y="1"/>
                </a:lnTo>
                <a:lnTo>
                  <a:pt x="651" y="2"/>
                </a:lnTo>
                <a:lnTo>
                  <a:pt x="652" y="2"/>
                </a:lnTo>
                <a:lnTo>
                  <a:pt x="652" y="1"/>
                </a:lnTo>
                <a:lnTo>
                  <a:pt x="652" y="1"/>
                </a:lnTo>
                <a:lnTo>
                  <a:pt x="654" y="1"/>
                </a:lnTo>
                <a:lnTo>
                  <a:pt x="654" y="1"/>
                </a:lnTo>
                <a:lnTo>
                  <a:pt x="654" y="0"/>
                </a:lnTo>
                <a:lnTo>
                  <a:pt x="655" y="0"/>
                </a:lnTo>
                <a:lnTo>
                  <a:pt x="655" y="1"/>
                </a:lnTo>
                <a:lnTo>
                  <a:pt x="655" y="0"/>
                </a:lnTo>
                <a:lnTo>
                  <a:pt x="656" y="1"/>
                </a:lnTo>
                <a:lnTo>
                  <a:pt x="656" y="1"/>
                </a:lnTo>
                <a:lnTo>
                  <a:pt x="657" y="0"/>
                </a:lnTo>
                <a:lnTo>
                  <a:pt x="657" y="1"/>
                </a:lnTo>
                <a:lnTo>
                  <a:pt x="657" y="2"/>
                </a:lnTo>
                <a:lnTo>
                  <a:pt x="658" y="1"/>
                </a:lnTo>
                <a:lnTo>
                  <a:pt x="658" y="2"/>
                </a:lnTo>
                <a:lnTo>
                  <a:pt x="658" y="2"/>
                </a:lnTo>
                <a:lnTo>
                  <a:pt x="659" y="2"/>
                </a:lnTo>
                <a:lnTo>
                  <a:pt x="659" y="1"/>
                </a:lnTo>
                <a:lnTo>
                  <a:pt x="660" y="0"/>
                </a:lnTo>
                <a:lnTo>
                  <a:pt x="660" y="1"/>
                </a:lnTo>
                <a:lnTo>
                  <a:pt x="660" y="1"/>
                </a:lnTo>
                <a:lnTo>
                  <a:pt x="661" y="0"/>
                </a:lnTo>
                <a:lnTo>
                  <a:pt x="661" y="0"/>
                </a:lnTo>
                <a:lnTo>
                  <a:pt x="661" y="2"/>
                </a:lnTo>
                <a:lnTo>
                  <a:pt x="663" y="2"/>
                </a:lnTo>
                <a:lnTo>
                  <a:pt x="663" y="1"/>
                </a:lnTo>
                <a:lnTo>
                  <a:pt x="663" y="1"/>
                </a:lnTo>
                <a:lnTo>
                  <a:pt x="664" y="2"/>
                </a:lnTo>
                <a:lnTo>
                  <a:pt x="664" y="2"/>
                </a:lnTo>
                <a:lnTo>
                  <a:pt x="665" y="0"/>
                </a:lnTo>
                <a:lnTo>
                  <a:pt x="665" y="2"/>
                </a:lnTo>
                <a:lnTo>
                  <a:pt x="665" y="0"/>
                </a:lnTo>
                <a:lnTo>
                  <a:pt x="666" y="2"/>
                </a:lnTo>
                <a:lnTo>
                  <a:pt x="666" y="2"/>
                </a:lnTo>
                <a:lnTo>
                  <a:pt x="666" y="1"/>
                </a:lnTo>
                <a:lnTo>
                  <a:pt x="667" y="1"/>
                </a:lnTo>
                <a:lnTo>
                  <a:pt x="667" y="2"/>
                </a:lnTo>
                <a:lnTo>
                  <a:pt x="667" y="1"/>
                </a:lnTo>
                <a:lnTo>
                  <a:pt x="668" y="2"/>
                </a:lnTo>
                <a:lnTo>
                  <a:pt x="668" y="2"/>
                </a:lnTo>
                <a:lnTo>
                  <a:pt x="669" y="1"/>
                </a:lnTo>
                <a:lnTo>
                  <a:pt x="669" y="1"/>
                </a:lnTo>
                <a:lnTo>
                  <a:pt x="669" y="1"/>
                </a:lnTo>
                <a:lnTo>
                  <a:pt x="670" y="1"/>
                </a:lnTo>
                <a:lnTo>
                  <a:pt x="670" y="0"/>
                </a:lnTo>
                <a:lnTo>
                  <a:pt x="670" y="1"/>
                </a:lnTo>
                <a:lnTo>
                  <a:pt x="672" y="2"/>
                </a:lnTo>
                <a:lnTo>
                  <a:pt x="672" y="0"/>
                </a:lnTo>
                <a:lnTo>
                  <a:pt x="672" y="1"/>
                </a:lnTo>
                <a:lnTo>
                  <a:pt x="673" y="2"/>
                </a:lnTo>
                <a:lnTo>
                  <a:pt x="673" y="2"/>
                </a:lnTo>
                <a:lnTo>
                  <a:pt x="674" y="2"/>
                </a:lnTo>
                <a:lnTo>
                  <a:pt x="674" y="1"/>
                </a:lnTo>
                <a:lnTo>
                  <a:pt x="674" y="0"/>
                </a:lnTo>
                <a:lnTo>
                  <a:pt x="675" y="2"/>
                </a:lnTo>
                <a:lnTo>
                  <a:pt x="675" y="2"/>
                </a:lnTo>
                <a:lnTo>
                  <a:pt x="675" y="2"/>
                </a:lnTo>
                <a:lnTo>
                  <a:pt x="676" y="2"/>
                </a:lnTo>
                <a:lnTo>
                  <a:pt x="676" y="0"/>
                </a:lnTo>
                <a:lnTo>
                  <a:pt x="676" y="0"/>
                </a:lnTo>
                <a:lnTo>
                  <a:pt x="677" y="1"/>
                </a:lnTo>
                <a:lnTo>
                  <a:pt x="677" y="0"/>
                </a:lnTo>
                <a:lnTo>
                  <a:pt x="678" y="1"/>
                </a:lnTo>
                <a:lnTo>
                  <a:pt x="678" y="1"/>
                </a:lnTo>
                <a:lnTo>
                  <a:pt x="678" y="1"/>
                </a:lnTo>
                <a:lnTo>
                  <a:pt x="679" y="2"/>
                </a:lnTo>
                <a:lnTo>
                  <a:pt x="679" y="2"/>
                </a:lnTo>
                <a:lnTo>
                  <a:pt x="679" y="1"/>
                </a:lnTo>
                <a:lnTo>
                  <a:pt x="681" y="3"/>
                </a:lnTo>
                <a:lnTo>
                  <a:pt x="681" y="2"/>
                </a:lnTo>
                <a:lnTo>
                  <a:pt x="681" y="1"/>
                </a:lnTo>
                <a:lnTo>
                  <a:pt x="682" y="2"/>
                </a:lnTo>
                <a:lnTo>
                  <a:pt x="682" y="2"/>
                </a:lnTo>
                <a:lnTo>
                  <a:pt x="683" y="1"/>
                </a:lnTo>
                <a:lnTo>
                  <a:pt x="683" y="0"/>
                </a:lnTo>
                <a:lnTo>
                  <a:pt x="683" y="1"/>
                </a:lnTo>
                <a:lnTo>
                  <a:pt x="684" y="1"/>
                </a:lnTo>
                <a:lnTo>
                  <a:pt x="684" y="1"/>
                </a:lnTo>
                <a:lnTo>
                  <a:pt x="684" y="2"/>
                </a:lnTo>
                <a:lnTo>
                  <a:pt x="685" y="2"/>
                </a:lnTo>
                <a:lnTo>
                  <a:pt x="685" y="2"/>
                </a:lnTo>
                <a:lnTo>
                  <a:pt x="685" y="2"/>
                </a:lnTo>
                <a:lnTo>
                  <a:pt x="686" y="2"/>
                </a:lnTo>
                <a:lnTo>
                  <a:pt x="686" y="3"/>
                </a:lnTo>
                <a:lnTo>
                  <a:pt x="687" y="2"/>
                </a:lnTo>
                <a:lnTo>
                  <a:pt x="687" y="2"/>
                </a:lnTo>
                <a:lnTo>
                  <a:pt x="687" y="2"/>
                </a:lnTo>
                <a:lnTo>
                  <a:pt x="688" y="1"/>
                </a:lnTo>
                <a:lnTo>
                  <a:pt x="688" y="2"/>
                </a:lnTo>
                <a:lnTo>
                  <a:pt x="688" y="2"/>
                </a:lnTo>
                <a:lnTo>
                  <a:pt x="690" y="2"/>
                </a:lnTo>
                <a:lnTo>
                  <a:pt x="690" y="2"/>
                </a:lnTo>
                <a:lnTo>
                  <a:pt x="690" y="0"/>
                </a:lnTo>
                <a:lnTo>
                  <a:pt x="691" y="1"/>
                </a:lnTo>
                <a:lnTo>
                  <a:pt x="691" y="1"/>
                </a:lnTo>
                <a:lnTo>
                  <a:pt x="692" y="2"/>
                </a:lnTo>
                <a:lnTo>
                  <a:pt x="692" y="0"/>
                </a:lnTo>
                <a:lnTo>
                  <a:pt x="692" y="0"/>
                </a:lnTo>
                <a:lnTo>
                  <a:pt x="693" y="1"/>
                </a:lnTo>
                <a:lnTo>
                  <a:pt x="693" y="2"/>
                </a:lnTo>
                <a:lnTo>
                  <a:pt x="693" y="0"/>
                </a:lnTo>
                <a:lnTo>
                  <a:pt x="694" y="1"/>
                </a:lnTo>
                <a:lnTo>
                  <a:pt x="694" y="2"/>
                </a:lnTo>
                <a:lnTo>
                  <a:pt x="694" y="1"/>
                </a:lnTo>
                <a:lnTo>
                  <a:pt x="695" y="0"/>
                </a:lnTo>
                <a:lnTo>
                  <a:pt x="695" y="2"/>
                </a:lnTo>
                <a:lnTo>
                  <a:pt x="696" y="2"/>
                </a:lnTo>
                <a:lnTo>
                  <a:pt x="696" y="2"/>
                </a:lnTo>
                <a:lnTo>
                  <a:pt x="696" y="2"/>
                </a:lnTo>
                <a:lnTo>
                  <a:pt x="697" y="1"/>
                </a:lnTo>
                <a:lnTo>
                  <a:pt x="697" y="0"/>
                </a:lnTo>
                <a:lnTo>
                  <a:pt x="697" y="1"/>
                </a:lnTo>
                <a:lnTo>
                  <a:pt x="699" y="0"/>
                </a:lnTo>
                <a:lnTo>
                  <a:pt x="699" y="0"/>
                </a:lnTo>
                <a:lnTo>
                  <a:pt x="699" y="0"/>
                </a:lnTo>
                <a:lnTo>
                  <a:pt x="700" y="0"/>
                </a:lnTo>
                <a:lnTo>
                  <a:pt x="700" y="1"/>
                </a:lnTo>
                <a:lnTo>
                  <a:pt x="701" y="1"/>
                </a:lnTo>
                <a:lnTo>
                  <a:pt x="701" y="0"/>
                </a:lnTo>
                <a:lnTo>
                  <a:pt x="701" y="2"/>
                </a:lnTo>
                <a:lnTo>
                  <a:pt x="702" y="2"/>
                </a:lnTo>
                <a:lnTo>
                  <a:pt x="702" y="1"/>
                </a:lnTo>
                <a:lnTo>
                  <a:pt x="702" y="2"/>
                </a:lnTo>
                <a:lnTo>
                  <a:pt x="703" y="2"/>
                </a:lnTo>
                <a:lnTo>
                  <a:pt x="703" y="2"/>
                </a:lnTo>
                <a:lnTo>
                  <a:pt x="704" y="1"/>
                </a:lnTo>
                <a:lnTo>
                  <a:pt x="704" y="1"/>
                </a:lnTo>
                <a:lnTo>
                  <a:pt x="704" y="1"/>
                </a:lnTo>
                <a:lnTo>
                  <a:pt x="705" y="2"/>
                </a:lnTo>
                <a:lnTo>
                  <a:pt x="705" y="2"/>
                </a:lnTo>
                <a:lnTo>
                  <a:pt x="705" y="0"/>
                </a:lnTo>
                <a:lnTo>
                  <a:pt x="706" y="2"/>
                </a:lnTo>
                <a:lnTo>
                  <a:pt x="706" y="2"/>
                </a:lnTo>
                <a:lnTo>
                  <a:pt x="706" y="2"/>
                </a:lnTo>
                <a:lnTo>
                  <a:pt x="708" y="2"/>
                </a:lnTo>
                <a:lnTo>
                  <a:pt x="708" y="2"/>
                </a:lnTo>
                <a:lnTo>
                  <a:pt x="709" y="2"/>
                </a:lnTo>
                <a:lnTo>
                  <a:pt x="709" y="1"/>
                </a:lnTo>
                <a:lnTo>
                  <a:pt x="709" y="2"/>
                </a:lnTo>
                <a:lnTo>
                  <a:pt x="710" y="1"/>
                </a:lnTo>
                <a:lnTo>
                  <a:pt x="710" y="2"/>
                </a:lnTo>
                <a:lnTo>
                  <a:pt x="710" y="2"/>
                </a:lnTo>
                <a:lnTo>
                  <a:pt x="711" y="1"/>
                </a:lnTo>
                <a:lnTo>
                  <a:pt x="711" y="1"/>
                </a:lnTo>
                <a:lnTo>
                  <a:pt x="711" y="2"/>
                </a:lnTo>
                <a:lnTo>
                  <a:pt x="712" y="1"/>
                </a:lnTo>
                <a:lnTo>
                  <a:pt x="712" y="2"/>
                </a:lnTo>
                <a:lnTo>
                  <a:pt x="713" y="2"/>
                </a:lnTo>
                <a:lnTo>
                  <a:pt x="713" y="2"/>
                </a:lnTo>
                <a:lnTo>
                  <a:pt x="713" y="1"/>
                </a:lnTo>
                <a:lnTo>
                  <a:pt x="714" y="2"/>
                </a:lnTo>
                <a:lnTo>
                  <a:pt x="714" y="1"/>
                </a:lnTo>
                <a:lnTo>
                  <a:pt x="714" y="1"/>
                </a:lnTo>
                <a:lnTo>
                  <a:pt x="715" y="1"/>
                </a:lnTo>
                <a:lnTo>
                  <a:pt x="715" y="1"/>
                </a:lnTo>
                <a:lnTo>
                  <a:pt x="715" y="2"/>
                </a:lnTo>
                <a:lnTo>
                  <a:pt x="717" y="2"/>
                </a:lnTo>
                <a:lnTo>
                  <a:pt x="717" y="1"/>
                </a:lnTo>
                <a:lnTo>
                  <a:pt x="718" y="2"/>
                </a:lnTo>
                <a:lnTo>
                  <a:pt x="718" y="1"/>
                </a:lnTo>
                <a:lnTo>
                  <a:pt x="718" y="0"/>
                </a:lnTo>
                <a:lnTo>
                  <a:pt x="719" y="1"/>
                </a:lnTo>
                <a:lnTo>
                  <a:pt x="719" y="0"/>
                </a:lnTo>
                <a:lnTo>
                  <a:pt x="719" y="1"/>
                </a:lnTo>
                <a:lnTo>
                  <a:pt x="720" y="2"/>
                </a:lnTo>
                <a:lnTo>
                  <a:pt x="720" y="2"/>
                </a:lnTo>
                <a:lnTo>
                  <a:pt x="720" y="1"/>
                </a:lnTo>
                <a:lnTo>
                  <a:pt x="721" y="0"/>
                </a:lnTo>
                <a:lnTo>
                  <a:pt x="721" y="1"/>
                </a:lnTo>
                <a:lnTo>
                  <a:pt x="722" y="0"/>
                </a:lnTo>
                <a:lnTo>
                  <a:pt x="722" y="0"/>
                </a:lnTo>
                <a:lnTo>
                  <a:pt x="722" y="0"/>
                </a:lnTo>
                <a:lnTo>
                  <a:pt x="723" y="1"/>
                </a:lnTo>
                <a:lnTo>
                  <a:pt x="723" y="0"/>
                </a:lnTo>
                <a:lnTo>
                  <a:pt x="723" y="0"/>
                </a:lnTo>
                <a:lnTo>
                  <a:pt x="724" y="1"/>
                </a:lnTo>
                <a:lnTo>
                  <a:pt x="724" y="2"/>
                </a:lnTo>
                <a:lnTo>
                  <a:pt x="724" y="2"/>
                </a:lnTo>
                <a:lnTo>
                  <a:pt x="725" y="1"/>
                </a:lnTo>
                <a:lnTo>
                  <a:pt x="725" y="2"/>
                </a:lnTo>
                <a:lnTo>
                  <a:pt x="727" y="2"/>
                </a:lnTo>
                <a:lnTo>
                  <a:pt x="727" y="2"/>
                </a:lnTo>
                <a:lnTo>
                  <a:pt x="727" y="2"/>
                </a:lnTo>
                <a:lnTo>
                  <a:pt x="728" y="0"/>
                </a:lnTo>
                <a:lnTo>
                  <a:pt x="728" y="1"/>
                </a:lnTo>
                <a:lnTo>
                  <a:pt x="728" y="2"/>
                </a:lnTo>
                <a:lnTo>
                  <a:pt x="729" y="1"/>
                </a:lnTo>
                <a:lnTo>
                  <a:pt x="729" y="1"/>
                </a:lnTo>
                <a:lnTo>
                  <a:pt x="729" y="2"/>
                </a:lnTo>
                <a:lnTo>
                  <a:pt x="730" y="1"/>
                </a:lnTo>
                <a:lnTo>
                  <a:pt x="730" y="1"/>
                </a:lnTo>
                <a:lnTo>
                  <a:pt x="731" y="2"/>
                </a:lnTo>
                <a:lnTo>
                  <a:pt x="731" y="2"/>
                </a:lnTo>
                <a:lnTo>
                  <a:pt x="731" y="0"/>
                </a:lnTo>
                <a:lnTo>
                  <a:pt x="732" y="1"/>
                </a:lnTo>
                <a:lnTo>
                  <a:pt x="732" y="1"/>
                </a:lnTo>
                <a:lnTo>
                  <a:pt x="732" y="1"/>
                </a:lnTo>
                <a:lnTo>
                  <a:pt x="733" y="1"/>
                </a:lnTo>
                <a:lnTo>
                  <a:pt x="733" y="2"/>
                </a:lnTo>
                <a:lnTo>
                  <a:pt x="733" y="2"/>
                </a:lnTo>
                <a:lnTo>
                  <a:pt x="734" y="0"/>
                </a:lnTo>
                <a:lnTo>
                  <a:pt x="734" y="0"/>
                </a:lnTo>
                <a:lnTo>
                  <a:pt x="736" y="1"/>
                </a:lnTo>
                <a:lnTo>
                  <a:pt x="736" y="2"/>
                </a:lnTo>
                <a:lnTo>
                  <a:pt x="736" y="0"/>
                </a:lnTo>
                <a:lnTo>
                  <a:pt x="737" y="2"/>
                </a:lnTo>
                <a:lnTo>
                  <a:pt x="737" y="1"/>
                </a:lnTo>
                <a:lnTo>
                  <a:pt x="737" y="1"/>
                </a:lnTo>
                <a:lnTo>
                  <a:pt x="738" y="0"/>
                </a:lnTo>
                <a:lnTo>
                  <a:pt x="738" y="0"/>
                </a:lnTo>
                <a:lnTo>
                  <a:pt x="738" y="1"/>
                </a:lnTo>
                <a:lnTo>
                  <a:pt x="739" y="1"/>
                </a:lnTo>
                <a:lnTo>
                  <a:pt x="739" y="2"/>
                </a:lnTo>
                <a:lnTo>
                  <a:pt x="740" y="2"/>
                </a:lnTo>
                <a:lnTo>
                  <a:pt x="740" y="2"/>
                </a:lnTo>
                <a:lnTo>
                  <a:pt x="740" y="1"/>
                </a:lnTo>
                <a:lnTo>
                  <a:pt x="741" y="4"/>
                </a:lnTo>
                <a:lnTo>
                  <a:pt x="741" y="1"/>
                </a:lnTo>
                <a:lnTo>
                  <a:pt x="741" y="1"/>
                </a:lnTo>
                <a:lnTo>
                  <a:pt x="742" y="0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8120063" y="330835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616075" y="3390900"/>
            <a:ext cx="5326063" cy="419100"/>
          </a:xfrm>
          <a:custGeom>
            <a:avLst/>
            <a:gdLst>
              <a:gd name="T0" fmla="*/ 51 w 3355"/>
              <a:gd name="T1" fmla="*/ 1 h 264"/>
              <a:gd name="T2" fmla="*/ 103 w 3355"/>
              <a:gd name="T3" fmla="*/ 3 h 264"/>
              <a:gd name="T4" fmla="*/ 156 w 3355"/>
              <a:gd name="T5" fmla="*/ 2 h 264"/>
              <a:gd name="T6" fmla="*/ 209 w 3355"/>
              <a:gd name="T7" fmla="*/ 1 h 264"/>
              <a:gd name="T8" fmla="*/ 260 w 3355"/>
              <a:gd name="T9" fmla="*/ 3 h 264"/>
              <a:gd name="T10" fmla="*/ 313 w 3355"/>
              <a:gd name="T11" fmla="*/ 3 h 264"/>
              <a:gd name="T12" fmla="*/ 366 w 3355"/>
              <a:gd name="T13" fmla="*/ 2 h 264"/>
              <a:gd name="T14" fmla="*/ 418 w 3355"/>
              <a:gd name="T15" fmla="*/ 2 h 264"/>
              <a:gd name="T16" fmla="*/ 471 w 3355"/>
              <a:gd name="T17" fmla="*/ 1 h 264"/>
              <a:gd name="T18" fmla="*/ 524 w 3355"/>
              <a:gd name="T19" fmla="*/ 0 h 264"/>
              <a:gd name="T20" fmla="*/ 575 w 3355"/>
              <a:gd name="T21" fmla="*/ 3 h 264"/>
              <a:gd name="T22" fmla="*/ 628 w 3355"/>
              <a:gd name="T23" fmla="*/ 3 h 264"/>
              <a:gd name="T24" fmla="*/ 681 w 3355"/>
              <a:gd name="T25" fmla="*/ 1 h 264"/>
              <a:gd name="T26" fmla="*/ 733 w 3355"/>
              <a:gd name="T27" fmla="*/ 1 h 264"/>
              <a:gd name="T28" fmla="*/ 786 w 3355"/>
              <a:gd name="T29" fmla="*/ 3 h 264"/>
              <a:gd name="T30" fmla="*/ 838 w 3355"/>
              <a:gd name="T31" fmla="*/ 263 h 264"/>
              <a:gd name="T32" fmla="*/ 890 w 3355"/>
              <a:gd name="T33" fmla="*/ 263 h 264"/>
              <a:gd name="T34" fmla="*/ 943 w 3355"/>
              <a:gd name="T35" fmla="*/ 260 h 264"/>
              <a:gd name="T36" fmla="*/ 996 w 3355"/>
              <a:gd name="T37" fmla="*/ 262 h 264"/>
              <a:gd name="T38" fmla="*/ 1048 w 3355"/>
              <a:gd name="T39" fmla="*/ 263 h 264"/>
              <a:gd name="T40" fmla="*/ 1100 w 3355"/>
              <a:gd name="T41" fmla="*/ 260 h 264"/>
              <a:gd name="T42" fmla="*/ 1153 w 3355"/>
              <a:gd name="T43" fmla="*/ 260 h 264"/>
              <a:gd name="T44" fmla="*/ 1205 w 3355"/>
              <a:gd name="T45" fmla="*/ 260 h 264"/>
              <a:gd name="T46" fmla="*/ 1258 w 3355"/>
              <a:gd name="T47" fmla="*/ 262 h 264"/>
              <a:gd name="T48" fmla="*/ 1311 w 3355"/>
              <a:gd name="T49" fmla="*/ 260 h 264"/>
              <a:gd name="T50" fmla="*/ 1363 w 3355"/>
              <a:gd name="T51" fmla="*/ 262 h 264"/>
              <a:gd name="T52" fmla="*/ 1415 w 3355"/>
              <a:gd name="T53" fmla="*/ 262 h 264"/>
              <a:gd name="T54" fmla="*/ 1468 w 3355"/>
              <a:gd name="T55" fmla="*/ 263 h 264"/>
              <a:gd name="T56" fmla="*/ 1520 w 3355"/>
              <a:gd name="T57" fmla="*/ 262 h 264"/>
              <a:gd name="T58" fmla="*/ 1573 w 3355"/>
              <a:gd name="T59" fmla="*/ 262 h 264"/>
              <a:gd name="T60" fmla="*/ 1625 w 3355"/>
              <a:gd name="T61" fmla="*/ 263 h 264"/>
              <a:gd name="T62" fmla="*/ 1677 w 3355"/>
              <a:gd name="T63" fmla="*/ 260 h 264"/>
              <a:gd name="T64" fmla="*/ 1730 w 3355"/>
              <a:gd name="T65" fmla="*/ 260 h 264"/>
              <a:gd name="T66" fmla="*/ 1782 w 3355"/>
              <a:gd name="T67" fmla="*/ 260 h 264"/>
              <a:gd name="T68" fmla="*/ 1835 w 3355"/>
              <a:gd name="T69" fmla="*/ 260 h 264"/>
              <a:gd name="T70" fmla="*/ 1888 w 3355"/>
              <a:gd name="T71" fmla="*/ 263 h 264"/>
              <a:gd name="T72" fmla="*/ 1939 w 3355"/>
              <a:gd name="T73" fmla="*/ 260 h 264"/>
              <a:gd name="T74" fmla="*/ 1992 w 3355"/>
              <a:gd name="T75" fmla="*/ 260 h 264"/>
              <a:gd name="T76" fmla="*/ 2045 w 3355"/>
              <a:gd name="T77" fmla="*/ 262 h 264"/>
              <a:gd name="T78" fmla="*/ 2097 w 3355"/>
              <a:gd name="T79" fmla="*/ 260 h 264"/>
              <a:gd name="T80" fmla="*/ 2150 w 3355"/>
              <a:gd name="T81" fmla="*/ 264 h 264"/>
              <a:gd name="T82" fmla="*/ 2203 w 3355"/>
              <a:gd name="T83" fmla="*/ 260 h 264"/>
              <a:gd name="T84" fmla="*/ 2254 w 3355"/>
              <a:gd name="T85" fmla="*/ 260 h 264"/>
              <a:gd name="T86" fmla="*/ 2307 w 3355"/>
              <a:gd name="T87" fmla="*/ 260 h 264"/>
              <a:gd name="T88" fmla="*/ 2360 w 3355"/>
              <a:gd name="T89" fmla="*/ 262 h 264"/>
              <a:gd name="T90" fmla="*/ 2412 w 3355"/>
              <a:gd name="T91" fmla="*/ 260 h 264"/>
              <a:gd name="T92" fmla="*/ 2465 w 3355"/>
              <a:gd name="T93" fmla="*/ 260 h 264"/>
              <a:gd name="T94" fmla="*/ 2517 w 3355"/>
              <a:gd name="T95" fmla="*/ 263 h 264"/>
              <a:gd name="T96" fmla="*/ 2569 w 3355"/>
              <a:gd name="T97" fmla="*/ 262 h 264"/>
              <a:gd name="T98" fmla="*/ 2622 w 3355"/>
              <a:gd name="T99" fmla="*/ 262 h 264"/>
              <a:gd name="T100" fmla="*/ 2675 w 3355"/>
              <a:gd name="T101" fmla="*/ 264 h 264"/>
              <a:gd name="T102" fmla="*/ 2727 w 3355"/>
              <a:gd name="T103" fmla="*/ 263 h 264"/>
              <a:gd name="T104" fmla="*/ 2779 w 3355"/>
              <a:gd name="T105" fmla="*/ 263 h 264"/>
              <a:gd name="T106" fmla="*/ 2832 w 3355"/>
              <a:gd name="T107" fmla="*/ 262 h 264"/>
              <a:gd name="T108" fmla="*/ 2884 w 3355"/>
              <a:gd name="T109" fmla="*/ 1 h 264"/>
              <a:gd name="T110" fmla="*/ 2937 w 3355"/>
              <a:gd name="T111" fmla="*/ 3 h 264"/>
              <a:gd name="T112" fmla="*/ 2990 w 3355"/>
              <a:gd name="T113" fmla="*/ 2 h 264"/>
              <a:gd name="T114" fmla="*/ 3041 w 3355"/>
              <a:gd name="T115" fmla="*/ 1 h 264"/>
              <a:gd name="T116" fmla="*/ 3094 w 3355"/>
              <a:gd name="T117" fmla="*/ 2 h 264"/>
              <a:gd name="T118" fmla="*/ 3146 w 3355"/>
              <a:gd name="T119" fmla="*/ 3 h 264"/>
              <a:gd name="T120" fmla="*/ 3199 w 3355"/>
              <a:gd name="T121" fmla="*/ 3 h 264"/>
              <a:gd name="T122" fmla="*/ 3252 w 3355"/>
              <a:gd name="T123" fmla="*/ 2 h 264"/>
              <a:gd name="T124" fmla="*/ 3303 w 3355"/>
              <a:gd name="T125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264">
                <a:moveTo>
                  <a:pt x="0" y="1"/>
                </a:moveTo>
                <a:lnTo>
                  <a:pt x="0" y="2"/>
                </a:lnTo>
                <a:lnTo>
                  <a:pt x="0" y="3"/>
                </a:lnTo>
                <a:lnTo>
                  <a:pt x="1" y="1"/>
                </a:lnTo>
                <a:lnTo>
                  <a:pt x="1" y="1"/>
                </a:lnTo>
                <a:lnTo>
                  <a:pt x="1" y="3"/>
                </a:lnTo>
                <a:lnTo>
                  <a:pt x="2" y="2"/>
                </a:lnTo>
                <a:lnTo>
                  <a:pt x="2" y="0"/>
                </a:lnTo>
                <a:lnTo>
                  <a:pt x="2" y="3"/>
                </a:lnTo>
                <a:lnTo>
                  <a:pt x="3" y="2"/>
                </a:lnTo>
                <a:lnTo>
                  <a:pt x="3" y="2"/>
                </a:lnTo>
                <a:lnTo>
                  <a:pt x="4" y="1"/>
                </a:lnTo>
                <a:lnTo>
                  <a:pt x="4" y="2"/>
                </a:lnTo>
                <a:lnTo>
                  <a:pt x="4" y="2"/>
                </a:lnTo>
                <a:lnTo>
                  <a:pt x="5" y="2"/>
                </a:lnTo>
                <a:lnTo>
                  <a:pt x="5" y="1"/>
                </a:lnTo>
                <a:lnTo>
                  <a:pt x="5" y="1"/>
                </a:lnTo>
                <a:lnTo>
                  <a:pt x="6" y="2"/>
                </a:lnTo>
                <a:lnTo>
                  <a:pt x="6" y="2"/>
                </a:lnTo>
                <a:lnTo>
                  <a:pt x="6" y="2"/>
                </a:lnTo>
                <a:lnTo>
                  <a:pt x="7" y="3"/>
                </a:lnTo>
                <a:lnTo>
                  <a:pt x="7" y="0"/>
                </a:lnTo>
                <a:lnTo>
                  <a:pt x="9" y="2"/>
                </a:lnTo>
                <a:lnTo>
                  <a:pt x="9" y="2"/>
                </a:lnTo>
                <a:lnTo>
                  <a:pt x="9" y="1"/>
                </a:lnTo>
                <a:lnTo>
                  <a:pt x="10" y="2"/>
                </a:lnTo>
                <a:lnTo>
                  <a:pt x="10" y="3"/>
                </a:lnTo>
                <a:lnTo>
                  <a:pt x="10" y="2"/>
                </a:lnTo>
                <a:lnTo>
                  <a:pt x="11" y="1"/>
                </a:lnTo>
                <a:lnTo>
                  <a:pt x="11" y="3"/>
                </a:lnTo>
                <a:lnTo>
                  <a:pt x="11" y="2"/>
                </a:lnTo>
                <a:lnTo>
                  <a:pt x="12" y="2"/>
                </a:lnTo>
                <a:lnTo>
                  <a:pt x="12" y="0"/>
                </a:lnTo>
                <a:lnTo>
                  <a:pt x="13" y="3"/>
                </a:lnTo>
                <a:lnTo>
                  <a:pt x="13" y="2"/>
                </a:lnTo>
                <a:lnTo>
                  <a:pt x="13" y="3"/>
                </a:lnTo>
                <a:lnTo>
                  <a:pt x="14" y="0"/>
                </a:lnTo>
                <a:lnTo>
                  <a:pt x="14" y="1"/>
                </a:lnTo>
                <a:lnTo>
                  <a:pt x="14" y="1"/>
                </a:lnTo>
                <a:lnTo>
                  <a:pt x="15" y="1"/>
                </a:lnTo>
                <a:lnTo>
                  <a:pt x="15" y="3"/>
                </a:lnTo>
                <a:lnTo>
                  <a:pt x="15" y="0"/>
                </a:lnTo>
                <a:lnTo>
                  <a:pt x="16" y="1"/>
                </a:lnTo>
                <a:lnTo>
                  <a:pt x="16" y="3"/>
                </a:lnTo>
                <a:lnTo>
                  <a:pt x="18" y="3"/>
                </a:lnTo>
                <a:lnTo>
                  <a:pt x="18" y="0"/>
                </a:lnTo>
                <a:lnTo>
                  <a:pt x="18" y="1"/>
                </a:lnTo>
                <a:lnTo>
                  <a:pt x="19" y="3"/>
                </a:lnTo>
                <a:lnTo>
                  <a:pt x="19" y="3"/>
                </a:lnTo>
                <a:lnTo>
                  <a:pt x="19" y="1"/>
                </a:lnTo>
                <a:lnTo>
                  <a:pt x="20" y="2"/>
                </a:lnTo>
                <a:lnTo>
                  <a:pt x="20" y="3"/>
                </a:lnTo>
                <a:lnTo>
                  <a:pt x="20" y="3"/>
                </a:lnTo>
                <a:lnTo>
                  <a:pt x="21" y="2"/>
                </a:lnTo>
                <a:lnTo>
                  <a:pt x="21" y="3"/>
                </a:lnTo>
                <a:lnTo>
                  <a:pt x="22" y="3"/>
                </a:lnTo>
                <a:lnTo>
                  <a:pt x="22" y="1"/>
                </a:lnTo>
                <a:lnTo>
                  <a:pt x="22" y="1"/>
                </a:lnTo>
                <a:lnTo>
                  <a:pt x="23" y="2"/>
                </a:lnTo>
                <a:lnTo>
                  <a:pt x="23" y="3"/>
                </a:lnTo>
                <a:lnTo>
                  <a:pt x="23" y="2"/>
                </a:lnTo>
                <a:lnTo>
                  <a:pt x="24" y="3"/>
                </a:lnTo>
                <a:lnTo>
                  <a:pt x="24" y="2"/>
                </a:lnTo>
                <a:lnTo>
                  <a:pt x="24" y="0"/>
                </a:lnTo>
                <a:lnTo>
                  <a:pt x="25" y="2"/>
                </a:lnTo>
                <a:lnTo>
                  <a:pt x="25" y="0"/>
                </a:lnTo>
                <a:lnTo>
                  <a:pt x="27" y="1"/>
                </a:lnTo>
                <a:lnTo>
                  <a:pt x="27" y="2"/>
                </a:lnTo>
                <a:lnTo>
                  <a:pt x="27" y="2"/>
                </a:lnTo>
                <a:lnTo>
                  <a:pt x="28" y="2"/>
                </a:lnTo>
                <a:lnTo>
                  <a:pt x="28" y="3"/>
                </a:lnTo>
                <a:lnTo>
                  <a:pt x="28" y="3"/>
                </a:lnTo>
                <a:lnTo>
                  <a:pt x="29" y="3"/>
                </a:lnTo>
                <a:lnTo>
                  <a:pt x="29" y="1"/>
                </a:lnTo>
                <a:lnTo>
                  <a:pt x="29" y="2"/>
                </a:lnTo>
                <a:lnTo>
                  <a:pt x="30" y="2"/>
                </a:lnTo>
                <a:lnTo>
                  <a:pt x="30" y="2"/>
                </a:lnTo>
                <a:lnTo>
                  <a:pt x="31" y="2"/>
                </a:lnTo>
                <a:lnTo>
                  <a:pt x="31" y="0"/>
                </a:lnTo>
                <a:lnTo>
                  <a:pt x="31" y="3"/>
                </a:lnTo>
                <a:lnTo>
                  <a:pt x="32" y="1"/>
                </a:lnTo>
                <a:lnTo>
                  <a:pt x="32" y="0"/>
                </a:lnTo>
                <a:lnTo>
                  <a:pt x="32" y="1"/>
                </a:lnTo>
                <a:lnTo>
                  <a:pt x="33" y="2"/>
                </a:lnTo>
                <a:lnTo>
                  <a:pt x="33" y="2"/>
                </a:lnTo>
                <a:lnTo>
                  <a:pt x="33" y="1"/>
                </a:lnTo>
                <a:lnTo>
                  <a:pt x="34" y="2"/>
                </a:lnTo>
                <a:lnTo>
                  <a:pt x="34" y="1"/>
                </a:lnTo>
                <a:lnTo>
                  <a:pt x="36" y="1"/>
                </a:lnTo>
                <a:lnTo>
                  <a:pt x="36" y="1"/>
                </a:lnTo>
                <a:lnTo>
                  <a:pt x="36" y="2"/>
                </a:lnTo>
                <a:lnTo>
                  <a:pt x="37" y="2"/>
                </a:lnTo>
                <a:lnTo>
                  <a:pt x="37" y="1"/>
                </a:lnTo>
                <a:lnTo>
                  <a:pt x="37" y="1"/>
                </a:lnTo>
                <a:lnTo>
                  <a:pt x="38" y="0"/>
                </a:lnTo>
                <a:lnTo>
                  <a:pt x="38" y="0"/>
                </a:lnTo>
                <a:lnTo>
                  <a:pt x="38" y="1"/>
                </a:lnTo>
                <a:lnTo>
                  <a:pt x="39" y="3"/>
                </a:lnTo>
                <a:lnTo>
                  <a:pt x="39" y="1"/>
                </a:lnTo>
                <a:lnTo>
                  <a:pt x="40" y="2"/>
                </a:lnTo>
                <a:lnTo>
                  <a:pt x="40" y="2"/>
                </a:lnTo>
                <a:lnTo>
                  <a:pt x="40" y="3"/>
                </a:lnTo>
                <a:lnTo>
                  <a:pt x="41" y="3"/>
                </a:lnTo>
                <a:lnTo>
                  <a:pt x="41" y="2"/>
                </a:lnTo>
                <a:lnTo>
                  <a:pt x="41" y="3"/>
                </a:lnTo>
                <a:lnTo>
                  <a:pt x="42" y="1"/>
                </a:lnTo>
                <a:lnTo>
                  <a:pt x="42" y="1"/>
                </a:lnTo>
                <a:lnTo>
                  <a:pt x="43" y="2"/>
                </a:lnTo>
                <a:lnTo>
                  <a:pt x="43" y="1"/>
                </a:lnTo>
                <a:lnTo>
                  <a:pt x="43" y="1"/>
                </a:lnTo>
                <a:lnTo>
                  <a:pt x="45" y="1"/>
                </a:lnTo>
                <a:lnTo>
                  <a:pt x="45" y="3"/>
                </a:lnTo>
                <a:lnTo>
                  <a:pt x="45" y="2"/>
                </a:lnTo>
                <a:lnTo>
                  <a:pt x="46" y="2"/>
                </a:lnTo>
                <a:lnTo>
                  <a:pt x="46" y="2"/>
                </a:lnTo>
                <a:lnTo>
                  <a:pt x="46" y="2"/>
                </a:lnTo>
                <a:lnTo>
                  <a:pt x="47" y="1"/>
                </a:lnTo>
                <a:lnTo>
                  <a:pt x="47" y="2"/>
                </a:lnTo>
                <a:lnTo>
                  <a:pt x="48" y="1"/>
                </a:lnTo>
                <a:lnTo>
                  <a:pt x="48" y="2"/>
                </a:lnTo>
                <a:lnTo>
                  <a:pt x="48" y="2"/>
                </a:lnTo>
                <a:lnTo>
                  <a:pt x="49" y="1"/>
                </a:lnTo>
                <a:lnTo>
                  <a:pt x="49" y="1"/>
                </a:lnTo>
                <a:lnTo>
                  <a:pt x="49" y="2"/>
                </a:lnTo>
                <a:lnTo>
                  <a:pt x="50" y="2"/>
                </a:lnTo>
                <a:lnTo>
                  <a:pt x="50" y="2"/>
                </a:lnTo>
                <a:lnTo>
                  <a:pt x="50" y="3"/>
                </a:lnTo>
                <a:lnTo>
                  <a:pt x="51" y="1"/>
                </a:lnTo>
                <a:lnTo>
                  <a:pt x="51" y="3"/>
                </a:lnTo>
                <a:lnTo>
                  <a:pt x="52" y="3"/>
                </a:lnTo>
                <a:lnTo>
                  <a:pt x="52" y="1"/>
                </a:lnTo>
                <a:lnTo>
                  <a:pt x="52" y="0"/>
                </a:lnTo>
                <a:lnTo>
                  <a:pt x="54" y="1"/>
                </a:lnTo>
                <a:lnTo>
                  <a:pt x="54" y="2"/>
                </a:lnTo>
                <a:lnTo>
                  <a:pt x="54" y="2"/>
                </a:lnTo>
                <a:lnTo>
                  <a:pt x="55" y="2"/>
                </a:lnTo>
                <a:lnTo>
                  <a:pt x="55" y="2"/>
                </a:lnTo>
                <a:lnTo>
                  <a:pt x="55" y="3"/>
                </a:lnTo>
                <a:lnTo>
                  <a:pt x="56" y="2"/>
                </a:lnTo>
                <a:lnTo>
                  <a:pt x="56" y="3"/>
                </a:lnTo>
                <a:lnTo>
                  <a:pt x="57" y="2"/>
                </a:lnTo>
                <a:lnTo>
                  <a:pt x="57" y="2"/>
                </a:lnTo>
                <a:lnTo>
                  <a:pt x="57" y="2"/>
                </a:lnTo>
                <a:lnTo>
                  <a:pt x="58" y="3"/>
                </a:lnTo>
                <a:lnTo>
                  <a:pt x="58" y="3"/>
                </a:lnTo>
                <a:lnTo>
                  <a:pt x="58" y="2"/>
                </a:lnTo>
                <a:lnTo>
                  <a:pt x="59" y="3"/>
                </a:lnTo>
                <a:lnTo>
                  <a:pt x="59" y="2"/>
                </a:lnTo>
                <a:lnTo>
                  <a:pt x="59" y="2"/>
                </a:lnTo>
                <a:lnTo>
                  <a:pt x="60" y="2"/>
                </a:lnTo>
                <a:lnTo>
                  <a:pt x="60" y="2"/>
                </a:lnTo>
                <a:lnTo>
                  <a:pt x="61" y="3"/>
                </a:lnTo>
                <a:lnTo>
                  <a:pt x="61" y="1"/>
                </a:lnTo>
                <a:lnTo>
                  <a:pt x="61" y="3"/>
                </a:lnTo>
                <a:lnTo>
                  <a:pt x="63" y="3"/>
                </a:lnTo>
                <a:lnTo>
                  <a:pt x="63" y="3"/>
                </a:lnTo>
                <a:lnTo>
                  <a:pt x="63" y="2"/>
                </a:lnTo>
                <a:lnTo>
                  <a:pt x="64" y="2"/>
                </a:lnTo>
                <a:lnTo>
                  <a:pt x="64" y="3"/>
                </a:lnTo>
                <a:lnTo>
                  <a:pt x="64" y="3"/>
                </a:lnTo>
                <a:lnTo>
                  <a:pt x="65" y="3"/>
                </a:lnTo>
                <a:lnTo>
                  <a:pt x="65" y="3"/>
                </a:lnTo>
                <a:lnTo>
                  <a:pt x="66" y="3"/>
                </a:lnTo>
                <a:lnTo>
                  <a:pt x="66" y="3"/>
                </a:lnTo>
                <a:lnTo>
                  <a:pt x="66" y="3"/>
                </a:lnTo>
                <a:lnTo>
                  <a:pt x="67" y="2"/>
                </a:lnTo>
                <a:lnTo>
                  <a:pt x="67" y="3"/>
                </a:lnTo>
                <a:lnTo>
                  <a:pt x="67" y="1"/>
                </a:lnTo>
                <a:lnTo>
                  <a:pt x="68" y="1"/>
                </a:lnTo>
                <a:lnTo>
                  <a:pt x="68" y="0"/>
                </a:lnTo>
                <a:lnTo>
                  <a:pt x="68" y="2"/>
                </a:lnTo>
                <a:lnTo>
                  <a:pt x="69" y="3"/>
                </a:lnTo>
                <a:lnTo>
                  <a:pt x="69" y="0"/>
                </a:lnTo>
                <a:lnTo>
                  <a:pt x="70" y="2"/>
                </a:lnTo>
                <a:lnTo>
                  <a:pt x="70" y="1"/>
                </a:lnTo>
                <a:lnTo>
                  <a:pt x="70" y="0"/>
                </a:lnTo>
                <a:lnTo>
                  <a:pt x="72" y="1"/>
                </a:lnTo>
                <a:lnTo>
                  <a:pt x="72" y="3"/>
                </a:lnTo>
                <a:lnTo>
                  <a:pt x="72" y="3"/>
                </a:lnTo>
                <a:lnTo>
                  <a:pt x="73" y="2"/>
                </a:lnTo>
                <a:lnTo>
                  <a:pt x="73" y="1"/>
                </a:lnTo>
                <a:lnTo>
                  <a:pt x="73" y="3"/>
                </a:lnTo>
                <a:lnTo>
                  <a:pt x="74" y="2"/>
                </a:lnTo>
                <a:lnTo>
                  <a:pt x="74" y="1"/>
                </a:lnTo>
                <a:lnTo>
                  <a:pt x="75" y="1"/>
                </a:lnTo>
                <a:lnTo>
                  <a:pt x="75" y="1"/>
                </a:lnTo>
                <a:lnTo>
                  <a:pt x="75" y="0"/>
                </a:lnTo>
                <a:lnTo>
                  <a:pt x="76" y="1"/>
                </a:lnTo>
                <a:lnTo>
                  <a:pt x="76" y="1"/>
                </a:lnTo>
                <a:lnTo>
                  <a:pt x="76" y="2"/>
                </a:lnTo>
                <a:lnTo>
                  <a:pt x="77" y="2"/>
                </a:lnTo>
                <a:lnTo>
                  <a:pt x="77" y="0"/>
                </a:lnTo>
                <a:lnTo>
                  <a:pt x="77" y="3"/>
                </a:lnTo>
                <a:lnTo>
                  <a:pt x="78" y="2"/>
                </a:lnTo>
                <a:lnTo>
                  <a:pt x="78" y="1"/>
                </a:lnTo>
                <a:lnTo>
                  <a:pt x="79" y="3"/>
                </a:lnTo>
                <a:lnTo>
                  <a:pt x="79" y="3"/>
                </a:lnTo>
                <a:lnTo>
                  <a:pt x="79" y="3"/>
                </a:lnTo>
                <a:lnTo>
                  <a:pt x="81" y="1"/>
                </a:lnTo>
                <a:lnTo>
                  <a:pt x="81" y="2"/>
                </a:lnTo>
                <a:lnTo>
                  <a:pt x="81" y="2"/>
                </a:lnTo>
                <a:lnTo>
                  <a:pt x="82" y="2"/>
                </a:lnTo>
                <a:lnTo>
                  <a:pt x="82" y="3"/>
                </a:lnTo>
                <a:lnTo>
                  <a:pt x="82" y="3"/>
                </a:lnTo>
                <a:lnTo>
                  <a:pt x="83" y="1"/>
                </a:lnTo>
                <a:lnTo>
                  <a:pt x="83" y="1"/>
                </a:lnTo>
                <a:lnTo>
                  <a:pt x="84" y="3"/>
                </a:lnTo>
                <a:lnTo>
                  <a:pt x="84" y="2"/>
                </a:lnTo>
                <a:lnTo>
                  <a:pt x="84" y="2"/>
                </a:lnTo>
                <a:lnTo>
                  <a:pt x="85" y="3"/>
                </a:lnTo>
                <a:lnTo>
                  <a:pt x="85" y="1"/>
                </a:lnTo>
                <a:lnTo>
                  <a:pt x="85" y="1"/>
                </a:lnTo>
                <a:lnTo>
                  <a:pt x="86" y="3"/>
                </a:lnTo>
                <a:lnTo>
                  <a:pt x="86" y="0"/>
                </a:lnTo>
                <a:lnTo>
                  <a:pt x="87" y="1"/>
                </a:lnTo>
                <a:lnTo>
                  <a:pt x="87" y="2"/>
                </a:lnTo>
                <a:lnTo>
                  <a:pt x="87" y="3"/>
                </a:lnTo>
                <a:lnTo>
                  <a:pt x="88" y="2"/>
                </a:lnTo>
                <a:lnTo>
                  <a:pt x="88" y="3"/>
                </a:lnTo>
                <a:lnTo>
                  <a:pt x="88" y="3"/>
                </a:lnTo>
                <a:lnTo>
                  <a:pt x="90" y="2"/>
                </a:lnTo>
                <a:lnTo>
                  <a:pt x="90" y="3"/>
                </a:lnTo>
                <a:lnTo>
                  <a:pt x="90" y="1"/>
                </a:lnTo>
                <a:lnTo>
                  <a:pt x="91" y="1"/>
                </a:lnTo>
                <a:lnTo>
                  <a:pt x="91" y="0"/>
                </a:lnTo>
                <a:lnTo>
                  <a:pt x="92" y="3"/>
                </a:lnTo>
                <a:lnTo>
                  <a:pt x="92" y="2"/>
                </a:lnTo>
                <a:lnTo>
                  <a:pt x="92" y="1"/>
                </a:lnTo>
                <a:lnTo>
                  <a:pt x="93" y="2"/>
                </a:lnTo>
                <a:lnTo>
                  <a:pt x="93" y="2"/>
                </a:lnTo>
                <a:lnTo>
                  <a:pt x="93" y="1"/>
                </a:lnTo>
                <a:lnTo>
                  <a:pt x="94" y="2"/>
                </a:lnTo>
                <a:lnTo>
                  <a:pt x="94" y="3"/>
                </a:lnTo>
                <a:lnTo>
                  <a:pt x="94" y="1"/>
                </a:lnTo>
                <a:lnTo>
                  <a:pt x="95" y="2"/>
                </a:lnTo>
                <a:lnTo>
                  <a:pt x="95" y="2"/>
                </a:lnTo>
                <a:lnTo>
                  <a:pt x="96" y="0"/>
                </a:lnTo>
                <a:lnTo>
                  <a:pt x="96" y="1"/>
                </a:lnTo>
                <a:lnTo>
                  <a:pt x="96" y="2"/>
                </a:lnTo>
                <a:lnTo>
                  <a:pt x="97" y="2"/>
                </a:lnTo>
                <a:lnTo>
                  <a:pt x="97" y="3"/>
                </a:lnTo>
                <a:lnTo>
                  <a:pt x="97" y="0"/>
                </a:lnTo>
                <a:lnTo>
                  <a:pt x="99" y="3"/>
                </a:lnTo>
                <a:lnTo>
                  <a:pt x="99" y="3"/>
                </a:lnTo>
                <a:lnTo>
                  <a:pt x="99" y="1"/>
                </a:lnTo>
                <a:lnTo>
                  <a:pt x="100" y="3"/>
                </a:lnTo>
                <a:lnTo>
                  <a:pt x="100" y="3"/>
                </a:lnTo>
                <a:lnTo>
                  <a:pt x="101" y="3"/>
                </a:lnTo>
                <a:lnTo>
                  <a:pt x="101" y="3"/>
                </a:lnTo>
                <a:lnTo>
                  <a:pt x="101" y="2"/>
                </a:lnTo>
                <a:lnTo>
                  <a:pt x="102" y="3"/>
                </a:lnTo>
                <a:lnTo>
                  <a:pt x="102" y="1"/>
                </a:lnTo>
                <a:lnTo>
                  <a:pt x="102" y="2"/>
                </a:lnTo>
                <a:lnTo>
                  <a:pt x="103" y="0"/>
                </a:lnTo>
                <a:lnTo>
                  <a:pt x="103" y="3"/>
                </a:lnTo>
                <a:lnTo>
                  <a:pt x="103" y="3"/>
                </a:lnTo>
                <a:lnTo>
                  <a:pt x="104" y="2"/>
                </a:lnTo>
                <a:lnTo>
                  <a:pt x="104" y="1"/>
                </a:lnTo>
                <a:lnTo>
                  <a:pt x="105" y="3"/>
                </a:lnTo>
                <a:lnTo>
                  <a:pt x="105" y="2"/>
                </a:lnTo>
                <a:lnTo>
                  <a:pt x="105" y="3"/>
                </a:lnTo>
                <a:lnTo>
                  <a:pt x="106" y="2"/>
                </a:lnTo>
                <a:lnTo>
                  <a:pt x="106" y="1"/>
                </a:lnTo>
                <a:lnTo>
                  <a:pt x="106" y="2"/>
                </a:lnTo>
                <a:lnTo>
                  <a:pt x="108" y="2"/>
                </a:lnTo>
                <a:lnTo>
                  <a:pt x="108" y="2"/>
                </a:lnTo>
                <a:lnTo>
                  <a:pt x="108" y="2"/>
                </a:lnTo>
                <a:lnTo>
                  <a:pt x="109" y="1"/>
                </a:lnTo>
                <a:lnTo>
                  <a:pt x="109" y="1"/>
                </a:lnTo>
                <a:lnTo>
                  <a:pt x="110" y="3"/>
                </a:lnTo>
                <a:lnTo>
                  <a:pt x="110" y="3"/>
                </a:lnTo>
                <a:lnTo>
                  <a:pt x="110" y="3"/>
                </a:lnTo>
                <a:lnTo>
                  <a:pt x="111" y="3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2"/>
                </a:lnTo>
                <a:lnTo>
                  <a:pt x="112" y="2"/>
                </a:lnTo>
                <a:lnTo>
                  <a:pt x="113" y="1"/>
                </a:lnTo>
                <a:lnTo>
                  <a:pt x="113" y="1"/>
                </a:lnTo>
                <a:lnTo>
                  <a:pt x="114" y="2"/>
                </a:lnTo>
                <a:lnTo>
                  <a:pt x="114" y="2"/>
                </a:lnTo>
                <a:lnTo>
                  <a:pt x="114" y="2"/>
                </a:lnTo>
                <a:lnTo>
                  <a:pt x="115" y="3"/>
                </a:lnTo>
                <a:lnTo>
                  <a:pt x="115" y="2"/>
                </a:lnTo>
                <a:lnTo>
                  <a:pt x="115" y="2"/>
                </a:lnTo>
                <a:lnTo>
                  <a:pt x="117" y="3"/>
                </a:lnTo>
                <a:lnTo>
                  <a:pt x="117" y="2"/>
                </a:lnTo>
                <a:lnTo>
                  <a:pt x="117" y="2"/>
                </a:lnTo>
                <a:lnTo>
                  <a:pt x="118" y="1"/>
                </a:lnTo>
                <a:lnTo>
                  <a:pt x="118" y="1"/>
                </a:lnTo>
                <a:lnTo>
                  <a:pt x="119" y="3"/>
                </a:lnTo>
                <a:lnTo>
                  <a:pt x="119" y="2"/>
                </a:lnTo>
                <a:lnTo>
                  <a:pt x="119" y="1"/>
                </a:lnTo>
                <a:lnTo>
                  <a:pt x="120" y="2"/>
                </a:lnTo>
                <a:lnTo>
                  <a:pt x="120" y="3"/>
                </a:lnTo>
                <a:lnTo>
                  <a:pt x="120" y="1"/>
                </a:lnTo>
                <a:lnTo>
                  <a:pt x="121" y="2"/>
                </a:lnTo>
                <a:lnTo>
                  <a:pt x="121" y="1"/>
                </a:lnTo>
                <a:lnTo>
                  <a:pt x="121" y="3"/>
                </a:lnTo>
                <a:lnTo>
                  <a:pt x="122" y="2"/>
                </a:lnTo>
                <a:lnTo>
                  <a:pt x="122" y="3"/>
                </a:lnTo>
                <a:lnTo>
                  <a:pt x="123" y="1"/>
                </a:lnTo>
                <a:lnTo>
                  <a:pt x="123" y="2"/>
                </a:lnTo>
                <a:lnTo>
                  <a:pt x="123" y="3"/>
                </a:lnTo>
                <a:lnTo>
                  <a:pt x="124" y="2"/>
                </a:lnTo>
                <a:lnTo>
                  <a:pt x="124" y="1"/>
                </a:lnTo>
                <a:lnTo>
                  <a:pt x="124" y="3"/>
                </a:lnTo>
                <a:lnTo>
                  <a:pt x="126" y="2"/>
                </a:lnTo>
                <a:lnTo>
                  <a:pt x="126" y="1"/>
                </a:lnTo>
                <a:lnTo>
                  <a:pt x="126" y="2"/>
                </a:lnTo>
                <a:lnTo>
                  <a:pt x="127" y="1"/>
                </a:lnTo>
                <a:lnTo>
                  <a:pt x="127" y="2"/>
                </a:lnTo>
                <a:lnTo>
                  <a:pt x="128" y="3"/>
                </a:lnTo>
                <a:lnTo>
                  <a:pt x="128" y="3"/>
                </a:lnTo>
                <a:lnTo>
                  <a:pt x="128" y="1"/>
                </a:lnTo>
                <a:lnTo>
                  <a:pt x="129" y="0"/>
                </a:lnTo>
                <a:lnTo>
                  <a:pt x="129" y="2"/>
                </a:lnTo>
                <a:lnTo>
                  <a:pt x="129" y="1"/>
                </a:lnTo>
                <a:lnTo>
                  <a:pt x="130" y="3"/>
                </a:lnTo>
                <a:lnTo>
                  <a:pt x="130" y="2"/>
                </a:lnTo>
                <a:lnTo>
                  <a:pt x="131" y="2"/>
                </a:lnTo>
                <a:lnTo>
                  <a:pt x="131" y="2"/>
                </a:lnTo>
                <a:lnTo>
                  <a:pt x="131" y="3"/>
                </a:lnTo>
                <a:lnTo>
                  <a:pt x="132" y="1"/>
                </a:lnTo>
                <a:lnTo>
                  <a:pt x="132" y="1"/>
                </a:lnTo>
                <a:lnTo>
                  <a:pt x="132" y="1"/>
                </a:lnTo>
                <a:lnTo>
                  <a:pt x="133" y="2"/>
                </a:lnTo>
                <a:lnTo>
                  <a:pt x="133" y="3"/>
                </a:lnTo>
                <a:lnTo>
                  <a:pt x="133" y="0"/>
                </a:lnTo>
                <a:lnTo>
                  <a:pt x="135" y="2"/>
                </a:lnTo>
                <a:lnTo>
                  <a:pt x="135" y="1"/>
                </a:lnTo>
                <a:lnTo>
                  <a:pt x="136" y="3"/>
                </a:lnTo>
                <a:lnTo>
                  <a:pt x="136" y="2"/>
                </a:lnTo>
                <a:lnTo>
                  <a:pt x="136" y="2"/>
                </a:lnTo>
                <a:lnTo>
                  <a:pt x="137" y="1"/>
                </a:lnTo>
                <a:lnTo>
                  <a:pt x="137" y="2"/>
                </a:lnTo>
                <a:lnTo>
                  <a:pt x="137" y="3"/>
                </a:lnTo>
                <a:lnTo>
                  <a:pt x="138" y="2"/>
                </a:lnTo>
                <a:lnTo>
                  <a:pt x="138" y="2"/>
                </a:lnTo>
                <a:lnTo>
                  <a:pt x="138" y="2"/>
                </a:lnTo>
                <a:lnTo>
                  <a:pt x="139" y="2"/>
                </a:lnTo>
                <a:lnTo>
                  <a:pt x="139" y="1"/>
                </a:lnTo>
                <a:lnTo>
                  <a:pt x="140" y="0"/>
                </a:lnTo>
                <a:lnTo>
                  <a:pt x="140" y="1"/>
                </a:lnTo>
                <a:lnTo>
                  <a:pt x="140" y="3"/>
                </a:lnTo>
                <a:lnTo>
                  <a:pt x="141" y="2"/>
                </a:lnTo>
                <a:lnTo>
                  <a:pt x="141" y="1"/>
                </a:lnTo>
                <a:lnTo>
                  <a:pt x="141" y="2"/>
                </a:lnTo>
                <a:lnTo>
                  <a:pt x="142" y="1"/>
                </a:lnTo>
                <a:lnTo>
                  <a:pt x="142" y="2"/>
                </a:lnTo>
                <a:lnTo>
                  <a:pt x="142" y="1"/>
                </a:lnTo>
                <a:lnTo>
                  <a:pt x="144" y="2"/>
                </a:lnTo>
                <a:lnTo>
                  <a:pt x="144" y="1"/>
                </a:lnTo>
                <a:lnTo>
                  <a:pt x="145" y="1"/>
                </a:lnTo>
                <a:lnTo>
                  <a:pt x="145" y="2"/>
                </a:lnTo>
                <a:lnTo>
                  <a:pt x="145" y="2"/>
                </a:lnTo>
                <a:lnTo>
                  <a:pt x="146" y="3"/>
                </a:lnTo>
                <a:lnTo>
                  <a:pt x="146" y="2"/>
                </a:lnTo>
                <a:lnTo>
                  <a:pt x="146" y="1"/>
                </a:lnTo>
                <a:lnTo>
                  <a:pt x="147" y="2"/>
                </a:lnTo>
                <a:lnTo>
                  <a:pt x="147" y="3"/>
                </a:lnTo>
                <a:lnTo>
                  <a:pt x="147" y="2"/>
                </a:lnTo>
                <a:lnTo>
                  <a:pt x="148" y="2"/>
                </a:lnTo>
                <a:lnTo>
                  <a:pt x="148" y="1"/>
                </a:lnTo>
                <a:lnTo>
                  <a:pt x="149" y="3"/>
                </a:lnTo>
                <a:lnTo>
                  <a:pt x="149" y="2"/>
                </a:lnTo>
                <a:lnTo>
                  <a:pt x="149" y="3"/>
                </a:lnTo>
                <a:lnTo>
                  <a:pt x="150" y="2"/>
                </a:lnTo>
                <a:lnTo>
                  <a:pt x="150" y="1"/>
                </a:lnTo>
                <a:lnTo>
                  <a:pt x="150" y="1"/>
                </a:lnTo>
                <a:lnTo>
                  <a:pt x="151" y="1"/>
                </a:lnTo>
                <a:lnTo>
                  <a:pt x="151" y="0"/>
                </a:lnTo>
                <a:lnTo>
                  <a:pt x="151" y="0"/>
                </a:lnTo>
                <a:lnTo>
                  <a:pt x="153" y="1"/>
                </a:lnTo>
                <a:lnTo>
                  <a:pt x="153" y="1"/>
                </a:lnTo>
                <a:lnTo>
                  <a:pt x="154" y="3"/>
                </a:lnTo>
                <a:lnTo>
                  <a:pt x="154" y="2"/>
                </a:lnTo>
                <a:lnTo>
                  <a:pt x="154" y="3"/>
                </a:lnTo>
                <a:lnTo>
                  <a:pt x="155" y="2"/>
                </a:lnTo>
                <a:lnTo>
                  <a:pt x="155" y="2"/>
                </a:lnTo>
                <a:lnTo>
                  <a:pt x="155" y="3"/>
                </a:lnTo>
                <a:lnTo>
                  <a:pt x="156" y="3"/>
                </a:lnTo>
                <a:lnTo>
                  <a:pt x="156" y="2"/>
                </a:lnTo>
                <a:lnTo>
                  <a:pt x="156" y="2"/>
                </a:lnTo>
                <a:lnTo>
                  <a:pt x="157" y="0"/>
                </a:lnTo>
                <a:lnTo>
                  <a:pt x="157" y="3"/>
                </a:lnTo>
                <a:lnTo>
                  <a:pt x="158" y="1"/>
                </a:lnTo>
                <a:lnTo>
                  <a:pt x="158" y="2"/>
                </a:lnTo>
                <a:lnTo>
                  <a:pt x="158" y="1"/>
                </a:lnTo>
                <a:lnTo>
                  <a:pt x="159" y="0"/>
                </a:lnTo>
                <a:lnTo>
                  <a:pt x="159" y="3"/>
                </a:lnTo>
                <a:lnTo>
                  <a:pt x="159" y="0"/>
                </a:lnTo>
                <a:lnTo>
                  <a:pt x="160" y="3"/>
                </a:lnTo>
                <a:lnTo>
                  <a:pt x="160" y="2"/>
                </a:lnTo>
                <a:lnTo>
                  <a:pt x="160" y="3"/>
                </a:lnTo>
                <a:lnTo>
                  <a:pt x="162" y="3"/>
                </a:lnTo>
                <a:lnTo>
                  <a:pt x="162" y="2"/>
                </a:lnTo>
                <a:lnTo>
                  <a:pt x="163" y="3"/>
                </a:lnTo>
                <a:lnTo>
                  <a:pt x="163" y="2"/>
                </a:lnTo>
                <a:lnTo>
                  <a:pt x="163" y="2"/>
                </a:lnTo>
                <a:lnTo>
                  <a:pt x="164" y="2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3"/>
                </a:lnTo>
                <a:lnTo>
                  <a:pt x="165" y="3"/>
                </a:lnTo>
                <a:lnTo>
                  <a:pt x="166" y="2"/>
                </a:lnTo>
                <a:lnTo>
                  <a:pt x="166" y="3"/>
                </a:lnTo>
                <a:lnTo>
                  <a:pt x="167" y="2"/>
                </a:lnTo>
                <a:lnTo>
                  <a:pt x="167" y="1"/>
                </a:lnTo>
                <a:lnTo>
                  <a:pt x="167" y="0"/>
                </a:lnTo>
                <a:lnTo>
                  <a:pt x="168" y="2"/>
                </a:lnTo>
                <a:lnTo>
                  <a:pt x="168" y="3"/>
                </a:lnTo>
                <a:lnTo>
                  <a:pt x="168" y="2"/>
                </a:lnTo>
                <a:lnTo>
                  <a:pt x="169" y="0"/>
                </a:lnTo>
                <a:lnTo>
                  <a:pt x="169" y="3"/>
                </a:lnTo>
                <a:lnTo>
                  <a:pt x="169" y="2"/>
                </a:lnTo>
                <a:lnTo>
                  <a:pt x="171" y="2"/>
                </a:lnTo>
                <a:lnTo>
                  <a:pt x="171" y="1"/>
                </a:lnTo>
                <a:lnTo>
                  <a:pt x="172" y="2"/>
                </a:lnTo>
                <a:lnTo>
                  <a:pt x="172" y="3"/>
                </a:lnTo>
                <a:lnTo>
                  <a:pt x="172" y="2"/>
                </a:lnTo>
                <a:lnTo>
                  <a:pt x="173" y="0"/>
                </a:lnTo>
                <a:lnTo>
                  <a:pt x="173" y="2"/>
                </a:lnTo>
                <a:lnTo>
                  <a:pt x="173" y="2"/>
                </a:lnTo>
                <a:lnTo>
                  <a:pt x="174" y="0"/>
                </a:lnTo>
                <a:lnTo>
                  <a:pt x="174" y="0"/>
                </a:lnTo>
                <a:lnTo>
                  <a:pt x="175" y="1"/>
                </a:lnTo>
                <a:lnTo>
                  <a:pt x="175" y="2"/>
                </a:lnTo>
                <a:lnTo>
                  <a:pt x="175" y="2"/>
                </a:lnTo>
                <a:lnTo>
                  <a:pt x="176" y="2"/>
                </a:lnTo>
                <a:lnTo>
                  <a:pt x="176" y="2"/>
                </a:lnTo>
                <a:lnTo>
                  <a:pt x="176" y="1"/>
                </a:lnTo>
                <a:lnTo>
                  <a:pt x="177" y="2"/>
                </a:lnTo>
                <a:lnTo>
                  <a:pt x="177" y="3"/>
                </a:lnTo>
                <a:lnTo>
                  <a:pt x="177" y="1"/>
                </a:lnTo>
                <a:lnTo>
                  <a:pt x="178" y="1"/>
                </a:lnTo>
                <a:lnTo>
                  <a:pt x="178" y="3"/>
                </a:lnTo>
                <a:lnTo>
                  <a:pt x="180" y="2"/>
                </a:lnTo>
                <a:lnTo>
                  <a:pt x="180" y="3"/>
                </a:lnTo>
                <a:lnTo>
                  <a:pt x="180" y="3"/>
                </a:lnTo>
                <a:lnTo>
                  <a:pt x="181" y="3"/>
                </a:lnTo>
                <a:lnTo>
                  <a:pt x="181" y="2"/>
                </a:lnTo>
                <a:lnTo>
                  <a:pt x="181" y="1"/>
                </a:lnTo>
                <a:lnTo>
                  <a:pt x="182" y="2"/>
                </a:lnTo>
                <a:lnTo>
                  <a:pt x="182" y="2"/>
                </a:lnTo>
                <a:lnTo>
                  <a:pt x="182" y="2"/>
                </a:lnTo>
                <a:lnTo>
                  <a:pt x="183" y="3"/>
                </a:lnTo>
                <a:lnTo>
                  <a:pt x="183" y="2"/>
                </a:lnTo>
                <a:lnTo>
                  <a:pt x="184" y="2"/>
                </a:lnTo>
                <a:lnTo>
                  <a:pt x="184" y="2"/>
                </a:lnTo>
                <a:lnTo>
                  <a:pt x="184" y="2"/>
                </a:lnTo>
                <a:lnTo>
                  <a:pt x="185" y="1"/>
                </a:lnTo>
                <a:lnTo>
                  <a:pt x="185" y="2"/>
                </a:lnTo>
                <a:lnTo>
                  <a:pt x="185" y="0"/>
                </a:lnTo>
                <a:lnTo>
                  <a:pt x="186" y="1"/>
                </a:lnTo>
                <a:lnTo>
                  <a:pt x="186" y="3"/>
                </a:lnTo>
                <a:lnTo>
                  <a:pt x="186" y="2"/>
                </a:lnTo>
                <a:lnTo>
                  <a:pt x="187" y="3"/>
                </a:lnTo>
                <a:lnTo>
                  <a:pt x="187" y="2"/>
                </a:lnTo>
                <a:lnTo>
                  <a:pt x="189" y="0"/>
                </a:lnTo>
                <a:lnTo>
                  <a:pt x="189" y="1"/>
                </a:lnTo>
                <a:lnTo>
                  <a:pt x="189" y="1"/>
                </a:lnTo>
                <a:lnTo>
                  <a:pt x="190" y="2"/>
                </a:lnTo>
                <a:lnTo>
                  <a:pt x="190" y="2"/>
                </a:lnTo>
                <a:lnTo>
                  <a:pt x="190" y="0"/>
                </a:lnTo>
                <a:lnTo>
                  <a:pt x="191" y="3"/>
                </a:lnTo>
                <a:lnTo>
                  <a:pt x="191" y="2"/>
                </a:lnTo>
                <a:lnTo>
                  <a:pt x="191" y="1"/>
                </a:lnTo>
                <a:lnTo>
                  <a:pt x="192" y="1"/>
                </a:lnTo>
                <a:lnTo>
                  <a:pt x="192" y="3"/>
                </a:lnTo>
                <a:lnTo>
                  <a:pt x="193" y="2"/>
                </a:lnTo>
                <a:lnTo>
                  <a:pt x="193" y="2"/>
                </a:lnTo>
                <a:lnTo>
                  <a:pt x="193" y="3"/>
                </a:lnTo>
                <a:lnTo>
                  <a:pt x="194" y="0"/>
                </a:lnTo>
                <a:lnTo>
                  <a:pt x="194" y="1"/>
                </a:lnTo>
                <a:lnTo>
                  <a:pt x="194" y="0"/>
                </a:lnTo>
                <a:lnTo>
                  <a:pt x="195" y="3"/>
                </a:lnTo>
                <a:lnTo>
                  <a:pt x="195" y="2"/>
                </a:lnTo>
                <a:lnTo>
                  <a:pt x="195" y="1"/>
                </a:lnTo>
                <a:lnTo>
                  <a:pt x="196" y="2"/>
                </a:lnTo>
                <a:lnTo>
                  <a:pt x="196" y="2"/>
                </a:lnTo>
                <a:lnTo>
                  <a:pt x="198" y="1"/>
                </a:lnTo>
                <a:lnTo>
                  <a:pt x="198" y="3"/>
                </a:lnTo>
                <a:lnTo>
                  <a:pt x="198" y="3"/>
                </a:lnTo>
                <a:lnTo>
                  <a:pt x="199" y="3"/>
                </a:lnTo>
                <a:lnTo>
                  <a:pt x="199" y="3"/>
                </a:lnTo>
                <a:lnTo>
                  <a:pt x="199" y="3"/>
                </a:lnTo>
                <a:lnTo>
                  <a:pt x="200" y="3"/>
                </a:lnTo>
                <a:lnTo>
                  <a:pt x="200" y="2"/>
                </a:lnTo>
                <a:lnTo>
                  <a:pt x="200" y="2"/>
                </a:lnTo>
                <a:lnTo>
                  <a:pt x="201" y="2"/>
                </a:lnTo>
                <a:lnTo>
                  <a:pt x="201" y="0"/>
                </a:lnTo>
                <a:lnTo>
                  <a:pt x="202" y="2"/>
                </a:lnTo>
                <a:lnTo>
                  <a:pt x="202" y="2"/>
                </a:lnTo>
                <a:lnTo>
                  <a:pt x="202" y="1"/>
                </a:lnTo>
                <a:lnTo>
                  <a:pt x="203" y="3"/>
                </a:lnTo>
                <a:lnTo>
                  <a:pt x="203" y="0"/>
                </a:lnTo>
                <a:lnTo>
                  <a:pt x="203" y="1"/>
                </a:lnTo>
                <a:lnTo>
                  <a:pt x="204" y="2"/>
                </a:lnTo>
                <a:lnTo>
                  <a:pt x="204" y="2"/>
                </a:lnTo>
                <a:lnTo>
                  <a:pt x="204" y="1"/>
                </a:lnTo>
                <a:lnTo>
                  <a:pt x="205" y="1"/>
                </a:lnTo>
                <a:lnTo>
                  <a:pt x="205" y="2"/>
                </a:lnTo>
                <a:lnTo>
                  <a:pt x="206" y="2"/>
                </a:lnTo>
                <a:lnTo>
                  <a:pt x="206" y="0"/>
                </a:lnTo>
                <a:lnTo>
                  <a:pt x="206" y="2"/>
                </a:lnTo>
                <a:lnTo>
                  <a:pt x="208" y="2"/>
                </a:lnTo>
                <a:lnTo>
                  <a:pt x="208" y="1"/>
                </a:lnTo>
                <a:lnTo>
                  <a:pt x="208" y="1"/>
                </a:lnTo>
                <a:lnTo>
                  <a:pt x="209" y="1"/>
                </a:lnTo>
                <a:lnTo>
                  <a:pt x="209" y="1"/>
                </a:lnTo>
                <a:lnTo>
                  <a:pt x="209" y="1"/>
                </a:lnTo>
                <a:lnTo>
                  <a:pt x="210" y="2"/>
                </a:lnTo>
                <a:lnTo>
                  <a:pt x="210" y="2"/>
                </a:lnTo>
                <a:lnTo>
                  <a:pt x="211" y="2"/>
                </a:lnTo>
                <a:lnTo>
                  <a:pt x="211" y="3"/>
                </a:lnTo>
                <a:lnTo>
                  <a:pt x="211" y="0"/>
                </a:lnTo>
                <a:lnTo>
                  <a:pt x="212" y="3"/>
                </a:lnTo>
                <a:lnTo>
                  <a:pt x="212" y="3"/>
                </a:lnTo>
                <a:lnTo>
                  <a:pt x="212" y="2"/>
                </a:lnTo>
                <a:lnTo>
                  <a:pt x="213" y="0"/>
                </a:lnTo>
                <a:lnTo>
                  <a:pt x="213" y="3"/>
                </a:lnTo>
                <a:lnTo>
                  <a:pt x="213" y="2"/>
                </a:lnTo>
                <a:lnTo>
                  <a:pt x="214" y="1"/>
                </a:lnTo>
                <a:lnTo>
                  <a:pt x="214" y="3"/>
                </a:lnTo>
                <a:lnTo>
                  <a:pt x="215" y="1"/>
                </a:lnTo>
                <a:lnTo>
                  <a:pt x="215" y="1"/>
                </a:lnTo>
                <a:lnTo>
                  <a:pt x="215" y="2"/>
                </a:lnTo>
                <a:lnTo>
                  <a:pt x="217" y="0"/>
                </a:lnTo>
                <a:lnTo>
                  <a:pt x="217" y="0"/>
                </a:lnTo>
                <a:lnTo>
                  <a:pt x="217" y="2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3"/>
                </a:lnTo>
                <a:lnTo>
                  <a:pt x="219" y="2"/>
                </a:lnTo>
                <a:lnTo>
                  <a:pt x="220" y="1"/>
                </a:lnTo>
                <a:lnTo>
                  <a:pt x="220" y="0"/>
                </a:lnTo>
                <a:lnTo>
                  <a:pt x="220" y="2"/>
                </a:lnTo>
                <a:lnTo>
                  <a:pt x="221" y="3"/>
                </a:lnTo>
                <a:lnTo>
                  <a:pt x="221" y="2"/>
                </a:lnTo>
                <a:lnTo>
                  <a:pt x="221" y="1"/>
                </a:lnTo>
                <a:lnTo>
                  <a:pt x="222" y="1"/>
                </a:lnTo>
                <a:lnTo>
                  <a:pt x="222" y="1"/>
                </a:lnTo>
                <a:lnTo>
                  <a:pt x="223" y="2"/>
                </a:lnTo>
                <a:lnTo>
                  <a:pt x="223" y="2"/>
                </a:lnTo>
                <a:lnTo>
                  <a:pt x="223" y="1"/>
                </a:lnTo>
                <a:lnTo>
                  <a:pt x="224" y="3"/>
                </a:lnTo>
                <a:lnTo>
                  <a:pt x="224" y="2"/>
                </a:lnTo>
                <a:lnTo>
                  <a:pt x="224" y="2"/>
                </a:lnTo>
                <a:lnTo>
                  <a:pt x="226" y="1"/>
                </a:lnTo>
                <a:lnTo>
                  <a:pt x="226" y="2"/>
                </a:lnTo>
                <a:lnTo>
                  <a:pt x="226" y="3"/>
                </a:lnTo>
                <a:lnTo>
                  <a:pt x="227" y="3"/>
                </a:lnTo>
                <a:lnTo>
                  <a:pt x="227" y="2"/>
                </a:lnTo>
                <a:lnTo>
                  <a:pt x="228" y="2"/>
                </a:lnTo>
                <a:lnTo>
                  <a:pt x="228" y="3"/>
                </a:lnTo>
                <a:lnTo>
                  <a:pt x="228" y="1"/>
                </a:lnTo>
                <a:lnTo>
                  <a:pt x="229" y="3"/>
                </a:lnTo>
                <a:lnTo>
                  <a:pt x="229" y="1"/>
                </a:lnTo>
                <a:lnTo>
                  <a:pt x="229" y="2"/>
                </a:lnTo>
                <a:lnTo>
                  <a:pt x="230" y="2"/>
                </a:lnTo>
                <a:lnTo>
                  <a:pt x="230" y="2"/>
                </a:lnTo>
                <a:lnTo>
                  <a:pt x="230" y="2"/>
                </a:lnTo>
                <a:lnTo>
                  <a:pt x="231" y="2"/>
                </a:lnTo>
                <a:lnTo>
                  <a:pt x="231" y="3"/>
                </a:lnTo>
                <a:lnTo>
                  <a:pt x="232" y="3"/>
                </a:lnTo>
                <a:lnTo>
                  <a:pt x="232" y="3"/>
                </a:lnTo>
                <a:lnTo>
                  <a:pt x="232" y="3"/>
                </a:lnTo>
                <a:lnTo>
                  <a:pt x="233" y="2"/>
                </a:lnTo>
                <a:lnTo>
                  <a:pt x="233" y="0"/>
                </a:lnTo>
                <a:lnTo>
                  <a:pt x="233" y="1"/>
                </a:lnTo>
                <a:lnTo>
                  <a:pt x="235" y="1"/>
                </a:lnTo>
                <a:lnTo>
                  <a:pt x="235" y="0"/>
                </a:lnTo>
                <a:lnTo>
                  <a:pt x="235" y="3"/>
                </a:lnTo>
                <a:lnTo>
                  <a:pt x="236" y="2"/>
                </a:lnTo>
                <a:lnTo>
                  <a:pt x="236" y="1"/>
                </a:lnTo>
                <a:lnTo>
                  <a:pt x="237" y="3"/>
                </a:lnTo>
                <a:lnTo>
                  <a:pt x="237" y="1"/>
                </a:lnTo>
                <a:lnTo>
                  <a:pt x="237" y="3"/>
                </a:lnTo>
                <a:lnTo>
                  <a:pt x="238" y="3"/>
                </a:lnTo>
                <a:lnTo>
                  <a:pt x="238" y="3"/>
                </a:lnTo>
                <a:lnTo>
                  <a:pt x="238" y="1"/>
                </a:lnTo>
                <a:lnTo>
                  <a:pt x="239" y="1"/>
                </a:lnTo>
                <a:lnTo>
                  <a:pt x="239" y="2"/>
                </a:lnTo>
                <a:lnTo>
                  <a:pt x="239" y="2"/>
                </a:lnTo>
                <a:lnTo>
                  <a:pt x="240" y="1"/>
                </a:lnTo>
                <a:lnTo>
                  <a:pt x="240" y="2"/>
                </a:lnTo>
                <a:lnTo>
                  <a:pt x="241" y="3"/>
                </a:lnTo>
                <a:lnTo>
                  <a:pt x="241" y="2"/>
                </a:lnTo>
                <a:lnTo>
                  <a:pt x="241" y="2"/>
                </a:lnTo>
                <a:lnTo>
                  <a:pt x="242" y="3"/>
                </a:lnTo>
                <a:lnTo>
                  <a:pt x="242" y="3"/>
                </a:lnTo>
                <a:lnTo>
                  <a:pt x="242" y="2"/>
                </a:lnTo>
                <a:lnTo>
                  <a:pt x="244" y="3"/>
                </a:lnTo>
                <a:lnTo>
                  <a:pt x="244" y="3"/>
                </a:lnTo>
                <a:lnTo>
                  <a:pt x="244" y="2"/>
                </a:lnTo>
                <a:lnTo>
                  <a:pt x="245" y="1"/>
                </a:lnTo>
                <a:lnTo>
                  <a:pt x="245" y="2"/>
                </a:lnTo>
                <a:lnTo>
                  <a:pt x="246" y="1"/>
                </a:lnTo>
                <a:lnTo>
                  <a:pt x="246" y="1"/>
                </a:lnTo>
                <a:lnTo>
                  <a:pt x="246" y="0"/>
                </a:lnTo>
                <a:lnTo>
                  <a:pt x="247" y="2"/>
                </a:lnTo>
                <a:lnTo>
                  <a:pt x="247" y="3"/>
                </a:lnTo>
                <a:lnTo>
                  <a:pt x="247" y="3"/>
                </a:lnTo>
                <a:lnTo>
                  <a:pt x="248" y="3"/>
                </a:lnTo>
                <a:lnTo>
                  <a:pt x="248" y="2"/>
                </a:lnTo>
                <a:lnTo>
                  <a:pt x="248" y="1"/>
                </a:lnTo>
                <a:lnTo>
                  <a:pt x="249" y="2"/>
                </a:lnTo>
                <a:lnTo>
                  <a:pt x="249" y="2"/>
                </a:lnTo>
                <a:lnTo>
                  <a:pt x="250" y="1"/>
                </a:lnTo>
                <a:lnTo>
                  <a:pt x="250" y="0"/>
                </a:lnTo>
                <a:lnTo>
                  <a:pt x="250" y="1"/>
                </a:lnTo>
                <a:lnTo>
                  <a:pt x="251" y="3"/>
                </a:lnTo>
                <a:lnTo>
                  <a:pt x="251" y="2"/>
                </a:lnTo>
                <a:lnTo>
                  <a:pt x="251" y="2"/>
                </a:lnTo>
                <a:lnTo>
                  <a:pt x="253" y="2"/>
                </a:lnTo>
                <a:lnTo>
                  <a:pt x="253" y="2"/>
                </a:lnTo>
                <a:lnTo>
                  <a:pt x="253" y="3"/>
                </a:lnTo>
                <a:lnTo>
                  <a:pt x="254" y="1"/>
                </a:lnTo>
                <a:lnTo>
                  <a:pt x="254" y="3"/>
                </a:lnTo>
                <a:lnTo>
                  <a:pt x="255" y="2"/>
                </a:lnTo>
                <a:lnTo>
                  <a:pt x="255" y="1"/>
                </a:lnTo>
                <a:lnTo>
                  <a:pt x="255" y="1"/>
                </a:lnTo>
                <a:lnTo>
                  <a:pt x="256" y="3"/>
                </a:lnTo>
                <a:lnTo>
                  <a:pt x="256" y="2"/>
                </a:lnTo>
                <a:lnTo>
                  <a:pt x="256" y="2"/>
                </a:lnTo>
                <a:lnTo>
                  <a:pt x="257" y="2"/>
                </a:lnTo>
                <a:lnTo>
                  <a:pt x="257" y="1"/>
                </a:lnTo>
                <a:lnTo>
                  <a:pt x="257" y="1"/>
                </a:lnTo>
                <a:lnTo>
                  <a:pt x="258" y="1"/>
                </a:lnTo>
                <a:lnTo>
                  <a:pt x="258" y="1"/>
                </a:lnTo>
                <a:lnTo>
                  <a:pt x="259" y="1"/>
                </a:lnTo>
                <a:lnTo>
                  <a:pt x="259" y="3"/>
                </a:lnTo>
                <a:lnTo>
                  <a:pt x="259" y="1"/>
                </a:lnTo>
                <a:lnTo>
                  <a:pt x="260" y="1"/>
                </a:lnTo>
                <a:lnTo>
                  <a:pt x="260" y="3"/>
                </a:lnTo>
                <a:lnTo>
                  <a:pt x="260" y="3"/>
                </a:lnTo>
                <a:lnTo>
                  <a:pt x="262" y="0"/>
                </a:lnTo>
                <a:lnTo>
                  <a:pt x="262" y="2"/>
                </a:lnTo>
                <a:lnTo>
                  <a:pt x="263" y="2"/>
                </a:lnTo>
                <a:lnTo>
                  <a:pt x="263" y="1"/>
                </a:lnTo>
                <a:lnTo>
                  <a:pt x="263" y="2"/>
                </a:lnTo>
                <a:lnTo>
                  <a:pt x="264" y="3"/>
                </a:lnTo>
                <a:lnTo>
                  <a:pt x="264" y="3"/>
                </a:lnTo>
                <a:lnTo>
                  <a:pt x="264" y="3"/>
                </a:lnTo>
                <a:lnTo>
                  <a:pt x="265" y="2"/>
                </a:lnTo>
                <a:lnTo>
                  <a:pt x="265" y="3"/>
                </a:lnTo>
                <a:lnTo>
                  <a:pt x="265" y="3"/>
                </a:lnTo>
                <a:lnTo>
                  <a:pt x="266" y="3"/>
                </a:lnTo>
                <a:lnTo>
                  <a:pt x="266" y="1"/>
                </a:lnTo>
                <a:lnTo>
                  <a:pt x="267" y="1"/>
                </a:lnTo>
                <a:lnTo>
                  <a:pt x="267" y="3"/>
                </a:lnTo>
                <a:lnTo>
                  <a:pt x="267" y="3"/>
                </a:lnTo>
                <a:lnTo>
                  <a:pt x="268" y="0"/>
                </a:lnTo>
                <a:lnTo>
                  <a:pt x="268" y="2"/>
                </a:lnTo>
                <a:lnTo>
                  <a:pt x="268" y="1"/>
                </a:lnTo>
                <a:lnTo>
                  <a:pt x="269" y="1"/>
                </a:lnTo>
                <a:lnTo>
                  <a:pt x="269" y="2"/>
                </a:lnTo>
                <a:lnTo>
                  <a:pt x="269" y="0"/>
                </a:lnTo>
                <a:lnTo>
                  <a:pt x="271" y="1"/>
                </a:lnTo>
                <a:lnTo>
                  <a:pt x="271" y="3"/>
                </a:lnTo>
                <a:lnTo>
                  <a:pt x="272" y="0"/>
                </a:lnTo>
                <a:lnTo>
                  <a:pt x="272" y="0"/>
                </a:lnTo>
                <a:lnTo>
                  <a:pt x="272" y="2"/>
                </a:lnTo>
                <a:lnTo>
                  <a:pt x="273" y="2"/>
                </a:lnTo>
                <a:lnTo>
                  <a:pt x="273" y="1"/>
                </a:lnTo>
                <a:lnTo>
                  <a:pt x="273" y="1"/>
                </a:lnTo>
                <a:lnTo>
                  <a:pt x="274" y="1"/>
                </a:lnTo>
                <a:lnTo>
                  <a:pt x="274" y="3"/>
                </a:lnTo>
                <a:lnTo>
                  <a:pt x="274" y="2"/>
                </a:lnTo>
                <a:lnTo>
                  <a:pt x="275" y="1"/>
                </a:lnTo>
                <a:lnTo>
                  <a:pt x="275" y="3"/>
                </a:lnTo>
                <a:lnTo>
                  <a:pt x="276" y="1"/>
                </a:lnTo>
                <a:lnTo>
                  <a:pt x="276" y="2"/>
                </a:lnTo>
                <a:lnTo>
                  <a:pt x="276" y="0"/>
                </a:lnTo>
                <a:lnTo>
                  <a:pt x="277" y="1"/>
                </a:lnTo>
                <a:lnTo>
                  <a:pt x="277" y="1"/>
                </a:lnTo>
                <a:lnTo>
                  <a:pt x="277" y="1"/>
                </a:lnTo>
                <a:lnTo>
                  <a:pt x="278" y="1"/>
                </a:lnTo>
                <a:lnTo>
                  <a:pt x="278" y="2"/>
                </a:lnTo>
                <a:lnTo>
                  <a:pt x="278" y="1"/>
                </a:lnTo>
                <a:lnTo>
                  <a:pt x="280" y="1"/>
                </a:lnTo>
                <a:lnTo>
                  <a:pt x="280" y="2"/>
                </a:lnTo>
                <a:lnTo>
                  <a:pt x="281" y="3"/>
                </a:lnTo>
                <a:lnTo>
                  <a:pt x="281" y="2"/>
                </a:lnTo>
                <a:lnTo>
                  <a:pt x="281" y="2"/>
                </a:lnTo>
                <a:lnTo>
                  <a:pt x="282" y="2"/>
                </a:lnTo>
                <a:lnTo>
                  <a:pt x="282" y="1"/>
                </a:lnTo>
                <a:lnTo>
                  <a:pt x="282" y="3"/>
                </a:lnTo>
                <a:lnTo>
                  <a:pt x="283" y="3"/>
                </a:lnTo>
                <a:lnTo>
                  <a:pt x="283" y="1"/>
                </a:lnTo>
                <a:lnTo>
                  <a:pt x="283" y="1"/>
                </a:lnTo>
                <a:lnTo>
                  <a:pt x="284" y="1"/>
                </a:lnTo>
                <a:lnTo>
                  <a:pt x="284" y="1"/>
                </a:lnTo>
                <a:lnTo>
                  <a:pt x="285" y="1"/>
                </a:lnTo>
                <a:lnTo>
                  <a:pt x="285" y="3"/>
                </a:lnTo>
                <a:lnTo>
                  <a:pt x="285" y="2"/>
                </a:lnTo>
                <a:lnTo>
                  <a:pt x="286" y="2"/>
                </a:lnTo>
                <a:lnTo>
                  <a:pt x="286" y="1"/>
                </a:lnTo>
                <a:lnTo>
                  <a:pt x="286" y="1"/>
                </a:lnTo>
                <a:lnTo>
                  <a:pt x="287" y="2"/>
                </a:lnTo>
                <a:lnTo>
                  <a:pt x="287" y="3"/>
                </a:lnTo>
                <a:lnTo>
                  <a:pt x="287" y="0"/>
                </a:lnTo>
                <a:lnTo>
                  <a:pt x="289" y="3"/>
                </a:lnTo>
                <a:lnTo>
                  <a:pt x="289" y="2"/>
                </a:lnTo>
                <a:lnTo>
                  <a:pt x="290" y="2"/>
                </a:lnTo>
                <a:lnTo>
                  <a:pt x="290" y="3"/>
                </a:lnTo>
                <a:lnTo>
                  <a:pt x="290" y="3"/>
                </a:lnTo>
                <a:lnTo>
                  <a:pt x="291" y="3"/>
                </a:lnTo>
                <a:lnTo>
                  <a:pt x="291" y="2"/>
                </a:lnTo>
                <a:lnTo>
                  <a:pt x="291" y="1"/>
                </a:lnTo>
                <a:lnTo>
                  <a:pt x="292" y="2"/>
                </a:lnTo>
                <a:lnTo>
                  <a:pt x="292" y="3"/>
                </a:lnTo>
                <a:lnTo>
                  <a:pt x="292" y="2"/>
                </a:lnTo>
                <a:lnTo>
                  <a:pt x="293" y="2"/>
                </a:lnTo>
                <a:lnTo>
                  <a:pt x="293" y="2"/>
                </a:lnTo>
                <a:lnTo>
                  <a:pt x="294" y="3"/>
                </a:lnTo>
                <a:lnTo>
                  <a:pt x="294" y="3"/>
                </a:lnTo>
                <a:lnTo>
                  <a:pt x="294" y="2"/>
                </a:lnTo>
                <a:lnTo>
                  <a:pt x="295" y="1"/>
                </a:lnTo>
                <a:lnTo>
                  <a:pt x="295" y="3"/>
                </a:lnTo>
                <a:lnTo>
                  <a:pt x="295" y="3"/>
                </a:lnTo>
                <a:lnTo>
                  <a:pt x="296" y="3"/>
                </a:lnTo>
                <a:lnTo>
                  <a:pt x="296" y="2"/>
                </a:lnTo>
                <a:lnTo>
                  <a:pt x="296" y="3"/>
                </a:lnTo>
                <a:lnTo>
                  <a:pt x="298" y="1"/>
                </a:lnTo>
                <a:lnTo>
                  <a:pt x="298" y="1"/>
                </a:lnTo>
                <a:lnTo>
                  <a:pt x="299" y="2"/>
                </a:lnTo>
                <a:lnTo>
                  <a:pt x="299" y="3"/>
                </a:lnTo>
                <a:lnTo>
                  <a:pt x="299" y="2"/>
                </a:lnTo>
                <a:lnTo>
                  <a:pt x="300" y="1"/>
                </a:lnTo>
                <a:lnTo>
                  <a:pt x="300" y="1"/>
                </a:lnTo>
                <a:lnTo>
                  <a:pt x="300" y="1"/>
                </a:lnTo>
                <a:lnTo>
                  <a:pt x="301" y="4"/>
                </a:lnTo>
                <a:lnTo>
                  <a:pt x="301" y="1"/>
                </a:lnTo>
                <a:lnTo>
                  <a:pt x="302" y="1"/>
                </a:lnTo>
                <a:lnTo>
                  <a:pt x="302" y="1"/>
                </a:lnTo>
                <a:lnTo>
                  <a:pt x="302" y="3"/>
                </a:lnTo>
                <a:lnTo>
                  <a:pt x="303" y="2"/>
                </a:lnTo>
                <a:lnTo>
                  <a:pt x="303" y="2"/>
                </a:lnTo>
                <a:lnTo>
                  <a:pt x="303" y="3"/>
                </a:lnTo>
                <a:lnTo>
                  <a:pt x="304" y="1"/>
                </a:lnTo>
                <a:lnTo>
                  <a:pt x="304" y="3"/>
                </a:lnTo>
                <a:lnTo>
                  <a:pt x="304" y="1"/>
                </a:lnTo>
                <a:lnTo>
                  <a:pt x="305" y="3"/>
                </a:lnTo>
                <a:lnTo>
                  <a:pt x="305" y="2"/>
                </a:lnTo>
                <a:lnTo>
                  <a:pt x="307" y="2"/>
                </a:lnTo>
                <a:lnTo>
                  <a:pt x="307" y="3"/>
                </a:lnTo>
                <a:lnTo>
                  <a:pt x="307" y="3"/>
                </a:lnTo>
                <a:lnTo>
                  <a:pt x="308" y="2"/>
                </a:lnTo>
                <a:lnTo>
                  <a:pt x="308" y="1"/>
                </a:lnTo>
                <a:lnTo>
                  <a:pt x="308" y="2"/>
                </a:lnTo>
                <a:lnTo>
                  <a:pt x="309" y="1"/>
                </a:lnTo>
                <a:lnTo>
                  <a:pt x="309" y="0"/>
                </a:lnTo>
                <a:lnTo>
                  <a:pt x="309" y="1"/>
                </a:lnTo>
                <a:lnTo>
                  <a:pt x="310" y="3"/>
                </a:lnTo>
                <a:lnTo>
                  <a:pt x="310" y="1"/>
                </a:lnTo>
                <a:lnTo>
                  <a:pt x="311" y="2"/>
                </a:lnTo>
                <a:lnTo>
                  <a:pt x="311" y="3"/>
                </a:lnTo>
                <a:lnTo>
                  <a:pt x="311" y="3"/>
                </a:lnTo>
                <a:lnTo>
                  <a:pt x="312" y="2"/>
                </a:lnTo>
                <a:lnTo>
                  <a:pt x="312" y="3"/>
                </a:lnTo>
                <a:lnTo>
                  <a:pt x="312" y="2"/>
                </a:lnTo>
                <a:lnTo>
                  <a:pt x="313" y="3"/>
                </a:lnTo>
                <a:lnTo>
                  <a:pt x="313" y="3"/>
                </a:lnTo>
                <a:lnTo>
                  <a:pt x="313" y="0"/>
                </a:lnTo>
                <a:lnTo>
                  <a:pt x="314" y="1"/>
                </a:lnTo>
                <a:lnTo>
                  <a:pt x="314" y="3"/>
                </a:lnTo>
                <a:lnTo>
                  <a:pt x="316" y="0"/>
                </a:lnTo>
                <a:lnTo>
                  <a:pt x="316" y="1"/>
                </a:lnTo>
                <a:lnTo>
                  <a:pt x="316" y="0"/>
                </a:lnTo>
                <a:lnTo>
                  <a:pt x="317" y="1"/>
                </a:lnTo>
                <a:lnTo>
                  <a:pt x="317" y="1"/>
                </a:lnTo>
                <a:lnTo>
                  <a:pt x="317" y="2"/>
                </a:lnTo>
                <a:lnTo>
                  <a:pt x="318" y="3"/>
                </a:lnTo>
                <a:lnTo>
                  <a:pt x="318" y="2"/>
                </a:lnTo>
                <a:lnTo>
                  <a:pt x="318" y="3"/>
                </a:lnTo>
                <a:lnTo>
                  <a:pt x="319" y="2"/>
                </a:lnTo>
                <a:lnTo>
                  <a:pt x="319" y="3"/>
                </a:lnTo>
                <a:lnTo>
                  <a:pt x="320" y="3"/>
                </a:lnTo>
                <a:lnTo>
                  <a:pt x="320" y="1"/>
                </a:lnTo>
                <a:lnTo>
                  <a:pt x="320" y="3"/>
                </a:lnTo>
                <a:lnTo>
                  <a:pt x="321" y="2"/>
                </a:lnTo>
                <a:lnTo>
                  <a:pt x="321" y="3"/>
                </a:lnTo>
                <a:lnTo>
                  <a:pt x="321" y="1"/>
                </a:lnTo>
                <a:lnTo>
                  <a:pt x="322" y="2"/>
                </a:lnTo>
                <a:lnTo>
                  <a:pt x="322" y="2"/>
                </a:lnTo>
                <a:lnTo>
                  <a:pt x="322" y="3"/>
                </a:lnTo>
                <a:lnTo>
                  <a:pt x="323" y="3"/>
                </a:lnTo>
                <a:lnTo>
                  <a:pt x="323" y="1"/>
                </a:lnTo>
                <a:lnTo>
                  <a:pt x="325" y="3"/>
                </a:lnTo>
                <a:lnTo>
                  <a:pt x="325" y="3"/>
                </a:lnTo>
                <a:lnTo>
                  <a:pt x="325" y="3"/>
                </a:lnTo>
                <a:lnTo>
                  <a:pt x="326" y="2"/>
                </a:lnTo>
                <a:lnTo>
                  <a:pt x="326" y="0"/>
                </a:lnTo>
                <a:lnTo>
                  <a:pt x="326" y="3"/>
                </a:lnTo>
                <a:lnTo>
                  <a:pt x="327" y="1"/>
                </a:lnTo>
                <a:lnTo>
                  <a:pt x="327" y="2"/>
                </a:lnTo>
                <a:lnTo>
                  <a:pt x="327" y="3"/>
                </a:lnTo>
                <a:lnTo>
                  <a:pt x="328" y="1"/>
                </a:lnTo>
                <a:lnTo>
                  <a:pt x="328" y="2"/>
                </a:lnTo>
                <a:lnTo>
                  <a:pt x="329" y="2"/>
                </a:lnTo>
                <a:lnTo>
                  <a:pt x="329" y="2"/>
                </a:lnTo>
                <a:lnTo>
                  <a:pt x="329" y="1"/>
                </a:lnTo>
                <a:lnTo>
                  <a:pt x="330" y="2"/>
                </a:lnTo>
                <a:lnTo>
                  <a:pt x="330" y="2"/>
                </a:lnTo>
                <a:lnTo>
                  <a:pt x="330" y="0"/>
                </a:lnTo>
                <a:lnTo>
                  <a:pt x="331" y="3"/>
                </a:lnTo>
                <a:lnTo>
                  <a:pt x="331" y="2"/>
                </a:lnTo>
                <a:lnTo>
                  <a:pt x="331" y="2"/>
                </a:lnTo>
                <a:lnTo>
                  <a:pt x="332" y="1"/>
                </a:lnTo>
                <a:lnTo>
                  <a:pt x="332" y="1"/>
                </a:lnTo>
                <a:lnTo>
                  <a:pt x="334" y="2"/>
                </a:lnTo>
                <a:lnTo>
                  <a:pt x="334" y="1"/>
                </a:lnTo>
                <a:lnTo>
                  <a:pt x="334" y="2"/>
                </a:lnTo>
                <a:lnTo>
                  <a:pt x="335" y="1"/>
                </a:lnTo>
                <a:lnTo>
                  <a:pt x="335" y="2"/>
                </a:lnTo>
                <a:lnTo>
                  <a:pt x="335" y="1"/>
                </a:lnTo>
                <a:lnTo>
                  <a:pt x="336" y="2"/>
                </a:lnTo>
                <a:lnTo>
                  <a:pt x="336" y="1"/>
                </a:lnTo>
                <a:lnTo>
                  <a:pt x="336" y="1"/>
                </a:lnTo>
                <a:lnTo>
                  <a:pt x="337" y="2"/>
                </a:lnTo>
                <a:lnTo>
                  <a:pt x="337" y="2"/>
                </a:lnTo>
                <a:lnTo>
                  <a:pt x="338" y="1"/>
                </a:lnTo>
                <a:lnTo>
                  <a:pt x="338" y="3"/>
                </a:lnTo>
                <a:lnTo>
                  <a:pt x="338" y="2"/>
                </a:lnTo>
                <a:lnTo>
                  <a:pt x="339" y="1"/>
                </a:lnTo>
                <a:lnTo>
                  <a:pt x="339" y="2"/>
                </a:lnTo>
                <a:lnTo>
                  <a:pt x="339" y="1"/>
                </a:lnTo>
                <a:lnTo>
                  <a:pt x="340" y="2"/>
                </a:lnTo>
                <a:lnTo>
                  <a:pt x="340" y="2"/>
                </a:lnTo>
                <a:lnTo>
                  <a:pt x="340" y="3"/>
                </a:lnTo>
                <a:lnTo>
                  <a:pt x="341" y="3"/>
                </a:lnTo>
                <a:lnTo>
                  <a:pt x="341" y="2"/>
                </a:lnTo>
                <a:lnTo>
                  <a:pt x="343" y="2"/>
                </a:lnTo>
                <a:lnTo>
                  <a:pt x="343" y="1"/>
                </a:lnTo>
                <a:lnTo>
                  <a:pt x="343" y="3"/>
                </a:lnTo>
                <a:lnTo>
                  <a:pt x="344" y="3"/>
                </a:lnTo>
                <a:lnTo>
                  <a:pt x="344" y="1"/>
                </a:lnTo>
                <a:lnTo>
                  <a:pt x="344" y="3"/>
                </a:lnTo>
                <a:lnTo>
                  <a:pt x="345" y="3"/>
                </a:lnTo>
                <a:lnTo>
                  <a:pt x="345" y="0"/>
                </a:lnTo>
                <a:lnTo>
                  <a:pt x="346" y="2"/>
                </a:lnTo>
                <a:lnTo>
                  <a:pt x="346" y="2"/>
                </a:lnTo>
                <a:lnTo>
                  <a:pt x="346" y="3"/>
                </a:lnTo>
                <a:lnTo>
                  <a:pt x="347" y="1"/>
                </a:lnTo>
                <a:lnTo>
                  <a:pt x="347" y="3"/>
                </a:lnTo>
                <a:lnTo>
                  <a:pt x="347" y="1"/>
                </a:lnTo>
                <a:lnTo>
                  <a:pt x="348" y="1"/>
                </a:lnTo>
                <a:lnTo>
                  <a:pt x="348" y="0"/>
                </a:lnTo>
                <a:lnTo>
                  <a:pt x="348" y="2"/>
                </a:lnTo>
                <a:lnTo>
                  <a:pt x="349" y="2"/>
                </a:lnTo>
                <a:lnTo>
                  <a:pt x="349" y="3"/>
                </a:lnTo>
                <a:lnTo>
                  <a:pt x="350" y="2"/>
                </a:lnTo>
                <a:lnTo>
                  <a:pt x="350" y="3"/>
                </a:lnTo>
                <a:lnTo>
                  <a:pt x="350" y="1"/>
                </a:lnTo>
                <a:lnTo>
                  <a:pt x="352" y="3"/>
                </a:lnTo>
                <a:lnTo>
                  <a:pt x="352" y="2"/>
                </a:lnTo>
                <a:lnTo>
                  <a:pt x="352" y="0"/>
                </a:lnTo>
                <a:lnTo>
                  <a:pt x="353" y="1"/>
                </a:lnTo>
                <a:lnTo>
                  <a:pt x="353" y="1"/>
                </a:lnTo>
                <a:lnTo>
                  <a:pt x="353" y="1"/>
                </a:lnTo>
                <a:lnTo>
                  <a:pt x="354" y="2"/>
                </a:lnTo>
                <a:lnTo>
                  <a:pt x="354" y="0"/>
                </a:lnTo>
                <a:lnTo>
                  <a:pt x="355" y="2"/>
                </a:lnTo>
                <a:lnTo>
                  <a:pt x="355" y="2"/>
                </a:lnTo>
                <a:lnTo>
                  <a:pt x="355" y="1"/>
                </a:lnTo>
                <a:lnTo>
                  <a:pt x="356" y="2"/>
                </a:lnTo>
                <a:lnTo>
                  <a:pt x="356" y="2"/>
                </a:lnTo>
                <a:lnTo>
                  <a:pt x="356" y="1"/>
                </a:lnTo>
                <a:lnTo>
                  <a:pt x="357" y="2"/>
                </a:lnTo>
                <a:lnTo>
                  <a:pt x="357" y="3"/>
                </a:lnTo>
                <a:lnTo>
                  <a:pt x="357" y="1"/>
                </a:lnTo>
                <a:lnTo>
                  <a:pt x="358" y="3"/>
                </a:lnTo>
                <a:lnTo>
                  <a:pt x="358" y="1"/>
                </a:lnTo>
                <a:lnTo>
                  <a:pt x="359" y="1"/>
                </a:lnTo>
                <a:lnTo>
                  <a:pt x="359" y="3"/>
                </a:lnTo>
                <a:lnTo>
                  <a:pt x="359" y="2"/>
                </a:lnTo>
                <a:lnTo>
                  <a:pt x="361" y="2"/>
                </a:lnTo>
                <a:lnTo>
                  <a:pt x="361" y="2"/>
                </a:lnTo>
                <a:lnTo>
                  <a:pt x="361" y="3"/>
                </a:lnTo>
                <a:lnTo>
                  <a:pt x="362" y="1"/>
                </a:lnTo>
                <a:lnTo>
                  <a:pt x="362" y="1"/>
                </a:lnTo>
                <a:lnTo>
                  <a:pt x="362" y="2"/>
                </a:lnTo>
                <a:lnTo>
                  <a:pt x="363" y="2"/>
                </a:lnTo>
                <a:lnTo>
                  <a:pt x="363" y="1"/>
                </a:lnTo>
                <a:lnTo>
                  <a:pt x="364" y="2"/>
                </a:lnTo>
                <a:lnTo>
                  <a:pt x="364" y="3"/>
                </a:lnTo>
                <a:lnTo>
                  <a:pt x="364" y="3"/>
                </a:lnTo>
                <a:lnTo>
                  <a:pt x="365" y="3"/>
                </a:lnTo>
                <a:lnTo>
                  <a:pt x="365" y="2"/>
                </a:lnTo>
                <a:lnTo>
                  <a:pt x="365" y="2"/>
                </a:lnTo>
                <a:lnTo>
                  <a:pt x="366" y="2"/>
                </a:lnTo>
                <a:lnTo>
                  <a:pt x="366" y="1"/>
                </a:lnTo>
                <a:lnTo>
                  <a:pt x="366" y="2"/>
                </a:lnTo>
                <a:lnTo>
                  <a:pt x="367" y="2"/>
                </a:lnTo>
                <a:lnTo>
                  <a:pt x="367" y="2"/>
                </a:lnTo>
                <a:lnTo>
                  <a:pt x="368" y="3"/>
                </a:lnTo>
                <a:lnTo>
                  <a:pt x="368" y="0"/>
                </a:lnTo>
                <a:lnTo>
                  <a:pt x="368" y="2"/>
                </a:lnTo>
                <a:lnTo>
                  <a:pt x="370" y="2"/>
                </a:lnTo>
                <a:lnTo>
                  <a:pt x="370" y="3"/>
                </a:lnTo>
                <a:lnTo>
                  <a:pt x="370" y="2"/>
                </a:lnTo>
                <a:lnTo>
                  <a:pt x="371" y="1"/>
                </a:lnTo>
                <a:lnTo>
                  <a:pt x="371" y="2"/>
                </a:lnTo>
                <a:lnTo>
                  <a:pt x="371" y="1"/>
                </a:lnTo>
                <a:lnTo>
                  <a:pt x="372" y="2"/>
                </a:lnTo>
                <a:lnTo>
                  <a:pt x="372" y="1"/>
                </a:lnTo>
                <a:lnTo>
                  <a:pt x="373" y="2"/>
                </a:lnTo>
                <a:lnTo>
                  <a:pt x="373" y="2"/>
                </a:lnTo>
                <a:lnTo>
                  <a:pt x="373" y="0"/>
                </a:lnTo>
                <a:lnTo>
                  <a:pt x="374" y="3"/>
                </a:lnTo>
                <a:lnTo>
                  <a:pt x="374" y="1"/>
                </a:lnTo>
                <a:lnTo>
                  <a:pt x="374" y="1"/>
                </a:lnTo>
                <a:lnTo>
                  <a:pt x="375" y="1"/>
                </a:lnTo>
                <a:lnTo>
                  <a:pt x="375" y="0"/>
                </a:lnTo>
                <a:lnTo>
                  <a:pt x="375" y="1"/>
                </a:lnTo>
                <a:lnTo>
                  <a:pt x="376" y="0"/>
                </a:lnTo>
                <a:lnTo>
                  <a:pt x="376" y="1"/>
                </a:lnTo>
                <a:lnTo>
                  <a:pt x="377" y="0"/>
                </a:lnTo>
                <a:lnTo>
                  <a:pt x="377" y="2"/>
                </a:lnTo>
                <a:lnTo>
                  <a:pt x="377" y="2"/>
                </a:lnTo>
                <a:lnTo>
                  <a:pt x="379" y="2"/>
                </a:lnTo>
                <a:lnTo>
                  <a:pt x="379" y="1"/>
                </a:lnTo>
                <a:lnTo>
                  <a:pt x="379" y="2"/>
                </a:lnTo>
                <a:lnTo>
                  <a:pt x="380" y="3"/>
                </a:lnTo>
                <a:lnTo>
                  <a:pt x="380" y="2"/>
                </a:lnTo>
                <a:lnTo>
                  <a:pt x="380" y="1"/>
                </a:lnTo>
                <a:lnTo>
                  <a:pt x="381" y="3"/>
                </a:lnTo>
                <a:lnTo>
                  <a:pt x="381" y="2"/>
                </a:lnTo>
                <a:lnTo>
                  <a:pt x="382" y="3"/>
                </a:lnTo>
                <a:lnTo>
                  <a:pt x="382" y="0"/>
                </a:lnTo>
                <a:lnTo>
                  <a:pt x="382" y="1"/>
                </a:lnTo>
                <a:lnTo>
                  <a:pt x="383" y="1"/>
                </a:lnTo>
                <a:lnTo>
                  <a:pt x="383" y="3"/>
                </a:lnTo>
                <a:lnTo>
                  <a:pt x="383" y="2"/>
                </a:lnTo>
                <a:lnTo>
                  <a:pt x="384" y="1"/>
                </a:lnTo>
                <a:lnTo>
                  <a:pt x="384" y="1"/>
                </a:lnTo>
                <a:lnTo>
                  <a:pt x="384" y="2"/>
                </a:lnTo>
                <a:lnTo>
                  <a:pt x="385" y="2"/>
                </a:lnTo>
                <a:lnTo>
                  <a:pt x="385" y="1"/>
                </a:lnTo>
                <a:lnTo>
                  <a:pt x="386" y="1"/>
                </a:lnTo>
                <a:lnTo>
                  <a:pt x="386" y="3"/>
                </a:lnTo>
                <a:lnTo>
                  <a:pt x="386" y="2"/>
                </a:lnTo>
                <a:lnTo>
                  <a:pt x="388" y="1"/>
                </a:lnTo>
                <a:lnTo>
                  <a:pt x="388" y="1"/>
                </a:lnTo>
                <a:lnTo>
                  <a:pt x="388" y="2"/>
                </a:lnTo>
                <a:lnTo>
                  <a:pt x="389" y="3"/>
                </a:lnTo>
                <a:lnTo>
                  <a:pt x="389" y="2"/>
                </a:lnTo>
                <a:lnTo>
                  <a:pt x="390" y="0"/>
                </a:lnTo>
                <a:lnTo>
                  <a:pt x="390" y="2"/>
                </a:lnTo>
                <a:lnTo>
                  <a:pt x="390" y="1"/>
                </a:lnTo>
                <a:lnTo>
                  <a:pt x="391" y="2"/>
                </a:lnTo>
                <a:lnTo>
                  <a:pt x="391" y="2"/>
                </a:lnTo>
                <a:lnTo>
                  <a:pt x="391" y="1"/>
                </a:lnTo>
                <a:lnTo>
                  <a:pt x="392" y="2"/>
                </a:lnTo>
                <a:lnTo>
                  <a:pt x="392" y="1"/>
                </a:lnTo>
                <a:lnTo>
                  <a:pt x="392" y="2"/>
                </a:lnTo>
                <a:lnTo>
                  <a:pt x="393" y="2"/>
                </a:lnTo>
                <a:lnTo>
                  <a:pt x="393" y="3"/>
                </a:lnTo>
                <a:lnTo>
                  <a:pt x="394" y="1"/>
                </a:lnTo>
                <a:lnTo>
                  <a:pt x="394" y="1"/>
                </a:lnTo>
                <a:lnTo>
                  <a:pt x="394" y="3"/>
                </a:lnTo>
                <a:lnTo>
                  <a:pt x="395" y="3"/>
                </a:lnTo>
                <a:lnTo>
                  <a:pt x="395" y="3"/>
                </a:lnTo>
                <a:lnTo>
                  <a:pt x="395" y="1"/>
                </a:lnTo>
                <a:lnTo>
                  <a:pt x="397" y="1"/>
                </a:lnTo>
                <a:lnTo>
                  <a:pt x="397" y="2"/>
                </a:lnTo>
                <a:lnTo>
                  <a:pt x="397" y="1"/>
                </a:lnTo>
                <a:lnTo>
                  <a:pt x="398" y="2"/>
                </a:lnTo>
                <a:lnTo>
                  <a:pt x="398" y="1"/>
                </a:lnTo>
                <a:lnTo>
                  <a:pt x="399" y="0"/>
                </a:lnTo>
                <a:lnTo>
                  <a:pt x="399" y="1"/>
                </a:lnTo>
                <a:lnTo>
                  <a:pt x="399" y="2"/>
                </a:lnTo>
                <a:lnTo>
                  <a:pt x="400" y="3"/>
                </a:lnTo>
                <a:lnTo>
                  <a:pt x="400" y="3"/>
                </a:lnTo>
                <a:lnTo>
                  <a:pt x="400" y="3"/>
                </a:lnTo>
                <a:lnTo>
                  <a:pt x="401" y="1"/>
                </a:lnTo>
                <a:lnTo>
                  <a:pt x="401" y="2"/>
                </a:lnTo>
                <a:lnTo>
                  <a:pt x="401" y="0"/>
                </a:lnTo>
                <a:lnTo>
                  <a:pt x="402" y="1"/>
                </a:lnTo>
                <a:lnTo>
                  <a:pt x="402" y="2"/>
                </a:lnTo>
                <a:lnTo>
                  <a:pt x="403" y="3"/>
                </a:lnTo>
                <a:lnTo>
                  <a:pt x="403" y="3"/>
                </a:lnTo>
                <a:lnTo>
                  <a:pt x="403" y="1"/>
                </a:lnTo>
                <a:lnTo>
                  <a:pt x="404" y="1"/>
                </a:lnTo>
                <a:lnTo>
                  <a:pt x="404" y="1"/>
                </a:lnTo>
                <a:lnTo>
                  <a:pt x="404" y="3"/>
                </a:lnTo>
                <a:lnTo>
                  <a:pt x="406" y="2"/>
                </a:lnTo>
                <a:lnTo>
                  <a:pt x="406" y="5"/>
                </a:lnTo>
                <a:lnTo>
                  <a:pt x="406" y="2"/>
                </a:lnTo>
                <a:lnTo>
                  <a:pt x="407" y="3"/>
                </a:lnTo>
                <a:lnTo>
                  <a:pt x="407" y="3"/>
                </a:lnTo>
                <a:lnTo>
                  <a:pt x="408" y="2"/>
                </a:lnTo>
                <a:lnTo>
                  <a:pt x="408" y="2"/>
                </a:lnTo>
                <a:lnTo>
                  <a:pt x="408" y="3"/>
                </a:lnTo>
                <a:lnTo>
                  <a:pt x="409" y="1"/>
                </a:lnTo>
                <a:lnTo>
                  <a:pt x="409" y="2"/>
                </a:lnTo>
                <a:lnTo>
                  <a:pt x="409" y="3"/>
                </a:lnTo>
                <a:lnTo>
                  <a:pt x="410" y="3"/>
                </a:lnTo>
                <a:lnTo>
                  <a:pt x="410" y="1"/>
                </a:lnTo>
                <a:lnTo>
                  <a:pt x="410" y="1"/>
                </a:lnTo>
                <a:lnTo>
                  <a:pt x="411" y="3"/>
                </a:lnTo>
                <a:lnTo>
                  <a:pt x="411" y="2"/>
                </a:lnTo>
                <a:lnTo>
                  <a:pt x="412" y="3"/>
                </a:lnTo>
                <a:lnTo>
                  <a:pt x="412" y="1"/>
                </a:lnTo>
                <a:lnTo>
                  <a:pt x="412" y="2"/>
                </a:lnTo>
                <a:lnTo>
                  <a:pt x="413" y="2"/>
                </a:lnTo>
                <a:lnTo>
                  <a:pt x="413" y="2"/>
                </a:lnTo>
                <a:lnTo>
                  <a:pt x="413" y="2"/>
                </a:lnTo>
                <a:lnTo>
                  <a:pt x="415" y="2"/>
                </a:lnTo>
                <a:lnTo>
                  <a:pt x="415" y="3"/>
                </a:lnTo>
                <a:lnTo>
                  <a:pt x="415" y="2"/>
                </a:lnTo>
                <a:lnTo>
                  <a:pt x="416" y="1"/>
                </a:lnTo>
                <a:lnTo>
                  <a:pt x="416" y="3"/>
                </a:lnTo>
                <a:lnTo>
                  <a:pt x="417" y="3"/>
                </a:lnTo>
                <a:lnTo>
                  <a:pt x="417" y="1"/>
                </a:lnTo>
                <a:lnTo>
                  <a:pt x="417" y="1"/>
                </a:lnTo>
                <a:lnTo>
                  <a:pt x="418" y="2"/>
                </a:lnTo>
                <a:lnTo>
                  <a:pt x="418" y="3"/>
                </a:lnTo>
                <a:lnTo>
                  <a:pt x="418" y="2"/>
                </a:lnTo>
                <a:lnTo>
                  <a:pt x="419" y="2"/>
                </a:lnTo>
                <a:lnTo>
                  <a:pt x="419" y="0"/>
                </a:lnTo>
                <a:lnTo>
                  <a:pt x="419" y="1"/>
                </a:lnTo>
                <a:lnTo>
                  <a:pt x="420" y="2"/>
                </a:lnTo>
                <a:lnTo>
                  <a:pt x="420" y="1"/>
                </a:lnTo>
                <a:lnTo>
                  <a:pt x="421" y="2"/>
                </a:lnTo>
                <a:lnTo>
                  <a:pt x="421" y="2"/>
                </a:lnTo>
                <a:lnTo>
                  <a:pt x="421" y="3"/>
                </a:lnTo>
                <a:lnTo>
                  <a:pt x="422" y="2"/>
                </a:lnTo>
                <a:lnTo>
                  <a:pt x="422" y="1"/>
                </a:lnTo>
                <a:lnTo>
                  <a:pt x="422" y="2"/>
                </a:lnTo>
                <a:lnTo>
                  <a:pt x="424" y="3"/>
                </a:lnTo>
                <a:lnTo>
                  <a:pt x="424" y="1"/>
                </a:lnTo>
                <a:lnTo>
                  <a:pt x="424" y="1"/>
                </a:lnTo>
                <a:lnTo>
                  <a:pt x="425" y="2"/>
                </a:lnTo>
                <a:lnTo>
                  <a:pt x="425" y="3"/>
                </a:lnTo>
                <a:lnTo>
                  <a:pt x="426" y="2"/>
                </a:lnTo>
                <a:lnTo>
                  <a:pt x="426" y="1"/>
                </a:lnTo>
                <a:lnTo>
                  <a:pt x="426" y="2"/>
                </a:lnTo>
                <a:lnTo>
                  <a:pt x="427" y="2"/>
                </a:lnTo>
                <a:lnTo>
                  <a:pt x="427" y="2"/>
                </a:lnTo>
                <a:lnTo>
                  <a:pt x="427" y="2"/>
                </a:lnTo>
                <a:lnTo>
                  <a:pt x="428" y="0"/>
                </a:lnTo>
                <a:lnTo>
                  <a:pt x="428" y="2"/>
                </a:lnTo>
                <a:lnTo>
                  <a:pt x="428" y="1"/>
                </a:lnTo>
                <a:lnTo>
                  <a:pt x="429" y="2"/>
                </a:lnTo>
                <a:lnTo>
                  <a:pt x="429" y="2"/>
                </a:lnTo>
                <a:lnTo>
                  <a:pt x="430" y="2"/>
                </a:lnTo>
                <a:lnTo>
                  <a:pt x="430" y="2"/>
                </a:lnTo>
                <a:lnTo>
                  <a:pt x="430" y="1"/>
                </a:lnTo>
                <a:lnTo>
                  <a:pt x="431" y="2"/>
                </a:lnTo>
                <a:lnTo>
                  <a:pt x="431" y="2"/>
                </a:lnTo>
                <a:lnTo>
                  <a:pt x="431" y="2"/>
                </a:lnTo>
                <a:lnTo>
                  <a:pt x="433" y="1"/>
                </a:lnTo>
                <a:lnTo>
                  <a:pt x="433" y="2"/>
                </a:lnTo>
                <a:lnTo>
                  <a:pt x="434" y="2"/>
                </a:lnTo>
                <a:lnTo>
                  <a:pt x="434" y="3"/>
                </a:lnTo>
                <a:lnTo>
                  <a:pt x="434" y="1"/>
                </a:lnTo>
                <a:lnTo>
                  <a:pt x="435" y="0"/>
                </a:lnTo>
                <a:lnTo>
                  <a:pt x="435" y="1"/>
                </a:lnTo>
                <a:lnTo>
                  <a:pt x="435" y="3"/>
                </a:lnTo>
                <a:lnTo>
                  <a:pt x="436" y="0"/>
                </a:lnTo>
                <a:lnTo>
                  <a:pt x="436" y="1"/>
                </a:lnTo>
                <a:lnTo>
                  <a:pt x="436" y="0"/>
                </a:lnTo>
                <a:lnTo>
                  <a:pt x="437" y="2"/>
                </a:lnTo>
                <a:lnTo>
                  <a:pt x="437" y="1"/>
                </a:lnTo>
                <a:lnTo>
                  <a:pt x="438" y="3"/>
                </a:lnTo>
                <a:lnTo>
                  <a:pt x="438" y="2"/>
                </a:lnTo>
                <a:lnTo>
                  <a:pt x="438" y="1"/>
                </a:lnTo>
                <a:lnTo>
                  <a:pt x="439" y="2"/>
                </a:lnTo>
                <a:lnTo>
                  <a:pt x="439" y="3"/>
                </a:lnTo>
                <a:lnTo>
                  <a:pt x="439" y="2"/>
                </a:lnTo>
                <a:lnTo>
                  <a:pt x="440" y="2"/>
                </a:lnTo>
                <a:lnTo>
                  <a:pt x="440" y="1"/>
                </a:lnTo>
                <a:lnTo>
                  <a:pt x="440" y="3"/>
                </a:lnTo>
                <a:lnTo>
                  <a:pt x="442" y="2"/>
                </a:lnTo>
                <a:lnTo>
                  <a:pt x="442" y="0"/>
                </a:lnTo>
                <a:lnTo>
                  <a:pt x="443" y="2"/>
                </a:lnTo>
                <a:lnTo>
                  <a:pt x="443" y="3"/>
                </a:lnTo>
                <a:lnTo>
                  <a:pt x="443" y="0"/>
                </a:lnTo>
                <a:lnTo>
                  <a:pt x="444" y="1"/>
                </a:lnTo>
                <a:lnTo>
                  <a:pt x="444" y="2"/>
                </a:lnTo>
                <a:lnTo>
                  <a:pt x="444" y="2"/>
                </a:lnTo>
                <a:lnTo>
                  <a:pt x="445" y="3"/>
                </a:lnTo>
                <a:lnTo>
                  <a:pt x="445" y="2"/>
                </a:lnTo>
                <a:lnTo>
                  <a:pt x="445" y="2"/>
                </a:lnTo>
                <a:lnTo>
                  <a:pt x="446" y="2"/>
                </a:lnTo>
                <a:lnTo>
                  <a:pt x="446" y="0"/>
                </a:lnTo>
                <a:lnTo>
                  <a:pt x="447" y="1"/>
                </a:lnTo>
                <a:lnTo>
                  <a:pt x="447" y="2"/>
                </a:lnTo>
                <a:lnTo>
                  <a:pt x="447" y="2"/>
                </a:lnTo>
                <a:lnTo>
                  <a:pt x="448" y="3"/>
                </a:lnTo>
                <a:lnTo>
                  <a:pt x="448" y="0"/>
                </a:lnTo>
                <a:lnTo>
                  <a:pt x="448" y="1"/>
                </a:lnTo>
                <a:lnTo>
                  <a:pt x="449" y="3"/>
                </a:lnTo>
                <a:lnTo>
                  <a:pt x="449" y="2"/>
                </a:lnTo>
                <a:lnTo>
                  <a:pt x="449" y="3"/>
                </a:lnTo>
                <a:lnTo>
                  <a:pt x="451" y="2"/>
                </a:lnTo>
                <a:lnTo>
                  <a:pt x="451" y="2"/>
                </a:lnTo>
                <a:lnTo>
                  <a:pt x="452" y="2"/>
                </a:lnTo>
                <a:lnTo>
                  <a:pt x="452" y="3"/>
                </a:lnTo>
                <a:lnTo>
                  <a:pt x="452" y="2"/>
                </a:lnTo>
                <a:lnTo>
                  <a:pt x="453" y="2"/>
                </a:lnTo>
                <a:lnTo>
                  <a:pt x="453" y="2"/>
                </a:lnTo>
                <a:lnTo>
                  <a:pt x="453" y="3"/>
                </a:lnTo>
                <a:lnTo>
                  <a:pt x="454" y="3"/>
                </a:lnTo>
                <a:lnTo>
                  <a:pt x="454" y="3"/>
                </a:lnTo>
                <a:lnTo>
                  <a:pt x="454" y="3"/>
                </a:lnTo>
                <a:lnTo>
                  <a:pt x="455" y="2"/>
                </a:lnTo>
                <a:lnTo>
                  <a:pt x="455" y="1"/>
                </a:lnTo>
                <a:lnTo>
                  <a:pt x="456" y="2"/>
                </a:lnTo>
                <a:lnTo>
                  <a:pt x="456" y="3"/>
                </a:lnTo>
                <a:lnTo>
                  <a:pt x="456" y="3"/>
                </a:lnTo>
                <a:lnTo>
                  <a:pt x="457" y="2"/>
                </a:lnTo>
                <a:lnTo>
                  <a:pt x="457" y="1"/>
                </a:lnTo>
                <a:lnTo>
                  <a:pt x="457" y="1"/>
                </a:lnTo>
                <a:lnTo>
                  <a:pt x="458" y="0"/>
                </a:lnTo>
                <a:lnTo>
                  <a:pt x="458" y="1"/>
                </a:lnTo>
                <a:lnTo>
                  <a:pt x="458" y="2"/>
                </a:lnTo>
                <a:lnTo>
                  <a:pt x="460" y="2"/>
                </a:lnTo>
                <a:lnTo>
                  <a:pt x="460" y="1"/>
                </a:lnTo>
                <a:lnTo>
                  <a:pt x="461" y="1"/>
                </a:lnTo>
                <a:lnTo>
                  <a:pt x="461" y="2"/>
                </a:lnTo>
                <a:lnTo>
                  <a:pt x="461" y="2"/>
                </a:lnTo>
                <a:lnTo>
                  <a:pt x="462" y="1"/>
                </a:lnTo>
                <a:lnTo>
                  <a:pt x="462" y="3"/>
                </a:lnTo>
                <a:lnTo>
                  <a:pt x="462" y="1"/>
                </a:lnTo>
                <a:lnTo>
                  <a:pt x="463" y="3"/>
                </a:lnTo>
                <a:lnTo>
                  <a:pt x="463" y="2"/>
                </a:lnTo>
                <a:lnTo>
                  <a:pt x="463" y="2"/>
                </a:lnTo>
                <a:lnTo>
                  <a:pt x="464" y="3"/>
                </a:lnTo>
                <a:lnTo>
                  <a:pt x="464" y="3"/>
                </a:lnTo>
                <a:lnTo>
                  <a:pt x="465" y="2"/>
                </a:lnTo>
                <a:lnTo>
                  <a:pt x="465" y="2"/>
                </a:lnTo>
                <a:lnTo>
                  <a:pt x="465" y="2"/>
                </a:lnTo>
                <a:lnTo>
                  <a:pt x="466" y="1"/>
                </a:lnTo>
                <a:lnTo>
                  <a:pt x="466" y="1"/>
                </a:lnTo>
                <a:lnTo>
                  <a:pt x="466" y="2"/>
                </a:lnTo>
                <a:lnTo>
                  <a:pt x="467" y="2"/>
                </a:lnTo>
                <a:lnTo>
                  <a:pt x="467" y="2"/>
                </a:lnTo>
                <a:lnTo>
                  <a:pt x="467" y="2"/>
                </a:lnTo>
                <a:lnTo>
                  <a:pt x="469" y="2"/>
                </a:lnTo>
                <a:lnTo>
                  <a:pt x="469" y="0"/>
                </a:lnTo>
                <a:lnTo>
                  <a:pt x="470" y="2"/>
                </a:lnTo>
                <a:lnTo>
                  <a:pt x="470" y="0"/>
                </a:lnTo>
                <a:lnTo>
                  <a:pt x="470" y="0"/>
                </a:lnTo>
                <a:lnTo>
                  <a:pt x="471" y="3"/>
                </a:lnTo>
                <a:lnTo>
                  <a:pt x="471" y="1"/>
                </a:lnTo>
                <a:lnTo>
                  <a:pt x="471" y="2"/>
                </a:lnTo>
                <a:lnTo>
                  <a:pt x="472" y="1"/>
                </a:lnTo>
                <a:lnTo>
                  <a:pt x="472" y="1"/>
                </a:lnTo>
                <a:lnTo>
                  <a:pt x="472" y="1"/>
                </a:lnTo>
                <a:lnTo>
                  <a:pt x="473" y="2"/>
                </a:lnTo>
                <a:lnTo>
                  <a:pt x="473" y="3"/>
                </a:lnTo>
                <a:lnTo>
                  <a:pt x="474" y="1"/>
                </a:lnTo>
                <a:lnTo>
                  <a:pt x="474" y="3"/>
                </a:lnTo>
                <a:lnTo>
                  <a:pt x="474" y="0"/>
                </a:lnTo>
                <a:lnTo>
                  <a:pt x="475" y="3"/>
                </a:lnTo>
                <a:lnTo>
                  <a:pt x="475" y="1"/>
                </a:lnTo>
                <a:lnTo>
                  <a:pt x="475" y="2"/>
                </a:lnTo>
                <a:lnTo>
                  <a:pt x="476" y="3"/>
                </a:lnTo>
                <a:lnTo>
                  <a:pt x="476" y="3"/>
                </a:lnTo>
                <a:lnTo>
                  <a:pt x="478" y="2"/>
                </a:lnTo>
                <a:lnTo>
                  <a:pt x="478" y="2"/>
                </a:lnTo>
                <a:lnTo>
                  <a:pt x="478" y="2"/>
                </a:lnTo>
                <a:lnTo>
                  <a:pt x="479" y="2"/>
                </a:lnTo>
                <a:lnTo>
                  <a:pt x="479" y="2"/>
                </a:lnTo>
                <a:lnTo>
                  <a:pt x="479" y="2"/>
                </a:lnTo>
                <a:lnTo>
                  <a:pt x="480" y="1"/>
                </a:lnTo>
                <a:lnTo>
                  <a:pt x="480" y="2"/>
                </a:lnTo>
                <a:lnTo>
                  <a:pt x="480" y="1"/>
                </a:lnTo>
                <a:lnTo>
                  <a:pt x="481" y="1"/>
                </a:lnTo>
                <a:lnTo>
                  <a:pt x="481" y="1"/>
                </a:lnTo>
                <a:lnTo>
                  <a:pt x="482" y="0"/>
                </a:lnTo>
                <a:lnTo>
                  <a:pt x="482" y="2"/>
                </a:lnTo>
                <a:lnTo>
                  <a:pt x="482" y="3"/>
                </a:lnTo>
                <a:lnTo>
                  <a:pt x="483" y="2"/>
                </a:lnTo>
                <a:lnTo>
                  <a:pt x="483" y="3"/>
                </a:lnTo>
                <a:lnTo>
                  <a:pt x="483" y="0"/>
                </a:lnTo>
                <a:lnTo>
                  <a:pt x="484" y="2"/>
                </a:lnTo>
                <a:lnTo>
                  <a:pt x="484" y="2"/>
                </a:lnTo>
                <a:lnTo>
                  <a:pt x="484" y="2"/>
                </a:lnTo>
                <a:lnTo>
                  <a:pt x="485" y="3"/>
                </a:lnTo>
                <a:lnTo>
                  <a:pt x="485" y="3"/>
                </a:lnTo>
                <a:lnTo>
                  <a:pt x="487" y="2"/>
                </a:lnTo>
                <a:lnTo>
                  <a:pt x="487" y="2"/>
                </a:lnTo>
                <a:lnTo>
                  <a:pt x="487" y="2"/>
                </a:lnTo>
                <a:lnTo>
                  <a:pt x="488" y="2"/>
                </a:lnTo>
                <a:lnTo>
                  <a:pt x="488" y="1"/>
                </a:lnTo>
                <a:lnTo>
                  <a:pt x="488" y="3"/>
                </a:lnTo>
                <a:lnTo>
                  <a:pt x="489" y="1"/>
                </a:lnTo>
                <a:lnTo>
                  <a:pt x="489" y="1"/>
                </a:lnTo>
                <a:lnTo>
                  <a:pt x="489" y="2"/>
                </a:lnTo>
                <a:lnTo>
                  <a:pt x="490" y="0"/>
                </a:lnTo>
                <a:lnTo>
                  <a:pt x="490" y="2"/>
                </a:lnTo>
                <a:lnTo>
                  <a:pt x="491" y="1"/>
                </a:lnTo>
                <a:lnTo>
                  <a:pt x="491" y="2"/>
                </a:lnTo>
                <a:lnTo>
                  <a:pt x="491" y="1"/>
                </a:lnTo>
                <a:lnTo>
                  <a:pt x="492" y="2"/>
                </a:lnTo>
                <a:lnTo>
                  <a:pt x="492" y="2"/>
                </a:lnTo>
                <a:lnTo>
                  <a:pt x="492" y="0"/>
                </a:lnTo>
                <a:lnTo>
                  <a:pt x="493" y="3"/>
                </a:lnTo>
                <a:lnTo>
                  <a:pt x="493" y="2"/>
                </a:lnTo>
                <a:lnTo>
                  <a:pt x="493" y="1"/>
                </a:lnTo>
                <a:lnTo>
                  <a:pt x="494" y="3"/>
                </a:lnTo>
                <a:lnTo>
                  <a:pt x="494" y="1"/>
                </a:lnTo>
                <a:lnTo>
                  <a:pt x="496" y="1"/>
                </a:lnTo>
                <a:lnTo>
                  <a:pt x="496" y="2"/>
                </a:lnTo>
                <a:lnTo>
                  <a:pt x="496" y="3"/>
                </a:lnTo>
                <a:lnTo>
                  <a:pt x="497" y="3"/>
                </a:lnTo>
                <a:lnTo>
                  <a:pt x="497" y="1"/>
                </a:lnTo>
                <a:lnTo>
                  <a:pt x="497" y="2"/>
                </a:lnTo>
                <a:lnTo>
                  <a:pt x="498" y="1"/>
                </a:lnTo>
                <a:lnTo>
                  <a:pt x="498" y="3"/>
                </a:lnTo>
                <a:lnTo>
                  <a:pt x="498" y="1"/>
                </a:lnTo>
                <a:lnTo>
                  <a:pt x="499" y="1"/>
                </a:lnTo>
                <a:lnTo>
                  <a:pt x="499" y="3"/>
                </a:lnTo>
                <a:lnTo>
                  <a:pt x="500" y="1"/>
                </a:lnTo>
                <a:lnTo>
                  <a:pt x="500" y="2"/>
                </a:lnTo>
                <a:lnTo>
                  <a:pt x="500" y="2"/>
                </a:lnTo>
                <a:lnTo>
                  <a:pt x="501" y="1"/>
                </a:lnTo>
                <a:lnTo>
                  <a:pt x="501" y="1"/>
                </a:lnTo>
                <a:lnTo>
                  <a:pt x="501" y="3"/>
                </a:lnTo>
                <a:lnTo>
                  <a:pt x="502" y="2"/>
                </a:lnTo>
                <a:lnTo>
                  <a:pt x="502" y="0"/>
                </a:lnTo>
                <a:lnTo>
                  <a:pt x="502" y="1"/>
                </a:lnTo>
                <a:lnTo>
                  <a:pt x="503" y="2"/>
                </a:lnTo>
                <a:lnTo>
                  <a:pt x="503" y="3"/>
                </a:lnTo>
                <a:lnTo>
                  <a:pt x="504" y="3"/>
                </a:lnTo>
                <a:lnTo>
                  <a:pt x="504" y="2"/>
                </a:lnTo>
                <a:lnTo>
                  <a:pt x="504" y="0"/>
                </a:lnTo>
                <a:lnTo>
                  <a:pt x="506" y="3"/>
                </a:lnTo>
                <a:lnTo>
                  <a:pt x="506" y="2"/>
                </a:lnTo>
                <a:lnTo>
                  <a:pt x="506" y="2"/>
                </a:lnTo>
                <a:lnTo>
                  <a:pt x="507" y="0"/>
                </a:lnTo>
                <a:lnTo>
                  <a:pt x="507" y="3"/>
                </a:lnTo>
                <a:lnTo>
                  <a:pt x="507" y="2"/>
                </a:lnTo>
                <a:lnTo>
                  <a:pt x="508" y="2"/>
                </a:lnTo>
                <a:lnTo>
                  <a:pt x="508" y="1"/>
                </a:lnTo>
                <a:lnTo>
                  <a:pt x="509" y="1"/>
                </a:lnTo>
                <a:lnTo>
                  <a:pt x="509" y="2"/>
                </a:lnTo>
                <a:lnTo>
                  <a:pt x="509" y="2"/>
                </a:lnTo>
                <a:lnTo>
                  <a:pt x="510" y="1"/>
                </a:lnTo>
                <a:lnTo>
                  <a:pt x="510" y="2"/>
                </a:lnTo>
                <a:lnTo>
                  <a:pt x="510" y="1"/>
                </a:lnTo>
                <a:lnTo>
                  <a:pt x="511" y="3"/>
                </a:lnTo>
                <a:lnTo>
                  <a:pt x="511" y="3"/>
                </a:lnTo>
                <a:lnTo>
                  <a:pt x="511" y="1"/>
                </a:lnTo>
                <a:lnTo>
                  <a:pt x="512" y="1"/>
                </a:lnTo>
                <a:lnTo>
                  <a:pt x="512" y="1"/>
                </a:lnTo>
                <a:lnTo>
                  <a:pt x="513" y="1"/>
                </a:lnTo>
                <a:lnTo>
                  <a:pt x="513" y="2"/>
                </a:lnTo>
                <a:lnTo>
                  <a:pt x="513" y="3"/>
                </a:lnTo>
                <a:lnTo>
                  <a:pt x="515" y="1"/>
                </a:lnTo>
                <a:lnTo>
                  <a:pt x="515" y="2"/>
                </a:lnTo>
                <a:lnTo>
                  <a:pt x="515" y="1"/>
                </a:lnTo>
                <a:lnTo>
                  <a:pt x="516" y="1"/>
                </a:lnTo>
                <a:lnTo>
                  <a:pt x="516" y="2"/>
                </a:lnTo>
                <a:lnTo>
                  <a:pt x="516" y="0"/>
                </a:lnTo>
                <a:lnTo>
                  <a:pt x="517" y="0"/>
                </a:lnTo>
                <a:lnTo>
                  <a:pt x="517" y="1"/>
                </a:lnTo>
                <a:lnTo>
                  <a:pt x="518" y="3"/>
                </a:lnTo>
                <a:lnTo>
                  <a:pt x="518" y="2"/>
                </a:lnTo>
                <a:lnTo>
                  <a:pt x="518" y="1"/>
                </a:lnTo>
                <a:lnTo>
                  <a:pt x="519" y="2"/>
                </a:lnTo>
                <a:lnTo>
                  <a:pt x="519" y="2"/>
                </a:lnTo>
                <a:lnTo>
                  <a:pt x="519" y="3"/>
                </a:lnTo>
                <a:lnTo>
                  <a:pt x="520" y="3"/>
                </a:lnTo>
                <a:lnTo>
                  <a:pt x="520" y="2"/>
                </a:lnTo>
                <a:lnTo>
                  <a:pt x="521" y="3"/>
                </a:lnTo>
                <a:lnTo>
                  <a:pt x="521" y="2"/>
                </a:lnTo>
                <a:lnTo>
                  <a:pt x="521" y="3"/>
                </a:lnTo>
                <a:lnTo>
                  <a:pt x="522" y="3"/>
                </a:lnTo>
                <a:lnTo>
                  <a:pt x="522" y="2"/>
                </a:lnTo>
                <a:lnTo>
                  <a:pt x="522" y="1"/>
                </a:lnTo>
                <a:lnTo>
                  <a:pt x="524" y="0"/>
                </a:lnTo>
                <a:lnTo>
                  <a:pt x="524" y="3"/>
                </a:lnTo>
                <a:lnTo>
                  <a:pt x="524" y="1"/>
                </a:lnTo>
                <a:lnTo>
                  <a:pt x="525" y="3"/>
                </a:lnTo>
                <a:lnTo>
                  <a:pt x="525" y="2"/>
                </a:lnTo>
                <a:lnTo>
                  <a:pt x="526" y="1"/>
                </a:lnTo>
                <a:lnTo>
                  <a:pt x="526" y="2"/>
                </a:lnTo>
                <a:lnTo>
                  <a:pt x="526" y="3"/>
                </a:lnTo>
                <a:lnTo>
                  <a:pt x="527" y="0"/>
                </a:lnTo>
                <a:lnTo>
                  <a:pt x="527" y="2"/>
                </a:lnTo>
                <a:lnTo>
                  <a:pt x="527" y="2"/>
                </a:lnTo>
                <a:lnTo>
                  <a:pt x="528" y="3"/>
                </a:lnTo>
                <a:lnTo>
                  <a:pt x="528" y="2"/>
                </a:lnTo>
                <a:lnTo>
                  <a:pt x="528" y="2"/>
                </a:lnTo>
                <a:lnTo>
                  <a:pt x="529" y="3"/>
                </a:lnTo>
                <a:lnTo>
                  <a:pt x="529" y="1"/>
                </a:lnTo>
                <a:lnTo>
                  <a:pt x="530" y="3"/>
                </a:lnTo>
                <a:lnTo>
                  <a:pt x="530" y="3"/>
                </a:lnTo>
                <a:lnTo>
                  <a:pt x="530" y="2"/>
                </a:lnTo>
                <a:lnTo>
                  <a:pt x="531" y="2"/>
                </a:lnTo>
                <a:lnTo>
                  <a:pt x="531" y="0"/>
                </a:lnTo>
                <a:lnTo>
                  <a:pt x="531" y="2"/>
                </a:lnTo>
                <a:lnTo>
                  <a:pt x="533" y="2"/>
                </a:lnTo>
                <a:lnTo>
                  <a:pt x="533" y="1"/>
                </a:lnTo>
                <a:lnTo>
                  <a:pt x="533" y="1"/>
                </a:lnTo>
                <a:lnTo>
                  <a:pt x="534" y="1"/>
                </a:lnTo>
                <a:lnTo>
                  <a:pt x="534" y="2"/>
                </a:lnTo>
                <a:lnTo>
                  <a:pt x="535" y="1"/>
                </a:lnTo>
                <a:lnTo>
                  <a:pt x="535" y="2"/>
                </a:lnTo>
                <a:lnTo>
                  <a:pt x="535" y="2"/>
                </a:lnTo>
                <a:lnTo>
                  <a:pt x="536" y="3"/>
                </a:lnTo>
                <a:lnTo>
                  <a:pt x="536" y="2"/>
                </a:lnTo>
                <a:lnTo>
                  <a:pt x="536" y="2"/>
                </a:lnTo>
                <a:lnTo>
                  <a:pt x="537" y="2"/>
                </a:lnTo>
                <a:lnTo>
                  <a:pt x="537" y="2"/>
                </a:lnTo>
                <a:lnTo>
                  <a:pt x="537" y="2"/>
                </a:lnTo>
                <a:lnTo>
                  <a:pt x="538" y="1"/>
                </a:lnTo>
                <a:lnTo>
                  <a:pt x="538" y="2"/>
                </a:lnTo>
                <a:lnTo>
                  <a:pt x="539" y="3"/>
                </a:lnTo>
                <a:lnTo>
                  <a:pt x="539" y="1"/>
                </a:lnTo>
                <a:lnTo>
                  <a:pt x="539" y="2"/>
                </a:lnTo>
                <a:lnTo>
                  <a:pt x="540" y="2"/>
                </a:lnTo>
                <a:lnTo>
                  <a:pt x="540" y="0"/>
                </a:lnTo>
                <a:lnTo>
                  <a:pt x="540" y="2"/>
                </a:lnTo>
                <a:lnTo>
                  <a:pt x="542" y="2"/>
                </a:lnTo>
                <a:lnTo>
                  <a:pt x="542" y="2"/>
                </a:lnTo>
                <a:lnTo>
                  <a:pt x="542" y="2"/>
                </a:lnTo>
                <a:lnTo>
                  <a:pt x="543" y="3"/>
                </a:lnTo>
                <a:lnTo>
                  <a:pt x="543" y="3"/>
                </a:lnTo>
                <a:lnTo>
                  <a:pt x="544" y="3"/>
                </a:lnTo>
                <a:lnTo>
                  <a:pt x="544" y="2"/>
                </a:lnTo>
                <a:lnTo>
                  <a:pt x="544" y="2"/>
                </a:lnTo>
                <a:lnTo>
                  <a:pt x="545" y="3"/>
                </a:lnTo>
                <a:lnTo>
                  <a:pt x="545" y="3"/>
                </a:lnTo>
                <a:lnTo>
                  <a:pt x="545" y="2"/>
                </a:lnTo>
                <a:lnTo>
                  <a:pt x="546" y="1"/>
                </a:lnTo>
                <a:lnTo>
                  <a:pt x="546" y="2"/>
                </a:lnTo>
                <a:lnTo>
                  <a:pt x="546" y="3"/>
                </a:lnTo>
                <a:lnTo>
                  <a:pt x="547" y="3"/>
                </a:lnTo>
                <a:lnTo>
                  <a:pt x="547" y="1"/>
                </a:lnTo>
                <a:lnTo>
                  <a:pt x="548" y="0"/>
                </a:lnTo>
                <a:lnTo>
                  <a:pt x="548" y="1"/>
                </a:lnTo>
                <a:lnTo>
                  <a:pt x="548" y="3"/>
                </a:lnTo>
                <a:lnTo>
                  <a:pt x="549" y="3"/>
                </a:lnTo>
                <a:lnTo>
                  <a:pt x="549" y="2"/>
                </a:lnTo>
                <a:lnTo>
                  <a:pt x="549" y="1"/>
                </a:lnTo>
                <a:lnTo>
                  <a:pt x="551" y="0"/>
                </a:lnTo>
                <a:lnTo>
                  <a:pt x="551" y="2"/>
                </a:lnTo>
                <a:lnTo>
                  <a:pt x="551" y="2"/>
                </a:lnTo>
                <a:lnTo>
                  <a:pt x="552" y="1"/>
                </a:lnTo>
                <a:lnTo>
                  <a:pt x="552" y="1"/>
                </a:lnTo>
                <a:lnTo>
                  <a:pt x="553" y="1"/>
                </a:lnTo>
                <a:lnTo>
                  <a:pt x="553" y="1"/>
                </a:lnTo>
                <a:lnTo>
                  <a:pt x="553" y="2"/>
                </a:lnTo>
                <a:lnTo>
                  <a:pt x="554" y="2"/>
                </a:lnTo>
                <a:lnTo>
                  <a:pt x="554" y="1"/>
                </a:lnTo>
                <a:lnTo>
                  <a:pt x="554" y="3"/>
                </a:lnTo>
                <a:lnTo>
                  <a:pt x="555" y="2"/>
                </a:lnTo>
                <a:lnTo>
                  <a:pt x="555" y="1"/>
                </a:lnTo>
                <a:lnTo>
                  <a:pt x="555" y="1"/>
                </a:lnTo>
                <a:lnTo>
                  <a:pt x="556" y="0"/>
                </a:lnTo>
                <a:lnTo>
                  <a:pt x="556" y="2"/>
                </a:lnTo>
                <a:lnTo>
                  <a:pt x="557" y="2"/>
                </a:lnTo>
                <a:lnTo>
                  <a:pt x="557" y="3"/>
                </a:lnTo>
                <a:lnTo>
                  <a:pt x="557" y="2"/>
                </a:lnTo>
                <a:lnTo>
                  <a:pt x="558" y="3"/>
                </a:lnTo>
                <a:lnTo>
                  <a:pt x="558" y="2"/>
                </a:lnTo>
                <a:lnTo>
                  <a:pt x="558" y="2"/>
                </a:lnTo>
                <a:lnTo>
                  <a:pt x="560" y="3"/>
                </a:lnTo>
                <a:lnTo>
                  <a:pt x="560" y="2"/>
                </a:lnTo>
                <a:lnTo>
                  <a:pt x="561" y="1"/>
                </a:lnTo>
                <a:lnTo>
                  <a:pt x="561" y="3"/>
                </a:lnTo>
                <a:lnTo>
                  <a:pt x="561" y="2"/>
                </a:lnTo>
                <a:lnTo>
                  <a:pt x="562" y="2"/>
                </a:lnTo>
                <a:lnTo>
                  <a:pt x="562" y="1"/>
                </a:lnTo>
                <a:lnTo>
                  <a:pt x="562" y="3"/>
                </a:lnTo>
                <a:lnTo>
                  <a:pt x="563" y="1"/>
                </a:lnTo>
                <a:lnTo>
                  <a:pt x="563" y="3"/>
                </a:lnTo>
                <a:lnTo>
                  <a:pt x="563" y="3"/>
                </a:lnTo>
                <a:lnTo>
                  <a:pt x="564" y="2"/>
                </a:lnTo>
                <a:lnTo>
                  <a:pt x="564" y="3"/>
                </a:lnTo>
                <a:lnTo>
                  <a:pt x="565" y="1"/>
                </a:lnTo>
                <a:lnTo>
                  <a:pt x="565" y="3"/>
                </a:lnTo>
                <a:lnTo>
                  <a:pt x="565" y="2"/>
                </a:lnTo>
                <a:lnTo>
                  <a:pt x="566" y="1"/>
                </a:lnTo>
                <a:lnTo>
                  <a:pt x="566" y="2"/>
                </a:lnTo>
                <a:lnTo>
                  <a:pt x="566" y="2"/>
                </a:lnTo>
                <a:lnTo>
                  <a:pt x="567" y="2"/>
                </a:lnTo>
                <a:lnTo>
                  <a:pt x="567" y="3"/>
                </a:lnTo>
                <a:lnTo>
                  <a:pt x="567" y="3"/>
                </a:lnTo>
                <a:lnTo>
                  <a:pt x="569" y="2"/>
                </a:lnTo>
                <a:lnTo>
                  <a:pt x="569" y="3"/>
                </a:lnTo>
                <a:lnTo>
                  <a:pt x="570" y="2"/>
                </a:lnTo>
                <a:lnTo>
                  <a:pt x="570" y="3"/>
                </a:lnTo>
                <a:lnTo>
                  <a:pt x="570" y="0"/>
                </a:lnTo>
                <a:lnTo>
                  <a:pt x="571" y="1"/>
                </a:lnTo>
                <a:lnTo>
                  <a:pt x="571" y="1"/>
                </a:lnTo>
                <a:lnTo>
                  <a:pt x="571" y="2"/>
                </a:lnTo>
                <a:lnTo>
                  <a:pt x="572" y="2"/>
                </a:lnTo>
                <a:lnTo>
                  <a:pt x="572" y="3"/>
                </a:lnTo>
                <a:lnTo>
                  <a:pt x="572" y="0"/>
                </a:lnTo>
                <a:lnTo>
                  <a:pt x="573" y="2"/>
                </a:lnTo>
                <a:lnTo>
                  <a:pt x="573" y="2"/>
                </a:lnTo>
                <a:lnTo>
                  <a:pt x="574" y="1"/>
                </a:lnTo>
                <a:lnTo>
                  <a:pt x="574" y="1"/>
                </a:lnTo>
                <a:lnTo>
                  <a:pt x="574" y="2"/>
                </a:lnTo>
                <a:lnTo>
                  <a:pt x="575" y="1"/>
                </a:lnTo>
                <a:lnTo>
                  <a:pt x="575" y="3"/>
                </a:lnTo>
                <a:lnTo>
                  <a:pt x="575" y="3"/>
                </a:lnTo>
                <a:lnTo>
                  <a:pt x="576" y="0"/>
                </a:lnTo>
                <a:lnTo>
                  <a:pt x="576" y="2"/>
                </a:lnTo>
                <a:lnTo>
                  <a:pt x="576" y="2"/>
                </a:lnTo>
                <a:lnTo>
                  <a:pt x="578" y="2"/>
                </a:lnTo>
                <a:lnTo>
                  <a:pt x="578" y="3"/>
                </a:lnTo>
                <a:lnTo>
                  <a:pt x="579" y="2"/>
                </a:lnTo>
                <a:lnTo>
                  <a:pt x="579" y="3"/>
                </a:lnTo>
                <a:lnTo>
                  <a:pt x="579" y="2"/>
                </a:lnTo>
                <a:lnTo>
                  <a:pt x="580" y="2"/>
                </a:lnTo>
                <a:lnTo>
                  <a:pt x="580" y="3"/>
                </a:lnTo>
                <a:lnTo>
                  <a:pt x="580" y="3"/>
                </a:lnTo>
                <a:lnTo>
                  <a:pt x="581" y="2"/>
                </a:lnTo>
                <a:lnTo>
                  <a:pt x="581" y="2"/>
                </a:lnTo>
                <a:lnTo>
                  <a:pt x="581" y="2"/>
                </a:lnTo>
                <a:lnTo>
                  <a:pt x="582" y="1"/>
                </a:lnTo>
                <a:lnTo>
                  <a:pt x="582" y="3"/>
                </a:lnTo>
                <a:lnTo>
                  <a:pt x="583" y="3"/>
                </a:lnTo>
                <a:lnTo>
                  <a:pt x="583" y="3"/>
                </a:lnTo>
                <a:lnTo>
                  <a:pt x="583" y="0"/>
                </a:lnTo>
                <a:lnTo>
                  <a:pt x="584" y="2"/>
                </a:lnTo>
                <a:lnTo>
                  <a:pt x="584" y="3"/>
                </a:lnTo>
                <a:lnTo>
                  <a:pt x="584" y="2"/>
                </a:lnTo>
                <a:lnTo>
                  <a:pt x="585" y="1"/>
                </a:lnTo>
                <a:lnTo>
                  <a:pt x="585" y="2"/>
                </a:lnTo>
                <a:lnTo>
                  <a:pt x="585" y="1"/>
                </a:lnTo>
                <a:lnTo>
                  <a:pt x="587" y="1"/>
                </a:lnTo>
                <a:lnTo>
                  <a:pt x="587" y="1"/>
                </a:lnTo>
                <a:lnTo>
                  <a:pt x="588" y="2"/>
                </a:lnTo>
                <a:lnTo>
                  <a:pt x="588" y="3"/>
                </a:lnTo>
                <a:lnTo>
                  <a:pt x="588" y="2"/>
                </a:lnTo>
                <a:lnTo>
                  <a:pt x="589" y="2"/>
                </a:lnTo>
                <a:lnTo>
                  <a:pt x="589" y="2"/>
                </a:lnTo>
                <a:lnTo>
                  <a:pt x="589" y="2"/>
                </a:lnTo>
                <a:lnTo>
                  <a:pt x="590" y="1"/>
                </a:lnTo>
                <a:lnTo>
                  <a:pt x="590" y="1"/>
                </a:lnTo>
                <a:lnTo>
                  <a:pt x="590" y="2"/>
                </a:lnTo>
                <a:lnTo>
                  <a:pt x="591" y="2"/>
                </a:lnTo>
                <a:lnTo>
                  <a:pt x="591" y="1"/>
                </a:lnTo>
                <a:lnTo>
                  <a:pt x="592" y="2"/>
                </a:lnTo>
                <a:lnTo>
                  <a:pt x="592" y="0"/>
                </a:lnTo>
                <a:lnTo>
                  <a:pt x="592" y="2"/>
                </a:lnTo>
                <a:lnTo>
                  <a:pt x="593" y="1"/>
                </a:lnTo>
                <a:lnTo>
                  <a:pt x="593" y="1"/>
                </a:lnTo>
                <a:lnTo>
                  <a:pt x="593" y="3"/>
                </a:lnTo>
                <a:lnTo>
                  <a:pt x="594" y="0"/>
                </a:lnTo>
                <a:lnTo>
                  <a:pt x="594" y="1"/>
                </a:lnTo>
                <a:lnTo>
                  <a:pt x="594" y="1"/>
                </a:lnTo>
                <a:lnTo>
                  <a:pt x="596" y="1"/>
                </a:lnTo>
                <a:lnTo>
                  <a:pt x="596" y="3"/>
                </a:lnTo>
                <a:lnTo>
                  <a:pt x="597" y="3"/>
                </a:lnTo>
                <a:lnTo>
                  <a:pt x="597" y="2"/>
                </a:lnTo>
                <a:lnTo>
                  <a:pt x="597" y="3"/>
                </a:lnTo>
                <a:lnTo>
                  <a:pt x="598" y="0"/>
                </a:lnTo>
                <a:lnTo>
                  <a:pt x="598" y="2"/>
                </a:lnTo>
                <a:lnTo>
                  <a:pt x="598" y="0"/>
                </a:lnTo>
                <a:lnTo>
                  <a:pt x="599" y="1"/>
                </a:lnTo>
                <a:lnTo>
                  <a:pt x="599" y="0"/>
                </a:lnTo>
                <a:lnTo>
                  <a:pt x="599" y="3"/>
                </a:lnTo>
                <a:lnTo>
                  <a:pt x="600" y="2"/>
                </a:lnTo>
                <a:lnTo>
                  <a:pt x="600" y="2"/>
                </a:lnTo>
                <a:lnTo>
                  <a:pt x="601" y="1"/>
                </a:lnTo>
                <a:lnTo>
                  <a:pt x="601" y="0"/>
                </a:lnTo>
                <a:lnTo>
                  <a:pt x="601" y="2"/>
                </a:lnTo>
                <a:lnTo>
                  <a:pt x="602" y="3"/>
                </a:lnTo>
                <a:lnTo>
                  <a:pt x="602" y="3"/>
                </a:lnTo>
                <a:lnTo>
                  <a:pt x="602" y="3"/>
                </a:lnTo>
                <a:lnTo>
                  <a:pt x="603" y="3"/>
                </a:lnTo>
                <a:lnTo>
                  <a:pt x="603" y="1"/>
                </a:lnTo>
                <a:lnTo>
                  <a:pt x="605" y="2"/>
                </a:lnTo>
                <a:lnTo>
                  <a:pt x="605" y="3"/>
                </a:lnTo>
                <a:lnTo>
                  <a:pt x="605" y="3"/>
                </a:lnTo>
                <a:lnTo>
                  <a:pt x="606" y="1"/>
                </a:lnTo>
                <a:lnTo>
                  <a:pt x="606" y="2"/>
                </a:lnTo>
                <a:lnTo>
                  <a:pt x="606" y="2"/>
                </a:lnTo>
                <a:lnTo>
                  <a:pt x="607" y="1"/>
                </a:lnTo>
                <a:lnTo>
                  <a:pt x="607" y="2"/>
                </a:lnTo>
                <a:lnTo>
                  <a:pt x="607" y="2"/>
                </a:lnTo>
                <a:lnTo>
                  <a:pt x="608" y="3"/>
                </a:lnTo>
                <a:lnTo>
                  <a:pt x="608" y="3"/>
                </a:lnTo>
                <a:lnTo>
                  <a:pt x="609" y="3"/>
                </a:lnTo>
                <a:lnTo>
                  <a:pt x="609" y="3"/>
                </a:lnTo>
                <a:lnTo>
                  <a:pt x="609" y="3"/>
                </a:lnTo>
                <a:lnTo>
                  <a:pt x="610" y="1"/>
                </a:lnTo>
                <a:lnTo>
                  <a:pt x="610" y="3"/>
                </a:lnTo>
                <a:lnTo>
                  <a:pt x="610" y="0"/>
                </a:lnTo>
                <a:lnTo>
                  <a:pt x="611" y="1"/>
                </a:lnTo>
                <a:lnTo>
                  <a:pt x="611" y="3"/>
                </a:lnTo>
                <a:lnTo>
                  <a:pt x="611" y="1"/>
                </a:lnTo>
                <a:lnTo>
                  <a:pt x="612" y="0"/>
                </a:lnTo>
                <a:lnTo>
                  <a:pt x="612" y="0"/>
                </a:lnTo>
                <a:lnTo>
                  <a:pt x="614" y="3"/>
                </a:lnTo>
                <a:lnTo>
                  <a:pt x="614" y="1"/>
                </a:lnTo>
                <a:lnTo>
                  <a:pt x="614" y="2"/>
                </a:lnTo>
                <a:lnTo>
                  <a:pt x="615" y="1"/>
                </a:lnTo>
                <a:lnTo>
                  <a:pt x="615" y="0"/>
                </a:lnTo>
                <a:lnTo>
                  <a:pt x="615" y="1"/>
                </a:lnTo>
                <a:lnTo>
                  <a:pt x="616" y="3"/>
                </a:lnTo>
                <a:lnTo>
                  <a:pt x="616" y="2"/>
                </a:lnTo>
                <a:lnTo>
                  <a:pt x="616" y="3"/>
                </a:lnTo>
                <a:lnTo>
                  <a:pt x="617" y="3"/>
                </a:lnTo>
                <a:lnTo>
                  <a:pt x="617" y="2"/>
                </a:lnTo>
                <a:lnTo>
                  <a:pt x="618" y="3"/>
                </a:lnTo>
                <a:lnTo>
                  <a:pt x="618" y="1"/>
                </a:lnTo>
                <a:lnTo>
                  <a:pt x="618" y="1"/>
                </a:lnTo>
                <a:lnTo>
                  <a:pt x="619" y="1"/>
                </a:lnTo>
                <a:lnTo>
                  <a:pt x="619" y="1"/>
                </a:lnTo>
                <a:lnTo>
                  <a:pt x="619" y="2"/>
                </a:lnTo>
                <a:lnTo>
                  <a:pt x="620" y="3"/>
                </a:lnTo>
                <a:lnTo>
                  <a:pt x="620" y="1"/>
                </a:lnTo>
                <a:lnTo>
                  <a:pt x="620" y="3"/>
                </a:lnTo>
                <a:lnTo>
                  <a:pt x="621" y="1"/>
                </a:lnTo>
                <a:lnTo>
                  <a:pt x="621" y="0"/>
                </a:lnTo>
                <a:lnTo>
                  <a:pt x="623" y="2"/>
                </a:lnTo>
                <a:lnTo>
                  <a:pt x="623" y="3"/>
                </a:lnTo>
                <a:lnTo>
                  <a:pt x="623" y="1"/>
                </a:lnTo>
                <a:lnTo>
                  <a:pt x="624" y="3"/>
                </a:lnTo>
                <a:lnTo>
                  <a:pt x="624" y="3"/>
                </a:lnTo>
                <a:lnTo>
                  <a:pt x="624" y="2"/>
                </a:lnTo>
                <a:lnTo>
                  <a:pt x="625" y="1"/>
                </a:lnTo>
                <a:lnTo>
                  <a:pt x="625" y="0"/>
                </a:lnTo>
                <a:lnTo>
                  <a:pt x="625" y="2"/>
                </a:lnTo>
                <a:lnTo>
                  <a:pt x="626" y="3"/>
                </a:lnTo>
                <a:lnTo>
                  <a:pt x="626" y="1"/>
                </a:lnTo>
                <a:lnTo>
                  <a:pt x="627" y="3"/>
                </a:lnTo>
                <a:lnTo>
                  <a:pt x="627" y="2"/>
                </a:lnTo>
                <a:lnTo>
                  <a:pt x="627" y="3"/>
                </a:lnTo>
                <a:lnTo>
                  <a:pt x="628" y="2"/>
                </a:lnTo>
                <a:lnTo>
                  <a:pt x="628" y="3"/>
                </a:lnTo>
                <a:lnTo>
                  <a:pt x="628" y="2"/>
                </a:lnTo>
                <a:lnTo>
                  <a:pt x="629" y="3"/>
                </a:lnTo>
                <a:lnTo>
                  <a:pt x="629" y="0"/>
                </a:lnTo>
                <a:lnTo>
                  <a:pt x="629" y="2"/>
                </a:lnTo>
                <a:lnTo>
                  <a:pt x="630" y="2"/>
                </a:lnTo>
                <a:lnTo>
                  <a:pt x="630" y="3"/>
                </a:lnTo>
                <a:lnTo>
                  <a:pt x="632" y="2"/>
                </a:lnTo>
                <a:lnTo>
                  <a:pt x="632" y="2"/>
                </a:lnTo>
                <a:lnTo>
                  <a:pt x="632" y="2"/>
                </a:lnTo>
                <a:lnTo>
                  <a:pt x="633" y="3"/>
                </a:lnTo>
                <a:lnTo>
                  <a:pt x="633" y="1"/>
                </a:lnTo>
                <a:lnTo>
                  <a:pt x="633" y="2"/>
                </a:lnTo>
                <a:lnTo>
                  <a:pt x="634" y="2"/>
                </a:lnTo>
                <a:lnTo>
                  <a:pt x="634" y="2"/>
                </a:lnTo>
                <a:lnTo>
                  <a:pt x="634" y="2"/>
                </a:lnTo>
                <a:lnTo>
                  <a:pt x="635" y="1"/>
                </a:lnTo>
                <a:lnTo>
                  <a:pt x="635" y="0"/>
                </a:lnTo>
                <a:lnTo>
                  <a:pt x="636" y="1"/>
                </a:lnTo>
                <a:lnTo>
                  <a:pt x="636" y="2"/>
                </a:lnTo>
                <a:lnTo>
                  <a:pt x="636" y="1"/>
                </a:lnTo>
                <a:lnTo>
                  <a:pt x="637" y="2"/>
                </a:lnTo>
                <a:lnTo>
                  <a:pt x="637" y="2"/>
                </a:lnTo>
                <a:lnTo>
                  <a:pt x="637" y="2"/>
                </a:lnTo>
                <a:lnTo>
                  <a:pt x="638" y="2"/>
                </a:lnTo>
                <a:lnTo>
                  <a:pt x="638" y="3"/>
                </a:lnTo>
                <a:lnTo>
                  <a:pt x="638" y="3"/>
                </a:lnTo>
                <a:lnTo>
                  <a:pt x="639" y="4"/>
                </a:lnTo>
                <a:lnTo>
                  <a:pt x="639" y="3"/>
                </a:lnTo>
                <a:lnTo>
                  <a:pt x="641" y="3"/>
                </a:lnTo>
                <a:lnTo>
                  <a:pt x="641" y="2"/>
                </a:lnTo>
                <a:lnTo>
                  <a:pt x="641" y="2"/>
                </a:lnTo>
                <a:lnTo>
                  <a:pt x="642" y="1"/>
                </a:lnTo>
                <a:lnTo>
                  <a:pt x="642" y="3"/>
                </a:lnTo>
                <a:lnTo>
                  <a:pt x="642" y="2"/>
                </a:lnTo>
                <a:lnTo>
                  <a:pt x="643" y="1"/>
                </a:lnTo>
                <a:lnTo>
                  <a:pt x="643" y="2"/>
                </a:lnTo>
                <a:lnTo>
                  <a:pt x="643" y="1"/>
                </a:lnTo>
                <a:lnTo>
                  <a:pt x="644" y="2"/>
                </a:lnTo>
                <a:lnTo>
                  <a:pt x="644" y="2"/>
                </a:lnTo>
                <a:lnTo>
                  <a:pt x="645" y="1"/>
                </a:lnTo>
                <a:lnTo>
                  <a:pt x="645" y="2"/>
                </a:lnTo>
                <a:lnTo>
                  <a:pt x="645" y="2"/>
                </a:lnTo>
                <a:lnTo>
                  <a:pt x="646" y="3"/>
                </a:lnTo>
                <a:lnTo>
                  <a:pt x="646" y="1"/>
                </a:lnTo>
                <a:lnTo>
                  <a:pt x="646" y="2"/>
                </a:lnTo>
                <a:lnTo>
                  <a:pt x="647" y="3"/>
                </a:lnTo>
                <a:lnTo>
                  <a:pt x="647" y="4"/>
                </a:lnTo>
                <a:lnTo>
                  <a:pt x="648" y="3"/>
                </a:lnTo>
                <a:lnTo>
                  <a:pt x="648" y="2"/>
                </a:lnTo>
                <a:lnTo>
                  <a:pt x="648" y="1"/>
                </a:lnTo>
                <a:lnTo>
                  <a:pt x="650" y="2"/>
                </a:lnTo>
                <a:lnTo>
                  <a:pt x="650" y="3"/>
                </a:lnTo>
                <a:lnTo>
                  <a:pt x="650" y="1"/>
                </a:lnTo>
                <a:lnTo>
                  <a:pt x="651" y="1"/>
                </a:lnTo>
                <a:lnTo>
                  <a:pt x="651" y="3"/>
                </a:lnTo>
                <a:lnTo>
                  <a:pt x="651" y="2"/>
                </a:lnTo>
                <a:lnTo>
                  <a:pt x="652" y="1"/>
                </a:lnTo>
                <a:lnTo>
                  <a:pt x="652" y="2"/>
                </a:lnTo>
                <a:lnTo>
                  <a:pt x="653" y="3"/>
                </a:lnTo>
                <a:lnTo>
                  <a:pt x="653" y="1"/>
                </a:lnTo>
                <a:lnTo>
                  <a:pt x="653" y="2"/>
                </a:lnTo>
                <a:lnTo>
                  <a:pt x="654" y="1"/>
                </a:lnTo>
                <a:lnTo>
                  <a:pt x="654" y="2"/>
                </a:lnTo>
                <a:lnTo>
                  <a:pt x="654" y="1"/>
                </a:lnTo>
                <a:lnTo>
                  <a:pt x="655" y="1"/>
                </a:lnTo>
                <a:lnTo>
                  <a:pt x="655" y="2"/>
                </a:lnTo>
                <a:lnTo>
                  <a:pt x="655" y="3"/>
                </a:lnTo>
                <a:lnTo>
                  <a:pt x="656" y="3"/>
                </a:lnTo>
                <a:lnTo>
                  <a:pt x="656" y="2"/>
                </a:lnTo>
                <a:lnTo>
                  <a:pt x="657" y="2"/>
                </a:lnTo>
                <a:lnTo>
                  <a:pt x="657" y="2"/>
                </a:lnTo>
                <a:lnTo>
                  <a:pt x="657" y="3"/>
                </a:lnTo>
                <a:lnTo>
                  <a:pt x="659" y="3"/>
                </a:lnTo>
                <a:lnTo>
                  <a:pt x="659" y="3"/>
                </a:lnTo>
                <a:lnTo>
                  <a:pt x="659" y="3"/>
                </a:lnTo>
                <a:lnTo>
                  <a:pt x="660" y="3"/>
                </a:lnTo>
                <a:lnTo>
                  <a:pt x="660" y="2"/>
                </a:lnTo>
                <a:lnTo>
                  <a:pt x="660" y="1"/>
                </a:lnTo>
                <a:lnTo>
                  <a:pt x="661" y="1"/>
                </a:lnTo>
                <a:lnTo>
                  <a:pt x="661" y="2"/>
                </a:lnTo>
                <a:lnTo>
                  <a:pt x="662" y="2"/>
                </a:lnTo>
                <a:lnTo>
                  <a:pt x="662" y="3"/>
                </a:lnTo>
                <a:lnTo>
                  <a:pt x="662" y="2"/>
                </a:lnTo>
                <a:lnTo>
                  <a:pt x="663" y="2"/>
                </a:lnTo>
                <a:lnTo>
                  <a:pt x="663" y="2"/>
                </a:lnTo>
                <a:lnTo>
                  <a:pt x="663" y="3"/>
                </a:lnTo>
                <a:lnTo>
                  <a:pt x="664" y="1"/>
                </a:lnTo>
                <a:lnTo>
                  <a:pt x="664" y="3"/>
                </a:lnTo>
                <a:lnTo>
                  <a:pt x="664" y="2"/>
                </a:lnTo>
                <a:lnTo>
                  <a:pt x="665" y="1"/>
                </a:lnTo>
                <a:lnTo>
                  <a:pt x="665" y="2"/>
                </a:lnTo>
                <a:lnTo>
                  <a:pt x="666" y="2"/>
                </a:lnTo>
                <a:lnTo>
                  <a:pt x="666" y="2"/>
                </a:lnTo>
                <a:lnTo>
                  <a:pt x="666" y="2"/>
                </a:lnTo>
                <a:lnTo>
                  <a:pt x="668" y="3"/>
                </a:lnTo>
                <a:lnTo>
                  <a:pt x="668" y="3"/>
                </a:lnTo>
                <a:lnTo>
                  <a:pt x="668" y="2"/>
                </a:lnTo>
                <a:lnTo>
                  <a:pt x="669" y="1"/>
                </a:lnTo>
                <a:lnTo>
                  <a:pt x="669" y="2"/>
                </a:lnTo>
                <a:lnTo>
                  <a:pt x="669" y="4"/>
                </a:lnTo>
                <a:lnTo>
                  <a:pt x="670" y="3"/>
                </a:lnTo>
                <a:lnTo>
                  <a:pt x="670" y="1"/>
                </a:lnTo>
                <a:lnTo>
                  <a:pt x="671" y="2"/>
                </a:lnTo>
                <a:lnTo>
                  <a:pt x="671" y="0"/>
                </a:lnTo>
                <a:lnTo>
                  <a:pt x="671" y="1"/>
                </a:lnTo>
                <a:lnTo>
                  <a:pt x="672" y="1"/>
                </a:lnTo>
                <a:lnTo>
                  <a:pt x="672" y="1"/>
                </a:lnTo>
                <a:lnTo>
                  <a:pt x="672" y="2"/>
                </a:lnTo>
                <a:lnTo>
                  <a:pt x="673" y="2"/>
                </a:lnTo>
                <a:lnTo>
                  <a:pt x="673" y="1"/>
                </a:lnTo>
                <a:lnTo>
                  <a:pt x="673" y="1"/>
                </a:lnTo>
                <a:lnTo>
                  <a:pt x="674" y="2"/>
                </a:lnTo>
                <a:lnTo>
                  <a:pt x="674" y="2"/>
                </a:lnTo>
                <a:lnTo>
                  <a:pt x="675" y="2"/>
                </a:lnTo>
                <a:lnTo>
                  <a:pt x="675" y="3"/>
                </a:lnTo>
                <a:lnTo>
                  <a:pt x="675" y="3"/>
                </a:lnTo>
                <a:lnTo>
                  <a:pt x="677" y="2"/>
                </a:lnTo>
                <a:lnTo>
                  <a:pt x="677" y="2"/>
                </a:lnTo>
                <a:lnTo>
                  <a:pt x="677" y="3"/>
                </a:lnTo>
                <a:lnTo>
                  <a:pt x="678" y="2"/>
                </a:lnTo>
                <a:lnTo>
                  <a:pt x="678" y="2"/>
                </a:lnTo>
                <a:lnTo>
                  <a:pt x="678" y="1"/>
                </a:lnTo>
                <a:lnTo>
                  <a:pt x="679" y="1"/>
                </a:lnTo>
                <a:lnTo>
                  <a:pt x="679" y="2"/>
                </a:lnTo>
                <a:lnTo>
                  <a:pt x="680" y="1"/>
                </a:lnTo>
                <a:lnTo>
                  <a:pt x="680" y="2"/>
                </a:lnTo>
                <a:lnTo>
                  <a:pt x="680" y="3"/>
                </a:lnTo>
                <a:lnTo>
                  <a:pt x="681" y="1"/>
                </a:lnTo>
                <a:lnTo>
                  <a:pt x="681" y="1"/>
                </a:lnTo>
                <a:lnTo>
                  <a:pt x="681" y="1"/>
                </a:lnTo>
                <a:lnTo>
                  <a:pt x="682" y="1"/>
                </a:lnTo>
                <a:lnTo>
                  <a:pt x="682" y="0"/>
                </a:lnTo>
                <a:lnTo>
                  <a:pt x="682" y="2"/>
                </a:lnTo>
                <a:lnTo>
                  <a:pt x="683" y="1"/>
                </a:lnTo>
                <a:lnTo>
                  <a:pt x="683" y="1"/>
                </a:lnTo>
                <a:lnTo>
                  <a:pt x="684" y="1"/>
                </a:lnTo>
                <a:lnTo>
                  <a:pt x="684" y="3"/>
                </a:lnTo>
                <a:lnTo>
                  <a:pt x="684" y="2"/>
                </a:lnTo>
                <a:lnTo>
                  <a:pt x="686" y="2"/>
                </a:lnTo>
                <a:lnTo>
                  <a:pt x="686" y="2"/>
                </a:lnTo>
                <a:lnTo>
                  <a:pt x="686" y="2"/>
                </a:lnTo>
                <a:lnTo>
                  <a:pt x="687" y="3"/>
                </a:lnTo>
                <a:lnTo>
                  <a:pt x="687" y="1"/>
                </a:lnTo>
                <a:lnTo>
                  <a:pt x="687" y="2"/>
                </a:lnTo>
                <a:lnTo>
                  <a:pt x="688" y="2"/>
                </a:lnTo>
                <a:lnTo>
                  <a:pt x="688" y="2"/>
                </a:lnTo>
                <a:lnTo>
                  <a:pt x="689" y="1"/>
                </a:lnTo>
                <a:lnTo>
                  <a:pt x="689" y="1"/>
                </a:lnTo>
                <a:lnTo>
                  <a:pt x="689" y="2"/>
                </a:lnTo>
                <a:lnTo>
                  <a:pt x="690" y="2"/>
                </a:lnTo>
                <a:lnTo>
                  <a:pt x="690" y="2"/>
                </a:lnTo>
                <a:lnTo>
                  <a:pt x="690" y="2"/>
                </a:lnTo>
                <a:lnTo>
                  <a:pt x="691" y="1"/>
                </a:lnTo>
                <a:lnTo>
                  <a:pt x="691" y="3"/>
                </a:lnTo>
                <a:lnTo>
                  <a:pt x="692" y="1"/>
                </a:lnTo>
                <a:lnTo>
                  <a:pt x="692" y="2"/>
                </a:lnTo>
                <a:lnTo>
                  <a:pt x="692" y="2"/>
                </a:lnTo>
                <a:lnTo>
                  <a:pt x="693" y="3"/>
                </a:lnTo>
                <a:lnTo>
                  <a:pt x="693" y="1"/>
                </a:lnTo>
                <a:lnTo>
                  <a:pt x="693" y="1"/>
                </a:lnTo>
                <a:lnTo>
                  <a:pt x="695" y="1"/>
                </a:lnTo>
                <a:lnTo>
                  <a:pt x="695" y="1"/>
                </a:lnTo>
                <a:lnTo>
                  <a:pt x="695" y="2"/>
                </a:lnTo>
                <a:lnTo>
                  <a:pt x="696" y="2"/>
                </a:lnTo>
                <a:lnTo>
                  <a:pt x="696" y="2"/>
                </a:lnTo>
                <a:lnTo>
                  <a:pt x="697" y="2"/>
                </a:lnTo>
                <a:lnTo>
                  <a:pt x="697" y="0"/>
                </a:lnTo>
                <a:lnTo>
                  <a:pt x="697" y="2"/>
                </a:lnTo>
                <a:lnTo>
                  <a:pt x="698" y="2"/>
                </a:lnTo>
                <a:lnTo>
                  <a:pt x="698" y="2"/>
                </a:lnTo>
                <a:lnTo>
                  <a:pt x="698" y="1"/>
                </a:lnTo>
                <a:lnTo>
                  <a:pt x="699" y="2"/>
                </a:lnTo>
                <a:lnTo>
                  <a:pt x="699" y="0"/>
                </a:lnTo>
                <a:lnTo>
                  <a:pt x="699" y="2"/>
                </a:lnTo>
                <a:lnTo>
                  <a:pt x="700" y="2"/>
                </a:lnTo>
                <a:lnTo>
                  <a:pt x="700" y="0"/>
                </a:lnTo>
                <a:lnTo>
                  <a:pt x="701" y="2"/>
                </a:lnTo>
                <a:lnTo>
                  <a:pt x="701" y="3"/>
                </a:lnTo>
                <a:lnTo>
                  <a:pt x="701" y="2"/>
                </a:lnTo>
                <a:lnTo>
                  <a:pt x="702" y="2"/>
                </a:lnTo>
                <a:lnTo>
                  <a:pt x="702" y="1"/>
                </a:lnTo>
                <a:lnTo>
                  <a:pt x="702" y="2"/>
                </a:lnTo>
                <a:lnTo>
                  <a:pt x="704" y="2"/>
                </a:lnTo>
                <a:lnTo>
                  <a:pt x="704" y="2"/>
                </a:lnTo>
                <a:lnTo>
                  <a:pt x="704" y="3"/>
                </a:lnTo>
                <a:lnTo>
                  <a:pt x="705" y="2"/>
                </a:lnTo>
                <a:lnTo>
                  <a:pt x="705" y="2"/>
                </a:lnTo>
                <a:lnTo>
                  <a:pt x="706" y="1"/>
                </a:lnTo>
                <a:lnTo>
                  <a:pt x="706" y="1"/>
                </a:lnTo>
                <a:lnTo>
                  <a:pt x="706" y="3"/>
                </a:lnTo>
                <a:lnTo>
                  <a:pt x="707" y="0"/>
                </a:lnTo>
                <a:lnTo>
                  <a:pt x="707" y="2"/>
                </a:lnTo>
                <a:lnTo>
                  <a:pt x="707" y="2"/>
                </a:lnTo>
                <a:lnTo>
                  <a:pt x="708" y="1"/>
                </a:lnTo>
                <a:lnTo>
                  <a:pt x="708" y="1"/>
                </a:lnTo>
                <a:lnTo>
                  <a:pt x="708" y="1"/>
                </a:lnTo>
                <a:lnTo>
                  <a:pt x="709" y="2"/>
                </a:lnTo>
                <a:lnTo>
                  <a:pt x="709" y="1"/>
                </a:lnTo>
                <a:lnTo>
                  <a:pt x="710" y="3"/>
                </a:lnTo>
                <a:lnTo>
                  <a:pt x="710" y="2"/>
                </a:lnTo>
                <a:lnTo>
                  <a:pt x="710" y="0"/>
                </a:lnTo>
                <a:lnTo>
                  <a:pt x="711" y="1"/>
                </a:lnTo>
                <a:lnTo>
                  <a:pt x="711" y="3"/>
                </a:lnTo>
                <a:lnTo>
                  <a:pt x="711" y="1"/>
                </a:lnTo>
                <a:lnTo>
                  <a:pt x="713" y="1"/>
                </a:lnTo>
                <a:lnTo>
                  <a:pt x="713" y="1"/>
                </a:lnTo>
                <a:lnTo>
                  <a:pt x="713" y="2"/>
                </a:lnTo>
                <a:lnTo>
                  <a:pt x="714" y="3"/>
                </a:lnTo>
                <a:lnTo>
                  <a:pt x="714" y="1"/>
                </a:lnTo>
                <a:lnTo>
                  <a:pt x="715" y="0"/>
                </a:lnTo>
                <a:lnTo>
                  <a:pt x="715" y="2"/>
                </a:lnTo>
                <a:lnTo>
                  <a:pt x="715" y="3"/>
                </a:lnTo>
                <a:lnTo>
                  <a:pt x="716" y="0"/>
                </a:lnTo>
                <a:lnTo>
                  <a:pt x="716" y="3"/>
                </a:lnTo>
                <a:lnTo>
                  <a:pt x="716" y="2"/>
                </a:lnTo>
                <a:lnTo>
                  <a:pt x="717" y="2"/>
                </a:lnTo>
                <a:lnTo>
                  <a:pt x="717" y="1"/>
                </a:lnTo>
                <a:lnTo>
                  <a:pt x="717" y="3"/>
                </a:lnTo>
                <a:lnTo>
                  <a:pt x="718" y="2"/>
                </a:lnTo>
                <a:lnTo>
                  <a:pt x="718" y="3"/>
                </a:lnTo>
                <a:lnTo>
                  <a:pt x="719" y="3"/>
                </a:lnTo>
                <a:lnTo>
                  <a:pt x="719" y="3"/>
                </a:lnTo>
                <a:lnTo>
                  <a:pt x="719" y="2"/>
                </a:lnTo>
                <a:lnTo>
                  <a:pt x="720" y="3"/>
                </a:lnTo>
                <a:lnTo>
                  <a:pt x="720" y="1"/>
                </a:lnTo>
                <a:lnTo>
                  <a:pt x="720" y="2"/>
                </a:lnTo>
                <a:lnTo>
                  <a:pt x="722" y="3"/>
                </a:lnTo>
                <a:lnTo>
                  <a:pt x="722" y="3"/>
                </a:lnTo>
                <a:lnTo>
                  <a:pt x="722" y="3"/>
                </a:lnTo>
                <a:lnTo>
                  <a:pt x="723" y="2"/>
                </a:lnTo>
                <a:lnTo>
                  <a:pt x="723" y="3"/>
                </a:lnTo>
                <a:lnTo>
                  <a:pt x="724" y="3"/>
                </a:lnTo>
                <a:lnTo>
                  <a:pt x="724" y="3"/>
                </a:lnTo>
                <a:lnTo>
                  <a:pt x="724" y="3"/>
                </a:lnTo>
                <a:lnTo>
                  <a:pt x="725" y="4"/>
                </a:lnTo>
                <a:lnTo>
                  <a:pt x="725" y="1"/>
                </a:lnTo>
                <a:lnTo>
                  <a:pt x="725" y="1"/>
                </a:lnTo>
                <a:lnTo>
                  <a:pt x="726" y="0"/>
                </a:lnTo>
                <a:lnTo>
                  <a:pt x="726" y="2"/>
                </a:lnTo>
                <a:lnTo>
                  <a:pt x="726" y="3"/>
                </a:lnTo>
                <a:lnTo>
                  <a:pt x="727" y="2"/>
                </a:lnTo>
                <a:lnTo>
                  <a:pt x="727" y="3"/>
                </a:lnTo>
                <a:lnTo>
                  <a:pt x="728" y="3"/>
                </a:lnTo>
                <a:lnTo>
                  <a:pt x="728" y="3"/>
                </a:lnTo>
                <a:lnTo>
                  <a:pt x="728" y="2"/>
                </a:lnTo>
                <a:lnTo>
                  <a:pt x="729" y="2"/>
                </a:lnTo>
                <a:lnTo>
                  <a:pt x="729" y="3"/>
                </a:lnTo>
                <a:lnTo>
                  <a:pt x="729" y="2"/>
                </a:lnTo>
                <a:lnTo>
                  <a:pt x="731" y="3"/>
                </a:lnTo>
                <a:lnTo>
                  <a:pt x="731" y="3"/>
                </a:lnTo>
                <a:lnTo>
                  <a:pt x="731" y="2"/>
                </a:lnTo>
                <a:lnTo>
                  <a:pt x="732" y="2"/>
                </a:lnTo>
                <a:lnTo>
                  <a:pt x="732" y="1"/>
                </a:lnTo>
                <a:lnTo>
                  <a:pt x="733" y="4"/>
                </a:lnTo>
                <a:lnTo>
                  <a:pt x="733" y="3"/>
                </a:lnTo>
                <a:lnTo>
                  <a:pt x="733" y="1"/>
                </a:lnTo>
                <a:lnTo>
                  <a:pt x="734" y="2"/>
                </a:lnTo>
                <a:lnTo>
                  <a:pt x="734" y="2"/>
                </a:lnTo>
                <a:lnTo>
                  <a:pt x="734" y="3"/>
                </a:lnTo>
                <a:lnTo>
                  <a:pt x="735" y="1"/>
                </a:lnTo>
                <a:lnTo>
                  <a:pt x="735" y="2"/>
                </a:lnTo>
                <a:lnTo>
                  <a:pt x="736" y="3"/>
                </a:lnTo>
                <a:lnTo>
                  <a:pt x="736" y="3"/>
                </a:lnTo>
                <a:lnTo>
                  <a:pt x="736" y="2"/>
                </a:lnTo>
                <a:lnTo>
                  <a:pt x="737" y="3"/>
                </a:lnTo>
                <a:lnTo>
                  <a:pt x="737" y="3"/>
                </a:lnTo>
                <a:lnTo>
                  <a:pt x="737" y="3"/>
                </a:lnTo>
                <a:lnTo>
                  <a:pt x="738" y="1"/>
                </a:lnTo>
                <a:lnTo>
                  <a:pt x="738" y="2"/>
                </a:lnTo>
                <a:lnTo>
                  <a:pt x="738" y="2"/>
                </a:lnTo>
                <a:lnTo>
                  <a:pt x="740" y="3"/>
                </a:lnTo>
                <a:lnTo>
                  <a:pt x="740" y="2"/>
                </a:lnTo>
                <a:lnTo>
                  <a:pt x="741" y="3"/>
                </a:lnTo>
                <a:lnTo>
                  <a:pt x="741" y="1"/>
                </a:lnTo>
                <a:lnTo>
                  <a:pt x="741" y="2"/>
                </a:lnTo>
                <a:lnTo>
                  <a:pt x="742" y="1"/>
                </a:lnTo>
                <a:lnTo>
                  <a:pt x="742" y="1"/>
                </a:lnTo>
                <a:lnTo>
                  <a:pt x="742" y="3"/>
                </a:lnTo>
                <a:lnTo>
                  <a:pt x="743" y="2"/>
                </a:lnTo>
                <a:lnTo>
                  <a:pt x="743" y="2"/>
                </a:lnTo>
                <a:lnTo>
                  <a:pt x="743" y="1"/>
                </a:lnTo>
                <a:lnTo>
                  <a:pt x="744" y="1"/>
                </a:lnTo>
                <a:lnTo>
                  <a:pt x="744" y="2"/>
                </a:lnTo>
                <a:lnTo>
                  <a:pt x="745" y="3"/>
                </a:lnTo>
                <a:lnTo>
                  <a:pt x="745" y="0"/>
                </a:lnTo>
                <a:lnTo>
                  <a:pt x="745" y="1"/>
                </a:lnTo>
                <a:lnTo>
                  <a:pt x="746" y="3"/>
                </a:lnTo>
                <a:lnTo>
                  <a:pt x="746" y="2"/>
                </a:lnTo>
                <a:lnTo>
                  <a:pt x="746" y="1"/>
                </a:lnTo>
                <a:lnTo>
                  <a:pt x="747" y="3"/>
                </a:lnTo>
                <a:lnTo>
                  <a:pt x="747" y="2"/>
                </a:lnTo>
                <a:lnTo>
                  <a:pt x="747" y="1"/>
                </a:lnTo>
                <a:lnTo>
                  <a:pt x="749" y="0"/>
                </a:lnTo>
                <a:lnTo>
                  <a:pt x="749" y="2"/>
                </a:lnTo>
                <a:lnTo>
                  <a:pt x="750" y="3"/>
                </a:lnTo>
                <a:lnTo>
                  <a:pt x="750" y="2"/>
                </a:lnTo>
                <a:lnTo>
                  <a:pt x="750" y="2"/>
                </a:lnTo>
                <a:lnTo>
                  <a:pt x="751" y="2"/>
                </a:lnTo>
                <a:lnTo>
                  <a:pt x="751" y="2"/>
                </a:lnTo>
                <a:lnTo>
                  <a:pt x="751" y="1"/>
                </a:lnTo>
                <a:lnTo>
                  <a:pt x="752" y="3"/>
                </a:lnTo>
                <a:lnTo>
                  <a:pt x="752" y="1"/>
                </a:lnTo>
                <a:lnTo>
                  <a:pt x="752" y="1"/>
                </a:lnTo>
                <a:lnTo>
                  <a:pt x="753" y="3"/>
                </a:lnTo>
                <a:lnTo>
                  <a:pt x="753" y="2"/>
                </a:lnTo>
                <a:lnTo>
                  <a:pt x="754" y="2"/>
                </a:lnTo>
                <a:lnTo>
                  <a:pt x="754" y="2"/>
                </a:lnTo>
                <a:lnTo>
                  <a:pt x="754" y="1"/>
                </a:lnTo>
                <a:lnTo>
                  <a:pt x="755" y="2"/>
                </a:lnTo>
                <a:lnTo>
                  <a:pt x="755" y="2"/>
                </a:lnTo>
                <a:lnTo>
                  <a:pt x="755" y="3"/>
                </a:lnTo>
                <a:lnTo>
                  <a:pt x="756" y="2"/>
                </a:lnTo>
                <a:lnTo>
                  <a:pt x="756" y="1"/>
                </a:lnTo>
                <a:lnTo>
                  <a:pt x="756" y="2"/>
                </a:lnTo>
                <a:lnTo>
                  <a:pt x="758" y="0"/>
                </a:lnTo>
                <a:lnTo>
                  <a:pt x="758" y="2"/>
                </a:lnTo>
                <a:lnTo>
                  <a:pt x="759" y="2"/>
                </a:lnTo>
                <a:lnTo>
                  <a:pt x="759" y="3"/>
                </a:lnTo>
                <a:lnTo>
                  <a:pt x="759" y="0"/>
                </a:lnTo>
                <a:lnTo>
                  <a:pt x="760" y="1"/>
                </a:lnTo>
                <a:lnTo>
                  <a:pt x="760" y="1"/>
                </a:lnTo>
                <a:lnTo>
                  <a:pt x="760" y="3"/>
                </a:lnTo>
                <a:lnTo>
                  <a:pt x="761" y="2"/>
                </a:lnTo>
                <a:lnTo>
                  <a:pt x="761" y="1"/>
                </a:lnTo>
                <a:lnTo>
                  <a:pt x="761" y="2"/>
                </a:lnTo>
                <a:lnTo>
                  <a:pt x="762" y="1"/>
                </a:lnTo>
                <a:lnTo>
                  <a:pt x="762" y="2"/>
                </a:lnTo>
                <a:lnTo>
                  <a:pt x="763" y="0"/>
                </a:lnTo>
                <a:lnTo>
                  <a:pt x="763" y="1"/>
                </a:lnTo>
                <a:lnTo>
                  <a:pt x="763" y="2"/>
                </a:lnTo>
                <a:lnTo>
                  <a:pt x="764" y="2"/>
                </a:lnTo>
                <a:lnTo>
                  <a:pt x="764" y="3"/>
                </a:lnTo>
                <a:lnTo>
                  <a:pt x="764" y="1"/>
                </a:lnTo>
                <a:lnTo>
                  <a:pt x="765" y="3"/>
                </a:lnTo>
                <a:lnTo>
                  <a:pt x="765" y="0"/>
                </a:lnTo>
                <a:lnTo>
                  <a:pt x="765" y="2"/>
                </a:lnTo>
                <a:lnTo>
                  <a:pt x="767" y="2"/>
                </a:lnTo>
                <a:lnTo>
                  <a:pt x="767" y="1"/>
                </a:lnTo>
                <a:lnTo>
                  <a:pt x="768" y="3"/>
                </a:lnTo>
                <a:lnTo>
                  <a:pt x="768" y="3"/>
                </a:lnTo>
                <a:lnTo>
                  <a:pt x="768" y="2"/>
                </a:lnTo>
                <a:lnTo>
                  <a:pt x="769" y="2"/>
                </a:lnTo>
                <a:lnTo>
                  <a:pt x="769" y="3"/>
                </a:lnTo>
                <a:lnTo>
                  <a:pt x="769" y="2"/>
                </a:lnTo>
                <a:lnTo>
                  <a:pt x="770" y="1"/>
                </a:lnTo>
                <a:lnTo>
                  <a:pt x="770" y="3"/>
                </a:lnTo>
                <a:lnTo>
                  <a:pt x="770" y="1"/>
                </a:lnTo>
                <a:lnTo>
                  <a:pt x="771" y="2"/>
                </a:lnTo>
                <a:lnTo>
                  <a:pt x="771" y="1"/>
                </a:lnTo>
                <a:lnTo>
                  <a:pt x="772" y="3"/>
                </a:lnTo>
                <a:lnTo>
                  <a:pt x="772" y="2"/>
                </a:lnTo>
                <a:lnTo>
                  <a:pt x="772" y="3"/>
                </a:lnTo>
                <a:lnTo>
                  <a:pt x="773" y="1"/>
                </a:lnTo>
                <a:lnTo>
                  <a:pt x="773" y="3"/>
                </a:lnTo>
                <a:lnTo>
                  <a:pt x="773" y="3"/>
                </a:lnTo>
                <a:lnTo>
                  <a:pt x="774" y="3"/>
                </a:lnTo>
                <a:lnTo>
                  <a:pt x="774" y="3"/>
                </a:lnTo>
                <a:lnTo>
                  <a:pt x="774" y="1"/>
                </a:lnTo>
                <a:lnTo>
                  <a:pt x="776" y="2"/>
                </a:lnTo>
                <a:lnTo>
                  <a:pt x="776" y="2"/>
                </a:lnTo>
                <a:lnTo>
                  <a:pt x="777" y="1"/>
                </a:lnTo>
                <a:lnTo>
                  <a:pt x="777" y="0"/>
                </a:lnTo>
                <a:lnTo>
                  <a:pt x="777" y="3"/>
                </a:lnTo>
                <a:lnTo>
                  <a:pt x="778" y="2"/>
                </a:lnTo>
                <a:lnTo>
                  <a:pt x="778" y="1"/>
                </a:lnTo>
                <a:lnTo>
                  <a:pt x="778" y="2"/>
                </a:lnTo>
                <a:lnTo>
                  <a:pt x="779" y="2"/>
                </a:lnTo>
                <a:lnTo>
                  <a:pt x="779" y="2"/>
                </a:lnTo>
                <a:lnTo>
                  <a:pt x="780" y="2"/>
                </a:lnTo>
                <a:lnTo>
                  <a:pt x="780" y="2"/>
                </a:lnTo>
                <a:lnTo>
                  <a:pt x="780" y="1"/>
                </a:lnTo>
                <a:lnTo>
                  <a:pt x="781" y="1"/>
                </a:lnTo>
                <a:lnTo>
                  <a:pt x="781" y="2"/>
                </a:lnTo>
                <a:lnTo>
                  <a:pt x="781" y="3"/>
                </a:lnTo>
                <a:lnTo>
                  <a:pt x="782" y="2"/>
                </a:lnTo>
                <a:lnTo>
                  <a:pt x="782" y="2"/>
                </a:lnTo>
                <a:lnTo>
                  <a:pt x="782" y="3"/>
                </a:lnTo>
                <a:lnTo>
                  <a:pt x="783" y="2"/>
                </a:lnTo>
                <a:lnTo>
                  <a:pt x="783" y="3"/>
                </a:lnTo>
                <a:lnTo>
                  <a:pt x="785" y="2"/>
                </a:lnTo>
                <a:lnTo>
                  <a:pt x="785" y="2"/>
                </a:lnTo>
                <a:lnTo>
                  <a:pt x="785" y="1"/>
                </a:lnTo>
                <a:lnTo>
                  <a:pt x="786" y="1"/>
                </a:lnTo>
                <a:lnTo>
                  <a:pt x="786" y="3"/>
                </a:lnTo>
                <a:lnTo>
                  <a:pt x="786" y="2"/>
                </a:lnTo>
                <a:lnTo>
                  <a:pt x="787" y="1"/>
                </a:lnTo>
                <a:lnTo>
                  <a:pt x="787" y="2"/>
                </a:lnTo>
                <a:lnTo>
                  <a:pt x="787" y="1"/>
                </a:lnTo>
                <a:lnTo>
                  <a:pt x="788" y="2"/>
                </a:lnTo>
                <a:lnTo>
                  <a:pt x="788" y="3"/>
                </a:lnTo>
                <a:lnTo>
                  <a:pt x="789" y="0"/>
                </a:lnTo>
                <a:lnTo>
                  <a:pt x="789" y="1"/>
                </a:lnTo>
                <a:lnTo>
                  <a:pt x="789" y="2"/>
                </a:lnTo>
                <a:lnTo>
                  <a:pt x="790" y="0"/>
                </a:lnTo>
                <a:lnTo>
                  <a:pt x="790" y="2"/>
                </a:lnTo>
                <a:lnTo>
                  <a:pt x="790" y="3"/>
                </a:lnTo>
                <a:lnTo>
                  <a:pt x="791" y="1"/>
                </a:lnTo>
                <a:lnTo>
                  <a:pt x="791" y="3"/>
                </a:lnTo>
                <a:lnTo>
                  <a:pt x="791" y="2"/>
                </a:lnTo>
                <a:lnTo>
                  <a:pt x="792" y="0"/>
                </a:lnTo>
                <a:lnTo>
                  <a:pt x="792" y="2"/>
                </a:lnTo>
                <a:lnTo>
                  <a:pt x="794" y="3"/>
                </a:lnTo>
                <a:lnTo>
                  <a:pt x="794" y="3"/>
                </a:lnTo>
                <a:lnTo>
                  <a:pt x="794" y="1"/>
                </a:lnTo>
                <a:lnTo>
                  <a:pt x="795" y="0"/>
                </a:lnTo>
                <a:lnTo>
                  <a:pt x="795" y="2"/>
                </a:lnTo>
                <a:lnTo>
                  <a:pt x="795" y="1"/>
                </a:lnTo>
                <a:lnTo>
                  <a:pt x="796" y="1"/>
                </a:lnTo>
                <a:lnTo>
                  <a:pt x="796" y="0"/>
                </a:lnTo>
                <a:lnTo>
                  <a:pt x="796" y="2"/>
                </a:lnTo>
                <a:lnTo>
                  <a:pt x="797" y="3"/>
                </a:lnTo>
                <a:lnTo>
                  <a:pt x="797" y="2"/>
                </a:lnTo>
                <a:lnTo>
                  <a:pt x="798" y="3"/>
                </a:lnTo>
                <a:lnTo>
                  <a:pt x="798" y="3"/>
                </a:lnTo>
                <a:lnTo>
                  <a:pt x="798" y="3"/>
                </a:lnTo>
                <a:lnTo>
                  <a:pt x="799" y="2"/>
                </a:lnTo>
                <a:lnTo>
                  <a:pt x="799" y="1"/>
                </a:lnTo>
                <a:lnTo>
                  <a:pt x="799" y="2"/>
                </a:lnTo>
                <a:lnTo>
                  <a:pt x="800" y="3"/>
                </a:lnTo>
                <a:lnTo>
                  <a:pt x="800" y="1"/>
                </a:lnTo>
                <a:lnTo>
                  <a:pt x="800" y="2"/>
                </a:lnTo>
                <a:lnTo>
                  <a:pt x="801" y="3"/>
                </a:lnTo>
                <a:lnTo>
                  <a:pt x="801" y="2"/>
                </a:lnTo>
                <a:lnTo>
                  <a:pt x="802" y="3"/>
                </a:lnTo>
                <a:lnTo>
                  <a:pt x="802" y="3"/>
                </a:lnTo>
                <a:lnTo>
                  <a:pt x="802" y="3"/>
                </a:lnTo>
                <a:lnTo>
                  <a:pt x="804" y="4"/>
                </a:lnTo>
                <a:lnTo>
                  <a:pt x="804" y="3"/>
                </a:lnTo>
                <a:lnTo>
                  <a:pt x="804" y="2"/>
                </a:lnTo>
                <a:lnTo>
                  <a:pt x="805" y="3"/>
                </a:lnTo>
                <a:lnTo>
                  <a:pt x="805" y="3"/>
                </a:lnTo>
                <a:lnTo>
                  <a:pt x="805" y="2"/>
                </a:lnTo>
                <a:lnTo>
                  <a:pt x="806" y="3"/>
                </a:lnTo>
                <a:lnTo>
                  <a:pt x="806" y="3"/>
                </a:lnTo>
                <a:lnTo>
                  <a:pt x="807" y="3"/>
                </a:lnTo>
                <a:lnTo>
                  <a:pt x="807" y="2"/>
                </a:lnTo>
                <a:lnTo>
                  <a:pt x="807" y="3"/>
                </a:lnTo>
                <a:lnTo>
                  <a:pt x="808" y="2"/>
                </a:lnTo>
                <a:lnTo>
                  <a:pt x="808" y="1"/>
                </a:lnTo>
                <a:lnTo>
                  <a:pt x="808" y="3"/>
                </a:lnTo>
                <a:lnTo>
                  <a:pt x="809" y="2"/>
                </a:lnTo>
                <a:lnTo>
                  <a:pt x="809" y="1"/>
                </a:lnTo>
                <a:lnTo>
                  <a:pt x="809" y="3"/>
                </a:lnTo>
                <a:lnTo>
                  <a:pt x="810" y="3"/>
                </a:lnTo>
                <a:lnTo>
                  <a:pt x="810" y="2"/>
                </a:lnTo>
                <a:lnTo>
                  <a:pt x="811" y="2"/>
                </a:lnTo>
                <a:lnTo>
                  <a:pt x="811" y="3"/>
                </a:lnTo>
                <a:lnTo>
                  <a:pt x="811" y="1"/>
                </a:lnTo>
                <a:lnTo>
                  <a:pt x="813" y="2"/>
                </a:lnTo>
                <a:lnTo>
                  <a:pt x="813" y="1"/>
                </a:lnTo>
                <a:lnTo>
                  <a:pt x="813" y="1"/>
                </a:lnTo>
                <a:lnTo>
                  <a:pt x="814" y="2"/>
                </a:lnTo>
                <a:lnTo>
                  <a:pt x="814" y="3"/>
                </a:lnTo>
                <a:lnTo>
                  <a:pt x="814" y="0"/>
                </a:lnTo>
                <a:lnTo>
                  <a:pt x="815" y="2"/>
                </a:lnTo>
                <a:lnTo>
                  <a:pt x="815" y="3"/>
                </a:lnTo>
                <a:lnTo>
                  <a:pt x="816" y="2"/>
                </a:lnTo>
                <a:lnTo>
                  <a:pt x="816" y="3"/>
                </a:lnTo>
                <a:lnTo>
                  <a:pt x="816" y="3"/>
                </a:lnTo>
                <a:lnTo>
                  <a:pt x="817" y="1"/>
                </a:lnTo>
                <a:lnTo>
                  <a:pt x="817" y="2"/>
                </a:lnTo>
                <a:lnTo>
                  <a:pt x="817" y="1"/>
                </a:lnTo>
                <a:lnTo>
                  <a:pt x="818" y="2"/>
                </a:lnTo>
                <a:lnTo>
                  <a:pt x="818" y="0"/>
                </a:lnTo>
                <a:lnTo>
                  <a:pt x="818" y="2"/>
                </a:lnTo>
                <a:lnTo>
                  <a:pt x="819" y="0"/>
                </a:lnTo>
                <a:lnTo>
                  <a:pt x="819" y="3"/>
                </a:lnTo>
                <a:lnTo>
                  <a:pt x="820" y="1"/>
                </a:lnTo>
                <a:lnTo>
                  <a:pt x="820" y="3"/>
                </a:lnTo>
                <a:lnTo>
                  <a:pt x="820" y="2"/>
                </a:lnTo>
                <a:lnTo>
                  <a:pt x="822" y="2"/>
                </a:lnTo>
                <a:lnTo>
                  <a:pt x="822" y="108"/>
                </a:lnTo>
                <a:lnTo>
                  <a:pt x="822" y="253"/>
                </a:lnTo>
                <a:lnTo>
                  <a:pt x="823" y="260"/>
                </a:lnTo>
                <a:lnTo>
                  <a:pt x="823" y="260"/>
                </a:lnTo>
                <a:lnTo>
                  <a:pt x="824" y="260"/>
                </a:lnTo>
                <a:lnTo>
                  <a:pt x="824" y="260"/>
                </a:lnTo>
                <a:lnTo>
                  <a:pt x="824" y="260"/>
                </a:lnTo>
                <a:lnTo>
                  <a:pt x="825" y="260"/>
                </a:lnTo>
                <a:lnTo>
                  <a:pt x="825" y="260"/>
                </a:lnTo>
                <a:lnTo>
                  <a:pt x="825" y="260"/>
                </a:lnTo>
                <a:lnTo>
                  <a:pt x="826" y="260"/>
                </a:lnTo>
                <a:lnTo>
                  <a:pt x="826" y="262"/>
                </a:lnTo>
                <a:lnTo>
                  <a:pt x="826" y="262"/>
                </a:lnTo>
                <a:lnTo>
                  <a:pt x="827" y="263"/>
                </a:lnTo>
                <a:lnTo>
                  <a:pt x="827" y="260"/>
                </a:lnTo>
                <a:lnTo>
                  <a:pt x="828" y="263"/>
                </a:lnTo>
                <a:lnTo>
                  <a:pt x="828" y="262"/>
                </a:lnTo>
                <a:lnTo>
                  <a:pt x="828" y="260"/>
                </a:lnTo>
                <a:lnTo>
                  <a:pt x="829" y="262"/>
                </a:lnTo>
                <a:lnTo>
                  <a:pt x="829" y="262"/>
                </a:lnTo>
                <a:lnTo>
                  <a:pt x="829" y="262"/>
                </a:lnTo>
                <a:lnTo>
                  <a:pt x="831" y="262"/>
                </a:lnTo>
                <a:lnTo>
                  <a:pt x="831" y="262"/>
                </a:lnTo>
                <a:lnTo>
                  <a:pt x="831" y="262"/>
                </a:lnTo>
                <a:lnTo>
                  <a:pt x="832" y="263"/>
                </a:lnTo>
                <a:lnTo>
                  <a:pt x="832" y="262"/>
                </a:lnTo>
                <a:lnTo>
                  <a:pt x="833" y="263"/>
                </a:lnTo>
                <a:lnTo>
                  <a:pt x="833" y="260"/>
                </a:lnTo>
                <a:lnTo>
                  <a:pt x="833" y="262"/>
                </a:lnTo>
                <a:lnTo>
                  <a:pt x="834" y="263"/>
                </a:lnTo>
                <a:lnTo>
                  <a:pt x="834" y="260"/>
                </a:lnTo>
                <a:lnTo>
                  <a:pt x="834" y="262"/>
                </a:lnTo>
                <a:lnTo>
                  <a:pt x="835" y="260"/>
                </a:lnTo>
                <a:lnTo>
                  <a:pt x="835" y="262"/>
                </a:lnTo>
                <a:lnTo>
                  <a:pt x="835" y="262"/>
                </a:lnTo>
                <a:lnTo>
                  <a:pt x="836" y="262"/>
                </a:lnTo>
                <a:lnTo>
                  <a:pt x="836" y="262"/>
                </a:lnTo>
                <a:lnTo>
                  <a:pt x="837" y="260"/>
                </a:lnTo>
                <a:lnTo>
                  <a:pt x="837" y="260"/>
                </a:lnTo>
                <a:lnTo>
                  <a:pt x="837" y="262"/>
                </a:lnTo>
                <a:lnTo>
                  <a:pt x="838" y="263"/>
                </a:lnTo>
                <a:lnTo>
                  <a:pt x="838" y="262"/>
                </a:lnTo>
                <a:lnTo>
                  <a:pt x="838" y="264"/>
                </a:lnTo>
                <a:lnTo>
                  <a:pt x="840" y="264"/>
                </a:lnTo>
                <a:lnTo>
                  <a:pt x="840" y="262"/>
                </a:lnTo>
                <a:lnTo>
                  <a:pt x="840" y="263"/>
                </a:lnTo>
                <a:lnTo>
                  <a:pt x="841" y="262"/>
                </a:lnTo>
                <a:lnTo>
                  <a:pt x="841" y="263"/>
                </a:lnTo>
                <a:lnTo>
                  <a:pt x="842" y="263"/>
                </a:lnTo>
                <a:lnTo>
                  <a:pt x="842" y="260"/>
                </a:lnTo>
                <a:lnTo>
                  <a:pt x="842" y="262"/>
                </a:lnTo>
                <a:lnTo>
                  <a:pt x="843" y="260"/>
                </a:lnTo>
                <a:lnTo>
                  <a:pt x="843" y="260"/>
                </a:lnTo>
                <a:lnTo>
                  <a:pt x="843" y="260"/>
                </a:lnTo>
                <a:lnTo>
                  <a:pt x="844" y="262"/>
                </a:lnTo>
                <a:lnTo>
                  <a:pt x="844" y="259"/>
                </a:lnTo>
                <a:lnTo>
                  <a:pt x="844" y="260"/>
                </a:lnTo>
                <a:lnTo>
                  <a:pt x="845" y="260"/>
                </a:lnTo>
                <a:lnTo>
                  <a:pt x="845" y="262"/>
                </a:lnTo>
                <a:lnTo>
                  <a:pt x="846" y="263"/>
                </a:lnTo>
                <a:lnTo>
                  <a:pt x="846" y="262"/>
                </a:lnTo>
                <a:lnTo>
                  <a:pt x="846" y="262"/>
                </a:lnTo>
                <a:lnTo>
                  <a:pt x="847" y="260"/>
                </a:lnTo>
                <a:lnTo>
                  <a:pt x="847" y="260"/>
                </a:lnTo>
                <a:lnTo>
                  <a:pt x="847" y="263"/>
                </a:lnTo>
                <a:lnTo>
                  <a:pt x="849" y="262"/>
                </a:lnTo>
                <a:lnTo>
                  <a:pt x="849" y="262"/>
                </a:lnTo>
                <a:lnTo>
                  <a:pt x="849" y="264"/>
                </a:lnTo>
                <a:lnTo>
                  <a:pt x="850" y="263"/>
                </a:lnTo>
                <a:lnTo>
                  <a:pt x="850" y="262"/>
                </a:lnTo>
                <a:lnTo>
                  <a:pt x="851" y="263"/>
                </a:lnTo>
                <a:lnTo>
                  <a:pt x="851" y="260"/>
                </a:lnTo>
                <a:lnTo>
                  <a:pt x="851" y="262"/>
                </a:lnTo>
                <a:lnTo>
                  <a:pt x="852" y="262"/>
                </a:lnTo>
                <a:lnTo>
                  <a:pt x="852" y="260"/>
                </a:lnTo>
                <a:lnTo>
                  <a:pt x="852" y="263"/>
                </a:lnTo>
                <a:lnTo>
                  <a:pt x="853" y="262"/>
                </a:lnTo>
                <a:lnTo>
                  <a:pt x="853" y="260"/>
                </a:lnTo>
                <a:lnTo>
                  <a:pt x="853" y="262"/>
                </a:lnTo>
                <a:lnTo>
                  <a:pt x="854" y="260"/>
                </a:lnTo>
                <a:lnTo>
                  <a:pt x="854" y="262"/>
                </a:lnTo>
                <a:lnTo>
                  <a:pt x="855" y="262"/>
                </a:lnTo>
                <a:lnTo>
                  <a:pt x="855" y="262"/>
                </a:lnTo>
                <a:lnTo>
                  <a:pt x="855" y="260"/>
                </a:lnTo>
                <a:lnTo>
                  <a:pt x="856" y="263"/>
                </a:lnTo>
                <a:lnTo>
                  <a:pt x="856" y="260"/>
                </a:lnTo>
                <a:lnTo>
                  <a:pt x="856" y="260"/>
                </a:lnTo>
                <a:lnTo>
                  <a:pt x="858" y="260"/>
                </a:lnTo>
                <a:lnTo>
                  <a:pt x="858" y="260"/>
                </a:lnTo>
                <a:lnTo>
                  <a:pt x="858" y="263"/>
                </a:lnTo>
                <a:lnTo>
                  <a:pt x="859" y="260"/>
                </a:lnTo>
                <a:lnTo>
                  <a:pt x="859" y="262"/>
                </a:lnTo>
                <a:lnTo>
                  <a:pt x="860" y="262"/>
                </a:lnTo>
                <a:lnTo>
                  <a:pt x="860" y="262"/>
                </a:lnTo>
                <a:lnTo>
                  <a:pt x="860" y="262"/>
                </a:lnTo>
                <a:lnTo>
                  <a:pt x="861" y="262"/>
                </a:lnTo>
                <a:lnTo>
                  <a:pt x="861" y="260"/>
                </a:lnTo>
                <a:lnTo>
                  <a:pt x="861" y="263"/>
                </a:lnTo>
                <a:lnTo>
                  <a:pt x="862" y="262"/>
                </a:lnTo>
                <a:lnTo>
                  <a:pt x="862" y="262"/>
                </a:lnTo>
                <a:lnTo>
                  <a:pt x="863" y="262"/>
                </a:lnTo>
                <a:lnTo>
                  <a:pt x="863" y="263"/>
                </a:lnTo>
                <a:lnTo>
                  <a:pt x="863" y="260"/>
                </a:lnTo>
                <a:lnTo>
                  <a:pt x="864" y="260"/>
                </a:lnTo>
                <a:lnTo>
                  <a:pt x="864" y="260"/>
                </a:lnTo>
                <a:lnTo>
                  <a:pt x="864" y="262"/>
                </a:lnTo>
                <a:lnTo>
                  <a:pt x="865" y="264"/>
                </a:lnTo>
                <a:lnTo>
                  <a:pt x="865" y="263"/>
                </a:lnTo>
                <a:lnTo>
                  <a:pt x="865" y="260"/>
                </a:lnTo>
                <a:lnTo>
                  <a:pt x="867" y="262"/>
                </a:lnTo>
                <a:lnTo>
                  <a:pt x="867" y="263"/>
                </a:lnTo>
                <a:lnTo>
                  <a:pt x="868" y="260"/>
                </a:lnTo>
                <a:lnTo>
                  <a:pt x="868" y="262"/>
                </a:lnTo>
                <a:lnTo>
                  <a:pt x="868" y="262"/>
                </a:lnTo>
                <a:lnTo>
                  <a:pt x="869" y="262"/>
                </a:lnTo>
                <a:lnTo>
                  <a:pt x="869" y="260"/>
                </a:lnTo>
                <a:lnTo>
                  <a:pt x="869" y="262"/>
                </a:lnTo>
                <a:lnTo>
                  <a:pt x="870" y="262"/>
                </a:lnTo>
                <a:lnTo>
                  <a:pt x="870" y="263"/>
                </a:lnTo>
                <a:lnTo>
                  <a:pt x="870" y="262"/>
                </a:lnTo>
                <a:lnTo>
                  <a:pt x="871" y="262"/>
                </a:lnTo>
                <a:lnTo>
                  <a:pt x="871" y="264"/>
                </a:lnTo>
                <a:lnTo>
                  <a:pt x="872" y="262"/>
                </a:lnTo>
                <a:lnTo>
                  <a:pt x="872" y="262"/>
                </a:lnTo>
                <a:lnTo>
                  <a:pt x="872" y="260"/>
                </a:lnTo>
                <a:lnTo>
                  <a:pt x="873" y="260"/>
                </a:lnTo>
                <a:lnTo>
                  <a:pt x="873" y="262"/>
                </a:lnTo>
                <a:lnTo>
                  <a:pt x="873" y="262"/>
                </a:lnTo>
                <a:lnTo>
                  <a:pt x="874" y="262"/>
                </a:lnTo>
                <a:lnTo>
                  <a:pt x="874" y="263"/>
                </a:lnTo>
                <a:lnTo>
                  <a:pt x="874" y="262"/>
                </a:lnTo>
                <a:lnTo>
                  <a:pt x="876" y="260"/>
                </a:lnTo>
                <a:lnTo>
                  <a:pt x="876" y="260"/>
                </a:lnTo>
                <a:lnTo>
                  <a:pt x="877" y="260"/>
                </a:lnTo>
                <a:lnTo>
                  <a:pt x="877" y="263"/>
                </a:lnTo>
                <a:lnTo>
                  <a:pt x="877" y="262"/>
                </a:lnTo>
                <a:lnTo>
                  <a:pt x="878" y="262"/>
                </a:lnTo>
                <a:lnTo>
                  <a:pt x="878" y="262"/>
                </a:lnTo>
                <a:lnTo>
                  <a:pt x="878" y="262"/>
                </a:lnTo>
                <a:lnTo>
                  <a:pt x="879" y="262"/>
                </a:lnTo>
                <a:lnTo>
                  <a:pt x="879" y="260"/>
                </a:lnTo>
                <a:lnTo>
                  <a:pt x="879" y="262"/>
                </a:lnTo>
                <a:lnTo>
                  <a:pt x="880" y="260"/>
                </a:lnTo>
                <a:lnTo>
                  <a:pt x="880" y="262"/>
                </a:lnTo>
                <a:lnTo>
                  <a:pt x="881" y="260"/>
                </a:lnTo>
                <a:lnTo>
                  <a:pt x="881" y="262"/>
                </a:lnTo>
                <a:lnTo>
                  <a:pt x="881" y="262"/>
                </a:lnTo>
                <a:lnTo>
                  <a:pt x="882" y="263"/>
                </a:lnTo>
                <a:lnTo>
                  <a:pt x="882" y="262"/>
                </a:lnTo>
                <a:lnTo>
                  <a:pt x="882" y="263"/>
                </a:lnTo>
                <a:lnTo>
                  <a:pt x="883" y="264"/>
                </a:lnTo>
                <a:lnTo>
                  <a:pt x="883" y="263"/>
                </a:lnTo>
                <a:lnTo>
                  <a:pt x="883" y="262"/>
                </a:lnTo>
                <a:lnTo>
                  <a:pt x="885" y="262"/>
                </a:lnTo>
                <a:lnTo>
                  <a:pt x="885" y="264"/>
                </a:lnTo>
                <a:lnTo>
                  <a:pt x="886" y="264"/>
                </a:lnTo>
                <a:lnTo>
                  <a:pt x="886" y="263"/>
                </a:lnTo>
                <a:lnTo>
                  <a:pt x="886" y="263"/>
                </a:lnTo>
                <a:lnTo>
                  <a:pt x="887" y="260"/>
                </a:lnTo>
                <a:lnTo>
                  <a:pt x="887" y="263"/>
                </a:lnTo>
                <a:lnTo>
                  <a:pt x="887" y="263"/>
                </a:lnTo>
                <a:lnTo>
                  <a:pt x="888" y="262"/>
                </a:lnTo>
                <a:lnTo>
                  <a:pt x="888" y="263"/>
                </a:lnTo>
                <a:lnTo>
                  <a:pt x="888" y="262"/>
                </a:lnTo>
                <a:lnTo>
                  <a:pt x="889" y="260"/>
                </a:lnTo>
                <a:lnTo>
                  <a:pt x="889" y="260"/>
                </a:lnTo>
                <a:lnTo>
                  <a:pt x="890" y="260"/>
                </a:lnTo>
                <a:lnTo>
                  <a:pt x="890" y="260"/>
                </a:lnTo>
                <a:lnTo>
                  <a:pt x="890" y="263"/>
                </a:lnTo>
                <a:lnTo>
                  <a:pt x="891" y="260"/>
                </a:lnTo>
                <a:lnTo>
                  <a:pt x="891" y="263"/>
                </a:lnTo>
                <a:lnTo>
                  <a:pt x="891" y="263"/>
                </a:lnTo>
                <a:lnTo>
                  <a:pt x="892" y="264"/>
                </a:lnTo>
                <a:lnTo>
                  <a:pt x="892" y="263"/>
                </a:lnTo>
                <a:lnTo>
                  <a:pt x="892" y="263"/>
                </a:lnTo>
                <a:lnTo>
                  <a:pt x="894" y="263"/>
                </a:lnTo>
                <a:lnTo>
                  <a:pt x="894" y="262"/>
                </a:lnTo>
                <a:lnTo>
                  <a:pt x="895" y="262"/>
                </a:lnTo>
                <a:lnTo>
                  <a:pt x="895" y="263"/>
                </a:lnTo>
                <a:lnTo>
                  <a:pt x="895" y="262"/>
                </a:lnTo>
                <a:lnTo>
                  <a:pt x="896" y="262"/>
                </a:lnTo>
                <a:lnTo>
                  <a:pt x="896" y="263"/>
                </a:lnTo>
                <a:lnTo>
                  <a:pt x="896" y="263"/>
                </a:lnTo>
                <a:lnTo>
                  <a:pt x="897" y="262"/>
                </a:lnTo>
                <a:lnTo>
                  <a:pt x="897" y="262"/>
                </a:lnTo>
                <a:lnTo>
                  <a:pt x="897" y="262"/>
                </a:lnTo>
                <a:lnTo>
                  <a:pt x="898" y="262"/>
                </a:lnTo>
                <a:lnTo>
                  <a:pt x="898" y="262"/>
                </a:lnTo>
                <a:lnTo>
                  <a:pt x="899" y="262"/>
                </a:lnTo>
                <a:lnTo>
                  <a:pt x="899" y="260"/>
                </a:lnTo>
                <a:lnTo>
                  <a:pt x="899" y="262"/>
                </a:lnTo>
                <a:lnTo>
                  <a:pt x="900" y="263"/>
                </a:lnTo>
                <a:lnTo>
                  <a:pt x="900" y="260"/>
                </a:lnTo>
                <a:lnTo>
                  <a:pt x="900" y="262"/>
                </a:lnTo>
                <a:lnTo>
                  <a:pt x="901" y="263"/>
                </a:lnTo>
                <a:lnTo>
                  <a:pt x="901" y="260"/>
                </a:lnTo>
                <a:lnTo>
                  <a:pt x="901" y="263"/>
                </a:lnTo>
                <a:lnTo>
                  <a:pt x="903" y="260"/>
                </a:lnTo>
                <a:lnTo>
                  <a:pt x="903" y="260"/>
                </a:lnTo>
                <a:lnTo>
                  <a:pt x="904" y="262"/>
                </a:lnTo>
                <a:lnTo>
                  <a:pt x="904" y="260"/>
                </a:lnTo>
                <a:lnTo>
                  <a:pt x="904" y="260"/>
                </a:lnTo>
                <a:lnTo>
                  <a:pt x="905" y="263"/>
                </a:lnTo>
                <a:lnTo>
                  <a:pt x="905" y="263"/>
                </a:lnTo>
                <a:lnTo>
                  <a:pt x="905" y="262"/>
                </a:lnTo>
                <a:lnTo>
                  <a:pt x="906" y="263"/>
                </a:lnTo>
                <a:lnTo>
                  <a:pt x="906" y="260"/>
                </a:lnTo>
                <a:lnTo>
                  <a:pt x="907" y="260"/>
                </a:lnTo>
                <a:lnTo>
                  <a:pt x="907" y="262"/>
                </a:lnTo>
                <a:lnTo>
                  <a:pt x="907" y="263"/>
                </a:lnTo>
                <a:lnTo>
                  <a:pt x="908" y="263"/>
                </a:lnTo>
                <a:lnTo>
                  <a:pt x="908" y="260"/>
                </a:lnTo>
                <a:lnTo>
                  <a:pt x="908" y="260"/>
                </a:lnTo>
                <a:lnTo>
                  <a:pt x="909" y="260"/>
                </a:lnTo>
                <a:lnTo>
                  <a:pt x="909" y="262"/>
                </a:lnTo>
                <a:lnTo>
                  <a:pt x="909" y="260"/>
                </a:lnTo>
                <a:lnTo>
                  <a:pt x="910" y="260"/>
                </a:lnTo>
                <a:lnTo>
                  <a:pt x="910" y="260"/>
                </a:lnTo>
                <a:lnTo>
                  <a:pt x="912" y="260"/>
                </a:lnTo>
                <a:lnTo>
                  <a:pt x="912" y="262"/>
                </a:lnTo>
                <a:lnTo>
                  <a:pt x="912" y="262"/>
                </a:lnTo>
                <a:lnTo>
                  <a:pt x="913" y="264"/>
                </a:lnTo>
                <a:lnTo>
                  <a:pt x="913" y="260"/>
                </a:lnTo>
                <a:lnTo>
                  <a:pt x="913" y="262"/>
                </a:lnTo>
                <a:lnTo>
                  <a:pt x="914" y="263"/>
                </a:lnTo>
                <a:lnTo>
                  <a:pt x="914" y="262"/>
                </a:lnTo>
                <a:lnTo>
                  <a:pt x="914" y="262"/>
                </a:lnTo>
                <a:lnTo>
                  <a:pt x="915" y="262"/>
                </a:lnTo>
                <a:lnTo>
                  <a:pt x="915" y="262"/>
                </a:lnTo>
                <a:lnTo>
                  <a:pt x="916" y="262"/>
                </a:lnTo>
                <a:lnTo>
                  <a:pt x="916" y="262"/>
                </a:lnTo>
                <a:lnTo>
                  <a:pt x="916" y="263"/>
                </a:lnTo>
                <a:lnTo>
                  <a:pt x="917" y="262"/>
                </a:lnTo>
                <a:lnTo>
                  <a:pt x="917" y="262"/>
                </a:lnTo>
                <a:lnTo>
                  <a:pt x="917" y="260"/>
                </a:lnTo>
                <a:lnTo>
                  <a:pt x="918" y="260"/>
                </a:lnTo>
                <a:lnTo>
                  <a:pt x="918" y="260"/>
                </a:lnTo>
                <a:lnTo>
                  <a:pt x="918" y="262"/>
                </a:lnTo>
                <a:lnTo>
                  <a:pt x="919" y="262"/>
                </a:lnTo>
                <a:lnTo>
                  <a:pt x="919" y="260"/>
                </a:lnTo>
                <a:lnTo>
                  <a:pt x="921" y="262"/>
                </a:lnTo>
                <a:lnTo>
                  <a:pt x="921" y="262"/>
                </a:lnTo>
                <a:lnTo>
                  <a:pt x="921" y="263"/>
                </a:lnTo>
                <a:lnTo>
                  <a:pt x="922" y="263"/>
                </a:lnTo>
                <a:lnTo>
                  <a:pt x="922" y="263"/>
                </a:lnTo>
                <a:lnTo>
                  <a:pt x="922" y="260"/>
                </a:lnTo>
                <a:lnTo>
                  <a:pt x="923" y="262"/>
                </a:lnTo>
                <a:lnTo>
                  <a:pt x="923" y="260"/>
                </a:lnTo>
                <a:lnTo>
                  <a:pt x="923" y="260"/>
                </a:lnTo>
                <a:lnTo>
                  <a:pt x="924" y="262"/>
                </a:lnTo>
                <a:lnTo>
                  <a:pt x="924" y="262"/>
                </a:lnTo>
                <a:lnTo>
                  <a:pt x="925" y="263"/>
                </a:lnTo>
                <a:lnTo>
                  <a:pt x="925" y="263"/>
                </a:lnTo>
                <a:lnTo>
                  <a:pt x="925" y="262"/>
                </a:lnTo>
                <a:lnTo>
                  <a:pt x="926" y="262"/>
                </a:lnTo>
                <a:lnTo>
                  <a:pt x="926" y="260"/>
                </a:lnTo>
                <a:lnTo>
                  <a:pt x="926" y="260"/>
                </a:lnTo>
                <a:lnTo>
                  <a:pt x="927" y="260"/>
                </a:lnTo>
                <a:lnTo>
                  <a:pt x="927" y="260"/>
                </a:lnTo>
                <a:lnTo>
                  <a:pt x="927" y="262"/>
                </a:lnTo>
                <a:lnTo>
                  <a:pt x="928" y="262"/>
                </a:lnTo>
                <a:lnTo>
                  <a:pt x="928" y="260"/>
                </a:lnTo>
                <a:lnTo>
                  <a:pt x="930" y="260"/>
                </a:lnTo>
                <a:lnTo>
                  <a:pt x="930" y="262"/>
                </a:lnTo>
                <a:lnTo>
                  <a:pt x="930" y="260"/>
                </a:lnTo>
                <a:lnTo>
                  <a:pt x="931" y="260"/>
                </a:lnTo>
                <a:lnTo>
                  <a:pt x="931" y="263"/>
                </a:lnTo>
                <a:lnTo>
                  <a:pt x="931" y="263"/>
                </a:lnTo>
                <a:lnTo>
                  <a:pt x="932" y="262"/>
                </a:lnTo>
                <a:lnTo>
                  <a:pt x="932" y="262"/>
                </a:lnTo>
                <a:lnTo>
                  <a:pt x="932" y="263"/>
                </a:lnTo>
                <a:lnTo>
                  <a:pt x="933" y="263"/>
                </a:lnTo>
                <a:lnTo>
                  <a:pt x="933" y="262"/>
                </a:lnTo>
                <a:lnTo>
                  <a:pt x="934" y="262"/>
                </a:lnTo>
                <a:lnTo>
                  <a:pt x="934" y="262"/>
                </a:lnTo>
                <a:lnTo>
                  <a:pt x="934" y="260"/>
                </a:lnTo>
                <a:lnTo>
                  <a:pt x="935" y="262"/>
                </a:lnTo>
                <a:lnTo>
                  <a:pt x="935" y="263"/>
                </a:lnTo>
                <a:lnTo>
                  <a:pt x="935" y="262"/>
                </a:lnTo>
                <a:lnTo>
                  <a:pt x="936" y="263"/>
                </a:lnTo>
                <a:lnTo>
                  <a:pt x="936" y="263"/>
                </a:lnTo>
                <a:lnTo>
                  <a:pt x="936" y="260"/>
                </a:lnTo>
                <a:lnTo>
                  <a:pt x="937" y="260"/>
                </a:lnTo>
                <a:lnTo>
                  <a:pt x="937" y="263"/>
                </a:lnTo>
                <a:lnTo>
                  <a:pt x="939" y="262"/>
                </a:lnTo>
                <a:lnTo>
                  <a:pt x="939" y="263"/>
                </a:lnTo>
                <a:lnTo>
                  <a:pt x="939" y="262"/>
                </a:lnTo>
                <a:lnTo>
                  <a:pt x="940" y="263"/>
                </a:lnTo>
                <a:lnTo>
                  <a:pt x="940" y="262"/>
                </a:lnTo>
                <a:lnTo>
                  <a:pt x="940" y="263"/>
                </a:lnTo>
                <a:lnTo>
                  <a:pt x="941" y="262"/>
                </a:lnTo>
                <a:lnTo>
                  <a:pt x="941" y="260"/>
                </a:lnTo>
                <a:lnTo>
                  <a:pt x="941" y="262"/>
                </a:lnTo>
                <a:lnTo>
                  <a:pt x="942" y="262"/>
                </a:lnTo>
                <a:lnTo>
                  <a:pt x="942" y="262"/>
                </a:lnTo>
                <a:lnTo>
                  <a:pt x="943" y="260"/>
                </a:lnTo>
                <a:lnTo>
                  <a:pt x="943" y="260"/>
                </a:lnTo>
                <a:lnTo>
                  <a:pt x="943" y="263"/>
                </a:lnTo>
                <a:lnTo>
                  <a:pt x="944" y="260"/>
                </a:lnTo>
                <a:lnTo>
                  <a:pt x="944" y="260"/>
                </a:lnTo>
                <a:lnTo>
                  <a:pt x="944" y="260"/>
                </a:lnTo>
                <a:lnTo>
                  <a:pt x="945" y="262"/>
                </a:lnTo>
                <a:lnTo>
                  <a:pt x="945" y="264"/>
                </a:lnTo>
                <a:lnTo>
                  <a:pt x="945" y="260"/>
                </a:lnTo>
                <a:lnTo>
                  <a:pt x="946" y="262"/>
                </a:lnTo>
                <a:lnTo>
                  <a:pt x="946" y="262"/>
                </a:lnTo>
                <a:lnTo>
                  <a:pt x="948" y="262"/>
                </a:lnTo>
                <a:lnTo>
                  <a:pt x="948" y="260"/>
                </a:lnTo>
                <a:lnTo>
                  <a:pt x="948" y="260"/>
                </a:lnTo>
                <a:lnTo>
                  <a:pt x="949" y="260"/>
                </a:lnTo>
                <a:lnTo>
                  <a:pt x="949" y="260"/>
                </a:lnTo>
                <a:lnTo>
                  <a:pt x="949" y="262"/>
                </a:lnTo>
                <a:lnTo>
                  <a:pt x="950" y="263"/>
                </a:lnTo>
                <a:lnTo>
                  <a:pt x="950" y="260"/>
                </a:lnTo>
                <a:lnTo>
                  <a:pt x="951" y="262"/>
                </a:lnTo>
                <a:lnTo>
                  <a:pt x="951" y="260"/>
                </a:lnTo>
                <a:lnTo>
                  <a:pt x="951" y="262"/>
                </a:lnTo>
                <a:lnTo>
                  <a:pt x="952" y="260"/>
                </a:lnTo>
                <a:lnTo>
                  <a:pt x="952" y="262"/>
                </a:lnTo>
                <a:lnTo>
                  <a:pt x="952" y="260"/>
                </a:lnTo>
                <a:lnTo>
                  <a:pt x="953" y="262"/>
                </a:lnTo>
                <a:lnTo>
                  <a:pt x="953" y="260"/>
                </a:lnTo>
                <a:lnTo>
                  <a:pt x="953" y="263"/>
                </a:lnTo>
                <a:lnTo>
                  <a:pt x="954" y="262"/>
                </a:lnTo>
                <a:lnTo>
                  <a:pt x="954" y="260"/>
                </a:lnTo>
                <a:lnTo>
                  <a:pt x="955" y="260"/>
                </a:lnTo>
                <a:lnTo>
                  <a:pt x="955" y="262"/>
                </a:lnTo>
                <a:lnTo>
                  <a:pt x="955" y="262"/>
                </a:lnTo>
                <a:lnTo>
                  <a:pt x="957" y="263"/>
                </a:lnTo>
                <a:lnTo>
                  <a:pt x="957" y="262"/>
                </a:lnTo>
                <a:lnTo>
                  <a:pt x="957" y="260"/>
                </a:lnTo>
                <a:lnTo>
                  <a:pt x="958" y="260"/>
                </a:lnTo>
                <a:lnTo>
                  <a:pt x="958" y="260"/>
                </a:lnTo>
                <a:lnTo>
                  <a:pt x="958" y="260"/>
                </a:lnTo>
                <a:lnTo>
                  <a:pt x="959" y="262"/>
                </a:lnTo>
                <a:lnTo>
                  <a:pt x="959" y="260"/>
                </a:lnTo>
                <a:lnTo>
                  <a:pt x="960" y="263"/>
                </a:lnTo>
                <a:lnTo>
                  <a:pt x="960" y="263"/>
                </a:lnTo>
                <a:lnTo>
                  <a:pt x="960" y="260"/>
                </a:lnTo>
                <a:lnTo>
                  <a:pt x="961" y="260"/>
                </a:lnTo>
                <a:lnTo>
                  <a:pt x="961" y="260"/>
                </a:lnTo>
                <a:lnTo>
                  <a:pt x="961" y="262"/>
                </a:lnTo>
                <a:lnTo>
                  <a:pt x="962" y="260"/>
                </a:lnTo>
                <a:lnTo>
                  <a:pt x="962" y="263"/>
                </a:lnTo>
                <a:lnTo>
                  <a:pt x="962" y="262"/>
                </a:lnTo>
                <a:lnTo>
                  <a:pt x="963" y="262"/>
                </a:lnTo>
                <a:lnTo>
                  <a:pt x="963" y="262"/>
                </a:lnTo>
                <a:lnTo>
                  <a:pt x="964" y="262"/>
                </a:lnTo>
                <a:lnTo>
                  <a:pt x="964" y="263"/>
                </a:lnTo>
                <a:lnTo>
                  <a:pt x="964" y="260"/>
                </a:lnTo>
                <a:lnTo>
                  <a:pt x="966" y="264"/>
                </a:lnTo>
                <a:lnTo>
                  <a:pt x="966" y="260"/>
                </a:lnTo>
                <a:lnTo>
                  <a:pt x="966" y="262"/>
                </a:lnTo>
                <a:lnTo>
                  <a:pt x="967" y="262"/>
                </a:lnTo>
                <a:lnTo>
                  <a:pt x="967" y="262"/>
                </a:lnTo>
                <a:lnTo>
                  <a:pt x="967" y="262"/>
                </a:lnTo>
                <a:lnTo>
                  <a:pt x="968" y="260"/>
                </a:lnTo>
                <a:lnTo>
                  <a:pt x="968" y="260"/>
                </a:lnTo>
                <a:lnTo>
                  <a:pt x="969" y="263"/>
                </a:lnTo>
                <a:lnTo>
                  <a:pt x="969" y="262"/>
                </a:lnTo>
                <a:lnTo>
                  <a:pt x="969" y="262"/>
                </a:lnTo>
                <a:lnTo>
                  <a:pt x="970" y="262"/>
                </a:lnTo>
                <a:lnTo>
                  <a:pt x="970" y="260"/>
                </a:lnTo>
                <a:lnTo>
                  <a:pt x="970" y="262"/>
                </a:lnTo>
                <a:lnTo>
                  <a:pt x="971" y="264"/>
                </a:lnTo>
                <a:lnTo>
                  <a:pt x="971" y="260"/>
                </a:lnTo>
                <a:lnTo>
                  <a:pt x="971" y="262"/>
                </a:lnTo>
                <a:lnTo>
                  <a:pt x="972" y="262"/>
                </a:lnTo>
                <a:lnTo>
                  <a:pt x="972" y="260"/>
                </a:lnTo>
                <a:lnTo>
                  <a:pt x="973" y="262"/>
                </a:lnTo>
                <a:lnTo>
                  <a:pt x="973" y="260"/>
                </a:lnTo>
                <a:lnTo>
                  <a:pt x="973" y="262"/>
                </a:lnTo>
                <a:lnTo>
                  <a:pt x="975" y="262"/>
                </a:lnTo>
                <a:lnTo>
                  <a:pt x="975" y="263"/>
                </a:lnTo>
                <a:lnTo>
                  <a:pt x="975" y="263"/>
                </a:lnTo>
                <a:lnTo>
                  <a:pt x="976" y="262"/>
                </a:lnTo>
                <a:lnTo>
                  <a:pt x="976" y="263"/>
                </a:lnTo>
                <a:lnTo>
                  <a:pt x="976" y="262"/>
                </a:lnTo>
                <a:lnTo>
                  <a:pt x="977" y="263"/>
                </a:lnTo>
                <a:lnTo>
                  <a:pt x="977" y="260"/>
                </a:lnTo>
                <a:lnTo>
                  <a:pt x="978" y="260"/>
                </a:lnTo>
                <a:lnTo>
                  <a:pt x="978" y="262"/>
                </a:lnTo>
                <a:lnTo>
                  <a:pt x="978" y="260"/>
                </a:lnTo>
                <a:lnTo>
                  <a:pt x="979" y="262"/>
                </a:lnTo>
                <a:lnTo>
                  <a:pt x="979" y="262"/>
                </a:lnTo>
                <a:lnTo>
                  <a:pt x="979" y="262"/>
                </a:lnTo>
                <a:lnTo>
                  <a:pt x="980" y="260"/>
                </a:lnTo>
                <a:lnTo>
                  <a:pt x="980" y="263"/>
                </a:lnTo>
                <a:lnTo>
                  <a:pt x="980" y="260"/>
                </a:lnTo>
                <a:lnTo>
                  <a:pt x="981" y="260"/>
                </a:lnTo>
                <a:lnTo>
                  <a:pt x="981" y="260"/>
                </a:lnTo>
                <a:lnTo>
                  <a:pt x="982" y="262"/>
                </a:lnTo>
                <a:lnTo>
                  <a:pt x="982" y="263"/>
                </a:lnTo>
                <a:lnTo>
                  <a:pt x="982" y="260"/>
                </a:lnTo>
                <a:lnTo>
                  <a:pt x="984" y="262"/>
                </a:lnTo>
                <a:lnTo>
                  <a:pt x="984" y="262"/>
                </a:lnTo>
                <a:lnTo>
                  <a:pt x="984" y="263"/>
                </a:lnTo>
                <a:lnTo>
                  <a:pt x="985" y="260"/>
                </a:lnTo>
                <a:lnTo>
                  <a:pt x="985" y="262"/>
                </a:lnTo>
                <a:lnTo>
                  <a:pt x="985" y="262"/>
                </a:lnTo>
                <a:lnTo>
                  <a:pt x="986" y="260"/>
                </a:lnTo>
                <a:lnTo>
                  <a:pt x="986" y="260"/>
                </a:lnTo>
                <a:lnTo>
                  <a:pt x="987" y="262"/>
                </a:lnTo>
                <a:lnTo>
                  <a:pt x="987" y="262"/>
                </a:lnTo>
                <a:lnTo>
                  <a:pt x="987" y="260"/>
                </a:lnTo>
                <a:lnTo>
                  <a:pt x="988" y="260"/>
                </a:lnTo>
                <a:lnTo>
                  <a:pt x="988" y="260"/>
                </a:lnTo>
                <a:lnTo>
                  <a:pt x="988" y="262"/>
                </a:lnTo>
                <a:lnTo>
                  <a:pt x="989" y="260"/>
                </a:lnTo>
                <a:lnTo>
                  <a:pt x="989" y="262"/>
                </a:lnTo>
                <a:lnTo>
                  <a:pt x="989" y="260"/>
                </a:lnTo>
                <a:lnTo>
                  <a:pt x="990" y="260"/>
                </a:lnTo>
                <a:lnTo>
                  <a:pt x="990" y="262"/>
                </a:lnTo>
                <a:lnTo>
                  <a:pt x="991" y="262"/>
                </a:lnTo>
                <a:lnTo>
                  <a:pt x="991" y="260"/>
                </a:lnTo>
                <a:lnTo>
                  <a:pt x="991" y="262"/>
                </a:lnTo>
                <a:lnTo>
                  <a:pt x="993" y="263"/>
                </a:lnTo>
                <a:lnTo>
                  <a:pt x="993" y="260"/>
                </a:lnTo>
                <a:lnTo>
                  <a:pt x="993" y="263"/>
                </a:lnTo>
                <a:lnTo>
                  <a:pt x="994" y="260"/>
                </a:lnTo>
                <a:lnTo>
                  <a:pt x="994" y="262"/>
                </a:lnTo>
                <a:lnTo>
                  <a:pt x="995" y="260"/>
                </a:lnTo>
                <a:lnTo>
                  <a:pt x="995" y="263"/>
                </a:lnTo>
                <a:lnTo>
                  <a:pt x="995" y="262"/>
                </a:lnTo>
                <a:lnTo>
                  <a:pt x="996" y="262"/>
                </a:lnTo>
                <a:lnTo>
                  <a:pt x="996" y="263"/>
                </a:lnTo>
                <a:lnTo>
                  <a:pt x="996" y="262"/>
                </a:lnTo>
                <a:lnTo>
                  <a:pt x="997" y="262"/>
                </a:lnTo>
                <a:lnTo>
                  <a:pt x="997" y="262"/>
                </a:lnTo>
                <a:lnTo>
                  <a:pt x="997" y="262"/>
                </a:lnTo>
                <a:lnTo>
                  <a:pt x="998" y="260"/>
                </a:lnTo>
                <a:lnTo>
                  <a:pt x="998" y="260"/>
                </a:lnTo>
                <a:lnTo>
                  <a:pt x="999" y="262"/>
                </a:lnTo>
                <a:lnTo>
                  <a:pt x="999" y="263"/>
                </a:lnTo>
                <a:lnTo>
                  <a:pt x="999" y="260"/>
                </a:lnTo>
                <a:lnTo>
                  <a:pt x="1000" y="260"/>
                </a:lnTo>
                <a:lnTo>
                  <a:pt x="1000" y="260"/>
                </a:lnTo>
                <a:lnTo>
                  <a:pt x="1000" y="262"/>
                </a:lnTo>
                <a:lnTo>
                  <a:pt x="1002" y="262"/>
                </a:lnTo>
                <a:lnTo>
                  <a:pt x="1002" y="263"/>
                </a:lnTo>
                <a:lnTo>
                  <a:pt x="1002" y="260"/>
                </a:lnTo>
                <a:lnTo>
                  <a:pt x="1003" y="262"/>
                </a:lnTo>
                <a:lnTo>
                  <a:pt x="1003" y="264"/>
                </a:lnTo>
                <a:lnTo>
                  <a:pt x="1004" y="262"/>
                </a:lnTo>
                <a:lnTo>
                  <a:pt x="1004" y="263"/>
                </a:lnTo>
                <a:lnTo>
                  <a:pt x="1004" y="262"/>
                </a:lnTo>
                <a:lnTo>
                  <a:pt x="1005" y="262"/>
                </a:lnTo>
                <a:lnTo>
                  <a:pt x="1005" y="262"/>
                </a:lnTo>
                <a:lnTo>
                  <a:pt x="1005" y="262"/>
                </a:lnTo>
                <a:lnTo>
                  <a:pt x="1006" y="264"/>
                </a:lnTo>
                <a:lnTo>
                  <a:pt x="1006" y="260"/>
                </a:lnTo>
                <a:lnTo>
                  <a:pt x="1006" y="262"/>
                </a:lnTo>
                <a:lnTo>
                  <a:pt x="1007" y="262"/>
                </a:lnTo>
                <a:lnTo>
                  <a:pt x="1007" y="260"/>
                </a:lnTo>
                <a:lnTo>
                  <a:pt x="1008" y="260"/>
                </a:lnTo>
                <a:lnTo>
                  <a:pt x="1008" y="262"/>
                </a:lnTo>
                <a:lnTo>
                  <a:pt x="1008" y="263"/>
                </a:lnTo>
                <a:lnTo>
                  <a:pt x="1009" y="260"/>
                </a:lnTo>
                <a:lnTo>
                  <a:pt x="1009" y="260"/>
                </a:lnTo>
                <a:lnTo>
                  <a:pt x="1009" y="264"/>
                </a:lnTo>
                <a:lnTo>
                  <a:pt x="1011" y="262"/>
                </a:lnTo>
                <a:lnTo>
                  <a:pt x="1011" y="260"/>
                </a:lnTo>
                <a:lnTo>
                  <a:pt x="1011" y="264"/>
                </a:lnTo>
                <a:lnTo>
                  <a:pt x="1012" y="260"/>
                </a:lnTo>
                <a:lnTo>
                  <a:pt x="1012" y="262"/>
                </a:lnTo>
                <a:lnTo>
                  <a:pt x="1013" y="263"/>
                </a:lnTo>
                <a:lnTo>
                  <a:pt x="1013" y="262"/>
                </a:lnTo>
                <a:lnTo>
                  <a:pt x="1013" y="263"/>
                </a:lnTo>
                <a:lnTo>
                  <a:pt x="1014" y="263"/>
                </a:lnTo>
                <a:lnTo>
                  <a:pt x="1014" y="263"/>
                </a:lnTo>
                <a:lnTo>
                  <a:pt x="1014" y="263"/>
                </a:lnTo>
                <a:lnTo>
                  <a:pt x="1015" y="262"/>
                </a:lnTo>
                <a:lnTo>
                  <a:pt x="1015" y="260"/>
                </a:lnTo>
                <a:lnTo>
                  <a:pt x="1015" y="260"/>
                </a:lnTo>
                <a:lnTo>
                  <a:pt x="1016" y="262"/>
                </a:lnTo>
                <a:lnTo>
                  <a:pt x="1016" y="262"/>
                </a:lnTo>
                <a:lnTo>
                  <a:pt x="1017" y="262"/>
                </a:lnTo>
                <a:lnTo>
                  <a:pt x="1017" y="262"/>
                </a:lnTo>
                <a:lnTo>
                  <a:pt x="1017" y="262"/>
                </a:lnTo>
                <a:lnTo>
                  <a:pt x="1018" y="260"/>
                </a:lnTo>
                <a:lnTo>
                  <a:pt x="1018" y="260"/>
                </a:lnTo>
                <a:lnTo>
                  <a:pt x="1018" y="260"/>
                </a:lnTo>
                <a:lnTo>
                  <a:pt x="1020" y="260"/>
                </a:lnTo>
                <a:lnTo>
                  <a:pt x="1020" y="262"/>
                </a:lnTo>
                <a:lnTo>
                  <a:pt x="1020" y="260"/>
                </a:lnTo>
                <a:lnTo>
                  <a:pt x="1021" y="262"/>
                </a:lnTo>
                <a:lnTo>
                  <a:pt x="1021" y="260"/>
                </a:lnTo>
                <a:lnTo>
                  <a:pt x="1022" y="262"/>
                </a:lnTo>
                <a:lnTo>
                  <a:pt x="1022" y="260"/>
                </a:lnTo>
                <a:lnTo>
                  <a:pt x="1022" y="260"/>
                </a:lnTo>
                <a:lnTo>
                  <a:pt x="1023" y="260"/>
                </a:lnTo>
                <a:lnTo>
                  <a:pt x="1023" y="263"/>
                </a:lnTo>
                <a:lnTo>
                  <a:pt x="1023" y="260"/>
                </a:lnTo>
                <a:lnTo>
                  <a:pt x="1024" y="262"/>
                </a:lnTo>
                <a:lnTo>
                  <a:pt x="1024" y="262"/>
                </a:lnTo>
                <a:lnTo>
                  <a:pt x="1024" y="260"/>
                </a:lnTo>
                <a:lnTo>
                  <a:pt x="1025" y="260"/>
                </a:lnTo>
                <a:lnTo>
                  <a:pt x="1025" y="260"/>
                </a:lnTo>
                <a:lnTo>
                  <a:pt x="1026" y="262"/>
                </a:lnTo>
                <a:lnTo>
                  <a:pt x="1026" y="263"/>
                </a:lnTo>
                <a:lnTo>
                  <a:pt x="1026" y="260"/>
                </a:lnTo>
                <a:lnTo>
                  <a:pt x="1027" y="262"/>
                </a:lnTo>
                <a:lnTo>
                  <a:pt x="1027" y="262"/>
                </a:lnTo>
                <a:lnTo>
                  <a:pt x="1027" y="262"/>
                </a:lnTo>
                <a:lnTo>
                  <a:pt x="1029" y="262"/>
                </a:lnTo>
                <a:lnTo>
                  <a:pt x="1029" y="260"/>
                </a:lnTo>
                <a:lnTo>
                  <a:pt x="1029" y="262"/>
                </a:lnTo>
                <a:lnTo>
                  <a:pt x="1030" y="262"/>
                </a:lnTo>
                <a:lnTo>
                  <a:pt x="1030" y="262"/>
                </a:lnTo>
                <a:lnTo>
                  <a:pt x="1031" y="263"/>
                </a:lnTo>
                <a:lnTo>
                  <a:pt x="1031" y="260"/>
                </a:lnTo>
                <a:lnTo>
                  <a:pt x="1031" y="262"/>
                </a:lnTo>
                <a:lnTo>
                  <a:pt x="1032" y="263"/>
                </a:lnTo>
                <a:lnTo>
                  <a:pt x="1032" y="262"/>
                </a:lnTo>
                <a:lnTo>
                  <a:pt x="1032" y="263"/>
                </a:lnTo>
                <a:lnTo>
                  <a:pt x="1033" y="260"/>
                </a:lnTo>
                <a:lnTo>
                  <a:pt x="1033" y="260"/>
                </a:lnTo>
                <a:lnTo>
                  <a:pt x="1033" y="263"/>
                </a:lnTo>
                <a:lnTo>
                  <a:pt x="1034" y="260"/>
                </a:lnTo>
                <a:lnTo>
                  <a:pt x="1034" y="260"/>
                </a:lnTo>
                <a:lnTo>
                  <a:pt x="1035" y="263"/>
                </a:lnTo>
                <a:lnTo>
                  <a:pt x="1035" y="263"/>
                </a:lnTo>
                <a:lnTo>
                  <a:pt x="1035" y="263"/>
                </a:lnTo>
                <a:lnTo>
                  <a:pt x="1036" y="260"/>
                </a:lnTo>
                <a:lnTo>
                  <a:pt x="1036" y="260"/>
                </a:lnTo>
                <a:lnTo>
                  <a:pt x="1036" y="262"/>
                </a:lnTo>
                <a:lnTo>
                  <a:pt x="1038" y="260"/>
                </a:lnTo>
                <a:lnTo>
                  <a:pt x="1038" y="260"/>
                </a:lnTo>
                <a:lnTo>
                  <a:pt x="1039" y="260"/>
                </a:lnTo>
                <a:lnTo>
                  <a:pt x="1039" y="262"/>
                </a:lnTo>
                <a:lnTo>
                  <a:pt x="1039" y="262"/>
                </a:lnTo>
                <a:lnTo>
                  <a:pt x="1040" y="262"/>
                </a:lnTo>
                <a:lnTo>
                  <a:pt x="1040" y="260"/>
                </a:lnTo>
                <a:lnTo>
                  <a:pt x="1040" y="260"/>
                </a:lnTo>
                <a:lnTo>
                  <a:pt x="1041" y="263"/>
                </a:lnTo>
                <a:lnTo>
                  <a:pt x="1041" y="262"/>
                </a:lnTo>
                <a:lnTo>
                  <a:pt x="1041" y="263"/>
                </a:lnTo>
                <a:lnTo>
                  <a:pt x="1042" y="262"/>
                </a:lnTo>
                <a:lnTo>
                  <a:pt x="1042" y="260"/>
                </a:lnTo>
                <a:lnTo>
                  <a:pt x="1043" y="262"/>
                </a:lnTo>
                <a:lnTo>
                  <a:pt x="1043" y="262"/>
                </a:lnTo>
                <a:lnTo>
                  <a:pt x="1043" y="260"/>
                </a:lnTo>
                <a:lnTo>
                  <a:pt x="1044" y="263"/>
                </a:lnTo>
                <a:lnTo>
                  <a:pt x="1044" y="263"/>
                </a:lnTo>
                <a:lnTo>
                  <a:pt x="1044" y="260"/>
                </a:lnTo>
                <a:lnTo>
                  <a:pt x="1045" y="262"/>
                </a:lnTo>
                <a:lnTo>
                  <a:pt x="1045" y="263"/>
                </a:lnTo>
                <a:lnTo>
                  <a:pt x="1045" y="263"/>
                </a:lnTo>
                <a:lnTo>
                  <a:pt x="1047" y="262"/>
                </a:lnTo>
                <a:lnTo>
                  <a:pt x="1047" y="262"/>
                </a:lnTo>
                <a:lnTo>
                  <a:pt x="1048" y="263"/>
                </a:lnTo>
                <a:lnTo>
                  <a:pt x="1048" y="260"/>
                </a:lnTo>
                <a:lnTo>
                  <a:pt x="1048" y="263"/>
                </a:lnTo>
                <a:lnTo>
                  <a:pt x="1049" y="263"/>
                </a:lnTo>
                <a:lnTo>
                  <a:pt x="1049" y="263"/>
                </a:lnTo>
                <a:lnTo>
                  <a:pt x="1049" y="264"/>
                </a:lnTo>
                <a:lnTo>
                  <a:pt x="1050" y="264"/>
                </a:lnTo>
                <a:lnTo>
                  <a:pt x="1050" y="263"/>
                </a:lnTo>
                <a:lnTo>
                  <a:pt x="1050" y="262"/>
                </a:lnTo>
                <a:lnTo>
                  <a:pt x="1051" y="262"/>
                </a:lnTo>
                <a:lnTo>
                  <a:pt x="1051" y="260"/>
                </a:lnTo>
                <a:lnTo>
                  <a:pt x="1052" y="262"/>
                </a:lnTo>
                <a:lnTo>
                  <a:pt x="1052" y="262"/>
                </a:lnTo>
                <a:lnTo>
                  <a:pt x="1052" y="264"/>
                </a:lnTo>
                <a:lnTo>
                  <a:pt x="1053" y="260"/>
                </a:lnTo>
                <a:lnTo>
                  <a:pt x="1053" y="262"/>
                </a:lnTo>
                <a:lnTo>
                  <a:pt x="1053" y="262"/>
                </a:lnTo>
                <a:lnTo>
                  <a:pt x="1054" y="260"/>
                </a:lnTo>
                <a:lnTo>
                  <a:pt x="1054" y="260"/>
                </a:lnTo>
                <a:lnTo>
                  <a:pt x="1054" y="260"/>
                </a:lnTo>
                <a:lnTo>
                  <a:pt x="1056" y="260"/>
                </a:lnTo>
                <a:lnTo>
                  <a:pt x="1056" y="263"/>
                </a:lnTo>
                <a:lnTo>
                  <a:pt x="1057" y="262"/>
                </a:lnTo>
                <a:lnTo>
                  <a:pt x="1057" y="260"/>
                </a:lnTo>
                <a:lnTo>
                  <a:pt x="1057" y="263"/>
                </a:lnTo>
                <a:lnTo>
                  <a:pt x="1058" y="262"/>
                </a:lnTo>
                <a:lnTo>
                  <a:pt x="1058" y="262"/>
                </a:lnTo>
                <a:lnTo>
                  <a:pt x="1058" y="260"/>
                </a:lnTo>
                <a:lnTo>
                  <a:pt x="1059" y="260"/>
                </a:lnTo>
                <a:lnTo>
                  <a:pt x="1059" y="260"/>
                </a:lnTo>
                <a:lnTo>
                  <a:pt x="1059" y="262"/>
                </a:lnTo>
                <a:lnTo>
                  <a:pt x="1060" y="262"/>
                </a:lnTo>
                <a:lnTo>
                  <a:pt x="1060" y="260"/>
                </a:lnTo>
                <a:lnTo>
                  <a:pt x="1061" y="260"/>
                </a:lnTo>
                <a:lnTo>
                  <a:pt x="1061" y="260"/>
                </a:lnTo>
                <a:lnTo>
                  <a:pt x="1061" y="260"/>
                </a:lnTo>
                <a:lnTo>
                  <a:pt x="1062" y="263"/>
                </a:lnTo>
                <a:lnTo>
                  <a:pt x="1062" y="262"/>
                </a:lnTo>
                <a:lnTo>
                  <a:pt x="1062" y="260"/>
                </a:lnTo>
                <a:lnTo>
                  <a:pt x="1063" y="262"/>
                </a:lnTo>
                <a:lnTo>
                  <a:pt x="1063" y="263"/>
                </a:lnTo>
                <a:lnTo>
                  <a:pt x="1063" y="263"/>
                </a:lnTo>
                <a:lnTo>
                  <a:pt x="1065" y="263"/>
                </a:lnTo>
                <a:lnTo>
                  <a:pt x="1065" y="262"/>
                </a:lnTo>
                <a:lnTo>
                  <a:pt x="1066" y="260"/>
                </a:lnTo>
                <a:lnTo>
                  <a:pt x="1066" y="263"/>
                </a:lnTo>
                <a:lnTo>
                  <a:pt x="1066" y="263"/>
                </a:lnTo>
                <a:lnTo>
                  <a:pt x="1067" y="262"/>
                </a:lnTo>
                <a:lnTo>
                  <a:pt x="1067" y="263"/>
                </a:lnTo>
                <a:lnTo>
                  <a:pt x="1067" y="260"/>
                </a:lnTo>
                <a:lnTo>
                  <a:pt x="1068" y="260"/>
                </a:lnTo>
                <a:lnTo>
                  <a:pt x="1068" y="262"/>
                </a:lnTo>
                <a:lnTo>
                  <a:pt x="1068" y="260"/>
                </a:lnTo>
                <a:lnTo>
                  <a:pt x="1069" y="260"/>
                </a:lnTo>
                <a:lnTo>
                  <a:pt x="1069" y="264"/>
                </a:lnTo>
                <a:lnTo>
                  <a:pt x="1070" y="264"/>
                </a:lnTo>
                <a:lnTo>
                  <a:pt x="1070" y="260"/>
                </a:lnTo>
                <a:lnTo>
                  <a:pt x="1070" y="260"/>
                </a:lnTo>
                <a:lnTo>
                  <a:pt x="1071" y="262"/>
                </a:lnTo>
                <a:lnTo>
                  <a:pt x="1071" y="263"/>
                </a:lnTo>
                <a:lnTo>
                  <a:pt x="1071" y="260"/>
                </a:lnTo>
                <a:lnTo>
                  <a:pt x="1072" y="262"/>
                </a:lnTo>
                <a:lnTo>
                  <a:pt x="1072" y="260"/>
                </a:lnTo>
                <a:lnTo>
                  <a:pt x="1072" y="262"/>
                </a:lnTo>
                <a:lnTo>
                  <a:pt x="1074" y="262"/>
                </a:lnTo>
                <a:lnTo>
                  <a:pt x="1074" y="262"/>
                </a:lnTo>
                <a:lnTo>
                  <a:pt x="1075" y="263"/>
                </a:lnTo>
                <a:lnTo>
                  <a:pt x="1075" y="260"/>
                </a:lnTo>
                <a:lnTo>
                  <a:pt x="1075" y="262"/>
                </a:lnTo>
                <a:lnTo>
                  <a:pt x="1076" y="262"/>
                </a:lnTo>
                <a:lnTo>
                  <a:pt x="1076" y="262"/>
                </a:lnTo>
                <a:lnTo>
                  <a:pt x="1076" y="262"/>
                </a:lnTo>
                <a:lnTo>
                  <a:pt x="1077" y="263"/>
                </a:lnTo>
                <a:lnTo>
                  <a:pt x="1077" y="262"/>
                </a:lnTo>
                <a:lnTo>
                  <a:pt x="1077" y="263"/>
                </a:lnTo>
                <a:lnTo>
                  <a:pt x="1078" y="264"/>
                </a:lnTo>
                <a:lnTo>
                  <a:pt x="1078" y="262"/>
                </a:lnTo>
                <a:lnTo>
                  <a:pt x="1079" y="260"/>
                </a:lnTo>
                <a:lnTo>
                  <a:pt x="1079" y="260"/>
                </a:lnTo>
                <a:lnTo>
                  <a:pt x="1079" y="262"/>
                </a:lnTo>
                <a:lnTo>
                  <a:pt x="1080" y="260"/>
                </a:lnTo>
                <a:lnTo>
                  <a:pt x="1080" y="262"/>
                </a:lnTo>
                <a:lnTo>
                  <a:pt x="1080" y="263"/>
                </a:lnTo>
                <a:lnTo>
                  <a:pt x="1081" y="262"/>
                </a:lnTo>
                <a:lnTo>
                  <a:pt x="1081" y="260"/>
                </a:lnTo>
                <a:lnTo>
                  <a:pt x="1083" y="260"/>
                </a:lnTo>
                <a:lnTo>
                  <a:pt x="1083" y="260"/>
                </a:lnTo>
                <a:lnTo>
                  <a:pt x="1083" y="262"/>
                </a:lnTo>
                <a:lnTo>
                  <a:pt x="1084" y="262"/>
                </a:lnTo>
                <a:lnTo>
                  <a:pt x="1084" y="262"/>
                </a:lnTo>
                <a:lnTo>
                  <a:pt x="1084" y="262"/>
                </a:lnTo>
                <a:lnTo>
                  <a:pt x="1085" y="264"/>
                </a:lnTo>
                <a:lnTo>
                  <a:pt x="1085" y="262"/>
                </a:lnTo>
                <a:lnTo>
                  <a:pt x="1085" y="263"/>
                </a:lnTo>
                <a:lnTo>
                  <a:pt x="1086" y="262"/>
                </a:lnTo>
                <a:lnTo>
                  <a:pt x="1086" y="263"/>
                </a:lnTo>
                <a:lnTo>
                  <a:pt x="1087" y="262"/>
                </a:lnTo>
                <a:lnTo>
                  <a:pt x="1087" y="264"/>
                </a:lnTo>
                <a:lnTo>
                  <a:pt x="1087" y="260"/>
                </a:lnTo>
                <a:lnTo>
                  <a:pt x="1088" y="263"/>
                </a:lnTo>
                <a:lnTo>
                  <a:pt x="1088" y="262"/>
                </a:lnTo>
                <a:lnTo>
                  <a:pt x="1088" y="263"/>
                </a:lnTo>
                <a:lnTo>
                  <a:pt x="1089" y="262"/>
                </a:lnTo>
                <a:lnTo>
                  <a:pt x="1089" y="262"/>
                </a:lnTo>
                <a:lnTo>
                  <a:pt x="1089" y="260"/>
                </a:lnTo>
                <a:lnTo>
                  <a:pt x="1090" y="260"/>
                </a:lnTo>
                <a:lnTo>
                  <a:pt x="1090" y="260"/>
                </a:lnTo>
                <a:lnTo>
                  <a:pt x="1092" y="262"/>
                </a:lnTo>
                <a:lnTo>
                  <a:pt x="1092" y="263"/>
                </a:lnTo>
                <a:lnTo>
                  <a:pt x="1092" y="260"/>
                </a:lnTo>
                <a:lnTo>
                  <a:pt x="1093" y="260"/>
                </a:lnTo>
                <a:lnTo>
                  <a:pt x="1093" y="263"/>
                </a:lnTo>
                <a:lnTo>
                  <a:pt x="1093" y="260"/>
                </a:lnTo>
                <a:lnTo>
                  <a:pt x="1094" y="263"/>
                </a:lnTo>
                <a:lnTo>
                  <a:pt x="1094" y="262"/>
                </a:lnTo>
                <a:lnTo>
                  <a:pt x="1094" y="260"/>
                </a:lnTo>
                <a:lnTo>
                  <a:pt x="1095" y="263"/>
                </a:lnTo>
                <a:lnTo>
                  <a:pt x="1095" y="264"/>
                </a:lnTo>
                <a:lnTo>
                  <a:pt x="1096" y="263"/>
                </a:lnTo>
                <a:lnTo>
                  <a:pt x="1096" y="260"/>
                </a:lnTo>
                <a:lnTo>
                  <a:pt x="1096" y="260"/>
                </a:lnTo>
                <a:lnTo>
                  <a:pt x="1097" y="263"/>
                </a:lnTo>
                <a:lnTo>
                  <a:pt x="1097" y="260"/>
                </a:lnTo>
                <a:lnTo>
                  <a:pt x="1097" y="263"/>
                </a:lnTo>
                <a:lnTo>
                  <a:pt x="1098" y="262"/>
                </a:lnTo>
                <a:lnTo>
                  <a:pt x="1098" y="262"/>
                </a:lnTo>
                <a:lnTo>
                  <a:pt x="1098" y="262"/>
                </a:lnTo>
                <a:lnTo>
                  <a:pt x="1099" y="262"/>
                </a:lnTo>
                <a:lnTo>
                  <a:pt x="1099" y="260"/>
                </a:lnTo>
                <a:lnTo>
                  <a:pt x="1100" y="260"/>
                </a:lnTo>
                <a:lnTo>
                  <a:pt x="1100" y="260"/>
                </a:lnTo>
                <a:lnTo>
                  <a:pt x="1100" y="260"/>
                </a:lnTo>
                <a:lnTo>
                  <a:pt x="1102" y="262"/>
                </a:lnTo>
                <a:lnTo>
                  <a:pt x="1102" y="260"/>
                </a:lnTo>
                <a:lnTo>
                  <a:pt x="1102" y="262"/>
                </a:lnTo>
                <a:lnTo>
                  <a:pt x="1103" y="260"/>
                </a:lnTo>
                <a:lnTo>
                  <a:pt x="1103" y="262"/>
                </a:lnTo>
                <a:lnTo>
                  <a:pt x="1103" y="262"/>
                </a:lnTo>
                <a:lnTo>
                  <a:pt x="1104" y="262"/>
                </a:lnTo>
                <a:lnTo>
                  <a:pt x="1104" y="260"/>
                </a:lnTo>
                <a:lnTo>
                  <a:pt x="1105" y="260"/>
                </a:lnTo>
                <a:lnTo>
                  <a:pt x="1105" y="260"/>
                </a:lnTo>
                <a:lnTo>
                  <a:pt x="1105" y="263"/>
                </a:lnTo>
                <a:lnTo>
                  <a:pt x="1106" y="260"/>
                </a:lnTo>
                <a:lnTo>
                  <a:pt x="1106" y="260"/>
                </a:lnTo>
                <a:lnTo>
                  <a:pt x="1106" y="262"/>
                </a:lnTo>
                <a:lnTo>
                  <a:pt x="1107" y="260"/>
                </a:lnTo>
                <a:lnTo>
                  <a:pt x="1107" y="260"/>
                </a:lnTo>
                <a:lnTo>
                  <a:pt x="1107" y="263"/>
                </a:lnTo>
                <a:lnTo>
                  <a:pt x="1108" y="262"/>
                </a:lnTo>
                <a:lnTo>
                  <a:pt x="1108" y="263"/>
                </a:lnTo>
                <a:lnTo>
                  <a:pt x="1109" y="262"/>
                </a:lnTo>
                <a:lnTo>
                  <a:pt x="1109" y="262"/>
                </a:lnTo>
                <a:lnTo>
                  <a:pt x="1109" y="262"/>
                </a:lnTo>
                <a:lnTo>
                  <a:pt x="1111" y="262"/>
                </a:lnTo>
                <a:lnTo>
                  <a:pt x="1111" y="260"/>
                </a:lnTo>
                <a:lnTo>
                  <a:pt x="1111" y="263"/>
                </a:lnTo>
                <a:lnTo>
                  <a:pt x="1112" y="262"/>
                </a:lnTo>
                <a:lnTo>
                  <a:pt x="1112" y="262"/>
                </a:lnTo>
                <a:lnTo>
                  <a:pt x="1112" y="260"/>
                </a:lnTo>
                <a:lnTo>
                  <a:pt x="1113" y="263"/>
                </a:lnTo>
                <a:lnTo>
                  <a:pt x="1113" y="260"/>
                </a:lnTo>
                <a:lnTo>
                  <a:pt x="1114" y="262"/>
                </a:lnTo>
                <a:lnTo>
                  <a:pt x="1114" y="263"/>
                </a:lnTo>
                <a:lnTo>
                  <a:pt x="1114" y="260"/>
                </a:lnTo>
                <a:lnTo>
                  <a:pt x="1115" y="260"/>
                </a:lnTo>
                <a:lnTo>
                  <a:pt x="1115" y="260"/>
                </a:lnTo>
                <a:lnTo>
                  <a:pt x="1115" y="262"/>
                </a:lnTo>
                <a:lnTo>
                  <a:pt x="1116" y="260"/>
                </a:lnTo>
                <a:lnTo>
                  <a:pt x="1116" y="260"/>
                </a:lnTo>
                <a:lnTo>
                  <a:pt x="1116" y="263"/>
                </a:lnTo>
                <a:lnTo>
                  <a:pt x="1117" y="264"/>
                </a:lnTo>
                <a:lnTo>
                  <a:pt x="1117" y="263"/>
                </a:lnTo>
                <a:lnTo>
                  <a:pt x="1118" y="262"/>
                </a:lnTo>
                <a:lnTo>
                  <a:pt x="1118" y="262"/>
                </a:lnTo>
                <a:lnTo>
                  <a:pt x="1118" y="263"/>
                </a:lnTo>
                <a:lnTo>
                  <a:pt x="1120" y="260"/>
                </a:lnTo>
                <a:lnTo>
                  <a:pt x="1120" y="260"/>
                </a:lnTo>
                <a:lnTo>
                  <a:pt x="1120" y="260"/>
                </a:lnTo>
                <a:lnTo>
                  <a:pt x="1121" y="262"/>
                </a:lnTo>
                <a:lnTo>
                  <a:pt x="1121" y="263"/>
                </a:lnTo>
                <a:lnTo>
                  <a:pt x="1122" y="260"/>
                </a:lnTo>
                <a:lnTo>
                  <a:pt x="1122" y="260"/>
                </a:lnTo>
                <a:lnTo>
                  <a:pt x="1122" y="260"/>
                </a:lnTo>
                <a:lnTo>
                  <a:pt x="1123" y="260"/>
                </a:lnTo>
                <a:lnTo>
                  <a:pt x="1123" y="263"/>
                </a:lnTo>
                <a:lnTo>
                  <a:pt x="1123" y="262"/>
                </a:lnTo>
                <a:lnTo>
                  <a:pt x="1124" y="263"/>
                </a:lnTo>
                <a:lnTo>
                  <a:pt x="1124" y="260"/>
                </a:lnTo>
                <a:lnTo>
                  <a:pt x="1124" y="262"/>
                </a:lnTo>
                <a:lnTo>
                  <a:pt x="1125" y="262"/>
                </a:lnTo>
                <a:lnTo>
                  <a:pt x="1125" y="260"/>
                </a:lnTo>
                <a:lnTo>
                  <a:pt x="1126" y="263"/>
                </a:lnTo>
                <a:lnTo>
                  <a:pt x="1126" y="262"/>
                </a:lnTo>
                <a:lnTo>
                  <a:pt x="1126" y="262"/>
                </a:lnTo>
                <a:lnTo>
                  <a:pt x="1127" y="260"/>
                </a:lnTo>
                <a:lnTo>
                  <a:pt x="1127" y="264"/>
                </a:lnTo>
                <a:lnTo>
                  <a:pt x="1127" y="262"/>
                </a:lnTo>
                <a:lnTo>
                  <a:pt x="1129" y="263"/>
                </a:lnTo>
                <a:lnTo>
                  <a:pt x="1129" y="262"/>
                </a:lnTo>
                <a:lnTo>
                  <a:pt x="1129" y="260"/>
                </a:lnTo>
                <a:lnTo>
                  <a:pt x="1130" y="263"/>
                </a:lnTo>
                <a:lnTo>
                  <a:pt x="1130" y="262"/>
                </a:lnTo>
                <a:lnTo>
                  <a:pt x="1131" y="264"/>
                </a:lnTo>
                <a:lnTo>
                  <a:pt x="1131" y="263"/>
                </a:lnTo>
                <a:lnTo>
                  <a:pt x="1131" y="263"/>
                </a:lnTo>
                <a:lnTo>
                  <a:pt x="1132" y="263"/>
                </a:lnTo>
                <a:lnTo>
                  <a:pt x="1132" y="263"/>
                </a:lnTo>
                <a:lnTo>
                  <a:pt x="1132" y="263"/>
                </a:lnTo>
                <a:lnTo>
                  <a:pt x="1133" y="260"/>
                </a:lnTo>
                <a:lnTo>
                  <a:pt x="1133" y="262"/>
                </a:lnTo>
                <a:lnTo>
                  <a:pt x="1133" y="262"/>
                </a:lnTo>
                <a:lnTo>
                  <a:pt x="1134" y="262"/>
                </a:lnTo>
                <a:lnTo>
                  <a:pt x="1134" y="263"/>
                </a:lnTo>
                <a:lnTo>
                  <a:pt x="1135" y="262"/>
                </a:lnTo>
                <a:lnTo>
                  <a:pt x="1135" y="260"/>
                </a:lnTo>
                <a:lnTo>
                  <a:pt x="1135" y="262"/>
                </a:lnTo>
                <a:lnTo>
                  <a:pt x="1136" y="260"/>
                </a:lnTo>
                <a:lnTo>
                  <a:pt x="1136" y="262"/>
                </a:lnTo>
                <a:lnTo>
                  <a:pt x="1136" y="260"/>
                </a:lnTo>
                <a:lnTo>
                  <a:pt x="1138" y="260"/>
                </a:lnTo>
                <a:lnTo>
                  <a:pt x="1138" y="262"/>
                </a:lnTo>
                <a:lnTo>
                  <a:pt x="1138" y="263"/>
                </a:lnTo>
                <a:lnTo>
                  <a:pt x="1139" y="260"/>
                </a:lnTo>
                <a:lnTo>
                  <a:pt x="1139" y="260"/>
                </a:lnTo>
                <a:lnTo>
                  <a:pt x="1140" y="264"/>
                </a:lnTo>
                <a:lnTo>
                  <a:pt x="1140" y="262"/>
                </a:lnTo>
                <a:lnTo>
                  <a:pt x="1140" y="263"/>
                </a:lnTo>
                <a:lnTo>
                  <a:pt x="1141" y="264"/>
                </a:lnTo>
                <a:lnTo>
                  <a:pt x="1141" y="262"/>
                </a:lnTo>
                <a:lnTo>
                  <a:pt x="1141" y="263"/>
                </a:lnTo>
                <a:lnTo>
                  <a:pt x="1142" y="260"/>
                </a:lnTo>
                <a:lnTo>
                  <a:pt x="1142" y="262"/>
                </a:lnTo>
                <a:lnTo>
                  <a:pt x="1142" y="262"/>
                </a:lnTo>
                <a:lnTo>
                  <a:pt x="1143" y="262"/>
                </a:lnTo>
                <a:lnTo>
                  <a:pt x="1143" y="260"/>
                </a:lnTo>
                <a:lnTo>
                  <a:pt x="1144" y="262"/>
                </a:lnTo>
                <a:lnTo>
                  <a:pt x="1144" y="262"/>
                </a:lnTo>
                <a:lnTo>
                  <a:pt x="1144" y="260"/>
                </a:lnTo>
                <a:lnTo>
                  <a:pt x="1145" y="260"/>
                </a:lnTo>
                <a:lnTo>
                  <a:pt x="1145" y="262"/>
                </a:lnTo>
                <a:lnTo>
                  <a:pt x="1145" y="263"/>
                </a:lnTo>
                <a:lnTo>
                  <a:pt x="1147" y="264"/>
                </a:lnTo>
                <a:lnTo>
                  <a:pt x="1147" y="260"/>
                </a:lnTo>
                <a:lnTo>
                  <a:pt x="1147" y="264"/>
                </a:lnTo>
                <a:lnTo>
                  <a:pt x="1148" y="263"/>
                </a:lnTo>
                <a:lnTo>
                  <a:pt x="1148" y="263"/>
                </a:lnTo>
                <a:lnTo>
                  <a:pt x="1149" y="263"/>
                </a:lnTo>
                <a:lnTo>
                  <a:pt x="1149" y="263"/>
                </a:lnTo>
                <a:lnTo>
                  <a:pt x="1149" y="263"/>
                </a:lnTo>
                <a:lnTo>
                  <a:pt x="1150" y="260"/>
                </a:lnTo>
                <a:lnTo>
                  <a:pt x="1150" y="262"/>
                </a:lnTo>
                <a:lnTo>
                  <a:pt x="1150" y="260"/>
                </a:lnTo>
                <a:lnTo>
                  <a:pt x="1151" y="263"/>
                </a:lnTo>
                <a:lnTo>
                  <a:pt x="1151" y="260"/>
                </a:lnTo>
                <a:lnTo>
                  <a:pt x="1151" y="263"/>
                </a:lnTo>
                <a:lnTo>
                  <a:pt x="1152" y="262"/>
                </a:lnTo>
                <a:lnTo>
                  <a:pt x="1152" y="260"/>
                </a:lnTo>
                <a:lnTo>
                  <a:pt x="1153" y="260"/>
                </a:lnTo>
                <a:lnTo>
                  <a:pt x="1153" y="260"/>
                </a:lnTo>
                <a:lnTo>
                  <a:pt x="1153" y="262"/>
                </a:lnTo>
                <a:lnTo>
                  <a:pt x="1154" y="263"/>
                </a:lnTo>
                <a:lnTo>
                  <a:pt x="1154" y="263"/>
                </a:lnTo>
                <a:lnTo>
                  <a:pt x="1154" y="260"/>
                </a:lnTo>
                <a:lnTo>
                  <a:pt x="1156" y="262"/>
                </a:lnTo>
                <a:lnTo>
                  <a:pt x="1156" y="260"/>
                </a:lnTo>
                <a:lnTo>
                  <a:pt x="1156" y="260"/>
                </a:lnTo>
                <a:lnTo>
                  <a:pt x="1157" y="262"/>
                </a:lnTo>
                <a:lnTo>
                  <a:pt x="1157" y="262"/>
                </a:lnTo>
                <a:lnTo>
                  <a:pt x="1158" y="260"/>
                </a:lnTo>
                <a:lnTo>
                  <a:pt x="1158" y="263"/>
                </a:lnTo>
                <a:lnTo>
                  <a:pt x="1158" y="262"/>
                </a:lnTo>
                <a:lnTo>
                  <a:pt x="1159" y="260"/>
                </a:lnTo>
                <a:lnTo>
                  <a:pt x="1159" y="260"/>
                </a:lnTo>
                <a:lnTo>
                  <a:pt x="1159" y="260"/>
                </a:lnTo>
                <a:lnTo>
                  <a:pt x="1160" y="263"/>
                </a:lnTo>
                <a:lnTo>
                  <a:pt x="1160" y="260"/>
                </a:lnTo>
                <a:lnTo>
                  <a:pt x="1160" y="262"/>
                </a:lnTo>
                <a:lnTo>
                  <a:pt x="1161" y="263"/>
                </a:lnTo>
                <a:lnTo>
                  <a:pt x="1161" y="262"/>
                </a:lnTo>
                <a:lnTo>
                  <a:pt x="1162" y="260"/>
                </a:lnTo>
                <a:lnTo>
                  <a:pt x="1162" y="262"/>
                </a:lnTo>
                <a:lnTo>
                  <a:pt x="1162" y="262"/>
                </a:lnTo>
                <a:lnTo>
                  <a:pt x="1163" y="260"/>
                </a:lnTo>
                <a:lnTo>
                  <a:pt x="1163" y="262"/>
                </a:lnTo>
                <a:lnTo>
                  <a:pt x="1163" y="260"/>
                </a:lnTo>
                <a:lnTo>
                  <a:pt x="1165" y="260"/>
                </a:lnTo>
                <a:lnTo>
                  <a:pt x="1165" y="260"/>
                </a:lnTo>
                <a:lnTo>
                  <a:pt x="1166" y="262"/>
                </a:lnTo>
                <a:lnTo>
                  <a:pt x="1166" y="260"/>
                </a:lnTo>
                <a:lnTo>
                  <a:pt x="1166" y="264"/>
                </a:lnTo>
                <a:lnTo>
                  <a:pt x="1167" y="262"/>
                </a:lnTo>
                <a:lnTo>
                  <a:pt x="1167" y="264"/>
                </a:lnTo>
                <a:lnTo>
                  <a:pt x="1167" y="260"/>
                </a:lnTo>
                <a:lnTo>
                  <a:pt x="1168" y="262"/>
                </a:lnTo>
                <a:lnTo>
                  <a:pt x="1168" y="263"/>
                </a:lnTo>
                <a:lnTo>
                  <a:pt x="1168" y="260"/>
                </a:lnTo>
                <a:lnTo>
                  <a:pt x="1169" y="262"/>
                </a:lnTo>
                <a:lnTo>
                  <a:pt x="1169" y="263"/>
                </a:lnTo>
                <a:lnTo>
                  <a:pt x="1170" y="263"/>
                </a:lnTo>
                <a:lnTo>
                  <a:pt x="1170" y="263"/>
                </a:lnTo>
                <a:lnTo>
                  <a:pt x="1170" y="262"/>
                </a:lnTo>
                <a:lnTo>
                  <a:pt x="1171" y="262"/>
                </a:lnTo>
                <a:lnTo>
                  <a:pt x="1171" y="262"/>
                </a:lnTo>
                <a:lnTo>
                  <a:pt x="1171" y="260"/>
                </a:lnTo>
                <a:lnTo>
                  <a:pt x="1172" y="260"/>
                </a:lnTo>
                <a:lnTo>
                  <a:pt x="1172" y="262"/>
                </a:lnTo>
                <a:lnTo>
                  <a:pt x="1172" y="263"/>
                </a:lnTo>
                <a:lnTo>
                  <a:pt x="1174" y="260"/>
                </a:lnTo>
                <a:lnTo>
                  <a:pt x="1174" y="260"/>
                </a:lnTo>
                <a:lnTo>
                  <a:pt x="1175" y="262"/>
                </a:lnTo>
                <a:lnTo>
                  <a:pt x="1175" y="260"/>
                </a:lnTo>
                <a:lnTo>
                  <a:pt x="1175" y="260"/>
                </a:lnTo>
                <a:lnTo>
                  <a:pt x="1176" y="263"/>
                </a:lnTo>
                <a:lnTo>
                  <a:pt x="1176" y="263"/>
                </a:lnTo>
                <a:lnTo>
                  <a:pt x="1176" y="263"/>
                </a:lnTo>
                <a:lnTo>
                  <a:pt x="1177" y="263"/>
                </a:lnTo>
                <a:lnTo>
                  <a:pt x="1177" y="262"/>
                </a:lnTo>
                <a:lnTo>
                  <a:pt x="1177" y="262"/>
                </a:lnTo>
                <a:lnTo>
                  <a:pt x="1178" y="260"/>
                </a:lnTo>
                <a:lnTo>
                  <a:pt x="1178" y="262"/>
                </a:lnTo>
                <a:lnTo>
                  <a:pt x="1179" y="263"/>
                </a:lnTo>
                <a:lnTo>
                  <a:pt x="1179" y="263"/>
                </a:lnTo>
                <a:lnTo>
                  <a:pt x="1179" y="262"/>
                </a:lnTo>
                <a:lnTo>
                  <a:pt x="1180" y="262"/>
                </a:lnTo>
                <a:lnTo>
                  <a:pt x="1180" y="260"/>
                </a:lnTo>
                <a:lnTo>
                  <a:pt x="1180" y="263"/>
                </a:lnTo>
                <a:lnTo>
                  <a:pt x="1181" y="262"/>
                </a:lnTo>
                <a:lnTo>
                  <a:pt x="1181" y="262"/>
                </a:lnTo>
                <a:lnTo>
                  <a:pt x="1181" y="263"/>
                </a:lnTo>
                <a:lnTo>
                  <a:pt x="1183" y="262"/>
                </a:lnTo>
                <a:lnTo>
                  <a:pt x="1183" y="260"/>
                </a:lnTo>
                <a:lnTo>
                  <a:pt x="1184" y="262"/>
                </a:lnTo>
                <a:lnTo>
                  <a:pt x="1184" y="260"/>
                </a:lnTo>
                <a:lnTo>
                  <a:pt x="1184" y="262"/>
                </a:lnTo>
                <a:lnTo>
                  <a:pt x="1185" y="260"/>
                </a:lnTo>
                <a:lnTo>
                  <a:pt x="1185" y="262"/>
                </a:lnTo>
                <a:lnTo>
                  <a:pt x="1185" y="262"/>
                </a:lnTo>
                <a:lnTo>
                  <a:pt x="1186" y="260"/>
                </a:lnTo>
                <a:lnTo>
                  <a:pt x="1186" y="260"/>
                </a:lnTo>
                <a:lnTo>
                  <a:pt x="1186" y="262"/>
                </a:lnTo>
                <a:lnTo>
                  <a:pt x="1187" y="262"/>
                </a:lnTo>
                <a:lnTo>
                  <a:pt x="1187" y="264"/>
                </a:lnTo>
                <a:lnTo>
                  <a:pt x="1188" y="260"/>
                </a:lnTo>
                <a:lnTo>
                  <a:pt x="1188" y="263"/>
                </a:lnTo>
                <a:lnTo>
                  <a:pt x="1188" y="260"/>
                </a:lnTo>
                <a:lnTo>
                  <a:pt x="1189" y="260"/>
                </a:lnTo>
                <a:lnTo>
                  <a:pt x="1189" y="262"/>
                </a:lnTo>
                <a:lnTo>
                  <a:pt x="1189" y="263"/>
                </a:lnTo>
                <a:lnTo>
                  <a:pt x="1190" y="260"/>
                </a:lnTo>
                <a:lnTo>
                  <a:pt x="1190" y="262"/>
                </a:lnTo>
                <a:lnTo>
                  <a:pt x="1190" y="263"/>
                </a:lnTo>
                <a:lnTo>
                  <a:pt x="1192" y="260"/>
                </a:lnTo>
                <a:lnTo>
                  <a:pt x="1192" y="260"/>
                </a:lnTo>
                <a:lnTo>
                  <a:pt x="1193" y="262"/>
                </a:lnTo>
                <a:lnTo>
                  <a:pt x="1193" y="260"/>
                </a:lnTo>
                <a:lnTo>
                  <a:pt x="1193" y="260"/>
                </a:lnTo>
                <a:lnTo>
                  <a:pt x="1194" y="262"/>
                </a:lnTo>
                <a:lnTo>
                  <a:pt x="1194" y="263"/>
                </a:lnTo>
                <a:lnTo>
                  <a:pt x="1194" y="260"/>
                </a:lnTo>
                <a:lnTo>
                  <a:pt x="1195" y="262"/>
                </a:lnTo>
                <a:lnTo>
                  <a:pt x="1195" y="263"/>
                </a:lnTo>
                <a:lnTo>
                  <a:pt x="1195" y="260"/>
                </a:lnTo>
                <a:lnTo>
                  <a:pt x="1196" y="263"/>
                </a:lnTo>
                <a:lnTo>
                  <a:pt x="1196" y="263"/>
                </a:lnTo>
                <a:lnTo>
                  <a:pt x="1197" y="260"/>
                </a:lnTo>
                <a:lnTo>
                  <a:pt x="1197" y="262"/>
                </a:lnTo>
                <a:lnTo>
                  <a:pt x="1197" y="260"/>
                </a:lnTo>
                <a:lnTo>
                  <a:pt x="1198" y="260"/>
                </a:lnTo>
                <a:lnTo>
                  <a:pt x="1198" y="262"/>
                </a:lnTo>
                <a:lnTo>
                  <a:pt x="1198" y="262"/>
                </a:lnTo>
                <a:lnTo>
                  <a:pt x="1199" y="262"/>
                </a:lnTo>
                <a:lnTo>
                  <a:pt x="1199" y="260"/>
                </a:lnTo>
                <a:lnTo>
                  <a:pt x="1199" y="260"/>
                </a:lnTo>
                <a:lnTo>
                  <a:pt x="1201" y="260"/>
                </a:lnTo>
                <a:lnTo>
                  <a:pt x="1201" y="260"/>
                </a:lnTo>
                <a:lnTo>
                  <a:pt x="1202" y="262"/>
                </a:lnTo>
                <a:lnTo>
                  <a:pt x="1202" y="263"/>
                </a:lnTo>
                <a:lnTo>
                  <a:pt x="1202" y="263"/>
                </a:lnTo>
                <a:lnTo>
                  <a:pt x="1203" y="262"/>
                </a:lnTo>
                <a:lnTo>
                  <a:pt x="1203" y="260"/>
                </a:lnTo>
                <a:lnTo>
                  <a:pt x="1203" y="262"/>
                </a:lnTo>
                <a:lnTo>
                  <a:pt x="1204" y="260"/>
                </a:lnTo>
                <a:lnTo>
                  <a:pt x="1204" y="262"/>
                </a:lnTo>
                <a:lnTo>
                  <a:pt x="1204" y="262"/>
                </a:lnTo>
                <a:lnTo>
                  <a:pt x="1205" y="262"/>
                </a:lnTo>
                <a:lnTo>
                  <a:pt x="1205" y="260"/>
                </a:lnTo>
                <a:lnTo>
                  <a:pt x="1206" y="262"/>
                </a:lnTo>
                <a:lnTo>
                  <a:pt x="1206" y="262"/>
                </a:lnTo>
                <a:lnTo>
                  <a:pt x="1206" y="262"/>
                </a:lnTo>
                <a:lnTo>
                  <a:pt x="1207" y="262"/>
                </a:lnTo>
                <a:lnTo>
                  <a:pt x="1207" y="260"/>
                </a:lnTo>
                <a:lnTo>
                  <a:pt x="1207" y="263"/>
                </a:lnTo>
                <a:lnTo>
                  <a:pt x="1208" y="262"/>
                </a:lnTo>
                <a:lnTo>
                  <a:pt x="1208" y="263"/>
                </a:lnTo>
                <a:lnTo>
                  <a:pt x="1210" y="262"/>
                </a:lnTo>
                <a:lnTo>
                  <a:pt x="1210" y="263"/>
                </a:lnTo>
                <a:lnTo>
                  <a:pt x="1210" y="263"/>
                </a:lnTo>
                <a:lnTo>
                  <a:pt x="1211" y="262"/>
                </a:lnTo>
                <a:lnTo>
                  <a:pt x="1211" y="263"/>
                </a:lnTo>
                <a:lnTo>
                  <a:pt x="1211" y="262"/>
                </a:lnTo>
                <a:lnTo>
                  <a:pt x="1212" y="262"/>
                </a:lnTo>
                <a:lnTo>
                  <a:pt x="1212" y="264"/>
                </a:lnTo>
                <a:lnTo>
                  <a:pt x="1212" y="262"/>
                </a:lnTo>
                <a:lnTo>
                  <a:pt x="1213" y="264"/>
                </a:lnTo>
                <a:lnTo>
                  <a:pt x="1213" y="262"/>
                </a:lnTo>
                <a:lnTo>
                  <a:pt x="1214" y="262"/>
                </a:lnTo>
                <a:lnTo>
                  <a:pt x="1214" y="264"/>
                </a:lnTo>
                <a:lnTo>
                  <a:pt x="1214" y="263"/>
                </a:lnTo>
                <a:lnTo>
                  <a:pt x="1215" y="264"/>
                </a:lnTo>
                <a:lnTo>
                  <a:pt x="1215" y="260"/>
                </a:lnTo>
                <a:lnTo>
                  <a:pt x="1215" y="262"/>
                </a:lnTo>
                <a:lnTo>
                  <a:pt x="1216" y="263"/>
                </a:lnTo>
                <a:lnTo>
                  <a:pt x="1216" y="262"/>
                </a:lnTo>
                <a:lnTo>
                  <a:pt x="1216" y="260"/>
                </a:lnTo>
                <a:lnTo>
                  <a:pt x="1217" y="260"/>
                </a:lnTo>
                <a:lnTo>
                  <a:pt x="1217" y="262"/>
                </a:lnTo>
                <a:lnTo>
                  <a:pt x="1219" y="260"/>
                </a:lnTo>
                <a:lnTo>
                  <a:pt x="1219" y="262"/>
                </a:lnTo>
                <a:lnTo>
                  <a:pt x="1219" y="262"/>
                </a:lnTo>
                <a:lnTo>
                  <a:pt x="1220" y="260"/>
                </a:lnTo>
                <a:lnTo>
                  <a:pt x="1220" y="263"/>
                </a:lnTo>
                <a:lnTo>
                  <a:pt x="1220" y="262"/>
                </a:lnTo>
                <a:lnTo>
                  <a:pt x="1221" y="260"/>
                </a:lnTo>
                <a:lnTo>
                  <a:pt x="1221" y="262"/>
                </a:lnTo>
                <a:lnTo>
                  <a:pt x="1221" y="263"/>
                </a:lnTo>
                <a:lnTo>
                  <a:pt x="1222" y="263"/>
                </a:lnTo>
                <a:lnTo>
                  <a:pt x="1222" y="263"/>
                </a:lnTo>
                <a:lnTo>
                  <a:pt x="1223" y="263"/>
                </a:lnTo>
                <a:lnTo>
                  <a:pt x="1223" y="262"/>
                </a:lnTo>
                <a:lnTo>
                  <a:pt x="1223" y="260"/>
                </a:lnTo>
                <a:lnTo>
                  <a:pt x="1224" y="260"/>
                </a:lnTo>
                <a:lnTo>
                  <a:pt x="1224" y="260"/>
                </a:lnTo>
                <a:lnTo>
                  <a:pt x="1224" y="260"/>
                </a:lnTo>
                <a:lnTo>
                  <a:pt x="1225" y="262"/>
                </a:lnTo>
                <a:lnTo>
                  <a:pt x="1225" y="260"/>
                </a:lnTo>
                <a:lnTo>
                  <a:pt x="1225" y="260"/>
                </a:lnTo>
                <a:lnTo>
                  <a:pt x="1226" y="262"/>
                </a:lnTo>
                <a:lnTo>
                  <a:pt x="1226" y="262"/>
                </a:lnTo>
                <a:lnTo>
                  <a:pt x="1228" y="263"/>
                </a:lnTo>
                <a:lnTo>
                  <a:pt x="1228" y="263"/>
                </a:lnTo>
                <a:lnTo>
                  <a:pt x="1228" y="263"/>
                </a:lnTo>
                <a:lnTo>
                  <a:pt x="1229" y="263"/>
                </a:lnTo>
                <a:lnTo>
                  <a:pt x="1229" y="260"/>
                </a:lnTo>
                <a:lnTo>
                  <a:pt x="1229" y="262"/>
                </a:lnTo>
                <a:lnTo>
                  <a:pt x="1230" y="263"/>
                </a:lnTo>
                <a:lnTo>
                  <a:pt x="1230" y="262"/>
                </a:lnTo>
                <a:lnTo>
                  <a:pt x="1230" y="260"/>
                </a:lnTo>
                <a:lnTo>
                  <a:pt x="1231" y="262"/>
                </a:lnTo>
                <a:lnTo>
                  <a:pt x="1231" y="262"/>
                </a:lnTo>
                <a:lnTo>
                  <a:pt x="1232" y="260"/>
                </a:lnTo>
                <a:lnTo>
                  <a:pt x="1232" y="262"/>
                </a:lnTo>
                <a:lnTo>
                  <a:pt x="1232" y="263"/>
                </a:lnTo>
                <a:lnTo>
                  <a:pt x="1233" y="262"/>
                </a:lnTo>
                <a:lnTo>
                  <a:pt x="1233" y="263"/>
                </a:lnTo>
                <a:lnTo>
                  <a:pt x="1233" y="262"/>
                </a:lnTo>
                <a:lnTo>
                  <a:pt x="1234" y="264"/>
                </a:lnTo>
                <a:lnTo>
                  <a:pt x="1234" y="262"/>
                </a:lnTo>
                <a:lnTo>
                  <a:pt x="1234" y="263"/>
                </a:lnTo>
                <a:lnTo>
                  <a:pt x="1235" y="262"/>
                </a:lnTo>
                <a:lnTo>
                  <a:pt x="1235" y="263"/>
                </a:lnTo>
                <a:lnTo>
                  <a:pt x="1237" y="262"/>
                </a:lnTo>
                <a:lnTo>
                  <a:pt x="1237" y="260"/>
                </a:lnTo>
                <a:lnTo>
                  <a:pt x="1237" y="262"/>
                </a:lnTo>
                <a:lnTo>
                  <a:pt x="1238" y="262"/>
                </a:lnTo>
                <a:lnTo>
                  <a:pt x="1238" y="260"/>
                </a:lnTo>
                <a:lnTo>
                  <a:pt x="1238" y="262"/>
                </a:lnTo>
                <a:lnTo>
                  <a:pt x="1239" y="263"/>
                </a:lnTo>
                <a:lnTo>
                  <a:pt x="1239" y="260"/>
                </a:lnTo>
                <a:lnTo>
                  <a:pt x="1239" y="262"/>
                </a:lnTo>
                <a:lnTo>
                  <a:pt x="1240" y="262"/>
                </a:lnTo>
                <a:lnTo>
                  <a:pt x="1240" y="260"/>
                </a:lnTo>
                <a:lnTo>
                  <a:pt x="1241" y="260"/>
                </a:lnTo>
                <a:lnTo>
                  <a:pt x="1241" y="260"/>
                </a:lnTo>
                <a:lnTo>
                  <a:pt x="1241" y="260"/>
                </a:lnTo>
                <a:lnTo>
                  <a:pt x="1242" y="264"/>
                </a:lnTo>
                <a:lnTo>
                  <a:pt x="1242" y="260"/>
                </a:lnTo>
                <a:lnTo>
                  <a:pt x="1242" y="263"/>
                </a:lnTo>
                <a:lnTo>
                  <a:pt x="1243" y="260"/>
                </a:lnTo>
                <a:lnTo>
                  <a:pt x="1243" y="263"/>
                </a:lnTo>
                <a:lnTo>
                  <a:pt x="1243" y="260"/>
                </a:lnTo>
                <a:lnTo>
                  <a:pt x="1244" y="260"/>
                </a:lnTo>
                <a:lnTo>
                  <a:pt x="1244" y="262"/>
                </a:lnTo>
                <a:lnTo>
                  <a:pt x="1246" y="263"/>
                </a:lnTo>
                <a:lnTo>
                  <a:pt x="1246" y="262"/>
                </a:lnTo>
                <a:lnTo>
                  <a:pt x="1246" y="260"/>
                </a:lnTo>
                <a:lnTo>
                  <a:pt x="1247" y="263"/>
                </a:lnTo>
                <a:lnTo>
                  <a:pt x="1247" y="260"/>
                </a:lnTo>
                <a:lnTo>
                  <a:pt x="1247" y="264"/>
                </a:lnTo>
                <a:lnTo>
                  <a:pt x="1248" y="264"/>
                </a:lnTo>
                <a:lnTo>
                  <a:pt x="1248" y="263"/>
                </a:lnTo>
                <a:lnTo>
                  <a:pt x="1248" y="263"/>
                </a:lnTo>
                <a:lnTo>
                  <a:pt x="1249" y="263"/>
                </a:lnTo>
                <a:lnTo>
                  <a:pt x="1249" y="262"/>
                </a:lnTo>
                <a:lnTo>
                  <a:pt x="1250" y="262"/>
                </a:lnTo>
                <a:lnTo>
                  <a:pt x="1250" y="264"/>
                </a:lnTo>
                <a:lnTo>
                  <a:pt x="1250" y="260"/>
                </a:lnTo>
                <a:lnTo>
                  <a:pt x="1251" y="262"/>
                </a:lnTo>
                <a:lnTo>
                  <a:pt x="1251" y="260"/>
                </a:lnTo>
                <a:lnTo>
                  <a:pt x="1251" y="262"/>
                </a:lnTo>
                <a:lnTo>
                  <a:pt x="1252" y="263"/>
                </a:lnTo>
                <a:lnTo>
                  <a:pt x="1252" y="262"/>
                </a:lnTo>
                <a:lnTo>
                  <a:pt x="1253" y="262"/>
                </a:lnTo>
                <a:lnTo>
                  <a:pt x="1253" y="262"/>
                </a:lnTo>
                <a:lnTo>
                  <a:pt x="1253" y="262"/>
                </a:lnTo>
                <a:lnTo>
                  <a:pt x="1255" y="262"/>
                </a:lnTo>
                <a:lnTo>
                  <a:pt x="1255" y="262"/>
                </a:lnTo>
                <a:lnTo>
                  <a:pt x="1255" y="260"/>
                </a:lnTo>
                <a:lnTo>
                  <a:pt x="1256" y="260"/>
                </a:lnTo>
                <a:lnTo>
                  <a:pt x="1256" y="260"/>
                </a:lnTo>
                <a:lnTo>
                  <a:pt x="1256" y="260"/>
                </a:lnTo>
                <a:lnTo>
                  <a:pt x="1257" y="262"/>
                </a:lnTo>
                <a:lnTo>
                  <a:pt x="1257" y="263"/>
                </a:lnTo>
                <a:lnTo>
                  <a:pt x="1258" y="263"/>
                </a:lnTo>
                <a:lnTo>
                  <a:pt x="1258" y="262"/>
                </a:lnTo>
                <a:lnTo>
                  <a:pt x="1258" y="263"/>
                </a:lnTo>
                <a:lnTo>
                  <a:pt x="1259" y="262"/>
                </a:lnTo>
                <a:lnTo>
                  <a:pt x="1259" y="264"/>
                </a:lnTo>
                <a:lnTo>
                  <a:pt x="1259" y="262"/>
                </a:lnTo>
                <a:lnTo>
                  <a:pt x="1260" y="263"/>
                </a:lnTo>
                <a:lnTo>
                  <a:pt x="1260" y="260"/>
                </a:lnTo>
                <a:lnTo>
                  <a:pt x="1260" y="263"/>
                </a:lnTo>
                <a:lnTo>
                  <a:pt x="1261" y="262"/>
                </a:lnTo>
                <a:lnTo>
                  <a:pt x="1261" y="262"/>
                </a:lnTo>
                <a:lnTo>
                  <a:pt x="1262" y="263"/>
                </a:lnTo>
                <a:lnTo>
                  <a:pt x="1262" y="262"/>
                </a:lnTo>
                <a:lnTo>
                  <a:pt x="1262" y="260"/>
                </a:lnTo>
                <a:lnTo>
                  <a:pt x="1264" y="263"/>
                </a:lnTo>
                <a:lnTo>
                  <a:pt x="1264" y="262"/>
                </a:lnTo>
                <a:lnTo>
                  <a:pt x="1264" y="262"/>
                </a:lnTo>
                <a:lnTo>
                  <a:pt x="1265" y="262"/>
                </a:lnTo>
                <a:lnTo>
                  <a:pt x="1265" y="264"/>
                </a:lnTo>
                <a:lnTo>
                  <a:pt x="1265" y="260"/>
                </a:lnTo>
                <a:lnTo>
                  <a:pt x="1266" y="260"/>
                </a:lnTo>
                <a:lnTo>
                  <a:pt x="1266" y="262"/>
                </a:lnTo>
                <a:lnTo>
                  <a:pt x="1267" y="262"/>
                </a:lnTo>
                <a:lnTo>
                  <a:pt x="1267" y="260"/>
                </a:lnTo>
                <a:lnTo>
                  <a:pt x="1267" y="262"/>
                </a:lnTo>
                <a:lnTo>
                  <a:pt x="1268" y="260"/>
                </a:lnTo>
                <a:lnTo>
                  <a:pt x="1268" y="263"/>
                </a:lnTo>
                <a:lnTo>
                  <a:pt x="1268" y="260"/>
                </a:lnTo>
                <a:lnTo>
                  <a:pt x="1269" y="263"/>
                </a:lnTo>
                <a:lnTo>
                  <a:pt x="1269" y="264"/>
                </a:lnTo>
                <a:lnTo>
                  <a:pt x="1269" y="260"/>
                </a:lnTo>
                <a:lnTo>
                  <a:pt x="1270" y="262"/>
                </a:lnTo>
                <a:lnTo>
                  <a:pt x="1270" y="260"/>
                </a:lnTo>
                <a:lnTo>
                  <a:pt x="1271" y="260"/>
                </a:lnTo>
                <a:lnTo>
                  <a:pt x="1271" y="262"/>
                </a:lnTo>
                <a:lnTo>
                  <a:pt x="1271" y="262"/>
                </a:lnTo>
                <a:lnTo>
                  <a:pt x="1273" y="260"/>
                </a:lnTo>
                <a:lnTo>
                  <a:pt x="1273" y="262"/>
                </a:lnTo>
                <a:lnTo>
                  <a:pt x="1273" y="260"/>
                </a:lnTo>
                <a:lnTo>
                  <a:pt x="1274" y="260"/>
                </a:lnTo>
                <a:lnTo>
                  <a:pt x="1274" y="262"/>
                </a:lnTo>
                <a:lnTo>
                  <a:pt x="1274" y="262"/>
                </a:lnTo>
                <a:lnTo>
                  <a:pt x="1275" y="262"/>
                </a:lnTo>
                <a:lnTo>
                  <a:pt x="1275" y="262"/>
                </a:lnTo>
                <a:lnTo>
                  <a:pt x="1276" y="260"/>
                </a:lnTo>
                <a:lnTo>
                  <a:pt x="1276" y="263"/>
                </a:lnTo>
                <a:lnTo>
                  <a:pt x="1276" y="260"/>
                </a:lnTo>
                <a:lnTo>
                  <a:pt x="1277" y="262"/>
                </a:lnTo>
                <a:lnTo>
                  <a:pt x="1277" y="260"/>
                </a:lnTo>
                <a:lnTo>
                  <a:pt x="1277" y="260"/>
                </a:lnTo>
                <a:lnTo>
                  <a:pt x="1278" y="260"/>
                </a:lnTo>
                <a:lnTo>
                  <a:pt x="1278" y="262"/>
                </a:lnTo>
                <a:lnTo>
                  <a:pt x="1278" y="260"/>
                </a:lnTo>
                <a:lnTo>
                  <a:pt x="1279" y="262"/>
                </a:lnTo>
                <a:lnTo>
                  <a:pt x="1279" y="260"/>
                </a:lnTo>
                <a:lnTo>
                  <a:pt x="1280" y="260"/>
                </a:lnTo>
                <a:lnTo>
                  <a:pt x="1280" y="262"/>
                </a:lnTo>
                <a:lnTo>
                  <a:pt x="1280" y="264"/>
                </a:lnTo>
                <a:lnTo>
                  <a:pt x="1282" y="263"/>
                </a:lnTo>
                <a:lnTo>
                  <a:pt x="1282" y="262"/>
                </a:lnTo>
                <a:lnTo>
                  <a:pt x="1282" y="262"/>
                </a:lnTo>
                <a:lnTo>
                  <a:pt x="1283" y="262"/>
                </a:lnTo>
                <a:lnTo>
                  <a:pt x="1283" y="263"/>
                </a:lnTo>
                <a:lnTo>
                  <a:pt x="1283" y="263"/>
                </a:lnTo>
                <a:lnTo>
                  <a:pt x="1284" y="262"/>
                </a:lnTo>
                <a:lnTo>
                  <a:pt x="1284" y="260"/>
                </a:lnTo>
                <a:lnTo>
                  <a:pt x="1285" y="260"/>
                </a:lnTo>
                <a:lnTo>
                  <a:pt x="1285" y="263"/>
                </a:lnTo>
                <a:lnTo>
                  <a:pt x="1285" y="262"/>
                </a:lnTo>
                <a:lnTo>
                  <a:pt x="1286" y="260"/>
                </a:lnTo>
                <a:lnTo>
                  <a:pt x="1286" y="260"/>
                </a:lnTo>
                <a:lnTo>
                  <a:pt x="1286" y="262"/>
                </a:lnTo>
                <a:lnTo>
                  <a:pt x="1287" y="262"/>
                </a:lnTo>
                <a:lnTo>
                  <a:pt x="1287" y="264"/>
                </a:lnTo>
                <a:lnTo>
                  <a:pt x="1287" y="260"/>
                </a:lnTo>
                <a:lnTo>
                  <a:pt x="1288" y="264"/>
                </a:lnTo>
                <a:lnTo>
                  <a:pt x="1288" y="263"/>
                </a:lnTo>
                <a:lnTo>
                  <a:pt x="1289" y="262"/>
                </a:lnTo>
                <a:lnTo>
                  <a:pt x="1289" y="260"/>
                </a:lnTo>
                <a:lnTo>
                  <a:pt x="1289" y="262"/>
                </a:lnTo>
                <a:lnTo>
                  <a:pt x="1291" y="262"/>
                </a:lnTo>
                <a:lnTo>
                  <a:pt x="1291" y="260"/>
                </a:lnTo>
                <a:lnTo>
                  <a:pt x="1291" y="260"/>
                </a:lnTo>
                <a:lnTo>
                  <a:pt x="1292" y="263"/>
                </a:lnTo>
                <a:lnTo>
                  <a:pt x="1292" y="262"/>
                </a:lnTo>
                <a:lnTo>
                  <a:pt x="1292" y="262"/>
                </a:lnTo>
                <a:lnTo>
                  <a:pt x="1293" y="262"/>
                </a:lnTo>
                <a:lnTo>
                  <a:pt x="1293" y="263"/>
                </a:lnTo>
                <a:lnTo>
                  <a:pt x="1294" y="262"/>
                </a:lnTo>
                <a:lnTo>
                  <a:pt x="1294" y="262"/>
                </a:lnTo>
                <a:lnTo>
                  <a:pt x="1294" y="263"/>
                </a:lnTo>
                <a:lnTo>
                  <a:pt x="1295" y="263"/>
                </a:lnTo>
                <a:lnTo>
                  <a:pt x="1295" y="262"/>
                </a:lnTo>
                <a:lnTo>
                  <a:pt x="1295" y="263"/>
                </a:lnTo>
                <a:lnTo>
                  <a:pt x="1296" y="263"/>
                </a:lnTo>
                <a:lnTo>
                  <a:pt x="1296" y="262"/>
                </a:lnTo>
                <a:lnTo>
                  <a:pt x="1297" y="262"/>
                </a:lnTo>
                <a:lnTo>
                  <a:pt x="1297" y="263"/>
                </a:lnTo>
                <a:lnTo>
                  <a:pt x="1297" y="264"/>
                </a:lnTo>
                <a:lnTo>
                  <a:pt x="1298" y="262"/>
                </a:lnTo>
                <a:lnTo>
                  <a:pt x="1298" y="263"/>
                </a:lnTo>
                <a:lnTo>
                  <a:pt x="1298" y="262"/>
                </a:lnTo>
                <a:lnTo>
                  <a:pt x="1300" y="262"/>
                </a:lnTo>
                <a:lnTo>
                  <a:pt x="1300" y="262"/>
                </a:lnTo>
                <a:lnTo>
                  <a:pt x="1300" y="262"/>
                </a:lnTo>
                <a:lnTo>
                  <a:pt x="1301" y="260"/>
                </a:lnTo>
                <a:lnTo>
                  <a:pt x="1301" y="260"/>
                </a:lnTo>
                <a:lnTo>
                  <a:pt x="1302" y="263"/>
                </a:lnTo>
                <a:lnTo>
                  <a:pt x="1302" y="264"/>
                </a:lnTo>
                <a:lnTo>
                  <a:pt x="1302" y="263"/>
                </a:lnTo>
                <a:lnTo>
                  <a:pt x="1303" y="263"/>
                </a:lnTo>
                <a:lnTo>
                  <a:pt x="1303" y="264"/>
                </a:lnTo>
                <a:lnTo>
                  <a:pt x="1303" y="262"/>
                </a:lnTo>
                <a:lnTo>
                  <a:pt x="1304" y="260"/>
                </a:lnTo>
                <a:lnTo>
                  <a:pt x="1304" y="264"/>
                </a:lnTo>
                <a:lnTo>
                  <a:pt x="1304" y="262"/>
                </a:lnTo>
                <a:lnTo>
                  <a:pt x="1305" y="260"/>
                </a:lnTo>
                <a:lnTo>
                  <a:pt x="1305" y="263"/>
                </a:lnTo>
                <a:lnTo>
                  <a:pt x="1306" y="262"/>
                </a:lnTo>
                <a:lnTo>
                  <a:pt x="1306" y="263"/>
                </a:lnTo>
                <a:lnTo>
                  <a:pt x="1306" y="260"/>
                </a:lnTo>
                <a:lnTo>
                  <a:pt x="1307" y="262"/>
                </a:lnTo>
                <a:lnTo>
                  <a:pt x="1307" y="260"/>
                </a:lnTo>
                <a:lnTo>
                  <a:pt x="1307" y="260"/>
                </a:lnTo>
                <a:lnTo>
                  <a:pt x="1309" y="262"/>
                </a:lnTo>
                <a:lnTo>
                  <a:pt x="1309" y="262"/>
                </a:lnTo>
                <a:lnTo>
                  <a:pt x="1309" y="260"/>
                </a:lnTo>
                <a:lnTo>
                  <a:pt x="1310" y="262"/>
                </a:lnTo>
                <a:lnTo>
                  <a:pt x="1310" y="260"/>
                </a:lnTo>
                <a:lnTo>
                  <a:pt x="1311" y="260"/>
                </a:lnTo>
                <a:lnTo>
                  <a:pt x="1311" y="262"/>
                </a:lnTo>
                <a:lnTo>
                  <a:pt x="1311" y="260"/>
                </a:lnTo>
                <a:lnTo>
                  <a:pt x="1312" y="260"/>
                </a:lnTo>
                <a:lnTo>
                  <a:pt x="1312" y="262"/>
                </a:lnTo>
                <a:lnTo>
                  <a:pt x="1312" y="262"/>
                </a:lnTo>
                <a:lnTo>
                  <a:pt x="1313" y="260"/>
                </a:lnTo>
                <a:lnTo>
                  <a:pt x="1313" y="263"/>
                </a:lnTo>
                <a:lnTo>
                  <a:pt x="1313" y="262"/>
                </a:lnTo>
                <a:lnTo>
                  <a:pt x="1314" y="260"/>
                </a:lnTo>
                <a:lnTo>
                  <a:pt x="1314" y="263"/>
                </a:lnTo>
                <a:lnTo>
                  <a:pt x="1315" y="262"/>
                </a:lnTo>
                <a:lnTo>
                  <a:pt x="1315" y="264"/>
                </a:lnTo>
                <a:lnTo>
                  <a:pt x="1315" y="262"/>
                </a:lnTo>
                <a:lnTo>
                  <a:pt x="1316" y="262"/>
                </a:lnTo>
                <a:lnTo>
                  <a:pt x="1316" y="262"/>
                </a:lnTo>
                <a:lnTo>
                  <a:pt x="1316" y="260"/>
                </a:lnTo>
                <a:lnTo>
                  <a:pt x="1318" y="260"/>
                </a:lnTo>
                <a:lnTo>
                  <a:pt x="1318" y="262"/>
                </a:lnTo>
                <a:lnTo>
                  <a:pt x="1318" y="262"/>
                </a:lnTo>
                <a:lnTo>
                  <a:pt x="1319" y="262"/>
                </a:lnTo>
                <a:lnTo>
                  <a:pt x="1319" y="263"/>
                </a:lnTo>
                <a:lnTo>
                  <a:pt x="1320" y="260"/>
                </a:lnTo>
                <a:lnTo>
                  <a:pt x="1320" y="260"/>
                </a:lnTo>
                <a:lnTo>
                  <a:pt x="1320" y="263"/>
                </a:lnTo>
                <a:lnTo>
                  <a:pt x="1321" y="262"/>
                </a:lnTo>
                <a:lnTo>
                  <a:pt x="1321" y="260"/>
                </a:lnTo>
                <a:lnTo>
                  <a:pt x="1321" y="262"/>
                </a:lnTo>
                <a:lnTo>
                  <a:pt x="1322" y="262"/>
                </a:lnTo>
                <a:lnTo>
                  <a:pt x="1322" y="262"/>
                </a:lnTo>
                <a:lnTo>
                  <a:pt x="1322" y="260"/>
                </a:lnTo>
                <a:lnTo>
                  <a:pt x="1323" y="262"/>
                </a:lnTo>
                <a:lnTo>
                  <a:pt x="1323" y="260"/>
                </a:lnTo>
                <a:lnTo>
                  <a:pt x="1324" y="262"/>
                </a:lnTo>
                <a:lnTo>
                  <a:pt x="1324" y="260"/>
                </a:lnTo>
                <a:lnTo>
                  <a:pt x="1324" y="262"/>
                </a:lnTo>
                <a:lnTo>
                  <a:pt x="1325" y="260"/>
                </a:lnTo>
                <a:lnTo>
                  <a:pt x="1325" y="260"/>
                </a:lnTo>
                <a:lnTo>
                  <a:pt x="1325" y="260"/>
                </a:lnTo>
                <a:lnTo>
                  <a:pt x="1327" y="262"/>
                </a:lnTo>
                <a:lnTo>
                  <a:pt x="1327" y="262"/>
                </a:lnTo>
                <a:lnTo>
                  <a:pt x="1327" y="260"/>
                </a:lnTo>
                <a:lnTo>
                  <a:pt x="1328" y="260"/>
                </a:lnTo>
                <a:lnTo>
                  <a:pt x="1328" y="260"/>
                </a:lnTo>
                <a:lnTo>
                  <a:pt x="1329" y="263"/>
                </a:lnTo>
                <a:lnTo>
                  <a:pt x="1329" y="260"/>
                </a:lnTo>
                <a:lnTo>
                  <a:pt x="1329" y="260"/>
                </a:lnTo>
                <a:lnTo>
                  <a:pt x="1330" y="262"/>
                </a:lnTo>
                <a:lnTo>
                  <a:pt x="1330" y="263"/>
                </a:lnTo>
                <a:lnTo>
                  <a:pt x="1330" y="262"/>
                </a:lnTo>
                <a:lnTo>
                  <a:pt x="1331" y="262"/>
                </a:lnTo>
                <a:lnTo>
                  <a:pt x="1331" y="263"/>
                </a:lnTo>
                <a:lnTo>
                  <a:pt x="1331" y="262"/>
                </a:lnTo>
                <a:lnTo>
                  <a:pt x="1332" y="262"/>
                </a:lnTo>
                <a:lnTo>
                  <a:pt x="1332" y="262"/>
                </a:lnTo>
                <a:lnTo>
                  <a:pt x="1333" y="260"/>
                </a:lnTo>
                <a:lnTo>
                  <a:pt x="1333" y="263"/>
                </a:lnTo>
                <a:lnTo>
                  <a:pt x="1333" y="263"/>
                </a:lnTo>
                <a:lnTo>
                  <a:pt x="1334" y="262"/>
                </a:lnTo>
                <a:lnTo>
                  <a:pt x="1334" y="260"/>
                </a:lnTo>
                <a:lnTo>
                  <a:pt x="1334" y="263"/>
                </a:lnTo>
                <a:lnTo>
                  <a:pt x="1336" y="262"/>
                </a:lnTo>
                <a:lnTo>
                  <a:pt x="1336" y="262"/>
                </a:lnTo>
                <a:lnTo>
                  <a:pt x="1336" y="260"/>
                </a:lnTo>
                <a:lnTo>
                  <a:pt x="1337" y="260"/>
                </a:lnTo>
                <a:lnTo>
                  <a:pt x="1337" y="260"/>
                </a:lnTo>
                <a:lnTo>
                  <a:pt x="1338" y="262"/>
                </a:lnTo>
                <a:lnTo>
                  <a:pt x="1338" y="262"/>
                </a:lnTo>
                <a:lnTo>
                  <a:pt x="1338" y="263"/>
                </a:lnTo>
                <a:lnTo>
                  <a:pt x="1339" y="262"/>
                </a:lnTo>
                <a:lnTo>
                  <a:pt x="1339" y="263"/>
                </a:lnTo>
                <a:lnTo>
                  <a:pt x="1339" y="260"/>
                </a:lnTo>
                <a:lnTo>
                  <a:pt x="1340" y="260"/>
                </a:lnTo>
                <a:lnTo>
                  <a:pt x="1340" y="263"/>
                </a:lnTo>
                <a:lnTo>
                  <a:pt x="1341" y="264"/>
                </a:lnTo>
                <a:lnTo>
                  <a:pt x="1341" y="263"/>
                </a:lnTo>
                <a:lnTo>
                  <a:pt x="1341" y="260"/>
                </a:lnTo>
                <a:lnTo>
                  <a:pt x="1342" y="263"/>
                </a:lnTo>
                <a:lnTo>
                  <a:pt x="1342" y="263"/>
                </a:lnTo>
                <a:lnTo>
                  <a:pt x="1342" y="263"/>
                </a:lnTo>
                <a:lnTo>
                  <a:pt x="1343" y="260"/>
                </a:lnTo>
                <a:lnTo>
                  <a:pt x="1343" y="260"/>
                </a:lnTo>
                <a:lnTo>
                  <a:pt x="1343" y="260"/>
                </a:lnTo>
                <a:lnTo>
                  <a:pt x="1345" y="260"/>
                </a:lnTo>
                <a:lnTo>
                  <a:pt x="1345" y="262"/>
                </a:lnTo>
                <a:lnTo>
                  <a:pt x="1346" y="260"/>
                </a:lnTo>
                <a:lnTo>
                  <a:pt x="1346" y="260"/>
                </a:lnTo>
                <a:lnTo>
                  <a:pt x="1346" y="260"/>
                </a:lnTo>
                <a:lnTo>
                  <a:pt x="1347" y="260"/>
                </a:lnTo>
                <a:lnTo>
                  <a:pt x="1347" y="260"/>
                </a:lnTo>
                <a:lnTo>
                  <a:pt x="1347" y="260"/>
                </a:lnTo>
                <a:lnTo>
                  <a:pt x="1348" y="262"/>
                </a:lnTo>
                <a:lnTo>
                  <a:pt x="1348" y="260"/>
                </a:lnTo>
                <a:lnTo>
                  <a:pt x="1348" y="260"/>
                </a:lnTo>
                <a:lnTo>
                  <a:pt x="1349" y="263"/>
                </a:lnTo>
                <a:lnTo>
                  <a:pt x="1349" y="262"/>
                </a:lnTo>
                <a:lnTo>
                  <a:pt x="1350" y="260"/>
                </a:lnTo>
                <a:lnTo>
                  <a:pt x="1350" y="260"/>
                </a:lnTo>
                <a:lnTo>
                  <a:pt x="1350" y="260"/>
                </a:lnTo>
                <a:lnTo>
                  <a:pt x="1351" y="262"/>
                </a:lnTo>
                <a:lnTo>
                  <a:pt x="1351" y="264"/>
                </a:lnTo>
                <a:lnTo>
                  <a:pt x="1351" y="260"/>
                </a:lnTo>
                <a:lnTo>
                  <a:pt x="1352" y="262"/>
                </a:lnTo>
                <a:lnTo>
                  <a:pt x="1352" y="262"/>
                </a:lnTo>
                <a:lnTo>
                  <a:pt x="1352" y="260"/>
                </a:lnTo>
                <a:lnTo>
                  <a:pt x="1354" y="262"/>
                </a:lnTo>
                <a:lnTo>
                  <a:pt x="1354" y="263"/>
                </a:lnTo>
                <a:lnTo>
                  <a:pt x="1355" y="263"/>
                </a:lnTo>
                <a:lnTo>
                  <a:pt x="1355" y="260"/>
                </a:lnTo>
                <a:lnTo>
                  <a:pt x="1355" y="263"/>
                </a:lnTo>
                <a:lnTo>
                  <a:pt x="1356" y="263"/>
                </a:lnTo>
                <a:lnTo>
                  <a:pt x="1356" y="260"/>
                </a:lnTo>
                <a:lnTo>
                  <a:pt x="1356" y="260"/>
                </a:lnTo>
                <a:lnTo>
                  <a:pt x="1357" y="260"/>
                </a:lnTo>
                <a:lnTo>
                  <a:pt x="1357" y="262"/>
                </a:lnTo>
                <a:lnTo>
                  <a:pt x="1357" y="263"/>
                </a:lnTo>
                <a:lnTo>
                  <a:pt x="1358" y="262"/>
                </a:lnTo>
                <a:lnTo>
                  <a:pt x="1358" y="262"/>
                </a:lnTo>
                <a:lnTo>
                  <a:pt x="1359" y="262"/>
                </a:lnTo>
                <a:lnTo>
                  <a:pt x="1359" y="262"/>
                </a:lnTo>
                <a:lnTo>
                  <a:pt x="1359" y="262"/>
                </a:lnTo>
                <a:lnTo>
                  <a:pt x="1360" y="262"/>
                </a:lnTo>
                <a:lnTo>
                  <a:pt x="1360" y="260"/>
                </a:lnTo>
                <a:lnTo>
                  <a:pt x="1360" y="260"/>
                </a:lnTo>
                <a:lnTo>
                  <a:pt x="1361" y="263"/>
                </a:lnTo>
                <a:lnTo>
                  <a:pt x="1361" y="260"/>
                </a:lnTo>
                <a:lnTo>
                  <a:pt x="1361" y="263"/>
                </a:lnTo>
                <a:lnTo>
                  <a:pt x="1363" y="263"/>
                </a:lnTo>
                <a:lnTo>
                  <a:pt x="1363" y="262"/>
                </a:lnTo>
                <a:lnTo>
                  <a:pt x="1364" y="260"/>
                </a:lnTo>
                <a:lnTo>
                  <a:pt x="1364" y="260"/>
                </a:lnTo>
                <a:lnTo>
                  <a:pt x="1364" y="262"/>
                </a:lnTo>
                <a:lnTo>
                  <a:pt x="1365" y="263"/>
                </a:lnTo>
                <a:lnTo>
                  <a:pt x="1365" y="260"/>
                </a:lnTo>
                <a:lnTo>
                  <a:pt x="1365" y="260"/>
                </a:lnTo>
                <a:lnTo>
                  <a:pt x="1366" y="262"/>
                </a:lnTo>
                <a:lnTo>
                  <a:pt x="1366" y="260"/>
                </a:lnTo>
                <a:lnTo>
                  <a:pt x="1366" y="260"/>
                </a:lnTo>
                <a:lnTo>
                  <a:pt x="1367" y="263"/>
                </a:lnTo>
                <a:lnTo>
                  <a:pt x="1367" y="262"/>
                </a:lnTo>
                <a:lnTo>
                  <a:pt x="1368" y="260"/>
                </a:lnTo>
                <a:lnTo>
                  <a:pt x="1368" y="260"/>
                </a:lnTo>
                <a:lnTo>
                  <a:pt x="1368" y="260"/>
                </a:lnTo>
                <a:lnTo>
                  <a:pt x="1369" y="262"/>
                </a:lnTo>
                <a:lnTo>
                  <a:pt x="1369" y="263"/>
                </a:lnTo>
                <a:lnTo>
                  <a:pt x="1369" y="260"/>
                </a:lnTo>
                <a:lnTo>
                  <a:pt x="1370" y="260"/>
                </a:lnTo>
                <a:lnTo>
                  <a:pt x="1370" y="260"/>
                </a:lnTo>
                <a:lnTo>
                  <a:pt x="1370" y="263"/>
                </a:lnTo>
                <a:lnTo>
                  <a:pt x="1372" y="263"/>
                </a:lnTo>
                <a:lnTo>
                  <a:pt x="1372" y="260"/>
                </a:lnTo>
                <a:lnTo>
                  <a:pt x="1373" y="260"/>
                </a:lnTo>
                <a:lnTo>
                  <a:pt x="1373" y="262"/>
                </a:lnTo>
                <a:lnTo>
                  <a:pt x="1373" y="264"/>
                </a:lnTo>
                <a:lnTo>
                  <a:pt x="1374" y="262"/>
                </a:lnTo>
                <a:lnTo>
                  <a:pt x="1374" y="260"/>
                </a:lnTo>
                <a:lnTo>
                  <a:pt x="1374" y="262"/>
                </a:lnTo>
                <a:lnTo>
                  <a:pt x="1375" y="260"/>
                </a:lnTo>
                <a:lnTo>
                  <a:pt x="1375" y="262"/>
                </a:lnTo>
                <a:lnTo>
                  <a:pt x="1375" y="263"/>
                </a:lnTo>
                <a:lnTo>
                  <a:pt x="1376" y="263"/>
                </a:lnTo>
                <a:lnTo>
                  <a:pt x="1376" y="263"/>
                </a:lnTo>
                <a:lnTo>
                  <a:pt x="1377" y="262"/>
                </a:lnTo>
                <a:lnTo>
                  <a:pt x="1377" y="262"/>
                </a:lnTo>
                <a:lnTo>
                  <a:pt x="1377" y="264"/>
                </a:lnTo>
                <a:lnTo>
                  <a:pt x="1378" y="262"/>
                </a:lnTo>
                <a:lnTo>
                  <a:pt x="1378" y="262"/>
                </a:lnTo>
                <a:lnTo>
                  <a:pt x="1378" y="263"/>
                </a:lnTo>
                <a:lnTo>
                  <a:pt x="1379" y="263"/>
                </a:lnTo>
                <a:lnTo>
                  <a:pt x="1379" y="263"/>
                </a:lnTo>
                <a:lnTo>
                  <a:pt x="1381" y="260"/>
                </a:lnTo>
                <a:lnTo>
                  <a:pt x="1381" y="263"/>
                </a:lnTo>
                <a:lnTo>
                  <a:pt x="1381" y="262"/>
                </a:lnTo>
                <a:lnTo>
                  <a:pt x="1382" y="262"/>
                </a:lnTo>
                <a:lnTo>
                  <a:pt x="1382" y="263"/>
                </a:lnTo>
                <a:lnTo>
                  <a:pt x="1382" y="262"/>
                </a:lnTo>
                <a:lnTo>
                  <a:pt x="1383" y="262"/>
                </a:lnTo>
                <a:lnTo>
                  <a:pt x="1383" y="260"/>
                </a:lnTo>
                <a:lnTo>
                  <a:pt x="1383" y="264"/>
                </a:lnTo>
                <a:lnTo>
                  <a:pt x="1384" y="263"/>
                </a:lnTo>
                <a:lnTo>
                  <a:pt x="1384" y="263"/>
                </a:lnTo>
                <a:lnTo>
                  <a:pt x="1385" y="263"/>
                </a:lnTo>
                <a:lnTo>
                  <a:pt x="1385" y="263"/>
                </a:lnTo>
                <a:lnTo>
                  <a:pt x="1385" y="262"/>
                </a:lnTo>
                <a:lnTo>
                  <a:pt x="1386" y="262"/>
                </a:lnTo>
                <a:lnTo>
                  <a:pt x="1386" y="262"/>
                </a:lnTo>
                <a:lnTo>
                  <a:pt x="1386" y="263"/>
                </a:lnTo>
                <a:lnTo>
                  <a:pt x="1387" y="262"/>
                </a:lnTo>
                <a:lnTo>
                  <a:pt x="1387" y="262"/>
                </a:lnTo>
                <a:lnTo>
                  <a:pt x="1387" y="262"/>
                </a:lnTo>
                <a:lnTo>
                  <a:pt x="1388" y="263"/>
                </a:lnTo>
                <a:lnTo>
                  <a:pt x="1388" y="260"/>
                </a:lnTo>
                <a:lnTo>
                  <a:pt x="1390" y="262"/>
                </a:lnTo>
                <a:lnTo>
                  <a:pt x="1390" y="263"/>
                </a:lnTo>
                <a:lnTo>
                  <a:pt x="1390" y="262"/>
                </a:lnTo>
                <a:lnTo>
                  <a:pt x="1391" y="262"/>
                </a:lnTo>
                <a:lnTo>
                  <a:pt x="1391" y="260"/>
                </a:lnTo>
                <a:lnTo>
                  <a:pt x="1391" y="260"/>
                </a:lnTo>
                <a:lnTo>
                  <a:pt x="1392" y="263"/>
                </a:lnTo>
                <a:lnTo>
                  <a:pt x="1392" y="260"/>
                </a:lnTo>
                <a:lnTo>
                  <a:pt x="1392" y="260"/>
                </a:lnTo>
                <a:lnTo>
                  <a:pt x="1393" y="262"/>
                </a:lnTo>
                <a:lnTo>
                  <a:pt x="1393" y="264"/>
                </a:lnTo>
                <a:lnTo>
                  <a:pt x="1394" y="263"/>
                </a:lnTo>
                <a:lnTo>
                  <a:pt x="1394" y="263"/>
                </a:lnTo>
                <a:lnTo>
                  <a:pt x="1394" y="263"/>
                </a:lnTo>
                <a:lnTo>
                  <a:pt x="1395" y="262"/>
                </a:lnTo>
                <a:lnTo>
                  <a:pt x="1395" y="262"/>
                </a:lnTo>
                <a:lnTo>
                  <a:pt x="1395" y="260"/>
                </a:lnTo>
                <a:lnTo>
                  <a:pt x="1396" y="260"/>
                </a:lnTo>
                <a:lnTo>
                  <a:pt x="1396" y="260"/>
                </a:lnTo>
                <a:lnTo>
                  <a:pt x="1396" y="263"/>
                </a:lnTo>
                <a:lnTo>
                  <a:pt x="1397" y="263"/>
                </a:lnTo>
                <a:lnTo>
                  <a:pt x="1397" y="262"/>
                </a:lnTo>
                <a:lnTo>
                  <a:pt x="1398" y="262"/>
                </a:lnTo>
                <a:lnTo>
                  <a:pt x="1398" y="260"/>
                </a:lnTo>
                <a:lnTo>
                  <a:pt x="1398" y="262"/>
                </a:lnTo>
                <a:lnTo>
                  <a:pt x="1400" y="260"/>
                </a:lnTo>
                <a:lnTo>
                  <a:pt x="1400" y="263"/>
                </a:lnTo>
                <a:lnTo>
                  <a:pt x="1400" y="262"/>
                </a:lnTo>
                <a:lnTo>
                  <a:pt x="1401" y="260"/>
                </a:lnTo>
                <a:lnTo>
                  <a:pt x="1401" y="260"/>
                </a:lnTo>
                <a:lnTo>
                  <a:pt x="1401" y="262"/>
                </a:lnTo>
                <a:lnTo>
                  <a:pt x="1402" y="263"/>
                </a:lnTo>
                <a:lnTo>
                  <a:pt x="1402" y="262"/>
                </a:lnTo>
                <a:lnTo>
                  <a:pt x="1403" y="260"/>
                </a:lnTo>
                <a:lnTo>
                  <a:pt x="1403" y="260"/>
                </a:lnTo>
                <a:lnTo>
                  <a:pt x="1403" y="260"/>
                </a:lnTo>
                <a:lnTo>
                  <a:pt x="1404" y="260"/>
                </a:lnTo>
                <a:lnTo>
                  <a:pt x="1404" y="260"/>
                </a:lnTo>
                <a:lnTo>
                  <a:pt x="1404" y="262"/>
                </a:lnTo>
                <a:lnTo>
                  <a:pt x="1405" y="263"/>
                </a:lnTo>
                <a:lnTo>
                  <a:pt x="1405" y="260"/>
                </a:lnTo>
                <a:lnTo>
                  <a:pt x="1405" y="262"/>
                </a:lnTo>
                <a:lnTo>
                  <a:pt x="1406" y="260"/>
                </a:lnTo>
                <a:lnTo>
                  <a:pt x="1406" y="260"/>
                </a:lnTo>
                <a:lnTo>
                  <a:pt x="1407" y="260"/>
                </a:lnTo>
                <a:lnTo>
                  <a:pt x="1407" y="263"/>
                </a:lnTo>
                <a:lnTo>
                  <a:pt x="1407" y="260"/>
                </a:lnTo>
                <a:lnTo>
                  <a:pt x="1409" y="260"/>
                </a:lnTo>
                <a:lnTo>
                  <a:pt x="1409" y="260"/>
                </a:lnTo>
                <a:lnTo>
                  <a:pt x="1409" y="263"/>
                </a:lnTo>
                <a:lnTo>
                  <a:pt x="1410" y="260"/>
                </a:lnTo>
                <a:lnTo>
                  <a:pt x="1410" y="260"/>
                </a:lnTo>
                <a:lnTo>
                  <a:pt x="1410" y="263"/>
                </a:lnTo>
                <a:lnTo>
                  <a:pt x="1411" y="260"/>
                </a:lnTo>
                <a:lnTo>
                  <a:pt x="1411" y="262"/>
                </a:lnTo>
                <a:lnTo>
                  <a:pt x="1412" y="264"/>
                </a:lnTo>
                <a:lnTo>
                  <a:pt x="1412" y="260"/>
                </a:lnTo>
                <a:lnTo>
                  <a:pt x="1412" y="260"/>
                </a:lnTo>
                <a:lnTo>
                  <a:pt x="1413" y="260"/>
                </a:lnTo>
                <a:lnTo>
                  <a:pt x="1413" y="262"/>
                </a:lnTo>
                <a:lnTo>
                  <a:pt x="1413" y="260"/>
                </a:lnTo>
                <a:lnTo>
                  <a:pt x="1414" y="262"/>
                </a:lnTo>
                <a:lnTo>
                  <a:pt x="1414" y="262"/>
                </a:lnTo>
                <a:lnTo>
                  <a:pt x="1414" y="263"/>
                </a:lnTo>
                <a:lnTo>
                  <a:pt x="1415" y="262"/>
                </a:lnTo>
                <a:lnTo>
                  <a:pt x="1415" y="262"/>
                </a:lnTo>
                <a:lnTo>
                  <a:pt x="1416" y="260"/>
                </a:lnTo>
                <a:lnTo>
                  <a:pt x="1416" y="262"/>
                </a:lnTo>
                <a:lnTo>
                  <a:pt x="1416" y="260"/>
                </a:lnTo>
                <a:lnTo>
                  <a:pt x="1418" y="263"/>
                </a:lnTo>
                <a:lnTo>
                  <a:pt x="1418" y="260"/>
                </a:lnTo>
                <a:lnTo>
                  <a:pt x="1418" y="262"/>
                </a:lnTo>
                <a:lnTo>
                  <a:pt x="1419" y="263"/>
                </a:lnTo>
                <a:lnTo>
                  <a:pt x="1419" y="260"/>
                </a:lnTo>
                <a:lnTo>
                  <a:pt x="1419" y="262"/>
                </a:lnTo>
                <a:lnTo>
                  <a:pt x="1420" y="263"/>
                </a:lnTo>
                <a:lnTo>
                  <a:pt x="1420" y="260"/>
                </a:lnTo>
                <a:lnTo>
                  <a:pt x="1421" y="263"/>
                </a:lnTo>
                <a:lnTo>
                  <a:pt x="1421" y="262"/>
                </a:lnTo>
                <a:lnTo>
                  <a:pt x="1421" y="260"/>
                </a:lnTo>
                <a:lnTo>
                  <a:pt x="1422" y="263"/>
                </a:lnTo>
                <a:lnTo>
                  <a:pt x="1422" y="262"/>
                </a:lnTo>
                <a:lnTo>
                  <a:pt x="1422" y="260"/>
                </a:lnTo>
                <a:lnTo>
                  <a:pt x="1423" y="264"/>
                </a:lnTo>
                <a:lnTo>
                  <a:pt x="1423" y="263"/>
                </a:lnTo>
                <a:lnTo>
                  <a:pt x="1424" y="264"/>
                </a:lnTo>
                <a:lnTo>
                  <a:pt x="1424" y="263"/>
                </a:lnTo>
                <a:lnTo>
                  <a:pt x="1424" y="262"/>
                </a:lnTo>
                <a:lnTo>
                  <a:pt x="1425" y="260"/>
                </a:lnTo>
                <a:lnTo>
                  <a:pt x="1425" y="260"/>
                </a:lnTo>
                <a:lnTo>
                  <a:pt x="1425" y="263"/>
                </a:lnTo>
                <a:lnTo>
                  <a:pt x="1427" y="262"/>
                </a:lnTo>
                <a:lnTo>
                  <a:pt x="1427" y="260"/>
                </a:lnTo>
                <a:lnTo>
                  <a:pt x="1427" y="260"/>
                </a:lnTo>
                <a:lnTo>
                  <a:pt x="1428" y="262"/>
                </a:lnTo>
                <a:lnTo>
                  <a:pt x="1428" y="260"/>
                </a:lnTo>
                <a:lnTo>
                  <a:pt x="1429" y="262"/>
                </a:lnTo>
                <a:lnTo>
                  <a:pt x="1429" y="262"/>
                </a:lnTo>
                <a:lnTo>
                  <a:pt x="1429" y="262"/>
                </a:lnTo>
                <a:lnTo>
                  <a:pt x="1430" y="260"/>
                </a:lnTo>
                <a:lnTo>
                  <a:pt x="1430" y="264"/>
                </a:lnTo>
                <a:lnTo>
                  <a:pt x="1430" y="263"/>
                </a:lnTo>
                <a:lnTo>
                  <a:pt x="1431" y="260"/>
                </a:lnTo>
                <a:lnTo>
                  <a:pt x="1431" y="262"/>
                </a:lnTo>
                <a:lnTo>
                  <a:pt x="1431" y="262"/>
                </a:lnTo>
                <a:lnTo>
                  <a:pt x="1432" y="260"/>
                </a:lnTo>
                <a:lnTo>
                  <a:pt x="1432" y="262"/>
                </a:lnTo>
                <a:lnTo>
                  <a:pt x="1433" y="263"/>
                </a:lnTo>
                <a:lnTo>
                  <a:pt x="1433" y="260"/>
                </a:lnTo>
                <a:lnTo>
                  <a:pt x="1433" y="260"/>
                </a:lnTo>
                <a:lnTo>
                  <a:pt x="1434" y="260"/>
                </a:lnTo>
                <a:lnTo>
                  <a:pt x="1434" y="262"/>
                </a:lnTo>
                <a:lnTo>
                  <a:pt x="1434" y="264"/>
                </a:lnTo>
                <a:lnTo>
                  <a:pt x="1436" y="262"/>
                </a:lnTo>
                <a:lnTo>
                  <a:pt x="1436" y="263"/>
                </a:lnTo>
                <a:lnTo>
                  <a:pt x="1436" y="262"/>
                </a:lnTo>
                <a:lnTo>
                  <a:pt x="1437" y="260"/>
                </a:lnTo>
                <a:lnTo>
                  <a:pt x="1437" y="262"/>
                </a:lnTo>
                <a:lnTo>
                  <a:pt x="1438" y="260"/>
                </a:lnTo>
                <a:lnTo>
                  <a:pt x="1438" y="260"/>
                </a:lnTo>
                <a:lnTo>
                  <a:pt x="1438" y="260"/>
                </a:lnTo>
                <a:lnTo>
                  <a:pt x="1439" y="260"/>
                </a:lnTo>
                <a:lnTo>
                  <a:pt x="1439" y="260"/>
                </a:lnTo>
                <a:lnTo>
                  <a:pt x="1439" y="264"/>
                </a:lnTo>
                <a:lnTo>
                  <a:pt x="1440" y="262"/>
                </a:lnTo>
                <a:lnTo>
                  <a:pt x="1440" y="262"/>
                </a:lnTo>
                <a:lnTo>
                  <a:pt x="1440" y="262"/>
                </a:lnTo>
                <a:lnTo>
                  <a:pt x="1441" y="262"/>
                </a:lnTo>
                <a:lnTo>
                  <a:pt x="1441" y="264"/>
                </a:lnTo>
                <a:lnTo>
                  <a:pt x="1442" y="262"/>
                </a:lnTo>
                <a:lnTo>
                  <a:pt x="1442" y="260"/>
                </a:lnTo>
                <a:lnTo>
                  <a:pt x="1442" y="260"/>
                </a:lnTo>
                <a:lnTo>
                  <a:pt x="1443" y="260"/>
                </a:lnTo>
                <a:lnTo>
                  <a:pt x="1443" y="260"/>
                </a:lnTo>
                <a:lnTo>
                  <a:pt x="1443" y="262"/>
                </a:lnTo>
                <a:lnTo>
                  <a:pt x="1445" y="262"/>
                </a:lnTo>
                <a:lnTo>
                  <a:pt x="1445" y="263"/>
                </a:lnTo>
                <a:lnTo>
                  <a:pt x="1445" y="260"/>
                </a:lnTo>
                <a:lnTo>
                  <a:pt x="1446" y="260"/>
                </a:lnTo>
                <a:lnTo>
                  <a:pt x="1446" y="260"/>
                </a:lnTo>
                <a:lnTo>
                  <a:pt x="1447" y="260"/>
                </a:lnTo>
                <a:lnTo>
                  <a:pt x="1447" y="262"/>
                </a:lnTo>
                <a:lnTo>
                  <a:pt x="1447" y="263"/>
                </a:lnTo>
                <a:lnTo>
                  <a:pt x="1448" y="263"/>
                </a:lnTo>
                <a:lnTo>
                  <a:pt x="1448" y="262"/>
                </a:lnTo>
                <a:lnTo>
                  <a:pt x="1448" y="260"/>
                </a:lnTo>
                <a:lnTo>
                  <a:pt x="1449" y="262"/>
                </a:lnTo>
                <a:lnTo>
                  <a:pt x="1449" y="263"/>
                </a:lnTo>
                <a:lnTo>
                  <a:pt x="1449" y="260"/>
                </a:lnTo>
                <a:lnTo>
                  <a:pt x="1450" y="262"/>
                </a:lnTo>
                <a:lnTo>
                  <a:pt x="1450" y="260"/>
                </a:lnTo>
                <a:lnTo>
                  <a:pt x="1451" y="263"/>
                </a:lnTo>
                <a:lnTo>
                  <a:pt x="1451" y="263"/>
                </a:lnTo>
                <a:lnTo>
                  <a:pt x="1451" y="260"/>
                </a:lnTo>
                <a:lnTo>
                  <a:pt x="1452" y="260"/>
                </a:lnTo>
                <a:lnTo>
                  <a:pt x="1452" y="262"/>
                </a:lnTo>
                <a:lnTo>
                  <a:pt x="1452" y="262"/>
                </a:lnTo>
                <a:lnTo>
                  <a:pt x="1454" y="262"/>
                </a:lnTo>
                <a:lnTo>
                  <a:pt x="1454" y="262"/>
                </a:lnTo>
                <a:lnTo>
                  <a:pt x="1454" y="264"/>
                </a:lnTo>
                <a:lnTo>
                  <a:pt x="1455" y="262"/>
                </a:lnTo>
                <a:lnTo>
                  <a:pt x="1455" y="260"/>
                </a:lnTo>
                <a:lnTo>
                  <a:pt x="1456" y="260"/>
                </a:lnTo>
                <a:lnTo>
                  <a:pt x="1456" y="262"/>
                </a:lnTo>
                <a:lnTo>
                  <a:pt x="1456" y="262"/>
                </a:lnTo>
                <a:lnTo>
                  <a:pt x="1457" y="263"/>
                </a:lnTo>
                <a:lnTo>
                  <a:pt x="1457" y="260"/>
                </a:lnTo>
                <a:lnTo>
                  <a:pt x="1457" y="262"/>
                </a:lnTo>
                <a:lnTo>
                  <a:pt x="1458" y="262"/>
                </a:lnTo>
                <a:lnTo>
                  <a:pt x="1458" y="262"/>
                </a:lnTo>
                <a:lnTo>
                  <a:pt x="1458" y="262"/>
                </a:lnTo>
                <a:lnTo>
                  <a:pt x="1459" y="263"/>
                </a:lnTo>
                <a:lnTo>
                  <a:pt x="1459" y="263"/>
                </a:lnTo>
                <a:lnTo>
                  <a:pt x="1460" y="263"/>
                </a:lnTo>
                <a:lnTo>
                  <a:pt x="1460" y="264"/>
                </a:lnTo>
                <a:lnTo>
                  <a:pt x="1460" y="264"/>
                </a:lnTo>
                <a:lnTo>
                  <a:pt x="1461" y="262"/>
                </a:lnTo>
                <a:lnTo>
                  <a:pt x="1461" y="263"/>
                </a:lnTo>
                <a:lnTo>
                  <a:pt x="1461" y="264"/>
                </a:lnTo>
                <a:lnTo>
                  <a:pt x="1463" y="263"/>
                </a:lnTo>
                <a:lnTo>
                  <a:pt x="1463" y="263"/>
                </a:lnTo>
                <a:lnTo>
                  <a:pt x="1463" y="262"/>
                </a:lnTo>
                <a:lnTo>
                  <a:pt x="1464" y="262"/>
                </a:lnTo>
                <a:lnTo>
                  <a:pt x="1464" y="260"/>
                </a:lnTo>
                <a:lnTo>
                  <a:pt x="1465" y="262"/>
                </a:lnTo>
                <a:lnTo>
                  <a:pt x="1465" y="260"/>
                </a:lnTo>
                <a:lnTo>
                  <a:pt x="1465" y="262"/>
                </a:lnTo>
                <a:lnTo>
                  <a:pt x="1466" y="262"/>
                </a:lnTo>
                <a:lnTo>
                  <a:pt x="1466" y="263"/>
                </a:lnTo>
                <a:lnTo>
                  <a:pt x="1466" y="262"/>
                </a:lnTo>
                <a:lnTo>
                  <a:pt x="1467" y="263"/>
                </a:lnTo>
                <a:lnTo>
                  <a:pt x="1467" y="260"/>
                </a:lnTo>
                <a:lnTo>
                  <a:pt x="1468" y="263"/>
                </a:lnTo>
                <a:lnTo>
                  <a:pt x="1468" y="262"/>
                </a:lnTo>
                <a:lnTo>
                  <a:pt x="1468" y="264"/>
                </a:lnTo>
                <a:lnTo>
                  <a:pt x="1469" y="262"/>
                </a:lnTo>
                <a:lnTo>
                  <a:pt x="1469" y="260"/>
                </a:lnTo>
                <a:lnTo>
                  <a:pt x="1469" y="263"/>
                </a:lnTo>
                <a:lnTo>
                  <a:pt x="1470" y="260"/>
                </a:lnTo>
                <a:lnTo>
                  <a:pt x="1470" y="262"/>
                </a:lnTo>
                <a:lnTo>
                  <a:pt x="1470" y="260"/>
                </a:lnTo>
                <a:lnTo>
                  <a:pt x="1472" y="262"/>
                </a:lnTo>
                <a:lnTo>
                  <a:pt x="1472" y="260"/>
                </a:lnTo>
                <a:lnTo>
                  <a:pt x="1473" y="262"/>
                </a:lnTo>
                <a:lnTo>
                  <a:pt x="1473" y="262"/>
                </a:lnTo>
                <a:lnTo>
                  <a:pt x="1473" y="263"/>
                </a:lnTo>
                <a:lnTo>
                  <a:pt x="1474" y="262"/>
                </a:lnTo>
                <a:lnTo>
                  <a:pt x="1474" y="260"/>
                </a:lnTo>
                <a:lnTo>
                  <a:pt x="1474" y="262"/>
                </a:lnTo>
                <a:lnTo>
                  <a:pt x="1475" y="263"/>
                </a:lnTo>
                <a:lnTo>
                  <a:pt x="1475" y="263"/>
                </a:lnTo>
                <a:lnTo>
                  <a:pt x="1475" y="262"/>
                </a:lnTo>
                <a:lnTo>
                  <a:pt x="1476" y="263"/>
                </a:lnTo>
                <a:lnTo>
                  <a:pt x="1476" y="262"/>
                </a:lnTo>
                <a:lnTo>
                  <a:pt x="1477" y="262"/>
                </a:lnTo>
                <a:lnTo>
                  <a:pt x="1477" y="262"/>
                </a:lnTo>
                <a:lnTo>
                  <a:pt x="1477" y="262"/>
                </a:lnTo>
                <a:lnTo>
                  <a:pt x="1478" y="263"/>
                </a:lnTo>
                <a:lnTo>
                  <a:pt x="1478" y="260"/>
                </a:lnTo>
                <a:lnTo>
                  <a:pt x="1478" y="260"/>
                </a:lnTo>
                <a:lnTo>
                  <a:pt x="1479" y="262"/>
                </a:lnTo>
                <a:lnTo>
                  <a:pt x="1479" y="262"/>
                </a:lnTo>
                <a:lnTo>
                  <a:pt x="1479" y="262"/>
                </a:lnTo>
                <a:lnTo>
                  <a:pt x="1481" y="263"/>
                </a:lnTo>
                <a:lnTo>
                  <a:pt x="1481" y="260"/>
                </a:lnTo>
                <a:lnTo>
                  <a:pt x="1482" y="262"/>
                </a:lnTo>
                <a:lnTo>
                  <a:pt x="1482" y="263"/>
                </a:lnTo>
                <a:lnTo>
                  <a:pt x="1482" y="263"/>
                </a:lnTo>
                <a:lnTo>
                  <a:pt x="1483" y="262"/>
                </a:lnTo>
                <a:lnTo>
                  <a:pt x="1483" y="262"/>
                </a:lnTo>
                <a:lnTo>
                  <a:pt x="1483" y="260"/>
                </a:lnTo>
                <a:lnTo>
                  <a:pt x="1484" y="260"/>
                </a:lnTo>
                <a:lnTo>
                  <a:pt x="1484" y="260"/>
                </a:lnTo>
                <a:lnTo>
                  <a:pt x="1484" y="263"/>
                </a:lnTo>
                <a:lnTo>
                  <a:pt x="1485" y="260"/>
                </a:lnTo>
                <a:lnTo>
                  <a:pt x="1485" y="263"/>
                </a:lnTo>
                <a:lnTo>
                  <a:pt x="1486" y="262"/>
                </a:lnTo>
                <a:lnTo>
                  <a:pt x="1486" y="262"/>
                </a:lnTo>
                <a:lnTo>
                  <a:pt x="1486" y="260"/>
                </a:lnTo>
                <a:lnTo>
                  <a:pt x="1487" y="262"/>
                </a:lnTo>
                <a:lnTo>
                  <a:pt x="1487" y="262"/>
                </a:lnTo>
                <a:lnTo>
                  <a:pt x="1487" y="262"/>
                </a:lnTo>
                <a:lnTo>
                  <a:pt x="1488" y="263"/>
                </a:lnTo>
                <a:lnTo>
                  <a:pt x="1488" y="260"/>
                </a:lnTo>
                <a:lnTo>
                  <a:pt x="1488" y="260"/>
                </a:lnTo>
                <a:lnTo>
                  <a:pt x="1490" y="262"/>
                </a:lnTo>
                <a:lnTo>
                  <a:pt x="1490" y="260"/>
                </a:lnTo>
                <a:lnTo>
                  <a:pt x="1491" y="260"/>
                </a:lnTo>
                <a:lnTo>
                  <a:pt x="1491" y="260"/>
                </a:lnTo>
                <a:lnTo>
                  <a:pt x="1491" y="262"/>
                </a:lnTo>
                <a:lnTo>
                  <a:pt x="1492" y="262"/>
                </a:lnTo>
                <a:lnTo>
                  <a:pt x="1492" y="260"/>
                </a:lnTo>
                <a:lnTo>
                  <a:pt x="1492" y="260"/>
                </a:lnTo>
                <a:lnTo>
                  <a:pt x="1493" y="262"/>
                </a:lnTo>
                <a:lnTo>
                  <a:pt x="1493" y="262"/>
                </a:lnTo>
                <a:lnTo>
                  <a:pt x="1493" y="264"/>
                </a:lnTo>
                <a:lnTo>
                  <a:pt x="1494" y="262"/>
                </a:lnTo>
                <a:lnTo>
                  <a:pt x="1494" y="260"/>
                </a:lnTo>
                <a:lnTo>
                  <a:pt x="1495" y="262"/>
                </a:lnTo>
                <a:lnTo>
                  <a:pt x="1495" y="262"/>
                </a:lnTo>
                <a:lnTo>
                  <a:pt x="1495" y="263"/>
                </a:lnTo>
                <a:lnTo>
                  <a:pt x="1496" y="260"/>
                </a:lnTo>
                <a:lnTo>
                  <a:pt x="1496" y="262"/>
                </a:lnTo>
                <a:lnTo>
                  <a:pt x="1496" y="263"/>
                </a:lnTo>
                <a:lnTo>
                  <a:pt x="1497" y="260"/>
                </a:lnTo>
                <a:lnTo>
                  <a:pt x="1497" y="262"/>
                </a:lnTo>
                <a:lnTo>
                  <a:pt x="1497" y="260"/>
                </a:lnTo>
                <a:lnTo>
                  <a:pt x="1499" y="260"/>
                </a:lnTo>
                <a:lnTo>
                  <a:pt x="1499" y="262"/>
                </a:lnTo>
                <a:lnTo>
                  <a:pt x="1500" y="260"/>
                </a:lnTo>
                <a:lnTo>
                  <a:pt x="1500" y="263"/>
                </a:lnTo>
                <a:lnTo>
                  <a:pt x="1500" y="263"/>
                </a:lnTo>
                <a:lnTo>
                  <a:pt x="1501" y="262"/>
                </a:lnTo>
                <a:lnTo>
                  <a:pt x="1501" y="262"/>
                </a:lnTo>
                <a:lnTo>
                  <a:pt x="1501" y="263"/>
                </a:lnTo>
                <a:lnTo>
                  <a:pt x="1502" y="260"/>
                </a:lnTo>
                <a:lnTo>
                  <a:pt x="1502" y="263"/>
                </a:lnTo>
                <a:lnTo>
                  <a:pt x="1502" y="260"/>
                </a:lnTo>
                <a:lnTo>
                  <a:pt x="1503" y="262"/>
                </a:lnTo>
                <a:lnTo>
                  <a:pt x="1503" y="263"/>
                </a:lnTo>
                <a:lnTo>
                  <a:pt x="1504" y="263"/>
                </a:lnTo>
                <a:lnTo>
                  <a:pt x="1504" y="262"/>
                </a:lnTo>
                <a:lnTo>
                  <a:pt x="1504" y="260"/>
                </a:lnTo>
                <a:lnTo>
                  <a:pt x="1505" y="262"/>
                </a:lnTo>
                <a:lnTo>
                  <a:pt x="1505" y="262"/>
                </a:lnTo>
                <a:lnTo>
                  <a:pt x="1505" y="262"/>
                </a:lnTo>
                <a:lnTo>
                  <a:pt x="1506" y="263"/>
                </a:lnTo>
                <a:lnTo>
                  <a:pt x="1506" y="262"/>
                </a:lnTo>
                <a:lnTo>
                  <a:pt x="1506" y="262"/>
                </a:lnTo>
                <a:lnTo>
                  <a:pt x="1508" y="260"/>
                </a:lnTo>
                <a:lnTo>
                  <a:pt x="1508" y="260"/>
                </a:lnTo>
                <a:lnTo>
                  <a:pt x="1509" y="263"/>
                </a:lnTo>
                <a:lnTo>
                  <a:pt x="1509" y="262"/>
                </a:lnTo>
                <a:lnTo>
                  <a:pt x="1509" y="260"/>
                </a:lnTo>
                <a:lnTo>
                  <a:pt x="1510" y="260"/>
                </a:lnTo>
                <a:lnTo>
                  <a:pt x="1510" y="263"/>
                </a:lnTo>
                <a:lnTo>
                  <a:pt x="1510" y="262"/>
                </a:lnTo>
                <a:lnTo>
                  <a:pt x="1511" y="262"/>
                </a:lnTo>
                <a:lnTo>
                  <a:pt x="1511" y="260"/>
                </a:lnTo>
                <a:lnTo>
                  <a:pt x="1512" y="262"/>
                </a:lnTo>
                <a:lnTo>
                  <a:pt x="1512" y="262"/>
                </a:lnTo>
                <a:lnTo>
                  <a:pt x="1512" y="263"/>
                </a:lnTo>
                <a:lnTo>
                  <a:pt x="1513" y="262"/>
                </a:lnTo>
                <a:lnTo>
                  <a:pt x="1513" y="260"/>
                </a:lnTo>
                <a:lnTo>
                  <a:pt x="1513" y="262"/>
                </a:lnTo>
                <a:lnTo>
                  <a:pt x="1514" y="262"/>
                </a:lnTo>
                <a:lnTo>
                  <a:pt x="1514" y="262"/>
                </a:lnTo>
                <a:lnTo>
                  <a:pt x="1514" y="262"/>
                </a:lnTo>
                <a:lnTo>
                  <a:pt x="1515" y="260"/>
                </a:lnTo>
                <a:lnTo>
                  <a:pt x="1515" y="262"/>
                </a:lnTo>
                <a:lnTo>
                  <a:pt x="1517" y="262"/>
                </a:lnTo>
                <a:lnTo>
                  <a:pt x="1517" y="262"/>
                </a:lnTo>
                <a:lnTo>
                  <a:pt x="1517" y="260"/>
                </a:lnTo>
                <a:lnTo>
                  <a:pt x="1518" y="260"/>
                </a:lnTo>
                <a:lnTo>
                  <a:pt x="1518" y="262"/>
                </a:lnTo>
                <a:lnTo>
                  <a:pt x="1518" y="260"/>
                </a:lnTo>
                <a:lnTo>
                  <a:pt x="1519" y="262"/>
                </a:lnTo>
                <a:lnTo>
                  <a:pt x="1519" y="263"/>
                </a:lnTo>
                <a:lnTo>
                  <a:pt x="1519" y="262"/>
                </a:lnTo>
                <a:lnTo>
                  <a:pt x="1520" y="260"/>
                </a:lnTo>
                <a:lnTo>
                  <a:pt x="1520" y="262"/>
                </a:lnTo>
                <a:lnTo>
                  <a:pt x="1521" y="262"/>
                </a:lnTo>
                <a:lnTo>
                  <a:pt x="1521" y="260"/>
                </a:lnTo>
                <a:lnTo>
                  <a:pt x="1521" y="263"/>
                </a:lnTo>
                <a:lnTo>
                  <a:pt x="1522" y="262"/>
                </a:lnTo>
                <a:lnTo>
                  <a:pt x="1522" y="262"/>
                </a:lnTo>
                <a:lnTo>
                  <a:pt x="1522" y="263"/>
                </a:lnTo>
                <a:lnTo>
                  <a:pt x="1523" y="263"/>
                </a:lnTo>
                <a:lnTo>
                  <a:pt x="1523" y="260"/>
                </a:lnTo>
                <a:lnTo>
                  <a:pt x="1523" y="262"/>
                </a:lnTo>
                <a:lnTo>
                  <a:pt x="1524" y="260"/>
                </a:lnTo>
                <a:lnTo>
                  <a:pt x="1524" y="263"/>
                </a:lnTo>
                <a:lnTo>
                  <a:pt x="1526" y="262"/>
                </a:lnTo>
                <a:lnTo>
                  <a:pt x="1526" y="260"/>
                </a:lnTo>
                <a:lnTo>
                  <a:pt x="1526" y="260"/>
                </a:lnTo>
                <a:lnTo>
                  <a:pt x="1527" y="263"/>
                </a:lnTo>
                <a:lnTo>
                  <a:pt x="1527" y="260"/>
                </a:lnTo>
                <a:lnTo>
                  <a:pt x="1527" y="263"/>
                </a:lnTo>
                <a:lnTo>
                  <a:pt x="1528" y="263"/>
                </a:lnTo>
                <a:lnTo>
                  <a:pt x="1528" y="262"/>
                </a:lnTo>
                <a:lnTo>
                  <a:pt x="1528" y="262"/>
                </a:lnTo>
                <a:lnTo>
                  <a:pt x="1529" y="262"/>
                </a:lnTo>
                <a:lnTo>
                  <a:pt x="1529" y="260"/>
                </a:lnTo>
                <a:lnTo>
                  <a:pt x="1530" y="260"/>
                </a:lnTo>
                <a:lnTo>
                  <a:pt x="1530" y="263"/>
                </a:lnTo>
                <a:lnTo>
                  <a:pt x="1530" y="262"/>
                </a:lnTo>
                <a:lnTo>
                  <a:pt x="1531" y="263"/>
                </a:lnTo>
                <a:lnTo>
                  <a:pt x="1531" y="262"/>
                </a:lnTo>
                <a:lnTo>
                  <a:pt x="1531" y="260"/>
                </a:lnTo>
                <a:lnTo>
                  <a:pt x="1532" y="260"/>
                </a:lnTo>
                <a:lnTo>
                  <a:pt x="1532" y="260"/>
                </a:lnTo>
                <a:lnTo>
                  <a:pt x="1532" y="263"/>
                </a:lnTo>
                <a:lnTo>
                  <a:pt x="1533" y="262"/>
                </a:lnTo>
                <a:lnTo>
                  <a:pt x="1533" y="263"/>
                </a:lnTo>
                <a:lnTo>
                  <a:pt x="1535" y="260"/>
                </a:lnTo>
                <a:lnTo>
                  <a:pt x="1535" y="260"/>
                </a:lnTo>
                <a:lnTo>
                  <a:pt x="1535" y="263"/>
                </a:lnTo>
                <a:lnTo>
                  <a:pt x="1536" y="262"/>
                </a:lnTo>
                <a:lnTo>
                  <a:pt x="1536" y="260"/>
                </a:lnTo>
                <a:lnTo>
                  <a:pt x="1536" y="260"/>
                </a:lnTo>
                <a:lnTo>
                  <a:pt x="1537" y="263"/>
                </a:lnTo>
                <a:lnTo>
                  <a:pt x="1537" y="262"/>
                </a:lnTo>
                <a:lnTo>
                  <a:pt x="1537" y="260"/>
                </a:lnTo>
                <a:lnTo>
                  <a:pt x="1538" y="260"/>
                </a:lnTo>
                <a:lnTo>
                  <a:pt x="1538" y="263"/>
                </a:lnTo>
                <a:lnTo>
                  <a:pt x="1539" y="262"/>
                </a:lnTo>
                <a:lnTo>
                  <a:pt x="1539" y="260"/>
                </a:lnTo>
                <a:lnTo>
                  <a:pt x="1539" y="262"/>
                </a:lnTo>
                <a:lnTo>
                  <a:pt x="1540" y="262"/>
                </a:lnTo>
                <a:lnTo>
                  <a:pt x="1540" y="262"/>
                </a:lnTo>
                <a:lnTo>
                  <a:pt x="1540" y="263"/>
                </a:lnTo>
                <a:lnTo>
                  <a:pt x="1541" y="264"/>
                </a:lnTo>
                <a:lnTo>
                  <a:pt x="1541" y="264"/>
                </a:lnTo>
                <a:lnTo>
                  <a:pt x="1541" y="260"/>
                </a:lnTo>
                <a:lnTo>
                  <a:pt x="1542" y="263"/>
                </a:lnTo>
                <a:lnTo>
                  <a:pt x="1542" y="264"/>
                </a:lnTo>
                <a:lnTo>
                  <a:pt x="1544" y="262"/>
                </a:lnTo>
                <a:lnTo>
                  <a:pt x="1544" y="264"/>
                </a:lnTo>
                <a:lnTo>
                  <a:pt x="1544" y="264"/>
                </a:lnTo>
                <a:lnTo>
                  <a:pt x="1545" y="264"/>
                </a:lnTo>
                <a:lnTo>
                  <a:pt x="1545" y="262"/>
                </a:lnTo>
                <a:lnTo>
                  <a:pt x="1545" y="262"/>
                </a:lnTo>
                <a:lnTo>
                  <a:pt x="1546" y="262"/>
                </a:lnTo>
                <a:lnTo>
                  <a:pt x="1546" y="260"/>
                </a:lnTo>
                <a:lnTo>
                  <a:pt x="1546" y="262"/>
                </a:lnTo>
                <a:lnTo>
                  <a:pt x="1547" y="260"/>
                </a:lnTo>
                <a:lnTo>
                  <a:pt x="1547" y="262"/>
                </a:lnTo>
                <a:lnTo>
                  <a:pt x="1548" y="260"/>
                </a:lnTo>
                <a:lnTo>
                  <a:pt x="1548" y="262"/>
                </a:lnTo>
                <a:lnTo>
                  <a:pt x="1548" y="264"/>
                </a:lnTo>
                <a:lnTo>
                  <a:pt x="1549" y="260"/>
                </a:lnTo>
                <a:lnTo>
                  <a:pt x="1549" y="260"/>
                </a:lnTo>
                <a:lnTo>
                  <a:pt x="1549" y="260"/>
                </a:lnTo>
                <a:lnTo>
                  <a:pt x="1550" y="260"/>
                </a:lnTo>
                <a:lnTo>
                  <a:pt x="1550" y="260"/>
                </a:lnTo>
                <a:lnTo>
                  <a:pt x="1550" y="262"/>
                </a:lnTo>
                <a:lnTo>
                  <a:pt x="1551" y="260"/>
                </a:lnTo>
                <a:lnTo>
                  <a:pt x="1551" y="260"/>
                </a:lnTo>
                <a:lnTo>
                  <a:pt x="1553" y="260"/>
                </a:lnTo>
                <a:lnTo>
                  <a:pt x="1553" y="262"/>
                </a:lnTo>
                <a:lnTo>
                  <a:pt x="1553" y="264"/>
                </a:lnTo>
                <a:lnTo>
                  <a:pt x="1554" y="263"/>
                </a:lnTo>
                <a:lnTo>
                  <a:pt x="1554" y="262"/>
                </a:lnTo>
                <a:lnTo>
                  <a:pt x="1554" y="262"/>
                </a:lnTo>
                <a:lnTo>
                  <a:pt x="1555" y="262"/>
                </a:lnTo>
                <a:lnTo>
                  <a:pt x="1555" y="262"/>
                </a:lnTo>
                <a:lnTo>
                  <a:pt x="1556" y="262"/>
                </a:lnTo>
                <a:lnTo>
                  <a:pt x="1556" y="262"/>
                </a:lnTo>
                <a:lnTo>
                  <a:pt x="1556" y="263"/>
                </a:lnTo>
                <a:lnTo>
                  <a:pt x="1557" y="264"/>
                </a:lnTo>
                <a:lnTo>
                  <a:pt x="1557" y="263"/>
                </a:lnTo>
                <a:lnTo>
                  <a:pt x="1557" y="260"/>
                </a:lnTo>
                <a:lnTo>
                  <a:pt x="1558" y="260"/>
                </a:lnTo>
                <a:lnTo>
                  <a:pt x="1558" y="263"/>
                </a:lnTo>
                <a:lnTo>
                  <a:pt x="1558" y="262"/>
                </a:lnTo>
                <a:lnTo>
                  <a:pt x="1559" y="263"/>
                </a:lnTo>
                <a:lnTo>
                  <a:pt x="1559" y="262"/>
                </a:lnTo>
                <a:lnTo>
                  <a:pt x="1560" y="260"/>
                </a:lnTo>
                <a:lnTo>
                  <a:pt x="1560" y="263"/>
                </a:lnTo>
                <a:lnTo>
                  <a:pt x="1560" y="260"/>
                </a:lnTo>
                <a:lnTo>
                  <a:pt x="1562" y="264"/>
                </a:lnTo>
                <a:lnTo>
                  <a:pt x="1562" y="263"/>
                </a:lnTo>
                <a:lnTo>
                  <a:pt x="1562" y="262"/>
                </a:lnTo>
                <a:lnTo>
                  <a:pt x="1563" y="262"/>
                </a:lnTo>
                <a:lnTo>
                  <a:pt x="1563" y="262"/>
                </a:lnTo>
                <a:lnTo>
                  <a:pt x="1563" y="262"/>
                </a:lnTo>
                <a:lnTo>
                  <a:pt x="1564" y="262"/>
                </a:lnTo>
                <a:lnTo>
                  <a:pt x="1564" y="263"/>
                </a:lnTo>
                <a:lnTo>
                  <a:pt x="1565" y="260"/>
                </a:lnTo>
                <a:lnTo>
                  <a:pt x="1565" y="263"/>
                </a:lnTo>
                <a:lnTo>
                  <a:pt x="1565" y="262"/>
                </a:lnTo>
                <a:lnTo>
                  <a:pt x="1566" y="262"/>
                </a:lnTo>
                <a:lnTo>
                  <a:pt x="1566" y="263"/>
                </a:lnTo>
                <a:lnTo>
                  <a:pt x="1566" y="260"/>
                </a:lnTo>
                <a:lnTo>
                  <a:pt x="1567" y="262"/>
                </a:lnTo>
                <a:lnTo>
                  <a:pt x="1567" y="264"/>
                </a:lnTo>
                <a:lnTo>
                  <a:pt x="1567" y="262"/>
                </a:lnTo>
                <a:lnTo>
                  <a:pt x="1568" y="262"/>
                </a:lnTo>
                <a:lnTo>
                  <a:pt x="1568" y="262"/>
                </a:lnTo>
                <a:lnTo>
                  <a:pt x="1569" y="262"/>
                </a:lnTo>
                <a:lnTo>
                  <a:pt x="1569" y="262"/>
                </a:lnTo>
                <a:lnTo>
                  <a:pt x="1569" y="260"/>
                </a:lnTo>
                <a:lnTo>
                  <a:pt x="1571" y="260"/>
                </a:lnTo>
                <a:lnTo>
                  <a:pt x="1571" y="260"/>
                </a:lnTo>
                <a:lnTo>
                  <a:pt x="1571" y="262"/>
                </a:lnTo>
                <a:lnTo>
                  <a:pt x="1572" y="260"/>
                </a:lnTo>
                <a:lnTo>
                  <a:pt x="1572" y="260"/>
                </a:lnTo>
                <a:lnTo>
                  <a:pt x="1572" y="260"/>
                </a:lnTo>
                <a:lnTo>
                  <a:pt x="1573" y="262"/>
                </a:lnTo>
                <a:lnTo>
                  <a:pt x="1573" y="263"/>
                </a:lnTo>
                <a:lnTo>
                  <a:pt x="1574" y="260"/>
                </a:lnTo>
                <a:lnTo>
                  <a:pt x="1574" y="260"/>
                </a:lnTo>
                <a:lnTo>
                  <a:pt x="1574" y="260"/>
                </a:lnTo>
                <a:lnTo>
                  <a:pt x="1575" y="262"/>
                </a:lnTo>
                <a:lnTo>
                  <a:pt x="1575" y="263"/>
                </a:lnTo>
                <a:lnTo>
                  <a:pt x="1575" y="260"/>
                </a:lnTo>
                <a:lnTo>
                  <a:pt x="1576" y="262"/>
                </a:lnTo>
                <a:lnTo>
                  <a:pt x="1576" y="262"/>
                </a:lnTo>
                <a:lnTo>
                  <a:pt x="1576" y="260"/>
                </a:lnTo>
                <a:lnTo>
                  <a:pt x="1577" y="263"/>
                </a:lnTo>
                <a:lnTo>
                  <a:pt x="1577" y="260"/>
                </a:lnTo>
                <a:lnTo>
                  <a:pt x="1578" y="262"/>
                </a:lnTo>
                <a:lnTo>
                  <a:pt x="1578" y="260"/>
                </a:lnTo>
                <a:lnTo>
                  <a:pt x="1578" y="262"/>
                </a:lnTo>
                <a:lnTo>
                  <a:pt x="1580" y="262"/>
                </a:lnTo>
                <a:lnTo>
                  <a:pt x="1580" y="262"/>
                </a:lnTo>
                <a:lnTo>
                  <a:pt x="1580" y="264"/>
                </a:lnTo>
                <a:lnTo>
                  <a:pt x="1581" y="263"/>
                </a:lnTo>
                <a:lnTo>
                  <a:pt x="1581" y="262"/>
                </a:lnTo>
                <a:lnTo>
                  <a:pt x="1581" y="260"/>
                </a:lnTo>
                <a:lnTo>
                  <a:pt x="1582" y="263"/>
                </a:lnTo>
                <a:lnTo>
                  <a:pt x="1582" y="260"/>
                </a:lnTo>
                <a:lnTo>
                  <a:pt x="1583" y="260"/>
                </a:lnTo>
                <a:lnTo>
                  <a:pt x="1583" y="262"/>
                </a:lnTo>
                <a:lnTo>
                  <a:pt x="1583" y="263"/>
                </a:lnTo>
                <a:lnTo>
                  <a:pt x="1584" y="262"/>
                </a:lnTo>
                <a:lnTo>
                  <a:pt x="1584" y="260"/>
                </a:lnTo>
                <a:lnTo>
                  <a:pt x="1584" y="260"/>
                </a:lnTo>
                <a:lnTo>
                  <a:pt x="1585" y="262"/>
                </a:lnTo>
                <a:lnTo>
                  <a:pt x="1585" y="264"/>
                </a:lnTo>
                <a:lnTo>
                  <a:pt x="1585" y="262"/>
                </a:lnTo>
                <a:lnTo>
                  <a:pt x="1586" y="263"/>
                </a:lnTo>
                <a:lnTo>
                  <a:pt x="1586" y="264"/>
                </a:lnTo>
                <a:lnTo>
                  <a:pt x="1587" y="263"/>
                </a:lnTo>
                <a:lnTo>
                  <a:pt x="1587" y="262"/>
                </a:lnTo>
                <a:lnTo>
                  <a:pt x="1587" y="260"/>
                </a:lnTo>
                <a:lnTo>
                  <a:pt x="1589" y="260"/>
                </a:lnTo>
                <a:lnTo>
                  <a:pt x="1589" y="260"/>
                </a:lnTo>
                <a:lnTo>
                  <a:pt x="1589" y="264"/>
                </a:lnTo>
                <a:lnTo>
                  <a:pt x="1590" y="262"/>
                </a:lnTo>
                <a:lnTo>
                  <a:pt x="1590" y="260"/>
                </a:lnTo>
                <a:lnTo>
                  <a:pt x="1590" y="262"/>
                </a:lnTo>
                <a:lnTo>
                  <a:pt x="1591" y="262"/>
                </a:lnTo>
                <a:lnTo>
                  <a:pt x="1591" y="260"/>
                </a:lnTo>
                <a:lnTo>
                  <a:pt x="1592" y="260"/>
                </a:lnTo>
                <a:lnTo>
                  <a:pt x="1592" y="262"/>
                </a:lnTo>
                <a:lnTo>
                  <a:pt x="1592" y="260"/>
                </a:lnTo>
                <a:lnTo>
                  <a:pt x="1593" y="262"/>
                </a:lnTo>
                <a:lnTo>
                  <a:pt x="1593" y="260"/>
                </a:lnTo>
                <a:lnTo>
                  <a:pt x="1593" y="260"/>
                </a:lnTo>
                <a:lnTo>
                  <a:pt x="1594" y="263"/>
                </a:lnTo>
                <a:lnTo>
                  <a:pt x="1594" y="263"/>
                </a:lnTo>
                <a:lnTo>
                  <a:pt x="1594" y="263"/>
                </a:lnTo>
                <a:lnTo>
                  <a:pt x="1595" y="263"/>
                </a:lnTo>
                <a:lnTo>
                  <a:pt x="1595" y="260"/>
                </a:lnTo>
                <a:lnTo>
                  <a:pt x="1596" y="263"/>
                </a:lnTo>
                <a:lnTo>
                  <a:pt x="1596" y="263"/>
                </a:lnTo>
                <a:lnTo>
                  <a:pt x="1596" y="260"/>
                </a:lnTo>
                <a:lnTo>
                  <a:pt x="1598" y="264"/>
                </a:lnTo>
                <a:lnTo>
                  <a:pt x="1598" y="260"/>
                </a:lnTo>
                <a:lnTo>
                  <a:pt x="1598" y="262"/>
                </a:lnTo>
                <a:lnTo>
                  <a:pt x="1599" y="263"/>
                </a:lnTo>
                <a:lnTo>
                  <a:pt x="1599" y="262"/>
                </a:lnTo>
                <a:lnTo>
                  <a:pt x="1600" y="262"/>
                </a:lnTo>
                <a:lnTo>
                  <a:pt x="1600" y="264"/>
                </a:lnTo>
                <a:lnTo>
                  <a:pt x="1600" y="262"/>
                </a:lnTo>
                <a:lnTo>
                  <a:pt x="1601" y="260"/>
                </a:lnTo>
                <a:lnTo>
                  <a:pt x="1601" y="262"/>
                </a:lnTo>
                <a:lnTo>
                  <a:pt x="1601" y="262"/>
                </a:lnTo>
                <a:lnTo>
                  <a:pt x="1602" y="262"/>
                </a:lnTo>
                <a:lnTo>
                  <a:pt x="1602" y="260"/>
                </a:lnTo>
                <a:lnTo>
                  <a:pt x="1602" y="260"/>
                </a:lnTo>
                <a:lnTo>
                  <a:pt x="1603" y="262"/>
                </a:lnTo>
                <a:lnTo>
                  <a:pt x="1603" y="260"/>
                </a:lnTo>
                <a:lnTo>
                  <a:pt x="1604" y="262"/>
                </a:lnTo>
                <a:lnTo>
                  <a:pt x="1604" y="260"/>
                </a:lnTo>
                <a:lnTo>
                  <a:pt x="1604" y="262"/>
                </a:lnTo>
                <a:lnTo>
                  <a:pt x="1605" y="260"/>
                </a:lnTo>
                <a:lnTo>
                  <a:pt x="1605" y="264"/>
                </a:lnTo>
                <a:lnTo>
                  <a:pt x="1605" y="262"/>
                </a:lnTo>
                <a:lnTo>
                  <a:pt x="1607" y="262"/>
                </a:lnTo>
                <a:lnTo>
                  <a:pt x="1607" y="262"/>
                </a:lnTo>
                <a:lnTo>
                  <a:pt x="1607" y="263"/>
                </a:lnTo>
                <a:lnTo>
                  <a:pt x="1608" y="262"/>
                </a:lnTo>
                <a:lnTo>
                  <a:pt x="1608" y="263"/>
                </a:lnTo>
                <a:lnTo>
                  <a:pt x="1609" y="262"/>
                </a:lnTo>
                <a:lnTo>
                  <a:pt x="1609" y="262"/>
                </a:lnTo>
                <a:lnTo>
                  <a:pt x="1609" y="262"/>
                </a:lnTo>
                <a:lnTo>
                  <a:pt x="1610" y="262"/>
                </a:lnTo>
                <a:lnTo>
                  <a:pt x="1610" y="262"/>
                </a:lnTo>
                <a:lnTo>
                  <a:pt x="1610" y="258"/>
                </a:lnTo>
                <a:lnTo>
                  <a:pt x="1611" y="262"/>
                </a:lnTo>
                <a:lnTo>
                  <a:pt x="1611" y="260"/>
                </a:lnTo>
                <a:lnTo>
                  <a:pt x="1611" y="260"/>
                </a:lnTo>
                <a:lnTo>
                  <a:pt x="1612" y="260"/>
                </a:lnTo>
                <a:lnTo>
                  <a:pt x="1612" y="260"/>
                </a:lnTo>
                <a:lnTo>
                  <a:pt x="1613" y="263"/>
                </a:lnTo>
                <a:lnTo>
                  <a:pt x="1613" y="260"/>
                </a:lnTo>
                <a:lnTo>
                  <a:pt x="1613" y="262"/>
                </a:lnTo>
                <a:lnTo>
                  <a:pt x="1614" y="260"/>
                </a:lnTo>
                <a:lnTo>
                  <a:pt x="1614" y="264"/>
                </a:lnTo>
                <a:lnTo>
                  <a:pt x="1614" y="263"/>
                </a:lnTo>
                <a:lnTo>
                  <a:pt x="1616" y="262"/>
                </a:lnTo>
                <a:lnTo>
                  <a:pt x="1616" y="263"/>
                </a:lnTo>
                <a:lnTo>
                  <a:pt x="1616" y="262"/>
                </a:lnTo>
                <a:lnTo>
                  <a:pt x="1617" y="263"/>
                </a:lnTo>
                <a:lnTo>
                  <a:pt x="1617" y="263"/>
                </a:lnTo>
                <a:lnTo>
                  <a:pt x="1618" y="260"/>
                </a:lnTo>
                <a:lnTo>
                  <a:pt x="1618" y="262"/>
                </a:lnTo>
                <a:lnTo>
                  <a:pt x="1618" y="262"/>
                </a:lnTo>
                <a:lnTo>
                  <a:pt x="1619" y="262"/>
                </a:lnTo>
                <a:lnTo>
                  <a:pt x="1619" y="263"/>
                </a:lnTo>
                <a:lnTo>
                  <a:pt x="1619" y="262"/>
                </a:lnTo>
                <a:lnTo>
                  <a:pt x="1620" y="262"/>
                </a:lnTo>
                <a:lnTo>
                  <a:pt x="1620" y="262"/>
                </a:lnTo>
                <a:lnTo>
                  <a:pt x="1620" y="262"/>
                </a:lnTo>
                <a:lnTo>
                  <a:pt x="1621" y="262"/>
                </a:lnTo>
                <a:lnTo>
                  <a:pt x="1621" y="262"/>
                </a:lnTo>
                <a:lnTo>
                  <a:pt x="1622" y="260"/>
                </a:lnTo>
                <a:lnTo>
                  <a:pt x="1622" y="263"/>
                </a:lnTo>
                <a:lnTo>
                  <a:pt x="1622" y="260"/>
                </a:lnTo>
                <a:lnTo>
                  <a:pt x="1623" y="264"/>
                </a:lnTo>
                <a:lnTo>
                  <a:pt x="1623" y="264"/>
                </a:lnTo>
                <a:lnTo>
                  <a:pt x="1623" y="263"/>
                </a:lnTo>
                <a:lnTo>
                  <a:pt x="1625" y="263"/>
                </a:lnTo>
                <a:lnTo>
                  <a:pt x="1625" y="263"/>
                </a:lnTo>
                <a:lnTo>
                  <a:pt x="1625" y="263"/>
                </a:lnTo>
                <a:lnTo>
                  <a:pt x="1626" y="264"/>
                </a:lnTo>
                <a:lnTo>
                  <a:pt x="1626" y="262"/>
                </a:lnTo>
                <a:lnTo>
                  <a:pt x="1627" y="263"/>
                </a:lnTo>
                <a:lnTo>
                  <a:pt x="1627" y="262"/>
                </a:lnTo>
                <a:lnTo>
                  <a:pt x="1627" y="262"/>
                </a:lnTo>
                <a:lnTo>
                  <a:pt x="1628" y="263"/>
                </a:lnTo>
                <a:lnTo>
                  <a:pt x="1628" y="262"/>
                </a:lnTo>
                <a:lnTo>
                  <a:pt x="1628" y="260"/>
                </a:lnTo>
                <a:lnTo>
                  <a:pt x="1629" y="260"/>
                </a:lnTo>
                <a:lnTo>
                  <a:pt x="1629" y="262"/>
                </a:lnTo>
                <a:lnTo>
                  <a:pt x="1629" y="263"/>
                </a:lnTo>
                <a:lnTo>
                  <a:pt x="1630" y="262"/>
                </a:lnTo>
                <a:lnTo>
                  <a:pt x="1630" y="262"/>
                </a:lnTo>
                <a:lnTo>
                  <a:pt x="1631" y="262"/>
                </a:lnTo>
                <a:lnTo>
                  <a:pt x="1631" y="262"/>
                </a:lnTo>
                <a:lnTo>
                  <a:pt x="1631" y="260"/>
                </a:lnTo>
                <a:lnTo>
                  <a:pt x="1632" y="262"/>
                </a:lnTo>
                <a:lnTo>
                  <a:pt x="1632" y="262"/>
                </a:lnTo>
                <a:lnTo>
                  <a:pt x="1632" y="263"/>
                </a:lnTo>
                <a:lnTo>
                  <a:pt x="1634" y="260"/>
                </a:lnTo>
                <a:lnTo>
                  <a:pt x="1634" y="262"/>
                </a:lnTo>
                <a:lnTo>
                  <a:pt x="1634" y="263"/>
                </a:lnTo>
                <a:lnTo>
                  <a:pt x="1635" y="262"/>
                </a:lnTo>
                <a:lnTo>
                  <a:pt x="1635" y="262"/>
                </a:lnTo>
                <a:lnTo>
                  <a:pt x="1636" y="262"/>
                </a:lnTo>
                <a:lnTo>
                  <a:pt x="1636" y="260"/>
                </a:lnTo>
                <a:lnTo>
                  <a:pt x="1636" y="262"/>
                </a:lnTo>
                <a:lnTo>
                  <a:pt x="1637" y="264"/>
                </a:lnTo>
                <a:lnTo>
                  <a:pt x="1637" y="264"/>
                </a:lnTo>
                <a:lnTo>
                  <a:pt x="1637" y="260"/>
                </a:lnTo>
                <a:lnTo>
                  <a:pt x="1638" y="262"/>
                </a:lnTo>
                <a:lnTo>
                  <a:pt x="1638" y="262"/>
                </a:lnTo>
                <a:lnTo>
                  <a:pt x="1638" y="262"/>
                </a:lnTo>
                <a:lnTo>
                  <a:pt x="1639" y="262"/>
                </a:lnTo>
                <a:lnTo>
                  <a:pt x="1639" y="260"/>
                </a:lnTo>
                <a:lnTo>
                  <a:pt x="1640" y="262"/>
                </a:lnTo>
                <a:lnTo>
                  <a:pt x="1640" y="260"/>
                </a:lnTo>
                <a:lnTo>
                  <a:pt x="1640" y="262"/>
                </a:lnTo>
                <a:lnTo>
                  <a:pt x="1641" y="262"/>
                </a:lnTo>
                <a:lnTo>
                  <a:pt x="1641" y="263"/>
                </a:lnTo>
                <a:lnTo>
                  <a:pt x="1641" y="262"/>
                </a:lnTo>
                <a:lnTo>
                  <a:pt x="1643" y="260"/>
                </a:lnTo>
                <a:lnTo>
                  <a:pt x="1643" y="260"/>
                </a:lnTo>
                <a:lnTo>
                  <a:pt x="1644" y="263"/>
                </a:lnTo>
                <a:lnTo>
                  <a:pt x="1644" y="263"/>
                </a:lnTo>
                <a:lnTo>
                  <a:pt x="1644" y="260"/>
                </a:lnTo>
                <a:lnTo>
                  <a:pt x="1645" y="262"/>
                </a:lnTo>
                <a:lnTo>
                  <a:pt x="1645" y="262"/>
                </a:lnTo>
                <a:lnTo>
                  <a:pt x="1645" y="260"/>
                </a:lnTo>
                <a:lnTo>
                  <a:pt x="1646" y="263"/>
                </a:lnTo>
                <a:lnTo>
                  <a:pt x="1646" y="262"/>
                </a:lnTo>
                <a:lnTo>
                  <a:pt x="1646" y="262"/>
                </a:lnTo>
                <a:lnTo>
                  <a:pt x="1647" y="260"/>
                </a:lnTo>
                <a:lnTo>
                  <a:pt x="1647" y="263"/>
                </a:lnTo>
                <a:lnTo>
                  <a:pt x="1648" y="263"/>
                </a:lnTo>
                <a:lnTo>
                  <a:pt x="1648" y="260"/>
                </a:lnTo>
                <a:lnTo>
                  <a:pt x="1648" y="263"/>
                </a:lnTo>
                <a:lnTo>
                  <a:pt x="1649" y="262"/>
                </a:lnTo>
                <a:lnTo>
                  <a:pt x="1649" y="260"/>
                </a:lnTo>
                <a:lnTo>
                  <a:pt x="1649" y="263"/>
                </a:lnTo>
                <a:lnTo>
                  <a:pt x="1650" y="260"/>
                </a:lnTo>
                <a:lnTo>
                  <a:pt x="1650" y="260"/>
                </a:lnTo>
                <a:lnTo>
                  <a:pt x="1650" y="262"/>
                </a:lnTo>
                <a:lnTo>
                  <a:pt x="1652" y="260"/>
                </a:lnTo>
                <a:lnTo>
                  <a:pt x="1652" y="260"/>
                </a:lnTo>
                <a:lnTo>
                  <a:pt x="1653" y="262"/>
                </a:lnTo>
                <a:lnTo>
                  <a:pt x="1653" y="260"/>
                </a:lnTo>
                <a:lnTo>
                  <a:pt x="1653" y="260"/>
                </a:lnTo>
                <a:lnTo>
                  <a:pt x="1654" y="263"/>
                </a:lnTo>
                <a:lnTo>
                  <a:pt x="1654" y="262"/>
                </a:lnTo>
                <a:lnTo>
                  <a:pt x="1654" y="263"/>
                </a:lnTo>
                <a:lnTo>
                  <a:pt x="1655" y="260"/>
                </a:lnTo>
                <a:lnTo>
                  <a:pt x="1655" y="264"/>
                </a:lnTo>
                <a:lnTo>
                  <a:pt x="1655" y="260"/>
                </a:lnTo>
                <a:lnTo>
                  <a:pt x="1656" y="263"/>
                </a:lnTo>
                <a:lnTo>
                  <a:pt x="1656" y="260"/>
                </a:lnTo>
                <a:lnTo>
                  <a:pt x="1657" y="260"/>
                </a:lnTo>
                <a:lnTo>
                  <a:pt x="1657" y="263"/>
                </a:lnTo>
                <a:lnTo>
                  <a:pt x="1657" y="260"/>
                </a:lnTo>
                <a:lnTo>
                  <a:pt x="1658" y="263"/>
                </a:lnTo>
                <a:lnTo>
                  <a:pt x="1658" y="263"/>
                </a:lnTo>
                <a:lnTo>
                  <a:pt x="1658" y="262"/>
                </a:lnTo>
                <a:lnTo>
                  <a:pt x="1659" y="260"/>
                </a:lnTo>
                <a:lnTo>
                  <a:pt x="1659" y="264"/>
                </a:lnTo>
                <a:lnTo>
                  <a:pt x="1659" y="260"/>
                </a:lnTo>
                <a:lnTo>
                  <a:pt x="1661" y="260"/>
                </a:lnTo>
                <a:lnTo>
                  <a:pt x="1661" y="260"/>
                </a:lnTo>
                <a:lnTo>
                  <a:pt x="1662" y="262"/>
                </a:lnTo>
                <a:lnTo>
                  <a:pt x="1662" y="262"/>
                </a:lnTo>
                <a:lnTo>
                  <a:pt x="1662" y="263"/>
                </a:lnTo>
                <a:lnTo>
                  <a:pt x="1663" y="263"/>
                </a:lnTo>
                <a:lnTo>
                  <a:pt x="1663" y="263"/>
                </a:lnTo>
                <a:lnTo>
                  <a:pt x="1663" y="260"/>
                </a:lnTo>
                <a:lnTo>
                  <a:pt x="1664" y="263"/>
                </a:lnTo>
                <a:lnTo>
                  <a:pt x="1664" y="262"/>
                </a:lnTo>
                <a:lnTo>
                  <a:pt x="1664" y="262"/>
                </a:lnTo>
                <a:lnTo>
                  <a:pt x="1665" y="263"/>
                </a:lnTo>
                <a:lnTo>
                  <a:pt x="1665" y="260"/>
                </a:lnTo>
                <a:lnTo>
                  <a:pt x="1666" y="260"/>
                </a:lnTo>
                <a:lnTo>
                  <a:pt x="1666" y="260"/>
                </a:lnTo>
                <a:lnTo>
                  <a:pt x="1666" y="262"/>
                </a:lnTo>
                <a:lnTo>
                  <a:pt x="1667" y="260"/>
                </a:lnTo>
                <a:lnTo>
                  <a:pt x="1667" y="262"/>
                </a:lnTo>
                <a:lnTo>
                  <a:pt x="1667" y="262"/>
                </a:lnTo>
                <a:lnTo>
                  <a:pt x="1668" y="264"/>
                </a:lnTo>
                <a:lnTo>
                  <a:pt x="1668" y="262"/>
                </a:lnTo>
                <a:lnTo>
                  <a:pt x="1668" y="264"/>
                </a:lnTo>
                <a:lnTo>
                  <a:pt x="1670" y="260"/>
                </a:lnTo>
                <a:lnTo>
                  <a:pt x="1670" y="262"/>
                </a:lnTo>
                <a:lnTo>
                  <a:pt x="1671" y="262"/>
                </a:lnTo>
                <a:lnTo>
                  <a:pt x="1671" y="260"/>
                </a:lnTo>
                <a:lnTo>
                  <a:pt x="1671" y="262"/>
                </a:lnTo>
                <a:lnTo>
                  <a:pt x="1672" y="262"/>
                </a:lnTo>
                <a:lnTo>
                  <a:pt x="1672" y="262"/>
                </a:lnTo>
                <a:lnTo>
                  <a:pt x="1672" y="260"/>
                </a:lnTo>
                <a:lnTo>
                  <a:pt x="1673" y="262"/>
                </a:lnTo>
                <a:lnTo>
                  <a:pt x="1673" y="263"/>
                </a:lnTo>
                <a:lnTo>
                  <a:pt x="1673" y="260"/>
                </a:lnTo>
                <a:lnTo>
                  <a:pt x="1674" y="260"/>
                </a:lnTo>
                <a:lnTo>
                  <a:pt x="1674" y="260"/>
                </a:lnTo>
                <a:lnTo>
                  <a:pt x="1675" y="260"/>
                </a:lnTo>
                <a:lnTo>
                  <a:pt x="1675" y="260"/>
                </a:lnTo>
                <a:lnTo>
                  <a:pt x="1675" y="263"/>
                </a:lnTo>
                <a:lnTo>
                  <a:pt x="1676" y="262"/>
                </a:lnTo>
                <a:lnTo>
                  <a:pt x="1676" y="260"/>
                </a:lnTo>
                <a:lnTo>
                  <a:pt x="1676" y="260"/>
                </a:lnTo>
                <a:lnTo>
                  <a:pt x="1677" y="260"/>
                </a:lnTo>
                <a:lnTo>
                  <a:pt x="1677" y="260"/>
                </a:lnTo>
                <a:lnTo>
                  <a:pt x="1677" y="262"/>
                </a:lnTo>
                <a:lnTo>
                  <a:pt x="1679" y="262"/>
                </a:lnTo>
                <a:lnTo>
                  <a:pt x="1679" y="260"/>
                </a:lnTo>
                <a:lnTo>
                  <a:pt x="1680" y="262"/>
                </a:lnTo>
                <a:lnTo>
                  <a:pt x="1680" y="260"/>
                </a:lnTo>
                <a:lnTo>
                  <a:pt x="1680" y="262"/>
                </a:lnTo>
                <a:lnTo>
                  <a:pt x="1681" y="262"/>
                </a:lnTo>
                <a:lnTo>
                  <a:pt x="1681" y="262"/>
                </a:lnTo>
                <a:lnTo>
                  <a:pt x="1681" y="262"/>
                </a:lnTo>
                <a:lnTo>
                  <a:pt x="1682" y="263"/>
                </a:lnTo>
                <a:lnTo>
                  <a:pt x="1682" y="260"/>
                </a:lnTo>
                <a:lnTo>
                  <a:pt x="1683" y="260"/>
                </a:lnTo>
                <a:lnTo>
                  <a:pt x="1683" y="263"/>
                </a:lnTo>
                <a:lnTo>
                  <a:pt x="1683" y="262"/>
                </a:lnTo>
                <a:lnTo>
                  <a:pt x="1684" y="260"/>
                </a:lnTo>
                <a:lnTo>
                  <a:pt x="1684" y="263"/>
                </a:lnTo>
                <a:lnTo>
                  <a:pt x="1684" y="260"/>
                </a:lnTo>
                <a:lnTo>
                  <a:pt x="1685" y="262"/>
                </a:lnTo>
                <a:lnTo>
                  <a:pt x="1685" y="262"/>
                </a:lnTo>
                <a:lnTo>
                  <a:pt x="1685" y="263"/>
                </a:lnTo>
                <a:lnTo>
                  <a:pt x="1686" y="258"/>
                </a:lnTo>
                <a:lnTo>
                  <a:pt x="1686" y="262"/>
                </a:lnTo>
                <a:lnTo>
                  <a:pt x="1688" y="263"/>
                </a:lnTo>
                <a:lnTo>
                  <a:pt x="1688" y="263"/>
                </a:lnTo>
                <a:lnTo>
                  <a:pt x="1688" y="263"/>
                </a:lnTo>
                <a:lnTo>
                  <a:pt x="1689" y="262"/>
                </a:lnTo>
                <a:lnTo>
                  <a:pt x="1689" y="260"/>
                </a:lnTo>
                <a:lnTo>
                  <a:pt x="1689" y="260"/>
                </a:lnTo>
                <a:lnTo>
                  <a:pt x="1690" y="262"/>
                </a:lnTo>
                <a:lnTo>
                  <a:pt x="1690" y="260"/>
                </a:lnTo>
                <a:lnTo>
                  <a:pt x="1690" y="260"/>
                </a:lnTo>
                <a:lnTo>
                  <a:pt x="1691" y="260"/>
                </a:lnTo>
                <a:lnTo>
                  <a:pt x="1691" y="262"/>
                </a:lnTo>
                <a:lnTo>
                  <a:pt x="1692" y="262"/>
                </a:lnTo>
                <a:lnTo>
                  <a:pt x="1692" y="263"/>
                </a:lnTo>
                <a:lnTo>
                  <a:pt x="1692" y="263"/>
                </a:lnTo>
                <a:lnTo>
                  <a:pt x="1693" y="263"/>
                </a:lnTo>
                <a:lnTo>
                  <a:pt x="1693" y="260"/>
                </a:lnTo>
                <a:lnTo>
                  <a:pt x="1693" y="262"/>
                </a:lnTo>
                <a:lnTo>
                  <a:pt x="1694" y="260"/>
                </a:lnTo>
                <a:lnTo>
                  <a:pt x="1694" y="263"/>
                </a:lnTo>
                <a:lnTo>
                  <a:pt x="1694" y="260"/>
                </a:lnTo>
                <a:lnTo>
                  <a:pt x="1695" y="262"/>
                </a:lnTo>
                <a:lnTo>
                  <a:pt x="1695" y="260"/>
                </a:lnTo>
                <a:lnTo>
                  <a:pt x="1696" y="263"/>
                </a:lnTo>
                <a:lnTo>
                  <a:pt x="1696" y="262"/>
                </a:lnTo>
                <a:lnTo>
                  <a:pt x="1696" y="262"/>
                </a:lnTo>
                <a:lnTo>
                  <a:pt x="1698" y="263"/>
                </a:lnTo>
                <a:lnTo>
                  <a:pt x="1698" y="262"/>
                </a:lnTo>
                <a:lnTo>
                  <a:pt x="1698" y="260"/>
                </a:lnTo>
                <a:lnTo>
                  <a:pt x="1699" y="260"/>
                </a:lnTo>
                <a:lnTo>
                  <a:pt x="1699" y="262"/>
                </a:lnTo>
                <a:lnTo>
                  <a:pt x="1699" y="263"/>
                </a:lnTo>
                <a:lnTo>
                  <a:pt x="1700" y="262"/>
                </a:lnTo>
                <a:lnTo>
                  <a:pt x="1700" y="264"/>
                </a:lnTo>
                <a:lnTo>
                  <a:pt x="1701" y="262"/>
                </a:lnTo>
                <a:lnTo>
                  <a:pt x="1701" y="262"/>
                </a:lnTo>
                <a:lnTo>
                  <a:pt x="1701" y="260"/>
                </a:lnTo>
                <a:lnTo>
                  <a:pt x="1702" y="263"/>
                </a:lnTo>
                <a:lnTo>
                  <a:pt x="1702" y="263"/>
                </a:lnTo>
                <a:lnTo>
                  <a:pt x="1702" y="262"/>
                </a:lnTo>
                <a:lnTo>
                  <a:pt x="1703" y="262"/>
                </a:lnTo>
                <a:lnTo>
                  <a:pt x="1703" y="262"/>
                </a:lnTo>
                <a:lnTo>
                  <a:pt x="1703" y="262"/>
                </a:lnTo>
                <a:lnTo>
                  <a:pt x="1704" y="263"/>
                </a:lnTo>
                <a:lnTo>
                  <a:pt x="1704" y="263"/>
                </a:lnTo>
                <a:lnTo>
                  <a:pt x="1705" y="263"/>
                </a:lnTo>
                <a:lnTo>
                  <a:pt x="1705" y="263"/>
                </a:lnTo>
                <a:lnTo>
                  <a:pt x="1705" y="263"/>
                </a:lnTo>
                <a:lnTo>
                  <a:pt x="1707" y="264"/>
                </a:lnTo>
                <a:lnTo>
                  <a:pt x="1707" y="263"/>
                </a:lnTo>
                <a:lnTo>
                  <a:pt x="1707" y="262"/>
                </a:lnTo>
                <a:lnTo>
                  <a:pt x="1708" y="260"/>
                </a:lnTo>
                <a:lnTo>
                  <a:pt x="1708" y="262"/>
                </a:lnTo>
                <a:lnTo>
                  <a:pt x="1708" y="262"/>
                </a:lnTo>
                <a:lnTo>
                  <a:pt x="1709" y="263"/>
                </a:lnTo>
                <a:lnTo>
                  <a:pt x="1709" y="262"/>
                </a:lnTo>
                <a:lnTo>
                  <a:pt x="1710" y="260"/>
                </a:lnTo>
                <a:lnTo>
                  <a:pt x="1710" y="260"/>
                </a:lnTo>
                <a:lnTo>
                  <a:pt x="1710" y="260"/>
                </a:lnTo>
                <a:lnTo>
                  <a:pt x="1711" y="260"/>
                </a:lnTo>
                <a:lnTo>
                  <a:pt x="1711" y="262"/>
                </a:lnTo>
                <a:lnTo>
                  <a:pt x="1711" y="264"/>
                </a:lnTo>
                <a:lnTo>
                  <a:pt x="1712" y="264"/>
                </a:lnTo>
                <a:lnTo>
                  <a:pt x="1712" y="260"/>
                </a:lnTo>
                <a:lnTo>
                  <a:pt x="1712" y="263"/>
                </a:lnTo>
                <a:lnTo>
                  <a:pt x="1713" y="262"/>
                </a:lnTo>
                <a:lnTo>
                  <a:pt x="1713" y="263"/>
                </a:lnTo>
                <a:lnTo>
                  <a:pt x="1714" y="262"/>
                </a:lnTo>
                <a:lnTo>
                  <a:pt x="1714" y="262"/>
                </a:lnTo>
                <a:lnTo>
                  <a:pt x="1714" y="263"/>
                </a:lnTo>
                <a:lnTo>
                  <a:pt x="1716" y="262"/>
                </a:lnTo>
                <a:lnTo>
                  <a:pt x="1716" y="260"/>
                </a:lnTo>
                <a:lnTo>
                  <a:pt x="1716" y="260"/>
                </a:lnTo>
                <a:lnTo>
                  <a:pt x="1717" y="260"/>
                </a:lnTo>
                <a:lnTo>
                  <a:pt x="1717" y="263"/>
                </a:lnTo>
                <a:lnTo>
                  <a:pt x="1717" y="262"/>
                </a:lnTo>
                <a:lnTo>
                  <a:pt x="1718" y="263"/>
                </a:lnTo>
                <a:lnTo>
                  <a:pt x="1718" y="260"/>
                </a:lnTo>
                <a:lnTo>
                  <a:pt x="1719" y="263"/>
                </a:lnTo>
                <a:lnTo>
                  <a:pt x="1719" y="260"/>
                </a:lnTo>
                <a:lnTo>
                  <a:pt x="1719" y="263"/>
                </a:lnTo>
                <a:lnTo>
                  <a:pt x="1720" y="259"/>
                </a:lnTo>
                <a:lnTo>
                  <a:pt x="1720" y="262"/>
                </a:lnTo>
                <a:lnTo>
                  <a:pt x="1720" y="263"/>
                </a:lnTo>
                <a:lnTo>
                  <a:pt x="1721" y="262"/>
                </a:lnTo>
                <a:lnTo>
                  <a:pt x="1721" y="263"/>
                </a:lnTo>
                <a:lnTo>
                  <a:pt x="1721" y="262"/>
                </a:lnTo>
                <a:lnTo>
                  <a:pt x="1722" y="260"/>
                </a:lnTo>
                <a:lnTo>
                  <a:pt x="1722" y="260"/>
                </a:lnTo>
                <a:lnTo>
                  <a:pt x="1723" y="263"/>
                </a:lnTo>
                <a:lnTo>
                  <a:pt x="1723" y="260"/>
                </a:lnTo>
                <a:lnTo>
                  <a:pt x="1723" y="262"/>
                </a:lnTo>
                <a:lnTo>
                  <a:pt x="1725" y="262"/>
                </a:lnTo>
                <a:lnTo>
                  <a:pt x="1725" y="260"/>
                </a:lnTo>
                <a:lnTo>
                  <a:pt x="1725" y="260"/>
                </a:lnTo>
                <a:lnTo>
                  <a:pt x="1726" y="263"/>
                </a:lnTo>
                <a:lnTo>
                  <a:pt x="1726" y="262"/>
                </a:lnTo>
                <a:lnTo>
                  <a:pt x="1727" y="260"/>
                </a:lnTo>
                <a:lnTo>
                  <a:pt x="1727" y="260"/>
                </a:lnTo>
                <a:lnTo>
                  <a:pt x="1727" y="260"/>
                </a:lnTo>
                <a:lnTo>
                  <a:pt x="1728" y="263"/>
                </a:lnTo>
                <a:lnTo>
                  <a:pt x="1728" y="262"/>
                </a:lnTo>
                <a:lnTo>
                  <a:pt x="1728" y="260"/>
                </a:lnTo>
                <a:lnTo>
                  <a:pt x="1729" y="262"/>
                </a:lnTo>
                <a:lnTo>
                  <a:pt x="1729" y="260"/>
                </a:lnTo>
                <a:lnTo>
                  <a:pt x="1729" y="262"/>
                </a:lnTo>
                <a:lnTo>
                  <a:pt x="1730" y="260"/>
                </a:lnTo>
                <a:lnTo>
                  <a:pt x="1730" y="262"/>
                </a:lnTo>
                <a:lnTo>
                  <a:pt x="1731" y="262"/>
                </a:lnTo>
                <a:lnTo>
                  <a:pt x="1731" y="263"/>
                </a:lnTo>
                <a:lnTo>
                  <a:pt x="1731" y="260"/>
                </a:lnTo>
                <a:lnTo>
                  <a:pt x="1732" y="262"/>
                </a:lnTo>
                <a:lnTo>
                  <a:pt x="1732" y="262"/>
                </a:lnTo>
                <a:lnTo>
                  <a:pt x="1732" y="262"/>
                </a:lnTo>
                <a:lnTo>
                  <a:pt x="1734" y="260"/>
                </a:lnTo>
                <a:lnTo>
                  <a:pt x="1734" y="262"/>
                </a:lnTo>
                <a:lnTo>
                  <a:pt x="1734" y="262"/>
                </a:lnTo>
                <a:lnTo>
                  <a:pt x="1735" y="260"/>
                </a:lnTo>
                <a:lnTo>
                  <a:pt x="1735" y="260"/>
                </a:lnTo>
                <a:lnTo>
                  <a:pt x="1736" y="263"/>
                </a:lnTo>
                <a:lnTo>
                  <a:pt x="1736" y="262"/>
                </a:lnTo>
                <a:lnTo>
                  <a:pt x="1736" y="260"/>
                </a:lnTo>
                <a:lnTo>
                  <a:pt x="1737" y="263"/>
                </a:lnTo>
                <a:lnTo>
                  <a:pt x="1737" y="263"/>
                </a:lnTo>
                <a:lnTo>
                  <a:pt x="1737" y="262"/>
                </a:lnTo>
                <a:lnTo>
                  <a:pt x="1738" y="262"/>
                </a:lnTo>
                <a:lnTo>
                  <a:pt x="1738" y="264"/>
                </a:lnTo>
                <a:lnTo>
                  <a:pt x="1738" y="260"/>
                </a:lnTo>
                <a:lnTo>
                  <a:pt x="1739" y="263"/>
                </a:lnTo>
                <a:lnTo>
                  <a:pt x="1739" y="262"/>
                </a:lnTo>
                <a:lnTo>
                  <a:pt x="1740" y="262"/>
                </a:lnTo>
                <a:lnTo>
                  <a:pt x="1740" y="260"/>
                </a:lnTo>
                <a:lnTo>
                  <a:pt x="1740" y="260"/>
                </a:lnTo>
                <a:lnTo>
                  <a:pt x="1741" y="262"/>
                </a:lnTo>
                <a:lnTo>
                  <a:pt x="1741" y="262"/>
                </a:lnTo>
                <a:lnTo>
                  <a:pt x="1741" y="260"/>
                </a:lnTo>
                <a:lnTo>
                  <a:pt x="1743" y="262"/>
                </a:lnTo>
                <a:lnTo>
                  <a:pt x="1743" y="262"/>
                </a:lnTo>
                <a:lnTo>
                  <a:pt x="1743" y="263"/>
                </a:lnTo>
                <a:lnTo>
                  <a:pt x="1744" y="260"/>
                </a:lnTo>
                <a:lnTo>
                  <a:pt x="1744" y="260"/>
                </a:lnTo>
                <a:lnTo>
                  <a:pt x="1745" y="260"/>
                </a:lnTo>
                <a:lnTo>
                  <a:pt x="1745" y="262"/>
                </a:lnTo>
                <a:lnTo>
                  <a:pt x="1745" y="260"/>
                </a:lnTo>
                <a:lnTo>
                  <a:pt x="1746" y="260"/>
                </a:lnTo>
                <a:lnTo>
                  <a:pt x="1746" y="260"/>
                </a:lnTo>
                <a:lnTo>
                  <a:pt x="1746" y="263"/>
                </a:lnTo>
                <a:lnTo>
                  <a:pt x="1747" y="262"/>
                </a:lnTo>
                <a:lnTo>
                  <a:pt x="1747" y="264"/>
                </a:lnTo>
                <a:lnTo>
                  <a:pt x="1747" y="262"/>
                </a:lnTo>
                <a:lnTo>
                  <a:pt x="1748" y="260"/>
                </a:lnTo>
                <a:lnTo>
                  <a:pt x="1748" y="260"/>
                </a:lnTo>
                <a:lnTo>
                  <a:pt x="1749" y="262"/>
                </a:lnTo>
                <a:lnTo>
                  <a:pt x="1749" y="263"/>
                </a:lnTo>
                <a:lnTo>
                  <a:pt x="1749" y="262"/>
                </a:lnTo>
                <a:lnTo>
                  <a:pt x="1750" y="260"/>
                </a:lnTo>
                <a:lnTo>
                  <a:pt x="1750" y="262"/>
                </a:lnTo>
                <a:lnTo>
                  <a:pt x="1750" y="262"/>
                </a:lnTo>
                <a:lnTo>
                  <a:pt x="1752" y="264"/>
                </a:lnTo>
                <a:lnTo>
                  <a:pt x="1752" y="262"/>
                </a:lnTo>
                <a:lnTo>
                  <a:pt x="1752" y="260"/>
                </a:lnTo>
                <a:lnTo>
                  <a:pt x="1753" y="262"/>
                </a:lnTo>
                <a:lnTo>
                  <a:pt x="1753" y="262"/>
                </a:lnTo>
                <a:lnTo>
                  <a:pt x="1754" y="263"/>
                </a:lnTo>
                <a:lnTo>
                  <a:pt x="1754" y="260"/>
                </a:lnTo>
                <a:lnTo>
                  <a:pt x="1754" y="263"/>
                </a:lnTo>
                <a:lnTo>
                  <a:pt x="1755" y="263"/>
                </a:lnTo>
                <a:lnTo>
                  <a:pt x="1755" y="260"/>
                </a:lnTo>
                <a:lnTo>
                  <a:pt x="1755" y="263"/>
                </a:lnTo>
                <a:lnTo>
                  <a:pt x="1756" y="260"/>
                </a:lnTo>
                <a:lnTo>
                  <a:pt x="1756" y="263"/>
                </a:lnTo>
                <a:lnTo>
                  <a:pt x="1756" y="260"/>
                </a:lnTo>
                <a:lnTo>
                  <a:pt x="1757" y="260"/>
                </a:lnTo>
                <a:lnTo>
                  <a:pt x="1757" y="262"/>
                </a:lnTo>
                <a:lnTo>
                  <a:pt x="1758" y="262"/>
                </a:lnTo>
                <a:lnTo>
                  <a:pt x="1758" y="260"/>
                </a:lnTo>
                <a:lnTo>
                  <a:pt x="1758" y="263"/>
                </a:lnTo>
                <a:lnTo>
                  <a:pt x="1759" y="259"/>
                </a:lnTo>
                <a:lnTo>
                  <a:pt x="1759" y="260"/>
                </a:lnTo>
                <a:lnTo>
                  <a:pt x="1759" y="262"/>
                </a:lnTo>
                <a:lnTo>
                  <a:pt x="1761" y="260"/>
                </a:lnTo>
                <a:lnTo>
                  <a:pt x="1761" y="262"/>
                </a:lnTo>
                <a:lnTo>
                  <a:pt x="1761" y="263"/>
                </a:lnTo>
                <a:lnTo>
                  <a:pt x="1762" y="260"/>
                </a:lnTo>
                <a:lnTo>
                  <a:pt x="1762" y="262"/>
                </a:lnTo>
                <a:lnTo>
                  <a:pt x="1763" y="262"/>
                </a:lnTo>
                <a:lnTo>
                  <a:pt x="1763" y="260"/>
                </a:lnTo>
                <a:lnTo>
                  <a:pt x="1763" y="263"/>
                </a:lnTo>
                <a:lnTo>
                  <a:pt x="1764" y="263"/>
                </a:lnTo>
                <a:lnTo>
                  <a:pt x="1764" y="260"/>
                </a:lnTo>
                <a:lnTo>
                  <a:pt x="1764" y="262"/>
                </a:lnTo>
                <a:lnTo>
                  <a:pt x="1765" y="262"/>
                </a:lnTo>
                <a:lnTo>
                  <a:pt x="1765" y="263"/>
                </a:lnTo>
                <a:lnTo>
                  <a:pt x="1765" y="260"/>
                </a:lnTo>
                <a:lnTo>
                  <a:pt x="1766" y="260"/>
                </a:lnTo>
                <a:lnTo>
                  <a:pt x="1766" y="260"/>
                </a:lnTo>
                <a:lnTo>
                  <a:pt x="1767" y="260"/>
                </a:lnTo>
                <a:lnTo>
                  <a:pt x="1767" y="262"/>
                </a:lnTo>
                <a:lnTo>
                  <a:pt x="1767" y="260"/>
                </a:lnTo>
                <a:lnTo>
                  <a:pt x="1768" y="260"/>
                </a:lnTo>
                <a:lnTo>
                  <a:pt x="1768" y="260"/>
                </a:lnTo>
                <a:lnTo>
                  <a:pt x="1768" y="260"/>
                </a:lnTo>
                <a:lnTo>
                  <a:pt x="1770" y="260"/>
                </a:lnTo>
                <a:lnTo>
                  <a:pt x="1770" y="262"/>
                </a:lnTo>
                <a:lnTo>
                  <a:pt x="1771" y="260"/>
                </a:lnTo>
                <a:lnTo>
                  <a:pt x="1771" y="260"/>
                </a:lnTo>
                <a:lnTo>
                  <a:pt x="1771" y="262"/>
                </a:lnTo>
                <a:lnTo>
                  <a:pt x="1772" y="260"/>
                </a:lnTo>
                <a:lnTo>
                  <a:pt x="1772" y="262"/>
                </a:lnTo>
                <a:lnTo>
                  <a:pt x="1772" y="260"/>
                </a:lnTo>
                <a:lnTo>
                  <a:pt x="1773" y="263"/>
                </a:lnTo>
                <a:lnTo>
                  <a:pt x="1773" y="260"/>
                </a:lnTo>
                <a:lnTo>
                  <a:pt x="1773" y="262"/>
                </a:lnTo>
                <a:lnTo>
                  <a:pt x="1774" y="262"/>
                </a:lnTo>
                <a:lnTo>
                  <a:pt x="1774" y="262"/>
                </a:lnTo>
                <a:lnTo>
                  <a:pt x="1775" y="263"/>
                </a:lnTo>
                <a:lnTo>
                  <a:pt x="1775" y="262"/>
                </a:lnTo>
                <a:lnTo>
                  <a:pt x="1775" y="264"/>
                </a:lnTo>
                <a:lnTo>
                  <a:pt x="1776" y="262"/>
                </a:lnTo>
                <a:lnTo>
                  <a:pt x="1776" y="260"/>
                </a:lnTo>
                <a:lnTo>
                  <a:pt x="1776" y="262"/>
                </a:lnTo>
                <a:lnTo>
                  <a:pt x="1777" y="264"/>
                </a:lnTo>
                <a:lnTo>
                  <a:pt x="1777" y="259"/>
                </a:lnTo>
                <a:lnTo>
                  <a:pt x="1777" y="260"/>
                </a:lnTo>
                <a:lnTo>
                  <a:pt x="1779" y="262"/>
                </a:lnTo>
                <a:lnTo>
                  <a:pt x="1779" y="260"/>
                </a:lnTo>
                <a:lnTo>
                  <a:pt x="1780" y="260"/>
                </a:lnTo>
                <a:lnTo>
                  <a:pt x="1780" y="262"/>
                </a:lnTo>
                <a:lnTo>
                  <a:pt x="1780" y="260"/>
                </a:lnTo>
                <a:lnTo>
                  <a:pt x="1781" y="260"/>
                </a:lnTo>
                <a:lnTo>
                  <a:pt x="1781" y="260"/>
                </a:lnTo>
                <a:lnTo>
                  <a:pt x="1781" y="262"/>
                </a:lnTo>
                <a:lnTo>
                  <a:pt x="1782" y="260"/>
                </a:lnTo>
                <a:lnTo>
                  <a:pt x="1782" y="263"/>
                </a:lnTo>
                <a:lnTo>
                  <a:pt x="1782" y="260"/>
                </a:lnTo>
                <a:lnTo>
                  <a:pt x="1783" y="260"/>
                </a:lnTo>
                <a:lnTo>
                  <a:pt x="1783" y="263"/>
                </a:lnTo>
                <a:lnTo>
                  <a:pt x="1784" y="259"/>
                </a:lnTo>
                <a:lnTo>
                  <a:pt x="1784" y="262"/>
                </a:lnTo>
                <a:lnTo>
                  <a:pt x="1784" y="263"/>
                </a:lnTo>
                <a:lnTo>
                  <a:pt x="1785" y="264"/>
                </a:lnTo>
                <a:lnTo>
                  <a:pt x="1785" y="262"/>
                </a:lnTo>
                <a:lnTo>
                  <a:pt x="1785" y="263"/>
                </a:lnTo>
                <a:lnTo>
                  <a:pt x="1786" y="262"/>
                </a:lnTo>
                <a:lnTo>
                  <a:pt x="1786" y="260"/>
                </a:lnTo>
                <a:lnTo>
                  <a:pt x="1786" y="262"/>
                </a:lnTo>
                <a:lnTo>
                  <a:pt x="1788" y="263"/>
                </a:lnTo>
                <a:lnTo>
                  <a:pt x="1788" y="262"/>
                </a:lnTo>
                <a:lnTo>
                  <a:pt x="1789" y="263"/>
                </a:lnTo>
                <a:lnTo>
                  <a:pt x="1789" y="260"/>
                </a:lnTo>
                <a:lnTo>
                  <a:pt x="1789" y="262"/>
                </a:lnTo>
                <a:lnTo>
                  <a:pt x="1790" y="262"/>
                </a:lnTo>
                <a:lnTo>
                  <a:pt x="1790" y="260"/>
                </a:lnTo>
                <a:lnTo>
                  <a:pt x="1790" y="260"/>
                </a:lnTo>
                <a:lnTo>
                  <a:pt x="1791" y="260"/>
                </a:lnTo>
                <a:lnTo>
                  <a:pt x="1791" y="260"/>
                </a:lnTo>
                <a:lnTo>
                  <a:pt x="1791" y="263"/>
                </a:lnTo>
                <a:lnTo>
                  <a:pt x="1792" y="260"/>
                </a:lnTo>
                <a:lnTo>
                  <a:pt x="1792" y="260"/>
                </a:lnTo>
                <a:lnTo>
                  <a:pt x="1793" y="260"/>
                </a:lnTo>
                <a:lnTo>
                  <a:pt x="1793" y="263"/>
                </a:lnTo>
                <a:lnTo>
                  <a:pt x="1793" y="262"/>
                </a:lnTo>
                <a:lnTo>
                  <a:pt x="1794" y="264"/>
                </a:lnTo>
                <a:lnTo>
                  <a:pt x="1794" y="263"/>
                </a:lnTo>
                <a:lnTo>
                  <a:pt x="1794" y="260"/>
                </a:lnTo>
                <a:lnTo>
                  <a:pt x="1795" y="262"/>
                </a:lnTo>
                <a:lnTo>
                  <a:pt x="1795" y="260"/>
                </a:lnTo>
                <a:lnTo>
                  <a:pt x="1795" y="263"/>
                </a:lnTo>
                <a:lnTo>
                  <a:pt x="1797" y="260"/>
                </a:lnTo>
                <a:lnTo>
                  <a:pt x="1797" y="262"/>
                </a:lnTo>
                <a:lnTo>
                  <a:pt x="1798" y="262"/>
                </a:lnTo>
                <a:lnTo>
                  <a:pt x="1798" y="262"/>
                </a:lnTo>
                <a:lnTo>
                  <a:pt x="1798" y="260"/>
                </a:lnTo>
                <a:lnTo>
                  <a:pt x="1799" y="262"/>
                </a:lnTo>
                <a:lnTo>
                  <a:pt x="1799" y="260"/>
                </a:lnTo>
                <a:lnTo>
                  <a:pt x="1799" y="260"/>
                </a:lnTo>
                <a:lnTo>
                  <a:pt x="1800" y="263"/>
                </a:lnTo>
                <a:lnTo>
                  <a:pt x="1800" y="263"/>
                </a:lnTo>
                <a:lnTo>
                  <a:pt x="1800" y="262"/>
                </a:lnTo>
                <a:lnTo>
                  <a:pt x="1801" y="262"/>
                </a:lnTo>
                <a:lnTo>
                  <a:pt x="1801" y="260"/>
                </a:lnTo>
                <a:lnTo>
                  <a:pt x="1802" y="260"/>
                </a:lnTo>
                <a:lnTo>
                  <a:pt x="1802" y="260"/>
                </a:lnTo>
                <a:lnTo>
                  <a:pt x="1802" y="260"/>
                </a:lnTo>
                <a:lnTo>
                  <a:pt x="1803" y="262"/>
                </a:lnTo>
                <a:lnTo>
                  <a:pt x="1803" y="262"/>
                </a:lnTo>
                <a:lnTo>
                  <a:pt x="1803" y="260"/>
                </a:lnTo>
                <a:lnTo>
                  <a:pt x="1804" y="262"/>
                </a:lnTo>
                <a:lnTo>
                  <a:pt x="1804" y="262"/>
                </a:lnTo>
                <a:lnTo>
                  <a:pt x="1804" y="260"/>
                </a:lnTo>
                <a:lnTo>
                  <a:pt x="1806" y="263"/>
                </a:lnTo>
                <a:lnTo>
                  <a:pt x="1806" y="262"/>
                </a:lnTo>
                <a:lnTo>
                  <a:pt x="1807" y="262"/>
                </a:lnTo>
                <a:lnTo>
                  <a:pt x="1807" y="262"/>
                </a:lnTo>
                <a:lnTo>
                  <a:pt x="1807" y="263"/>
                </a:lnTo>
                <a:lnTo>
                  <a:pt x="1808" y="262"/>
                </a:lnTo>
                <a:lnTo>
                  <a:pt x="1808" y="263"/>
                </a:lnTo>
                <a:lnTo>
                  <a:pt x="1808" y="263"/>
                </a:lnTo>
                <a:lnTo>
                  <a:pt x="1809" y="260"/>
                </a:lnTo>
                <a:lnTo>
                  <a:pt x="1809" y="262"/>
                </a:lnTo>
                <a:lnTo>
                  <a:pt x="1809" y="260"/>
                </a:lnTo>
                <a:lnTo>
                  <a:pt x="1810" y="262"/>
                </a:lnTo>
                <a:lnTo>
                  <a:pt x="1810" y="264"/>
                </a:lnTo>
                <a:lnTo>
                  <a:pt x="1811" y="262"/>
                </a:lnTo>
                <a:lnTo>
                  <a:pt x="1811" y="262"/>
                </a:lnTo>
                <a:lnTo>
                  <a:pt x="1811" y="264"/>
                </a:lnTo>
                <a:lnTo>
                  <a:pt x="1812" y="260"/>
                </a:lnTo>
                <a:lnTo>
                  <a:pt x="1812" y="260"/>
                </a:lnTo>
                <a:lnTo>
                  <a:pt x="1812" y="260"/>
                </a:lnTo>
                <a:lnTo>
                  <a:pt x="1813" y="262"/>
                </a:lnTo>
                <a:lnTo>
                  <a:pt x="1813" y="260"/>
                </a:lnTo>
                <a:lnTo>
                  <a:pt x="1815" y="260"/>
                </a:lnTo>
                <a:lnTo>
                  <a:pt x="1815" y="262"/>
                </a:lnTo>
                <a:lnTo>
                  <a:pt x="1815" y="264"/>
                </a:lnTo>
                <a:lnTo>
                  <a:pt x="1816" y="262"/>
                </a:lnTo>
                <a:lnTo>
                  <a:pt x="1816" y="263"/>
                </a:lnTo>
                <a:lnTo>
                  <a:pt x="1816" y="263"/>
                </a:lnTo>
                <a:lnTo>
                  <a:pt x="1817" y="262"/>
                </a:lnTo>
                <a:lnTo>
                  <a:pt x="1817" y="260"/>
                </a:lnTo>
                <a:lnTo>
                  <a:pt x="1817" y="263"/>
                </a:lnTo>
                <a:lnTo>
                  <a:pt x="1818" y="260"/>
                </a:lnTo>
                <a:lnTo>
                  <a:pt x="1818" y="260"/>
                </a:lnTo>
                <a:lnTo>
                  <a:pt x="1819" y="260"/>
                </a:lnTo>
                <a:lnTo>
                  <a:pt x="1819" y="263"/>
                </a:lnTo>
                <a:lnTo>
                  <a:pt x="1819" y="260"/>
                </a:lnTo>
                <a:lnTo>
                  <a:pt x="1820" y="262"/>
                </a:lnTo>
                <a:lnTo>
                  <a:pt x="1820" y="262"/>
                </a:lnTo>
                <a:lnTo>
                  <a:pt x="1820" y="260"/>
                </a:lnTo>
                <a:lnTo>
                  <a:pt x="1821" y="263"/>
                </a:lnTo>
                <a:lnTo>
                  <a:pt x="1821" y="264"/>
                </a:lnTo>
                <a:lnTo>
                  <a:pt x="1821" y="260"/>
                </a:lnTo>
                <a:lnTo>
                  <a:pt x="1822" y="260"/>
                </a:lnTo>
                <a:lnTo>
                  <a:pt x="1822" y="263"/>
                </a:lnTo>
                <a:lnTo>
                  <a:pt x="1824" y="262"/>
                </a:lnTo>
                <a:lnTo>
                  <a:pt x="1824" y="260"/>
                </a:lnTo>
                <a:lnTo>
                  <a:pt x="1824" y="262"/>
                </a:lnTo>
                <a:lnTo>
                  <a:pt x="1825" y="262"/>
                </a:lnTo>
                <a:lnTo>
                  <a:pt x="1825" y="262"/>
                </a:lnTo>
                <a:lnTo>
                  <a:pt x="1825" y="260"/>
                </a:lnTo>
                <a:lnTo>
                  <a:pt x="1826" y="260"/>
                </a:lnTo>
                <a:lnTo>
                  <a:pt x="1826" y="262"/>
                </a:lnTo>
                <a:lnTo>
                  <a:pt x="1826" y="262"/>
                </a:lnTo>
                <a:lnTo>
                  <a:pt x="1827" y="264"/>
                </a:lnTo>
                <a:lnTo>
                  <a:pt x="1827" y="260"/>
                </a:lnTo>
                <a:lnTo>
                  <a:pt x="1828" y="260"/>
                </a:lnTo>
                <a:lnTo>
                  <a:pt x="1828" y="260"/>
                </a:lnTo>
                <a:lnTo>
                  <a:pt x="1828" y="260"/>
                </a:lnTo>
                <a:lnTo>
                  <a:pt x="1829" y="260"/>
                </a:lnTo>
                <a:lnTo>
                  <a:pt x="1829" y="260"/>
                </a:lnTo>
                <a:lnTo>
                  <a:pt x="1829" y="260"/>
                </a:lnTo>
                <a:lnTo>
                  <a:pt x="1830" y="260"/>
                </a:lnTo>
                <a:lnTo>
                  <a:pt x="1830" y="260"/>
                </a:lnTo>
                <a:lnTo>
                  <a:pt x="1830" y="262"/>
                </a:lnTo>
                <a:lnTo>
                  <a:pt x="1831" y="262"/>
                </a:lnTo>
                <a:lnTo>
                  <a:pt x="1831" y="260"/>
                </a:lnTo>
                <a:lnTo>
                  <a:pt x="1833" y="260"/>
                </a:lnTo>
                <a:lnTo>
                  <a:pt x="1833" y="262"/>
                </a:lnTo>
                <a:lnTo>
                  <a:pt x="1833" y="263"/>
                </a:lnTo>
                <a:lnTo>
                  <a:pt x="1834" y="264"/>
                </a:lnTo>
                <a:lnTo>
                  <a:pt x="1834" y="263"/>
                </a:lnTo>
                <a:lnTo>
                  <a:pt x="1834" y="263"/>
                </a:lnTo>
                <a:lnTo>
                  <a:pt x="1835" y="262"/>
                </a:lnTo>
                <a:lnTo>
                  <a:pt x="1835" y="260"/>
                </a:lnTo>
                <a:lnTo>
                  <a:pt x="1835" y="263"/>
                </a:lnTo>
                <a:lnTo>
                  <a:pt x="1836" y="262"/>
                </a:lnTo>
                <a:lnTo>
                  <a:pt x="1836" y="260"/>
                </a:lnTo>
                <a:lnTo>
                  <a:pt x="1837" y="262"/>
                </a:lnTo>
                <a:lnTo>
                  <a:pt x="1837" y="262"/>
                </a:lnTo>
                <a:lnTo>
                  <a:pt x="1837" y="263"/>
                </a:lnTo>
                <a:lnTo>
                  <a:pt x="1838" y="260"/>
                </a:lnTo>
                <a:lnTo>
                  <a:pt x="1838" y="263"/>
                </a:lnTo>
                <a:lnTo>
                  <a:pt x="1838" y="263"/>
                </a:lnTo>
                <a:lnTo>
                  <a:pt x="1839" y="264"/>
                </a:lnTo>
                <a:lnTo>
                  <a:pt x="1839" y="263"/>
                </a:lnTo>
                <a:lnTo>
                  <a:pt x="1839" y="260"/>
                </a:lnTo>
                <a:lnTo>
                  <a:pt x="1840" y="262"/>
                </a:lnTo>
                <a:lnTo>
                  <a:pt x="1840" y="264"/>
                </a:lnTo>
                <a:lnTo>
                  <a:pt x="1842" y="260"/>
                </a:lnTo>
                <a:lnTo>
                  <a:pt x="1842" y="263"/>
                </a:lnTo>
                <a:lnTo>
                  <a:pt x="1842" y="262"/>
                </a:lnTo>
                <a:lnTo>
                  <a:pt x="1843" y="262"/>
                </a:lnTo>
                <a:lnTo>
                  <a:pt x="1843" y="260"/>
                </a:lnTo>
                <a:lnTo>
                  <a:pt x="1843" y="260"/>
                </a:lnTo>
                <a:lnTo>
                  <a:pt x="1844" y="262"/>
                </a:lnTo>
                <a:lnTo>
                  <a:pt x="1844" y="260"/>
                </a:lnTo>
                <a:lnTo>
                  <a:pt x="1844" y="262"/>
                </a:lnTo>
                <a:lnTo>
                  <a:pt x="1845" y="260"/>
                </a:lnTo>
                <a:lnTo>
                  <a:pt x="1845" y="262"/>
                </a:lnTo>
                <a:lnTo>
                  <a:pt x="1846" y="260"/>
                </a:lnTo>
                <a:lnTo>
                  <a:pt x="1846" y="262"/>
                </a:lnTo>
                <a:lnTo>
                  <a:pt x="1846" y="262"/>
                </a:lnTo>
                <a:lnTo>
                  <a:pt x="1847" y="260"/>
                </a:lnTo>
                <a:lnTo>
                  <a:pt x="1847" y="262"/>
                </a:lnTo>
                <a:lnTo>
                  <a:pt x="1847" y="263"/>
                </a:lnTo>
                <a:lnTo>
                  <a:pt x="1848" y="262"/>
                </a:lnTo>
                <a:lnTo>
                  <a:pt x="1848" y="262"/>
                </a:lnTo>
                <a:lnTo>
                  <a:pt x="1848" y="263"/>
                </a:lnTo>
                <a:lnTo>
                  <a:pt x="1849" y="263"/>
                </a:lnTo>
                <a:lnTo>
                  <a:pt x="1849" y="262"/>
                </a:lnTo>
                <a:lnTo>
                  <a:pt x="1851" y="260"/>
                </a:lnTo>
                <a:lnTo>
                  <a:pt x="1851" y="260"/>
                </a:lnTo>
                <a:lnTo>
                  <a:pt x="1851" y="260"/>
                </a:lnTo>
                <a:lnTo>
                  <a:pt x="1852" y="263"/>
                </a:lnTo>
                <a:lnTo>
                  <a:pt x="1852" y="262"/>
                </a:lnTo>
                <a:lnTo>
                  <a:pt x="1852" y="260"/>
                </a:lnTo>
                <a:lnTo>
                  <a:pt x="1853" y="262"/>
                </a:lnTo>
                <a:lnTo>
                  <a:pt x="1853" y="260"/>
                </a:lnTo>
                <a:lnTo>
                  <a:pt x="1853" y="262"/>
                </a:lnTo>
                <a:lnTo>
                  <a:pt x="1854" y="260"/>
                </a:lnTo>
                <a:lnTo>
                  <a:pt x="1854" y="263"/>
                </a:lnTo>
                <a:lnTo>
                  <a:pt x="1855" y="260"/>
                </a:lnTo>
                <a:lnTo>
                  <a:pt x="1855" y="262"/>
                </a:lnTo>
                <a:lnTo>
                  <a:pt x="1855" y="263"/>
                </a:lnTo>
                <a:lnTo>
                  <a:pt x="1856" y="262"/>
                </a:lnTo>
                <a:lnTo>
                  <a:pt x="1856" y="262"/>
                </a:lnTo>
                <a:lnTo>
                  <a:pt x="1856" y="262"/>
                </a:lnTo>
                <a:lnTo>
                  <a:pt x="1857" y="263"/>
                </a:lnTo>
                <a:lnTo>
                  <a:pt x="1857" y="260"/>
                </a:lnTo>
                <a:lnTo>
                  <a:pt x="1858" y="263"/>
                </a:lnTo>
                <a:lnTo>
                  <a:pt x="1858" y="262"/>
                </a:lnTo>
                <a:lnTo>
                  <a:pt x="1858" y="263"/>
                </a:lnTo>
                <a:lnTo>
                  <a:pt x="1860" y="262"/>
                </a:lnTo>
                <a:lnTo>
                  <a:pt x="1860" y="262"/>
                </a:lnTo>
                <a:lnTo>
                  <a:pt x="1860" y="260"/>
                </a:lnTo>
                <a:lnTo>
                  <a:pt x="1861" y="262"/>
                </a:lnTo>
                <a:lnTo>
                  <a:pt x="1861" y="262"/>
                </a:lnTo>
                <a:lnTo>
                  <a:pt x="1861" y="260"/>
                </a:lnTo>
                <a:lnTo>
                  <a:pt x="1862" y="263"/>
                </a:lnTo>
                <a:lnTo>
                  <a:pt x="1862" y="262"/>
                </a:lnTo>
                <a:lnTo>
                  <a:pt x="1863" y="260"/>
                </a:lnTo>
                <a:lnTo>
                  <a:pt x="1863" y="260"/>
                </a:lnTo>
                <a:lnTo>
                  <a:pt x="1863" y="262"/>
                </a:lnTo>
                <a:lnTo>
                  <a:pt x="1864" y="260"/>
                </a:lnTo>
                <a:lnTo>
                  <a:pt x="1864" y="260"/>
                </a:lnTo>
                <a:lnTo>
                  <a:pt x="1864" y="260"/>
                </a:lnTo>
                <a:lnTo>
                  <a:pt x="1865" y="263"/>
                </a:lnTo>
                <a:lnTo>
                  <a:pt x="1865" y="262"/>
                </a:lnTo>
                <a:lnTo>
                  <a:pt x="1865" y="260"/>
                </a:lnTo>
                <a:lnTo>
                  <a:pt x="1866" y="260"/>
                </a:lnTo>
                <a:lnTo>
                  <a:pt x="1866" y="263"/>
                </a:lnTo>
                <a:lnTo>
                  <a:pt x="1867" y="260"/>
                </a:lnTo>
                <a:lnTo>
                  <a:pt x="1867" y="262"/>
                </a:lnTo>
                <a:lnTo>
                  <a:pt x="1867" y="262"/>
                </a:lnTo>
                <a:lnTo>
                  <a:pt x="1869" y="260"/>
                </a:lnTo>
                <a:lnTo>
                  <a:pt x="1869" y="262"/>
                </a:lnTo>
                <a:lnTo>
                  <a:pt x="1869" y="263"/>
                </a:lnTo>
                <a:lnTo>
                  <a:pt x="1870" y="260"/>
                </a:lnTo>
                <a:lnTo>
                  <a:pt x="1870" y="262"/>
                </a:lnTo>
                <a:lnTo>
                  <a:pt x="1870" y="262"/>
                </a:lnTo>
                <a:lnTo>
                  <a:pt x="1871" y="262"/>
                </a:lnTo>
                <a:lnTo>
                  <a:pt x="1871" y="260"/>
                </a:lnTo>
                <a:lnTo>
                  <a:pt x="1872" y="262"/>
                </a:lnTo>
                <a:lnTo>
                  <a:pt x="1872" y="263"/>
                </a:lnTo>
                <a:lnTo>
                  <a:pt x="1872" y="264"/>
                </a:lnTo>
                <a:lnTo>
                  <a:pt x="1873" y="260"/>
                </a:lnTo>
                <a:lnTo>
                  <a:pt x="1873" y="262"/>
                </a:lnTo>
                <a:lnTo>
                  <a:pt x="1873" y="260"/>
                </a:lnTo>
                <a:lnTo>
                  <a:pt x="1874" y="260"/>
                </a:lnTo>
                <a:lnTo>
                  <a:pt x="1874" y="260"/>
                </a:lnTo>
                <a:lnTo>
                  <a:pt x="1874" y="262"/>
                </a:lnTo>
                <a:lnTo>
                  <a:pt x="1875" y="262"/>
                </a:lnTo>
                <a:lnTo>
                  <a:pt x="1875" y="262"/>
                </a:lnTo>
                <a:lnTo>
                  <a:pt x="1876" y="260"/>
                </a:lnTo>
                <a:lnTo>
                  <a:pt x="1876" y="262"/>
                </a:lnTo>
                <a:lnTo>
                  <a:pt x="1876" y="260"/>
                </a:lnTo>
                <a:lnTo>
                  <a:pt x="1878" y="263"/>
                </a:lnTo>
                <a:lnTo>
                  <a:pt x="1878" y="263"/>
                </a:lnTo>
                <a:lnTo>
                  <a:pt x="1878" y="260"/>
                </a:lnTo>
                <a:lnTo>
                  <a:pt x="1879" y="264"/>
                </a:lnTo>
                <a:lnTo>
                  <a:pt x="1879" y="263"/>
                </a:lnTo>
                <a:lnTo>
                  <a:pt x="1879" y="262"/>
                </a:lnTo>
                <a:lnTo>
                  <a:pt x="1880" y="263"/>
                </a:lnTo>
                <a:lnTo>
                  <a:pt x="1880" y="263"/>
                </a:lnTo>
                <a:lnTo>
                  <a:pt x="1881" y="263"/>
                </a:lnTo>
                <a:lnTo>
                  <a:pt x="1881" y="262"/>
                </a:lnTo>
                <a:lnTo>
                  <a:pt x="1881" y="262"/>
                </a:lnTo>
                <a:lnTo>
                  <a:pt x="1882" y="260"/>
                </a:lnTo>
                <a:lnTo>
                  <a:pt x="1882" y="262"/>
                </a:lnTo>
                <a:lnTo>
                  <a:pt x="1882" y="263"/>
                </a:lnTo>
                <a:lnTo>
                  <a:pt x="1883" y="260"/>
                </a:lnTo>
                <a:lnTo>
                  <a:pt x="1883" y="263"/>
                </a:lnTo>
                <a:lnTo>
                  <a:pt x="1883" y="262"/>
                </a:lnTo>
                <a:lnTo>
                  <a:pt x="1884" y="262"/>
                </a:lnTo>
                <a:lnTo>
                  <a:pt x="1884" y="262"/>
                </a:lnTo>
                <a:lnTo>
                  <a:pt x="1885" y="262"/>
                </a:lnTo>
                <a:lnTo>
                  <a:pt x="1885" y="262"/>
                </a:lnTo>
                <a:lnTo>
                  <a:pt x="1885" y="262"/>
                </a:lnTo>
                <a:lnTo>
                  <a:pt x="1887" y="260"/>
                </a:lnTo>
                <a:lnTo>
                  <a:pt x="1887" y="262"/>
                </a:lnTo>
                <a:lnTo>
                  <a:pt x="1887" y="263"/>
                </a:lnTo>
                <a:lnTo>
                  <a:pt x="1888" y="263"/>
                </a:lnTo>
                <a:lnTo>
                  <a:pt x="1888" y="262"/>
                </a:lnTo>
                <a:lnTo>
                  <a:pt x="1888" y="262"/>
                </a:lnTo>
                <a:lnTo>
                  <a:pt x="1889" y="260"/>
                </a:lnTo>
                <a:lnTo>
                  <a:pt x="1889" y="262"/>
                </a:lnTo>
                <a:lnTo>
                  <a:pt x="1890" y="262"/>
                </a:lnTo>
                <a:lnTo>
                  <a:pt x="1890" y="262"/>
                </a:lnTo>
                <a:lnTo>
                  <a:pt x="1890" y="262"/>
                </a:lnTo>
                <a:lnTo>
                  <a:pt x="1891" y="264"/>
                </a:lnTo>
                <a:lnTo>
                  <a:pt x="1891" y="262"/>
                </a:lnTo>
                <a:lnTo>
                  <a:pt x="1891" y="263"/>
                </a:lnTo>
                <a:lnTo>
                  <a:pt x="1892" y="263"/>
                </a:lnTo>
                <a:lnTo>
                  <a:pt x="1892" y="263"/>
                </a:lnTo>
                <a:lnTo>
                  <a:pt x="1892" y="263"/>
                </a:lnTo>
                <a:lnTo>
                  <a:pt x="1893" y="263"/>
                </a:lnTo>
                <a:lnTo>
                  <a:pt x="1893" y="262"/>
                </a:lnTo>
                <a:lnTo>
                  <a:pt x="1894" y="262"/>
                </a:lnTo>
                <a:lnTo>
                  <a:pt x="1894" y="263"/>
                </a:lnTo>
                <a:lnTo>
                  <a:pt x="1894" y="262"/>
                </a:lnTo>
                <a:lnTo>
                  <a:pt x="1896" y="262"/>
                </a:lnTo>
                <a:lnTo>
                  <a:pt x="1896" y="262"/>
                </a:lnTo>
                <a:lnTo>
                  <a:pt x="1896" y="263"/>
                </a:lnTo>
                <a:lnTo>
                  <a:pt x="1897" y="262"/>
                </a:lnTo>
                <a:lnTo>
                  <a:pt x="1897" y="262"/>
                </a:lnTo>
                <a:lnTo>
                  <a:pt x="1897" y="260"/>
                </a:lnTo>
                <a:lnTo>
                  <a:pt x="1898" y="260"/>
                </a:lnTo>
                <a:lnTo>
                  <a:pt x="1898" y="263"/>
                </a:lnTo>
                <a:lnTo>
                  <a:pt x="1899" y="262"/>
                </a:lnTo>
                <a:lnTo>
                  <a:pt x="1899" y="264"/>
                </a:lnTo>
                <a:lnTo>
                  <a:pt x="1899" y="263"/>
                </a:lnTo>
                <a:lnTo>
                  <a:pt x="1900" y="262"/>
                </a:lnTo>
                <a:lnTo>
                  <a:pt x="1900" y="260"/>
                </a:lnTo>
                <a:lnTo>
                  <a:pt x="1900" y="262"/>
                </a:lnTo>
                <a:lnTo>
                  <a:pt x="1901" y="263"/>
                </a:lnTo>
                <a:lnTo>
                  <a:pt x="1901" y="264"/>
                </a:lnTo>
                <a:lnTo>
                  <a:pt x="1902" y="262"/>
                </a:lnTo>
                <a:lnTo>
                  <a:pt x="1902" y="260"/>
                </a:lnTo>
                <a:lnTo>
                  <a:pt x="1902" y="262"/>
                </a:lnTo>
                <a:lnTo>
                  <a:pt x="1903" y="263"/>
                </a:lnTo>
                <a:lnTo>
                  <a:pt x="1903" y="260"/>
                </a:lnTo>
                <a:lnTo>
                  <a:pt x="1903" y="263"/>
                </a:lnTo>
                <a:lnTo>
                  <a:pt x="1905" y="263"/>
                </a:lnTo>
                <a:lnTo>
                  <a:pt x="1905" y="262"/>
                </a:lnTo>
                <a:lnTo>
                  <a:pt x="1905" y="262"/>
                </a:lnTo>
                <a:lnTo>
                  <a:pt x="1906" y="263"/>
                </a:lnTo>
                <a:lnTo>
                  <a:pt x="1906" y="262"/>
                </a:lnTo>
                <a:lnTo>
                  <a:pt x="1907" y="262"/>
                </a:lnTo>
                <a:lnTo>
                  <a:pt x="1907" y="262"/>
                </a:lnTo>
                <a:lnTo>
                  <a:pt x="1907" y="260"/>
                </a:lnTo>
                <a:lnTo>
                  <a:pt x="1908" y="262"/>
                </a:lnTo>
                <a:lnTo>
                  <a:pt x="1908" y="264"/>
                </a:lnTo>
                <a:lnTo>
                  <a:pt x="1908" y="260"/>
                </a:lnTo>
                <a:lnTo>
                  <a:pt x="1909" y="260"/>
                </a:lnTo>
                <a:lnTo>
                  <a:pt x="1909" y="260"/>
                </a:lnTo>
                <a:lnTo>
                  <a:pt x="1909" y="260"/>
                </a:lnTo>
                <a:lnTo>
                  <a:pt x="1910" y="260"/>
                </a:lnTo>
                <a:lnTo>
                  <a:pt x="1910" y="260"/>
                </a:lnTo>
                <a:lnTo>
                  <a:pt x="1911" y="260"/>
                </a:lnTo>
                <a:lnTo>
                  <a:pt x="1911" y="260"/>
                </a:lnTo>
                <a:lnTo>
                  <a:pt x="1911" y="260"/>
                </a:lnTo>
                <a:lnTo>
                  <a:pt x="1912" y="260"/>
                </a:lnTo>
                <a:lnTo>
                  <a:pt x="1912" y="263"/>
                </a:lnTo>
                <a:lnTo>
                  <a:pt x="1912" y="263"/>
                </a:lnTo>
                <a:lnTo>
                  <a:pt x="1914" y="262"/>
                </a:lnTo>
                <a:lnTo>
                  <a:pt x="1914" y="262"/>
                </a:lnTo>
                <a:lnTo>
                  <a:pt x="1914" y="260"/>
                </a:lnTo>
                <a:lnTo>
                  <a:pt x="1915" y="262"/>
                </a:lnTo>
                <a:lnTo>
                  <a:pt x="1915" y="263"/>
                </a:lnTo>
                <a:lnTo>
                  <a:pt x="1916" y="263"/>
                </a:lnTo>
                <a:lnTo>
                  <a:pt x="1916" y="262"/>
                </a:lnTo>
                <a:lnTo>
                  <a:pt x="1916" y="262"/>
                </a:lnTo>
                <a:lnTo>
                  <a:pt x="1917" y="260"/>
                </a:lnTo>
                <a:lnTo>
                  <a:pt x="1917" y="263"/>
                </a:lnTo>
                <a:lnTo>
                  <a:pt x="1917" y="260"/>
                </a:lnTo>
                <a:lnTo>
                  <a:pt x="1918" y="260"/>
                </a:lnTo>
                <a:lnTo>
                  <a:pt x="1918" y="260"/>
                </a:lnTo>
                <a:lnTo>
                  <a:pt x="1918" y="262"/>
                </a:lnTo>
                <a:lnTo>
                  <a:pt x="1919" y="262"/>
                </a:lnTo>
                <a:lnTo>
                  <a:pt x="1919" y="262"/>
                </a:lnTo>
                <a:lnTo>
                  <a:pt x="1920" y="262"/>
                </a:lnTo>
                <a:lnTo>
                  <a:pt x="1920" y="262"/>
                </a:lnTo>
                <a:lnTo>
                  <a:pt x="1920" y="262"/>
                </a:lnTo>
                <a:lnTo>
                  <a:pt x="1921" y="260"/>
                </a:lnTo>
                <a:lnTo>
                  <a:pt x="1921" y="263"/>
                </a:lnTo>
                <a:lnTo>
                  <a:pt x="1921" y="262"/>
                </a:lnTo>
                <a:lnTo>
                  <a:pt x="1923" y="260"/>
                </a:lnTo>
                <a:lnTo>
                  <a:pt x="1923" y="260"/>
                </a:lnTo>
                <a:lnTo>
                  <a:pt x="1923" y="262"/>
                </a:lnTo>
                <a:lnTo>
                  <a:pt x="1924" y="260"/>
                </a:lnTo>
                <a:lnTo>
                  <a:pt x="1924" y="260"/>
                </a:lnTo>
                <a:lnTo>
                  <a:pt x="1925" y="263"/>
                </a:lnTo>
                <a:lnTo>
                  <a:pt x="1925" y="262"/>
                </a:lnTo>
                <a:lnTo>
                  <a:pt x="1925" y="262"/>
                </a:lnTo>
                <a:lnTo>
                  <a:pt x="1926" y="263"/>
                </a:lnTo>
                <a:lnTo>
                  <a:pt x="1926" y="260"/>
                </a:lnTo>
                <a:lnTo>
                  <a:pt x="1926" y="263"/>
                </a:lnTo>
                <a:lnTo>
                  <a:pt x="1927" y="260"/>
                </a:lnTo>
                <a:lnTo>
                  <a:pt x="1927" y="262"/>
                </a:lnTo>
                <a:lnTo>
                  <a:pt x="1927" y="262"/>
                </a:lnTo>
                <a:lnTo>
                  <a:pt x="1928" y="262"/>
                </a:lnTo>
                <a:lnTo>
                  <a:pt x="1928" y="262"/>
                </a:lnTo>
                <a:lnTo>
                  <a:pt x="1929" y="260"/>
                </a:lnTo>
                <a:lnTo>
                  <a:pt x="1929" y="262"/>
                </a:lnTo>
                <a:lnTo>
                  <a:pt x="1929" y="262"/>
                </a:lnTo>
                <a:lnTo>
                  <a:pt x="1930" y="263"/>
                </a:lnTo>
                <a:lnTo>
                  <a:pt x="1930" y="263"/>
                </a:lnTo>
                <a:lnTo>
                  <a:pt x="1930" y="262"/>
                </a:lnTo>
                <a:lnTo>
                  <a:pt x="1932" y="262"/>
                </a:lnTo>
                <a:lnTo>
                  <a:pt x="1932" y="262"/>
                </a:lnTo>
                <a:lnTo>
                  <a:pt x="1932" y="263"/>
                </a:lnTo>
                <a:lnTo>
                  <a:pt x="1933" y="262"/>
                </a:lnTo>
                <a:lnTo>
                  <a:pt x="1933" y="262"/>
                </a:lnTo>
                <a:lnTo>
                  <a:pt x="1934" y="262"/>
                </a:lnTo>
                <a:lnTo>
                  <a:pt x="1934" y="260"/>
                </a:lnTo>
                <a:lnTo>
                  <a:pt x="1934" y="262"/>
                </a:lnTo>
                <a:lnTo>
                  <a:pt x="1935" y="263"/>
                </a:lnTo>
                <a:lnTo>
                  <a:pt x="1935" y="262"/>
                </a:lnTo>
                <a:lnTo>
                  <a:pt x="1935" y="262"/>
                </a:lnTo>
                <a:lnTo>
                  <a:pt x="1936" y="263"/>
                </a:lnTo>
                <a:lnTo>
                  <a:pt x="1936" y="260"/>
                </a:lnTo>
                <a:lnTo>
                  <a:pt x="1936" y="260"/>
                </a:lnTo>
                <a:lnTo>
                  <a:pt x="1937" y="262"/>
                </a:lnTo>
                <a:lnTo>
                  <a:pt x="1937" y="260"/>
                </a:lnTo>
                <a:lnTo>
                  <a:pt x="1938" y="262"/>
                </a:lnTo>
                <a:lnTo>
                  <a:pt x="1938" y="260"/>
                </a:lnTo>
                <a:lnTo>
                  <a:pt x="1938" y="262"/>
                </a:lnTo>
                <a:lnTo>
                  <a:pt x="1939" y="260"/>
                </a:lnTo>
                <a:lnTo>
                  <a:pt x="1939" y="260"/>
                </a:lnTo>
                <a:lnTo>
                  <a:pt x="1939" y="260"/>
                </a:lnTo>
                <a:lnTo>
                  <a:pt x="1941" y="260"/>
                </a:lnTo>
                <a:lnTo>
                  <a:pt x="1941" y="264"/>
                </a:lnTo>
                <a:lnTo>
                  <a:pt x="1942" y="263"/>
                </a:lnTo>
                <a:lnTo>
                  <a:pt x="1942" y="262"/>
                </a:lnTo>
                <a:lnTo>
                  <a:pt x="1942" y="260"/>
                </a:lnTo>
                <a:lnTo>
                  <a:pt x="1943" y="260"/>
                </a:lnTo>
                <a:lnTo>
                  <a:pt x="1943" y="263"/>
                </a:lnTo>
                <a:lnTo>
                  <a:pt x="1943" y="263"/>
                </a:lnTo>
                <a:lnTo>
                  <a:pt x="1944" y="262"/>
                </a:lnTo>
                <a:lnTo>
                  <a:pt x="1944" y="260"/>
                </a:lnTo>
                <a:lnTo>
                  <a:pt x="1944" y="260"/>
                </a:lnTo>
                <a:lnTo>
                  <a:pt x="1945" y="263"/>
                </a:lnTo>
                <a:lnTo>
                  <a:pt x="1945" y="262"/>
                </a:lnTo>
                <a:lnTo>
                  <a:pt x="1946" y="260"/>
                </a:lnTo>
                <a:lnTo>
                  <a:pt x="1946" y="262"/>
                </a:lnTo>
                <a:lnTo>
                  <a:pt x="1946" y="263"/>
                </a:lnTo>
                <a:lnTo>
                  <a:pt x="1947" y="262"/>
                </a:lnTo>
                <a:lnTo>
                  <a:pt x="1947" y="260"/>
                </a:lnTo>
                <a:lnTo>
                  <a:pt x="1947" y="263"/>
                </a:lnTo>
                <a:lnTo>
                  <a:pt x="1948" y="264"/>
                </a:lnTo>
                <a:lnTo>
                  <a:pt x="1948" y="263"/>
                </a:lnTo>
                <a:lnTo>
                  <a:pt x="1948" y="263"/>
                </a:lnTo>
                <a:lnTo>
                  <a:pt x="1950" y="260"/>
                </a:lnTo>
                <a:lnTo>
                  <a:pt x="1950" y="262"/>
                </a:lnTo>
                <a:lnTo>
                  <a:pt x="1951" y="262"/>
                </a:lnTo>
                <a:lnTo>
                  <a:pt x="1951" y="262"/>
                </a:lnTo>
                <a:lnTo>
                  <a:pt x="1951" y="262"/>
                </a:lnTo>
                <a:lnTo>
                  <a:pt x="1952" y="264"/>
                </a:lnTo>
                <a:lnTo>
                  <a:pt x="1952" y="262"/>
                </a:lnTo>
                <a:lnTo>
                  <a:pt x="1952" y="260"/>
                </a:lnTo>
                <a:lnTo>
                  <a:pt x="1953" y="260"/>
                </a:lnTo>
                <a:lnTo>
                  <a:pt x="1953" y="263"/>
                </a:lnTo>
                <a:lnTo>
                  <a:pt x="1953" y="263"/>
                </a:lnTo>
                <a:lnTo>
                  <a:pt x="1954" y="262"/>
                </a:lnTo>
                <a:lnTo>
                  <a:pt x="1954" y="263"/>
                </a:lnTo>
                <a:lnTo>
                  <a:pt x="1955" y="260"/>
                </a:lnTo>
                <a:lnTo>
                  <a:pt x="1955" y="260"/>
                </a:lnTo>
                <a:lnTo>
                  <a:pt x="1955" y="263"/>
                </a:lnTo>
                <a:lnTo>
                  <a:pt x="1956" y="262"/>
                </a:lnTo>
                <a:lnTo>
                  <a:pt x="1956" y="262"/>
                </a:lnTo>
                <a:lnTo>
                  <a:pt x="1956" y="260"/>
                </a:lnTo>
                <a:lnTo>
                  <a:pt x="1957" y="263"/>
                </a:lnTo>
                <a:lnTo>
                  <a:pt x="1957" y="264"/>
                </a:lnTo>
                <a:lnTo>
                  <a:pt x="1957" y="263"/>
                </a:lnTo>
                <a:lnTo>
                  <a:pt x="1959" y="263"/>
                </a:lnTo>
                <a:lnTo>
                  <a:pt x="1959" y="262"/>
                </a:lnTo>
                <a:lnTo>
                  <a:pt x="1960" y="263"/>
                </a:lnTo>
                <a:lnTo>
                  <a:pt x="1960" y="262"/>
                </a:lnTo>
                <a:lnTo>
                  <a:pt x="1960" y="260"/>
                </a:lnTo>
                <a:lnTo>
                  <a:pt x="1961" y="263"/>
                </a:lnTo>
                <a:lnTo>
                  <a:pt x="1961" y="260"/>
                </a:lnTo>
                <a:lnTo>
                  <a:pt x="1961" y="260"/>
                </a:lnTo>
                <a:lnTo>
                  <a:pt x="1962" y="262"/>
                </a:lnTo>
                <a:lnTo>
                  <a:pt x="1962" y="262"/>
                </a:lnTo>
                <a:lnTo>
                  <a:pt x="1962" y="262"/>
                </a:lnTo>
                <a:lnTo>
                  <a:pt x="1963" y="260"/>
                </a:lnTo>
                <a:lnTo>
                  <a:pt x="1963" y="260"/>
                </a:lnTo>
                <a:lnTo>
                  <a:pt x="1964" y="263"/>
                </a:lnTo>
                <a:lnTo>
                  <a:pt x="1964" y="262"/>
                </a:lnTo>
                <a:lnTo>
                  <a:pt x="1964" y="264"/>
                </a:lnTo>
                <a:lnTo>
                  <a:pt x="1965" y="263"/>
                </a:lnTo>
                <a:lnTo>
                  <a:pt x="1965" y="263"/>
                </a:lnTo>
                <a:lnTo>
                  <a:pt x="1965" y="260"/>
                </a:lnTo>
                <a:lnTo>
                  <a:pt x="1966" y="262"/>
                </a:lnTo>
                <a:lnTo>
                  <a:pt x="1966" y="260"/>
                </a:lnTo>
                <a:lnTo>
                  <a:pt x="1966" y="262"/>
                </a:lnTo>
                <a:lnTo>
                  <a:pt x="1968" y="262"/>
                </a:lnTo>
                <a:lnTo>
                  <a:pt x="1968" y="260"/>
                </a:lnTo>
                <a:lnTo>
                  <a:pt x="1969" y="260"/>
                </a:lnTo>
                <a:lnTo>
                  <a:pt x="1969" y="260"/>
                </a:lnTo>
                <a:lnTo>
                  <a:pt x="1969" y="262"/>
                </a:lnTo>
                <a:lnTo>
                  <a:pt x="1970" y="264"/>
                </a:lnTo>
                <a:lnTo>
                  <a:pt x="1970" y="262"/>
                </a:lnTo>
                <a:lnTo>
                  <a:pt x="1970" y="262"/>
                </a:lnTo>
                <a:lnTo>
                  <a:pt x="1971" y="262"/>
                </a:lnTo>
                <a:lnTo>
                  <a:pt x="1971" y="262"/>
                </a:lnTo>
                <a:lnTo>
                  <a:pt x="1971" y="263"/>
                </a:lnTo>
                <a:lnTo>
                  <a:pt x="1972" y="260"/>
                </a:lnTo>
                <a:lnTo>
                  <a:pt x="1972" y="263"/>
                </a:lnTo>
                <a:lnTo>
                  <a:pt x="1973" y="263"/>
                </a:lnTo>
                <a:lnTo>
                  <a:pt x="1973" y="260"/>
                </a:lnTo>
                <a:lnTo>
                  <a:pt x="1973" y="262"/>
                </a:lnTo>
                <a:lnTo>
                  <a:pt x="1974" y="263"/>
                </a:lnTo>
                <a:lnTo>
                  <a:pt x="1974" y="262"/>
                </a:lnTo>
                <a:lnTo>
                  <a:pt x="1974" y="262"/>
                </a:lnTo>
                <a:lnTo>
                  <a:pt x="1975" y="263"/>
                </a:lnTo>
                <a:lnTo>
                  <a:pt x="1975" y="262"/>
                </a:lnTo>
                <a:lnTo>
                  <a:pt x="1975" y="260"/>
                </a:lnTo>
                <a:lnTo>
                  <a:pt x="1977" y="262"/>
                </a:lnTo>
                <a:lnTo>
                  <a:pt x="1977" y="260"/>
                </a:lnTo>
                <a:lnTo>
                  <a:pt x="1978" y="262"/>
                </a:lnTo>
                <a:lnTo>
                  <a:pt x="1978" y="260"/>
                </a:lnTo>
                <a:lnTo>
                  <a:pt x="1978" y="262"/>
                </a:lnTo>
                <a:lnTo>
                  <a:pt x="1979" y="262"/>
                </a:lnTo>
                <a:lnTo>
                  <a:pt x="1979" y="263"/>
                </a:lnTo>
                <a:lnTo>
                  <a:pt x="1979" y="263"/>
                </a:lnTo>
                <a:lnTo>
                  <a:pt x="1980" y="262"/>
                </a:lnTo>
                <a:lnTo>
                  <a:pt x="1980" y="263"/>
                </a:lnTo>
                <a:lnTo>
                  <a:pt x="1980" y="260"/>
                </a:lnTo>
                <a:lnTo>
                  <a:pt x="1981" y="260"/>
                </a:lnTo>
                <a:lnTo>
                  <a:pt x="1981" y="263"/>
                </a:lnTo>
                <a:lnTo>
                  <a:pt x="1982" y="263"/>
                </a:lnTo>
                <a:lnTo>
                  <a:pt x="1982" y="260"/>
                </a:lnTo>
                <a:lnTo>
                  <a:pt x="1982" y="262"/>
                </a:lnTo>
                <a:lnTo>
                  <a:pt x="1983" y="260"/>
                </a:lnTo>
                <a:lnTo>
                  <a:pt x="1983" y="263"/>
                </a:lnTo>
                <a:lnTo>
                  <a:pt x="1983" y="262"/>
                </a:lnTo>
                <a:lnTo>
                  <a:pt x="1984" y="263"/>
                </a:lnTo>
                <a:lnTo>
                  <a:pt x="1984" y="260"/>
                </a:lnTo>
                <a:lnTo>
                  <a:pt x="1986" y="262"/>
                </a:lnTo>
                <a:lnTo>
                  <a:pt x="1986" y="260"/>
                </a:lnTo>
                <a:lnTo>
                  <a:pt x="1986" y="262"/>
                </a:lnTo>
                <a:lnTo>
                  <a:pt x="1987" y="260"/>
                </a:lnTo>
                <a:lnTo>
                  <a:pt x="1987" y="260"/>
                </a:lnTo>
                <a:lnTo>
                  <a:pt x="1987" y="260"/>
                </a:lnTo>
                <a:lnTo>
                  <a:pt x="1988" y="262"/>
                </a:lnTo>
                <a:lnTo>
                  <a:pt x="1988" y="262"/>
                </a:lnTo>
                <a:lnTo>
                  <a:pt x="1988" y="262"/>
                </a:lnTo>
                <a:lnTo>
                  <a:pt x="1989" y="262"/>
                </a:lnTo>
                <a:lnTo>
                  <a:pt x="1989" y="260"/>
                </a:lnTo>
                <a:lnTo>
                  <a:pt x="1990" y="263"/>
                </a:lnTo>
                <a:lnTo>
                  <a:pt x="1990" y="263"/>
                </a:lnTo>
                <a:lnTo>
                  <a:pt x="1990" y="262"/>
                </a:lnTo>
                <a:lnTo>
                  <a:pt x="1991" y="263"/>
                </a:lnTo>
                <a:lnTo>
                  <a:pt x="1991" y="263"/>
                </a:lnTo>
                <a:lnTo>
                  <a:pt x="1991" y="260"/>
                </a:lnTo>
                <a:lnTo>
                  <a:pt x="1992" y="260"/>
                </a:lnTo>
                <a:lnTo>
                  <a:pt x="1992" y="260"/>
                </a:lnTo>
                <a:lnTo>
                  <a:pt x="1992" y="259"/>
                </a:lnTo>
                <a:lnTo>
                  <a:pt x="1993" y="262"/>
                </a:lnTo>
                <a:lnTo>
                  <a:pt x="1993" y="262"/>
                </a:lnTo>
                <a:lnTo>
                  <a:pt x="1994" y="260"/>
                </a:lnTo>
                <a:lnTo>
                  <a:pt x="1994" y="262"/>
                </a:lnTo>
                <a:lnTo>
                  <a:pt x="1994" y="262"/>
                </a:lnTo>
                <a:lnTo>
                  <a:pt x="1996" y="264"/>
                </a:lnTo>
                <a:lnTo>
                  <a:pt x="1996" y="262"/>
                </a:lnTo>
                <a:lnTo>
                  <a:pt x="1996" y="263"/>
                </a:lnTo>
                <a:lnTo>
                  <a:pt x="1997" y="262"/>
                </a:lnTo>
                <a:lnTo>
                  <a:pt x="1997" y="263"/>
                </a:lnTo>
                <a:lnTo>
                  <a:pt x="1997" y="263"/>
                </a:lnTo>
                <a:lnTo>
                  <a:pt x="1998" y="262"/>
                </a:lnTo>
                <a:lnTo>
                  <a:pt x="1998" y="263"/>
                </a:lnTo>
                <a:lnTo>
                  <a:pt x="1999" y="263"/>
                </a:lnTo>
                <a:lnTo>
                  <a:pt x="1999" y="262"/>
                </a:lnTo>
                <a:lnTo>
                  <a:pt x="1999" y="263"/>
                </a:lnTo>
                <a:lnTo>
                  <a:pt x="2000" y="262"/>
                </a:lnTo>
                <a:lnTo>
                  <a:pt x="2000" y="262"/>
                </a:lnTo>
                <a:lnTo>
                  <a:pt x="2000" y="260"/>
                </a:lnTo>
                <a:lnTo>
                  <a:pt x="2001" y="262"/>
                </a:lnTo>
                <a:lnTo>
                  <a:pt x="2001" y="260"/>
                </a:lnTo>
                <a:lnTo>
                  <a:pt x="2001" y="260"/>
                </a:lnTo>
                <a:lnTo>
                  <a:pt x="2002" y="260"/>
                </a:lnTo>
                <a:lnTo>
                  <a:pt x="2002" y="262"/>
                </a:lnTo>
                <a:lnTo>
                  <a:pt x="2003" y="262"/>
                </a:lnTo>
                <a:lnTo>
                  <a:pt x="2003" y="264"/>
                </a:lnTo>
                <a:lnTo>
                  <a:pt x="2003" y="263"/>
                </a:lnTo>
                <a:lnTo>
                  <a:pt x="2005" y="260"/>
                </a:lnTo>
                <a:lnTo>
                  <a:pt x="2005" y="262"/>
                </a:lnTo>
                <a:lnTo>
                  <a:pt x="2005" y="262"/>
                </a:lnTo>
                <a:lnTo>
                  <a:pt x="2006" y="263"/>
                </a:lnTo>
                <a:lnTo>
                  <a:pt x="2006" y="262"/>
                </a:lnTo>
                <a:lnTo>
                  <a:pt x="2006" y="260"/>
                </a:lnTo>
                <a:lnTo>
                  <a:pt x="2007" y="260"/>
                </a:lnTo>
                <a:lnTo>
                  <a:pt x="2007" y="262"/>
                </a:lnTo>
                <a:lnTo>
                  <a:pt x="2008" y="260"/>
                </a:lnTo>
                <a:lnTo>
                  <a:pt x="2008" y="260"/>
                </a:lnTo>
                <a:lnTo>
                  <a:pt x="2008" y="262"/>
                </a:lnTo>
                <a:lnTo>
                  <a:pt x="2009" y="260"/>
                </a:lnTo>
                <a:lnTo>
                  <a:pt x="2009" y="262"/>
                </a:lnTo>
                <a:lnTo>
                  <a:pt x="2009" y="263"/>
                </a:lnTo>
                <a:lnTo>
                  <a:pt x="2010" y="260"/>
                </a:lnTo>
                <a:lnTo>
                  <a:pt x="2010" y="262"/>
                </a:lnTo>
                <a:lnTo>
                  <a:pt x="2010" y="262"/>
                </a:lnTo>
                <a:lnTo>
                  <a:pt x="2011" y="264"/>
                </a:lnTo>
                <a:lnTo>
                  <a:pt x="2011" y="262"/>
                </a:lnTo>
                <a:lnTo>
                  <a:pt x="2012" y="260"/>
                </a:lnTo>
                <a:lnTo>
                  <a:pt x="2012" y="263"/>
                </a:lnTo>
                <a:lnTo>
                  <a:pt x="2012" y="263"/>
                </a:lnTo>
                <a:lnTo>
                  <a:pt x="2014" y="262"/>
                </a:lnTo>
                <a:lnTo>
                  <a:pt x="2014" y="262"/>
                </a:lnTo>
                <a:lnTo>
                  <a:pt x="2014" y="262"/>
                </a:lnTo>
                <a:lnTo>
                  <a:pt x="2015" y="260"/>
                </a:lnTo>
                <a:lnTo>
                  <a:pt x="2015" y="260"/>
                </a:lnTo>
                <a:lnTo>
                  <a:pt x="2015" y="262"/>
                </a:lnTo>
                <a:lnTo>
                  <a:pt x="2016" y="260"/>
                </a:lnTo>
                <a:lnTo>
                  <a:pt x="2016" y="262"/>
                </a:lnTo>
                <a:lnTo>
                  <a:pt x="2017" y="262"/>
                </a:lnTo>
                <a:lnTo>
                  <a:pt x="2017" y="262"/>
                </a:lnTo>
                <a:lnTo>
                  <a:pt x="2017" y="260"/>
                </a:lnTo>
                <a:lnTo>
                  <a:pt x="2018" y="263"/>
                </a:lnTo>
                <a:lnTo>
                  <a:pt x="2018" y="262"/>
                </a:lnTo>
                <a:lnTo>
                  <a:pt x="2018" y="262"/>
                </a:lnTo>
                <a:lnTo>
                  <a:pt x="2019" y="260"/>
                </a:lnTo>
                <a:lnTo>
                  <a:pt x="2019" y="262"/>
                </a:lnTo>
                <a:lnTo>
                  <a:pt x="2019" y="262"/>
                </a:lnTo>
                <a:lnTo>
                  <a:pt x="2020" y="262"/>
                </a:lnTo>
                <a:lnTo>
                  <a:pt x="2020" y="263"/>
                </a:lnTo>
                <a:lnTo>
                  <a:pt x="2021" y="262"/>
                </a:lnTo>
                <a:lnTo>
                  <a:pt x="2021" y="263"/>
                </a:lnTo>
                <a:lnTo>
                  <a:pt x="2021" y="262"/>
                </a:lnTo>
                <a:lnTo>
                  <a:pt x="2023" y="260"/>
                </a:lnTo>
                <a:lnTo>
                  <a:pt x="2023" y="262"/>
                </a:lnTo>
                <a:lnTo>
                  <a:pt x="2023" y="263"/>
                </a:lnTo>
                <a:lnTo>
                  <a:pt x="2024" y="262"/>
                </a:lnTo>
                <a:lnTo>
                  <a:pt x="2024" y="262"/>
                </a:lnTo>
                <a:lnTo>
                  <a:pt x="2024" y="262"/>
                </a:lnTo>
                <a:lnTo>
                  <a:pt x="2025" y="262"/>
                </a:lnTo>
                <a:lnTo>
                  <a:pt x="2025" y="262"/>
                </a:lnTo>
                <a:lnTo>
                  <a:pt x="2026" y="264"/>
                </a:lnTo>
                <a:lnTo>
                  <a:pt x="2026" y="260"/>
                </a:lnTo>
                <a:lnTo>
                  <a:pt x="2026" y="260"/>
                </a:lnTo>
                <a:lnTo>
                  <a:pt x="2027" y="260"/>
                </a:lnTo>
                <a:lnTo>
                  <a:pt x="2027" y="262"/>
                </a:lnTo>
                <a:lnTo>
                  <a:pt x="2027" y="260"/>
                </a:lnTo>
                <a:lnTo>
                  <a:pt x="2028" y="262"/>
                </a:lnTo>
                <a:lnTo>
                  <a:pt x="2028" y="262"/>
                </a:lnTo>
                <a:lnTo>
                  <a:pt x="2029" y="260"/>
                </a:lnTo>
                <a:lnTo>
                  <a:pt x="2029" y="262"/>
                </a:lnTo>
                <a:lnTo>
                  <a:pt x="2029" y="260"/>
                </a:lnTo>
                <a:lnTo>
                  <a:pt x="2030" y="260"/>
                </a:lnTo>
                <a:lnTo>
                  <a:pt x="2030" y="262"/>
                </a:lnTo>
                <a:lnTo>
                  <a:pt x="2030" y="262"/>
                </a:lnTo>
                <a:lnTo>
                  <a:pt x="2032" y="260"/>
                </a:lnTo>
                <a:lnTo>
                  <a:pt x="2032" y="260"/>
                </a:lnTo>
                <a:lnTo>
                  <a:pt x="2032" y="260"/>
                </a:lnTo>
                <a:lnTo>
                  <a:pt x="2033" y="263"/>
                </a:lnTo>
                <a:lnTo>
                  <a:pt x="2033" y="262"/>
                </a:lnTo>
                <a:lnTo>
                  <a:pt x="2034" y="264"/>
                </a:lnTo>
                <a:lnTo>
                  <a:pt x="2034" y="263"/>
                </a:lnTo>
                <a:lnTo>
                  <a:pt x="2034" y="263"/>
                </a:lnTo>
                <a:lnTo>
                  <a:pt x="2035" y="262"/>
                </a:lnTo>
                <a:lnTo>
                  <a:pt x="2035" y="262"/>
                </a:lnTo>
                <a:lnTo>
                  <a:pt x="2035" y="263"/>
                </a:lnTo>
                <a:lnTo>
                  <a:pt x="2036" y="262"/>
                </a:lnTo>
                <a:lnTo>
                  <a:pt x="2036" y="260"/>
                </a:lnTo>
                <a:lnTo>
                  <a:pt x="2036" y="262"/>
                </a:lnTo>
                <a:lnTo>
                  <a:pt x="2037" y="260"/>
                </a:lnTo>
                <a:lnTo>
                  <a:pt x="2037" y="260"/>
                </a:lnTo>
                <a:lnTo>
                  <a:pt x="2038" y="264"/>
                </a:lnTo>
                <a:lnTo>
                  <a:pt x="2038" y="260"/>
                </a:lnTo>
                <a:lnTo>
                  <a:pt x="2038" y="260"/>
                </a:lnTo>
                <a:lnTo>
                  <a:pt x="2039" y="263"/>
                </a:lnTo>
                <a:lnTo>
                  <a:pt x="2039" y="260"/>
                </a:lnTo>
                <a:lnTo>
                  <a:pt x="2039" y="263"/>
                </a:lnTo>
                <a:lnTo>
                  <a:pt x="2041" y="263"/>
                </a:lnTo>
                <a:lnTo>
                  <a:pt x="2041" y="262"/>
                </a:lnTo>
                <a:lnTo>
                  <a:pt x="2041" y="260"/>
                </a:lnTo>
                <a:lnTo>
                  <a:pt x="2042" y="260"/>
                </a:lnTo>
                <a:lnTo>
                  <a:pt x="2042" y="262"/>
                </a:lnTo>
                <a:lnTo>
                  <a:pt x="2043" y="262"/>
                </a:lnTo>
                <a:lnTo>
                  <a:pt x="2043" y="263"/>
                </a:lnTo>
                <a:lnTo>
                  <a:pt x="2043" y="260"/>
                </a:lnTo>
                <a:lnTo>
                  <a:pt x="2044" y="260"/>
                </a:lnTo>
                <a:lnTo>
                  <a:pt x="2044" y="263"/>
                </a:lnTo>
                <a:lnTo>
                  <a:pt x="2044" y="262"/>
                </a:lnTo>
                <a:lnTo>
                  <a:pt x="2045" y="262"/>
                </a:lnTo>
                <a:lnTo>
                  <a:pt x="2045" y="262"/>
                </a:lnTo>
                <a:lnTo>
                  <a:pt x="2045" y="262"/>
                </a:lnTo>
                <a:lnTo>
                  <a:pt x="2046" y="263"/>
                </a:lnTo>
                <a:lnTo>
                  <a:pt x="2046" y="260"/>
                </a:lnTo>
                <a:lnTo>
                  <a:pt x="2047" y="263"/>
                </a:lnTo>
                <a:lnTo>
                  <a:pt x="2047" y="262"/>
                </a:lnTo>
                <a:lnTo>
                  <a:pt x="2047" y="260"/>
                </a:lnTo>
                <a:lnTo>
                  <a:pt x="2048" y="262"/>
                </a:lnTo>
                <a:lnTo>
                  <a:pt x="2048" y="260"/>
                </a:lnTo>
                <a:lnTo>
                  <a:pt x="2048" y="263"/>
                </a:lnTo>
                <a:lnTo>
                  <a:pt x="2050" y="263"/>
                </a:lnTo>
                <a:lnTo>
                  <a:pt x="2050" y="262"/>
                </a:lnTo>
                <a:lnTo>
                  <a:pt x="2050" y="260"/>
                </a:lnTo>
                <a:lnTo>
                  <a:pt x="2051" y="260"/>
                </a:lnTo>
                <a:lnTo>
                  <a:pt x="2051" y="262"/>
                </a:lnTo>
                <a:lnTo>
                  <a:pt x="2052" y="263"/>
                </a:lnTo>
                <a:lnTo>
                  <a:pt x="2052" y="262"/>
                </a:lnTo>
                <a:lnTo>
                  <a:pt x="2052" y="263"/>
                </a:lnTo>
                <a:lnTo>
                  <a:pt x="2053" y="260"/>
                </a:lnTo>
                <a:lnTo>
                  <a:pt x="2053" y="262"/>
                </a:lnTo>
                <a:lnTo>
                  <a:pt x="2053" y="262"/>
                </a:lnTo>
                <a:lnTo>
                  <a:pt x="2054" y="263"/>
                </a:lnTo>
                <a:lnTo>
                  <a:pt x="2054" y="260"/>
                </a:lnTo>
                <a:lnTo>
                  <a:pt x="2054" y="262"/>
                </a:lnTo>
                <a:lnTo>
                  <a:pt x="2055" y="260"/>
                </a:lnTo>
                <a:lnTo>
                  <a:pt x="2055" y="263"/>
                </a:lnTo>
                <a:lnTo>
                  <a:pt x="2056" y="262"/>
                </a:lnTo>
                <a:lnTo>
                  <a:pt x="2056" y="263"/>
                </a:lnTo>
                <a:lnTo>
                  <a:pt x="2056" y="264"/>
                </a:lnTo>
                <a:lnTo>
                  <a:pt x="2057" y="260"/>
                </a:lnTo>
                <a:lnTo>
                  <a:pt x="2057" y="262"/>
                </a:lnTo>
                <a:lnTo>
                  <a:pt x="2057" y="260"/>
                </a:lnTo>
                <a:lnTo>
                  <a:pt x="2059" y="260"/>
                </a:lnTo>
                <a:lnTo>
                  <a:pt x="2059" y="262"/>
                </a:lnTo>
                <a:lnTo>
                  <a:pt x="2059" y="262"/>
                </a:lnTo>
                <a:lnTo>
                  <a:pt x="2060" y="262"/>
                </a:lnTo>
                <a:lnTo>
                  <a:pt x="2060" y="260"/>
                </a:lnTo>
                <a:lnTo>
                  <a:pt x="2061" y="262"/>
                </a:lnTo>
                <a:lnTo>
                  <a:pt x="2061" y="260"/>
                </a:lnTo>
                <a:lnTo>
                  <a:pt x="2061" y="262"/>
                </a:lnTo>
                <a:lnTo>
                  <a:pt x="2062" y="260"/>
                </a:lnTo>
                <a:lnTo>
                  <a:pt x="2062" y="260"/>
                </a:lnTo>
                <a:lnTo>
                  <a:pt x="2062" y="260"/>
                </a:lnTo>
                <a:lnTo>
                  <a:pt x="2063" y="262"/>
                </a:lnTo>
                <a:lnTo>
                  <a:pt x="2063" y="260"/>
                </a:lnTo>
                <a:lnTo>
                  <a:pt x="2063" y="262"/>
                </a:lnTo>
                <a:lnTo>
                  <a:pt x="2064" y="260"/>
                </a:lnTo>
                <a:lnTo>
                  <a:pt x="2064" y="260"/>
                </a:lnTo>
                <a:lnTo>
                  <a:pt x="2065" y="264"/>
                </a:lnTo>
                <a:lnTo>
                  <a:pt x="2065" y="260"/>
                </a:lnTo>
                <a:lnTo>
                  <a:pt x="2065" y="260"/>
                </a:lnTo>
                <a:lnTo>
                  <a:pt x="2066" y="260"/>
                </a:lnTo>
                <a:lnTo>
                  <a:pt x="2066" y="262"/>
                </a:lnTo>
                <a:lnTo>
                  <a:pt x="2066" y="262"/>
                </a:lnTo>
                <a:lnTo>
                  <a:pt x="2068" y="262"/>
                </a:lnTo>
                <a:lnTo>
                  <a:pt x="2068" y="260"/>
                </a:lnTo>
                <a:lnTo>
                  <a:pt x="2068" y="260"/>
                </a:lnTo>
                <a:lnTo>
                  <a:pt x="2069" y="262"/>
                </a:lnTo>
                <a:lnTo>
                  <a:pt x="2069" y="263"/>
                </a:lnTo>
                <a:lnTo>
                  <a:pt x="2070" y="260"/>
                </a:lnTo>
                <a:lnTo>
                  <a:pt x="2070" y="260"/>
                </a:lnTo>
                <a:lnTo>
                  <a:pt x="2070" y="260"/>
                </a:lnTo>
                <a:lnTo>
                  <a:pt x="2071" y="262"/>
                </a:lnTo>
                <a:lnTo>
                  <a:pt x="2071" y="262"/>
                </a:lnTo>
                <a:lnTo>
                  <a:pt x="2071" y="262"/>
                </a:lnTo>
                <a:lnTo>
                  <a:pt x="2072" y="260"/>
                </a:lnTo>
                <a:lnTo>
                  <a:pt x="2072" y="260"/>
                </a:lnTo>
                <a:lnTo>
                  <a:pt x="2073" y="260"/>
                </a:lnTo>
                <a:lnTo>
                  <a:pt x="2073" y="260"/>
                </a:lnTo>
                <a:lnTo>
                  <a:pt x="2073" y="260"/>
                </a:lnTo>
                <a:lnTo>
                  <a:pt x="2074" y="260"/>
                </a:lnTo>
                <a:lnTo>
                  <a:pt x="2074" y="260"/>
                </a:lnTo>
                <a:lnTo>
                  <a:pt x="2074" y="262"/>
                </a:lnTo>
                <a:lnTo>
                  <a:pt x="2075" y="260"/>
                </a:lnTo>
                <a:lnTo>
                  <a:pt x="2075" y="260"/>
                </a:lnTo>
                <a:lnTo>
                  <a:pt x="2075" y="262"/>
                </a:lnTo>
                <a:lnTo>
                  <a:pt x="2077" y="260"/>
                </a:lnTo>
                <a:lnTo>
                  <a:pt x="2077" y="262"/>
                </a:lnTo>
                <a:lnTo>
                  <a:pt x="2078" y="260"/>
                </a:lnTo>
                <a:lnTo>
                  <a:pt x="2078" y="263"/>
                </a:lnTo>
                <a:lnTo>
                  <a:pt x="2078" y="262"/>
                </a:lnTo>
                <a:lnTo>
                  <a:pt x="2079" y="263"/>
                </a:lnTo>
                <a:lnTo>
                  <a:pt x="2079" y="262"/>
                </a:lnTo>
                <a:lnTo>
                  <a:pt x="2079" y="262"/>
                </a:lnTo>
                <a:lnTo>
                  <a:pt x="2080" y="260"/>
                </a:lnTo>
                <a:lnTo>
                  <a:pt x="2080" y="262"/>
                </a:lnTo>
                <a:lnTo>
                  <a:pt x="2080" y="262"/>
                </a:lnTo>
                <a:lnTo>
                  <a:pt x="2081" y="260"/>
                </a:lnTo>
                <a:lnTo>
                  <a:pt x="2081" y="260"/>
                </a:lnTo>
                <a:lnTo>
                  <a:pt x="2082" y="264"/>
                </a:lnTo>
                <a:lnTo>
                  <a:pt x="2082" y="262"/>
                </a:lnTo>
                <a:lnTo>
                  <a:pt x="2082" y="260"/>
                </a:lnTo>
                <a:lnTo>
                  <a:pt x="2083" y="260"/>
                </a:lnTo>
                <a:lnTo>
                  <a:pt x="2083" y="260"/>
                </a:lnTo>
                <a:lnTo>
                  <a:pt x="2083" y="262"/>
                </a:lnTo>
                <a:lnTo>
                  <a:pt x="2084" y="262"/>
                </a:lnTo>
                <a:lnTo>
                  <a:pt x="2084" y="263"/>
                </a:lnTo>
                <a:lnTo>
                  <a:pt x="2084" y="260"/>
                </a:lnTo>
                <a:lnTo>
                  <a:pt x="2086" y="262"/>
                </a:lnTo>
                <a:lnTo>
                  <a:pt x="2086" y="262"/>
                </a:lnTo>
                <a:lnTo>
                  <a:pt x="2087" y="262"/>
                </a:lnTo>
                <a:lnTo>
                  <a:pt x="2087" y="260"/>
                </a:lnTo>
                <a:lnTo>
                  <a:pt x="2087" y="262"/>
                </a:lnTo>
                <a:lnTo>
                  <a:pt x="2088" y="260"/>
                </a:lnTo>
                <a:lnTo>
                  <a:pt x="2088" y="262"/>
                </a:lnTo>
                <a:lnTo>
                  <a:pt x="2088" y="260"/>
                </a:lnTo>
                <a:lnTo>
                  <a:pt x="2089" y="262"/>
                </a:lnTo>
                <a:lnTo>
                  <a:pt x="2089" y="262"/>
                </a:lnTo>
                <a:lnTo>
                  <a:pt x="2089" y="260"/>
                </a:lnTo>
                <a:lnTo>
                  <a:pt x="2090" y="263"/>
                </a:lnTo>
                <a:lnTo>
                  <a:pt x="2090" y="262"/>
                </a:lnTo>
                <a:lnTo>
                  <a:pt x="2091" y="260"/>
                </a:lnTo>
                <a:lnTo>
                  <a:pt x="2091" y="262"/>
                </a:lnTo>
                <a:lnTo>
                  <a:pt x="2091" y="262"/>
                </a:lnTo>
                <a:lnTo>
                  <a:pt x="2092" y="262"/>
                </a:lnTo>
                <a:lnTo>
                  <a:pt x="2092" y="260"/>
                </a:lnTo>
                <a:lnTo>
                  <a:pt x="2092" y="260"/>
                </a:lnTo>
                <a:lnTo>
                  <a:pt x="2093" y="263"/>
                </a:lnTo>
                <a:lnTo>
                  <a:pt x="2093" y="263"/>
                </a:lnTo>
                <a:lnTo>
                  <a:pt x="2093" y="262"/>
                </a:lnTo>
                <a:lnTo>
                  <a:pt x="2095" y="263"/>
                </a:lnTo>
                <a:lnTo>
                  <a:pt x="2095" y="262"/>
                </a:lnTo>
                <a:lnTo>
                  <a:pt x="2096" y="260"/>
                </a:lnTo>
                <a:lnTo>
                  <a:pt x="2096" y="262"/>
                </a:lnTo>
                <a:lnTo>
                  <a:pt x="2096" y="260"/>
                </a:lnTo>
                <a:lnTo>
                  <a:pt x="2097" y="262"/>
                </a:lnTo>
                <a:lnTo>
                  <a:pt x="2097" y="263"/>
                </a:lnTo>
                <a:lnTo>
                  <a:pt x="2097" y="260"/>
                </a:lnTo>
                <a:lnTo>
                  <a:pt x="2098" y="262"/>
                </a:lnTo>
                <a:lnTo>
                  <a:pt x="2098" y="262"/>
                </a:lnTo>
                <a:lnTo>
                  <a:pt x="2098" y="262"/>
                </a:lnTo>
                <a:lnTo>
                  <a:pt x="2099" y="262"/>
                </a:lnTo>
                <a:lnTo>
                  <a:pt x="2099" y="263"/>
                </a:lnTo>
                <a:lnTo>
                  <a:pt x="2100" y="262"/>
                </a:lnTo>
                <a:lnTo>
                  <a:pt x="2100" y="263"/>
                </a:lnTo>
                <a:lnTo>
                  <a:pt x="2100" y="260"/>
                </a:lnTo>
                <a:lnTo>
                  <a:pt x="2101" y="264"/>
                </a:lnTo>
                <a:lnTo>
                  <a:pt x="2101" y="262"/>
                </a:lnTo>
                <a:lnTo>
                  <a:pt x="2101" y="260"/>
                </a:lnTo>
                <a:lnTo>
                  <a:pt x="2102" y="260"/>
                </a:lnTo>
                <a:lnTo>
                  <a:pt x="2102" y="260"/>
                </a:lnTo>
                <a:lnTo>
                  <a:pt x="2102" y="263"/>
                </a:lnTo>
                <a:lnTo>
                  <a:pt x="2104" y="262"/>
                </a:lnTo>
                <a:lnTo>
                  <a:pt x="2104" y="262"/>
                </a:lnTo>
                <a:lnTo>
                  <a:pt x="2105" y="260"/>
                </a:lnTo>
                <a:lnTo>
                  <a:pt x="2105" y="262"/>
                </a:lnTo>
                <a:lnTo>
                  <a:pt x="2105" y="263"/>
                </a:lnTo>
                <a:lnTo>
                  <a:pt x="2106" y="262"/>
                </a:lnTo>
                <a:lnTo>
                  <a:pt x="2106" y="260"/>
                </a:lnTo>
                <a:lnTo>
                  <a:pt x="2106" y="260"/>
                </a:lnTo>
                <a:lnTo>
                  <a:pt x="2107" y="260"/>
                </a:lnTo>
                <a:lnTo>
                  <a:pt x="2107" y="263"/>
                </a:lnTo>
                <a:lnTo>
                  <a:pt x="2107" y="264"/>
                </a:lnTo>
                <a:lnTo>
                  <a:pt x="2108" y="260"/>
                </a:lnTo>
                <a:lnTo>
                  <a:pt x="2108" y="262"/>
                </a:lnTo>
                <a:lnTo>
                  <a:pt x="2109" y="262"/>
                </a:lnTo>
                <a:lnTo>
                  <a:pt x="2109" y="262"/>
                </a:lnTo>
                <a:lnTo>
                  <a:pt x="2109" y="259"/>
                </a:lnTo>
                <a:lnTo>
                  <a:pt x="2110" y="260"/>
                </a:lnTo>
                <a:lnTo>
                  <a:pt x="2110" y="262"/>
                </a:lnTo>
                <a:lnTo>
                  <a:pt x="2110" y="260"/>
                </a:lnTo>
                <a:lnTo>
                  <a:pt x="2111" y="262"/>
                </a:lnTo>
                <a:lnTo>
                  <a:pt x="2111" y="262"/>
                </a:lnTo>
                <a:lnTo>
                  <a:pt x="2111" y="260"/>
                </a:lnTo>
                <a:lnTo>
                  <a:pt x="2113" y="260"/>
                </a:lnTo>
                <a:lnTo>
                  <a:pt x="2113" y="260"/>
                </a:lnTo>
                <a:lnTo>
                  <a:pt x="2114" y="263"/>
                </a:lnTo>
                <a:lnTo>
                  <a:pt x="2114" y="262"/>
                </a:lnTo>
                <a:lnTo>
                  <a:pt x="2114" y="262"/>
                </a:lnTo>
                <a:lnTo>
                  <a:pt x="2115" y="263"/>
                </a:lnTo>
                <a:lnTo>
                  <a:pt x="2115" y="262"/>
                </a:lnTo>
                <a:lnTo>
                  <a:pt x="2115" y="262"/>
                </a:lnTo>
                <a:lnTo>
                  <a:pt x="2116" y="264"/>
                </a:lnTo>
                <a:lnTo>
                  <a:pt x="2116" y="260"/>
                </a:lnTo>
                <a:lnTo>
                  <a:pt x="2117" y="262"/>
                </a:lnTo>
                <a:lnTo>
                  <a:pt x="2117" y="263"/>
                </a:lnTo>
                <a:lnTo>
                  <a:pt x="2117" y="262"/>
                </a:lnTo>
                <a:lnTo>
                  <a:pt x="2118" y="264"/>
                </a:lnTo>
                <a:lnTo>
                  <a:pt x="2118" y="262"/>
                </a:lnTo>
                <a:lnTo>
                  <a:pt x="2118" y="263"/>
                </a:lnTo>
                <a:lnTo>
                  <a:pt x="2119" y="260"/>
                </a:lnTo>
                <a:lnTo>
                  <a:pt x="2119" y="260"/>
                </a:lnTo>
                <a:lnTo>
                  <a:pt x="2119" y="260"/>
                </a:lnTo>
                <a:lnTo>
                  <a:pt x="2120" y="263"/>
                </a:lnTo>
                <a:lnTo>
                  <a:pt x="2120" y="260"/>
                </a:lnTo>
                <a:lnTo>
                  <a:pt x="2122" y="262"/>
                </a:lnTo>
                <a:lnTo>
                  <a:pt x="2122" y="260"/>
                </a:lnTo>
                <a:lnTo>
                  <a:pt x="2122" y="262"/>
                </a:lnTo>
                <a:lnTo>
                  <a:pt x="2123" y="262"/>
                </a:lnTo>
                <a:lnTo>
                  <a:pt x="2123" y="260"/>
                </a:lnTo>
                <a:lnTo>
                  <a:pt x="2123" y="262"/>
                </a:lnTo>
                <a:lnTo>
                  <a:pt x="2124" y="262"/>
                </a:lnTo>
                <a:lnTo>
                  <a:pt x="2124" y="260"/>
                </a:lnTo>
                <a:lnTo>
                  <a:pt x="2124" y="262"/>
                </a:lnTo>
                <a:lnTo>
                  <a:pt x="2125" y="262"/>
                </a:lnTo>
                <a:lnTo>
                  <a:pt x="2125" y="262"/>
                </a:lnTo>
                <a:lnTo>
                  <a:pt x="2126" y="263"/>
                </a:lnTo>
                <a:lnTo>
                  <a:pt x="2126" y="262"/>
                </a:lnTo>
                <a:lnTo>
                  <a:pt x="2126" y="262"/>
                </a:lnTo>
                <a:lnTo>
                  <a:pt x="2127" y="260"/>
                </a:lnTo>
                <a:lnTo>
                  <a:pt x="2127" y="262"/>
                </a:lnTo>
                <a:lnTo>
                  <a:pt x="2127" y="262"/>
                </a:lnTo>
                <a:lnTo>
                  <a:pt x="2128" y="262"/>
                </a:lnTo>
                <a:lnTo>
                  <a:pt x="2128" y="260"/>
                </a:lnTo>
                <a:lnTo>
                  <a:pt x="2128" y="263"/>
                </a:lnTo>
                <a:lnTo>
                  <a:pt x="2129" y="263"/>
                </a:lnTo>
                <a:lnTo>
                  <a:pt x="2129" y="262"/>
                </a:lnTo>
                <a:lnTo>
                  <a:pt x="2131" y="262"/>
                </a:lnTo>
                <a:lnTo>
                  <a:pt x="2131" y="262"/>
                </a:lnTo>
                <a:lnTo>
                  <a:pt x="2131" y="260"/>
                </a:lnTo>
                <a:lnTo>
                  <a:pt x="2132" y="262"/>
                </a:lnTo>
                <a:lnTo>
                  <a:pt x="2132" y="262"/>
                </a:lnTo>
                <a:lnTo>
                  <a:pt x="2132" y="260"/>
                </a:lnTo>
                <a:lnTo>
                  <a:pt x="2133" y="262"/>
                </a:lnTo>
                <a:lnTo>
                  <a:pt x="2133" y="260"/>
                </a:lnTo>
                <a:lnTo>
                  <a:pt x="2133" y="262"/>
                </a:lnTo>
                <a:lnTo>
                  <a:pt x="2134" y="263"/>
                </a:lnTo>
                <a:lnTo>
                  <a:pt x="2134" y="262"/>
                </a:lnTo>
                <a:lnTo>
                  <a:pt x="2135" y="262"/>
                </a:lnTo>
                <a:lnTo>
                  <a:pt x="2135" y="262"/>
                </a:lnTo>
                <a:lnTo>
                  <a:pt x="2135" y="263"/>
                </a:lnTo>
                <a:lnTo>
                  <a:pt x="2136" y="262"/>
                </a:lnTo>
                <a:lnTo>
                  <a:pt x="2136" y="262"/>
                </a:lnTo>
                <a:lnTo>
                  <a:pt x="2136" y="260"/>
                </a:lnTo>
                <a:lnTo>
                  <a:pt x="2137" y="262"/>
                </a:lnTo>
                <a:lnTo>
                  <a:pt x="2137" y="262"/>
                </a:lnTo>
                <a:lnTo>
                  <a:pt x="2137" y="262"/>
                </a:lnTo>
                <a:lnTo>
                  <a:pt x="2138" y="260"/>
                </a:lnTo>
                <a:lnTo>
                  <a:pt x="2138" y="262"/>
                </a:lnTo>
                <a:lnTo>
                  <a:pt x="2140" y="263"/>
                </a:lnTo>
                <a:lnTo>
                  <a:pt x="2140" y="263"/>
                </a:lnTo>
                <a:lnTo>
                  <a:pt x="2140" y="260"/>
                </a:lnTo>
                <a:lnTo>
                  <a:pt x="2141" y="262"/>
                </a:lnTo>
                <a:lnTo>
                  <a:pt x="2141" y="262"/>
                </a:lnTo>
                <a:lnTo>
                  <a:pt x="2141" y="264"/>
                </a:lnTo>
                <a:lnTo>
                  <a:pt x="2142" y="263"/>
                </a:lnTo>
                <a:lnTo>
                  <a:pt x="2142" y="262"/>
                </a:lnTo>
                <a:lnTo>
                  <a:pt x="2142" y="262"/>
                </a:lnTo>
                <a:lnTo>
                  <a:pt x="2143" y="260"/>
                </a:lnTo>
                <a:lnTo>
                  <a:pt x="2143" y="264"/>
                </a:lnTo>
                <a:lnTo>
                  <a:pt x="2144" y="262"/>
                </a:lnTo>
                <a:lnTo>
                  <a:pt x="2144" y="260"/>
                </a:lnTo>
                <a:lnTo>
                  <a:pt x="2144" y="262"/>
                </a:lnTo>
                <a:lnTo>
                  <a:pt x="2145" y="263"/>
                </a:lnTo>
                <a:lnTo>
                  <a:pt x="2145" y="260"/>
                </a:lnTo>
                <a:lnTo>
                  <a:pt x="2145" y="260"/>
                </a:lnTo>
                <a:lnTo>
                  <a:pt x="2146" y="260"/>
                </a:lnTo>
                <a:lnTo>
                  <a:pt x="2146" y="262"/>
                </a:lnTo>
                <a:lnTo>
                  <a:pt x="2146" y="262"/>
                </a:lnTo>
                <a:lnTo>
                  <a:pt x="2147" y="262"/>
                </a:lnTo>
                <a:lnTo>
                  <a:pt x="2147" y="263"/>
                </a:lnTo>
                <a:lnTo>
                  <a:pt x="2149" y="260"/>
                </a:lnTo>
                <a:lnTo>
                  <a:pt x="2149" y="260"/>
                </a:lnTo>
                <a:lnTo>
                  <a:pt x="2149" y="260"/>
                </a:lnTo>
                <a:lnTo>
                  <a:pt x="2150" y="263"/>
                </a:lnTo>
                <a:lnTo>
                  <a:pt x="2150" y="264"/>
                </a:lnTo>
                <a:lnTo>
                  <a:pt x="2150" y="263"/>
                </a:lnTo>
                <a:lnTo>
                  <a:pt x="2151" y="262"/>
                </a:lnTo>
                <a:lnTo>
                  <a:pt x="2151" y="260"/>
                </a:lnTo>
                <a:lnTo>
                  <a:pt x="2151" y="263"/>
                </a:lnTo>
                <a:lnTo>
                  <a:pt x="2152" y="262"/>
                </a:lnTo>
                <a:lnTo>
                  <a:pt x="2152" y="262"/>
                </a:lnTo>
                <a:lnTo>
                  <a:pt x="2153" y="263"/>
                </a:lnTo>
                <a:lnTo>
                  <a:pt x="2153" y="262"/>
                </a:lnTo>
                <a:lnTo>
                  <a:pt x="2153" y="260"/>
                </a:lnTo>
                <a:lnTo>
                  <a:pt x="2154" y="263"/>
                </a:lnTo>
                <a:lnTo>
                  <a:pt x="2154" y="263"/>
                </a:lnTo>
                <a:lnTo>
                  <a:pt x="2154" y="262"/>
                </a:lnTo>
                <a:lnTo>
                  <a:pt x="2155" y="262"/>
                </a:lnTo>
                <a:lnTo>
                  <a:pt x="2155" y="260"/>
                </a:lnTo>
                <a:lnTo>
                  <a:pt x="2155" y="260"/>
                </a:lnTo>
                <a:lnTo>
                  <a:pt x="2156" y="260"/>
                </a:lnTo>
                <a:lnTo>
                  <a:pt x="2156" y="260"/>
                </a:lnTo>
                <a:lnTo>
                  <a:pt x="2158" y="263"/>
                </a:lnTo>
                <a:lnTo>
                  <a:pt x="2158" y="260"/>
                </a:lnTo>
                <a:lnTo>
                  <a:pt x="2158" y="262"/>
                </a:lnTo>
                <a:lnTo>
                  <a:pt x="2159" y="263"/>
                </a:lnTo>
                <a:lnTo>
                  <a:pt x="2159" y="262"/>
                </a:lnTo>
                <a:lnTo>
                  <a:pt x="2159" y="260"/>
                </a:lnTo>
                <a:lnTo>
                  <a:pt x="2160" y="263"/>
                </a:lnTo>
                <a:lnTo>
                  <a:pt x="2160" y="263"/>
                </a:lnTo>
                <a:lnTo>
                  <a:pt x="2161" y="263"/>
                </a:lnTo>
                <a:lnTo>
                  <a:pt x="2161" y="262"/>
                </a:lnTo>
                <a:lnTo>
                  <a:pt x="2161" y="262"/>
                </a:lnTo>
                <a:lnTo>
                  <a:pt x="2162" y="262"/>
                </a:lnTo>
                <a:lnTo>
                  <a:pt x="2162" y="263"/>
                </a:lnTo>
                <a:lnTo>
                  <a:pt x="2162" y="262"/>
                </a:lnTo>
                <a:lnTo>
                  <a:pt x="2163" y="260"/>
                </a:lnTo>
                <a:lnTo>
                  <a:pt x="2163" y="262"/>
                </a:lnTo>
                <a:lnTo>
                  <a:pt x="2163" y="262"/>
                </a:lnTo>
                <a:lnTo>
                  <a:pt x="2164" y="260"/>
                </a:lnTo>
                <a:lnTo>
                  <a:pt x="2164" y="262"/>
                </a:lnTo>
                <a:lnTo>
                  <a:pt x="2165" y="260"/>
                </a:lnTo>
                <a:lnTo>
                  <a:pt x="2165" y="263"/>
                </a:lnTo>
                <a:lnTo>
                  <a:pt x="2165" y="260"/>
                </a:lnTo>
                <a:lnTo>
                  <a:pt x="2167" y="260"/>
                </a:lnTo>
                <a:lnTo>
                  <a:pt x="2167" y="262"/>
                </a:lnTo>
                <a:lnTo>
                  <a:pt x="2167" y="260"/>
                </a:lnTo>
                <a:lnTo>
                  <a:pt x="2168" y="260"/>
                </a:lnTo>
                <a:lnTo>
                  <a:pt x="2168" y="260"/>
                </a:lnTo>
                <a:lnTo>
                  <a:pt x="2168" y="260"/>
                </a:lnTo>
                <a:lnTo>
                  <a:pt x="2169" y="260"/>
                </a:lnTo>
                <a:lnTo>
                  <a:pt x="2169" y="260"/>
                </a:lnTo>
                <a:lnTo>
                  <a:pt x="2170" y="262"/>
                </a:lnTo>
                <a:lnTo>
                  <a:pt x="2170" y="263"/>
                </a:lnTo>
                <a:lnTo>
                  <a:pt x="2170" y="262"/>
                </a:lnTo>
                <a:lnTo>
                  <a:pt x="2171" y="263"/>
                </a:lnTo>
                <a:lnTo>
                  <a:pt x="2171" y="260"/>
                </a:lnTo>
                <a:lnTo>
                  <a:pt x="2171" y="260"/>
                </a:lnTo>
                <a:lnTo>
                  <a:pt x="2172" y="260"/>
                </a:lnTo>
                <a:lnTo>
                  <a:pt x="2172" y="262"/>
                </a:lnTo>
                <a:lnTo>
                  <a:pt x="2172" y="260"/>
                </a:lnTo>
                <a:lnTo>
                  <a:pt x="2173" y="264"/>
                </a:lnTo>
                <a:lnTo>
                  <a:pt x="2173" y="264"/>
                </a:lnTo>
                <a:lnTo>
                  <a:pt x="2174" y="263"/>
                </a:lnTo>
                <a:lnTo>
                  <a:pt x="2174" y="260"/>
                </a:lnTo>
                <a:lnTo>
                  <a:pt x="2174" y="263"/>
                </a:lnTo>
                <a:lnTo>
                  <a:pt x="2176" y="263"/>
                </a:lnTo>
                <a:lnTo>
                  <a:pt x="2176" y="263"/>
                </a:lnTo>
                <a:lnTo>
                  <a:pt x="2176" y="262"/>
                </a:lnTo>
                <a:lnTo>
                  <a:pt x="2177" y="263"/>
                </a:lnTo>
                <a:lnTo>
                  <a:pt x="2177" y="262"/>
                </a:lnTo>
                <a:lnTo>
                  <a:pt x="2177" y="260"/>
                </a:lnTo>
                <a:lnTo>
                  <a:pt x="2178" y="263"/>
                </a:lnTo>
                <a:lnTo>
                  <a:pt x="2178" y="262"/>
                </a:lnTo>
                <a:lnTo>
                  <a:pt x="2179" y="260"/>
                </a:lnTo>
                <a:lnTo>
                  <a:pt x="2179" y="262"/>
                </a:lnTo>
                <a:lnTo>
                  <a:pt x="2179" y="260"/>
                </a:lnTo>
                <a:lnTo>
                  <a:pt x="2180" y="262"/>
                </a:lnTo>
                <a:lnTo>
                  <a:pt x="2180" y="262"/>
                </a:lnTo>
                <a:lnTo>
                  <a:pt x="2180" y="260"/>
                </a:lnTo>
                <a:lnTo>
                  <a:pt x="2181" y="260"/>
                </a:lnTo>
                <a:lnTo>
                  <a:pt x="2181" y="260"/>
                </a:lnTo>
                <a:lnTo>
                  <a:pt x="2181" y="260"/>
                </a:lnTo>
                <a:lnTo>
                  <a:pt x="2182" y="263"/>
                </a:lnTo>
                <a:lnTo>
                  <a:pt x="2182" y="262"/>
                </a:lnTo>
                <a:lnTo>
                  <a:pt x="2183" y="260"/>
                </a:lnTo>
                <a:lnTo>
                  <a:pt x="2183" y="262"/>
                </a:lnTo>
                <a:lnTo>
                  <a:pt x="2183" y="260"/>
                </a:lnTo>
                <a:lnTo>
                  <a:pt x="2185" y="260"/>
                </a:lnTo>
                <a:lnTo>
                  <a:pt x="2185" y="260"/>
                </a:lnTo>
                <a:lnTo>
                  <a:pt x="2185" y="260"/>
                </a:lnTo>
                <a:lnTo>
                  <a:pt x="2186" y="260"/>
                </a:lnTo>
                <a:lnTo>
                  <a:pt x="2186" y="260"/>
                </a:lnTo>
                <a:lnTo>
                  <a:pt x="2186" y="260"/>
                </a:lnTo>
                <a:lnTo>
                  <a:pt x="2187" y="262"/>
                </a:lnTo>
                <a:lnTo>
                  <a:pt x="2187" y="262"/>
                </a:lnTo>
                <a:lnTo>
                  <a:pt x="2188" y="260"/>
                </a:lnTo>
                <a:lnTo>
                  <a:pt x="2188" y="260"/>
                </a:lnTo>
                <a:lnTo>
                  <a:pt x="2188" y="263"/>
                </a:lnTo>
                <a:lnTo>
                  <a:pt x="2189" y="262"/>
                </a:lnTo>
                <a:lnTo>
                  <a:pt x="2189" y="262"/>
                </a:lnTo>
                <a:lnTo>
                  <a:pt x="2189" y="262"/>
                </a:lnTo>
                <a:lnTo>
                  <a:pt x="2190" y="260"/>
                </a:lnTo>
                <a:lnTo>
                  <a:pt x="2190" y="262"/>
                </a:lnTo>
                <a:lnTo>
                  <a:pt x="2190" y="263"/>
                </a:lnTo>
                <a:lnTo>
                  <a:pt x="2191" y="260"/>
                </a:lnTo>
                <a:lnTo>
                  <a:pt x="2191" y="262"/>
                </a:lnTo>
                <a:lnTo>
                  <a:pt x="2192" y="263"/>
                </a:lnTo>
                <a:lnTo>
                  <a:pt x="2192" y="262"/>
                </a:lnTo>
                <a:lnTo>
                  <a:pt x="2192" y="262"/>
                </a:lnTo>
                <a:lnTo>
                  <a:pt x="2194" y="263"/>
                </a:lnTo>
                <a:lnTo>
                  <a:pt x="2194" y="260"/>
                </a:lnTo>
                <a:lnTo>
                  <a:pt x="2194" y="263"/>
                </a:lnTo>
                <a:lnTo>
                  <a:pt x="2195" y="262"/>
                </a:lnTo>
                <a:lnTo>
                  <a:pt x="2195" y="260"/>
                </a:lnTo>
                <a:lnTo>
                  <a:pt x="2195" y="264"/>
                </a:lnTo>
                <a:lnTo>
                  <a:pt x="2196" y="263"/>
                </a:lnTo>
                <a:lnTo>
                  <a:pt x="2196" y="260"/>
                </a:lnTo>
                <a:lnTo>
                  <a:pt x="2197" y="264"/>
                </a:lnTo>
                <a:lnTo>
                  <a:pt x="2197" y="264"/>
                </a:lnTo>
                <a:lnTo>
                  <a:pt x="2197" y="262"/>
                </a:lnTo>
                <a:lnTo>
                  <a:pt x="2198" y="260"/>
                </a:lnTo>
                <a:lnTo>
                  <a:pt x="2198" y="262"/>
                </a:lnTo>
                <a:lnTo>
                  <a:pt x="2198" y="264"/>
                </a:lnTo>
                <a:lnTo>
                  <a:pt x="2199" y="264"/>
                </a:lnTo>
                <a:lnTo>
                  <a:pt x="2199" y="263"/>
                </a:lnTo>
                <a:lnTo>
                  <a:pt x="2200" y="264"/>
                </a:lnTo>
                <a:lnTo>
                  <a:pt x="2200" y="263"/>
                </a:lnTo>
                <a:lnTo>
                  <a:pt x="2200" y="260"/>
                </a:lnTo>
                <a:lnTo>
                  <a:pt x="2201" y="260"/>
                </a:lnTo>
                <a:lnTo>
                  <a:pt x="2201" y="262"/>
                </a:lnTo>
                <a:lnTo>
                  <a:pt x="2201" y="260"/>
                </a:lnTo>
                <a:lnTo>
                  <a:pt x="2203" y="260"/>
                </a:lnTo>
                <a:lnTo>
                  <a:pt x="2203" y="260"/>
                </a:lnTo>
                <a:lnTo>
                  <a:pt x="2203" y="262"/>
                </a:lnTo>
                <a:lnTo>
                  <a:pt x="2204" y="260"/>
                </a:lnTo>
                <a:lnTo>
                  <a:pt x="2204" y="262"/>
                </a:lnTo>
                <a:lnTo>
                  <a:pt x="2205" y="260"/>
                </a:lnTo>
                <a:lnTo>
                  <a:pt x="2205" y="260"/>
                </a:lnTo>
                <a:lnTo>
                  <a:pt x="2205" y="260"/>
                </a:lnTo>
                <a:lnTo>
                  <a:pt x="2206" y="260"/>
                </a:lnTo>
                <a:lnTo>
                  <a:pt x="2206" y="262"/>
                </a:lnTo>
                <a:lnTo>
                  <a:pt x="2206" y="262"/>
                </a:lnTo>
                <a:lnTo>
                  <a:pt x="2207" y="262"/>
                </a:lnTo>
                <a:lnTo>
                  <a:pt x="2207" y="262"/>
                </a:lnTo>
                <a:lnTo>
                  <a:pt x="2207" y="260"/>
                </a:lnTo>
                <a:lnTo>
                  <a:pt x="2208" y="262"/>
                </a:lnTo>
                <a:lnTo>
                  <a:pt x="2208" y="260"/>
                </a:lnTo>
                <a:lnTo>
                  <a:pt x="2209" y="260"/>
                </a:lnTo>
                <a:lnTo>
                  <a:pt x="2209" y="262"/>
                </a:lnTo>
                <a:lnTo>
                  <a:pt x="2209" y="262"/>
                </a:lnTo>
                <a:lnTo>
                  <a:pt x="2210" y="260"/>
                </a:lnTo>
                <a:lnTo>
                  <a:pt x="2210" y="262"/>
                </a:lnTo>
                <a:lnTo>
                  <a:pt x="2210" y="260"/>
                </a:lnTo>
                <a:lnTo>
                  <a:pt x="2212" y="260"/>
                </a:lnTo>
                <a:lnTo>
                  <a:pt x="2212" y="262"/>
                </a:lnTo>
                <a:lnTo>
                  <a:pt x="2212" y="262"/>
                </a:lnTo>
                <a:lnTo>
                  <a:pt x="2213" y="260"/>
                </a:lnTo>
                <a:lnTo>
                  <a:pt x="2213" y="260"/>
                </a:lnTo>
                <a:lnTo>
                  <a:pt x="2214" y="262"/>
                </a:lnTo>
                <a:lnTo>
                  <a:pt x="2214" y="262"/>
                </a:lnTo>
                <a:lnTo>
                  <a:pt x="2214" y="264"/>
                </a:lnTo>
                <a:lnTo>
                  <a:pt x="2215" y="262"/>
                </a:lnTo>
                <a:lnTo>
                  <a:pt x="2215" y="260"/>
                </a:lnTo>
                <a:lnTo>
                  <a:pt x="2215" y="264"/>
                </a:lnTo>
                <a:lnTo>
                  <a:pt x="2216" y="262"/>
                </a:lnTo>
                <a:lnTo>
                  <a:pt x="2216" y="262"/>
                </a:lnTo>
                <a:lnTo>
                  <a:pt x="2216" y="262"/>
                </a:lnTo>
                <a:lnTo>
                  <a:pt x="2217" y="262"/>
                </a:lnTo>
                <a:lnTo>
                  <a:pt x="2217" y="263"/>
                </a:lnTo>
                <a:lnTo>
                  <a:pt x="2218" y="262"/>
                </a:lnTo>
                <a:lnTo>
                  <a:pt x="2218" y="263"/>
                </a:lnTo>
                <a:lnTo>
                  <a:pt x="2218" y="262"/>
                </a:lnTo>
                <a:lnTo>
                  <a:pt x="2219" y="262"/>
                </a:lnTo>
                <a:lnTo>
                  <a:pt x="2219" y="262"/>
                </a:lnTo>
                <a:lnTo>
                  <a:pt x="2219" y="262"/>
                </a:lnTo>
                <a:lnTo>
                  <a:pt x="2221" y="263"/>
                </a:lnTo>
                <a:lnTo>
                  <a:pt x="2221" y="262"/>
                </a:lnTo>
                <a:lnTo>
                  <a:pt x="2221" y="262"/>
                </a:lnTo>
                <a:lnTo>
                  <a:pt x="2222" y="260"/>
                </a:lnTo>
                <a:lnTo>
                  <a:pt x="2222" y="262"/>
                </a:lnTo>
                <a:lnTo>
                  <a:pt x="2223" y="263"/>
                </a:lnTo>
                <a:lnTo>
                  <a:pt x="2223" y="262"/>
                </a:lnTo>
                <a:lnTo>
                  <a:pt x="2223" y="262"/>
                </a:lnTo>
                <a:lnTo>
                  <a:pt x="2224" y="262"/>
                </a:lnTo>
                <a:lnTo>
                  <a:pt x="2224" y="262"/>
                </a:lnTo>
                <a:lnTo>
                  <a:pt x="2224" y="262"/>
                </a:lnTo>
                <a:lnTo>
                  <a:pt x="2225" y="260"/>
                </a:lnTo>
                <a:lnTo>
                  <a:pt x="2225" y="262"/>
                </a:lnTo>
                <a:lnTo>
                  <a:pt x="2225" y="260"/>
                </a:lnTo>
                <a:lnTo>
                  <a:pt x="2226" y="260"/>
                </a:lnTo>
                <a:lnTo>
                  <a:pt x="2226" y="262"/>
                </a:lnTo>
                <a:lnTo>
                  <a:pt x="2227" y="260"/>
                </a:lnTo>
                <a:lnTo>
                  <a:pt x="2227" y="260"/>
                </a:lnTo>
                <a:lnTo>
                  <a:pt x="2227" y="263"/>
                </a:lnTo>
                <a:lnTo>
                  <a:pt x="2228" y="262"/>
                </a:lnTo>
                <a:lnTo>
                  <a:pt x="2228" y="262"/>
                </a:lnTo>
                <a:lnTo>
                  <a:pt x="2228" y="262"/>
                </a:lnTo>
                <a:lnTo>
                  <a:pt x="2230" y="260"/>
                </a:lnTo>
                <a:lnTo>
                  <a:pt x="2230" y="260"/>
                </a:lnTo>
                <a:lnTo>
                  <a:pt x="2230" y="260"/>
                </a:lnTo>
                <a:lnTo>
                  <a:pt x="2231" y="262"/>
                </a:lnTo>
                <a:lnTo>
                  <a:pt x="2231" y="263"/>
                </a:lnTo>
                <a:lnTo>
                  <a:pt x="2232" y="260"/>
                </a:lnTo>
                <a:lnTo>
                  <a:pt x="2232" y="260"/>
                </a:lnTo>
                <a:lnTo>
                  <a:pt x="2232" y="262"/>
                </a:lnTo>
                <a:lnTo>
                  <a:pt x="2233" y="263"/>
                </a:lnTo>
                <a:lnTo>
                  <a:pt x="2233" y="263"/>
                </a:lnTo>
                <a:lnTo>
                  <a:pt x="2233" y="263"/>
                </a:lnTo>
                <a:lnTo>
                  <a:pt x="2234" y="263"/>
                </a:lnTo>
                <a:lnTo>
                  <a:pt x="2234" y="262"/>
                </a:lnTo>
                <a:lnTo>
                  <a:pt x="2234" y="262"/>
                </a:lnTo>
                <a:lnTo>
                  <a:pt x="2235" y="264"/>
                </a:lnTo>
                <a:lnTo>
                  <a:pt x="2235" y="262"/>
                </a:lnTo>
                <a:lnTo>
                  <a:pt x="2236" y="260"/>
                </a:lnTo>
                <a:lnTo>
                  <a:pt x="2236" y="263"/>
                </a:lnTo>
                <a:lnTo>
                  <a:pt x="2236" y="263"/>
                </a:lnTo>
                <a:lnTo>
                  <a:pt x="2237" y="262"/>
                </a:lnTo>
                <a:lnTo>
                  <a:pt x="2237" y="262"/>
                </a:lnTo>
                <a:lnTo>
                  <a:pt x="2237" y="262"/>
                </a:lnTo>
                <a:lnTo>
                  <a:pt x="2239" y="260"/>
                </a:lnTo>
                <a:lnTo>
                  <a:pt x="2239" y="260"/>
                </a:lnTo>
                <a:lnTo>
                  <a:pt x="2239" y="260"/>
                </a:lnTo>
                <a:lnTo>
                  <a:pt x="2240" y="263"/>
                </a:lnTo>
                <a:lnTo>
                  <a:pt x="2240" y="260"/>
                </a:lnTo>
                <a:lnTo>
                  <a:pt x="2241" y="262"/>
                </a:lnTo>
                <a:lnTo>
                  <a:pt x="2241" y="262"/>
                </a:lnTo>
                <a:lnTo>
                  <a:pt x="2241" y="260"/>
                </a:lnTo>
                <a:lnTo>
                  <a:pt x="2242" y="264"/>
                </a:lnTo>
                <a:lnTo>
                  <a:pt x="2242" y="263"/>
                </a:lnTo>
                <a:lnTo>
                  <a:pt x="2242" y="264"/>
                </a:lnTo>
                <a:lnTo>
                  <a:pt x="2243" y="260"/>
                </a:lnTo>
                <a:lnTo>
                  <a:pt x="2243" y="262"/>
                </a:lnTo>
                <a:lnTo>
                  <a:pt x="2244" y="263"/>
                </a:lnTo>
                <a:lnTo>
                  <a:pt x="2244" y="260"/>
                </a:lnTo>
                <a:lnTo>
                  <a:pt x="2244" y="260"/>
                </a:lnTo>
                <a:lnTo>
                  <a:pt x="2245" y="262"/>
                </a:lnTo>
                <a:lnTo>
                  <a:pt x="2245" y="262"/>
                </a:lnTo>
                <a:lnTo>
                  <a:pt x="2245" y="260"/>
                </a:lnTo>
                <a:lnTo>
                  <a:pt x="2246" y="262"/>
                </a:lnTo>
                <a:lnTo>
                  <a:pt x="2246" y="260"/>
                </a:lnTo>
                <a:lnTo>
                  <a:pt x="2246" y="260"/>
                </a:lnTo>
                <a:lnTo>
                  <a:pt x="2248" y="260"/>
                </a:lnTo>
                <a:lnTo>
                  <a:pt x="2248" y="260"/>
                </a:lnTo>
                <a:lnTo>
                  <a:pt x="2249" y="262"/>
                </a:lnTo>
                <a:lnTo>
                  <a:pt x="2249" y="262"/>
                </a:lnTo>
                <a:lnTo>
                  <a:pt x="2249" y="262"/>
                </a:lnTo>
                <a:lnTo>
                  <a:pt x="2250" y="260"/>
                </a:lnTo>
                <a:lnTo>
                  <a:pt x="2250" y="260"/>
                </a:lnTo>
                <a:lnTo>
                  <a:pt x="2250" y="260"/>
                </a:lnTo>
                <a:lnTo>
                  <a:pt x="2251" y="262"/>
                </a:lnTo>
                <a:lnTo>
                  <a:pt x="2251" y="262"/>
                </a:lnTo>
                <a:lnTo>
                  <a:pt x="2251" y="260"/>
                </a:lnTo>
                <a:lnTo>
                  <a:pt x="2252" y="263"/>
                </a:lnTo>
                <a:lnTo>
                  <a:pt x="2252" y="262"/>
                </a:lnTo>
                <a:lnTo>
                  <a:pt x="2253" y="262"/>
                </a:lnTo>
                <a:lnTo>
                  <a:pt x="2253" y="260"/>
                </a:lnTo>
                <a:lnTo>
                  <a:pt x="2253" y="260"/>
                </a:lnTo>
                <a:lnTo>
                  <a:pt x="2254" y="262"/>
                </a:lnTo>
                <a:lnTo>
                  <a:pt x="2254" y="260"/>
                </a:lnTo>
                <a:lnTo>
                  <a:pt x="2254" y="260"/>
                </a:lnTo>
                <a:lnTo>
                  <a:pt x="2255" y="262"/>
                </a:lnTo>
                <a:lnTo>
                  <a:pt x="2255" y="263"/>
                </a:lnTo>
                <a:lnTo>
                  <a:pt x="2255" y="260"/>
                </a:lnTo>
                <a:lnTo>
                  <a:pt x="2257" y="262"/>
                </a:lnTo>
                <a:lnTo>
                  <a:pt x="2257" y="262"/>
                </a:lnTo>
                <a:lnTo>
                  <a:pt x="2258" y="262"/>
                </a:lnTo>
                <a:lnTo>
                  <a:pt x="2258" y="263"/>
                </a:lnTo>
                <a:lnTo>
                  <a:pt x="2258" y="260"/>
                </a:lnTo>
                <a:lnTo>
                  <a:pt x="2259" y="260"/>
                </a:lnTo>
                <a:lnTo>
                  <a:pt x="2259" y="262"/>
                </a:lnTo>
                <a:lnTo>
                  <a:pt x="2259" y="263"/>
                </a:lnTo>
                <a:lnTo>
                  <a:pt x="2260" y="262"/>
                </a:lnTo>
                <a:lnTo>
                  <a:pt x="2260" y="262"/>
                </a:lnTo>
                <a:lnTo>
                  <a:pt x="2260" y="259"/>
                </a:lnTo>
                <a:lnTo>
                  <a:pt x="2261" y="262"/>
                </a:lnTo>
                <a:lnTo>
                  <a:pt x="2261" y="262"/>
                </a:lnTo>
                <a:lnTo>
                  <a:pt x="2262" y="260"/>
                </a:lnTo>
                <a:lnTo>
                  <a:pt x="2262" y="263"/>
                </a:lnTo>
                <a:lnTo>
                  <a:pt x="2262" y="260"/>
                </a:lnTo>
                <a:lnTo>
                  <a:pt x="2263" y="262"/>
                </a:lnTo>
                <a:lnTo>
                  <a:pt x="2263" y="260"/>
                </a:lnTo>
                <a:lnTo>
                  <a:pt x="2263" y="262"/>
                </a:lnTo>
                <a:lnTo>
                  <a:pt x="2264" y="263"/>
                </a:lnTo>
                <a:lnTo>
                  <a:pt x="2264" y="262"/>
                </a:lnTo>
                <a:lnTo>
                  <a:pt x="2264" y="260"/>
                </a:lnTo>
                <a:lnTo>
                  <a:pt x="2266" y="262"/>
                </a:lnTo>
                <a:lnTo>
                  <a:pt x="2266" y="260"/>
                </a:lnTo>
                <a:lnTo>
                  <a:pt x="2267" y="260"/>
                </a:lnTo>
                <a:lnTo>
                  <a:pt x="2267" y="262"/>
                </a:lnTo>
                <a:lnTo>
                  <a:pt x="2267" y="262"/>
                </a:lnTo>
                <a:lnTo>
                  <a:pt x="2268" y="262"/>
                </a:lnTo>
                <a:lnTo>
                  <a:pt x="2268" y="262"/>
                </a:lnTo>
                <a:lnTo>
                  <a:pt x="2268" y="260"/>
                </a:lnTo>
                <a:lnTo>
                  <a:pt x="2269" y="262"/>
                </a:lnTo>
                <a:lnTo>
                  <a:pt x="2269" y="264"/>
                </a:lnTo>
                <a:lnTo>
                  <a:pt x="2269" y="262"/>
                </a:lnTo>
                <a:lnTo>
                  <a:pt x="2270" y="262"/>
                </a:lnTo>
                <a:lnTo>
                  <a:pt x="2270" y="263"/>
                </a:lnTo>
                <a:lnTo>
                  <a:pt x="2271" y="263"/>
                </a:lnTo>
                <a:lnTo>
                  <a:pt x="2271" y="263"/>
                </a:lnTo>
                <a:lnTo>
                  <a:pt x="2271" y="260"/>
                </a:lnTo>
                <a:lnTo>
                  <a:pt x="2272" y="263"/>
                </a:lnTo>
                <a:lnTo>
                  <a:pt x="2272" y="263"/>
                </a:lnTo>
                <a:lnTo>
                  <a:pt x="2272" y="264"/>
                </a:lnTo>
                <a:lnTo>
                  <a:pt x="2273" y="263"/>
                </a:lnTo>
                <a:lnTo>
                  <a:pt x="2273" y="263"/>
                </a:lnTo>
                <a:lnTo>
                  <a:pt x="2273" y="263"/>
                </a:lnTo>
                <a:lnTo>
                  <a:pt x="2275" y="262"/>
                </a:lnTo>
                <a:lnTo>
                  <a:pt x="2275" y="263"/>
                </a:lnTo>
                <a:lnTo>
                  <a:pt x="2276" y="263"/>
                </a:lnTo>
                <a:lnTo>
                  <a:pt x="2276" y="262"/>
                </a:lnTo>
                <a:lnTo>
                  <a:pt x="2276" y="260"/>
                </a:lnTo>
                <a:lnTo>
                  <a:pt x="2277" y="260"/>
                </a:lnTo>
                <a:lnTo>
                  <a:pt x="2277" y="262"/>
                </a:lnTo>
                <a:lnTo>
                  <a:pt x="2277" y="262"/>
                </a:lnTo>
                <a:lnTo>
                  <a:pt x="2278" y="260"/>
                </a:lnTo>
                <a:lnTo>
                  <a:pt x="2278" y="262"/>
                </a:lnTo>
                <a:lnTo>
                  <a:pt x="2278" y="264"/>
                </a:lnTo>
                <a:lnTo>
                  <a:pt x="2279" y="262"/>
                </a:lnTo>
                <a:lnTo>
                  <a:pt x="2279" y="263"/>
                </a:lnTo>
                <a:lnTo>
                  <a:pt x="2280" y="262"/>
                </a:lnTo>
                <a:lnTo>
                  <a:pt x="2280" y="260"/>
                </a:lnTo>
                <a:lnTo>
                  <a:pt x="2280" y="262"/>
                </a:lnTo>
                <a:lnTo>
                  <a:pt x="2281" y="263"/>
                </a:lnTo>
                <a:lnTo>
                  <a:pt x="2281" y="263"/>
                </a:lnTo>
                <a:lnTo>
                  <a:pt x="2281" y="263"/>
                </a:lnTo>
                <a:lnTo>
                  <a:pt x="2282" y="263"/>
                </a:lnTo>
                <a:lnTo>
                  <a:pt x="2282" y="262"/>
                </a:lnTo>
                <a:lnTo>
                  <a:pt x="2282" y="262"/>
                </a:lnTo>
                <a:lnTo>
                  <a:pt x="2284" y="262"/>
                </a:lnTo>
                <a:lnTo>
                  <a:pt x="2284" y="263"/>
                </a:lnTo>
                <a:lnTo>
                  <a:pt x="2285" y="260"/>
                </a:lnTo>
                <a:lnTo>
                  <a:pt x="2285" y="260"/>
                </a:lnTo>
                <a:lnTo>
                  <a:pt x="2285" y="260"/>
                </a:lnTo>
                <a:lnTo>
                  <a:pt x="2286" y="260"/>
                </a:lnTo>
                <a:lnTo>
                  <a:pt x="2286" y="264"/>
                </a:lnTo>
                <a:lnTo>
                  <a:pt x="2286" y="262"/>
                </a:lnTo>
                <a:lnTo>
                  <a:pt x="2287" y="263"/>
                </a:lnTo>
                <a:lnTo>
                  <a:pt x="2287" y="260"/>
                </a:lnTo>
                <a:lnTo>
                  <a:pt x="2288" y="262"/>
                </a:lnTo>
                <a:lnTo>
                  <a:pt x="2288" y="262"/>
                </a:lnTo>
                <a:lnTo>
                  <a:pt x="2288" y="263"/>
                </a:lnTo>
                <a:lnTo>
                  <a:pt x="2289" y="262"/>
                </a:lnTo>
                <a:lnTo>
                  <a:pt x="2289" y="263"/>
                </a:lnTo>
                <a:lnTo>
                  <a:pt x="2289" y="262"/>
                </a:lnTo>
                <a:lnTo>
                  <a:pt x="2290" y="260"/>
                </a:lnTo>
                <a:lnTo>
                  <a:pt x="2290" y="260"/>
                </a:lnTo>
                <a:lnTo>
                  <a:pt x="2290" y="263"/>
                </a:lnTo>
                <a:lnTo>
                  <a:pt x="2291" y="263"/>
                </a:lnTo>
                <a:lnTo>
                  <a:pt x="2291" y="263"/>
                </a:lnTo>
                <a:lnTo>
                  <a:pt x="2292" y="264"/>
                </a:lnTo>
                <a:lnTo>
                  <a:pt x="2292" y="262"/>
                </a:lnTo>
                <a:lnTo>
                  <a:pt x="2292" y="260"/>
                </a:lnTo>
                <a:lnTo>
                  <a:pt x="2294" y="264"/>
                </a:lnTo>
                <a:lnTo>
                  <a:pt x="2294" y="262"/>
                </a:lnTo>
                <a:lnTo>
                  <a:pt x="2294" y="263"/>
                </a:lnTo>
                <a:lnTo>
                  <a:pt x="2295" y="262"/>
                </a:lnTo>
                <a:lnTo>
                  <a:pt x="2295" y="260"/>
                </a:lnTo>
                <a:lnTo>
                  <a:pt x="2295" y="262"/>
                </a:lnTo>
                <a:lnTo>
                  <a:pt x="2296" y="263"/>
                </a:lnTo>
                <a:lnTo>
                  <a:pt x="2296" y="262"/>
                </a:lnTo>
                <a:lnTo>
                  <a:pt x="2297" y="260"/>
                </a:lnTo>
                <a:lnTo>
                  <a:pt x="2297" y="263"/>
                </a:lnTo>
                <a:lnTo>
                  <a:pt x="2297" y="263"/>
                </a:lnTo>
                <a:lnTo>
                  <a:pt x="2298" y="262"/>
                </a:lnTo>
                <a:lnTo>
                  <a:pt x="2298" y="262"/>
                </a:lnTo>
                <a:lnTo>
                  <a:pt x="2298" y="264"/>
                </a:lnTo>
                <a:lnTo>
                  <a:pt x="2299" y="260"/>
                </a:lnTo>
                <a:lnTo>
                  <a:pt x="2299" y="263"/>
                </a:lnTo>
                <a:lnTo>
                  <a:pt x="2299" y="262"/>
                </a:lnTo>
                <a:lnTo>
                  <a:pt x="2300" y="263"/>
                </a:lnTo>
                <a:lnTo>
                  <a:pt x="2300" y="263"/>
                </a:lnTo>
                <a:lnTo>
                  <a:pt x="2301" y="260"/>
                </a:lnTo>
                <a:lnTo>
                  <a:pt x="2301" y="260"/>
                </a:lnTo>
                <a:lnTo>
                  <a:pt x="2301" y="262"/>
                </a:lnTo>
                <a:lnTo>
                  <a:pt x="2303" y="260"/>
                </a:lnTo>
                <a:lnTo>
                  <a:pt x="2303" y="262"/>
                </a:lnTo>
                <a:lnTo>
                  <a:pt x="2303" y="262"/>
                </a:lnTo>
                <a:lnTo>
                  <a:pt x="2304" y="262"/>
                </a:lnTo>
                <a:lnTo>
                  <a:pt x="2304" y="260"/>
                </a:lnTo>
                <a:lnTo>
                  <a:pt x="2304" y="260"/>
                </a:lnTo>
                <a:lnTo>
                  <a:pt x="2305" y="262"/>
                </a:lnTo>
                <a:lnTo>
                  <a:pt x="2305" y="262"/>
                </a:lnTo>
                <a:lnTo>
                  <a:pt x="2306" y="262"/>
                </a:lnTo>
                <a:lnTo>
                  <a:pt x="2306" y="260"/>
                </a:lnTo>
                <a:lnTo>
                  <a:pt x="2306" y="260"/>
                </a:lnTo>
                <a:lnTo>
                  <a:pt x="2307" y="260"/>
                </a:lnTo>
                <a:lnTo>
                  <a:pt x="2307" y="260"/>
                </a:lnTo>
                <a:lnTo>
                  <a:pt x="2307" y="262"/>
                </a:lnTo>
                <a:lnTo>
                  <a:pt x="2308" y="263"/>
                </a:lnTo>
                <a:lnTo>
                  <a:pt x="2308" y="260"/>
                </a:lnTo>
                <a:lnTo>
                  <a:pt x="2308" y="260"/>
                </a:lnTo>
                <a:lnTo>
                  <a:pt x="2309" y="264"/>
                </a:lnTo>
                <a:lnTo>
                  <a:pt x="2309" y="263"/>
                </a:lnTo>
                <a:lnTo>
                  <a:pt x="2310" y="260"/>
                </a:lnTo>
                <a:lnTo>
                  <a:pt x="2310" y="262"/>
                </a:lnTo>
                <a:lnTo>
                  <a:pt x="2310" y="262"/>
                </a:lnTo>
                <a:lnTo>
                  <a:pt x="2312" y="262"/>
                </a:lnTo>
                <a:lnTo>
                  <a:pt x="2312" y="262"/>
                </a:lnTo>
                <a:lnTo>
                  <a:pt x="2312" y="262"/>
                </a:lnTo>
                <a:lnTo>
                  <a:pt x="2313" y="260"/>
                </a:lnTo>
                <a:lnTo>
                  <a:pt x="2313" y="262"/>
                </a:lnTo>
                <a:lnTo>
                  <a:pt x="2313" y="263"/>
                </a:lnTo>
                <a:lnTo>
                  <a:pt x="2314" y="262"/>
                </a:lnTo>
                <a:lnTo>
                  <a:pt x="2314" y="262"/>
                </a:lnTo>
                <a:lnTo>
                  <a:pt x="2315" y="260"/>
                </a:lnTo>
                <a:lnTo>
                  <a:pt x="2315" y="260"/>
                </a:lnTo>
                <a:lnTo>
                  <a:pt x="2315" y="262"/>
                </a:lnTo>
                <a:lnTo>
                  <a:pt x="2316" y="260"/>
                </a:lnTo>
                <a:lnTo>
                  <a:pt x="2316" y="262"/>
                </a:lnTo>
                <a:lnTo>
                  <a:pt x="2316" y="262"/>
                </a:lnTo>
                <a:lnTo>
                  <a:pt x="2317" y="262"/>
                </a:lnTo>
                <a:lnTo>
                  <a:pt x="2317" y="262"/>
                </a:lnTo>
                <a:lnTo>
                  <a:pt x="2317" y="262"/>
                </a:lnTo>
                <a:lnTo>
                  <a:pt x="2318" y="263"/>
                </a:lnTo>
                <a:lnTo>
                  <a:pt x="2318" y="262"/>
                </a:lnTo>
                <a:lnTo>
                  <a:pt x="2319" y="262"/>
                </a:lnTo>
                <a:lnTo>
                  <a:pt x="2319" y="260"/>
                </a:lnTo>
                <a:lnTo>
                  <a:pt x="2319" y="260"/>
                </a:lnTo>
                <a:lnTo>
                  <a:pt x="2321" y="260"/>
                </a:lnTo>
                <a:lnTo>
                  <a:pt x="2321" y="260"/>
                </a:lnTo>
                <a:lnTo>
                  <a:pt x="2321" y="263"/>
                </a:lnTo>
                <a:lnTo>
                  <a:pt x="2322" y="262"/>
                </a:lnTo>
                <a:lnTo>
                  <a:pt x="2322" y="260"/>
                </a:lnTo>
                <a:lnTo>
                  <a:pt x="2322" y="260"/>
                </a:lnTo>
                <a:lnTo>
                  <a:pt x="2323" y="260"/>
                </a:lnTo>
                <a:lnTo>
                  <a:pt x="2323" y="262"/>
                </a:lnTo>
                <a:lnTo>
                  <a:pt x="2324" y="260"/>
                </a:lnTo>
                <a:lnTo>
                  <a:pt x="2324" y="263"/>
                </a:lnTo>
                <a:lnTo>
                  <a:pt x="2324" y="262"/>
                </a:lnTo>
                <a:lnTo>
                  <a:pt x="2325" y="260"/>
                </a:lnTo>
                <a:lnTo>
                  <a:pt x="2325" y="263"/>
                </a:lnTo>
                <a:lnTo>
                  <a:pt x="2325" y="263"/>
                </a:lnTo>
                <a:lnTo>
                  <a:pt x="2326" y="260"/>
                </a:lnTo>
                <a:lnTo>
                  <a:pt x="2326" y="260"/>
                </a:lnTo>
                <a:lnTo>
                  <a:pt x="2326" y="262"/>
                </a:lnTo>
                <a:lnTo>
                  <a:pt x="2327" y="262"/>
                </a:lnTo>
                <a:lnTo>
                  <a:pt x="2327" y="260"/>
                </a:lnTo>
                <a:lnTo>
                  <a:pt x="2328" y="262"/>
                </a:lnTo>
                <a:lnTo>
                  <a:pt x="2328" y="262"/>
                </a:lnTo>
                <a:lnTo>
                  <a:pt x="2328" y="264"/>
                </a:lnTo>
                <a:lnTo>
                  <a:pt x="2330" y="260"/>
                </a:lnTo>
                <a:lnTo>
                  <a:pt x="2330" y="260"/>
                </a:lnTo>
                <a:lnTo>
                  <a:pt x="2330" y="260"/>
                </a:lnTo>
                <a:lnTo>
                  <a:pt x="2331" y="260"/>
                </a:lnTo>
                <a:lnTo>
                  <a:pt x="2331" y="262"/>
                </a:lnTo>
                <a:lnTo>
                  <a:pt x="2332" y="263"/>
                </a:lnTo>
                <a:lnTo>
                  <a:pt x="2332" y="260"/>
                </a:lnTo>
                <a:lnTo>
                  <a:pt x="2332" y="260"/>
                </a:lnTo>
                <a:lnTo>
                  <a:pt x="2333" y="262"/>
                </a:lnTo>
                <a:lnTo>
                  <a:pt x="2333" y="263"/>
                </a:lnTo>
                <a:lnTo>
                  <a:pt x="2333" y="262"/>
                </a:lnTo>
                <a:lnTo>
                  <a:pt x="2334" y="260"/>
                </a:lnTo>
                <a:lnTo>
                  <a:pt x="2334" y="260"/>
                </a:lnTo>
                <a:lnTo>
                  <a:pt x="2334" y="262"/>
                </a:lnTo>
                <a:lnTo>
                  <a:pt x="2335" y="262"/>
                </a:lnTo>
                <a:lnTo>
                  <a:pt x="2335" y="263"/>
                </a:lnTo>
                <a:lnTo>
                  <a:pt x="2336" y="263"/>
                </a:lnTo>
                <a:lnTo>
                  <a:pt x="2336" y="262"/>
                </a:lnTo>
                <a:lnTo>
                  <a:pt x="2336" y="260"/>
                </a:lnTo>
                <a:lnTo>
                  <a:pt x="2337" y="260"/>
                </a:lnTo>
                <a:lnTo>
                  <a:pt x="2337" y="263"/>
                </a:lnTo>
                <a:lnTo>
                  <a:pt x="2337" y="262"/>
                </a:lnTo>
                <a:lnTo>
                  <a:pt x="2339" y="262"/>
                </a:lnTo>
                <a:lnTo>
                  <a:pt x="2339" y="262"/>
                </a:lnTo>
                <a:lnTo>
                  <a:pt x="2339" y="263"/>
                </a:lnTo>
                <a:lnTo>
                  <a:pt x="2340" y="262"/>
                </a:lnTo>
                <a:lnTo>
                  <a:pt x="2340" y="263"/>
                </a:lnTo>
                <a:lnTo>
                  <a:pt x="2341" y="262"/>
                </a:lnTo>
                <a:lnTo>
                  <a:pt x="2341" y="263"/>
                </a:lnTo>
                <a:lnTo>
                  <a:pt x="2341" y="263"/>
                </a:lnTo>
                <a:lnTo>
                  <a:pt x="2342" y="263"/>
                </a:lnTo>
                <a:lnTo>
                  <a:pt x="2342" y="260"/>
                </a:lnTo>
                <a:lnTo>
                  <a:pt x="2342" y="263"/>
                </a:lnTo>
                <a:lnTo>
                  <a:pt x="2343" y="260"/>
                </a:lnTo>
                <a:lnTo>
                  <a:pt x="2343" y="260"/>
                </a:lnTo>
                <a:lnTo>
                  <a:pt x="2343" y="263"/>
                </a:lnTo>
                <a:lnTo>
                  <a:pt x="2344" y="263"/>
                </a:lnTo>
                <a:lnTo>
                  <a:pt x="2344" y="262"/>
                </a:lnTo>
                <a:lnTo>
                  <a:pt x="2345" y="260"/>
                </a:lnTo>
                <a:lnTo>
                  <a:pt x="2345" y="264"/>
                </a:lnTo>
                <a:lnTo>
                  <a:pt x="2345" y="262"/>
                </a:lnTo>
                <a:lnTo>
                  <a:pt x="2346" y="260"/>
                </a:lnTo>
                <a:lnTo>
                  <a:pt x="2346" y="262"/>
                </a:lnTo>
                <a:lnTo>
                  <a:pt x="2346" y="262"/>
                </a:lnTo>
                <a:lnTo>
                  <a:pt x="2348" y="259"/>
                </a:lnTo>
                <a:lnTo>
                  <a:pt x="2348" y="260"/>
                </a:lnTo>
                <a:lnTo>
                  <a:pt x="2348" y="260"/>
                </a:lnTo>
                <a:lnTo>
                  <a:pt x="2349" y="262"/>
                </a:lnTo>
                <a:lnTo>
                  <a:pt x="2349" y="263"/>
                </a:lnTo>
                <a:lnTo>
                  <a:pt x="2350" y="263"/>
                </a:lnTo>
                <a:lnTo>
                  <a:pt x="2350" y="262"/>
                </a:lnTo>
                <a:lnTo>
                  <a:pt x="2350" y="260"/>
                </a:lnTo>
                <a:lnTo>
                  <a:pt x="2351" y="260"/>
                </a:lnTo>
                <a:lnTo>
                  <a:pt x="2351" y="263"/>
                </a:lnTo>
                <a:lnTo>
                  <a:pt x="2351" y="262"/>
                </a:lnTo>
                <a:lnTo>
                  <a:pt x="2352" y="260"/>
                </a:lnTo>
                <a:lnTo>
                  <a:pt x="2352" y="263"/>
                </a:lnTo>
                <a:lnTo>
                  <a:pt x="2352" y="262"/>
                </a:lnTo>
                <a:lnTo>
                  <a:pt x="2353" y="262"/>
                </a:lnTo>
                <a:lnTo>
                  <a:pt x="2353" y="263"/>
                </a:lnTo>
                <a:lnTo>
                  <a:pt x="2354" y="263"/>
                </a:lnTo>
                <a:lnTo>
                  <a:pt x="2354" y="263"/>
                </a:lnTo>
                <a:lnTo>
                  <a:pt x="2354" y="262"/>
                </a:lnTo>
                <a:lnTo>
                  <a:pt x="2355" y="260"/>
                </a:lnTo>
                <a:lnTo>
                  <a:pt x="2355" y="260"/>
                </a:lnTo>
                <a:lnTo>
                  <a:pt x="2355" y="260"/>
                </a:lnTo>
                <a:lnTo>
                  <a:pt x="2357" y="262"/>
                </a:lnTo>
                <a:lnTo>
                  <a:pt x="2357" y="260"/>
                </a:lnTo>
                <a:lnTo>
                  <a:pt x="2357" y="264"/>
                </a:lnTo>
                <a:lnTo>
                  <a:pt x="2358" y="262"/>
                </a:lnTo>
                <a:lnTo>
                  <a:pt x="2358" y="263"/>
                </a:lnTo>
                <a:lnTo>
                  <a:pt x="2359" y="263"/>
                </a:lnTo>
                <a:lnTo>
                  <a:pt x="2359" y="262"/>
                </a:lnTo>
                <a:lnTo>
                  <a:pt x="2359" y="263"/>
                </a:lnTo>
                <a:lnTo>
                  <a:pt x="2360" y="262"/>
                </a:lnTo>
                <a:lnTo>
                  <a:pt x="2360" y="260"/>
                </a:lnTo>
                <a:lnTo>
                  <a:pt x="2360" y="263"/>
                </a:lnTo>
                <a:lnTo>
                  <a:pt x="2361" y="260"/>
                </a:lnTo>
                <a:lnTo>
                  <a:pt x="2361" y="263"/>
                </a:lnTo>
                <a:lnTo>
                  <a:pt x="2361" y="262"/>
                </a:lnTo>
                <a:lnTo>
                  <a:pt x="2362" y="262"/>
                </a:lnTo>
                <a:lnTo>
                  <a:pt x="2362" y="262"/>
                </a:lnTo>
                <a:lnTo>
                  <a:pt x="2363" y="264"/>
                </a:lnTo>
                <a:lnTo>
                  <a:pt x="2363" y="262"/>
                </a:lnTo>
                <a:lnTo>
                  <a:pt x="2363" y="262"/>
                </a:lnTo>
                <a:lnTo>
                  <a:pt x="2364" y="263"/>
                </a:lnTo>
                <a:lnTo>
                  <a:pt x="2364" y="260"/>
                </a:lnTo>
                <a:lnTo>
                  <a:pt x="2364" y="260"/>
                </a:lnTo>
                <a:lnTo>
                  <a:pt x="2366" y="260"/>
                </a:lnTo>
                <a:lnTo>
                  <a:pt x="2366" y="260"/>
                </a:lnTo>
                <a:lnTo>
                  <a:pt x="2366" y="260"/>
                </a:lnTo>
                <a:lnTo>
                  <a:pt x="2367" y="262"/>
                </a:lnTo>
                <a:lnTo>
                  <a:pt x="2367" y="260"/>
                </a:lnTo>
                <a:lnTo>
                  <a:pt x="2368" y="260"/>
                </a:lnTo>
                <a:lnTo>
                  <a:pt x="2368" y="263"/>
                </a:lnTo>
                <a:lnTo>
                  <a:pt x="2368" y="262"/>
                </a:lnTo>
                <a:lnTo>
                  <a:pt x="2369" y="264"/>
                </a:lnTo>
                <a:lnTo>
                  <a:pt x="2369" y="262"/>
                </a:lnTo>
                <a:lnTo>
                  <a:pt x="2369" y="264"/>
                </a:lnTo>
                <a:lnTo>
                  <a:pt x="2370" y="260"/>
                </a:lnTo>
                <a:lnTo>
                  <a:pt x="2370" y="260"/>
                </a:lnTo>
                <a:lnTo>
                  <a:pt x="2370" y="260"/>
                </a:lnTo>
                <a:lnTo>
                  <a:pt x="2371" y="263"/>
                </a:lnTo>
                <a:lnTo>
                  <a:pt x="2371" y="262"/>
                </a:lnTo>
                <a:lnTo>
                  <a:pt x="2372" y="263"/>
                </a:lnTo>
                <a:lnTo>
                  <a:pt x="2372" y="260"/>
                </a:lnTo>
                <a:lnTo>
                  <a:pt x="2372" y="263"/>
                </a:lnTo>
                <a:lnTo>
                  <a:pt x="2373" y="263"/>
                </a:lnTo>
                <a:lnTo>
                  <a:pt x="2373" y="260"/>
                </a:lnTo>
                <a:lnTo>
                  <a:pt x="2373" y="262"/>
                </a:lnTo>
                <a:lnTo>
                  <a:pt x="2375" y="264"/>
                </a:lnTo>
                <a:lnTo>
                  <a:pt x="2375" y="263"/>
                </a:lnTo>
                <a:lnTo>
                  <a:pt x="2376" y="263"/>
                </a:lnTo>
                <a:lnTo>
                  <a:pt x="2376" y="262"/>
                </a:lnTo>
                <a:lnTo>
                  <a:pt x="2376" y="262"/>
                </a:lnTo>
                <a:lnTo>
                  <a:pt x="2377" y="263"/>
                </a:lnTo>
                <a:lnTo>
                  <a:pt x="2377" y="262"/>
                </a:lnTo>
                <a:lnTo>
                  <a:pt x="2377" y="262"/>
                </a:lnTo>
                <a:lnTo>
                  <a:pt x="2378" y="263"/>
                </a:lnTo>
                <a:lnTo>
                  <a:pt x="2378" y="262"/>
                </a:lnTo>
                <a:lnTo>
                  <a:pt x="2378" y="263"/>
                </a:lnTo>
                <a:lnTo>
                  <a:pt x="2379" y="262"/>
                </a:lnTo>
                <a:lnTo>
                  <a:pt x="2379" y="262"/>
                </a:lnTo>
                <a:lnTo>
                  <a:pt x="2380" y="264"/>
                </a:lnTo>
                <a:lnTo>
                  <a:pt x="2380" y="262"/>
                </a:lnTo>
                <a:lnTo>
                  <a:pt x="2380" y="263"/>
                </a:lnTo>
                <a:lnTo>
                  <a:pt x="2381" y="262"/>
                </a:lnTo>
                <a:lnTo>
                  <a:pt x="2381" y="260"/>
                </a:lnTo>
                <a:lnTo>
                  <a:pt x="2381" y="263"/>
                </a:lnTo>
                <a:lnTo>
                  <a:pt x="2382" y="262"/>
                </a:lnTo>
                <a:lnTo>
                  <a:pt x="2382" y="260"/>
                </a:lnTo>
                <a:lnTo>
                  <a:pt x="2382" y="260"/>
                </a:lnTo>
                <a:lnTo>
                  <a:pt x="2384" y="260"/>
                </a:lnTo>
                <a:lnTo>
                  <a:pt x="2384" y="260"/>
                </a:lnTo>
                <a:lnTo>
                  <a:pt x="2385" y="263"/>
                </a:lnTo>
                <a:lnTo>
                  <a:pt x="2385" y="262"/>
                </a:lnTo>
                <a:lnTo>
                  <a:pt x="2385" y="262"/>
                </a:lnTo>
                <a:lnTo>
                  <a:pt x="2386" y="260"/>
                </a:lnTo>
                <a:lnTo>
                  <a:pt x="2386" y="262"/>
                </a:lnTo>
                <a:lnTo>
                  <a:pt x="2386" y="260"/>
                </a:lnTo>
                <a:lnTo>
                  <a:pt x="2387" y="262"/>
                </a:lnTo>
                <a:lnTo>
                  <a:pt x="2387" y="263"/>
                </a:lnTo>
                <a:lnTo>
                  <a:pt x="2387" y="262"/>
                </a:lnTo>
                <a:lnTo>
                  <a:pt x="2388" y="262"/>
                </a:lnTo>
                <a:lnTo>
                  <a:pt x="2388" y="260"/>
                </a:lnTo>
                <a:lnTo>
                  <a:pt x="2389" y="263"/>
                </a:lnTo>
                <a:lnTo>
                  <a:pt x="2389" y="262"/>
                </a:lnTo>
                <a:lnTo>
                  <a:pt x="2389" y="260"/>
                </a:lnTo>
                <a:lnTo>
                  <a:pt x="2390" y="262"/>
                </a:lnTo>
                <a:lnTo>
                  <a:pt x="2390" y="262"/>
                </a:lnTo>
                <a:lnTo>
                  <a:pt x="2390" y="262"/>
                </a:lnTo>
                <a:lnTo>
                  <a:pt x="2391" y="262"/>
                </a:lnTo>
                <a:lnTo>
                  <a:pt x="2391" y="264"/>
                </a:lnTo>
                <a:lnTo>
                  <a:pt x="2391" y="260"/>
                </a:lnTo>
                <a:lnTo>
                  <a:pt x="2393" y="260"/>
                </a:lnTo>
                <a:lnTo>
                  <a:pt x="2393" y="262"/>
                </a:lnTo>
                <a:lnTo>
                  <a:pt x="2394" y="262"/>
                </a:lnTo>
                <a:lnTo>
                  <a:pt x="2394" y="260"/>
                </a:lnTo>
                <a:lnTo>
                  <a:pt x="2394" y="262"/>
                </a:lnTo>
                <a:lnTo>
                  <a:pt x="2395" y="262"/>
                </a:lnTo>
                <a:lnTo>
                  <a:pt x="2395" y="262"/>
                </a:lnTo>
                <a:lnTo>
                  <a:pt x="2395" y="262"/>
                </a:lnTo>
                <a:lnTo>
                  <a:pt x="2396" y="263"/>
                </a:lnTo>
                <a:lnTo>
                  <a:pt x="2396" y="263"/>
                </a:lnTo>
                <a:lnTo>
                  <a:pt x="2396" y="263"/>
                </a:lnTo>
                <a:lnTo>
                  <a:pt x="2397" y="262"/>
                </a:lnTo>
                <a:lnTo>
                  <a:pt x="2397" y="260"/>
                </a:lnTo>
                <a:lnTo>
                  <a:pt x="2398" y="260"/>
                </a:lnTo>
                <a:lnTo>
                  <a:pt x="2398" y="262"/>
                </a:lnTo>
                <a:lnTo>
                  <a:pt x="2398" y="260"/>
                </a:lnTo>
                <a:lnTo>
                  <a:pt x="2399" y="262"/>
                </a:lnTo>
                <a:lnTo>
                  <a:pt x="2399" y="262"/>
                </a:lnTo>
                <a:lnTo>
                  <a:pt x="2399" y="260"/>
                </a:lnTo>
                <a:lnTo>
                  <a:pt x="2400" y="260"/>
                </a:lnTo>
                <a:lnTo>
                  <a:pt x="2400" y="260"/>
                </a:lnTo>
                <a:lnTo>
                  <a:pt x="2400" y="260"/>
                </a:lnTo>
                <a:lnTo>
                  <a:pt x="2402" y="260"/>
                </a:lnTo>
                <a:lnTo>
                  <a:pt x="2402" y="259"/>
                </a:lnTo>
                <a:lnTo>
                  <a:pt x="2403" y="260"/>
                </a:lnTo>
                <a:lnTo>
                  <a:pt x="2403" y="262"/>
                </a:lnTo>
                <a:lnTo>
                  <a:pt x="2403" y="260"/>
                </a:lnTo>
                <a:lnTo>
                  <a:pt x="2404" y="262"/>
                </a:lnTo>
                <a:lnTo>
                  <a:pt x="2404" y="260"/>
                </a:lnTo>
                <a:lnTo>
                  <a:pt x="2404" y="260"/>
                </a:lnTo>
                <a:lnTo>
                  <a:pt x="2405" y="260"/>
                </a:lnTo>
                <a:lnTo>
                  <a:pt x="2405" y="260"/>
                </a:lnTo>
                <a:lnTo>
                  <a:pt x="2405" y="262"/>
                </a:lnTo>
                <a:lnTo>
                  <a:pt x="2406" y="262"/>
                </a:lnTo>
                <a:lnTo>
                  <a:pt x="2406" y="263"/>
                </a:lnTo>
                <a:lnTo>
                  <a:pt x="2407" y="262"/>
                </a:lnTo>
                <a:lnTo>
                  <a:pt x="2407" y="264"/>
                </a:lnTo>
                <a:lnTo>
                  <a:pt x="2407" y="263"/>
                </a:lnTo>
                <a:lnTo>
                  <a:pt x="2408" y="263"/>
                </a:lnTo>
                <a:lnTo>
                  <a:pt x="2408" y="262"/>
                </a:lnTo>
                <a:lnTo>
                  <a:pt x="2408" y="263"/>
                </a:lnTo>
                <a:lnTo>
                  <a:pt x="2409" y="260"/>
                </a:lnTo>
                <a:lnTo>
                  <a:pt x="2409" y="260"/>
                </a:lnTo>
                <a:lnTo>
                  <a:pt x="2409" y="260"/>
                </a:lnTo>
                <a:lnTo>
                  <a:pt x="2411" y="262"/>
                </a:lnTo>
                <a:lnTo>
                  <a:pt x="2411" y="264"/>
                </a:lnTo>
                <a:lnTo>
                  <a:pt x="2412" y="262"/>
                </a:lnTo>
                <a:lnTo>
                  <a:pt x="2412" y="260"/>
                </a:lnTo>
                <a:lnTo>
                  <a:pt x="2412" y="260"/>
                </a:lnTo>
                <a:lnTo>
                  <a:pt x="2413" y="260"/>
                </a:lnTo>
                <a:lnTo>
                  <a:pt x="2413" y="260"/>
                </a:lnTo>
                <a:lnTo>
                  <a:pt x="2413" y="263"/>
                </a:lnTo>
                <a:lnTo>
                  <a:pt x="2414" y="263"/>
                </a:lnTo>
                <a:lnTo>
                  <a:pt x="2414" y="262"/>
                </a:lnTo>
                <a:lnTo>
                  <a:pt x="2414" y="262"/>
                </a:lnTo>
                <a:lnTo>
                  <a:pt x="2415" y="262"/>
                </a:lnTo>
                <a:lnTo>
                  <a:pt x="2415" y="264"/>
                </a:lnTo>
                <a:lnTo>
                  <a:pt x="2416" y="260"/>
                </a:lnTo>
                <a:lnTo>
                  <a:pt x="2416" y="262"/>
                </a:lnTo>
                <a:lnTo>
                  <a:pt x="2416" y="263"/>
                </a:lnTo>
                <a:lnTo>
                  <a:pt x="2417" y="263"/>
                </a:lnTo>
                <a:lnTo>
                  <a:pt x="2417" y="260"/>
                </a:lnTo>
                <a:lnTo>
                  <a:pt x="2417" y="263"/>
                </a:lnTo>
                <a:lnTo>
                  <a:pt x="2418" y="262"/>
                </a:lnTo>
                <a:lnTo>
                  <a:pt x="2418" y="260"/>
                </a:lnTo>
                <a:lnTo>
                  <a:pt x="2420" y="260"/>
                </a:lnTo>
                <a:lnTo>
                  <a:pt x="2420" y="264"/>
                </a:lnTo>
                <a:lnTo>
                  <a:pt x="2420" y="264"/>
                </a:lnTo>
                <a:lnTo>
                  <a:pt x="2421" y="262"/>
                </a:lnTo>
                <a:lnTo>
                  <a:pt x="2421" y="262"/>
                </a:lnTo>
                <a:lnTo>
                  <a:pt x="2421" y="263"/>
                </a:lnTo>
                <a:lnTo>
                  <a:pt x="2422" y="260"/>
                </a:lnTo>
                <a:lnTo>
                  <a:pt x="2422" y="260"/>
                </a:lnTo>
                <a:lnTo>
                  <a:pt x="2422" y="262"/>
                </a:lnTo>
                <a:lnTo>
                  <a:pt x="2423" y="259"/>
                </a:lnTo>
                <a:lnTo>
                  <a:pt x="2423" y="260"/>
                </a:lnTo>
                <a:lnTo>
                  <a:pt x="2424" y="263"/>
                </a:lnTo>
                <a:lnTo>
                  <a:pt x="2424" y="262"/>
                </a:lnTo>
                <a:lnTo>
                  <a:pt x="2424" y="262"/>
                </a:lnTo>
                <a:lnTo>
                  <a:pt x="2425" y="260"/>
                </a:lnTo>
                <a:lnTo>
                  <a:pt x="2425" y="260"/>
                </a:lnTo>
                <a:lnTo>
                  <a:pt x="2425" y="264"/>
                </a:lnTo>
                <a:lnTo>
                  <a:pt x="2426" y="262"/>
                </a:lnTo>
                <a:lnTo>
                  <a:pt x="2426" y="262"/>
                </a:lnTo>
                <a:lnTo>
                  <a:pt x="2426" y="262"/>
                </a:lnTo>
                <a:lnTo>
                  <a:pt x="2427" y="263"/>
                </a:lnTo>
                <a:lnTo>
                  <a:pt x="2427" y="262"/>
                </a:lnTo>
                <a:lnTo>
                  <a:pt x="2429" y="262"/>
                </a:lnTo>
                <a:lnTo>
                  <a:pt x="2429" y="262"/>
                </a:lnTo>
                <a:lnTo>
                  <a:pt x="2429" y="264"/>
                </a:lnTo>
                <a:lnTo>
                  <a:pt x="2430" y="263"/>
                </a:lnTo>
                <a:lnTo>
                  <a:pt x="2430" y="262"/>
                </a:lnTo>
                <a:lnTo>
                  <a:pt x="2430" y="260"/>
                </a:lnTo>
                <a:lnTo>
                  <a:pt x="2431" y="262"/>
                </a:lnTo>
                <a:lnTo>
                  <a:pt x="2431" y="260"/>
                </a:lnTo>
                <a:lnTo>
                  <a:pt x="2431" y="262"/>
                </a:lnTo>
                <a:lnTo>
                  <a:pt x="2432" y="263"/>
                </a:lnTo>
                <a:lnTo>
                  <a:pt x="2432" y="260"/>
                </a:lnTo>
                <a:lnTo>
                  <a:pt x="2433" y="262"/>
                </a:lnTo>
                <a:lnTo>
                  <a:pt x="2433" y="263"/>
                </a:lnTo>
                <a:lnTo>
                  <a:pt x="2433" y="262"/>
                </a:lnTo>
                <a:lnTo>
                  <a:pt x="2434" y="263"/>
                </a:lnTo>
                <a:lnTo>
                  <a:pt x="2434" y="260"/>
                </a:lnTo>
                <a:lnTo>
                  <a:pt x="2434" y="260"/>
                </a:lnTo>
                <a:lnTo>
                  <a:pt x="2435" y="260"/>
                </a:lnTo>
                <a:lnTo>
                  <a:pt x="2435" y="262"/>
                </a:lnTo>
                <a:lnTo>
                  <a:pt x="2435" y="260"/>
                </a:lnTo>
                <a:lnTo>
                  <a:pt x="2436" y="262"/>
                </a:lnTo>
                <a:lnTo>
                  <a:pt x="2436" y="263"/>
                </a:lnTo>
                <a:lnTo>
                  <a:pt x="2438" y="262"/>
                </a:lnTo>
                <a:lnTo>
                  <a:pt x="2438" y="262"/>
                </a:lnTo>
                <a:lnTo>
                  <a:pt x="2438" y="260"/>
                </a:lnTo>
                <a:lnTo>
                  <a:pt x="2439" y="260"/>
                </a:lnTo>
                <a:lnTo>
                  <a:pt x="2439" y="262"/>
                </a:lnTo>
                <a:lnTo>
                  <a:pt x="2439" y="262"/>
                </a:lnTo>
                <a:lnTo>
                  <a:pt x="2440" y="262"/>
                </a:lnTo>
                <a:lnTo>
                  <a:pt x="2440" y="262"/>
                </a:lnTo>
                <a:lnTo>
                  <a:pt x="2440" y="262"/>
                </a:lnTo>
                <a:lnTo>
                  <a:pt x="2441" y="260"/>
                </a:lnTo>
                <a:lnTo>
                  <a:pt x="2441" y="260"/>
                </a:lnTo>
                <a:lnTo>
                  <a:pt x="2442" y="263"/>
                </a:lnTo>
                <a:lnTo>
                  <a:pt x="2442" y="260"/>
                </a:lnTo>
                <a:lnTo>
                  <a:pt x="2442" y="262"/>
                </a:lnTo>
                <a:lnTo>
                  <a:pt x="2443" y="263"/>
                </a:lnTo>
                <a:lnTo>
                  <a:pt x="2443" y="263"/>
                </a:lnTo>
                <a:lnTo>
                  <a:pt x="2443" y="263"/>
                </a:lnTo>
                <a:lnTo>
                  <a:pt x="2444" y="260"/>
                </a:lnTo>
                <a:lnTo>
                  <a:pt x="2444" y="262"/>
                </a:lnTo>
                <a:lnTo>
                  <a:pt x="2444" y="263"/>
                </a:lnTo>
                <a:lnTo>
                  <a:pt x="2445" y="260"/>
                </a:lnTo>
                <a:lnTo>
                  <a:pt x="2445" y="262"/>
                </a:lnTo>
                <a:lnTo>
                  <a:pt x="2447" y="262"/>
                </a:lnTo>
                <a:lnTo>
                  <a:pt x="2447" y="260"/>
                </a:lnTo>
                <a:lnTo>
                  <a:pt x="2447" y="262"/>
                </a:lnTo>
                <a:lnTo>
                  <a:pt x="2448" y="260"/>
                </a:lnTo>
                <a:lnTo>
                  <a:pt x="2448" y="260"/>
                </a:lnTo>
                <a:lnTo>
                  <a:pt x="2448" y="260"/>
                </a:lnTo>
                <a:lnTo>
                  <a:pt x="2449" y="259"/>
                </a:lnTo>
                <a:lnTo>
                  <a:pt x="2449" y="260"/>
                </a:lnTo>
                <a:lnTo>
                  <a:pt x="2449" y="260"/>
                </a:lnTo>
                <a:lnTo>
                  <a:pt x="2450" y="262"/>
                </a:lnTo>
                <a:lnTo>
                  <a:pt x="2450" y="262"/>
                </a:lnTo>
                <a:lnTo>
                  <a:pt x="2451" y="262"/>
                </a:lnTo>
                <a:lnTo>
                  <a:pt x="2451" y="260"/>
                </a:lnTo>
                <a:lnTo>
                  <a:pt x="2451" y="260"/>
                </a:lnTo>
                <a:lnTo>
                  <a:pt x="2452" y="262"/>
                </a:lnTo>
                <a:lnTo>
                  <a:pt x="2452" y="262"/>
                </a:lnTo>
                <a:lnTo>
                  <a:pt x="2452" y="263"/>
                </a:lnTo>
                <a:lnTo>
                  <a:pt x="2453" y="263"/>
                </a:lnTo>
                <a:lnTo>
                  <a:pt x="2453" y="260"/>
                </a:lnTo>
                <a:lnTo>
                  <a:pt x="2453" y="262"/>
                </a:lnTo>
                <a:lnTo>
                  <a:pt x="2454" y="262"/>
                </a:lnTo>
                <a:lnTo>
                  <a:pt x="2454" y="262"/>
                </a:lnTo>
                <a:lnTo>
                  <a:pt x="2456" y="262"/>
                </a:lnTo>
                <a:lnTo>
                  <a:pt x="2456" y="263"/>
                </a:lnTo>
                <a:lnTo>
                  <a:pt x="2456" y="263"/>
                </a:lnTo>
                <a:lnTo>
                  <a:pt x="2457" y="264"/>
                </a:lnTo>
                <a:lnTo>
                  <a:pt x="2457" y="262"/>
                </a:lnTo>
                <a:lnTo>
                  <a:pt x="2457" y="262"/>
                </a:lnTo>
                <a:lnTo>
                  <a:pt x="2458" y="263"/>
                </a:lnTo>
                <a:lnTo>
                  <a:pt x="2458" y="262"/>
                </a:lnTo>
                <a:lnTo>
                  <a:pt x="2458" y="260"/>
                </a:lnTo>
                <a:lnTo>
                  <a:pt x="2459" y="260"/>
                </a:lnTo>
                <a:lnTo>
                  <a:pt x="2459" y="260"/>
                </a:lnTo>
                <a:lnTo>
                  <a:pt x="2460" y="262"/>
                </a:lnTo>
                <a:lnTo>
                  <a:pt x="2460" y="264"/>
                </a:lnTo>
                <a:lnTo>
                  <a:pt x="2460" y="262"/>
                </a:lnTo>
                <a:lnTo>
                  <a:pt x="2461" y="260"/>
                </a:lnTo>
                <a:lnTo>
                  <a:pt x="2461" y="262"/>
                </a:lnTo>
                <a:lnTo>
                  <a:pt x="2461" y="262"/>
                </a:lnTo>
                <a:lnTo>
                  <a:pt x="2462" y="262"/>
                </a:lnTo>
                <a:lnTo>
                  <a:pt x="2462" y="260"/>
                </a:lnTo>
                <a:lnTo>
                  <a:pt x="2463" y="264"/>
                </a:lnTo>
                <a:lnTo>
                  <a:pt x="2463" y="263"/>
                </a:lnTo>
                <a:lnTo>
                  <a:pt x="2463" y="260"/>
                </a:lnTo>
                <a:lnTo>
                  <a:pt x="2465" y="259"/>
                </a:lnTo>
                <a:lnTo>
                  <a:pt x="2465" y="260"/>
                </a:lnTo>
                <a:lnTo>
                  <a:pt x="2465" y="260"/>
                </a:lnTo>
                <a:lnTo>
                  <a:pt x="2466" y="260"/>
                </a:lnTo>
                <a:lnTo>
                  <a:pt x="2466" y="264"/>
                </a:lnTo>
                <a:lnTo>
                  <a:pt x="2466" y="262"/>
                </a:lnTo>
                <a:lnTo>
                  <a:pt x="2467" y="260"/>
                </a:lnTo>
                <a:lnTo>
                  <a:pt x="2467" y="262"/>
                </a:lnTo>
                <a:lnTo>
                  <a:pt x="2468" y="263"/>
                </a:lnTo>
                <a:lnTo>
                  <a:pt x="2468" y="260"/>
                </a:lnTo>
                <a:lnTo>
                  <a:pt x="2468" y="262"/>
                </a:lnTo>
                <a:lnTo>
                  <a:pt x="2469" y="260"/>
                </a:lnTo>
                <a:lnTo>
                  <a:pt x="2469" y="262"/>
                </a:lnTo>
                <a:lnTo>
                  <a:pt x="2469" y="262"/>
                </a:lnTo>
                <a:lnTo>
                  <a:pt x="2470" y="260"/>
                </a:lnTo>
                <a:lnTo>
                  <a:pt x="2470" y="260"/>
                </a:lnTo>
                <a:lnTo>
                  <a:pt x="2470" y="262"/>
                </a:lnTo>
                <a:lnTo>
                  <a:pt x="2471" y="260"/>
                </a:lnTo>
                <a:lnTo>
                  <a:pt x="2471" y="259"/>
                </a:lnTo>
                <a:lnTo>
                  <a:pt x="2472" y="263"/>
                </a:lnTo>
                <a:lnTo>
                  <a:pt x="2472" y="260"/>
                </a:lnTo>
                <a:lnTo>
                  <a:pt x="2472" y="263"/>
                </a:lnTo>
                <a:lnTo>
                  <a:pt x="2474" y="262"/>
                </a:lnTo>
                <a:lnTo>
                  <a:pt x="2474" y="262"/>
                </a:lnTo>
                <a:lnTo>
                  <a:pt x="2474" y="262"/>
                </a:lnTo>
                <a:lnTo>
                  <a:pt x="2475" y="260"/>
                </a:lnTo>
                <a:lnTo>
                  <a:pt x="2475" y="263"/>
                </a:lnTo>
                <a:lnTo>
                  <a:pt x="2475" y="262"/>
                </a:lnTo>
                <a:lnTo>
                  <a:pt x="2476" y="260"/>
                </a:lnTo>
                <a:lnTo>
                  <a:pt x="2476" y="262"/>
                </a:lnTo>
                <a:lnTo>
                  <a:pt x="2477" y="262"/>
                </a:lnTo>
                <a:lnTo>
                  <a:pt x="2477" y="262"/>
                </a:lnTo>
                <a:lnTo>
                  <a:pt x="2477" y="263"/>
                </a:lnTo>
                <a:lnTo>
                  <a:pt x="2478" y="262"/>
                </a:lnTo>
                <a:lnTo>
                  <a:pt x="2478" y="262"/>
                </a:lnTo>
                <a:lnTo>
                  <a:pt x="2478" y="262"/>
                </a:lnTo>
                <a:lnTo>
                  <a:pt x="2479" y="260"/>
                </a:lnTo>
                <a:lnTo>
                  <a:pt x="2479" y="263"/>
                </a:lnTo>
                <a:lnTo>
                  <a:pt x="2479" y="262"/>
                </a:lnTo>
                <a:lnTo>
                  <a:pt x="2480" y="262"/>
                </a:lnTo>
                <a:lnTo>
                  <a:pt x="2480" y="260"/>
                </a:lnTo>
                <a:lnTo>
                  <a:pt x="2481" y="260"/>
                </a:lnTo>
                <a:lnTo>
                  <a:pt x="2481" y="260"/>
                </a:lnTo>
                <a:lnTo>
                  <a:pt x="2481" y="260"/>
                </a:lnTo>
                <a:lnTo>
                  <a:pt x="2483" y="263"/>
                </a:lnTo>
                <a:lnTo>
                  <a:pt x="2483" y="263"/>
                </a:lnTo>
                <a:lnTo>
                  <a:pt x="2483" y="260"/>
                </a:lnTo>
                <a:lnTo>
                  <a:pt x="2484" y="260"/>
                </a:lnTo>
                <a:lnTo>
                  <a:pt x="2484" y="260"/>
                </a:lnTo>
                <a:lnTo>
                  <a:pt x="2484" y="259"/>
                </a:lnTo>
                <a:lnTo>
                  <a:pt x="2485" y="260"/>
                </a:lnTo>
                <a:lnTo>
                  <a:pt x="2485" y="260"/>
                </a:lnTo>
                <a:lnTo>
                  <a:pt x="2486" y="260"/>
                </a:lnTo>
                <a:lnTo>
                  <a:pt x="2486" y="262"/>
                </a:lnTo>
                <a:lnTo>
                  <a:pt x="2486" y="263"/>
                </a:lnTo>
                <a:lnTo>
                  <a:pt x="2487" y="259"/>
                </a:lnTo>
                <a:lnTo>
                  <a:pt x="2487" y="262"/>
                </a:lnTo>
                <a:lnTo>
                  <a:pt x="2487" y="262"/>
                </a:lnTo>
                <a:lnTo>
                  <a:pt x="2488" y="263"/>
                </a:lnTo>
                <a:lnTo>
                  <a:pt x="2488" y="260"/>
                </a:lnTo>
                <a:lnTo>
                  <a:pt x="2488" y="263"/>
                </a:lnTo>
                <a:lnTo>
                  <a:pt x="2489" y="262"/>
                </a:lnTo>
                <a:lnTo>
                  <a:pt x="2489" y="263"/>
                </a:lnTo>
                <a:lnTo>
                  <a:pt x="2490" y="260"/>
                </a:lnTo>
                <a:lnTo>
                  <a:pt x="2490" y="260"/>
                </a:lnTo>
                <a:lnTo>
                  <a:pt x="2490" y="262"/>
                </a:lnTo>
                <a:lnTo>
                  <a:pt x="2492" y="260"/>
                </a:lnTo>
                <a:lnTo>
                  <a:pt x="2492" y="262"/>
                </a:lnTo>
                <a:lnTo>
                  <a:pt x="2492" y="260"/>
                </a:lnTo>
                <a:lnTo>
                  <a:pt x="2493" y="260"/>
                </a:lnTo>
                <a:lnTo>
                  <a:pt x="2493" y="262"/>
                </a:lnTo>
                <a:lnTo>
                  <a:pt x="2493" y="262"/>
                </a:lnTo>
                <a:lnTo>
                  <a:pt x="2494" y="260"/>
                </a:lnTo>
                <a:lnTo>
                  <a:pt x="2494" y="259"/>
                </a:lnTo>
                <a:lnTo>
                  <a:pt x="2495" y="262"/>
                </a:lnTo>
                <a:lnTo>
                  <a:pt x="2495" y="262"/>
                </a:lnTo>
                <a:lnTo>
                  <a:pt x="2495" y="260"/>
                </a:lnTo>
                <a:lnTo>
                  <a:pt x="2496" y="260"/>
                </a:lnTo>
                <a:lnTo>
                  <a:pt x="2496" y="262"/>
                </a:lnTo>
                <a:lnTo>
                  <a:pt x="2496" y="262"/>
                </a:lnTo>
                <a:lnTo>
                  <a:pt x="2497" y="260"/>
                </a:lnTo>
                <a:lnTo>
                  <a:pt x="2497" y="260"/>
                </a:lnTo>
                <a:lnTo>
                  <a:pt x="2497" y="262"/>
                </a:lnTo>
                <a:lnTo>
                  <a:pt x="2498" y="260"/>
                </a:lnTo>
                <a:lnTo>
                  <a:pt x="2498" y="263"/>
                </a:lnTo>
                <a:lnTo>
                  <a:pt x="2499" y="263"/>
                </a:lnTo>
                <a:lnTo>
                  <a:pt x="2499" y="262"/>
                </a:lnTo>
                <a:lnTo>
                  <a:pt x="2499" y="262"/>
                </a:lnTo>
                <a:lnTo>
                  <a:pt x="2501" y="260"/>
                </a:lnTo>
                <a:lnTo>
                  <a:pt x="2501" y="260"/>
                </a:lnTo>
                <a:lnTo>
                  <a:pt x="2501" y="260"/>
                </a:lnTo>
                <a:lnTo>
                  <a:pt x="2502" y="263"/>
                </a:lnTo>
                <a:lnTo>
                  <a:pt x="2502" y="262"/>
                </a:lnTo>
                <a:lnTo>
                  <a:pt x="2503" y="262"/>
                </a:lnTo>
                <a:lnTo>
                  <a:pt x="2503" y="260"/>
                </a:lnTo>
                <a:lnTo>
                  <a:pt x="2503" y="262"/>
                </a:lnTo>
                <a:lnTo>
                  <a:pt x="2504" y="260"/>
                </a:lnTo>
                <a:lnTo>
                  <a:pt x="2504" y="263"/>
                </a:lnTo>
                <a:lnTo>
                  <a:pt x="2504" y="260"/>
                </a:lnTo>
                <a:lnTo>
                  <a:pt x="2505" y="262"/>
                </a:lnTo>
                <a:lnTo>
                  <a:pt x="2505" y="264"/>
                </a:lnTo>
                <a:lnTo>
                  <a:pt x="2505" y="262"/>
                </a:lnTo>
                <a:lnTo>
                  <a:pt x="2506" y="263"/>
                </a:lnTo>
                <a:lnTo>
                  <a:pt x="2506" y="262"/>
                </a:lnTo>
                <a:lnTo>
                  <a:pt x="2507" y="262"/>
                </a:lnTo>
                <a:lnTo>
                  <a:pt x="2507" y="263"/>
                </a:lnTo>
                <a:lnTo>
                  <a:pt x="2507" y="263"/>
                </a:lnTo>
                <a:lnTo>
                  <a:pt x="2508" y="260"/>
                </a:lnTo>
                <a:lnTo>
                  <a:pt x="2508" y="262"/>
                </a:lnTo>
                <a:lnTo>
                  <a:pt x="2508" y="263"/>
                </a:lnTo>
                <a:lnTo>
                  <a:pt x="2510" y="262"/>
                </a:lnTo>
                <a:lnTo>
                  <a:pt x="2510" y="260"/>
                </a:lnTo>
                <a:lnTo>
                  <a:pt x="2510" y="262"/>
                </a:lnTo>
                <a:lnTo>
                  <a:pt x="2511" y="260"/>
                </a:lnTo>
                <a:lnTo>
                  <a:pt x="2511" y="262"/>
                </a:lnTo>
                <a:lnTo>
                  <a:pt x="2512" y="260"/>
                </a:lnTo>
                <a:lnTo>
                  <a:pt x="2512" y="260"/>
                </a:lnTo>
                <a:lnTo>
                  <a:pt x="2512" y="263"/>
                </a:lnTo>
                <a:lnTo>
                  <a:pt x="2513" y="260"/>
                </a:lnTo>
                <a:lnTo>
                  <a:pt x="2513" y="260"/>
                </a:lnTo>
                <a:lnTo>
                  <a:pt x="2513" y="260"/>
                </a:lnTo>
                <a:lnTo>
                  <a:pt x="2514" y="263"/>
                </a:lnTo>
                <a:lnTo>
                  <a:pt x="2514" y="262"/>
                </a:lnTo>
                <a:lnTo>
                  <a:pt x="2514" y="262"/>
                </a:lnTo>
                <a:lnTo>
                  <a:pt x="2515" y="262"/>
                </a:lnTo>
                <a:lnTo>
                  <a:pt x="2515" y="262"/>
                </a:lnTo>
                <a:lnTo>
                  <a:pt x="2516" y="263"/>
                </a:lnTo>
                <a:lnTo>
                  <a:pt x="2516" y="260"/>
                </a:lnTo>
                <a:lnTo>
                  <a:pt x="2516" y="260"/>
                </a:lnTo>
                <a:lnTo>
                  <a:pt x="2517" y="263"/>
                </a:lnTo>
                <a:lnTo>
                  <a:pt x="2517" y="263"/>
                </a:lnTo>
                <a:lnTo>
                  <a:pt x="2517" y="262"/>
                </a:lnTo>
                <a:lnTo>
                  <a:pt x="2519" y="262"/>
                </a:lnTo>
                <a:lnTo>
                  <a:pt x="2519" y="260"/>
                </a:lnTo>
                <a:lnTo>
                  <a:pt x="2519" y="260"/>
                </a:lnTo>
                <a:lnTo>
                  <a:pt x="2520" y="260"/>
                </a:lnTo>
                <a:lnTo>
                  <a:pt x="2520" y="263"/>
                </a:lnTo>
                <a:lnTo>
                  <a:pt x="2521" y="262"/>
                </a:lnTo>
                <a:lnTo>
                  <a:pt x="2521" y="263"/>
                </a:lnTo>
                <a:lnTo>
                  <a:pt x="2521" y="260"/>
                </a:lnTo>
                <a:lnTo>
                  <a:pt x="2522" y="260"/>
                </a:lnTo>
                <a:lnTo>
                  <a:pt x="2522" y="263"/>
                </a:lnTo>
                <a:lnTo>
                  <a:pt x="2522" y="260"/>
                </a:lnTo>
                <a:lnTo>
                  <a:pt x="2523" y="262"/>
                </a:lnTo>
                <a:lnTo>
                  <a:pt x="2523" y="262"/>
                </a:lnTo>
                <a:lnTo>
                  <a:pt x="2523" y="263"/>
                </a:lnTo>
                <a:lnTo>
                  <a:pt x="2524" y="260"/>
                </a:lnTo>
                <a:lnTo>
                  <a:pt x="2524" y="263"/>
                </a:lnTo>
                <a:lnTo>
                  <a:pt x="2525" y="260"/>
                </a:lnTo>
                <a:lnTo>
                  <a:pt x="2525" y="262"/>
                </a:lnTo>
                <a:lnTo>
                  <a:pt x="2525" y="263"/>
                </a:lnTo>
                <a:lnTo>
                  <a:pt x="2526" y="262"/>
                </a:lnTo>
                <a:lnTo>
                  <a:pt x="2526" y="263"/>
                </a:lnTo>
                <a:lnTo>
                  <a:pt x="2526" y="263"/>
                </a:lnTo>
                <a:lnTo>
                  <a:pt x="2528" y="260"/>
                </a:lnTo>
                <a:lnTo>
                  <a:pt x="2528" y="263"/>
                </a:lnTo>
                <a:lnTo>
                  <a:pt x="2528" y="260"/>
                </a:lnTo>
                <a:lnTo>
                  <a:pt x="2529" y="262"/>
                </a:lnTo>
                <a:lnTo>
                  <a:pt x="2529" y="260"/>
                </a:lnTo>
                <a:lnTo>
                  <a:pt x="2530" y="260"/>
                </a:lnTo>
                <a:lnTo>
                  <a:pt x="2530" y="260"/>
                </a:lnTo>
                <a:lnTo>
                  <a:pt x="2530" y="260"/>
                </a:lnTo>
                <a:lnTo>
                  <a:pt x="2531" y="260"/>
                </a:lnTo>
                <a:lnTo>
                  <a:pt x="2531" y="260"/>
                </a:lnTo>
                <a:lnTo>
                  <a:pt x="2531" y="262"/>
                </a:lnTo>
                <a:lnTo>
                  <a:pt x="2532" y="260"/>
                </a:lnTo>
                <a:lnTo>
                  <a:pt x="2532" y="262"/>
                </a:lnTo>
                <a:lnTo>
                  <a:pt x="2532" y="260"/>
                </a:lnTo>
                <a:lnTo>
                  <a:pt x="2533" y="262"/>
                </a:lnTo>
                <a:lnTo>
                  <a:pt x="2533" y="262"/>
                </a:lnTo>
                <a:lnTo>
                  <a:pt x="2534" y="263"/>
                </a:lnTo>
                <a:lnTo>
                  <a:pt x="2534" y="260"/>
                </a:lnTo>
                <a:lnTo>
                  <a:pt x="2534" y="263"/>
                </a:lnTo>
                <a:lnTo>
                  <a:pt x="2535" y="263"/>
                </a:lnTo>
                <a:lnTo>
                  <a:pt x="2535" y="263"/>
                </a:lnTo>
                <a:lnTo>
                  <a:pt x="2535" y="263"/>
                </a:lnTo>
                <a:lnTo>
                  <a:pt x="2537" y="262"/>
                </a:lnTo>
                <a:lnTo>
                  <a:pt x="2537" y="263"/>
                </a:lnTo>
                <a:lnTo>
                  <a:pt x="2537" y="260"/>
                </a:lnTo>
                <a:lnTo>
                  <a:pt x="2538" y="260"/>
                </a:lnTo>
                <a:lnTo>
                  <a:pt x="2538" y="262"/>
                </a:lnTo>
                <a:lnTo>
                  <a:pt x="2539" y="263"/>
                </a:lnTo>
                <a:lnTo>
                  <a:pt x="2539" y="263"/>
                </a:lnTo>
                <a:lnTo>
                  <a:pt x="2539" y="262"/>
                </a:lnTo>
                <a:lnTo>
                  <a:pt x="2540" y="260"/>
                </a:lnTo>
                <a:lnTo>
                  <a:pt x="2540" y="260"/>
                </a:lnTo>
                <a:lnTo>
                  <a:pt x="2540" y="260"/>
                </a:lnTo>
                <a:lnTo>
                  <a:pt x="2541" y="260"/>
                </a:lnTo>
                <a:lnTo>
                  <a:pt x="2541" y="262"/>
                </a:lnTo>
                <a:lnTo>
                  <a:pt x="2541" y="260"/>
                </a:lnTo>
                <a:lnTo>
                  <a:pt x="2542" y="260"/>
                </a:lnTo>
                <a:lnTo>
                  <a:pt x="2542" y="262"/>
                </a:lnTo>
                <a:lnTo>
                  <a:pt x="2543" y="262"/>
                </a:lnTo>
                <a:lnTo>
                  <a:pt x="2543" y="263"/>
                </a:lnTo>
                <a:lnTo>
                  <a:pt x="2543" y="262"/>
                </a:lnTo>
                <a:lnTo>
                  <a:pt x="2544" y="262"/>
                </a:lnTo>
                <a:lnTo>
                  <a:pt x="2544" y="260"/>
                </a:lnTo>
                <a:lnTo>
                  <a:pt x="2544" y="260"/>
                </a:lnTo>
                <a:lnTo>
                  <a:pt x="2546" y="260"/>
                </a:lnTo>
                <a:lnTo>
                  <a:pt x="2546" y="263"/>
                </a:lnTo>
                <a:lnTo>
                  <a:pt x="2547" y="260"/>
                </a:lnTo>
                <a:lnTo>
                  <a:pt x="2547" y="263"/>
                </a:lnTo>
                <a:lnTo>
                  <a:pt x="2547" y="263"/>
                </a:lnTo>
                <a:lnTo>
                  <a:pt x="2548" y="262"/>
                </a:lnTo>
                <a:lnTo>
                  <a:pt x="2548" y="260"/>
                </a:lnTo>
                <a:lnTo>
                  <a:pt x="2548" y="262"/>
                </a:lnTo>
                <a:lnTo>
                  <a:pt x="2549" y="260"/>
                </a:lnTo>
                <a:lnTo>
                  <a:pt x="2549" y="260"/>
                </a:lnTo>
                <a:lnTo>
                  <a:pt x="2549" y="260"/>
                </a:lnTo>
                <a:lnTo>
                  <a:pt x="2550" y="263"/>
                </a:lnTo>
                <a:lnTo>
                  <a:pt x="2550" y="262"/>
                </a:lnTo>
                <a:lnTo>
                  <a:pt x="2551" y="262"/>
                </a:lnTo>
                <a:lnTo>
                  <a:pt x="2551" y="263"/>
                </a:lnTo>
                <a:lnTo>
                  <a:pt x="2551" y="263"/>
                </a:lnTo>
                <a:lnTo>
                  <a:pt x="2552" y="262"/>
                </a:lnTo>
                <a:lnTo>
                  <a:pt x="2552" y="263"/>
                </a:lnTo>
                <a:lnTo>
                  <a:pt x="2552" y="262"/>
                </a:lnTo>
                <a:lnTo>
                  <a:pt x="2553" y="260"/>
                </a:lnTo>
                <a:lnTo>
                  <a:pt x="2553" y="262"/>
                </a:lnTo>
                <a:lnTo>
                  <a:pt x="2553" y="262"/>
                </a:lnTo>
                <a:lnTo>
                  <a:pt x="2555" y="263"/>
                </a:lnTo>
                <a:lnTo>
                  <a:pt x="2555" y="262"/>
                </a:lnTo>
                <a:lnTo>
                  <a:pt x="2556" y="263"/>
                </a:lnTo>
                <a:lnTo>
                  <a:pt x="2556" y="264"/>
                </a:lnTo>
                <a:lnTo>
                  <a:pt x="2556" y="262"/>
                </a:lnTo>
                <a:lnTo>
                  <a:pt x="2557" y="262"/>
                </a:lnTo>
                <a:lnTo>
                  <a:pt x="2557" y="264"/>
                </a:lnTo>
                <a:lnTo>
                  <a:pt x="2557" y="264"/>
                </a:lnTo>
                <a:lnTo>
                  <a:pt x="2558" y="262"/>
                </a:lnTo>
                <a:lnTo>
                  <a:pt x="2558" y="262"/>
                </a:lnTo>
                <a:lnTo>
                  <a:pt x="2558" y="260"/>
                </a:lnTo>
                <a:lnTo>
                  <a:pt x="2559" y="264"/>
                </a:lnTo>
                <a:lnTo>
                  <a:pt x="2559" y="262"/>
                </a:lnTo>
                <a:lnTo>
                  <a:pt x="2560" y="263"/>
                </a:lnTo>
                <a:lnTo>
                  <a:pt x="2560" y="262"/>
                </a:lnTo>
                <a:lnTo>
                  <a:pt x="2560" y="260"/>
                </a:lnTo>
                <a:lnTo>
                  <a:pt x="2561" y="260"/>
                </a:lnTo>
                <a:lnTo>
                  <a:pt x="2561" y="263"/>
                </a:lnTo>
                <a:lnTo>
                  <a:pt x="2561" y="260"/>
                </a:lnTo>
                <a:lnTo>
                  <a:pt x="2562" y="260"/>
                </a:lnTo>
                <a:lnTo>
                  <a:pt x="2562" y="263"/>
                </a:lnTo>
                <a:lnTo>
                  <a:pt x="2562" y="262"/>
                </a:lnTo>
                <a:lnTo>
                  <a:pt x="2564" y="262"/>
                </a:lnTo>
                <a:lnTo>
                  <a:pt x="2564" y="260"/>
                </a:lnTo>
                <a:lnTo>
                  <a:pt x="2565" y="260"/>
                </a:lnTo>
                <a:lnTo>
                  <a:pt x="2565" y="262"/>
                </a:lnTo>
                <a:lnTo>
                  <a:pt x="2565" y="260"/>
                </a:lnTo>
                <a:lnTo>
                  <a:pt x="2566" y="263"/>
                </a:lnTo>
                <a:lnTo>
                  <a:pt x="2566" y="260"/>
                </a:lnTo>
                <a:lnTo>
                  <a:pt x="2566" y="260"/>
                </a:lnTo>
                <a:lnTo>
                  <a:pt x="2567" y="260"/>
                </a:lnTo>
                <a:lnTo>
                  <a:pt x="2567" y="260"/>
                </a:lnTo>
                <a:lnTo>
                  <a:pt x="2567" y="260"/>
                </a:lnTo>
                <a:lnTo>
                  <a:pt x="2568" y="260"/>
                </a:lnTo>
                <a:lnTo>
                  <a:pt x="2568" y="262"/>
                </a:lnTo>
                <a:lnTo>
                  <a:pt x="2569" y="262"/>
                </a:lnTo>
                <a:lnTo>
                  <a:pt x="2569" y="262"/>
                </a:lnTo>
                <a:lnTo>
                  <a:pt x="2569" y="262"/>
                </a:lnTo>
                <a:lnTo>
                  <a:pt x="2570" y="262"/>
                </a:lnTo>
                <a:lnTo>
                  <a:pt x="2570" y="262"/>
                </a:lnTo>
                <a:lnTo>
                  <a:pt x="2570" y="263"/>
                </a:lnTo>
                <a:lnTo>
                  <a:pt x="2571" y="262"/>
                </a:lnTo>
                <a:lnTo>
                  <a:pt x="2571" y="260"/>
                </a:lnTo>
                <a:lnTo>
                  <a:pt x="2571" y="264"/>
                </a:lnTo>
                <a:lnTo>
                  <a:pt x="2573" y="262"/>
                </a:lnTo>
                <a:lnTo>
                  <a:pt x="2573" y="260"/>
                </a:lnTo>
                <a:lnTo>
                  <a:pt x="2574" y="262"/>
                </a:lnTo>
                <a:lnTo>
                  <a:pt x="2574" y="260"/>
                </a:lnTo>
                <a:lnTo>
                  <a:pt x="2574" y="260"/>
                </a:lnTo>
                <a:lnTo>
                  <a:pt x="2575" y="260"/>
                </a:lnTo>
                <a:lnTo>
                  <a:pt x="2575" y="259"/>
                </a:lnTo>
                <a:lnTo>
                  <a:pt x="2575" y="260"/>
                </a:lnTo>
                <a:lnTo>
                  <a:pt x="2576" y="260"/>
                </a:lnTo>
                <a:lnTo>
                  <a:pt x="2576" y="260"/>
                </a:lnTo>
                <a:lnTo>
                  <a:pt x="2576" y="260"/>
                </a:lnTo>
                <a:lnTo>
                  <a:pt x="2577" y="262"/>
                </a:lnTo>
                <a:lnTo>
                  <a:pt x="2577" y="262"/>
                </a:lnTo>
                <a:lnTo>
                  <a:pt x="2578" y="260"/>
                </a:lnTo>
                <a:lnTo>
                  <a:pt x="2578" y="260"/>
                </a:lnTo>
                <a:lnTo>
                  <a:pt x="2578" y="260"/>
                </a:lnTo>
                <a:lnTo>
                  <a:pt x="2579" y="262"/>
                </a:lnTo>
                <a:lnTo>
                  <a:pt x="2579" y="260"/>
                </a:lnTo>
                <a:lnTo>
                  <a:pt x="2579" y="262"/>
                </a:lnTo>
                <a:lnTo>
                  <a:pt x="2580" y="262"/>
                </a:lnTo>
                <a:lnTo>
                  <a:pt x="2580" y="263"/>
                </a:lnTo>
                <a:lnTo>
                  <a:pt x="2580" y="263"/>
                </a:lnTo>
                <a:lnTo>
                  <a:pt x="2582" y="263"/>
                </a:lnTo>
                <a:lnTo>
                  <a:pt x="2582" y="260"/>
                </a:lnTo>
                <a:lnTo>
                  <a:pt x="2583" y="262"/>
                </a:lnTo>
                <a:lnTo>
                  <a:pt x="2583" y="263"/>
                </a:lnTo>
                <a:lnTo>
                  <a:pt x="2583" y="262"/>
                </a:lnTo>
                <a:lnTo>
                  <a:pt x="2584" y="263"/>
                </a:lnTo>
                <a:lnTo>
                  <a:pt x="2584" y="263"/>
                </a:lnTo>
                <a:lnTo>
                  <a:pt x="2584" y="260"/>
                </a:lnTo>
                <a:lnTo>
                  <a:pt x="2585" y="262"/>
                </a:lnTo>
                <a:lnTo>
                  <a:pt x="2585" y="262"/>
                </a:lnTo>
                <a:lnTo>
                  <a:pt x="2585" y="263"/>
                </a:lnTo>
                <a:lnTo>
                  <a:pt x="2586" y="262"/>
                </a:lnTo>
                <a:lnTo>
                  <a:pt x="2586" y="262"/>
                </a:lnTo>
                <a:lnTo>
                  <a:pt x="2587" y="260"/>
                </a:lnTo>
                <a:lnTo>
                  <a:pt x="2587" y="262"/>
                </a:lnTo>
                <a:lnTo>
                  <a:pt x="2587" y="263"/>
                </a:lnTo>
                <a:lnTo>
                  <a:pt x="2588" y="262"/>
                </a:lnTo>
                <a:lnTo>
                  <a:pt x="2588" y="260"/>
                </a:lnTo>
                <a:lnTo>
                  <a:pt x="2588" y="260"/>
                </a:lnTo>
                <a:lnTo>
                  <a:pt x="2589" y="260"/>
                </a:lnTo>
                <a:lnTo>
                  <a:pt x="2589" y="262"/>
                </a:lnTo>
                <a:lnTo>
                  <a:pt x="2590" y="262"/>
                </a:lnTo>
                <a:lnTo>
                  <a:pt x="2590" y="263"/>
                </a:lnTo>
                <a:lnTo>
                  <a:pt x="2590" y="262"/>
                </a:lnTo>
                <a:lnTo>
                  <a:pt x="2592" y="260"/>
                </a:lnTo>
                <a:lnTo>
                  <a:pt x="2592" y="260"/>
                </a:lnTo>
                <a:lnTo>
                  <a:pt x="2592" y="260"/>
                </a:lnTo>
                <a:lnTo>
                  <a:pt x="2593" y="262"/>
                </a:lnTo>
                <a:lnTo>
                  <a:pt x="2593" y="262"/>
                </a:lnTo>
                <a:lnTo>
                  <a:pt x="2593" y="260"/>
                </a:lnTo>
                <a:lnTo>
                  <a:pt x="2594" y="262"/>
                </a:lnTo>
                <a:lnTo>
                  <a:pt x="2594" y="260"/>
                </a:lnTo>
                <a:lnTo>
                  <a:pt x="2595" y="260"/>
                </a:lnTo>
                <a:lnTo>
                  <a:pt x="2595" y="263"/>
                </a:lnTo>
                <a:lnTo>
                  <a:pt x="2595" y="260"/>
                </a:lnTo>
                <a:lnTo>
                  <a:pt x="2596" y="262"/>
                </a:lnTo>
                <a:lnTo>
                  <a:pt x="2596" y="263"/>
                </a:lnTo>
                <a:lnTo>
                  <a:pt x="2596" y="262"/>
                </a:lnTo>
                <a:lnTo>
                  <a:pt x="2597" y="263"/>
                </a:lnTo>
                <a:lnTo>
                  <a:pt x="2597" y="263"/>
                </a:lnTo>
                <a:lnTo>
                  <a:pt x="2597" y="262"/>
                </a:lnTo>
                <a:lnTo>
                  <a:pt x="2598" y="260"/>
                </a:lnTo>
                <a:lnTo>
                  <a:pt x="2598" y="263"/>
                </a:lnTo>
                <a:lnTo>
                  <a:pt x="2599" y="263"/>
                </a:lnTo>
                <a:lnTo>
                  <a:pt x="2599" y="262"/>
                </a:lnTo>
                <a:lnTo>
                  <a:pt x="2599" y="264"/>
                </a:lnTo>
                <a:lnTo>
                  <a:pt x="2601" y="262"/>
                </a:lnTo>
                <a:lnTo>
                  <a:pt x="2601" y="260"/>
                </a:lnTo>
                <a:lnTo>
                  <a:pt x="2601" y="263"/>
                </a:lnTo>
                <a:lnTo>
                  <a:pt x="2602" y="263"/>
                </a:lnTo>
                <a:lnTo>
                  <a:pt x="2602" y="262"/>
                </a:lnTo>
                <a:lnTo>
                  <a:pt x="2602" y="260"/>
                </a:lnTo>
                <a:lnTo>
                  <a:pt x="2603" y="262"/>
                </a:lnTo>
                <a:lnTo>
                  <a:pt x="2603" y="260"/>
                </a:lnTo>
                <a:lnTo>
                  <a:pt x="2604" y="260"/>
                </a:lnTo>
                <a:lnTo>
                  <a:pt x="2604" y="262"/>
                </a:lnTo>
                <a:lnTo>
                  <a:pt x="2604" y="262"/>
                </a:lnTo>
                <a:lnTo>
                  <a:pt x="2605" y="262"/>
                </a:lnTo>
                <a:lnTo>
                  <a:pt x="2605" y="260"/>
                </a:lnTo>
                <a:lnTo>
                  <a:pt x="2605" y="260"/>
                </a:lnTo>
                <a:lnTo>
                  <a:pt x="2606" y="263"/>
                </a:lnTo>
                <a:lnTo>
                  <a:pt x="2606" y="260"/>
                </a:lnTo>
                <a:lnTo>
                  <a:pt x="2606" y="260"/>
                </a:lnTo>
                <a:lnTo>
                  <a:pt x="2607" y="263"/>
                </a:lnTo>
                <a:lnTo>
                  <a:pt x="2607" y="262"/>
                </a:lnTo>
                <a:lnTo>
                  <a:pt x="2608" y="262"/>
                </a:lnTo>
                <a:lnTo>
                  <a:pt x="2608" y="262"/>
                </a:lnTo>
                <a:lnTo>
                  <a:pt x="2608" y="262"/>
                </a:lnTo>
                <a:lnTo>
                  <a:pt x="2610" y="263"/>
                </a:lnTo>
                <a:lnTo>
                  <a:pt x="2610" y="263"/>
                </a:lnTo>
                <a:lnTo>
                  <a:pt x="2610" y="263"/>
                </a:lnTo>
                <a:lnTo>
                  <a:pt x="2611" y="262"/>
                </a:lnTo>
                <a:lnTo>
                  <a:pt x="2611" y="260"/>
                </a:lnTo>
                <a:lnTo>
                  <a:pt x="2611" y="263"/>
                </a:lnTo>
                <a:lnTo>
                  <a:pt x="2612" y="260"/>
                </a:lnTo>
                <a:lnTo>
                  <a:pt x="2612" y="262"/>
                </a:lnTo>
                <a:lnTo>
                  <a:pt x="2613" y="260"/>
                </a:lnTo>
                <a:lnTo>
                  <a:pt x="2613" y="260"/>
                </a:lnTo>
                <a:lnTo>
                  <a:pt x="2613" y="262"/>
                </a:lnTo>
                <a:lnTo>
                  <a:pt x="2614" y="262"/>
                </a:lnTo>
                <a:lnTo>
                  <a:pt x="2614" y="260"/>
                </a:lnTo>
                <a:lnTo>
                  <a:pt x="2614" y="263"/>
                </a:lnTo>
                <a:lnTo>
                  <a:pt x="2615" y="260"/>
                </a:lnTo>
                <a:lnTo>
                  <a:pt x="2615" y="264"/>
                </a:lnTo>
                <a:lnTo>
                  <a:pt x="2615" y="259"/>
                </a:lnTo>
                <a:lnTo>
                  <a:pt x="2616" y="260"/>
                </a:lnTo>
                <a:lnTo>
                  <a:pt x="2616" y="262"/>
                </a:lnTo>
                <a:lnTo>
                  <a:pt x="2617" y="263"/>
                </a:lnTo>
                <a:lnTo>
                  <a:pt x="2617" y="262"/>
                </a:lnTo>
                <a:lnTo>
                  <a:pt x="2617" y="262"/>
                </a:lnTo>
                <a:lnTo>
                  <a:pt x="2619" y="262"/>
                </a:lnTo>
                <a:lnTo>
                  <a:pt x="2619" y="263"/>
                </a:lnTo>
                <a:lnTo>
                  <a:pt x="2619" y="260"/>
                </a:lnTo>
                <a:lnTo>
                  <a:pt x="2620" y="263"/>
                </a:lnTo>
                <a:lnTo>
                  <a:pt x="2620" y="260"/>
                </a:lnTo>
                <a:lnTo>
                  <a:pt x="2620" y="262"/>
                </a:lnTo>
                <a:lnTo>
                  <a:pt x="2621" y="260"/>
                </a:lnTo>
                <a:lnTo>
                  <a:pt x="2621" y="263"/>
                </a:lnTo>
                <a:lnTo>
                  <a:pt x="2622" y="260"/>
                </a:lnTo>
                <a:lnTo>
                  <a:pt x="2622" y="262"/>
                </a:lnTo>
                <a:lnTo>
                  <a:pt x="2622" y="262"/>
                </a:lnTo>
                <a:lnTo>
                  <a:pt x="2623" y="262"/>
                </a:lnTo>
                <a:lnTo>
                  <a:pt x="2623" y="262"/>
                </a:lnTo>
                <a:lnTo>
                  <a:pt x="2623" y="263"/>
                </a:lnTo>
                <a:lnTo>
                  <a:pt x="2624" y="262"/>
                </a:lnTo>
                <a:lnTo>
                  <a:pt x="2624" y="260"/>
                </a:lnTo>
                <a:lnTo>
                  <a:pt x="2624" y="263"/>
                </a:lnTo>
                <a:lnTo>
                  <a:pt x="2625" y="260"/>
                </a:lnTo>
                <a:lnTo>
                  <a:pt x="2625" y="260"/>
                </a:lnTo>
                <a:lnTo>
                  <a:pt x="2626" y="263"/>
                </a:lnTo>
                <a:lnTo>
                  <a:pt x="2626" y="262"/>
                </a:lnTo>
                <a:lnTo>
                  <a:pt x="2626" y="260"/>
                </a:lnTo>
                <a:lnTo>
                  <a:pt x="2628" y="260"/>
                </a:lnTo>
                <a:lnTo>
                  <a:pt x="2628" y="260"/>
                </a:lnTo>
                <a:lnTo>
                  <a:pt x="2628" y="262"/>
                </a:lnTo>
                <a:lnTo>
                  <a:pt x="2629" y="262"/>
                </a:lnTo>
                <a:lnTo>
                  <a:pt x="2629" y="264"/>
                </a:lnTo>
                <a:lnTo>
                  <a:pt x="2629" y="260"/>
                </a:lnTo>
                <a:lnTo>
                  <a:pt x="2630" y="260"/>
                </a:lnTo>
                <a:lnTo>
                  <a:pt x="2630" y="262"/>
                </a:lnTo>
                <a:lnTo>
                  <a:pt x="2631" y="262"/>
                </a:lnTo>
                <a:lnTo>
                  <a:pt x="2631" y="260"/>
                </a:lnTo>
                <a:lnTo>
                  <a:pt x="2631" y="263"/>
                </a:lnTo>
                <a:lnTo>
                  <a:pt x="2632" y="262"/>
                </a:lnTo>
                <a:lnTo>
                  <a:pt x="2632" y="260"/>
                </a:lnTo>
                <a:lnTo>
                  <a:pt x="2632" y="260"/>
                </a:lnTo>
                <a:lnTo>
                  <a:pt x="2633" y="260"/>
                </a:lnTo>
                <a:lnTo>
                  <a:pt x="2633" y="262"/>
                </a:lnTo>
                <a:lnTo>
                  <a:pt x="2634" y="262"/>
                </a:lnTo>
                <a:lnTo>
                  <a:pt x="2634" y="262"/>
                </a:lnTo>
                <a:lnTo>
                  <a:pt x="2634" y="262"/>
                </a:lnTo>
                <a:lnTo>
                  <a:pt x="2635" y="260"/>
                </a:lnTo>
                <a:lnTo>
                  <a:pt x="2635" y="262"/>
                </a:lnTo>
                <a:lnTo>
                  <a:pt x="2635" y="262"/>
                </a:lnTo>
                <a:lnTo>
                  <a:pt x="2637" y="263"/>
                </a:lnTo>
                <a:lnTo>
                  <a:pt x="2637" y="262"/>
                </a:lnTo>
                <a:lnTo>
                  <a:pt x="2637" y="263"/>
                </a:lnTo>
                <a:lnTo>
                  <a:pt x="2638" y="262"/>
                </a:lnTo>
                <a:lnTo>
                  <a:pt x="2638" y="260"/>
                </a:lnTo>
                <a:lnTo>
                  <a:pt x="2639" y="260"/>
                </a:lnTo>
                <a:lnTo>
                  <a:pt x="2639" y="262"/>
                </a:lnTo>
                <a:lnTo>
                  <a:pt x="2639" y="262"/>
                </a:lnTo>
                <a:lnTo>
                  <a:pt x="2640" y="262"/>
                </a:lnTo>
                <a:lnTo>
                  <a:pt x="2640" y="263"/>
                </a:lnTo>
                <a:lnTo>
                  <a:pt x="2640" y="260"/>
                </a:lnTo>
                <a:lnTo>
                  <a:pt x="2641" y="262"/>
                </a:lnTo>
                <a:lnTo>
                  <a:pt x="2641" y="263"/>
                </a:lnTo>
                <a:lnTo>
                  <a:pt x="2641" y="262"/>
                </a:lnTo>
                <a:lnTo>
                  <a:pt x="2642" y="260"/>
                </a:lnTo>
                <a:lnTo>
                  <a:pt x="2642" y="260"/>
                </a:lnTo>
                <a:lnTo>
                  <a:pt x="2643" y="263"/>
                </a:lnTo>
                <a:lnTo>
                  <a:pt x="2643" y="262"/>
                </a:lnTo>
                <a:lnTo>
                  <a:pt x="2643" y="263"/>
                </a:lnTo>
                <a:lnTo>
                  <a:pt x="2644" y="262"/>
                </a:lnTo>
                <a:lnTo>
                  <a:pt x="2644" y="260"/>
                </a:lnTo>
                <a:lnTo>
                  <a:pt x="2644" y="263"/>
                </a:lnTo>
                <a:lnTo>
                  <a:pt x="2646" y="262"/>
                </a:lnTo>
                <a:lnTo>
                  <a:pt x="2646" y="262"/>
                </a:lnTo>
                <a:lnTo>
                  <a:pt x="2646" y="260"/>
                </a:lnTo>
                <a:lnTo>
                  <a:pt x="2647" y="260"/>
                </a:lnTo>
                <a:lnTo>
                  <a:pt x="2647" y="263"/>
                </a:lnTo>
                <a:lnTo>
                  <a:pt x="2648" y="262"/>
                </a:lnTo>
                <a:lnTo>
                  <a:pt x="2648" y="259"/>
                </a:lnTo>
                <a:lnTo>
                  <a:pt x="2648" y="262"/>
                </a:lnTo>
                <a:lnTo>
                  <a:pt x="2649" y="262"/>
                </a:lnTo>
                <a:lnTo>
                  <a:pt x="2649" y="262"/>
                </a:lnTo>
                <a:lnTo>
                  <a:pt x="2649" y="260"/>
                </a:lnTo>
                <a:lnTo>
                  <a:pt x="2650" y="260"/>
                </a:lnTo>
                <a:lnTo>
                  <a:pt x="2650" y="262"/>
                </a:lnTo>
                <a:lnTo>
                  <a:pt x="2650" y="262"/>
                </a:lnTo>
                <a:lnTo>
                  <a:pt x="2651" y="262"/>
                </a:lnTo>
                <a:lnTo>
                  <a:pt x="2651" y="264"/>
                </a:lnTo>
                <a:lnTo>
                  <a:pt x="2652" y="262"/>
                </a:lnTo>
                <a:lnTo>
                  <a:pt x="2652" y="263"/>
                </a:lnTo>
                <a:lnTo>
                  <a:pt x="2652" y="263"/>
                </a:lnTo>
                <a:lnTo>
                  <a:pt x="2653" y="264"/>
                </a:lnTo>
                <a:lnTo>
                  <a:pt x="2653" y="263"/>
                </a:lnTo>
                <a:lnTo>
                  <a:pt x="2653" y="263"/>
                </a:lnTo>
                <a:lnTo>
                  <a:pt x="2655" y="263"/>
                </a:lnTo>
                <a:lnTo>
                  <a:pt x="2655" y="262"/>
                </a:lnTo>
                <a:lnTo>
                  <a:pt x="2655" y="260"/>
                </a:lnTo>
                <a:lnTo>
                  <a:pt x="2656" y="260"/>
                </a:lnTo>
                <a:lnTo>
                  <a:pt x="2656" y="260"/>
                </a:lnTo>
                <a:lnTo>
                  <a:pt x="2657" y="260"/>
                </a:lnTo>
                <a:lnTo>
                  <a:pt x="2657" y="263"/>
                </a:lnTo>
                <a:lnTo>
                  <a:pt x="2657" y="262"/>
                </a:lnTo>
                <a:lnTo>
                  <a:pt x="2658" y="262"/>
                </a:lnTo>
                <a:lnTo>
                  <a:pt x="2658" y="260"/>
                </a:lnTo>
                <a:lnTo>
                  <a:pt x="2658" y="262"/>
                </a:lnTo>
                <a:lnTo>
                  <a:pt x="2659" y="262"/>
                </a:lnTo>
                <a:lnTo>
                  <a:pt x="2659" y="260"/>
                </a:lnTo>
                <a:lnTo>
                  <a:pt x="2659" y="262"/>
                </a:lnTo>
                <a:lnTo>
                  <a:pt x="2660" y="259"/>
                </a:lnTo>
                <a:lnTo>
                  <a:pt x="2660" y="264"/>
                </a:lnTo>
                <a:lnTo>
                  <a:pt x="2661" y="263"/>
                </a:lnTo>
                <a:lnTo>
                  <a:pt x="2661" y="260"/>
                </a:lnTo>
                <a:lnTo>
                  <a:pt x="2661" y="262"/>
                </a:lnTo>
                <a:lnTo>
                  <a:pt x="2662" y="262"/>
                </a:lnTo>
                <a:lnTo>
                  <a:pt x="2662" y="264"/>
                </a:lnTo>
                <a:lnTo>
                  <a:pt x="2662" y="262"/>
                </a:lnTo>
                <a:lnTo>
                  <a:pt x="2664" y="262"/>
                </a:lnTo>
                <a:lnTo>
                  <a:pt x="2664" y="262"/>
                </a:lnTo>
                <a:lnTo>
                  <a:pt x="2664" y="263"/>
                </a:lnTo>
                <a:lnTo>
                  <a:pt x="2665" y="263"/>
                </a:lnTo>
                <a:lnTo>
                  <a:pt x="2665" y="260"/>
                </a:lnTo>
                <a:lnTo>
                  <a:pt x="2666" y="263"/>
                </a:lnTo>
                <a:lnTo>
                  <a:pt x="2666" y="262"/>
                </a:lnTo>
                <a:lnTo>
                  <a:pt x="2666" y="262"/>
                </a:lnTo>
                <a:lnTo>
                  <a:pt x="2667" y="260"/>
                </a:lnTo>
                <a:lnTo>
                  <a:pt x="2667" y="263"/>
                </a:lnTo>
                <a:lnTo>
                  <a:pt x="2667" y="263"/>
                </a:lnTo>
                <a:lnTo>
                  <a:pt x="2668" y="262"/>
                </a:lnTo>
                <a:lnTo>
                  <a:pt x="2668" y="262"/>
                </a:lnTo>
                <a:lnTo>
                  <a:pt x="2668" y="260"/>
                </a:lnTo>
                <a:lnTo>
                  <a:pt x="2669" y="262"/>
                </a:lnTo>
                <a:lnTo>
                  <a:pt x="2669" y="262"/>
                </a:lnTo>
                <a:lnTo>
                  <a:pt x="2670" y="262"/>
                </a:lnTo>
                <a:lnTo>
                  <a:pt x="2670" y="263"/>
                </a:lnTo>
                <a:lnTo>
                  <a:pt x="2670" y="262"/>
                </a:lnTo>
                <a:lnTo>
                  <a:pt x="2671" y="260"/>
                </a:lnTo>
                <a:lnTo>
                  <a:pt x="2671" y="263"/>
                </a:lnTo>
                <a:lnTo>
                  <a:pt x="2671" y="260"/>
                </a:lnTo>
                <a:lnTo>
                  <a:pt x="2673" y="262"/>
                </a:lnTo>
                <a:lnTo>
                  <a:pt x="2673" y="263"/>
                </a:lnTo>
                <a:lnTo>
                  <a:pt x="2673" y="260"/>
                </a:lnTo>
                <a:lnTo>
                  <a:pt x="2674" y="262"/>
                </a:lnTo>
                <a:lnTo>
                  <a:pt x="2674" y="263"/>
                </a:lnTo>
                <a:lnTo>
                  <a:pt x="2675" y="264"/>
                </a:lnTo>
                <a:lnTo>
                  <a:pt x="2675" y="262"/>
                </a:lnTo>
                <a:lnTo>
                  <a:pt x="2675" y="262"/>
                </a:lnTo>
                <a:lnTo>
                  <a:pt x="2676" y="262"/>
                </a:lnTo>
                <a:lnTo>
                  <a:pt x="2676" y="262"/>
                </a:lnTo>
                <a:lnTo>
                  <a:pt x="2676" y="260"/>
                </a:lnTo>
                <a:lnTo>
                  <a:pt x="2677" y="260"/>
                </a:lnTo>
                <a:lnTo>
                  <a:pt x="2677" y="260"/>
                </a:lnTo>
                <a:lnTo>
                  <a:pt x="2678" y="260"/>
                </a:lnTo>
                <a:lnTo>
                  <a:pt x="2678" y="260"/>
                </a:lnTo>
                <a:lnTo>
                  <a:pt x="2678" y="260"/>
                </a:lnTo>
                <a:lnTo>
                  <a:pt x="2679" y="263"/>
                </a:lnTo>
                <a:lnTo>
                  <a:pt x="2679" y="262"/>
                </a:lnTo>
                <a:lnTo>
                  <a:pt x="2679" y="260"/>
                </a:lnTo>
                <a:lnTo>
                  <a:pt x="2680" y="260"/>
                </a:lnTo>
                <a:lnTo>
                  <a:pt x="2680" y="262"/>
                </a:lnTo>
                <a:lnTo>
                  <a:pt x="2680" y="263"/>
                </a:lnTo>
                <a:lnTo>
                  <a:pt x="2682" y="262"/>
                </a:lnTo>
                <a:lnTo>
                  <a:pt x="2682" y="263"/>
                </a:lnTo>
                <a:lnTo>
                  <a:pt x="2683" y="262"/>
                </a:lnTo>
                <a:lnTo>
                  <a:pt x="2683" y="263"/>
                </a:lnTo>
                <a:lnTo>
                  <a:pt x="2683" y="262"/>
                </a:lnTo>
                <a:lnTo>
                  <a:pt x="2684" y="262"/>
                </a:lnTo>
                <a:lnTo>
                  <a:pt x="2684" y="260"/>
                </a:lnTo>
                <a:lnTo>
                  <a:pt x="2684" y="262"/>
                </a:lnTo>
                <a:lnTo>
                  <a:pt x="2685" y="260"/>
                </a:lnTo>
                <a:lnTo>
                  <a:pt x="2685" y="260"/>
                </a:lnTo>
                <a:lnTo>
                  <a:pt x="2685" y="263"/>
                </a:lnTo>
                <a:lnTo>
                  <a:pt x="2686" y="260"/>
                </a:lnTo>
                <a:lnTo>
                  <a:pt x="2686" y="263"/>
                </a:lnTo>
                <a:lnTo>
                  <a:pt x="2687" y="263"/>
                </a:lnTo>
                <a:lnTo>
                  <a:pt x="2687" y="263"/>
                </a:lnTo>
                <a:lnTo>
                  <a:pt x="2687" y="262"/>
                </a:lnTo>
                <a:lnTo>
                  <a:pt x="2688" y="264"/>
                </a:lnTo>
                <a:lnTo>
                  <a:pt x="2688" y="263"/>
                </a:lnTo>
                <a:lnTo>
                  <a:pt x="2688" y="264"/>
                </a:lnTo>
                <a:lnTo>
                  <a:pt x="2689" y="264"/>
                </a:lnTo>
                <a:lnTo>
                  <a:pt x="2689" y="263"/>
                </a:lnTo>
                <a:lnTo>
                  <a:pt x="2689" y="262"/>
                </a:lnTo>
                <a:lnTo>
                  <a:pt x="2691" y="263"/>
                </a:lnTo>
                <a:lnTo>
                  <a:pt x="2691" y="263"/>
                </a:lnTo>
                <a:lnTo>
                  <a:pt x="2692" y="263"/>
                </a:lnTo>
                <a:lnTo>
                  <a:pt x="2692" y="262"/>
                </a:lnTo>
                <a:lnTo>
                  <a:pt x="2692" y="262"/>
                </a:lnTo>
                <a:lnTo>
                  <a:pt x="2693" y="263"/>
                </a:lnTo>
                <a:lnTo>
                  <a:pt x="2693" y="262"/>
                </a:lnTo>
                <a:lnTo>
                  <a:pt x="2693" y="260"/>
                </a:lnTo>
                <a:lnTo>
                  <a:pt x="2694" y="264"/>
                </a:lnTo>
                <a:lnTo>
                  <a:pt x="2694" y="260"/>
                </a:lnTo>
                <a:lnTo>
                  <a:pt x="2694" y="262"/>
                </a:lnTo>
                <a:lnTo>
                  <a:pt x="2695" y="262"/>
                </a:lnTo>
                <a:lnTo>
                  <a:pt x="2695" y="262"/>
                </a:lnTo>
                <a:lnTo>
                  <a:pt x="2696" y="263"/>
                </a:lnTo>
                <a:lnTo>
                  <a:pt x="2696" y="263"/>
                </a:lnTo>
                <a:lnTo>
                  <a:pt x="2696" y="263"/>
                </a:lnTo>
                <a:lnTo>
                  <a:pt x="2697" y="262"/>
                </a:lnTo>
                <a:lnTo>
                  <a:pt x="2697" y="260"/>
                </a:lnTo>
                <a:lnTo>
                  <a:pt x="2697" y="262"/>
                </a:lnTo>
                <a:lnTo>
                  <a:pt x="2698" y="262"/>
                </a:lnTo>
                <a:lnTo>
                  <a:pt x="2698" y="262"/>
                </a:lnTo>
                <a:lnTo>
                  <a:pt x="2698" y="260"/>
                </a:lnTo>
                <a:lnTo>
                  <a:pt x="2700" y="263"/>
                </a:lnTo>
                <a:lnTo>
                  <a:pt x="2700" y="262"/>
                </a:lnTo>
                <a:lnTo>
                  <a:pt x="2701" y="260"/>
                </a:lnTo>
                <a:lnTo>
                  <a:pt x="2701" y="262"/>
                </a:lnTo>
                <a:lnTo>
                  <a:pt x="2701" y="262"/>
                </a:lnTo>
                <a:lnTo>
                  <a:pt x="2702" y="260"/>
                </a:lnTo>
                <a:lnTo>
                  <a:pt x="2702" y="262"/>
                </a:lnTo>
                <a:lnTo>
                  <a:pt x="2702" y="262"/>
                </a:lnTo>
                <a:lnTo>
                  <a:pt x="2703" y="263"/>
                </a:lnTo>
                <a:lnTo>
                  <a:pt x="2703" y="260"/>
                </a:lnTo>
                <a:lnTo>
                  <a:pt x="2703" y="260"/>
                </a:lnTo>
                <a:lnTo>
                  <a:pt x="2704" y="262"/>
                </a:lnTo>
                <a:lnTo>
                  <a:pt x="2704" y="260"/>
                </a:lnTo>
                <a:lnTo>
                  <a:pt x="2705" y="262"/>
                </a:lnTo>
                <a:lnTo>
                  <a:pt x="2705" y="262"/>
                </a:lnTo>
                <a:lnTo>
                  <a:pt x="2705" y="262"/>
                </a:lnTo>
                <a:lnTo>
                  <a:pt x="2706" y="263"/>
                </a:lnTo>
                <a:lnTo>
                  <a:pt x="2706" y="262"/>
                </a:lnTo>
                <a:lnTo>
                  <a:pt x="2706" y="262"/>
                </a:lnTo>
                <a:lnTo>
                  <a:pt x="2707" y="262"/>
                </a:lnTo>
                <a:lnTo>
                  <a:pt x="2707" y="262"/>
                </a:lnTo>
                <a:lnTo>
                  <a:pt x="2707" y="263"/>
                </a:lnTo>
                <a:lnTo>
                  <a:pt x="2709" y="260"/>
                </a:lnTo>
                <a:lnTo>
                  <a:pt x="2709" y="260"/>
                </a:lnTo>
                <a:lnTo>
                  <a:pt x="2710" y="260"/>
                </a:lnTo>
                <a:lnTo>
                  <a:pt x="2710" y="260"/>
                </a:lnTo>
                <a:lnTo>
                  <a:pt x="2710" y="260"/>
                </a:lnTo>
                <a:lnTo>
                  <a:pt x="2711" y="260"/>
                </a:lnTo>
                <a:lnTo>
                  <a:pt x="2711" y="260"/>
                </a:lnTo>
                <a:lnTo>
                  <a:pt x="2711" y="263"/>
                </a:lnTo>
                <a:lnTo>
                  <a:pt x="2712" y="260"/>
                </a:lnTo>
                <a:lnTo>
                  <a:pt x="2712" y="263"/>
                </a:lnTo>
                <a:lnTo>
                  <a:pt x="2712" y="263"/>
                </a:lnTo>
                <a:lnTo>
                  <a:pt x="2713" y="262"/>
                </a:lnTo>
                <a:lnTo>
                  <a:pt x="2713" y="263"/>
                </a:lnTo>
                <a:lnTo>
                  <a:pt x="2714" y="262"/>
                </a:lnTo>
                <a:lnTo>
                  <a:pt x="2714" y="262"/>
                </a:lnTo>
                <a:lnTo>
                  <a:pt x="2714" y="263"/>
                </a:lnTo>
                <a:lnTo>
                  <a:pt x="2715" y="262"/>
                </a:lnTo>
                <a:lnTo>
                  <a:pt x="2715" y="262"/>
                </a:lnTo>
                <a:lnTo>
                  <a:pt x="2715" y="262"/>
                </a:lnTo>
                <a:lnTo>
                  <a:pt x="2716" y="262"/>
                </a:lnTo>
                <a:lnTo>
                  <a:pt x="2716" y="262"/>
                </a:lnTo>
                <a:lnTo>
                  <a:pt x="2716" y="263"/>
                </a:lnTo>
                <a:lnTo>
                  <a:pt x="2718" y="260"/>
                </a:lnTo>
                <a:lnTo>
                  <a:pt x="2718" y="264"/>
                </a:lnTo>
                <a:lnTo>
                  <a:pt x="2719" y="262"/>
                </a:lnTo>
                <a:lnTo>
                  <a:pt x="2719" y="262"/>
                </a:lnTo>
                <a:lnTo>
                  <a:pt x="2719" y="263"/>
                </a:lnTo>
                <a:lnTo>
                  <a:pt x="2720" y="260"/>
                </a:lnTo>
                <a:lnTo>
                  <a:pt x="2720" y="259"/>
                </a:lnTo>
                <a:lnTo>
                  <a:pt x="2720" y="262"/>
                </a:lnTo>
                <a:lnTo>
                  <a:pt x="2721" y="260"/>
                </a:lnTo>
                <a:lnTo>
                  <a:pt x="2721" y="262"/>
                </a:lnTo>
                <a:lnTo>
                  <a:pt x="2722" y="263"/>
                </a:lnTo>
                <a:lnTo>
                  <a:pt x="2722" y="260"/>
                </a:lnTo>
                <a:lnTo>
                  <a:pt x="2722" y="260"/>
                </a:lnTo>
                <a:lnTo>
                  <a:pt x="2723" y="262"/>
                </a:lnTo>
                <a:lnTo>
                  <a:pt x="2723" y="263"/>
                </a:lnTo>
                <a:lnTo>
                  <a:pt x="2723" y="263"/>
                </a:lnTo>
                <a:lnTo>
                  <a:pt x="2724" y="260"/>
                </a:lnTo>
                <a:lnTo>
                  <a:pt x="2724" y="263"/>
                </a:lnTo>
                <a:lnTo>
                  <a:pt x="2724" y="262"/>
                </a:lnTo>
                <a:lnTo>
                  <a:pt x="2725" y="263"/>
                </a:lnTo>
                <a:lnTo>
                  <a:pt x="2725" y="262"/>
                </a:lnTo>
                <a:lnTo>
                  <a:pt x="2727" y="262"/>
                </a:lnTo>
                <a:lnTo>
                  <a:pt x="2727" y="260"/>
                </a:lnTo>
                <a:lnTo>
                  <a:pt x="2727" y="263"/>
                </a:lnTo>
                <a:lnTo>
                  <a:pt x="2728" y="260"/>
                </a:lnTo>
                <a:lnTo>
                  <a:pt x="2728" y="260"/>
                </a:lnTo>
                <a:lnTo>
                  <a:pt x="2728" y="262"/>
                </a:lnTo>
                <a:lnTo>
                  <a:pt x="2729" y="262"/>
                </a:lnTo>
                <a:lnTo>
                  <a:pt x="2729" y="263"/>
                </a:lnTo>
                <a:lnTo>
                  <a:pt x="2729" y="263"/>
                </a:lnTo>
                <a:lnTo>
                  <a:pt x="2730" y="262"/>
                </a:lnTo>
                <a:lnTo>
                  <a:pt x="2730" y="260"/>
                </a:lnTo>
                <a:lnTo>
                  <a:pt x="2731" y="260"/>
                </a:lnTo>
                <a:lnTo>
                  <a:pt x="2731" y="260"/>
                </a:lnTo>
                <a:lnTo>
                  <a:pt x="2731" y="260"/>
                </a:lnTo>
                <a:lnTo>
                  <a:pt x="2732" y="260"/>
                </a:lnTo>
                <a:lnTo>
                  <a:pt x="2732" y="260"/>
                </a:lnTo>
                <a:lnTo>
                  <a:pt x="2732" y="262"/>
                </a:lnTo>
                <a:lnTo>
                  <a:pt x="2733" y="260"/>
                </a:lnTo>
                <a:lnTo>
                  <a:pt x="2733" y="262"/>
                </a:lnTo>
                <a:lnTo>
                  <a:pt x="2733" y="262"/>
                </a:lnTo>
                <a:lnTo>
                  <a:pt x="2734" y="263"/>
                </a:lnTo>
                <a:lnTo>
                  <a:pt x="2734" y="262"/>
                </a:lnTo>
                <a:lnTo>
                  <a:pt x="2736" y="264"/>
                </a:lnTo>
                <a:lnTo>
                  <a:pt x="2736" y="264"/>
                </a:lnTo>
                <a:lnTo>
                  <a:pt x="2736" y="264"/>
                </a:lnTo>
                <a:lnTo>
                  <a:pt x="2737" y="262"/>
                </a:lnTo>
                <a:lnTo>
                  <a:pt x="2737" y="263"/>
                </a:lnTo>
                <a:lnTo>
                  <a:pt x="2737" y="263"/>
                </a:lnTo>
                <a:lnTo>
                  <a:pt x="2738" y="260"/>
                </a:lnTo>
                <a:lnTo>
                  <a:pt x="2738" y="263"/>
                </a:lnTo>
                <a:lnTo>
                  <a:pt x="2738" y="262"/>
                </a:lnTo>
                <a:lnTo>
                  <a:pt x="2739" y="263"/>
                </a:lnTo>
                <a:lnTo>
                  <a:pt x="2739" y="260"/>
                </a:lnTo>
                <a:lnTo>
                  <a:pt x="2740" y="262"/>
                </a:lnTo>
                <a:lnTo>
                  <a:pt x="2740" y="263"/>
                </a:lnTo>
                <a:lnTo>
                  <a:pt x="2740" y="263"/>
                </a:lnTo>
                <a:lnTo>
                  <a:pt x="2741" y="262"/>
                </a:lnTo>
                <a:lnTo>
                  <a:pt x="2741" y="263"/>
                </a:lnTo>
                <a:lnTo>
                  <a:pt x="2741" y="262"/>
                </a:lnTo>
                <a:lnTo>
                  <a:pt x="2742" y="262"/>
                </a:lnTo>
                <a:lnTo>
                  <a:pt x="2742" y="262"/>
                </a:lnTo>
                <a:lnTo>
                  <a:pt x="2742" y="262"/>
                </a:lnTo>
                <a:lnTo>
                  <a:pt x="2743" y="262"/>
                </a:lnTo>
                <a:lnTo>
                  <a:pt x="2743" y="262"/>
                </a:lnTo>
                <a:lnTo>
                  <a:pt x="2745" y="262"/>
                </a:lnTo>
                <a:lnTo>
                  <a:pt x="2745" y="260"/>
                </a:lnTo>
                <a:lnTo>
                  <a:pt x="2745" y="262"/>
                </a:lnTo>
                <a:lnTo>
                  <a:pt x="2746" y="262"/>
                </a:lnTo>
                <a:lnTo>
                  <a:pt x="2746" y="262"/>
                </a:lnTo>
                <a:lnTo>
                  <a:pt x="2746" y="263"/>
                </a:lnTo>
                <a:lnTo>
                  <a:pt x="2747" y="262"/>
                </a:lnTo>
                <a:lnTo>
                  <a:pt x="2747" y="260"/>
                </a:lnTo>
                <a:lnTo>
                  <a:pt x="2747" y="263"/>
                </a:lnTo>
                <a:lnTo>
                  <a:pt x="2748" y="263"/>
                </a:lnTo>
                <a:lnTo>
                  <a:pt x="2748" y="262"/>
                </a:lnTo>
                <a:lnTo>
                  <a:pt x="2749" y="262"/>
                </a:lnTo>
                <a:lnTo>
                  <a:pt x="2749" y="262"/>
                </a:lnTo>
                <a:lnTo>
                  <a:pt x="2749" y="262"/>
                </a:lnTo>
                <a:lnTo>
                  <a:pt x="2750" y="260"/>
                </a:lnTo>
                <a:lnTo>
                  <a:pt x="2750" y="262"/>
                </a:lnTo>
                <a:lnTo>
                  <a:pt x="2750" y="260"/>
                </a:lnTo>
                <a:lnTo>
                  <a:pt x="2751" y="260"/>
                </a:lnTo>
                <a:lnTo>
                  <a:pt x="2751" y="260"/>
                </a:lnTo>
                <a:lnTo>
                  <a:pt x="2751" y="260"/>
                </a:lnTo>
                <a:lnTo>
                  <a:pt x="2752" y="260"/>
                </a:lnTo>
                <a:lnTo>
                  <a:pt x="2752" y="263"/>
                </a:lnTo>
                <a:lnTo>
                  <a:pt x="2754" y="262"/>
                </a:lnTo>
                <a:lnTo>
                  <a:pt x="2754" y="262"/>
                </a:lnTo>
                <a:lnTo>
                  <a:pt x="2754" y="260"/>
                </a:lnTo>
                <a:lnTo>
                  <a:pt x="2755" y="262"/>
                </a:lnTo>
                <a:lnTo>
                  <a:pt x="2755" y="263"/>
                </a:lnTo>
                <a:lnTo>
                  <a:pt x="2755" y="262"/>
                </a:lnTo>
                <a:lnTo>
                  <a:pt x="2756" y="262"/>
                </a:lnTo>
                <a:lnTo>
                  <a:pt x="2756" y="263"/>
                </a:lnTo>
                <a:lnTo>
                  <a:pt x="2756" y="262"/>
                </a:lnTo>
                <a:lnTo>
                  <a:pt x="2757" y="260"/>
                </a:lnTo>
                <a:lnTo>
                  <a:pt x="2757" y="262"/>
                </a:lnTo>
                <a:lnTo>
                  <a:pt x="2758" y="262"/>
                </a:lnTo>
                <a:lnTo>
                  <a:pt x="2758" y="262"/>
                </a:lnTo>
                <a:lnTo>
                  <a:pt x="2758" y="263"/>
                </a:lnTo>
                <a:lnTo>
                  <a:pt x="2759" y="263"/>
                </a:lnTo>
                <a:lnTo>
                  <a:pt x="2759" y="260"/>
                </a:lnTo>
                <a:lnTo>
                  <a:pt x="2759" y="262"/>
                </a:lnTo>
                <a:lnTo>
                  <a:pt x="2760" y="262"/>
                </a:lnTo>
                <a:lnTo>
                  <a:pt x="2760" y="260"/>
                </a:lnTo>
                <a:lnTo>
                  <a:pt x="2761" y="264"/>
                </a:lnTo>
                <a:lnTo>
                  <a:pt x="2761" y="263"/>
                </a:lnTo>
                <a:lnTo>
                  <a:pt x="2761" y="262"/>
                </a:lnTo>
                <a:lnTo>
                  <a:pt x="2763" y="260"/>
                </a:lnTo>
                <a:lnTo>
                  <a:pt x="2763" y="262"/>
                </a:lnTo>
                <a:lnTo>
                  <a:pt x="2763" y="263"/>
                </a:lnTo>
                <a:lnTo>
                  <a:pt x="2764" y="262"/>
                </a:lnTo>
                <a:lnTo>
                  <a:pt x="2764" y="262"/>
                </a:lnTo>
                <a:lnTo>
                  <a:pt x="2764" y="260"/>
                </a:lnTo>
                <a:lnTo>
                  <a:pt x="2765" y="260"/>
                </a:lnTo>
                <a:lnTo>
                  <a:pt x="2765" y="260"/>
                </a:lnTo>
                <a:lnTo>
                  <a:pt x="2766" y="263"/>
                </a:lnTo>
                <a:lnTo>
                  <a:pt x="2766" y="260"/>
                </a:lnTo>
                <a:lnTo>
                  <a:pt x="2766" y="262"/>
                </a:lnTo>
                <a:lnTo>
                  <a:pt x="2767" y="262"/>
                </a:lnTo>
                <a:lnTo>
                  <a:pt x="2767" y="262"/>
                </a:lnTo>
                <a:lnTo>
                  <a:pt x="2767" y="263"/>
                </a:lnTo>
                <a:lnTo>
                  <a:pt x="2768" y="260"/>
                </a:lnTo>
                <a:lnTo>
                  <a:pt x="2768" y="262"/>
                </a:lnTo>
                <a:lnTo>
                  <a:pt x="2768" y="262"/>
                </a:lnTo>
                <a:lnTo>
                  <a:pt x="2769" y="262"/>
                </a:lnTo>
                <a:lnTo>
                  <a:pt x="2769" y="262"/>
                </a:lnTo>
                <a:lnTo>
                  <a:pt x="2770" y="263"/>
                </a:lnTo>
                <a:lnTo>
                  <a:pt x="2770" y="262"/>
                </a:lnTo>
                <a:lnTo>
                  <a:pt x="2770" y="263"/>
                </a:lnTo>
                <a:lnTo>
                  <a:pt x="2772" y="262"/>
                </a:lnTo>
                <a:lnTo>
                  <a:pt x="2772" y="264"/>
                </a:lnTo>
                <a:lnTo>
                  <a:pt x="2772" y="263"/>
                </a:lnTo>
                <a:lnTo>
                  <a:pt x="2773" y="260"/>
                </a:lnTo>
                <a:lnTo>
                  <a:pt x="2773" y="262"/>
                </a:lnTo>
                <a:lnTo>
                  <a:pt x="2773" y="262"/>
                </a:lnTo>
                <a:lnTo>
                  <a:pt x="2774" y="262"/>
                </a:lnTo>
                <a:lnTo>
                  <a:pt x="2774" y="263"/>
                </a:lnTo>
                <a:lnTo>
                  <a:pt x="2775" y="262"/>
                </a:lnTo>
                <a:lnTo>
                  <a:pt x="2775" y="262"/>
                </a:lnTo>
                <a:lnTo>
                  <a:pt x="2775" y="262"/>
                </a:lnTo>
                <a:lnTo>
                  <a:pt x="2776" y="260"/>
                </a:lnTo>
                <a:lnTo>
                  <a:pt x="2776" y="260"/>
                </a:lnTo>
                <a:lnTo>
                  <a:pt x="2776" y="263"/>
                </a:lnTo>
                <a:lnTo>
                  <a:pt x="2777" y="263"/>
                </a:lnTo>
                <a:lnTo>
                  <a:pt x="2777" y="264"/>
                </a:lnTo>
                <a:lnTo>
                  <a:pt x="2777" y="264"/>
                </a:lnTo>
                <a:lnTo>
                  <a:pt x="2778" y="262"/>
                </a:lnTo>
                <a:lnTo>
                  <a:pt x="2778" y="264"/>
                </a:lnTo>
                <a:lnTo>
                  <a:pt x="2779" y="263"/>
                </a:lnTo>
                <a:lnTo>
                  <a:pt x="2779" y="263"/>
                </a:lnTo>
                <a:lnTo>
                  <a:pt x="2779" y="263"/>
                </a:lnTo>
                <a:lnTo>
                  <a:pt x="2781" y="262"/>
                </a:lnTo>
                <a:lnTo>
                  <a:pt x="2781" y="262"/>
                </a:lnTo>
                <a:lnTo>
                  <a:pt x="2781" y="263"/>
                </a:lnTo>
                <a:lnTo>
                  <a:pt x="2782" y="263"/>
                </a:lnTo>
                <a:lnTo>
                  <a:pt x="2782" y="264"/>
                </a:lnTo>
                <a:lnTo>
                  <a:pt x="2782" y="260"/>
                </a:lnTo>
                <a:lnTo>
                  <a:pt x="2783" y="262"/>
                </a:lnTo>
                <a:lnTo>
                  <a:pt x="2783" y="260"/>
                </a:lnTo>
                <a:lnTo>
                  <a:pt x="2784" y="260"/>
                </a:lnTo>
                <a:lnTo>
                  <a:pt x="2784" y="260"/>
                </a:lnTo>
                <a:lnTo>
                  <a:pt x="2784" y="260"/>
                </a:lnTo>
                <a:lnTo>
                  <a:pt x="2785" y="262"/>
                </a:lnTo>
                <a:lnTo>
                  <a:pt x="2785" y="262"/>
                </a:lnTo>
                <a:lnTo>
                  <a:pt x="2785" y="260"/>
                </a:lnTo>
                <a:lnTo>
                  <a:pt x="2786" y="262"/>
                </a:lnTo>
                <a:lnTo>
                  <a:pt x="2786" y="260"/>
                </a:lnTo>
                <a:lnTo>
                  <a:pt x="2786" y="262"/>
                </a:lnTo>
                <a:lnTo>
                  <a:pt x="2787" y="262"/>
                </a:lnTo>
                <a:lnTo>
                  <a:pt x="2787" y="263"/>
                </a:lnTo>
                <a:lnTo>
                  <a:pt x="2788" y="262"/>
                </a:lnTo>
                <a:lnTo>
                  <a:pt x="2788" y="262"/>
                </a:lnTo>
                <a:lnTo>
                  <a:pt x="2788" y="262"/>
                </a:lnTo>
                <a:lnTo>
                  <a:pt x="2790" y="262"/>
                </a:lnTo>
                <a:lnTo>
                  <a:pt x="2790" y="263"/>
                </a:lnTo>
                <a:lnTo>
                  <a:pt x="2790" y="263"/>
                </a:lnTo>
                <a:lnTo>
                  <a:pt x="2791" y="262"/>
                </a:lnTo>
                <a:lnTo>
                  <a:pt x="2791" y="260"/>
                </a:lnTo>
                <a:lnTo>
                  <a:pt x="2791" y="262"/>
                </a:lnTo>
                <a:lnTo>
                  <a:pt x="2792" y="260"/>
                </a:lnTo>
                <a:lnTo>
                  <a:pt x="2792" y="263"/>
                </a:lnTo>
                <a:lnTo>
                  <a:pt x="2793" y="262"/>
                </a:lnTo>
                <a:lnTo>
                  <a:pt x="2793" y="263"/>
                </a:lnTo>
                <a:lnTo>
                  <a:pt x="2793" y="262"/>
                </a:lnTo>
                <a:lnTo>
                  <a:pt x="2794" y="262"/>
                </a:lnTo>
                <a:lnTo>
                  <a:pt x="2794" y="260"/>
                </a:lnTo>
                <a:lnTo>
                  <a:pt x="2794" y="262"/>
                </a:lnTo>
                <a:lnTo>
                  <a:pt x="2795" y="262"/>
                </a:lnTo>
                <a:lnTo>
                  <a:pt x="2795" y="262"/>
                </a:lnTo>
                <a:lnTo>
                  <a:pt x="2795" y="263"/>
                </a:lnTo>
                <a:lnTo>
                  <a:pt x="2796" y="262"/>
                </a:lnTo>
                <a:lnTo>
                  <a:pt x="2796" y="263"/>
                </a:lnTo>
                <a:lnTo>
                  <a:pt x="2797" y="263"/>
                </a:lnTo>
                <a:lnTo>
                  <a:pt x="2797" y="260"/>
                </a:lnTo>
                <a:lnTo>
                  <a:pt x="2797" y="260"/>
                </a:lnTo>
                <a:lnTo>
                  <a:pt x="2799" y="260"/>
                </a:lnTo>
                <a:lnTo>
                  <a:pt x="2799" y="262"/>
                </a:lnTo>
                <a:lnTo>
                  <a:pt x="2799" y="262"/>
                </a:lnTo>
                <a:lnTo>
                  <a:pt x="2800" y="263"/>
                </a:lnTo>
                <a:lnTo>
                  <a:pt x="2800" y="263"/>
                </a:lnTo>
                <a:lnTo>
                  <a:pt x="2800" y="262"/>
                </a:lnTo>
                <a:lnTo>
                  <a:pt x="2801" y="260"/>
                </a:lnTo>
                <a:lnTo>
                  <a:pt x="2801" y="260"/>
                </a:lnTo>
                <a:lnTo>
                  <a:pt x="2802" y="262"/>
                </a:lnTo>
                <a:lnTo>
                  <a:pt x="2802" y="262"/>
                </a:lnTo>
                <a:lnTo>
                  <a:pt x="2802" y="260"/>
                </a:lnTo>
                <a:lnTo>
                  <a:pt x="2803" y="262"/>
                </a:lnTo>
                <a:lnTo>
                  <a:pt x="2803" y="263"/>
                </a:lnTo>
                <a:lnTo>
                  <a:pt x="2803" y="262"/>
                </a:lnTo>
                <a:lnTo>
                  <a:pt x="2804" y="263"/>
                </a:lnTo>
                <a:lnTo>
                  <a:pt x="2804" y="260"/>
                </a:lnTo>
                <a:lnTo>
                  <a:pt x="2805" y="260"/>
                </a:lnTo>
                <a:lnTo>
                  <a:pt x="2805" y="262"/>
                </a:lnTo>
                <a:lnTo>
                  <a:pt x="2805" y="263"/>
                </a:lnTo>
                <a:lnTo>
                  <a:pt x="2806" y="263"/>
                </a:lnTo>
                <a:lnTo>
                  <a:pt x="2806" y="262"/>
                </a:lnTo>
                <a:lnTo>
                  <a:pt x="2806" y="262"/>
                </a:lnTo>
                <a:lnTo>
                  <a:pt x="2808" y="263"/>
                </a:lnTo>
                <a:lnTo>
                  <a:pt x="2808" y="262"/>
                </a:lnTo>
                <a:lnTo>
                  <a:pt x="2808" y="263"/>
                </a:lnTo>
                <a:lnTo>
                  <a:pt x="2809" y="262"/>
                </a:lnTo>
                <a:lnTo>
                  <a:pt x="2809" y="262"/>
                </a:lnTo>
                <a:lnTo>
                  <a:pt x="2810" y="263"/>
                </a:lnTo>
                <a:lnTo>
                  <a:pt x="2810" y="262"/>
                </a:lnTo>
                <a:lnTo>
                  <a:pt x="2810" y="260"/>
                </a:lnTo>
                <a:lnTo>
                  <a:pt x="2811" y="262"/>
                </a:lnTo>
                <a:lnTo>
                  <a:pt x="2811" y="260"/>
                </a:lnTo>
                <a:lnTo>
                  <a:pt x="2811" y="260"/>
                </a:lnTo>
                <a:lnTo>
                  <a:pt x="2812" y="260"/>
                </a:lnTo>
                <a:lnTo>
                  <a:pt x="2812" y="260"/>
                </a:lnTo>
                <a:lnTo>
                  <a:pt x="2812" y="262"/>
                </a:lnTo>
                <a:lnTo>
                  <a:pt x="2813" y="260"/>
                </a:lnTo>
                <a:lnTo>
                  <a:pt x="2813" y="262"/>
                </a:lnTo>
                <a:lnTo>
                  <a:pt x="2814" y="262"/>
                </a:lnTo>
                <a:lnTo>
                  <a:pt x="2814" y="260"/>
                </a:lnTo>
                <a:lnTo>
                  <a:pt x="2814" y="262"/>
                </a:lnTo>
                <a:lnTo>
                  <a:pt x="2815" y="260"/>
                </a:lnTo>
                <a:lnTo>
                  <a:pt x="2815" y="263"/>
                </a:lnTo>
                <a:lnTo>
                  <a:pt x="2815" y="262"/>
                </a:lnTo>
                <a:lnTo>
                  <a:pt x="2817" y="262"/>
                </a:lnTo>
                <a:lnTo>
                  <a:pt x="2817" y="264"/>
                </a:lnTo>
                <a:lnTo>
                  <a:pt x="2817" y="263"/>
                </a:lnTo>
                <a:lnTo>
                  <a:pt x="2818" y="264"/>
                </a:lnTo>
                <a:lnTo>
                  <a:pt x="2818" y="263"/>
                </a:lnTo>
                <a:lnTo>
                  <a:pt x="2819" y="260"/>
                </a:lnTo>
                <a:lnTo>
                  <a:pt x="2819" y="260"/>
                </a:lnTo>
                <a:lnTo>
                  <a:pt x="2819" y="262"/>
                </a:lnTo>
                <a:lnTo>
                  <a:pt x="2820" y="262"/>
                </a:lnTo>
                <a:lnTo>
                  <a:pt x="2820" y="260"/>
                </a:lnTo>
                <a:lnTo>
                  <a:pt x="2820" y="263"/>
                </a:lnTo>
                <a:lnTo>
                  <a:pt x="2821" y="262"/>
                </a:lnTo>
                <a:lnTo>
                  <a:pt x="2821" y="263"/>
                </a:lnTo>
                <a:lnTo>
                  <a:pt x="2821" y="262"/>
                </a:lnTo>
                <a:lnTo>
                  <a:pt x="2822" y="262"/>
                </a:lnTo>
                <a:lnTo>
                  <a:pt x="2822" y="262"/>
                </a:lnTo>
                <a:lnTo>
                  <a:pt x="2823" y="260"/>
                </a:lnTo>
                <a:lnTo>
                  <a:pt x="2823" y="263"/>
                </a:lnTo>
                <a:lnTo>
                  <a:pt x="2823" y="259"/>
                </a:lnTo>
                <a:lnTo>
                  <a:pt x="2824" y="263"/>
                </a:lnTo>
                <a:lnTo>
                  <a:pt x="2824" y="262"/>
                </a:lnTo>
                <a:lnTo>
                  <a:pt x="2824" y="263"/>
                </a:lnTo>
                <a:lnTo>
                  <a:pt x="2826" y="262"/>
                </a:lnTo>
                <a:lnTo>
                  <a:pt x="2826" y="263"/>
                </a:lnTo>
                <a:lnTo>
                  <a:pt x="2826" y="260"/>
                </a:lnTo>
                <a:lnTo>
                  <a:pt x="2827" y="260"/>
                </a:lnTo>
                <a:lnTo>
                  <a:pt x="2827" y="262"/>
                </a:lnTo>
                <a:lnTo>
                  <a:pt x="2828" y="260"/>
                </a:lnTo>
                <a:lnTo>
                  <a:pt x="2828" y="260"/>
                </a:lnTo>
                <a:lnTo>
                  <a:pt x="2828" y="263"/>
                </a:lnTo>
                <a:lnTo>
                  <a:pt x="2829" y="262"/>
                </a:lnTo>
                <a:lnTo>
                  <a:pt x="2829" y="262"/>
                </a:lnTo>
                <a:lnTo>
                  <a:pt x="2829" y="263"/>
                </a:lnTo>
                <a:lnTo>
                  <a:pt x="2830" y="260"/>
                </a:lnTo>
                <a:lnTo>
                  <a:pt x="2830" y="262"/>
                </a:lnTo>
                <a:lnTo>
                  <a:pt x="2830" y="262"/>
                </a:lnTo>
                <a:lnTo>
                  <a:pt x="2831" y="262"/>
                </a:lnTo>
                <a:lnTo>
                  <a:pt x="2831" y="263"/>
                </a:lnTo>
                <a:lnTo>
                  <a:pt x="2832" y="262"/>
                </a:lnTo>
                <a:lnTo>
                  <a:pt x="2832" y="260"/>
                </a:lnTo>
                <a:lnTo>
                  <a:pt x="2832" y="263"/>
                </a:lnTo>
                <a:lnTo>
                  <a:pt x="2833" y="260"/>
                </a:lnTo>
                <a:lnTo>
                  <a:pt x="2833" y="260"/>
                </a:lnTo>
                <a:lnTo>
                  <a:pt x="2833" y="262"/>
                </a:lnTo>
                <a:lnTo>
                  <a:pt x="2835" y="262"/>
                </a:lnTo>
                <a:lnTo>
                  <a:pt x="2835" y="262"/>
                </a:lnTo>
                <a:lnTo>
                  <a:pt x="2835" y="263"/>
                </a:lnTo>
                <a:lnTo>
                  <a:pt x="2836" y="264"/>
                </a:lnTo>
                <a:lnTo>
                  <a:pt x="2836" y="260"/>
                </a:lnTo>
                <a:lnTo>
                  <a:pt x="2837" y="262"/>
                </a:lnTo>
                <a:lnTo>
                  <a:pt x="2837" y="260"/>
                </a:lnTo>
                <a:lnTo>
                  <a:pt x="2837" y="262"/>
                </a:lnTo>
                <a:lnTo>
                  <a:pt x="2838" y="260"/>
                </a:lnTo>
                <a:lnTo>
                  <a:pt x="2838" y="260"/>
                </a:lnTo>
                <a:lnTo>
                  <a:pt x="2838" y="262"/>
                </a:lnTo>
                <a:lnTo>
                  <a:pt x="2839" y="262"/>
                </a:lnTo>
                <a:lnTo>
                  <a:pt x="2839" y="262"/>
                </a:lnTo>
                <a:lnTo>
                  <a:pt x="2839" y="263"/>
                </a:lnTo>
                <a:lnTo>
                  <a:pt x="2840" y="260"/>
                </a:lnTo>
                <a:lnTo>
                  <a:pt x="2840" y="260"/>
                </a:lnTo>
                <a:lnTo>
                  <a:pt x="2841" y="260"/>
                </a:lnTo>
                <a:lnTo>
                  <a:pt x="2841" y="262"/>
                </a:lnTo>
                <a:lnTo>
                  <a:pt x="2841" y="262"/>
                </a:lnTo>
                <a:lnTo>
                  <a:pt x="2842" y="262"/>
                </a:lnTo>
                <a:lnTo>
                  <a:pt x="2842" y="260"/>
                </a:lnTo>
                <a:lnTo>
                  <a:pt x="2842" y="262"/>
                </a:lnTo>
                <a:lnTo>
                  <a:pt x="2844" y="262"/>
                </a:lnTo>
                <a:lnTo>
                  <a:pt x="2844" y="262"/>
                </a:lnTo>
                <a:lnTo>
                  <a:pt x="2844" y="260"/>
                </a:lnTo>
                <a:lnTo>
                  <a:pt x="2845" y="262"/>
                </a:lnTo>
                <a:lnTo>
                  <a:pt x="2845" y="260"/>
                </a:lnTo>
                <a:lnTo>
                  <a:pt x="2846" y="260"/>
                </a:lnTo>
                <a:lnTo>
                  <a:pt x="2846" y="263"/>
                </a:lnTo>
                <a:lnTo>
                  <a:pt x="2846" y="263"/>
                </a:lnTo>
                <a:lnTo>
                  <a:pt x="2847" y="262"/>
                </a:lnTo>
                <a:lnTo>
                  <a:pt x="2847" y="260"/>
                </a:lnTo>
                <a:lnTo>
                  <a:pt x="2847" y="262"/>
                </a:lnTo>
                <a:lnTo>
                  <a:pt x="2848" y="260"/>
                </a:lnTo>
                <a:lnTo>
                  <a:pt x="2848" y="260"/>
                </a:lnTo>
                <a:lnTo>
                  <a:pt x="2849" y="262"/>
                </a:lnTo>
                <a:lnTo>
                  <a:pt x="2849" y="260"/>
                </a:lnTo>
                <a:lnTo>
                  <a:pt x="2849" y="262"/>
                </a:lnTo>
                <a:lnTo>
                  <a:pt x="2850" y="262"/>
                </a:lnTo>
                <a:lnTo>
                  <a:pt x="2850" y="260"/>
                </a:lnTo>
                <a:lnTo>
                  <a:pt x="2850" y="262"/>
                </a:lnTo>
                <a:lnTo>
                  <a:pt x="2851" y="264"/>
                </a:lnTo>
                <a:lnTo>
                  <a:pt x="2851" y="260"/>
                </a:lnTo>
                <a:lnTo>
                  <a:pt x="2851" y="262"/>
                </a:lnTo>
                <a:lnTo>
                  <a:pt x="2853" y="263"/>
                </a:lnTo>
                <a:lnTo>
                  <a:pt x="2853" y="262"/>
                </a:lnTo>
                <a:lnTo>
                  <a:pt x="2854" y="262"/>
                </a:lnTo>
                <a:lnTo>
                  <a:pt x="2854" y="264"/>
                </a:lnTo>
                <a:lnTo>
                  <a:pt x="2854" y="263"/>
                </a:lnTo>
                <a:lnTo>
                  <a:pt x="2855" y="264"/>
                </a:lnTo>
                <a:lnTo>
                  <a:pt x="2855" y="262"/>
                </a:lnTo>
                <a:lnTo>
                  <a:pt x="2855" y="262"/>
                </a:lnTo>
                <a:lnTo>
                  <a:pt x="2856" y="263"/>
                </a:lnTo>
                <a:lnTo>
                  <a:pt x="2856" y="260"/>
                </a:lnTo>
                <a:lnTo>
                  <a:pt x="2856" y="263"/>
                </a:lnTo>
                <a:lnTo>
                  <a:pt x="2857" y="263"/>
                </a:lnTo>
                <a:lnTo>
                  <a:pt x="2857" y="262"/>
                </a:lnTo>
                <a:lnTo>
                  <a:pt x="2858" y="260"/>
                </a:lnTo>
                <a:lnTo>
                  <a:pt x="2858" y="260"/>
                </a:lnTo>
                <a:lnTo>
                  <a:pt x="2858" y="260"/>
                </a:lnTo>
                <a:lnTo>
                  <a:pt x="2859" y="262"/>
                </a:lnTo>
                <a:lnTo>
                  <a:pt x="2859" y="260"/>
                </a:lnTo>
                <a:lnTo>
                  <a:pt x="2859" y="260"/>
                </a:lnTo>
                <a:lnTo>
                  <a:pt x="2860" y="262"/>
                </a:lnTo>
                <a:lnTo>
                  <a:pt x="2860" y="264"/>
                </a:lnTo>
                <a:lnTo>
                  <a:pt x="2860" y="260"/>
                </a:lnTo>
                <a:lnTo>
                  <a:pt x="2862" y="260"/>
                </a:lnTo>
                <a:lnTo>
                  <a:pt x="2862" y="263"/>
                </a:lnTo>
                <a:lnTo>
                  <a:pt x="2863" y="260"/>
                </a:lnTo>
                <a:lnTo>
                  <a:pt x="2863" y="262"/>
                </a:lnTo>
                <a:lnTo>
                  <a:pt x="2863" y="262"/>
                </a:lnTo>
                <a:lnTo>
                  <a:pt x="2864" y="259"/>
                </a:lnTo>
                <a:lnTo>
                  <a:pt x="2864" y="262"/>
                </a:lnTo>
                <a:lnTo>
                  <a:pt x="2864" y="260"/>
                </a:lnTo>
                <a:lnTo>
                  <a:pt x="2865" y="262"/>
                </a:lnTo>
                <a:lnTo>
                  <a:pt x="2865" y="260"/>
                </a:lnTo>
                <a:lnTo>
                  <a:pt x="2865" y="263"/>
                </a:lnTo>
                <a:lnTo>
                  <a:pt x="2866" y="263"/>
                </a:lnTo>
                <a:lnTo>
                  <a:pt x="2866" y="260"/>
                </a:lnTo>
                <a:lnTo>
                  <a:pt x="2867" y="263"/>
                </a:lnTo>
                <a:lnTo>
                  <a:pt x="2867" y="262"/>
                </a:lnTo>
                <a:lnTo>
                  <a:pt x="2867" y="262"/>
                </a:lnTo>
                <a:lnTo>
                  <a:pt x="2868" y="260"/>
                </a:lnTo>
                <a:lnTo>
                  <a:pt x="2868" y="262"/>
                </a:lnTo>
                <a:lnTo>
                  <a:pt x="2868" y="262"/>
                </a:lnTo>
                <a:lnTo>
                  <a:pt x="2869" y="260"/>
                </a:lnTo>
                <a:lnTo>
                  <a:pt x="2869" y="260"/>
                </a:lnTo>
                <a:lnTo>
                  <a:pt x="2869" y="263"/>
                </a:lnTo>
                <a:lnTo>
                  <a:pt x="2871" y="260"/>
                </a:lnTo>
                <a:lnTo>
                  <a:pt x="2871" y="262"/>
                </a:lnTo>
                <a:lnTo>
                  <a:pt x="2872" y="262"/>
                </a:lnTo>
                <a:lnTo>
                  <a:pt x="2872" y="262"/>
                </a:lnTo>
                <a:lnTo>
                  <a:pt x="2872" y="260"/>
                </a:lnTo>
                <a:lnTo>
                  <a:pt x="2873" y="141"/>
                </a:lnTo>
                <a:lnTo>
                  <a:pt x="2873" y="9"/>
                </a:lnTo>
                <a:lnTo>
                  <a:pt x="2873" y="3"/>
                </a:lnTo>
                <a:lnTo>
                  <a:pt x="2874" y="3"/>
                </a:lnTo>
                <a:lnTo>
                  <a:pt x="2874" y="3"/>
                </a:lnTo>
                <a:lnTo>
                  <a:pt x="2874" y="1"/>
                </a:lnTo>
                <a:lnTo>
                  <a:pt x="2875" y="2"/>
                </a:lnTo>
                <a:lnTo>
                  <a:pt x="2875" y="3"/>
                </a:lnTo>
                <a:lnTo>
                  <a:pt x="2876" y="1"/>
                </a:lnTo>
                <a:lnTo>
                  <a:pt x="2876" y="1"/>
                </a:lnTo>
                <a:lnTo>
                  <a:pt x="2876" y="2"/>
                </a:lnTo>
                <a:lnTo>
                  <a:pt x="2877" y="3"/>
                </a:lnTo>
                <a:lnTo>
                  <a:pt x="2877" y="2"/>
                </a:lnTo>
                <a:lnTo>
                  <a:pt x="2877" y="2"/>
                </a:lnTo>
                <a:lnTo>
                  <a:pt x="2878" y="2"/>
                </a:lnTo>
                <a:lnTo>
                  <a:pt x="2878" y="1"/>
                </a:lnTo>
                <a:lnTo>
                  <a:pt x="2878" y="2"/>
                </a:lnTo>
                <a:lnTo>
                  <a:pt x="2880" y="2"/>
                </a:lnTo>
                <a:lnTo>
                  <a:pt x="2880" y="1"/>
                </a:lnTo>
                <a:lnTo>
                  <a:pt x="2881" y="1"/>
                </a:lnTo>
                <a:lnTo>
                  <a:pt x="2881" y="2"/>
                </a:lnTo>
                <a:lnTo>
                  <a:pt x="2881" y="3"/>
                </a:lnTo>
                <a:lnTo>
                  <a:pt x="2882" y="2"/>
                </a:lnTo>
                <a:lnTo>
                  <a:pt x="2882" y="3"/>
                </a:lnTo>
                <a:lnTo>
                  <a:pt x="2882" y="1"/>
                </a:lnTo>
                <a:lnTo>
                  <a:pt x="2883" y="0"/>
                </a:lnTo>
                <a:lnTo>
                  <a:pt x="2883" y="2"/>
                </a:lnTo>
                <a:lnTo>
                  <a:pt x="2883" y="2"/>
                </a:lnTo>
                <a:lnTo>
                  <a:pt x="2884" y="2"/>
                </a:lnTo>
                <a:lnTo>
                  <a:pt x="2884" y="1"/>
                </a:lnTo>
                <a:lnTo>
                  <a:pt x="2885" y="2"/>
                </a:lnTo>
                <a:lnTo>
                  <a:pt x="2885" y="3"/>
                </a:lnTo>
                <a:lnTo>
                  <a:pt x="2885" y="1"/>
                </a:lnTo>
                <a:lnTo>
                  <a:pt x="2886" y="2"/>
                </a:lnTo>
                <a:lnTo>
                  <a:pt x="2886" y="2"/>
                </a:lnTo>
                <a:lnTo>
                  <a:pt x="2886" y="1"/>
                </a:lnTo>
                <a:lnTo>
                  <a:pt x="2887" y="2"/>
                </a:lnTo>
                <a:lnTo>
                  <a:pt x="2887" y="2"/>
                </a:lnTo>
                <a:lnTo>
                  <a:pt x="2887" y="3"/>
                </a:lnTo>
                <a:lnTo>
                  <a:pt x="2888" y="3"/>
                </a:lnTo>
                <a:lnTo>
                  <a:pt x="2888" y="1"/>
                </a:lnTo>
                <a:lnTo>
                  <a:pt x="2890" y="2"/>
                </a:lnTo>
                <a:lnTo>
                  <a:pt x="2890" y="1"/>
                </a:lnTo>
                <a:lnTo>
                  <a:pt x="2890" y="2"/>
                </a:lnTo>
                <a:lnTo>
                  <a:pt x="2891" y="1"/>
                </a:lnTo>
                <a:lnTo>
                  <a:pt x="2891" y="3"/>
                </a:lnTo>
                <a:lnTo>
                  <a:pt x="2891" y="2"/>
                </a:lnTo>
                <a:lnTo>
                  <a:pt x="2892" y="3"/>
                </a:lnTo>
                <a:lnTo>
                  <a:pt x="2892" y="3"/>
                </a:lnTo>
                <a:lnTo>
                  <a:pt x="2893" y="3"/>
                </a:lnTo>
                <a:lnTo>
                  <a:pt x="2893" y="3"/>
                </a:lnTo>
                <a:lnTo>
                  <a:pt x="2893" y="3"/>
                </a:lnTo>
                <a:lnTo>
                  <a:pt x="2894" y="0"/>
                </a:lnTo>
                <a:lnTo>
                  <a:pt x="2894" y="2"/>
                </a:lnTo>
                <a:lnTo>
                  <a:pt x="2894" y="0"/>
                </a:lnTo>
                <a:lnTo>
                  <a:pt x="2895" y="1"/>
                </a:lnTo>
                <a:lnTo>
                  <a:pt x="2895" y="2"/>
                </a:lnTo>
                <a:lnTo>
                  <a:pt x="2895" y="2"/>
                </a:lnTo>
                <a:lnTo>
                  <a:pt x="2896" y="1"/>
                </a:lnTo>
                <a:lnTo>
                  <a:pt x="2896" y="1"/>
                </a:lnTo>
                <a:lnTo>
                  <a:pt x="2897" y="2"/>
                </a:lnTo>
                <a:lnTo>
                  <a:pt x="2897" y="1"/>
                </a:lnTo>
                <a:lnTo>
                  <a:pt x="2897" y="0"/>
                </a:lnTo>
                <a:lnTo>
                  <a:pt x="2899" y="3"/>
                </a:lnTo>
                <a:lnTo>
                  <a:pt x="2899" y="3"/>
                </a:lnTo>
                <a:lnTo>
                  <a:pt x="2899" y="3"/>
                </a:lnTo>
                <a:lnTo>
                  <a:pt x="2900" y="2"/>
                </a:lnTo>
                <a:lnTo>
                  <a:pt x="2900" y="2"/>
                </a:lnTo>
                <a:lnTo>
                  <a:pt x="2900" y="1"/>
                </a:lnTo>
                <a:lnTo>
                  <a:pt x="2901" y="1"/>
                </a:lnTo>
                <a:lnTo>
                  <a:pt x="2901" y="1"/>
                </a:lnTo>
                <a:lnTo>
                  <a:pt x="2902" y="1"/>
                </a:lnTo>
                <a:lnTo>
                  <a:pt x="2902" y="1"/>
                </a:lnTo>
                <a:lnTo>
                  <a:pt x="2902" y="2"/>
                </a:lnTo>
                <a:lnTo>
                  <a:pt x="2903" y="0"/>
                </a:lnTo>
                <a:lnTo>
                  <a:pt x="2903" y="2"/>
                </a:lnTo>
                <a:lnTo>
                  <a:pt x="2903" y="2"/>
                </a:lnTo>
                <a:lnTo>
                  <a:pt x="2904" y="2"/>
                </a:lnTo>
                <a:lnTo>
                  <a:pt x="2904" y="1"/>
                </a:lnTo>
                <a:lnTo>
                  <a:pt x="2904" y="1"/>
                </a:lnTo>
                <a:lnTo>
                  <a:pt x="2905" y="0"/>
                </a:lnTo>
                <a:lnTo>
                  <a:pt x="2905" y="1"/>
                </a:lnTo>
                <a:lnTo>
                  <a:pt x="2906" y="0"/>
                </a:lnTo>
                <a:lnTo>
                  <a:pt x="2906" y="0"/>
                </a:lnTo>
                <a:lnTo>
                  <a:pt x="2906" y="2"/>
                </a:lnTo>
                <a:lnTo>
                  <a:pt x="2908" y="1"/>
                </a:lnTo>
                <a:lnTo>
                  <a:pt x="2908" y="3"/>
                </a:lnTo>
                <a:lnTo>
                  <a:pt x="2908" y="2"/>
                </a:lnTo>
                <a:lnTo>
                  <a:pt x="2909" y="2"/>
                </a:lnTo>
                <a:lnTo>
                  <a:pt x="2909" y="1"/>
                </a:lnTo>
                <a:lnTo>
                  <a:pt x="2909" y="2"/>
                </a:lnTo>
                <a:lnTo>
                  <a:pt x="2910" y="2"/>
                </a:lnTo>
                <a:lnTo>
                  <a:pt x="2910" y="1"/>
                </a:lnTo>
                <a:lnTo>
                  <a:pt x="2911" y="2"/>
                </a:lnTo>
                <a:lnTo>
                  <a:pt x="2911" y="2"/>
                </a:lnTo>
                <a:lnTo>
                  <a:pt x="2911" y="2"/>
                </a:lnTo>
                <a:lnTo>
                  <a:pt x="2912" y="1"/>
                </a:lnTo>
                <a:lnTo>
                  <a:pt x="2912" y="2"/>
                </a:lnTo>
                <a:lnTo>
                  <a:pt x="2912" y="2"/>
                </a:lnTo>
                <a:lnTo>
                  <a:pt x="2913" y="1"/>
                </a:lnTo>
                <a:lnTo>
                  <a:pt x="2913" y="2"/>
                </a:lnTo>
                <a:lnTo>
                  <a:pt x="2913" y="2"/>
                </a:lnTo>
                <a:lnTo>
                  <a:pt x="2914" y="2"/>
                </a:lnTo>
                <a:lnTo>
                  <a:pt x="2914" y="2"/>
                </a:lnTo>
                <a:lnTo>
                  <a:pt x="2915" y="1"/>
                </a:lnTo>
                <a:lnTo>
                  <a:pt x="2915" y="2"/>
                </a:lnTo>
                <a:lnTo>
                  <a:pt x="2915" y="2"/>
                </a:lnTo>
                <a:lnTo>
                  <a:pt x="2917" y="2"/>
                </a:lnTo>
                <a:lnTo>
                  <a:pt x="2917" y="1"/>
                </a:lnTo>
                <a:lnTo>
                  <a:pt x="2917" y="2"/>
                </a:lnTo>
                <a:lnTo>
                  <a:pt x="2918" y="2"/>
                </a:lnTo>
                <a:lnTo>
                  <a:pt x="2918" y="2"/>
                </a:lnTo>
                <a:lnTo>
                  <a:pt x="2918" y="2"/>
                </a:lnTo>
                <a:lnTo>
                  <a:pt x="2919" y="3"/>
                </a:lnTo>
                <a:lnTo>
                  <a:pt x="2919" y="2"/>
                </a:lnTo>
                <a:lnTo>
                  <a:pt x="2920" y="3"/>
                </a:lnTo>
                <a:lnTo>
                  <a:pt x="2920" y="3"/>
                </a:lnTo>
                <a:lnTo>
                  <a:pt x="2920" y="2"/>
                </a:lnTo>
                <a:lnTo>
                  <a:pt x="2921" y="3"/>
                </a:lnTo>
                <a:lnTo>
                  <a:pt x="2921" y="1"/>
                </a:lnTo>
                <a:lnTo>
                  <a:pt x="2921" y="3"/>
                </a:lnTo>
                <a:lnTo>
                  <a:pt x="2922" y="1"/>
                </a:lnTo>
                <a:lnTo>
                  <a:pt x="2922" y="3"/>
                </a:lnTo>
                <a:lnTo>
                  <a:pt x="2922" y="3"/>
                </a:lnTo>
                <a:lnTo>
                  <a:pt x="2923" y="1"/>
                </a:lnTo>
                <a:lnTo>
                  <a:pt x="2923" y="3"/>
                </a:lnTo>
                <a:lnTo>
                  <a:pt x="2924" y="1"/>
                </a:lnTo>
                <a:lnTo>
                  <a:pt x="2924" y="1"/>
                </a:lnTo>
                <a:lnTo>
                  <a:pt x="2924" y="2"/>
                </a:lnTo>
                <a:lnTo>
                  <a:pt x="2926" y="3"/>
                </a:lnTo>
                <a:lnTo>
                  <a:pt x="2926" y="2"/>
                </a:lnTo>
                <a:lnTo>
                  <a:pt x="2926" y="1"/>
                </a:lnTo>
                <a:lnTo>
                  <a:pt x="2927" y="1"/>
                </a:lnTo>
                <a:lnTo>
                  <a:pt x="2927" y="3"/>
                </a:lnTo>
                <a:lnTo>
                  <a:pt x="2927" y="2"/>
                </a:lnTo>
                <a:lnTo>
                  <a:pt x="2928" y="0"/>
                </a:lnTo>
                <a:lnTo>
                  <a:pt x="2928" y="2"/>
                </a:lnTo>
                <a:lnTo>
                  <a:pt x="2929" y="2"/>
                </a:lnTo>
                <a:lnTo>
                  <a:pt x="2929" y="3"/>
                </a:lnTo>
                <a:lnTo>
                  <a:pt x="2929" y="3"/>
                </a:lnTo>
                <a:lnTo>
                  <a:pt x="2930" y="3"/>
                </a:lnTo>
                <a:lnTo>
                  <a:pt x="2930" y="2"/>
                </a:lnTo>
                <a:lnTo>
                  <a:pt x="2930" y="1"/>
                </a:lnTo>
                <a:lnTo>
                  <a:pt x="2931" y="3"/>
                </a:lnTo>
                <a:lnTo>
                  <a:pt x="2931" y="1"/>
                </a:lnTo>
                <a:lnTo>
                  <a:pt x="2931" y="2"/>
                </a:lnTo>
                <a:lnTo>
                  <a:pt x="2932" y="2"/>
                </a:lnTo>
                <a:lnTo>
                  <a:pt x="2932" y="3"/>
                </a:lnTo>
                <a:lnTo>
                  <a:pt x="2933" y="1"/>
                </a:lnTo>
                <a:lnTo>
                  <a:pt x="2933" y="2"/>
                </a:lnTo>
                <a:lnTo>
                  <a:pt x="2933" y="3"/>
                </a:lnTo>
                <a:lnTo>
                  <a:pt x="2935" y="1"/>
                </a:lnTo>
                <a:lnTo>
                  <a:pt x="2935" y="3"/>
                </a:lnTo>
                <a:lnTo>
                  <a:pt x="2935" y="3"/>
                </a:lnTo>
                <a:lnTo>
                  <a:pt x="2936" y="2"/>
                </a:lnTo>
                <a:lnTo>
                  <a:pt x="2936" y="1"/>
                </a:lnTo>
                <a:lnTo>
                  <a:pt x="2937" y="1"/>
                </a:lnTo>
                <a:lnTo>
                  <a:pt x="2937" y="3"/>
                </a:lnTo>
                <a:lnTo>
                  <a:pt x="2937" y="2"/>
                </a:lnTo>
                <a:lnTo>
                  <a:pt x="2938" y="3"/>
                </a:lnTo>
                <a:lnTo>
                  <a:pt x="2938" y="2"/>
                </a:lnTo>
                <a:lnTo>
                  <a:pt x="2938" y="3"/>
                </a:lnTo>
                <a:lnTo>
                  <a:pt x="2939" y="3"/>
                </a:lnTo>
                <a:lnTo>
                  <a:pt x="2939" y="3"/>
                </a:lnTo>
                <a:lnTo>
                  <a:pt x="2939" y="1"/>
                </a:lnTo>
                <a:lnTo>
                  <a:pt x="2940" y="2"/>
                </a:lnTo>
                <a:lnTo>
                  <a:pt x="2940" y="2"/>
                </a:lnTo>
                <a:lnTo>
                  <a:pt x="2941" y="1"/>
                </a:lnTo>
                <a:lnTo>
                  <a:pt x="2941" y="3"/>
                </a:lnTo>
                <a:lnTo>
                  <a:pt x="2941" y="3"/>
                </a:lnTo>
                <a:lnTo>
                  <a:pt x="2942" y="2"/>
                </a:lnTo>
                <a:lnTo>
                  <a:pt x="2942" y="2"/>
                </a:lnTo>
                <a:lnTo>
                  <a:pt x="2942" y="2"/>
                </a:lnTo>
                <a:lnTo>
                  <a:pt x="2944" y="2"/>
                </a:lnTo>
                <a:lnTo>
                  <a:pt x="2944" y="1"/>
                </a:lnTo>
                <a:lnTo>
                  <a:pt x="2944" y="3"/>
                </a:lnTo>
                <a:lnTo>
                  <a:pt x="2945" y="1"/>
                </a:lnTo>
                <a:lnTo>
                  <a:pt x="2945" y="3"/>
                </a:lnTo>
                <a:lnTo>
                  <a:pt x="2946" y="1"/>
                </a:lnTo>
                <a:lnTo>
                  <a:pt x="2946" y="1"/>
                </a:lnTo>
                <a:lnTo>
                  <a:pt x="2946" y="1"/>
                </a:lnTo>
                <a:lnTo>
                  <a:pt x="2947" y="2"/>
                </a:lnTo>
                <a:lnTo>
                  <a:pt x="2947" y="2"/>
                </a:lnTo>
                <a:lnTo>
                  <a:pt x="2947" y="3"/>
                </a:lnTo>
                <a:lnTo>
                  <a:pt x="2948" y="2"/>
                </a:lnTo>
                <a:lnTo>
                  <a:pt x="2948" y="1"/>
                </a:lnTo>
                <a:lnTo>
                  <a:pt x="2948" y="3"/>
                </a:lnTo>
                <a:lnTo>
                  <a:pt x="2949" y="2"/>
                </a:lnTo>
                <a:lnTo>
                  <a:pt x="2949" y="2"/>
                </a:lnTo>
                <a:lnTo>
                  <a:pt x="2950" y="3"/>
                </a:lnTo>
                <a:lnTo>
                  <a:pt x="2950" y="3"/>
                </a:lnTo>
                <a:lnTo>
                  <a:pt x="2950" y="3"/>
                </a:lnTo>
                <a:lnTo>
                  <a:pt x="2951" y="2"/>
                </a:lnTo>
                <a:lnTo>
                  <a:pt x="2951" y="2"/>
                </a:lnTo>
                <a:lnTo>
                  <a:pt x="2951" y="3"/>
                </a:lnTo>
                <a:lnTo>
                  <a:pt x="2953" y="2"/>
                </a:lnTo>
                <a:lnTo>
                  <a:pt x="2953" y="2"/>
                </a:lnTo>
                <a:lnTo>
                  <a:pt x="2953" y="2"/>
                </a:lnTo>
                <a:lnTo>
                  <a:pt x="2954" y="2"/>
                </a:lnTo>
                <a:lnTo>
                  <a:pt x="2954" y="2"/>
                </a:lnTo>
                <a:lnTo>
                  <a:pt x="2955" y="1"/>
                </a:lnTo>
                <a:lnTo>
                  <a:pt x="2955" y="2"/>
                </a:lnTo>
                <a:lnTo>
                  <a:pt x="2955" y="3"/>
                </a:lnTo>
                <a:lnTo>
                  <a:pt x="2956" y="3"/>
                </a:lnTo>
                <a:lnTo>
                  <a:pt x="2956" y="1"/>
                </a:lnTo>
                <a:lnTo>
                  <a:pt x="2956" y="3"/>
                </a:lnTo>
                <a:lnTo>
                  <a:pt x="2957" y="1"/>
                </a:lnTo>
                <a:lnTo>
                  <a:pt x="2957" y="1"/>
                </a:lnTo>
                <a:lnTo>
                  <a:pt x="2957" y="2"/>
                </a:lnTo>
                <a:lnTo>
                  <a:pt x="2958" y="1"/>
                </a:lnTo>
                <a:lnTo>
                  <a:pt x="2958" y="2"/>
                </a:lnTo>
                <a:lnTo>
                  <a:pt x="2959" y="3"/>
                </a:lnTo>
                <a:lnTo>
                  <a:pt x="2959" y="2"/>
                </a:lnTo>
                <a:lnTo>
                  <a:pt x="2959" y="2"/>
                </a:lnTo>
                <a:lnTo>
                  <a:pt x="2960" y="2"/>
                </a:lnTo>
                <a:lnTo>
                  <a:pt x="2960" y="3"/>
                </a:lnTo>
                <a:lnTo>
                  <a:pt x="2960" y="2"/>
                </a:lnTo>
                <a:lnTo>
                  <a:pt x="2962" y="1"/>
                </a:lnTo>
                <a:lnTo>
                  <a:pt x="2962" y="2"/>
                </a:lnTo>
                <a:lnTo>
                  <a:pt x="2962" y="2"/>
                </a:lnTo>
                <a:lnTo>
                  <a:pt x="2963" y="1"/>
                </a:lnTo>
                <a:lnTo>
                  <a:pt x="2963" y="2"/>
                </a:lnTo>
                <a:lnTo>
                  <a:pt x="2964" y="0"/>
                </a:lnTo>
                <a:lnTo>
                  <a:pt x="2964" y="3"/>
                </a:lnTo>
                <a:lnTo>
                  <a:pt x="2964" y="1"/>
                </a:lnTo>
                <a:lnTo>
                  <a:pt x="2965" y="1"/>
                </a:lnTo>
                <a:lnTo>
                  <a:pt x="2965" y="2"/>
                </a:lnTo>
                <a:lnTo>
                  <a:pt x="2965" y="2"/>
                </a:lnTo>
                <a:lnTo>
                  <a:pt x="2966" y="0"/>
                </a:lnTo>
                <a:lnTo>
                  <a:pt x="2966" y="1"/>
                </a:lnTo>
                <a:lnTo>
                  <a:pt x="2966" y="3"/>
                </a:lnTo>
                <a:lnTo>
                  <a:pt x="2967" y="3"/>
                </a:lnTo>
                <a:lnTo>
                  <a:pt x="2967" y="2"/>
                </a:lnTo>
                <a:lnTo>
                  <a:pt x="2968" y="2"/>
                </a:lnTo>
                <a:lnTo>
                  <a:pt x="2968" y="1"/>
                </a:lnTo>
                <a:lnTo>
                  <a:pt x="2968" y="2"/>
                </a:lnTo>
                <a:lnTo>
                  <a:pt x="2969" y="1"/>
                </a:lnTo>
                <a:lnTo>
                  <a:pt x="2969" y="2"/>
                </a:lnTo>
                <a:lnTo>
                  <a:pt x="2969" y="2"/>
                </a:lnTo>
                <a:lnTo>
                  <a:pt x="2971" y="2"/>
                </a:lnTo>
                <a:lnTo>
                  <a:pt x="2971" y="2"/>
                </a:lnTo>
                <a:lnTo>
                  <a:pt x="2971" y="2"/>
                </a:lnTo>
                <a:lnTo>
                  <a:pt x="2972" y="2"/>
                </a:lnTo>
                <a:lnTo>
                  <a:pt x="2972" y="1"/>
                </a:lnTo>
                <a:lnTo>
                  <a:pt x="2973" y="3"/>
                </a:lnTo>
                <a:lnTo>
                  <a:pt x="2973" y="3"/>
                </a:lnTo>
                <a:lnTo>
                  <a:pt x="2973" y="2"/>
                </a:lnTo>
                <a:lnTo>
                  <a:pt x="2974" y="3"/>
                </a:lnTo>
                <a:lnTo>
                  <a:pt x="2974" y="4"/>
                </a:lnTo>
                <a:lnTo>
                  <a:pt x="2974" y="1"/>
                </a:lnTo>
                <a:lnTo>
                  <a:pt x="2975" y="2"/>
                </a:lnTo>
                <a:lnTo>
                  <a:pt x="2975" y="1"/>
                </a:lnTo>
                <a:lnTo>
                  <a:pt x="2975" y="3"/>
                </a:lnTo>
                <a:lnTo>
                  <a:pt x="2976" y="1"/>
                </a:lnTo>
                <a:lnTo>
                  <a:pt x="2976" y="1"/>
                </a:lnTo>
                <a:lnTo>
                  <a:pt x="2977" y="1"/>
                </a:lnTo>
                <a:lnTo>
                  <a:pt x="2977" y="3"/>
                </a:lnTo>
                <a:lnTo>
                  <a:pt x="2977" y="3"/>
                </a:lnTo>
                <a:lnTo>
                  <a:pt x="2978" y="1"/>
                </a:lnTo>
                <a:lnTo>
                  <a:pt x="2978" y="2"/>
                </a:lnTo>
                <a:lnTo>
                  <a:pt x="2978" y="2"/>
                </a:lnTo>
                <a:lnTo>
                  <a:pt x="2980" y="2"/>
                </a:lnTo>
                <a:lnTo>
                  <a:pt x="2980" y="2"/>
                </a:lnTo>
                <a:lnTo>
                  <a:pt x="2981" y="3"/>
                </a:lnTo>
                <a:lnTo>
                  <a:pt x="2981" y="3"/>
                </a:lnTo>
                <a:lnTo>
                  <a:pt x="2981" y="2"/>
                </a:lnTo>
                <a:lnTo>
                  <a:pt x="2982" y="3"/>
                </a:lnTo>
                <a:lnTo>
                  <a:pt x="2982" y="3"/>
                </a:lnTo>
                <a:lnTo>
                  <a:pt x="2982" y="1"/>
                </a:lnTo>
                <a:lnTo>
                  <a:pt x="2983" y="2"/>
                </a:lnTo>
                <a:lnTo>
                  <a:pt x="2983" y="2"/>
                </a:lnTo>
                <a:lnTo>
                  <a:pt x="2983" y="2"/>
                </a:lnTo>
                <a:lnTo>
                  <a:pt x="2984" y="0"/>
                </a:lnTo>
                <a:lnTo>
                  <a:pt x="2984" y="1"/>
                </a:lnTo>
                <a:lnTo>
                  <a:pt x="2985" y="2"/>
                </a:lnTo>
                <a:lnTo>
                  <a:pt x="2985" y="1"/>
                </a:lnTo>
                <a:lnTo>
                  <a:pt x="2985" y="0"/>
                </a:lnTo>
                <a:lnTo>
                  <a:pt x="2986" y="1"/>
                </a:lnTo>
                <a:lnTo>
                  <a:pt x="2986" y="1"/>
                </a:lnTo>
                <a:lnTo>
                  <a:pt x="2986" y="1"/>
                </a:lnTo>
                <a:lnTo>
                  <a:pt x="2987" y="1"/>
                </a:lnTo>
                <a:lnTo>
                  <a:pt x="2987" y="0"/>
                </a:lnTo>
                <a:lnTo>
                  <a:pt x="2987" y="0"/>
                </a:lnTo>
                <a:lnTo>
                  <a:pt x="2989" y="1"/>
                </a:lnTo>
                <a:lnTo>
                  <a:pt x="2989" y="2"/>
                </a:lnTo>
                <a:lnTo>
                  <a:pt x="2990" y="2"/>
                </a:lnTo>
                <a:lnTo>
                  <a:pt x="2990" y="3"/>
                </a:lnTo>
                <a:lnTo>
                  <a:pt x="2990" y="2"/>
                </a:lnTo>
                <a:lnTo>
                  <a:pt x="2991" y="2"/>
                </a:lnTo>
                <a:lnTo>
                  <a:pt x="2991" y="2"/>
                </a:lnTo>
                <a:lnTo>
                  <a:pt x="2991" y="1"/>
                </a:lnTo>
                <a:lnTo>
                  <a:pt x="2992" y="2"/>
                </a:lnTo>
                <a:lnTo>
                  <a:pt x="2992" y="2"/>
                </a:lnTo>
                <a:lnTo>
                  <a:pt x="2992" y="2"/>
                </a:lnTo>
                <a:lnTo>
                  <a:pt x="2993" y="1"/>
                </a:lnTo>
                <a:lnTo>
                  <a:pt x="2993" y="2"/>
                </a:lnTo>
                <a:lnTo>
                  <a:pt x="2994" y="2"/>
                </a:lnTo>
                <a:lnTo>
                  <a:pt x="2994" y="1"/>
                </a:lnTo>
                <a:lnTo>
                  <a:pt x="2994" y="3"/>
                </a:lnTo>
                <a:lnTo>
                  <a:pt x="2995" y="3"/>
                </a:lnTo>
                <a:lnTo>
                  <a:pt x="2995" y="3"/>
                </a:lnTo>
                <a:lnTo>
                  <a:pt x="2995" y="3"/>
                </a:lnTo>
                <a:lnTo>
                  <a:pt x="2996" y="1"/>
                </a:lnTo>
                <a:lnTo>
                  <a:pt x="2996" y="2"/>
                </a:lnTo>
                <a:lnTo>
                  <a:pt x="2996" y="2"/>
                </a:lnTo>
                <a:lnTo>
                  <a:pt x="2998" y="1"/>
                </a:lnTo>
                <a:lnTo>
                  <a:pt x="2998" y="2"/>
                </a:lnTo>
                <a:lnTo>
                  <a:pt x="2999" y="2"/>
                </a:lnTo>
                <a:lnTo>
                  <a:pt x="2999" y="0"/>
                </a:lnTo>
                <a:lnTo>
                  <a:pt x="2999" y="2"/>
                </a:lnTo>
                <a:lnTo>
                  <a:pt x="3000" y="3"/>
                </a:lnTo>
                <a:lnTo>
                  <a:pt x="3000" y="2"/>
                </a:lnTo>
                <a:lnTo>
                  <a:pt x="3000" y="3"/>
                </a:lnTo>
                <a:lnTo>
                  <a:pt x="3001" y="2"/>
                </a:lnTo>
                <a:lnTo>
                  <a:pt x="3001" y="2"/>
                </a:lnTo>
                <a:lnTo>
                  <a:pt x="3001" y="2"/>
                </a:lnTo>
                <a:lnTo>
                  <a:pt x="3002" y="3"/>
                </a:lnTo>
                <a:lnTo>
                  <a:pt x="3002" y="2"/>
                </a:lnTo>
                <a:lnTo>
                  <a:pt x="3003" y="2"/>
                </a:lnTo>
                <a:lnTo>
                  <a:pt x="3003" y="3"/>
                </a:lnTo>
                <a:lnTo>
                  <a:pt x="3003" y="2"/>
                </a:lnTo>
                <a:lnTo>
                  <a:pt x="3004" y="2"/>
                </a:lnTo>
                <a:lnTo>
                  <a:pt x="3004" y="3"/>
                </a:lnTo>
                <a:lnTo>
                  <a:pt x="3004" y="2"/>
                </a:lnTo>
                <a:lnTo>
                  <a:pt x="3005" y="3"/>
                </a:lnTo>
                <a:lnTo>
                  <a:pt x="3005" y="3"/>
                </a:lnTo>
                <a:lnTo>
                  <a:pt x="3005" y="2"/>
                </a:lnTo>
                <a:lnTo>
                  <a:pt x="3007" y="2"/>
                </a:lnTo>
                <a:lnTo>
                  <a:pt x="3007" y="3"/>
                </a:lnTo>
                <a:lnTo>
                  <a:pt x="3008" y="2"/>
                </a:lnTo>
                <a:lnTo>
                  <a:pt x="3008" y="1"/>
                </a:lnTo>
                <a:lnTo>
                  <a:pt x="3008" y="3"/>
                </a:lnTo>
                <a:lnTo>
                  <a:pt x="3009" y="2"/>
                </a:lnTo>
                <a:lnTo>
                  <a:pt x="3009" y="2"/>
                </a:lnTo>
                <a:lnTo>
                  <a:pt x="3009" y="1"/>
                </a:lnTo>
                <a:lnTo>
                  <a:pt x="3010" y="3"/>
                </a:lnTo>
                <a:lnTo>
                  <a:pt x="3010" y="2"/>
                </a:lnTo>
                <a:lnTo>
                  <a:pt x="3010" y="1"/>
                </a:lnTo>
                <a:lnTo>
                  <a:pt x="3011" y="2"/>
                </a:lnTo>
                <a:lnTo>
                  <a:pt x="3011" y="2"/>
                </a:lnTo>
                <a:lnTo>
                  <a:pt x="3012" y="2"/>
                </a:lnTo>
                <a:lnTo>
                  <a:pt x="3012" y="3"/>
                </a:lnTo>
                <a:lnTo>
                  <a:pt x="3012" y="3"/>
                </a:lnTo>
                <a:lnTo>
                  <a:pt x="3013" y="2"/>
                </a:lnTo>
                <a:lnTo>
                  <a:pt x="3013" y="2"/>
                </a:lnTo>
                <a:lnTo>
                  <a:pt x="3013" y="2"/>
                </a:lnTo>
                <a:lnTo>
                  <a:pt x="3014" y="2"/>
                </a:lnTo>
                <a:lnTo>
                  <a:pt x="3014" y="3"/>
                </a:lnTo>
                <a:lnTo>
                  <a:pt x="3014" y="3"/>
                </a:lnTo>
                <a:lnTo>
                  <a:pt x="3016" y="2"/>
                </a:lnTo>
                <a:lnTo>
                  <a:pt x="3016" y="3"/>
                </a:lnTo>
                <a:lnTo>
                  <a:pt x="3017" y="2"/>
                </a:lnTo>
                <a:lnTo>
                  <a:pt x="3017" y="3"/>
                </a:lnTo>
                <a:lnTo>
                  <a:pt x="3017" y="2"/>
                </a:lnTo>
                <a:lnTo>
                  <a:pt x="3018" y="3"/>
                </a:lnTo>
                <a:lnTo>
                  <a:pt x="3018" y="3"/>
                </a:lnTo>
                <a:lnTo>
                  <a:pt x="3018" y="3"/>
                </a:lnTo>
                <a:lnTo>
                  <a:pt x="3019" y="1"/>
                </a:lnTo>
                <a:lnTo>
                  <a:pt x="3019" y="2"/>
                </a:lnTo>
                <a:lnTo>
                  <a:pt x="3020" y="3"/>
                </a:lnTo>
                <a:lnTo>
                  <a:pt x="3020" y="1"/>
                </a:lnTo>
                <a:lnTo>
                  <a:pt x="3020" y="2"/>
                </a:lnTo>
                <a:lnTo>
                  <a:pt x="3021" y="2"/>
                </a:lnTo>
                <a:lnTo>
                  <a:pt x="3021" y="2"/>
                </a:lnTo>
                <a:lnTo>
                  <a:pt x="3021" y="2"/>
                </a:lnTo>
                <a:lnTo>
                  <a:pt x="3022" y="2"/>
                </a:lnTo>
                <a:lnTo>
                  <a:pt x="3022" y="0"/>
                </a:lnTo>
                <a:lnTo>
                  <a:pt x="3022" y="0"/>
                </a:lnTo>
                <a:lnTo>
                  <a:pt x="3023" y="2"/>
                </a:lnTo>
                <a:lnTo>
                  <a:pt x="3023" y="0"/>
                </a:lnTo>
                <a:lnTo>
                  <a:pt x="3025" y="3"/>
                </a:lnTo>
                <a:lnTo>
                  <a:pt x="3025" y="1"/>
                </a:lnTo>
                <a:lnTo>
                  <a:pt x="3025" y="1"/>
                </a:lnTo>
                <a:lnTo>
                  <a:pt x="3026" y="2"/>
                </a:lnTo>
                <a:lnTo>
                  <a:pt x="3026" y="3"/>
                </a:lnTo>
                <a:lnTo>
                  <a:pt x="3026" y="2"/>
                </a:lnTo>
                <a:lnTo>
                  <a:pt x="3027" y="1"/>
                </a:lnTo>
                <a:lnTo>
                  <a:pt x="3027" y="3"/>
                </a:lnTo>
                <a:lnTo>
                  <a:pt x="3027" y="3"/>
                </a:lnTo>
                <a:lnTo>
                  <a:pt x="3028" y="3"/>
                </a:lnTo>
                <a:lnTo>
                  <a:pt x="3028" y="2"/>
                </a:lnTo>
                <a:lnTo>
                  <a:pt x="3029" y="3"/>
                </a:lnTo>
                <a:lnTo>
                  <a:pt x="3029" y="1"/>
                </a:lnTo>
                <a:lnTo>
                  <a:pt x="3029" y="2"/>
                </a:lnTo>
                <a:lnTo>
                  <a:pt x="3030" y="1"/>
                </a:lnTo>
                <a:lnTo>
                  <a:pt x="3030" y="3"/>
                </a:lnTo>
                <a:lnTo>
                  <a:pt x="3030" y="2"/>
                </a:lnTo>
                <a:lnTo>
                  <a:pt x="3031" y="3"/>
                </a:lnTo>
                <a:lnTo>
                  <a:pt x="3031" y="2"/>
                </a:lnTo>
                <a:lnTo>
                  <a:pt x="3031" y="1"/>
                </a:lnTo>
                <a:lnTo>
                  <a:pt x="3032" y="2"/>
                </a:lnTo>
                <a:lnTo>
                  <a:pt x="3032" y="3"/>
                </a:lnTo>
                <a:lnTo>
                  <a:pt x="3034" y="3"/>
                </a:lnTo>
                <a:lnTo>
                  <a:pt x="3034" y="3"/>
                </a:lnTo>
                <a:lnTo>
                  <a:pt x="3034" y="3"/>
                </a:lnTo>
                <a:lnTo>
                  <a:pt x="3035" y="1"/>
                </a:lnTo>
                <a:lnTo>
                  <a:pt x="3035" y="3"/>
                </a:lnTo>
                <a:lnTo>
                  <a:pt x="3035" y="3"/>
                </a:lnTo>
                <a:lnTo>
                  <a:pt x="3036" y="1"/>
                </a:lnTo>
                <a:lnTo>
                  <a:pt x="3036" y="2"/>
                </a:lnTo>
                <a:lnTo>
                  <a:pt x="3036" y="0"/>
                </a:lnTo>
                <a:lnTo>
                  <a:pt x="3037" y="1"/>
                </a:lnTo>
                <a:lnTo>
                  <a:pt x="3037" y="3"/>
                </a:lnTo>
                <a:lnTo>
                  <a:pt x="3038" y="3"/>
                </a:lnTo>
                <a:lnTo>
                  <a:pt x="3038" y="2"/>
                </a:lnTo>
                <a:lnTo>
                  <a:pt x="3038" y="0"/>
                </a:lnTo>
                <a:lnTo>
                  <a:pt x="3039" y="0"/>
                </a:lnTo>
                <a:lnTo>
                  <a:pt x="3039" y="0"/>
                </a:lnTo>
                <a:lnTo>
                  <a:pt x="3039" y="3"/>
                </a:lnTo>
                <a:lnTo>
                  <a:pt x="3040" y="0"/>
                </a:lnTo>
                <a:lnTo>
                  <a:pt x="3040" y="2"/>
                </a:lnTo>
                <a:lnTo>
                  <a:pt x="3040" y="1"/>
                </a:lnTo>
                <a:lnTo>
                  <a:pt x="3041" y="3"/>
                </a:lnTo>
                <a:lnTo>
                  <a:pt x="3041" y="1"/>
                </a:lnTo>
                <a:lnTo>
                  <a:pt x="3043" y="3"/>
                </a:lnTo>
                <a:lnTo>
                  <a:pt x="3043" y="2"/>
                </a:lnTo>
                <a:lnTo>
                  <a:pt x="3043" y="0"/>
                </a:lnTo>
                <a:lnTo>
                  <a:pt x="3044" y="1"/>
                </a:lnTo>
                <a:lnTo>
                  <a:pt x="3044" y="2"/>
                </a:lnTo>
                <a:lnTo>
                  <a:pt x="3044" y="2"/>
                </a:lnTo>
                <a:lnTo>
                  <a:pt x="3045" y="1"/>
                </a:lnTo>
                <a:lnTo>
                  <a:pt x="3045" y="2"/>
                </a:lnTo>
                <a:lnTo>
                  <a:pt x="3045" y="1"/>
                </a:lnTo>
                <a:lnTo>
                  <a:pt x="3046" y="0"/>
                </a:lnTo>
                <a:lnTo>
                  <a:pt x="3046" y="3"/>
                </a:lnTo>
                <a:lnTo>
                  <a:pt x="3047" y="2"/>
                </a:lnTo>
                <a:lnTo>
                  <a:pt x="3047" y="2"/>
                </a:lnTo>
                <a:lnTo>
                  <a:pt x="3047" y="1"/>
                </a:lnTo>
                <a:lnTo>
                  <a:pt x="3048" y="3"/>
                </a:lnTo>
                <a:lnTo>
                  <a:pt x="3048" y="2"/>
                </a:lnTo>
                <a:lnTo>
                  <a:pt x="3048" y="2"/>
                </a:lnTo>
                <a:lnTo>
                  <a:pt x="3049" y="3"/>
                </a:lnTo>
                <a:lnTo>
                  <a:pt x="3049" y="3"/>
                </a:lnTo>
                <a:lnTo>
                  <a:pt x="3049" y="2"/>
                </a:lnTo>
                <a:lnTo>
                  <a:pt x="3050" y="2"/>
                </a:lnTo>
                <a:lnTo>
                  <a:pt x="3050" y="2"/>
                </a:lnTo>
                <a:lnTo>
                  <a:pt x="3052" y="3"/>
                </a:lnTo>
                <a:lnTo>
                  <a:pt x="3052" y="2"/>
                </a:lnTo>
                <a:lnTo>
                  <a:pt x="3052" y="1"/>
                </a:lnTo>
                <a:lnTo>
                  <a:pt x="3053" y="3"/>
                </a:lnTo>
                <a:lnTo>
                  <a:pt x="3053" y="2"/>
                </a:lnTo>
                <a:lnTo>
                  <a:pt x="3053" y="1"/>
                </a:lnTo>
                <a:lnTo>
                  <a:pt x="3054" y="2"/>
                </a:lnTo>
                <a:lnTo>
                  <a:pt x="3054" y="2"/>
                </a:lnTo>
                <a:lnTo>
                  <a:pt x="3054" y="2"/>
                </a:lnTo>
                <a:lnTo>
                  <a:pt x="3055" y="2"/>
                </a:lnTo>
                <a:lnTo>
                  <a:pt x="3055" y="3"/>
                </a:lnTo>
                <a:lnTo>
                  <a:pt x="3056" y="2"/>
                </a:lnTo>
                <a:lnTo>
                  <a:pt x="3056" y="0"/>
                </a:lnTo>
                <a:lnTo>
                  <a:pt x="3056" y="1"/>
                </a:lnTo>
                <a:lnTo>
                  <a:pt x="3057" y="1"/>
                </a:lnTo>
                <a:lnTo>
                  <a:pt x="3057" y="3"/>
                </a:lnTo>
                <a:lnTo>
                  <a:pt x="3057" y="2"/>
                </a:lnTo>
                <a:lnTo>
                  <a:pt x="3058" y="3"/>
                </a:lnTo>
                <a:lnTo>
                  <a:pt x="3058" y="1"/>
                </a:lnTo>
                <a:lnTo>
                  <a:pt x="3058" y="2"/>
                </a:lnTo>
                <a:lnTo>
                  <a:pt x="3059" y="2"/>
                </a:lnTo>
                <a:lnTo>
                  <a:pt x="3059" y="1"/>
                </a:lnTo>
                <a:lnTo>
                  <a:pt x="3061" y="1"/>
                </a:lnTo>
                <a:lnTo>
                  <a:pt x="3061" y="3"/>
                </a:lnTo>
                <a:lnTo>
                  <a:pt x="3061" y="2"/>
                </a:lnTo>
                <a:lnTo>
                  <a:pt x="3062" y="2"/>
                </a:lnTo>
                <a:lnTo>
                  <a:pt x="3062" y="2"/>
                </a:lnTo>
                <a:lnTo>
                  <a:pt x="3062" y="2"/>
                </a:lnTo>
                <a:lnTo>
                  <a:pt x="3063" y="2"/>
                </a:lnTo>
                <a:lnTo>
                  <a:pt x="3063" y="2"/>
                </a:lnTo>
                <a:lnTo>
                  <a:pt x="3064" y="2"/>
                </a:lnTo>
                <a:lnTo>
                  <a:pt x="3064" y="2"/>
                </a:lnTo>
                <a:lnTo>
                  <a:pt x="3064" y="3"/>
                </a:lnTo>
                <a:lnTo>
                  <a:pt x="3065" y="0"/>
                </a:lnTo>
                <a:lnTo>
                  <a:pt x="3065" y="1"/>
                </a:lnTo>
                <a:lnTo>
                  <a:pt x="3065" y="1"/>
                </a:lnTo>
                <a:lnTo>
                  <a:pt x="3066" y="1"/>
                </a:lnTo>
                <a:lnTo>
                  <a:pt x="3066" y="0"/>
                </a:lnTo>
                <a:lnTo>
                  <a:pt x="3066" y="2"/>
                </a:lnTo>
                <a:lnTo>
                  <a:pt x="3067" y="1"/>
                </a:lnTo>
                <a:lnTo>
                  <a:pt x="3067" y="1"/>
                </a:lnTo>
                <a:lnTo>
                  <a:pt x="3068" y="3"/>
                </a:lnTo>
                <a:lnTo>
                  <a:pt x="3068" y="3"/>
                </a:lnTo>
                <a:lnTo>
                  <a:pt x="3068" y="2"/>
                </a:lnTo>
                <a:lnTo>
                  <a:pt x="3070" y="1"/>
                </a:lnTo>
                <a:lnTo>
                  <a:pt x="3070" y="1"/>
                </a:lnTo>
                <a:lnTo>
                  <a:pt x="3070" y="0"/>
                </a:lnTo>
                <a:lnTo>
                  <a:pt x="3071" y="2"/>
                </a:lnTo>
                <a:lnTo>
                  <a:pt x="3071" y="1"/>
                </a:lnTo>
                <a:lnTo>
                  <a:pt x="3071" y="3"/>
                </a:lnTo>
                <a:lnTo>
                  <a:pt x="3072" y="1"/>
                </a:lnTo>
                <a:lnTo>
                  <a:pt x="3072" y="3"/>
                </a:lnTo>
                <a:lnTo>
                  <a:pt x="3073" y="0"/>
                </a:lnTo>
                <a:lnTo>
                  <a:pt x="3073" y="1"/>
                </a:lnTo>
                <a:lnTo>
                  <a:pt x="3073" y="3"/>
                </a:lnTo>
                <a:lnTo>
                  <a:pt x="3074" y="1"/>
                </a:lnTo>
                <a:lnTo>
                  <a:pt x="3074" y="0"/>
                </a:lnTo>
                <a:lnTo>
                  <a:pt x="3074" y="3"/>
                </a:lnTo>
                <a:lnTo>
                  <a:pt x="3075" y="2"/>
                </a:lnTo>
                <a:lnTo>
                  <a:pt x="3075" y="1"/>
                </a:lnTo>
                <a:lnTo>
                  <a:pt x="3075" y="2"/>
                </a:lnTo>
                <a:lnTo>
                  <a:pt x="3076" y="2"/>
                </a:lnTo>
                <a:lnTo>
                  <a:pt x="3076" y="3"/>
                </a:lnTo>
                <a:lnTo>
                  <a:pt x="3077" y="1"/>
                </a:lnTo>
                <a:lnTo>
                  <a:pt x="3077" y="2"/>
                </a:lnTo>
                <a:lnTo>
                  <a:pt x="3077" y="3"/>
                </a:lnTo>
                <a:lnTo>
                  <a:pt x="3079" y="2"/>
                </a:lnTo>
                <a:lnTo>
                  <a:pt x="3079" y="1"/>
                </a:lnTo>
                <a:lnTo>
                  <a:pt x="3079" y="3"/>
                </a:lnTo>
                <a:lnTo>
                  <a:pt x="3080" y="2"/>
                </a:lnTo>
                <a:lnTo>
                  <a:pt x="3080" y="2"/>
                </a:lnTo>
                <a:lnTo>
                  <a:pt x="3080" y="2"/>
                </a:lnTo>
                <a:lnTo>
                  <a:pt x="3081" y="2"/>
                </a:lnTo>
                <a:lnTo>
                  <a:pt x="3081" y="0"/>
                </a:lnTo>
                <a:lnTo>
                  <a:pt x="3082" y="2"/>
                </a:lnTo>
                <a:lnTo>
                  <a:pt x="3082" y="3"/>
                </a:lnTo>
                <a:lnTo>
                  <a:pt x="3082" y="2"/>
                </a:lnTo>
                <a:lnTo>
                  <a:pt x="3083" y="3"/>
                </a:lnTo>
                <a:lnTo>
                  <a:pt x="3083" y="3"/>
                </a:lnTo>
                <a:lnTo>
                  <a:pt x="3083" y="2"/>
                </a:lnTo>
                <a:lnTo>
                  <a:pt x="3084" y="0"/>
                </a:lnTo>
                <a:lnTo>
                  <a:pt x="3084" y="3"/>
                </a:lnTo>
                <a:lnTo>
                  <a:pt x="3084" y="3"/>
                </a:lnTo>
                <a:lnTo>
                  <a:pt x="3085" y="2"/>
                </a:lnTo>
                <a:lnTo>
                  <a:pt x="3085" y="3"/>
                </a:lnTo>
                <a:lnTo>
                  <a:pt x="3086" y="1"/>
                </a:lnTo>
                <a:lnTo>
                  <a:pt x="3086" y="1"/>
                </a:lnTo>
                <a:lnTo>
                  <a:pt x="3086" y="3"/>
                </a:lnTo>
                <a:lnTo>
                  <a:pt x="3088" y="1"/>
                </a:lnTo>
                <a:lnTo>
                  <a:pt x="3088" y="1"/>
                </a:lnTo>
                <a:lnTo>
                  <a:pt x="3088" y="0"/>
                </a:lnTo>
                <a:lnTo>
                  <a:pt x="3089" y="0"/>
                </a:lnTo>
                <a:lnTo>
                  <a:pt x="3089" y="2"/>
                </a:lnTo>
                <a:lnTo>
                  <a:pt x="3089" y="3"/>
                </a:lnTo>
                <a:lnTo>
                  <a:pt x="3090" y="3"/>
                </a:lnTo>
                <a:lnTo>
                  <a:pt x="3090" y="2"/>
                </a:lnTo>
                <a:lnTo>
                  <a:pt x="3091" y="2"/>
                </a:lnTo>
                <a:lnTo>
                  <a:pt x="3091" y="2"/>
                </a:lnTo>
                <a:lnTo>
                  <a:pt x="3091" y="2"/>
                </a:lnTo>
                <a:lnTo>
                  <a:pt x="3092" y="3"/>
                </a:lnTo>
                <a:lnTo>
                  <a:pt x="3092" y="1"/>
                </a:lnTo>
                <a:lnTo>
                  <a:pt x="3092" y="2"/>
                </a:lnTo>
                <a:lnTo>
                  <a:pt x="3093" y="2"/>
                </a:lnTo>
                <a:lnTo>
                  <a:pt x="3093" y="3"/>
                </a:lnTo>
                <a:lnTo>
                  <a:pt x="3093" y="3"/>
                </a:lnTo>
                <a:lnTo>
                  <a:pt x="3094" y="2"/>
                </a:lnTo>
                <a:lnTo>
                  <a:pt x="3094" y="2"/>
                </a:lnTo>
                <a:lnTo>
                  <a:pt x="3095" y="2"/>
                </a:lnTo>
                <a:lnTo>
                  <a:pt x="3095" y="2"/>
                </a:lnTo>
                <a:lnTo>
                  <a:pt x="3095" y="3"/>
                </a:lnTo>
                <a:lnTo>
                  <a:pt x="3097" y="2"/>
                </a:lnTo>
                <a:lnTo>
                  <a:pt x="3097" y="3"/>
                </a:lnTo>
                <a:lnTo>
                  <a:pt x="3097" y="3"/>
                </a:lnTo>
                <a:lnTo>
                  <a:pt x="3098" y="1"/>
                </a:lnTo>
                <a:lnTo>
                  <a:pt x="3098" y="2"/>
                </a:lnTo>
                <a:lnTo>
                  <a:pt x="3098" y="2"/>
                </a:lnTo>
                <a:lnTo>
                  <a:pt x="3099" y="2"/>
                </a:lnTo>
                <a:lnTo>
                  <a:pt x="3099" y="3"/>
                </a:lnTo>
                <a:lnTo>
                  <a:pt x="3100" y="3"/>
                </a:lnTo>
                <a:lnTo>
                  <a:pt x="3100" y="2"/>
                </a:lnTo>
                <a:lnTo>
                  <a:pt x="3100" y="3"/>
                </a:lnTo>
                <a:lnTo>
                  <a:pt x="3101" y="3"/>
                </a:lnTo>
                <a:lnTo>
                  <a:pt x="3101" y="1"/>
                </a:lnTo>
                <a:lnTo>
                  <a:pt x="3101" y="2"/>
                </a:lnTo>
                <a:lnTo>
                  <a:pt x="3102" y="2"/>
                </a:lnTo>
                <a:lnTo>
                  <a:pt x="3102" y="1"/>
                </a:lnTo>
                <a:lnTo>
                  <a:pt x="3102" y="3"/>
                </a:lnTo>
                <a:lnTo>
                  <a:pt x="3103" y="2"/>
                </a:lnTo>
                <a:lnTo>
                  <a:pt x="3103" y="1"/>
                </a:lnTo>
                <a:lnTo>
                  <a:pt x="3104" y="2"/>
                </a:lnTo>
                <a:lnTo>
                  <a:pt x="3104" y="2"/>
                </a:lnTo>
                <a:lnTo>
                  <a:pt x="3104" y="2"/>
                </a:lnTo>
                <a:lnTo>
                  <a:pt x="3106" y="3"/>
                </a:lnTo>
                <a:lnTo>
                  <a:pt x="3106" y="3"/>
                </a:lnTo>
                <a:lnTo>
                  <a:pt x="3106" y="3"/>
                </a:lnTo>
                <a:lnTo>
                  <a:pt x="3107" y="3"/>
                </a:lnTo>
                <a:lnTo>
                  <a:pt x="3107" y="1"/>
                </a:lnTo>
                <a:lnTo>
                  <a:pt x="3108" y="2"/>
                </a:lnTo>
                <a:lnTo>
                  <a:pt x="3108" y="3"/>
                </a:lnTo>
                <a:lnTo>
                  <a:pt x="3108" y="1"/>
                </a:lnTo>
                <a:lnTo>
                  <a:pt x="3109" y="2"/>
                </a:lnTo>
                <a:lnTo>
                  <a:pt x="3109" y="2"/>
                </a:lnTo>
                <a:lnTo>
                  <a:pt x="3109" y="2"/>
                </a:lnTo>
                <a:lnTo>
                  <a:pt x="3110" y="1"/>
                </a:lnTo>
                <a:lnTo>
                  <a:pt x="3110" y="2"/>
                </a:lnTo>
                <a:lnTo>
                  <a:pt x="3110" y="1"/>
                </a:lnTo>
                <a:lnTo>
                  <a:pt x="3111" y="3"/>
                </a:lnTo>
                <a:lnTo>
                  <a:pt x="3111" y="3"/>
                </a:lnTo>
                <a:lnTo>
                  <a:pt x="3112" y="3"/>
                </a:lnTo>
                <a:lnTo>
                  <a:pt x="3112" y="2"/>
                </a:lnTo>
                <a:lnTo>
                  <a:pt x="3112" y="0"/>
                </a:lnTo>
                <a:lnTo>
                  <a:pt x="3113" y="1"/>
                </a:lnTo>
                <a:lnTo>
                  <a:pt x="3113" y="2"/>
                </a:lnTo>
                <a:lnTo>
                  <a:pt x="3113" y="3"/>
                </a:lnTo>
                <a:lnTo>
                  <a:pt x="3115" y="2"/>
                </a:lnTo>
                <a:lnTo>
                  <a:pt x="3115" y="2"/>
                </a:lnTo>
                <a:lnTo>
                  <a:pt x="3115" y="2"/>
                </a:lnTo>
                <a:lnTo>
                  <a:pt x="3116" y="3"/>
                </a:lnTo>
                <a:lnTo>
                  <a:pt x="3116" y="2"/>
                </a:lnTo>
                <a:lnTo>
                  <a:pt x="3117" y="2"/>
                </a:lnTo>
                <a:lnTo>
                  <a:pt x="3117" y="1"/>
                </a:lnTo>
                <a:lnTo>
                  <a:pt x="3117" y="1"/>
                </a:lnTo>
                <a:lnTo>
                  <a:pt x="3118" y="3"/>
                </a:lnTo>
                <a:lnTo>
                  <a:pt x="3118" y="1"/>
                </a:lnTo>
                <a:lnTo>
                  <a:pt x="3118" y="3"/>
                </a:lnTo>
                <a:lnTo>
                  <a:pt x="3119" y="1"/>
                </a:lnTo>
                <a:lnTo>
                  <a:pt x="3119" y="3"/>
                </a:lnTo>
                <a:lnTo>
                  <a:pt x="3119" y="2"/>
                </a:lnTo>
                <a:lnTo>
                  <a:pt x="3120" y="1"/>
                </a:lnTo>
                <a:lnTo>
                  <a:pt x="3120" y="1"/>
                </a:lnTo>
                <a:lnTo>
                  <a:pt x="3121" y="2"/>
                </a:lnTo>
                <a:lnTo>
                  <a:pt x="3121" y="0"/>
                </a:lnTo>
                <a:lnTo>
                  <a:pt x="3121" y="0"/>
                </a:lnTo>
                <a:lnTo>
                  <a:pt x="3122" y="0"/>
                </a:lnTo>
                <a:lnTo>
                  <a:pt x="3122" y="1"/>
                </a:lnTo>
                <a:lnTo>
                  <a:pt x="3122" y="2"/>
                </a:lnTo>
                <a:lnTo>
                  <a:pt x="3124" y="1"/>
                </a:lnTo>
                <a:lnTo>
                  <a:pt x="3124" y="0"/>
                </a:lnTo>
                <a:lnTo>
                  <a:pt x="3124" y="0"/>
                </a:lnTo>
                <a:lnTo>
                  <a:pt x="3125" y="1"/>
                </a:lnTo>
                <a:lnTo>
                  <a:pt x="3125" y="1"/>
                </a:lnTo>
                <a:lnTo>
                  <a:pt x="3126" y="2"/>
                </a:lnTo>
                <a:lnTo>
                  <a:pt x="3126" y="3"/>
                </a:lnTo>
                <a:lnTo>
                  <a:pt x="3126" y="1"/>
                </a:lnTo>
                <a:lnTo>
                  <a:pt x="3127" y="2"/>
                </a:lnTo>
                <a:lnTo>
                  <a:pt x="3127" y="2"/>
                </a:lnTo>
                <a:lnTo>
                  <a:pt x="3127" y="2"/>
                </a:lnTo>
                <a:lnTo>
                  <a:pt x="3128" y="2"/>
                </a:lnTo>
                <a:lnTo>
                  <a:pt x="3128" y="2"/>
                </a:lnTo>
                <a:lnTo>
                  <a:pt x="3128" y="3"/>
                </a:lnTo>
                <a:lnTo>
                  <a:pt x="3129" y="2"/>
                </a:lnTo>
                <a:lnTo>
                  <a:pt x="3129" y="2"/>
                </a:lnTo>
                <a:lnTo>
                  <a:pt x="3130" y="1"/>
                </a:lnTo>
                <a:lnTo>
                  <a:pt x="3130" y="0"/>
                </a:lnTo>
                <a:lnTo>
                  <a:pt x="3130" y="1"/>
                </a:lnTo>
                <a:lnTo>
                  <a:pt x="3131" y="2"/>
                </a:lnTo>
                <a:lnTo>
                  <a:pt x="3131" y="1"/>
                </a:lnTo>
                <a:lnTo>
                  <a:pt x="3131" y="3"/>
                </a:lnTo>
                <a:lnTo>
                  <a:pt x="3133" y="3"/>
                </a:lnTo>
                <a:lnTo>
                  <a:pt x="3133" y="2"/>
                </a:lnTo>
                <a:lnTo>
                  <a:pt x="3133" y="2"/>
                </a:lnTo>
                <a:lnTo>
                  <a:pt x="3134" y="1"/>
                </a:lnTo>
                <a:lnTo>
                  <a:pt x="3134" y="2"/>
                </a:lnTo>
                <a:lnTo>
                  <a:pt x="3135" y="3"/>
                </a:lnTo>
                <a:lnTo>
                  <a:pt x="3135" y="3"/>
                </a:lnTo>
                <a:lnTo>
                  <a:pt x="3135" y="3"/>
                </a:lnTo>
                <a:lnTo>
                  <a:pt x="3136" y="1"/>
                </a:lnTo>
                <a:lnTo>
                  <a:pt x="3136" y="3"/>
                </a:lnTo>
                <a:lnTo>
                  <a:pt x="3136" y="1"/>
                </a:lnTo>
                <a:lnTo>
                  <a:pt x="3137" y="3"/>
                </a:lnTo>
                <a:lnTo>
                  <a:pt x="3137" y="2"/>
                </a:lnTo>
                <a:lnTo>
                  <a:pt x="3137" y="0"/>
                </a:lnTo>
                <a:lnTo>
                  <a:pt x="3138" y="2"/>
                </a:lnTo>
                <a:lnTo>
                  <a:pt x="3138" y="2"/>
                </a:lnTo>
                <a:lnTo>
                  <a:pt x="3139" y="2"/>
                </a:lnTo>
                <a:lnTo>
                  <a:pt x="3139" y="2"/>
                </a:lnTo>
                <a:lnTo>
                  <a:pt x="3139" y="1"/>
                </a:lnTo>
                <a:lnTo>
                  <a:pt x="3140" y="0"/>
                </a:lnTo>
                <a:lnTo>
                  <a:pt x="3140" y="0"/>
                </a:lnTo>
                <a:lnTo>
                  <a:pt x="3140" y="3"/>
                </a:lnTo>
                <a:lnTo>
                  <a:pt x="3142" y="1"/>
                </a:lnTo>
                <a:lnTo>
                  <a:pt x="3142" y="2"/>
                </a:lnTo>
                <a:lnTo>
                  <a:pt x="3142" y="3"/>
                </a:lnTo>
                <a:lnTo>
                  <a:pt x="3143" y="3"/>
                </a:lnTo>
                <a:lnTo>
                  <a:pt x="3143" y="2"/>
                </a:lnTo>
                <a:lnTo>
                  <a:pt x="3144" y="1"/>
                </a:lnTo>
                <a:lnTo>
                  <a:pt x="3144" y="3"/>
                </a:lnTo>
                <a:lnTo>
                  <a:pt x="3144" y="3"/>
                </a:lnTo>
                <a:lnTo>
                  <a:pt x="3145" y="2"/>
                </a:lnTo>
                <a:lnTo>
                  <a:pt x="3145" y="3"/>
                </a:lnTo>
                <a:lnTo>
                  <a:pt x="3145" y="2"/>
                </a:lnTo>
                <a:lnTo>
                  <a:pt x="3146" y="1"/>
                </a:lnTo>
                <a:lnTo>
                  <a:pt x="3146" y="3"/>
                </a:lnTo>
                <a:lnTo>
                  <a:pt x="3146" y="3"/>
                </a:lnTo>
                <a:lnTo>
                  <a:pt x="3147" y="2"/>
                </a:lnTo>
                <a:lnTo>
                  <a:pt x="3147" y="1"/>
                </a:lnTo>
                <a:lnTo>
                  <a:pt x="3148" y="2"/>
                </a:lnTo>
                <a:lnTo>
                  <a:pt x="3148" y="1"/>
                </a:lnTo>
                <a:lnTo>
                  <a:pt x="3148" y="1"/>
                </a:lnTo>
                <a:lnTo>
                  <a:pt x="3149" y="1"/>
                </a:lnTo>
                <a:lnTo>
                  <a:pt x="3149" y="2"/>
                </a:lnTo>
                <a:lnTo>
                  <a:pt x="3149" y="2"/>
                </a:lnTo>
                <a:lnTo>
                  <a:pt x="3151" y="2"/>
                </a:lnTo>
                <a:lnTo>
                  <a:pt x="3151" y="2"/>
                </a:lnTo>
                <a:lnTo>
                  <a:pt x="3152" y="1"/>
                </a:lnTo>
                <a:lnTo>
                  <a:pt x="3152" y="2"/>
                </a:lnTo>
                <a:lnTo>
                  <a:pt x="3152" y="3"/>
                </a:lnTo>
                <a:lnTo>
                  <a:pt x="3153" y="1"/>
                </a:lnTo>
                <a:lnTo>
                  <a:pt x="3153" y="1"/>
                </a:lnTo>
                <a:lnTo>
                  <a:pt x="3153" y="2"/>
                </a:lnTo>
                <a:lnTo>
                  <a:pt x="3154" y="2"/>
                </a:lnTo>
                <a:lnTo>
                  <a:pt x="3154" y="3"/>
                </a:lnTo>
                <a:lnTo>
                  <a:pt x="3154" y="1"/>
                </a:lnTo>
                <a:lnTo>
                  <a:pt x="3155" y="3"/>
                </a:lnTo>
                <a:lnTo>
                  <a:pt x="3155" y="3"/>
                </a:lnTo>
                <a:lnTo>
                  <a:pt x="3156" y="2"/>
                </a:lnTo>
                <a:lnTo>
                  <a:pt x="3156" y="3"/>
                </a:lnTo>
                <a:lnTo>
                  <a:pt x="3156" y="2"/>
                </a:lnTo>
                <a:lnTo>
                  <a:pt x="3157" y="0"/>
                </a:lnTo>
                <a:lnTo>
                  <a:pt x="3157" y="2"/>
                </a:lnTo>
                <a:lnTo>
                  <a:pt x="3157" y="1"/>
                </a:lnTo>
                <a:lnTo>
                  <a:pt x="3158" y="2"/>
                </a:lnTo>
                <a:lnTo>
                  <a:pt x="3158" y="0"/>
                </a:lnTo>
                <a:lnTo>
                  <a:pt x="3158" y="2"/>
                </a:lnTo>
                <a:lnTo>
                  <a:pt x="3160" y="2"/>
                </a:lnTo>
                <a:lnTo>
                  <a:pt x="3160" y="3"/>
                </a:lnTo>
                <a:lnTo>
                  <a:pt x="3161" y="2"/>
                </a:lnTo>
                <a:lnTo>
                  <a:pt x="3161" y="2"/>
                </a:lnTo>
                <a:lnTo>
                  <a:pt x="3161" y="3"/>
                </a:lnTo>
                <a:lnTo>
                  <a:pt x="3162" y="3"/>
                </a:lnTo>
                <a:lnTo>
                  <a:pt x="3162" y="2"/>
                </a:lnTo>
                <a:lnTo>
                  <a:pt x="3162" y="1"/>
                </a:lnTo>
                <a:lnTo>
                  <a:pt x="3163" y="3"/>
                </a:lnTo>
                <a:lnTo>
                  <a:pt x="3163" y="1"/>
                </a:lnTo>
                <a:lnTo>
                  <a:pt x="3163" y="2"/>
                </a:lnTo>
                <a:lnTo>
                  <a:pt x="3164" y="2"/>
                </a:lnTo>
                <a:lnTo>
                  <a:pt x="3164" y="1"/>
                </a:lnTo>
                <a:lnTo>
                  <a:pt x="3165" y="3"/>
                </a:lnTo>
                <a:lnTo>
                  <a:pt x="3165" y="1"/>
                </a:lnTo>
                <a:lnTo>
                  <a:pt x="3165" y="2"/>
                </a:lnTo>
                <a:lnTo>
                  <a:pt x="3166" y="1"/>
                </a:lnTo>
                <a:lnTo>
                  <a:pt x="3166" y="2"/>
                </a:lnTo>
                <a:lnTo>
                  <a:pt x="3166" y="3"/>
                </a:lnTo>
                <a:lnTo>
                  <a:pt x="3167" y="1"/>
                </a:lnTo>
                <a:lnTo>
                  <a:pt x="3167" y="3"/>
                </a:lnTo>
                <a:lnTo>
                  <a:pt x="3167" y="2"/>
                </a:lnTo>
                <a:lnTo>
                  <a:pt x="3169" y="2"/>
                </a:lnTo>
                <a:lnTo>
                  <a:pt x="3169" y="2"/>
                </a:lnTo>
                <a:lnTo>
                  <a:pt x="3170" y="1"/>
                </a:lnTo>
                <a:lnTo>
                  <a:pt x="3170" y="2"/>
                </a:lnTo>
                <a:lnTo>
                  <a:pt x="3170" y="3"/>
                </a:lnTo>
                <a:lnTo>
                  <a:pt x="3171" y="2"/>
                </a:lnTo>
                <a:lnTo>
                  <a:pt x="3171" y="2"/>
                </a:lnTo>
                <a:lnTo>
                  <a:pt x="3171" y="4"/>
                </a:lnTo>
                <a:lnTo>
                  <a:pt x="3172" y="2"/>
                </a:lnTo>
                <a:lnTo>
                  <a:pt x="3172" y="3"/>
                </a:lnTo>
                <a:lnTo>
                  <a:pt x="3172" y="1"/>
                </a:lnTo>
                <a:lnTo>
                  <a:pt x="3173" y="2"/>
                </a:lnTo>
                <a:lnTo>
                  <a:pt x="3173" y="1"/>
                </a:lnTo>
                <a:lnTo>
                  <a:pt x="3174" y="2"/>
                </a:lnTo>
                <a:lnTo>
                  <a:pt x="3174" y="3"/>
                </a:lnTo>
                <a:lnTo>
                  <a:pt x="3174" y="3"/>
                </a:lnTo>
                <a:lnTo>
                  <a:pt x="3175" y="2"/>
                </a:lnTo>
                <a:lnTo>
                  <a:pt x="3175" y="3"/>
                </a:lnTo>
                <a:lnTo>
                  <a:pt x="3175" y="3"/>
                </a:lnTo>
                <a:lnTo>
                  <a:pt x="3176" y="3"/>
                </a:lnTo>
                <a:lnTo>
                  <a:pt x="3176" y="3"/>
                </a:lnTo>
                <a:lnTo>
                  <a:pt x="3176" y="2"/>
                </a:lnTo>
                <a:lnTo>
                  <a:pt x="3178" y="1"/>
                </a:lnTo>
                <a:lnTo>
                  <a:pt x="3178" y="2"/>
                </a:lnTo>
                <a:lnTo>
                  <a:pt x="3179" y="2"/>
                </a:lnTo>
                <a:lnTo>
                  <a:pt x="3179" y="1"/>
                </a:lnTo>
                <a:lnTo>
                  <a:pt x="3179" y="3"/>
                </a:lnTo>
                <a:lnTo>
                  <a:pt x="3180" y="2"/>
                </a:lnTo>
                <a:lnTo>
                  <a:pt x="3180" y="2"/>
                </a:lnTo>
                <a:lnTo>
                  <a:pt x="3180" y="2"/>
                </a:lnTo>
                <a:lnTo>
                  <a:pt x="3181" y="3"/>
                </a:lnTo>
                <a:lnTo>
                  <a:pt x="3181" y="3"/>
                </a:lnTo>
                <a:lnTo>
                  <a:pt x="3181" y="3"/>
                </a:lnTo>
                <a:lnTo>
                  <a:pt x="3182" y="3"/>
                </a:lnTo>
                <a:lnTo>
                  <a:pt x="3182" y="2"/>
                </a:lnTo>
                <a:lnTo>
                  <a:pt x="3183" y="3"/>
                </a:lnTo>
                <a:lnTo>
                  <a:pt x="3183" y="3"/>
                </a:lnTo>
                <a:lnTo>
                  <a:pt x="3183" y="1"/>
                </a:lnTo>
                <a:lnTo>
                  <a:pt x="3184" y="2"/>
                </a:lnTo>
                <a:lnTo>
                  <a:pt x="3184" y="2"/>
                </a:lnTo>
                <a:lnTo>
                  <a:pt x="3184" y="2"/>
                </a:lnTo>
                <a:lnTo>
                  <a:pt x="3185" y="1"/>
                </a:lnTo>
                <a:lnTo>
                  <a:pt x="3185" y="2"/>
                </a:lnTo>
                <a:lnTo>
                  <a:pt x="3185" y="2"/>
                </a:lnTo>
                <a:lnTo>
                  <a:pt x="3186" y="1"/>
                </a:lnTo>
                <a:lnTo>
                  <a:pt x="3186" y="2"/>
                </a:lnTo>
                <a:lnTo>
                  <a:pt x="3188" y="2"/>
                </a:lnTo>
                <a:lnTo>
                  <a:pt x="3188" y="3"/>
                </a:lnTo>
                <a:lnTo>
                  <a:pt x="3188" y="2"/>
                </a:lnTo>
                <a:lnTo>
                  <a:pt x="3189" y="1"/>
                </a:lnTo>
                <a:lnTo>
                  <a:pt x="3189" y="3"/>
                </a:lnTo>
                <a:lnTo>
                  <a:pt x="3189" y="0"/>
                </a:lnTo>
                <a:lnTo>
                  <a:pt x="3190" y="3"/>
                </a:lnTo>
                <a:lnTo>
                  <a:pt x="3190" y="1"/>
                </a:lnTo>
                <a:lnTo>
                  <a:pt x="3190" y="2"/>
                </a:lnTo>
                <a:lnTo>
                  <a:pt x="3191" y="1"/>
                </a:lnTo>
                <a:lnTo>
                  <a:pt x="3191" y="1"/>
                </a:lnTo>
                <a:lnTo>
                  <a:pt x="3192" y="2"/>
                </a:lnTo>
                <a:lnTo>
                  <a:pt x="3192" y="1"/>
                </a:lnTo>
                <a:lnTo>
                  <a:pt x="3192" y="1"/>
                </a:lnTo>
                <a:lnTo>
                  <a:pt x="3193" y="2"/>
                </a:lnTo>
                <a:lnTo>
                  <a:pt x="3193" y="1"/>
                </a:lnTo>
                <a:lnTo>
                  <a:pt x="3193" y="0"/>
                </a:lnTo>
                <a:lnTo>
                  <a:pt x="3194" y="2"/>
                </a:lnTo>
                <a:lnTo>
                  <a:pt x="3194" y="1"/>
                </a:lnTo>
                <a:lnTo>
                  <a:pt x="3195" y="1"/>
                </a:lnTo>
                <a:lnTo>
                  <a:pt x="3195" y="1"/>
                </a:lnTo>
                <a:lnTo>
                  <a:pt x="3195" y="2"/>
                </a:lnTo>
                <a:lnTo>
                  <a:pt x="3197" y="3"/>
                </a:lnTo>
                <a:lnTo>
                  <a:pt x="3197" y="2"/>
                </a:lnTo>
                <a:lnTo>
                  <a:pt x="3197" y="2"/>
                </a:lnTo>
                <a:lnTo>
                  <a:pt x="3198" y="2"/>
                </a:lnTo>
                <a:lnTo>
                  <a:pt x="3198" y="3"/>
                </a:lnTo>
                <a:lnTo>
                  <a:pt x="3198" y="1"/>
                </a:lnTo>
                <a:lnTo>
                  <a:pt x="3199" y="1"/>
                </a:lnTo>
                <a:lnTo>
                  <a:pt x="3199" y="3"/>
                </a:lnTo>
                <a:lnTo>
                  <a:pt x="3200" y="3"/>
                </a:lnTo>
                <a:lnTo>
                  <a:pt x="3200" y="3"/>
                </a:lnTo>
                <a:lnTo>
                  <a:pt x="3200" y="0"/>
                </a:lnTo>
                <a:lnTo>
                  <a:pt x="3201" y="3"/>
                </a:lnTo>
                <a:lnTo>
                  <a:pt x="3201" y="1"/>
                </a:lnTo>
                <a:lnTo>
                  <a:pt x="3201" y="2"/>
                </a:lnTo>
                <a:lnTo>
                  <a:pt x="3202" y="1"/>
                </a:lnTo>
                <a:lnTo>
                  <a:pt x="3202" y="0"/>
                </a:lnTo>
                <a:lnTo>
                  <a:pt x="3202" y="3"/>
                </a:lnTo>
                <a:lnTo>
                  <a:pt x="3203" y="2"/>
                </a:lnTo>
                <a:lnTo>
                  <a:pt x="3203" y="3"/>
                </a:lnTo>
                <a:lnTo>
                  <a:pt x="3204" y="2"/>
                </a:lnTo>
                <a:lnTo>
                  <a:pt x="3204" y="2"/>
                </a:lnTo>
                <a:lnTo>
                  <a:pt x="3204" y="0"/>
                </a:lnTo>
                <a:lnTo>
                  <a:pt x="3206" y="2"/>
                </a:lnTo>
                <a:lnTo>
                  <a:pt x="3206" y="3"/>
                </a:lnTo>
                <a:lnTo>
                  <a:pt x="3206" y="3"/>
                </a:lnTo>
                <a:lnTo>
                  <a:pt x="3207" y="2"/>
                </a:lnTo>
                <a:lnTo>
                  <a:pt x="3207" y="2"/>
                </a:lnTo>
                <a:lnTo>
                  <a:pt x="3207" y="2"/>
                </a:lnTo>
                <a:lnTo>
                  <a:pt x="3208" y="0"/>
                </a:lnTo>
                <a:lnTo>
                  <a:pt x="3208" y="1"/>
                </a:lnTo>
                <a:lnTo>
                  <a:pt x="3209" y="0"/>
                </a:lnTo>
                <a:lnTo>
                  <a:pt x="3209" y="1"/>
                </a:lnTo>
                <a:lnTo>
                  <a:pt x="3209" y="0"/>
                </a:lnTo>
                <a:lnTo>
                  <a:pt x="3210" y="2"/>
                </a:lnTo>
                <a:lnTo>
                  <a:pt x="3210" y="2"/>
                </a:lnTo>
                <a:lnTo>
                  <a:pt x="3210" y="2"/>
                </a:lnTo>
                <a:lnTo>
                  <a:pt x="3211" y="3"/>
                </a:lnTo>
                <a:lnTo>
                  <a:pt x="3211" y="1"/>
                </a:lnTo>
                <a:lnTo>
                  <a:pt x="3211" y="2"/>
                </a:lnTo>
                <a:lnTo>
                  <a:pt x="3212" y="0"/>
                </a:lnTo>
                <a:lnTo>
                  <a:pt x="3212" y="1"/>
                </a:lnTo>
                <a:lnTo>
                  <a:pt x="3213" y="2"/>
                </a:lnTo>
                <a:lnTo>
                  <a:pt x="3213" y="3"/>
                </a:lnTo>
                <a:lnTo>
                  <a:pt x="3213" y="0"/>
                </a:lnTo>
                <a:lnTo>
                  <a:pt x="3215" y="1"/>
                </a:lnTo>
                <a:lnTo>
                  <a:pt x="3215" y="0"/>
                </a:lnTo>
                <a:lnTo>
                  <a:pt x="3215" y="3"/>
                </a:lnTo>
                <a:lnTo>
                  <a:pt x="3216" y="2"/>
                </a:lnTo>
                <a:lnTo>
                  <a:pt x="3216" y="2"/>
                </a:lnTo>
                <a:lnTo>
                  <a:pt x="3216" y="2"/>
                </a:lnTo>
                <a:lnTo>
                  <a:pt x="3217" y="0"/>
                </a:lnTo>
                <a:lnTo>
                  <a:pt x="3217" y="2"/>
                </a:lnTo>
                <a:lnTo>
                  <a:pt x="3218" y="2"/>
                </a:lnTo>
                <a:lnTo>
                  <a:pt x="3218" y="3"/>
                </a:lnTo>
                <a:lnTo>
                  <a:pt x="3218" y="3"/>
                </a:lnTo>
                <a:lnTo>
                  <a:pt x="3219" y="3"/>
                </a:lnTo>
                <a:lnTo>
                  <a:pt x="3219" y="2"/>
                </a:lnTo>
                <a:lnTo>
                  <a:pt x="3219" y="2"/>
                </a:lnTo>
                <a:lnTo>
                  <a:pt x="3220" y="3"/>
                </a:lnTo>
                <a:lnTo>
                  <a:pt x="3220" y="3"/>
                </a:lnTo>
                <a:lnTo>
                  <a:pt x="3220" y="2"/>
                </a:lnTo>
                <a:lnTo>
                  <a:pt x="3221" y="1"/>
                </a:lnTo>
                <a:lnTo>
                  <a:pt x="3221" y="2"/>
                </a:lnTo>
                <a:lnTo>
                  <a:pt x="3222" y="0"/>
                </a:lnTo>
                <a:lnTo>
                  <a:pt x="3222" y="1"/>
                </a:lnTo>
                <a:lnTo>
                  <a:pt x="3222" y="1"/>
                </a:lnTo>
                <a:lnTo>
                  <a:pt x="3224" y="2"/>
                </a:lnTo>
                <a:lnTo>
                  <a:pt x="3224" y="3"/>
                </a:lnTo>
                <a:lnTo>
                  <a:pt x="3224" y="1"/>
                </a:lnTo>
                <a:lnTo>
                  <a:pt x="3225" y="2"/>
                </a:lnTo>
                <a:lnTo>
                  <a:pt x="3225" y="0"/>
                </a:lnTo>
                <a:lnTo>
                  <a:pt x="3225" y="3"/>
                </a:lnTo>
                <a:lnTo>
                  <a:pt x="3226" y="1"/>
                </a:lnTo>
                <a:lnTo>
                  <a:pt x="3226" y="3"/>
                </a:lnTo>
                <a:lnTo>
                  <a:pt x="3227" y="3"/>
                </a:lnTo>
                <a:lnTo>
                  <a:pt x="3227" y="3"/>
                </a:lnTo>
                <a:lnTo>
                  <a:pt x="3227" y="2"/>
                </a:lnTo>
                <a:lnTo>
                  <a:pt x="3228" y="3"/>
                </a:lnTo>
                <a:lnTo>
                  <a:pt x="3228" y="3"/>
                </a:lnTo>
                <a:lnTo>
                  <a:pt x="3228" y="0"/>
                </a:lnTo>
                <a:lnTo>
                  <a:pt x="3229" y="1"/>
                </a:lnTo>
                <a:lnTo>
                  <a:pt x="3229" y="0"/>
                </a:lnTo>
                <a:lnTo>
                  <a:pt x="3229" y="2"/>
                </a:lnTo>
                <a:lnTo>
                  <a:pt x="3230" y="1"/>
                </a:lnTo>
                <a:lnTo>
                  <a:pt x="3230" y="2"/>
                </a:lnTo>
                <a:lnTo>
                  <a:pt x="3231" y="2"/>
                </a:lnTo>
                <a:lnTo>
                  <a:pt x="3231" y="1"/>
                </a:lnTo>
                <a:lnTo>
                  <a:pt x="3231" y="3"/>
                </a:lnTo>
                <a:lnTo>
                  <a:pt x="3233" y="3"/>
                </a:lnTo>
                <a:lnTo>
                  <a:pt x="3233" y="2"/>
                </a:lnTo>
                <a:lnTo>
                  <a:pt x="3233" y="1"/>
                </a:lnTo>
                <a:lnTo>
                  <a:pt x="3234" y="2"/>
                </a:lnTo>
                <a:lnTo>
                  <a:pt x="3234" y="2"/>
                </a:lnTo>
                <a:lnTo>
                  <a:pt x="3234" y="2"/>
                </a:lnTo>
                <a:lnTo>
                  <a:pt x="3235" y="2"/>
                </a:lnTo>
                <a:lnTo>
                  <a:pt x="3235" y="3"/>
                </a:lnTo>
                <a:lnTo>
                  <a:pt x="3236" y="2"/>
                </a:lnTo>
                <a:lnTo>
                  <a:pt x="3236" y="2"/>
                </a:lnTo>
                <a:lnTo>
                  <a:pt x="3236" y="1"/>
                </a:lnTo>
                <a:lnTo>
                  <a:pt x="3237" y="1"/>
                </a:lnTo>
                <a:lnTo>
                  <a:pt x="3237" y="2"/>
                </a:lnTo>
                <a:lnTo>
                  <a:pt x="3237" y="1"/>
                </a:lnTo>
                <a:lnTo>
                  <a:pt x="3238" y="1"/>
                </a:lnTo>
                <a:lnTo>
                  <a:pt x="3238" y="1"/>
                </a:lnTo>
                <a:lnTo>
                  <a:pt x="3239" y="3"/>
                </a:lnTo>
                <a:lnTo>
                  <a:pt x="3239" y="2"/>
                </a:lnTo>
                <a:lnTo>
                  <a:pt x="3239" y="2"/>
                </a:lnTo>
                <a:lnTo>
                  <a:pt x="3240" y="3"/>
                </a:lnTo>
                <a:lnTo>
                  <a:pt x="3240" y="1"/>
                </a:lnTo>
                <a:lnTo>
                  <a:pt x="3240" y="2"/>
                </a:lnTo>
                <a:lnTo>
                  <a:pt x="3242" y="2"/>
                </a:lnTo>
                <a:lnTo>
                  <a:pt x="3242" y="1"/>
                </a:lnTo>
                <a:lnTo>
                  <a:pt x="3242" y="2"/>
                </a:lnTo>
                <a:lnTo>
                  <a:pt x="3243" y="0"/>
                </a:lnTo>
                <a:lnTo>
                  <a:pt x="3243" y="3"/>
                </a:lnTo>
                <a:lnTo>
                  <a:pt x="3244" y="1"/>
                </a:lnTo>
                <a:lnTo>
                  <a:pt x="3244" y="3"/>
                </a:lnTo>
                <a:lnTo>
                  <a:pt x="3244" y="2"/>
                </a:lnTo>
                <a:lnTo>
                  <a:pt x="3245" y="2"/>
                </a:lnTo>
                <a:lnTo>
                  <a:pt x="3245" y="3"/>
                </a:lnTo>
                <a:lnTo>
                  <a:pt x="3245" y="2"/>
                </a:lnTo>
                <a:lnTo>
                  <a:pt x="3246" y="3"/>
                </a:lnTo>
                <a:lnTo>
                  <a:pt x="3246" y="2"/>
                </a:lnTo>
                <a:lnTo>
                  <a:pt x="3246" y="1"/>
                </a:lnTo>
                <a:lnTo>
                  <a:pt x="3247" y="2"/>
                </a:lnTo>
                <a:lnTo>
                  <a:pt x="3247" y="2"/>
                </a:lnTo>
                <a:lnTo>
                  <a:pt x="3248" y="0"/>
                </a:lnTo>
                <a:lnTo>
                  <a:pt x="3248" y="1"/>
                </a:lnTo>
                <a:lnTo>
                  <a:pt x="3248" y="1"/>
                </a:lnTo>
                <a:lnTo>
                  <a:pt x="3249" y="1"/>
                </a:lnTo>
                <a:lnTo>
                  <a:pt x="3249" y="2"/>
                </a:lnTo>
                <a:lnTo>
                  <a:pt x="3249" y="1"/>
                </a:lnTo>
                <a:lnTo>
                  <a:pt x="3251" y="0"/>
                </a:lnTo>
                <a:lnTo>
                  <a:pt x="3251" y="0"/>
                </a:lnTo>
                <a:lnTo>
                  <a:pt x="3251" y="1"/>
                </a:lnTo>
                <a:lnTo>
                  <a:pt x="3252" y="2"/>
                </a:lnTo>
                <a:lnTo>
                  <a:pt x="3252" y="1"/>
                </a:lnTo>
                <a:lnTo>
                  <a:pt x="3253" y="3"/>
                </a:lnTo>
                <a:lnTo>
                  <a:pt x="3253" y="1"/>
                </a:lnTo>
                <a:lnTo>
                  <a:pt x="3253" y="3"/>
                </a:lnTo>
                <a:lnTo>
                  <a:pt x="3254" y="3"/>
                </a:lnTo>
                <a:lnTo>
                  <a:pt x="3254" y="1"/>
                </a:lnTo>
                <a:lnTo>
                  <a:pt x="3254" y="1"/>
                </a:lnTo>
                <a:lnTo>
                  <a:pt x="3255" y="3"/>
                </a:lnTo>
                <a:lnTo>
                  <a:pt x="3255" y="2"/>
                </a:lnTo>
                <a:lnTo>
                  <a:pt x="3255" y="3"/>
                </a:lnTo>
                <a:lnTo>
                  <a:pt x="3256" y="0"/>
                </a:lnTo>
                <a:lnTo>
                  <a:pt x="3256" y="3"/>
                </a:lnTo>
                <a:lnTo>
                  <a:pt x="3257" y="2"/>
                </a:lnTo>
                <a:lnTo>
                  <a:pt x="3257" y="4"/>
                </a:lnTo>
                <a:lnTo>
                  <a:pt x="3257" y="2"/>
                </a:lnTo>
                <a:lnTo>
                  <a:pt x="3258" y="2"/>
                </a:lnTo>
                <a:lnTo>
                  <a:pt x="3258" y="3"/>
                </a:lnTo>
                <a:lnTo>
                  <a:pt x="3258" y="3"/>
                </a:lnTo>
                <a:lnTo>
                  <a:pt x="3260" y="2"/>
                </a:lnTo>
                <a:lnTo>
                  <a:pt x="3260" y="3"/>
                </a:lnTo>
                <a:lnTo>
                  <a:pt x="3260" y="3"/>
                </a:lnTo>
                <a:lnTo>
                  <a:pt x="3261" y="2"/>
                </a:lnTo>
                <a:lnTo>
                  <a:pt x="3261" y="2"/>
                </a:lnTo>
                <a:lnTo>
                  <a:pt x="3262" y="2"/>
                </a:lnTo>
                <a:lnTo>
                  <a:pt x="3262" y="3"/>
                </a:lnTo>
                <a:lnTo>
                  <a:pt x="3262" y="3"/>
                </a:lnTo>
                <a:lnTo>
                  <a:pt x="3263" y="3"/>
                </a:lnTo>
                <a:lnTo>
                  <a:pt x="3263" y="3"/>
                </a:lnTo>
                <a:lnTo>
                  <a:pt x="3263" y="2"/>
                </a:lnTo>
                <a:lnTo>
                  <a:pt x="3264" y="3"/>
                </a:lnTo>
                <a:lnTo>
                  <a:pt x="3264" y="2"/>
                </a:lnTo>
                <a:lnTo>
                  <a:pt x="3264" y="2"/>
                </a:lnTo>
                <a:lnTo>
                  <a:pt x="3265" y="3"/>
                </a:lnTo>
                <a:lnTo>
                  <a:pt x="3265" y="2"/>
                </a:lnTo>
                <a:lnTo>
                  <a:pt x="3266" y="2"/>
                </a:lnTo>
                <a:lnTo>
                  <a:pt x="3266" y="2"/>
                </a:lnTo>
                <a:lnTo>
                  <a:pt x="3266" y="1"/>
                </a:lnTo>
                <a:lnTo>
                  <a:pt x="3267" y="2"/>
                </a:lnTo>
                <a:lnTo>
                  <a:pt x="3267" y="1"/>
                </a:lnTo>
                <a:lnTo>
                  <a:pt x="3267" y="1"/>
                </a:lnTo>
                <a:lnTo>
                  <a:pt x="3269" y="0"/>
                </a:lnTo>
                <a:lnTo>
                  <a:pt x="3269" y="0"/>
                </a:lnTo>
                <a:lnTo>
                  <a:pt x="3269" y="1"/>
                </a:lnTo>
                <a:lnTo>
                  <a:pt x="3270" y="1"/>
                </a:lnTo>
                <a:lnTo>
                  <a:pt x="3270" y="2"/>
                </a:lnTo>
                <a:lnTo>
                  <a:pt x="3271" y="1"/>
                </a:lnTo>
                <a:lnTo>
                  <a:pt x="3271" y="2"/>
                </a:lnTo>
                <a:lnTo>
                  <a:pt x="3271" y="1"/>
                </a:lnTo>
                <a:lnTo>
                  <a:pt x="3272" y="2"/>
                </a:lnTo>
                <a:lnTo>
                  <a:pt x="3272" y="2"/>
                </a:lnTo>
                <a:lnTo>
                  <a:pt x="3272" y="2"/>
                </a:lnTo>
                <a:lnTo>
                  <a:pt x="3273" y="2"/>
                </a:lnTo>
                <a:lnTo>
                  <a:pt x="3273" y="0"/>
                </a:lnTo>
                <a:lnTo>
                  <a:pt x="3273" y="2"/>
                </a:lnTo>
                <a:lnTo>
                  <a:pt x="3274" y="2"/>
                </a:lnTo>
                <a:lnTo>
                  <a:pt x="3274" y="0"/>
                </a:lnTo>
                <a:lnTo>
                  <a:pt x="3275" y="2"/>
                </a:lnTo>
                <a:lnTo>
                  <a:pt x="3275" y="3"/>
                </a:lnTo>
                <a:lnTo>
                  <a:pt x="3275" y="2"/>
                </a:lnTo>
                <a:lnTo>
                  <a:pt x="3276" y="1"/>
                </a:lnTo>
                <a:lnTo>
                  <a:pt x="3276" y="3"/>
                </a:lnTo>
                <a:lnTo>
                  <a:pt x="3276" y="3"/>
                </a:lnTo>
                <a:lnTo>
                  <a:pt x="3278" y="2"/>
                </a:lnTo>
                <a:lnTo>
                  <a:pt x="3278" y="2"/>
                </a:lnTo>
                <a:lnTo>
                  <a:pt x="3278" y="0"/>
                </a:lnTo>
                <a:lnTo>
                  <a:pt x="3279" y="2"/>
                </a:lnTo>
                <a:lnTo>
                  <a:pt x="3279" y="2"/>
                </a:lnTo>
                <a:lnTo>
                  <a:pt x="3280" y="2"/>
                </a:lnTo>
                <a:lnTo>
                  <a:pt x="3280" y="1"/>
                </a:lnTo>
                <a:lnTo>
                  <a:pt x="3280" y="1"/>
                </a:lnTo>
                <a:lnTo>
                  <a:pt x="3281" y="0"/>
                </a:lnTo>
                <a:lnTo>
                  <a:pt x="3281" y="4"/>
                </a:lnTo>
                <a:lnTo>
                  <a:pt x="3281" y="1"/>
                </a:lnTo>
                <a:lnTo>
                  <a:pt x="3282" y="2"/>
                </a:lnTo>
                <a:lnTo>
                  <a:pt x="3282" y="2"/>
                </a:lnTo>
                <a:lnTo>
                  <a:pt x="3283" y="1"/>
                </a:lnTo>
                <a:lnTo>
                  <a:pt x="3283" y="3"/>
                </a:lnTo>
                <a:lnTo>
                  <a:pt x="3283" y="3"/>
                </a:lnTo>
                <a:lnTo>
                  <a:pt x="3284" y="1"/>
                </a:lnTo>
                <a:lnTo>
                  <a:pt x="3284" y="2"/>
                </a:lnTo>
                <a:lnTo>
                  <a:pt x="3284" y="3"/>
                </a:lnTo>
                <a:lnTo>
                  <a:pt x="3285" y="2"/>
                </a:lnTo>
                <a:lnTo>
                  <a:pt x="3285" y="1"/>
                </a:lnTo>
                <a:lnTo>
                  <a:pt x="3285" y="1"/>
                </a:lnTo>
                <a:lnTo>
                  <a:pt x="3287" y="2"/>
                </a:lnTo>
                <a:lnTo>
                  <a:pt x="3287" y="2"/>
                </a:lnTo>
                <a:lnTo>
                  <a:pt x="3288" y="3"/>
                </a:lnTo>
                <a:lnTo>
                  <a:pt x="3288" y="1"/>
                </a:lnTo>
                <a:lnTo>
                  <a:pt x="3288" y="3"/>
                </a:lnTo>
                <a:lnTo>
                  <a:pt x="3289" y="1"/>
                </a:lnTo>
                <a:lnTo>
                  <a:pt x="3289" y="2"/>
                </a:lnTo>
                <a:lnTo>
                  <a:pt x="3289" y="0"/>
                </a:lnTo>
                <a:lnTo>
                  <a:pt x="3290" y="2"/>
                </a:lnTo>
                <a:lnTo>
                  <a:pt x="3290" y="1"/>
                </a:lnTo>
                <a:lnTo>
                  <a:pt x="3290" y="3"/>
                </a:lnTo>
                <a:lnTo>
                  <a:pt x="3291" y="2"/>
                </a:lnTo>
                <a:lnTo>
                  <a:pt x="3291" y="1"/>
                </a:lnTo>
                <a:lnTo>
                  <a:pt x="3292" y="2"/>
                </a:lnTo>
                <a:lnTo>
                  <a:pt x="3292" y="2"/>
                </a:lnTo>
                <a:lnTo>
                  <a:pt x="3292" y="2"/>
                </a:lnTo>
                <a:lnTo>
                  <a:pt x="3293" y="2"/>
                </a:lnTo>
                <a:lnTo>
                  <a:pt x="3293" y="3"/>
                </a:lnTo>
                <a:lnTo>
                  <a:pt x="3293" y="2"/>
                </a:lnTo>
                <a:lnTo>
                  <a:pt x="3294" y="1"/>
                </a:lnTo>
                <a:lnTo>
                  <a:pt x="3294" y="2"/>
                </a:lnTo>
                <a:lnTo>
                  <a:pt x="3294" y="2"/>
                </a:lnTo>
                <a:lnTo>
                  <a:pt x="3296" y="0"/>
                </a:lnTo>
                <a:lnTo>
                  <a:pt x="3296" y="3"/>
                </a:lnTo>
                <a:lnTo>
                  <a:pt x="3297" y="1"/>
                </a:lnTo>
                <a:lnTo>
                  <a:pt x="3297" y="1"/>
                </a:lnTo>
                <a:lnTo>
                  <a:pt x="3297" y="2"/>
                </a:lnTo>
                <a:lnTo>
                  <a:pt x="3298" y="3"/>
                </a:lnTo>
                <a:lnTo>
                  <a:pt x="3298" y="3"/>
                </a:lnTo>
                <a:lnTo>
                  <a:pt x="3298" y="1"/>
                </a:lnTo>
                <a:lnTo>
                  <a:pt x="3299" y="3"/>
                </a:lnTo>
                <a:lnTo>
                  <a:pt x="3299" y="1"/>
                </a:lnTo>
                <a:lnTo>
                  <a:pt x="3299" y="4"/>
                </a:lnTo>
                <a:lnTo>
                  <a:pt x="3300" y="2"/>
                </a:lnTo>
                <a:lnTo>
                  <a:pt x="3300" y="2"/>
                </a:lnTo>
                <a:lnTo>
                  <a:pt x="3301" y="1"/>
                </a:lnTo>
                <a:lnTo>
                  <a:pt x="3301" y="2"/>
                </a:lnTo>
                <a:lnTo>
                  <a:pt x="3301" y="2"/>
                </a:lnTo>
                <a:lnTo>
                  <a:pt x="3302" y="3"/>
                </a:lnTo>
                <a:lnTo>
                  <a:pt x="3302" y="2"/>
                </a:lnTo>
                <a:lnTo>
                  <a:pt x="3302" y="2"/>
                </a:lnTo>
                <a:lnTo>
                  <a:pt x="3303" y="3"/>
                </a:lnTo>
                <a:lnTo>
                  <a:pt x="3303" y="0"/>
                </a:lnTo>
                <a:lnTo>
                  <a:pt x="3303" y="0"/>
                </a:lnTo>
                <a:lnTo>
                  <a:pt x="3305" y="2"/>
                </a:lnTo>
                <a:lnTo>
                  <a:pt x="3305" y="1"/>
                </a:lnTo>
                <a:lnTo>
                  <a:pt x="3306" y="0"/>
                </a:lnTo>
                <a:lnTo>
                  <a:pt x="3306" y="2"/>
                </a:lnTo>
                <a:lnTo>
                  <a:pt x="3306" y="1"/>
                </a:lnTo>
                <a:lnTo>
                  <a:pt x="3307" y="2"/>
                </a:lnTo>
                <a:lnTo>
                  <a:pt x="3307" y="2"/>
                </a:lnTo>
                <a:lnTo>
                  <a:pt x="3307" y="2"/>
                </a:lnTo>
                <a:lnTo>
                  <a:pt x="3308" y="0"/>
                </a:lnTo>
                <a:lnTo>
                  <a:pt x="3308" y="2"/>
                </a:lnTo>
                <a:lnTo>
                  <a:pt x="3308" y="3"/>
                </a:lnTo>
                <a:lnTo>
                  <a:pt x="3309" y="1"/>
                </a:lnTo>
                <a:lnTo>
                  <a:pt x="3309" y="2"/>
                </a:lnTo>
                <a:lnTo>
                  <a:pt x="3310" y="1"/>
                </a:lnTo>
                <a:lnTo>
                  <a:pt x="3310" y="0"/>
                </a:lnTo>
                <a:lnTo>
                  <a:pt x="3310" y="1"/>
                </a:lnTo>
                <a:lnTo>
                  <a:pt x="3311" y="1"/>
                </a:lnTo>
                <a:lnTo>
                  <a:pt x="3311" y="2"/>
                </a:lnTo>
                <a:lnTo>
                  <a:pt x="3311" y="1"/>
                </a:lnTo>
                <a:lnTo>
                  <a:pt x="3312" y="3"/>
                </a:lnTo>
                <a:lnTo>
                  <a:pt x="3312" y="2"/>
                </a:lnTo>
                <a:lnTo>
                  <a:pt x="3312" y="3"/>
                </a:lnTo>
                <a:lnTo>
                  <a:pt x="3314" y="2"/>
                </a:lnTo>
                <a:lnTo>
                  <a:pt x="3314" y="0"/>
                </a:lnTo>
                <a:lnTo>
                  <a:pt x="3315" y="3"/>
                </a:lnTo>
                <a:lnTo>
                  <a:pt x="3315" y="3"/>
                </a:lnTo>
                <a:lnTo>
                  <a:pt x="3315" y="1"/>
                </a:lnTo>
                <a:lnTo>
                  <a:pt x="3316" y="1"/>
                </a:lnTo>
                <a:lnTo>
                  <a:pt x="3316" y="2"/>
                </a:lnTo>
                <a:lnTo>
                  <a:pt x="3316" y="2"/>
                </a:lnTo>
                <a:lnTo>
                  <a:pt x="3317" y="1"/>
                </a:lnTo>
                <a:lnTo>
                  <a:pt x="3317" y="2"/>
                </a:lnTo>
                <a:lnTo>
                  <a:pt x="3317" y="3"/>
                </a:lnTo>
                <a:lnTo>
                  <a:pt x="3318" y="2"/>
                </a:lnTo>
                <a:lnTo>
                  <a:pt x="3318" y="2"/>
                </a:lnTo>
                <a:lnTo>
                  <a:pt x="3319" y="1"/>
                </a:lnTo>
                <a:lnTo>
                  <a:pt x="3319" y="2"/>
                </a:lnTo>
                <a:lnTo>
                  <a:pt x="3319" y="1"/>
                </a:lnTo>
                <a:lnTo>
                  <a:pt x="3320" y="2"/>
                </a:lnTo>
                <a:lnTo>
                  <a:pt x="3320" y="2"/>
                </a:lnTo>
                <a:lnTo>
                  <a:pt x="3320" y="1"/>
                </a:lnTo>
                <a:lnTo>
                  <a:pt x="3321" y="1"/>
                </a:lnTo>
                <a:lnTo>
                  <a:pt x="3321" y="3"/>
                </a:lnTo>
                <a:lnTo>
                  <a:pt x="3323" y="1"/>
                </a:lnTo>
                <a:lnTo>
                  <a:pt x="3323" y="2"/>
                </a:lnTo>
                <a:lnTo>
                  <a:pt x="3323" y="1"/>
                </a:lnTo>
                <a:lnTo>
                  <a:pt x="3324" y="3"/>
                </a:lnTo>
                <a:lnTo>
                  <a:pt x="3324" y="1"/>
                </a:lnTo>
                <a:lnTo>
                  <a:pt x="3324" y="2"/>
                </a:lnTo>
                <a:lnTo>
                  <a:pt x="3325" y="1"/>
                </a:lnTo>
                <a:lnTo>
                  <a:pt x="3325" y="1"/>
                </a:lnTo>
                <a:lnTo>
                  <a:pt x="3325" y="3"/>
                </a:lnTo>
                <a:lnTo>
                  <a:pt x="3326" y="1"/>
                </a:lnTo>
                <a:lnTo>
                  <a:pt x="3326" y="2"/>
                </a:lnTo>
                <a:lnTo>
                  <a:pt x="3327" y="3"/>
                </a:lnTo>
                <a:lnTo>
                  <a:pt x="3327" y="3"/>
                </a:lnTo>
                <a:lnTo>
                  <a:pt x="3327" y="2"/>
                </a:lnTo>
                <a:lnTo>
                  <a:pt x="3328" y="2"/>
                </a:lnTo>
                <a:lnTo>
                  <a:pt x="3328" y="2"/>
                </a:lnTo>
                <a:lnTo>
                  <a:pt x="3328" y="2"/>
                </a:lnTo>
                <a:lnTo>
                  <a:pt x="3329" y="1"/>
                </a:lnTo>
                <a:lnTo>
                  <a:pt x="3329" y="3"/>
                </a:lnTo>
                <a:lnTo>
                  <a:pt x="3329" y="1"/>
                </a:lnTo>
                <a:lnTo>
                  <a:pt x="3330" y="1"/>
                </a:lnTo>
                <a:lnTo>
                  <a:pt x="3330" y="1"/>
                </a:lnTo>
                <a:lnTo>
                  <a:pt x="3332" y="2"/>
                </a:lnTo>
                <a:lnTo>
                  <a:pt x="3332" y="2"/>
                </a:lnTo>
                <a:lnTo>
                  <a:pt x="3332" y="2"/>
                </a:lnTo>
                <a:lnTo>
                  <a:pt x="3333" y="2"/>
                </a:lnTo>
                <a:lnTo>
                  <a:pt x="3333" y="2"/>
                </a:lnTo>
                <a:lnTo>
                  <a:pt x="3333" y="2"/>
                </a:lnTo>
                <a:lnTo>
                  <a:pt x="3334" y="3"/>
                </a:lnTo>
                <a:lnTo>
                  <a:pt x="3334" y="1"/>
                </a:lnTo>
                <a:lnTo>
                  <a:pt x="3334" y="2"/>
                </a:lnTo>
                <a:lnTo>
                  <a:pt x="3335" y="3"/>
                </a:lnTo>
                <a:lnTo>
                  <a:pt x="3335" y="2"/>
                </a:lnTo>
                <a:lnTo>
                  <a:pt x="3336" y="2"/>
                </a:lnTo>
                <a:lnTo>
                  <a:pt x="3336" y="1"/>
                </a:lnTo>
                <a:lnTo>
                  <a:pt x="3336" y="3"/>
                </a:lnTo>
                <a:lnTo>
                  <a:pt x="3337" y="2"/>
                </a:lnTo>
                <a:lnTo>
                  <a:pt x="3337" y="1"/>
                </a:lnTo>
                <a:lnTo>
                  <a:pt x="3337" y="1"/>
                </a:lnTo>
                <a:lnTo>
                  <a:pt x="3338" y="1"/>
                </a:lnTo>
                <a:lnTo>
                  <a:pt x="3338" y="1"/>
                </a:lnTo>
                <a:lnTo>
                  <a:pt x="3338" y="2"/>
                </a:lnTo>
                <a:lnTo>
                  <a:pt x="3339" y="2"/>
                </a:lnTo>
                <a:lnTo>
                  <a:pt x="3339" y="3"/>
                </a:lnTo>
                <a:lnTo>
                  <a:pt x="3341" y="3"/>
                </a:lnTo>
                <a:lnTo>
                  <a:pt x="3341" y="3"/>
                </a:lnTo>
                <a:lnTo>
                  <a:pt x="3341" y="1"/>
                </a:lnTo>
                <a:lnTo>
                  <a:pt x="3342" y="3"/>
                </a:lnTo>
                <a:lnTo>
                  <a:pt x="3342" y="3"/>
                </a:lnTo>
                <a:lnTo>
                  <a:pt x="3342" y="3"/>
                </a:lnTo>
                <a:lnTo>
                  <a:pt x="3343" y="1"/>
                </a:lnTo>
                <a:lnTo>
                  <a:pt x="3343" y="1"/>
                </a:lnTo>
                <a:lnTo>
                  <a:pt x="3343" y="2"/>
                </a:lnTo>
                <a:lnTo>
                  <a:pt x="3344" y="3"/>
                </a:lnTo>
                <a:lnTo>
                  <a:pt x="3344" y="3"/>
                </a:lnTo>
                <a:lnTo>
                  <a:pt x="3345" y="3"/>
                </a:lnTo>
                <a:lnTo>
                  <a:pt x="3345" y="2"/>
                </a:lnTo>
                <a:lnTo>
                  <a:pt x="3345" y="2"/>
                </a:lnTo>
                <a:lnTo>
                  <a:pt x="3346" y="0"/>
                </a:lnTo>
                <a:lnTo>
                  <a:pt x="3346" y="3"/>
                </a:lnTo>
                <a:lnTo>
                  <a:pt x="3346" y="2"/>
                </a:lnTo>
                <a:lnTo>
                  <a:pt x="3347" y="3"/>
                </a:lnTo>
                <a:lnTo>
                  <a:pt x="3347" y="2"/>
                </a:lnTo>
                <a:lnTo>
                  <a:pt x="3347" y="1"/>
                </a:lnTo>
                <a:lnTo>
                  <a:pt x="3348" y="1"/>
                </a:lnTo>
                <a:lnTo>
                  <a:pt x="3348" y="2"/>
                </a:lnTo>
                <a:lnTo>
                  <a:pt x="3350" y="1"/>
                </a:lnTo>
                <a:lnTo>
                  <a:pt x="3350" y="1"/>
                </a:lnTo>
                <a:lnTo>
                  <a:pt x="3350" y="1"/>
                </a:lnTo>
                <a:lnTo>
                  <a:pt x="3351" y="1"/>
                </a:lnTo>
                <a:lnTo>
                  <a:pt x="3351" y="3"/>
                </a:lnTo>
                <a:lnTo>
                  <a:pt x="3351" y="3"/>
                </a:lnTo>
                <a:lnTo>
                  <a:pt x="3352" y="0"/>
                </a:lnTo>
                <a:lnTo>
                  <a:pt x="3352" y="2"/>
                </a:lnTo>
                <a:lnTo>
                  <a:pt x="3352" y="2"/>
                </a:lnTo>
                <a:lnTo>
                  <a:pt x="3353" y="2"/>
                </a:lnTo>
                <a:lnTo>
                  <a:pt x="3353" y="2"/>
                </a:lnTo>
                <a:lnTo>
                  <a:pt x="3354" y="0"/>
                </a:lnTo>
                <a:lnTo>
                  <a:pt x="3354" y="1"/>
                </a:lnTo>
                <a:lnTo>
                  <a:pt x="3354" y="2"/>
                </a:lnTo>
                <a:lnTo>
                  <a:pt x="3355" y="3"/>
                </a:lnTo>
                <a:lnTo>
                  <a:pt x="3355" y="1"/>
                </a:lnTo>
                <a:lnTo>
                  <a:pt x="3355" y="1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942138" y="3390900"/>
            <a:ext cx="1177925" cy="6350"/>
          </a:xfrm>
          <a:custGeom>
            <a:avLst/>
            <a:gdLst>
              <a:gd name="T0" fmla="*/ 13 w 742"/>
              <a:gd name="T1" fmla="*/ 2 h 4"/>
              <a:gd name="T2" fmla="*/ 24 w 742"/>
              <a:gd name="T3" fmla="*/ 3 h 4"/>
              <a:gd name="T4" fmla="*/ 36 w 742"/>
              <a:gd name="T5" fmla="*/ 2 h 4"/>
              <a:gd name="T6" fmla="*/ 47 w 742"/>
              <a:gd name="T7" fmla="*/ 1 h 4"/>
              <a:gd name="T8" fmla="*/ 60 w 742"/>
              <a:gd name="T9" fmla="*/ 0 h 4"/>
              <a:gd name="T10" fmla="*/ 71 w 742"/>
              <a:gd name="T11" fmla="*/ 1 h 4"/>
              <a:gd name="T12" fmla="*/ 83 w 742"/>
              <a:gd name="T13" fmla="*/ 2 h 4"/>
              <a:gd name="T14" fmla="*/ 96 w 742"/>
              <a:gd name="T15" fmla="*/ 3 h 4"/>
              <a:gd name="T16" fmla="*/ 107 w 742"/>
              <a:gd name="T17" fmla="*/ 2 h 4"/>
              <a:gd name="T18" fmla="*/ 119 w 742"/>
              <a:gd name="T19" fmla="*/ 3 h 4"/>
              <a:gd name="T20" fmla="*/ 131 w 742"/>
              <a:gd name="T21" fmla="*/ 2 h 4"/>
              <a:gd name="T22" fmla="*/ 143 w 742"/>
              <a:gd name="T23" fmla="*/ 3 h 4"/>
              <a:gd name="T24" fmla="*/ 154 w 742"/>
              <a:gd name="T25" fmla="*/ 2 h 4"/>
              <a:gd name="T26" fmla="*/ 167 w 742"/>
              <a:gd name="T27" fmla="*/ 1 h 4"/>
              <a:gd name="T28" fmla="*/ 179 w 742"/>
              <a:gd name="T29" fmla="*/ 1 h 4"/>
              <a:gd name="T30" fmla="*/ 190 w 742"/>
              <a:gd name="T31" fmla="*/ 0 h 4"/>
              <a:gd name="T32" fmla="*/ 203 w 742"/>
              <a:gd name="T33" fmla="*/ 3 h 4"/>
              <a:gd name="T34" fmla="*/ 214 w 742"/>
              <a:gd name="T35" fmla="*/ 1 h 4"/>
              <a:gd name="T36" fmla="*/ 226 w 742"/>
              <a:gd name="T37" fmla="*/ 2 h 4"/>
              <a:gd name="T38" fmla="*/ 237 w 742"/>
              <a:gd name="T39" fmla="*/ 2 h 4"/>
              <a:gd name="T40" fmla="*/ 250 w 742"/>
              <a:gd name="T41" fmla="*/ 1 h 4"/>
              <a:gd name="T42" fmla="*/ 262 w 742"/>
              <a:gd name="T43" fmla="*/ 2 h 4"/>
              <a:gd name="T44" fmla="*/ 273 w 742"/>
              <a:gd name="T45" fmla="*/ 3 h 4"/>
              <a:gd name="T46" fmla="*/ 286 w 742"/>
              <a:gd name="T47" fmla="*/ 1 h 4"/>
              <a:gd name="T48" fmla="*/ 297 w 742"/>
              <a:gd name="T49" fmla="*/ 3 h 4"/>
              <a:gd name="T50" fmla="*/ 309 w 742"/>
              <a:gd name="T51" fmla="*/ 2 h 4"/>
              <a:gd name="T52" fmla="*/ 321 w 742"/>
              <a:gd name="T53" fmla="*/ 2 h 4"/>
              <a:gd name="T54" fmla="*/ 333 w 742"/>
              <a:gd name="T55" fmla="*/ 2 h 4"/>
              <a:gd name="T56" fmla="*/ 345 w 742"/>
              <a:gd name="T57" fmla="*/ 2 h 4"/>
              <a:gd name="T58" fmla="*/ 357 w 742"/>
              <a:gd name="T59" fmla="*/ 1 h 4"/>
              <a:gd name="T60" fmla="*/ 369 w 742"/>
              <a:gd name="T61" fmla="*/ 3 h 4"/>
              <a:gd name="T62" fmla="*/ 380 w 742"/>
              <a:gd name="T63" fmla="*/ 2 h 4"/>
              <a:gd name="T64" fmla="*/ 393 w 742"/>
              <a:gd name="T65" fmla="*/ 3 h 4"/>
              <a:gd name="T66" fmla="*/ 404 w 742"/>
              <a:gd name="T67" fmla="*/ 1 h 4"/>
              <a:gd name="T68" fmla="*/ 416 w 742"/>
              <a:gd name="T69" fmla="*/ 2 h 4"/>
              <a:gd name="T70" fmla="*/ 429 w 742"/>
              <a:gd name="T71" fmla="*/ 2 h 4"/>
              <a:gd name="T72" fmla="*/ 440 w 742"/>
              <a:gd name="T73" fmla="*/ 2 h 4"/>
              <a:gd name="T74" fmla="*/ 452 w 742"/>
              <a:gd name="T75" fmla="*/ 0 h 4"/>
              <a:gd name="T76" fmla="*/ 463 w 742"/>
              <a:gd name="T77" fmla="*/ 2 h 4"/>
              <a:gd name="T78" fmla="*/ 476 w 742"/>
              <a:gd name="T79" fmla="*/ 2 h 4"/>
              <a:gd name="T80" fmla="*/ 487 w 742"/>
              <a:gd name="T81" fmla="*/ 1 h 4"/>
              <a:gd name="T82" fmla="*/ 499 w 742"/>
              <a:gd name="T83" fmla="*/ 3 h 4"/>
              <a:gd name="T84" fmla="*/ 512 w 742"/>
              <a:gd name="T85" fmla="*/ 2 h 4"/>
              <a:gd name="T86" fmla="*/ 523 w 742"/>
              <a:gd name="T87" fmla="*/ 1 h 4"/>
              <a:gd name="T88" fmla="*/ 535 w 742"/>
              <a:gd name="T89" fmla="*/ 2 h 4"/>
              <a:gd name="T90" fmla="*/ 547 w 742"/>
              <a:gd name="T91" fmla="*/ 3 h 4"/>
              <a:gd name="T92" fmla="*/ 559 w 742"/>
              <a:gd name="T93" fmla="*/ 2 h 4"/>
              <a:gd name="T94" fmla="*/ 570 w 742"/>
              <a:gd name="T95" fmla="*/ 2 h 4"/>
              <a:gd name="T96" fmla="*/ 583 w 742"/>
              <a:gd name="T97" fmla="*/ 2 h 4"/>
              <a:gd name="T98" fmla="*/ 595 w 742"/>
              <a:gd name="T99" fmla="*/ 2 h 4"/>
              <a:gd name="T100" fmla="*/ 606 w 742"/>
              <a:gd name="T101" fmla="*/ 2 h 4"/>
              <a:gd name="T102" fmla="*/ 619 w 742"/>
              <a:gd name="T103" fmla="*/ 0 h 4"/>
              <a:gd name="T104" fmla="*/ 630 w 742"/>
              <a:gd name="T105" fmla="*/ 1 h 4"/>
              <a:gd name="T106" fmla="*/ 642 w 742"/>
              <a:gd name="T107" fmla="*/ 2 h 4"/>
              <a:gd name="T108" fmla="*/ 654 w 742"/>
              <a:gd name="T109" fmla="*/ 3 h 4"/>
              <a:gd name="T110" fmla="*/ 666 w 742"/>
              <a:gd name="T111" fmla="*/ 2 h 4"/>
              <a:gd name="T112" fmla="*/ 678 w 742"/>
              <a:gd name="T113" fmla="*/ 1 h 4"/>
              <a:gd name="T114" fmla="*/ 690 w 742"/>
              <a:gd name="T115" fmla="*/ 3 h 4"/>
              <a:gd name="T116" fmla="*/ 702 w 742"/>
              <a:gd name="T117" fmla="*/ 3 h 4"/>
              <a:gd name="T118" fmla="*/ 713 w 742"/>
              <a:gd name="T119" fmla="*/ 2 h 4"/>
              <a:gd name="T120" fmla="*/ 725 w 742"/>
              <a:gd name="T121" fmla="*/ 1 h 4"/>
              <a:gd name="T122" fmla="*/ 737 w 742"/>
              <a:gd name="T123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4">
                <a:moveTo>
                  <a:pt x="0" y="1"/>
                </a:moveTo>
                <a:lnTo>
                  <a:pt x="1" y="2"/>
                </a:lnTo>
                <a:lnTo>
                  <a:pt x="1" y="2"/>
                </a:lnTo>
                <a:lnTo>
                  <a:pt x="1" y="2"/>
                </a:lnTo>
                <a:lnTo>
                  <a:pt x="2" y="3"/>
                </a:lnTo>
                <a:lnTo>
                  <a:pt x="2" y="1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5" y="2"/>
                </a:lnTo>
                <a:lnTo>
                  <a:pt x="5" y="2"/>
                </a:lnTo>
                <a:lnTo>
                  <a:pt x="5" y="2"/>
                </a:lnTo>
                <a:lnTo>
                  <a:pt x="6" y="0"/>
                </a:lnTo>
                <a:lnTo>
                  <a:pt x="6" y="1"/>
                </a:lnTo>
                <a:lnTo>
                  <a:pt x="6" y="3"/>
                </a:lnTo>
                <a:lnTo>
                  <a:pt x="7" y="2"/>
                </a:lnTo>
                <a:lnTo>
                  <a:pt x="7" y="1"/>
                </a:lnTo>
                <a:lnTo>
                  <a:pt x="8" y="2"/>
                </a:lnTo>
                <a:lnTo>
                  <a:pt x="8" y="1"/>
                </a:lnTo>
                <a:lnTo>
                  <a:pt x="8" y="2"/>
                </a:lnTo>
                <a:lnTo>
                  <a:pt x="9" y="2"/>
                </a:lnTo>
                <a:lnTo>
                  <a:pt x="9" y="3"/>
                </a:lnTo>
                <a:lnTo>
                  <a:pt x="9" y="2"/>
                </a:lnTo>
                <a:lnTo>
                  <a:pt x="10" y="1"/>
                </a:lnTo>
                <a:lnTo>
                  <a:pt x="10" y="1"/>
                </a:lnTo>
                <a:lnTo>
                  <a:pt x="11" y="2"/>
                </a:lnTo>
                <a:lnTo>
                  <a:pt x="11" y="2"/>
                </a:lnTo>
                <a:lnTo>
                  <a:pt x="11" y="1"/>
                </a:lnTo>
                <a:lnTo>
                  <a:pt x="13" y="2"/>
                </a:lnTo>
                <a:lnTo>
                  <a:pt x="13" y="2"/>
                </a:lnTo>
                <a:lnTo>
                  <a:pt x="13" y="1"/>
                </a:lnTo>
                <a:lnTo>
                  <a:pt x="14" y="3"/>
                </a:lnTo>
                <a:lnTo>
                  <a:pt x="14" y="2"/>
                </a:lnTo>
                <a:lnTo>
                  <a:pt x="14" y="2"/>
                </a:lnTo>
                <a:lnTo>
                  <a:pt x="15" y="0"/>
                </a:lnTo>
                <a:lnTo>
                  <a:pt x="15" y="0"/>
                </a:lnTo>
                <a:lnTo>
                  <a:pt x="16" y="2"/>
                </a:lnTo>
                <a:lnTo>
                  <a:pt x="16" y="2"/>
                </a:lnTo>
                <a:lnTo>
                  <a:pt x="16" y="3"/>
                </a:lnTo>
                <a:lnTo>
                  <a:pt x="17" y="1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2"/>
                </a:lnTo>
                <a:lnTo>
                  <a:pt x="18" y="0"/>
                </a:lnTo>
                <a:lnTo>
                  <a:pt x="19" y="2"/>
                </a:lnTo>
                <a:lnTo>
                  <a:pt x="19" y="2"/>
                </a:lnTo>
                <a:lnTo>
                  <a:pt x="20" y="2"/>
                </a:lnTo>
                <a:lnTo>
                  <a:pt x="20" y="2"/>
                </a:lnTo>
                <a:lnTo>
                  <a:pt x="20" y="2"/>
                </a:lnTo>
                <a:lnTo>
                  <a:pt x="22" y="1"/>
                </a:lnTo>
                <a:lnTo>
                  <a:pt x="22" y="3"/>
                </a:lnTo>
                <a:lnTo>
                  <a:pt x="22" y="2"/>
                </a:lnTo>
                <a:lnTo>
                  <a:pt x="23" y="2"/>
                </a:lnTo>
                <a:lnTo>
                  <a:pt x="23" y="2"/>
                </a:lnTo>
                <a:lnTo>
                  <a:pt x="23" y="2"/>
                </a:lnTo>
                <a:lnTo>
                  <a:pt x="24" y="2"/>
                </a:lnTo>
                <a:lnTo>
                  <a:pt x="24" y="3"/>
                </a:lnTo>
                <a:lnTo>
                  <a:pt x="25" y="2"/>
                </a:lnTo>
                <a:lnTo>
                  <a:pt x="25" y="3"/>
                </a:lnTo>
                <a:lnTo>
                  <a:pt x="25" y="1"/>
                </a:lnTo>
                <a:lnTo>
                  <a:pt x="26" y="2"/>
                </a:lnTo>
                <a:lnTo>
                  <a:pt x="26" y="1"/>
                </a:lnTo>
                <a:lnTo>
                  <a:pt x="26" y="1"/>
                </a:lnTo>
                <a:lnTo>
                  <a:pt x="27" y="2"/>
                </a:lnTo>
                <a:lnTo>
                  <a:pt x="27" y="2"/>
                </a:lnTo>
                <a:lnTo>
                  <a:pt x="27" y="2"/>
                </a:lnTo>
                <a:lnTo>
                  <a:pt x="28" y="1"/>
                </a:lnTo>
                <a:lnTo>
                  <a:pt x="28" y="2"/>
                </a:lnTo>
                <a:lnTo>
                  <a:pt x="29" y="3"/>
                </a:lnTo>
                <a:lnTo>
                  <a:pt x="29" y="1"/>
                </a:lnTo>
                <a:lnTo>
                  <a:pt x="29" y="2"/>
                </a:lnTo>
                <a:lnTo>
                  <a:pt x="31" y="1"/>
                </a:lnTo>
                <a:lnTo>
                  <a:pt x="31" y="2"/>
                </a:lnTo>
                <a:lnTo>
                  <a:pt x="31" y="1"/>
                </a:lnTo>
                <a:lnTo>
                  <a:pt x="32" y="2"/>
                </a:lnTo>
                <a:lnTo>
                  <a:pt x="32" y="1"/>
                </a:lnTo>
                <a:lnTo>
                  <a:pt x="32" y="2"/>
                </a:lnTo>
                <a:lnTo>
                  <a:pt x="33" y="1"/>
                </a:lnTo>
                <a:lnTo>
                  <a:pt x="33" y="0"/>
                </a:lnTo>
                <a:lnTo>
                  <a:pt x="34" y="2"/>
                </a:lnTo>
                <a:lnTo>
                  <a:pt x="34" y="0"/>
                </a:lnTo>
                <a:lnTo>
                  <a:pt x="34" y="0"/>
                </a:lnTo>
                <a:lnTo>
                  <a:pt x="35" y="1"/>
                </a:lnTo>
                <a:lnTo>
                  <a:pt x="35" y="2"/>
                </a:lnTo>
                <a:lnTo>
                  <a:pt x="35" y="2"/>
                </a:lnTo>
                <a:lnTo>
                  <a:pt x="36" y="2"/>
                </a:lnTo>
                <a:lnTo>
                  <a:pt x="36" y="3"/>
                </a:lnTo>
                <a:lnTo>
                  <a:pt x="36" y="2"/>
                </a:lnTo>
                <a:lnTo>
                  <a:pt x="37" y="3"/>
                </a:lnTo>
                <a:lnTo>
                  <a:pt x="37" y="2"/>
                </a:lnTo>
                <a:lnTo>
                  <a:pt x="38" y="0"/>
                </a:lnTo>
                <a:lnTo>
                  <a:pt x="38" y="1"/>
                </a:lnTo>
                <a:lnTo>
                  <a:pt x="38" y="0"/>
                </a:lnTo>
                <a:lnTo>
                  <a:pt x="40" y="2"/>
                </a:lnTo>
                <a:lnTo>
                  <a:pt x="40" y="0"/>
                </a:lnTo>
                <a:lnTo>
                  <a:pt x="40" y="2"/>
                </a:lnTo>
                <a:lnTo>
                  <a:pt x="41" y="2"/>
                </a:lnTo>
                <a:lnTo>
                  <a:pt x="41" y="1"/>
                </a:lnTo>
                <a:lnTo>
                  <a:pt x="41" y="1"/>
                </a:lnTo>
                <a:lnTo>
                  <a:pt x="42" y="1"/>
                </a:lnTo>
                <a:lnTo>
                  <a:pt x="42" y="3"/>
                </a:lnTo>
                <a:lnTo>
                  <a:pt x="43" y="2"/>
                </a:lnTo>
                <a:lnTo>
                  <a:pt x="43" y="2"/>
                </a:lnTo>
                <a:lnTo>
                  <a:pt x="43" y="0"/>
                </a:lnTo>
                <a:lnTo>
                  <a:pt x="44" y="3"/>
                </a:lnTo>
                <a:lnTo>
                  <a:pt x="44" y="2"/>
                </a:lnTo>
                <a:lnTo>
                  <a:pt x="44" y="2"/>
                </a:lnTo>
                <a:lnTo>
                  <a:pt x="45" y="3"/>
                </a:lnTo>
                <a:lnTo>
                  <a:pt x="45" y="1"/>
                </a:lnTo>
                <a:lnTo>
                  <a:pt x="45" y="1"/>
                </a:lnTo>
                <a:lnTo>
                  <a:pt x="46" y="2"/>
                </a:lnTo>
                <a:lnTo>
                  <a:pt x="46" y="1"/>
                </a:lnTo>
                <a:lnTo>
                  <a:pt x="47" y="2"/>
                </a:lnTo>
                <a:lnTo>
                  <a:pt x="47" y="3"/>
                </a:lnTo>
                <a:lnTo>
                  <a:pt x="47" y="1"/>
                </a:lnTo>
                <a:lnTo>
                  <a:pt x="49" y="1"/>
                </a:lnTo>
                <a:lnTo>
                  <a:pt x="49" y="3"/>
                </a:lnTo>
                <a:lnTo>
                  <a:pt x="49" y="1"/>
                </a:lnTo>
                <a:lnTo>
                  <a:pt x="50" y="1"/>
                </a:lnTo>
                <a:lnTo>
                  <a:pt x="50" y="1"/>
                </a:lnTo>
                <a:lnTo>
                  <a:pt x="50" y="2"/>
                </a:lnTo>
                <a:lnTo>
                  <a:pt x="51" y="1"/>
                </a:lnTo>
                <a:lnTo>
                  <a:pt x="51" y="2"/>
                </a:lnTo>
                <a:lnTo>
                  <a:pt x="52" y="0"/>
                </a:lnTo>
                <a:lnTo>
                  <a:pt x="52" y="2"/>
                </a:lnTo>
                <a:lnTo>
                  <a:pt x="52" y="2"/>
                </a:lnTo>
                <a:lnTo>
                  <a:pt x="53" y="3"/>
                </a:lnTo>
                <a:lnTo>
                  <a:pt x="53" y="3"/>
                </a:lnTo>
                <a:lnTo>
                  <a:pt x="53" y="2"/>
                </a:lnTo>
                <a:lnTo>
                  <a:pt x="54" y="2"/>
                </a:lnTo>
                <a:lnTo>
                  <a:pt x="54" y="2"/>
                </a:lnTo>
                <a:lnTo>
                  <a:pt x="55" y="3"/>
                </a:lnTo>
                <a:lnTo>
                  <a:pt x="55" y="3"/>
                </a:lnTo>
                <a:lnTo>
                  <a:pt x="55" y="2"/>
                </a:lnTo>
                <a:lnTo>
                  <a:pt x="56" y="3"/>
                </a:lnTo>
                <a:lnTo>
                  <a:pt x="56" y="3"/>
                </a:lnTo>
                <a:lnTo>
                  <a:pt x="56" y="1"/>
                </a:lnTo>
                <a:lnTo>
                  <a:pt x="58" y="1"/>
                </a:lnTo>
                <a:lnTo>
                  <a:pt x="58" y="2"/>
                </a:lnTo>
                <a:lnTo>
                  <a:pt x="58" y="3"/>
                </a:lnTo>
                <a:lnTo>
                  <a:pt x="59" y="2"/>
                </a:lnTo>
                <a:lnTo>
                  <a:pt x="59" y="3"/>
                </a:lnTo>
                <a:lnTo>
                  <a:pt x="60" y="0"/>
                </a:lnTo>
                <a:lnTo>
                  <a:pt x="60" y="0"/>
                </a:lnTo>
                <a:lnTo>
                  <a:pt x="60" y="2"/>
                </a:lnTo>
                <a:lnTo>
                  <a:pt x="61" y="2"/>
                </a:lnTo>
                <a:lnTo>
                  <a:pt x="61" y="2"/>
                </a:lnTo>
                <a:lnTo>
                  <a:pt x="61" y="2"/>
                </a:lnTo>
                <a:lnTo>
                  <a:pt x="62" y="2"/>
                </a:lnTo>
                <a:lnTo>
                  <a:pt x="62" y="3"/>
                </a:lnTo>
                <a:lnTo>
                  <a:pt x="62" y="2"/>
                </a:lnTo>
                <a:lnTo>
                  <a:pt x="63" y="2"/>
                </a:lnTo>
                <a:lnTo>
                  <a:pt x="63" y="3"/>
                </a:lnTo>
                <a:lnTo>
                  <a:pt x="64" y="1"/>
                </a:lnTo>
                <a:lnTo>
                  <a:pt x="64" y="3"/>
                </a:lnTo>
                <a:lnTo>
                  <a:pt x="64" y="2"/>
                </a:lnTo>
                <a:lnTo>
                  <a:pt x="65" y="2"/>
                </a:lnTo>
                <a:lnTo>
                  <a:pt x="65" y="1"/>
                </a:lnTo>
                <a:lnTo>
                  <a:pt x="65" y="1"/>
                </a:lnTo>
                <a:lnTo>
                  <a:pt x="67" y="2"/>
                </a:lnTo>
                <a:lnTo>
                  <a:pt x="67" y="3"/>
                </a:lnTo>
                <a:lnTo>
                  <a:pt x="67" y="2"/>
                </a:lnTo>
                <a:lnTo>
                  <a:pt x="68" y="3"/>
                </a:lnTo>
                <a:lnTo>
                  <a:pt x="68" y="0"/>
                </a:lnTo>
                <a:lnTo>
                  <a:pt x="69" y="1"/>
                </a:lnTo>
                <a:lnTo>
                  <a:pt x="69" y="2"/>
                </a:lnTo>
                <a:lnTo>
                  <a:pt x="69" y="3"/>
                </a:lnTo>
                <a:lnTo>
                  <a:pt x="70" y="2"/>
                </a:lnTo>
                <a:lnTo>
                  <a:pt x="70" y="2"/>
                </a:lnTo>
                <a:lnTo>
                  <a:pt x="70" y="3"/>
                </a:lnTo>
                <a:lnTo>
                  <a:pt x="71" y="3"/>
                </a:lnTo>
                <a:lnTo>
                  <a:pt x="71" y="2"/>
                </a:lnTo>
                <a:lnTo>
                  <a:pt x="71" y="1"/>
                </a:lnTo>
                <a:lnTo>
                  <a:pt x="72" y="3"/>
                </a:lnTo>
                <a:lnTo>
                  <a:pt x="72" y="3"/>
                </a:lnTo>
                <a:lnTo>
                  <a:pt x="73" y="1"/>
                </a:lnTo>
                <a:lnTo>
                  <a:pt x="73" y="1"/>
                </a:lnTo>
                <a:lnTo>
                  <a:pt x="73" y="1"/>
                </a:lnTo>
                <a:lnTo>
                  <a:pt x="74" y="3"/>
                </a:lnTo>
                <a:lnTo>
                  <a:pt x="74" y="2"/>
                </a:lnTo>
                <a:lnTo>
                  <a:pt x="74" y="3"/>
                </a:lnTo>
                <a:lnTo>
                  <a:pt x="76" y="1"/>
                </a:lnTo>
                <a:lnTo>
                  <a:pt x="76" y="2"/>
                </a:lnTo>
                <a:lnTo>
                  <a:pt x="76" y="0"/>
                </a:lnTo>
                <a:lnTo>
                  <a:pt x="77" y="2"/>
                </a:lnTo>
                <a:lnTo>
                  <a:pt x="77" y="0"/>
                </a:lnTo>
                <a:lnTo>
                  <a:pt x="78" y="0"/>
                </a:lnTo>
                <a:lnTo>
                  <a:pt x="78" y="0"/>
                </a:lnTo>
                <a:lnTo>
                  <a:pt x="78" y="2"/>
                </a:lnTo>
                <a:lnTo>
                  <a:pt x="79" y="1"/>
                </a:lnTo>
                <a:lnTo>
                  <a:pt x="79" y="3"/>
                </a:lnTo>
                <a:lnTo>
                  <a:pt x="79" y="1"/>
                </a:lnTo>
                <a:lnTo>
                  <a:pt x="80" y="2"/>
                </a:lnTo>
                <a:lnTo>
                  <a:pt x="80" y="2"/>
                </a:lnTo>
                <a:lnTo>
                  <a:pt x="80" y="3"/>
                </a:lnTo>
                <a:lnTo>
                  <a:pt x="81" y="3"/>
                </a:lnTo>
                <a:lnTo>
                  <a:pt x="81" y="3"/>
                </a:lnTo>
                <a:lnTo>
                  <a:pt x="82" y="3"/>
                </a:lnTo>
                <a:lnTo>
                  <a:pt x="82" y="1"/>
                </a:lnTo>
                <a:lnTo>
                  <a:pt x="82" y="2"/>
                </a:lnTo>
                <a:lnTo>
                  <a:pt x="83" y="2"/>
                </a:lnTo>
                <a:lnTo>
                  <a:pt x="83" y="2"/>
                </a:lnTo>
                <a:lnTo>
                  <a:pt x="83" y="1"/>
                </a:lnTo>
                <a:lnTo>
                  <a:pt x="85" y="3"/>
                </a:lnTo>
                <a:lnTo>
                  <a:pt x="85" y="3"/>
                </a:lnTo>
                <a:lnTo>
                  <a:pt x="85" y="3"/>
                </a:lnTo>
                <a:lnTo>
                  <a:pt x="86" y="3"/>
                </a:lnTo>
                <a:lnTo>
                  <a:pt x="86" y="1"/>
                </a:lnTo>
                <a:lnTo>
                  <a:pt x="87" y="3"/>
                </a:lnTo>
                <a:lnTo>
                  <a:pt x="87" y="0"/>
                </a:lnTo>
                <a:lnTo>
                  <a:pt x="87" y="2"/>
                </a:lnTo>
                <a:lnTo>
                  <a:pt x="88" y="2"/>
                </a:lnTo>
                <a:lnTo>
                  <a:pt x="88" y="2"/>
                </a:lnTo>
                <a:lnTo>
                  <a:pt x="88" y="2"/>
                </a:lnTo>
                <a:lnTo>
                  <a:pt x="89" y="1"/>
                </a:lnTo>
                <a:lnTo>
                  <a:pt x="89" y="1"/>
                </a:lnTo>
                <a:lnTo>
                  <a:pt x="89" y="1"/>
                </a:lnTo>
                <a:lnTo>
                  <a:pt x="90" y="1"/>
                </a:lnTo>
                <a:lnTo>
                  <a:pt x="90" y="1"/>
                </a:lnTo>
                <a:lnTo>
                  <a:pt x="91" y="1"/>
                </a:lnTo>
                <a:lnTo>
                  <a:pt x="91" y="1"/>
                </a:lnTo>
                <a:lnTo>
                  <a:pt x="91" y="0"/>
                </a:lnTo>
                <a:lnTo>
                  <a:pt x="92" y="1"/>
                </a:lnTo>
                <a:lnTo>
                  <a:pt x="92" y="3"/>
                </a:lnTo>
                <a:lnTo>
                  <a:pt x="92" y="0"/>
                </a:lnTo>
                <a:lnTo>
                  <a:pt x="94" y="1"/>
                </a:lnTo>
                <a:lnTo>
                  <a:pt x="94" y="2"/>
                </a:lnTo>
                <a:lnTo>
                  <a:pt x="94" y="2"/>
                </a:lnTo>
                <a:lnTo>
                  <a:pt x="95" y="3"/>
                </a:lnTo>
                <a:lnTo>
                  <a:pt x="95" y="1"/>
                </a:lnTo>
                <a:lnTo>
                  <a:pt x="96" y="3"/>
                </a:lnTo>
                <a:lnTo>
                  <a:pt x="96" y="2"/>
                </a:lnTo>
                <a:lnTo>
                  <a:pt x="96" y="2"/>
                </a:lnTo>
                <a:lnTo>
                  <a:pt x="97" y="1"/>
                </a:lnTo>
                <a:lnTo>
                  <a:pt x="97" y="0"/>
                </a:lnTo>
                <a:lnTo>
                  <a:pt x="97" y="1"/>
                </a:lnTo>
                <a:lnTo>
                  <a:pt x="98" y="0"/>
                </a:lnTo>
                <a:lnTo>
                  <a:pt x="98" y="1"/>
                </a:lnTo>
                <a:lnTo>
                  <a:pt x="99" y="0"/>
                </a:lnTo>
                <a:lnTo>
                  <a:pt x="99" y="2"/>
                </a:lnTo>
                <a:lnTo>
                  <a:pt x="99" y="1"/>
                </a:lnTo>
                <a:lnTo>
                  <a:pt x="100" y="1"/>
                </a:lnTo>
                <a:lnTo>
                  <a:pt x="100" y="2"/>
                </a:lnTo>
                <a:lnTo>
                  <a:pt x="100" y="3"/>
                </a:lnTo>
                <a:lnTo>
                  <a:pt x="101" y="0"/>
                </a:lnTo>
                <a:lnTo>
                  <a:pt x="101" y="3"/>
                </a:lnTo>
                <a:lnTo>
                  <a:pt x="101" y="3"/>
                </a:lnTo>
                <a:lnTo>
                  <a:pt x="103" y="2"/>
                </a:lnTo>
                <a:lnTo>
                  <a:pt x="103" y="2"/>
                </a:lnTo>
                <a:lnTo>
                  <a:pt x="104" y="1"/>
                </a:lnTo>
                <a:lnTo>
                  <a:pt x="104" y="1"/>
                </a:lnTo>
                <a:lnTo>
                  <a:pt x="104" y="3"/>
                </a:lnTo>
                <a:lnTo>
                  <a:pt x="105" y="2"/>
                </a:lnTo>
                <a:lnTo>
                  <a:pt x="105" y="0"/>
                </a:lnTo>
                <a:lnTo>
                  <a:pt x="105" y="1"/>
                </a:lnTo>
                <a:lnTo>
                  <a:pt x="106" y="2"/>
                </a:lnTo>
                <a:lnTo>
                  <a:pt x="106" y="2"/>
                </a:lnTo>
                <a:lnTo>
                  <a:pt x="106" y="3"/>
                </a:lnTo>
                <a:lnTo>
                  <a:pt x="107" y="2"/>
                </a:lnTo>
                <a:lnTo>
                  <a:pt x="107" y="2"/>
                </a:lnTo>
                <a:lnTo>
                  <a:pt x="108" y="3"/>
                </a:lnTo>
                <a:lnTo>
                  <a:pt x="108" y="3"/>
                </a:lnTo>
                <a:lnTo>
                  <a:pt x="108" y="2"/>
                </a:lnTo>
                <a:lnTo>
                  <a:pt x="109" y="2"/>
                </a:lnTo>
                <a:lnTo>
                  <a:pt x="109" y="2"/>
                </a:lnTo>
                <a:lnTo>
                  <a:pt x="109" y="3"/>
                </a:lnTo>
                <a:lnTo>
                  <a:pt x="110" y="0"/>
                </a:lnTo>
                <a:lnTo>
                  <a:pt x="110" y="1"/>
                </a:lnTo>
                <a:lnTo>
                  <a:pt x="110" y="2"/>
                </a:lnTo>
                <a:lnTo>
                  <a:pt x="112" y="0"/>
                </a:lnTo>
                <a:lnTo>
                  <a:pt x="112" y="1"/>
                </a:lnTo>
                <a:lnTo>
                  <a:pt x="113" y="1"/>
                </a:lnTo>
                <a:lnTo>
                  <a:pt x="113" y="1"/>
                </a:lnTo>
                <a:lnTo>
                  <a:pt x="113" y="0"/>
                </a:lnTo>
                <a:lnTo>
                  <a:pt x="114" y="1"/>
                </a:lnTo>
                <a:lnTo>
                  <a:pt x="114" y="1"/>
                </a:lnTo>
                <a:lnTo>
                  <a:pt x="114" y="2"/>
                </a:lnTo>
                <a:lnTo>
                  <a:pt x="115" y="2"/>
                </a:lnTo>
                <a:lnTo>
                  <a:pt x="115" y="2"/>
                </a:lnTo>
                <a:lnTo>
                  <a:pt x="115" y="0"/>
                </a:lnTo>
                <a:lnTo>
                  <a:pt x="116" y="1"/>
                </a:lnTo>
                <a:lnTo>
                  <a:pt x="116" y="2"/>
                </a:lnTo>
                <a:lnTo>
                  <a:pt x="117" y="1"/>
                </a:lnTo>
                <a:lnTo>
                  <a:pt x="117" y="1"/>
                </a:lnTo>
                <a:lnTo>
                  <a:pt x="117" y="2"/>
                </a:lnTo>
                <a:lnTo>
                  <a:pt x="118" y="2"/>
                </a:lnTo>
                <a:lnTo>
                  <a:pt x="118" y="2"/>
                </a:lnTo>
                <a:lnTo>
                  <a:pt x="118" y="2"/>
                </a:lnTo>
                <a:lnTo>
                  <a:pt x="119" y="3"/>
                </a:lnTo>
                <a:lnTo>
                  <a:pt x="119" y="1"/>
                </a:lnTo>
                <a:lnTo>
                  <a:pt x="119" y="0"/>
                </a:lnTo>
                <a:lnTo>
                  <a:pt x="121" y="2"/>
                </a:lnTo>
                <a:lnTo>
                  <a:pt x="121" y="2"/>
                </a:lnTo>
                <a:lnTo>
                  <a:pt x="122" y="1"/>
                </a:lnTo>
                <a:lnTo>
                  <a:pt x="122" y="2"/>
                </a:lnTo>
                <a:lnTo>
                  <a:pt x="122" y="2"/>
                </a:lnTo>
                <a:lnTo>
                  <a:pt x="123" y="2"/>
                </a:lnTo>
                <a:lnTo>
                  <a:pt x="123" y="2"/>
                </a:lnTo>
                <a:lnTo>
                  <a:pt x="123" y="2"/>
                </a:lnTo>
                <a:lnTo>
                  <a:pt x="124" y="3"/>
                </a:lnTo>
                <a:lnTo>
                  <a:pt x="124" y="2"/>
                </a:lnTo>
                <a:lnTo>
                  <a:pt x="124" y="0"/>
                </a:lnTo>
                <a:lnTo>
                  <a:pt x="125" y="2"/>
                </a:lnTo>
                <a:lnTo>
                  <a:pt x="125" y="1"/>
                </a:lnTo>
                <a:lnTo>
                  <a:pt x="126" y="3"/>
                </a:lnTo>
                <a:lnTo>
                  <a:pt x="126" y="1"/>
                </a:lnTo>
                <a:lnTo>
                  <a:pt x="126" y="2"/>
                </a:lnTo>
                <a:lnTo>
                  <a:pt x="127" y="2"/>
                </a:lnTo>
                <a:lnTo>
                  <a:pt x="127" y="2"/>
                </a:lnTo>
                <a:lnTo>
                  <a:pt x="127" y="2"/>
                </a:lnTo>
                <a:lnTo>
                  <a:pt x="128" y="2"/>
                </a:lnTo>
                <a:lnTo>
                  <a:pt x="128" y="1"/>
                </a:lnTo>
                <a:lnTo>
                  <a:pt x="128" y="1"/>
                </a:lnTo>
                <a:lnTo>
                  <a:pt x="129" y="0"/>
                </a:lnTo>
                <a:lnTo>
                  <a:pt x="129" y="1"/>
                </a:lnTo>
                <a:lnTo>
                  <a:pt x="131" y="3"/>
                </a:lnTo>
                <a:lnTo>
                  <a:pt x="131" y="2"/>
                </a:lnTo>
                <a:lnTo>
                  <a:pt x="131" y="2"/>
                </a:lnTo>
                <a:lnTo>
                  <a:pt x="132" y="2"/>
                </a:lnTo>
                <a:lnTo>
                  <a:pt x="132" y="1"/>
                </a:lnTo>
                <a:lnTo>
                  <a:pt x="132" y="2"/>
                </a:lnTo>
                <a:lnTo>
                  <a:pt x="133" y="2"/>
                </a:lnTo>
                <a:lnTo>
                  <a:pt x="133" y="2"/>
                </a:lnTo>
                <a:lnTo>
                  <a:pt x="133" y="0"/>
                </a:lnTo>
                <a:lnTo>
                  <a:pt x="134" y="0"/>
                </a:lnTo>
                <a:lnTo>
                  <a:pt x="134" y="3"/>
                </a:lnTo>
                <a:lnTo>
                  <a:pt x="135" y="3"/>
                </a:lnTo>
                <a:lnTo>
                  <a:pt x="135" y="1"/>
                </a:lnTo>
                <a:lnTo>
                  <a:pt x="135" y="2"/>
                </a:lnTo>
                <a:lnTo>
                  <a:pt x="136" y="0"/>
                </a:lnTo>
                <a:lnTo>
                  <a:pt x="136" y="3"/>
                </a:lnTo>
                <a:lnTo>
                  <a:pt x="136" y="2"/>
                </a:lnTo>
                <a:lnTo>
                  <a:pt x="137" y="1"/>
                </a:lnTo>
                <a:lnTo>
                  <a:pt x="137" y="2"/>
                </a:lnTo>
                <a:lnTo>
                  <a:pt x="137" y="2"/>
                </a:lnTo>
                <a:lnTo>
                  <a:pt x="138" y="2"/>
                </a:lnTo>
                <a:lnTo>
                  <a:pt x="138" y="2"/>
                </a:lnTo>
                <a:lnTo>
                  <a:pt x="140" y="2"/>
                </a:lnTo>
                <a:lnTo>
                  <a:pt x="140" y="3"/>
                </a:lnTo>
                <a:lnTo>
                  <a:pt x="140" y="1"/>
                </a:lnTo>
                <a:lnTo>
                  <a:pt x="141" y="3"/>
                </a:lnTo>
                <a:lnTo>
                  <a:pt x="141" y="0"/>
                </a:lnTo>
                <a:lnTo>
                  <a:pt x="141" y="1"/>
                </a:lnTo>
                <a:lnTo>
                  <a:pt x="142" y="3"/>
                </a:lnTo>
                <a:lnTo>
                  <a:pt x="142" y="1"/>
                </a:lnTo>
                <a:lnTo>
                  <a:pt x="143" y="3"/>
                </a:lnTo>
                <a:lnTo>
                  <a:pt x="143" y="3"/>
                </a:lnTo>
                <a:lnTo>
                  <a:pt x="143" y="3"/>
                </a:lnTo>
                <a:lnTo>
                  <a:pt x="144" y="3"/>
                </a:lnTo>
                <a:lnTo>
                  <a:pt x="144" y="3"/>
                </a:lnTo>
                <a:lnTo>
                  <a:pt x="144" y="3"/>
                </a:lnTo>
                <a:lnTo>
                  <a:pt x="145" y="2"/>
                </a:lnTo>
                <a:lnTo>
                  <a:pt x="145" y="2"/>
                </a:lnTo>
                <a:lnTo>
                  <a:pt x="145" y="2"/>
                </a:lnTo>
                <a:lnTo>
                  <a:pt x="146" y="3"/>
                </a:lnTo>
                <a:lnTo>
                  <a:pt x="146" y="3"/>
                </a:lnTo>
                <a:lnTo>
                  <a:pt x="147" y="0"/>
                </a:lnTo>
                <a:lnTo>
                  <a:pt x="147" y="2"/>
                </a:lnTo>
                <a:lnTo>
                  <a:pt x="147" y="2"/>
                </a:lnTo>
                <a:lnTo>
                  <a:pt x="149" y="2"/>
                </a:lnTo>
                <a:lnTo>
                  <a:pt x="149" y="2"/>
                </a:lnTo>
                <a:lnTo>
                  <a:pt x="149" y="1"/>
                </a:lnTo>
                <a:lnTo>
                  <a:pt x="150" y="2"/>
                </a:lnTo>
                <a:lnTo>
                  <a:pt x="150" y="3"/>
                </a:lnTo>
                <a:lnTo>
                  <a:pt x="150" y="1"/>
                </a:lnTo>
                <a:lnTo>
                  <a:pt x="151" y="3"/>
                </a:lnTo>
                <a:lnTo>
                  <a:pt x="151" y="2"/>
                </a:lnTo>
                <a:lnTo>
                  <a:pt x="152" y="2"/>
                </a:lnTo>
                <a:lnTo>
                  <a:pt x="152" y="1"/>
                </a:lnTo>
                <a:lnTo>
                  <a:pt x="152" y="0"/>
                </a:lnTo>
                <a:lnTo>
                  <a:pt x="153" y="1"/>
                </a:lnTo>
                <a:lnTo>
                  <a:pt x="153" y="2"/>
                </a:lnTo>
                <a:lnTo>
                  <a:pt x="153" y="1"/>
                </a:lnTo>
                <a:lnTo>
                  <a:pt x="154" y="1"/>
                </a:lnTo>
                <a:lnTo>
                  <a:pt x="154" y="3"/>
                </a:lnTo>
                <a:lnTo>
                  <a:pt x="154" y="2"/>
                </a:lnTo>
                <a:lnTo>
                  <a:pt x="155" y="3"/>
                </a:lnTo>
                <a:lnTo>
                  <a:pt x="155" y="1"/>
                </a:lnTo>
                <a:lnTo>
                  <a:pt x="156" y="3"/>
                </a:lnTo>
                <a:lnTo>
                  <a:pt x="156" y="2"/>
                </a:lnTo>
                <a:lnTo>
                  <a:pt x="156" y="1"/>
                </a:lnTo>
                <a:lnTo>
                  <a:pt x="158" y="1"/>
                </a:lnTo>
                <a:lnTo>
                  <a:pt x="158" y="3"/>
                </a:lnTo>
                <a:lnTo>
                  <a:pt x="158" y="2"/>
                </a:lnTo>
                <a:lnTo>
                  <a:pt x="159" y="2"/>
                </a:lnTo>
                <a:lnTo>
                  <a:pt x="159" y="1"/>
                </a:lnTo>
                <a:lnTo>
                  <a:pt x="159" y="0"/>
                </a:lnTo>
                <a:lnTo>
                  <a:pt x="160" y="2"/>
                </a:lnTo>
                <a:lnTo>
                  <a:pt x="160" y="2"/>
                </a:lnTo>
                <a:lnTo>
                  <a:pt x="161" y="2"/>
                </a:lnTo>
                <a:lnTo>
                  <a:pt x="161" y="3"/>
                </a:lnTo>
                <a:lnTo>
                  <a:pt x="161" y="2"/>
                </a:lnTo>
                <a:lnTo>
                  <a:pt x="162" y="2"/>
                </a:lnTo>
                <a:lnTo>
                  <a:pt x="162" y="3"/>
                </a:lnTo>
                <a:lnTo>
                  <a:pt x="162" y="2"/>
                </a:lnTo>
                <a:lnTo>
                  <a:pt x="163" y="3"/>
                </a:lnTo>
                <a:lnTo>
                  <a:pt x="163" y="2"/>
                </a:lnTo>
                <a:lnTo>
                  <a:pt x="163" y="2"/>
                </a:lnTo>
                <a:lnTo>
                  <a:pt x="164" y="1"/>
                </a:lnTo>
                <a:lnTo>
                  <a:pt x="164" y="2"/>
                </a:lnTo>
                <a:lnTo>
                  <a:pt x="165" y="1"/>
                </a:lnTo>
                <a:lnTo>
                  <a:pt x="165" y="3"/>
                </a:lnTo>
                <a:lnTo>
                  <a:pt x="165" y="2"/>
                </a:lnTo>
                <a:lnTo>
                  <a:pt x="167" y="2"/>
                </a:lnTo>
                <a:lnTo>
                  <a:pt x="167" y="1"/>
                </a:lnTo>
                <a:lnTo>
                  <a:pt x="167" y="3"/>
                </a:lnTo>
                <a:lnTo>
                  <a:pt x="168" y="3"/>
                </a:lnTo>
                <a:lnTo>
                  <a:pt x="168" y="1"/>
                </a:lnTo>
                <a:lnTo>
                  <a:pt x="168" y="3"/>
                </a:lnTo>
                <a:lnTo>
                  <a:pt x="169" y="2"/>
                </a:lnTo>
                <a:lnTo>
                  <a:pt x="169" y="1"/>
                </a:lnTo>
                <a:lnTo>
                  <a:pt x="170" y="2"/>
                </a:lnTo>
                <a:lnTo>
                  <a:pt x="170" y="2"/>
                </a:lnTo>
                <a:lnTo>
                  <a:pt x="170" y="1"/>
                </a:lnTo>
                <a:lnTo>
                  <a:pt x="171" y="2"/>
                </a:lnTo>
                <a:lnTo>
                  <a:pt x="171" y="2"/>
                </a:lnTo>
                <a:lnTo>
                  <a:pt x="171" y="1"/>
                </a:lnTo>
                <a:lnTo>
                  <a:pt x="172" y="0"/>
                </a:lnTo>
                <a:lnTo>
                  <a:pt x="172" y="3"/>
                </a:lnTo>
                <a:lnTo>
                  <a:pt x="172" y="2"/>
                </a:lnTo>
                <a:lnTo>
                  <a:pt x="173" y="1"/>
                </a:lnTo>
                <a:lnTo>
                  <a:pt x="173" y="1"/>
                </a:lnTo>
                <a:lnTo>
                  <a:pt x="174" y="2"/>
                </a:lnTo>
                <a:lnTo>
                  <a:pt x="174" y="3"/>
                </a:lnTo>
                <a:lnTo>
                  <a:pt x="174" y="1"/>
                </a:lnTo>
                <a:lnTo>
                  <a:pt x="176" y="1"/>
                </a:lnTo>
                <a:lnTo>
                  <a:pt x="176" y="0"/>
                </a:lnTo>
                <a:lnTo>
                  <a:pt x="176" y="2"/>
                </a:lnTo>
                <a:lnTo>
                  <a:pt x="177" y="1"/>
                </a:lnTo>
                <a:lnTo>
                  <a:pt x="177" y="3"/>
                </a:lnTo>
                <a:lnTo>
                  <a:pt x="177" y="3"/>
                </a:lnTo>
                <a:lnTo>
                  <a:pt x="178" y="1"/>
                </a:lnTo>
                <a:lnTo>
                  <a:pt x="178" y="3"/>
                </a:lnTo>
                <a:lnTo>
                  <a:pt x="179" y="1"/>
                </a:lnTo>
                <a:lnTo>
                  <a:pt x="179" y="3"/>
                </a:lnTo>
                <a:lnTo>
                  <a:pt x="179" y="1"/>
                </a:lnTo>
                <a:lnTo>
                  <a:pt x="180" y="1"/>
                </a:lnTo>
                <a:lnTo>
                  <a:pt x="180" y="2"/>
                </a:lnTo>
                <a:lnTo>
                  <a:pt x="180" y="1"/>
                </a:lnTo>
                <a:lnTo>
                  <a:pt x="181" y="0"/>
                </a:lnTo>
                <a:lnTo>
                  <a:pt x="181" y="1"/>
                </a:lnTo>
                <a:lnTo>
                  <a:pt x="181" y="2"/>
                </a:lnTo>
                <a:lnTo>
                  <a:pt x="182" y="2"/>
                </a:lnTo>
                <a:lnTo>
                  <a:pt x="182" y="2"/>
                </a:lnTo>
                <a:lnTo>
                  <a:pt x="183" y="2"/>
                </a:lnTo>
                <a:lnTo>
                  <a:pt x="183" y="2"/>
                </a:lnTo>
                <a:lnTo>
                  <a:pt x="183" y="2"/>
                </a:lnTo>
                <a:lnTo>
                  <a:pt x="185" y="2"/>
                </a:lnTo>
                <a:lnTo>
                  <a:pt x="185" y="3"/>
                </a:lnTo>
                <a:lnTo>
                  <a:pt x="185" y="1"/>
                </a:lnTo>
                <a:lnTo>
                  <a:pt x="186" y="1"/>
                </a:lnTo>
                <a:lnTo>
                  <a:pt x="186" y="3"/>
                </a:lnTo>
                <a:lnTo>
                  <a:pt x="187" y="1"/>
                </a:lnTo>
                <a:lnTo>
                  <a:pt x="187" y="1"/>
                </a:lnTo>
                <a:lnTo>
                  <a:pt x="187" y="1"/>
                </a:lnTo>
                <a:lnTo>
                  <a:pt x="188" y="1"/>
                </a:lnTo>
                <a:lnTo>
                  <a:pt x="188" y="1"/>
                </a:lnTo>
                <a:lnTo>
                  <a:pt x="188" y="2"/>
                </a:lnTo>
                <a:lnTo>
                  <a:pt x="189" y="2"/>
                </a:lnTo>
                <a:lnTo>
                  <a:pt x="189" y="0"/>
                </a:lnTo>
                <a:lnTo>
                  <a:pt x="189" y="2"/>
                </a:lnTo>
                <a:lnTo>
                  <a:pt x="190" y="1"/>
                </a:lnTo>
                <a:lnTo>
                  <a:pt x="190" y="0"/>
                </a:lnTo>
                <a:lnTo>
                  <a:pt x="191" y="0"/>
                </a:lnTo>
                <a:lnTo>
                  <a:pt x="191" y="3"/>
                </a:lnTo>
                <a:lnTo>
                  <a:pt x="191" y="1"/>
                </a:lnTo>
                <a:lnTo>
                  <a:pt x="192" y="3"/>
                </a:lnTo>
                <a:lnTo>
                  <a:pt x="192" y="2"/>
                </a:lnTo>
                <a:lnTo>
                  <a:pt x="192" y="1"/>
                </a:lnTo>
                <a:lnTo>
                  <a:pt x="194" y="2"/>
                </a:lnTo>
                <a:lnTo>
                  <a:pt x="194" y="1"/>
                </a:lnTo>
                <a:lnTo>
                  <a:pt x="194" y="0"/>
                </a:lnTo>
                <a:lnTo>
                  <a:pt x="195" y="1"/>
                </a:lnTo>
                <a:lnTo>
                  <a:pt x="195" y="0"/>
                </a:lnTo>
                <a:lnTo>
                  <a:pt x="196" y="0"/>
                </a:lnTo>
                <a:lnTo>
                  <a:pt x="196" y="0"/>
                </a:lnTo>
                <a:lnTo>
                  <a:pt x="196" y="1"/>
                </a:lnTo>
                <a:lnTo>
                  <a:pt x="197" y="3"/>
                </a:lnTo>
                <a:lnTo>
                  <a:pt x="197" y="2"/>
                </a:lnTo>
                <a:lnTo>
                  <a:pt x="197" y="0"/>
                </a:lnTo>
                <a:lnTo>
                  <a:pt x="198" y="1"/>
                </a:lnTo>
                <a:lnTo>
                  <a:pt x="198" y="1"/>
                </a:lnTo>
                <a:lnTo>
                  <a:pt x="198" y="2"/>
                </a:lnTo>
                <a:lnTo>
                  <a:pt x="199" y="2"/>
                </a:lnTo>
                <a:lnTo>
                  <a:pt x="199" y="3"/>
                </a:lnTo>
                <a:lnTo>
                  <a:pt x="200" y="2"/>
                </a:lnTo>
                <a:lnTo>
                  <a:pt x="200" y="2"/>
                </a:lnTo>
                <a:lnTo>
                  <a:pt x="200" y="3"/>
                </a:lnTo>
                <a:lnTo>
                  <a:pt x="201" y="2"/>
                </a:lnTo>
                <a:lnTo>
                  <a:pt x="201" y="1"/>
                </a:lnTo>
                <a:lnTo>
                  <a:pt x="201" y="2"/>
                </a:lnTo>
                <a:lnTo>
                  <a:pt x="203" y="3"/>
                </a:lnTo>
                <a:lnTo>
                  <a:pt x="203" y="0"/>
                </a:lnTo>
                <a:lnTo>
                  <a:pt x="203" y="1"/>
                </a:lnTo>
                <a:lnTo>
                  <a:pt x="204" y="3"/>
                </a:lnTo>
                <a:lnTo>
                  <a:pt x="204" y="0"/>
                </a:lnTo>
                <a:lnTo>
                  <a:pt x="205" y="2"/>
                </a:lnTo>
                <a:lnTo>
                  <a:pt x="205" y="1"/>
                </a:lnTo>
                <a:lnTo>
                  <a:pt x="205" y="3"/>
                </a:lnTo>
                <a:lnTo>
                  <a:pt x="206" y="2"/>
                </a:lnTo>
                <a:lnTo>
                  <a:pt x="206" y="2"/>
                </a:lnTo>
                <a:lnTo>
                  <a:pt x="206" y="1"/>
                </a:lnTo>
                <a:lnTo>
                  <a:pt x="207" y="2"/>
                </a:lnTo>
                <a:lnTo>
                  <a:pt x="207" y="3"/>
                </a:lnTo>
                <a:lnTo>
                  <a:pt x="207" y="2"/>
                </a:lnTo>
                <a:lnTo>
                  <a:pt x="208" y="1"/>
                </a:lnTo>
                <a:lnTo>
                  <a:pt x="208" y="3"/>
                </a:lnTo>
                <a:lnTo>
                  <a:pt x="209" y="2"/>
                </a:lnTo>
                <a:lnTo>
                  <a:pt x="209" y="3"/>
                </a:lnTo>
                <a:lnTo>
                  <a:pt x="209" y="3"/>
                </a:lnTo>
                <a:lnTo>
                  <a:pt x="210" y="2"/>
                </a:lnTo>
                <a:lnTo>
                  <a:pt x="210" y="1"/>
                </a:lnTo>
                <a:lnTo>
                  <a:pt x="210" y="3"/>
                </a:lnTo>
                <a:lnTo>
                  <a:pt x="212" y="2"/>
                </a:lnTo>
                <a:lnTo>
                  <a:pt x="212" y="2"/>
                </a:lnTo>
                <a:lnTo>
                  <a:pt x="212" y="3"/>
                </a:lnTo>
                <a:lnTo>
                  <a:pt x="213" y="2"/>
                </a:lnTo>
                <a:lnTo>
                  <a:pt x="213" y="2"/>
                </a:lnTo>
                <a:lnTo>
                  <a:pt x="214" y="2"/>
                </a:lnTo>
                <a:lnTo>
                  <a:pt x="214" y="3"/>
                </a:lnTo>
                <a:lnTo>
                  <a:pt x="214" y="1"/>
                </a:lnTo>
                <a:lnTo>
                  <a:pt x="215" y="1"/>
                </a:lnTo>
                <a:lnTo>
                  <a:pt x="215" y="1"/>
                </a:lnTo>
                <a:lnTo>
                  <a:pt x="215" y="1"/>
                </a:lnTo>
                <a:lnTo>
                  <a:pt x="216" y="2"/>
                </a:lnTo>
                <a:lnTo>
                  <a:pt x="216" y="2"/>
                </a:lnTo>
                <a:lnTo>
                  <a:pt x="216" y="2"/>
                </a:lnTo>
                <a:lnTo>
                  <a:pt x="217" y="2"/>
                </a:lnTo>
                <a:lnTo>
                  <a:pt x="217" y="3"/>
                </a:lnTo>
                <a:lnTo>
                  <a:pt x="218" y="3"/>
                </a:lnTo>
                <a:lnTo>
                  <a:pt x="218" y="3"/>
                </a:lnTo>
                <a:lnTo>
                  <a:pt x="218" y="3"/>
                </a:lnTo>
                <a:lnTo>
                  <a:pt x="219" y="2"/>
                </a:lnTo>
                <a:lnTo>
                  <a:pt x="219" y="2"/>
                </a:lnTo>
                <a:lnTo>
                  <a:pt x="219" y="2"/>
                </a:lnTo>
                <a:lnTo>
                  <a:pt x="221" y="2"/>
                </a:lnTo>
                <a:lnTo>
                  <a:pt x="221" y="3"/>
                </a:lnTo>
                <a:lnTo>
                  <a:pt x="221" y="3"/>
                </a:lnTo>
                <a:lnTo>
                  <a:pt x="222" y="1"/>
                </a:lnTo>
                <a:lnTo>
                  <a:pt x="222" y="3"/>
                </a:lnTo>
                <a:lnTo>
                  <a:pt x="223" y="2"/>
                </a:lnTo>
                <a:lnTo>
                  <a:pt x="223" y="2"/>
                </a:lnTo>
                <a:lnTo>
                  <a:pt x="223" y="2"/>
                </a:lnTo>
                <a:lnTo>
                  <a:pt x="224" y="3"/>
                </a:lnTo>
                <a:lnTo>
                  <a:pt x="224" y="2"/>
                </a:lnTo>
                <a:lnTo>
                  <a:pt x="224" y="3"/>
                </a:lnTo>
                <a:lnTo>
                  <a:pt x="225" y="3"/>
                </a:lnTo>
                <a:lnTo>
                  <a:pt x="225" y="3"/>
                </a:lnTo>
                <a:lnTo>
                  <a:pt x="226" y="2"/>
                </a:lnTo>
                <a:lnTo>
                  <a:pt x="226" y="2"/>
                </a:lnTo>
                <a:lnTo>
                  <a:pt x="226" y="1"/>
                </a:lnTo>
                <a:lnTo>
                  <a:pt x="227" y="1"/>
                </a:lnTo>
                <a:lnTo>
                  <a:pt x="227" y="3"/>
                </a:lnTo>
                <a:lnTo>
                  <a:pt x="227" y="0"/>
                </a:lnTo>
                <a:lnTo>
                  <a:pt x="228" y="3"/>
                </a:lnTo>
                <a:lnTo>
                  <a:pt x="228" y="2"/>
                </a:lnTo>
                <a:lnTo>
                  <a:pt x="228" y="2"/>
                </a:lnTo>
                <a:lnTo>
                  <a:pt x="230" y="2"/>
                </a:lnTo>
                <a:lnTo>
                  <a:pt x="230" y="2"/>
                </a:lnTo>
                <a:lnTo>
                  <a:pt x="231" y="2"/>
                </a:lnTo>
                <a:lnTo>
                  <a:pt x="231" y="2"/>
                </a:lnTo>
                <a:lnTo>
                  <a:pt x="231" y="1"/>
                </a:lnTo>
                <a:lnTo>
                  <a:pt x="232" y="1"/>
                </a:lnTo>
                <a:lnTo>
                  <a:pt x="232" y="2"/>
                </a:lnTo>
                <a:lnTo>
                  <a:pt x="232" y="1"/>
                </a:lnTo>
                <a:lnTo>
                  <a:pt x="233" y="1"/>
                </a:lnTo>
                <a:lnTo>
                  <a:pt x="233" y="3"/>
                </a:lnTo>
                <a:lnTo>
                  <a:pt x="233" y="1"/>
                </a:lnTo>
                <a:lnTo>
                  <a:pt x="234" y="2"/>
                </a:lnTo>
                <a:lnTo>
                  <a:pt x="234" y="3"/>
                </a:lnTo>
                <a:lnTo>
                  <a:pt x="235" y="3"/>
                </a:lnTo>
                <a:lnTo>
                  <a:pt x="235" y="0"/>
                </a:lnTo>
                <a:lnTo>
                  <a:pt x="235" y="2"/>
                </a:lnTo>
                <a:lnTo>
                  <a:pt x="236" y="3"/>
                </a:lnTo>
                <a:lnTo>
                  <a:pt x="236" y="3"/>
                </a:lnTo>
                <a:lnTo>
                  <a:pt x="236" y="1"/>
                </a:lnTo>
                <a:lnTo>
                  <a:pt x="237" y="2"/>
                </a:lnTo>
                <a:lnTo>
                  <a:pt x="237" y="2"/>
                </a:lnTo>
                <a:lnTo>
                  <a:pt x="237" y="2"/>
                </a:lnTo>
                <a:lnTo>
                  <a:pt x="239" y="2"/>
                </a:lnTo>
                <a:lnTo>
                  <a:pt x="239" y="1"/>
                </a:lnTo>
                <a:lnTo>
                  <a:pt x="240" y="1"/>
                </a:lnTo>
                <a:lnTo>
                  <a:pt x="240" y="2"/>
                </a:lnTo>
                <a:lnTo>
                  <a:pt x="240" y="1"/>
                </a:lnTo>
                <a:lnTo>
                  <a:pt x="241" y="2"/>
                </a:lnTo>
                <a:lnTo>
                  <a:pt x="241" y="2"/>
                </a:lnTo>
                <a:lnTo>
                  <a:pt x="241" y="1"/>
                </a:lnTo>
                <a:lnTo>
                  <a:pt x="242" y="1"/>
                </a:lnTo>
                <a:lnTo>
                  <a:pt x="242" y="3"/>
                </a:lnTo>
                <a:lnTo>
                  <a:pt x="242" y="2"/>
                </a:lnTo>
                <a:lnTo>
                  <a:pt x="243" y="2"/>
                </a:lnTo>
                <a:lnTo>
                  <a:pt x="243" y="2"/>
                </a:lnTo>
                <a:lnTo>
                  <a:pt x="244" y="2"/>
                </a:lnTo>
                <a:lnTo>
                  <a:pt x="244" y="2"/>
                </a:lnTo>
                <a:lnTo>
                  <a:pt x="244" y="2"/>
                </a:lnTo>
                <a:lnTo>
                  <a:pt x="245" y="1"/>
                </a:lnTo>
                <a:lnTo>
                  <a:pt x="245" y="2"/>
                </a:lnTo>
                <a:lnTo>
                  <a:pt x="245" y="1"/>
                </a:lnTo>
                <a:lnTo>
                  <a:pt x="246" y="3"/>
                </a:lnTo>
                <a:lnTo>
                  <a:pt x="246" y="3"/>
                </a:lnTo>
                <a:lnTo>
                  <a:pt x="246" y="2"/>
                </a:lnTo>
                <a:lnTo>
                  <a:pt x="248" y="2"/>
                </a:lnTo>
                <a:lnTo>
                  <a:pt x="248" y="1"/>
                </a:lnTo>
                <a:lnTo>
                  <a:pt x="249" y="3"/>
                </a:lnTo>
                <a:lnTo>
                  <a:pt x="249" y="2"/>
                </a:lnTo>
                <a:lnTo>
                  <a:pt x="249" y="2"/>
                </a:lnTo>
                <a:lnTo>
                  <a:pt x="250" y="2"/>
                </a:lnTo>
                <a:lnTo>
                  <a:pt x="250" y="1"/>
                </a:lnTo>
                <a:lnTo>
                  <a:pt x="250" y="0"/>
                </a:lnTo>
                <a:lnTo>
                  <a:pt x="251" y="3"/>
                </a:lnTo>
                <a:lnTo>
                  <a:pt x="251" y="2"/>
                </a:lnTo>
                <a:lnTo>
                  <a:pt x="251" y="1"/>
                </a:lnTo>
                <a:lnTo>
                  <a:pt x="252" y="2"/>
                </a:lnTo>
                <a:lnTo>
                  <a:pt x="252" y="2"/>
                </a:lnTo>
                <a:lnTo>
                  <a:pt x="253" y="2"/>
                </a:lnTo>
                <a:lnTo>
                  <a:pt x="253" y="3"/>
                </a:lnTo>
                <a:lnTo>
                  <a:pt x="253" y="3"/>
                </a:lnTo>
                <a:lnTo>
                  <a:pt x="254" y="2"/>
                </a:lnTo>
                <a:lnTo>
                  <a:pt x="254" y="3"/>
                </a:lnTo>
                <a:lnTo>
                  <a:pt x="254" y="1"/>
                </a:lnTo>
                <a:lnTo>
                  <a:pt x="255" y="1"/>
                </a:lnTo>
                <a:lnTo>
                  <a:pt x="255" y="2"/>
                </a:lnTo>
                <a:lnTo>
                  <a:pt x="255" y="2"/>
                </a:lnTo>
                <a:lnTo>
                  <a:pt x="257" y="1"/>
                </a:lnTo>
                <a:lnTo>
                  <a:pt x="257" y="3"/>
                </a:lnTo>
                <a:lnTo>
                  <a:pt x="258" y="2"/>
                </a:lnTo>
                <a:lnTo>
                  <a:pt x="258" y="1"/>
                </a:lnTo>
                <a:lnTo>
                  <a:pt x="258" y="0"/>
                </a:lnTo>
                <a:lnTo>
                  <a:pt x="259" y="1"/>
                </a:lnTo>
                <a:lnTo>
                  <a:pt x="259" y="2"/>
                </a:lnTo>
                <a:lnTo>
                  <a:pt x="259" y="1"/>
                </a:lnTo>
                <a:lnTo>
                  <a:pt x="260" y="3"/>
                </a:lnTo>
                <a:lnTo>
                  <a:pt x="260" y="1"/>
                </a:lnTo>
                <a:lnTo>
                  <a:pt x="260" y="2"/>
                </a:lnTo>
                <a:lnTo>
                  <a:pt x="261" y="2"/>
                </a:lnTo>
                <a:lnTo>
                  <a:pt x="261" y="3"/>
                </a:lnTo>
                <a:lnTo>
                  <a:pt x="262" y="2"/>
                </a:lnTo>
                <a:lnTo>
                  <a:pt x="262" y="2"/>
                </a:lnTo>
                <a:lnTo>
                  <a:pt x="262" y="2"/>
                </a:lnTo>
                <a:lnTo>
                  <a:pt x="263" y="2"/>
                </a:lnTo>
                <a:lnTo>
                  <a:pt x="263" y="2"/>
                </a:lnTo>
                <a:lnTo>
                  <a:pt x="263" y="3"/>
                </a:lnTo>
                <a:lnTo>
                  <a:pt x="264" y="1"/>
                </a:lnTo>
                <a:lnTo>
                  <a:pt x="264" y="2"/>
                </a:lnTo>
                <a:lnTo>
                  <a:pt x="264" y="1"/>
                </a:lnTo>
                <a:lnTo>
                  <a:pt x="266" y="2"/>
                </a:lnTo>
                <a:lnTo>
                  <a:pt x="266" y="2"/>
                </a:lnTo>
                <a:lnTo>
                  <a:pt x="267" y="2"/>
                </a:lnTo>
                <a:lnTo>
                  <a:pt x="267" y="2"/>
                </a:lnTo>
                <a:lnTo>
                  <a:pt x="267" y="1"/>
                </a:lnTo>
                <a:lnTo>
                  <a:pt x="268" y="1"/>
                </a:lnTo>
                <a:lnTo>
                  <a:pt x="268" y="3"/>
                </a:lnTo>
                <a:lnTo>
                  <a:pt x="268" y="3"/>
                </a:lnTo>
                <a:lnTo>
                  <a:pt x="269" y="0"/>
                </a:lnTo>
                <a:lnTo>
                  <a:pt x="269" y="1"/>
                </a:lnTo>
                <a:lnTo>
                  <a:pt x="270" y="3"/>
                </a:lnTo>
                <a:lnTo>
                  <a:pt x="270" y="1"/>
                </a:lnTo>
                <a:lnTo>
                  <a:pt x="270" y="3"/>
                </a:lnTo>
                <a:lnTo>
                  <a:pt x="271" y="2"/>
                </a:lnTo>
                <a:lnTo>
                  <a:pt x="271" y="2"/>
                </a:lnTo>
                <a:lnTo>
                  <a:pt x="271" y="2"/>
                </a:lnTo>
                <a:lnTo>
                  <a:pt x="272" y="2"/>
                </a:lnTo>
                <a:lnTo>
                  <a:pt x="272" y="2"/>
                </a:lnTo>
                <a:lnTo>
                  <a:pt x="272" y="1"/>
                </a:lnTo>
                <a:lnTo>
                  <a:pt x="273" y="2"/>
                </a:lnTo>
                <a:lnTo>
                  <a:pt x="273" y="3"/>
                </a:lnTo>
                <a:lnTo>
                  <a:pt x="275" y="1"/>
                </a:lnTo>
                <a:lnTo>
                  <a:pt x="275" y="2"/>
                </a:lnTo>
                <a:lnTo>
                  <a:pt x="275" y="2"/>
                </a:lnTo>
                <a:lnTo>
                  <a:pt x="276" y="3"/>
                </a:lnTo>
                <a:lnTo>
                  <a:pt x="276" y="1"/>
                </a:lnTo>
                <a:lnTo>
                  <a:pt x="276" y="2"/>
                </a:lnTo>
                <a:lnTo>
                  <a:pt x="277" y="2"/>
                </a:lnTo>
                <a:lnTo>
                  <a:pt x="277" y="0"/>
                </a:lnTo>
                <a:lnTo>
                  <a:pt x="277" y="1"/>
                </a:lnTo>
                <a:lnTo>
                  <a:pt x="278" y="0"/>
                </a:lnTo>
                <a:lnTo>
                  <a:pt x="278" y="1"/>
                </a:lnTo>
                <a:lnTo>
                  <a:pt x="279" y="1"/>
                </a:lnTo>
                <a:lnTo>
                  <a:pt x="279" y="0"/>
                </a:lnTo>
                <a:lnTo>
                  <a:pt x="279" y="0"/>
                </a:lnTo>
                <a:lnTo>
                  <a:pt x="280" y="0"/>
                </a:lnTo>
                <a:lnTo>
                  <a:pt x="280" y="0"/>
                </a:lnTo>
                <a:lnTo>
                  <a:pt x="280" y="3"/>
                </a:lnTo>
                <a:lnTo>
                  <a:pt x="281" y="0"/>
                </a:lnTo>
                <a:lnTo>
                  <a:pt x="281" y="0"/>
                </a:lnTo>
                <a:lnTo>
                  <a:pt x="281" y="2"/>
                </a:lnTo>
                <a:lnTo>
                  <a:pt x="282" y="2"/>
                </a:lnTo>
                <a:lnTo>
                  <a:pt x="282" y="2"/>
                </a:lnTo>
                <a:lnTo>
                  <a:pt x="284" y="1"/>
                </a:lnTo>
                <a:lnTo>
                  <a:pt x="284" y="3"/>
                </a:lnTo>
                <a:lnTo>
                  <a:pt x="284" y="3"/>
                </a:lnTo>
                <a:lnTo>
                  <a:pt x="285" y="1"/>
                </a:lnTo>
                <a:lnTo>
                  <a:pt x="285" y="0"/>
                </a:lnTo>
                <a:lnTo>
                  <a:pt x="285" y="3"/>
                </a:lnTo>
                <a:lnTo>
                  <a:pt x="286" y="1"/>
                </a:lnTo>
                <a:lnTo>
                  <a:pt x="286" y="2"/>
                </a:lnTo>
                <a:lnTo>
                  <a:pt x="286" y="3"/>
                </a:lnTo>
                <a:lnTo>
                  <a:pt x="287" y="1"/>
                </a:lnTo>
                <a:lnTo>
                  <a:pt x="287" y="2"/>
                </a:lnTo>
                <a:lnTo>
                  <a:pt x="288" y="2"/>
                </a:lnTo>
                <a:lnTo>
                  <a:pt x="288" y="2"/>
                </a:lnTo>
                <a:lnTo>
                  <a:pt x="288" y="3"/>
                </a:lnTo>
                <a:lnTo>
                  <a:pt x="289" y="1"/>
                </a:lnTo>
                <a:lnTo>
                  <a:pt x="289" y="1"/>
                </a:lnTo>
                <a:lnTo>
                  <a:pt x="289" y="2"/>
                </a:lnTo>
                <a:lnTo>
                  <a:pt x="290" y="0"/>
                </a:lnTo>
                <a:lnTo>
                  <a:pt x="290" y="1"/>
                </a:lnTo>
                <a:lnTo>
                  <a:pt x="290" y="1"/>
                </a:lnTo>
                <a:lnTo>
                  <a:pt x="291" y="1"/>
                </a:lnTo>
                <a:lnTo>
                  <a:pt x="291" y="2"/>
                </a:lnTo>
                <a:lnTo>
                  <a:pt x="293" y="2"/>
                </a:lnTo>
                <a:lnTo>
                  <a:pt x="293" y="3"/>
                </a:lnTo>
                <a:lnTo>
                  <a:pt x="293" y="1"/>
                </a:lnTo>
                <a:lnTo>
                  <a:pt x="294" y="2"/>
                </a:lnTo>
                <a:lnTo>
                  <a:pt x="294" y="3"/>
                </a:lnTo>
                <a:lnTo>
                  <a:pt x="294" y="2"/>
                </a:lnTo>
                <a:lnTo>
                  <a:pt x="295" y="1"/>
                </a:lnTo>
                <a:lnTo>
                  <a:pt x="295" y="1"/>
                </a:lnTo>
                <a:lnTo>
                  <a:pt x="295" y="2"/>
                </a:lnTo>
                <a:lnTo>
                  <a:pt x="296" y="3"/>
                </a:lnTo>
                <a:lnTo>
                  <a:pt x="296" y="2"/>
                </a:lnTo>
                <a:lnTo>
                  <a:pt x="297" y="2"/>
                </a:lnTo>
                <a:lnTo>
                  <a:pt x="297" y="2"/>
                </a:lnTo>
                <a:lnTo>
                  <a:pt x="297" y="3"/>
                </a:lnTo>
                <a:lnTo>
                  <a:pt x="298" y="3"/>
                </a:lnTo>
                <a:lnTo>
                  <a:pt x="298" y="1"/>
                </a:lnTo>
                <a:lnTo>
                  <a:pt x="298" y="1"/>
                </a:lnTo>
                <a:lnTo>
                  <a:pt x="299" y="3"/>
                </a:lnTo>
                <a:lnTo>
                  <a:pt x="299" y="2"/>
                </a:lnTo>
                <a:lnTo>
                  <a:pt x="299" y="2"/>
                </a:lnTo>
                <a:lnTo>
                  <a:pt x="300" y="2"/>
                </a:lnTo>
                <a:lnTo>
                  <a:pt x="300" y="1"/>
                </a:lnTo>
                <a:lnTo>
                  <a:pt x="302" y="2"/>
                </a:lnTo>
                <a:lnTo>
                  <a:pt x="302" y="3"/>
                </a:lnTo>
                <a:lnTo>
                  <a:pt x="302" y="2"/>
                </a:lnTo>
                <a:lnTo>
                  <a:pt x="303" y="2"/>
                </a:lnTo>
                <a:lnTo>
                  <a:pt x="303" y="2"/>
                </a:lnTo>
                <a:lnTo>
                  <a:pt x="303" y="3"/>
                </a:lnTo>
                <a:lnTo>
                  <a:pt x="304" y="3"/>
                </a:lnTo>
                <a:lnTo>
                  <a:pt x="304" y="3"/>
                </a:lnTo>
                <a:lnTo>
                  <a:pt x="304" y="2"/>
                </a:lnTo>
                <a:lnTo>
                  <a:pt x="305" y="0"/>
                </a:lnTo>
                <a:lnTo>
                  <a:pt x="305" y="2"/>
                </a:lnTo>
                <a:lnTo>
                  <a:pt x="306" y="3"/>
                </a:lnTo>
                <a:lnTo>
                  <a:pt x="306" y="3"/>
                </a:lnTo>
                <a:lnTo>
                  <a:pt x="306" y="2"/>
                </a:lnTo>
                <a:lnTo>
                  <a:pt x="307" y="2"/>
                </a:lnTo>
                <a:lnTo>
                  <a:pt x="307" y="2"/>
                </a:lnTo>
                <a:lnTo>
                  <a:pt x="307" y="2"/>
                </a:lnTo>
                <a:lnTo>
                  <a:pt x="308" y="3"/>
                </a:lnTo>
                <a:lnTo>
                  <a:pt x="308" y="1"/>
                </a:lnTo>
                <a:lnTo>
                  <a:pt x="308" y="1"/>
                </a:lnTo>
                <a:lnTo>
                  <a:pt x="309" y="2"/>
                </a:lnTo>
                <a:lnTo>
                  <a:pt x="309" y="3"/>
                </a:lnTo>
                <a:lnTo>
                  <a:pt x="311" y="3"/>
                </a:lnTo>
                <a:lnTo>
                  <a:pt x="311" y="2"/>
                </a:lnTo>
                <a:lnTo>
                  <a:pt x="311" y="2"/>
                </a:lnTo>
                <a:lnTo>
                  <a:pt x="312" y="1"/>
                </a:lnTo>
                <a:lnTo>
                  <a:pt x="312" y="2"/>
                </a:lnTo>
                <a:lnTo>
                  <a:pt x="312" y="2"/>
                </a:lnTo>
                <a:lnTo>
                  <a:pt x="313" y="1"/>
                </a:lnTo>
                <a:lnTo>
                  <a:pt x="313" y="0"/>
                </a:lnTo>
                <a:lnTo>
                  <a:pt x="314" y="2"/>
                </a:lnTo>
                <a:lnTo>
                  <a:pt x="314" y="1"/>
                </a:lnTo>
                <a:lnTo>
                  <a:pt x="314" y="2"/>
                </a:lnTo>
                <a:lnTo>
                  <a:pt x="315" y="1"/>
                </a:lnTo>
                <a:lnTo>
                  <a:pt x="315" y="3"/>
                </a:lnTo>
                <a:lnTo>
                  <a:pt x="315" y="2"/>
                </a:lnTo>
                <a:lnTo>
                  <a:pt x="316" y="2"/>
                </a:lnTo>
                <a:lnTo>
                  <a:pt x="316" y="0"/>
                </a:lnTo>
                <a:lnTo>
                  <a:pt x="316" y="1"/>
                </a:lnTo>
                <a:lnTo>
                  <a:pt x="317" y="2"/>
                </a:lnTo>
                <a:lnTo>
                  <a:pt x="317" y="2"/>
                </a:lnTo>
                <a:lnTo>
                  <a:pt x="318" y="2"/>
                </a:lnTo>
                <a:lnTo>
                  <a:pt x="318" y="3"/>
                </a:lnTo>
                <a:lnTo>
                  <a:pt x="318" y="2"/>
                </a:lnTo>
                <a:lnTo>
                  <a:pt x="320" y="2"/>
                </a:lnTo>
                <a:lnTo>
                  <a:pt x="320" y="2"/>
                </a:lnTo>
                <a:lnTo>
                  <a:pt x="320" y="2"/>
                </a:lnTo>
                <a:lnTo>
                  <a:pt x="321" y="2"/>
                </a:lnTo>
                <a:lnTo>
                  <a:pt x="321" y="3"/>
                </a:lnTo>
                <a:lnTo>
                  <a:pt x="321" y="2"/>
                </a:lnTo>
                <a:lnTo>
                  <a:pt x="322" y="2"/>
                </a:lnTo>
                <a:lnTo>
                  <a:pt x="322" y="1"/>
                </a:lnTo>
                <a:lnTo>
                  <a:pt x="323" y="1"/>
                </a:lnTo>
                <a:lnTo>
                  <a:pt x="323" y="0"/>
                </a:lnTo>
                <a:lnTo>
                  <a:pt x="323" y="1"/>
                </a:lnTo>
                <a:lnTo>
                  <a:pt x="324" y="1"/>
                </a:lnTo>
                <a:lnTo>
                  <a:pt x="324" y="1"/>
                </a:lnTo>
                <a:lnTo>
                  <a:pt x="324" y="1"/>
                </a:lnTo>
                <a:lnTo>
                  <a:pt x="325" y="3"/>
                </a:lnTo>
                <a:lnTo>
                  <a:pt x="325" y="2"/>
                </a:lnTo>
                <a:lnTo>
                  <a:pt x="325" y="1"/>
                </a:lnTo>
                <a:lnTo>
                  <a:pt x="326" y="3"/>
                </a:lnTo>
                <a:lnTo>
                  <a:pt x="326" y="2"/>
                </a:lnTo>
                <a:lnTo>
                  <a:pt x="327" y="2"/>
                </a:lnTo>
                <a:lnTo>
                  <a:pt x="327" y="3"/>
                </a:lnTo>
                <a:lnTo>
                  <a:pt x="327" y="3"/>
                </a:lnTo>
                <a:lnTo>
                  <a:pt x="329" y="0"/>
                </a:lnTo>
                <a:lnTo>
                  <a:pt x="329" y="1"/>
                </a:lnTo>
                <a:lnTo>
                  <a:pt x="329" y="1"/>
                </a:lnTo>
                <a:lnTo>
                  <a:pt x="330" y="1"/>
                </a:lnTo>
                <a:lnTo>
                  <a:pt x="330" y="1"/>
                </a:lnTo>
                <a:lnTo>
                  <a:pt x="330" y="2"/>
                </a:lnTo>
                <a:lnTo>
                  <a:pt x="331" y="2"/>
                </a:lnTo>
                <a:lnTo>
                  <a:pt x="331" y="3"/>
                </a:lnTo>
                <a:lnTo>
                  <a:pt x="332" y="3"/>
                </a:lnTo>
                <a:lnTo>
                  <a:pt x="332" y="1"/>
                </a:lnTo>
                <a:lnTo>
                  <a:pt x="332" y="2"/>
                </a:lnTo>
                <a:lnTo>
                  <a:pt x="333" y="2"/>
                </a:lnTo>
                <a:lnTo>
                  <a:pt x="333" y="2"/>
                </a:lnTo>
                <a:lnTo>
                  <a:pt x="333" y="2"/>
                </a:lnTo>
                <a:lnTo>
                  <a:pt x="334" y="3"/>
                </a:lnTo>
                <a:lnTo>
                  <a:pt x="334" y="1"/>
                </a:lnTo>
                <a:lnTo>
                  <a:pt x="334" y="2"/>
                </a:lnTo>
                <a:lnTo>
                  <a:pt x="335" y="2"/>
                </a:lnTo>
                <a:lnTo>
                  <a:pt x="335" y="1"/>
                </a:lnTo>
                <a:lnTo>
                  <a:pt x="336" y="0"/>
                </a:lnTo>
                <a:lnTo>
                  <a:pt x="336" y="1"/>
                </a:lnTo>
                <a:lnTo>
                  <a:pt x="336" y="2"/>
                </a:lnTo>
                <a:lnTo>
                  <a:pt x="338" y="0"/>
                </a:lnTo>
                <a:lnTo>
                  <a:pt x="338" y="2"/>
                </a:lnTo>
                <a:lnTo>
                  <a:pt x="338" y="2"/>
                </a:lnTo>
                <a:lnTo>
                  <a:pt x="339" y="3"/>
                </a:lnTo>
                <a:lnTo>
                  <a:pt x="339" y="2"/>
                </a:lnTo>
                <a:lnTo>
                  <a:pt x="339" y="3"/>
                </a:lnTo>
                <a:lnTo>
                  <a:pt x="340" y="3"/>
                </a:lnTo>
                <a:lnTo>
                  <a:pt x="340" y="2"/>
                </a:lnTo>
                <a:lnTo>
                  <a:pt x="341" y="0"/>
                </a:lnTo>
                <a:lnTo>
                  <a:pt x="341" y="1"/>
                </a:lnTo>
                <a:lnTo>
                  <a:pt x="341" y="2"/>
                </a:lnTo>
                <a:lnTo>
                  <a:pt x="342" y="2"/>
                </a:lnTo>
                <a:lnTo>
                  <a:pt x="342" y="1"/>
                </a:lnTo>
                <a:lnTo>
                  <a:pt x="342" y="0"/>
                </a:lnTo>
                <a:lnTo>
                  <a:pt x="343" y="2"/>
                </a:lnTo>
                <a:lnTo>
                  <a:pt x="343" y="2"/>
                </a:lnTo>
                <a:lnTo>
                  <a:pt x="343" y="2"/>
                </a:lnTo>
                <a:lnTo>
                  <a:pt x="344" y="2"/>
                </a:lnTo>
                <a:lnTo>
                  <a:pt x="344" y="0"/>
                </a:lnTo>
                <a:lnTo>
                  <a:pt x="345" y="2"/>
                </a:lnTo>
                <a:lnTo>
                  <a:pt x="345" y="1"/>
                </a:lnTo>
                <a:lnTo>
                  <a:pt x="345" y="2"/>
                </a:lnTo>
                <a:lnTo>
                  <a:pt x="347" y="2"/>
                </a:lnTo>
                <a:lnTo>
                  <a:pt x="347" y="3"/>
                </a:lnTo>
                <a:lnTo>
                  <a:pt x="347" y="3"/>
                </a:lnTo>
                <a:lnTo>
                  <a:pt x="348" y="0"/>
                </a:lnTo>
                <a:lnTo>
                  <a:pt x="348" y="2"/>
                </a:lnTo>
                <a:lnTo>
                  <a:pt x="348" y="3"/>
                </a:lnTo>
                <a:lnTo>
                  <a:pt x="349" y="2"/>
                </a:lnTo>
                <a:lnTo>
                  <a:pt x="349" y="0"/>
                </a:lnTo>
                <a:lnTo>
                  <a:pt x="350" y="2"/>
                </a:lnTo>
                <a:lnTo>
                  <a:pt x="350" y="2"/>
                </a:lnTo>
                <a:lnTo>
                  <a:pt x="350" y="2"/>
                </a:lnTo>
                <a:lnTo>
                  <a:pt x="351" y="2"/>
                </a:lnTo>
                <a:lnTo>
                  <a:pt x="351" y="1"/>
                </a:lnTo>
                <a:lnTo>
                  <a:pt x="351" y="1"/>
                </a:lnTo>
                <a:lnTo>
                  <a:pt x="352" y="1"/>
                </a:lnTo>
                <a:lnTo>
                  <a:pt x="352" y="2"/>
                </a:lnTo>
                <a:lnTo>
                  <a:pt x="352" y="2"/>
                </a:lnTo>
                <a:lnTo>
                  <a:pt x="353" y="1"/>
                </a:lnTo>
                <a:lnTo>
                  <a:pt x="353" y="3"/>
                </a:lnTo>
                <a:lnTo>
                  <a:pt x="354" y="3"/>
                </a:lnTo>
                <a:lnTo>
                  <a:pt x="354" y="1"/>
                </a:lnTo>
                <a:lnTo>
                  <a:pt x="354" y="0"/>
                </a:lnTo>
                <a:lnTo>
                  <a:pt x="356" y="2"/>
                </a:lnTo>
                <a:lnTo>
                  <a:pt x="356" y="1"/>
                </a:lnTo>
                <a:lnTo>
                  <a:pt x="356" y="0"/>
                </a:lnTo>
                <a:lnTo>
                  <a:pt x="357" y="0"/>
                </a:lnTo>
                <a:lnTo>
                  <a:pt x="357" y="1"/>
                </a:lnTo>
                <a:lnTo>
                  <a:pt x="358" y="2"/>
                </a:lnTo>
                <a:lnTo>
                  <a:pt x="358" y="3"/>
                </a:lnTo>
                <a:lnTo>
                  <a:pt x="358" y="3"/>
                </a:lnTo>
                <a:lnTo>
                  <a:pt x="359" y="2"/>
                </a:lnTo>
                <a:lnTo>
                  <a:pt x="359" y="1"/>
                </a:lnTo>
                <a:lnTo>
                  <a:pt x="359" y="2"/>
                </a:lnTo>
                <a:lnTo>
                  <a:pt x="360" y="2"/>
                </a:lnTo>
                <a:lnTo>
                  <a:pt x="360" y="0"/>
                </a:lnTo>
                <a:lnTo>
                  <a:pt x="360" y="0"/>
                </a:lnTo>
                <a:lnTo>
                  <a:pt x="361" y="2"/>
                </a:lnTo>
                <a:lnTo>
                  <a:pt x="361" y="0"/>
                </a:lnTo>
                <a:lnTo>
                  <a:pt x="362" y="1"/>
                </a:lnTo>
                <a:lnTo>
                  <a:pt x="362" y="2"/>
                </a:lnTo>
                <a:lnTo>
                  <a:pt x="362" y="2"/>
                </a:lnTo>
                <a:lnTo>
                  <a:pt x="363" y="3"/>
                </a:lnTo>
                <a:lnTo>
                  <a:pt x="363" y="2"/>
                </a:lnTo>
                <a:lnTo>
                  <a:pt x="363" y="3"/>
                </a:lnTo>
                <a:lnTo>
                  <a:pt x="365" y="1"/>
                </a:lnTo>
                <a:lnTo>
                  <a:pt x="365" y="3"/>
                </a:lnTo>
                <a:lnTo>
                  <a:pt x="365" y="2"/>
                </a:lnTo>
                <a:lnTo>
                  <a:pt x="366" y="2"/>
                </a:lnTo>
                <a:lnTo>
                  <a:pt x="366" y="1"/>
                </a:lnTo>
                <a:lnTo>
                  <a:pt x="367" y="1"/>
                </a:lnTo>
                <a:lnTo>
                  <a:pt x="367" y="3"/>
                </a:lnTo>
                <a:lnTo>
                  <a:pt x="367" y="3"/>
                </a:lnTo>
                <a:lnTo>
                  <a:pt x="368" y="2"/>
                </a:lnTo>
                <a:lnTo>
                  <a:pt x="368" y="2"/>
                </a:lnTo>
                <a:lnTo>
                  <a:pt x="368" y="2"/>
                </a:lnTo>
                <a:lnTo>
                  <a:pt x="369" y="3"/>
                </a:lnTo>
                <a:lnTo>
                  <a:pt x="369" y="3"/>
                </a:lnTo>
                <a:lnTo>
                  <a:pt x="369" y="3"/>
                </a:lnTo>
                <a:lnTo>
                  <a:pt x="370" y="1"/>
                </a:lnTo>
                <a:lnTo>
                  <a:pt x="370" y="3"/>
                </a:lnTo>
                <a:lnTo>
                  <a:pt x="371" y="3"/>
                </a:lnTo>
                <a:lnTo>
                  <a:pt x="371" y="1"/>
                </a:lnTo>
                <a:lnTo>
                  <a:pt x="371" y="1"/>
                </a:lnTo>
                <a:lnTo>
                  <a:pt x="372" y="1"/>
                </a:lnTo>
                <a:lnTo>
                  <a:pt x="372" y="1"/>
                </a:lnTo>
                <a:lnTo>
                  <a:pt x="372" y="2"/>
                </a:lnTo>
                <a:lnTo>
                  <a:pt x="374" y="3"/>
                </a:lnTo>
                <a:lnTo>
                  <a:pt x="374" y="2"/>
                </a:lnTo>
                <a:lnTo>
                  <a:pt x="374" y="1"/>
                </a:lnTo>
                <a:lnTo>
                  <a:pt x="375" y="0"/>
                </a:lnTo>
                <a:lnTo>
                  <a:pt x="375" y="1"/>
                </a:lnTo>
                <a:lnTo>
                  <a:pt x="376" y="2"/>
                </a:lnTo>
                <a:lnTo>
                  <a:pt x="376" y="1"/>
                </a:lnTo>
                <a:lnTo>
                  <a:pt x="376" y="1"/>
                </a:lnTo>
                <a:lnTo>
                  <a:pt x="377" y="3"/>
                </a:lnTo>
                <a:lnTo>
                  <a:pt x="377" y="2"/>
                </a:lnTo>
                <a:lnTo>
                  <a:pt x="377" y="3"/>
                </a:lnTo>
                <a:lnTo>
                  <a:pt x="378" y="1"/>
                </a:lnTo>
                <a:lnTo>
                  <a:pt x="378" y="3"/>
                </a:lnTo>
                <a:lnTo>
                  <a:pt x="378" y="2"/>
                </a:lnTo>
                <a:lnTo>
                  <a:pt x="379" y="2"/>
                </a:lnTo>
                <a:lnTo>
                  <a:pt x="379" y="2"/>
                </a:lnTo>
                <a:lnTo>
                  <a:pt x="380" y="2"/>
                </a:lnTo>
                <a:lnTo>
                  <a:pt x="380" y="2"/>
                </a:lnTo>
                <a:lnTo>
                  <a:pt x="380" y="2"/>
                </a:lnTo>
                <a:lnTo>
                  <a:pt x="381" y="1"/>
                </a:lnTo>
                <a:lnTo>
                  <a:pt x="381" y="1"/>
                </a:lnTo>
                <a:lnTo>
                  <a:pt x="381" y="1"/>
                </a:lnTo>
                <a:lnTo>
                  <a:pt x="383" y="2"/>
                </a:lnTo>
                <a:lnTo>
                  <a:pt x="383" y="2"/>
                </a:lnTo>
                <a:lnTo>
                  <a:pt x="383" y="1"/>
                </a:lnTo>
                <a:lnTo>
                  <a:pt x="384" y="2"/>
                </a:lnTo>
                <a:lnTo>
                  <a:pt x="384" y="3"/>
                </a:lnTo>
                <a:lnTo>
                  <a:pt x="385" y="2"/>
                </a:lnTo>
                <a:lnTo>
                  <a:pt x="385" y="4"/>
                </a:lnTo>
                <a:lnTo>
                  <a:pt x="385" y="2"/>
                </a:lnTo>
                <a:lnTo>
                  <a:pt x="386" y="0"/>
                </a:lnTo>
                <a:lnTo>
                  <a:pt x="386" y="3"/>
                </a:lnTo>
                <a:lnTo>
                  <a:pt x="386" y="2"/>
                </a:lnTo>
                <a:lnTo>
                  <a:pt x="387" y="1"/>
                </a:lnTo>
                <a:lnTo>
                  <a:pt x="387" y="2"/>
                </a:lnTo>
                <a:lnTo>
                  <a:pt x="387" y="3"/>
                </a:lnTo>
                <a:lnTo>
                  <a:pt x="388" y="1"/>
                </a:lnTo>
                <a:lnTo>
                  <a:pt x="388" y="2"/>
                </a:lnTo>
                <a:lnTo>
                  <a:pt x="389" y="1"/>
                </a:lnTo>
                <a:lnTo>
                  <a:pt x="389" y="2"/>
                </a:lnTo>
                <a:lnTo>
                  <a:pt x="389" y="1"/>
                </a:lnTo>
                <a:lnTo>
                  <a:pt x="390" y="3"/>
                </a:lnTo>
                <a:lnTo>
                  <a:pt x="390" y="2"/>
                </a:lnTo>
                <a:lnTo>
                  <a:pt x="390" y="2"/>
                </a:lnTo>
                <a:lnTo>
                  <a:pt x="392" y="0"/>
                </a:lnTo>
                <a:lnTo>
                  <a:pt x="392" y="3"/>
                </a:lnTo>
                <a:lnTo>
                  <a:pt x="392" y="3"/>
                </a:lnTo>
                <a:lnTo>
                  <a:pt x="393" y="3"/>
                </a:lnTo>
                <a:lnTo>
                  <a:pt x="393" y="1"/>
                </a:lnTo>
                <a:lnTo>
                  <a:pt x="394" y="2"/>
                </a:lnTo>
                <a:lnTo>
                  <a:pt x="394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5" y="3"/>
                </a:lnTo>
                <a:lnTo>
                  <a:pt x="396" y="1"/>
                </a:lnTo>
                <a:lnTo>
                  <a:pt x="396" y="1"/>
                </a:lnTo>
                <a:lnTo>
                  <a:pt x="396" y="1"/>
                </a:lnTo>
                <a:lnTo>
                  <a:pt x="397" y="2"/>
                </a:lnTo>
                <a:lnTo>
                  <a:pt x="397" y="2"/>
                </a:lnTo>
                <a:lnTo>
                  <a:pt x="398" y="3"/>
                </a:lnTo>
                <a:lnTo>
                  <a:pt x="398" y="1"/>
                </a:lnTo>
                <a:lnTo>
                  <a:pt x="398" y="3"/>
                </a:lnTo>
                <a:lnTo>
                  <a:pt x="399" y="2"/>
                </a:lnTo>
                <a:lnTo>
                  <a:pt x="399" y="3"/>
                </a:lnTo>
                <a:lnTo>
                  <a:pt x="399" y="3"/>
                </a:lnTo>
                <a:lnTo>
                  <a:pt x="401" y="3"/>
                </a:lnTo>
                <a:lnTo>
                  <a:pt x="401" y="2"/>
                </a:lnTo>
                <a:lnTo>
                  <a:pt x="402" y="2"/>
                </a:lnTo>
                <a:lnTo>
                  <a:pt x="402" y="1"/>
                </a:lnTo>
                <a:lnTo>
                  <a:pt x="402" y="2"/>
                </a:lnTo>
                <a:lnTo>
                  <a:pt x="403" y="2"/>
                </a:lnTo>
                <a:lnTo>
                  <a:pt x="403" y="2"/>
                </a:lnTo>
                <a:lnTo>
                  <a:pt x="403" y="1"/>
                </a:lnTo>
                <a:lnTo>
                  <a:pt x="404" y="2"/>
                </a:lnTo>
                <a:lnTo>
                  <a:pt x="404" y="0"/>
                </a:lnTo>
                <a:lnTo>
                  <a:pt x="404" y="1"/>
                </a:lnTo>
                <a:lnTo>
                  <a:pt x="405" y="3"/>
                </a:lnTo>
                <a:lnTo>
                  <a:pt x="405" y="2"/>
                </a:lnTo>
                <a:lnTo>
                  <a:pt x="406" y="2"/>
                </a:lnTo>
                <a:lnTo>
                  <a:pt x="406" y="2"/>
                </a:lnTo>
                <a:lnTo>
                  <a:pt x="406" y="2"/>
                </a:lnTo>
                <a:lnTo>
                  <a:pt x="407" y="3"/>
                </a:lnTo>
                <a:lnTo>
                  <a:pt x="407" y="2"/>
                </a:lnTo>
                <a:lnTo>
                  <a:pt x="407" y="1"/>
                </a:lnTo>
                <a:lnTo>
                  <a:pt x="408" y="3"/>
                </a:lnTo>
                <a:lnTo>
                  <a:pt x="408" y="2"/>
                </a:lnTo>
                <a:lnTo>
                  <a:pt x="408" y="3"/>
                </a:lnTo>
                <a:lnTo>
                  <a:pt x="410" y="3"/>
                </a:lnTo>
                <a:lnTo>
                  <a:pt x="410" y="2"/>
                </a:lnTo>
                <a:lnTo>
                  <a:pt x="411" y="2"/>
                </a:lnTo>
                <a:lnTo>
                  <a:pt x="411" y="2"/>
                </a:lnTo>
                <a:lnTo>
                  <a:pt x="411" y="2"/>
                </a:lnTo>
                <a:lnTo>
                  <a:pt x="412" y="0"/>
                </a:lnTo>
                <a:lnTo>
                  <a:pt x="412" y="1"/>
                </a:lnTo>
                <a:lnTo>
                  <a:pt x="412" y="1"/>
                </a:lnTo>
                <a:lnTo>
                  <a:pt x="413" y="2"/>
                </a:lnTo>
                <a:lnTo>
                  <a:pt x="413" y="2"/>
                </a:lnTo>
                <a:lnTo>
                  <a:pt x="413" y="1"/>
                </a:lnTo>
                <a:lnTo>
                  <a:pt x="414" y="2"/>
                </a:lnTo>
                <a:lnTo>
                  <a:pt x="414" y="3"/>
                </a:lnTo>
                <a:lnTo>
                  <a:pt x="415" y="3"/>
                </a:lnTo>
                <a:lnTo>
                  <a:pt x="415" y="2"/>
                </a:lnTo>
                <a:lnTo>
                  <a:pt x="415" y="2"/>
                </a:lnTo>
                <a:lnTo>
                  <a:pt x="416" y="2"/>
                </a:lnTo>
                <a:lnTo>
                  <a:pt x="416" y="2"/>
                </a:lnTo>
                <a:lnTo>
                  <a:pt x="416" y="3"/>
                </a:lnTo>
                <a:lnTo>
                  <a:pt x="417" y="3"/>
                </a:lnTo>
                <a:lnTo>
                  <a:pt x="417" y="1"/>
                </a:lnTo>
                <a:lnTo>
                  <a:pt x="417" y="3"/>
                </a:lnTo>
                <a:lnTo>
                  <a:pt x="419" y="1"/>
                </a:lnTo>
                <a:lnTo>
                  <a:pt x="419" y="3"/>
                </a:lnTo>
                <a:lnTo>
                  <a:pt x="420" y="2"/>
                </a:lnTo>
                <a:lnTo>
                  <a:pt x="420" y="2"/>
                </a:lnTo>
                <a:lnTo>
                  <a:pt x="420" y="2"/>
                </a:lnTo>
                <a:lnTo>
                  <a:pt x="421" y="2"/>
                </a:lnTo>
                <a:lnTo>
                  <a:pt x="421" y="2"/>
                </a:lnTo>
                <a:lnTo>
                  <a:pt x="421" y="1"/>
                </a:lnTo>
                <a:lnTo>
                  <a:pt x="422" y="1"/>
                </a:lnTo>
                <a:lnTo>
                  <a:pt x="422" y="2"/>
                </a:lnTo>
                <a:lnTo>
                  <a:pt x="422" y="2"/>
                </a:lnTo>
                <a:lnTo>
                  <a:pt x="423" y="3"/>
                </a:lnTo>
                <a:lnTo>
                  <a:pt x="423" y="1"/>
                </a:lnTo>
                <a:lnTo>
                  <a:pt x="424" y="3"/>
                </a:lnTo>
                <a:lnTo>
                  <a:pt x="424" y="3"/>
                </a:lnTo>
                <a:lnTo>
                  <a:pt x="424" y="3"/>
                </a:lnTo>
                <a:lnTo>
                  <a:pt x="425" y="3"/>
                </a:lnTo>
                <a:lnTo>
                  <a:pt x="425" y="2"/>
                </a:lnTo>
                <a:lnTo>
                  <a:pt x="425" y="1"/>
                </a:lnTo>
                <a:lnTo>
                  <a:pt x="426" y="0"/>
                </a:lnTo>
                <a:lnTo>
                  <a:pt x="426" y="2"/>
                </a:lnTo>
                <a:lnTo>
                  <a:pt x="426" y="2"/>
                </a:lnTo>
                <a:lnTo>
                  <a:pt x="427" y="1"/>
                </a:lnTo>
                <a:lnTo>
                  <a:pt x="427" y="1"/>
                </a:lnTo>
                <a:lnTo>
                  <a:pt x="429" y="2"/>
                </a:lnTo>
                <a:lnTo>
                  <a:pt x="429" y="2"/>
                </a:lnTo>
                <a:lnTo>
                  <a:pt x="429" y="2"/>
                </a:lnTo>
                <a:lnTo>
                  <a:pt x="430" y="3"/>
                </a:lnTo>
                <a:lnTo>
                  <a:pt x="430" y="2"/>
                </a:lnTo>
                <a:lnTo>
                  <a:pt x="430" y="1"/>
                </a:lnTo>
                <a:lnTo>
                  <a:pt x="431" y="0"/>
                </a:lnTo>
                <a:lnTo>
                  <a:pt x="431" y="1"/>
                </a:lnTo>
                <a:lnTo>
                  <a:pt x="431" y="2"/>
                </a:lnTo>
                <a:lnTo>
                  <a:pt x="432" y="2"/>
                </a:lnTo>
                <a:lnTo>
                  <a:pt x="432" y="2"/>
                </a:lnTo>
                <a:lnTo>
                  <a:pt x="433" y="3"/>
                </a:lnTo>
                <a:lnTo>
                  <a:pt x="433" y="1"/>
                </a:lnTo>
                <a:lnTo>
                  <a:pt x="433" y="1"/>
                </a:lnTo>
                <a:lnTo>
                  <a:pt x="434" y="1"/>
                </a:lnTo>
                <a:lnTo>
                  <a:pt x="434" y="1"/>
                </a:lnTo>
                <a:lnTo>
                  <a:pt x="434" y="2"/>
                </a:lnTo>
                <a:lnTo>
                  <a:pt x="435" y="1"/>
                </a:lnTo>
                <a:lnTo>
                  <a:pt x="435" y="2"/>
                </a:lnTo>
                <a:lnTo>
                  <a:pt x="435" y="3"/>
                </a:lnTo>
                <a:lnTo>
                  <a:pt x="436" y="0"/>
                </a:lnTo>
                <a:lnTo>
                  <a:pt x="436" y="2"/>
                </a:lnTo>
                <a:lnTo>
                  <a:pt x="438" y="4"/>
                </a:lnTo>
                <a:lnTo>
                  <a:pt x="438" y="2"/>
                </a:lnTo>
                <a:lnTo>
                  <a:pt x="438" y="2"/>
                </a:lnTo>
                <a:lnTo>
                  <a:pt x="439" y="2"/>
                </a:lnTo>
                <a:lnTo>
                  <a:pt x="439" y="2"/>
                </a:lnTo>
                <a:lnTo>
                  <a:pt x="439" y="3"/>
                </a:lnTo>
                <a:lnTo>
                  <a:pt x="440" y="3"/>
                </a:lnTo>
                <a:lnTo>
                  <a:pt x="440" y="2"/>
                </a:lnTo>
                <a:lnTo>
                  <a:pt x="440" y="1"/>
                </a:lnTo>
                <a:lnTo>
                  <a:pt x="441" y="1"/>
                </a:lnTo>
                <a:lnTo>
                  <a:pt x="441" y="1"/>
                </a:lnTo>
                <a:lnTo>
                  <a:pt x="442" y="2"/>
                </a:lnTo>
                <a:lnTo>
                  <a:pt x="442" y="1"/>
                </a:lnTo>
                <a:lnTo>
                  <a:pt x="442" y="1"/>
                </a:lnTo>
                <a:lnTo>
                  <a:pt x="443" y="0"/>
                </a:lnTo>
                <a:lnTo>
                  <a:pt x="443" y="1"/>
                </a:lnTo>
                <a:lnTo>
                  <a:pt x="443" y="1"/>
                </a:lnTo>
                <a:lnTo>
                  <a:pt x="444" y="2"/>
                </a:lnTo>
                <a:lnTo>
                  <a:pt x="444" y="3"/>
                </a:lnTo>
                <a:lnTo>
                  <a:pt x="445" y="3"/>
                </a:lnTo>
                <a:lnTo>
                  <a:pt x="445" y="3"/>
                </a:lnTo>
                <a:lnTo>
                  <a:pt x="445" y="3"/>
                </a:lnTo>
                <a:lnTo>
                  <a:pt x="447" y="2"/>
                </a:lnTo>
                <a:lnTo>
                  <a:pt x="447" y="4"/>
                </a:lnTo>
                <a:lnTo>
                  <a:pt x="447" y="3"/>
                </a:lnTo>
                <a:lnTo>
                  <a:pt x="448" y="1"/>
                </a:lnTo>
                <a:lnTo>
                  <a:pt x="448" y="1"/>
                </a:lnTo>
                <a:lnTo>
                  <a:pt x="448" y="3"/>
                </a:lnTo>
                <a:lnTo>
                  <a:pt x="449" y="3"/>
                </a:lnTo>
                <a:lnTo>
                  <a:pt x="449" y="2"/>
                </a:lnTo>
                <a:lnTo>
                  <a:pt x="450" y="2"/>
                </a:lnTo>
                <a:lnTo>
                  <a:pt x="450" y="0"/>
                </a:lnTo>
                <a:lnTo>
                  <a:pt x="450" y="2"/>
                </a:lnTo>
                <a:lnTo>
                  <a:pt x="451" y="0"/>
                </a:lnTo>
                <a:lnTo>
                  <a:pt x="451" y="3"/>
                </a:lnTo>
                <a:lnTo>
                  <a:pt x="451" y="2"/>
                </a:lnTo>
                <a:lnTo>
                  <a:pt x="452" y="0"/>
                </a:lnTo>
                <a:lnTo>
                  <a:pt x="452" y="2"/>
                </a:lnTo>
                <a:lnTo>
                  <a:pt x="452" y="3"/>
                </a:lnTo>
                <a:lnTo>
                  <a:pt x="453" y="3"/>
                </a:lnTo>
                <a:lnTo>
                  <a:pt x="453" y="3"/>
                </a:lnTo>
                <a:lnTo>
                  <a:pt x="454" y="3"/>
                </a:lnTo>
                <a:lnTo>
                  <a:pt x="454" y="1"/>
                </a:lnTo>
                <a:lnTo>
                  <a:pt x="454" y="2"/>
                </a:lnTo>
                <a:lnTo>
                  <a:pt x="456" y="3"/>
                </a:lnTo>
                <a:lnTo>
                  <a:pt x="456" y="2"/>
                </a:lnTo>
                <a:lnTo>
                  <a:pt x="456" y="1"/>
                </a:lnTo>
                <a:lnTo>
                  <a:pt x="457" y="2"/>
                </a:lnTo>
                <a:lnTo>
                  <a:pt x="457" y="2"/>
                </a:lnTo>
                <a:lnTo>
                  <a:pt x="457" y="2"/>
                </a:lnTo>
                <a:lnTo>
                  <a:pt x="458" y="0"/>
                </a:lnTo>
                <a:lnTo>
                  <a:pt x="458" y="1"/>
                </a:lnTo>
                <a:lnTo>
                  <a:pt x="459" y="3"/>
                </a:lnTo>
                <a:lnTo>
                  <a:pt x="459" y="2"/>
                </a:lnTo>
                <a:lnTo>
                  <a:pt x="459" y="1"/>
                </a:lnTo>
                <a:lnTo>
                  <a:pt x="460" y="2"/>
                </a:lnTo>
                <a:lnTo>
                  <a:pt x="460" y="3"/>
                </a:lnTo>
                <a:lnTo>
                  <a:pt x="460" y="2"/>
                </a:lnTo>
                <a:lnTo>
                  <a:pt x="461" y="3"/>
                </a:lnTo>
                <a:lnTo>
                  <a:pt x="461" y="1"/>
                </a:lnTo>
                <a:lnTo>
                  <a:pt x="461" y="1"/>
                </a:lnTo>
                <a:lnTo>
                  <a:pt x="462" y="3"/>
                </a:lnTo>
                <a:lnTo>
                  <a:pt x="462" y="2"/>
                </a:lnTo>
                <a:lnTo>
                  <a:pt x="463" y="3"/>
                </a:lnTo>
                <a:lnTo>
                  <a:pt x="463" y="1"/>
                </a:lnTo>
                <a:lnTo>
                  <a:pt x="463" y="2"/>
                </a:lnTo>
                <a:lnTo>
                  <a:pt x="465" y="2"/>
                </a:lnTo>
                <a:lnTo>
                  <a:pt x="465" y="3"/>
                </a:lnTo>
                <a:lnTo>
                  <a:pt x="465" y="3"/>
                </a:lnTo>
                <a:lnTo>
                  <a:pt x="466" y="3"/>
                </a:lnTo>
                <a:lnTo>
                  <a:pt x="466" y="0"/>
                </a:lnTo>
                <a:lnTo>
                  <a:pt x="466" y="0"/>
                </a:lnTo>
                <a:lnTo>
                  <a:pt x="467" y="1"/>
                </a:lnTo>
                <a:lnTo>
                  <a:pt x="467" y="1"/>
                </a:lnTo>
                <a:lnTo>
                  <a:pt x="468" y="2"/>
                </a:lnTo>
                <a:lnTo>
                  <a:pt x="468" y="3"/>
                </a:lnTo>
                <a:lnTo>
                  <a:pt x="468" y="3"/>
                </a:lnTo>
                <a:lnTo>
                  <a:pt x="469" y="2"/>
                </a:lnTo>
                <a:lnTo>
                  <a:pt x="469" y="3"/>
                </a:lnTo>
                <a:lnTo>
                  <a:pt x="469" y="2"/>
                </a:lnTo>
                <a:lnTo>
                  <a:pt x="470" y="1"/>
                </a:lnTo>
                <a:lnTo>
                  <a:pt x="470" y="3"/>
                </a:lnTo>
                <a:lnTo>
                  <a:pt x="470" y="2"/>
                </a:lnTo>
                <a:lnTo>
                  <a:pt x="471" y="1"/>
                </a:lnTo>
                <a:lnTo>
                  <a:pt x="471" y="1"/>
                </a:lnTo>
                <a:lnTo>
                  <a:pt x="472" y="3"/>
                </a:lnTo>
                <a:lnTo>
                  <a:pt x="472" y="2"/>
                </a:lnTo>
                <a:lnTo>
                  <a:pt x="472" y="2"/>
                </a:lnTo>
                <a:lnTo>
                  <a:pt x="474" y="1"/>
                </a:lnTo>
                <a:lnTo>
                  <a:pt x="474" y="1"/>
                </a:lnTo>
                <a:lnTo>
                  <a:pt x="474" y="3"/>
                </a:lnTo>
                <a:lnTo>
                  <a:pt x="475" y="3"/>
                </a:lnTo>
                <a:lnTo>
                  <a:pt x="475" y="3"/>
                </a:lnTo>
                <a:lnTo>
                  <a:pt x="475" y="2"/>
                </a:lnTo>
                <a:lnTo>
                  <a:pt x="476" y="2"/>
                </a:lnTo>
                <a:lnTo>
                  <a:pt x="476" y="2"/>
                </a:lnTo>
                <a:lnTo>
                  <a:pt x="477" y="3"/>
                </a:lnTo>
                <a:lnTo>
                  <a:pt x="477" y="3"/>
                </a:lnTo>
                <a:lnTo>
                  <a:pt x="477" y="3"/>
                </a:lnTo>
                <a:lnTo>
                  <a:pt x="478" y="2"/>
                </a:lnTo>
                <a:lnTo>
                  <a:pt x="478" y="2"/>
                </a:lnTo>
                <a:lnTo>
                  <a:pt x="478" y="3"/>
                </a:lnTo>
                <a:lnTo>
                  <a:pt x="479" y="3"/>
                </a:lnTo>
                <a:lnTo>
                  <a:pt x="479" y="2"/>
                </a:lnTo>
                <a:lnTo>
                  <a:pt x="479" y="1"/>
                </a:lnTo>
                <a:lnTo>
                  <a:pt x="480" y="3"/>
                </a:lnTo>
                <a:lnTo>
                  <a:pt x="480" y="2"/>
                </a:lnTo>
                <a:lnTo>
                  <a:pt x="481" y="3"/>
                </a:lnTo>
                <a:lnTo>
                  <a:pt x="481" y="2"/>
                </a:lnTo>
                <a:lnTo>
                  <a:pt x="481" y="1"/>
                </a:lnTo>
                <a:lnTo>
                  <a:pt x="483" y="2"/>
                </a:lnTo>
                <a:lnTo>
                  <a:pt x="483" y="3"/>
                </a:lnTo>
                <a:lnTo>
                  <a:pt x="483" y="2"/>
                </a:lnTo>
                <a:lnTo>
                  <a:pt x="484" y="3"/>
                </a:lnTo>
                <a:lnTo>
                  <a:pt x="484" y="3"/>
                </a:lnTo>
                <a:lnTo>
                  <a:pt x="485" y="2"/>
                </a:lnTo>
                <a:lnTo>
                  <a:pt x="485" y="2"/>
                </a:lnTo>
                <a:lnTo>
                  <a:pt x="485" y="4"/>
                </a:lnTo>
                <a:lnTo>
                  <a:pt x="486" y="3"/>
                </a:lnTo>
                <a:lnTo>
                  <a:pt x="486" y="1"/>
                </a:lnTo>
                <a:lnTo>
                  <a:pt x="486" y="2"/>
                </a:lnTo>
                <a:lnTo>
                  <a:pt x="487" y="2"/>
                </a:lnTo>
                <a:lnTo>
                  <a:pt x="487" y="0"/>
                </a:lnTo>
                <a:lnTo>
                  <a:pt x="487" y="1"/>
                </a:lnTo>
                <a:lnTo>
                  <a:pt x="488" y="1"/>
                </a:lnTo>
                <a:lnTo>
                  <a:pt x="488" y="3"/>
                </a:lnTo>
                <a:lnTo>
                  <a:pt x="489" y="3"/>
                </a:lnTo>
                <a:lnTo>
                  <a:pt x="489" y="2"/>
                </a:lnTo>
                <a:lnTo>
                  <a:pt x="489" y="3"/>
                </a:lnTo>
                <a:lnTo>
                  <a:pt x="490" y="2"/>
                </a:lnTo>
                <a:lnTo>
                  <a:pt x="490" y="1"/>
                </a:lnTo>
                <a:lnTo>
                  <a:pt x="490" y="2"/>
                </a:lnTo>
                <a:lnTo>
                  <a:pt x="492" y="2"/>
                </a:lnTo>
                <a:lnTo>
                  <a:pt x="492" y="1"/>
                </a:lnTo>
                <a:lnTo>
                  <a:pt x="492" y="2"/>
                </a:lnTo>
                <a:lnTo>
                  <a:pt x="493" y="0"/>
                </a:lnTo>
                <a:lnTo>
                  <a:pt x="493" y="2"/>
                </a:lnTo>
                <a:lnTo>
                  <a:pt x="494" y="2"/>
                </a:lnTo>
                <a:lnTo>
                  <a:pt x="494" y="3"/>
                </a:lnTo>
                <a:lnTo>
                  <a:pt x="494" y="0"/>
                </a:lnTo>
                <a:lnTo>
                  <a:pt x="495" y="1"/>
                </a:lnTo>
                <a:lnTo>
                  <a:pt x="495" y="0"/>
                </a:lnTo>
                <a:lnTo>
                  <a:pt x="495" y="2"/>
                </a:lnTo>
                <a:lnTo>
                  <a:pt x="496" y="1"/>
                </a:lnTo>
                <a:lnTo>
                  <a:pt x="496" y="2"/>
                </a:lnTo>
                <a:lnTo>
                  <a:pt x="496" y="1"/>
                </a:lnTo>
                <a:lnTo>
                  <a:pt x="497" y="2"/>
                </a:lnTo>
                <a:lnTo>
                  <a:pt x="497" y="2"/>
                </a:lnTo>
                <a:lnTo>
                  <a:pt x="498" y="3"/>
                </a:lnTo>
                <a:lnTo>
                  <a:pt x="498" y="2"/>
                </a:lnTo>
                <a:lnTo>
                  <a:pt x="498" y="3"/>
                </a:lnTo>
                <a:lnTo>
                  <a:pt x="499" y="2"/>
                </a:lnTo>
                <a:lnTo>
                  <a:pt x="499" y="3"/>
                </a:lnTo>
                <a:lnTo>
                  <a:pt x="499" y="0"/>
                </a:lnTo>
                <a:lnTo>
                  <a:pt x="501" y="1"/>
                </a:lnTo>
                <a:lnTo>
                  <a:pt x="501" y="2"/>
                </a:lnTo>
                <a:lnTo>
                  <a:pt x="501" y="3"/>
                </a:lnTo>
                <a:lnTo>
                  <a:pt x="502" y="1"/>
                </a:lnTo>
                <a:lnTo>
                  <a:pt x="502" y="0"/>
                </a:lnTo>
                <a:lnTo>
                  <a:pt x="503" y="3"/>
                </a:lnTo>
                <a:lnTo>
                  <a:pt x="503" y="3"/>
                </a:lnTo>
                <a:lnTo>
                  <a:pt x="503" y="1"/>
                </a:lnTo>
                <a:lnTo>
                  <a:pt x="504" y="2"/>
                </a:lnTo>
                <a:lnTo>
                  <a:pt x="504" y="2"/>
                </a:lnTo>
                <a:lnTo>
                  <a:pt x="504" y="3"/>
                </a:lnTo>
                <a:lnTo>
                  <a:pt x="505" y="3"/>
                </a:lnTo>
                <a:lnTo>
                  <a:pt x="505" y="1"/>
                </a:lnTo>
                <a:lnTo>
                  <a:pt x="505" y="1"/>
                </a:lnTo>
                <a:lnTo>
                  <a:pt x="506" y="1"/>
                </a:lnTo>
                <a:lnTo>
                  <a:pt x="506" y="1"/>
                </a:lnTo>
                <a:lnTo>
                  <a:pt x="507" y="2"/>
                </a:lnTo>
                <a:lnTo>
                  <a:pt x="507" y="2"/>
                </a:lnTo>
                <a:lnTo>
                  <a:pt x="507" y="0"/>
                </a:lnTo>
                <a:lnTo>
                  <a:pt x="508" y="1"/>
                </a:lnTo>
                <a:lnTo>
                  <a:pt x="508" y="2"/>
                </a:lnTo>
                <a:lnTo>
                  <a:pt x="508" y="2"/>
                </a:lnTo>
                <a:lnTo>
                  <a:pt x="510" y="3"/>
                </a:lnTo>
                <a:lnTo>
                  <a:pt x="510" y="2"/>
                </a:lnTo>
                <a:lnTo>
                  <a:pt x="510" y="2"/>
                </a:lnTo>
                <a:lnTo>
                  <a:pt x="511" y="1"/>
                </a:lnTo>
                <a:lnTo>
                  <a:pt x="511" y="3"/>
                </a:lnTo>
                <a:lnTo>
                  <a:pt x="512" y="2"/>
                </a:lnTo>
                <a:lnTo>
                  <a:pt x="512" y="1"/>
                </a:lnTo>
                <a:lnTo>
                  <a:pt x="512" y="2"/>
                </a:lnTo>
                <a:lnTo>
                  <a:pt x="513" y="1"/>
                </a:lnTo>
                <a:lnTo>
                  <a:pt x="513" y="1"/>
                </a:lnTo>
                <a:lnTo>
                  <a:pt x="513" y="3"/>
                </a:lnTo>
                <a:lnTo>
                  <a:pt x="514" y="1"/>
                </a:lnTo>
                <a:lnTo>
                  <a:pt x="514" y="1"/>
                </a:lnTo>
                <a:lnTo>
                  <a:pt x="514" y="3"/>
                </a:lnTo>
                <a:lnTo>
                  <a:pt x="515" y="3"/>
                </a:lnTo>
                <a:lnTo>
                  <a:pt x="515" y="0"/>
                </a:lnTo>
                <a:lnTo>
                  <a:pt x="516" y="2"/>
                </a:lnTo>
                <a:lnTo>
                  <a:pt x="516" y="1"/>
                </a:lnTo>
                <a:lnTo>
                  <a:pt x="516" y="2"/>
                </a:lnTo>
                <a:lnTo>
                  <a:pt x="517" y="2"/>
                </a:lnTo>
                <a:lnTo>
                  <a:pt x="517" y="2"/>
                </a:lnTo>
                <a:lnTo>
                  <a:pt x="517" y="2"/>
                </a:lnTo>
                <a:lnTo>
                  <a:pt x="519" y="1"/>
                </a:lnTo>
                <a:lnTo>
                  <a:pt x="519" y="3"/>
                </a:lnTo>
                <a:lnTo>
                  <a:pt x="519" y="2"/>
                </a:lnTo>
                <a:lnTo>
                  <a:pt x="520" y="1"/>
                </a:lnTo>
                <a:lnTo>
                  <a:pt x="520" y="3"/>
                </a:lnTo>
                <a:lnTo>
                  <a:pt x="521" y="3"/>
                </a:lnTo>
                <a:lnTo>
                  <a:pt x="521" y="2"/>
                </a:lnTo>
                <a:lnTo>
                  <a:pt x="521" y="3"/>
                </a:lnTo>
                <a:lnTo>
                  <a:pt x="522" y="1"/>
                </a:lnTo>
                <a:lnTo>
                  <a:pt x="522" y="2"/>
                </a:lnTo>
                <a:lnTo>
                  <a:pt x="522" y="3"/>
                </a:lnTo>
                <a:lnTo>
                  <a:pt x="523" y="1"/>
                </a:lnTo>
                <a:lnTo>
                  <a:pt x="523" y="1"/>
                </a:lnTo>
                <a:lnTo>
                  <a:pt x="523" y="2"/>
                </a:lnTo>
                <a:lnTo>
                  <a:pt x="524" y="3"/>
                </a:lnTo>
                <a:lnTo>
                  <a:pt x="524" y="2"/>
                </a:lnTo>
                <a:lnTo>
                  <a:pt x="525" y="2"/>
                </a:lnTo>
                <a:lnTo>
                  <a:pt x="525" y="1"/>
                </a:lnTo>
                <a:lnTo>
                  <a:pt x="525" y="2"/>
                </a:lnTo>
                <a:lnTo>
                  <a:pt x="526" y="2"/>
                </a:lnTo>
                <a:lnTo>
                  <a:pt x="526" y="3"/>
                </a:lnTo>
                <a:lnTo>
                  <a:pt x="526" y="3"/>
                </a:lnTo>
                <a:lnTo>
                  <a:pt x="528" y="0"/>
                </a:lnTo>
                <a:lnTo>
                  <a:pt x="528" y="3"/>
                </a:lnTo>
                <a:lnTo>
                  <a:pt x="529" y="2"/>
                </a:lnTo>
                <a:lnTo>
                  <a:pt x="529" y="2"/>
                </a:lnTo>
                <a:lnTo>
                  <a:pt x="529" y="3"/>
                </a:lnTo>
                <a:lnTo>
                  <a:pt x="530" y="1"/>
                </a:lnTo>
                <a:lnTo>
                  <a:pt x="530" y="2"/>
                </a:lnTo>
                <a:lnTo>
                  <a:pt x="530" y="2"/>
                </a:lnTo>
                <a:lnTo>
                  <a:pt x="531" y="2"/>
                </a:lnTo>
                <a:lnTo>
                  <a:pt x="531" y="2"/>
                </a:lnTo>
                <a:lnTo>
                  <a:pt x="531" y="2"/>
                </a:lnTo>
                <a:lnTo>
                  <a:pt x="532" y="3"/>
                </a:lnTo>
                <a:lnTo>
                  <a:pt x="532" y="3"/>
                </a:lnTo>
                <a:lnTo>
                  <a:pt x="533" y="3"/>
                </a:lnTo>
                <a:lnTo>
                  <a:pt x="533" y="2"/>
                </a:lnTo>
                <a:lnTo>
                  <a:pt x="533" y="0"/>
                </a:lnTo>
                <a:lnTo>
                  <a:pt x="534" y="2"/>
                </a:lnTo>
                <a:lnTo>
                  <a:pt x="534" y="3"/>
                </a:lnTo>
                <a:lnTo>
                  <a:pt x="534" y="1"/>
                </a:lnTo>
                <a:lnTo>
                  <a:pt x="535" y="2"/>
                </a:lnTo>
                <a:lnTo>
                  <a:pt x="535" y="2"/>
                </a:lnTo>
                <a:lnTo>
                  <a:pt x="535" y="2"/>
                </a:lnTo>
                <a:lnTo>
                  <a:pt x="537" y="1"/>
                </a:lnTo>
                <a:lnTo>
                  <a:pt x="537" y="1"/>
                </a:lnTo>
                <a:lnTo>
                  <a:pt x="538" y="2"/>
                </a:lnTo>
                <a:lnTo>
                  <a:pt x="538" y="1"/>
                </a:lnTo>
                <a:lnTo>
                  <a:pt x="538" y="1"/>
                </a:lnTo>
                <a:lnTo>
                  <a:pt x="539" y="2"/>
                </a:lnTo>
                <a:lnTo>
                  <a:pt x="539" y="3"/>
                </a:lnTo>
                <a:lnTo>
                  <a:pt x="539" y="2"/>
                </a:lnTo>
                <a:lnTo>
                  <a:pt x="540" y="0"/>
                </a:lnTo>
                <a:lnTo>
                  <a:pt x="540" y="2"/>
                </a:lnTo>
                <a:lnTo>
                  <a:pt x="540" y="3"/>
                </a:lnTo>
                <a:lnTo>
                  <a:pt x="541" y="2"/>
                </a:lnTo>
                <a:lnTo>
                  <a:pt x="541" y="2"/>
                </a:lnTo>
                <a:lnTo>
                  <a:pt x="542" y="1"/>
                </a:lnTo>
                <a:lnTo>
                  <a:pt x="542" y="2"/>
                </a:lnTo>
                <a:lnTo>
                  <a:pt x="542" y="2"/>
                </a:lnTo>
                <a:lnTo>
                  <a:pt x="543" y="3"/>
                </a:lnTo>
                <a:lnTo>
                  <a:pt x="543" y="1"/>
                </a:lnTo>
                <a:lnTo>
                  <a:pt x="543" y="1"/>
                </a:lnTo>
                <a:lnTo>
                  <a:pt x="544" y="1"/>
                </a:lnTo>
                <a:lnTo>
                  <a:pt x="544" y="2"/>
                </a:lnTo>
                <a:lnTo>
                  <a:pt x="544" y="3"/>
                </a:lnTo>
                <a:lnTo>
                  <a:pt x="546" y="2"/>
                </a:lnTo>
                <a:lnTo>
                  <a:pt x="546" y="2"/>
                </a:lnTo>
                <a:lnTo>
                  <a:pt x="547" y="2"/>
                </a:lnTo>
                <a:lnTo>
                  <a:pt x="547" y="0"/>
                </a:lnTo>
                <a:lnTo>
                  <a:pt x="547" y="3"/>
                </a:lnTo>
                <a:lnTo>
                  <a:pt x="548" y="2"/>
                </a:lnTo>
                <a:lnTo>
                  <a:pt x="548" y="0"/>
                </a:lnTo>
                <a:lnTo>
                  <a:pt x="548" y="1"/>
                </a:lnTo>
                <a:lnTo>
                  <a:pt x="549" y="2"/>
                </a:lnTo>
                <a:lnTo>
                  <a:pt x="549" y="3"/>
                </a:lnTo>
                <a:lnTo>
                  <a:pt x="549" y="1"/>
                </a:lnTo>
                <a:lnTo>
                  <a:pt x="550" y="2"/>
                </a:lnTo>
                <a:lnTo>
                  <a:pt x="550" y="3"/>
                </a:lnTo>
                <a:lnTo>
                  <a:pt x="551" y="2"/>
                </a:lnTo>
                <a:lnTo>
                  <a:pt x="551" y="1"/>
                </a:lnTo>
                <a:lnTo>
                  <a:pt x="551" y="2"/>
                </a:lnTo>
                <a:lnTo>
                  <a:pt x="552" y="2"/>
                </a:lnTo>
                <a:lnTo>
                  <a:pt x="552" y="3"/>
                </a:lnTo>
                <a:lnTo>
                  <a:pt x="552" y="3"/>
                </a:lnTo>
                <a:lnTo>
                  <a:pt x="553" y="0"/>
                </a:lnTo>
                <a:lnTo>
                  <a:pt x="553" y="0"/>
                </a:lnTo>
                <a:lnTo>
                  <a:pt x="553" y="2"/>
                </a:lnTo>
                <a:lnTo>
                  <a:pt x="555" y="2"/>
                </a:lnTo>
                <a:lnTo>
                  <a:pt x="555" y="2"/>
                </a:lnTo>
                <a:lnTo>
                  <a:pt x="556" y="0"/>
                </a:lnTo>
                <a:lnTo>
                  <a:pt x="556" y="3"/>
                </a:lnTo>
                <a:lnTo>
                  <a:pt x="556" y="2"/>
                </a:lnTo>
                <a:lnTo>
                  <a:pt x="557" y="1"/>
                </a:lnTo>
                <a:lnTo>
                  <a:pt x="557" y="2"/>
                </a:lnTo>
                <a:lnTo>
                  <a:pt x="557" y="3"/>
                </a:lnTo>
                <a:lnTo>
                  <a:pt x="558" y="3"/>
                </a:lnTo>
                <a:lnTo>
                  <a:pt x="558" y="1"/>
                </a:lnTo>
                <a:lnTo>
                  <a:pt x="558" y="2"/>
                </a:lnTo>
                <a:lnTo>
                  <a:pt x="559" y="2"/>
                </a:lnTo>
                <a:lnTo>
                  <a:pt x="559" y="3"/>
                </a:lnTo>
                <a:lnTo>
                  <a:pt x="560" y="1"/>
                </a:lnTo>
                <a:lnTo>
                  <a:pt x="560" y="2"/>
                </a:lnTo>
                <a:lnTo>
                  <a:pt x="560" y="2"/>
                </a:lnTo>
                <a:lnTo>
                  <a:pt x="561" y="1"/>
                </a:lnTo>
                <a:lnTo>
                  <a:pt x="561" y="3"/>
                </a:lnTo>
                <a:lnTo>
                  <a:pt x="561" y="3"/>
                </a:lnTo>
                <a:lnTo>
                  <a:pt x="562" y="1"/>
                </a:lnTo>
                <a:lnTo>
                  <a:pt x="562" y="3"/>
                </a:lnTo>
                <a:lnTo>
                  <a:pt x="562" y="2"/>
                </a:lnTo>
                <a:lnTo>
                  <a:pt x="564" y="3"/>
                </a:lnTo>
                <a:lnTo>
                  <a:pt x="564" y="2"/>
                </a:lnTo>
                <a:lnTo>
                  <a:pt x="565" y="3"/>
                </a:lnTo>
                <a:lnTo>
                  <a:pt x="565" y="3"/>
                </a:lnTo>
                <a:lnTo>
                  <a:pt x="565" y="3"/>
                </a:lnTo>
                <a:lnTo>
                  <a:pt x="566" y="3"/>
                </a:lnTo>
                <a:lnTo>
                  <a:pt x="566" y="3"/>
                </a:lnTo>
                <a:lnTo>
                  <a:pt x="566" y="3"/>
                </a:lnTo>
                <a:lnTo>
                  <a:pt x="567" y="2"/>
                </a:lnTo>
                <a:lnTo>
                  <a:pt x="567" y="2"/>
                </a:lnTo>
                <a:lnTo>
                  <a:pt x="567" y="2"/>
                </a:lnTo>
                <a:lnTo>
                  <a:pt x="568" y="1"/>
                </a:lnTo>
                <a:lnTo>
                  <a:pt x="568" y="0"/>
                </a:lnTo>
                <a:lnTo>
                  <a:pt x="569" y="1"/>
                </a:lnTo>
                <a:lnTo>
                  <a:pt x="569" y="0"/>
                </a:lnTo>
                <a:lnTo>
                  <a:pt x="569" y="0"/>
                </a:lnTo>
                <a:lnTo>
                  <a:pt x="570" y="0"/>
                </a:lnTo>
                <a:lnTo>
                  <a:pt x="570" y="1"/>
                </a:lnTo>
                <a:lnTo>
                  <a:pt x="570" y="2"/>
                </a:lnTo>
                <a:lnTo>
                  <a:pt x="571" y="3"/>
                </a:lnTo>
                <a:lnTo>
                  <a:pt x="571" y="3"/>
                </a:lnTo>
                <a:lnTo>
                  <a:pt x="573" y="3"/>
                </a:lnTo>
                <a:lnTo>
                  <a:pt x="573" y="3"/>
                </a:lnTo>
                <a:lnTo>
                  <a:pt x="573" y="1"/>
                </a:lnTo>
                <a:lnTo>
                  <a:pt x="574" y="1"/>
                </a:lnTo>
                <a:lnTo>
                  <a:pt x="574" y="2"/>
                </a:lnTo>
                <a:lnTo>
                  <a:pt x="574" y="2"/>
                </a:lnTo>
                <a:lnTo>
                  <a:pt x="575" y="1"/>
                </a:lnTo>
                <a:lnTo>
                  <a:pt x="575" y="1"/>
                </a:lnTo>
                <a:lnTo>
                  <a:pt x="575" y="1"/>
                </a:lnTo>
                <a:lnTo>
                  <a:pt x="576" y="2"/>
                </a:lnTo>
                <a:lnTo>
                  <a:pt x="576" y="0"/>
                </a:lnTo>
                <a:lnTo>
                  <a:pt x="577" y="3"/>
                </a:lnTo>
                <a:lnTo>
                  <a:pt x="577" y="3"/>
                </a:lnTo>
                <a:lnTo>
                  <a:pt x="577" y="2"/>
                </a:lnTo>
                <a:lnTo>
                  <a:pt x="578" y="2"/>
                </a:lnTo>
                <a:lnTo>
                  <a:pt x="578" y="3"/>
                </a:lnTo>
                <a:lnTo>
                  <a:pt x="578" y="2"/>
                </a:lnTo>
                <a:lnTo>
                  <a:pt x="579" y="2"/>
                </a:lnTo>
                <a:lnTo>
                  <a:pt x="579" y="3"/>
                </a:lnTo>
                <a:lnTo>
                  <a:pt x="579" y="1"/>
                </a:lnTo>
                <a:lnTo>
                  <a:pt x="580" y="1"/>
                </a:lnTo>
                <a:lnTo>
                  <a:pt x="580" y="2"/>
                </a:lnTo>
                <a:lnTo>
                  <a:pt x="582" y="3"/>
                </a:lnTo>
                <a:lnTo>
                  <a:pt x="582" y="3"/>
                </a:lnTo>
                <a:lnTo>
                  <a:pt x="582" y="3"/>
                </a:lnTo>
                <a:lnTo>
                  <a:pt x="583" y="2"/>
                </a:lnTo>
                <a:lnTo>
                  <a:pt x="583" y="2"/>
                </a:lnTo>
                <a:lnTo>
                  <a:pt x="583" y="2"/>
                </a:lnTo>
                <a:lnTo>
                  <a:pt x="584" y="2"/>
                </a:lnTo>
                <a:lnTo>
                  <a:pt x="584" y="1"/>
                </a:lnTo>
                <a:lnTo>
                  <a:pt x="584" y="1"/>
                </a:lnTo>
                <a:lnTo>
                  <a:pt x="585" y="2"/>
                </a:lnTo>
                <a:lnTo>
                  <a:pt x="585" y="2"/>
                </a:lnTo>
                <a:lnTo>
                  <a:pt x="586" y="0"/>
                </a:lnTo>
                <a:lnTo>
                  <a:pt x="586" y="2"/>
                </a:lnTo>
                <a:lnTo>
                  <a:pt x="586" y="2"/>
                </a:lnTo>
                <a:lnTo>
                  <a:pt x="587" y="1"/>
                </a:lnTo>
                <a:lnTo>
                  <a:pt x="587" y="2"/>
                </a:lnTo>
                <a:lnTo>
                  <a:pt x="587" y="3"/>
                </a:lnTo>
                <a:lnTo>
                  <a:pt x="588" y="2"/>
                </a:lnTo>
                <a:lnTo>
                  <a:pt x="588" y="3"/>
                </a:lnTo>
                <a:lnTo>
                  <a:pt x="588" y="3"/>
                </a:lnTo>
                <a:lnTo>
                  <a:pt x="589" y="1"/>
                </a:lnTo>
                <a:lnTo>
                  <a:pt x="589" y="2"/>
                </a:lnTo>
                <a:lnTo>
                  <a:pt x="591" y="1"/>
                </a:lnTo>
                <a:lnTo>
                  <a:pt x="591" y="1"/>
                </a:lnTo>
                <a:lnTo>
                  <a:pt x="591" y="1"/>
                </a:lnTo>
                <a:lnTo>
                  <a:pt x="592" y="2"/>
                </a:lnTo>
                <a:lnTo>
                  <a:pt x="592" y="1"/>
                </a:lnTo>
                <a:lnTo>
                  <a:pt x="592" y="2"/>
                </a:lnTo>
                <a:lnTo>
                  <a:pt x="593" y="1"/>
                </a:lnTo>
                <a:lnTo>
                  <a:pt x="593" y="3"/>
                </a:lnTo>
                <a:lnTo>
                  <a:pt x="593" y="1"/>
                </a:lnTo>
                <a:lnTo>
                  <a:pt x="594" y="2"/>
                </a:lnTo>
                <a:lnTo>
                  <a:pt x="594" y="0"/>
                </a:lnTo>
                <a:lnTo>
                  <a:pt x="595" y="2"/>
                </a:lnTo>
                <a:lnTo>
                  <a:pt x="595" y="0"/>
                </a:lnTo>
                <a:lnTo>
                  <a:pt x="595" y="3"/>
                </a:lnTo>
                <a:lnTo>
                  <a:pt x="596" y="2"/>
                </a:lnTo>
                <a:lnTo>
                  <a:pt x="596" y="1"/>
                </a:lnTo>
                <a:lnTo>
                  <a:pt x="596" y="2"/>
                </a:lnTo>
                <a:lnTo>
                  <a:pt x="597" y="0"/>
                </a:lnTo>
                <a:lnTo>
                  <a:pt x="597" y="3"/>
                </a:lnTo>
                <a:lnTo>
                  <a:pt x="597" y="2"/>
                </a:lnTo>
                <a:lnTo>
                  <a:pt x="598" y="2"/>
                </a:lnTo>
                <a:lnTo>
                  <a:pt x="598" y="2"/>
                </a:lnTo>
                <a:lnTo>
                  <a:pt x="600" y="2"/>
                </a:lnTo>
                <a:lnTo>
                  <a:pt x="600" y="2"/>
                </a:lnTo>
                <a:lnTo>
                  <a:pt x="600" y="2"/>
                </a:lnTo>
                <a:lnTo>
                  <a:pt x="601" y="1"/>
                </a:lnTo>
                <a:lnTo>
                  <a:pt x="601" y="2"/>
                </a:lnTo>
                <a:lnTo>
                  <a:pt x="601" y="3"/>
                </a:lnTo>
                <a:lnTo>
                  <a:pt x="602" y="3"/>
                </a:lnTo>
                <a:lnTo>
                  <a:pt x="602" y="1"/>
                </a:lnTo>
                <a:lnTo>
                  <a:pt x="602" y="3"/>
                </a:lnTo>
                <a:lnTo>
                  <a:pt x="603" y="1"/>
                </a:lnTo>
                <a:lnTo>
                  <a:pt x="603" y="1"/>
                </a:lnTo>
                <a:lnTo>
                  <a:pt x="604" y="2"/>
                </a:lnTo>
                <a:lnTo>
                  <a:pt x="604" y="2"/>
                </a:lnTo>
                <a:lnTo>
                  <a:pt x="604" y="2"/>
                </a:lnTo>
                <a:lnTo>
                  <a:pt x="605" y="2"/>
                </a:lnTo>
                <a:lnTo>
                  <a:pt x="605" y="0"/>
                </a:lnTo>
                <a:lnTo>
                  <a:pt x="605" y="1"/>
                </a:lnTo>
                <a:lnTo>
                  <a:pt x="606" y="0"/>
                </a:lnTo>
                <a:lnTo>
                  <a:pt x="606" y="2"/>
                </a:lnTo>
                <a:lnTo>
                  <a:pt x="606" y="1"/>
                </a:lnTo>
                <a:lnTo>
                  <a:pt x="607" y="1"/>
                </a:lnTo>
                <a:lnTo>
                  <a:pt x="607" y="2"/>
                </a:lnTo>
                <a:lnTo>
                  <a:pt x="609" y="1"/>
                </a:lnTo>
                <a:lnTo>
                  <a:pt x="609" y="2"/>
                </a:lnTo>
                <a:lnTo>
                  <a:pt x="609" y="2"/>
                </a:lnTo>
                <a:lnTo>
                  <a:pt x="610" y="1"/>
                </a:lnTo>
                <a:lnTo>
                  <a:pt x="610" y="3"/>
                </a:lnTo>
                <a:lnTo>
                  <a:pt x="610" y="3"/>
                </a:lnTo>
                <a:lnTo>
                  <a:pt x="611" y="3"/>
                </a:lnTo>
                <a:lnTo>
                  <a:pt x="611" y="3"/>
                </a:lnTo>
                <a:lnTo>
                  <a:pt x="611" y="3"/>
                </a:lnTo>
                <a:lnTo>
                  <a:pt x="612" y="3"/>
                </a:lnTo>
                <a:lnTo>
                  <a:pt x="612" y="1"/>
                </a:lnTo>
                <a:lnTo>
                  <a:pt x="613" y="2"/>
                </a:lnTo>
                <a:lnTo>
                  <a:pt x="613" y="1"/>
                </a:lnTo>
                <a:lnTo>
                  <a:pt x="613" y="1"/>
                </a:lnTo>
                <a:lnTo>
                  <a:pt x="614" y="2"/>
                </a:lnTo>
                <a:lnTo>
                  <a:pt x="614" y="3"/>
                </a:lnTo>
                <a:lnTo>
                  <a:pt x="614" y="1"/>
                </a:lnTo>
                <a:lnTo>
                  <a:pt x="615" y="1"/>
                </a:lnTo>
                <a:lnTo>
                  <a:pt x="615" y="2"/>
                </a:lnTo>
                <a:lnTo>
                  <a:pt x="616" y="2"/>
                </a:lnTo>
                <a:lnTo>
                  <a:pt x="616" y="2"/>
                </a:lnTo>
                <a:lnTo>
                  <a:pt x="616" y="2"/>
                </a:lnTo>
                <a:lnTo>
                  <a:pt x="618" y="0"/>
                </a:lnTo>
                <a:lnTo>
                  <a:pt x="618" y="1"/>
                </a:lnTo>
                <a:lnTo>
                  <a:pt x="618" y="2"/>
                </a:lnTo>
                <a:lnTo>
                  <a:pt x="619" y="0"/>
                </a:lnTo>
                <a:lnTo>
                  <a:pt x="619" y="2"/>
                </a:lnTo>
                <a:lnTo>
                  <a:pt x="619" y="3"/>
                </a:lnTo>
                <a:lnTo>
                  <a:pt x="620" y="2"/>
                </a:lnTo>
                <a:lnTo>
                  <a:pt x="620" y="1"/>
                </a:lnTo>
                <a:lnTo>
                  <a:pt x="621" y="1"/>
                </a:lnTo>
                <a:lnTo>
                  <a:pt x="621" y="2"/>
                </a:lnTo>
                <a:lnTo>
                  <a:pt x="621" y="1"/>
                </a:lnTo>
                <a:lnTo>
                  <a:pt x="622" y="2"/>
                </a:lnTo>
                <a:lnTo>
                  <a:pt x="622" y="0"/>
                </a:lnTo>
                <a:lnTo>
                  <a:pt x="622" y="1"/>
                </a:lnTo>
                <a:lnTo>
                  <a:pt x="623" y="3"/>
                </a:lnTo>
                <a:lnTo>
                  <a:pt x="623" y="1"/>
                </a:lnTo>
                <a:lnTo>
                  <a:pt x="623" y="3"/>
                </a:lnTo>
                <a:lnTo>
                  <a:pt x="624" y="2"/>
                </a:lnTo>
                <a:lnTo>
                  <a:pt x="624" y="1"/>
                </a:lnTo>
                <a:lnTo>
                  <a:pt x="625" y="3"/>
                </a:lnTo>
                <a:lnTo>
                  <a:pt x="625" y="1"/>
                </a:lnTo>
                <a:lnTo>
                  <a:pt x="625" y="2"/>
                </a:lnTo>
                <a:lnTo>
                  <a:pt x="627" y="1"/>
                </a:lnTo>
                <a:lnTo>
                  <a:pt x="627" y="3"/>
                </a:lnTo>
                <a:lnTo>
                  <a:pt x="627" y="2"/>
                </a:lnTo>
                <a:lnTo>
                  <a:pt x="628" y="2"/>
                </a:lnTo>
                <a:lnTo>
                  <a:pt x="628" y="3"/>
                </a:lnTo>
                <a:lnTo>
                  <a:pt x="628" y="1"/>
                </a:lnTo>
                <a:lnTo>
                  <a:pt x="629" y="1"/>
                </a:lnTo>
                <a:lnTo>
                  <a:pt x="629" y="1"/>
                </a:lnTo>
                <a:lnTo>
                  <a:pt x="630" y="2"/>
                </a:lnTo>
                <a:lnTo>
                  <a:pt x="630" y="3"/>
                </a:lnTo>
                <a:lnTo>
                  <a:pt x="630" y="1"/>
                </a:lnTo>
                <a:lnTo>
                  <a:pt x="631" y="1"/>
                </a:lnTo>
                <a:lnTo>
                  <a:pt x="631" y="2"/>
                </a:lnTo>
                <a:lnTo>
                  <a:pt x="631" y="1"/>
                </a:lnTo>
                <a:lnTo>
                  <a:pt x="632" y="3"/>
                </a:lnTo>
                <a:lnTo>
                  <a:pt x="632" y="2"/>
                </a:lnTo>
                <a:lnTo>
                  <a:pt x="632" y="1"/>
                </a:lnTo>
                <a:lnTo>
                  <a:pt x="633" y="3"/>
                </a:lnTo>
                <a:lnTo>
                  <a:pt x="633" y="2"/>
                </a:lnTo>
                <a:lnTo>
                  <a:pt x="634" y="2"/>
                </a:lnTo>
                <a:lnTo>
                  <a:pt x="634" y="2"/>
                </a:lnTo>
                <a:lnTo>
                  <a:pt x="634" y="1"/>
                </a:lnTo>
                <a:lnTo>
                  <a:pt x="636" y="1"/>
                </a:lnTo>
                <a:lnTo>
                  <a:pt x="636" y="2"/>
                </a:lnTo>
                <a:lnTo>
                  <a:pt x="636" y="2"/>
                </a:lnTo>
                <a:lnTo>
                  <a:pt x="637" y="2"/>
                </a:lnTo>
                <a:lnTo>
                  <a:pt x="637" y="2"/>
                </a:lnTo>
                <a:lnTo>
                  <a:pt x="637" y="1"/>
                </a:lnTo>
                <a:lnTo>
                  <a:pt x="638" y="3"/>
                </a:lnTo>
                <a:lnTo>
                  <a:pt x="638" y="3"/>
                </a:lnTo>
                <a:lnTo>
                  <a:pt x="639" y="0"/>
                </a:lnTo>
                <a:lnTo>
                  <a:pt x="639" y="1"/>
                </a:lnTo>
                <a:lnTo>
                  <a:pt x="639" y="3"/>
                </a:lnTo>
                <a:lnTo>
                  <a:pt x="640" y="2"/>
                </a:lnTo>
                <a:lnTo>
                  <a:pt x="640" y="3"/>
                </a:lnTo>
                <a:lnTo>
                  <a:pt x="640" y="2"/>
                </a:lnTo>
                <a:lnTo>
                  <a:pt x="641" y="2"/>
                </a:lnTo>
                <a:lnTo>
                  <a:pt x="641" y="2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3" y="1"/>
                </a:lnTo>
                <a:lnTo>
                  <a:pt x="643" y="2"/>
                </a:lnTo>
                <a:lnTo>
                  <a:pt x="643" y="3"/>
                </a:lnTo>
                <a:lnTo>
                  <a:pt x="645" y="3"/>
                </a:lnTo>
                <a:lnTo>
                  <a:pt x="645" y="3"/>
                </a:lnTo>
                <a:lnTo>
                  <a:pt x="645" y="1"/>
                </a:lnTo>
                <a:lnTo>
                  <a:pt x="646" y="3"/>
                </a:lnTo>
                <a:lnTo>
                  <a:pt x="646" y="2"/>
                </a:lnTo>
                <a:lnTo>
                  <a:pt x="646" y="3"/>
                </a:lnTo>
                <a:lnTo>
                  <a:pt x="647" y="3"/>
                </a:lnTo>
                <a:lnTo>
                  <a:pt x="647" y="1"/>
                </a:lnTo>
                <a:lnTo>
                  <a:pt x="648" y="2"/>
                </a:lnTo>
                <a:lnTo>
                  <a:pt x="648" y="3"/>
                </a:lnTo>
                <a:lnTo>
                  <a:pt x="648" y="2"/>
                </a:lnTo>
                <a:lnTo>
                  <a:pt x="649" y="3"/>
                </a:lnTo>
                <a:lnTo>
                  <a:pt x="649" y="3"/>
                </a:lnTo>
                <a:lnTo>
                  <a:pt x="649" y="2"/>
                </a:lnTo>
                <a:lnTo>
                  <a:pt x="650" y="2"/>
                </a:lnTo>
                <a:lnTo>
                  <a:pt x="650" y="1"/>
                </a:lnTo>
                <a:lnTo>
                  <a:pt x="650" y="1"/>
                </a:lnTo>
                <a:lnTo>
                  <a:pt x="651" y="1"/>
                </a:lnTo>
                <a:lnTo>
                  <a:pt x="651" y="0"/>
                </a:lnTo>
                <a:lnTo>
                  <a:pt x="652" y="1"/>
                </a:lnTo>
                <a:lnTo>
                  <a:pt x="652" y="2"/>
                </a:lnTo>
                <a:lnTo>
                  <a:pt x="652" y="1"/>
                </a:lnTo>
                <a:lnTo>
                  <a:pt x="654" y="0"/>
                </a:lnTo>
                <a:lnTo>
                  <a:pt x="654" y="2"/>
                </a:lnTo>
                <a:lnTo>
                  <a:pt x="654" y="3"/>
                </a:lnTo>
                <a:lnTo>
                  <a:pt x="655" y="1"/>
                </a:lnTo>
                <a:lnTo>
                  <a:pt x="655" y="2"/>
                </a:lnTo>
                <a:lnTo>
                  <a:pt x="655" y="2"/>
                </a:lnTo>
                <a:lnTo>
                  <a:pt x="656" y="2"/>
                </a:lnTo>
                <a:lnTo>
                  <a:pt x="656" y="3"/>
                </a:lnTo>
                <a:lnTo>
                  <a:pt x="657" y="2"/>
                </a:lnTo>
                <a:lnTo>
                  <a:pt x="657" y="1"/>
                </a:lnTo>
                <a:lnTo>
                  <a:pt x="657" y="3"/>
                </a:lnTo>
                <a:lnTo>
                  <a:pt x="658" y="3"/>
                </a:lnTo>
                <a:lnTo>
                  <a:pt x="658" y="1"/>
                </a:lnTo>
                <a:lnTo>
                  <a:pt x="658" y="3"/>
                </a:lnTo>
                <a:lnTo>
                  <a:pt x="659" y="2"/>
                </a:lnTo>
                <a:lnTo>
                  <a:pt x="659" y="3"/>
                </a:lnTo>
                <a:lnTo>
                  <a:pt x="660" y="2"/>
                </a:lnTo>
                <a:lnTo>
                  <a:pt x="660" y="3"/>
                </a:lnTo>
                <a:lnTo>
                  <a:pt x="660" y="3"/>
                </a:lnTo>
                <a:lnTo>
                  <a:pt x="661" y="3"/>
                </a:lnTo>
                <a:lnTo>
                  <a:pt x="661" y="3"/>
                </a:lnTo>
                <a:lnTo>
                  <a:pt x="661" y="2"/>
                </a:lnTo>
                <a:lnTo>
                  <a:pt x="663" y="0"/>
                </a:lnTo>
                <a:lnTo>
                  <a:pt x="663" y="1"/>
                </a:lnTo>
                <a:lnTo>
                  <a:pt x="663" y="2"/>
                </a:lnTo>
                <a:lnTo>
                  <a:pt x="664" y="3"/>
                </a:lnTo>
                <a:lnTo>
                  <a:pt x="664" y="2"/>
                </a:lnTo>
                <a:lnTo>
                  <a:pt x="665" y="2"/>
                </a:lnTo>
                <a:lnTo>
                  <a:pt x="665" y="3"/>
                </a:lnTo>
                <a:lnTo>
                  <a:pt x="665" y="3"/>
                </a:lnTo>
                <a:lnTo>
                  <a:pt x="666" y="2"/>
                </a:lnTo>
                <a:lnTo>
                  <a:pt x="666" y="2"/>
                </a:lnTo>
                <a:lnTo>
                  <a:pt x="666" y="2"/>
                </a:lnTo>
                <a:lnTo>
                  <a:pt x="667" y="3"/>
                </a:lnTo>
                <a:lnTo>
                  <a:pt x="667" y="2"/>
                </a:lnTo>
                <a:lnTo>
                  <a:pt x="667" y="2"/>
                </a:lnTo>
                <a:lnTo>
                  <a:pt x="668" y="2"/>
                </a:lnTo>
                <a:lnTo>
                  <a:pt x="668" y="3"/>
                </a:lnTo>
                <a:lnTo>
                  <a:pt x="669" y="2"/>
                </a:lnTo>
                <a:lnTo>
                  <a:pt x="669" y="3"/>
                </a:lnTo>
                <a:lnTo>
                  <a:pt x="669" y="3"/>
                </a:lnTo>
                <a:lnTo>
                  <a:pt x="670" y="2"/>
                </a:lnTo>
                <a:lnTo>
                  <a:pt x="670" y="2"/>
                </a:lnTo>
                <a:lnTo>
                  <a:pt x="670" y="1"/>
                </a:lnTo>
                <a:lnTo>
                  <a:pt x="672" y="3"/>
                </a:lnTo>
                <a:lnTo>
                  <a:pt x="672" y="1"/>
                </a:lnTo>
                <a:lnTo>
                  <a:pt x="672" y="1"/>
                </a:lnTo>
                <a:lnTo>
                  <a:pt x="673" y="2"/>
                </a:lnTo>
                <a:lnTo>
                  <a:pt x="673" y="2"/>
                </a:lnTo>
                <a:lnTo>
                  <a:pt x="674" y="3"/>
                </a:lnTo>
                <a:lnTo>
                  <a:pt x="674" y="2"/>
                </a:lnTo>
                <a:lnTo>
                  <a:pt x="674" y="0"/>
                </a:lnTo>
                <a:lnTo>
                  <a:pt x="675" y="0"/>
                </a:lnTo>
                <a:lnTo>
                  <a:pt x="675" y="1"/>
                </a:lnTo>
                <a:lnTo>
                  <a:pt x="675" y="0"/>
                </a:lnTo>
                <a:lnTo>
                  <a:pt x="676" y="0"/>
                </a:lnTo>
                <a:lnTo>
                  <a:pt x="676" y="1"/>
                </a:lnTo>
                <a:lnTo>
                  <a:pt x="676" y="2"/>
                </a:lnTo>
                <a:lnTo>
                  <a:pt x="677" y="0"/>
                </a:lnTo>
                <a:lnTo>
                  <a:pt x="677" y="2"/>
                </a:lnTo>
                <a:lnTo>
                  <a:pt x="678" y="1"/>
                </a:lnTo>
                <a:lnTo>
                  <a:pt x="678" y="3"/>
                </a:lnTo>
                <a:lnTo>
                  <a:pt x="678" y="1"/>
                </a:lnTo>
                <a:lnTo>
                  <a:pt x="679" y="2"/>
                </a:lnTo>
                <a:lnTo>
                  <a:pt x="679" y="2"/>
                </a:lnTo>
                <a:lnTo>
                  <a:pt x="679" y="3"/>
                </a:lnTo>
                <a:lnTo>
                  <a:pt x="681" y="2"/>
                </a:lnTo>
                <a:lnTo>
                  <a:pt x="681" y="1"/>
                </a:lnTo>
                <a:lnTo>
                  <a:pt x="681" y="3"/>
                </a:lnTo>
                <a:lnTo>
                  <a:pt x="682" y="1"/>
                </a:lnTo>
                <a:lnTo>
                  <a:pt x="682" y="3"/>
                </a:lnTo>
                <a:lnTo>
                  <a:pt x="683" y="3"/>
                </a:lnTo>
                <a:lnTo>
                  <a:pt x="683" y="3"/>
                </a:lnTo>
                <a:lnTo>
                  <a:pt x="683" y="1"/>
                </a:lnTo>
                <a:lnTo>
                  <a:pt x="684" y="3"/>
                </a:lnTo>
                <a:lnTo>
                  <a:pt x="684" y="1"/>
                </a:lnTo>
                <a:lnTo>
                  <a:pt x="684" y="1"/>
                </a:lnTo>
                <a:lnTo>
                  <a:pt x="685" y="1"/>
                </a:lnTo>
                <a:lnTo>
                  <a:pt x="685" y="4"/>
                </a:lnTo>
                <a:lnTo>
                  <a:pt x="685" y="3"/>
                </a:lnTo>
                <a:lnTo>
                  <a:pt x="686" y="1"/>
                </a:lnTo>
                <a:lnTo>
                  <a:pt x="686" y="3"/>
                </a:lnTo>
                <a:lnTo>
                  <a:pt x="687" y="3"/>
                </a:lnTo>
                <a:lnTo>
                  <a:pt x="687" y="1"/>
                </a:lnTo>
                <a:lnTo>
                  <a:pt x="687" y="2"/>
                </a:lnTo>
                <a:lnTo>
                  <a:pt x="688" y="2"/>
                </a:lnTo>
                <a:lnTo>
                  <a:pt x="688" y="3"/>
                </a:lnTo>
                <a:lnTo>
                  <a:pt x="688" y="3"/>
                </a:lnTo>
                <a:lnTo>
                  <a:pt x="690" y="2"/>
                </a:lnTo>
                <a:lnTo>
                  <a:pt x="690" y="3"/>
                </a:lnTo>
                <a:lnTo>
                  <a:pt x="690" y="2"/>
                </a:lnTo>
                <a:lnTo>
                  <a:pt x="691" y="2"/>
                </a:lnTo>
                <a:lnTo>
                  <a:pt x="691" y="1"/>
                </a:lnTo>
                <a:lnTo>
                  <a:pt x="692" y="1"/>
                </a:lnTo>
                <a:lnTo>
                  <a:pt x="692" y="1"/>
                </a:lnTo>
                <a:lnTo>
                  <a:pt x="692" y="2"/>
                </a:lnTo>
                <a:lnTo>
                  <a:pt x="693" y="2"/>
                </a:lnTo>
                <a:lnTo>
                  <a:pt x="693" y="1"/>
                </a:lnTo>
                <a:lnTo>
                  <a:pt x="693" y="1"/>
                </a:lnTo>
                <a:lnTo>
                  <a:pt x="694" y="1"/>
                </a:lnTo>
                <a:lnTo>
                  <a:pt x="694" y="1"/>
                </a:lnTo>
                <a:lnTo>
                  <a:pt x="694" y="1"/>
                </a:lnTo>
                <a:lnTo>
                  <a:pt x="695" y="2"/>
                </a:lnTo>
                <a:lnTo>
                  <a:pt x="695" y="1"/>
                </a:lnTo>
                <a:lnTo>
                  <a:pt x="696" y="1"/>
                </a:lnTo>
                <a:lnTo>
                  <a:pt x="696" y="1"/>
                </a:lnTo>
                <a:lnTo>
                  <a:pt x="696" y="0"/>
                </a:lnTo>
                <a:lnTo>
                  <a:pt x="697" y="2"/>
                </a:lnTo>
                <a:lnTo>
                  <a:pt x="697" y="1"/>
                </a:lnTo>
                <a:lnTo>
                  <a:pt x="697" y="2"/>
                </a:lnTo>
                <a:lnTo>
                  <a:pt x="699" y="2"/>
                </a:lnTo>
                <a:lnTo>
                  <a:pt x="699" y="1"/>
                </a:lnTo>
                <a:lnTo>
                  <a:pt x="699" y="1"/>
                </a:lnTo>
                <a:lnTo>
                  <a:pt x="700" y="2"/>
                </a:lnTo>
                <a:lnTo>
                  <a:pt x="700" y="1"/>
                </a:lnTo>
                <a:lnTo>
                  <a:pt x="701" y="3"/>
                </a:lnTo>
                <a:lnTo>
                  <a:pt x="701" y="3"/>
                </a:lnTo>
                <a:lnTo>
                  <a:pt x="701" y="1"/>
                </a:lnTo>
                <a:lnTo>
                  <a:pt x="702" y="3"/>
                </a:lnTo>
                <a:lnTo>
                  <a:pt x="702" y="2"/>
                </a:lnTo>
                <a:lnTo>
                  <a:pt x="702" y="3"/>
                </a:lnTo>
                <a:lnTo>
                  <a:pt x="703" y="2"/>
                </a:lnTo>
                <a:lnTo>
                  <a:pt x="703" y="2"/>
                </a:lnTo>
                <a:lnTo>
                  <a:pt x="704" y="0"/>
                </a:lnTo>
                <a:lnTo>
                  <a:pt x="704" y="0"/>
                </a:lnTo>
                <a:lnTo>
                  <a:pt x="704" y="2"/>
                </a:lnTo>
                <a:lnTo>
                  <a:pt x="705" y="3"/>
                </a:lnTo>
                <a:lnTo>
                  <a:pt x="705" y="3"/>
                </a:lnTo>
                <a:lnTo>
                  <a:pt x="705" y="1"/>
                </a:lnTo>
                <a:lnTo>
                  <a:pt x="706" y="3"/>
                </a:lnTo>
                <a:lnTo>
                  <a:pt x="706" y="1"/>
                </a:lnTo>
                <a:lnTo>
                  <a:pt x="706" y="1"/>
                </a:lnTo>
                <a:lnTo>
                  <a:pt x="708" y="2"/>
                </a:lnTo>
                <a:lnTo>
                  <a:pt x="708" y="1"/>
                </a:lnTo>
                <a:lnTo>
                  <a:pt x="709" y="2"/>
                </a:lnTo>
                <a:lnTo>
                  <a:pt x="709" y="2"/>
                </a:lnTo>
                <a:lnTo>
                  <a:pt x="709" y="1"/>
                </a:lnTo>
                <a:lnTo>
                  <a:pt x="710" y="2"/>
                </a:lnTo>
                <a:lnTo>
                  <a:pt x="710" y="1"/>
                </a:lnTo>
                <a:lnTo>
                  <a:pt x="710" y="1"/>
                </a:lnTo>
                <a:lnTo>
                  <a:pt x="711" y="3"/>
                </a:lnTo>
                <a:lnTo>
                  <a:pt x="711" y="3"/>
                </a:lnTo>
                <a:lnTo>
                  <a:pt x="711" y="3"/>
                </a:lnTo>
                <a:lnTo>
                  <a:pt x="712" y="2"/>
                </a:lnTo>
                <a:lnTo>
                  <a:pt x="712" y="3"/>
                </a:lnTo>
                <a:lnTo>
                  <a:pt x="713" y="2"/>
                </a:lnTo>
                <a:lnTo>
                  <a:pt x="713" y="2"/>
                </a:lnTo>
                <a:lnTo>
                  <a:pt x="713" y="2"/>
                </a:lnTo>
                <a:lnTo>
                  <a:pt x="714" y="3"/>
                </a:lnTo>
                <a:lnTo>
                  <a:pt x="714" y="2"/>
                </a:lnTo>
                <a:lnTo>
                  <a:pt x="714" y="3"/>
                </a:lnTo>
                <a:lnTo>
                  <a:pt x="715" y="3"/>
                </a:lnTo>
                <a:lnTo>
                  <a:pt x="715" y="1"/>
                </a:lnTo>
                <a:lnTo>
                  <a:pt x="715" y="2"/>
                </a:lnTo>
                <a:lnTo>
                  <a:pt x="717" y="0"/>
                </a:lnTo>
                <a:lnTo>
                  <a:pt x="717" y="1"/>
                </a:lnTo>
                <a:lnTo>
                  <a:pt x="718" y="2"/>
                </a:lnTo>
                <a:lnTo>
                  <a:pt x="718" y="2"/>
                </a:lnTo>
                <a:lnTo>
                  <a:pt x="718" y="3"/>
                </a:lnTo>
                <a:lnTo>
                  <a:pt x="719" y="1"/>
                </a:lnTo>
                <a:lnTo>
                  <a:pt x="719" y="1"/>
                </a:lnTo>
                <a:lnTo>
                  <a:pt x="719" y="3"/>
                </a:lnTo>
                <a:lnTo>
                  <a:pt x="720" y="3"/>
                </a:lnTo>
                <a:lnTo>
                  <a:pt x="720" y="4"/>
                </a:lnTo>
                <a:lnTo>
                  <a:pt x="720" y="1"/>
                </a:lnTo>
                <a:lnTo>
                  <a:pt x="721" y="2"/>
                </a:lnTo>
                <a:lnTo>
                  <a:pt x="721" y="1"/>
                </a:lnTo>
                <a:lnTo>
                  <a:pt x="722" y="2"/>
                </a:lnTo>
                <a:lnTo>
                  <a:pt x="722" y="2"/>
                </a:lnTo>
                <a:lnTo>
                  <a:pt x="722" y="2"/>
                </a:lnTo>
                <a:lnTo>
                  <a:pt x="723" y="1"/>
                </a:lnTo>
                <a:lnTo>
                  <a:pt x="723" y="0"/>
                </a:lnTo>
                <a:lnTo>
                  <a:pt x="723" y="1"/>
                </a:lnTo>
                <a:lnTo>
                  <a:pt x="724" y="2"/>
                </a:lnTo>
                <a:lnTo>
                  <a:pt x="724" y="1"/>
                </a:lnTo>
                <a:lnTo>
                  <a:pt x="724" y="2"/>
                </a:lnTo>
                <a:lnTo>
                  <a:pt x="725" y="1"/>
                </a:lnTo>
                <a:lnTo>
                  <a:pt x="725" y="1"/>
                </a:lnTo>
                <a:lnTo>
                  <a:pt x="727" y="2"/>
                </a:lnTo>
                <a:lnTo>
                  <a:pt x="727" y="3"/>
                </a:lnTo>
                <a:lnTo>
                  <a:pt x="727" y="2"/>
                </a:lnTo>
                <a:lnTo>
                  <a:pt x="728" y="2"/>
                </a:lnTo>
                <a:lnTo>
                  <a:pt x="728" y="3"/>
                </a:lnTo>
                <a:lnTo>
                  <a:pt x="728" y="3"/>
                </a:lnTo>
                <a:lnTo>
                  <a:pt x="729" y="3"/>
                </a:lnTo>
                <a:lnTo>
                  <a:pt x="729" y="3"/>
                </a:lnTo>
                <a:lnTo>
                  <a:pt x="729" y="1"/>
                </a:lnTo>
                <a:lnTo>
                  <a:pt x="730" y="3"/>
                </a:lnTo>
                <a:lnTo>
                  <a:pt x="730" y="2"/>
                </a:lnTo>
                <a:lnTo>
                  <a:pt x="731" y="2"/>
                </a:lnTo>
                <a:lnTo>
                  <a:pt x="731" y="2"/>
                </a:lnTo>
                <a:lnTo>
                  <a:pt x="731" y="1"/>
                </a:lnTo>
                <a:lnTo>
                  <a:pt x="732" y="3"/>
                </a:lnTo>
                <a:lnTo>
                  <a:pt x="732" y="2"/>
                </a:lnTo>
                <a:lnTo>
                  <a:pt x="732" y="0"/>
                </a:lnTo>
                <a:lnTo>
                  <a:pt x="733" y="0"/>
                </a:lnTo>
                <a:lnTo>
                  <a:pt x="733" y="1"/>
                </a:lnTo>
                <a:lnTo>
                  <a:pt x="733" y="1"/>
                </a:lnTo>
                <a:lnTo>
                  <a:pt x="734" y="3"/>
                </a:lnTo>
                <a:lnTo>
                  <a:pt x="734" y="3"/>
                </a:lnTo>
                <a:lnTo>
                  <a:pt x="736" y="3"/>
                </a:lnTo>
                <a:lnTo>
                  <a:pt x="736" y="2"/>
                </a:lnTo>
                <a:lnTo>
                  <a:pt x="736" y="2"/>
                </a:lnTo>
                <a:lnTo>
                  <a:pt x="737" y="1"/>
                </a:lnTo>
                <a:lnTo>
                  <a:pt x="737" y="2"/>
                </a:lnTo>
                <a:lnTo>
                  <a:pt x="737" y="3"/>
                </a:lnTo>
                <a:lnTo>
                  <a:pt x="738" y="1"/>
                </a:lnTo>
                <a:lnTo>
                  <a:pt x="738" y="1"/>
                </a:lnTo>
                <a:lnTo>
                  <a:pt x="738" y="3"/>
                </a:lnTo>
                <a:lnTo>
                  <a:pt x="739" y="2"/>
                </a:lnTo>
                <a:lnTo>
                  <a:pt x="739" y="3"/>
                </a:lnTo>
                <a:lnTo>
                  <a:pt x="740" y="2"/>
                </a:lnTo>
                <a:lnTo>
                  <a:pt x="740" y="3"/>
                </a:lnTo>
                <a:lnTo>
                  <a:pt x="740" y="2"/>
                </a:lnTo>
                <a:lnTo>
                  <a:pt x="741" y="3"/>
                </a:lnTo>
                <a:lnTo>
                  <a:pt x="741" y="3"/>
                </a:lnTo>
                <a:lnTo>
                  <a:pt x="741" y="3"/>
                </a:lnTo>
                <a:lnTo>
                  <a:pt x="742" y="1"/>
                </a:lnTo>
                <a:lnTo>
                  <a:pt x="742" y="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8120063" y="339090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2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330575"/>
            <a:ext cx="5326063" cy="338137"/>
          </a:xfrm>
          <a:custGeom>
            <a:avLst/>
            <a:gdLst>
              <a:gd name="T0" fmla="*/ 51 w 3355"/>
              <a:gd name="T1" fmla="*/ 3 h 213"/>
              <a:gd name="T2" fmla="*/ 103 w 3355"/>
              <a:gd name="T3" fmla="*/ 4 h 213"/>
              <a:gd name="T4" fmla="*/ 156 w 3355"/>
              <a:gd name="T5" fmla="*/ 3 h 213"/>
              <a:gd name="T6" fmla="*/ 209 w 3355"/>
              <a:gd name="T7" fmla="*/ 1 h 213"/>
              <a:gd name="T8" fmla="*/ 260 w 3355"/>
              <a:gd name="T9" fmla="*/ 3 h 213"/>
              <a:gd name="T10" fmla="*/ 313 w 3355"/>
              <a:gd name="T11" fmla="*/ 3 h 213"/>
              <a:gd name="T12" fmla="*/ 366 w 3355"/>
              <a:gd name="T13" fmla="*/ 1 h 213"/>
              <a:gd name="T14" fmla="*/ 418 w 3355"/>
              <a:gd name="T15" fmla="*/ 4 h 213"/>
              <a:gd name="T16" fmla="*/ 471 w 3355"/>
              <a:gd name="T17" fmla="*/ 2 h 213"/>
              <a:gd name="T18" fmla="*/ 524 w 3355"/>
              <a:gd name="T19" fmla="*/ 4 h 213"/>
              <a:gd name="T20" fmla="*/ 575 w 3355"/>
              <a:gd name="T21" fmla="*/ 2 h 213"/>
              <a:gd name="T22" fmla="*/ 628 w 3355"/>
              <a:gd name="T23" fmla="*/ 4 h 213"/>
              <a:gd name="T24" fmla="*/ 681 w 3355"/>
              <a:gd name="T25" fmla="*/ 2 h 213"/>
              <a:gd name="T26" fmla="*/ 733 w 3355"/>
              <a:gd name="T27" fmla="*/ 3 h 213"/>
              <a:gd name="T28" fmla="*/ 786 w 3355"/>
              <a:gd name="T29" fmla="*/ 2 h 213"/>
              <a:gd name="T30" fmla="*/ 838 w 3355"/>
              <a:gd name="T31" fmla="*/ 213 h 213"/>
              <a:gd name="T32" fmla="*/ 890 w 3355"/>
              <a:gd name="T33" fmla="*/ 211 h 213"/>
              <a:gd name="T34" fmla="*/ 943 w 3355"/>
              <a:gd name="T35" fmla="*/ 211 h 213"/>
              <a:gd name="T36" fmla="*/ 996 w 3355"/>
              <a:gd name="T37" fmla="*/ 210 h 213"/>
              <a:gd name="T38" fmla="*/ 1048 w 3355"/>
              <a:gd name="T39" fmla="*/ 211 h 213"/>
              <a:gd name="T40" fmla="*/ 1100 w 3355"/>
              <a:gd name="T41" fmla="*/ 212 h 213"/>
              <a:gd name="T42" fmla="*/ 1153 w 3355"/>
              <a:gd name="T43" fmla="*/ 212 h 213"/>
              <a:gd name="T44" fmla="*/ 1205 w 3355"/>
              <a:gd name="T45" fmla="*/ 211 h 213"/>
              <a:gd name="T46" fmla="*/ 1258 w 3355"/>
              <a:gd name="T47" fmla="*/ 213 h 213"/>
              <a:gd name="T48" fmla="*/ 1311 w 3355"/>
              <a:gd name="T49" fmla="*/ 211 h 213"/>
              <a:gd name="T50" fmla="*/ 1363 w 3355"/>
              <a:gd name="T51" fmla="*/ 211 h 213"/>
              <a:gd name="T52" fmla="*/ 1415 w 3355"/>
              <a:gd name="T53" fmla="*/ 211 h 213"/>
              <a:gd name="T54" fmla="*/ 1468 w 3355"/>
              <a:gd name="T55" fmla="*/ 212 h 213"/>
              <a:gd name="T56" fmla="*/ 1520 w 3355"/>
              <a:gd name="T57" fmla="*/ 210 h 213"/>
              <a:gd name="T58" fmla="*/ 1573 w 3355"/>
              <a:gd name="T59" fmla="*/ 211 h 213"/>
              <a:gd name="T60" fmla="*/ 1625 w 3355"/>
              <a:gd name="T61" fmla="*/ 212 h 213"/>
              <a:gd name="T62" fmla="*/ 1677 w 3355"/>
              <a:gd name="T63" fmla="*/ 210 h 213"/>
              <a:gd name="T64" fmla="*/ 1730 w 3355"/>
              <a:gd name="T65" fmla="*/ 210 h 213"/>
              <a:gd name="T66" fmla="*/ 1782 w 3355"/>
              <a:gd name="T67" fmla="*/ 210 h 213"/>
              <a:gd name="T68" fmla="*/ 1835 w 3355"/>
              <a:gd name="T69" fmla="*/ 211 h 213"/>
              <a:gd name="T70" fmla="*/ 1888 w 3355"/>
              <a:gd name="T71" fmla="*/ 211 h 213"/>
              <a:gd name="T72" fmla="*/ 1939 w 3355"/>
              <a:gd name="T73" fmla="*/ 212 h 213"/>
              <a:gd name="T74" fmla="*/ 1992 w 3355"/>
              <a:gd name="T75" fmla="*/ 210 h 213"/>
              <a:gd name="T76" fmla="*/ 2045 w 3355"/>
              <a:gd name="T77" fmla="*/ 210 h 213"/>
              <a:gd name="T78" fmla="*/ 2097 w 3355"/>
              <a:gd name="T79" fmla="*/ 211 h 213"/>
              <a:gd name="T80" fmla="*/ 2150 w 3355"/>
              <a:gd name="T81" fmla="*/ 210 h 213"/>
              <a:gd name="T82" fmla="*/ 2203 w 3355"/>
              <a:gd name="T83" fmla="*/ 212 h 213"/>
              <a:gd name="T84" fmla="*/ 2254 w 3355"/>
              <a:gd name="T85" fmla="*/ 211 h 213"/>
              <a:gd name="T86" fmla="*/ 2307 w 3355"/>
              <a:gd name="T87" fmla="*/ 212 h 213"/>
              <a:gd name="T88" fmla="*/ 2360 w 3355"/>
              <a:gd name="T89" fmla="*/ 213 h 213"/>
              <a:gd name="T90" fmla="*/ 2412 w 3355"/>
              <a:gd name="T91" fmla="*/ 213 h 213"/>
              <a:gd name="T92" fmla="*/ 2465 w 3355"/>
              <a:gd name="T93" fmla="*/ 210 h 213"/>
              <a:gd name="T94" fmla="*/ 2517 w 3355"/>
              <a:gd name="T95" fmla="*/ 212 h 213"/>
              <a:gd name="T96" fmla="*/ 2569 w 3355"/>
              <a:gd name="T97" fmla="*/ 212 h 213"/>
              <a:gd name="T98" fmla="*/ 2622 w 3355"/>
              <a:gd name="T99" fmla="*/ 210 h 213"/>
              <a:gd name="T100" fmla="*/ 2675 w 3355"/>
              <a:gd name="T101" fmla="*/ 211 h 213"/>
              <a:gd name="T102" fmla="*/ 2727 w 3355"/>
              <a:gd name="T103" fmla="*/ 212 h 213"/>
              <a:gd name="T104" fmla="*/ 2779 w 3355"/>
              <a:gd name="T105" fmla="*/ 211 h 213"/>
              <a:gd name="T106" fmla="*/ 2832 w 3355"/>
              <a:gd name="T107" fmla="*/ 211 h 213"/>
              <a:gd name="T108" fmla="*/ 2884 w 3355"/>
              <a:gd name="T109" fmla="*/ 1 h 213"/>
              <a:gd name="T110" fmla="*/ 2937 w 3355"/>
              <a:gd name="T111" fmla="*/ 2 h 213"/>
              <a:gd name="T112" fmla="*/ 2990 w 3355"/>
              <a:gd name="T113" fmla="*/ 4 h 213"/>
              <a:gd name="T114" fmla="*/ 3041 w 3355"/>
              <a:gd name="T115" fmla="*/ 3 h 213"/>
              <a:gd name="T116" fmla="*/ 3094 w 3355"/>
              <a:gd name="T117" fmla="*/ 1 h 213"/>
              <a:gd name="T118" fmla="*/ 3146 w 3355"/>
              <a:gd name="T119" fmla="*/ 2 h 213"/>
              <a:gd name="T120" fmla="*/ 3199 w 3355"/>
              <a:gd name="T121" fmla="*/ 4 h 213"/>
              <a:gd name="T122" fmla="*/ 3252 w 3355"/>
              <a:gd name="T123" fmla="*/ 4 h 213"/>
              <a:gd name="T124" fmla="*/ 3303 w 3355"/>
              <a:gd name="T125" fmla="*/ 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213">
                <a:moveTo>
                  <a:pt x="0" y="4"/>
                </a:moveTo>
                <a:lnTo>
                  <a:pt x="0" y="4"/>
                </a:lnTo>
                <a:lnTo>
                  <a:pt x="0" y="1"/>
                </a:lnTo>
                <a:lnTo>
                  <a:pt x="1" y="4"/>
                </a:lnTo>
                <a:lnTo>
                  <a:pt x="1" y="3"/>
                </a:lnTo>
                <a:lnTo>
                  <a:pt x="1" y="4"/>
                </a:lnTo>
                <a:lnTo>
                  <a:pt x="2" y="3"/>
                </a:lnTo>
                <a:lnTo>
                  <a:pt x="2" y="3"/>
                </a:lnTo>
                <a:lnTo>
                  <a:pt x="2" y="2"/>
                </a:lnTo>
                <a:lnTo>
                  <a:pt x="3" y="4"/>
                </a:lnTo>
                <a:lnTo>
                  <a:pt x="3" y="4"/>
                </a:lnTo>
                <a:lnTo>
                  <a:pt x="4" y="2"/>
                </a:lnTo>
                <a:lnTo>
                  <a:pt x="4" y="2"/>
                </a:lnTo>
                <a:lnTo>
                  <a:pt x="4" y="4"/>
                </a:lnTo>
                <a:lnTo>
                  <a:pt x="5" y="3"/>
                </a:lnTo>
                <a:lnTo>
                  <a:pt x="5" y="3"/>
                </a:lnTo>
                <a:lnTo>
                  <a:pt x="5" y="3"/>
                </a:lnTo>
                <a:lnTo>
                  <a:pt x="6" y="2"/>
                </a:lnTo>
                <a:lnTo>
                  <a:pt x="6" y="3"/>
                </a:lnTo>
                <a:lnTo>
                  <a:pt x="6" y="3"/>
                </a:lnTo>
                <a:lnTo>
                  <a:pt x="7" y="2"/>
                </a:lnTo>
                <a:lnTo>
                  <a:pt x="7" y="2"/>
                </a:lnTo>
                <a:lnTo>
                  <a:pt x="9" y="4"/>
                </a:lnTo>
                <a:lnTo>
                  <a:pt x="9" y="2"/>
                </a:lnTo>
                <a:lnTo>
                  <a:pt x="9" y="1"/>
                </a:lnTo>
                <a:lnTo>
                  <a:pt x="10" y="2"/>
                </a:lnTo>
                <a:lnTo>
                  <a:pt x="10" y="3"/>
                </a:lnTo>
                <a:lnTo>
                  <a:pt x="10" y="3"/>
                </a:lnTo>
                <a:lnTo>
                  <a:pt x="11" y="2"/>
                </a:lnTo>
                <a:lnTo>
                  <a:pt x="11" y="3"/>
                </a:lnTo>
                <a:lnTo>
                  <a:pt x="11" y="3"/>
                </a:lnTo>
                <a:lnTo>
                  <a:pt x="12" y="3"/>
                </a:lnTo>
                <a:lnTo>
                  <a:pt x="12" y="3"/>
                </a:lnTo>
                <a:lnTo>
                  <a:pt x="13" y="3"/>
                </a:lnTo>
                <a:lnTo>
                  <a:pt x="13" y="1"/>
                </a:lnTo>
                <a:lnTo>
                  <a:pt x="13" y="3"/>
                </a:lnTo>
                <a:lnTo>
                  <a:pt x="14" y="3"/>
                </a:lnTo>
                <a:lnTo>
                  <a:pt x="14" y="3"/>
                </a:lnTo>
                <a:lnTo>
                  <a:pt x="14" y="3"/>
                </a:lnTo>
                <a:lnTo>
                  <a:pt x="15" y="3"/>
                </a:lnTo>
                <a:lnTo>
                  <a:pt x="15" y="4"/>
                </a:lnTo>
                <a:lnTo>
                  <a:pt x="15" y="3"/>
                </a:lnTo>
                <a:lnTo>
                  <a:pt x="16" y="3"/>
                </a:lnTo>
                <a:lnTo>
                  <a:pt x="16" y="3"/>
                </a:lnTo>
                <a:lnTo>
                  <a:pt x="18" y="4"/>
                </a:lnTo>
                <a:lnTo>
                  <a:pt x="18" y="3"/>
                </a:lnTo>
                <a:lnTo>
                  <a:pt x="18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20" y="2"/>
                </a:lnTo>
                <a:lnTo>
                  <a:pt x="20" y="4"/>
                </a:lnTo>
                <a:lnTo>
                  <a:pt x="20" y="4"/>
                </a:lnTo>
                <a:lnTo>
                  <a:pt x="21" y="3"/>
                </a:lnTo>
                <a:lnTo>
                  <a:pt x="21" y="3"/>
                </a:lnTo>
                <a:lnTo>
                  <a:pt x="22" y="4"/>
                </a:lnTo>
                <a:lnTo>
                  <a:pt x="22" y="3"/>
                </a:lnTo>
                <a:lnTo>
                  <a:pt x="22" y="4"/>
                </a:lnTo>
                <a:lnTo>
                  <a:pt x="23" y="4"/>
                </a:lnTo>
                <a:lnTo>
                  <a:pt x="23" y="1"/>
                </a:lnTo>
                <a:lnTo>
                  <a:pt x="23" y="1"/>
                </a:lnTo>
                <a:lnTo>
                  <a:pt x="24" y="2"/>
                </a:lnTo>
                <a:lnTo>
                  <a:pt x="24" y="2"/>
                </a:lnTo>
                <a:lnTo>
                  <a:pt x="24" y="3"/>
                </a:lnTo>
                <a:lnTo>
                  <a:pt x="25" y="4"/>
                </a:lnTo>
                <a:lnTo>
                  <a:pt x="25" y="4"/>
                </a:lnTo>
                <a:lnTo>
                  <a:pt x="27" y="4"/>
                </a:lnTo>
                <a:lnTo>
                  <a:pt x="27" y="4"/>
                </a:lnTo>
                <a:lnTo>
                  <a:pt x="27" y="3"/>
                </a:lnTo>
                <a:lnTo>
                  <a:pt x="28" y="4"/>
                </a:lnTo>
                <a:lnTo>
                  <a:pt x="28" y="3"/>
                </a:lnTo>
                <a:lnTo>
                  <a:pt x="28" y="2"/>
                </a:lnTo>
                <a:lnTo>
                  <a:pt x="29" y="4"/>
                </a:lnTo>
                <a:lnTo>
                  <a:pt x="29" y="3"/>
                </a:lnTo>
                <a:lnTo>
                  <a:pt x="29" y="4"/>
                </a:lnTo>
                <a:lnTo>
                  <a:pt x="30" y="1"/>
                </a:lnTo>
                <a:lnTo>
                  <a:pt x="30" y="2"/>
                </a:lnTo>
                <a:lnTo>
                  <a:pt x="31" y="4"/>
                </a:lnTo>
                <a:lnTo>
                  <a:pt x="31" y="3"/>
                </a:lnTo>
                <a:lnTo>
                  <a:pt x="31" y="3"/>
                </a:lnTo>
                <a:lnTo>
                  <a:pt x="32" y="4"/>
                </a:lnTo>
                <a:lnTo>
                  <a:pt x="32" y="4"/>
                </a:lnTo>
                <a:lnTo>
                  <a:pt x="32" y="3"/>
                </a:lnTo>
                <a:lnTo>
                  <a:pt x="33" y="3"/>
                </a:lnTo>
                <a:lnTo>
                  <a:pt x="33" y="4"/>
                </a:lnTo>
                <a:lnTo>
                  <a:pt x="33" y="3"/>
                </a:lnTo>
                <a:lnTo>
                  <a:pt x="34" y="4"/>
                </a:lnTo>
                <a:lnTo>
                  <a:pt x="34" y="3"/>
                </a:lnTo>
                <a:lnTo>
                  <a:pt x="36" y="4"/>
                </a:lnTo>
                <a:lnTo>
                  <a:pt x="36" y="3"/>
                </a:lnTo>
                <a:lnTo>
                  <a:pt x="36" y="4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8" y="2"/>
                </a:lnTo>
                <a:lnTo>
                  <a:pt x="38" y="3"/>
                </a:lnTo>
                <a:lnTo>
                  <a:pt x="38" y="4"/>
                </a:lnTo>
                <a:lnTo>
                  <a:pt x="39" y="4"/>
                </a:lnTo>
                <a:lnTo>
                  <a:pt x="39" y="3"/>
                </a:lnTo>
                <a:lnTo>
                  <a:pt x="40" y="4"/>
                </a:lnTo>
                <a:lnTo>
                  <a:pt x="40" y="2"/>
                </a:lnTo>
                <a:lnTo>
                  <a:pt x="40" y="2"/>
                </a:lnTo>
                <a:lnTo>
                  <a:pt x="41" y="3"/>
                </a:lnTo>
                <a:lnTo>
                  <a:pt x="41" y="3"/>
                </a:lnTo>
                <a:lnTo>
                  <a:pt x="41" y="3"/>
                </a:lnTo>
                <a:lnTo>
                  <a:pt x="42" y="3"/>
                </a:lnTo>
                <a:lnTo>
                  <a:pt x="42" y="4"/>
                </a:lnTo>
                <a:lnTo>
                  <a:pt x="43" y="3"/>
                </a:lnTo>
                <a:lnTo>
                  <a:pt x="43" y="2"/>
                </a:lnTo>
                <a:lnTo>
                  <a:pt x="43" y="2"/>
                </a:lnTo>
                <a:lnTo>
                  <a:pt x="45" y="2"/>
                </a:lnTo>
                <a:lnTo>
                  <a:pt x="45" y="2"/>
                </a:lnTo>
                <a:lnTo>
                  <a:pt x="45" y="3"/>
                </a:lnTo>
                <a:lnTo>
                  <a:pt x="46" y="4"/>
                </a:lnTo>
                <a:lnTo>
                  <a:pt x="46" y="4"/>
                </a:lnTo>
                <a:lnTo>
                  <a:pt x="46" y="3"/>
                </a:lnTo>
                <a:lnTo>
                  <a:pt x="47" y="1"/>
                </a:lnTo>
                <a:lnTo>
                  <a:pt x="47" y="4"/>
                </a:lnTo>
                <a:lnTo>
                  <a:pt x="48" y="3"/>
                </a:lnTo>
                <a:lnTo>
                  <a:pt x="48" y="2"/>
                </a:lnTo>
                <a:lnTo>
                  <a:pt x="48" y="4"/>
                </a:lnTo>
                <a:lnTo>
                  <a:pt x="49" y="3"/>
                </a:lnTo>
                <a:lnTo>
                  <a:pt x="49" y="3"/>
                </a:lnTo>
                <a:lnTo>
                  <a:pt x="49" y="2"/>
                </a:lnTo>
                <a:lnTo>
                  <a:pt x="50" y="2"/>
                </a:lnTo>
                <a:lnTo>
                  <a:pt x="50" y="4"/>
                </a:lnTo>
                <a:lnTo>
                  <a:pt x="50" y="3"/>
                </a:lnTo>
                <a:lnTo>
                  <a:pt x="51" y="3"/>
                </a:lnTo>
                <a:lnTo>
                  <a:pt x="51" y="2"/>
                </a:lnTo>
                <a:lnTo>
                  <a:pt x="52" y="4"/>
                </a:lnTo>
                <a:lnTo>
                  <a:pt x="52" y="4"/>
                </a:lnTo>
                <a:lnTo>
                  <a:pt x="52" y="2"/>
                </a:lnTo>
                <a:lnTo>
                  <a:pt x="54" y="2"/>
                </a:lnTo>
                <a:lnTo>
                  <a:pt x="54" y="4"/>
                </a:lnTo>
                <a:lnTo>
                  <a:pt x="54" y="3"/>
                </a:lnTo>
                <a:lnTo>
                  <a:pt x="55" y="3"/>
                </a:lnTo>
                <a:lnTo>
                  <a:pt x="55" y="4"/>
                </a:lnTo>
                <a:lnTo>
                  <a:pt x="55" y="4"/>
                </a:lnTo>
                <a:lnTo>
                  <a:pt x="56" y="4"/>
                </a:lnTo>
                <a:lnTo>
                  <a:pt x="56" y="4"/>
                </a:lnTo>
                <a:lnTo>
                  <a:pt x="57" y="3"/>
                </a:lnTo>
                <a:lnTo>
                  <a:pt x="57" y="2"/>
                </a:lnTo>
                <a:lnTo>
                  <a:pt x="57" y="3"/>
                </a:lnTo>
                <a:lnTo>
                  <a:pt x="58" y="2"/>
                </a:lnTo>
                <a:lnTo>
                  <a:pt x="58" y="2"/>
                </a:lnTo>
                <a:lnTo>
                  <a:pt x="58" y="4"/>
                </a:lnTo>
                <a:lnTo>
                  <a:pt x="59" y="3"/>
                </a:lnTo>
                <a:lnTo>
                  <a:pt x="59" y="2"/>
                </a:lnTo>
                <a:lnTo>
                  <a:pt x="59" y="2"/>
                </a:lnTo>
                <a:lnTo>
                  <a:pt x="60" y="3"/>
                </a:lnTo>
                <a:lnTo>
                  <a:pt x="60" y="4"/>
                </a:lnTo>
                <a:lnTo>
                  <a:pt x="61" y="4"/>
                </a:lnTo>
                <a:lnTo>
                  <a:pt x="61" y="3"/>
                </a:lnTo>
                <a:lnTo>
                  <a:pt x="61" y="4"/>
                </a:lnTo>
                <a:lnTo>
                  <a:pt x="63" y="2"/>
                </a:lnTo>
                <a:lnTo>
                  <a:pt x="63" y="4"/>
                </a:lnTo>
                <a:lnTo>
                  <a:pt x="63" y="2"/>
                </a:lnTo>
                <a:lnTo>
                  <a:pt x="64" y="3"/>
                </a:lnTo>
                <a:lnTo>
                  <a:pt x="64" y="4"/>
                </a:lnTo>
                <a:lnTo>
                  <a:pt x="64" y="4"/>
                </a:lnTo>
                <a:lnTo>
                  <a:pt x="65" y="4"/>
                </a:lnTo>
                <a:lnTo>
                  <a:pt x="65" y="3"/>
                </a:lnTo>
                <a:lnTo>
                  <a:pt x="66" y="4"/>
                </a:lnTo>
                <a:lnTo>
                  <a:pt x="66" y="4"/>
                </a:lnTo>
                <a:lnTo>
                  <a:pt x="66" y="3"/>
                </a:lnTo>
                <a:lnTo>
                  <a:pt x="67" y="4"/>
                </a:lnTo>
                <a:lnTo>
                  <a:pt x="67" y="3"/>
                </a:lnTo>
                <a:lnTo>
                  <a:pt x="67" y="3"/>
                </a:lnTo>
                <a:lnTo>
                  <a:pt x="68" y="4"/>
                </a:lnTo>
                <a:lnTo>
                  <a:pt x="68" y="3"/>
                </a:lnTo>
                <a:lnTo>
                  <a:pt x="68" y="3"/>
                </a:lnTo>
                <a:lnTo>
                  <a:pt x="69" y="2"/>
                </a:lnTo>
                <a:lnTo>
                  <a:pt x="69" y="4"/>
                </a:lnTo>
                <a:lnTo>
                  <a:pt x="70" y="3"/>
                </a:lnTo>
                <a:lnTo>
                  <a:pt x="70" y="3"/>
                </a:lnTo>
                <a:lnTo>
                  <a:pt x="70" y="2"/>
                </a:lnTo>
                <a:lnTo>
                  <a:pt x="72" y="4"/>
                </a:lnTo>
                <a:lnTo>
                  <a:pt x="72" y="2"/>
                </a:lnTo>
                <a:lnTo>
                  <a:pt x="72" y="2"/>
                </a:lnTo>
                <a:lnTo>
                  <a:pt x="73" y="1"/>
                </a:lnTo>
                <a:lnTo>
                  <a:pt x="73" y="3"/>
                </a:lnTo>
                <a:lnTo>
                  <a:pt x="73" y="2"/>
                </a:lnTo>
                <a:lnTo>
                  <a:pt x="74" y="1"/>
                </a:lnTo>
                <a:lnTo>
                  <a:pt x="74" y="2"/>
                </a:lnTo>
                <a:lnTo>
                  <a:pt x="75" y="4"/>
                </a:lnTo>
                <a:lnTo>
                  <a:pt x="75" y="3"/>
                </a:lnTo>
                <a:lnTo>
                  <a:pt x="75" y="4"/>
                </a:lnTo>
                <a:lnTo>
                  <a:pt x="76" y="3"/>
                </a:lnTo>
                <a:lnTo>
                  <a:pt x="76" y="0"/>
                </a:lnTo>
                <a:lnTo>
                  <a:pt x="76" y="4"/>
                </a:lnTo>
                <a:lnTo>
                  <a:pt x="77" y="3"/>
                </a:lnTo>
                <a:lnTo>
                  <a:pt x="77" y="3"/>
                </a:lnTo>
                <a:lnTo>
                  <a:pt x="77" y="1"/>
                </a:lnTo>
                <a:lnTo>
                  <a:pt x="78" y="4"/>
                </a:lnTo>
                <a:lnTo>
                  <a:pt x="78" y="2"/>
                </a:lnTo>
                <a:lnTo>
                  <a:pt x="79" y="2"/>
                </a:lnTo>
                <a:lnTo>
                  <a:pt x="79" y="4"/>
                </a:lnTo>
                <a:lnTo>
                  <a:pt x="79" y="3"/>
                </a:lnTo>
                <a:lnTo>
                  <a:pt x="81" y="4"/>
                </a:lnTo>
                <a:lnTo>
                  <a:pt x="81" y="2"/>
                </a:lnTo>
                <a:lnTo>
                  <a:pt x="81" y="3"/>
                </a:lnTo>
                <a:lnTo>
                  <a:pt x="82" y="1"/>
                </a:lnTo>
                <a:lnTo>
                  <a:pt x="82" y="3"/>
                </a:lnTo>
                <a:lnTo>
                  <a:pt x="82" y="3"/>
                </a:lnTo>
                <a:lnTo>
                  <a:pt x="83" y="3"/>
                </a:lnTo>
                <a:lnTo>
                  <a:pt x="83" y="3"/>
                </a:lnTo>
                <a:lnTo>
                  <a:pt x="84" y="3"/>
                </a:lnTo>
                <a:lnTo>
                  <a:pt x="84" y="2"/>
                </a:lnTo>
                <a:lnTo>
                  <a:pt x="84" y="4"/>
                </a:lnTo>
                <a:lnTo>
                  <a:pt x="85" y="4"/>
                </a:lnTo>
                <a:lnTo>
                  <a:pt x="85" y="4"/>
                </a:lnTo>
                <a:lnTo>
                  <a:pt x="85" y="3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7" y="4"/>
                </a:lnTo>
                <a:lnTo>
                  <a:pt x="87" y="3"/>
                </a:lnTo>
                <a:lnTo>
                  <a:pt x="88" y="1"/>
                </a:lnTo>
                <a:lnTo>
                  <a:pt x="88" y="4"/>
                </a:lnTo>
                <a:lnTo>
                  <a:pt x="88" y="2"/>
                </a:lnTo>
                <a:lnTo>
                  <a:pt x="90" y="2"/>
                </a:lnTo>
                <a:lnTo>
                  <a:pt x="90" y="3"/>
                </a:lnTo>
                <a:lnTo>
                  <a:pt x="90" y="4"/>
                </a:lnTo>
                <a:lnTo>
                  <a:pt x="91" y="2"/>
                </a:lnTo>
                <a:lnTo>
                  <a:pt x="91" y="3"/>
                </a:lnTo>
                <a:lnTo>
                  <a:pt x="92" y="1"/>
                </a:lnTo>
                <a:lnTo>
                  <a:pt x="92" y="4"/>
                </a:lnTo>
                <a:lnTo>
                  <a:pt x="92" y="4"/>
                </a:lnTo>
                <a:lnTo>
                  <a:pt x="93" y="3"/>
                </a:lnTo>
                <a:lnTo>
                  <a:pt x="93" y="3"/>
                </a:lnTo>
                <a:lnTo>
                  <a:pt x="93" y="2"/>
                </a:lnTo>
                <a:lnTo>
                  <a:pt x="94" y="3"/>
                </a:lnTo>
                <a:lnTo>
                  <a:pt x="94" y="4"/>
                </a:lnTo>
                <a:lnTo>
                  <a:pt x="94" y="2"/>
                </a:lnTo>
                <a:lnTo>
                  <a:pt x="95" y="4"/>
                </a:lnTo>
                <a:lnTo>
                  <a:pt x="95" y="3"/>
                </a:lnTo>
                <a:lnTo>
                  <a:pt x="96" y="4"/>
                </a:lnTo>
                <a:lnTo>
                  <a:pt x="96" y="3"/>
                </a:lnTo>
                <a:lnTo>
                  <a:pt x="96" y="3"/>
                </a:lnTo>
                <a:lnTo>
                  <a:pt x="97" y="3"/>
                </a:lnTo>
                <a:lnTo>
                  <a:pt x="97" y="3"/>
                </a:lnTo>
                <a:lnTo>
                  <a:pt x="97" y="3"/>
                </a:lnTo>
                <a:lnTo>
                  <a:pt x="99" y="4"/>
                </a:lnTo>
                <a:lnTo>
                  <a:pt x="99" y="4"/>
                </a:lnTo>
                <a:lnTo>
                  <a:pt x="99" y="3"/>
                </a:lnTo>
                <a:lnTo>
                  <a:pt x="100" y="4"/>
                </a:lnTo>
                <a:lnTo>
                  <a:pt x="100" y="4"/>
                </a:lnTo>
                <a:lnTo>
                  <a:pt x="101" y="3"/>
                </a:lnTo>
                <a:lnTo>
                  <a:pt x="101" y="4"/>
                </a:lnTo>
                <a:lnTo>
                  <a:pt x="101" y="4"/>
                </a:lnTo>
                <a:lnTo>
                  <a:pt x="102" y="3"/>
                </a:lnTo>
                <a:lnTo>
                  <a:pt x="102" y="4"/>
                </a:lnTo>
                <a:lnTo>
                  <a:pt x="102" y="4"/>
                </a:lnTo>
                <a:lnTo>
                  <a:pt x="103" y="3"/>
                </a:lnTo>
                <a:lnTo>
                  <a:pt x="103" y="4"/>
                </a:lnTo>
                <a:lnTo>
                  <a:pt x="103" y="4"/>
                </a:lnTo>
                <a:lnTo>
                  <a:pt x="104" y="4"/>
                </a:lnTo>
                <a:lnTo>
                  <a:pt x="104" y="2"/>
                </a:lnTo>
                <a:lnTo>
                  <a:pt x="105" y="2"/>
                </a:lnTo>
                <a:lnTo>
                  <a:pt x="105" y="1"/>
                </a:lnTo>
                <a:lnTo>
                  <a:pt x="105" y="2"/>
                </a:lnTo>
                <a:lnTo>
                  <a:pt x="106" y="4"/>
                </a:lnTo>
                <a:lnTo>
                  <a:pt x="106" y="2"/>
                </a:lnTo>
                <a:lnTo>
                  <a:pt x="106" y="3"/>
                </a:lnTo>
                <a:lnTo>
                  <a:pt x="108" y="3"/>
                </a:lnTo>
                <a:lnTo>
                  <a:pt x="108" y="3"/>
                </a:lnTo>
                <a:lnTo>
                  <a:pt x="108" y="4"/>
                </a:lnTo>
                <a:lnTo>
                  <a:pt x="109" y="4"/>
                </a:lnTo>
                <a:lnTo>
                  <a:pt x="109" y="3"/>
                </a:lnTo>
                <a:lnTo>
                  <a:pt x="110" y="1"/>
                </a:lnTo>
                <a:lnTo>
                  <a:pt x="110" y="2"/>
                </a:lnTo>
                <a:lnTo>
                  <a:pt x="110" y="4"/>
                </a:lnTo>
                <a:lnTo>
                  <a:pt x="111" y="3"/>
                </a:lnTo>
                <a:lnTo>
                  <a:pt x="111" y="4"/>
                </a:lnTo>
                <a:lnTo>
                  <a:pt x="111" y="4"/>
                </a:lnTo>
                <a:lnTo>
                  <a:pt x="112" y="4"/>
                </a:lnTo>
                <a:lnTo>
                  <a:pt x="112" y="2"/>
                </a:lnTo>
                <a:lnTo>
                  <a:pt x="112" y="3"/>
                </a:lnTo>
                <a:lnTo>
                  <a:pt x="113" y="3"/>
                </a:lnTo>
                <a:lnTo>
                  <a:pt x="113" y="3"/>
                </a:lnTo>
                <a:lnTo>
                  <a:pt x="114" y="4"/>
                </a:lnTo>
                <a:lnTo>
                  <a:pt x="114" y="3"/>
                </a:lnTo>
                <a:lnTo>
                  <a:pt x="114" y="3"/>
                </a:lnTo>
                <a:lnTo>
                  <a:pt x="115" y="3"/>
                </a:lnTo>
                <a:lnTo>
                  <a:pt x="115" y="4"/>
                </a:lnTo>
                <a:lnTo>
                  <a:pt x="115" y="4"/>
                </a:lnTo>
                <a:lnTo>
                  <a:pt x="117" y="4"/>
                </a:lnTo>
                <a:lnTo>
                  <a:pt x="117" y="3"/>
                </a:lnTo>
                <a:lnTo>
                  <a:pt x="117" y="3"/>
                </a:lnTo>
                <a:lnTo>
                  <a:pt x="118" y="2"/>
                </a:lnTo>
                <a:lnTo>
                  <a:pt x="118" y="4"/>
                </a:lnTo>
                <a:lnTo>
                  <a:pt x="119" y="3"/>
                </a:lnTo>
                <a:lnTo>
                  <a:pt x="119" y="3"/>
                </a:lnTo>
                <a:lnTo>
                  <a:pt x="119" y="2"/>
                </a:lnTo>
                <a:lnTo>
                  <a:pt x="120" y="2"/>
                </a:lnTo>
                <a:lnTo>
                  <a:pt x="120" y="4"/>
                </a:lnTo>
                <a:lnTo>
                  <a:pt x="120" y="4"/>
                </a:lnTo>
                <a:lnTo>
                  <a:pt x="121" y="1"/>
                </a:lnTo>
                <a:lnTo>
                  <a:pt x="121" y="2"/>
                </a:lnTo>
                <a:lnTo>
                  <a:pt x="121" y="1"/>
                </a:lnTo>
                <a:lnTo>
                  <a:pt x="122" y="2"/>
                </a:lnTo>
                <a:lnTo>
                  <a:pt x="122" y="4"/>
                </a:lnTo>
                <a:lnTo>
                  <a:pt x="123" y="4"/>
                </a:lnTo>
                <a:lnTo>
                  <a:pt x="123" y="4"/>
                </a:lnTo>
                <a:lnTo>
                  <a:pt x="123" y="3"/>
                </a:lnTo>
                <a:lnTo>
                  <a:pt x="124" y="4"/>
                </a:lnTo>
                <a:lnTo>
                  <a:pt x="124" y="2"/>
                </a:lnTo>
                <a:lnTo>
                  <a:pt x="124" y="2"/>
                </a:lnTo>
                <a:lnTo>
                  <a:pt x="126" y="3"/>
                </a:lnTo>
                <a:lnTo>
                  <a:pt x="126" y="2"/>
                </a:lnTo>
                <a:lnTo>
                  <a:pt x="126" y="3"/>
                </a:lnTo>
                <a:lnTo>
                  <a:pt x="127" y="3"/>
                </a:lnTo>
                <a:lnTo>
                  <a:pt x="127" y="4"/>
                </a:lnTo>
                <a:lnTo>
                  <a:pt x="128" y="3"/>
                </a:lnTo>
                <a:lnTo>
                  <a:pt x="128" y="2"/>
                </a:lnTo>
                <a:lnTo>
                  <a:pt x="128" y="4"/>
                </a:lnTo>
                <a:lnTo>
                  <a:pt x="129" y="3"/>
                </a:lnTo>
                <a:lnTo>
                  <a:pt x="129" y="3"/>
                </a:lnTo>
                <a:lnTo>
                  <a:pt x="129" y="3"/>
                </a:lnTo>
                <a:lnTo>
                  <a:pt x="130" y="4"/>
                </a:lnTo>
                <a:lnTo>
                  <a:pt x="130" y="3"/>
                </a:lnTo>
                <a:lnTo>
                  <a:pt x="131" y="4"/>
                </a:lnTo>
                <a:lnTo>
                  <a:pt x="131" y="3"/>
                </a:lnTo>
                <a:lnTo>
                  <a:pt x="131" y="1"/>
                </a:lnTo>
                <a:lnTo>
                  <a:pt x="132" y="4"/>
                </a:lnTo>
                <a:lnTo>
                  <a:pt x="132" y="4"/>
                </a:lnTo>
                <a:lnTo>
                  <a:pt x="132" y="2"/>
                </a:lnTo>
                <a:lnTo>
                  <a:pt x="133" y="3"/>
                </a:lnTo>
                <a:lnTo>
                  <a:pt x="133" y="2"/>
                </a:lnTo>
                <a:lnTo>
                  <a:pt x="133" y="3"/>
                </a:lnTo>
                <a:lnTo>
                  <a:pt x="135" y="4"/>
                </a:lnTo>
                <a:lnTo>
                  <a:pt x="135" y="3"/>
                </a:lnTo>
                <a:lnTo>
                  <a:pt x="136" y="4"/>
                </a:lnTo>
                <a:lnTo>
                  <a:pt x="136" y="3"/>
                </a:lnTo>
                <a:lnTo>
                  <a:pt x="136" y="3"/>
                </a:lnTo>
                <a:lnTo>
                  <a:pt x="137" y="2"/>
                </a:lnTo>
                <a:lnTo>
                  <a:pt x="137" y="1"/>
                </a:lnTo>
                <a:lnTo>
                  <a:pt x="137" y="3"/>
                </a:lnTo>
                <a:lnTo>
                  <a:pt x="138" y="3"/>
                </a:lnTo>
                <a:lnTo>
                  <a:pt x="138" y="1"/>
                </a:lnTo>
                <a:lnTo>
                  <a:pt x="138" y="3"/>
                </a:lnTo>
                <a:lnTo>
                  <a:pt x="139" y="4"/>
                </a:lnTo>
                <a:lnTo>
                  <a:pt x="139" y="2"/>
                </a:lnTo>
                <a:lnTo>
                  <a:pt x="140" y="3"/>
                </a:lnTo>
                <a:lnTo>
                  <a:pt x="140" y="2"/>
                </a:lnTo>
                <a:lnTo>
                  <a:pt x="140" y="4"/>
                </a:lnTo>
                <a:lnTo>
                  <a:pt x="141" y="1"/>
                </a:lnTo>
                <a:lnTo>
                  <a:pt x="141" y="3"/>
                </a:lnTo>
                <a:lnTo>
                  <a:pt x="141" y="2"/>
                </a:lnTo>
                <a:lnTo>
                  <a:pt x="142" y="2"/>
                </a:lnTo>
                <a:lnTo>
                  <a:pt x="142" y="2"/>
                </a:lnTo>
                <a:lnTo>
                  <a:pt x="142" y="1"/>
                </a:lnTo>
                <a:lnTo>
                  <a:pt x="144" y="4"/>
                </a:lnTo>
                <a:lnTo>
                  <a:pt x="144" y="1"/>
                </a:lnTo>
                <a:lnTo>
                  <a:pt x="145" y="3"/>
                </a:lnTo>
                <a:lnTo>
                  <a:pt x="145" y="2"/>
                </a:lnTo>
                <a:lnTo>
                  <a:pt x="145" y="2"/>
                </a:lnTo>
                <a:lnTo>
                  <a:pt x="146" y="4"/>
                </a:lnTo>
                <a:lnTo>
                  <a:pt x="146" y="3"/>
                </a:lnTo>
                <a:lnTo>
                  <a:pt x="146" y="3"/>
                </a:lnTo>
                <a:lnTo>
                  <a:pt x="147" y="4"/>
                </a:lnTo>
                <a:lnTo>
                  <a:pt x="147" y="3"/>
                </a:lnTo>
                <a:lnTo>
                  <a:pt x="147" y="4"/>
                </a:lnTo>
                <a:lnTo>
                  <a:pt x="148" y="2"/>
                </a:lnTo>
                <a:lnTo>
                  <a:pt x="148" y="4"/>
                </a:lnTo>
                <a:lnTo>
                  <a:pt x="149" y="2"/>
                </a:lnTo>
                <a:lnTo>
                  <a:pt x="149" y="2"/>
                </a:lnTo>
                <a:lnTo>
                  <a:pt x="149" y="3"/>
                </a:lnTo>
                <a:lnTo>
                  <a:pt x="150" y="4"/>
                </a:lnTo>
                <a:lnTo>
                  <a:pt x="150" y="1"/>
                </a:lnTo>
                <a:lnTo>
                  <a:pt x="150" y="3"/>
                </a:lnTo>
                <a:lnTo>
                  <a:pt x="151" y="3"/>
                </a:lnTo>
                <a:lnTo>
                  <a:pt x="151" y="3"/>
                </a:lnTo>
                <a:lnTo>
                  <a:pt x="151" y="3"/>
                </a:lnTo>
                <a:lnTo>
                  <a:pt x="153" y="3"/>
                </a:lnTo>
                <a:lnTo>
                  <a:pt x="153" y="2"/>
                </a:lnTo>
                <a:lnTo>
                  <a:pt x="154" y="4"/>
                </a:lnTo>
                <a:lnTo>
                  <a:pt x="154" y="3"/>
                </a:lnTo>
                <a:lnTo>
                  <a:pt x="154" y="3"/>
                </a:lnTo>
                <a:lnTo>
                  <a:pt x="155" y="3"/>
                </a:lnTo>
                <a:lnTo>
                  <a:pt x="155" y="2"/>
                </a:lnTo>
                <a:lnTo>
                  <a:pt x="155" y="2"/>
                </a:lnTo>
                <a:lnTo>
                  <a:pt x="156" y="2"/>
                </a:lnTo>
                <a:lnTo>
                  <a:pt x="156" y="3"/>
                </a:lnTo>
                <a:lnTo>
                  <a:pt x="156" y="3"/>
                </a:lnTo>
                <a:lnTo>
                  <a:pt x="157" y="2"/>
                </a:lnTo>
                <a:lnTo>
                  <a:pt x="157" y="2"/>
                </a:lnTo>
                <a:lnTo>
                  <a:pt x="158" y="4"/>
                </a:lnTo>
                <a:lnTo>
                  <a:pt x="158" y="3"/>
                </a:lnTo>
                <a:lnTo>
                  <a:pt x="158" y="3"/>
                </a:lnTo>
                <a:lnTo>
                  <a:pt x="159" y="3"/>
                </a:lnTo>
                <a:lnTo>
                  <a:pt x="159" y="3"/>
                </a:lnTo>
                <a:lnTo>
                  <a:pt x="159" y="1"/>
                </a:lnTo>
                <a:lnTo>
                  <a:pt x="160" y="2"/>
                </a:lnTo>
                <a:lnTo>
                  <a:pt x="160" y="4"/>
                </a:lnTo>
                <a:lnTo>
                  <a:pt x="160" y="1"/>
                </a:lnTo>
                <a:lnTo>
                  <a:pt x="162" y="3"/>
                </a:lnTo>
                <a:lnTo>
                  <a:pt x="162" y="3"/>
                </a:lnTo>
                <a:lnTo>
                  <a:pt x="163" y="4"/>
                </a:lnTo>
                <a:lnTo>
                  <a:pt x="163" y="1"/>
                </a:lnTo>
                <a:lnTo>
                  <a:pt x="163" y="3"/>
                </a:lnTo>
                <a:lnTo>
                  <a:pt x="164" y="3"/>
                </a:lnTo>
                <a:lnTo>
                  <a:pt x="164" y="2"/>
                </a:lnTo>
                <a:lnTo>
                  <a:pt x="164" y="2"/>
                </a:lnTo>
                <a:lnTo>
                  <a:pt x="165" y="2"/>
                </a:lnTo>
                <a:lnTo>
                  <a:pt x="165" y="2"/>
                </a:lnTo>
                <a:lnTo>
                  <a:pt x="165" y="2"/>
                </a:lnTo>
                <a:lnTo>
                  <a:pt x="166" y="1"/>
                </a:lnTo>
                <a:lnTo>
                  <a:pt x="166" y="4"/>
                </a:lnTo>
                <a:lnTo>
                  <a:pt x="167" y="4"/>
                </a:lnTo>
                <a:lnTo>
                  <a:pt x="167" y="3"/>
                </a:lnTo>
                <a:lnTo>
                  <a:pt x="167" y="4"/>
                </a:lnTo>
                <a:lnTo>
                  <a:pt x="168" y="1"/>
                </a:lnTo>
                <a:lnTo>
                  <a:pt x="168" y="4"/>
                </a:lnTo>
                <a:lnTo>
                  <a:pt x="168" y="4"/>
                </a:lnTo>
                <a:lnTo>
                  <a:pt x="169" y="3"/>
                </a:lnTo>
                <a:lnTo>
                  <a:pt x="169" y="4"/>
                </a:lnTo>
                <a:lnTo>
                  <a:pt x="169" y="3"/>
                </a:lnTo>
                <a:lnTo>
                  <a:pt x="171" y="1"/>
                </a:lnTo>
                <a:lnTo>
                  <a:pt x="171" y="3"/>
                </a:lnTo>
                <a:lnTo>
                  <a:pt x="172" y="3"/>
                </a:lnTo>
                <a:lnTo>
                  <a:pt x="172" y="4"/>
                </a:lnTo>
                <a:lnTo>
                  <a:pt x="172" y="3"/>
                </a:lnTo>
                <a:lnTo>
                  <a:pt x="173" y="3"/>
                </a:lnTo>
                <a:lnTo>
                  <a:pt x="173" y="2"/>
                </a:lnTo>
                <a:lnTo>
                  <a:pt x="173" y="3"/>
                </a:lnTo>
                <a:lnTo>
                  <a:pt x="174" y="2"/>
                </a:lnTo>
                <a:lnTo>
                  <a:pt x="174" y="3"/>
                </a:lnTo>
                <a:lnTo>
                  <a:pt x="175" y="3"/>
                </a:lnTo>
                <a:lnTo>
                  <a:pt x="175" y="3"/>
                </a:lnTo>
                <a:lnTo>
                  <a:pt x="175" y="1"/>
                </a:lnTo>
                <a:lnTo>
                  <a:pt x="176" y="3"/>
                </a:lnTo>
                <a:lnTo>
                  <a:pt x="176" y="4"/>
                </a:lnTo>
                <a:lnTo>
                  <a:pt x="176" y="3"/>
                </a:lnTo>
                <a:lnTo>
                  <a:pt x="177" y="3"/>
                </a:lnTo>
                <a:lnTo>
                  <a:pt x="177" y="3"/>
                </a:lnTo>
                <a:lnTo>
                  <a:pt x="177" y="2"/>
                </a:lnTo>
                <a:lnTo>
                  <a:pt x="178" y="3"/>
                </a:lnTo>
                <a:lnTo>
                  <a:pt x="178" y="3"/>
                </a:lnTo>
                <a:lnTo>
                  <a:pt x="180" y="4"/>
                </a:lnTo>
                <a:lnTo>
                  <a:pt x="180" y="3"/>
                </a:lnTo>
                <a:lnTo>
                  <a:pt x="180" y="5"/>
                </a:lnTo>
                <a:lnTo>
                  <a:pt x="181" y="4"/>
                </a:lnTo>
                <a:lnTo>
                  <a:pt x="181" y="4"/>
                </a:lnTo>
                <a:lnTo>
                  <a:pt x="181" y="2"/>
                </a:lnTo>
                <a:lnTo>
                  <a:pt x="182" y="4"/>
                </a:lnTo>
                <a:lnTo>
                  <a:pt x="182" y="3"/>
                </a:lnTo>
                <a:lnTo>
                  <a:pt x="182" y="4"/>
                </a:lnTo>
                <a:lnTo>
                  <a:pt x="183" y="5"/>
                </a:lnTo>
                <a:lnTo>
                  <a:pt x="183" y="3"/>
                </a:lnTo>
                <a:lnTo>
                  <a:pt x="184" y="4"/>
                </a:lnTo>
                <a:lnTo>
                  <a:pt x="184" y="4"/>
                </a:lnTo>
                <a:lnTo>
                  <a:pt x="184" y="4"/>
                </a:lnTo>
                <a:lnTo>
                  <a:pt x="185" y="3"/>
                </a:lnTo>
                <a:lnTo>
                  <a:pt x="185" y="4"/>
                </a:lnTo>
                <a:lnTo>
                  <a:pt x="185" y="4"/>
                </a:lnTo>
                <a:lnTo>
                  <a:pt x="186" y="4"/>
                </a:lnTo>
                <a:lnTo>
                  <a:pt x="186" y="4"/>
                </a:lnTo>
                <a:lnTo>
                  <a:pt x="186" y="3"/>
                </a:lnTo>
                <a:lnTo>
                  <a:pt x="187" y="3"/>
                </a:lnTo>
                <a:lnTo>
                  <a:pt x="187" y="1"/>
                </a:lnTo>
                <a:lnTo>
                  <a:pt x="189" y="3"/>
                </a:lnTo>
                <a:lnTo>
                  <a:pt x="189" y="1"/>
                </a:lnTo>
                <a:lnTo>
                  <a:pt x="189" y="4"/>
                </a:lnTo>
                <a:lnTo>
                  <a:pt x="190" y="4"/>
                </a:lnTo>
                <a:lnTo>
                  <a:pt x="190" y="4"/>
                </a:lnTo>
                <a:lnTo>
                  <a:pt x="190" y="3"/>
                </a:lnTo>
                <a:lnTo>
                  <a:pt x="191" y="3"/>
                </a:lnTo>
                <a:lnTo>
                  <a:pt x="191" y="4"/>
                </a:lnTo>
                <a:lnTo>
                  <a:pt x="191" y="3"/>
                </a:lnTo>
                <a:lnTo>
                  <a:pt x="192" y="4"/>
                </a:lnTo>
                <a:lnTo>
                  <a:pt x="192" y="3"/>
                </a:lnTo>
                <a:lnTo>
                  <a:pt x="193" y="3"/>
                </a:lnTo>
                <a:lnTo>
                  <a:pt x="193" y="4"/>
                </a:lnTo>
                <a:lnTo>
                  <a:pt x="193" y="4"/>
                </a:lnTo>
                <a:lnTo>
                  <a:pt x="194" y="3"/>
                </a:lnTo>
                <a:lnTo>
                  <a:pt x="194" y="3"/>
                </a:lnTo>
                <a:lnTo>
                  <a:pt x="194" y="3"/>
                </a:lnTo>
                <a:lnTo>
                  <a:pt x="195" y="3"/>
                </a:lnTo>
                <a:lnTo>
                  <a:pt x="195" y="3"/>
                </a:lnTo>
                <a:lnTo>
                  <a:pt x="195" y="3"/>
                </a:lnTo>
                <a:lnTo>
                  <a:pt x="196" y="3"/>
                </a:lnTo>
                <a:lnTo>
                  <a:pt x="196" y="3"/>
                </a:lnTo>
                <a:lnTo>
                  <a:pt x="198" y="2"/>
                </a:lnTo>
                <a:lnTo>
                  <a:pt x="198" y="3"/>
                </a:lnTo>
                <a:lnTo>
                  <a:pt x="198" y="3"/>
                </a:lnTo>
                <a:lnTo>
                  <a:pt x="199" y="2"/>
                </a:lnTo>
                <a:lnTo>
                  <a:pt x="199" y="2"/>
                </a:lnTo>
                <a:lnTo>
                  <a:pt x="199" y="4"/>
                </a:lnTo>
                <a:lnTo>
                  <a:pt x="200" y="2"/>
                </a:lnTo>
                <a:lnTo>
                  <a:pt x="200" y="1"/>
                </a:lnTo>
                <a:lnTo>
                  <a:pt x="200" y="2"/>
                </a:lnTo>
                <a:lnTo>
                  <a:pt x="201" y="4"/>
                </a:lnTo>
                <a:lnTo>
                  <a:pt x="201" y="4"/>
                </a:lnTo>
                <a:lnTo>
                  <a:pt x="202" y="2"/>
                </a:lnTo>
                <a:lnTo>
                  <a:pt x="202" y="4"/>
                </a:lnTo>
                <a:lnTo>
                  <a:pt x="202" y="4"/>
                </a:lnTo>
                <a:lnTo>
                  <a:pt x="203" y="3"/>
                </a:lnTo>
                <a:lnTo>
                  <a:pt x="203" y="4"/>
                </a:lnTo>
                <a:lnTo>
                  <a:pt x="203" y="3"/>
                </a:lnTo>
                <a:lnTo>
                  <a:pt x="204" y="4"/>
                </a:lnTo>
                <a:lnTo>
                  <a:pt x="204" y="3"/>
                </a:lnTo>
                <a:lnTo>
                  <a:pt x="204" y="3"/>
                </a:lnTo>
                <a:lnTo>
                  <a:pt x="205" y="4"/>
                </a:lnTo>
                <a:lnTo>
                  <a:pt x="205" y="4"/>
                </a:lnTo>
                <a:lnTo>
                  <a:pt x="206" y="3"/>
                </a:lnTo>
                <a:lnTo>
                  <a:pt x="206" y="3"/>
                </a:lnTo>
                <a:lnTo>
                  <a:pt x="206" y="4"/>
                </a:lnTo>
                <a:lnTo>
                  <a:pt x="208" y="3"/>
                </a:lnTo>
                <a:lnTo>
                  <a:pt x="208" y="2"/>
                </a:lnTo>
                <a:lnTo>
                  <a:pt x="208" y="2"/>
                </a:lnTo>
                <a:lnTo>
                  <a:pt x="209" y="1"/>
                </a:lnTo>
                <a:lnTo>
                  <a:pt x="209" y="2"/>
                </a:lnTo>
                <a:lnTo>
                  <a:pt x="209" y="4"/>
                </a:lnTo>
                <a:lnTo>
                  <a:pt x="210" y="3"/>
                </a:lnTo>
                <a:lnTo>
                  <a:pt x="210" y="4"/>
                </a:lnTo>
                <a:lnTo>
                  <a:pt x="211" y="2"/>
                </a:lnTo>
                <a:lnTo>
                  <a:pt x="211" y="3"/>
                </a:lnTo>
                <a:lnTo>
                  <a:pt x="211" y="1"/>
                </a:lnTo>
                <a:lnTo>
                  <a:pt x="212" y="2"/>
                </a:lnTo>
                <a:lnTo>
                  <a:pt x="212" y="4"/>
                </a:lnTo>
                <a:lnTo>
                  <a:pt x="212" y="4"/>
                </a:lnTo>
                <a:lnTo>
                  <a:pt x="213" y="4"/>
                </a:lnTo>
                <a:lnTo>
                  <a:pt x="213" y="2"/>
                </a:lnTo>
                <a:lnTo>
                  <a:pt x="213" y="2"/>
                </a:lnTo>
                <a:lnTo>
                  <a:pt x="214" y="4"/>
                </a:lnTo>
                <a:lnTo>
                  <a:pt x="214" y="4"/>
                </a:lnTo>
                <a:lnTo>
                  <a:pt x="215" y="2"/>
                </a:lnTo>
                <a:lnTo>
                  <a:pt x="215" y="1"/>
                </a:lnTo>
                <a:lnTo>
                  <a:pt x="215" y="4"/>
                </a:lnTo>
                <a:lnTo>
                  <a:pt x="217" y="3"/>
                </a:lnTo>
                <a:lnTo>
                  <a:pt x="217" y="3"/>
                </a:lnTo>
                <a:lnTo>
                  <a:pt x="217" y="3"/>
                </a:lnTo>
                <a:lnTo>
                  <a:pt x="218" y="4"/>
                </a:lnTo>
                <a:lnTo>
                  <a:pt x="218" y="2"/>
                </a:lnTo>
                <a:lnTo>
                  <a:pt x="219" y="3"/>
                </a:lnTo>
                <a:lnTo>
                  <a:pt x="219" y="4"/>
                </a:lnTo>
                <a:lnTo>
                  <a:pt x="219" y="4"/>
                </a:lnTo>
                <a:lnTo>
                  <a:pt x="220" y="4"/>
                </a:lnTo>
                <a:lnTo>
                  <a:pt x="220" y="1"/>
                </a:lnTo>
                <a:lnTo>
                  <a:pt x="220" y="3"/>
                </a:lnTo>
                <a:lnTo>
                  <a:pt x="221" y="4"/>
                </a:lnTo>
                <a:lnTo>
                  <a:pt x="221" y="2"/>
                </a:lnTo>
                <a:lnTo>
                  <a:pt x="221" y="3"/>
                </a:lnTo>
                <a:lnTo>
                  <a:pt x="222" y="3"/>
                </a:lnTo>
                <a:lnTo>
                  <a:pt x="222" y="3"/>
                </a:lnTo>
                <a:lnTo>
                  <a:pt x="223" y="2"/>
                </a:lnTo>
                <a:lnTo>
                  <a:pt x="223" y="2"/>
                </a:lnTo>
                <a:lnTo>
                  <a:pt x="223" y="1"/>
                </a:lnTo>
                <a:lnTo>
                  <a:pt x="224" y="2"/>
                </a:lnTo>
                <a:lnTo>
                  <a:pt x="224" y="4"/>
                </a:lnTo>
                <a:lnTo>
                  <a:pt x="224" y="2"/>
                </a:lnTo>
                <a:lnTo>
                  <a:pt x="226" y="4"/>
                </a:lnTo>
                <a:lnTo>
                  <a:pt x="226" y="4"/>
                </a:lnTo>
                <a:lnTo>
                  <a:pt x="226" y="3"/>
                </a:lnTo>
                <a:lnTo>
                  <a:pt x="227" y="3"/>
                </a:lnTo>
                <a:lnTo>
                  <a:pt x="227" y="3"/>
                </a:lnTo>
                <a:lnTo>
                  <a:pt x="228" y="3"/>
                </a:lnTo>
                <a:lnTo>
                  <a:pt x="228" y="4"/>
                </a:lnTo>
                <a:lnTo>
                  <a:pt x="228" y="3"/>
                </a:lnTo>
                <a:lnTo>
                  <a:pt x="229" y="4"/>
                </a:lnTo>
                <a:lnTo>
                  <a:pt x="229" y="4"/>
                </a:lnTo>
                <a:lnTo>
                  <a:pt x="229" y="2"/>
                </a:lnTo>
                <a:lnTo>
                  <a:pt x="230" y="2"/>
                </a:lnTo>
                <a:lnTo>
                  <a:pt x="230" y="3"/>
                </a:lnTo>
                <a:lnTo>
                  <a:pt x="230" y="2"/>
                </a:lnTo>
                <a:lnTo>
                  <a:pt x="231" y="2"/>
                </a:lnTo>
                <a:lnTo>
                  <a:pt x="231" y="2"/>
                </a:lnTo>
                <a:lnTo>
                  <a:pt x="232" y="3"/>
                </a:lnTo>
                <a:lnTo>
                  <a:pt x="232" y="2"/>
                </a:lnTo>
                <a:lnTo>
                  <a:pt x="232" y="2"/>
                </a:lnTo>
                <a:lnTo>
                  <a:pt x="233" y="2"/>
                </a:lnTo>
                <a:lnTo>
                  <a:pt x="233" y="3"/>
                </a:lnTo>
                <a:lnTo>
                  <a:pt x="233" y="4"/>
                </a:lnTo>
                <a:lnTo>
                  <a:pt x="235" y="3"/>
                </a:lnTo>
                <a:lnTo>
                  <a:pt x="235" y="3"/>
                </a:lnTo>
                <a:lnTo>
                  <a:pt x="235" y="2"/>
                </a:lnTo>
                <a:lnTo>
                  <a:pt x="236" y="2"/>
                </a:lnTo>
                <a:lnTo>
                  <a:pt x="236" y="3"/>
                </a:lnTo>
                <a:lnTo>
                  <a:pt x="237" y="3"/>
                </a:lnTo>
                <a:lnTo>
                  <a:pt x="237" y="2"/>
                </a:lnTo>
                <a:lnTo>
                  <a:pt x="237" y="2"/>
                </a:lnTo>
                <a:lnTo>
                  <a:pt x="238" y="4"/>
                </a:lnTo>
                <a:lnTo>
                  <a:pt x="238" y="2"/>
                </a:lnTo>
                <a:lnTo>
                  <a:pt x="238" y="3"/>
                </a:lnTo>
                <a:lnTo>
                  <a:pt x="239" y="4"/>
                </a:lnTo>
                <a:lnTo>
                  <a:pt x="239" y="4"/>
                </a:lnTo>
                <a:lnTo>
                  <a:pt x="239" y="4"/>
                </a:lnTo>
                <a:lnTo>
                  <a:pt x="240" y="2"/>
                </a:lnTo>
                <a:lnTo>
                  <a:pt x="240" y="2"/>
                </a:lnTo>
                <a:lnTo>
                  <a:pt x="241" y="3"/>
                </a:lnTo>
                <a:lnTo>
                  <a:pt x="241" y="3"/>
                </a:lnTo>
                <a:lnTo>
                  <a:pt x="241" y="3"/>
                </a:lnTo>
                <a:lnTo>
                  <a:pt x="242" y="4"/>
                </a:lnTo>
                <a:lnTo>
                  <a:pt x="242" y="3"/>
                </a:lnTo>
                <a:lnTo>
                  <a:pt x="242" y="4"/>
                </a:lnTo>
                <a:lnTo>
                  <a:pt x="244" y="3"/>
                </a:lnTo>
                <a:lnTo>
                  <a:pt x="244" y="3"/>
                </a:lnTo>
                <a:lnTo>
                  <a:pt x="244" y="3"/>
                </a:lnTo>
                <a:lnTo>
                  <a:pt x="245" y="3"/>
                </a:lnTo>
                <a:lnTo>
                  <a:pt x="245" y="4"/>
                </a:lnTo>
                <a:lnTo>
                  <a:pt x="246" y="3"/>
                </a:lnTo>
                <a:lnTo>
                  <a:pt x="246" y="2"/>
                </a:lnTo>
                <a:lnTo>
                  <a:pt x="246" y="1"/>
                </a:lnTo>
                <a:lnTo>
                  <a:pt x="247" y="2"/>
                </a:lnTo>
                <a:lnTo>
                  <a:pt x="247" y="4"/>
                </a:lnTo>
                <a:lnTo>
                  <a:pt x="247" y="2"/>
                </a:lnTo>
                <a:lnTo>
                  <a:pt x="248" y="4"/>
                </a:lnTo>
                <a:lnTo>
                  <a:pt x="248" y="1"/>
                </a:lnTo>
                <a:lnTo>
                  <a:pt x="248" y="4"/>
                </a:lnTo>
                <a:lnTo>
                  <a:pt x="249" y="3"/>
                </a:lnTo>
                <a:lnTo>
                  <a:pt x="249" y="3"/>
                </a:lnTo>
                <a:lnTo>
                  <a:pt x="250" y="4"/>
                </a:lnTo>
                <a:lnTo>
                  <a:pt x="250" y="3"/>
                </a:lnTo>
                <a:lnTo>
                  <a:pt x="250" y="4"/>
                </a:lnTo>
                <a:lnTo>
                  <a:pt x="251" y="1"/>
                </a:lnTo>
                <a:lnTo>
                  <a:pt x="251" y="1"/>
                </a:lnTo>
                <a:lnTo>
                  <a:pt x="251" y="2"/>
                </a:lnTo>
                <a:lnTo>
                  <a:pt x="253" y="1"/>
                </a:lnTo>
                <a:lnTo>
                  <a:pt x="253" y="3"/>
                </a:lnTo>
                <a:lnTo>
                  <a:pt x="253" y="3"/>
                </a:lnTo>
                <a:lnTo>
                  <a:pt x="254" y="3"/>
                </a:lnTo>
                <a:lnTo>
                  <a:pt x="254" y="3"/>
                </a:lnTo>
                <a:lnTo>
                  <a:pt x="255" y="3"/>
                </a:lnTo>
                <a:lnTo>
                  <a:pt x="255" y="3"/>
                </a:lnTo>
                <a:lnTo>
                  <a:pt x="255" y="4"/>
                </a:lnTo>
                <a:lnTo>
                  <a:pt x="256" y="3"/>
                </a:lnTo>
                <a:lnTo>
                  <a:pt x="256" y="2"/>
                </a:lnTo>
                <a:lnTo>
                  <a:pt x="256" y="3"/>
                </a:lnTo>
                <a:lnTo>
                  <a:pt x="257" y="3"/>
                </a:lnTo>
                <a:lnTo>
                  <a:pt x="257" y="2"/>
                </a:lnTo>
                <a:lnTo>
                  <a:pt x="257" y="4"/>
                </a:lnTo>
                <a:lnTo>
                  <a:pt x="258" y="3"/>
                </a:lnTo>
                <a:lnTo>
                  <a:pt x="258" y="4"/>
                </a:lnTo>
                <a:lnTo>
                  <a:pt x="259" y="4"/>
                </a:lnTo>
                <a:lnTo>
                  <a:pt x="259" y="2"/>
                </a:lnTo>
                <a:lnTo>
                  <a:pt x="259" y="3"/>
                </a:lnTo>
                <a:lnTo>
                  <a:pt x="260" y="3"/>
                </a:lnTo>
                <a:lnTo>
                  <a:pt x="260" y="4"/>
                </a:lnTo>
                <a:lnTo>
                  <a:pt x="260" y="3"/>
                </a:lnTo>
                <a:lnTo>
                  <a:pt x="262" y="3"/>
                </a:lnTo>
                <a:lnTo>
                  <a:pt x="262" y="3"/>
                </a:lnTo>
                <a:lnTo>
                  <a:pt x="263" y="2"/>
                </a:lnTo>
                <a:lnTo>
                  <a:pt x="263" y="3"/>
                </a:lnTo>
                <a:lnTo>
                  <a:pt x="263" y="4"/>
                </a:lnTo>
                <a:lnTo>
                  <a:pt x="264" y="3"/>
                </a:lnTo>
                <a:lnTo>
                  <a:pt x="264" y="4"/>
                </a:lnTo>
                <a:lnTo>
                  <a:pt x="264" y="5"/>
                </a:lnTo>
                <a:lnTo>
                  <a:pt x="265" y="4"/>
                </a:lnTo>
                <a:lnTo>
                  <a:pt x="265" y="4"/>
                </a:lnTo>
                <a:lnTo>
                  <a:pt x="265" y="3"/>
                </a:lnTo>
                <a:lnTo>
                  <a:pt x="266" y="4"/>
                </a:lnTo>
                <a:lnTo>
                  <a:pt x="266" y="4"/>
                </a:lnTo>
                <a:lnTo>
                  <a:pt x="267" y="4"/>
                </a:lnTo>
                <a:lnTo>
                  <a:pt x="267" y="3"/>
                </a:lnTo>
                <a:lnTo>
                  <a:pt x="267" y="2"/>
                </a:lnTo>
                <a:lnTo>
                  <a:pt x="268" y="3"/>
                </a:lnTo>
                <a:lnTo>
                  <a:pt x="268" y="2"/>
                </a:lnTo>
                <a:lnTo>
                  <a:pt x="268" y="4"/>
                </a:lnTo>
                <a:lnTo>
                  <a:pt x="269" y="1"/>
                </a:lnTo>
                <a:lnTo>
                  <a:pt x="269" y="0"/>
                </a:lnTo>
                <a:lnTo>
                  <a:pt x="269" y="1"/>
                </a:lnTo>
                <a:lnTo>
                  <a:pt x="271" y="3"/>
                </a:lnTo>
                <a:lnTo>
                  <a:pt x="271" y="4"/>
                </a:lnTo>
                <a:lnTo>
                  <a:pt x="272" y="4"/>
                </a:lnTo>
                <a:lnTo>
                  <a:pt x="272" y="2"/>
                </a:lnTo>
                <a:lnTo>
                  <a:pt x="272" y="2"/>
                </a:lnTo>
                <a:lnTo>
                  <a:pt x="273" y="2"/>
                </a:lnTo>
                <a:lnTo>
                  <a:pt x="273" y="2"/>
                </a:lnTo>
                <a:lnTo>
                  <a:pt x="273" y="3"/>
                </a:lnTo>
                <a:lnTo>
                  <a:pt x="274" y="3"/>
                </a:lnTo>
                <a:lnTo>
                  <a:pt x="274" y="3"/>
                </a:lnTo>
                <a:lnTo>
                  <a:pt x="274" y="3"/>
                </a:lnTo>
                <a:lnTo>
                  <a:pt x="275" y="3"/>
                </a:lnTo>
                <a:lnTo>
                  <a:pt x="275" y="2"/>
                </a:lnTo>
                <a:lnTo>
                  <a:pt x="276" y="4"/>
                </a:lnTo>
                <a:lnTo>
                  <a:pt x="276" y="3"/>
                </a:lnTo>
                <a:lnTo>
                  <a:pt x="276" y="1"/>
                </a:lnTo>
                <a:lnTo>
                  <a:pt x="277" y="3"/>
                </a:lnTo>
                <a:lnTo>
                  <a:pt x="277" y="4"/>
                </a:lnTo>
                <a:lnTo>
                  <a:pt x="277" y="3"/>
                </a:lnTo>
                <a:lnTo>
                  <a:pt x="278" y="4"/>
                </a:lnTo>
                <a:lnTo>
                  <a:pt x="278" y="3"/>
                </a:lnTo>
                <a:lnTo>
                  <a:pt x="278" y="4"/>
                </a:lnTo>
                <a:lnTo>
                  <a:pt x="280" y="3"/>
                </a:lnTo>
                <a:lnTo>
                  <a:pt x="280" y="3"/>
                </a:lnTo>
                <a:lnTo>
                  <a:pt x="281" y="3"/>
                </a:lnTo>
                <a:lnTo>
                  <a:pt x="281" y="3"/>
                </a:lnTo>
                <a:lnTo>
                  <a:pt x="281" y="3"/>
                </a:lnTo>
                <a:lnTo>
                  <a:pt x="282" y="4"/>
                </a:lnTo>
                <a:lnTo>
                  <a:pt x="282" y="4"/>
                </a:lnTo>
                <a:lnTo>
                  <a:pt x="282" y="2"/>
                </a:lnTo>
                <a:lnTo>
                  <a:pt x="283" y="4"/>
                </a:lnTo>
                <a:lnTo>
                  <a:pt x="283" y="3"/>
                </a:lnTo>
                <a:lnTo>
                  <a:pt x="283" y="3"/>
                </a:lnTo>
                <a:lnTo>
                  <a:pt x="284" y="3"/>
                </a:lnTo>
                <a:lnTo>
                  <a:pt x="284" y="3"/>
                </a:lnTo>
                <a:lnTo>
                  <a:pt x="285" y="2"/>
                </a:lnTo>
                <a:lnTo>
                  <a:pt x="285" y="3"/>
                </a:lnTo>
                <a:lnTo>
                  <a:pt x="285" y="3"/>
                </a:lnTo>
                <a:lnTo>
                  <a:pt x="286" y="3"/>
                </a:lnTo>
                <a:lnTo>
                  <a:pt x="286" y="3"/>
                </a:lnTo>
                <a:lnTo>
                  <a:pt x="286" y="4"/>
                </a:lnTo>
                <a:lnTo>
                  <a:pt x="287" y="3"/>
                </a:lnTo>
                <a:lnTo>
                  <a:pt x="287" y="4"/>
                </a:lnTo>
                <a:lnTo>
                  <a:pt x="287" y="3"/>
                </a:lnTo>
                <a:lnTo>
                  <a:pt x="289" y="1"/>
                </a:lnTo>
                <a:lnTo>
                  <a:pt x="289" y="3"/>
                </a:lnTo>
                <a:lnTo>
                  <a:pt x="290" y="3"/>
                </a:lnTo>
                <a:lnTo>
                  <a:pt x="290" y="4"/>
                </a:lnTo>
                <a:lnTo>
                  <a:pt x="290" y="1"/>
                </a:lnTo>
                <a:lnTo>
                  <a:pt x="291" y="3"/>
                </a:lnTo>
                <a:lnTo>
                  <a:pt x="291" y="4"/>
                </a:lnTo>
                <a:lnTo>
                  <a:pt x="291" y="3"/>
                </a:lnTo>
                <a:lnTo>
                  <a:pt x="292" y="3"/>
                </a:lnTo>
                <a:lnTo>
                  <a:pt x="292" y="2"/>
                </a:lnTo>
                <a:lnTo>
                  <a:pt x="292" y="3"/>
                </a:lnTo>
                <a:lnTo>
                  <a:pt x="293" y="1"/>
                </a:lnTo>
                <a:lnTo>
                  <a:pt x="293" y="3"/>
                </a:lnTo>
                <a:lnTo>
                  <a:pt x="294" y="3"/>
                </a:lnTo>
                <a:lnTo>
                  <a:pt x="294" y="3"/>
                </a:lnTo>
                <a:lnTo>
                  <a:pt x="294" y="4"/>
                </a:lnTo>
                <a:lnTo>
                  <a:pt x="295" y="3"/>
                </a:lnTo>
                <a:lnTo>
                  <a:pt x="295" y="3"/>
                </a:lnTo>
                <a:lnTo>
                  <a:pt x="295" y="4"/>
                </a:lnTo>
                <a:lnTo>
                  <a:pt x="296" y="4"/>
                </a:lnTo>
                <a:lnTo>
                  <a:pt x="296" y="4"/>
                </a:lnTo>
                <a:lnTo>
                  <a:pt x="296" y="2"/>
                </a:lnTo>
                <a:lnTo>
                  <a:pt x="298" y="2"/>
                </a:lnTo>
                <a:lnTo>
                  <a:pt x="298" y="1"/>
                </a:lnTo>
                <a:lnTo>
                  <a:pt x="299" y="3"/>
                </a:lnTo>
                <a:lnTo>
                  <a:pt x="299" y="3"/>
                </a:lnTo>
                <a:lnTo>
                  <a:pt x="299" y="3"/>
                </a:lnTo>
                <a:lnTo>
                  <a:pt x="300" y="4"/>
                </a:lnTo>
                <a:lnTo>
                  <a:pt x="300" y="2"/>
                </a:lnTo>
                <a:lnTo>
                  <a:pt x="300" y="4"/>
                </a:lnTo>
                <a:lnTo>
                  <a:pt x="301" y="3"/>
                </a:lnTo>
                <a:lnTo>
                  <a:pt x="301" y="2"/>
                </a:lnTo>
                <a:lnTo>
                  <a:pt x="302" y="3"/>
                </a:lnTo>
                <a:lnTo>
                  <a:pt x="302" y="2"/>
                </a:lnTo>
                <a:lnTo>
                  <a:pt x="302" y="3"/>
                </a:lnTo>
                <a:lnTo>
                  <a:pt x="303" y="2"/>
                </a:lnTo>
                <a:lnTo>
                  <a:pt x="303" y="4"/>
                </a:lnTo>
                <a:lnTo>
                  <a:pt x="303" y="2"/>
                </a:lnTo>
                <a:lnTo>
                  <a:pt x="304" y="3"/>
                </a:lnTo>
                <a:lnTo>
                  <a:pt x="304" y="4"/>
                </a:lnTo>
                <a:lnTo>
                  <a:pt x="304" y="4"/>
                </a:lnTo>
                <a:lnTo>
                  <a:pt x="305" y="1"/>
                </a:lnTo>
                <a:lnTo>
                  <a:pt x="305" y="3"/>
                </a:lnTo>
                <a:lnTo>
                  <a:pt x="307" y="3"/>
                </a:lnTo>
                <a:lnTo>
                  <a:pt x="307" y="2"/>
                </a:lnTo>
                <a:lnTo>
                  <a:pt x="307" y="2"/>
                </a:lnTo>
                <a:lnTo>
                  <a:pt x="308" y="3"/>
                </a:lnTo>
                <a:lnTo>
                  <a:pt x="308" y="3"/>
                </a:lnTo>
                <a:lnTo>
                  <a:pt x="308" y="2"/>
                </a:lnTo>
                <a:lnTo>
                  <a:pt x="309" y="3"/>
                </a:lnTo>
                <a:lnTo>
                  <a:pt x="309" y="3"/>
                </a:lnTo>
                <a:lnTo>
                  <a:pt x="309" y="2"/>
                </a:lnTo>
                <a:lnTo>
                  <a:pt x="310" y="3"/>
                </a:lnTo>
                <a:lnTo>
                  <a:pt x="310" y="2"/>
                </a:lnTo>
                <a:lnTo>
                  <a:pt x="311" y="4"/>
                </a:lnTo>
                <a:lnTo>
                  <a:pt x="311" y="3"/>
                </a:lnTo>
                <a:lnTo>
                  <a:pt x="311" y="2"/>
                </a:lnTo>
                <a:lnTo>
                  <a:pt x="312" y="3"/>
                </a:lnTo>
                <a:lnTo>
                  <a:pt x="312" y="3"/>
                </a:lnTo>
                <a:lnTo>
                  <a:pt x="312" y="3"/>
                </a:lnTo>
                <a:lnTo>
                  <a:pt x="313" y="3"/>
                </a:lnTo>
                <a:lnTo>
                  <a:pt x="313" y="3"/>
                </a:lnTo>
                <a:lnTo>
                  <a:pt x="313" y="2"/>
                </a:lnTo>
                <a:lnTo>
                  <a:pt x="314" y="4"/>
                </a:lnTo>
                <a:lnTo>
                  <a:pt x="314" y="2"/>
                </a:lnTo>
                <a:lnTo>
                  <a:pt x="316" y="1"/>
                </a:lnTo>
                <a:lnTo>
                  <a:pt x="316" y="2"/>
                </a:lnTo>
                <a:lnTo>
                  <a:pt x="316" y="4"/>
                </a:lnTo>
                <a:lnTo>
                  <a:pt x="317" y="2"/>
                </a:lnTo>
                <a:lnTo>
                  <a:pt x="317" y="3"/>
                </a:lnTo>
                <a:lnTo>
                  <a:pt x="317" y="3"/>
                </a:lnTo>
                <a:lnTo>
                  <a:pt x="318" y="4"/>
                </a:lnTo>
                <a:lnTo>
                  <a:pt x="318" y="4"/>
                </a:lnTo>
                <a:lnTo>
                  <a:pt x="318" y="3"/>
                </a:lnTo>
                <a:lnTo>
                  <a:pt x="319" y="4"/>
                </a:lnTo>
                <a:lnTo>
                  <a:pt x="319" y="3"/>
                </a:lnTo>
                <a:lnTo>
                  <a:pt x="320" y="4"/>
                </a:lnTo>
                <a:lnTo>
                  <a:pt x="320" y="4"/>
                </a:lnTo>
                <a:lnTo>
                  <a:pt x="320" y="4"/>
                </a:lnTo>
                <a:lnTo>
                  <a:pt x="321" y="3"/>
                </a:lnTo>
                <a:lnTo>
                  <a:pt x="321" y="1"/>
                </a:lnTo>
                <a:lnTo>
                  <a:pt x="321" y="4"/>
                </a:lnTo>
                <a:lnTo>
                  <a:pt x="322" y="2"/>
                </a:lnTo>
                <a:lnTo>
                  <a:pt x="322" y="4"/>
                </a:lnTo>
                <a:lnTo>
                  <a:pt x="322" y="3"/>
                </a:lnTo>
                <a:lnTo>
                  <a:pt x="323" y="3"/>
                </a:lnTo>
                <a:lnTo>
                  <a:pt x="323" y="4"/>
                </a:lnTo>
                <a:lnTo>
                  <a:pt x="325" y="3"/>
                </a:lnTo>
                <a:lnTo>
                  <a:pt x="325" y="2"/>
                </a:lnTo>
                <a:lnTo>
                  <a:pt x="325" y="3"/>
                </a:lnTo>
                <a:lnTo>
                  <a:pt x="326" y="2"/>
                </a:lnTo>
                <a:lnTo>
                  <a:pt x="326" y="2"/>
                </a:lnTo>
                <a:lnTo>
                  <a:pt x="326" y="4"/>
                </a:lnTo>
                <a:lnTo>
                  <a:pt x="327" y="4"/>
                </a:lnTo>
                <a:lnTo>
                  <a:pt x="327" y="2"/>
                </a:lnTo>
                <a:lnTo>
                  <a:pt x="327" y="3"/>
                </a:lnTo>
                <a:lnTo>
                  <a:pt x="328" y="4"/>
                </a:lnTo>
                <a:lnTo>
                  <a:pt x="328" y="2"/>
                </a:lnTo>
                <a:lnTo>
                  <a:pt x="329" y="2"/>
                </a:lnTo>
                <a:lnTo>
                  <a:pt x="329" y="3"/>
                </a:lnTo>
                <a:lnTo>
                  <a:pt x="329" y="2"/>
                </a:lnTo>
                <a:lnTo>
                  <a:pt x="330" y="2"/>
                </a:lnTo>
                <a:lnTo>
                  <a:pt x="330" y="5"/>
                </a:lnTo>
                <a:lnTo>
                  <a:pt x="330" y="3"/>
                </a:lnTo>
                <a:lnTo>
                  <a:pt x="331" y="4"/>
                </a:lnTo>
                <a:lnTo>
                  <a:pt x="331" y="5"/>
                </a:lnTo>
                <a:lnTo>
                  <a:pt x="331" y="2"/>
                </a:lnTo>
                <a:lnTo>
                  <a:pt x="332" y="1"/>
                </a:lnTo>
                <a:lnTo>
                  <a:pt x="332" y="4"/>
                </a:lnTo>
                <a:lnTo>
                  <a:pt x="334" y="3"/>
                </a:lnTo>
                <a:lnTo>
                  <a:pt x="334" y="4"/>
                </a:lnTo>
                <a:lnTo>
                  <a:pt x="334" y="4"/>
                </a:lnTo>
                <a:lnTo>
                  <a:pt x="335" y="3"/>
                </a:lnTo>
                <a:lnTo>
                  <a:pt x="335" y="3"/>
                </a:lnTo>
                <a:lnTo>
                  <a:pt x="335" y="4"/>
                </a:lnTo>
                <a:lnTo>
                  <a:pt x="336" y="4"/>
                </a:lnTo>
                <a:lnTo>
                  <a:pt x="336" y="3"/>
                </a:lnTo>
                <a:lnTo>
                  <a:pt x="336" y="3"/>
                </a:lnTo>
                <a:lnTo>
                  <a:pt x="337" y="4"/>
                </a:lnTo>
                <a:lnTo>
                  <a:pt x="337" y="2"/>
                </a:lnTo>
                <a:lnTo>
                  <a:pt x="338" y="3"/>
                </a:lnTo>
                <a:lnTo>
                  <a:pt x="338" y="4"/>
                </a:lnTo>
                <a:lnTo>
                  <a:pt x="338" y="4"/>
                </a:lnTo>
                <a:lnTo>
                  <a:pt x="339" y="3"/>
                </a:lnTo>
                <a:lnTo>
                  <a:pt x="339" y="2"/>
                </a:lnTo>
                <a:lnTo>
                  <a:pt x="339" y="3"/>
                </a:lnTo>
                <a:lnTo>
                  <a:pt x="340" y="3"/>
                </a:lnTo>
                <a:lnTo>
                  <a:pt x="340" y="4"/>
                </a:lnTo>
                <a:lnTo>
                  <a:pt x="340" y="3"/>
                </a:lnTo>
                <a:lnTo>
                  <a:pt x="341" y="2"/>
                </a:lnTo>
                <a:lnTo>
                  <a:pt x="341" y="2"/>
                </a:lnTo>
                <a:lnTo>
                  <a:pt x="343" y="2"/>
                </a:lnTo>
                <a:lnTo>
                  <a:pt x="343" y="3"/>
                </a:lnTo>
                <a:lnTo>
                  <a:pt x="343" y="2"/>
                </a:lnTo>
                <a:lnTo>
                  <a:pt x="344" y="2"/>
                </a:lnTo>
                <a:lnTo>
                  <a:pt x="344" y="3"/>
                </a:lnTo>
                <a:lnTo>
                  <a:pt x="344" y="3"/>
                </a:lnTo>
                <a:lnTo>
                  <a:pt x="345" y="3"/>
                </a:lnTo>
                <a:lnTo>
                  <a:pt x="345" y="2"/>
                </a:lnTo>
                <a:lnTo>
                  <a:pt x="346" y="3"/>
                </a:lnTo>
                <a:lnTo>
                  <a:pt x="346" y="4"/>
                </a:lnTo>
                <a:lnTo>
                  <a:pt x="346" y="4"/>
                </a:lnTo>
                <a:lnTo>
                  <a:pt x="347" y="4"/>
                </a:lnTo>
                <a:lnTo>
                  <a:pt x="347" y="4"/>
                </a:lnTo>
                <a:lnTo>
                  <a:pt x="347" y="4"/>
                </a:lnTo>
                <a:lnTo>
                  <a:pt x="348" y="4"/>
                </a:lnTo>
                <a:lnTo>
                  <a:pt x="348" y="3"/>
                </a:lnTo>
                <a:lnTo>
                  <a:pt x="348" y="1"/>
                </a:lnTo>
                <a:lnTo>
                  <a:pt x="349" y="2"/>
                </a:lnTo>
                <a:lnTo>
                  <a:pt x="349" y="4"/>
                </a:lnTo>
                <a:lnTo>
                  <a:pt x="350" y="3"/>
                </a:lnTo>
                <a:lnTo>
                  <a:pt x="350" y="3"/>
                </a:lnTo>
                <a:lnTo>
                  <a:pt x="350" y="4"/>
                </a:lnTo>
                <a:lnTo>
                  <a:pt x="352" y="2"/>
                </a:lnTo>
                <a:lnTo>
                  <a:pt x="352" y="3"/>
                </a:lnTo>
                <a:lnTo>
                  <a:pt x="352" y="1"/>
                </a:lnTo>
                <a:lnTo>
                  <a:pt x="353" y="2"/>
                </a:lnTo>
                <a:lnTo>
                  <a:pt x="353" y="4"/>
                </a:lnTo>
                <a:lnTo>
                  <a:pt x="353" y="2"/>
                </a:lnTo>
                <a:lnTo>
                  <a:pt x="354" y="2"/>
                </a:lnTo>
                <a:lnTo>
                  <a:pt x="354" y="4"/>
                </a:lnTo>
                <a:lnTo>
                  <a:pt x="355" y="4"/>
                </a:lnTo>
                <a:lnTo>
                  <a:pt x="355" y="4"/>
                </a:lnTo>
                <a:lnTo>
                  <a:pt x="355" y="2"/>
                </a:lnTo>
                <a:lnTo>
                  <a:pt x="356" y="2"/>
                </a:lnTo>
                <a:lnTo>
                  <a:pt x="356" y="2"/>
                </a:lnTo>
                <a:lnTo>
                  <a:pt x="356" y="2"/>
                </a:lnTo>
                <a:lnTo>
                  <a:pt x="357" y="3"/>
                </a:lnTo>
                <a:lnTo>
                  <a:pt x="357" y="4"/>
                </a:lnTo>
                <a:lnTo>
                  <a:pt x="357" y="2"/>
                </a:lnTo>
                <a:lnTo>
                  <a:pt x="358" y="4"/>
                </a:lnTo>
                <a:lnTo>
                  <a:pt x="358" y="3"/>
                </a:lnTo>
                <a:lnTo>
                  <a:pt x="359" y="4"/>
                </a:lnTo>
                <a:lnTo>
                  <a:pt x="359" y="4"/>
                </a:lnTo>
                <a:lnTo>
                  <a:pt x="359" y="3"/>
                </a:lnTo>
                <a:lnTo>
                  <a:pt x="361" y="4"/>
                </a:lnTo>
                <a:lnTo>
                  <a:pt x="361" y="3"/>
                </a:lnTo>
                <a:lnTo>
                  <a:pt x="361" y="4"/>
                </a:lnTo>
                <a:lnTo>
                  <a:pt x="362" y="2"/>
                </a:lnTo>
                <a:lnTo>
                  <a:pt x="362" y="2"/>
                </a:lnTo>
                <a:lnTo>
                  <a:pt x="362" y="3"/>
                </a:lnTo>
                <a:lnTo>
                  <a:pt x="363" y="4"/>
                </a:lnTo>
                <a:lnTo>
                  <a:pt x="363" y="3"/>
                </a:lnTo>
                <a:lnTo>
                  <a:pt x="364" y="3"/>
                </a:lnTo>
                <a:lnTo>
                  <a:pt x="364" y="2"/>
                </a:lnTo>
                <a:lnTo>
                  <a:pt x="364" y="4"/>
                </a:lnTo>
                <a:lnTo>
                  <a:pt x="365" y="3"/>
                </a:lnTo>
                <a:lnTo>
                  <a:pt x="365" y="3"/>
                </a:lnTo>
                <a:lnTo>
                  <a:pt x="365" y="3"/>
                </a:lnTo>
                <a:lnTo>
                  <a:pt x="366" y="1"/>
                </a:lnTo>
                <a:lnTo>
                  <a:pt x="366" y="4"/>
                </a:lnTo>
                <a:lnTo>
                  <a:pt x="366" y="3"/>
                </a:lnTo>
                <a:lnTo>
                  <a:pt x="367" y="4"/>
                </a:lnTo>
                <a:lnTo>
                  <a:pt x="367" y="3"/>
                </a:lnTo>
                <a:lnTo>
                  <a:pt x="368" y="4"/>
                </a:lnTo>
                <a:lnTo>
                  <a:pt x="368" y="2"/>
                </a:lnTo>
                <a:lnTo>
                  <a:pt x="368" y="4"/>
                </a:lnTo>
                <a:lnTo>
                  <a:pt x="370" y="3"/>
                </a:lnTo>
                <a:lnTo>
                  <a:pt x="370" y="1"/>
                </a:lnTo>
                <a:lnTo>
                  <a:pt x="370" y="4"/>
                </a:lnTo>
                <a:lnTo>
                  <a:pt x="371" y="2"/>
                </a:lnTo>
                <a:lnTo>
                  <a:pt x="371" y="3"/>
                </a:lnTo>
                <a:lnTo>
                  <a:pt x="371" y="2"/>
                </a:lnTo>
                <a:lnTo>
                  <a:pt x="372" y="3"/>
                </a:lnTo>
                <a:lnTo>
                  <a:pt x="372" y="3"/>
                </a:lnTo>
                <a:lnTo>
                  <a:pt x="373" y="3"/>
                </a:lnTo>
                <a:lnTo>
                  <a:pt x="373" y="4"/>
                </a:lnTo>
                <a:lnTo>
                  <a:pt x="373" y="3"/>
                </a:lnTo>
                <a:lnTo>
                  <a:pt x="374" y="2"/>
                </a:lnTo>
                <a:lnTo>
                  <a:pt x="374" y="3"/>
                </a:lnTo>
                <a:lnTo>
                  <a:pt x="374" y="3"/>
                </a:lnTo>
                <a:lnTo>
                  <a:pt x="375" y="3"/>
                </a:lnTo>
                <a:lnTo>
                  <a:pt x="375" y="4"/>
                </a:lnTo>
                <a:lnTo>
                  <a:pt x="375" y="3"/>
                </a:lnTo>
                <a:lnTo>
                  <a:pt x="376" y="4"/>
                </a:lnTo>
                <a:lnTo>
                  <a:pt x="376" y="3"/>
                </a:lnTo>
                <a:lnTo>
                  <a:pt x="377" y="4"/>
                </a:lnTo>
                <a:lnTo>
                  <a:pt x="377" y="1"/>
                </a:lnTo>
                <a:lnTo>
                  <a:pt x="377" y="3"/>
                </a:lnTo>
                <a:lnTo>
                  <a:pt x="379" y="4"/>
                </a:lnTo>
                <a:lnTo>
                  <a:pt x="379" y="3"/>
                </a:lnTo>
                <a:lnTo>
                  <a:pt x="379" y="2"/>
                </a:lnTo>
                <a:lnTo>
                  <a:pt x="380" y="3"/>
                </a:lnTo>
                <a:lnTo>
                  <a:pt x="380" y="3"/>
                </a:lnTo>
                <a:lnTo>
                  <a:pt x="380" y="3"/>
                </a:lnTo>
                <a:lnTo>
                  <a:pt x="381" y="2"/>
                </a:lnTo>
                <a:lnTo>
                  <a:pt x="381" y="3"/>
                </a:lnTo>
                <a:lnTo>
                  <a:pt x="382" y="4"/>
                </a:lnTo>
                <a:lnTo>
                  <a:pt x="382" y="4"/>
                </a:lnTo>
                <a:lnTo>
                  <a:pt x="382" y="3"/>
                </a:lnTo>
                <a:lnTo>
                  <a:pt x="383" y="4"/>
                </a:lnTo>
                <a:lnTo>
                  <a:pt x="383" y="2"/>
                </a:lnTo>
                <a:lnTo>
                  <a:pt x="383" y="3"/>
                </a:lnTo>
                <a:lnTo>
                  <a:pt x="384" y="4"/>
                </a:lnTo>
                <a:lnTo>
                  <a:pt x="384" y="3"/>
                </a:lnTo>
                <a:lnTo>
                  <a:pt x="384" y="3"/>
                </a:lnTo>
                <a:lnTo>
                  <a:pt x="385" y="2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6" y="1"/>
                </a:lnTo>
                <a:lnTo>
                  <a:pt x="388" y="2"/>
                </a:lnTo>
                <a:lnTo>
                  <a:pt x="388" y="2"/>
                </a:lnTo>
                <a:lnTo>
                  <a:pt x="388" y="3"/>
                </a:lnTo>
                <a:lnTo>
                  <a:pt x="389" y="1"/>
                </a:lnTo>
                <a:lnTo>
                  <a:pt x="389" y="1"/>
                </a:lnTo>
                <a:lnTo>
                  <a:pt x="390" y="2"/>
                </a:lnTo>
                <a:lnTo>
                  <a:pt x="390" y="1"/>
                </a:lnTo>
                <a:lnTo>
                  <a:pt x="390" y="2"/>
                </a:lnTo>
                <a:lnTo>
                  <a:pt x="391" y="4"/>
                </a:lnTo>
                <a:lnTo>
                  <a:pt x="391" y="2"/>
                </a:lnTo>
                <a:lnTo>
                  <a:pt x="391" y="1"/>
                </a:lnTo>
                <a:lnTo>
                  <a:pt x="392" y="1"/>
                </a:lnTo>
                <a:lnTo>
                  <a:pt x="392" y="5"/>
                </a:lnTo>
                <a:lnTo>
                  <a:pt x="392" y="4"/>
                </a:lnTo>
                <a:lnTo>
                  <a:pt x="393" y="5"/>
                </a:lnTo>
                <a:lnTo>
                  <a:pt x="393" y="2"/>
                </a:lnTo>
                <a:lnTo>
                  <a:pt x="394" y="2"/>
                </a:lnTo>
                <a:lnTo>
                  <a:pt x="394" y="4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5" y="3"/>
                </a:lnTo>
                <a:lnTo>
                  <a:pt x="397" y="3"/>
                </a:lnTo>
                <a:lnTo>
                  <a:pt x="397" y="2"/>
                </a:lnTo>
                <a:lnTo>
                  <a:pt x="397" y="3"/>
                </a:lnTo>
                <a:lnTo>
                  <a:pt x="398" y="3"/>
                </a:lnTo>
                <a:lnTo>
                  <a:pt x="398" y="3"/>
                </a:lnTo>
                <a:lnTo>
                  <a:pt x="399" y="3"/>
                </a:lnTo>
                <a:lnTo>
                  <a:pt x="399" y="2"/>
                </a:lnTo>
                <a:lnTo>
                  <a:pt x="399" y="3"/>
                </a:lnTo>
                <a:lnTo>
                  <a:pt x="400" y="3"/>
                </a:lnTo>
                <a:lnTo>
                  <a:pt x="400" y="4"/>
                </a:lnTo>
                <a:lnTo>
                  <a:pt x="400" y="1"/>
                </a:lnTo>
                <a:lnTo>
                  <a:pt x="401" y="3"/>
                </a:lnTo>
                <a:lnTo>
                  <a:pt x="401" y="3"/>
                </a:lnTo>
                <a:lnTo>
                  <a:pt x="401" y="2"/>
                </a:lnTo>
                <a:lnTo>
                  <a:pt x="402" y="4"/>
                </a:lnTo>
                <a:lnTo>
                  <a:pt x="402" y="4"/>
                </a:lnTo>
                <a:lnTo>
                  <a:pt x="403" y="4"/>
                </a:lnTo>
                <a:lnTo>
                  <a:pt x="403" y="2"/>
                </a:lnTo>
                <a:lnTo>
                  <a:pt x="403" y="3"/>
                </a:lnTo>
                <a:lnTo>
                  <a:pt x="404" y="3"/>
                </a:lnTo>
                <a:lnTo>
                  <a:pt x="404" y="4"/>
                </a:lnTo>
                <a:lnTo>
                  <a:pt x="404" y="4"/>
                </a:lnTo>
                <a:lnTo>
                  <a:pt x="406" y="2"/>
                </a:lnTo>
                <a:lnTo>
                  <a:pt x="406" y="2"/>
                </a:lnTo>
                <a:lnTo>
                  <a:pt x="406" y="4"/>
                </a:lnTo>
                <a:lnTo>
                  <a:pt x="407" y="3"/>
                </a:lnTo>
                <a:lnTo>
                  <a:pt x="407" y="3"/>
                </a:lnTo>
                <a:lnTo>
                  <a:pt x="408" y="3"/>
                </a:lnTo>
                <a:lnTo>
                  <a:pt x="408" y="3"/>
                </a:lnTo>
                <a:lnTo>
                  <a:pt x="408" y="4"/>
                </a:lnTo>
                <a:lnTo>
                  <a:pt x="409" y="2"/>
                </a:lnTo>
                <a:lnTo>
                  <a:pt x="409" y="4"/>
                </a:lnTo>
                <a:lnTo>
                  <a:pt x="409" y="4"/>
                </a:lnTo>
                <a:lnTo>
                  <a:pt x="410" y="3"/>
                </a:lnTo>
                <a:lnTo>
                  <a:pt x="410" y="2"/>
                </a:lnTo>
                <a:lnTo>
                  <a:pt x="410" y="4"/>
                </a:lnTo>
                <a:lnTo>
                  <a:pt x="411" y="3"/>
                </a:lnTo>
                <a:lnTo>
                  <a:pt x="411" y="4"/>
                </a:lnTo>
                <a:lnTo>
                  <a:pt x="412" y="4"/>
                </a:lnTo>
                <a:lnTo>
                  <a:pt x="412" y="3"/>
                </a:lnTo>
                <a:lnTo>
                  <a:pt x="412" y="4"/>
                </a:lnTo>
                <a:lnTo>
                  <a:pt x="413" y="4"/>
                </a:lnTo>
                <a:lnTo>
                  <a:pt x="413" y="3"/>
                </a:lnTo>
                <a:lnTo>
                  <a:pt x="413" y="2"/>
                </a:lnTo>
                <a:lnTo>
                  <a:pt x="415" y="2"/>
                </a:lnTo>
                <a:lnTo>
                  <a:pt x="415" y="3"/>
                </a:lnTo>
                <a:lnTo>
                  <a:pt x="415" y="3"/>
                </a:lnTo>
                <a:lnTo>
                  <a:pt x="416" y="3"/>
                </a:lnTo>
                <a:lnTo>
                  <a:pt x="416" y="3"/>
                </a:lnTo>
                <a:lnTo>
                  <a:pt x="417" y="4"/>
                </a:lnTo>
                <a:lnTo>
                  <a:pt x="417" y="4"/>
                </a:lnTo>
                <a:lnTo>
                  <a:pt x="417" y="4"/>
                </a:lnTo>
                <a:lnTo>
                  <a:pt x="418" y="2"/>
                </a:lnTo>
                <a:lnTo>
                  <a:pt x="418" y="2"/>
                </a:lnTo>
                <a:lnTo>
                  <a:pt x="418" y="4"/>
                </a:lnTo>
                <a:lnTo>
                  <a:pt x="419" y="4"/>
                </a:lnTo>
                <a:lnTo>
                  <a:pt x="419" y="4"/>
                </a:lnTo>
                <a:lnTo>
                  <a:pt x="419" y="2"/>
                </a:lnTo>
                <a:lnTo>
                  <a:pt x="420" y="3"/>
                </a:lnTo>
                <a:lnTo>
                  <a:pt x="420" y="3"/>
                </a:lnTo>
                <a:lnTo>
                  <a:pt x="421" y="2"/>
                </a:lnTo>
                <a:lnTo>
                  <a:pt x="421" y="3"/>
                </a:lnTo>
                <a:lnTo>
                  <a:pt x="421" y="4"/>
                </a:lnTo>
                <a:lnTo>
                  <a:pt x="422" y="4"/>
                </a:lnTo>
                <a:lnTo>
                  <a:pt x="422" y="3"/>
                </a:lnTo>
                <a:lnTo>
                  <a:pt x="422" y="3"/>
                </a:lnTo>
                <a:lnTo>
                  <a:pt x="424" y="2"/>
                </a:lnTo>
                <a:lnTo>
                  <a:pt x="424" y="4"/>
                </a:lnTo>
                <a:lnTo>
                  <a:pt x="424" y="1"/>
                </a:lnTo>
                <a:lnTo>
                  <a:pt x="425" y="2"/>
                </a:lnTo>
                <a:lnTo>
                  <a:pt x="425" y="3"/>
                </a:lnTo>
                <a:lnTo>
                  <a:pt x="426" y="4"/>
                </a:lnTo>
                <a:lnTo>
                  <a:pt x="426" y="3"/>
                </a:lnTo>
                <a:lnTo>
                  <a:pt x="426" y="2"/>
                </a:lnTo>
                <a:lnTo>
                  <a:pt x="427" y="4"/>
                </a:lnTo>
                <a:lnTo>
                  <a:pt x="427" y="2"/>
                </a:lnTo>
                <a:lnTo>
                  <a:pt x="427" y="4"/>
                </a:lnTo>
                <a:lnTo>
                  <a:pt x="428" y="3"/>
                </a:lnTo>
                <a:lnTo>
                  <a:pt x="428" y="3"/>
                </a:lnTo>
                <a:lnTo>
                  <a:pt x="428" y="1"/>
                </a:lnTo>
                <a:lnTo>
                  <a:pt x="429" y="3"/>
                </a:lnTo>
                <a:lnTo>
                  <a:pt x="429" y="3"/>
                </a:lnTo>
                <a:lnTo>
                  <a:pt x="430" y="2"/>
                </a:lnTo>
                <a:lnTo>
                  <a:pt x="430" y="3"/>
                </a:lnTo>
                <a:lnTo>
                  <a:pt x="430" y="4"/>
                </a:lnTo>
                <a:lnTo>
                  <a:pt x="431" y="3"/>
                </a:lnTo>
                <a:lnTo>
                  <a:pt x="431" y="4"/>
                </a:lnTo>
                <a:lnTo>
                  <a:pt x="431" y="4"/>
                </a:lnTo>
                <a:lnTo>
                  <a:pt x="433" y="4"/>
                </a:lnTo>
                <a:lnTo>
                  <a:pt x="433" y="3"/>
                </a:lnTo>
                <a:lnTo>
                  <a:pt x="434" y="3"/>
                </a:lnTo>
                <a:lnTo>
                  <a:pt x="434" y="2"/>
                </a:lnTo>
                <a:lnTo>
                  <a:pt x="434" y="2"/>
                </a:lnTo>
                <a:lnTo>
                  <a:pt x="435" y="2"/>
                </a:lnTo>
                <a:lnTo>
                  <a:pt x="435" y="2"/>
                </a:lnTo>
                <a:lnTo>
                  <a:pt x="435" y="2"/>
                </a:lnTo>
                <a:lnTo>
                  <a:pt x="436" y="4"/>
                </a:lnTo>
                <a:lnTo>
                  <a:pt x="436" y="3"/>
                </a:lnTo>
                <a:lnTo>
                  <a:pt x="436" y="4"/>
                </a:lnTo>
                <a:lnTo>
                  <a:pt x="437" y="4"/>
                </a:lnTo>
                <a:lnTo>
                  <a:pt x="437" y="4"/>
                </a:lnTo>
                <a:lnTo>
                  <a:pt x="438" y="3"/>
                </a:lnTo>
                <a:lnTo>
                  <a:pt x="438" y="4"/>
                </a:lnTo>
                <a:lnTo>
                  <a:pt x="438" y="4"/>
                </a:lnTo>
                <a:lnTo>
                  <a:pt x="439" y="3"/>
                </a:lnTo>
                <a:lnTo>
                  <a:pt x="439" y="4"/>
                </a:lnTo>
                <a:lnTo>
                  <a:pt x="439" y="3"/>
                </a:lnTo>
                <a:lnTo>
                  <a:pt x="440" y="3"/>
                </a:lnTo>
                <a:lnTo>
                  <a:pt x="440" y="4"/>
                </a:lnTo>
                <a:lnTo>
                  <a:pt x="440" y="3"/>
                </a:lnTo>
                <a:lnTo>
                  <a:pt x="442" y="3"/>
                </a:lnTo>
                <a:lnTo>
                  <a:pt x="442" y="3"/>
                </a:lnTo>
                <a:lnTo>
                  <a:pt x="443" y="4"/>
                </a:lnTo>
                <a:lnTo>
                  <a:pt x="443" y="2"/>
                </a:lnTo>
                <a:lnTo>
                  <a:pt x="443" y="4"/>
                </a:lnTo>
                <a:lnTo>
                  <a:pt x="444" y="4"/>
                </a:lnTo>
                <a:lnTo>
                  <a:pt x="444" y="4"/>
                </a:lnTo>
                <a:lnTo>
                  <a:pt x="444" y="3"/>
                </a:lnTo>
                <a:lnTo>
                  <a:pt x="445" y="4"/>
                </a:lnTo>
                <a:lnTo>
                  <a:pt x="445" y="3"/>
                </a:lnTo>
                <a:lnTo>
                  <a:pt x="445" y="4"/>
                </a:lnTo>
                <a:lnTo>
                  <a:pt x="446" y="3"/>
                </a:lnTo>
                <a:lnTo>
                  <a:pt x="446" y="2"/>
                </a:lnTo>
                <a:lnTo>
                  <a:pt x="447" y="3"/>
                </a:lnTo>
                <a:lnTo>
                  <a:pt x="447" y="3"/>
                </a:lnTo>
                <a:lnTo>
                  <a:pt x="447" y="4"/>
                </a:lnTo>
                <a:lnTo>
                  <a:pt x="448" y="2"/>
                </a:lnTo>
                <a:lnTo>
                  <a:pt x="448" y="2"/>
                </a:lnTo>
                <a:lnTo>
                  <a:pt x="448" y="3"/>
                </a:lnTo>
                <a:lnTo>
                  <a:pt x="449" y="3"/>
                </a:lnTo>
                <a:lnTo>
                  <a:pt x="449" y="3"/>
                </a:lnTo>
                <a:lnTo>
                  <a:pt x="449" y="2"/>
                </a:lnTo>
                <a:lnTo>
                  <a:pt x="451" y="2"/>
                </a:lnTo>
                <a:lnTo>
                  <a:pt x="451" y="3"/>
                </a:lnTo>
                <a:lnTo>
                  <a:pt x="452" y="2"/>
                </a:lnTo>
                <a:lnTo>
                  <a:pt x="452" y="2"/>
                </a:lnTo>
                <a:lnTo>
                  <a:pt x="452" y="3"/>
                </a:lnTo>
                <a:lnTo>
                  <a:pt x="453" y="4"/>
                </a:lnTo>
                <a:lnTo>
                  <a:pt x="453" y="4"/>
                </a:lnTo>
                <a:lnTo>
                  <a:pt x="453" y="4"/>
                </a:lnTo>
                <a:lnTo>
                  <a:pt x="454" y="2"/>
                </a:lnTo>
                <a:lnTo>
                  <a:pt x="454" y="2"/>
                </a:lnTo>
                <a:lnTo>
                  <a:pt x="454" y="2"/>
                </a:lnTo>
                <a:lnTo>
                  <a:pt x="455" y="4"/>
                </a:lnTo>
                <a:lnTo>
                  <a:pt x="455" y="3"/>
                </a:lnTo>
                <a:lnTo>
                  <a:pt x="456" y="3"/>
                </a:lnTo>
                <a:lnTo>
                  <a:pt x="456" y="4"/>
                </a:lnTo>
                <a:lnTo>
                  <a:pt x="456" y="2"/>
                </a:lnTo>
                <a:lnTo>
                  <a:pt x="457" y="3"/>
                </a:lnTo>
                <a:lnTo>
                  <a:pt x="457" y="3"/>
                </a:lnTo>
                <a:lnTo>
                  <a:pt x="457" y="3"/>
                </a:lnTo>
                <a:lnTo>
                  <a:pt x="458" y="3"/>
                </a:lnTo>
                <a:lnTo>
                  <a:pt x="458" y="1"/>
                </a:lnTo>
                <a:lnTo>
                  <a:pt x="458" y="3"/>
                </a:lnTo>
                <a:lnTo>
                  <a:pt x="460" y="3"/>
                </a:lnTo>
                <a:lnTo>
                  <a:pt x="460" y="3"/>
                </a:lnTo>
                <a:lnTo>
                  <a:pt x="461" y="2"/>
                </a:lnTo>
                <a:lnTo>
                  <a:pt x="461" y="4"/>
                </a:lnTo>
                <a:lnTo>
                  <a:pt x="461" y="4"/>
                </a:lnTo>
                <a:lnTo>
                  <a:pt x="462" y="3"/>
                </a:lnTo>
                <a:lnTo>
                  <a:pt x="462" y="2"/>
                </a:lnTo>
                <a:lnTo>
                  <a:pt x="462" y="2"/>
                </a:lnTo>
                <a:lnTo>
                  <a:pt x="463" y="3"/>
                </a:lnTo>
                <a:lnTo>
                  <a:pt x="463" y="3"/>
                </a:lnTo>
                <a:lnTo>
                  <a:pt x="463" y="2"/>
                </a:lnTo>
                <a:lnTo>
                  <a:pt x="464" y="3"/>
                </a:lnTo>
                <a:lnTo>
                  <a:pt x="464" y="4"/>
                </a:lnTo>
                <a:lnTo>
                  <a:pt x="465" y="2"/>
                </a:lnTo>
                <a:lnTo>
                  <a:pt x="465" y="2"/>
                </a:lnTo>
                <a:lnTo>
                  <a:pt x="465" y="3"/>
                </a:lnTo>
                <a:lnTo>
                  <a:pt x="466" y="3"/>
                </a:lnTo>
                <a:lnTo>
                  <a:pt x="466" y="2"/>
                </a:lnTo>
                <a:lnTo>
                  <a:pt x="466" y="1"/>
                </a:lnTo>
                <a:lnTo>
                  <a:pt x="467" y="3"/>
                </a:lnTo>
                <a:lnTo>
                  <a:pt x="467" y="2"/>
                </a:lnTo>
                <a:lnTo>
                  <a:pt x="467" y="3"/>
                </a:lnTo>
                <a:lnTo>
                  <a:pt x="469" y="3"/>
                </a:lnTo>
                <a:lnTo>
                  <a:pt x="469" y="4"/>
                </a:lnTo>
                <a:lnTo>
                  <a:pt x="470" y="2"/>
                </a:lnTo>
                <a:lnTo>
                  <a:pt x="470" y="1"/>
                </a:lnTo>
                <a:lnTo>
                  <a:pt x="470" y="3"/>
                </a:lnTo>
                <a:lnTo>
                  <a:pt x="471" y="3"/>
                </a:lnTo>
                <a:lnTo>
                  <a:pt x="471" y="2"/>
                </a:lnTo>
                <a:lnTo>
                  <a:pt x="471" y="2"/>
                </a:lnTo>
                <a:lnTo>
                  <a:pt x="472" y="2"/>
                </a:lnTo>
                <a:lnTo>
                  <a:pt x="472" y="2"/>
                </a:lnTo>
                <a:lnTo>
                  <a:pt x="472" y="3"/>
                </a:lnTo>
                <a:lnTo>
                  <a:pt x="473" y="3"/>
                </a:lnTo>
                <a:lnTo>
                  <a:pt x="473" y="3"/>
                </a:lnTo>
                <a:lnTo>
                  <a:pt x="474" y="4"/>
                </a:lnTo>
                <a:lnTo>
                  <a:pt x="474" y="4"/>
                </a:lnTo>
                <a:lnTo>
                  <a:pt x="474" y="4"/>
                </a:lnTo>
                <a:lnTo>
                  <a:pt x="475" y="3"/>
                </a:lnTo>
                <a:lnTo>
                  <a:pt x="475" y="3"/>
                </a:lnTo>
                <a:lnTo>
                  <a:pt x="475" y="3"/>
                </a:lnTo>
                <a:lnTo>
                  <a:pt x="476" y="3"/>
                </a:lnTo>
                <a:lnTo>
                  <a:pt x="476" y="3"/>
                </a:lnTo>
                <a:lnTo>
                  <a:pt x="478" y="4"/>
                </a:lnTo>
                <a:lnTo>
                  <a:pt x="478" y="2"/>
                </a:lnTo>
                <a:lnTo>
                  <a:pt x="478" y="3"/>
                </a:lnTo>
                <a:lnTo>
                  <a:pt x="479" y="3"/>
                </a:lnTo>
                <a:lnTo>
                  <a:pt x="479" y="4"/>
                </a:lnTo>
                <a:lnTo>
                  <a:pt x="479" y="3"/>
                </a:lnTo>
                <a:lnTo>
                  <a:pt x="480" y="4"/>
                </a:lnTo>
                <a:lnTo>
                  <a:pt x="480" y="3"/>
                </a:lnTo>
                <a:lnTo>
                  <a:pt x="480" y="3"/>
                </a:lnTo>
                <a:lnTo>
                  <a:pt x="481" y="2"/>
                </a:lnTo>
                <a:lnTo>
                  <a:pt x="481" y="1"/>
                </a:lnTo>
                <a:lnTo>
                  <a:pt x="482" y="4"/>
                </a:lnTo>
                <a:lnTo>
                  <a:pt x="482" y="2"/>
                </a:lnTo>
                <a:lnTo>
                  <a:pt x="482" y="3"/>
                </a:lnTo>
                <a:lnTo>
                  <a:pt x="483" y="4"/>
                </a:lnTo>
                <a:lnTo>
                  <a:pt x="483" y="3"/>
                </a:lnTo>
                <a:lnTo>
                  <a:pt x="483" y="2"/>
                </a:lnTo>
                <a:lnTo>
                  <a:pt x="484" y="3"/>
                </a:lnTo>
                <a:lnTo>
                  <a:pt x="484" y="3"/>
                </a:lnTo>
                <a:lnTo>
                  <a:pt x="484" y="2"/>
                </a:lnTo>
                <a:lnTo>
                  <a:pt x="485" y="2"/>
                </a:lnTo>
                <a:lnTo>
                  <a:pt x="485" y="3"/>
                </a:lnTo>
                <a:lnTo>
                  <a:pt x="487" y="3"/>
                </a:lnTo>
                <a:lnTo>
                  <a:pt x="487" y="4"/>
                </a:lnTo>
                <a:lnTo>
                  <a:pt x="487" y="4"/>
                </a:lnTo>
                <a:lnTo>
                  <a:pt x="488" y="2"/>
                </a:lnTo>
                <a:lnTo>
                  <a:pt x="488" y="4"/>
                </a:lnTo>
                <a:lnTo>
                  <a:pt x="488" y="4"/>
                </a:lnTo>
                <a:lnTo>
                  <a:pt x="489" y="3"/>
                </a:lnTo>
                <a:lnTo>
                  <a:pt x="489" y="3"/>
                </a:lnTo>
                <a:lnTo>
                  <a:pt x="489" y="3"/>
                </a:lnTo>
                <a:lnTo>
                  <a:pt x="490" y="2"/>
                </a:lnTo>
                <a:lnTo>
                  <a:pt x="490" y="1"/>
                </a:lnTo>
                <a:lnTo>
                  <a:pt x="491" y="4"/>
                </a:lnTo>
                <a:lnTo>
                  <a:pt x="491" y="4"/>
                </a:lnTo>
                <a:lnTo>
                  <a:pt x="491" y="4"/>
                </a:lnTo>
                <a:lnTo>
                  <a:pt x="492" y="3"/>
                </a:lnTo>
                <a:lnTo>
                  <a:pt x="492" y="4"/>
                </a:lnTo>
                <a:lnTo>
                  <a:pt x="492" y="3"/>
                </a:lnTo>
                <a:lnTo>
                  <a:pt x="493" y="3"/>
                </a:lnTo>
                <a:lnTo>
                  <a:pt x="493" y="4"/>
                </a:lnTo>
                <a:lnTo>
                  <a:pt x="493" y="2"/>
                </a:lnTo>
                <a:lnTo>
                  <a:pt x="494" y="3"/>
                </a:lnTo>
                <a:lnTo>
                  <a:pt x="494" y="2"/>
                </a:lnTo>
                <a:lnTo>
                  <a:pt x="496" y="3"/>
                </a:lnTo>
                <a:lnTo>
                  <a:pt x="496" y="2"/>
                </a:lnTo>
                <a:lnTo>
                  <a:pt x="496" y="2"/>
                </a:lnTo>
                <a:lnTo>
                  <a:pt x="497" y="3"/>
                </a:lnTo>
                <a:lnTo>
                  <a:pt x="497" y="3"/>
                </a:lnTo>
                <a:lnTo>
                  <a:pt x="497" y="3"/>
                </a:lnTo>
                <a:lnTo>
                  <a:pt x="498" y="4"/>
                </a:lnTo>
                <a:lnTo>
                  <a:pt x="498" y="3"/>
                </a:lnTo>
                <a:lnTo>
                  <a:pt x="498" y="2"/>
                </a:lnTo>
                <a:lnTo>
                  <a:pt x="499" y="3"/>
                </a:lnTo>
                <a:lnTo>
                  <a:pt x="499" y="3"/>
                </a:lnTo>
                <a:lnTo>
                  <a:pt x="500" y="4"/>
                </a:lnTo>
                <a:lnTo>
                  <a:pt x="500" y="3"/>
                </a:lnTo>
                <a:lnTo>
                  <a:pt x="500" y="4"/>
                </a:lnTo>
                <a:lnTo>
                  <a:pt x="501" y="1"/>
                </a:lnTo>
                <a:lnTo>
                  <a:pt x="501" y="1"/>
                </a:lnTo>
                <a:lnTo>
                  <a:pt x="501" y="3"/>
                </a:lnTo>
                <a:lnTo>
                  <a:pt x="502" y="4"/>
                </a:lnTo>
                <a:lnTo>
                  <a:pt x="502" y="4"/>
                </a:lnTo>
                <a:lnTo>
                  <a:pt x="502" y="3"/>
                </a:lnTo>
                <a:lnTo>
                  <a:pt x="503" y="4"/>
                </a:lnTo>
                <a:lnTo>
                  <a:pt x="503" y="4"/>
                </a:lnTo>
                <a:lnTo>
                  <a:pt x="504" y="2"/>
                </a:lnTo>
                <a:lnTo>
                  <a:pt x="504" y="3"/>
                </a:lnTo>
                <a:lnTo>
                  <a:pt x="504" y="1"/>
                </a:lnTo>
                <a:lnTo>
                  <a:pt x="506" y="2"/>
                </a:lnTo>
                <a:lnTo>
                  <a:pt x="506" y="3"/>
                </a:lnTo>
                <a:lnTo>
                  <a:pt x="506" y="2"/>
                </a:lnTo>
                <a:lnTo>
                  <a:pt x="507" y="2"/>
                </a:lnTo>
                <a:lnTo>
                  <a:pt x="507" y="2"/>
                </a:lnTo>
                <a:lnTo>
                  <a:pt x="507" y="2"/>
                </a:lnTo>
                <a:lnTo>
                  <a:pt x="508" y="3"/>
                </a:lnTo>
                <a:lnTo>
                  <a:pt x="508" y="1"/>
                </a:lnTo>
                <a:lnTo>
                  <a:pt x="509" y="4"/>
                </a:lnTo>
                <a:lnTo>
                  <a:pt x="509" y="2"/>
                </a:lnTo>
                <a:lnTo>
                  <a:pt x="509" y="3"/>
                </a:lnTo>
                <a:lnTo>
                  <a:pt x="510" y="3"/>
                </a:lnTo>
                <a:lnTo>
                  <a:pt x="510" y="2"/>
                </a:lnTo>
                <a:lnTo>
                  <a:pt x="510" y="4"/>
                </a:lnTo>
                <a:lnTo>
                  <a:pt x="511" y="4"/>
                </a:lnTo>
                <a:lnTo>
                  <a:pt x="511" y="4"/>
                </a:lnTo>
                <a:lnTo>
                  <a:pt x="511" y="4"/>
                </a:lnTo>
                <a:lnTo>
                  <a:pt x="512" y="2"/>
                </a:lnTo>
                <a:lnTo>
                  <a:pt x="512" y="4"/>
                </a:lnTo>
                <a:lnTo>
                  <a:pt x="513" y="4"/>
                </a:lnTo>
                <a:lnTo>
                  <a:pt x="513" y="1"/>
                </a:lnTo>
                <a:lnTo>
                  <a:pt x="513" y="4"/>
                </a:lnTo>
                <a:lnTo>
                  <a:pt x="515" y="2"/>
                </a:lnTo>
                <a:lnTo>
                  <a:pt x="515" y="4"/>
                </a:lnTo>
                <a:lnTo>
                  <a:pt x="515" y="2"/>
                </a:lnTo>
                <a:lnTo>
                  <a:pt x="516" y="2"/>
                </a:lnTo>
                <a:lnTo>
                  <a:pt x="516" y="3"/>
                </a:lnTo>
                <a:lnTo>
                  <a:pt x="516" y="1"/>
                </a:lnTo>
                <a:lnTo>
                  <a:pt x="517" y="3"/>
                </a:lnTo>
                <a:lnTo>
                  <a:pt x="517" y="3"/>
                </a:lnTo>
                <a:lnTo>
                  <a:pt x="518" y="4"/>
                </a:lnTo>
                <a:lnTo>
                  <a:pt x="518" y="3"/>
                </a:lnTo>
                <a:lnTo>
                  <a:pt x="518" y="3"/>
                </a:lnTo>
                <a:lnTo>
                  <a:pt x="519" y="3"/>
                </a:lnTo>
                <a:lnTo>
                  <a:pt x="519" y="4"/>
                </a:lnTo>
                <a:lnTo>
                  <a:pt x="519" y="4"/>
                </a:lnTo>
                <a:lnTo>
                  <a:pt x="520" y="4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1" y="2"/>
                </a:lnTo>
                <a:lnTo>
                  <a:pt x="522" y="3"/>
                </a:lnTo>
                <a:lnTo>
                  <a:pt x="522" y="3"/>
                </a:lnTo>
                <a:lnTo>
                  <a:pt x="522" y="4"/>
                </a:lnTo>
                <a:lnTo>
                  <a:pt x="524" y="4"/>
                </a:lnTo>
                <a:lnTo>
                  <a:pt x="524" y="2"/>
                </a:lnTo>
                <a:lnTo>
                  <a:pt x="524" y="4"/>
                </a:lnTo>
                <a:lnTo>
                  <a:pt x="525" y="2"/>
                </a:lnTo>
                <a:lnTo>
                  <a:pt x="525" y="2"/>
                </a:lnTo>
                <a:lnTo>
                  <a:pt x="526" y="3"/>
                </a:lnTo>
                <a:lnTo>
                  <a:pt x="526" y="4"/>
                </a:lnTo>
                <a:lnTo>
                  <a:pt x="526" y="2"/>
                </a:lnTo>
                <a:lnTo>
                  <a:pt x="527" y="3"/>
                </a:lnTo>
                <a:lnTo>
                  <a:pt x="527" y="4"/>
                </a:lnTo>
                <a:lnTo>
                  <a:pt x="527" y="4"/>
                </a:lnTo>
                <a:lnTo>
                  <a:pt x="528" y="2"/>
                </a:lnTo>
                <a:lnTo>
                  <a:pt x="528" y="3"/>
                </a:lnTo>
                <a:lnTo>
                  <a:pt x="528" y="3"/>
                </a:lnTo>
                <a:lnTo>
                  <a:pt x="529" y="2"/>
                </a:lnTo>
                <a:lnTo>
                  <a:pt x="529" y="2"/>
                </a:lnTo>
                <a:lnTo>
                  <a:pt x="530" y="4"/>
                </a:lnTo>
                <a:lnTo>
                  <a:pt x="530" y="3"/>
                </a:lnTo>
                <a:lnTo>
                  <a:pt x="530" y="4"/>
                </a:lnTo>
                <a:lnTo>
                  <a:pt x="531" y="3"/>
                </a:lnTo>
                <a:lnTo>
                  <a:pt x="531" y="3"/>
                </a:lnTo>
                <a:lnTo>
                  <a:pt x="531" y="3"/>
                </a:lnTo>
                <a:lnTo>
                  <a:pt x="533" y="2"/>
                </a:lnTo>
                <a:lnTo>
                  <a:pt x="533" y="4"/>
                </a:lnTo>
                <a:lnTo>
                  <a:pt x="533" y="3"/>
                </a:lnTo>
                <a:lnTo>
                  <a:pt x="534" y="3"/>
                </a:lnTo>
                <a:lnTo>
                  <a:pt x="534" y="3"/>
                </a:lnTo>
                <a:lnTo>
                  <a:pt x="535" y="2"/>
                </a:lnTo>
                <a:lnTo>
                  <a:pt x="535" y="4"/>
                </a:lnTo>
                <a:lnTo>
                  <a:pt x="535" y="2"/>
                </a:lnTo>
                <a:lnTo>
                  <a:pt x="536" y="3"/>
                </a:lnTo>
                <a:lnTo>
                  <a:pt x="536" y="4"/>
                </a:lnTo>
                <a:lnTo>
                  <a:pt x="536" y="2"/>
                </a:lnTo>
                <a:lnTo>
                  <a:pt x="537" y="2"/>
                </a:lnTo>
                <a:lnTo>
                  <a:pt x="537" y="2"/>
                </a:lnTo>
                <a:lnTo>
                  <a:pt x="537" y="4"/>
                </a:lnTo>
                <a:lnTo>
                  <a:pt x="538" y="3"/>
                </a:lnTo>
                <a:lnTo>
                  <a:pt x="538" y="3"/>
                </a:lnTo>
                <a:lnTo>
                  <a:pt x="539" y="3"/>
                </a:lnTo>
                <a:lnTo>
                  <a:pt x="539" y="2"/>
                </a:lnTo>
                <a:lnTo>
                  <a:pt x="539" y="4"/>
                </a:lnTo>
                <a:lnTo>
                  <a:pt x="540" y="1"/>
                </a:lnTo>
                <a:lnTo>
                  <a:pt x="540" y="3"/>
                </a:lnTo>
                <a:lnTo>
                  <a:pt x="540" y="4"/>
                </a:lnTo>
                <a:lnTo>
                  <a:pt x="542" y="1"/>
                </a:lnTo>
                <a:lnTo>
                  <a:pt x="542" y="3"/>
                </a:lnTo>
                <a:lnTo>
                  <a:pt x="542" y="3"/>
                </a:lnTo>
                <a:lnTo>
                  <a:pt x="543" y="2"/>
                </a:lnTo>
                <a:lnTo>
                  <a:pt x="543" y="3"/>
                </a:lnTo>
                <a:lnTo>
                  <a:pt x="544" y="3"/>
                </a:lnTo>
                <a:lnTo>
                  <a:pt x="544" y="1"/>
                </a:lnTo>
                <a:lnTo>
                  <a:pt x="544" y="3"/>
                </a:lnTo>
                <a:lnTo>
                  <a:pt x="545" y="3"/>
                </a:lnTo>
                <a:lnTo>
                  <a:pt x="545" y="2"/>
                </a:lnTo>
                <a:lnTo>
                  <a:pt x="545" y="3"/>
                </a:lnTo>
                <a:lnTo>
                  <a:pt x="546" y="4"/>
                </a:lnTo>
                <a:lnTo>
                  <a:pt x="546" y="4"/>
                </a:lnTo>
                <a:lnTo>
                  <a:pt x="546" y="4"/>
                </a:lnTo>
                <a:lnTo>
                  <a:pt x="547" y="3"/>
                </a:lnTo>
                <a:lnTo>
                  <a:pt x="547" y="3"/>
                </a:lnTo>
                <a:lnTo>
                  <a:pt x="548" y="3"/>
                </a:lnTo>
                <a:lnTo>
                  <a:pt x="548" y="3"/>
                </a:lnTo>
                <a:lnTo>
                  <a:pt x="548" y="3"/>
                </a:lnTo>
                <a:lnTo>
                  <a:pt x="549" y="2"/>
                </a:lnTo>
                <a:lnTo>
                  <a:pt x="549" y="3"/>
                </a:lnTo>
                <a:lnTo>
                  <a:pt x="549" y="3"/>
                </a:lnTo>
                <a:lnTo>
                  <a:pt x="551" y="1"/>
                </a:lnTo>
                <a:lnTo>
                  <a:pt x="551" y="2"/>
                </a:lnTo>
                <a:lnTo>
                  <a:pt x="551" y="1"/>
                </a:lnTo>
                <a:lnTo>
                  <a:pt x="552" y="1"/>
                </a:lnTo>
                <a:lnTo>
                  <a:pt x="552" y="3"/>
                </a:lnTo>
                <a:lnTo>
                  <a:pt x="553" y="3"/>
                </a:lnTo>
                <a:lnTo>
                  <a:pt x="553" y="2"/>
                </a:lnTo>
                <a:lnTo>
                  <a:pt x="553" y="2"/>
                </a:lnTo>
                <a:lnTo>
                  <a:pt x="554" y="3"/>
                </a:lnTo>
                <a:lnTo>
                  <a:pt x="554" y="3"/>
                </a:lnTo>
                <a:lnTo>
                  <a:pt x="554" y="4"/>
                </a:lnTo>
                <a:lnTo>
                  <a:pt x="555" y="2"/>
                </a:lnTo>
                <a:lnTo>
                  <a:pt x="555" y="2"/>
                </a:lnTo>
                <a:lnTo>
                  <a:pt x="555" y="3"/>
                </a:lnTo>
                <a:lnTo>
                  <a:pt x="556" y="4"/>
                </a:lnTo>
                <a:lnTo>
                  <a:pt x="556" y="3"/>
                </a:lnTo>
                <a:lnTo>
                  <a:pt x="557" y="3"/>
                </a:lnTo>
                <a:lnTo>
                  <a:pt x="557" y="4"/>
                </a:lnTo>
                <a:lnTo>
                  <a:pt x="557" y="4"/>
                </a:lnTo>
                <a:lnTo>
                  <a:pt x="558" y="4"/>
                </a:lnTo>
                <a:lnTo>
                  <a:pt x="558" y="3"/>
                </a:lnTo>
                <a:lnTo>
                  <a:pt x="558" y="3"/>
                </a:lnTo>
                <a:lnTo>
                  <a:pt x="560" y="3"/>
                </a:lnTo>
                <a:lnTo>
                  <a:pt x="560" y="3"/>
                </a:lnTo>
                <a:lnTo>
                  <a:pt x="561" y="3"/>
                </a:lnTo>
                <a:lnTo>
                  <a:pt x="561" y="4"/>
                </a:lnTo>
                <a:lnTo>
                  <a:pt x="561" y="2"/>
                </a:lnTo>
                <a:lnTo>
                  <a:pt x="562" y="3"/>
                </a:lnTo>
                <a:lnTo>
                  <a:pt x="562" y="2"/>
                </a:lnTo>
                <a:lnTo>
                  <a:pt x="562" y="4"/>
                </a:lnTo>
                <a:lnTo>
                  <a:pt x="563" y="2"/>
                </a:lnTo>
                <a:lnTo>
                  <a:pt x="563" y="3"/>
                </a:lnTo>
                <a:lnTo>
                  <a:pt x="563" y="4"/>
                </a:lnTo>
                <a:lnTo>
                  <a:pt x="564" y="4"/>
                </a:lnTo>
                <a:lnTo>
                  <a:pt x="564" y="3"/>
                </a:lnTo>
                <a:lnTo>
                  <a:pt x="565" y="2"/>
                </a:lnTo>
                <a:lnTo>
                  <a:pt x="565" y="2"/>
                </a:lnTo>
                <a:lnTo>
                  <a:pt x="565" y="2"/>
                </a:lnTo>
                <a:lnTo>
                  <a:pt x="566" y="2"/>
                </a:lnTo>
                <a:lnTo>
                  <a:pt x="566" y="2"/>
                </a:lnTo>
                <a:lnTo>
                  <a:pt x="566" y="4"/>
                </a:lnTo>
                <a:lnTo>
                  <a:pt x="567" y="1"/>
                </a:lnTo>
                <a:lnTo>
                  <a:pt x="567" y="1"/>
                </a:lnTo>
                <a:lnTo>
                  <a:pt x="567" y="3"/>
                </a:lnTo>
                <a:lnTo>
                  <a:pt x="569" y="1"/>
                </a:lnTo>
                <a:lnTo>
                  <a:pt x="569" y="4"/>
                </a:lnTo>
                <a:lnTo>
                  <a:pt x="570" y="2"/>
                </a:lnTo>
                <a:lnTo>
                  <a:pt x="570" y="4"/>
                </a:lnTo>
                <a:lnTo>
                  <a:pt x="570" y="4"/>
                </a:lnTo>
                <a:lnTo>
                  <a:pt x="571" y="4"/>
                </a:lnTo>
                <a:lnTo>
                  <a:pt x="571" y="4"/>
                </a:lnTo>
                <a:lnTo>
                  <a:pt x="571" y="4"/>
                </a:lnTo>
                <a:lnTo>
                  <a:pt x="572" y="4"/>
                </a:lnTo>
                <a:lnTo>
                  <a:pt x="572" y="3"/>
                </a:lnTo>
                <a:lnTo>
                  <a:pt x="572" y="2"/>
                </a:lnTo>
                <a:lnTo>
                  <a:pt x="573" y="3"/>
                </a:lnTo>
                <a:lnTo>
                  <a:pt x="573" y="3"/>
                </a:lnTo>
                <a:lnTo>
                  <a:pt x="574" y="4"/>
                </a:lnTo>
                <a:lnTo>
                  <a:pt x="574" y="4"/>
                </a:lnTo>
                <a:lnTo>
                  <a:pt x="574" y="3"/>
                </a:lnTo>
                <a:lnTo>
                  <a:pt x="575" y="4"/>
                </a:lnTo>
                <a:lnTo>
                  <a:pt x="575" y="4"/>
                </a:lnTo>
                <a:lnTo>
                  <a:pt x="575" y="2"/>
                </a:lnTo>
                <a:lnTo>
                  <a:pt x="576" y="3"/>
                </a:lnTo>
                <a:lnTo>
                  <a:pt x="576" y="2"/>
                </a:lnTo>
                <a:lnTo>
                  <a:pt x="576" y="3"/>
                </a:lnTo>
                <a:lnTo>
                  <a:pt x="578" y="3"/>
                </a:lnTo>
                <a:lnTo>
                  <a:pt x="578" y="3"/>
                </a:lnTo>
                <a:lnTo>
                  <a:pt x="579" y="4"/>
                </a:lnTo>
                <a:lnTo>
                  <a:pt x="579" y="4"/>
                </a:lnTo>
                <a:lnTo>
                  <a:pt x="579" y="1"/>
                </a:lnTo>
                <a:lnTo>
                  <a:pt x="580" y="3"/>
                </a:lnTo>
                <a:lnTo>
                  <a:pt x="580" y="2"/>
                </a:lnTo>
                <a:lnTo>
                  <a:pt x="580" y="4"/>
                </a:lnTo>
                <a:lnTo>
                  <a:pt x="581" y="4"/>
                </a:lnTo>
                <a:lnTo>
                  <a:pt x="581" y="2"/>
                </a:lnTo>
                <a:lnTo>
                  <a:pt x="581" y="1"/>
                </a:lnTo>
                <a:lnTo>
                  <a:pt x="582" y="3"/>
                </a:lnTo>
                <a:lnTo>
                  <a:pt x="582" y="4"/>
                </a:lnTo>
                <a:lnTo>
                  <a:pt x="583" y="3"/>
                </a:lnTo>
                <a:lnTo>
                  <a:pt x="583" y="2"/>
                </a:lnTo>
                <a:lnTo>
                  <a:pt x="583" y="1"/>
                </a:lnTo>
                <a:lnTo>
                  <a:pt x="584" y="2"/>
                </a:lnTo>
                <a:lnTo>
                  <a:pt x="584" y="3"/>
                </a:lnTo>
                <a:lnTo>
                  <a:pt x="584" y="4"/>
                </a:lnTo>
                <a:lnTo>
                  <a:pt x="585" y="3"/>
                </a:lnTo>
                <a:lnTo>
                  <a:pt x="585" y="3"/>
                </a:lnTo>
                <a:lnTo>
                  <a:pt x="585" y="3"/>
                </a:lnTo>
                <a:lnTo>
                  <a:pt x="587" y="3"/>
                </a:lnTo>
                <a:lnTo>
                  <a:pt x="587" y="1"/>
                </a:lnTo>
                <a:lnTo>
                  <a:pt x="588" y="3"/>
                </a:lnTo>
                <a:lnTo>
                  <a:pt x="588" y="2"/>
                </a:lnTo>
                <a:lnTo>
                  <a:pt x="588" y="1"/>
                </a:lnTo>
                <a:lnTo>
                  <a:pt x="589" y="1"/>
                </a:lnTo>
                <a:lnTo>
                  <a:pt x="589" y="2"/>
                </a:lnTo>
                <a:lnTo>
                  <a:pt x="589" y="4"/>
                </a:lnTo>
                <a:lnTo>
                  <a:pt x="590" y="2"/>
                </a:lnTo>
                <a:lnTo>
                  <a:pt x="590" y="3"/>
                </a:lnTo>
                <a:lnTo>
                  <a:pt x="590" y="4"/>
                </a:lnTo>
                <a:lnTo>
                  <a:pt x="591" y="2"/>
                </a:lnTo>
                <a:lnTo>
                  <a:pt x="591" y="2"/>
                </a:lnTo>
                <a:lnTo>
                  <a:pt x="592" y="3"/>
                </a:lnTo>
                <a:lnTo>
                  <a:pt x="592" y="4"/>
                </a:lnTo>
                <a:lnTo>
                  <a:pt x="592" y="4"/>
                </a:lnTo>
                <a:lnTo>
                  <a:pt x="593" y="3"/>
                </a:lnTo>
                <a:lnTo>
                  <a:pt x="593" y="4"/>
                </a:lnTo>
                <a:lnTo>
                  <a:pt x="593" y="3"/>
                </a:lnTo>
                <a:lnTo>
                  <a:pt x="594" y="2"/>
                </a:lnTo>
                <a:lnTo>
                  <a:pt x="594" y="3"/>
                </a:lnTo>
                <a:lnTo>
                  <a:pt x="594" y="4"/>
                </a:lnTo>
                <a:lnTo>
                  <a:pt x="596" y="2"/>
                </a:lnTo>
                <a:lnTo>
                  <a:pt x="596" y="2"/>
                </a:lnTo>
                <a:lnTo>
                  <a:pt x="597" y="2"/>
                </a:lnTo>
                <a:lnTo>
                  <a:pt x="597" y="4"/>
                </a:lnTo>
                <a:lnTo>
                  <a:pt x="597" y="3"/>
                </a:lnTo>
                <a:lnTo>
                  <a:pt x="598" y="2"/>
                </a:lnTo>
                <a:lnTo>
                  <a:pt x="598" y="1"/>
                </a:lnTo>
                <a:lnTo>
                  <a:pt x="598" y="4"/>
                </a:lnTo>
                <a:lnTo>
                  <a:pt x="599" y="3"/>
                </a:lnTo>
                <a:lnTo>
                  <a:pt x="599" y="4"/>
                </a:lnTo>
                <a:lnTo>
                  <a:pt x="599" y="4"/>
                </a:lnTo>
                <a:lnTo>
                  <a:pt x="600" y="3"/>
                </a:lnTo>
                <a:lnTo>
                  <a:pt x="600" y="3"/>
                </a:lnTo>
                <a:lnTo>
                  <a:pt x="601" y="3"/>
                </a:lnTo>
                <a:lnTo>
                  <a:pt x="601" y="3"/>
                </a:lnTo>
                <a:lnTo>
                  <a:pt x="601" y="4"/>
                </a:lnTo>
                <a:lnTo>
                  <a:pt x="602" y="2"/>
                </a:lnTo>
                <a:lnTo>
                  <a:pt x="602" y="4"/>
                </a:lnTo>
                <a:lnTo>
                  <a:pt x="602" y="2"/>
                </a:lnTo>
                <a:lnTo>
                  <a:pt x="603" y="3"/>
                </a:lnTo>
                <a:lnTo>
                  <a:pt x="603" y="3"/>
                </a:lnTo>
                <a:lnTo>
                  <a:pt x="605" y="2"/>
                </a:lnTo>
                <a:lnTo>
                  <a:pt x="605" y="4"/>
                </a:lnTo>
                <a:lnTo>
                  <a:pt x="605" y="4"/>
                </a:lnTo>
                <a:lnTo>
                  <a:pt x="606" y="1"/>
                </a:lnTo>
                <a:lnTo>
                  <a:pt x="606" y="4"/>
                </a:lnTo>
                <a:lnTo>
                  <a:pt x="606" y="2"/>
                </a:lnTo>
                <a:lnTo>
                  <a:pt x="607" y="1"/>
                </a:lnTo>
                <a:lnTo>
                  <a:pt x="607" y="4"/>
                </a:lnTo>
                <a:lnTo>
                  <a:pt x="607" y="3"/>
                </a:lnTo>
                <a:lnTo>
                  <a:pt x="608" y="4"/>
                </a:lnTo>
                <a:lnTo>
                  <a:pt x="608" y="3"/>
                </a:lnTo>
                <a:lnTo>
                  <a:pt x="609" y="2"/>
                </a:lnTo>
                <a:lnTo>
                  <a:pt x="609" y="4"/>
                </a:lnTo>
                <a:lnTo>
                  <a:pt x="609" y="2"/>
                </a:lnTo>
                <a:lnTo>
                  <a:pt x="610" y="1"/>
                </a:lnTo>
                <a:lnTo>
                  <a:pt x="610" y="3"/>
                </a:lnTo>
                <a:lnTo>
                  <a:pt x="610" y="4"/>
                </a:lnTo>
                <a:lnTo>
                  <a:pt x="611" y="4"/>
                </a:lnTo>
                <a:lnTo>
                  <a:pt x="611" y="3"/>
                </a:lnTo>
                <a:lnTo>
                  <a:pt x="611" y="1"/>
                </a:lnTo>
                <a:lnTo>
                  <a:pt x="612" y="3"/>
                </a:lnTo>
                <a:lnTo>
                  <a:pt x="612" y="4"/>
                </a:lnTo>
                <a:lnTo>
                  <a:pt x="614" y="4"/>
                </a:lnTo>
                <a:lnTo>
                  <a:pt x="614" y="2"/>
                </a:lnTo>
                <a:lnTo>
                  <a:pt x="614" y="2"/>
                </a:lnTo>
                <a:lnTo>
                  <a:pt x="615" y="3"/>
                </a:lnTo>
                <a:lnTo>
                  <a:pt x="615" y="2"/>
                </a:lnTo>
                <a:lnTo>
                  <a:pt x="615" y="2"/>
                </a:lnTo>
                <a:lnTo>
                  <a:pt x="616" y="3"/>
                </a:lnTo>
                <a:lnTo>
                  <a:pt x="616" y="3"/>
                </a:lnTo>
                <a:lnTo>
                  <a:pt x="616" y="3"/>
                </a:lnTo>
                <a:lnTo>
                  <a:pt x="617" y="3"/>
                </a:lnTo>
                <a:lnTo>
                  <a:pt x="617" y="2"/>
                </a:lnTo>
                <a:lnTo>
                  <a:pt x="618" y="3"/>
                </a:lnTo>
                <a:lnTo>
                  <a:pt x="618" y="2"/>
                </a:lnTo>
                <a:lnTo>
                  <a:pt x="618" y="2"/>
                </a:lnTo>
                <a:lnTo>
                  <a:pt x="619" y="2"/>
                </a:lnTo>
                <a:lnTo>
                  <a:pt x="619" y="3"/>
                </a:lnTo>
                <a:lnTo>
                  <a:pt x="619" y="4"/>
                </a:lnTo>
                <a:lnTo>
                  <a:pt x="620" y="3"/>
                </a:lnTo>
                <a:lnTo>
                  <a:pt x="620" y="3"/>
                </a:lnTo>
                <a:lnTo>
                  <a:pt x="620" y="4"/>
                </a:lnTo>
                <a:lnTo>
                  <a:pt x="621" y="3"/>
                </a:lnTo>
                <a:lnTo>
                  <a:pt x="621" y="2"/>
                </a:lnTo>
                <a:lnTo>
                  <a:pt x="623" y="4"/>
                </a:lnTo>
                <a:lnTo>
                  <a:pt x="623" y="2"/>
                </a:lnTo>
                <a:lnTo>
                  <a:pt x="623" y="3"/>
                </a:lnTo>
                <a:lnTo>
                  <a:pt x="624" y="1"/>
                </a:lnTo>
                <a:lnTo>
                  <a:pt x="624" y="2"/>
                </a:lnTo>
                <a:lnTo>
                  <a:pt x="624" y="3"/>
                </a:lnTo>
                <a:lnTo>
                  <a:pt x="625" y="3"/>
                </a:lnTo>
                <a:lnTo>
                  <a:pt x="625" y="3"/>
                </a:lnTo>
                <a:lnTo>
                  <a:pt x="625" y="4"/>
                </a:lnTo>
                <a:lnTo>
                  <a:pt x="626" y="1"/>
                </a:lnTo>
                <a:lnTo>
                  <a:pt x="626" y="2"/>
                </a:lnTo>
                <a:lnTo>
                  <a:pt x="627" y="3"/>
                </a:lnTo>
                <a:lnTo>
                  <a:pt x="627" y="4"/>
                </a:lnTo>
                <a:lnTo>
                  <a:pt x="627" y="3"/>
                </a:lnTo>
                <a:lnTo>
                  <a:pt x="628" y="2"/>
                </a:lnTo>
                <a:lnTo>
                  <a:pt x="628" y="4"/>
                </a:lnTo>
                <a:lnTo>
                  <a:pt x="628" y="3"/>
                </a:lnTo>
                <a:lnTo>
                  <a:pt x="629" y="3"/>
                </a:lnTo>
                <a:lnTo>
                  <a:pt x="629" y="4"/>
                </a:lnTo>
                <a:lnTo>
                  <a:pt x="629" y="2"/>
                </a:lnTo>
                <a:lnTo>
                  <a:pt x="630" y="3"/>
                </a:lnTo>
                <a:lnTo>
                  <a:pt x="630" y="4"/>
                </a:lnTo>
                <a:lnTo>
                  <a:pt x="632" y="3"/>
                </a:lnTo>
                <a:lnTo>
                  <a:pt x="632" y="4"/>
                </a:lnTo>
                <a:lnTo>
                  <a:pt x="632" y="3"/>
                </a:lnTo>
                <a:lnTo>
                  <a:pt x="633" y="3"/>
                </a:lnTo>
                <a:lnTo>
                  <a:pt x="633" y="3"/>
                </a:lnTo>
                <a:lnTo>
                  <a:pt x="633" y="2"/>
                </a:lnTo>
                <a:lnTo>
                  <a:pt x="634" y="2"/>
                </a:lnTo>
                <a:lnTo>
                  <a:pt x="634" y="2"/>
                </a:lnTo>
                <a:lnTo>
                  <a:pt x="634" y="1"/>
                </a:lnTo>
                <a:lnTo>
                  <a:pt x="635" y="2"/>
                </a:lnTo>
                <a:lnTo>
                  <a:pt x="635" y="2"/>
                </a:lnTo>
                <a:lnTo>
                  <a:pt x="636" y="1"/>
                </a:lnTo>
                <a:lnTo>
                  <a:pt x="636" y="2"/>
                </a:lnTo>
                <a:lnTo>
                  <a:pt x="636" y="4"/>
                </a:lnTo>
                <a:lnTo>
                  <a:pt x="637" y="3"/>
                </a:lnTo>
                <a:lnTo>
                  <a:pt x="637" y="4"/>
                </a:lnTo>
                <a:lnTo>
                  <a:pt x="637" y="2"/>
                </a:lnTo>
                <a:lnTo>
                  <a:pt x="638" y="5"/>
                </a:lnTo>
                <a:lnTo>
                  <a:pt x="638" y="4"/>
                </a:lnTo>
                <a:lnTo>
                  <a:pt x="638" y="4"/>
                </a:lnTo>
                <a:lnTo>
                  <a:pt x="639" y="2"/>
                </a:lnTo>
                <a:lnTo>
                  <a:pt x="639" y="4"/>
                </a:lnTo>
                <a:lnTo>
                  <a:pt x="641" y="4"/>
                </a:lnTo>
                <a:lnTo>
                  <a:pt x="641" y="4"/>
                </a:lnTo>
                <a:lnTo>
                  <a:pt x="641" y="1"/>
                </a:lnTo>
                <a:lnTo>
                  <a:pt x="642" y="3"/>
                </a:lnTo>
                <a:lnTo>
                  <a:pt x="642" y="3"/>
                </a:lnTo>
                <a:lnTo>
                  <a:pt x="642" y="3"/>
                </a:lnTo>
                <a:lnTo>
                  <a:pt x="643" y="4"/>
                </a:lnTo>
                <a:lnTo>
                  <a:pt x="643" y="2"/>
                </a:lnTo>
                <a:lnTo>
                  <a:pt x="643" y="4"/>
                </a:lnTo>
                <a:lnTo>
                  <a:pt x="644" y="2"/>
                </a:lnTo>
                <a:lnTo>
                  <a:pt x="644" y="2"/>
                </a:lnTo>
                <a:lnTo>
                  <a:pt x="645" y="3"/>
                </a:lnTo>
                <a:lnTo>
                  <a:pt x="645" y="2"/>
                </a:lnTo>
                <a:lnTo>
                  <a:pt x="645" y="2"/>
                </a:lnTo>
                <a:lnTo>
                  <a:pt x="646" y="3"/>
                </a:lnTo>
                <a:lnTo>
                  <a:pt x="646" y="2"/>
                </a:lnTo>
                <a:lnTo>
                  <a:pt x="646" y="2"/>
                </a:lnTo>
                <a:lnTo>
                  <a:pt x="647" y="2"/>
                </a:lnTo>
                <a:lnTo>
                  <a:pt x="647" y="3"/>
                </a:lnTo>
                <a:lnTo>
                  <a:pt x="648" y="3"/>
                </a:lnTo>
                <a:lnTo>
                  <a:pt x="648" y="2"/>
                </a:lnTo>
                <a:lnTo>
                  <a:pt x="648" y="3"/>
                </a:lnTo>
                <a:lnTo>
                  <a:pt x="650" y="2"/>
                </a:lnTo>
                <a:lnTo>
                  <a:pt x="650" y="3"/>
                </a:lnTo>
                <a:lnTo>
                  <a:pt x="650" y="2"/>
                </a:lnTo>
                <a:lnTo>
                  <a:pt x="651" y="2"/>
                </a:lnTo>
                <a:lnTo>
                  <a:pt x="651" y="3"/>
                </a:lnTo>
                <a:lnTo>
                  <a:pt x="651" y="4"/>
                </a:lnTo>
                <a:lnTo>
                  <a:pt x="652" y="2"/>
                </a:lnTo>
                <a:lnTo>
                  <a:pt x="652" y="3"/>
                </a:lnTo>
                <a:lnTo>
                  <a:pt x="653" y="3"/>
                </a:lnTo>
                <a:lnTo>
                  <a:pt x="653" y="4"/>
                </a:lnTo>
                <a:lnTo>
                  <a:pt x="653" y="2"/>
                </a:lnTo>
                <a:lnTo>
                  <a:pt x="654" y="4"/>
                </a:lnTo>
                <a:lnTo>
                  <a:pt x="654" y="3"/>
                </a:lnTo>
                <a:lnTo>
                  <a:pt x="654" y="4"/>
                </a:lnTo>
                <a:lnTo>
                  <a:pt x="655" y="3"/>
                </a:lnTo>
                <a:lnTo>
                  <a:pt x="655" y="3"/>
                </a:lnTo>
                <a:lnTo>
                  <a:pt x="655" y="3"/>
                </a:lnTo>
                <a:lnTo>
                  <a:pt x="656" y="3"/>
                </a:lnTo>
                <a:lnTo>
                  <a:pt x="656" y="3"/>
                </a:lnTo>
                <a:lnTo>
                  <a:pt x="657" y="3"/>
                </a:lnTo>
                <a:lnTo>
                  <a:pt x="657" y="4"/>
                </a:lnTo>
                <a:lnTo>
                  <a:pt x="657" y="2"/>
                </a:lnTo>
                <a:lnTo>
                  <a:pt x="659" y="4"/>
                </a:lnTo>
                <a:lnTo>
                  <a:pt x="659" y="2"/>
                </a:lnTo>
                <a:lnTo>
                  <a:pt x="659" y="3"/>
                </a:lnTo>
                <a:lnTo>
                  <a:pt x="660" y="2"/>
                </a:lnTo>
                <a:lnTo>
                  <a:pt x="660" y="1"/>
                </a:lnTo>
                <a:lnTo>
                  <a:pt x="660" y="2"/>
                </a:lnTo>
                <a:lnTo>
                  <a:pt x="661" y="3"/>
                </a:lnTo>
                <a:lnTo>
                  <a:pt x="661" y="2"/>
                </a:lnTo>
                <a:lnTo>
                  <a:pt x="662" y="3"/>
                </a:lnTo>
                <a:lnTo>
                  <a:pt x="662" y="3"/>
                </a:lnTo>
                <a:lnTo>
                  <a:pt x="662" y="2"/>
                </a:lnTo>
                <a:lnTo>
                  <a:pt x="663" y="4"/>
                </a:lnTo>
                <a:lnTo>
                  <a:pt x="663" y="2"/>
                </a:lnTo>
                <a:lnTo>
                  <a:pt x="663" y="3"/>
                </a:lnTo>
                <a:lnTo>
                  <a:pt x="664" y="3"/>
                </a:lnTo>
                <a:lnTo>
                  <a:pt x="664" y="4"/>
                </a:lnTo>
                <a:lnTo>
                  <a:pt x="664" y="3"/>
                </a:lnTo>
                <a:lnTo>
                  <a:pt x="665" y="3"/>
                </a:lnTo>
                <a:lnTo>
                  <a:pt x="665" y="3"/>
                </a:lnTo>
                <a:lnTo>
                  <a:pt x="666" y="3"/>
                </a:lnTo>
                <a:lnTo>
                  <a:pt x="666" y="3"/>
                </a:lnTo>
                <a:lnTo>
                  <a:pt x="666" y="3"/>
                </a:lnTo>
                <a:lnTo>
                  <a:pt x="668" y="2"/>
                </a:lnTo>
                <a:lnTo>
                  <a:pt x="668" y="2"/>
                </a:lnTo>
                <a:lnTo>
                  <a:pt x="668" y="3"/>
                </a:lnTo>
                <a:lnTo>
                  <a:pt x="669" y="2"/>
                </a:lnTo>
                <a:lnTo>
                  <a:pt x="669" y="3"/>
                </a:lnTo>
                <a:lnTo>
                  <a:pt x="669" y="3"/>
                </a:lnTo>
                <a:lnTo>
                  <a:pt x="670" y="3"/>
                </a:lnTo>
                <a:lnTo>
                  <a:pt x="670" y="5"/>
                </a:lnTo>
                <a:lnTo>
                  <a:pt x="671" y="3"/>
                </a:lnTo>
                <a:lnTo>
                  <a:pt x="671" y="3"/>
                </a:lnTo>
                <a:lnTo>
                  <a:pt x="671" y="3"/>
                </a:lnTo>
                <a:lnTo>
                  <a:pt x="672" y="3"/>
                </a:lnTo>
                <a:lnTo>
                  <a:pt x="672" y="3"/>
                </a:lnTo>
                <a:lnTo>
                  <a:pt x="672" y="3"/>
                </a:lnTo>
                <a:lnTo>
                  <a:pt x="673" y="2"/>
                </a:lnTo>
                <a:lnTo>
                  <a:pt x="673" y="3"/>
                </a:lnTo>
                <a:lnTo>
                  <a:pt x="673" y="4"/>
                </a:lnTo>
                <a:lnTo>
                  <a:pt x="674" y="4"/>
                </a:lnTo>
                <a:lnTo>
                  <a:pt x="674" y="4"/>
                </a:lnTo>
                <a:lnTo>
                  <a:pt x="675" y="4"/>
                </a:lnTo>
                <a:lnTo>
                  <a:pt x="675" y="4"/>
                </a:lnTo>
                <a:lnTo>
                  <a:pt x="675" y="4"/>
                </a:lnTo>
                <a:lnTo>
                  <a:pt x="677" y="4"/>
                </a:lnTo>
                <a:lnTo>
                  <a:pt x="677" y="4"/>
                </a:lnTo>
                <a:lnTo>
                  <a:pt x="677" y="4"/>
                </a:lnTo>
                <a:lnTo>
                  <a:pt x="678" y="4"/>
                </a:lnTo>
                <a:lnTo>
                  <a:pt x="678" y="3"/>
                </a:lnTo>
                <a:lnTo>
                  <a:pt x="678" y="4"/>
                </a:lnTo>
                <a:lnTo>
                  <a:pt x="679" y="3"/>
                </a:lnTo>
                <a:lnTo>
                  <a:pt x="679" y="4"/>
                </a:lnTo>
                <a:lnTo>
                  <a:pt x="680" y="2"/>
                </a:lnTo>
                <a:lnTo>
                  <a:pt x="680" y="3"/>
                </a:lnTo>
                <a:lnTo>
                  <a:pt x="680" y="2"/>
                </a:lnTo>
                <a:lnTo>
                  <a:pt x="681" y="2"/>
                </a:lnTo>
                <a:lnTo>
                  <a:pt x="681" y="3"/>
                </a:lnTo>
                <a:lnTo>
                  <a:pt x="681" y="4"/>
                </a:lnTo>
                <a:lnTo>
                  <a:pt x="682" y="3"/>
                </a:lnTo>
                <a:lnTo>
                  <a:pt x="682" y="3"/>
                </a:lnTo>
                <a:lnTo>
                  <a:pt x="682" y="3"/>
                </a:lnTo>
                <a:lnTo>
                  <a:pt x="683" y="3"/>
                </a:lnTo>
                <a:lnTo>
                  <a:pt x="683" y="4"/>
                </a:lnTo>
                <a:lnTo>
                  <a:pt x="684" y="4"/>
                </a:lnTo>
                <a:lnTo>
                  <a:pt x="684" y="3"/>
                </a:lnTo>
                <a:lnTo>
                  <a:pt x="684" y="4"/>
                </a:lnTo>
                <a:lnTo>
                  <a:pt x="686" y="3"/>
                </a:lnTo>
                <a:lnTo>
                  <a:pt x="686" y="4"/>
                </a:lnTo>
                <a:lnTo>
                  <a:pt x="686" y="4"/>
                </a:lnTo>
                <a:lnTo>
                  <a:pt x="687" y="2"/>
                </a:lnTo>
                <a:lnTo>
                  <a:pt x="687" y="3"/>
                </a:lnTo>
                <a:lnTo>
                  <a:pt x="687" y="4"/>
                </a:lnTo>
                <a:lnTo>
                  <a:pt x="688" y="3"/>
                </a:lnTo>
                <a:lnTo>
                  <a:pt x="688" y="3"/>
                </a:lnTo>
                <a:lnTo>
                  <a:pt x="689" y="3"/>
                </a:lnTo>
                <a:lnTo>
                  <a:pt x="689" y="2"/>
                </a:lnTo>
                <a:lnTo>
                  <a:pt x="689" y="4"/>
                </a:lnTo>
                <a:lnTo>
                  <a:pt x="690" y="3"/>
                </a:lnTo>
                <a:lnTo>
                  <a:pt x="690" y="3"/>
                </a:lnTo>
                <a:lnTo>
                  <a:pt x="690" y="2"/>
                </a:lnTo>
                <a:lnTo>
                  <a:pt x="691" y="3"/>
                </a:lnTo>
                <a:lnTo>
                  <a:pt x="691" y="3"/>
                </a:lnTo>
                <a:lnTo>
                  <a:pt x="692" y="2"/>
                </a:lnTo>
                <a:lnTo>
                  <a:pt x="692" y="2"/>
                </a:lnTo>
                <a:lnTo>
                  <a:pt x="692" y="4"/>
                </a:lnTo>
                <a:lnTo>
                  <a:pt x="693" y="2"/>
                </a:lnTo>
                <a:lnTo>
                  <a:pt x="693" y="4"/>
                </a:lnTo>
                <a:lnTo>
                  <a:pt x="693" y="3"/>
                </a:lnTo>
                <a:lnTo>
                  <a:pt x="695" y="2"/>
                </a:lnTo>
                <a:lnTo>
                  <a:pt x="695" y="2"/>
                </a:lnTo>
                <a:lnTo>
                  <a:pt x="695" y="2"/>
                </a:lnTo>
                <a:lnTo>
                  <a:pt x="696" y="2"/>
                </a:lnTo>
                <a:lnTo>
                  <a:pt x="696" y="2"/>
                </a:lnTo>
                <a:lnTo>
                  <a:pt x="697" y="3"/>
                </a:lnTo>
                <a:lnTo>
                  <a:pt x="697" y="4"/>
                </a:lnTo>
                <a:lnTo>
                  <a:pt x="697" y="3"/>
                </a:lnTo>
                <a:lnTo>
                  <a:pt x="698" y="3"/>
                </a:lnTo>
                <a:lnTo>
                  <a:pt x="698" y="3"/>
                </a:lnTo>
                <a:lnTo>
                  <a:pt x="698" y="2"/>
                </a:lnTo>
                <a:lnTo>
                  <a:pt x="699" y="4"/>
                </a:lnTo>
                <a:lnTo>
                  <a:pt x="699" y="4"/>
                </a:lnTo>
                <a:lnTo>
                  <a:pt x="699" y="3"/>
                </a:lnTo>
                <a:lnTo>
                  <a:pt x="700" y="2"/>
                </a:lnTo>
                <a:lnTo>
                  <a:pt x="700" y="3"/>
                </a:lnTo>
                <a:lnTo>
                  <a:pt x="701" y="3"/>
                </a:lnTo>
                <a:lnTo>
                  <a:pt x="701" y="2"/>
                </a:lnTo>
                <a:lnTo>
                  <a:pt x="701" y="3"/>
                </a:lnTo>
                <a:lnTo>
                  <a:pt x="702" y="4"/>
                </a:lnTo>
                <a:lnTo>
                  <a:pt x="702" y="2"/>
                </a:lnTo>
                <a:lnTo>
                  <a:pt x="702" y="2"/>
                </a:lnTo>
                <a:lnTo>
                  <a:pt x="704" y="2"/>
                </a:lnTo>
                <a:lnTo>
                  <a:pt x="704" y="2"/>
                </a:lnTo>
                <a:lnTo>
                  <a:pt x="704" y="3"/>
                </a:lnTo>
                <a:lnTo>
                  <a:pt x="705" y="1"/>
                </a:lnTo>
                <a:lnTo>
                  <a:pt x="705" y="2"/>
                </a:lnTo>
                <a:lnTo>
                  <a:pt x="706" y="2"/>
                </a:lnTo>
                <a:lnTo>
                  <a:pt x="706" y="3"/>
                </a:lnTo>
                <a:lnTo>
                  <a:pt x="706" y="2"/>
                </a:lnTo>
                <a:lnTo>
                  <a:pt x="707" y="3"/>
                </a:lnTo>
                <a:lnTo>
                  <a:pt x="707" y="2"/>
                </a:lnTo>
                <a:lnTo>
                  <a:pt x="707" y="2"/>
                </a:lnTo>
                <a:lnTo>
                  <a:pt x="708" y="4"/>
                </a:lnTo>
                <a:lnTo>
                  <a:pt x="708" y="3"/>
                </a:lnTo>
                <a:lnTo>
                  <a:pt x="708" y="3"/>
                </a:lnTo>
                <a:lnTo>
                  <a:pt x="709" y="3"/>
                </a:lnTo>
                <a:lnTo>
                  <a:pt x="709" y="3"/>
                </a:lnTo>
                <a:lnTo>
                  <a:pt x="710" y="3"/>
                </a:lnTo>
                <a:lnTo>
                  <a:pt x="710" y="1"/>
                </a:lnTo>
                <a:lnTo>
                  <a:pt x="710" y="4"/>
                </a:lnTo>
                <a:lnTo>
                  <a:pt x="711" y="3"/>
                </a:lnTo>
                <a:lnTo>
                  <a:pt x="711" y="3"/>
                </a:lnTo>
                <a:lnTo>
                  <a:pt x="711" y="4"/>
                </a:lnTo>
                <a:lnTo>
                  <a:pt x="713" y="3"/>
                </a:lnTo>
                <a:lnTo>
                  <a:pt x="713" y="3"/>
                </a:lnTo>
                <a:lnTo>
                  <a:pt x="713" y="4"/>
                </a:lnTo>
                <a:lnTo>
                  <a:pt x="714" y="2"/>
                </a:lnTo>
                <a:lnTo>
                  <a:pt x="714" y="3"/>
                </a:lnTo>
                <a:lnTo>
                  <a:pt x="715" y="3"/>
                </a:lnTo>
                <a:lnTo>
                  <a:pt x="715" y="4"/>
                </a:lnTo>
                <a:lnTo>
                  <a:pt x="715" y="2"/>
                </a:lnTo>
                <a:lnTo>
                  <a:pt x="716" y="1"/>
                </a:lnTo>
                <a:lnTo>
                  <a:pt x="716" y="2"/>
                </a:lnTo>
                <a:lnTo>
                  <a:pt x="716" y="3"/>
                </a:lnTo>
                <a:lnTo>
                  <a:pt x="717" y="2"/>
                </a:lnTo>
                <a:lnTo>
                  <a:pt x="717" y="2"/>
                </a:lnTo>
                <a:lnTo>
                  <a:pt x="717" y="3"/>
                </a:lnTo>
                <a:lnTo>
                  <a:pt x="718" y="4"/>
                </a:lnTo>
                <a:lnTo>
                  <a:pt x="718" y="2"/>
                </a:lnTo>
                <a:lnTo>
                  <a:pt x="719" y="3"/>
                </a:lnTo>
                <a:lnTo>
                  <a:pt x="719" y="4"/>
                </a:lnTo>
                <a:lnTo>
                  <a:pt x="719" y="2"/>
                </a:lnTo>
                <a:lnTo>
                  <a:pt x="720" y="4"/>
                </a:lnTo>
                <a:lnTo>
                  <a:pt x="720" y="2"/>
                </a:lnTo>
                <a:lnTo>
                  <a:pt x="720" y="3"/>
                </a:lnTo>
                <a:lnTo>
                  <a:pt x="722" y="3"/>
                </a:lnTo>
                <a:lnTo>
                  <a:pt x="722" y="3"/>
                </a:lnTo>
                <a:lnTo>
                  <a:pt x="722" y="3"/>
                </a:lnTo>
                <a:lnTo>
                  <a:pt x="723" y="4"/>
                </a:lnTo>
                <a:lnTo>
                  <a:pt x="723" y="3"/>
                </a:lnTo>
                <a:lnTo>
                  <a:pt x="724" y="4"/>
                </a:lnTo>
                <a:lnTo>
                  <a:pt x="724" y="1"/>
                </a:lnTo>
                <a:lnTo>
                  <a:pt x="724" y="3"/>
                </a:lnTo>
                <a:lnTo>
                  <a:pt x="725" y="4"/>
                </a:lnTo>
                <a:lnTo>
                  <a:pt x="725" y="3"/>
                </a:lnTo>
                <a:lnTo>
                  <a:pt x="725" y="4"/>
                </a:lnTo>
                <a:lnTo>
                  <a:pt x="726" y="2"/>
                </a:lnTo>
                <a:lnTo>
                  <a:pt x="726" y="4"/>
                </a:lnTo>
                <a:lnTo>
                  <a:pt x="726" y="3"/>
                </a:lnTo>
                <a:lnTo>
                  <a:pt x="727" y="3"/>
                </a:lnTo>
                <a:lnTo>
                  <a:pt x="727" y="3"/>
                </a:lnTo>
                <a:lnTo>
                  <a:pt x="728" y="2"/>
                </a:lnTo>
                <a:lnTo>
                  <a:pt x="728" y="3"/>
                </a:lnTo>
                <a:lnTo>
                  <a:pt x="728" y="3"/>
                </a:lnTo>
                <a:lnTo>
                  <a:pt x="729" y="4"/>
                </a:lnTo>
                <a:lnTo>
                  <a:pt x="729" y="4"/>
                </a:lnTo>
                <a:lnTo>
                  <a:pt x="729" y="2"/>
                </a:lnTo>
                <a:lnTo>
                  <a:pt x="731" y="4"/>
                </a:lnTo>
                <a:lnTo>
                  <a:pt x="731" y="1"/>
                </a:lnTo>
                <a:lnTo>
                  <a:pt x="731" y="3"/>
                </a:lnTo>
                <a:lnTo>
                  <a:pt x="732" y="3"/>
                </a:lnTo>
                <a:lnTo>
                  <a:pt x="732" y="3"/>
                </a:lnTo>
                <a:lnTo>
                  <a:pt x="733" y="2"/>
                </a:lnTo>
                <a:lnTo>
                  <a:pt x="733" y="3"/>
                </a:lnTo>
                <a:lnTo>
                  <a:pt x="733" y="3"/>
                </a:lnTo>
                <a:lnTo>
                  <a:pt x="734" y="2"/>
                </a:lnTo>
                <a:lnTo>
                  <a:pt x="734" y="3"/>
                </a:lnTo>
                <a:lnTo>
                  <a:pt x="734" y="1"/>
                </a:lnTo>
                <a:lnTo>
                  <a:pt x="735" y="3"/>
                </a:lnTo>
                <a:lnTo>
                  <a:pt x="735" y="4"/>
                </a:lnTo>
                <a:lnTo>
                  <a:pt x="736" y="4"/>
                </a:lnTo>
                <a:lnTo>
                  <a:pt x="736" y="2"/>
                </a:lnTo>
                <a:lnTo>
                  <a:pt x="736" y="1"/>
                </a:lnTo>
                <a:lnTo>
                  <a:pt x="737" y="3"/>
                </a:lnTo>
                <a:lnTo>
                  <a:pt x="737" y="3"/>
                </a:lnTo>
                <a:lnTo>
                  <a:pt x="737" y="3"/>
                </a:lnTo>
                <a:lnTo>
                  <a:pt x="738" y="4"/>
                </a:lnTo>
                <a:lnTo>
                  <a:pt x="738" y="3"/>
                </a:lnTo>
                <a:lnTo>
                  <a:pt x="738" y="4"/>
                </a:lnTo>
                <a:lnTo>
                  <a:pt x="740" y="3"/>
                </a:lnTo>
                <a:lnTo>
                  <a:pt x="740" y="3"/>
                </a:lnTo>
                <a:lnTo>
                  <a:pt x="741" y="3"/>
                </a:lnTo>
                <a:lnTo>
                  <a:pt x="741" y="2"/>
                </a:lnTo>
                <a:lnTo>
                  <a:pt x="741" y="4"/>
                </a:lnTo>
                <a:lnTo>
                  <a:pt x="742" y="3"/>
                </a:lnTo>
                <a:lnTo>
                  <a:pt x="742" y="3"/>
                </a:lnTo>
                <a:lnTo>
                  <a:pt x="742" y="3"/>
                </a:lnTo>
                <a:lnTo>
                  <a:pt x="743" y="3"/>
                </a:lnTo>
                <a:lnTo>
                  <a:pt x="743" y="3"/>
                </a:lnTo>
                <a:lnTo>
                  <a:pt x="743" y="4"/>
                </a:lnTo>
                <a:lnTo>
                  <a:pt x="744" y="4"/>
                </a:lnTo>
                <a:lnTo>
                  <a:pt x="744" y="4"/>
                </a:lnTo>
                <a:lnTo>
                  <a:pt x="745" y="3"/>
                </a:lnTo>
                <a:lnTo>
                  <a:pt x="745" y="1"/>
                </a:lnTo>
                <a:lnTo>
                  <a:pt x="745" y="4"/>
                </a:lnTo>
                <a:lnTo>
                  <a:pt x="746" y="2"/>
                </a:lnTo>
                <a:lnTo>
                  <a:pt x="746" y="3"/>
                </a:lnTo>
                <a:lnTo>
                  <a:pt x="746" y="4"/>
                </a:lnTo>
                <a:lnTo>
                  <a:pt x="747" y="3"/>
                </a:lnTo>
                <a:lnTo>
                  <a:pt x="747" y="3"/>
                </a:lnTo>
                <a:lnTo>
                  <a:pt x="747" y="2"/>
                </a:lnTo>
                <a:lnTo>
                  <a:pt x="749" y="3"/>
                </a:lnTo>
                <a:lnTo>
                  <a:pt x="749" y="4"/>
                </a:lnTo>
                <a:lnTo>
                  <a:pt x="750" y="3"/>
                </a:lnTo>
                <a:lnTo>
                  <a:pt x="750" y="2"/>
                </a:lnTo>
                <a:lnTo>
                  <a:pt x="750" y="3"/>
                </a:lnTo>
                <a:lnTo>
                  <a:pt x="751" y="3"/>
                </a:lnTo>
                <a:lnTo>
                  <a:pt x="751" y="4"/>
                </a:lnTo>
                <a:lnTo>
                  <a:pt x="751" y="4"/>
                </a:lnTo>
                <a:lnTo>
                  <a:pt x="752" y="2"/>
                </a:lnTo>
                <a:lnTo>
                  <a:pt x="752" y="4"/>
                </a:lnTo>
                <a:lnTo>
                  <a:pt x="752" y="3"/>
                </a:lnTo>
                <a:lnTo>
                  <a:pt x="753" y="2"/>
                </a:lnTo>
                <a:lnTo>
                  <a:pt x="753" y="3"/>
                </a:lnTo>
                <a:lnTo>
                  <a:pt x="754" y="4"/>
                </a:lnTo>
                <a:lnTo>
                  <a:pt x="754" y="4"/>
                </a:lnTo>
                <a:lnTo>
                  <a:pt x="754" y="4"/>
                </a:lnTo>
                <a:lnTo>
                  <a:pt x="755" y="3"/>
                </a:lnTo>
                <a:lnTo>
                  <a:pt x="755" y="4"/>
                </a:lnTo>
                <a:lnTo>
                  <a:pt x="755" y="2"/>
                </a:lnTo>
                <a:lnTo>
                  <a:pt x="756" y="3"/>
                </a:lnTo>
                <a:lnTo>
                  <a:pt x="756" y="4"/>
                </a:lnTo>
                <a:lnTo>
                  <a:pt x="756" y="4"/>
                </a:lnTo>
                <a:lnTo>
                  <a:pt x="758" y="4"/>
                </a:lnTo>
                <a:lnTo>
                  <a:pt x="758" y="4"/>
                </a:lnTo>
                <a:lnTo>
                  <a:pt x="759" y="4"/>
                </a:lnTo>
                <a:lnTo>
                  <a:pt x="759" y="4"/>
                </a:lnTo>
                <a:lnTo>
                  <a:pt x="759" y="3"/>
                </a:lnTo>
                <a:lnTo>
                  <a:pt x="760" y="2"/>
                </a:lnTo>
                <a:lnTo>
                  <a:pt x="760" y="4"/>
                </a:lnTo>
                <a:lnTo>
                  <a:pt x="760" y="3"/>
                </a:lnTo>
                <a:lnTo>
                  <a:pt x="761" y="3"/>
                </a:lnTo>
                <a:lnTo>
                  <a:pt x="761" y="2"/>
                </a:lnTo>
                <a:lnTo>
                  <a:pt x="761" y="3"/>
                </a:lnTo>
                <a:lnTo>
                  <a:pt x="762" y="2"/>
                </a:lnTo>
                <a:lnTo>
                  <a:pt x="762" y="2"/>
                </a:lnTo>
                <a:lnTo>
                  <a:pt x="763" y="4"/>
                </a:lnTo>
                <a:lnTo>
                  <a:pt x="763" y="4"/>
                </a:lnTo>
                <a:lnTo>
                  <a:pt x="763" y="3"/>
                </a:lnTo>
                <a:lnTo>
                  <a:pt x="764" y="3"/>
                </a:lnTo>
                <a:lnTo>
                  <a:pt x="764" y="3"/>
                </a:lnTo>
                <a:lnTo>
                  <a:pt x="764" y="3"/>
                </a:lnTo>
                <a:lnTo>
                  <a:pt x="765" y="3"/>
                </a:lnTo>
                <a:lnTo>
                  <a:pt x="765" y="3"/>
                </a:lnTo>
                <a:lnTo>
                  <a:pt x="765" y="4"/>
                </a:lnTo>
                <a:lnTo>
                  <a:pt x="767" y="3"/>
                </a:lnTo>
                <a:lnTo>
                  <a:pt x="767" y="4"/>
                </a:lnTo>
                <a:lnTo>
                  <a:pt x="768" y="3"/>
                </a:lnTo>
                <a:lnTo>
                  <a:pt x="768" y="2"/>
                </a:lnTo>
                <a:lnTo>
                  <a:pt x="768" y="3"/>
                </a:lnTo>
                <a:lnTo>
                  <a:pt x="769" y="2"/>
                </a:lnTo>
                <a:lnTo>
                  <a:pt x="769" y="4"/>
                </a:lnTo>
                <a:lnTo>
                  <a:pt x="769" y="4"/>
                </a:lnTo>
                <a:lnTo>
                  <a:pt x="770" y="4"/>
                </a:lnTo>
                <a:lnTo>
                  <a:pt x="770" y="4"/>
                </a:lnTo>
                <a:lnTo>
                  <a:pt x="770" y="3"/>
                </a:lnTo>
                <a:lnTo>
                  <a:pt x="771" y="4"/>
                </a:lnTo>
                <a:lnTo>
                  <a:pt x="771" y="5"/>
                </a:lnTo>
                <a:lnTo>
                  <a:pt x="772" y="4"/>
                </a:lnTo>
                <a:lnTo>
                  <a:pt x="772" y="3"/>
                </a:lnTo>
                <a:lnTo>
                  <a:pt x="772" y="3"/>
                </a:lnTo>
                <a:lnTo>
                  <a:pt x="773" y="2"/>
                </a:lnTo>
                <a:lnTo>
                  <a:pt x="773" y="2"/>
                </a:lnTo>
                <a:lnTo>
                  <a:pt x="773" y="3"/>
                </a:lnTo>
                <a:lnTo>
                  <a:pt x="774" y="3"/>
                </a:lnTo>
                <a:lnTo>
                  <a:pt x="774" y="3"/>
                </a:lnTo>
                <a:lnTo>
                  <a:pt x="774" y="2"/>
                </a:lnTo>
                <a:lnTo>
                  <a:pt x="776" y="2"/>
                </a:lnTo>
                <a:lnTo>
                  <a:pt x="776" y="2"/>
                </a:lnTo>
                <a:lnTo>
                  <a:pt x="777" y="4"/>
                </a:lnTo>
                <a:lnTo>
                  <a:pt x="777" y="4"/>
                </a:lnTo>
                <a:lnTo>
                  <a:pt x="777" y="5"/>
                </a:lnTo>
                <a:lnTo>
                  <a:pt x="778" y="1"/>
                </a:lnTo>
                <a:lnTo>
                  <a:pt x="778" y="3"/>
                </a:lnTo>
                <a:lnTo>
                  <a:pt x="778" y="4"/>
                </a:lnTo>
                <a:lnTo>
                  <a:pt x="779" y="4"/>
                </a:lnTo>
                <a:lnTo>
                  <a:pt x="779" y="4"/>
                </a:lnTo>
                <a:lnTo>
                  <a:pt x="780" y="1"/>
                </a:lnTo>
                <a:lnTo>
                  <a:pt x="780" y="2"/>
                </a:lnTo>
                <a:lnTo>
                  <a:pt x="780" y="4"/>
                </a:lnTo>
                <a:lnTo>
                  <a:pt x="781" y="3"/>
                </a:lnTo>
                <a:lnTo>
                  <a:pt x="781" y="3"/>
                </a:lnTo>
                <a:lnTo>
                  <a:pt x="781" y="2"/>
                </a:lnTo>
                <a:lnTo>
                  <a:pt x="782" y="2"/>
                </a:lnTo>
                <a:lnTo>
                  <a:pt x="782" y="4"/>
                </a:lnTo>
                <a:lnTo>
                  <a:pt x="782" y="3"/>
                </a:lnTo>
                <a:lnTo>
                  <a:pt x="783" y="4"/>
                </a:lnTo>
                <a:lnTo>
                  <a:pt x="783" y="3"/>
                </a:lnTo>
                <a:lnTo>
                  <a:pt x="785" y="2"/>
                </a:lnTo>
                <a:lnTo>
                  <a:pt x="785" y="4"/>
                </a:lnTo>
                <a:lnTo>
                  <a:pt x="785" y="3"/>
                </a:lnTo>
                <a:lnTo>
                  <a:pt x="786" y="3"/>
                </a:lnTo>
                <a:lnTo>
                  <a:pt x="786" y="2"/>
                </a:lnTo>
                <a:lnTo>
                  <a:pt x="786" y="3"/>
                </a:lnTo>
                <a:lnTo>
                  <a:pt x="787" y="2"/>
                </a:lnTo>
                <a:lnTo>
                  <a:pt x="787" y="4"/>
                </a:lnTo>
                <a:lnTo>
                  <a:pt x="787" y="1"/>
                </a:lnTo>
                <a:lnTo>
                  <a:pt x="788" y="1"/>
                </a:lnTo>
                <a:lnTo>
                  <a:pt x="788" y="4"/>
                </a:lnTo>
                <a:lnTo>
                  <a:pt x="789" y="3"/>
                </a:lnTo>
                <a:lnTo>
                  <a:pt x="789" y="2"/>
                </a:lnTo>
                <a:lnTo>
                  <a:pt x="789" y="4"/>
                </a:lnTo>
                <a:lnTo>
                  <a:pt x="790" y="4"/>
                </a:lnTo>
                <a:lnTo>
                  <a:pt x="790" y="3"/>
                </a:lnTo>
                <a:lnTo>
                  <a:pt x="790" y="3"/>
                </a:lnTo>
                <a:lnTo>
                  <a:pt x="791" y="2"/>
                </a:lnTo>
                <a:lnTo>
                  <a:pt x="791" y="4"/>
                </a:lnTo>
                <a:lnTo>
                  <a:pt x="791" y="2"/>
                </a:lnTo>
                <a:lnTo>
                  <a:pt x="792" y="3"/>
                </a:lnTo>
                <a:lnTo>
                  <a:pt x="792" y="3"/>
                </a:lnTo>
                <a:lnTo>
                  <a:pt x="794" y="4"/>
                </a:lnTo>
                <a:lnTo>
                  <a:pt x="794" y="3"/>
                </a:lnTo>
                <a:lnTo>
                  <a:pt x="794" y="4"/>
                </a:lnTo>
                <a:lnTo>
                  <a:pt x="795" y="4"/>
                </a:lnTo>
                <a:lnTo>
                  <a:pt x="795" y="2"/>
                </a:lnTo>
                <a:lnTo>
                  <a:pt x="795" y="3"/>
                </a:lnTo>
                <a:lnTo>
                  <a:pt x="796" y="4"/>
                </a:lnTo>
                <a:lnTo>
                  <a:pt x="796" y="3"/>
                </a:lnTo>
                <a:lnTo>
                  <a:pt x="796" y="3"/>
                </a:lnTo>
                <a:lnTo>
                  <a:pt x="797" y="2"/>
                </a:lnTo>
                <a:lnTo>
                  <a:pt x="797" y="3"/>
                </a:lnTo>
                <a:lnTo>
                  <a:pt x="798" y="2"/>
                </a:lnTo>
                <a:lnTo>
                  <a:pt x="798" y="1"/>
                </a:lnTo>
                <a:lnTo>
                  <a:pt x="798" y="3"/>
                </a:lnTo>
                <a:lnTo>
                  <a:pt x="799" y="4"/>
                </a:lnTo>
                <a:lnTo>
                  <a:pt x="799" y="4"/>
                </a:lnTo>
                <a:lnTo>
                  <a:pt x="799" y="2"/>
                </a:lnTo>
                <a:lnTo>
                  <a:pt x="800" y="3"/>
                </a:lnTo>
                <a:lnTo>
                  <a:pt x="800" y="4"/>
                </a:lnTo>
                <a:lnTo>
                  <a:pt x="800" y="3"/>
                </a:lnTo>
                <a:lnTo>
                  <a:pt x="801" y="3"/>
                </a:lnTo>
                <a:lnTo>
                  <a:pt x="801" y="4"/>
                </a:lnTo>
                <a:lnTo>
                  <a:pt x="802" y="4"/>
                </a:lnTo>
                <a:lnTo>
                  <a:pt x="802" y="4"/>
                </a:lnTo>
                <a:lnTo>
                  <a:pt x="802" y="4"/>
                </a:lnTo>
                <a:lnTo>
                  <a:pt x="804" y="4"/>
                </a:lnTo>
                <a:lnTo>
                  <a:pt x="804" y="3"/>
                </a:lnTo>
                <a:lnTo>
                  <a:pt x="804" y="2"/>
                </a:lnTo>
                <a:lnTo>
                  <a:pt x="805" y="2"/>
                </a:lnTo>
                <a:lnTo>
                  <a:pt x="805" y="1"/>
                </a:lnTo>
                <a:lnTo>
                  <a:pt x="805" y="3"/>
                </a:lnTo>
                <a:lnTo>
                  <a:pt x="806" y="2"/>
                </a:lnTo>
                <a:lnTo>
                  <a:pt x="806" y="3"/>
                </a:lnTo>
                <a:lnTo>
                  <a:pt x="807" y="1"/>
                </a:lnTo>
                <a:lnTo>
                  <a:pt x="807" y="2"/>
                </a:lnTo>
                <a:lnTo>
                  <a:pt x="807" y="3"/>
                </a:lnTo>
                <a:lnTo>
                  <a:pt x="808" y="2"/>
                </a:lnTo>
                <a:lnTo>
                  <a:pt x="808" y="3"/>
                </a:lnTo>
                <a:lnTo>
                  <a:pt x="808" y="3"/>
                </a:lnTo>
                <a:lnTo>
                  <a:pt x="809" y="3"/>
                </a:lnTo>
                <a:lnTo>
                  <a:pt x="809" y="2"/>
                </a:lnTo>
                <a:lnTo>
                  <a:pt x="809" y="2"/>
                </a:lnTo>
                <a:lnTo>
                  <a:pt x="810" y="1"/>
                </a:lnTo>
                <a:lnTo>
                  <a:pt x="810" y="1"/>
                </a:lnTo>
                <a:lnTo>
                  <a:pt x="811" y="2"/>
                </a:lnTo>
                <a:lnTo>
                  <a:pt x="811" y="2"/>
                </a:lnTo>
                <a:lnTo>
                  <a:pt x="811" y="2"/>
                </a:lnTo>
                <a:lnTo>
                  <a:pt x="813" y="3"/>
                </a:lnTo>
                <a:lnTo>
                  <a:pt x="813" y="4"/>
                </a:lnTo>
                <a:lnTo>
                  <a:pt x="813" y="2"/>
                </a:lnTo>
                <a:lnTo>
                  <a:pt x="814" y="4"/>
                </a:lnTo>
                <a:lnTo>
                  <a:pt x="814" y="2"/>
                </a:lnTo>
                <a:lnTo>
                  <a:pt x="814" y="3"/>
                </a:lnTo>
                <a:lnTo>
                  <a:pt x="815" y="4"/>
                </a:lnTo>
                <a:lnTo>
                  <a:pt x="815" y="3"/>
                </a:lnTo>
                <a:lnTo>
                  <a:pt x="816" y="1"/>
                </a:lnTo>
                <a:lnTo>
                  <a:pt x="816" y="3"/>
                </a:lnTo>
                <a:lnTo>
                  <a:pt x="816" y="4"/>
                </a:lnTo>
                <a:lnTo>
                  <a:pt x="817" y="3"/>
                </a:lnTo>
                <a:lnTo>
                  <a:pt x="817" y="3"/>
                </a:lnTo>
                <a:lnTo>
                  <a:pt x="817" y="3"/>
                </a:lnTo>
                <a:lnTo>
                  <a:pt x="818" y="1"/>
                </a:lnTo>
                <a:lnTo>
                  <a:pt x="818" y="3"/>
                </a:lnTo>
                <a:lnTo>
                  <a:pt x="818" y="4"/>
                </a:lnTo>
                <a:lnTo>
                  <a:pt x="819" y="1"/>
                </a:lnTo>
                <a:lnTo>
                  <a:pt x="819" y="2"/>
                </a:lnTo>
                <a:lnTo>
                  <a:pt x="820" y="2"/>
                </a:lnTo>
                <a:lnTo>
                  <a:pt x="820" y="2"/>
                </a:lnTo>
                <a:lnTo>
                  <a:pt x="820" y="4"/>
                </a:lnTo>
                <a:lnTo>
                  <a:pt x="822" y="3"/>
                </a:lnTo>
                <a:lnTo>
                  <a:pt x="822" y="110"/>
                </a:lnTo>
                <a:lnTo>
                  <a:pt x="822" y="207"/>
                </a:lnTo>
                <a:lnTo>
                  <a:pt x="823" y="211"/>
                </a:lnTo>
                <a:lnTo>
                  <a:pt x="823" y="211"/>
                </a:lnTo>
                <a:lnTo>
                  <a:pt x="824" y="210"/>
                </a:lnTo>
                <a:lnTo>
                  <a:pt x="824" y="211"/>
                </a:lnTo>
                <a:lnTo>
                  <a:pt x="824" y="211"/>
                </a:lnTo>
                <a:lnTo>
                  <a:pt x="825" y="213"/>
                </a:lnTo>
                <a:lnTo>
                  <a:pt x="825" y="212"/>
                </a:lnTo>
                <a:lnTo>
                  <a:pt x="825" y="210"/>
                </a:lnTo>
                <a:lnTo>
                  <a:pt x="826" y="210"/>
                </a:lnTo>
                <a:lnTo>
                  <a:pt x="826" y="210"/>
                </a:lnTo>
                <a:lnTo>
                  <a:pt x="826" y="211"/>
                </a:lnTo>
                <a:lnTo>
                  <a:pt x="827" y="211"/>
                </a:lnTo>
                <a:lnTo>
                  <a:pt x="827" y="210"/>
                </a:lnTo>
                <a:lnTo>
                  <a:pt x="828" y="211"/>
                </a:lnTo>
                <a:lnTo>
                  <a:pt x="828" y="211"/>
                </a:lnTo>
                <a:lnTo>
                  <a:pt x="828" y="211"/>
                </a:lnTo>
                <a:lnTo>
                  <a:pt x="829" y="213"/>
                </a:lnTo>
                <a:lnTo>
                  <a:pt x="829" y="210"/>
                </a:lnTo>
                <a:lnTo>
                  <a:pt x="829" y="211"/>
                </a:lnTo>
                <a:lnTo>
                  <a:pt x="831" y="212"/>
                </a:lnTo>
                <a:lnTo>
                  <a:pt x="831" y="213"/>
                </a:lnTo>
                <a:lnTo>
                  <a:pt x="831" y="212"/>
                </a:lnTo>
                <a:lnTo>
                  <a:pt x="832" y="210"/>
                </a:lnTo>
                <a:lnTo>
                  <a:pt x="832" y="213"/>
                </a:lnTo>
                <a:lnTo>
                  <a:pt x="833" y="210"/>
                </a:lnTo>
                <a:lnTo>
                  <a:pt x="833" y="212"/>
                </a:lnTo>
                <a:lnTo>
                  <a:pt x="833" y="210"/>
                </a:lnTo>
                <a:lnTo>
                  <a:pt x="834" y="211"/>
                </a:lnTo>
                <a:lnTo>
                  <a:pt x="834" y="211"/>
                </a:lnTo>
                <a:lnTo>
                  <a:pt x="834" y="212"/>
                </a:lnTo>
                <a:lnTo>
                  <a:pt x="835" y="213"/>
                </a:lnTo>
                <a:lnTo>
                  <a:pt x="835" y="212"/>
                </a:lnTo>
                <a:lnTo>
                  <a:pt x="835" y="212"/>
                </a:lnTo>
                <a:lnTo>
                  <a:pt x="836" y="210"/>
                </a:lnTo>
                <a:lnTo>
                  <a:pt x="836" y="212"/>
                </a:lnTo>
                <a:lnTo>
                  <a:pt x="837" y="210"/>
                </a:lnTo>
                <a:lnTo>
                  <a:pt x="837" y="212"/>
                </a:lnTo>
                <a:lnTo>
                  <a:pt x="837" y="212"/>
                </a:lnTo>
                <a:lnTo>
                  <a:pt x="838" y="213"/>
                </a:lnTo>
                <a:lnTo>
                  <a:pt x="838" y="212"/>
                </a:lnTo>
                <a:lnTo>
                  <a:pt x="838" y="211"/>
                </a:lnTo>
                <a:lnTo>
                  <a:pt x="840" y="212"/>
                </a:lnTo>
                <a:lnTo>
                  <a:pt x="840" y="211"/>
                </a:lnTo>
                <a:lnTo>
                  <a:pt x="840" y="212"/>
                </a:lnTo>
                <a:lnTo>
                  <a:pt x="841" y="211"/>
                </a:lnTo>
                <a:lnTo>
                  <a:pt x="841" y="212"/>
                </a:lnTo>
                <a:lnTo>
                  <a:pt x="842" y="211"/>
                </a:lnTo>
                <a:lnTo>
                  <a:pt x="842" y="212"/>
                </a:lnTo>
                <a:lnTo>
                  <a:pt x="842" y="213"/>
                </a:lnTo>
                <a:lnTo>
                  <a:pt x="843" y="211"/>
                </a:lnTo>
                <a:lnTo>
                  <a:pt x="843" y="211"/>
                </a:lnTo>
                <a:lnTo>
                  <a:pt x="843" y="210"/>
                </a:lnTo>
                <a:lnTo>
                  <a:pt x="844" y="211"/>
                </a:lnTo>
                <a:lnTo>
                  <a:pt x="844" y="211"/>
                </a:lnTo>
                <a:lnTo>
                  <a:pt x="844" y="212"/>
                </a:lnTo>
                <a:lnTo>
                  <a:pt x="845" y="212"/>
                </a:lnTo>
                <a:lnTo>
                  <a:pt x="845" y="211"/>
                </a:lnTo>
                <a:lnTo>
                  <a:pt x="846" y="211"/>
                </a:lnTo>
                <a:lnTo>
                  <a:pt x="846" y="211"/>
                </a:lnTo>
                <a:lnTo>
                  <a:pt x="846" y="210"/>
                </a:lnTo>
                <a:lnTo>
                  <a:pt x="847" y="211"/>
                </a:lnTo>
                <a:lnTo>
                  <a:pt x="847" y="210"/>
                </a:lnTo>
                <a:lnTo>
                  <a:pt x="847" y="212"/>
                </a:lnTo>
                <a:lnTo>
                  <a:pt x="849" y="210"/>
                </a:lnTo>
                <a:lnTo>
                  <a:pt x="849" y="212"/>
                </a:lnTo>
                <a:lnTo>
                  <a:pt x="849" y="212"/>
                </a:lnTo>
                <a:lnTo>
                  <a:pt x="850" y="212"/>
                </a:lnTo>
                <a:lnTo>
                  <a:pt x="850" y="211"/>
                </a:lnTo>
                <a:lnTo>
                  <a:pt x="851" y="210"/>
                </a:lnTo>
                <a:lnTo>
                  <a:pt x="851" y="211"/>
                </a:lnTo>
                <a:lnTo>
                  <a:pt x="851" y="212"/>
                </a:lnTo>
                <a:lnTo>
                  <a:pt x="852" y="213"/>
                </a:lnTo>
                <a:lnTo>
                  <a:pt x="852" y="212"/>
                </a:lnTo>
                <a:lnTo>
                  <a:pt x="852" y="210"/>
                </a:lnTo>
                <a:lnTo>
                  <a:pt x="853" y="213"/>
                </a:lnTo>
                <a:lnTo>
                  <a:pt x="853" y="212"/>
                </a:lnTo>
                <a:lnTo>
                  <a:pt x="853" y="211"/>
                </a:lnTo>
                <a:lnTo>
                  <a:pt x="854" y="211"/>
                </a:lnTo>
                <a:lnTo>
                  <a:pt x="854" y="211"/>
                </a:lnTo>
                <a:lnTo>
                  <a:pt x="855" y="211"/>
                </a:lnTo>
                <a:lnTo>
                  <a:pt x="855" y="211"/>
                </a:lnTo>
                <a:lnTo>
                  <a:pt x="855" y="210"/>
                </a:lnTo>
                <a:lnTo>
                  <a:pt x="856" y="211"/>
                </a:lnTo>
                <a:lnTo>
                  <a:pt x="856" y="213"/>
                </a:lnTo>
                <a:lnTo>
                  <a:pt x="856" y="212"/>
                </a:lnTo>
                <a:lnTo>
                  <a:pt x="858" y="212"/>
                </a:lnTo>
                <a:lnTo>
                  <a:pt x="858" y="211"/>
                </a:lnTo>
                <a:lnTo>
                  <a:pt x="858" y="212"/>
                </a:lnTo>
                <a:lnTo>
                  <a:pt x="859" y="212"/>
                </a:lnTo>
                <a:lnTo>
                  <a:pt x="859" y="210"/>
                </a:lnTo>
                <a:lnTo>
                  <a:pt x="860" y="211"/>
                </a:lnTo>
                <a:lnTo>
                  <a:pt x="860" y="210"/>
                </a:lnTo>
                <a:lnTo>
                  <a:pt x="860" y="211"/>
                </a:lnTo>
                <a:lnTo>
                  <a:pt x="861" y="210"/>
                </a:lnTo>
                <a:lnTo>
                  <a:pt x="861" y="211"/>
                </a:lnTo>
                <a:lnTo>
                  <a:pt x="861" y="211"/>
                </a:lnTo>
                <a:lnTo>
                  <a:pt x="862" y="212"/>
                </a:lnTo>
                <a:lnTo>
                  <a:pt x="862" y="212"/>
                </a:lnTo>
                <a:lnTo>
                  <a:pt x="863" y="210"/>
                </a:lnTo>
                <a:lnTo>
                  <a:pt x="863" y="210"/>
                </a:lnTo>
                <a:lnTo>
                  <a:pt x="863" y="213"/>
                </a:lnTo>
                <a:lnTo>
                  <a:pt x="864" y="210"/>
                </a:lnTo>
                <a:lnTo>
                  <a:pt x="864" y="211"/>
                </a:lnTo>
                <a:lnTo>
                  <a:pt x="864" y="211"/>
                </a:lnTo>
                <a:lnTo>
                  <a:pt x="865" y="212"/>
                </a:lnTo>
                <a:lnTo>
                  <a:pt x="865" y="212"/>
                </a:lnTo>
                <a:lnTo>
                  <a:pt x="865" y="211"/>
                </a:lnTo>
                <a:lnTo>
                  <a:pt x="867" y="210"/>
                </a:lnTo>
                <a:lnTo>
                  <a:pt x="867" y="210"/>
                </a:lnTo>
                <a:lnTo>
                  <a:pt x="868" y="210"/>
                </a:lnTo>
                <a:lnTo>
                  <a:pt x="868" y="211"/>
                </a:lnTo>
                <a:lnTo>
                  <a:pt x="868" y="210"/>
                </a:lnTo>
                <a:lnTo>
                  <a:pt x="869" y="210"/>
                </a:lnTo>
                <a:lnTo>
                  <a:pt x="869" y="211"/>
                </a:lnTo>
                <a:lnTo>
                  <a:pt x="869" y="210"/>
                </a:lnTo>
                <a:lnTo>
                  <a:pt x="870" y="211"/>
                </a:lnTo>
                <a:lnTo>
                  <a:pt x="870" y="211"/>
                </a:lnTo>
                <a:lnTo>
                  <a:pt x="870" y="213"/>
                </a:lnTo>
                <a:lnTo>
                  <a:pt x="871" y="211"/>
                </a:lnTo>
                <a:lnTo>
                  <a:pt x="871" y="211"/>
                </a:lnTo>
                <a:lnTo>
                  <a:pt x="872" y="211"/>
                </a:lnTo>
                <a:lnTo>
                  <a:pt x="872" y="212"/>
                </a:lnTo>
                <a:lnTo>
                  <a:pt x="872" y="211"/>
                </a:lnTo>
                <a:lnTo>
                  <a:pt x="873" y="213"/>
                </a:lnTo>
                <a:lnTo>
                  <a:pt x="873" y="211"/>
                </a:lnTo>
                <a:lnTo>
                  <a:pt x="873" y="212"/>
                </a:lnTo>
                <a:lnTo>
                  <a:pt x="874" y="210"/>
                </a:lnTo>
                <a:lnTo>
                  <a:pt x="874" y="211"/>
                </a:lnTo>
                <a:lnTo>
                  <a:pt x="874" y="212"/>
                </a:lnTo>
                <a:lnTo>
                  <a:pt x="876" y="212"/>
                </a:lnTo>
                <a:lnTo>
                  <a:pt x="876" y="213"/>
                </a:lnTo>
                <a:lnTo>
                  <a:pt x="877" y="212"/>
                </a:lnTo>
                <a:lnTo>
                  <a:pt x="877" y="210"/>
                </a:lnTo>
                <a:lnTo>
                  <a:pt x="877" y="211"/>
                </a:lnTo>
                <a:lnTo>
                  <a:pt x="878" y="213"/>
                </a:lnTo>
                <a:lnTo>
                  <a:pt x="878" y="211"/>
                </a:lnTo>
                <a:lnTo>
                  <a:pt x="878" y="210"/>
                </a:lnTo>
                <a:lnTo>
                  <a:pt x="879" y="211"/>
                </a:lnTo>
                <a:lnTo>
                  <a:pt x="879" y="212"/>
                </a:lnTo>
                <a:lnTo>
                  <a:pt x="879" y="210"/>
                </a:lnTo>
                <a:lnTo>
                  <a:pt x="880" y="210"/>
                </a:lnTo>
                <a:lnTo>
                  <a:pt x="880" y="211"/>
                </a:lnTo>
                <a:lnTo>
                  <a:pt x="881" y="211"/>
                </a:lnTo>
                <a:lnTo>
                  <a:pt x="881" y="211"/>
                </a:lnTo>
                <a:lnTo>
                  <a:pt x="881" y="209"/>
                </a:lnTo>
                <a:lnTo>
                  <a:pt x="882" y="212"/>
                </a:lnTo>
                <a:lnTo>
                  <a:pt x="882" y="210"/>
                </a:lnTo>
                <a:lnTo>
                  <a:pt x="882" y="211"/>
                </a:lnTo>
                <a:lnTo>
                  <a:pt x="883" y="210"/>
                </a:lnTo>
                <a:lnTo>
                  <a:pt x="883" y="210"/>
                </a:lnTo>
                <a:lnTo>
                  <a:pt x="883" y="212"/>
                </a:lnTo>
                <a:lnTo>
                  <a:pt x="885" y="211"/>
                </a:lnTo>
                <a:lnTo>
                  <a:pt x="885" y="212"/>
                </a:lnTo>
                <a:lnTo>
                  <a:pt x="886" y="211"/>
                </a:lnTo>
                <a:lnTo>
                  <a:pt x="886" y="212"/>
                </a:lnTo>
                <a:lnTo>
                  <a:pt x="886" y="210"/>
                </a:lnTo>
                <a:lnTo>
                  <a:pt x="887" y="211"/>
                </a:lnTo>
                <a:lnTo>
                  <a:pt x="887" y="210"/>
                </a:lnTo>
                <a:lnTo>
                  <a:pt x="887" y="210"/>
                </a:lnTo>
                <a:lnTo>
                  <a:pt x="888" y="210"/>
                </a:lnTo>
                <a:lnTo>
                  <a:pt x="888" y="211"/>
                </a:lnTo>
                <a:lnTo>
                  <a:pt x="888" y="210"/>
                </a:lnTo>
                <a:lnTo>
                  <a:pt x="889" y="210"/>
                </a:lnTo>
                <a:lnTo>
                  <a:pt x="889" y="211"/>
                </a:lnTo>
                <a:lnTo>
                  <a:pt x="890" y="212"/>
                </a:lnTo>
                <a:lnTo>
                  <a:pt x="890" y="211"/>
                </a:lnTo>
                <a:lnTo>
                  <a:pt x="890" y="211"/>
                </a:lnTo>
                <a:lnTo>
                  <a:pt x="891" y="211"/>
                </a:lnTo>
                <a:lnTo>
                  <a:pt x="891" y="212"/>
                </a:lnTo>
                <a:lnTo>
                  <a:pt x="891" y="211"/>
                </a:lnTo>
                <a:lnTo>
                  <a:pt x="892" y="211"/>
                </a:lnTo>
                <a:lnTo>
                  <a:pt x="892" y="211"/>
                </a:lnTo>
                <a:lnTo>
                  <a:pt x="892" y="211"/>
                </a:lnTo>
                <a:lnTo>
                  <a:pt x="894" y="212"/>
                </a:lnTo>
                <a:lnTo>
                  <a:pt x="894" y="211"/>
                </a:lnTo>
                <a:lnTo>
                  <a:pt x="895" y="210"/>
                </a:lnTo>
                <a:lnTo>
                  <a:pt x="895" y="210"/>
                </a:lnTo>
                <a:lnTo>
                  <a:pt x="895" y="210"/>
                </a:lnTo>
                <a:lnTo>
                  <a:pt x="896" y="211"/>
                </a:lnTo>
                <a:lnTo>
                  <a:pt x="896" y="211"/>
                </a:lnTo>
                <a:lnTo>
                  <a:pt x="896" y="210"/>
                </a:lnTo>
                <a:lnTo>
                  <a:pt x="897" y="212"/>
                </a:lnTo>
                <a:lnTo>
                  <a:pt x="897" y="213"/>
                </a:lnTo>
                <a:lnTo>
                  <a:pt x="897" y="211"/>
                </a:lnTo>
                <a:lnTo>
                  <a:pt x="898" y="210"/>
                </a:lnTo>
                <a:lnTo>
                  <a:pt x="898" y="211"/>
                </a:lnTo>
                <a:lnTo>
                  <a:pt x="899" y="211"/>
                </a:lnTo>
                <a:lnTo>
                  <a:pt x="899" y="211"/>
                </a:lnTo>
                <a:lnTo>
                  <a:pt x="899" y="211"/>
                </a:lnTo>
                <a:lnTo>
                  <a:pt x="900" y="211"/>
                </a:lnTo>
                <a:lnTo>
                  <a:pt x="900" y="212"/>
                </a:lnTo>
                <a:lnTo>
                  <a:pt x="900" y="211"/>
                </a:lnTo>
                <a:lnTo>
                  <a:pt x="901" y="210"/>
                </a:lnTo>
                <a:lnTo>
                  <a:pt x="901" y="211"/>
                </a:lnTo>
                <a:lnTo>
                  <a:pt x="901" y="210"/>
                </a:lnTo>
                <a:lnTo>
                  <a:pt x="903" y="211"/>
                </a:lnTo>
                <a:lnTo>
                  <a:pt x="903" y="210"/>
                </a:lnTo>
                <a:lnTo>
                  <a:pt x="904" y="212"/>
                </a:lnTo>
                <a:lnTo>
                  <a:pt x="904" y="212"/>
                </a:lnTo>
                <a:lnTo>
                  <a:pt x="904" y="211"/>
                </a:lnTo>
                <a:lnTo>
                  <a:pt x="905" y="210"/>
                </a:lnTo>
                <a:lnTo>
                  <a:pt x="905" y="213"/>
                </a:lnTo>
                <a:lnTo>
                  <a:pt x="905" y="211"/>
                </a:lnTo>
                <a:lnTo>
                  <a:pt x="906" y="212"/>
                </a:lnTo>
                <a:lnTo>
                  <a:pt x="906" y="210"/>
                </a:lnTo>
                <a:lnTo>
                  <a:pt x="907" y="211"/>
                </a:lnTo>
                <a:lnTo>
                  <a:pt x="907" y="210"/>
                </a:lnTo>
                <a:lnTo>
                  <a:pt x="907" y="211"/>
                </a:lnTo>
                <a:lnTo>
                  <a:pt x="908" y="211"/>
                </a:lnTo>
                <a:lnTo>
                  <a:pt x="908" y="210"/>
                </a:lnTo>
                <a:lnTo>
                  <a:pt x="908" y="211"/>
                </a:lnTo>
                <a:lnTo>
                  <a:pt x="909" y="213"/>
                </a:lnTo>
                <a:lnTo>
                  <a:pt x="909" y="212"/>
                </a:lnTo>
                <a:lnTo>
                  <a:pt x="909" y="212"/>
                </a:lnTo>
                <a:lnTo>
                  <a:pt x="910" y="211"/>
                </a:lnTo>
                <a:lnTo>
                  <a:pt x="910" y="213"/>
                </a:lnTo>
                <a:lnTo>
                  <a:pt x="912" y="211"/>
                </a:lnTo>
                <a:lnTo>
                  <a:pt x="912" y="212"/>
                </a:lnTo>
                <a:lnTo>
                  <a:pt x="912" y="212"/>
                </a:lnTo>
                <a:lnTo>
                  <a:pt x="913" y="211"/>
                </a:lnTo>
                <a:lnTo>
                  <a:pt x="913" y="211"/>
                </a:lnTo>
                <a:lnTo>
                  <a:pt x="913" y="212"/>
                </a:lnTo>
                <a:lnTo>
                  <a:pt x="914" y="211"/>
                </a:lnTo>
                <a:lnTo>
                  <a:pt x="914" y="211"/>
                </a:lnTo>
                <a:lnTo>
                  <a:pt x="914" y="212"/>
                </a:lnTo>
                <a:lnTo>
                  <a:pt x="915" y="211"/>
                </a:lnTo>
                <a:lnTo>
                  <a:pt x="915" y="212"/>
                </a:lnTo>
                <a:lnTo>
                  <a:pt x="916" y="212"/>
                </a:lnTo>
                <a:lnTo>
                  <a:pt x="916" y="210"/>
                </a:lnTo>
                <a:lnTo>
                  <a:pt x="916" y="210"/>
                </a:lnTo>
                <a:lnTo>
                  <a:pt x="917" y="213"/>
                </a:lnTo>
                <a:lnTo>
                  <a:pt x="917" y="210"/>
                </a:lnTo>
                <a:lnTo>
                  <a:pt x="917" y="213"/>
                </a:lnTo>
                <a:lnTo>
                  <a:pt x="918" y="210"/>
                </a:lnTo>
                <a:lnTo>
                  <a:pt x="918" y="212"/>
                </a:lnTo>
                <a:lnTo>
                  <a:pt x="918" y="212"/>
                </a:lnTo>
                <a:lnTo>
                  <a:pt x="919" y="211"/>
                </a:lnTo>
                <a:lnTo>
                  <a:pt x="919" y="212"/>
                </a:lnTo>
                <a:lnTo>
                  <a:pt x="921" y="212"/>
                </a:lnTo>
                <a:lnTo>
                  <a:pt x="921" y="211"/>
                </a:lnTo>
                <a:lnTo>
                  <a:pt x="921" y="211"/>
                </a:lnTo>
                <a:lnTo>
                  <a:pt x="922" y="213"/>
                </a:lnTo>
                <a:lnTo>
                  <a:pt x="922" y="211"/>
                </a:lnTo>
                <a:lnTo>
                  <a:pt x="922" y="211"/>
                </a:lnTo>
                <a:lnTo>
                  <a:pt x="923" y="212"/>
                </a:lnTo>
                <a:lnTo>
                  <a:pt x="923" y="211"/>
                </a:lnTo>
                <a:lnTo>
                  <a:pt x="923" y="211"/>
                </a:lnTo>
                <a:lnTo>
                  <a:pt x="924" y="211"/>
                </a:lnTo>
                <a:lnTo>
                  <a:pt x="924" y="212"/>
                </a:lnTo>
                <a:lnTo>
                  <a:pt x="925" y="213"/>
                </a:lnTo>
                <a:lnTo>
                  <a:pt x="925" y="212"/>
                </a:lnTo>
                <a:lnTo>
                  <a:pt x="925" y="210"/>
                </a:lnTo>
                <a:lnTo>
                  <a:pt x="926" y="210"/>
                </a:lnTo>
                <a:lnTo>
                  <a:pt x="926" y="210"/>
                </a:lnTo>
                <a:lnTo>
                  <a:pt x="926" y="212"/>
                </a:lnTo>
                <a:lnTo>
                  <a:pt x="927" y="212"/>
                </a:lnTo>
                <a:lnTo>
                  <a:pt x="927" y="210"/>
                </a:lnTo>
                <a:lnTo>
                  <a:pt x="927" y="212"/>
                </a:lnTo>
                <a:lnTo>
                  <a:pt x="928" y="210"/>
                </a:lnTo>
                <a:lnTo>
                  <a:pt x="928" y="212"/>
                </a:lnTo>
                <a:lnTo>
                  <a:pt x="930" y="210"/>
                </a:lnTo>
                <a:lnTo>
                  <a:pt x="930" y="211"/>
                </a:lnTo>
                <a:lnTo>
                  <a:pt x="930" y="210"/>
                </a:lnTo>
                <a:lnTo>
                  <a:pt x="931" y="210"/>
                </a:lnTo>
                <a:lnTo>
                  <a:pt x="931" y="211"/>
                </a:lnTo>
                <a:lnTo>
                  <a:pt x="931" y="211"/>
                </a:lnTo>
                <a:lnTo>
                  <a:pt x="932" y="212"/>
                </a:lnTo>
                <a:lnTo>
                  <a:pt x="932" y="212"/>
                </a:lnTo>
                <a:lnTo>
                  <a:pt x="932" y="211"/>
                </a:lnTo>
                <a:lnTo>
                  <a:pt x="933" y="211"/>
                </a:lnTo>
                <a:lnTo>
                  <a:pt x="933" y="210"/>
                </a:lnTo>
                <a:lnTo>
                  <a:pt x="934" y="211"/>
                </a:lnTo>
                <a:lnTo>
                  <a:pt x="934" y="211"/>
                </a:lnTo>
                <a:lnTo>
                  <a:pt x="934" y="211"/>
                </a:lnTo>
                <a:lnTo>
                  <a:pt x="935" y="211"/>
                </a:lnTo>
                <a:lnTo>
                  <a:pt x="935" y="210"/>
                </a:lnTo>
                <a:lnTo>
                  <a:pt x="935" y="211"/>
                </a:lnTo>
                <a:lnTo>
                  <a:pt x="936" y="211"/>
                </a:lnTo>
                <a:lnTo>
                  <a:pt x="936" y="212"/>
                </a:lnTo>
                <a:lnTo>
                  <a:pt x="936" y="212"/>
                </a:lnTo>
                <a:lnTo>
                  <a:pt x="937" y="210"/>
                </a:lnTo>
                <a:lnTo>
                  <a:pt x="937" y="212"/>
                </a:lnTo>
                <a:lnTo>
                  <a:pt x="939" y="210"/>
                </a:lnTo>
                <a:lnTo>
                  <a:pt x="939" y="210"/>
                </a:lnTo>
                <a:lnTo>
                  <a:pt x="939" y="213"/>
                </a:lnTo>
                <a:lnTo>
                  <a:pt x="940" y="211"/>
                </a:lnTo>
                <a:lnTo>
                  <a:pt x="940" y="210"/>
                </a:lnTo>
                <a:lnTo>
                  <a:pt x="940" y="211"/>
                </a:lnTo>
                <a:lnTo>
                  <a:pt x="941" y="210"/>
                </a:lnTo>
                <a:lnTo>
                  <a:pt x="941" y="211"/>
                </a:lnTo>
                <a:lnTo>
                  <a:pt x="941" y="211"/>
                </a:lnTo>
                <a:lnTo>
                  <a:pt x="942" y="210"/>
                </a:lnTo>
                <a:lnTo>
                  <a:pt x="942" y="210"/>
                </a:lnTo>
                <a:lnTo>
                  <a:pt x="943" y="212"/>
                </a:lnTo>
                <a:lnTo>
                  <a:pt x="943" y="211"/>
                </a:lnTo>
                <a:lnTo>
                  <a:pt x="943" y="212"/>
                </a:lnTo>
                <a:lnTo>
                  <a:pt x="944" y="211"/>
                </a:lnTo>
                <a:lnTo>
                  <a:pt x="944" y="212"/>
                </a:lnTo>
                <a:lnTo>
                  <a:pt x="944" y="213"/>
                </a:lnTo>
                <a:lnTo>
                  <a:pt x="945" y="210"/>
                </a:lnTo>
                <a:lnTo>
                  <a:pt x="945" y="212"/>
                </a:lnTo>
                <a:lnTo>
                  <a:pt x="945" y="210"/>
                </a:lnTo>
                <a:lnTo>
                  <a:pt x="946" y="213"/>
                </a:lnTo>
                <a:lnTo>
                  <a:pt x="946" y="211"/>
                </a:lnTo>
                <a:lnTo>
                  <a:pt x="948" y="211"/>
                </a:lnTo>
                <a:lnTo>
                  <a:pt x="948" y="212"/>
                </a:lnTo>
                <a:lnTo>
                  <a:pt x="948" y="211"/>
                </a:lnTo>
                <a:lnTo>
                  <a:pt x="949" y="211"/>
                </a:lnTo>
                <a:lnTo>
                  <a:pt x="949" y="212"/>
                </a:lnTo>
                <a:lnTo>
                  <a:pt x="949" y="211"/>
                </a:lnTo>
                <a:lnTo>
                  <a:pt x="950" y="212"/>
                </a:lnTo>
                <a:lnTo>
                  <a:pt x="950" y="211"/>
                </a:lnTo>
                <a:lnTo>
                  <a:pt x="951" y="210"/>
                </a:lnTo>
                <a:lnTo>
                  <a:pt x="951" y="211"/>
                </a:lnTo>
                <a:lnTo>
                  <a:pt x="951" y="210"/>
                </a:lnTo>
                <a:lnTo>
                  <a:pt x="952" y="210"/>
                </a:lnTo>
                <a:lnTo>
                  <a:pt x="952" y="211"/>
                </a:lnTo>
                <a:lnTo>
                  <a:pt x="952" y="211"/>
                </a:lnTo>
                <a:lnTo>
                  <a:pt x="953" y="212"/>
                </a:lnTo>
                <a:lnTo>
                  <a:pt x="953" y="211"/>
                </a:lnTo>
                <a:lnTo>
                  <a:pt x="953" y="211"/>
                </a:lnTo>
                <a:lnTo>
                  <a:pt x="954" y="212"/>
                </a:lnTo>
                <a:lnTo>
                  <a:pt x="954" y="211"/>
                </a:lnTo>
                <a:lnTo>
                  <a:pt x="955" y="212"/>
                </a:lnTo>
                <a:lnTo>
                  <a:pt x="955" y="211"/>
                </a:lnTo>
                <a:lnTo>
                  <a:pt x="955" y="212"/>
                </a:lnTo>
                <a:lnTo>
                  <a:pt x="957" y="213"/>
                </a:lnTo>
                <a:lnTo>
                  <a:pt x="957" y="213"/>
                </a:lnTo>
                <a:lnTo>
                  <a:pt x="957" y="211"/>
                </a:lnTo>
                <a:lnTo>
                  <a:pt x="958" y="210"/>
                </a:lnTo>
                <a:lnTo>
                  <a:pt x="958" y="211"/>
                </a:lnTo>
                <a:lnTo>
                  <a:pt x="958" y="212"/>
                </a:lnTo>
                <a:lnTo>
                  <a:pt x="959" y="212"/>
                </a:lnTo>
                <a:lnTo>
                  <a:pt x="959" y="212"/>
                </a:lnTo>
                <a:lnTo>
                  <a:pt x="960" y="211"/>
                </a:lnTo>
                <a:lnTo>
                  <a:pt x="960" y="212"/>
                </a:lnTo>
                <a:lnTo>
                  <a:pt x="960" y="211"/>
                </a:lnTo>
                <a:lnTo>
                  <a:pt x="961" y="212"/>
                </a:lnTo>
                <a:lnTo>
                  <a:pt x="961" y="211"/>
                </a:lnTo>
                <a:lnTo>
                  <a:pt x="961" y="210"/>
                </a:lnTo>
                <a:lnTo>
                  <a:pt x="962" y="211"/>
                </a:lnTo>
                <a:lnTo>
                  <a:pt x="962" y="211"/>
                </a:lnTo>
                <a:lnTo>
                  <a:pt x="962" y="211"/>
                </a:lnTo>
                <a:lnTo>
                  <a:pt x="963" y="210"/>
                </a:lnTo>
                <a:lnTo>
                  <a:pt x="963" y="210"/>
                </a:lnTo>
                <a:lnTo>
                  <a:pt x="964" y="210"/>
                </a:lnTo>
                <a:lnTo>
                  <a:pt x="964" y="211"/>
                </a:lnTo>
                <a:lnTo>
                  <a:pt x="964" y="211"/>
                </a:lnTo>
                <a:lnTo>
                  <a:pt x="966" y="211"/>
                </a:lnTo>
                <a:lnTo>
                  <a:pt x="966" y="213"/>
                </a:lnTo>
                <a:lnTo>
                  <a:pt x="966" y="211"/>
                </a:lnTo>
                <a:lnTo>
                  <a:pt x="967" y="210"/>
                </a:lnTo>
                <a:lnTo>
                  <a:pt x="967" y="212"/>
                </a:lnTo>
                <a:lnTo>
                  <a:pt x="967" y="211"/>
                </a:lnTo>
                <a:lnTo>
                  <a:pt x="968" y="213"/>
                </a:lnTo>
                <a:lnTo>
                  <a:pt x="968" y="210"/>
                </a:lnTo>
                <a:lnTo>
                  <a:pt x="969" y="211"/>
                </a:lnTo>
                <a:lnTo>
                  <a:pt x="969" y="213"/>
                </a:lnTo>
                <a:lnTo>
                  <a:pt x="969" y="211"/>
                </a:lnTo>
                <a:lnTo>
                  <a:pt x="970" y="211"/>
                </a:lnTo>
                <a:lnTo>
                  <a:pt x="970" y="211"/>
                </a:lnTo>
                <a:lnTo>
                  <a:pt x="970" y="212"/>
                </a:lnTo>
                <a:lnTo>
                  <a:pt x="971" y="210"/>
                </a:lnTo>
                <a:lnTo>
                  <a:pt x="971" y="212"/>
                </a:lnTo>
                <a:lnTo>
                  <a:pt x="971" y="211"/>
                </a:lnTo>
                <a:lnTo>
                  <a:pt x="972" y="212"/>
                </a:lnTo>
                <a:lnTo>
                  <a:pt x="972" y="210"/>
                </a:lnTo>
                <a:lnTo>
                  <a:pt x="973" y="209"/>
                </a:lnTo>
                <a:lnTo>
                  <a:pt x="973" y="210"/>
                </a:lnTo>
                <a:lnTo>
                  <a:pt x="973" y="211"/>
                </a:lnTo>
                <a:lnTo>
                  <a:pt x="975" y="210"/>
                </a:lnTo>
                <a:lnTo>
                  <a:pt x="975" y="210"/>
                </a:lnTo>
                <a:lnTo>
                  <a:pt x="975" y="212"/>
                </a:lnTo>
                <a:lnTo>
                  <a:pt x="976" y="210"/>
                </a:lnTo>
                <a:lnTo>
                  <a:pt x="976" y="211"/>
                </a:lnTo>
                <a:lnTo>
                  <a:pt x="976" y="213"/>
                </a:lnTo>
                <a:lnTo>
                  <a:pt x="977" y="211"/>
                </a:lnTo>
                <a:lnTo>
                  <a:pt x="977" y="210"/>
                </a:lnTo>
                <a:lnTo>
                  <a:pt x="978" y="210"/>
                </a:lnTo>
                <a:lnTo>
                  <a:pt x="978" y="211"/>
                </a:lnTo>
                <a:lnTo>
                  <a:pt x="978" y="212"/>
                </a:lnTo>
                <a:lnTo>
                  <a:pt x="979" y="212"/>
                </a:lnTo>
                <a:lnTo>
                  <a:pt x="979" y="211"/>
                </a:lnTo>
                <a:lnTo>
                  <a:pt x="979" y="212"/>
                </a:lnTo>
                <a:lnTo>
                  <a:pt x="980" y="211"/>
                </a:lnTo>
                <a:lnTo>
                  <a:pt x="980" y="212"/>
                </a:lnTo>
                <a:lnTo>
                  <a:pt x="980" y="210"/>
                </a:lnTo>
                <a:lnTo>
                  <a:pt x="981" y="211"/>
                </a:lnTo>
                <a:lnTo>
                  <a:pt x="981" y="211"/>
                </a:lnTo>
                <a:lnTo>
                  <a:pt x="982" y="211"/>
                </a:lnTo>
                <a:lnTo>
                  <a:pt x="982" y="211"/>
                </a:lnTo>
                <a:lnTo>
                  <a:pt x="982" y="210"/>
                </a:lnTo>
                <a:lnTo>
                  <a:pt x="984" y="211"/>
                </a:lnTo>
                <a:lnTo>
                  <a:pt x="984" y="210"/>
                </a:lnTo>
                <a:lnTo>
                  <a:pt x="984" y="212"/>
                </a:lnTo>
                <a:lnTo>
                  <a:pt x="985" y="212"/>
                </a:lnTo>
                <a:lnTo>
                  <a:pt x="985" y="211"/>
                </a:lnTo>
                <a:lnTo>
                  <a:pt x="985" y="210"/>
                </a:lnTo>
                <a:lnTo>
                  <a:pt x="986" y="212"/>
                </a:lnTo>
                <a:lnTo>
                  <a:pt x="986" y="211"/>
                </a:lnTo>
                <a:lnTo>
                  <a:pt x="987" y="212"/>
                </a:lnTo>
                <a:lnTo>
                  <a:pt x="987" y="213"/>
                </a:lnTo>
                <a:lnTo>
                  <a:pt x="987" y="212"/>
                </a:lnTo>
                <a:lnTo>
                  <a:pt x="988" y="211"/>
                </a:lnTo>
                <a:lnTo>
                  <a:pt x="988" y="211"/>
                </a:lnTo>
                <a:lnTo>
                  <a:pt x="988" y="212"/>
                </a:lnTo>
                <a:lnTo>
                  <a:pt x="989" y="211"/>
                </a:lnTo>
                <a:lnTo>
                  <a:pt x="989" y="212"/>
                </a:lnTo>
                <a:lnTo>
                  <a:pt x="989" y="213"/>
                </a:lnTo>
                <a:lnTo>
                  <a:pt x="990" y="211"/>
                </a:lnTo>
                <a:lnTo>
                  <a:pt x="990" y="211"/>
                </a:lnTo>
                <a:lnTo>
                  <a:pt x="991" y="211"/>
                </a:lnTo>
                <a:lnTo>
                  <a:pt x="991" y="212"/>
                </a:lnTo>
                <a:lnTo>
                  <a:pt x="991" y="210"/>
                </a:lnTo>
                <a:lnTo>
                  <a:pt x="993" y="211"/>
                </a:lnTo>
                <a:lnTo>
                  <a:pt x="993" y="212"/>
                </a:lnTo>
                <a:lnTo>
                  <a:pt x="993" y="211"/>
                </a:lnTo>
                <a:lnTo>
                  <a:pt x="994" y="210"/>
                </a:lnTo>
                <a:lnTo>
                  <a:pt x="994" y="210"/>
                </a:lnTo>
                <a:lnTo>
                  <a:pt x="995" y="213"/>
                </a:lnTo>
                <a:lnTo>
                  <a:pt x="995" y="213"/>
                </a:lnTo>
                <a:lnTo>
                  <a:pt x="995" y="211"/>
                </a:lnTo>
                <a:lnTo>
                  <a:pt x="996" y="210"/>
                </a:lnTo>
                <a:lnTo>
                  <a:pt x="996" y="212"/>
                </a:lnTo>
                <a:lnTo>
                  <a:pt x="996" y="211"/>
                </a:lnTo>
                <a:lnTo>
                  <a:pt x="997" y="210"/>
                </a:lnTo>
                <a:lnTo>
                  <a:pt x="997" y="210"/>
                </a:lnTo>
                <a:lnTo>
                  <a:pt x="997" y="213"/>
                </a:lnTo>
                <a:lnTo>
                  <a:pt x="998" y="212"/>
                </a:lnTo>
                <a:lnTo>
                  <a:pt x="998" y="211"/>
                </a:lnTo>
                <a:lnTo>
                  <a:pt x="999" y="210"/>
                </a:lnTo>
                <a:lnTo>
                  <a:pt x="999" y="211"/>
                </a:lnTo>
                <a:lnTo>
                  <a:pt x="999" y="211"/>
                </a:lnTo>
                <a:lnTo>
                  <a:pt x="1000" y="211"/>
                </a:lnTo>
                <a:lnTo>
                  <a:pt x="1000" y="212"/>
                </a:lnTo>
                <a:lnTo>
                  <a:pt x="1000" y="212"/>
                </a:lnTo>
                <a:lnTo>
                  <a:pt x="1002" y="210"/>
                </a:lnTo>
                <a:lnTo>
                  <a:pt x="1002" y="212"/>
                </a:lnTo>
                <a:lnTo>
                  <a:pt x="1002" y="212"/>
                </a:lnTo>
                <a:lnTo>
                  <a:pt x="1003" y="212"/>
                </a:lnTo>
                <a:lnTo>
                  <a:pt x="1003" y="212"/>
                </a:lnTo>
                <a:lnTo>
                  <a:pt x="1004" y="213"/>
                </a:lnTo>
                <a:lnTo>
                  <a:pt x="1004" y="212"/>
                </a:lnTo>
                <a:lnTo>
                  <a:pt x="1004" y="213"/>
                </a:lnTo>
                <a:lnTo>
                  <a:pt x="1005" y="212"/>
                </a:lnTo>
                <a:lnTo>
                  <a:pt x="1005" y="212"/>
                </a:lnTo>
                <a:lnTo>
                  <a:pt x="1005" y="212"/>
                </a:lnTo>
                <a:lnTo>
                  <a:pt x="1006" y="213"/>
                </a:lnTo>
                <a:lnTo>
                  <a:pt x="1006" y="211"/>
                </a:lnTo>
                <a:lnTo>
                  <a:pt x="1006" y="210"/>
                </a:lnTo>
                <a:lnTo>
                  <a:pt x="1007" y="210"/>
                </a:lnTo>
                <a:lnTo>
                  <a:pt x="1007" y="210"/>
                </a:lnTo>
                <a:lnTo>
                  <a:pt x="1008" y="210"/>
                </a:lnTo>
                <a:lnTo>
                  <a:pt x="1008" y="211"/>
                </a:lnTo>
                <a:lnTo>
                  <a:pt x="1008" y="213"/>
                </a:lnTo>
                <a:lnTo>
                  <a:pt x="1009" y="212"/>
                </a:lnTo>
                <a:lnTo>
                  <a:pt x="1009" y="212"/>
                </a:lnTo>
                <a:lnTo>
                  <a:pt x="1009" y="211"/>
                </a:lnTo>
                <a:lnTo>
                  <a:pt x="1011" y="212"/>
                </a:lnTo>
                <a:lnTo>
                  <a:pt x="1011" y="211"/>
                </a:lnTo>
                <a:lnTo>
                  <a:pt x="1011" y="212"/>
                </a:lnTo>
                <a:lnTo>
                  <a:pt x="1012" y="212"/>
                </a:lnTo>
                <a:lnTo>
                  <a:pt x="1012" y="212"/>
                </a:lnTo>
                <a:lnTo>
                  <a:pt x="1013" y="211"/>
                </a:lnTo>
                <a:lnTo>
                  <a:pt x="1013" y="211"/>
                </a:lnTo>
                <a:lnTo>
                  <a:pt x="1013" y="210"/>
                </a:lnTo>
                <a:lnTo>
                  <a:pt x="1014" y="211"/>
                </a:lnTo>
                <a:lnTo>
                  <a:pt x="1014" y="212"/>
                </a:lnTo>
                <a:lnTo>
                  <a:pt x="1014" y="210"/>
                </a:lnTo>
                <a:lnTo>
                  <a:pt x="1015" y="212"/>
                </a:lnTo>
                <a:lnTo>
                  <a:pt x="1015" y="211"/>
                </a:lnTo>
                <a:lnTo>
                  <a:pt x="1015" y="210"/>
                </a:lnTo>
                <a:lnTo>
                  <a:pt x="1016" y="211"/>
                </a:lnTo>
                <a:lnTo>
                  <a:pt x="1016" y="211"/>
                </a:lnTo>
                <a:lnTo>
                  <a:pt x="1017" y="211"/>
                </a:lnTo>
                <a:lnTo>
                  <a:pt x="1017" y="211"/>
                </a:lnTo>
                <a:lnTo>
                  <a:pt x="1017" y="211"/>
                </a:lnTo>
                <a:lnTo>
                  <a:pt x="1018" y="210"/>
                </a:lnTo>
                <a:lnTo>
                  <a:pt x="1018" y="212"/>
                </a:lnTo>
                <a:lnTo>
                  <a:pt x="1018" y="212"/>
                </a:lnTo>
                <a:lnTo>
                  <a:pt x="1020" y="212"/>
                </a:lnTo>
                <a:lnTo>
                  <a:pt x="1020" y="210"/>
                </a:lnTo>
                <a:lnTo>
                  <a:pt x="1020" y="211"/>
                </a:lnTo>
                <a:lnTo>
                  <a:pt x="1021" y="211"/>
                </a:lnTo>
                <a:lnTo>
                  <a:pt x="1021" y="212"/>
                </a:lnTo>
                <a:lnTo>
                  <a:pt x="1022" y="210"/>
                </a:lnTo>
                <a:lnTo>
                  <a:pt x="1022" y="212"/>
                </a:lnTo>
                <a:lnTo>
                  <a:pt x="1022" y="212"/>
                </a:lnTo>
                <a:lnTo>
                  <a:pt x="1023" y="210"/>
                </a:lnTo>
                <a:lnTo>
                  <a:pt x="1023" y="211"/>
                </a:lnTo>
                <a:lnTo>
                  <a:pt x="1023" y="212"/>
                </a:lnTo>
                <a:lnTo>
                  <a:pt x="1024" y="210"/>
                </a:lnTo>
                <a:lnTo>
                  <a:pt x="1024" y="211"/>
                </a:lnTo>
                <a:lnTo>
                  <a:pt x="1024" y="211"/>
                </a:lnTo>
                <a:lnTo>
                  <a:pt x="1025" y="210"/>
                </a:lnTo>
                <a:lnTo>
                  <a:pt x="1025" y="212"/>
                </a:lnTo>
                <a:lnTo>
                  <a:pt x="1026" y="211"/>
                </a:lnTo>
                <a:lnTo>
                  <a:pt x="1026" y="210"/>
                </a:lnTo>
                <a:lnTo>
                  <a:pt x="1026" y="210"/>
                </a:lnTo>
                <a:lnTo>
                  <a:pt x="1027" y="211"/>
                </a:lnTo>
                <a:lnTo>
                  <a:pt x="1027" y="210"/>
                </a:lnTo>
                <a:lnTo>
                  <a:pt x="1027" y="210"/>
                </a:lnTo>
                <a:lnTo>
                  <a:pt x="1029" y="210"/>
                </a:lnTo>
                <a:lnTo>
                  <a:pt x="1029" y="210"/>
                </a:lnTo>
                <a:lnTo>
                  <a:pt x="1029" y="212"/>
                </a:lnTo>
                <a:lnTo>
                  <a:pt x="1030" y="210"/>
                </a:lnTo>
                <a:lnTo>
                  <a:pt x="1030" y="210"/>
                </a:lnTo>
                <a:lnTo>
                  <a:pt x="1031" y="211"/>
                </a:lnTo>
                <a:lnTo>
                  <a:pt x="1031" y="212"/>
                </a:lnTo>
                <a:lnTo>
                  <a:pt x="1031" y="210"/>
                </a:lnTo>
                <a:lnTo>
                  <a:pt x="1032" y="211"/>
                </a:lnTo>
                <a:lnTo>
                  <a:pt x="1032" y="210"/>
                </a:lnTo>
                <a:lnTo>
                  <a:pt x="1032" y="211"/>
                </a:lnTo>
                <a:lnTo>
                  <a:pt x="1033" y="210"/>
                </a:lnTo>
                <a:lnTo>
                  <a:pt x="1033" y="213"/>
                </a:lnTo>
                <a:lnTo>
                  <a:pt x="1033" y="210"/>
                </a:lnTo>
                <a:lnTo>
                  <a:pt x="1034" y="210"/>
                </a:lnTo>
                <a:lnTo>
                  <a:pt x="1034" y="210"/>
                </a:lnTo>
                <a:lnTo>
                  <a:pt x="1035" y="210"/>
                </a:lnTo>
                <a:lnTo>
                  <a:pt x="1035" y="211"/>
                </a:lnTo>
                <a:lnTo>
                  <a:pt x="1035" y="210"/>
                </a:lnTo>
                <a:lnTo>
                  <a:pt x="1036" y="210"/>
                </a:lnTo>
                <a:lnTo>
                  <a:pt x="1036" y="210"/>
                </a:lnTo>
                <a:lnTo>
                  <a:pt x="1036" y="212"/>
                </a:lnTo>
                <a:lnTo>
                  <a:pt x="1038" y="211"/>
                </a:lnTo>
                <a:lnTo>
                  <a:pt x="1038" y="211"/>
                </a:lnTo>
                <a:lnTo>
                  <a:pt x="1039" y="211"/>
                </a:lnTo>
                <a:lnTo>
                  <a:pt x="1039" y="212"/>
                </a:lnTo>
                <a:lnTo>
                  <a:pt x="1039" y="211"/>
                </a:lnTo>
                <a:lnTo>
                  <a:pt x="1040" y="213"/>
                </a:lnTo>
                <a:lnTo>
                  <a:pt x="1040" y="212"/>
                </a:lnTo>
                <a:lnTo>
                  <a:pt x="1040" y="212"/>
                </a:lnTo>
                <a:lnTo>
                  <a:pt x="1041" y="212"/>
                </a:lnTo>
                <a:lnTo>
                  <a:pt x="1041" y="211"/>
                </a:lnTo>
                <a:lnTo>
                  <a:pt x="1041" y="211"/>
                </a:lnTo>
                <a:lnTo>
                  <a:pt x="1042" y="210"/>
                </a:lnTo>
                <a:lnTo>
                  <a:pt x="1042" y="212"/>
                </a:lnTo>
                <a:lnTo>
                  <a:pt x="1043" y="212"/>
                </a:lnTo>
                <a:lnTo>
                  <a:pt x="1043" y="212"/>
                </a:lnTo>
                <a:lnTo>
                  <a:pt x="1043" y="211"/>
                </a:lnTo>
                <a:lnTo>
                  <a:pt x="1044" y="212"/>
                </a:lnTo>
                <a:lnTo>
                  <a:pt x="1044" y="211"/>
                </a:lnTo>
                <a:lnTo>
                  <a:pt x="1044" y="210"/>
                </a:lnTo>
                <a:lnTo>
                  <a:pt x="1045" y="210"/>
                </a:lnTo>
                <a:lnTo>
                  <a:pt x="1045" y="211"/>
                </a:lnTo>
                <a:lnTo>
                  <a:pt x="1045" y="212"/>
                </a:lnTo>
                <a:lnTo>
                  <a:pt x="1047" y="211"/>
                </a:lnTo>
                <a:lnTo>
                  <a:pt x="1047" y="211"/>
                </a:lnTo>
                <a:lnTo>
                  <a:pt x="1048" y="212"/>
                </a:lnTo>
                <a:lnTo>
                  <a:pt x="1048" y="211"/>
                </a:lnTo>
                <a:lnTo>
                  <a:pt x="1048" y="211"/>
                </a:lnTo>
                <a:lnTo>
                  <a:pt x="1049" y="213"/>
                </a:lnTo>
                <a:lnTo>
                  <a:pt x="1049" y="212"/>
                </a:lnTo>
                <a:lnTo>
                  <a:pt x="1049" y="212"/>
                </a:lnTo>
                <a:lnTo>
                  <a:pt x="1050" y="212"/>
                </a:lnTo>
                <a:lnTo>
                  <a:pt x="1050" y="213"/>
                </a:lnTo>
                <a:lnTo>
                  <a:pt x="1050" y="210"/>
                </a:lnTo>
                <a:lnTo>
                  <a:pt x="1051" y="211"/>
                </a:lnTo>
                <a:lnTo>
                  <a:pt x="1051" y="211"/>
                </a:lnTo>
                <a:lnTo>
                  <a:pt x="1052" y="211"/>
                </a:lnTo>
                <a:lnTo>
                  <a:pt x="1052" y="211"/>
                </a:lnTo>
                <a:lnTo>
                  <a:pt x="1052" y="211"/>
                </a:lnTo>
                <a:lnTo>
                  <a:pt x="1053" y="212"/>
                </a:lnTo>
                <a:lnTo>
                  <a:pt x="1053" y="213"/>
                </a:lnTo>
                <a:lnTo>
                  <a:pt x="1053" y="211"/>
                </a:lnTo>
                <a:lnTo>
                  <a:pt x="1054" y="211"/>
                </a:lnTo>
                <a:lnTo>
                  <a:pt x="1054" y="211"/>
                </a:lnTo>
                <a:lnTo>
                  <a:pt x="1054" y="210"/>
                </a:lnTo>
                <a:lnTo>
                  <a:pt x="1056" y="211"/>
                </a:lnTo>
                <a:lnTo>
                  <a:pt x="1056" y="212"/>
                </a:lnTo>
                <a:lnTo>
                  <a:pt x="1057" y="210"/>
                </a:lnTo>
                <a:lnTo>
                  <a:pt x="1057" y="211"/>
                </a:lnTo>
                <a:lnTo>
                  <a:pt x="1057" y="211"/>
                </a:lnTo>
                <a:lnTo>
                  <a:pt x="1058" y="211"/>
                </a:lnTo>
                <a:lnTo>
                  <a:pt x="1058" y="211"/>
                </a:lnTo>
                <a:lnTo>
                  <a:pt x="1058" y="211"/>
                </a:lnTo>
                <a:lnTo>
                  <a:pt x="1059" y="212"/>
                </a:lnTo>
                <a:lnTo>
                  <a:pt x="1059" y="211"/>
                </a:lnTo>
                <a:lnTo>
                  <a:pt x="1059" y="211"/>
                </a:lnTo>
                <a:lnTo>
                  <a:pt x="1060" y="210"/>
                </a:lnTo>
                <a:lnTo>
                  <a:pt x="1060" y="210"/>
                </a:lnTo>
                <a:lnTo>
                  <a:pt x="1061" y="211"/>
                </a:lnTo>
                <a:lnTo>
                  <a:pt x="1061" y="211"/>
                </a:lnTo>
                <a:lnTo>
                  <a:pt x="1061" y="211"/>
                </a:lnTo>
                <a:lnTo>
                  <a:pt x="1062" y="210"/>
                </a:lnTo>
                <a:lnTo>
                  <a:pt x="1062" y="211"/>
                </a:lnTo>
                <a:lnTo>
                  <a:pt x="1062" y="212"/>
                </a:lnTo>
                <a:lnTo>
                  <a:pt x="1063" y="210"/>
                </a:lnTo>
                <a:lnTo>
                  <a:pt x="1063" y="210"/>
                </a:lnTo>
                <a:lnTo>
                  <a:pt x="1063" y="212"/>
                </a:lnTo>
                <a:lnTo>
                  <a:pt x="1065" y="210"/>
                </a:lnTo>
                <a:lnTo>
                  <a:pt x="1065" y="211"/>
                </a:lnTo>
                <a:lnTo>
                  <a:pt x="1066" y="210"/>
                </a:lnTo>
                <a:lnTo>
                  <a:pt x="1066" y="212"/>
                </a:lnTo>
                <a:lnTo>
                  <a:pt x="1066" y="211"/>
                </a:lnTo>
                <a:lnTo>
                  <a:pt x="1067" y="211"/>
                </a:lnTo>
                <a:lnTo>
                  <a:pt x="1067" y="210"/>
                </a:lnTo>
                <a:lnTo>
                  <a:pt x="1067" y="212"/>
                </a:lnTo>
                <a:lnTo>
                  <a:pt x="1068" y="210"/>
                </a:lnTo>
                <a:lnTo>
                  <a:pt x="1068" y="211"/>
                </a:lnTo>
                <a:lnTo>
                  <a:pt x="1068" y="211"/>
                </a:lnTo>
                <a:lnTo>
                  <a:pt x="1069" y="211"/>
                </a:lnTo>
                <a:lnTo>
                  <a:pt x="1069" y="213"/>
                </a:lnTo>
                <a:lnTo>
                  <a:pt x="1070" y="211"/>
                </a:lnTo>
                <a:lnTo>
                  <a:pt x="1070" y="212"/>
                </a:lnTo>
                <a:lnTo>
                  <a:pt x="1070" y="212"/>
                </a:lnTo>
                <a:lnTo>
                  <a:pt x="1071" y="211"/>
                </a:lnTo>
                <a:lnTo>
                  <a:pt x="1071" y="211"/>
                </a:lnTo>
                <a:lnTo>
                  <a:pt x="1071" y="211"/>
                </a:lnTo>
                <a:lnTo>
                  <a:pt x="1072" y="212"/>
                </a:lnTo>
                <a:lnTo>
                  <a:pt x="1072" y="210"/>
                </a:lnTo>
                <a:lnTo>
                  <a:pt x="1072" y="210"/>
                </a:lnTo>
                <a:lnTo>
                  <a:pt x="1074" y="211"/>
                </a:lnTo>
                <a:lnTo>
                  <a:pt x="1074" y="211"/>
                </a:lnTo>
                <a:lnTo>
                  <a:pt x="1075" y="210"/>
                </a:lnTo>
                <a:lnTo>
                  <a:pt x="1075" y="211"/>
                </a:lnTo>
                <a:lnTo>
                  <a:pt x="1075" y="210"/>
                </a:lnTo>
                <a:lnTo>
                  <a:pt x="1076" y="210"/>
                </a:lnTo>
                <a:lnTo>
                  <a:pt x="1076" y="211"/>
                </a:lnTo>
                <a:lnTo>
                  <a:pt x="1076" y="213"/>
                </a:lnTo>
                <a:lnTo>
                  <a:pt x="1077" y="211"/>
                </a:lnTo>
                <a:lnTo>
                  <a:pt x="1077" y="212"/>
                </a:lnTo>
                <a:lnTo>
                  <a:pt x="1077" y="210"/>
                </a:lnTo>
                <a:lnTo>
                  <a:pt x="1078" y="210"/>
                </a:lnTo>
                <a:lnTo>
                  <a:pt x="1078" y="211"/>
                </a:lnTo>
                <a:lnTo>
                  <a:pt x="1079" y="212"/>
                </a:lnTo>
                <a:lnTo>
                  <a:pt x="1079" y="211"/>
                </a:lnTo>
                <a:lnTo>
                  <a:pt x="1079" y="211"/>
                </a:lnTo>
                <a:lnTo>
                  <a:pt x="1080" y="211"/>
                </a:lnTo>
                <a:lnTo>
                  <a:pt x="1080" y="211"/>
                </a:lnTo>
                <a:lnTo>
                  <a:pt x="1080" y="211"/>
                </a:lnTo>
                <a:lnTo>
                  <a:pt x="1081" y="212"/>
                </a:lnTo>
                <a:lnTo>
                  <a:pt x="1081" y="212"/>
                </a:lnTo>
                <a:lnTo>
                  <a:pt x="1083" y="211"/>
                </a:lnTo>
                <a:lnTo>
                  <a:pt x="1083" y="211"/>
                </a:lnTo>
                <a:lnTo>
                  <a:pt x="1083" y="212"/>
                </a:lnTo>
                <a:lnTo>
                  <a:pt x="1084" y="211"/>
                </a:lnTo>
                <a:lnTo>
                  <a:pt x="1084" y="213"/>
                </a:lnTo>
                <a:lnTo>
                  <a:pt x="1084" y="211"/>
                </a:lnTo>
                <a:lnTo>
                  <a:pt x="1085" y="213"/>
                </a:lnTo>
                <a:lnTo>
                  <a:pt x="1085" y="211"/>
                </a:lnTo>
                <a:lnTo>
                  <a:pt x="1085" y="212"/>
                </a:lnTo>
                <a:lnTo>
                  <a:pt x="1086" y="212"/>
                </a:lnTo>
                <a:lnTo>
                  <a:pt x="1086" y="212"/>
                </a:lnTo>
                <a:lnTo>
                  <a:pt x="1087" y="213"/>
                </a:lnTo>
                <a:lnTo>
                  <a:pt x="1087" y="212"/>
                </a:lnTo>
                <a:lnTo>
                  <a:pt x="1087" y="212"/>
                </a:lnTo>
                <a:lnTo>
                  <a:pt x="1088" y="211"/>
                </a:lnTo>
                <a:lnTo>
                  <a:pt x="1088" y="213"/>
                </a:lnTo>
                <a:lnTo>
                  <a:pt x="1088" y="210"/>
                </a:lnTo>
                <a:lnTo>
                  <a:pt x="1089" y="212"/>
                </a:lnTo>
                <a:lnTo>
                  <a:pt x="1089" y="211"/>
                </a:lnTo>
                <a:lnTo>
                  <a:pt x="1089" y="210"/>
                </a:lnTo>
                <a:lnTo>
                  <a:pt x="1090" y="210"/>
                </a:lnTo>
                <a:lnTo>
                  <a:pt x="1090" y="212"/>
                </a:lnTo>
                <a:lnTo>
                  <a:pt x="1092" y="212"/>
                </a:lnTo>
                <a:lnTo>
                  <a:pt x="1092" y="210"/>
                </a:lnTo>
                <a:lnTo>
                  <a:pt x="1092" y="212"/>
                </a:lnTo>
                <a:lnTo>
                  <a:pt x="1093" y="210"/>
                </a:lnTo>
                <a:lnTo>
                  <a:pt x="1093" y="211"/>
                </a:lnTo>
                <a:lnTo>
                  <a:pt x="1093" y="211"/>
                </a:lnTo>
                <a:lnTo>
                  <a:pt x="1094" y="211"/>
                </a:lnTo>
                <a:lnTo>
                  <a:pt x="1094" y="210"/>
                </a:lnTo>
                <a:lnTo>
                  <a:pt x="1094" y="210"/>
                </a:lnTo>
                <a:lnTo>
                  <a:pt x="1095" y="211"/>
                </a:lnTo>
                <a:lnTo>
                  <a:pt x="1095" y="212"/>
                </a:lnTo>
                <a:lnTo>
                  <a:pt x="1096" y="212"/>
                </a:lnTo>
                <a:lnTo>
                  <a:pt x="1096" y="210"/>
                </a:lnTo>
                <a:lnTo>
                  <a:pt x="1096" y="211"/>
                </a:lnTo>
                <a:lnTo>
                  <a:pt x="1097" y="211"/>
                </a:lnTo>
                <a:lnTo>
                  <a:pt x="1097" y="211"/>
                </a:lnTo>
                <a:lnTo>
                  <a:pt x="1097" y="211"/>
                </a:lnTo>
                <a:lnTo>
                  <a:pt x="1098" y="211"/>
                </a:lnTo>
                <a:lnTo>
                  <a:pt x="1098" y="211"/>
                </a:lnTo>
                <a:lnTo>
                  <a:pt x="1098" y="210"/>
                </a:lnTo>
                <a:lnTo>
                  <a:pt x="1099" y="212"/>
                </a:lnTo>
                <a:lnTo>
                  <a:pt x="1099" y="212"/>
                </a:lnTo>
                <a:lnTo>
                  <a:pt x="1100" y="211"/>
                </a:lnTo>
                <a:lnTo>
                  <a:pt x="1100" y="212"/>
                </a:lnTo>
                <a:lnTo>
                  <a:pt x="1100" y="212"/>
                </a:lnTo>
                <a:lnTo>
                  <a:pt x="1102" y="210"/>
                </a:lnTo>
                <a:lnTo>
                  <a:pt x="1102" y="212"/>
                </a:lnTo>
                <a:lnTo>
                  <a:pt x="1102" y="210"/>
                </a:lnTo>
                <a:lnTo>
                  <a:pt x="1103" y="211"/>
                </a:lnTo>
                <a:lnTo>
                  <a:pt x="1103" y="212"/>
                </a:lnTo>
                <a:lnTo>
                  <a:pt x="1103" y="211"/>
                </a:lnTo>
                <a:lnTo>
                  <a:pt x="1104" y="211"/>
                </a:lnTo>
                <a:lnTo>
                  <a:pt x="1104" y="211"/>
                </a:lnTo>
                <a:lnTo>
                  <a:pt x="1105" y="210"/>
                </a:lnTo>
                <a:lnTo>
                  <a:pt x="1105" y="211"/>
                </a:lnTo>
                <a:lnTo>
                  <a:pt x="1105" y="210"/>
                </a:lnTo>
                <a:lnTo>
                  <a:pt x="1106" y="212"/>
                </a:lnTo>
                <a:lnTo>
                  <a:pt x="1106" y="211"/>
                </a:lnTo>
                <a:lnTo>
                  <a:pt x="1106" y="212"/>
                </a:lnTo>
                <a:lnTo>
                  <a:pt x="1107" y="210"/>
                </a:lnTo>
                <a:lnTo>
                  <a:pt x="1107" y="210"/>
                </a:lnTo>
                <a:lnTo>
                  <a:pt x="1107" y="210"/>
                </a:lnTo>
                <a:lnTo>
                  <a:pt x="1108" y="213"/>
                </a:lnTo>
                <a:lnTo>
                  <a:pt x="1108" y="211"/>
                </a:lnTo>
                <a:lnTo>
                  <a:pt x="1109" y="211"/>
                </a:lnTo>
                <a:lnTo>
                  <a:pt x="1109" y="212"/>
                </a:lnTo>
                <a:lnTo>
                  <a:pt x="1109" y="212"/>
                </a:lnTo>
                <a:lnTo>
                  <a:pt x="1111" y="210"/>
                </a:lnTo>
                <a:lnTo>
                  <a:pt x="1111" y="212"/>
                </a:lnTo>
                <a:lnTo>
                  <a:pt x="1111" y="211"/>
                </a:lnTo>
                <a:lnTo>
                  <a:pt x="1112" y="211"/>
                </a:lnTo>
                <a:lnTo>
                  <a:pt x="1112" y="211"/>
                </a:lnTo>
                <a:lnTo>
                  <a:pt x="1112" y="210"/>
                </a:lnTo>
                <a:lnTo>
                  <a:pt x="1113" y="212"/>
                </a:lnTo>
                <a:lnTo>
                  <a:pt x="1113" y="212"/>
                </a:lnTo>
                <a:lnTo>
                  <a:pt x="1114" y="211"/>
                </a:lnTo>
                <a:lnTo>
                  <a:pt x="1114" y="212"/>
                </a:lnTo>
                <a:lnTo>
                  <a:pt x="1114" y="212"/>
                </a:lnTo>
                <a:lnTo>
                  <a:pt x="1115" y="211"/>
                </a:lnTo>
                <a:lnTo>
                  <a:pt x="1115" y="210"/>
                </a:lnTo>
                <a:lnTo>
                  <a:pt x="1115" y="210"/>
                </a:lnTo>
                <a:lnTo>
                  <a:pt x="1116" y="210"/>
                </a:lnTo>
                <a:lnTo>
                  <a:pt x="1116" y="212"/>
                </a:lnTo>
                <a:lnTo>
                  <a:pt x="1116" y="211"/>
                </a:lnTo>
                <a:lnTo>
                  <a:pt x="1117" y="212"/>
                </a:lnTo>
                <a:lnTo>
                  <a:pt x="1117" y="211"/>
                </a:lnTo>
                <a:lnTo>
                  <a:pt x="1118" y="211"/>
                </a:lnTo>
                <a:lnTo>
                  <a:pt x="1118" y="212"/>
                </a:lnTo>
                <a:lnTo>
                  <a:pt x="1118" y="212"/>
                </a:lnTo>
                <a:lnTo>
                  <a:pt x="1120" y="211"/>
                </a:lnTo>
                <a:lnTo>
                  <a:pt x="1120" y="211"/>
                </a:lnTo>
                <a:lnTo>
                  <a:pt x="1120" y="211"/>
                </a:lnTo>
                <a:lnTo>
                  <a:pt x="1121" y="212"/>
                </a:lnTo>
                <a:lnTo>
                  <a:pt x="1121" y="210"/>
                </a:lnTo>
                <a:lnTo>
                  <a:pt x="1122" y="212"/>
                </a:lnTo>
                <a:lnTo>
                  <a:pt x="1122" y="211"/>
                </a:lnTo>
                <a:lnTo>
                  <a:pt x="1122" y="211"/>
                </a:lnTo>
                <a:lnTo>
                  <a:pt x="1123" y="212"/>
                </a:lnTo>
                <a:lnTo>
                  <a:pt x="1123" y="213"/>
                </a:lnTo>
                <a:lnTo>
                  <a:pt x="1123" y="212"/>
                </a:lnTo>
                <a:lnTo>
                  <a:pt x="1124" y="211"/>
                </a:lnTo>
                <a:lnTo>
                  <a:pt x="1124" y="211"/>
                </a:lnTo>
                <a:lnTo>
                  <a:pt x="1124" y="211"/>
                </a:lnTo>
                <a:lnTo>
                  <a:pt x="1125" y="211"/>
                </a:lnTo>
                <a:lnTo>
                  <a:pt x="1125" y="211"/>
                </a:lnTo>
                <a:lnTo>
                  <a:pt x="1126" y="211"/>
                </a:lnTo>
                <a:lnTo>
                  <a:pt x="1126" y="210"/>
                </a:lnTo>
                <a:lnTo>
                  <a:pt x="1126" y="213"/>
                </a:lnTo>
                <a:lnTo>
                  <a:pt x="1127" y="210"/>
                </a:lnTo>
                <a:lnTo>
                  <a:pt x="1127" y="210"/>
                </a:lnTo>
                <a:lnTo>
                  <a:pt x="1127" y="211"/>
                </a:lnTo>
                <a:lnTo>
                  <a:pt x="1129" y="211"/>
                </a:lnTo>
                <a:lnTo>
                  <a:pt x="1129" y="210"/>
                </a:lnTo>
                <a:lnTo>
                  <a:pt x="1129" y="210"/>
                </a:lnTo>
                <a:lnTo>
                  <a:pt x="1130" y="211"/>
                </a:lnTo>
                <a:lnTo>
                  <a:pt x="1130" y="211"/>
                </a:lnTo>
                <a:lnTo>
                  <a:pt x="1131" y="213"/>
                </a:lnTo>
                <a:lnTo>
                  <a:pt x="1131" y="212"/>
                </a:lnTo>
                <a:lnTo>
                  <a:pt x="1131" y="212"/>
                </a:lnTo>
                <a:lnTo>
                  <a:pt x="1132" y="213"/>
                </a:lnTo>
                <a:lnTo>
                  <a:pt x="1132" y="212"/>
                </a:lnTo>
                <a:lnTo>
                  <a:pt x="1132" y="212"/>
                </a:lnTo>
                <a:lnTo>
                  <a:pt x="1133" y="213"/>
                </a:lnTo>
                <a:lnTo>
                  <a:pt x="1133" y="212"/>
                </a:lnTo>
                <a:lnTo>
                  <a:pt x="1133" y="211"/>
                </a:lnTo>
                <a:lnTo>
                  <a:pt x="1134" y="211"/>
                </a:lnTo>
                <a:lnTo>
                  <a:pt x="1134" y="210"/>
                </a:lnTo>
                <a:lnTo>
                  <a:pt x="1135" y="210"/>
                </a:lnTo>
                <a:lnTo>
                  <a:pt x="1135" y="211"/>
                </a:lnTo>
                <a:lnTo>
                  <a:pt x="1135" y="212"/>
                </a:lnTo>
                <a:lnTo>
                  <a:pt x="1136" y="211"/>
                </a:lnTo>
                <a:lnTo>
                  <a:pt x="1136" y="210"/>
                </a:lnTo>
                <a:lnTo>
                  <a:pt x="1136" y="211"/>
                </a:lnTo>
                <a:lnTo>
                  <a:pt x="1138" y="210"/>
                </a:lnTo>
                <a:lnTo>
                  <a:pt x="1138" y="211"/>
                </a:lnTo>
                <a:lnTo>
                  <a:pt x="1138" y="211"/>
                </a:lnTo>
                <a:lnTo>
                  <a:pt x="1139" y="210"/>
                </a:lnTo>
                <a:lnTo>
                  <a:pt x="1139" y="211"/>
                </a:lnTo>
                <a:lnTo>
                  <a:pt x="1140" y="210"/>
                </a:lnTo>
                <a:lnTo>
                  <a:pt x="1140" y="210"/>
                </a:lnTo>
                <a:lnTo>
                  <a:pt x="1140" y="210"/>
                </a:lnTo>
                <a:lnTo>
                  <a:pt x="1141" y="211"/>
                </a:lnTo>
                <a:lnTo>
                  <a:pt x="1141" y="212"/>
                </a:lnTo>
                <a:lnTo>
                  <a:pt x="1141" y="213"/>
                </a:lnTo>
                <a:lnTo>
                  <a:pt x="1142" y="212"/>
                </a:lnTo>
                <a:lnTo>
                  <a:pt x="1142" y="211"/>
                </a:lnTo>
                <a:lnTo>
                  <a:pt x="1142" y="211"/>
                </a:lnTo>
                <a:lnTo>
                  <a:pt x="1143" y="211"/>
                </a:lnTo>
                <a:lnTo>
                  <a:pt x="1143" y="210"/>
                </a:lnTo>
                <a:lnTo>
                  <a:pt x="1144" y="211"/>
                </a:lnTo>
                <a:lnTo>
                  <a:pt x="1144" y="210"/>
                </a:lnTo>
                <a:lnTo>
                  <a:pt x="1144" y="211"/>
                </a:lnTo>
                <a:lnTo>
                  <a:pt x="1145" y="212"/>
                </a:lnTo>
                <a:lnTo>
                  <a:pt x="1145" y="213"/>
                </a:lnTo>
                <a:lnTo>
                  <a:pt x="1145" y="210"/>
                </a:lnTo>
                <a:lnTo>
                  <a:pt x="1147" y="213"/>
                </a:lnTo>
                <a:lnTo>
                  <a:pt x="1147" y="211"/>
                </a:lnTo>
                <a:lnTo>
                  <a:pt x="1147" y="211"/>
                </a:lnTo>
                <a:lnTo>
                  <a:pt x="1148" y="213"/>
                </a:lnTo>
                <a:lnTo>
                  <a:pt x="1148" y="211"/>
                </a:lnTo>
                <a:lnTo>
                  <a:pt x="1149" y="211"/>
                </a:lnTo>
                <a:lnTo>
                  <a:pt x="1149" y="211"/>
                </a:lnTo>
                <a:lnTo>
                  <a:pt x="1149" y="212"/>
                </a:lnTo>
                <a:lnTo>
                  <a:pt x="1150" y="211"/>
                </a:lnTo>
                <a:lnTo>
                  <a:pt x="1150" y="210"/>
                </a:lnTo>
                <a:lnTo>
                  <a:pt x="1150" y="210"/>
                </a:lnTo>
                <a:lnTo>
                  <a:pt x="1151" y="212"/>
                </a:lnTo>
                <a:lnTo>
                  <a:pt x="1151" y="212"/>
                </a:lnTo>
                <a:lnTo>
                  <a:pt x="1151" y="211"/>
                </a:lnTo>
                <a:lnTo>
                  <a:pt x="1152" y="212"/>
                </a:lnTo>
                <a:lnTo>
                  <a:pt x="1152" y="211"/>
                </a:lnTo>
                <a:lnTo>
                  <a:pt x="1153" y="212"/>
                </a:lnTo>
                <a:lnTo>
                  <a:pt x="1153" y="211"/>
                </a:lnTo>
                <a:lnTo>
                  <a:pt x="1153" y="211"/>
                </a:lnTo>
                <a:lnTo>
                  <a:pt x="1154" y="210"/>
                </a:lnTo>
                <a:lnTo>
                  <a:pt x="1154" y="211"/>
                </a:lnTo>
                <a:lnTo>
                  <a:pt x="1154" y="211"/>
                </a:lnTo>
                <a:lnTo>
                  <a:pt x="1156" y="210"/>
                </a:lnTo>
                <a:lnTo>
                  <a:pt x="1156" y="210"/>
                </a:lnTo>
                <a:lnTo>
                  <a:pt x="1156" y="211"/>
                </a:lnTo>
                <a:lnTo>
                  <a:pt x="1157" y="213"/>
                </a:lnTo>
                <a:lnTo>
                  <a:pt x="1157" y="210"/>
                </a:lnTo>
                <a:lnTo>
                  <a:pt x="1158" y="211"/>
                </a:lnTo>
                <a:lnTo>
                  <a:pt x="1158" y="213"/>
                </a:lnTo>
                <a:lnTo>
                  <a:pt x="1158" y="212"/>
                </a:lnTo>
                <a:lnTo>
                  <a:pt x="1159" y="211"/>
                </a:lnTo>
                <a:lnTo>
                  <a:pt x="1159" y="210"/>
                </a:lnTo>
                <a:lnTo>
                  <a:pt x="1159" y="212"/>
                </a:lnTo>
                <a:lnTo>
                  <a:pt x="1160" y="211"/>
                </a:lnTo>
                <a:lnTo>
                  <a:pt x="1160" y="210"/>
                </a:lnTo>
                <a:lnTo>
                  <a:pt x="1160" y="211"/>
                </a:lnTo>
                <a:lnTo>
                  <a:pt x="1161" y="211"/>
                </a:lnTo>
                <a:lnTo>
                  <a:pt x="1161" y="211"/>
                </a:lnTo>
                <a:lnTo>
                  <a:pt x="1162" y="211"/>
                </a:lnTo>
                <a:lnTo>
                  <a:pt x="1162" y="210"/>
                </a:lnTo>
                <a:lnTo>
                  <a:pt x="1162" y="211"/>
                </a:lnTo>
                <a:lnTo>
                  <a:pt x="1163" y="211"/>
                </a:lnTo>
                <a:lnTo>
                  <a:pt x="1163" y="211"/>
                </a:lnTo>
                <a:lnTo>
                  <a:pt x="1163" y="211"/>
                </a:lnTo>
                <a:lnTo>
                  <a:pt x="1165" y="212"/>
                </a:lnTo>
                <a:lnTo>
                  <a:pt x="1165" y="211"/>
                </a:lnTo>
                <a:lnTo>
                  <a:pt x="1166" y="211"/>
                </a:lnTo>
                <a:lnTo>
                  <a:pt x="1166" y="211"/>
                </a:lnTo>
                <a:lnTo>
                  <a:pt x="1166" y="213"/>
                </a:lnTo>
                <a:lnTo>
                  <a:pt x="1167" y="211"/>
                </a:lnTo>
                <a:lnTo>
                  <a:pt x="1167" y="212"/>
                </a:lnTo>
                <a:lnTo>
                  <a:pt x="1167" y="212"/>
                </a:lnTo>
                <a:lnTo>
                  <a:pt x="1168" y="211"/>
                </a:lnTo>
                <a:lnTo>
                  <a:pt x="1168" y="212"/>
                </a:lnTo>
                <a:lnTo>
                  <a:pt x="1168" y="213"/>
                </a:lnTo>
                <a:lnTo>
                  <a:pt x="1169" y="213"/>
                </a:lnTo>
                <a:lnTo>
                  <a:pt x="1169" y="213"/>
                </a:lnTo>
                <a:lnTo>
                  <a:pt x="1170" y="211"/>
                </a:lnTo>
                <a:lnTo>
                  <a:pt x="1170" y="212"/>
                </a:lnTo>
                <a:lnTo>
                  <a:pt x="1170" y="212"/>
                </a:lnTo>
                <a:lnTo>
                  <a:pt x="1171" y="209"/>
                </a:lnTo>
                <a:lnTo>
                  <a:pt x="1171" y="210"/>
                </a:lnTo>
                <a:lnTo>
                  <a:pt x="1171" y="211"/>
                </a:lnTo>
                <a:lnTo>
                  <a:pt x="1172" y="210"/>
                </a:lnTo>
                <a:lnTo>
                  <a:pt x="1172" y="211"/>
                </a:lnTo>
                <a:lnTo>
                  <a:pt x="1172" y="211"/>
                </a:lnTo>
                <a:lnTo>
                  <a:pt x="1174" y="211"/>
                </a:lnTo>
                <a:lnTo>
                  <a:pt x="1174" y="212"/>
                </a:lnTo>
                <a:lnTo>
                  <a:pt x="1175" y="211"/>
                </a:lnTo>
                <a:lnTo>
                  <a:pt x="1175" y="210"/>
                </a:lnTo>
                <a:lnTo>
                  <a:pt x="1175" y="211"/>
                </a:lnTo>
                <a:lnTo>
                  <a:pt x="1176" y="212"/>
                </a:lnTo>
                <a:lnTo>
                  <a:pt x="1176" y="212"/>
                </a:lnTo>
                <a:lnTo>
                  <a:pt x="1176" y="211"/>
                </a:lnTo>
                <a:lnTo>
                  <a:pt x="1177" y="212"/>
                </a:lnTo>
                <a:lnTo>
                  <a:pt x="1177" y="210"/>
                </a:lnTo>
                <a:lnTo>
                  <a:pt x="1177" y="210"/>
                </a:lnTo>
                <a:lnTo>
                  <a:pt x="1178" y="210"/>
                </a:lnTo>
                <a:lnTo>
                  <a:pt x="1178" y="210"/>
                </a:lnTo>
                <a:lnTo>
                  <a:pt x="1179" y="211"/>
                </a:lnTo>
                <a:lnTo>
                  <a:pt x="1179" y="213"/>
                </a:lnTo>
                <a:lnTo>
                  <a:pt x="1179" y="211"/>
                </a:lnTo>
                <a:lnTo>
                  <a:pt x="1180" y="212"/>
                </a:lnTo>
                <a:lnTo>
                  <a:pt x="1180" y="210"/>
                </a:lnTo>
                <a:lnTo>
                  <a:pt x="1180" y="210"/>
                </a:lnTo>
                <a:lnTo>
                  <a:pt x="1181" y="211"/>
                </a:lnTo>
                <a:lnTo>
                  <a:pt x="1181" y="211"/>
                </a:lnTo>
                <a:lnTo>
                  <a:pt x="1181" y="211"/>
                </a:lnTo>
                <a:lnTo>
                  <a:pt x="1183" y="210"/>
                </a:lnTo>
                <a:lnTo>
                  <a:pt x="1183" y="211"/>
                </a:lnTo>
                <a:lnTo>
                  <a:pt x="1184" y="212"/>
                </a:lnTo>
                <a:lnTo>
                  <a:pt x="1184" y="212"/>
                </a:lnTo>
                <a:lnTo>
                  <a:pt x="1184" y="212"/>
                </a:lnTo>
                <a:lnTo>
                  <a:pt x="1185" y="210"/>
                </a:lnTo>
                <a:lnTo>
                  <a:pt x="1185" y="210"/>
                </a:lnTo>
                <a:lnTo>
                  <a:pt x="1185" y="210"/>
                </a:lnTo>
                <a:lnTo>
                  <a:pt x="1186" y="210"/>
                </a:lnTo>
                <a:lnTo>
                  <a:pt x="1186" y="211"/>
                </a:lnTo>
                <a:lnTo>
                  <a:pt x="1186" y="212"/>
                </a:lnTo>
                <a:lnTo>
                  <a:pt x="1187" y="212"/>
                </a:lnTo>
                <a:lnTo>
                  <a:pt x="1187" y="211"/>
                </a:lnTo>
                <a:lnTo>
                  <a:pt x="1188" y="210"/>
                </a:lnTo>
                <a:lnTo>
                  <a:pt x="1188" y="211"/>
                </a:lnTo>
                <a:lnTo>
                  <a:pt x="1188" y="211"/>
                </a:lnTo>
                <a:lnTo>
                  <a:pt x="1189" y="212"/>
                </a:lnTo>
                <a:lnTo>
                  <a:pt x="1189" y="212"/>
                </a:lnTo>
                <a:lnTo>
                  <a:pt x="1189" y="212"/>
                </a:lnTo>
                <a:lnTo>
                  <a:pt x="1190" y="213"/>
                </a:lnTo>
                <a:lnTo>
                  <a:pt x="1190" y="211"/>
                </a:lnTo>
                <a:lnTo>
                  <a:pt x="1190" y="210"/>
                </a:lnTo>
                <a:lnTo>
                  <a:pt x="1192" y="210"/>
                </a:lnTo>
                <a:lnTo>
                  <a:pt x="1192" y="211"/>
                </a:lnTo>
                <a:lnTo>
                  <a:pt x="1193" y="212"/>
                </a:lnTo>
                <a:lnTo>
                  <a:pt x="1193" y="210"/>
                </a:lnTo>
                <a:lnTo>
                  <a:pt x="1193" y="210"/>
                </a:lnTo>
                <a:lnTo>
                  <a:pt x="1194" y="211"/>
                </a:lnTo>
                <a:lnTo>
                  <a:pt x="1194" y="210"/>
                </a:lnTo>
                <a:lnTo>
                  <a:pt x="1194" y="213"/>
                </a:lnTo>
                <a:lnTo>
                  <a:pt x="1195" y="210"/>
                </a:lnTo>
                <a:lnTo>
                  <a:pt x="1195" y="212"/>
                </a:lnTo>
                <a:lnTo>
                  <a:pt x="1195" y="212"/>
                </a:lnTo>
                <a:lnTo>
                  <a:pt x="1196" y="211"/>
                </a:lnTo>
                <a:lnTo>
                  <a:pt x="1196" y="211"/>
                </a:lnTo>
                <a:lnTo>
                  <a:pt x="1197" y="211"/>
                </a:lnTo>
                <a:lnTo>
                  <a:pt x="1197" y="213"/>
                </a:lnTo>
                <a:lnTo>
                  <a:pt x="1197" y="210"/>
                </a:lnTo>
                <a:lnTo>
                  <a:pt x="1198" y="210"/>
                </a:lnTo>
                <a:lnTo>
                  <a:pt x="1198" y="212"/>
                </a:lnTo>
                <a:lnTo>
                  <a:pt x="1198" y="211"/>
                </a:lnTo>
                <a:lnTo>
                  <a:pt x="1199" y="212"/>
                </a:lnTo>
                <a:lnTo>
                  <a:pt x="1199" y="212"/>
                </a:lnTo>
                <a:lnTo>
                  <a:pt x="1199" y="212"/>
                </a:lnTo>
                <a:lnTo>
                  <a:pt x="1201" y="210"/>
                </a:lnTo>
                <a:lnTo>
                  <a:pt x="1201" y="211"/>
                </a:lnTo>
                <a:lnTo>
                  <a:pt x="1202" y="211"/>
                </a:lnTo>
                <a:lnTo>
                  <a:pt x="1202" y="212"/>
                </a:lnTo>
                <a:lnTo>
                  <a:pt x="1202" y="211"/>
                </a:lnTo>
                <a:lnTo>
                  <a:pt x="1203" y="211"/>
                </a:lnTo>
                <a:lnTo>
                  <a:pt x="1203" y="212"/>
                </a:lnTo>
                <a:lnTo>
                  <a:pt x="1203" y="212"/>
                </a:lnTo>
                <a:lnTo>
                  <a:pt x="1204" y="212"/>
                </a:lnTo>
                <a:lnTo>
                  <a:pt x="1204" y="211"/>
                </a:lnTo>
                <a:lnTo>
                  <a:pt x="1204" y="213"/>
                </a:lnTo>
                <a:lnTo>
                  <a:pt x="1205" y="212"/>
                </a:lnTo>
                <a:lnTo>
                  <a:pt x="1205" y="211"/>
                </a:lnTo>
                <a:lnTo>
                  <a:pt x="1206" y="212"/>
                </a:lnTo>
                <a:lnTo>
                  <a:pt x="1206" y="212"/>
                </a:lnTo>
                <a:lnTo>
                  <a:pt x="1206" y="212"/>
                </a:lnTo>
                <a:lnTo>
                  <a:pt x="1207" y="210"/>
                </a:lnTo>
                <a:lnTo>
                  <a:pt x="1207" y="210"/>
                </a:lnTo>
                <a:lnTo>
                  <a:pt x="1207" y="211"/>
                </a:lnTo>
                <a:lnTo>
                  <a:pt x="1208" y="210"/>
                </a:lnTo>
                <a:lnTo>
                  <a:pt x="1208" y="211"/>
                </a:lnTo>
                <a:lnTo>
                  <a:pt x="1210" y="211"/>
                </a:lnTo>
                <a:lnTo>
                  <a:pt x="1210" y="210"/>
                </a:lnTo>
                <a:lnTo>
                  <a:pt x="1210" y="211"/>
                </a:lnTo>
                <a:lnTo>
                  <a:pt x="1211" y="210"/>
                </a:lnTo>
                <a:lnTo>
                  <a:pt x="1211" y="211"/>
                </a:lnTo>
                <a:lnTo>
                  <a:pt x="1211" y="210"/>
                </a:lnTo>
                <a:lnTo>
                  <a:pt x="1212" y="211"/>
                </a:lnTo>
                <a:lnTo>
                  <a:pt x="1212" y="213"/>
                </a:lnTo>
                <a:lnTo>
                  <a:pt x="1212" y="211"/>
                </a:lnTo>
                <a:lnTo>
                  <a:pt x="1213" y="212"/>
                </a:lnTo>
                <a:lnTo>
                  <a:pt x="1213" y="211"/>
                </a:lnTo>
                <a:lnTo>
                  <a:pt x="1214" y="211"/>
                </a:lnTo>
                <a:lnTo>
                  <a:pt x="1214" y="211"/>
                </a:lnTo>
                <a:lnTo>
                  <a:pt x="1214" y="212"/>
                </a:lnTo>
                <a:lnTo>
                  <a:pt x="1215" y="212"/>
                </a:lnTo>
                <a:lnTo>
                  <a:pt x="1215" y="210"/>
                </a:lnTo>
                <a:lnTo>
                  <a:pt x="1215" y="212"/>
                </a:lnTo>
                <a:lnTo>
                  <a:pt x="1216" y="210"/>
                </a:lnTo>
                <a:lnTo>
                  <a:pt x="1216" y="213"/>
                </a:lnTo>
                <a:lnTo>
                  <a:pt x="1216" y="210"/>
                </a:lnTo>
                <a:lnTo>
                  <a:pt x="1217" y="210"/>
                </a:lnTo>
                <a:lnTo>
                  <a:pt x="1217" y="212"/>
                </a:lnTo>
                <a:lnTo>
                  <a:pt x="1219" y="212"/>
                </a:lnTo>
                <a:lnTo>
                  <a:pt x="1219" y="210"/>
                </a:lnTo>
                <a:lnTo>
                  <a:pt x="1219" y="211"/>
                </a:lnTo>
                <a:lnTo>
                  <a:pt x="1220" y="210"/>
                </a:lnTo>
                <a:lnTo>
                  <a:pt x="1220" y="211"/>
                </a:lnTo>
                <a:lnTo>
                  <a:pt x="1220" y="211"/>
                </a:lnTo>
                <a:lnTo>
                  <a:pt x="1221" y="210"/>
                </a:lnTo>
                <a:lnTo>
                  <a:pt x="1221" y="212"/>
                </a:lnTo>
                <a:lnTo>
                  <a:pt x="1221" y="211"/>
                </a:lnTo>
                <a:lnTo>
                  <a:pt x="1222" y="210"/>
                </a:lnTo>
                <a:lnTo>
                  <a:pt x="1222" y="211"/>
                </a:lnTo>
                <a:lnTo>
                  <a:pt x="1223" y="211"/>
                </a:lnTo>
                <a:lnTo>
                  <a:pt x="1223" y="212"/>
                </a:lnTo>
                <a:lnTo>
                  <a:pt x="1223" y="211"/>
                </a:lnTo>
                <a:lnTo>
                  <a:pt x="1224" y="210"/>
                </a:lnTo>
                <a:lnTo>
                  <a:pt x="1224" y="211"/>
                </a:lnTo>
                <a:lnTo>
                  <a:pt x="1224" y="211"/>
                </a:lnTo>
                <a:lnTo>
                  <a:pt x="1225" y="212"/>
                </a:lnTo>
                <a:lnTo>
                  <a:pt x="1225" y="211"/>
                </a:lnTo>
                <a:lnTo>
                  <a:pt x="1225" y="210"/>
                </a:lnTo>
                <a:lnTo>
                  <a:pt x="1226" y="211"/>
                </a:lnTo>
                <a:lnTo>
                  <a:pt x="1226" y="211"/>
                </a:lnTo>
                <a:lnTo>
                  <a:pt x="1228" y="211"/>
                </a:lnTo>
                <a:lnTo>
                  <a:pt x="1228" y="211"/>
                </a:lnTo>
                <a:lnTo>
                  <a:pt x="1228" y="210"/>
                </a:lnTo>
                <a:lnTo>
                  <a:pt x="1229" y="212"/>
                </a:lnTo>
                <a:lnTo>
                  <a:pt x="1229" y="213"/>
                </a:lnTo>
                <a:lnTo>
                  <a:pt x="1229" y="213"/>
                </a:lnTo>
                <a:lnTo>
                  <a:pt x="1230" y="212"/>
                </a:lnTo>
                <a:lnTo>
                  <a:pt x="1230" y="212"/>
                </a:lnTo>
                <a:lnTo>
                  <a:pt x="1230" y="212"/>
                </a:lnTo>
                <a:lnTo>
                  <a:pt x="1231" y="211"/>
                </a:lnTo>
                <a:lnTo>
                  <a:pt x="1231" y="211"/>
                </a:lnTo>
                <a:lnTo>
                  <a:pt x="1232" y="210"/>
                </a:lnTo>
                <a:lnTo>
                  <a:pt x="1232" y="212"/>
                </a:lnTo>
                <a:lnTo>
                  <a:pt x="1232" y="212"/>
                </a:lnTo>
                <a:lnTo>
                  <a:pt x="1233" y="211"/>
                </a:lnTo>
                <a:lnTo>
                  <a:pt x="1233" y="212"/>
                </a:lnTo>
                <a:lnTo>
                  <a:pt x="1233" y="211"/>
                </a:lnTo>
                <a:lnTo>
                  <a:pt x="1234" y="213"/>
                </a:lnTo>
                <a:lnTo>
                  <a:pt x="1234" y="212"/>
                </a:lnTo>
                <a:lnTo>
                  <a:pt x="1234" y="211"/>
                </a:lnTo>
                <a:lnTo>
                  <a:pt x="1235" y="210"/>
                </a:lnTo>
                <a:lnTo>
                  <a:pt x="1235" y="211"/>
                </a:lnTo>
                <a:lnTo>
                  <a:pt x="1237" y="211"/>
                </a:lnTo>
                <a:lnTo>
                  <a:pt x="1237" y="210"/>
                </a:lnTo>
                <a:lnTo>
                  <a:pt x="1237" y="210"/>
                </a:lnTo>
                <a:lnTo>
                  <a:pt x="1238" y="212"/>
                </a:lnTo>
                <a:lnTo>
                  <a:pt x="1238" y="211"/>
                </a:lnTo>
                <a:lnTo>
                  <a:pt x="1238" y="211"/>
                </a:lnTo>
                <a:lnTo>
                  <a:pt x="1239" y="211"/>
                </a:lnTo>
                <a:lnTo>
                  <a:pt x="1239" y="212"/>
                </a:lnTo>
                <a:lnTo>
                  <a:pt x="1239" y="210"/>
                </a:lnTo>
                <a:lnTo>
                  <a:pt x="1240" y="211"/>
                </a:lnTo>
                <a:lnTo>
                  <a:pt x="1240" y="211"/>
                </a:lnTo>
                <a:lnTo>
                  <a:pt x="1241" y="212"/>
                </a:lnTo>
                <a:lnTo>
                  <a:pt x="1241" y="212"/>
                </a:lnTo>
                <a:lnTo>
                  <a:pt x="1241" y="213"/>
                </a:lnTo>
                <a:lnTo>
                  <a:pt x="1242" y="212"/>
                </a:lnTo>
                <a:lnTo>
                  <a:pt x="1242" y="210"/>
                </a:lnTo>
                <a:lnTo>
                  <a:pt x="1242" y="211"/>
                </a:lnTo>
                <a:lnTo>
                  <a:pt x="1243" y="211"/>
                </a:lnTo>
                <a:lnTo>
                  <a:pt x="1243" y="213"/>
                </a:lnTo>
                <a:lnTo>
                  <a:pt x="1243" y="210"/>
                </a:lnTo>
                <a:lnTo>
                  <a:pt x="1244" y="212"/>
                </a:lnTo>
                <a:lnTo>
                  <a:pt x="1244" y="212"/>
                </a:lnTo>
                <a:lnTo>
                  <a:pt x="1246" y="213"/>
                </a:lnTo>
                <a:lnTo>
                  <a:pt x="1246" y="211"/>
                </a:lnTo>
                <a:lnTo>
                  <a:pt x="1246" y="213"/>
                </a:lnTo>
                <a:lnTo>
                  <a:pt x="1247" y="211"/>
                </a:lnTo>
                <a:lnTo>
                  <a:pt x="1247" y="211"/>
                </a:lnTo>
                <a:lnTo>
                  <a:pt x="1247" y="211"/>
                </a:lnTo>
                <a:lnTo>
                  <a:pt x="1248" y="211"/>
                </a:lnTo>
                <a:lnTo>
                  <a:pt x="1248" y="211"/>
                </a:lnTo>
                <a:lnTo>
                  <a:pt x="1248" y="211"/>
                </a:lnTo>
                <a:lnTo>
                  <a:pt x="1249" y="213"/>
                </a:lnTo>
                <a:lnTo>
                  <a:pt x="1249" y="212"/>
                </a:lnTo>
                <a:lnTo>
                  <a:pt x="1250" y="213"/>
                </a:lnTo>
                <a:lnTo>
                  <a:pt x="1250" y="213"/>
                </a:lnTo>
                <a:lnTo>
                  <a:pt x="1250" y="211"/>
                </a:lnTo>
                <a:lnTo>
                  <a:pt x="1251" y="213"/>
                </a:lnTo>
                <a:lnTo>
                  <a:pt x="1251" y="212"/>
                </a:lnTo>
                <a:lnTo>
                  <a:pt x="1251" y="212"/>
                </a:lnTo>
                <a:lnTo>
                  <a:pt x="1252" y="212"/>
                </a:lnTo>
                <a:lnTo>
                  <a:pt x="1252" y="211"/>
                </a:lnTo>
                <a:lnTo>
                  <a:pt x="1253" y="212"/>
                </a:lnTo>
                <a:lnTo>
                  <a:pt x="1253" y="211"/>
                </a:lnTo>
                <a:lnTo>
                  <a:pt x="1253" y="210"/>
                </a:lnTo>
                <a:lnTo>
                  <a:pt x="1255" y="210"/>
                </a:lnTo>
                <a:lnTo>
                  <a:pt x="1255" y="212"/>
                </a:lnTo>
                <a:lnTo>
                  <a:pt x="1255" y="212"/>
                </a:lnTo>
                <a:lnTo>
                  <a:pt x="1256" y="210"/>
                </a:lnTo>
                <a:lnTo>
                  <a:pt x="1256" y="212"/>
                </a:lnTo>
                <a:lnTo>
                  <a:pt x="1256" y="211"/>
                </a:lnTo>
                <a:lnTo>
                  <a:pt x="1257" y="212"/>
                </a:lnTo>
                <a:lnTo>
                  <a:pt x="1257" y="210"/>
                </a:lnTo>
                <a:lnTo>
                  <a:pt x="1258" y="210"/>
                </a:lnTo>
                <a:lnTo>
                  <a:pt x="1258" y="213"/>
                </a:lnTo>
                <a:lnTo>
                  <a:pt x="1258" y="213"/>
                </a:lnTo>
                <a:lnTo>
                  <a:pt x="1259" y="211"/>
                </a:lnTo>
                <a:lnTo>
                  <a:pt x="1259" y="211"/>
                </a:lnTo>
                <a:lnTo>
                  <a:pt x="1259" y="212"/>
                </a:lnTo>
                <a:lnTo>
                  <a:pt x="1260" y="211"/>
                </a:lnTo>
                <a:lnTo>
                  <a:pt x="1260" y="211"/>
                </a:lnTo>
                <a:lnTo>
                  <a:pt x="1260" y="212"/>
                </a:lnTo>
                <a:lnTo>
                  <a:pt x="1261" y="211"/>
                </a:lnTo>
                <a:lnTo>
                  <a:pt x="1261" y="210"/>
                </a:lnTo>
                <a:lnTo>
                  <a:pt x="1262" y="212"/>
                </a:lnTo>
                <a:lnTo>
                  <a:pt x="1262" y="212"/>
                </a:lnTo>
                <a:lnTo>
                  <a:pt x="1262" y="212"/>
                </a:lnTo>
                <a:lnTo>
                  <a:pt x="1264" y="212"/>
                </a:lnTo>
                <a:lnTo>
                  <a:pt x="1264" y="211"/>
                </a:lnTo>
                <a:lnTo>
                  <a:pt x="1264" y="211"/>
                </a:lnTo>
                <a:lnTo>
                  <a:pt x="1265" y="212"/>
                </a:lnTo>
                <a:lnTo>
                  <a:pt x="1265" y="213"/>
                </a:lnTo>
                <a:lnTo>
                  <a:pt x="1265" y="210"/>
                </a:lnTo>
                <a:lnTo>
                  <a:pt x="1266" y="212"/>
                </a:lnTo>
                <a:lnTo>
                  <a:pt x="1266" y="210"/>
                </a:lnTo>
                <a:lnTo>
                  <a:pt x="1267" y="212"/>
                </a:lnTo>
                <a:lnTo>
                  <a:pt x="1267" y="213"/>
                </a:lnTo>
                <a:lnTo>
                  <a:pt x="1267" y="211"/>
                </a:lnTo>
                <a:lnTo>
                  <a:pt x="1268" y="212"/>
                </a:lnTo>
                <a:lnTo>
                  <a:pt x="1268" y="212"/>
                </a:lnTo>
                <a:lnTo>
                  <a:pt x="1268" y="211"/>
                </a:lnTo>
                <a:lnTo>
                  <a:pt x="1269" y="211"/>
                </a:lnTo>
                <a:lnTo>
                  <a:pt x="1269" y="210"/>
                </a:lnTo>
                <a:lnTo>
                  <a:pt x="1269" y="211"/>
                </a:lnTo>
                <a:lnTo>
                  <a:pt x="1270" y="210"/>
                </a:lnTo>
                <a:lnTo>
                  <a:pt x="1270" y="210"/>
                </a:lnTo>
                <a:lnTo>
                  <a:pt x="1271" y="210"/>
                </a:lnTo>
                <a:lnTo>
                  <a:pt x="1271" y="212"/>
                </a:lnTo>
                <a:lnTo>
                  <a:pt x="1271" y="212"/>
                </a:lnTo>
                <a:lnTo>
                  <a:pt x="1273" y="211"/>
                </a:lnTo>
                <a:lnTo>
                  <a:pt x="1273" y="212"/>
                </a:lnTo>
                <a:lnTo>
                  <a:pt x="1273" y="210"/>
                </a:lnTo>
                <a:lnTo>
                  <a:pt x="1274" y="213"/>
                </a:lnTo>
                <a:lnTo>
                  <a:pt x="1274" y="210"/>
                </a:lnTo>
                <a:lnTo>
                  <a:pt x="1274" y="210"/>
                </a:lnTo>
                <a:lnTo>
                  <a:pt x="1275" y="211"/>
                </a:lnTo>
                <a:lnTo>
                  <a:pt x="1275" y="211"/>
                </a:lnTo>
                <a:lnTo>
                  <a:pt x="1276" y="211"/>
                </a:lnTo>
                <a:lnTo>
                  <a:pt x="1276" y="212"/>
                </a:lnTo>
                <a:lnTo>
                  <a:pt x="1276" y="211"/>
                </a:lnTo>
                <a:lnTo>
                  <a:pt x="1277" y="211"/>
                </a:lnTo>
                <a:lnTo>
                  <a:pt x="1277" y="210"/>
                </a:lnTo>
                <a:lnTo>
                  <a:pt x="1277" y="211"/>
                </a:lnTo>
                <a:lnTo>
                  <a:pt x="1278" y="210"/>
                </a:lnTo>
                <a:lnTo>
                  <a:pt x="1278" y="210"/>
                </a:lnTo>
                <a:lnTo>
                  <a:pt x="1278" y="210"/>
                </a:lnTo>
                <a:lnTo>
                  <a:pt x="1279" y="212"/>
                </a:lnTo>
                <a:lnTo>
                  <a:pt x="1279" y="211"/>
                </a:lnTo>
                <a:lnTo>
                  <a:pt x="1280" y="211"/>
                </a:lnTo>
                <a:lnTo>
                  <a:pt x="1280" y="212"/>
                </a:lnTo>
                <a:lnTo>
                  <a:pt x="1280" y="213"/>
                </a:lnTo>
                <a:lnTo>
                  <a:pt x="1282" y="212"/>
                </a:lnTo>
                <a:lnTo>
                  <a:pt x="1282" y="211"/>
                </a:lnTo>
                <a:lnTo>
                  <a:pt x="1282" y="212"/>
                </a:lnTo>
                <a:lnTo>
                  <a:pt x="1283" y="212"/>
                </a:lnTo>
                <a:lnTo>
                  <a:pt x="1283" y="211"/>
                </a:lnTo>
                <a:lnTo>
                  <a:pt x="1283" y="212"/>
                </a:lnTo>
                <a:lnTo>
                  <a:pt x="1284" y="211"/>
                </a:lnTo>
                <a:lnTo>
                  <a:pt x="1284" y="211"/>
                </a:lnTo>
                <a:lnTo>
                  <a:pt x="1285" y="213"/>
                </a:lnTo>
                <a:lnTo>
                  <a:pt x="1285" y="211"/>
                </a:lnTo>
                <a:lnTo>
                  <a:pt x="1285" y="213"/>
                </a:lnTo>
                <a:lnTo>
                  <a:pt x="1286" y="211"/>
                </a:lnTo>
                <a:lnTo>
                  <a:pt x="1286" y="211"/>
                </a:lnTo>
                <a:lnTo>
                  <a:pt x="1286" y="213"/>
                </a:lnTo>
                <a:lnTo>
                  <a:pt x="1287" y="210"/>
                </a:lnTo>
                <a:lnTo>
                  <a:pt x="1287" y="210"/>
                </a:lnTo>
                <a:lnTo>
                  <a:pt x="1287" y="212"/>
                </a:lnTo>
                <a:lnTo>
                  <a:pt x="1288" y="211"/>
                </a:lnTo>
                <a:lnTo>
                  <a:pt x="1288" y="210"/>
                </a:lnTo>
                <a:lnTo>
                  <a:pt x="1289" y="212"/>
                </a:lnTo>
                <a:lnTo>
                  <a:pt x="1289" y="210"/>
                </a:lnTo>
                <a:lnTo>
                  <a:pt x="1289" y="212"/>
                </a:lnTo>
                <a:lnTo>
                  <a:pt x="1291" y="212"/>
                </a:lnTo>
                <a:lnTo>
                  <a:pt x="1291" y="211"/>
                </a:lnTo>
                <a:lnTo>
                  <a:pt x="1291" y="211"/>
                </a:lnTo>
                <a:lnTo>
                  <a:pt x="1292" y="211"/>
                </a:lnTo>
                <a:lnTo>
                  <a:pt x="1292" y="213"/>
                </a:lnTo>
                <a:lnTo>
                  <a:pt x="1292" y="210"/>
                </a:lnTo>
                <a:lnTo>
                  <a:pt x="1293" y="212"/>
                </a:lnTo>
                <a:lnTo>
                  <a:pt x="1293" y="210"/>
                </a:lnTo>
                <a:lnTo>
                  <a:pt x="1294" y="212"/>
                </a:lnTo>
                <a:lnTo>
                  <a:pt x="1294" y="212"/>
                </a:lnTo>
                <a:lnTo>
                  <a:pt x="1294" y="211"/>
                </a:lnTo>
                <a:lnTo>
                  <a:pt x="1295" y="212"/>
                </a:lnTo>
                <a:lnTo>
                  <a:pt x="1295" y="212"/>
                </a:lnTo>
                <a:lnTo>
                  <a:pt x="1295" y="211"/>
                </a:lnTo>
                <a:lnTo>
                  <a:pt x="1296" y="211"/>
                </a:lnTo>
                <a:lnTo>
                  <a:pt x="1296" y="211"/>
                </a:lnTo>
                <a:lnTo>
                  <a:pt x="1297" y="210"/>
                </a:lnTo>
                <a:lnTo>
                  <a:pt x="1297" y="210"/>
                </a:lnTo>
                <a:lnTo>
                  <a:pt x="1297" y="210"/>
                </a:lnTo>
                <a:lnTo>
                  <a:pt x="1298" y="210"/>
                </a:lnTo>
                <a:lnTo>
                  <a:pt x="1298" y="210"/>
                </a:lnTo>
                <a:lnTo>
                  <a:pt x="1298" y="210"/>
                </a:lnTo>
                <a:lnTo>
                  <a:pt x="1300" y="212"/>
                </a:lnTo>
                <a:lnTo>
                  <a:pt x="1300" y="211"/>
                </a:lnTo>
                <a:lnTo>
                  <a:pt x="1300" y="210"/>
                </a:lnTo>
                <a:lnTo>
                  <a:pt x="1301" y="211"/>
                </a:lnTo>
                <a:lnTo>
                  <a:pt x="1301" y="211"/>
                </a:lnTo>
                <a:lnTo>
                  <a:pt x="1302" y="210"/>
                </a:lnTo>
                <a:lnTo>
                  <a:pt x="1302" y="210"/>
                </a:lnTo>
                <a:lnTo>
                  <a:pt x="1302" y="213"/>
                </a:lnTo>
                <a:lnTo>
                  <a:pt x="1303" y="211"/>
                </a:lnTo>
                <a:lnTo>
                  <a:pt x="1303" y="212"/>
                </a:lnTo>
                <a:lnTo>
                  <a:pt x="1303" y="211"/>
                </a:lnTo>
                <a:lnTo>
                  <a:pt x="1304" y="210"/>
                </a:lnTo>
                <a:lnTo>
                  <a:pt x="1304" y="212"/>
                </a:lnTo>
                <a:lnTo>
                  <a:pt x="1304" y="212"/>
                </a:lnTo>
                <a:lnTo>
                  <a:pt x="1305" y="211"/>
                </a:lnTo>
                <a:lnTo>
                  <a:pt x="1305" y="210"/>
                </a:lnTo>
                <a:lnTo>
                  <a:pt x="1306" y="210"/>
                </a:lnTo>
                <a:lnTo>
                  <a:pt x="1306" y="210"/>
                </a:lnTo>
                <a:lnTo>
                  <a:pt x="1306" y="212"/>
                </a:lnTo>
                <a:lnTo>
                  <a:pt x="1307" y="212"/>
                </a:lnTo>
                <a:lnTo>
                  <a:pt x="1307" y="211"/>
                </a:lnTo>
                <a:lnTo>
                  <a:pt x="1307" y="211"/>
                </a:lnTo>
                <a:lnTo>
                  <a:pt x="1309" y="211"/>
                </a:lnTo>
                <a:lnTo>
                  <a:pt x="1309" y="212"/>
                </a:lnTo>
                <a:lnTo>
                  <a:pt x="1309" y="212"/>
                </a:lnTo>
                <a:lnTo>
                  <a:pt x="1310" y="213"/>
                </a:lnTo>
                <a:lnTo>
                  <a:pt x="1310" y="210"/>
                </a:lnTo>
                <a:lnTo>
                  <a:pt x="1311" y="211"/>
                </a:lnTo>
                <a:lnTo>
                  <a:pt x="1311" y="210"/>
                </a:lnTo>
                <a:lnTo>
                  <a:pt x="1311" y="213"/>
                </a:lnTo>
                <a:lnTo>
                  <a:pt x="1312" y="211"/>
                </a:lnTo>
                <a:lnTo>
                  <a:pt x="1312" y="211"/>
                </a:lnTo>
                <a:lnTo>
                  <a:pt x="1312" y="210"/>
                </a:lnTo>
                <a:lnTo>
                  <a:pt x="1313" y="211"/>
                </a:lnTo>
                <a:lnTo>
                  <a:pt x="1313" y="212"/>
                </a:lnTo>
                <a:lnTo>
                  <a:pt x="1313" y="211"/>
                </a:lnTo>
                <a:lnTo>
                  <a:pt x="1314" y="211"/>
                </a:lnTo>
                <a:lnTo>
                  <a:pt x="1314" y="212"/>
                </a:lnTo>
                <a:lnTo>
                  <a:pt x="1315" y="213"/>
                </a:lnTo>
                <a:lnTo>
                  <a:pt x="1315" y="213"/>
                </a:lnTo>
                <a:lnTo>
                  <a:pt x="1315" y="213"/>
                </a:lnTo>
                <a:lnTo>
                  <a:pt x="1316" y="212"/>
                </a:lnTo>
                <a:lnTo>
                  <a:pt x="1316" y="211"/>
                </a:lnTo>
                <a:lnTo>
                  <a:pt x="1316" y="211"/>
                </a:lnTo>
                <a:lnTo>
                  <a:pt x="1318" y="210"/>
                </a:lnTo>
                <a:lnTo>
                  <a:pt x="1318" y="212"/>
                </a:lnTo>
                <a:lnTo>
                  <a:pt x="1318" y="211"/>
                </a:lnTo>
                <a:lnTo>
                  <a:pt x="1319" y="211"/>
                </a:lnTo>
                <a:lnTo>
                  <a:pt x="1319" y="212"/>
                </a:lnTo>
                <a:lnTo>
                  <a:pt x="1320" y="210"/>
                </a:lnTo>
                <a:lnTo>
                  <a:pt x="1320" y="211"/>
                </a:lnTo>
                <a:lnTo>
                  <a:pt x="1320" y="211"/>
                </a:lnTo>
                <a:lnTo>
                  <a:pt x="1321" y="213"/>
                </a:lnTo>
                <a:lnTo>
                  <a:pt x="1321" y="213"/>
                </a:lnTo>
                <a:lnTo>
                  <a:pt x="1321" y="211"/>
                </a:lnTo>
                <a:lnTo>
                  <a:pt x="1322" y="210"/>
                </a:lnTo>
                <a:lnTo>
                  <a:pt x="1322" y="211"/>
                </a:lnTo>
                <a:lnTo>
                  <a:pt x="1322" y="213"/>
                </a:lnTo>
                <a:lnTo>
                  <a:pt x="1323" y="212"/>
                </a:lnTo>
                <a:lnTo>
                  <a:pt x="1323" y="211"/>
                </a:lnTo>
                <a:lnTo>
                  <a:pt x="1324" y="213"/>
                </a:lnTo>
                <a:lnTo>
                  <a:pt x="1324" y="212"/>
                </a:lnTo>
                <a:lnTo>
                  <a:pt x="1324" y="210"/>
                </a:lnTo>
                <a:lnTo>
                  <a:pt x="1325" y="211"/>
                </a:lnTo>
                <a:lnTo>
                  <a:pt x="1325" y="211"/>
                </a:lnTo>
                <a:lnTo>
                  <a:pt x="1325" y="212"/>
                </a:lnTo>
                <a:lnTo>
                  <a:pt x="1327" y="211"/>
                </a:lnTo>
                <a:lnTo>
                  <a:pt x="1327" y="211"/>
                </a:lnTo>
                <a:lnTo>
                  <a:pt x="1327" y="211"/>
                </a:lnTo>
                <a:lnTo>
                  <a:pt x="1328" y="212"/>
                </a:lnTo>
                <a:lnTo>
                  <a:pt x="1328" y="211"/>
                </a:lnTo>
                <a:lnTo>
                  <a:pt x="1329" y="212"/>
                </a:lnTo>
                <a:lnTo>
                  <a:pt x="1329" y="210"/>
                </a:lnTo>
                <a:lnTo>
                  <a:pt x="1329" y="211"/>
                </a:lnTo>
                <a:lnTo>
                  <a:pt x="1330" y="211"/>
                </a:lnTo>
                <a:lnTo>
                  <a:pt x="1330" y="211"/>
                </a:lnTo>
                <a:lnTo>
                  <a:pt x="1330" y="212"/>
                </a:lnTo>
                <a:lnTo>
                  <a:pt x="1331" y="210"/>
                </a:lnTo>
                <a:lnTo>
                  <a:pt x="1331" y="212"/>
                </a:lnTo>
                <a:lnTo>
                  <a:pt x="1331" y="212"/>
                </a:lnTo>
                <a:lnTo>
                  <a:pt x="1332" y="211"/>
                </a:lnTo>
                <a:lnTo>
                  <a:pt x="1332" y="211"/>
                </a:lnTo>
                <a:lnTo>
                  <a:pt x="1333" y="212"/>
                </a:lnTo>
                <a:lnTo>
                  <a:pt x="1333" y="211"/>
                </a:lnTo>
                <a:lnTo>
                  <a:pt x="1333" y="210"/>
                </a:lnTo>
                <a:lnTo>
                  <a:pt x="1334" y="211"/>
                </a:lnTo>
                <a:lnTo>
                  <a:pt x="1334" y="210"/>
                </a:lnTo>
                <a:lnTo>
                  <a:pt x="1334" y="210"/>
                </a:lnTo>
                <a:lnTo>
                  <a:pt x="1336" y="212"/>
                </a:lnTo>
                <a:lnTo>
                  <a:pt x="1336" y="210"/>
                </a:lnTo>
                <a:lnTo>
                  <a:pt x="1336" y="210"/>
                </a:lnTo>
                <a:lnTo>
                  <a:pt x="1337" y="210"/>
                </a:lnTo>
                <a:lnTo>
                  <a:pt x="1337" y="212"/>
                </a:lnTo>
                <a:lnTo>
                  <a:pt x="1338" y="210"/>
                </a:lnTo>
                <a:lnTo>
                  <a:pt x="1338" y="211"/>
                </a:lnTo>
                <a:lnTo>
                  <a:pt x="1338" y="211"/>
                </a:lnTo>
                <a:lnTo>
                  <a:pt x="1339" y="211"/>
                </a:lnTo>
                <a:lnTo>
                  <a:pt x="1339" y="210"/>
                </a:lnTo>
                <a:lnTo>
                  <a:pt x="1339" y="210"/>
                </a:lnTo>
                <a:lnTo>
                  <a:pt x="1340" y="212"/>
                </a:lnTo>
                <a:lnTo>
                  <a:pt x="1340" y="211"/>
                </a:lnTo>
                <a:lnTo>
                  <a:pt x="1341" y="212"/>
                </a:lnTo>
                <a:lnTo>
                  <a:pt x="1341" y="210"/>
                </a:lnTo>
                <a:lnTo>
                  <a:pt x="1341" y="211"/>
                </a:lnTo>
                <a:lnTo>
                  <a:pt x="1342" y="212"/>
                </a:lnTo>
                <a:lnTo>
                  <a:pt x="1342" y="211"/>
                </a:lnTo>
                <a:lnTo>
                  <a:pt x="1342" y="211"/>
                </a:lnTo>
                <a:lnTo>
                  <a:pt x="1343" y="210"/>
                </a:lnTo>
                <a:lnTo>
                  <a:pt x="1343" y="212"/>
                </a:lnTo>
                <a:lnTo>
                  <a:pt x="1343" y="211"/>
                </a:lnTo>
                <a:lnTo>
                  <a:pt x="1345" y="211"/>
                </a:lnTo>
                <a:lnTo>
                  <a:pt x="1345" y="213"/>
                </a:lnTo>
                <a:lnTo>
                  <a:pt x="1346" y="212"/>
                </a:lnTo>
                <a:lnTo>
                  <a:pt x="1346" y="211"/>
                </a:lnTo>
                <a:lnTo>
                  <a:pt x="1346" y="210"/>
                </a:lnTo>
                <a:lnTo>
                  <a:pt x="1347" y="212"/>
                </a:lnTo>
                <a:lnTo>
                  <a:pt x="1347" y="212"/>
                </a:lnTo>
                <a:lnTo>
                  <a:pt x="1347" y="211"/>
                </a:lnTo>
                <a:lnTo>
                  <a:pt x="1348" y="212"/>
                </a:lnTo>
                <a:lnTo>
                  <a:pt x="1348" y="213"/>
                </a:lnTo>
                <a:lnTo>
                  <a:pt x="1348" y="211"/>
                </a:lnTo>
                <a:lnTo>
                  <a:pt x="1349" y="213"/>
                </a:lnTo>
                <a:lnTo>
                  <a:pt x="1349" y="212"/>
                </a:lnTo>
                <a:lnTo>
                  <a:pt x="1350" y="212"/>
                </a:lnTo>
                <a:lnTo>
                  <a:pt x="1350" y="210"/>
                </a:lnTo>
                <a:lnTo>
                  <a:pt x="1350" y="210"/>
                </a:lnTo>
                <a:lnTo>
                  <a:pt x="1351" y="210"/>
                </a:lnTo>
                <a:lnTo>
                  <a:pt x="1351" y="211"/>
                </a:lnTo>
                <a:lnTo>
                  <a:pt x="1351" y="212"/>
                </a:lnTo>
                <a:lnTo>
                  <a:pt x="1352" y="212"/>
                </a:lnTo>
                <a:lnTo>
                  <a:pt x="1352" y="210"/>
                </a:lnTo>
                <a:lnTo>
                  <a:pt x="1352" y="212"/>
                </a:lnTo>
                <a:lnTo>
                  <a:pt x="1354" y="210"/>
                </a:lnTo>
                <a:lnTo>
                  <a:pt x="1354" y="211"/>
                </a:lnTo>
                <a:lnTo>
                  <a:pt x="1355" y="213"/>
                </a:lnTo>
                <a:lnTo>
                  <a:pt x="1355" y="211"/>
                </a:lnTo>
                <a:lnTo>
                  <a:pt x="1355" y="212"/>
                </a:lnTo>
                <a:lnTo>
                  <a:pt x="1356" y="212"/>
                </a:lnTo>
                <a:lnTo>
                  <a:pt x="1356" y="211"/>
                </a:lnTo>
                <a:lnTo>
                  <a:pt x="1356" y="211"/>
                </a:lnTo>
                <a:lnTo>
                  <a:pt x="1357" y="211"/>
                </a:lnTo>
                <a:lnTo>
                  <a:pt x="1357" y="212"/>
                </a:lnTo>
                <a:lnTo>
                  <a:pt x="1357" y="212"/>
                </a:lnTo>
                <a:lnTo>
                  <a:pt x="1358" y="212"/>
                </a:lnTo>
                <a:lnTo>
                  <a:pt x="1358" y="210"/>
                </a:lnTo>
                <a:lnTo>
                  <a:pt x="1359" y="211"/>
                </a:lnTo>
                <a:lnTo>
                  <a:pt x="1359" y="211"/>
                </a:lnTo>
                <a:lnTo>
                  <a:pt x="1359" y="210"/>
                </a:lnTo>
                <a:lnTo>
                  <a:pt x="1360" y="211"/>
                </a:lnTo>
                <a:lnTo>
                  <a:pt x="1360" y="210"/>
                </a:lnTo>
                <a:lnTo>
                  <a:pt x="1360" y="211"/>
                </a:lnTo>
                <a:lnTo>
                  <a:pt x="1361" y="212"/>
                </a:lnTo>
                <a:lnTo>
                  <a:pt x="1361" y="210"/>
                </a:lnTo>
                <a:lnTo>
                  <a:pt x="1361" y="211"/>
                </a:lnTo>
                <a:lnTo>
                  <a:pt x="1363" y="212"/>
                </a:lnTo>
                <a:lnTo>
                  <a:pt x="1363" y="211"/>
                </a:lnTo>
                <a:lnTo>
                  <a:pt x="1364" y="212"/>
                </a:lnTo>
                <a:lnTo>
                  <a:pt x="1364" y="210"/>
                </a:lnTo>
                <a:lnTo>
                  <a:pt x="1364" y="212"/>
                </a:lnTo>
                <a:lnTo>
                  <a:pt x="1365" y="211"/>
                </a:lnTo>
                <a:lnTo>
                  <a:pt x="1365" y="213"/>
                </a:lnTo>
                <a:lnTo>
                  <a:pt x="1365" y="212"/>
                </a:lnTo>
                <a:lnTo>
                  <a:pt x="1366" y="211"/>
                </a:lnTo>
                <a:lnTo>
                  <a:pt x="1366" y="212"/>
                </a:lnTo>
                <a:lnTo>
                  <a:pt x="1366" y="212"/>
                </a:lnTo>
                <a:lnTo>
                  <a:pt x="1367" y="212"/>
                </a:lnTo>
                <a:lnTo>
                  <a:pt x="1367" y="212"/>
                </a:lnTo>
                <a:lnTo>
                  <a:pt x="1368" y="212"/>
                </a:lnTo>
                <a:lnTo>
                  <a:pt x="1368" y="211"/>
                </a:lnTo>
                <a:lnTo>
                  <a:pt x="1368" y="211"/>
                </a:lnTo>
                <a:lnTo>
                  <a:pt x="1369" y="210"/>
                </a:lnTo>
                <a:lnTo>
                  <a:pt x="1369" y="211"/>
                </a:lnTo>
                <a:lnTo>
                  <a:pt x="1369" y="210"/>
                </a:lnTo>
                <a:lnTo>
                  <a:pt x="1370" y="211"/>
                </a:lnTo>
                <a:lnTo>
                  <a:pt x="1370" y="212"/>
                </a:lnTo>
                <a:lnTo>
                  <a:pt x="1370" y="210"/>
                </a:lnTo>
                <a:lnTo>
                  <a:pt x="1372" y="210"/>
                </a:lnTo>
                <a:lnTo>
                  <a:pt x="1372" y="210"/>
                </a:lnTo>
                <a:lnTo>
                  <a:pt x="1373" y="210"/>
                </a:lnTo>
                <a:lnTo>
                  <a:pt x="1373" y="211"/>
                </a:lnTo>
                <a:lnTo>
                  <a:pt x="1373" y="212"/>
                </a:lnTo>
                <a:lnTo>
                  <a:pt x="1374" y="211"/>
                </a:lnTo>
                <a:lnTo>
                  <a:pt x="1374" y="210"/>
                </a:lnTo>
                <a:lnTo>
                  <a:pt x="1374" y="212"/>
                </a:lnTo>
                <a:lnTo>
                  <a:pt x="1375" y="211"/>
                </a:lnTo>
                <a:lnTo>
                  <a:pt x="1375" y="210"/>
                </a:lnTo>
                <a:lnTo>
                  <a:pt x="1375" y="211"/>
                </a:lnTo>
                <a:lnTo>
                  <a:pt x="1376" y="212"/>
                </a:lnTo>
                <a:lnTo>
                  <a:pt x="1376" y="211"/>
                </a:lnTo>
                <a:lnTo>
                  <a:pt x="1377" y="212"/>
                </a:lnTo>
                <a:lnTo>
                  <a:pt x="1377" y="212"/>
                </a:lnTo>
                <a:lnTo>
                  <a:pt x="1377" y="212"/>
                </a:lnTo>
                <a:lnTo>
                  <a:pt x="1378" y="210"/>
                </a:lnTo>
                <a:lnTo>
                  <a:pt x="1378" y="211"/>
                </a:lnTo>
                <a:lnTo>
                  <a:pt x="1378" y="212"/>
                </a:lnTo>
                <a:lnTo>
                  <a:pt x="1379" y="211"/>
                </a:lnTo>
                <a:lnTo>
                  <a:pt x="1379" y="210"/>
                </a:lnTo>
                <a:lnTo>
                  <a:pt x="1381" y="211"/>
                </a:lnTo>
                <a:lnTo>
                  <a:pt x="1381" y="211"/>
                </a:lnTo>
                <a:lnTo>
                  <a:pt x="1381" y="211"/>
                </a:lnTo>
                <a:lnTo>
                  <a:pt x="1382" y="212"/>
                </a:lnTo>
                <a:lnTo>
                  <a:pt x="1382" y="211"/>
                </a:lnTo>
                <a:lnTo>
                  <a:pt x="1382" y="212"/>
                </a:lnTo>
                <a:lnTo>
                  <a:pt x="1383" y="211"/>
                </a:lnTo>
                <a:lnTo>
                  <a:pt x="1383" y="212"/>
                </a:lnTo>
                <a:lnTo>
                  <a:pt x="1383" y="210"/>
                </a:lnTo>
                <a:lnTo>
                  <a:pt x="1384" y="211"/>
                </a:lnTo>
                <a:lnTo>
                  <a:pt x="1384" y="212"/>
                </a:lnTo>
                <a:lnTo>
                  <a:pt x="1385" y="211"/>
                </a:lnTo>
                <a:lnTo>
                  <a:pt x="1385" y="210"/>
                </a:lnTo>
                <a:lnTo>
                  <a:pt x="1385" y="211"/>
                </a:lnTo>
                <a:lnTo>
                  <a:pt x="1386" y="212"/>
                </a:lnTo>
                <a:lnTo>
                  <a:pt x="1386" y="211"/>
                </a:lnTo>
                <a:lnTo>
                  <a:pt x="1386" y="210"/>
                </a:lnTo>
                <a:lnTo>
                  <a:pt x="1387" y="211"/>
                </a:lnTo>
                <a:lnTo>
                  <a:pt x="1387" y="210"/>
                </a:lnTo>
                <a:lnTo>
                  <a:pt x="1387" y="211"/>
                </a:lnTo>
                <a:lnTo>
                  <a:pt x="1388" y="211"/>
                </a:lnTo>
                <a:lnTo>
                  <a:pt x="1388" y="210"/>
                </a:lnTo>
                <a:lnTo>
                  <a:pt x="1390" y="210"/>
                </a:lnTo>
                <a:lnTo>
                  <a:pt x="1390" y="212"/>
                </a:lnTo>
                <a:lnTo>
                  <a:pt x="1390" y="211"/>
                </a:lnTo>
                <a:lnTo>
                  <a:pt x="1391" y="212"/>
                </a:lnTo>
                <a:lnTo>
                  <a:pt x="1391" y="212"/>
                </a:lnTo>
                <a:lnTo>
                  <a:pt x="1391" y="213"/>
                </a:lnTo>
                <a:lnTo>
                  <a:pt x="1392" y="211"/>
                </a:lnTo>
                <a:lnTo>
                  <a:pt x="1392" y="212"/>
                </a:lnTo>
                <a:lnTo>
                  <a:pt x="1392" y="211"/>
                </a:lnTo>
                <a:lnTo>
                  <a:pt x="1393" y="211"/>
                </a:lnTo>
                <a:lnTo>
                  <a:pt x="1393" y="211"/>
                </a:lnTo>
                <a:lnTo>
                  <a:pt x="1394" y="212"/>
                </a:lnTo>
                <a:lnTo>
                  <a:pt x="1394" y="210"/>
                </a:lnTo>
                <a:lnTo>
                  <a:pt x="1394" y="211"/>
                </a:lnTo>
                <a:lnTo>
                  <a:pt x="1395" y="213"/>
                </a:lnTo>
                <a:lnTo>
                  <a:pt x="1395" y="210"/>
                </a:lnTo>
                <a:lnTo>
                  <a:pt x="1395" y="212"/>
                </a:lnTo>
                <a:lnTo>
                  <a:pt x="1396" y="210"/>
                </a:lnTo>
                <a:lnTo>
                  <a:pt x="1396" y="212"/>
                </a:lnTo>
                <a:lnTo>
                  <a:pt x="1396" y="211"/>
                </a:lnTo>
                <a:lnTo>
                  <a:pt x="1397" y="212"/>
                </a:lnTo>
                <a:lnTo>
                  <a:pt x="1397" y="211"/>
                </a:lnTo>
                <a:lnTo>
                  <a:pt x="1398" y="211"/>
                </a:lnTo>
                <a:lnTo>
                  <a:pt x="1398" y="210"/>
                </a:lnTo>
                <a:lnTo>
                  <a:pt x="1398" y="211"/>
                </a:lnTo>
                <a:lnTo>
                  <a:pt x="1400" y="210"/>
                </a:lnTo>
                <a:lnTo>
                  <a:pt x="1400" y="211"/>
                </a:lnTo>
                <a:lnTo>
                  <a:pt x="1400" y="210"/>
                </a:lnTo>
                <a:lnTo>
                  <a:pt x="1401" y="210"/>
                </a:lnTo>
                <a:lnTo>
                  <a:pt x="1401" y="212"/>
                </a:lnTo>
                <a:lnTo>
                  <a:pt x="1401" y="210"/>
                </a:lnTo>
                <a:lnTo>
                  <a:pt x="1402" y="211"/>
                </a:lnTo>
                <a:lnTo>
                  <a:pt x="1402" y="211"/>
                </a:lnTo>
                <a:lnTo>
                  <a:pt x="1403" y="210"/>
                </a:lnTo>
                <a:lnTo>
                  <a:pt x="1403" y="211"/>
                </a:lnTo>
                <a:lnTo>
                  <a:pt x="1403" y="211"/>
                </a:lnTo>
                <a:lnTo>
                  <a:pt x="1404" y="211"/>
                </a:lnTo>
                <a:lnTo>
                  <a:pt x="1404" y="212"/>
                </a:lnTo>
                <a:lnTo>
                  <a:pt x="1404" y="212"/>
                </a:lnTo>
                <a:lnTo>
                  <a:pt x="1405" y="212"/>
                </a:lnTo>
                <a:lnTo>
                  <a:pt x="1405" y="211"/>
                </a:lnTo>
                <a:lnTo>
                  <a:pt x="1405" y="210"/>
                </a:lnTo>
                <a:lnTo>
                  <a:pt x="1406" y="210"/>
                </a:lnTo>
                <a:lnTo>
                  <a:pt x="1406" y="211"/>
                </a:lnTo>
                <a:lnTo>
                  <a:pt x="1407" y="212"/>
                </a:lnTo>
                <a:lnTo>
                  <a:pt x="1407" y="211"/>
                </a:lnTo>
                <a:lnTo>
                  <a:pt x="1407" y="212"/>
                </a:lnTo>
                <a:lnTo>
                  <a:pt x="1409" y="210"/>
                </a:lnTo>
                <a:lnTo>
                  <a:pt x="1409" y="211"/>
                </a:lnTo>
                <a:lnTo>
                  <a:pt x="1409" y="211"/>
                </a:lnTo>
                <a:lnTo>
                  <a:pt x="1410" y="211"/>
                </a:lnTo>
                <a:lnTo>
                  <a:pt x="1410" y="211"/>
                </a:lnTo>
                <a:lnTo>
                  <a:pt x="1410" y="211"/>
                </a:lnTo>
                <a:lnTo>
                  <a:pt x="1411" y="210"/>
                </a:lnTo>
                <a:lnTo>
                  <a:pt x="1411" y="211"/>
                </a:lnTo>
                <a:lnTo>
                  <a:pt x="1412" y="211"/>
                </a:lnTo>
                <a:lnTo>
                  <a:pt x="1412" y="212"/>
                </a:lnTo>
                <a:lnTo>
                  <a:pt x="1412" y="210"/>
                </a:lnTo>
                <a:lnTo>
                  <a:pt x="1413" y="213"/>
                </a:lnTo>
                <a:lnTo>
                  <a:pt x="1413" y="211"/>
                </a:lnTo>
                <a:lnTo>
                  <a:pt x="1413" y="212"/>
                </a:lnTo>
                <a:lnTo>
                  <a:pt x="1414" y="211"/>
                </a:lnTo>
                <a:lnTo>
                  <a:pt x="1414" y="211"/>
                </a:lnTo>
                <a:lnTo>
                  <a:pt x="1414" y="212"/>
                </a:lnTo>
                <a:lnTo>
                  <a:pt x="1415" y="211"/>
                </a:lnTo>
                <a:lnTo>
                  <a:pt x="1415" y="211"/>
                </a:lnTo>
                <a:lnTo>
                  <a:pt x="1416" y="211"/>
                </a:lnTo>
                <a:lnTo>
                  <a:pt x="1416" y="211"/>
                </a:lnTo>
                <a:lnTo>
                  <a:pt x="1416" y="210"/>
                </a:lnTo>
                <a:lnTo>
                  <a:pt x="1418" y="210"/>
                </a:lnTo>
                <a:lnTo>
                  <a:pt x="1418" y="210"/>
                </a:lnTo>
                <a:lnTo>
                  <a:pt x="1418" y="209"/>
                </a:lnTo>
                <a:lnTo>
                  <a:pt x="1419" y="210"/>
                </a:lnTo>
                <a:lnTo>
                  <a:pt x="1419" y="211"/>
                </a:lnTo>
                <a:lnTo>
                  <a:pt x="1419" y="212"/>
                </a:lnTo>
                <a:lnTo>
                  <a:pt x="1420" y="212"/>
                </a:lnTo>
                <a:lnTo>
                  <a:pt x="1420" y="212"/>
                </a:lnTo>
                <a:lnTo>
                  <a:pt x="1421" y="211"/>
                </a:lnTo>
                <a:lnTo>
                  <a:pt x="1421" y="212"/>
                </a:lnTo>
                <a:lnTo>
                  <a:pt x="1421" y="212"/>
                </a:lnTo>
                <a:lnTo>
                  <a:pt x="1422" y="209"/>
                </a:lnTo>
                <a:lnTo>
                  <a:pt x="1422" y="211"/>
                </a:lnTo>
                <a:lnTo>
                  <a:pt x="1422" y="211"/>
                </a:lnTo>
                <a:lnTo>
                  <a:pt x="1423" y="211"/>
                </a:lnTo>
                <a:lnTo>
                  <a:pt x="1423" y="211"/>
                </a:lnTo>
                <a:lnTo>
                  <a:pt x="1424" y="212"/>
                </a:lnTo>
                <a:lnTo>
                  <a:pt x="1424" y="211"/>
                </a:lnTo>
                <a:lnTo>
                  <a:pt x="1424" y="212"/>
                </a:lnTo>
                <a:lnTo>
                  <a:pt x="1425" y="210"/>
                </a:lnTo>
                <a:lnTo>
                  <a:pt x="1425" y="211"/>
                </a:lnTo>
                <a:lnTo>
                  <a:pt x="1425" y="212"/>
                </a:lnTo>
                <a:lnTo>
                  <a:pt x="1427" y="210"/>
                </a:lnTo>
                <a:lnTo>
                  <a:pt x="1427" y="210"/>
                </a:lnTo>
                <a:lnTo>
                  <a:pt x="1427" y="210"/>
                </a:lnTo>
                <a:lnTo>
                  <a:pt x="1428" y="211"/>
                </a:lnTo>
                <a:lnTo>
                  <a:pt x="1428" y="212"/>
                </a:lnTo>
                <a:lnTo>
                  <a:pt x="1429" y="211"/>
                </a:lnTo>
                <a:lnTo>
                  <a:pt x="1429" y="211"/>
                </a:lnTo>
                <a:lnTo>
                  <a:pt x="1429" y="212"/>
                </a:lnTo>
                <a:lnTo>
                  <a:pt x="1430" y="212"/>
                </a:lnTo>
                <a:lnTo>
                  <a:pt x="1430" y="212"/>
                </a:lnTo>
                <a:lnTo>
                  <a:pt x="1430" y="211"/>
                </a:lnTo>
                <a:lnTo>
                  <a:pt x="1431" y="211"/>
                </a:lnTo>
                <a:lnTo>
                  <a:pt x="1431" y="212"/>
                </a:lnTo>
                <a:lnTo>
                  <a:pt x="1431" y="211"/>
                </a:lnTo>
                <a:lnTo>
                  <a:pt x="1432" y="211"/>
                </a:lnTo>
                <a:lnTo>
                  <a:pt x="1432" y="212"/>
                </a:lnTo>
                <a:lnTo>
                  <a:pt x="1433" y="213"/>
                </a:lnTo>
                <a:lnTo>
                  <a:pt x="1433" y="211"/>
                </a:lnTo>
                <a:lnTo>
                  <a:pt x="1433" y="213"/>
                </a:lnTo>
                <a:lnTo>
                  <a:pt x="1434" y="210"/>
                </a:lnTo>
                <a:lnTo>
                  <a:pt x="1434" y="212"/>
                </a:lnTo>
                <a:lnTo>
                  <a:pt x="1434" y="210"/>
                </a:lnTo>
                <a:lnTo>
                  <a:pt x="1436" y="212"/>
                </a:lnTo>
                <a:lnTo>
                  <a:pt x="1436" y="211"/>
                </a:lnTo>
                <a:lnTo>
                  <a:pt x="1436" y="211"/>
                </a:lnTo>
                <a:lnTo>
                  <a:pt x="1437" y="210"/>
                </a:lnTo>
                <a:lnTo>
                  <a:pt x="1437" y="210"/>
                </a:lnTo>
                <a:lnTo>
                  <a:pt x="1438" y="211"/>
                </a:lnTo>
                <a:lnTo>
                  <a:pt x="1438" y="211"/>
                </a:lnTo>
                <a:lnTo>
                  <a:pt x="1438" y="210"/>
                </a:lnTo>
                <a:lnTo>
                  <a:pt x="1439" y="210"/>
                </a:lnTo>
                <a:lnTo>
                  <a:pt x="1439" y="212"/>
                </a:lnTo>
                <a:lnTo>
                  <a:pt x="1439" y="212"/>
                </a:lnTo>
                <a:lnTo>
                  <a:pt x="1440" y="211"/>
                </a:lnTo>
                <a:lnTo>
                  <a:pt x="1440" y="211"/>
                </a:lnTo>
                <a:lnTo>
                  <a:pt x="1440" y="211"/>
                </a:lnTo>
                <a:lnTo>
                  <a:pt x="1441" y="212"/>
                </a:lnTo>
                <a:lnTo>
                  <a:pt x="1441" y="210"/>
                </a:lnTo>
                <a:lnTo>
                  <a:pt x="1442" y="211"/>
                </a:lnTo>
                <a:lnTo>
                  <a:pt x="1442" y="211"/>
                </a:lnTo>
                <a:lnTo>
                  <a:pt x="1442" y="211"/>
                </a:lnTo>
                <a:lnTo>
                  <a:pt x="1443" y="212"/>
                </a:lnTo>
                <a:lnTo>
                  <a:pt x="1443" y="210"/>
                </a:lnTo>
                <a:lnTo>
                  <a:pt x="1443" y="211"/>
                </a:lnTo>
                <a:lnTo>
                  <a:pt x="1445" y="213"/>
                </a:lnTo>
                <a:lnTo>
                  <a:pt x="1445" y="211"/>
                </a:lnTo>
                <a:lnTo>
                  <a:pt x="1445" y="211"/>
                </a:lnTo>
                <a:lnTo>
                  <a:pt x="1446" y="210"/>
                </a:lnTo>
                <a:lnTo>
                  <a:pt x="1446" y="211"/>
                </a:lnTo>
                <a:lnTo>
                  <a:pt x="1447" y="212"/>
                </a:lnTo>
                <a:lnTo>
                  <a:pt x="1447" y="210"/>
                </a:lnTo>
                <a:lnTo>
                  <a:pt x="1447" y="211"/>
                </a:lnTo>
                <a:lnTo>
                  <a:pt x="1448" y="210"/>
                </a:lnTo>
                <a:lnTo>
                  <a:pt x="1448" y="212"/>
                </a:lnTo>
                <a:lnTo>
                  <a:pt x="1448" y="211"/>
                </a:lnTo>
                <a:lnTo>
                  <a:pt x="1449" y="210"/>
                </a:lnTo>
                <a:lnTo>
                  <a:pt x="1449" y="211"/>
                </a:lnTo>
                <a:lnTo>
                  <a:pt x="1449" y="211"/>
                </a:lnTo>
                <a:lnTo>
                  <a:pt x="1450" y="211"/>
                </a:lnTo>
                <a:lnTo>
                  <a:pt x="1450" y="211"/>
                </a:lnTo>
                <a:lnTo>
                  <a:pt x="1451" y="210"/>
                </a:lnTo>
                <a:lnTo>
                  <a:pt x="1451" y="212"/>
                </a:lnTo>
                <a:lnTo>
                  <a:pt x="1451" y="211"/>
                </a:lnTo>
                <a:lnTo>
                  <a:pt x="1452" y="211"/>
                </a:lnTo>
                <a:lnTo>
                  <a:pt x="1452" y="211"/>
                </a:lnTo>
                <a:lnTo>
                  <a:pt x="1452" y="211"/>
                </a:lnTo>
                <a:lnTo>
                  <a:pt x="1454" y="210"/>
                </a:lnTo>
                <a:lnTo>
                  <a:pt x="1454" y="211"/>
                </a:lnTo>
                <a:lnTo>
                  <a:pt x="1454" y="211"/>
                </a:lnTo>
                <a:lnTo>
                  <a:pt x="1455" y="210"/>
                </a:lnTo>
                <a:lnTo>
                  <a:pt x="1455" y="211"/>
                </a:lnTo>
                <a:lnTo>
                  <a:pt x="1456" y="210"/>
                </a:lnTo>
                <a:lnTo>
                  <a:pt x="1456" y="210"/>
                </a:lnTo>
                <a:lnTo>
                  <a:pt x="1456" y="212"/>
                </a:lnTo>
                <a:lnTo>
                  <a:pt x="1457" y="212"/>
                </a:lnTo>
                <a:lnTo>
                  <a:pt x="1457" y="210"/>
                </a:lnTo>
                <a:lnTo>
                  <a:pt x="1457" y="212"/>
                </a:lnTo>
                <a:lnTo>
                  <a:pt x="1458" y="213"/>
                </a:lnTo>
                <a:lnTo>
                  <a:pt x="1458" y="212"/>
                </a:lnTo>
                <a:lnTo>
                  <a:pt x="1458" y="213"/>
                </a:lnTo>
                <a:lnTo>
                  <a:pt x="1459" y="212"/>
                </a:lnTo>
                <a:lnTo>
                  <a:pt x="1459" y="210"/>
                </a:lnTo>
                <a:lnTo>
                  <a:pt x="1460" y="210"/>
                </a:lnTo>
                <a:lnTo>
                  <a:pt x="1460" y="210"/>
                </a:lnTo>
                <a:lnTo>
                  <a:pt x="1460" y="211"/>
                </a:lnTo>
                <a:lnTo>
                  <a:pt x="1461" y="212"/>
                </a:lnTo>
                <a:lnTo>
                  <a:pt x="1461" y="211"/>
                </a:lnTo>
                <a:lnTo>
                  <a:pt x="1461" y="212"/>
                </a:lnTo>
                <a:lnTo>
                  <a:pt x="1463" y="210"/>
                </a:lnTo>
                <a:lnTo>
                  <a:pt x="1463" y="211"/>
                </a:lnTo>
                <a:lnTo>
                  <a:pt x="1463" y="211"/>
                </a:lnTo>
                <a:lnTo>
                  <a:pt x="1464" y="211"/>
                </a:lnTo>
                <a:lnTo>
                  <a:pt x="1464" y="211"/>
                </a:lnTo>
                <a:lnTo>
                  <a:pt x="1465" y="210"/>
                </a:lnTo>
                <a:lnTo>
                  <a:pt x="1465" y="212"/>
                </a:lnTo>
                <a:lnTo>
                  <a:pt x="1465" y="211"/>
                </a:lnTo>
                <a:lnTo>
                  <a:pt x="1466" y="211"/>
                </a:lnTo>
                <a:lnTo>
                  <a:pt x="1466" y="211"/>
                </a:lnTo>
                <a:lnTo>
                  <a:pt x="1466" y="212"/>
                </a:lnTo>
                <a:lnTo>
                  <a:pt x="1467" y="211"/>
                </a:lnTo>
                <a:lnTo>
                  <a:pt x="1467" y="211"/>
                </a:lnTo>
                <a:lnTo>
                  <a:pt x="1468" y="212"/>
                </a:lnTo>
                <a:lnTo>
                  <a:pt x="1468" y="210"/>
                </a:lnTo>
                <a:lnTo>
                  <a:pt x="1468" y="213"/>
                </a:lnTo>
                <a:lnTo>
                  <a:pt x="1469" y="211"/>
                </a:lnTo>
                <a:lnTo>
                  <a:pt x="1469" y="210"/>
                </a:lnTo>
                <a:lnTo>
                  <a:pt x="1469" y="211"/>
                </a:lnTo>
                <a:lnTo>
                  <a:pt x="1470" y="210"/>
                </a:lnTo>
                <a:lnTo>
                  <a:pt x="1470" y="212"/>
                </a:lnTo>
                <a:lnTo>
                  <a:pt x="1470" y="212"/>
                </a:lnTo>
                <a:lnTo>
                  <a:pt x="1472" y="213"/>
                </a:lnTo>
                <a:lnTo>
                  <a:pt x="1472" y="212"/>
                </a:lnTo>
                <a:lnTo>
                  <a:pt x="1473" y="211"/>
                </a:lnTo>
                <a:lnTo>
                  <a:pt x="1473" y="210"/>
                </a:lnTo>
                <a:lnTo>
                  <a:pt x="1473" y="210"/>
                </a:lnTo>
                <a:lnTo>
                  <a:pt x="1474" y="211"/>
                </a:lnTo>
                <a:lnTo>
                  <a:pt x="1474" y="212"/>
                </a:lnTo>
                <a:lnTo>
                  <a:pt x="1474" y="211"/>
                </a:lnTo>
                <a:lnTo>
                  <a:pt x="1475" y="210"/>
                </a:lnTo>
                <a:lnTo>
                  <a:pt x="1475" y="212"/>
                </a:lnTo>
                <a:lnTo>
                  <a:pt x="1475" y="211"/>
                </a:lnTo>
                <a:lnTo>
                  <a:pt x="1476" y="213"/>
                </a:lnTo>
                <a:lnTo>
                  <a:pt x="1476" y="213"/>
                </a:lnTo>
                <a:lnTo>
                  <a:pt x="1477" y="211"/>
                </a:lnTo>
                <a:lnTo>
                  <a:pt x="1477" y="212"/>
                </a:lnTo>
                <a:lnTo>
                  <a:pt x="1477" y="211"/>
                </a:lnTo>
                <a:lnTo>
                  <a:pt x="1478" y="210"/>
                </a:lnTo>
                <a:lnTo>
                  <a:pt x="1478" y="212"/>
                </a:lnTo>
                <a:lnTo>
                  <a:pt x="1478" y="211"/>
                </a:lnTo>
                <a:lnTo>
                  <a:pt x="1479" y="211"/>
                </a:lnTo>
                <a:lnTo>
                  <a:pt x="1479" y="212"/>
                </a:lnTo>
                <a:lnTo>
                  <a:pt x="1479" y="213"/>
                </a:lnTo>
                <a:lnTo>
                  <a:pt x="1481" y="212"/>
                </a:lnTo>
                <a:lnTo>
                  <a:pt x="1481" y="212"/>
                </a:lnTo>
                <a:lnTo>
                  <a:pt x="1482" y="212"/>
                </a:lnTo>
                <a:lnTo>
                  <a:pt x="1482" y="210"/>
                </a:lnTo>
                <a:lnTo>
                  <a:pt x="1482" y="210"/>
                </a:lnTo>
                <a:lnTo>
                  <a:pt x="1483" y="212"/>
                </a:lnTo>
                <a:lnTo>
                  <a:pt x="1483" y="211"/>
                </a:lnTo>
                <a:lnTo>
                  <a:pt x="1483" y="212"/>
                </a:lnTo>
                <a:lnTo>
                  <a:pt x="1484" y="211"/>
                </a:lnTo>
                <a:lnTo>
                  <a:pt x="1484" y="210"/>
                </a:lnTo>
                <a:lnTo>
                  <a:pt x="1484" y="211"/>
                </a:lnTo>
                <a:lnTo>
                  <a:pt x="1485" y="210"/>
                </a:lnTo>
                <a:lnTo>
                  <a:pt x="1485" y="210"/>
                </a:lnTo>
                <a:lnTo>
                  <a:pt x="1486" y="212"/>
                </a:lnTo>
                <a:lnTo>
                  <a:pt x="1486" y="212"/>
                </a:lnTo>
                <a:lnTo>
                  <a:pt x="1486" y="212"/>
                </a:lnTo>
                <a:lnTo>
                  <a:pt x="1487" y="213"/>
                </a:lnTo>
                <a:lnTo>
                  <a:pt x="1487" y="211"/>
                </a:lnTo>
                <a:lnTo>
                  <a:pt x="1487" y="210"/>
                </a:lnTo>
                <a:lnTo>
                  <a:pt x="1488" y="212"/>
                </a:lnTo>
                <a:lnTo>
                  <a:pt x="1488" y="212"/>
                </a:lnTo>
                <a:lnTo>
                  <a:pt x="1488" y="211"/>
                </a:lnTo>
                <a:lnTo>
                  <a:pt x="1490" y="211"/>
                </a:lnTo>
                <a:lnTo>
                  <a:pt x="1490" y="211"/>
                </a:lnTo>
                <a:lnTo>
                  <a:pt x="1491" y="210"/>
                </a:lnTo>
                <a:lnTo>
                  <a:pt x="1491" y="210"/>
                </a:lnTo>
                <a:lnTo>
                  <a:pt x="1491" y="212"/>
                </a:lnTo>
                <a:lnTo>
                  <a:pt x="1492" y="213"/>
                </a:lnTo>
                <a:lnTo>
                  <a:pt x="1492" y="212"/>
                </a:lnTo>
                <a:lnTo>
                  <a:pt x="1492" y="212"/>
                </a:lnTo>
                <a:lnTo>
                  <a:pt x="1493" y="211"/>
                </a:lnTo>
                <a:lnTo>
                  <a:pt x="1493" y="211"/>
                </a:lnTo>
                <a:lnTo>
                  <a:pt x="1493" y="213"/>
                </a:lnTo>
                <a:lnTo>
                  <a:pt x="1494" y="210"/>
                </a:lnTo>
                <a:lnTo>
                  <a:pt x="1494" y="212"/>
                </a:lnTo>
                <a:lnTo>
                  <a:pt x="1495" y="213"/>
                </a:lnTo>
                <a:lnTo>
                  <a:pt x="1495" y="212"/>
                </a:lnTo>
                <a:lnTo>
                  <a:pt x="1495" y="210"/>
                </a:lnTo>
                <a:lnTo>
                  <a:pt x="1496" y="211"/>
                </a:lnTo>
                <a:lnTo>
                  <a:pt x="1496" y="211"/>
                </a:lnTo>
                <a:lnTo>
                  <a:pt x="1496" y="212"/>
                </a:lnTo>
                <a:lnTo>
                  <a:pt x="1497" y="211"/>
                </a:lnTo>
                <a:lnTo>
                  <a:pt x="1497" y="211"/>
                </a:lnTo>
                <a:lnTo>
                  <a:pt x="1497" y="211"/>
                </a:lnTo>
                <a:lnTo>
                  <a:pt x="1499" y="212"/>
                </a:lnTo>
                <a:lnTo>
                  <a:pt x="1499" y="210"/>
                </a:lnTo>
                <a:lnTo>
                  <a:pt x="1500" y="211"/>
                </a:lnTo>
                <a:lnTo>
                  <a:pt x="1500" y="211"/>
                </a:lnTo>
                <a:lnTo>
                  <a:pt x="1500" y="210"/>
                </a:lnTo>
                <a:lnTo>
                  <a:pt x="1501" y="212"/>
                </a:lnTo>
                <a:lnTo>
                  <a:pt x="1501" y="210"/>
                </a:lnTo>
                <a:lnTo>
                  <a:pt x="1501" y="210"/>
                </a:lnTo>
                <a:lnTo>
                  <a:pt x="1502" y="212"/>
                </a:lnTo>
                <a:lnTo>
                  <a:pt x="1502" y="213"/>
                </a:lnTo>
                <a:lnTo>
                  <a:pt x="1502" y="210"/>
                </a:lnTo>
                <a:lnTo>
                  <a:pt x="1503" y="212"/>
                </a:lnTo>
                <a:lnTo>
                  <a:pt x="1503" y="210"/>
                </a:lnTo>
                <a:lnTo>
                  <a:pt x="1504" y="213"/>
                </a:lnTo>
                <a:lnTo>
                  <a:pt x="1504" y="210"/>
                </a:lnTo>
                <a:lnTo>
                  <a:pt x="1504" y="210"/>
                </a:lnTo>
                <a:lnTo>
                  <a:pt x="1505" y="212"/>
                </a:lnTo>
                <a:lnTo>
                  <a:pt x="1505" y="213"/>
                </a:lnTo>
                <a:lnTo>
                  <a:pt x="1505" y="211"/>
                </a:lnTo>
                <a:lnTo>
                  <a:pt x="1506" y="212"/>
                </a:lnTo>
                <a:lnTo>
                  <a:pt x="1506" y="211"/>
                </a:lnTo>
                <a:lnTo>
                  <a:pt x="1506" y="212"/>
                </a:lnTo>
                <a:lnTo>
                  <a:pt x="1508" y="210"/>
                </a:lnTo>
                <a:lnTo>
                  <a:pt x="1508" y="211"/>
                </a:lnTo>
                <a:lnTo>
                  <a:pt x="1509" y="212"/>
                </a:lnTo>
                <a:lnTo>
                  <a:pt x="1509" y="211"/>
                </a:lnTo>
                <a:lnTo>
                  <a:pt x="1509" y="212"/>
                </a:lnTo>
                <a:lnTo>
                  <a:pt x="1510" y="213"/>
                </a:lnTo>
                <a:lnTo>
                  <a:pt x="1510" y="210"/>
                </a:lnTo>
                <a:lnTo>
                  <a:pt x="1510" y="210"/>
                </a:lnTo>
                <a:lnTo>
                  <a:pt x="1511" y="212"/>
                </a:lnTo>
                <a:lnTo>
                  <a:pt x="1511" y="211"/>
                </a:lnTo>
                <a:lnTo>
                  <a:pt x="1512" y="211"/>
                </a:lnTo>
                <a:lnTo>
                  <a:pt x="1512" y="211"/>
                </a:lnTo>
                <a:lnTo>
                  <a:pt x="1512" y="213"/>
                </a:lnTo>
                <a:lnTo>
                  <a:pt x="1513" y="210"/>
                </a:lnTo>
                <a:lnTo>
                  <a:pt x="1513" y="212"/>
                </a:lnTo>
                <a:lnTo>
                  <a:pt x="1513" y="211"/>
                </a:lnTo>
                <a:lnTo>
                  <a:pt x="1514" y="213"/>
                </a:lnTo>
                <a:lnTo>
                  <a:pt x="1514" y="211"/>
                </a:lnTo>
                <a:lnTo>
                  <a:pt x="1514" y="212"/>
                </a:lnTo>
                <a:lnTo>
                  <a:pt x="1515" y="210"/>
                </a:lnTo>
                <a:lnTo>
                  <a:pt x="1515" y="212"/>
                </a:lnTo>
                <a:lnTo>
                  <a:pt x="1517" y="210"/>
                </a:lnTo>
                <a:lnTo>
                  <a:pt x="1517" y="211"/>
                </a:lnTo>
                <a:lnTo>
                  <a:pt x="1517" y="213"/>
                </a:lnTo>
                <a:lnTo>
                  <a:pt x="1518" y="212"/>
                </a:lnTo>
                <a:lnTo>
                  <a:pt x="1518" y="211"/>
                </a:lnTo>
                <a:lnTo>
                  <a:pt x="1518" y="211"/>
                </a:lnTo>
                <a:lnTo>
                  <a:pt x="1519" y="210"/>
                </a:lnTo>
                <a:lnTo>
                  <a:pt x="1519" y="210"/>
                </a:lnTo>
                <a:lnTo>
                  <a:pt x="1519" y="211"/>
                </a:lnTo>
                <a:lnTo>
                  <a:pt x="1520" y="211"/>
                </a:lnTo>
                <a:lnTo>
                  <a:pt x="1520" y="210"/>
                </a:lnTo>
                <a:lnTo>
                  <a:pt x="1521" y="211"/>
                </a:lnTo>
                <a:lnTo>
                  <a:pt x="1521" y="209"/>
                </a:lnTo>
                <a:lnTo>
                  <a:pt x="1521" y="211"/>
                </a:lnTo>
                <a:lnTo>
                  <a:pt x="1522" y="211"/>
                </a:lnTo>
                <a:lnTo>
                  <a:pt x="1522" y="211"/>
                </a:lnTo>
                <a:lnTo>
                  <a:pt x="1522" y="210"/>
                </a:lnTo>
                <a:lnTo>
                  <a:pt x="1523" y="212"/>
                </a:lnTo>
                <a:lnTo>
                  <a:pt x="1523" y="211"/>
                </a:lnTo>
                <a:lnTo>
                  <a:pt x="1523" y="211"/>
                </a:lnTo>
                <a:lnTo>
                  <a:pt x="1524" y="210"/>
                </a:lnTo>
                <a:lnTo>
                  <a:pt x="1524" y="211"/>
                </a:lnTo>
                <a:lnTo>
                  <a:pt x="1526" y="212"/>
                </a:lnTo>
                <a:lnTo>
                  <a:pt x="1526" y="211"/>
                </a:lnTo>
                <a:lnTo>
                  <a:pt x="1526" y="210"/>
                </a:lnTo>
                <a:lnTo>
                  <a:pt x="1527" y="210"/>
                </a:lnTo>
                <a:lnTo>
                  <a:pt x="1527" y="213"/>
                </a:lnTo>
                <a:lnTo>
                  <a:pt x="1527" y="211"/>
                </a:lnTo>
                <a:lnTo>
                  <a:pt x="1528" y="211"/>
                </a:lnTo>
                <a:lnTo>
                  <a:pt x="1528" y="210"/>
                </a:lnTo>
                <a:lnTo>
                  <a:pt x="1528" y="213"/>
                </a:lnTo>
                <a:lnTo>
                  <a:pt x="1529" y="212"/>
                </a:lnTo>
                <a:lnTo>
                  <a:pt x="1529" y="213"/>
                </a:lnTo>
                <a:lnTo>
                  <a:pt x="1530" y="211"/>
                </a:lnTo>
                <a:lnTo>
                  <a:pt x="1530" y="211"/>
                </a:lnTo>
                <a:lnTo>
                  <a:pt x="1530" y="212"/>
                </a:lnTo>
                <a:lnTo>
                  <a:pt x="1531" y="211"/>
                </a:lnTo>
                <a:lnTo>
                  <a:pt x="1531" y="211"/>
                </a:lnTo>
                <a:lnTo>
                  <a:pt x="1531" y="212"/>
                </a:lnTo>
                <a:lnTo>
                  <a:pt x="1532" y="210"/>
                </a:lnTo>
                <a:lnTo>
                  <a:pt x="1532" y="210"/>
                </a:lnTo>
                <a:lnTo>
                  <a:pt x="1532" y="211"/>
                </a:lnTo>
                <a:lnTo>
                  <a:pt x="1533" y="210"/>
                </a:lnTo>
                <a:lnTo>
                  <a:pt x="1533" y="211"/>
                </a:lnTo>
                <a:lnTo>
                  <a:pt x="1535" y="210"/>
                </a:lnTo>
                <a:lnTo>
                  <a:pt x="1535" y="213"/>
                </a:lnTo>
                <a:lnTo>
                  <a:pt x="1535" y="212"/>
                </a:lnTo>
                <a:lnTo>
                  <a:pt x="1536" y="210"/>
                </a:lnTo>
                <a:lnTo>
                  <a:pt x="1536" y="211"/>
                </a:lnTo>
                <a:lnTo>
                  <a:pt x="1536" y="210"/>
                </a:lnTo>
                <a:lnTo>
                  <a:pt x="1537" y="211"/>
                </a:lnTo>
                <a:lnTo>
                  <a:pt x="1537" y="210"/>
                </a:lnTo>
                <a:lnTo>
                  <a:pt x="1537" y="210"/>
                </a:lnTo>
                <a:lnTo>
                  <a:pt x="1538" y="210"/>
                </a:lnTo>
                <a:lnTo>
                  <a:pt x="1538" y="212"/>
                </a:lnTo>
                <a:lnTo>
                  <a:pt x="1539" y="210"/>
                </a:lnTo>
                <a:lnTo>
                  <a:pt x="1539" y="212"/>
                </a:lnTo>
                <a:lnTo>
                  <a:pt x="1539" y="210"/>
                </a:lnTo>
                <a:lnTo>
                  <a:pt x="1540" y="213"/>
                </a:lnTo>
                <a:lnTo>
                  <a:pt x="1540" y="212"/>
                </a:lnTo>
                <a:lnTo>
                  <a:pt x="1540" y="212"/>
                </a:lnTo>
                <a:lnTo>
                  <a:pt x="1541" y="212"/>
                </a:lnTo>
                <a:lnTo>
                  <a:pt x="1541" y="212"/>
                </a:lnTo>
                <a:lnTo>
                  <a:pt x="1541" y="210"/>
                </a:lnTo>
                <a:lnTo>
                  <a:pt x="1542" y="210"/>
                </a:lnTo>
                <a:lnTo>
                  <a:pt x="1542" y="212"/>
                </a:lnTo>
                <a:lnTo>
                  <a:pt x="1544" y="211"/>
                </a:lnTo>
                <a:lnTo>
                  <a:pt x="1544" y="211"/>
                </a:lnTo>
                <a:lnTo>
                  <a:pt x="1544" y="210"/>
                </a:lnTo>
                <a:lnTo>
                  <a:pt x="1545" y="210"/>
                </a:lnTo>
                <a:lnTo>
                  <a:pt x="1545" y="211"/>
                </a:lnTo>
                <a:lnTo>
                  <a:pt x="1545" y="210"/>
                </a:lnTo>
                <a:lnTo>
                  <a:pt x="1546" y="213"/>
                </a:lnTo>
                <a:lnTo>
                  <a:pt x="1546" y="210"/>
                </a:lnTo>
                <a:lnTo>
                  <a:pt x="1546" y="211"/>
                </a:lnTo>
                <a:lnTo>
                  <a:pt x="1547" y="211"/>
                </a:lnTo>
                <a:lnTo>
                  <a:pt x="1547" y="210"/>
                </a:lnTo>
                <a:lnTo>
                  <a:pt x="1548" y="210"/>
                </a:lnTo>
                <a:lnTo>
                  <a:pt x="1548" y="210"/>
                </a:lnTo>
                <a:lnTo>
                  <a:pt x="1548" y="210"/>
                </a:lnTo>
                <a:lnTo>
                  <a:pt x="1549" y="211"/>
                </a:lnTo>
                <a:lnTo>
                  <a:pt x="1549" y="211"/>
                </a:lnTo>
                <a:lnTo>
                  <a:pt x="1549" y="210"/>
                </a:lnTo>
                <a:lnTo>
                  <a:pt x="1550" y="213"/>
                </a:lnTo>
                <a:lnTo>
                  <a:pt x="1550" y="211"/>
                </a:lnTo>
                <a:lnTo>
                  <a:pt x="1550" y="210"/>
                </a:lnTo>
                <a:lnTo>
                  <a:pt x="1551" y="211"/>
                </a:lnTo>
                <a:lnTo>
                  <a:pt x="1551" y="210"/>
                </a:lnTo>
                <a:lnTo>
                  <a:pt x="1553" y="210"/>
                </a:lnTo>
                <a:lnTo>
                  <a:pt x="1553" y="210"/>
                </a:lnTo>
                <a:lnTo>
                  <a:pt x="1553" y="211"/>
                </a:lnTo>
                <a:lnTo>
                  <a:pt x="1554" y="212"/>
                </a:lnTo>
                <a:lnTo>
                  <a:pt x="1554" y="212"/>
                </a:lnTo>
                <a:lnTo>
                  <a:pt x="1554" y="211"/>
                </a:lnTo>
                <a:lnTo>
                  <a:pt x="1555" y="211"/>
                </a:lnTo>
                <a:lnTo>
                  <a:pt x="1555" y="210"/>
                </a:lnTo>
                <a:lnTo>
                  <a:pt x="1556" y="212"/>
                </a:lnTo>
                <a:lnTo>
                  <a:pt x="1556" y="210"/>
                </a:lnTo>
                <a:lnTo>
                  <a:pt x="1556" y="210"/>
                </a:lnTo>
                <a:lnTo>
                  <a:pt x="1557" y="211"/>
                </a:lnTo>
                <a:lnTo>
                  <a:pt x="1557" y="212"/>
                </a:lnTo>
                <a:lnTo>
                  <a:pt x="1557" y="211"/>
                </a:lnTo>
                <a:lnTo>
                  <a:pt x="1558" y="212"/>
                </a:lnTo>
                <a:lnTo>
                  <a:pt x="1558" y="212"/>
                </a:lnTo>
                <a:lnTo>
                  <a:pt x="1558" y="210"/>
                </a:lnTo>
                <a:lnTo>
                  <a:pt x="1559" y="210"/>
                </a:lnTo>
                <a:lnTo>
                  <a:pt x="1559" y="210"/>
                </a:lnTo>
                <a:lnTo>
                  <a:pt x="1560" y="212"/>
                </a:lnTo>
                <a:lnTo>
                  <a:pt x="1560" y="210"/>
                </a:lnTo>
                <a:lnTo>
                  <a:pt x="1560" y="212"/>
                </a:lnTo>
                <a:lnTo>
                  <a:pt x="1562" y="213"/>
                </a:lnTo>
                <a:lnTo>
                  <a:pt x="1562" y="211"/>
                </a:lnTo>
                <a:lnTo>
                  <a:pt x="1562" y="211"/>
                </a:lnTo>
                <a:lnTo>
                  <a:pt x="1563" y="210"/>
                </a:lnTo>
                <a:lnTo>
                  <a:pt x="1563" y="211"/>
                </a:lnTo>
                <a:lnTo>
                  <a:pt x="1563" y="210"/>
                </a:lnTo>
                <a:lnTo>
                  <a:pt x="1564" y="212"/>
                </a:lnTo>
                <a:lnTo>
                  <a:pt x="1564" y="211"/>
                </a:lnTo>
                <a:lnTo>
                  <a:pt x="1565" y="210"/>
                </a:lnTo>
                <a:lnTo>
                  <a:pt x="1565" y="211"/>
                </a:lnTo>
                <a:lnTo>
                  <a:pt x="1565" y="212"/>
                </a:lnTo>
                <a:lnTo>
                  <a:pt x="1566" y="212"/>
                </a:lnTo>
                <a:lnTo>
                  <a:pt x="1566" y="211"/>
                </a:lnTo>
                <a:lnTo>
                  <a:pt x="1566" y="211"/>
                </a:lnTo>
                <a:lnTo>
                  <a:pt x="1567" y="210"/>
                </a:lnTo>
                <a:lnTo>
                  <a:pt x="1567" y="212"/>
                </a:lnTo>
                <a:lnTo>
                  <a:pt x="1567" y="212"/>
                </a:lnTo>
                <a:lnTo>
                  <a:pt x="1568" y="211"/>
                </a:lnTo>
                <a:lnTo>
                  <a:pt x="1568" y="211"/>
                </a:lnTo>
                <a:lnTo>
                  <a:pt x="1569" y="212"/>
                </a:lnTo>
                <a:lnTo>
                  <a:pt x="1569" y="212"/>
                </a:lnTo>
                <a:lnTo>
                  <a:pt x="1569" y="210"/>
                </a:lnTo>
                <a:lnTo>
                  <a:pt x="1571" y="211"/>
                </a:lnTo>
                <a:lnTo>
                  <a:pt x="1571" y="211"/>
                </a:lnTo>
                <a:lnTo>
                  <a:pt x="1571" y="213"/>
                </a:lnTo>
                <a:lnTo>
                  <a:pt x="1572" y="211"/>
                </a:lnTo>
                <a:lnTo>
                  <a:pt x="1572" y="210"/>
                </a:lnTo>
                <a:lnTo>
                  <a:pt x="1572" y="211"/>
                </a:lnTo>
                <a:lnTo>
                  <a:pt x="1573" y="211"/>
                </a:lnTo>
                <a:lnTo>
                  <a:pt x="1573" y="212"/>
                </a:lnTo>
                <a:lnTo>
                  <a:pt x="1574" y="211"/>
                </a:lnTo>
                <a:lnTo>
                  <a:pt x="1574" y="210"/>
                </a:lnTo>
                <a:lnTo>
                  <a:pt x="1574" y="212"/>
                </a:lnTo>
                <a:lnTo>
                  <a:pt x="1575" y="212"/>
                </a:lnTo>
                <a:lnTo>
                  <a:pt x="1575" y="211"/>
                </a:lnTo>
                <a:lnTo>
                  <a:pt x="1575" y="211"/>
                </a:lnTo>
                <a:lnTo>
                  <a:pt x="1576" y="211"/>
                </a:lnTo>
                <a:lnTo>
                  <a:pt x="1576" y="211"/>
                </a:lnTo>
                <a:lnTo>
                  <a:pt x="1576" y="213"/>
                </a:lnTo>
                <a:lnTo>
                  <a:pt x="1577" y="212"/>
                </a:lnTo>
                <a:lnTo>
                  <a:pt x="1577" y="213"/>
                </a:lnTo>
                <a:lnTo>
                  <a:pt x="1578" y="212"/>
                </a:lnTo>
                <a:lnTo>
                  <a:pt x="1578" y="213"/>
                </a:lnTo>
                <a:lnTo>
                  <a:pt x="1578" y="211"/>
                </a:lnTo>
                <a:lnTo>
                  <a:pt x="1580" y="211"/>
                </a:lnTo>
                <a:lnTo>
                  <a:pt x="1580" y="213"/>
                </a:lnTo>
                <a:lnTo>
                  <a:pt x="1580" y="213"/>
                </a:lnTo>
                <a:lnTo>
                  <a:pt x="1581" y="210"/>
                </a:lnTo>
                <a:lnTo>
                  <a:pt x="1581" y="211"/>
                </a:lnTo>
                <a:lnTo>
                  <a:pt x="1581" y="211"/>
                </a:lnTo>
                <a:lnTo>
                  <a:pt x="1582" y="210"/>
                </a:lnTo>
                <a:lnTo>
                  <a:pt x="1582" y="210"/>
                </a:lnTo>
                <a:lnTo>
                  <a:pt x="1583" y="210"/>
                </a:lnTo>
                <a:lnTo>
                  <a:pt x="1583" y="211"/>
                </a:lnTo>
                <a:lnTo>
                  <a:pt x="1583" y="211"/>
                </a:lnTo>
                <a:lnTo>
                  <a:pt x="1584" y="211"/>
                </a:lnTo>
                <a:lnTo>
                  <a:pt x="1584" y="212"/>
                </a:lnTo>
                <a:lnTo>
                  <a:pt x="1584" y="212"/>
                </a:lnTo>
                <a:lnTo>
                  <a:pt x="1585" y="212"/>
                </a:lnTo>
                <a:lnTo>
                  <a:pt x="1585" y="212"/>
                </a:lnTo>
                <a:lnTo>
                  <a:pt x="1585" y="211"/>
                </a:lnTo>
                <a:lnTo>
                  <a:pt x="1586" y="211"/>
                </a:lnTo>
                <a:lnTo>
                  <a:pt x="1586" y="211"/>
                </a:lnTo>
                <a:lnTo>
                  <a:pt x="1587" y="212"/>
                </a:lnTo>
                <a:lnTo>
                  <a:pt x="1587" y="212"/>
                </a:lnTo>
                <a:lnTo>
                  <a:pt x="1587" y="211"/>
                </a:lnTo>
                <a:lnTo>
                  <a:pt x="1589" y="212"/>
                </a:lnTo>
                <a:lnTo>
                  <a:pt x="1589" y="210"/>
                </a:lnTo>
                <a:lnTo>
                  <a:pt x="1589" y="212"/>
                </a:lnTo>
                <a:lnTo>
                  <a:pt x="1590" y="211"/>
                </a:lnTo>
                <a:lnTo>
                  <a:pt x="1590" y="210"/>
                </a:lnTo>
                <a:lnTo>
                  <a:pt x="1590" y="210"/>
                </a:lnTo>
                <a:lnTo>
                  <a:pt x="1591" y="210"/>
                </a:lnTo>
                <a:lnTo>
                  <a:pt x="1591" y="211"/>
                </a:lnTo>
                <a:lnTo>
                  <a:pt x="1592" y="212"/>
                </a:lnTo>
                <a:lnTo>
                  <a:pt x="1592" y="211"/>
                </a:lnTo>
                <a:lnTo>
                  <a:pt x="1592" y="211"/>
                </a:lnTo>
                <a:lnTo>
                  <a:pt x="1593" y="212"/>
                </a:lnTo>
                <a:lnTo>
                  <a:pt x="1593" y="212"/>
                </a:lnTo>
                <a:lnTo>
                  <a:pt x="1593" y="210"/>
                </a:lnTo>
                <a:lnTo>
                  <a:pt x="1594" y="210"/>
                </a:lnTo>
                <a:lnTo>
                  <a:pt x="1594" y="212"/>
                </a:lnTo>
                <a:lnTo>
                  <a:pt x="1594" y="211"/>
                </a:lnTo>
                <a:lnTo>
                  <a:pt x="1595" y="210"/>
                </a:lnTo>
                <a:lnTo>
                  <a:pt x="1595" y="210"/>
                </a:lnTo>
                <a:lnTo>
                  <a:pt x="1596" y="210"/>
                </a:lnTo>
                <a:lnTo>
                  <a:pt x="1596" y="211"/>
                </a:lnTo>
                <a:lnTo>
                  <a:pt x="1596" y="212"/>
                </a:lnTo>
                <a:lnTo>
                  <a:pt x="1598" y="212"/>
                </a:lnTo>
                <a:lnTo>
                  <a:pt x="1598" y="210"/>
                </a:lnTo>
                <a:lnTo>
                  <a:pt x="1598" y="211"/>
                </a:lnTo>
                <a:lnTo>
                  <a:pt x="1599" y="210"/>
                </a:lnTo>
                <a:lnTo>
                  <a:pt x="1599" y="211"/>
                </a:lnTo>
                <a:lnTo>
                  <a:pt x="1600" y="213"/>
                </a:lnTo>
                <a:lnTo>
                  <a:pt x="1600" y="212"/>
                </a:lnTo>
                <a:lnTo>
                  <a:pt x="1600" y="211"/>
                </a:lnTo>
                <a:lnTo>
                  <a:pt x="1601" y="211"/>
                </a:lnTo>
                <a:lnTo>
                  <a:pt x="1601" y="212"/>
                </a:lnTo>
                <a:lnTo>
                  <a:pt x="1601" y="210"/>
                </a:lnTo>
                <a:lnTo>
                  <a:pt x="1602" y="210"/>
                </a:lnTo>
                <a:lnTo>
                  <a:pt x="1602" y="209"/>
                </a:lnTo>
                <a:lnTo>
                  <a:pt x="1602" y="211"/>
                </a:lnTo>
                <a:lnTo>
                  <a:pt x="1603" y="211"/>
                </a:lnTo>
                <a:lnTo>
                  <a:pt x="1603" y="211"/>
                </a:lnTo>
                <a:lnTo>
                  <a:pt x="1604" y="212"/>
                </a:lnTo>
                <a:lnTo>
                  <a:pt x="1604" y="210"/>
                </a:lnTo>
                <a:lnTo>
                  <a:pt x="1604" y="210"/>
                </a:lnTo>
                <a:lnTo>
                  <a:pt x="1605" y="211"/>
                </a:lnTo>
                <a:lnTo>
                  <a:pt x="1605" y="210"/>
                </a:lnTo>
                <a:lnTo>
                  <a:pt x="1605" y="210"/>
                </a:lnTo>
                <a:lnTo>
                  <a:pt x="1607" y="211"/>
                </a:lnTo>
                <a:lnTo>
                  <a:pt x="1607" y="210"/>
                </a:lnTo>
                <a:lnTo>
                  <a:pt x="1607" y="210"/>
                </a:lnTo>
                <a:lnTo>
                  <a:pt x="1608" y="211"/>
                </a:lnTo>
                <a:lnTo>
                  <a:pt x="1608" y="211"/>
                </a:lnTo>
                <a:lnTo>
                  <a:pt x="1609" y="212"/>
                </a:lnTo>
                <a:lnTo>
                  <a:pt x="1609" y="211"/>
                </a:lnTo>
                <a:lnTo>
                  <a:pt x="1609" y="210"/>
                </a:lnTo>
                <a:lnTo>
                  <a:pt x="1610" y="211"/>
                </a:lnTo>
                <a:lnTo>
                  <a:pt x="1610" y="211"/>
                </a:lnTo>
                <a:lnTo>
                  <a:pt x="1610" y="211"/>
                </a:lnTo>
                <a:lnTo>
                  <a:pt x="1611" y="213"/>
                </a:lnTo>
                <a:lnTo>
                  <a:pt x="1611" y="211"/>
                </a:lnTo>
                <a:lnTo>
                  <a:pt x="1611" y="212"/>
                </a:lnTo>
                <a:lnTo>
                  <a:pt x="1612" y="212"/>
                </a:lnTo>
                <a:lnTo>
                  <a:pt x="1612" y="211"/>
                </a:lnTo>
                <a:lnTo>
                  <a:pt x="1613" y="212"/>
                </a:lnTo>
                <a:lnTo>
                  <a:pt x="1613" y="211"/>
                </a:lnTo>
                <a:lnTo>
                  <a:pt x="1613" y="212"/>
                </a:lnTo>
                <a:lnTo>
                  <a:pt x="1614" y="213"/>
                </a:lnTo>
                <a:lnTo>
                  <a:pt x="1614" y="212"/>
                </a:lnTo>
                <a:lnTo>
                  <a:pt x="1614" y="212"/>
                </a:lnTo>
                <a:lnTo>
                  <a:pt x="1616" y="211"/>
                </a:lnTo>
                <a:lnTo>
                  <a:pt x="1616" y="211"/>
                </a:lnTo>
                <a:lnTo>
                  <a:pt x="1616" y="211"/>
                </a:lnTo>
                <a:lnTo>
                  <a:pt x="1617" y="210"/>
                </a:lnTo>
                <a:lnTo>
                  <a:pt x="1617" y="212"/>
                </a:lnTo>
                <a:lnTo>
                  <a:pt x="1618" y="211"/>
                </a:lnTo>
                <a:lnTo>
                  <a:pt x="1618" y="211"/>
                </a:lnTo>
                <a:lnTo>
                  <a:pt x="1618" y="211"/>
                </a:lnTo>
                <a:lnTo>
                  <a:pt x="1619" y="211"/>
                </a:lnTo>
                <a:lnTo>
                  <a:pt x="1619" y="210"/>
                </a:lnTo>
                <a:lnTo>
                  <a:pt x="1619" y="211"/>
                </a:lnTo>
                <a:lnTo>
                  <a:pt x="1620" y="211"/>
                </a:lnTo>
                <a:lnTo>
                  <a:pt x="1620" y="210"/>
                </a:lnTo>
                <a:lnTo>
                  <a:pt x="1620" y="212"/>
                </a:lnTo>
                <a:lnTo>
                  <a:pt x="1621" y="211"/>
                </a:lnTo>
                <a:lnTo>
                  <a:pt x="1621" y="212"/>
                </a:lnTo>
                <a:lnTo>
                  <a:pt x="1622" y="210"/>
                </a:lnTo>
                <a:lnTo>
                  <a:pt x="1622" y="210"/>
                </a:lnTo>
                <a:lnTo>
                  <a:pt x="1622" y="211"/>
                </a:lnTo>
                <a:lnTo>
                  <a:pt x="1623" y="212"/>
                </a:lnTo>
                <a:lnTo>
                  <a:pt x="1623" y="212"/>
                </a:lnTo>
                <a:lnTo>
                  <a:pt x="1623" y="211"/>
                </a:lnTo>
                <a:lnTo>
                  <a:pt x="1625" y="210"/>
                </a:lnTo>
                <a:lnTo>
                  <a:pt x="1625" y="210"/>
                </a:lnTo>
                <a:lnTo>
                  <a:pt x="1625" y="212"/>
                </a:lnTo>
                <a:lnTo>
                  <a:pt x="1626" y="210"/>
                </a:lnTo>
                <a:lnTo>
                  <a:pt x="1626" y="210"/>
                </a:lnTo>
                <a:lnTo>
                  <a:pt x="1627" y="211"/>
                </a:lnTo>
                <a:lnTo>
                  <a:pt x="1627" y="211"/>
                </a:lnTo>
                <a:lnTo>
                  <a:pt x="1627" y="211"/>
                </a:lnTo>
                <a:lnTo>
                  <a:pt x="1628" y="212"/>
                </a:lnTo>
                <a:lnTo>
                  <a:pt x="1628" y="212"/>
                </a:lnTo>
                <a:lnTo>
                  <a:pt x="1628" y="212"/>
                </a:lnTo>
                <a:lnTo>
                  <a:pt x="1629" y="210"/>
                </a:lnTo>
                <a:lnTo>
                  <a:pt x="1629" y="210"/>
                </a:lnTo>
                <a:lnTo>
                  <a:pt x="1629" y="210"/>
                </a:lnTo>
                <a:lnTo>
                  <a:pt x="1630" y="212"/>
                </a:lnTo>
                <a:lnTo>
                  <a:pt x="1630" y="212"/>
                </a:lnTo>
                <a:lnTo>
                  <a:pt x="1631" y="211"/>
                </a:lnTo>
                <a:lnTo>
                  <a:pt x="1631" y="210"/>
                </a:lnTo>
                <a:lnTo>
                  <a:pt x="1631" y="210"/>
                </a:lnTo>
                <a:lnTo>
                  <a:pt x="1632" y="211"/>
                </a:lnTo>
                <a:lnTo>
                  <a:pt x="1632" y="209"/>
                </a:lnTo>
                <a:lnTo>
                  <a:pt x="1632" y="212"/>
                </a:lnTo>
                <a:lnTo>
                  <a:pt x="1634" y="211"/>
                </a:lnTo>
                <a:lnTo>
                  <a:pt x="1634" y="211"/>
                </a:lnTo>
                <a:lnTo>
                  <a:pt x="1634" y="211"/>
                </a:lnTo>
                <a:lnTo>
                  <a:pt x="1635" y="210"/>
                </a:lnTo>
                <a:lnTo>
                  <a:pt x="1635" y="212"/>
                </a:lnTo>
                <a:lnTo>
                  <a:pt x="1636" y="210"/>
                </a:lnTo>
                <a:lnTo>
                  <a:pt x="1636" y="212"/>
                </a:lnTo>
                <a:lnTo>
                  <a:pt x="1636" y="212"/>
                </a:lnTo>
                <a:lnTo>
                  <a:pt x="1637" y="210"/>
                </a:lnTo>
                <a:lnTo>
                  <a:pt x="1637" y="212"/>
                </a:lnTo>
                <a:lnTo>
                  <a:pt x="1637" y="212"/>
                </a:lnTo>
                <a:lnTo>
                  <a:pt x="1638" y="212"/>
                </a:lnTo>
                <a:lnTo>
                  <a:pt x="1638" y="211"/>
                </a:lnTo>
                <a:lnTo>
                  <a:pt x="1638" y="210"/>
                </a:lnTo>
                <a:lnTo>
                  <a:pt x="1639" y="211"/>
                </a:lnTo>
                <a:lnTo>
                  <a:pt x="1639" y="210"/>
                </a:lnTo>
                <a:lnTo>
                  <a:pt x="1640" y="211"/>
                </a:lnTo>
                <a:lnTo>
                  <a:pt x="1640" y="210"/>
                </a:lnTo>
                <a:lnTo>
                  <a:pt x="1640" y="211"/>
                </a:lnTo>
                <a:lnTo>
                  <a:pt x="1641" y="210"/>
                </a:lnTo>
                <a:lnTo>
                  <a:pt x="1641" y="211"/>
                </a:lnTo>
                <a:lnTo>
                  <a:pt x="1641" y="211"/>
                </a:lnTo>
                <a:lnTo>
                  <a:pt x="1643" y="210"/>
                </a:lnTo>
                <a:lnTo>
                  <a:pt x="1643" y="211"/>
                </a:lnTo>
                <a:lnTo>
                  <a:pt x="1644" y="212"/>
                </a:lnTo>
                <a:lnTo>
                  <a:pt x="1644" y="211"/>
                </a:lnTo>
                <a:lnTo>
                  <a:pt x="1644" y="210"/>
                </a:lnTo>
                <a:lnTo>
                  <a:pt x="1645" y="211"/>
                </a:lnTo>
                <a:lnTo>
                  <a:pt x="1645" y="212"/>
                </a:lnTo>
                <a:lnTo>
                  <a:pt x="1645" y="213"/>
                </a:lnTo>
                <a:lnTo>
                  <a:pt x="1646" y="210"/>
                </a:lnTo>
                <a:lnTo>
                  <a:pt x="1646" y="212"/>
                </a:lnTo>
                <a:lnTo>
                  <a:pt x="1646" y="210"/>
                </a:lnTo>
                <a:lnTo>
                  <a:pt x="1647" y="212"/>
                </a:lnTo>
                <a:lnTo>
                  <a:pt x="1647" y="210"/>
                </a:lnTo>
                <a:lnTo>
                  <a:pt x="1648" y="211"/>
                </a:lnTo>
                <a:lnTo>
                  <a:pt x="1648" y="211"/>
                </a:lnTo>
                <a:lnTo>
                  <a:pt x="1648" y="210"/>
                </a:lnTo>
                <a:lnTo>
                  <a:pt x="1649" y="212"/>
                </a:lnTo>
                <a:lnTo>
                  <a:pt x="1649" y="211"/>
                </a:lnTo>
                <a:lnTo>
                  <a:pt x="1649" y="210"/>
                </a:lnTo>
                <a:lnTo>
                  <a:pt x="1650" y="210"/>
                </a:lnTo>
                <a:lnTo>
                  <a:pt x="1650" y="213"/>
                </a:lnTo>
                <a:lnTo>
                  <a:pt x="1650" y="212"/>
                </a:lnTo>
                <a:lnTo>
                  <a:pt x="1652" y="211"/>
                </a:lnTo>
                <a:lnTo>
                  <a:pt x="1652" y="212"/>
                </a:lnTo>
                <a:lnTo>
                  <a:pt x="1653" y="210"/>
                </a:lnTo>
                <a:lnTo>
                  <a:pt x="1653" y="211"/>
                </a:lnTo>
                <a:lnTo>
                  <a:pt x="1653" y="212"/>
                </a:lnTo>
                <a:lnTo>
                  <a:pt x="1654" y="211"/>
                </a:lnTo>
                <a:lnTo>
                  <a:pt x="1654" y="210"/>
                </a:lnTo>
                <a:lnTo>
                  <a:pt x="1654" y="213"/>
                </a:lnTo>
                <a:lnTo>
                  <a:pt x="1655" y="211"/>
                </a:lnTo>
                <a:lnTo>
                  <a:pt x="1655" y="210"/>
                </a:lnTo>
                <a:lnTo>
                  <a:pt x="1655" y="212"/>
                </a:lnTo>
                <a:lnTo>
                  <a:pt x="1656" y="211"/>
                </a:lnTo>
                <a:lnTo>
                  <a:pt x="1656" y="212"/>
                </a:lnTo>
                <a:lnTo>
                  <a:pt x="1657" y="211"/>
                </a:lnTo>
                <a:lnTo>
                  <a:pt x="1657" y="211"/>
                </a:lnTo>
                <a:lnTo>
                  <a:pt x="1657" y="212"/>
                </a:lnTo>
                <a:lnTo>
                  <a:pt x="1658" y="212"/>
                </a:lnTo>
                <a:lnTo>
                  <a:pt x="1658" y="212"/>
                </a:lnTo>
                <a:lnTo>
                  <a:pt x="1658" y="212"/>
                </a:lnTo>
                <a:lnTo>
                  <a:pt x="1659" y="212"/>
                </a:lnTo>
                <a:lnTo>
                  <a:pt x="1659" y="212"/>
                </a:lnTo>
                <a:lnTo>
                  <a:pt x="1659" y="210"/>
                </a:lnTo>
                <a:lnTo>
                  <a:pt x="1661" y="213"/>
                </a:lnTo>
                <a:lnTo>
                  <a:pt x="1661" y="213"/>
                </a:lnTo>
                <a:lnTo>
                  <a:pt x="1662" y="213"/>
                </a:lnTo>
                <a:lnTo>
                  <a:pt x="1662" y="212"/>
                </a:lnTo>
                <a:lnTo>
                  <a:pt x="1662" y="213"/>
                </a:lnTo>
                <a:lnTo>
                  <a:pt x="1663" y="210"/>
                </a:lnTo>
                <a:lnTo>
                  <a:pt x="1663" y="210"/>
                </a:lnTo>
                <a:lnTo>
                  <a:pt x="1663" y="211"/>
                </a:lnTo>
                <a:lnTo>
                  <a:pt x="1664" y="210"/>
                </a:lnTo>
                <a:lnTo>
                  <a:pt x="1664" y="211"/>
                </a:lnTo>
                <a:lnTo>
                  <a:pt x="1664" y="210"/>
                </a:lnTo>
                <a:lnTo>
                  <a:pt x="1665" y="212"/>
                </a:lnTo>
                <a:lnTo>
                  <a:pt x="1665" y="212"/>
                </a:lnTo>
                <a:lnTo>
                  <a:pt x="1666" y="212"/>
                </a:lnTo>
                <a:lnTo>
                  <a:pt x="1666" y="211"/>
                </a:lnTo>
                <a:lnTo>
                  <a:pt x="1666" y="211"/>
                </a:lnTo>
                <a:lnTo>
                  <a:pt x="1667" y="212"/>
                </a:lnTo>
                <a:lnTo>
                  <a:pt x="1667" y="211"/>
                </a:lnTo>
                <a:lnTo>
                  <a:pt x="1667" y="211"/>
                </a:lnTo>
                <a:lnTo>
                  <a:pt x="1668" y="212"/>
                </a:lnTo>
                <a:lnTo>
                  <a:pt x="1668" y="210"/>
                </a:lnTo>
                <a:lnTo>
                  <a:pt x="1668" y="211"/>
                </a:lnTo>
                <a:lnTo>
                  <a:pt x="1670" y="211"/>
                </a:lnTo>
                <a:lnTo>
                  <a:pt x="1670" y="211"/>
                </a:lnTo>
                <a:lnTo>
                  <a:pt x="1671" y="211"/>
                </a:lnTo>
                <a:lnTo>
                  <a:pt x="1671" y="213"/>
                </a:lnTo>
                <a:lnTo>
                  <a:pt x="1671" y="211"/>
                </a:lnTo>
                <a:lnTo>
                  <a:pt x="1672" y="210"/>
                </a:lnTo>
                <a:lnTo>
                  <a:pt x="1672" y="211"/>
                </a:lnTo>
                <a:lnTo>
                  <a:pt x="1672" y="210"/>
                </a:lnTo>
                <a:lnTo>
                  <a:pt x="1673" y="211"/>
                </a:lnTo>
                <a:lnTo>
                  <a:pt x="1673" y="212"/>
                </a:lnTo>
                <a:lnTo>
                  <a:pt x="1673" y="211"/>
                </a:lnTo>
                <a:lnTo>
                  <a:pt x="1674" y="212"/>
                </a:lnTo>
                <a:lnTo>
                  <a:pt x="1674" y="211"/>
                </a:lnTo>
                <a:lnTo>
                  <a:pt x="1675" y="211"/>
                </a:lnTo>
                <a:lnTo>
                  <a:pt x="1675" y="211"/>
                </a:lnTo>
                <a:lnTo>
                  <a:pt x="1675" y="212"/>
                </a:lnTo>
                <a:lnTo>
                  <a:pt x="1676" y="211"/>
                </a:lnTo>
                <a:lnTo>
                  <a:pt x="1676" y="211"/>
                </a:lnTo>
                <a:lnTo>
                  <a:pt x="1676" y="212"/>
                </a:lnTo>
                <a:lnTo>
                  <a:pt x="1677" y="210"/>
                </a:lnTo>
                <a:lnTo>
                  <a:pt x="1677" y="210"/>
                </a:lnTo>
                <a:lnTo>
                  <a:pt x="1677" y="211"/>
                </a:lnTo>
                <a:lnTo>
                  <a:pt x="1679" y="211"/>
                </a:lnTo>
                <a:lnTo>
                  <a:pt x="1679" y="211"/>
                </a:lnTo>
                <a:lnTo>
                  <a:pt x="1680" y="213"/>
                </a:lnTo>
                <a:lnTo>
                  <a:pt x="1680" y="211"/>
                </a:lnTo>
                <a:lnTo>
                  <a:pt x="1680" y="210"/>
                </a:lnTo>
                <a:lnTo>
                  <a:pt x="1681" y="210"/>
                </a:lnTo>
                <a:lnTo>
                  <a:pt x="1681" y="211"/>
                </a:lnTo>
                <a:lnTo>
                  <a:pt x="1681" y="210"/>
                </a:lnTo>
                <a:lnTo>
                  <a:pt x="1682" y="210"/>
                </a:lnTo>
                <a:lnTo>
                  <a:pt x="1682" y="210"/>
                </a:lnTo>
                <a:lnTo>
                  <a:pt x="1683" y="212"/>
                </a:lnTo>
                <a:lnTo>
                  <a:pt x="1683" y="211"/>
                </a:lnTo>
                <a:lnTo>
                  <a:pt x="1683" y="210"/>
                </a:lnTo>
                <a:lnTo>
                  <a:pt x="1684" y="210"/>
                </a:lnTo>
                <a:lnTo>
                  <a:pt x="1684" y="210"/>
                </a:lnTo>
                <a:lnTo>
                  <a:pt x="1684" y="212"/>
                </a:lnTo>
                <a:lnTo>
                  <a:pt x="1685" y="210"/>
                </a:lnTo>
                <a:lnTo>
                  <a:pt x="1685" y="212"/>
                </a:lnTo>
                <a:lnTo>
                  <a:pt x="1685" y="213"/>
                </a:lnTo>
                <a:lnTo>
                  <a:pt x="1686" y="211"/>
                </a:lnTo>
                <a:lnTo>
                  <a:pt x="1686" y="211"/>
                </a:lnTo>
                <a:lnTo>
                  <a:pt x="1688" y="211"/>
                </a:lnTo>
                <a:lnTo>
                  <a:pt x="1688" y="212"/>
                </a:lnTo>
                <a:lnTo>
                  <a:pt x="1688" y="211"/>
                </a:lnTo>
                <a:lnTo>
                  <a:pt x="1689" y="212"/>
                </a:lnTo>
                <a:lnTo>
                  <a:pt x="1689" y="212"/>
                </a:lnTo>
                <a:lnTo>
                  <a:pt x="1689" y="212"/>
                </a:lnTo>
                <a:lnTo>
                  <a:pt x="1690" y="210"/>
                </a:lnTo>
                <a:lnTo>
                  <a:pt x="1690" y="210"/>
                </a:lnTo>
                <a:lnTo>
                  <a:pt x="1690" y="211"/>
                </a:lnTo>
                <a:lnTo>
                  <a:pt x="1691" y="211"/>
                </a:lnTo>
                <a:lnTo>
                  <a:pt x="1691" y="210"/>
                </a:lnTo>
                <a:lnTo>
                  <a:pt x="1692" y="211"/>
                </a:lnTo>
                <a:lnTo>
                  <a:pt x="1692" y="212"/>
                </a:lnTo>
                <a:lnTo>
                  <a:pt x="1692" y="210"/>
                </a:lnTo>
                <a:lnTo>
                  <a:pt x="1693" y="210"/>
                </a:lnTo>
                <a:lnTo>
                  <a:pt x="1693" y="212"/>
                </a:lnTo>
                <a:lnTo>
                  <a:pt x="1693" y="211"/>
                </a:lnTo>
                <a:lnTo>
                  <a:pt x="1694" y="211"/>
                </a:lnTo>
                <a:lnTo>
                  <a:pt x="1694" y="211"/>
                </a:lnTo>
                <a:lnTo>
                  <a:pt x="1694" y="212"/>
                </a:lnTo>
                <a:lnTo>
                  <a:pt x="1695" y="211"/>
                </a:lnTo>
                <a:lnTo>
                  <a:pt x="1695" y="212"/>
                </a:lnTo>
                <a:lnTo>
                  <a:pt x="1696" y="211"/>
                </a:lnTo>
                <a:lnTo>
                  <a:pt x="1696" y="210"/>
                </a:lnTo>
                <a:lnTo>
                  <a:pt x="1696" y="211"/>
                </a:lnTo>
                <a:lnTo>
                  <a:pt x="1698" y="212"/>
                </a:lnTo>
                <a:lnTo>
                  <a:pt x="1698" y="210"/>
                </a:lnTo>
                <a:lnTo>
                  <a:pt x="1698" y="211"/>
                </a:lnTo>
                <a:lnTo>
                  <a:pt x="1699" y="210"/>
                </a:lnTo>
                <a:lnTo>
                  <a:pt x="1699" y="211"/>
                </a:lnTo>
                <a:lnTo>
                  <a:pt x="1699" y="210"/>
                </a:lnTo>
                <a:lnTo>
                  <a:pt x="1700" y="211"/>
                </a:lnTo>
                <a:lnTo>
                  <a:pt x="1700" y="210"/>
                </a:lnTo>
                <a:lnTo>
                  <a:pt x="1701" y="210"/>
                </a:lnTo>
                <a:lnTo>
                  <a:pt x="1701" y="212"/>
                </a:lnTo>
                <a:lnTo>
                  <a:pt x="1701" y="212"/>
                </a:lnTo>
                <a:lnTo>
                  <a:pt x="1702" y="210"/>
                </a:lnTo>
                <a:lnTo>
                  <a:pt x="1702" y="210"/>
                </a:lnTo>
                <a:lnTo>
                  <a:pt x="1702" y="210"/>
                </a:lnTo>
                <a:lnTo>
                  <a:pt x="1703" y="211"/>
                </a:lnTo>
                <a:lnTo>
                  <a:pt x="1703" y="209"/>
                </a:lnTo>
                <a:lnTo>
                  <a:pt x="1703" y="210"/>
                </a:lnTo>
                <a:lnTo>
                  <a:pt x="1704" y="211"/>
                </a:lnTo>
                <a:lnTo>
                  <a:pt x="1704" y="212"/>
                </a:lnTo>
                <a:lnTo>
                  <a:pt x="1705" y="212"/>
                </a:lnTo>
                <a:lnTo>
                  <a:pt x="1705" y="212"/>
                </a:lnTo>
                <a:lnTo>
                  <a:pt x="1705" y="211"/>
                </a:lnTo>
                <a:lnTo>
                  <a:pt x="1707" y="211"/>
                </a:lnTo>
                <a:lnTo>
                  <a:pt x="1707" y="211"/>
                </a:lnTo>
                <a:lnTo>
                  <a:pt x="1707" y="210"/>
                </a:lnTo>
                <a:lnTo>
                  <a:pt x="1708" y="210"/>
                </a:lnTo>
                <a:lnTo>
                  <a:pt x="1708" y="210"/>
                </a:lnTo>
                <a:lnTo>
                  <a:pt x="1708" y="210"/>
                </a:lnTo>
                <a:lnTo>
                  <a:pt x="1709" y="210"/>
                </a:lnTo>
                <a:lnTo>
                  <a:pt x="1709" y="211"/>
                </a:lnTo>
                <a:lnTo>
                  <a:pt x="1710" y="211"/>
                </a:lnTo>
                <a:lnTo>
                  <a:pt x="1710" y="210"/>
                </a:lnTo>
                <a:lnTo>
                  <a:pt x="1710" y="210"/>
                </a:lnTo>
                <a:lnTo>
                  <a:pt x="1711" y="212"/>
                </a:lnTo>
                <a:lnTo>
                  <a:pt x="1711" y="210"/>
                </a:lnTo>
                <a:lnTo>
                  <a:pt x="1711" y="212"/>
                </a:lnTo>
                <a:lnTo>
                  <a:pt x="1712" y="211"/>
                </a:lnTo>
                <a:lnTo>
                  <a:pt x="1712" y="210"/>
                </a:lnTo>
                <a:lnTo>
                  <a:pt x="1712" y="210"/>
                </a:lnTo>
                <a:lnTo>
                  <a:pt x="1713" y="212"/>
                </a:lnTo>
                <a:lnTo>
                  <a:pt x="1713" y="212"/>
                </a:lnTo>
                <a:lnTo>
                  <a:pt x="1714" y="212"/>
                </a:lnTo>
                <a:lnTo>
                  <a:pt x="1714" y="210"/>
                </a:lnTo>
                <a:lnTo>
                  <a:pt x="1714" y="211"/>
                </a:lnTo>
                <a:lnTo>
                  <a:pt x="1716" y="212"/>
                </a:lnTo>
                <a:lnTo>
                  <a:pt x="1716" y="210"/>
                </a:lnTo>
                <a:lnTo>
                  <a:pt x="1716" y="211"/>
                </a:lnTo>
                <a:lnTo>
                  <a:pt x="1717" y="210"/>
                </a:lnTo>
                <a:lnTo>
                  <a:pt x="1717" y="210"/>
                </a:lnTo>
                <a:lnTo>
                  <a:pt x="1717" y="211"/>
                </a:lnTo>
                <a:lnTo>
                  <a:pt x="1718" y="210"/>
                </a:lnTo>
                <a:lnTo>
                  <a:pt x="1718" y="210"/>
                </a:lnTo>
                <a:lnTo>
                  <a:pt x="1719" y="210"/>
                </a:lnTo>
                <a:lnTo>
                  <a:pt x="1719" y="212"/>
                </a:lnTo>
                <a:lnTo>
                  <a:pt x="1719" y="212"/>
                </a:lnTo>
                <a:lnTo>
                  <a:pt x="1720" y="211"/>
                </a:lnTo>
                <a:lnTo>
                  <a:pt x="1720" y="210"/>
                </a:lnTo>
                <a:lnTo>
                  <a:pt x="1720" y="211"/>
                </a:lnTo>
                <a:lnTo>
                  <a:pt x="1721" y="211"/>
                </a:lnTo>
                <a:lnTo>
                  <a:pt x="1721" y="210"/>
                </a:lnTo>
                <a:lnTo>
                  <a:pt x="1721" y="211"/>
                </a:lnTo>
                <a:lnTo>
                  <a:pt x="1722" y="211"/>
                </a:lnTo>
                <a:lnTo>
                  <a:pt x="1722" y="211"/>
                </a:lnTo>
                <a:lnTo>
                  <a:pt x="1723" y="212"/>
                </a:lnTo>
                <a:lnTo>
                  <a:pt x="1723" y="212"/>
                </a:lnTo>
                <a:lnTo>
                  <a:pt x="1723" y="210"/>
                </a:lnTo>
                <a:lnTo>
                  <a:pt x="1725" y="211"/>
                </a:lnTo>
                <a:lnTo>
                  <a:pt x="1725" y="210"/>
                </a:lnTo>
                <a:lnTo>
                  <a:pt x="1725" y="212"/>
                </a:lnTo>
                <a:lnTo>
                  <a:pt x="1726" y="212"/>
                </a:lnTo>
                <a:lnTo>
                  <a:pt x="1726" y="213"/>
                </a:lnTo>
                <a:lnTo>
                  <a:pt x="1727" y="210"/>
                </a:lnTo>
                <a:lnTo>
                  <a:pt x="1727" y="211"/>
                </a:lnTo>
                <a:lnTo>
                  <a:pt x="1727" y="210"/>
                </a:lnTo>
                <a:lnTo>
                  <a:pt x="1728" y="210"/>
                </a:lnTo>
                <a:lnTo>
                  <a:pt x="1728" y="211"/>
                </a:lnTo>
                <a:lnTo>
                  <a:pt x="1728" y="210"/>
                </a:lnTo>
                <a:lnTo>
                  <a:pt x="1729" y="211"/>
                </a:lnTo>
                <a:lnTo>
                  <a:pt x="1729" y="211"/>
                </a:lnTo>
                <a:lnTo>
                  <a:pt x="1729" y="210"/>
                </a:lnTo>
                <a:lnTo>
                  <a:pt x="1730" y="210"/>
                </a:lnTo>
                <a:lnTo>
                  <a:pt x="1730" y="211"/>
                </a:lnTo>
                <a:lnTo>
                  <a:pt x="1731" y="211"/>
                </a:lnTo>
                <a:lnTo>
                  <a:pt x="1731" y="211"/>
                </a:lnTo>
                <a:lnTo>
                  <a:pt x="1731" y="210"/>
                </a:lnTo>
                <a:lnTo>
                  <a:pt x="1732" y="211"/>
                </a:lnTo>
                <a:lnTo>
                  <a:pt x="1732" y="212"/>
                </a:lnTo>
                <a:lnTo>
                  <a:pt x="1732" y="211"/>
                </a:lnTo>
                <a:lnTo>
                  <a:pt x="1734" y="213"/>
                </a:lnTo>
                <a:lnTo>
                  <a:pt x="1734" y="211"/>
                </a:lnTo>
                <a:lnTo>
                  <a:pt x="1734" y="211"/>
                </a:lnTo>
                <a:lnTo>
                  <a:pt x="1735" y="211"/>
                </a:lnTo>
                <a:lnTo>
                  <a:pt x="1735" y="211"/>
                </a:lnTo>
                <a:lnTo>
                  <a:pt x="1736" y="213"/>
                </a:lnTo>
                <a:lnTo>
                  <a:pt x="1736" y="210"/>
                </a:lnTo>
                <a:lnTo>
                  <a:pt x="1736" y="212"/>
                </a:lnTo>
                <a:lnTo>
                  <a:pt x="1737" y="210"/>
                </a:lnTo>
                <a:lnTo>
                  <a:pt x="1737" y="211"/>
                </a:lnTo>
                <a:lnTo>
                  <a:pt x="1737" y="211"/>
                </a:lnTo>
                <a:lnTo>
                  <a:pt x="1738" y="213"/>
                </a:lnTo>
                <a:lnTo>
                  <a:pt x="1738" y="211"/>
                </a:lnTo>
                <a:lnTo>
                  <a:pt x="1738" y="211"/>
                </a:lnTo>
                <a:lnTo>
                  <a:pt x="1739" y="211"/>
                </a:lnTo>
                <a:lnTo>
                  <a:pt x="1739" y="210"/>
                </a:lnTo>
                <a:lnTo>
                  <a:pt x="1740" y="210"/>
                </a:lnTo>
                <a:lnTo>
                  <a:pt x="1740" y="211"/>
                </a:lnTo>
                <a:lnTo>
                  <a:pt x="1740" y="210"/>
                </a:lnTo>
                <a:lnTo>
                  <a:pt x="1741" y="211"/>
                </a:lnTo>
                <a:lnTo>
                  <a:pt x="1741" y="213"/>
                </a:lnTo>
                <a:lnTo>
                  <a:pt x="1741" y="213"/>
                </a:lnTo>
                <a:lnTo>
                  <a:pt x="1743" y="211"/>
                </a:lnTo>
                <a:lnTo>
                  <a:pt x="1743" y="212"/>
                </a:lnTo>
                <a:lnTo>
                  <a:pt x="1743" y="213"/>
                </a:lnTo>
                <a:lnTo>
                  <a:pt x="1744" y="212"/>
                </a:lnTo>
                <a:lnTo>
                  <a:pt x="1744" y="211"/>
                </a:lnTo>
                <a:lnTo>
                  <a:pt x="1745" y="210"/>
                </a:lnTo>
                <a:lnTo>
                  <a:pt x="1745" y="210"/>
                </a:lnTo>
                <a:lnTo>
                  <a:pt x="1745" y="210"/>
                </a:lnTo>
                <a:lnTo>
                  <a:pt x="1746" y="211"/>
                </a:lnTo>
                <a:lnTo>
                  <a:pt x="1746" y="210"/>
                </a:lnTo>
                <a:lnTo>
                  <a:pt x="1746" y="210"/>
                </a:lnTo>
                <a:lnTo>
                  <a:pt x="1747" y="210"/>
                </a:lnTo>
                <a:lnTo>
                  <a:pt x="1747" y="210"/>
                </a:lnTo>
                <a:lnTo>
                  <a:pt x="1747" y="213"/>
                </a:lnTo>
                <a:lnTo>
                  <a:pt x="1748" y="210"/>
                </a:lnTo>
                <a:lnTo>
                  <a:pt x="1748" y="212"/>
                </a:lnTo>
                <a:lnTo>
                  <a:pt x="1749" y="211"/>
                </a:lnTo>
                <a:lnTo>
                  <a:pt x="1749" y="212"/>
                </a:lnTo>
                <a:lnTo>
                  <a:pt x="1749" y="210"/>
                </a:lnTo>
                <a:lnTo>
                  <a:pt x="1750" y="212"/>
                </a:lnTo>
                <a:lnTo>
                  <a:pt x="1750" y="211"/>
                </a:lnTo>
                <a:lnTo>
                  <a:pt x="1750" y="210"/>
                </a:lnTo>
                <a:lnTo>
                  <a:pt x="1752" y="211"/>
                </a:lnTo>
                <a:lnTo>
                  <a:pt x="1752" y="210"/>
                </a:lnTo>
                <a:lnTo>
                  <a:pt x="1752" y="211"/>
                </a:lnTo>
                <a:lnTo>
                  <a:pt x="1753" y="211"/>
                </a:lnTo>
                <a:lnTo>
                  <a:pt x="1753" y="211"/>
                </a:lnTo>
                <a:lnTo>
                  <a:pt x="1754" y="210"/>
                </a:lnTo>
                <a:lnTo>
                  <a:pt x="1754" y="211"/>
                </a:lnTo>
                <a:lnTo>
                  <a:pt x="1754" y="212"/>
                </a:lnTo>
                <a:lnTo>
                  <a:pt x="1755" y="211"/>
                </a:lnTo>
                <a:lnTo>
                  <a:pt x="1755" y="212"/>
                </a:lnTo>
                <a:lnTo>
                  <a:pt x="1755" y="212"/>
                </a:lnTo>
                <a:lnTo>
                  <a:pt x="1756" y="212"/>
                </a:lnTo>
                <a:lnTo>
                  <a:pt x="1756" y="211"/>
                </a:lnTo>
                <a:lnTo>
                  <a:pt x="1756" y="212"/>
                </a:lnTo>
                <a:lnTo>
                  <a:pt x="1757" y="212"/>
                </a:lnTo>
                <a:lnTo>
                  <a:pt x="1757" y="211"/>
                </a:lnTo>
                <a:lnTo>
                  <a:pt x="1758" y="212"/>
                </a:lnTo>
                <a:lnTo>
                  <a:pt x="1758" y="211"/>
                </a:lnTo>
                <a:lnTo>
                  <a:pt x="1758" y="210"/>
                </a:lnTo>
                <a:lnTo>
                  <a:pt x="1759" y="211"/>
                </a:lnTo>
                <a:lnTo>
                  <a:pt x="1759" y="212"/>
                </a:lnTo>
                <a:lnTo>
                  <a:pt x="1759" y="212"/>
                </a:lnTo>
                <a:lnTo>
                  <a:pt x="1761" y="211"/>
                </a:lnTo>
                <a:lnTo>
                  <a:pt x="1761" y="210"/>
                </a:lnTo>
                <a:lnTo>
                  <a:pt x="1761" y="210"/>
                </a:lnTo>
                <a:lnTo>
                  <a:pt x="1762" y="211"/>
                </a:lnTo>
                <a:lnTo>
                  <a:pt x="1762" y="211"/>
                </a:lnTo>
                <a:lnTo>
                  <a:pt x="1763" y="210"/>
                </a:lnTo>
                <a:lnTo>
                  <a:pt x="1763" y="211"/>
                </a:lnTo>
                <a:lnTo>
                  <a:pt x="1763" y="211"/>
                </a:lnTo>
                <a:lnTo>
                  <a:pt x="1764" y="211"/>
                </a:lnTo>
                <a:lnTo>
                  <a:pt x="1764" y="210"/>
                </a:lnTo>
                <a:lnTo>
                  <a:pt x="1764" y="207"/>
                </a:lnTo>
                <a:lnTo>
                  <a:pt x="1765" y="211"/>
                </a:lnTo>
                <a:lnTo>
                  <a:pt x="1765" y="211"/>
                </a:lnTo>
                <a:lnTo>
                  <a:pt x="1765" y="212"/>
                </a:lnTo>
                <a:lnTo>
                  <a:pt x="1766" y="212"/>
                </a:lnTo>
                <a:lnTo>
                  <a:pt x="1766" y="210"/>
                </a:lnTo>
                <a:lnTo>
                  <a:pt x="1767" y="211"/>
                </a:lnTo>
                <a:lnTo>
                  <a:pt x="1767" y="211"/>
                </a:lnTo>
                <a:lnTo>
                  <a:pt x="1767" y="210"/>
                </a:lnTo>
                <a:lnTo>
                  <a:pt x="1768" y="210"/>
                </a:lnTo>
                <a:lnTo>
                  <a:pt x="1768" y="210"/>
                </a:lnTo>
                <a:lnTo>
                  <a:pt x="1768" y="212"/>
                </a:lnTo>
                <a:lnTo>
                  <a:pt x="1770" y="211"/>
                </a:lnTo>
                <a:lnTo>
                  <a:pt x="1770" y="212"/>
                </a:lnTo>
                <a:lnTo>
                  <a:pt x="1771" y="210"/>
                </a:lnTo>
                <a:lnTo>
                  <a:pt x="1771" y="210"/>
                </a:lnTo>
                <a:lnTo>
                  <a:pt x="1771" y="211"/>
                </a:lnTo>
                <a:lnTo>
                  <a:pt x="1772" y="211"/>
                </a:lnTo>
                <a:lnTo>
                  <a:pt x="1772" y="211"/>
                </a:lnTo>
                <a:lnTo>
                  <a:pt x="1772" y="211"/>
                </a:lnTo>
                <a:lnTo>
                  <a:pt x="1773" y="210"/>
                </a:lnTo>
                <a:lnTo>
                  <a:pt x="1773" y="211"/>
                </a:lnTo>
                <a:lnTo>
                  <a:pt x="1773" y="210"/>
                </a:lnTo>
                <a:lnTo>
                  <a:pt x="1774" y="210"/>
                </a:lnTo>
                <a:lnTo>
                  <a:pt x="1774" y="212"/>
                </a:lnTo>
                <a:lnTo>
                  <a:pt x="1775" y="211"/>
                </a:lnTo>
                <a:lnTo>
                  <a:pt x="1775" y="211"/>
                </a:lnTo>
                <a:lnTo>
                  <a:pt x="1775" y="212"/>
                </a:lnTo>
                <a:lnTo>
                  <a:pt x="1776" y="212"/>
                </a:lnTo>
                <a:lnTo>
                  <a:pt x="1776" y="211"/>
                </a:lnTo>
                <a:lnTo>
                  <a:pt x="1776" y="210"/>
                </a:lnTo>
                <a:lnTo>
                  <a:pt x="1777" y="212"/>
                </a:lnTo>
                <a:lnTo>
                  <a:pt x="1777" y="210"/>
                </a:lnTo>
                <a:lnTo>
                  <a:pt x="1777" y="210"/>
                </a:lnTo>
                <a:lnTo>
                  <a:pt x="1779" y="210"/>
                </a:lnTo>
                <a:lnTo>
                  <a:pt x="1779" y="211"/>
                </a:lnTo>
                <a:lnTo>
                  <a:pt x="1780" y="211"/>
                </a:lnTo>
                <a:lnTo>
                  <a:pt x="1780" y="212"/>
                </a:lnTo>
                <a:lnTo>
                  <a:pt x="1780" y="212"/>
                </a:lnTo>
                <a:lnTo>
                  <a:pt x="1781" y="211"/>
                </a:lnTo>
                <a:lnTo>
                  <a:pt x="1781" y="211"/>
                </a:lnTo>
                <a:lnTo>
                  <a:pt x="1781" y="212"/>
                </a:lnTo>
                <a:lnTo>
                  <a:pt x="1782" y="210"/>
                </a:lnTo>
                <a:lnTo>
                  <a:pt x="1782" y="210"/>
                </a:lnTo>
                <a:lnTo>
                  <a:pt x="1782" y="210"/>
                </a:lnTo>
                <a:lnTo>
                  <a:pt x="1783" y="210"/>
                </a:lnTo>
                <a:lnTo>
                  <a:pt x="1783" y="212"/>
                </a:lnTo>
                <a:lnTo>
                  <a:pt x="1784" y="210"/>
                </a:lnTo>
                <a:lnTo>
                  <a:pt x="1784" y="210"/>
                </a:lnTo>
                <a:lnTo>
                  <a:pt x="1784" y="210"/>
                </a:lnTo>
                <a:lnTo>
                  <a:pt x="1785" y="211"/>
                </a:lnTo>
                <a:lnTo>
                  <a:pt x="1785" y="212"/>
                </a:lnTo>
                <a:lnTo>
                  <a:pt x="1785" y="211"/>
                </a:lnTo>
                <a:lnTo>
                  <a:pt x="1786" y="212"/>
                </a:lnTo>
                <a:lnTo>
                  <a:pt x="1786" y="212"/>
                </a:lnTo>
                <a:lnTo>
                  <a:pt x="1786" y="212"/>
                </a:lnTo>
                <a:lnTo>
                  <a:pt x="1788" y="211"/>
                </a:lnTo>
                <a:lnTo>
                  <a:pt x="1788" y="211"/>
                </a:lnTo>
                <a:lnTo>
                  <a:pt x="1789" y="210"/>
                </a:lnTo>
                <a:lnTo>
                  <a:pt x="1789" y="210"/>
                </a:lnTo>
                <a:lnTo>
                  <a:pt x="1789" y="210"/>
                </a:lnTo>
                <a:lnTo>
                  <a:pt x="1790" y="211"/>
                </a:lnTo>
                <a:lnTo>
                  <a:pt x="1790" y="211"/>
                </a:lnTo>
                <a:lnTo>
                  <a:pt x="1790" y="210"/>
                </a:lnTo>
                <a:lnTo>
                  <a:pt x="1791" y="210"/>
                </a:lnTo>
                <a:lnTo>
                  <a:pt x="1791" y="211"/>
                </a:lnTo>
                <a:lnTo>
                  <a:pt x="1791" y="210"/>
                </a:lnTo>
                <a:lnTo>
                  <a:pt x="1792" y="210"/>
                </a:lnTo>
                <a:lnTo>
                  <a:pt x="1792" y="210"/>
                </a:lnTo>
                <a:lnTo>
                  <a:pt x="1793" y="212"/>
                </a:lnTo>
                <a:lnTo>
                  <a:pt x="1793" y="211"/>
                </a:lnTo>
                <a:lnTo>
                  <a:pt x="1793" y="211"/>
                </a:lnTo>
                <a:lnTo>
                  <a:pt x="1794" y="211"/>
                </a:lnTo>
                <a:lnTo>
                  <a:pt x="1794" y="212"/>
                </a:lnTo>
                <a:lnTo>
                  <a:pt x="1794" y="210"/>
                </a:lnTo>
                <a:lnTo>
                  <a:pt x="1795" y="210"/>
                </a:lnTo>
                <a:lnTo>
                  <a:pt x="1795" y="210"/>
                </a:lnTo>
                <a:lnTo>
                  <a:pt x="1795" y="211"/>
                </a:lnTo>
                <a:lnTo>
                  <a:pt x="1797" y="211"/>
                </a:lnTo>
                <a:lnTo>
                  <a:pt x="1797" y="210"/>
                </a:lnTo>
                <a:lnTo>
                  <a:pt x="1798" y="213"/>
                </a:lnTo>
                <a:lnTo>
                  <a:pt x="1798" y="211"/>
                </a:lnTo>
                <a:lnTo>
                  <a:pt x="1798" y="213"/>
                </a:lnTo>
                <a:lnTo>
                  <a:pt x="1799" y="211"/>
                </a:lnTo>
                <a:lnTo>
                  <a:pt x="1799" y="209"/>
                </a:lnTo>
                <a:lnTo>
                  <a:pt x="1799" y="212"/>
                </a:lnTo>
                <a:lnTo>
                  <a:pt x="1800" y="211"/>
                </a:lnTo>
                <a:lnTo>
                  <a:pt x="1800" y="210"/>
                </a:lnTo>
                <a:lnTo>
                  <a:pt x="1800" y="210"/>
                </a:lnTo>
                <a:lnTo>
                  <a:pt x="1801" y="211"/>
                </a:lnTo>
                <a:lnTo>
                  <a:pt x="1801" y="211"/>
                </a:lnTo>
                <a:lnTo>
                  <a:pt x="1802" y="210"/>
                </a:lnTo>
                <a:lnTo>
                  <a:pt x="1802" y="211"/>
                </a:lnTo>
                <a:lnTo>
                  <a:pt x="1802" y="210"/>
                </a:lnTo>
                <a:lnTo>
                  <a:pt x="1803" y="210"/>
                </a:lnTo>
                <a:lnTo>
                  <a:pt x="1803" y="210"/>
                </a:lnTo>
                <a:lnTo>
                  <a:pt x="1803" y="212"/>
                </a:lnTo>
                <a:lnTo>
                  <a:pt x="1804" y="211"/>
                </a:lnTo>
                <a:lnTo>
                  <a:pt x="1804" y="212"/>
                </a:lnTo>
                <a:lnTo>
                  <a:pt x="1804" y="212"/>
                </a:lnTo>
                <a:lnTo>
                  <a:pt x="1806" y="211"/>
                </a:lnTo>
                <a:lnTo>
                  <a:pt x="1806" y="210"/>
                </a:lnTo>
                <a:lnTo>
                  <a:pt x="1807" y="210"/>
                </a:lnTo>
                <a:lnTo>
                  <a:pt x="1807" y="213"/>
                </a:lnTo>
                <a:lnTo>
                  <a:pt x="1807" y="211"/>
                </a:lnTo>
                <a:lnTo>
                  <a:pt x="1808" y="211"/>
                </a:lnTo>
                <a:lnTo>
                  <a:pt x="1808" y="212"/>
                </a:lnTo>
                <a:lnTo>
                  <a:pt x="1808" y="212"/>
                </a:lnTo>
                <a:lnTo>
                  <a:pt x="1809" y="212"/>
                </a:lnTo>
                <a:lnTo>
                  <a:pt x="1809" y="210"/>
                </a:lnTo>
                <a:lnTo>
                  <a:pt x="1809" y="211"/>
                </a:lnTo>
                <a:lnTo>
                  <a:pt x="1810" y="211"/>
                </a:lnTo>
                <a:lnTo>
                  <a:pt x="1810" y="210"/>
                </a:lnTo>
                <a:lnTo>
                  <a:pt x="1811" y="211"/>
                </a:lnTo>
                <a:lnTo>
                  <a:pt x="1811" y="211"/>
                </a:lnTo>
                <a:lnTo>
                  <a:pt x="1811" y="211"/>
                </a:lnTo>
                <a:lnTo>
                  <a:pt x="1812" y="212"/>
                </a:lnTo>
                <a:lnTo>
                  <a:pt x="1812" y="210"/>
                </a:lnTo>
                <a:lnTo>
                  <a:pt x="1812" y="212"/>
                </a:lnTo>
                <a:lnTo>
                  <a:pt x="1813" y="210"/>
                </a:lnTo>
                <a:lnTo>
                  <a:pt x="1813" y="210"/>
                </a:lnTo>
                <a:lnTo>
                  <a:pt x="1815" y="210"/>
                </a:lnTo>
                <a:lnTo>
                  <a:pt x="1815" y="210"/>
                </a:lnTo>
                <a:lnTo>
                  <a:pt x="1815" y="213"/>
                </a:lnTo>
                <a:lnTo>
                  <a:pt x="1816" y="211"/>
                </a:lnTo>
                <a:lnTo>
                  <a:pt x="1816" y="212"/>
                </a:lnTo>
                <a:lnTo>
                  <a:pt x="1816" y="210"/>
                </a:lnTo>
                <a:lnTo>
                  <a:pt x="1817" y="211"/>
                </a:lnTo>
                <a:lnTo>
                  <a:pt x="1817" y="212"/>
                </a:lnTo>
                <a:lnTo>
                  <a:pt x="1817" y="210"/>
                </a:lnTo>
                <a:lnTo>
                  <a:pt x="1818" y="211"/>
                </a:lnTo>
                <a:lnTo>
                  <a:pt x="1818" y="211"/>
                </a:lnTo>
                <a:lnTo>
                  <a:pt x="1819" y="210"/>
                </a:lnTo>
                <a:lnTo>
                  <a:pt x="1819" y="211"/>
                </a:lnTo>
                <a:lnTo>
                  <a:pt x="1819" y="212"/>
                </a:lnTo>
                <a:lnTo>
                  <a:pt x="1820" y="212"/>
                </a:lnTo>
                <a:lnTo>
                  <a:pt x="1820" y="211"/>
                </a:lnTo>
                <a:lnTo>
                  <a:pt x="1820" y="212"/>
                </a:lnTo>
                <a:lnTo>
                  <a:pt x="1821" y="211"/>
                </a:lnTo>
                <a:lnTo>
                  <a:pt x="1821" y="210"/>
                </a:lnTo>
                <a:lnTo>
                  <a:pt x="1821" y="211"/>
                </a:lnTo>
                <a:lnTo>
                  <a:pt x="1822" y="212"/>
                </a:lnTo>
                <a:lnTo>
                  <a:pt x="1822" y="211"/>
                </a:lnTo>
                <a:lnTo>
                  <a:pt x="1824" y="211"/>
                </a:lnTo>
                <a:lnTo>
                  <a:pt x="1824" y="211"/>
                </a:lnTo>
                <a:lnTo>
                  <a:pt x="1824" y="211"/>
                </a:lnTo>
                <a:lnTo>
                  <a:pt x="1825" y="212"/>
                </a:lnTo>
                <a:lnTo>
                  <a:pt x="1825" y="213"/>
                </a:lnTo>
                <a:lnTo>
                  <a:pt x="1825" y="211"/>
                </a:lnTo>
                <a:lnTo>
                  <a:pt x="1826" y="211"/>
                </a:lnTo>
                <a:lnTo>
                  <a:pt x="1826" y="211"/>
                </a:lnTo>
                <a:lnTo>
                  <a:pt x="1826" y="212"/>
                </a:lnTo>
                <a:lnTo>
                  <a:pt x="1827" y="210"/>
                </a:lnTo>
                <a:lnTo>
                  <a:pt x="1827" y="211"/>
                </a:lnTo>
                <a:lnTo>
                  <a:pt x="1828" y="212"/>
                </a:lnTo>
                <a:lnTo>
                  <a:pt x="1828" y="210"/>
                </a:lnTo>
                <a:lnTo>
                  <a:pt x="1828" y="210"/>
                </a:lnTo>
                <a:lnTo>
                  <a:pt x="1829" y="211"/>
                </a:lnTo>
                <a:lnTo>
                  <a:pt x="1829" y="211"/>
                </a:lnTo>
                <a:lnTo>
                  <a:pt x="1829" y="211"/>
                </a:lnTo>
                <a:lnTo>
                  <a:pt x="1830" y="213"/>
                </a:lnTo>
                <a:lnTo>
                  <a:pt x="1830" y="211"/>
                </a:lnTo>
                <a:lnTo>
                  <a:pt x="1830" y="212"/>
                </a:lnTo>
                <a:lnTo>
                  <a:pt x="1831" y="212"/>
                </a:lnTo>
                <a:lnTo>
                  <a:pt x="1831" y="210"/>
                </a:lnTo>
                <a:lnTo>
                  <a:pt x="1833" y="212"/>
                </a:lnTo>
                <a:lnTo>
                  <a:pt x="1833" y="210"/>
                </a:lnTo>
                <a:lnTo>
                  <a:pt x="1833" y="210"/>
                </a:lnTo>
                <a:lnTo>
                  <a:pt x="1834" y="211"/>
                </a:lnTo>
                <a:lnTo>
                  <a:pt x="1834" y="212"/>
                </a:lnTo>
                <a:lnTo>
                  <a:pt x="1834" y="212"/>
                </a:lnTo>
                <a:lnTo>
                  <a:pt x="1835" y="211"/>
                </a:lnTo>
                <a:lnTo>
                  <a:pt x="1835" y="211"/>
                </a:lnTo>
                <a:lnTo>
                  <a:pt x="1835" y="211"/>
                </a:lnTo>
                <a:lnTo>
                  <a:pt x="1836" y="212"/>
                </a:lnTo>
                <a:lnTo>
                  <a:pt x="1836" y="212"/>
                </a:lnTo>
                <a:lnTo>
                  <a:pt x="1837" y="212"/>
                </a:lnTo>
                <a:lnTo>
                  <a:pt x="1837" y="212"/>
                </a:lnTo>
                <a:lnTo>
                  <a:pt x="1837" y="211"/>
                </a:lnTo>
                <a:lnTo>
                  <a:pt x="1838" y="212"/>
                </a:lnTo>
                <a:lnTo>
                  <a:pt x="1838" y="212"/>
                </a:lnTo>
                <a:lnTo>
                  <a:pt x="1838" y="212"/>
                </a:lnTo>
                <a:lnTo>
                  <a:pt x="1839" y="211"/>
                </a:lnTo>
                <a:lnTo>
                  <a:pt x="1839" y="211"/>
                </a:lnTo>
                <a:lnTo>
                  <a:pt x="1839" y="211"/>
                </a:lnTo>
                <a:lnTo>
                  <a:pt x="1840" y="211"/>
                </a:lnTo>
                <a:lnTo>
                  <a:pt x="1840" y="212"/>
                </a:lnTo>
                <a:lnTo>
                  <a:pt x="1842" y="210"/>
                </a:lnTo>
                <a:lnTo>
                  <a:pt x="1842" y="210"/>
                </a:lnTo>
                <a:lnTo>
                  <a:pt x="1842" y="212"/>
                </a:lnTo>
                <a:lnTo>
                  <a:pt x="1843" y="211"/>
                </a:lnTo>
                <a:lnTo>
                  <a:pt x="1843" y="210"/>
                </a:lnTo>
                <a:lnTo>
                  <a:pt x="1843" y="212"/>
                </a:lnTo>
                <a:lnTo>
                  <a:pt x="1844" y="211"/>
                </a:lnTo>
                <a:lnTo>
                  <a:pt x="1844" y="210"/>
                </a:lnTo>
                <a:lnTo>
                  <a:pt x="1844" y="211"/>
                </a:lnTo>
                <a:lnTo>
                  <a:pt x="1845" y="210"/>
                </a:lnTo>
                <a:lnTo>
                  <a:pt x="1845" y="212"/>
                </a:lnTo>
                <a:lnTo>
                  <a:pt x="1846" y="211"/>
                </a:lnTo>
                <a:lnTo>
                  <a:pt x="1846" y="212"/>
                </a:lnTo>
                <a:lnTo>
                  <a:pt x="1846" y="210"/>
                </a:lnTo>
                <a:lnTo>
                  <a:pt x="1847" y="211"/>
                </a:lnTo>
                <a:lnTo>
                  <a:pt x="1847" y="211"/>
                </a:lnTo>
                <a:lnTo>
                  <a:pt x="1847" y="211"/>
                </a:lnTo>
                <a:lnTo>
                  <a:pt x="1848" y="210"/>
                </a:lnTo>
                <a:lnTo>
                  <a:pt x="1848" y="212"/>
                </a:lnTo>
                <a:lnTo>
                  <a:pt x="1848" y="211"/>
                </a:lnTo>
                <a:lnTo>
                  <a:pt x="1849" y="212"/>
                </a:lnTo>
                <a:lnTo>
                  <a:pt x="1849" y="210"/>
                </a:lnTo>
                <a:lnTo>
                  <a:pt x="1851" y="211"/>
                </a:lnTo>
                <a:lnTo>
                  <a:pt x="1851" y="211"/>
                </a:lnTo>
                <a:lnTo>
                  <a:pt x="1851" y="211"/>
                </a:lnTo>
                <a:lnTo>
                  <a:pt x="1852" y="211"/>
                </a:lnTo>
                <a:lnTo>
                  <a:pt x="1852" y="211"/>
                </a:lnTo>
                <a:lnTo>
                  <a:pt x="1852" y="211"/>
                </a:lnTo>
                <a:lnTo>
                  <a:pt x="1853" y="211"/>
                </a:lnTo>
                <a:lnTo>
                  <a:pt x="1853" y="211"/>
                </a:lnTo>
                <a:lnTo>
                  <a:pt x="1853" y="212"/>
                </a:lnTo>
                <a:lnTo>
                  <a:pt x="1854" y="211"/>
                </a:lnTo>
                <a:lnTo>
                  <a:pt x="1854" y="211"/>
                </a:lnTo>
                <a:lnTo>
                  <a:pt x="1855" y="211"/>
                </a:lnTo>
                <a:lnTo>
                  <a:pt x="1855" y="213"/>
                </a:lnTo>
                <a:lnTo>
                  <a:pt x="1855" y="210"/>
                </a:lnTo>
                <a:lnTo>
                  <a:pt x="1856" y="211"/>
                </a:lnTo>
                <a:lnTo>
                  <a:pt x="1856" y="212"/>
                </a:lnTo>
                <a:lnTo>
                  <a:pt x="1856" y="211"/>
                </a:lnTo>
                <a:lnTo>
                  <a:pt x="1857" y="212"/>
                </a:lnTo>
                <a:lnTo>
                  <a:pt x="1857" y="212"/>
                </a:lnTo>
                <a:lnTo>
                  <a:pt x="1858" y="212"/>
                </a:lnTo>
                <a:lnTo>
                  <a:pt x="1858" y="211"/>
                </a:lnTo>
                <a:lnTo>
                  <a:pt x="1858" y="210"/>
                </a:lnTo>
                <a:lnTo>
                  <a:pt x="1860" y="211"/>
                </a:lnTo>
                <a:lnTo>
                  <a:pt x="1860" y="211"/>
                </a:lnTo>
                <a:lnTo>
                  <a:pt x="1860" y="213"/>
                </a:lnTo>
                <a:lnTo>
                  <a:pt x="1861" y="211"/>
                </a:lnTo>
                <a:lnTo>
                  <a:pt x="1861" y="211"/>
                </a:lnTo>
                <a:lnTo>
                  <a:pt x="1861" y="211"/>
                </a:lnTo>
                <a:lnTo>
                  <a:pt x="1862" y="212"/>
                </a:lnTo>
                <a:lnTo>
                  <a:pt x="1862" y="211"/>
                </a:lnTo>
                <a:lnTo>
                  <a:pt x="1863" y="212"/>
                </a:lnTo>
                <a:lnTo>
                  <a:pt x="1863" y="210"/>
                </a:lnTo>
                <a:lnTo>
                  <a:pt x="1863" y="211"/>
                </a:lnTo>
                <a:lnTo>
                  <a:pt x="1864" y="210"/>
                </a:lnTo>
                <a:lnTo>
                  <a:pt x="1864" y="210"/>
                </a:lnTo>
                <a:lnTo>
                  <a:pt x="1864" y="212"/>
                </a:lnTo>
                <a:lnTo>
                  <a:pt x="1865" y="211"/>
                </a:lnTo>
                <a:lnTo>
                  <a:pt x="1865" y="210"/>
                </a:lnTo>
                <a:lnTo>
                  <a:pt x="1865" y="211"/>
                </a:lnTo>
                <a:lnTo>
                  <a:pt x="1866" y="211"/>
                </a:lnTo>
                <a:lnTo>
                  <a:pt x="1866" y="211"/>
                </a:lnTo>
                <a:lnTo>
                  <a:pt x="1867" y="212"/>
                </a:lnTo>
                <a:lnTo>
                  <a:pt x="1867" y="211"/>
                </a:lnTo>
                <a:lnTo>
                  <a:pt x="1867" y="211"/>
                </a:lnTo>
                <a:lnTo>
                  <a:pt x="1869" y="211"/>
                </a:lnTo>
                <a:lnTo>
                  <a:pt x="1869" y="212"/>
                </a:lnTo>
                <a:lnTo>
                  <a:pt x="1869" y="210"/>
                </a:lnTo>
                <a:lnTo>
                  <a:pt x="1870" y="213"/>
                </a:lnTo>
                <a:lnTo>
                  <a:pt x="1870" y="211"/>
                </a:lnTo>
                <a:lnTo>
                  <a:pt x="1870" y="211"/>
                </a:lnTo>
                <a:lnTo>
                  <a:pt x="1871" y="210"/>
                </a:lnTo>
                <a:lnTo>
                  <a:pt x="1871" y="210"/>
                </a:lnTo>
                <a:lnTo>
                  <a:pt x="1872" y="211"/>
                </a:lnTo>
                <a:lnTo>
                  <a:pt x="1872" y="211"/>
                </a:lnTo>
                <a:lnTo>
                  <a:pt x="1872" y="211"/>
                </a:lnTo>
                <a:lnTo>
                  <a:pt x="1873" y="210"/>
                </a:lnTo>
                <a:lnTo>
                  <a:pt x="1873" y="211"/>
                </a:lnTo>
                <a:lnTo>
                  <a:pt x="1873" y="210"/>
                </a:lnTo>
                <a:lnTo>
                  <a:pt x="1874" y="211"/>
                </a:lnTo>
                <a:lnTo>
                  <a:pt x="1874" y="210"/>
                </a:lnTo>
                <a:lnTo>
                  <a:pt x="1874" y="210"/>
                </a:lnTo>
                <a:lnTo>
                  <a:pt x="1875" y="211"/>
                </a:lnTo>
                <a:lnTo>
                  <a:pt x="1875" y="211"/>
                </a:lnTo>
                <a:lnTo>
                  <a:pt x="1876" y="210"/>
                </a:lnTo>
                <a:lnTo>
                  <a:pt x="1876" y="211"/>
                </a:lnTo>
                <a:lnTo>
                  <a:pt x="1876" y="211"/>
                </a:lnTo>
                <a:lnTo>
                  <a:pt x="1878" y="210"/>
                </a:lnTo>
                <a:lnTo>
                  <a:pt x="1878" y="211"/>
                </a:lnTo>
                <a:lnTo>
                  <a:pt x="1878" y="211"/>
                </a:lnTo>
                <a:lnTo>
                  <a:pt x="1879" y="211"/>
                </a:lnTo>
                <a:lnTo>
                  <a:pt x="1879" y="211"/>
                </a:lnTo>
                <a:lnTo>
                  <a:pt x="1879" y="212"/>
                </a:lnTo>
                <a:lnTo>
                  <a:pt x="1880" y="211"/>
                </a:lnTo>
                <a:lnTo>
                  <a:pt x="1880" y="210"/>
                </a:lnTo>
                <a:lnTo>
                  <a:pt x="1881" y="212"/>
                </a:lnTo>
                <a:lnTo>
                  <a:pt x="1881" y="211"/>
                </a:lnTo>
                <a:lnTo>
                  <a:pt x="1881" y="212"/>
                </a:lnTo>
                <a:lnTo>
                  <a:pt x="1882" y="211"/>
                </a:lnTo>
                <a:lnTo>
                  <a:pt x="1882" y="210"/>
                </a:lnTo>
                <a:lnTo>
                  <a:pt x="1882" y="210"/>
                </a:lnTo>
                <a:lnTo>
                  <a:pt x="1883" y="212"/>
                </a:lnTo>
                <a:lnTo>
                  <a:pt x="1883" y="212"/>
                </a:lnTo>
                <a:lnTo>
                  <a:pt x="1883" y="212"/>
                </a:lnTo>
                <a:lnTo>
                  <a:pt x="1884" y="212"/>
                </a:lnTo>
                <a:lnTo>
                  <a:pt x="1884" y="210"/>
                </a:lnTo>
                <a:lnTo>
                  <a:pt x="1885" y="211"/>
                </a:lnTo>
                <a:lnTo>
                  <a:pt x="1885" y="210"/>
                </a:lnTo>
                <a:lnTo>
                  <a:pt x="1885" y="211"/>
                </a:lnTo>
                <a:lnTo>
                  <a:pt x="1887" y="212"/>
                </a:lnTo>
                <a:lnTo>
                  <a:pt x="1887" y="212"/>
                </a:lnTo>
                <a:lnTo>
                  <a:pt x="1887" y="210"/>
                </a:lnTo>
                <a:lnTo>
                  <a:pt x="1888" y="211"/>
                </a:lnTo>
                <a:lnTo>
                  <a:pt x="1888" y="212"/>
                </a:lnTo>
                <a:lnTo>
                  <a:pt x="1888" y="212"/>
                </a:lnTo>
                <a:lnTo>
                  <a:pt x="1889" y="212"/>
                </a:lnTo>
                <a:lnTo>
                  <a:pt x="1889" y="211"/>
                </a:lnTo>
                <a:lnTo>
                  <a:pt x="1890" y="212"/>
                </a:lnTo>
                <a:lnTo>
                  <a:pt x="1890" y="212"/>
                </a:lnTo>
                <a:lnTo>
                  <a:pt x="1890" y="210"/>
                </a:lnTo>
                <a:lnTo>
                  <a:pt x="1891" y="212"/>
                </a:lnTo>
                <a:lnTo>
                  <a:pt x="1891" y="211"/>
                </a:lnTo>
                <a:lnTo>
                  <a:pt x="1891" y="210"/>
                </a:lnTo>
                <a:lnTo>
                  <a:pt x="1892" y="211"/>
                </a:lnTo>
                <a:lnTo>
                  <a:pt x="1892" y="211"/>
                </a:lnTo>
                <a:lnTo>
                  <a:pt x="1892" y="212"/>
                </a:lnTo>
                <a:lnTo>
                  <a:pt x="1893" y="211"/>
                </a:lnTo>
                <a:lnTo>
                  <a:pt x="1893" y="210"/>
                </a:lnTo>
                <a:lnTo>
                  <a:pt x="1894" y="212"/>
                </a:lnTo>
                <a:lnTo>
                  <a:pt x="1894" y="212"/>
                </a:lnTo>
                <a:lnTo>
                  <a:pt x="1894" y="213"/>
                </a:lnTo>
                <a:lnTo>
                  <a:pt x="1896" y="211"/>
                </a:lnTo>
                <a:lnTo>
                  <a:pt x="1896" y="211"/>
                </a:lnTo>
                <a:lnTo>
                  <a:pt x="1896" y="211"/>
                </a:lnTo>
                <a:lnTo>
                  <a:pt x="1897" y="213"/>
                </a:lnTo>
                <a:lnTo>
                  <a:pt x="1897" y="211"/>
                </a:lnTo>
                <a:lnTo>
                  <a:pt x="1897" y="211"/>
                </a:lnTo>
                <a:lnTo>
                  <a:pt x="1898" y="212"/>
                </a:lnTo>
                <a:lnTo>
                  <a:pt x="1898" y="211"/>
                </a:lnTo>
                <a:lnTo>
                  <a:pt x="1899" y="211"/>
                </a:lnTo>
                <a:lnTo>
                  <a:pt x="1899" y="211"/>
                </a:lnTo>
                <a:lnTo>
                  <a:pt x="1899" y="210"/>
                </a:lnTo>
                <a:lnTo>
                  <a:pt x="1900" y="212"/>
                </a:lnTo>
                <a:lnTo>
                  <a:pt x="1900" y="210"/>
                </a:lnTo>
                <a:lnTo>
                  <a:pt x="1900" y="211"/>
                </a:lnTo>
                <a:lnTo>
                  <a:pt x="1901" y="212"/>
                </a:lnTo>
                <a:lnTo>
                  <a:pt x="1901" y="211"/>
                </a:lnTo>
                <a:lnTo>
                  <a:pt x="1902" y="210"/>
                </a:lnTo>
                <a:lnTo>
                  <a:pt x="1902" y="211"/>
                </a:lnTo>
                <a:lnTo>
                  <a:pt x="1902" y="211"/>
                </a:lnTo>
                <a:lnTo>
                  <a:pt x="1903" y="211"/>
                </a:lnTo>
                <a:lnTo>
                  <a:pt x="1903" y="210"/>
                </a:lnTo>
                <a:lnTo>
                  <a:pt x="1903" y="211"/>
                </a:lnTo>
                <a:lnTo>
                  <a:pt x="1905" y="212"/>
                </a:lnTo>
                <a:lnTo>
                  <a:pt x="1905" y="212"/>
                </a:lnTo>
                <a:lnTo>
                  <a:pt x="1905" y="213"/>
                </a:lnTo>
                <a:lnTo>
                  <a:pt x="1906" y="213"/>
                </a:lnTo>
                <a:lnTo>
                  <a:pt x="1906" y="212"/>
                </a:lnTo>
                <a:lnTo>
                  <a:pt x="1907" y="211"/>
                </a:lnTo>
                <a:lnTo>
                  <a:pt x="1907" y="212"/>
                </a:lnTo>
                <a:lnTo>
                  <a:pt x="1907" y="212"/>
                </a:lnTo>
                <a:lnTo>
                  <a:pt x="1908" y="212"/>
                </a:lnTo>
                <a:lnTo>
                  <a:pt x="1908" y="212"/>
                </a:lnTo>
                <a:lnTo>
                  <a:pt x="1908" y="212"/>
                </a:lnTo>
                <a:lnTo>
                  <a:pt x="1909" y="210"/>
                </a:lnTo>
                <a:lnTo>
                  <a:pt x="1909" y="210"/>
                </a:lnTo>
                <a:lnTo>
                  <a:pt x="1909" y="211"/>
                </a:lnTo>
                <a:lnTo>
                  <a:pt x="1910" y="210"/>
                </a:lnTo>
                <a:lnTo>
                  <a:pt x="1910" y="210"/>
                </a:lnTo>
                <a:lnTo>
                  <a:pt x="1911" y="210"/>
                </a:lnTo>
                <a:lnTo>
                  <a:pt x="1911" y="210"/>
                </a:lnTo>
                <a:lnTo>
                  <a:pt x="1911" y="212"/>
                </a:lnTo>
                <a:lnTo>
                  <a:pt x="1912" y="212"/>
                </a:lnTo>
                <a:lnTo>
                  <a:pt x="1912" y="213"/>
                </a:lnTo>
                <a:lnTo>
                  <a:pt x="1912" y="211"/>
                </a:lnTo>
                <a:lnTo>
                  <a:pt x="1914" y="210"/>
                </a:lnTo>
                <a:lnTo>
                  <a:pt x="1914" y="210"/>
                </a:lnTo>
                <a:lnTo>
                  <a:pt x="1914" y="210"/>
                </a:lnTo>
                <a:lnTo>
                  <a:pt x="1915" y="212"/>
                </a:lnTo>
                <a:lnTo>
                  <a:pt x="1915" y="213"/>
                </a:lnTo>
                <a:lnTo>
                  <a:pt x="1916" y="211"/>
                </a:lnTo>
                <a:lnTo>
                  <a:pt x="1916" y="213"/>
                </a:lnTo>
                <a:lnTo>
                  <a:pt x="1916" y="211"/>
                </a:lnTo>
                <a:lnTo>
                  <a:pt x="1917" y="211"/>
                </a:lnTo>
                <a:lnTo>
                  <a:pt x="1917" y="211"/>
                </a:lnTo>
                <a:lnTo>
                  <a:pt x="1917" y="210"/>
                </a:lnTo>
                <a:lnTo>
                  <a:pt x="1918" y="211"/>
                </a:lnTo>
                <a:lnTo>
                  <a:pt x="1918" y="210"/>
                </a:lnTo>
                <a:lnTo>
                  <a:pt x="1918" y="211"/>
                </a:lnTo>
                <a:lnTo>
                  <a:pt x="1919" y="210"/>
                </a:lnTo>
                <a:lnTo>
                  <a:pt x="1919" y="213"/>
                </a:lnTo>
                <a:lnTo>
                  <a:pt x="1920" y="213"/>
                </a:lnTo>
                <a:lnTo>
                  <a:pt x="1920" y="213"/>
                </a:lnTo>
                <a:lnTo>
                  <a:pt x="1920" y="213"/>
                </a:lnTo>
                <a:lnTo>
                  <a:pt x="1921" y="211"/>
                </a:lnTo>
                <a:lnTo>
                  <a:pt x="1921" y="212"/>
                </a:lnTo>
                <a:lnTo>
                  <a:pt x="1921" y="210"/>
                </a:lnTo>
                <a:lnTo>
                  <a:pt x="1923" y="210"/>
                </a:lnTo>
                <a:lnTo>
                  <a:pt x="1923" y="211"/>
                </a:lnTo>
                <a:lnTo>
                  <a:pt x="1923" y="212"/>
                </a:lnTo>
                <a:lnTo>
                  <a:pt x="1924" y="212"/>
                </a:lnTo>
                <a:lnTo>
                  <a:pt x="1924" y="211"/>
                </a:lnTo>
                <a:lnTo>
                  <a:pt x="1925" y="212"/>
                </a:lnTo>
                <a:lnTo>
                  <a:pt x="1925" y="211"/>
                </a:lnTo>
                <a:lnTo>
                  <a:pt x="1925" y="210"/>
                </a:lnTo>
                <a:lnTo>
                  <a:pt x="1926" y="211"/>
                </a:lnTo>
                <a:lnTo>
                  <a:pt x="1926" y="211"/>
                </a:lnTo>
                <a:lnTo>
                  <a:pt x="1926" y="210"/>
                </a:lnTo>
                <a:lnTo>
                  <a:pt x="1927" y="213"/>
                </a:lnTo>
                <a:lnTo>
                  <a:pt x="1927" y="212"/>
                </a:lnTo>
                <a:lnTo>
                  <a:pt x="1927" y="210"/>
                </a:lnTo>
                <a:lnTo>
                  <a:pt x="1928" y="210"/>
                </a:lnTo>
                <a:lnTo>
                  <a:pt x="1928" y="213"/>
                </a:lnTo>
                <a:lnTo>
                  <a:pt x="1929" y="211"/>
                </a:lnTo>
                <a:lnTo>
                  <a:pt x="1929" y="211"/>
                </a:lnTo>
                <a:lnTo>
                  <a:pt x="1929" y="211"/>
                </a:lnTo>
                <a:lnTo>
                  <a:pt x="1930" y="210"/>
                </a:lnTo>
                <a:lnTo>
                  <a:pt x="1930" y="210"/>
                </a:lnTo>
                <a:lnTo>
                  <a:pt x="1930" y="211"/>
                </a:lnTo>
                <a:lnTo>
                  <a:pt x="1932" y="211"/>
                </a:lnTo>
                <a:lnTo>
                  <a:pt x="1932" y="210"/>
                </a:lnTo>
                <a:lnTo>
                  <a:pt x="1932" y="210"/>
                </a:lnTo>
                <a:lnTo>
                  <a:pt x="1933" y="211"/>
                </a:lnTo>
                <a:lnTo>
                  <a:pt x="1933" y="210"/>
                </a:lnTo>
                <a:lnTo>
                  <a:pt x="1934" y="211"/>
                </a:lnTo>
                <a:lnTo>
                  <a:pt x="1934" y="210"/>
                </a:lnTo>
                <a:lnTo>
                  <a:pt x="1934" y="211"/>
                </a:lnTo>
                <a:lnTo>
                  <a:pt x="1935" y="211"/>
                </a:lnTo>
                <a:lnTo>
                  <a:pt x="1935" y="211"/>
                </a:lnTo>
                <a:lnTo>
                  <a:pt x="1935" y="210"/>
                </a:lnTo>
                <a:lnTo>
                  <a:pt x="1936" y="211"/>
                </a:lnTo>
                <a:lnTo>
                  <a:pt x="1936" y="212"/>
                </a:lnTo>
                <a:lnTo>
                  <a:pt x="1936" y="210"/>
                </a:lnTo>
                <a:lnTo>
                  <a:pt x="1937" y="212"/>
                </a:lnTo>
                <a:lnTo>
                  <a:pt x="1937" y="211"/>
                </a:lnTo>
                <a:lnTo>
                  <a:pt x="1938" y="211"/>
                </a:lnTo>
                <a:lnTo>
                  <a:pt x="1938" y="210"/>
                </a:lnTo>
                <a:lnTo>
                  <a:pt x="1938" y="211"/>
                </a:lnTo>
                <a:lnTo>
                  <a:pt x="1939" y="212"/>
                </a:lnTo>
                <a:lnTo>
                  <a:pt x="1939" y="212"/>
                </a:lnTo>
                <a:lnTo>
                  <a:pt x="1939" y="212"/>
                </a:lnTo>
                <a:lnTo>
                  <a:pt x="1941" y="211"/>
                </a:lnTo>
                <a:lnTo>
                  <a:pt x="1941" y="212"/>
                </a:lnTo>
                <a:lnTo>
                  <a:pt x="1942" y="211"/>
                </a:lnTo>
                <a:lnTo>
                  <a:pt x="1942" y="211"/>
                </a:lnTo>
                <a:lnTo>
                  <a:pt x="1942" y="211"/>
                </a:lnTo>
                <a:lnTo>
                  <a:pt x="1943" y="212"/>
                </a:lnTo>
                <a:lnTo>
                  <a:pt x="1943" y="210"/>
                </a:lnTo>
                <a:lnTo>
                  <a:pt x="1943" y="211"/>
                </a:lnTo>
                <a:lnTo>
                  <a:pt x="1944" y="211"/>
                </a:lnTo>
                <a:lnTo>
                  <a:pt x="1944" y="212"/>
                </a:lnTo>
                <a:lnTo>
                  <a:pt x="1944" y="211"/>
                </a:lnTo>
                <a:lnTo>
                  <a:pt x="1945" y="211"/>
                </a:lnTo>
                <a:lnTo>
                  <a:pt x="1945" y="210"/>
                </a:lnTo>
                <a:lnTo>
                  <a:pt x="1946" y="210"/>
                </a:lnTo>
                <a:lnTo>
                  <a:pt x="1946" y="210"/>
                </a:lnTo>
                <a:lnTo>
                  <a:pt x="1946" y="211"/>
                </a:lnTo>
                <a:lnTo>
                  <a:pt x="1947" y="210"/>
                </a:lnTo>
                <a:lnTo>
                  <a:pt x="1947" y="211"/>
                </a:lnTo>
                <a:lnTo>
                  <a:pt x="1947" y="210"/>
                </a:lnTo>
                <a:lnTo>
                  <a:pt x="1948" y="210"/>
                </a:lnTo>
                <a:lnTo>
                  <a:pt x="1948" y="210"/>
                </a:lnTo>
                <a:lnTo>
                  <a:pt x="1948" y="211"/>
                </a:lnTo>
                <a:lnTo>
                  <a:pt x="1950" y="210"/>
                </a:lnTo>
                <a:lnTo>
                  <a:pt x="1950" y="210"/>
                </a:lnTo>
                <a:lnTo>
                  <a:pt x="1951" y="212"/>
                </a:lnTo>
                <a:lnTo>
                  <a:pt x="1951" y="211"/>
                </a:lnTo>
                <a:lnTo>
                  <a:pt x="1951" y="211"/>
                </a:lnTo>
                <a:lnTo>
                  <a:pt x="1952" y="210"/>
                </a:lnTo>
                <a:lnTo>
                  <a:pt x="1952" y="211"/>
                </a:lnTo>
                <a:lnTo>
                  <a:pt x="1952" y="211"/>
                </a:lnTo>
                <a:lnTo>
                  <a:pt x="1953" y="210"/>
                </a:lnTo>
                <a:lnTo>
                  <a:pt x="1953" y="211"/>
                </a:lnTo>
                <a:lnTo>
                  <a:pt x="1953" y="211"/>
                </a:lnTo>
                <a:lnTo>
                  <a:pt x="1954" y="211"/>
                </a:lnTo>
                <a:lnTo>
                  <a:pt x="1954" y="211"/>
                </a:lnTo>
                <a:lnTo>
                  <a:pt x="1955" y="211"/>
                </a:lnTo>
                <a:lnTo>
                  <a:pt x="1955" y="210"/>
                </a:lnTo>
                <a:lnTo>
                  <a:pt x="1955" y="212"/>
                </a:lnTo>
                <a:lnTo>
                  <a:pt x="1956" y="211"/>
                </a:lnTo>
                <a:lnTo>
                  <a:pt x="1956" y="210"/>
                </a:lnTo>
                <a:lnTo>
                  <a:pt x="1956" y="212"/>
                </a:lnTo>
                <a:lnTo>
                  <a:pt x="1957" y="211"/>
                </a:lnTo>
                <a:lnTo>
                  <a:pt x="1957" y="211"/>
                </a:lnTo>
                <a:lnTo>
                  <a:pt x="1957" y="213"/>
                </a:lnTo>
                <a:lnTo>
                  <a:pt x="1959" y="213"/>
                </a:lnTo>
                <a:lnTo>
                  <a:pt x="1959" y="210"/>
                </a:lnTo>
                <a:lnTo>
                  <a:pt x="1960" y="210"/>
                </a:lnTo>
                <a:lnTo>
                  <a:pt x="1960" y="210"/>
                </a:lnTo>
                <a:lnTo>
                  <a:pt x="1960" y="211"/>
                </a:lnTo>
                <a:lnTo>
                  <a:pt x="1961" y="211"/>
                </a:lnTo>
                <a:lnTo>
                  <a:pt x="1961" y="213"/>
                </a:lnTo>
                <a:lnTo>
                  <a:pt x="1961" y="210"/>
                </a:lnTo>
                <a:lnTo>
                  <a:pt x="1962" y="212"/>
                </a:lnTo>
                <a:lnTo>
                  <a:pt x="1962" y="213"/>
                </a:lnTo>
                <a:lnTo>
                  <a:pt x="1962" y="210"/>
                </a:lnTo>
                <a:lnTo>
                  <a:pt x="1963" y="210"/>
                </a:lnTo>
                <a:lnTo>
                  <a:pt x="1963" y="212"/>
                </a:lnTo>
                <a:lnTo>
                  <a:pt x="1964" y="212"/>
                </a:lnTo>
                <a:lnTo>
                  <a:pt x="1964" y="210"/>
                </a:lnTo>
                <a:lnTo>
                  <a:pt x="1964" y="210"/>
                </a:lnTo>
                <a:lnTo>
                  <a:pt x="1965" y="211"/>
                </a:lnTo>
                <a:lnTo>
                  <a:pt x="1965" y="210"/>
                </a:lnTo>
                <a:lnTo>
                  <a:pt x="1965" y="210"/>
                </a:lnTo>
                <a:lnTo>
                  <a:pt x="1966" y="211"/>
                </a:lnTo>
                <a:lnTo>
                  <a:pt x="1966" y="211"/>
                </a:lnTo>
                <a:lnTo>
                  <a:pt x="1966" y="211"/>
                </a:lnTo>
                <a:lnTo>
                  <a:pt x="1968" y="213"/>
                </a:lnTo>
                <a:lnTo>
                  <a:pt x="1968" y="210"/>
                </a:lnTo>
                <a:lnTo>
                  <a:pt x="1969" y="211"/>
                </a:lnTo>
                <a:lnTo>
                  <a:pt x="1969" y="210"/>
                </a:lnTo>
                <a:lnTo>
                  <a:pt x="1969" y="212"/>
                </a:lnTo>
                <a:lnTo>
                  <a:pt x="1970" y="211"/>
                </a:lnTo>
                <a:lnTo>
                  <a:pt x="1970" y="211"/>
                </a:lnTo>
                <a:lnTo>
                  <a:pt x="1970" y="211"/>
                </a:lnTo>
                <a:lnTo>
                  <a:pt x="1971" y="211"/>
                </a:lnTo>
                <a:lnTo>
                  <a:pt x="1971" y="212"/>
                </a:lnTo>
                <a:lnTo>
                  <a:pt x="1971" y="210"/>
                </a:lnTo>
                <a:lnTo>
                  <a:pt x="1972" y="211"/>
                </a:lnTo>
                <a:lnTo>
                  <a:pt x="1972" y="211"/>
                </a:lnTo>
                <a:lnTo>
                  <a:pt x="1973" y="211"/>
                </a:lnTo>
                <a:lnTo>
                  <a:pt x="1973" y="210"/>
                </a:lnTo>
                <a:lnTo>
                  <a:pt x="1973" y="211"/>
                </a:lnTo>
                <a:lnTo>
                  <a:pt x="1974" y="210"/>
                </a:lnTo>
                <a:lnTo>
                  <a:pt x="1974" y="210"/>
                </a:lnTo>
                <a:lnTo>
                  <a:pt x="1974" y="211"/>
                </a:lnTo>
                <a:lnTo>
                  <a:pt x="1975" y="210"/>
                </a:lnTo>
                <a:lnTo>
                  <a:pt x="1975" y="211"/>
                </a:lnTo>
                <a:lnTo>
                  <a:pt x="1975" y="210"/>
                </a:lnTo>
                <a:lnTo>
                  <a:pt x="1977" y="211"/>
                </a:lnTo>
                <a:lnTo>
                  <a:pt x="1977" y="213"/>
                </a:lnTo>
                <a:lnTo>
                  <a:pt x="1978" y="211"/>
                </a:lnTo>
                <a:lnTo>
                  <a:pt x="1978" y="211"/>
                </a:lnTo>
                <a:lnTo>
                  <a:pt x="1978" y="212"/>
                </a:lnTo>
                <a:lnTo>
                  <a:pt x="1979" y="212"/>
                </a:lnTo>
                <a:lnTo>
                  <a:pt x="1979" y="211"/>
                </a:lnTo>
                <a:lnTo>
                  <a:pt x="1979" y="212"/>
                </a:lnTo>
                <a:lnTo>
                  <a:pt x="1980" y="210"/>
                </a:lnTo>
                <a:lnTo>
                  <a:pt x="1980" y="211"/>
                </a:lnTo>
                <a:lnTo>
                  <a:pt x="1980" y="211"/>
                </a:lnTo>
                <a:lnTo>
                  <a:pt x="1981" y="211"/>
                </a:lnTo>
                <a:lnTo>
                  <a:pt x="1981" y="212"/>
                </a:lnTo>
                <a:lnTo>
                  <a:pt x="1982" y="211"/>
                </a:lnTo>
                <a:lnTo>
                  <a:pt x="1982" y="211"/>
                </a:lnTo>
                <a:lnTo>
                  <a:pt x="1982" y="213"/>
                </a:lnTo>
                <a:lnTo>
                  <a:pt x="1983" y="211"/>
                </a:lnTo>
                <a:lnTo>
                  <a:pt x="1983" y="210"/>
                </a:lnTo>
                <a:lnTo>
                  <a:pt x="1983" y="211"/>
                </a:lnTo>
                <a:lnTo>
                  <a:pt x="1984" y="211"/>
                </a:lnTo>
                <a:lnTo>
                  <a:pt x="1984" y="211"/>
                </a:lnTo>
                <a:lnTo>
                  <a:pt x="1986" y="210"/>
                </a:lnTo>
                <a:lnTo>
                  <a:pt x="1986" y="210"/>
                </a:lnTo>
                <a:lnTo>
                  <a:pt x="1986" y="210"/>
                </a:lnTo>
                <a:lnTo>
                  <a:pt x="1987" y="211"/>
                </a:lnTo>
                <a:lnTo>
                  <a:pt x="1987" y="212"/>
                </a:lnTo>
                <a:lnTo>
                  <a:pt x="1987" y="213"/>
                </a:lnTo>
                <a:lnTo>
                  <a:pt x="1988" y="212"/>
                </a:lnTo>
                <a:lnTo>
                  <a:pt x="1988" y="212"/>
                </a:lnTo>
                <a:lnTo>
                  <a:pt x="1988" y="211"/>
                </a:lnTo>
                <a:lnTo>
                  <a:pt x="1989" y="211"/>
                </a:lnTo>
                <a:lnTo>
                  <a:pt x="1989" y="210"/>
                </a:lnTo>
                <a:lnTo>
                  <a:pt x="1990" y="210"/>
                </a:lnTo>
                <a:lnTo>
                  <a:pt x="1990" y="212"/>
                </a:lnTo>
                <a:lnTo>
                  <a:pt x="1990" y="213"/>
                </a:lnTo>
                <a:lnTo>
                  <a:pt x="1991" y="211"/>
                </a:lnTo>
                <a:lnTo>
                  <a:pt x="1991" y="210"/>
                </a:lnTo>
                <a:lnTo>
                  <a:pt x="1991" y="210"/>
                </a:lnTo>
                <a:lnTo>
                  <a:pt x="1992" y="210"/>
                </a:lnTo>
                <a:lnTo>
                  <a:pt x="1992" y="210"/>
                </a:lnTo>
                <a:lnTo>
                  <a:pt x="1992" y="210"/>
                </a:lnTo>
                <a:lnTo>
                  <a:pt x="1993" y="211"/>
                </a:lnTo>
                <a:lnTo>
                  <a:pt x="1993" y="211"/>
                </a:lnTo>
                <a:lnTo>
                  <a:pt x="1994" y="211"/>
                </a:lnTo>
                <a:lnTo>
                  <a:pt x="1994" y="211"/>
                </a:lnTo>
                <a:lnTo>
                  <a:pt x="1994" y="210"/>
                </a:lnTo>
                <a:lnTo>
                  <a:pt x="1996" y="211"/>
                </a:lnTo>
                <a:lnTo>
                  <a:pt x="1996" y="211"/>
                </a:lnTo>
                <a:lnTo>
                  <a:pt x="1996" y="211"/>
                </a:lnTo>
                <a:lnTo>
                  <a:pt x="1997" y="211"/>
                </a:lnTo>
                <a:lnTo>
                  <a:pt x="1997" y="210"/>
                </a:lnTo>
                <a:lnTo>
                  <a:pt x="1997" y="211"/>
                </a:lnTo>
                <a:lnTo>
                  <a:pt x="1998" y="211"/>
                </a:lnTo>
                <a:lnTo>
                  <a:pt x="1998" y="211"/>
                </a:lnTo>
                <a:lnTo>
                  <a:pt x="1999" y="212"/>
                </a:lnTo>
                <a:lnTo>
                  <a:pt x="1999" y="210"/>
                </a:lnTo>
                <a:lnTo>
                  <a:pt x="1999" y="210"/>
                </a:lnTo>
                <a:lnTo>
                  <a:pt x="2000" y="211"/>
                </a:lnTo>
                <a:lnTo>
                  <a:pt x="2000" y="210"/>
                </a:lnTo>
                <a:lnTo>
                  <a:pt x="2000" y="211"/>
                </a:lnTo>
                <a:lnTo>
                  <a:pt x="2001" y="212"/>
                </a:lnTo>
                <a:lnTo>
                  <a:pt x="2001" y="211"/>
                </a:lnTo>
                <a:lnTo>
                  <a:pt x="2001" y="211"/>
                </a:lnTo>
                <a:lnTo>
                  <a:pt x="2002" y="212"/>
                </a:lnTo>
                <a:lnTo>
                  <a:pt x="2002" y="211"/>
                </a:lnTo>
                <a:lnTo>
                  <a:pt x="2003" y="211"/>
                </a:lnTo>
                <a:lnTo>
                  <a:pt x="2003" y="211"/>
                </a:lnTo>
                <a:lnTo>
                  <a:pt x="2003" y="211"/>
                </a:lnTo>
                <a:lnTo>
                  <a:pt x="2005" y="210"/>
                </a:lnTo>
                <a:lnTo>
                  <a:pt x="2005" y="212"/>
                </a:lnTo>
                <a:lnTo>
                  <a:pt x="2005" y="213"/>
                </a:lnTo>
                <a:lnTo>
                  <a:pt x="2006" y="210"/>
                </a:lnTo>
                <a:lnTo>
                  <a:pt x="2006" y="213"/>
                </a:lnTo>
                <a:lnTo>
                  <a:pt x="2006" y="210"/>
                </a:lnTo>
                <a:lnTo>
                  <a:pt x="2007" y="211"/>
                </a:lnTo>
                <a:lnTo>
                  <a:pt x="2007" y="211"/>
                </a:lnTo>
                <a:lnTo>
                  <a:pt x="2008" y="212"/>
                </a:lnTo>
                <a:lnTo>
                  <a:pt x="2008" y="212"/>
                </a:lnTo>
                <a:lnTo>
                  <a:pt x="2008" y="211"/>
                </a:lnTo>
                <a:lnTo>
                  <a:pt x="2009" y="210"/>
                </a:lnTo>
                <a:lnTo>
                  <a:pt x="2009" y="211"/>
                </a:lnTo>
                <a:lnTo>
                  <a:pt x="2009" y="212"/>
                </a:lnTo>
                <a:lnTo>
                  <a:pt x="2010" y="210"/>
                </a:lnTo>
                <a:lnTo>
                  <a:pt x="2010" y="211"/>
                </a:lnTo>
                <a:lnTo>
                  <a:pt x="2010" y="211"/>
                </a:lnTo>
                <a:lnTo>
                  <a:pt x="2011" y="211"/>
                </a:lnTo>
                <a:lnTo>
                  <a:pt x="2011" y="211"/>
                </a:lnTo>
                <a:lnTo>
                  <a:pt x="2012" y="211"/>
                </a:lnTo>
                <a:lnTo>
                  <a:pt x="2012" y="210"/>
                </a:lnTo>
                <a:lnTo>
                  <a:pt x="2012" y="210"/>
                </a:lnTo>
                <a:lnTo>
                  <a:pt x="2014" y="210"/>
                </a:lnTo>
                <a:lnTo>
                  <a:pt x="2014" y="211"/>
                </a:lnTo>
                <a:lnTo>
                  <a:pt x="2014" y="211"/>
                </a:lnTo>
                <a:lnTo>
                  <a:pt x="2015" y="210"/>
                </a:lnTo>
                <a:lnTo>
                  <a:pt x="2015" y="211"/>
                </a:lnTo>
                <a:lnTo>
                  <a:pt x="2015" y="211"/>
                </a:lnTo>
                <a:lnTo>
                  <a:pt x="2016" y="211"/>
                </a:lnTo>
                <a:lnTo>
                  <a:pt x="2016" y="210"/>
                </a:lnTo>
                <a:lnTo>
                  <a:pt x="2017" y="212"/>
                </a:lnTo>
                <a:lnTo>
                  <a:pt x="2017" y="210"/>
                </a:lnTo>
                <a:lnTo>
                  <a:pt x="2017" y="210"/>
                </a:lnTo>
                <a:lnTo>
                  <a:pt x="2018" y="211"/>
                </a:lnTo>
                <a:lnTo>
                  <a:pt x="2018" y="211"/>
                </a:lnTo>
                <a:lnTo>
                  <a:pt x="2018" y="211"/>
                </a:lnTo>
                <a:lnTo>
                  <a:pt x="2019" y="213"/>
                </a:lnTo>
                <a:lnTo>
                  <a:pt x="2019" y="211"/>
                </a:lnTo>
                <a:lnTo>
                  <a:pt x="2019" y="211"/>
                </a:lnTo>
                <a:lnTo>
                  <a:pt x="2020" y="210"/>
                </a:lnTo>
                <a:lnTo>
                  <a:pt x="2020" y="211"/>
                </a:lnTo>
                <a:lnTo>
                  <a:pt x="2021" y="212"/>
                </a:lnTo>
                <a:lnTo>
                  <a:pt x="2021" y="211"/>
                </a:lnTo>
                <a:lnTo>
                  <a:pt x="2021" y="212"/>
                </a:lnTo>
                <a:lnTo>
                  <a:pt x="2023" y="210"/>
                </a:lnTo>
                <a:lnTo>
                  <a:pt x="2023" y="211"/>
                </a:lnTo>
                <a:lnTo>
                  <a:pt x="2023" y="210"/>
                </a:lnTo>
                <a:lnTo>
                  <a:pt x="2024" y="212"/>
                </a:lnTo>
                <a:lnTo>
                  <a:pt x="2024" y="211"/>
                </a:lnTo>
                <a:lnTo>
                  <a:pt x="2024" y="210"/>
                </a:lnTo>
                <a:lnTo>
                  <a:pt x="2025" y="210"/>
                </a:lnTo>
                <a:lnTo>
                  <a:pt x="2025" y="210"/>
                </a:lnTo>
                <a:lnTo>
                  <a:pt x="2026" y="211"/>
                </a:lnTo>
                <a:lnTo>
                  <a:pt x="2026" y="210"/>
                </a:lnTo>
                <a:lnTo>
                  <a:pt x="2026" y="211"/>
                </a:lnTo>
                <a:lnTo>
                  <a:pt x="2027" y="210"/>
                </a:lnTo>
                <a:lnTo>
                  <a:pt x="2027" y="211"/>
                </a:lnTo>
                <a:lnTo>
                  <a:pt x="2027" y="210"/>
                </a:lnTo>
                <a:lnTo>
                  <a:pt x="2028" y="210"/>
                </a:lnTo>
                <a:lnTo>
                  <a:pt x="2028" y="211"/>
                </a:lnTo>
                <a:lnTo>
                  <a:pt x="2029" y="210"/>
                </a:lnTo>
                <a:lnTo>
                  <a:pt x="2029" y="211"/>
                </a:lnTo>
                <a:lnTo>
                  <a:pt x="2029" y="211"/>
                </a:lnTo>
                <a:lnTo>
                  <a:pt x="2030" y="210"/>
                </a:lnTo>
                <a:lnTo>
                  <a:pt x="2030" y="210"/>
                </a:lnTo>
                <a:lnTo>
                  <a:pt x="2030" y="211"/>
                </a:lnTo>
                <a:lnTo>
                  <a:pt x="2032" y="211"/>
                </a:lnTo>
                <a:lnTo>
                  <a:pt x="2032" y="213"/>
                </a:lnTo>
                <a:lnTo>
                  <a:pt x="2032" y="211"/>
                </a:lnTo>
                <a:lnTo>
                  <a:pt x="2033" y="213"/>
                </a:lnTo>
                <a:lnTo>
                  <a:pt x="2033" y="213"/>
                </a:lnTo>
                <a:lnTo>
                  <a:pt x="2034" y="211"/>
                </a:lnTo>
                <a:lnTo>
                  <a:pt x="2034" y="210"/>
                </a:lnTo>
                <a:lnTo>
                  <a:pt x="2034" y="211"/>
                </a:lnTo>
                <a:lnTo>
                  <a:pt x="2035" y="211"/>
                </a:lnTo>
                <a:lnTo>
                  <a:pt x="2035" y="211"/>
                </a:lnTo>
                <a:lnTo>
                  <a:pt x="2035" y="210"/>
                </a:lnTo>
                <a:lnTo>
                  <a:pt x="2036" y="210"/>
                </a:lnTo>
                <a:lnTo>
                  <a:pt x="2036" y="210"/>
                </a:lnTo>
                <a:lnTo>
                  <a:pt x="2036" y="209"/>
                </a:lnTo>
                <a:lnTo>
                  <a:pt x="2037" y="210"/>
                </a:lnTo>
                <a:lnTo>
                  <a:pt x="2037" y="210"/>
                </a:lnTo>
                <a:lnTo>
                  <a:pt x="2038" y="210"/>
                </a:lnTo>
                <a:lnTo>
                  <a:pt x="2038" y="212"/>
                </a:lnTo>
                <a:lnTo>
                  <a:pt x="2038" y="210"/>
                </a:lnTo>
                <a:lnTo>
                  <a:pt x="2039" y="211"/>
                </a:lnTo>
                <a:lnTo>
                  <a:pt x="2039" y="210"/>
                </a:lnTo>
                <a:lnTo>
                  <a:pt x="2039" y="211"/>
                </a:lnTo>
                <a:lnTo>
                  <a:pt x="2041" y="211"/>
                </a:lnTo>
                <a:lnTo>
                  <a:pt x="2041" y="212"/>
                </a:lnTo>
                <a:lnTo>
                  <a:pt x="2041" y="212"/>
                </a:lnTo>
                <a:lnTo>
                  <a:pt x="2042" y="211"/>
                </a:lnTo>
                <a:lnTo>
                  <a:pt x="2042" y="211"/>
                </a:lnTo>
                <a:lnTo>
                  <a:pt x="2043" y="212"/>
                </a:lnTo>
                <a:lnTo>
                  <a:pt x="2043" y="213"/>
                </a:lnTo>
                <a:lnTo>
                  <a:pt x="2043" y="210"/>
                </a:lnTo>
                <a:lnTo>
                  <a:pt x="2044" y="213"/>
                </a:lnTo>
                <a:lnTo>
                  <a:pt x="2044" y="212"/>
                </a:lnTo>
                <a:lnTo>
                  <a:pt x="2044" y="211"/>
                </a:lnTo>
                <a:lnTo>
                  <a:pt x="2045" y="210"/>
                </a:lnTo>
                <a:lnTo>
                  <a:pt x="2045" y="210"/>
                </a:lnTo>
                <a:lnTo>
                  <a:pt x="2045" y="211"/>
                </a:lnTo>
                <a:lnTo>
                  <a:pt x="2046" y="211"/>
                </a:lnTo>
                <a:lnTo>
                  <a:pt x="2046" y="213"/>
                </a:lnTo>
                <a:lnTo>
                  <a:pt x="2047" y="212"/>
                </a:lnTo>
                <a:lnTo>
                  <a:pt x="2047" y="211"/>
                </a:lnTo>
                <a:lnTo>
                  <a:pt x="2047" y="210"/>
                </a:lnTo>
                <a:lnTo>
                  <a:pt x="2048" y="212"/>
                </a:lnTo>
                <a:lnTo>
                  <a:pt x="2048" y="212"/>
                </a:lnTo>
                <a:lnTo>
                  <a:pt x="2048" y="212"/>
                </a:lnTo>
                <a:lnTo>
                  <a:pt x="2050" y="213"/>
                </a:lnTo>
                <a:lnTo>
                  <a:pt x="2050" y="210"/>
                </a:lnTo>
                <a:lnTo>
                  <a:pt x="2050" y="210"/>
                </a:lnTo>
                <a:lnTo>
                  <a:pt x="2051" y="210"/>
                </a:lnTo>
                <a:lnTo>
                  <a:pt x="2051" y="211"/>
                </a:lnTo>
                <a:lnTo>
                  <a:pt x="2052" y="210"/>
                </a:lnTo>
                <a:lnTo>
                  <a:pt x="2052" y="211"/>
                </a:lnTo>
                <a:lnTo>
                  <a:pt x="2052" y="211"/>
                </a:lnTo>
                <a:lnTo>
                  <a:pt x="2053" y="211"/>
                </a:lnTo>
                <a:lnTo>
                  <a:pt x="2053" y="212"/>
                </a:lnTo>
                <a:lnTo>
                  <a:pt x="2053" y="211"/>
                </a:lnTo>
                <a:lnTo>
                  <a:pt x="2054" y="212"/>
                </a:lnTo>
                <a:lnTo>
                  <a:pt x="2054" y="211"/>
                </a:lnTo>
                <a:lnTo>
                  <a:pt x="2054" y="210"/>
                </a:lnTo>
                <a:lnTo>
                  <a:pt x="2055" y="211"/>
                </a:lnTo>
                <a:lnTo>
                  <a:pt x="2055" y="211"/>
                </a:lnTo>
                <a:lnTo>
                  <a:pt x="2056" y="211"/>
                </a:lnTo>
                <a:lnTo>
                  <a:pt x="2056" y="211"/>
                </a:lnTo>
                <a:lnTo>
                  <a:pt x="2056" y="210"/>
                </a:lnTo>
                <a:lnTo>
                  <a:pt x="2057" y="211"/>
                </a:lnTo>
                <a:lnTo>
                  <a:pt x="2057" y="211"/>
                </a:lnTo>
                <a:lnTo>
                  <a:pt x="2057" y="211"/>
                </a:lnTo>
                <a:lnTo>
                  <a:pt x="2059" y="211"/>
                </a:lnTo>
                <a:lnTo>
                  <a:pt x="2059" y="213"/>
                </a:lnTo>
                <a:lnTo>
                  <a:pt x="2059" y="212"/>
                </a:lnTo>
                <a:lnTo>
                  <a:pt x="2060" y="210"/>
                </a:lnTo>
                <a:lnTo>
                  <a:pt x="2060" y="210"/>
                </a:lnTo>
                <a:lnTo>
                  <a:pt x="2061" y="212"/>
                </a:lnTo>
                <a:lnTo>
                  <a:pt x="2061" y="211"/>
                </a:lnTo>
                <a:lnTo>
                  <a:pt x="2061" y="213"/>
                </a:lnTo>
                <a:lnTo>
                  <a:pt x="2062" y="212"/>
                </a:lnTo>
                <a:lnTo>
                  <a:pt x="2062" y="211"/>
                </a:lnTo>
                <a:lnTo>
                  <a:pt x="2062" y="211"/>
                </a:lnTo>
                <a:lnTo>
                  <a:pt x="2063" y="211"/>
                </a:lnTo>
                <a:lnTo>
                  <a:pt x="2063" y="212"/>
                </a:lnTo>
                <a:lnTo>
                  <a:pt x="2063" y="211"/>
                </a:lnTo>
                <a:lnTo>
                  <a:pt x="2064" y="212"/>
                </a:lnTo>
                <a:lnTo>
                  <a:pt x="2064" y="212"/>
                </a:lnTo>
                <a:lnTo>
                  <a:pt x="2065" y="211"/>
                </a:lnTo>
                <a:lnTo>
                  <a:pt x="2065" y="212"/>
                </a:lnTo>
                <a:lnTo>
                  <a:pt x="2065" y="211"/>
                </a:lnTo>
                <a:lnTo>
                  <a:pt x="2066" y="211"/>
                </a:lnTo>
                <a:lnTo>
                  <a:pt x="2066" y="211"/>
                </a:lnTo>
                <a:lnTo>
                  <a:pt x="2066" y="212"/>
                </a:lnTo>
                <a:lnTo>
                  <a:pt x="2068" y="212"/>
                </a:lnTo>
                <a:lnTo>
                  <a:pt x="2068" y="212"/>
                </a:lnTo>
                <a:lnTo>
                  <a:pt x="2068" y="210"/>
                </a:lnTo>
                <a:lnTo>
                  <a:pt x="2069" y="212"/>
                </a:lnTo>
                <a:lnTo>
                  <a:pt x="2069" y="213"/>
                </a:lnTo>
                <a:lnTo>
                  <a:pt x="2070" y="212"/>
                </a:lnTo>
                <a:lnTo>
                  <a:pt x="2070" y="211"/>
                </a:lnTo>
                <a:lnTo>
                  <a:pt x="2070" y="211"/>
                </a:lnTo>
                <a:lnTo>
                  <a:pt x="2071" y="213"/>
                </a:lnTo>
                <a:lnTo>
                  <a:pt x="2071" y="211"/>
                </a:lnTo>
                <a:lnTo>
                  <a:pt x="2071" y="211"/>
                </a:lnTo>
                <a:lnTo>
                  <a:pt x="2072" y="210"/>
                </a:lnTo>
                <a:lnTo>
                  <a:pt x="2072" y="212"/>
                </a:lnTo>
                <a:lnTo>
                  <a:pt x="2073" y="212"/>
                </a:lnTo>
                <a:lnTo>
                  <a:pt x="2073" y="211"/>
                </a:lnTo>
                <a:lnTo>
                  <a:pt x="2073" y="209"/>
                </a:lnTo>
                <a:lnTo>
                  <a:pt x="2074" y="210"/>
                </a:lnTo>
                <a:lnTo>
                  <a:pt x="2074" y="210"/>
                </a:lnTo>
                <a:lnTo>
                  <a:pt x="2074" y="210"/>
                </a:lnTo>
                <a:lnTo>
                  <a:pt x="2075" y="211"/>
                </a:lnTo>
                <a:lnTo>
                  <a:pt x="2075" y="210"/>
                </a:lnTo>
                <a:lnTo>
                  <a:pt x="2075" y="212"/>
                </a:lnTo>
                <a:lnTo>
                  <a:pt x="2077" y="211"/>
                </a:lnTo>
                <a:lnTo>
                  <a:pt x="2077" y="211"/>
                </a:lnTo>
                <a:lnTo>
                  <a:pt x="2078" y="210"/>
                </a:lnTo>
                <a:lnTo>
                  <a:pt x="2078" y="210"/>
                </a:lnTo>
                <a:lnTo>
                  <a:pt x="2078" y="211"/>
                </a:lnTo>
                <a:lnTo>
                  <a:pt x="2079" y="210"/>
                </a:lnTo>
                <a:lnTo>
                  <a:pt x="2079" y="210"/>
                </a:lnTo>
                <a:lnTo>
                  <a:pt x="2079" y="211"/>
                </a:lnTo>
                <a:lnTo>
                  <a:pt x="2080" y="211"/>
                </a:lnTo>
                <a:lnTo>
                  <a:pt x="2080" y="211"/>
                </a:lnTo>
                <a:lnTo>
                  <a:pt x="2080" y="212"/>
                </a:lnTo>
                <a:lnTo>
                  <a:pt x="2081" y="212"/>
                </a:lnTo>
                <a:lnTo>
                  <a:pt x="2081" y="212"/>
                </a:lnTo>
                <a:lnTo>
                  <a:pt x="2082" y="211"/>
                </a:lnTo>
                <a:lnTo>
                  <a:pt x="2082" y="211"/>
                </a:lnTo>
                <a:lnTo>
                  <a:pt x="2082" y="210"/>
                </a:lnTo>
                <a:lnTo>
                  <a:pt x="2083" y="211"/>
                </a:lnTo>
                <a:lnTo>
                  <a:pt x="2083" y="211"/>
                </a:lnTo>
                <a:lnTo>
                  <a:pt x="2083" y="211"/>
                </a:lnTo>
                <a:lnTo>
                  <a:pt x="2084" y="211"/>
                </a:lnTo>
                <a:lnTo>
                  <a:pt x="2084" y="212"/>
                </a:lnTo>
                <a:lnTo>
                  <a:pt x="2084" y="210"/>
                </a:lnTo>
                <a:lnTo>
                  <a:pt x="2086" y="211"/>
                </a:lnTo>
                <a:lnTo>
                  <a:pt x="2086" y="210"/>
                </a:lnTo>
                <a:lnTo>
                  <a:pt x="2087" y="210"/>
                </a:lnTo>
                <a:lnTo>
                  <a:pt x="2087" y="210"/>
                </a:lnTo>
                <a:lnTo>
                  <a:pt x="2087" y="212"/>
                </a:lnTo>
                <a:lnTo>
                  <a:pt x="2088" y="213"/>
                </a:lnTo>
                <a:lnTo>
                  <a:pt x="2088" y="213"/>
                </a:lnTo>
                <a:lnTo>
                  <a:pt x="2088" y="210"/>
                </a:lnTo>
                <a:lnTo>
                  <a:pt x="2089" y="210"/>
                </a:lnTo>
                <a:lnTo>
                  <a:pt x="2089" y="210"/>
                </a:lnTo>
                <a:lnTo>
                  <a:pt x="2089" y="211"/>
                </a:lnTo>
                <a:lnTo>
                  <a:pt x="2090" y="210"/>
                </a:lnTo>
                <a:lnTo>
                  <a:pt x="2090" y="210"/>
                </a:lnTo>
                <a:lnTo>
                  <a:pt x="2091" y="210"/>
                </a:lnTo>
                <a:lnTo>
                  <a:pt x="2091" y="213"/>
                </a:lnTo>
                <a:lnTo>
                  <a:pt x="2091" y="211"/>
                </a:lnTo>
                <a:lnTo>
                  <a:pt x="2092" y="210"/>
                </a:lnTo>
                <a:lnTo>
                  <a:pt x="2092" y="210"/>
                </a:lnTo>
                <a:lnTo>
                  <a:pt x="2092" y="213"/>
                </a:lnTo>
                <a:lnTo>
                  <a:pt x="2093" y="210"/>
                </a:lnTo>
                <a:lnTo>
                  <a:pt x="2093" y="211"/>
                </a:lnTo>
                <a:lnTo>
                  <a:pt x="2093" y="210"/>
                </a:lnTo>
                <a:lnTo>
                  <a:pt x="2095" y="209"/>
                </a:lnTo>
                <a:lnTo>
                  <a:pt x="2095" y="210"/>
                </a:lnTo>
                <a:lnTo>
                  <a:pt x="2096" y="211"/>
                </a:lnTo>
                <a:lnTo>
                  <a:pt x="2096" y="211"/>
                </a:lnTo>
                <a:lnTo>
                  <a:pt x="2096" y="212"/>
                </a:lnTo>
                <a:lnTo>
                  <a:pt x="2097" y="210"/>
                </a:lnTo>
                <a:lnTo>
                  <a:pt x="2097" y="212"/>
                </a:lnTo>
                <a:lnTo>
                  <a:pt x="2097" y="211"/>
                </a:lnTo>
                <a:lnTo>
                  <a:pt x="2098" y="210"/>
                </a:lnTo>
                <a:lnTo>
                  <a:pt x="2098" y="212"/>
                </a:lnTo>
                <a:lnTo>
                  <a:pt x="2098" y="211"/>
                </a:lnTo>
                <a:lnTo>
                  <a:pt x="2099" y="211"/>
                </a:lnTo>
                <a:lnTo>
                  <a:pt x="2099" y="211"/>
                </a:lnTo>
                <a:lnTo>
                  <a:pt x="2100" y="211"/>
                </a:lnTo>
                <a:lnTo>
                  <a:pt x="2100" y="212"/>
                </a:lnTo>
                <a:lnTo>
                  <a:pt x="2100" y="212"/>
                </a:lnTo>
                <a:lnTo>
                  <a:pt x="2101" y="212"/>
                </a:lnTo>
                <a:lnTo>
                  <a:pt x="2101" y="210"/>
                </a:lnTo>
                <a:lnTo>
                  <a:pt x="2101" y="211"/>
                </a:lnTo>
                <a:lnTo>
                  <a:pt x="2102" y="211"/>
                </a:lnTo>
                <a:lnTo>
                  <a:pt x="2102" y="211"/>
                </a:lnTo>
                <a:lnTo>
                  <a:pt x="2102" y="212"/>
                </a:lnTo>
                <a:lnTo>
                  <a:pt x="2104" y="211"/>
                </a:lnTo>
                <a:lnTo>
                  <a:pt x="2104" y="211"/>
                </a:lnTo>
                <a:lnTo>
                  <a:pt x="2105" y="210"/>
                </a:lnTo>
                <a:lnTo>
                  <a:pt x="2105" y="211"/>
                </a:lnTo>
                <a:lnTo>
                  <a:pt x="2105" y="212"/>
                </a:lnTo>
                <a:lnTo>
                  <a:pt x="2106" y="212"/>
                </a:lnTo>
                <a:lnTo>
                  <a:pt x="2106" y="210"/>
                </a:lnTo>
                <a:lnTo>
                  <a:pt x="2106" y="212"/>
                </a:lnTo>
                <a:lnTo>
                  <a:pt x="2107" y="211"/>
                </a:lnTo>
                <a:lnTo>
                  <a:pt x="2107" y="210"/>
                </a:lnTo>
                <a:lnTo>
                  <a:pt x="2107" y="210"/>
                </a:lnTo>
                <a:lnTo>
                  <a:pt x="2108" y="210"/>
                </a:lnTo>
                <a:lnTo>
                  <a:pt x="2108" y="211"/>
                </a:lnTo>
                <a:lnTo>
                  <a:pt x="2109" y="211"/>
                </a:lnTo>
                <a:lnTo>
                  <a:pt x="2109" y="211"/>
                </a:lnTo>
                <a:lnTo>
                  <a:pt x="2109" y="210"/>
                </a:lnTo>
                <a:lnTo>
                  <a:pt x="2110" y="212"/>
                </a:lnTo>
                <a:lnTo>
                  <a:pt x="2110" y="210"/>
                </a:lnTo>
                <a:lnTo>
                  <a:pt x="2110" y="210"/>
                </a:lnTo>
                <a:lnTo>
                  <a:pt x="2111" y="211"/>
                </a:lnTo>
                <a:lnTo>
                  <a:pt x="2111" y="210"/>
                </a:lnTo>
                <a:lnTo>
                  <a:pt x="2111" y="211"/>
                </a:lnTo>
                <a:lnTo>
                  <a:pt x="2113" y="211"/>
                </a:lnTo>
                <a:lnTo>
                  <a:pt x="2113" y="210"/>
                </a:lnTo>
                <a:lnTo>
                  <a:pt x="2114" y="212"/>
                </a:lnTo>
                <a:lnTo>
                  <a:pt x="2114" y="210"/>
                </a:lnTo>
                <a:lnTo>
                  <a:pt x="2114" y="213"/>
                </a:lnTo>
                <a:lnTo>
                  <a:pt x="2115" y="212"/>
                </a:lnTo>
                <a:lnTo>
                  <a:pt x="2115" y="213"/>
                </a:lnTo>
                <a:lnTo>
                  <a:pt x="2115" y="212"/>
                </a:lnTo>
                <a:lnTo>
                  <a:pt x="2116" y="212"/>
                </a:lnTo>
                <a:lnTo>
                  <a:pt x="2116" y="210"/>
                </a:lnTo>
                <a:lnTo>
                  <a:pt x="2117" y="211"/>
                </a:lnTo>
                <a:lnTo>
                  <a:pt x="2117" y="211"/>
                </a:lnTo>
                <a:lnTo>
                  <a:pt x="2117" y="210"/>
                </a:lnTo>
                <a:lnTo>
                  <a:pt x="2118" y="211"/>
                </a:lnTo>
                <a:lnTo>
                  <a:pt x="2118" y="211"/>
                </a:lnTo>
                <a:lnTo>
                  <a:pt x="2118" y="211"/>
                </a:lnTo>
                <a:lnTo>
                  <a:pt x="2119" y="210"/>
                </a:lnTo>
                <a:lnTo>
                  <a:pt x="2119" y="210"/>
                </a:lnTo>
                <a:lnTo>
                  <a:pt x="2119" y="213"/>
                </a:lnTo>
                <a:lnTo>
                  <a:pt x="2120" y="210"/>
                </a:lnTo>
                <a:lnTo>
                  <a:pt x="2120" y="210"/>
                </a:lnTo>
                <a:lnTo>
                  <a:pt x="2122" y="210"/>
                </a:lnTo>
                <a:lnTo>
                  <a:pt x="2122" y="211"/>
                </a:lnTo>
                <a:lnTo>
                  <a:pt x="2122" y="211"/>
                </a:lnTo>
                <a:lnTo>
                  <a:pt x="2123" y="210"/>
                </a:lnTo>
                <a:lnTo>
                  <a:pt x="2123" y="211"/>
                </a:lnTo>
                <a:lnTo>
                  <a:pt x="2123" y="211"/>
                </a:lnTo>
                <a:lnTo>
                  <a:pt x="2124" y="211"/>
                </a:lnTo>
                <a:lnTo>
                  <a:pt x="2124" y="212"/>
                </a:lnTo>
                <a:lnTo>
                  <a:pt x="2124" y="211"/>
                </a:lnTo>
                <a:lnTo>
                  <a:pt x="2125" y="211"/>
                </a:lnTo>
                <a:lnTo>
                  <a:pt x="2125" y="211"/>
                </a:lnTo>
                <a:lnTo>
                  <a:pt x="2126" y="210"/>
                </a:lnTo>
                <a:lnTo>
                  <a:pt x="2126" y="212"/>
                </a:lnTo>
                <a:lnTo>
                  <a:pt x="2126" y="210"/>
                </a:lnTo>
                <a:lnTo>
                  <a:pt x="2127" y="210"/>
                </a:lnTo>
                <a:lnTo>
                  <a:pt x="2127" y="211"/>
                </a:lnTo>
                <a:lnTo>
                  <a:pt x="2127" y="211"/>
                </a:lnTo>
                <a:lnTo>
                  <a:pt x="2128" y="211"/>
                </a:lnTo>
                <a:lnTo>
                  <a:pt x="2128" y="210"/>
                </a:lnTo>
                <a:lnTo>
                  <a:pt x="2128" y="210"/>
                </a:lnTo>
                <a:lnTo>
                  <a:pt x="2129" y="212"/>
                </a:lnTo>
                <a:lnTo>
                  <a:pt x="2129" y="212"/>
                </a:lnTo>
                <a:lnTo>
                  <a:pt x="2131" y="210"/>
                </a:lnTo>
                <a:lnTo>
                  <a:pt x="2131" y="210"/>
                </a:lnTo>
                <a:lnTo>
                  <a:pt x="2131" y="211"/>
                </a:lnTo>
                <a:lnTo>
                  <a:pt x="2132" y="210"/>
                </a:lnTo>
                <a:lnTo>
                  <a:pt x="2132" y="211"/>
                </a:lnTo>
                <a:lnTo>
                  <a:pt x="2132" y="210"/>
                </a:lnTo>
                <a:lnTo>
                  <a:pt x="2133" y="212"/>
                </a:lnTo>
                <a:lnTo>
                  <a:pt x="2133" y="211"/>
                </a:lnTo>
                <a:lnTo>
                  <a:pt x="2133" y="212"/>
                </a:lnTo>
                <a:lnTo>
                  <a:pt x="2134" y="212"/>
                </a:lnTo>
                <a:lnTo>
                  <a:pt x="2134" y="210"/>
                </a:lnTo>
                <a:lnTo>
                  <a:pt x="2135" y="211"/>
                </a:lnTo>
                <a:lnTo>
                  <a:pt x="2135" y="210"/>
                </a:lnTo>
                <a:lnTo>
                  <a:pt x="2135" y="211"/>
                </a:lnTo>
                <a:lnTo>
                  <a:pt x="2136" y="211"/>
                </a:lnTo>
                <a:lnTo>
                  <a:pt x="2136" y="211"/>
                </a:lnTo>
                <a:lnTo>
                  <a:pt x="2136" y="212"/>
                </a:lnTo>
                <a:lnTo>
                  <a:pt x="2137" y="211"/>
                </a:lnTo>
                <a:lnTo>
                  <a:pt x="2137" y="211"/>
                </a:lnTo>
                <a:lnTo>
                  <a:pt x="2137" y="211"/>
                </a:lnTo>
                <a:lnTo>
                  <a:pt x="2138" y="212"/>
                </a:lnTo>
                <a:lnTo>
                  <a:pt x="2138" y="212"/>
                </a:lnTo>
                <a:lnTo>
                  <a:pt x="2140" y="210"/>
                </a:lnTo>
                <a:lnTo>
                  <a:pt x="2140" y="211"/>
                </a:lnTo>
                <a:lnTo>
                  <a:pt x="2140" y="211"/>
                </a:lnTo>
                <a:lnTo>
                  <a:pt x="2141" y="212"/>
                </a:lnTo>
                <a:lnTo>
                  <a:pt x="2141" y="211"/>
                </a:lnTo>
                <a:lnTo>
                  <a:pt x="2141" y="211"/>
                </a:lnTo>
                <a:lnTo>
                  <a:pt x="2142" y="212"/>
                </a:lnTo>
                <a:lnTo>
                  <a:pt x="2142" y="211"/>
                </a:lnTo>
                <a:lnTo>
                  <a:pt x="2142" y="211"/>
                </a:lnTo>
                <a:lnTo>
                  <a:pt x="2143" y="212"/>
                </a:lnTo>
                <a:lnTo>
                  <a:pt x="2143" y="212"/>
                </a:lnTo>
                <a:lnTo>
                  <a:pt x="2144" y="212"/>
                </a:lnTo>
                <a:lnTo>
                  <a:pt x="2144" y="211"/>
                </a:lnTo>
                <a:lnTo>
                  <a:pt x="2144" y="212"/>
                </a:lnTo>
                <a:lnTo>
                  <a:pt x="2145" y="211"/>
                </a:lnTo>
                <a:lnTo>
                  <a:pt x="2145" y="211"/>
                </a:lnTo>
                <a:lnTo>
                  <a:pt x="2145" y="212"/>
                </a:lnTo>
                <a:lnTo>
                  <a:pt x="2146" y="211"/>
                </a:lnTo>
                <a:lnTo>
                  <a:pt x="2146" y="212"/>
                </a:lnTo>
                <a:lnTo>
                  <a:pt x="2146" y="212"/>
                </a:lnTo>
                <a:lnTo>
                  <a:pt x="2147" y="210"/>
                </a:lnTo>
                <a:lnTo>
                  <a:pt x="2147" y="210"/>
                </a:lnTo>
                <a:lnTo>
                  <a:pt x="2149" y="210"/>
                </a:lnTo>
                <a:lnTo>
                  <a:pt x="2149" y="212"/>
                </a:lnTo>
                <a:lnTo>
                  <a:pt x="2149" y="212"/>
                </a:lnTo>
                <a:lnTo>
                  <a:pt x="2150" y="211"/>
                </a:lnTo>
                <a:lnTo>
                  <a:pt x="2150" y="210"/>
                </a:lnTo>
                <a:lnTo>
                  <a:pt x="2150" y="210"/>
                </a:lnTo>
                <a:lnTo>
                  <a:pt x="2151" y="212"/>
                </a:lnTo>
                <a:lnTo>
                  <a:pt x="2151" y="212"/>
                </a:lnTo>
                <a:lnTo>
                  <a:pt x="2151" y="211"/>
                </a:lnTo>
                <a:lnTo>
                  <a:pt x="2152" y="211"/>
                </a:lnTo>
                <a:lnTo>
                  <a:pt x="2152" y="213"/>
                </a:lnTo>
                <a:lnTo>
                  <a:pt x="2153" y="211"/>
                </a:lnTo>
                <a:lnTo>
                  <a:pt x="2153" y="213"/>
                </a:lnTo>
                <a:lnTo>
                  <a:pt x="2153" y="211"/>
                </a:lnTo>
                <a:lnTo>
                  <a:pt x="2154" y="210"/>
                </a:lnTo>
                <a:lnTo>
                  <a:pt x="2154" y="211"/>
                </a:lnTo>
                <a:lnTo>
                  <a:pt x="2154" y="210"/>
                </a:lnTo>
                <a:lnTo>
                  <a:pt x="2155" y="210"/>
                </a:lnTo>
                <a:lnTo>
                  <a:pt x="2155" y="210"/>
                </a:lnTo>
                <a:lnTo>
                  <a:pt x="2155" y="210"/>
                </a:lnTo>
                <a:lnTo>
                  <a:pt x="2156" y="210"/>
                </a:lnTo>
                <a:lnTo>
                  <a:pt x="2156" y="210"/>
                </a:lnTo>
                <a:lnTo>
                  <a:pt x="2158" y="212"/>
                </a:lnTo>
                <a:lnTo>
                  <a:pt x="2158" y="212"/>
                </a:lnTo>
                <a:lnTo>
                  <a:pt x="2158" y="210"/>
                </a:lnTo>
                <a:lnTo>
                  <a:pt x="2159" y="210"/>
                </a:lnTo>
                <a:lnTo>
                  <a:pt x="2159" y="212"/>
                </a:lnTo>
                <a:lnTo>
                  <a:pt x="2159" y="210"/>
                </a:lnTo>
                <a:lnTo>
                  <a:pt x="2160" y="211"/>
                </a:lnTo>
                <a:lnTo>
                  <a:pt x="2160" y="211"/>
                </a:lnTo>
                <a:lnTo>
                  <a:pt x="2161" y="211"/>
                </a:lnTo>
                <a:lnTo>
                  <a:pt x="2161" y="210"/>
                </a:lnTo>
                <a:lnTo>
                  <a:pt x="2161" y="211"/>
                </a:lnTo>
                <a:lnTo>
                  <a:pt x="2162" y="212"/>
                </a:lnTo>
                <a:lnTo>
                  <a:pt x="2162" y="209"/>
                </a:lnTo>
                <a:lnTo>
                  <a:pt x="2162" y="213"/>
                </a:lnTo>
                <a:lnTo>
                  <a:pt x="2163" y="211"/>
                </a:lnTo>
                <a:lnTo>
                  <a:pt x="2163" y="213"/>
                </a:lnTo>
                <a:lnTo>
                  <a:pt x="2163" y="212"/>
                </a:lnTo>
                <a:lnTo>
                  <a:pt x="2164" y="212"/>
                </a:lnTo>
                <a:lnTo>
                  <a:pt x="2164" y="211"/>
                </a:lnTo>
                <a:lnTo>
                  <a:pt x="2165" y="212"/>
                </a:lnTo>
                <a:lnTo>
                  <a:pt x="2165" y="212"/>
                </a:lnTo>
                <a:lnTo>
                  <a:pt x="2165" y="211"/>
                </a:lnTo>
                <a:lnTo>
                  <a:pt x="2167" y="211"/>
                </a:lnTo>
                <a:lnTo>
                  <a:pt x="2167" y="210"/>
                </a:lnTo>
                <a:lnTo>
                  <a:pt x="2167" y="212"/>
                </a:lnTo>
                <a:lnTo>
                  <a:pt x="2168" y="212"/>
                </a:lnTo>
                <a:lnTo>
                  <a:pt x="2168" y="211"/>
                </a:lnTo>
                <a:lnTo>
                  <a:pt x="2168" y="211"/>
                </a:lnTo>
                <a:lnTo>
                  <a:pt x="2169" y="210"/>
                </a:lnTo>
                <a:lnTo>
                  <a:pt x="2169" y="212"/>
                </a:lnTo>
                <a:lnTo>
                  <a:pt x="2170" y="213"/>
                </a:lnTo>
                <a:lnTo>
                  <a:pt x="2170" y="212"/>
                </a:lnTo>
                <a:lnTo>
                  <a:pt x="2170" y="211"/>
                </a:lnTo>
                <a:lnTo>
                  <a:pt x="2171" y="211"/>
                </a:lnTo>
                <a:lnTo>
                  <a:pt x="2171" y="211"/>
                </a:lnTo>
                <a:lnTo>
                  <a:pt x="2171" y="210"/>
                </a:lnTo>
                <a:lnTo>
                  <a:pt x="2172" y="212"/>
                </a:lnTo>
                <a:lnTo>
                  <a:pt x="2172" y="211"/>
                </a:lnTo>
                <a:lnTo>
                  <a:pt x="2172" y="210"/>
                </a:lnTo>
                <a:lnTo>
                  <a:pt x="2173" y="210"/>
                </a:lnTo>
                <a:lnTo>
                  <a:pt x="2173" y="211"/>
                </a:lnTo>
                <a:lnTo>
                  <a:pt x="2174" y="213"/>
                </a:lnTo>
                <a:lnTo>
                  <a:pt x="2174" y="212"/>
                </a:lnTo>
                <a:lnTo>
                  <a:pt x="2174" y="211"/>
                </a:lnTo>
                <a:lnTo>
                  <a:pt x="2176" y="212"/>
                </a:lnTo>
                <a:lnTo>
                  <a:pt x="2176" y="210"/>
                </a:lnTo>
                <a:lnTo>
                  <a:pt x="2176" y="211"/>
                </a:lnTo>
                <a:lnTo>
                  <a:pt x="2177" y="211"/>
                </a:lnTo>
                <a:lnTo>
                  <a:pt x="2177" y="212"/>
                </a:lnTo>
                <a:lnTo>
                  <a:pt x="2177" y="211"/>
                </a:lnTo>
                <a:lnTo>
                  <a:pt x="2178" y="211"/>
                </a:lnTo>
                <a:lnTo>
                  <a:pt x="2178" y="210"/>
                </a:lnTo>
                <a:lnTo>
                  <a:pt x="2179" y="211"/>
                </a:lnTo>
                <a:lnTo>
                  <a:pt x="2179" y="210"/>
                </a:lnTo>
                <a:lnTo>
                  <a:pt x="2179" y="212"/>
                </a:lnTo>
                <a:lnTo>
                  <a:pt x="2180" y="212"/>
                </a:lnTo>
                <a:lnTo>
                  <a:pt x="2180" y="210"/>
                </a:lnTo>
                <a:lnTo>
                  <a:pt x="2180" y="211"/>
                </a:lnTo>
                <a:lnTo>
                  <a:pt x="2181" y="210"/>
                </a:lnTo>
                <a:lnTo>
                  <a:pt x="2181" y="211"/>
                </a:lnTo>
                <a:lnTo>
                  <a:pt x="2181" y="211"/>
                </a:lnTo>
                <a:lnTo>
                  <a:pt x="2182" y="211"/>
                </a:lnTo>
                <a:lnTo>
                  <a:pt x="2182" y="210"/>
                </a:lnTo>
                <a:lnTo>
                  <a:pt x="2183" y="213"/>
                </a:lnTo>
                <a:lnTo>
                  <a:pt x="2183" y="213"/>
                </a:lnTo>
                <a:lnTo>
                  <a:pt x="2183" y="210"/>
                </a:lnTo>
                <a:lnTo>
                  <a:pt x="2185" y="211"/>
                </a:lnTo>
                <a:lnTo>
                  <a:pt x="2185" y="211"/>
                </a:lnTo>
                <a:lnTo>
                  <a:pt x="2185" y="213"/>
                </a:lnTo>
                <a:lnTo>
                  <a:pt x="2186" y="210"/>
                </a:lnTo>
                <a:lnTo>
                  <a:pt x="2186" y="210"/>
                </a:lnTo>
                <a:lnTo>
                  <a:pt x="2186" y="211"/>
                </a:lnTo>
                <a:lnTo>
                  <a:pt x="2187" y="211"/>
                </a:lnTo>
                <a:lnTo>
                  <a:pt x="2187" y="210"/>
                </a:lnTo>
                <a:lnTo>
                  <a:pt x="2188" y="211"/>
                </a:lnTo>
                <a:lnTo>
                  <a:pt x="2188" y="212"/>
                </a:lnTo>
                <a:lnTo>
                  <a:pt x="2188" y="212"/>
                </a:lnTo>
                <a:lnTo>
                  <a:pt x="2189" y="211"/>
                </a:lnTo>
                <a:lnTo>
                  <a:pt x="2189" y="211"/>
                </a:lnTo>
                <a:lnTo>
                  <a:pt x="2189" y="213"/>
                </a:lnTo>
                <a:lnTo>
                  <a:pt x="2190" y="211"/>
                </a:lnTo>
                <a:lnTo>
                  <a:pt x="2190" y="211"/>
                </a:lnTo>
                <a:lnTo>
                  <a:pt x="2190" y="212"/>
                </a:lnTo>
                <a:lnTo>
                  <a:pt x="2191" y="211"/>
                </a:lnTo>
                <a:lnTo>
                  <a:pt x="2191" y="210"/>
                </a:lnTo>
                <a:lnTo>
                  <a:pt x="2192" y="210"/>
                </a:lnTo>
                <a:lnTo>
                  <a:pt x="2192" y="211"/>
                </a:lnTo>
                <a:lnTo>
                  <a:pt x="2192" y="212"/>
                </a:lnTo>
                <a:lnTo>
                  <a:pt x="2194" y="212"/>
                </a:lnTo>
                <a:lnTo>
                  <a:pt x="2194" y="210"/>
                </a:lnTo>
                <a:lnTo>
                  <a:pt x="2194" y="210"/>
                </a:lnTo>
                <a:lnTo>
                  <a:pt x="2195" y="210"/>
                </a:lnTo>
                <a:lnTo>
                  <a:pt x="2195" y="210"/>
                </a:lnTo>
                <a:lnTo>
                  <a:pt x="2195" y="211"/>
                </a:lnTo>
                <a:lnTo>
                  <a:pt x="2196" y="211"/>
                </a:lnTo>
                <a:lnTo>
                  <a:pt x="2196" y="210"/>
                </a:lnTo>
                <a:lnTo>
                  <a:pt x="2197" y="213"/>
                </a:lnTo>
                <a:lnTo>
                  <a:pt x="2197" y="212"/>
                </a:lnTo>
                <a:lnTo>
                  <a:pt x="2197" y="212"/>
                </a:lnTo>
                <a:lnTo>
                  <a:pt x="2198" y="211"/>
                </a:lnTo>
                <a:lnTo>
                  <a:pt x="2198" y="210"/>
                </a:lnTo>
                <a:lnTo>
                  <a:pt x="2198" y="211"/>
                </a:lnTo>
                <a:lnTo>
                  <a:pt x="2199" y="210"/>
                </a:lnTo>
                <a:lnTo>
                  <a:pt x="2199" y="211"/>
                </a:lnTo>
                <a:lnTo>
                  <a:pt x="2200" y="211"/>
                </a:lnTo>
                <a:lnTo>
                  <a:pt x="2200" y="212"/>
                </a:lnTo>
                <a:lnTo>
                  <a:pt x="2200" y="210"/>
                </a:lnTo>
                <a:lnTo>
                  <a:pt x="2201" y="212"/>
                </a:lnTo>
                <a:lnTo>
                  <a:pt x="2201" y="210"/>
                </a:lnTo>
                <a:lnTo>
                  <a:pt x="2201" y="210"/>
                </a:lnTo>
                <a:lnTo>
                  <a:pt x="2203" y="212"/>
                </a:lnTo>
                <a:lnTo>
                  <a:pt x="2203" y="212"/>
                </a:lnTo>
                <a:lnTo>
                  <a:pt x="2203" y="211"/>
                </a:lnTo>
                <a:lnTo>
                  <a:pt x="2204" y="212"/>
                </a:lnTo>
                <a:lnTo>
                  <a:pt x="2204" y="210"/>
                </a:lnTo>
                <a:lnTo>
                  <a:pt x="2205" y="212"/>
                </a:lnTo>
                <a:lnTo>
                  <a:pt x="2205" y="210"/>
                </a:lnTo>
                <a:lnTo>
                  <a:pt x="2205" y="211"/>
                </a:lnTo>
                <a:lnTo>
                  <a:pt x="2206" y="210"/>
                </a:lnTo>
                <a:lnTo>
                  <a:pt x="2206" y="211"/>
                </a:lnTo>
                <a:lnTo>
                  <a:pt x="2206" y="210"/>
                </a:lnTo>
                <a:lnTo>
                  <a:pt x="2207" y="210"/>
                </a:lnTo>
                <a:lnTo>
                  <a:pt x="2207" y="211"/>
                </a:lnTo>
                <a:lnTo>
                  <a:pt x="2207" y="212"/>
                </a:lnTo>
                <a:lnTo>
                  <a:pt x="2208" y="210"/>
                </a:lnTo>
                <a:lnTo>
                  <a:pt x="2208" y="212"/>
                </a:lnTo>
                <a:lnTo>
                  <a:pt x="2209" y="212"/>
                </a:lnTo>
                <a:lnTo>
                  <a:pt x="2209" y="212"/>
                </a:lnTo>
                <a:lnTo>
                  <a:pt x="2209" y="212"/>
                </a:lnTo>
                <a:lnTo>
                  <a:pt x="2210" y="210"/>
                </a:lnTo>
                <a:lnTo>
                  <a:pt x="2210" y="211"/>
                </a:lnTo>
                <a:lnTo>
                  <a:pt x="2210" y="213"/>
                </a:lnTo>
                <a:lnTo>
                  <a:pt x="2212" y="211"/>
                </a:lnTo>
                <a:lnTo>
                  <a:pt x="2212" y="211"/>
                </a:lnTo>
                <a:lnTo>
                  <a:pt x="2212" y="211"/>
                </a:lnTo>
                <a:lnTo>
                  <a:pt x="2213" y="212"/>
                </a:lnTo>
                <a:lnTo>
                  <a:pt x="2213" y="212"/>
                </a:lnTo>
                <a:lnTo>
                  <a:pt x="2214" y="211"/>
                </a:lnTo>
                <a:lnTo>
                  <a:pt x="2214" y="212"/>
                </a:lnTo>
                <a:lnTo>
                  <a:pt x="2214" y="211"/>
                </a:lnTo>
                <a:lnTo>
                  <a:pt x="2215" y="210"/>
                </a:lnTo>
                <a:lnTo>
                  <a:pt x="2215" y="210"/>
                </a:lnTo>
                <a:lnTo>
                  <a:pt x="2215" y="210"/>
                </a:lnTo>
                <a:lnTo>
                  <a:pt x="2216" y="211"/>
                </a:lnTo>
                <a:lnTo>
                  <a:pt x="2216" y="211"/>
                </a:lnTo>
                <a:lnTo>
                  <a:pt x="2216" y="212"/>
                </a:lnTo>
                <a:lnTo>
                  <a:pt x="2217" y="211"/>
                </a:lnTo>
                <a:lnTo>
                  <a:pt x="2217" y="213"/>
                </a:lnTo>
                <a:lnTo>
                  <a:pt x="2218" y="211"/>
                </a:lnTo>
                <a:lnTo>
                  <a:pt x="2218" y="211"/>
                </a:lnTo>
                <a:lnTo>
                  <a:pt x="2218" y="211"/>
                </a:lnTo>
                <a:lnTo>
                  <a:pt x="2219" y="212"/>
                </a:lnTo>
                <a:lnTo>
                  <a:pt x="2219" y="210"/>
                </a:lnTo>
                <a:lnTo>
                  <a:pt x="2219" y="212"/>
                </a:lnTo>
                <a:lnTo>
                  <a:pt x="2221" y="210"/>
                </a:lnTo>
                <a:lnTo>
                  <a:pt x="2221" y="212"/>
                </a:lnTo>
                <a:lnTo>
                  <a:pt x="2221" y="211"/>
                </a:lnTo>
                <a:lnTo>
                  <a:pt x="2222" y="210"/>
                </a:lnTo>
                <a:lnTo>
                  <a:pt x="2222" y="211"/>
                </a:lnTo>
                <a:lnTo>
                  <a:pt x="2223" y="210"/>
                </a:lnTo>
                <a:lnTo>
                  <a:pt x="2223" y="212"/>
                </a:lnTo>
                <a:lnTo>
                  <a:pt x="2223" y="211"/>
                </a:lnTo>
                <a:lnTo>
                  <a:pt x="2224" y="212"/>
                </a:lnTo>
                <a:lnTo>
                  <a:pt x="2224" y="211"/>
                </a:lnTo>
                <a:lnTo>
                  <a:pt x="2224" y="210"/>
                </a:lnTo>
                <a:lnTo>
                  <a:pt x="2225" y="211"/>
                </a:lnTo>
                <a:lnTo>
                  <a:pt x="2225" y="211"/>
                </a:lnTo>
                <a:lnTo>
                  <a:pt x="2225" y="211"/>
                </a:lnTo>
                <a:lnTo>
                  <a:pt x="2226" y="210"/>
                </a:lnTo>
                <a:lnTo>
                  <a:pt x="2226" y="210"/>
                </a:lnTo>
                <a:lnTo>
                  <a:pt x="2227" y="210"/>
                </a:lnTo>
                <a:lnTo>
                  <a:pt x="2227" y="211"/>
                </a:lnTo>
                <a:lnTo>
                  <a:pt x="2227" y="211"/>
                </a:lnTo>
                <a:lnTo>
                  <a:pt x="2228" y="212"/>
                </a:lnTo>
                <a:lnTo>
                  <a:pt x="2228" y="211"/>
                </a:lnTo>
                <a:lnTo>
                  <a:pt x="2228" y="213"/>
                </a:lnTo>
                <a:lnTo>
                  <a:pt x="2230" y="211"/>
                </a:lnTo>
                <a:lnTo>
                  <a:pt x="2230" y="211"/>
                </a:lnTo>
                <a:lnTo>
                  <a:pt x="2230" y="210"/>
                </a:lnTo>
                <a:lnTo>
                  <a:pt x="2231" y="211"/>
                </a:lnTo>
                <a:lnTo>
                  <a:pt x="2231" y="212"/>
                </a:lnTo>
                <a:lnTo>
                  <a:pt x="2232" y="212"/>
                </a:lnTo>
                <a:lnTo>
                  <a:pt x="2232" y="211"/>
                </a:lnTo>
                <a:lnTo>
                  <a:pt x="2232" y="212"/>
                </a:lnTo>
                <a:lnTo>
                  <a:pt x="2233" y="212"/>
                </a:lnTo>
                <a:lnTo>
                  <a:pt x="2233" y="213"/>
                </a:lnTo>
                <a:lnTo>
                  <a:pt x="2233" y="213"/>
                </a:lnTo>
                <a:lnTo>
                  <a:pt x="2234" y="212"/>
                </a:lnTo>
                <a:lnTo>
                  <a:pt x="2234" y="212"/>
                </a:lnTo>
                <a:lnTo>
                  <a:pt x="2234" y="213"/>
                </a:lnTo>
                <a:lnTo>
                  <a:pt x="2235" y="212"/>
                </a:lnTo>
                <a:lnTo>
                  <a:pt x="2235" y="210"/>
                </a:lnTo>
                <a:lnTo>
                  <a:pt x="2236" y="212"/>
                </a:lnTo>
                <a:lnTo>
                  <a:pt x="2236" y="210"/>
                </a:lnTo>
                <a:lnTo>
                  <a:pt x="2236" y="211"/>
                </a:lnTo>
                <a:lnTo>
                  <a:pt x="2237" y="210"/>
                </a:lnTo>
                <a:lnTo>
                  <a:pt x="2237" y="210"/>
                </a:lnTo>
                <a:lnTo>
                  <a:pt x="2237" y="210"/>
                </a:lnTo>
                <a:lnTo>
                  <a:pt x="2239" y="211"/>
                </a:lnTo>
                <a:lnTo>
                  <a:pt x="2239" y="213"/>
                </a:lnTo>
                <a:lnTo>
                  <a:pt x="2239" y="211"/>
                </a:lnTo>
                <a:lnTo>
                  <a:pt x="2240" y="213"/>
                </a:lnTo>
                <a:lnTo>
                  <a:pt x="2240" y="211"/>
                </a:lnTo>
                <a:lnTo>
                  <a:pt x="2241" y="212"/>
                </a:lnTo>
                <a:lnTo>
                  <a:pt x="2241" y="211"/>
                </a:lnTo>
                <a:lnTo>
                  <a:pt x="2241" y="212"/>
                </a:lnTo>
                <a:lnTo>
                  <a:pt x="2242" y="210"/>
                </a:lnTo>
                <a:lnTo>
                  <a:pt x="2242" y="210"/>
                </a:lnTo>
                <a:lnTo>
                  <a:pt x="2242" y="211"/>
                </a:lnTo>
                <a:lnTo>
                  <a:pt x="2243" y="210"/>
                </a:lnTo>
                <a:lnTo>
                  <a:pt x="2243" y="211"/>
                </a:lnTo>
                <a:lnTo>
                  <a:pt x="2244" y="212"/>
                </a:lnTo>
                <a:lnTo>
                  <a:pt x="2244" y="212"/>
                </a:lnTo>
                <a:lnTo>
                  <a:pt x="2244" y="211"/>
                </a:lnTo>
                <a:lnTo>
                  <a:pt x="2245" y="212"/>
                </a:lnTo>
                <a:lnTo>
                  <a:pt x="2245" y="210"/>
                </a:lnTo>
                <a:lnTo>
                  <a:pt x="2245" y="210"/>
                </a:lnTo>
                <a:lnTo>
                  <a:pt x="2246" y="211"/>
                </a:lnTo>
                <a:lnTo>
                  <a:pt x="2246" y="211"/>
                </a:lnTo>
                <a:lnTo>
                  <a:pt x="2246" y="211"/>
                </a:lnTo>
                <a:lnTo>
                  <a:pt x="2248" y="210"/>
                </a:lnTo>
                <a:lnTo>
                  <a:pt x="2248" y="211"/>
                </a:lnTo>
                <a:lnTo>
                  <a:pt x="2249" y="212"/>
                </a:lnTo>
                <a:lnTo>
                  <a:pt x="2249" y="211"/>
                </a:lnTo>
                <a:lnTo>
                  <a:pt x="2249" y="211"/>
                </a:lnTo>
                <a:lnTo>
                  <a:pt x="2250" y="210"/>
                </a:lnTo>
                <a:lnTo>
                  <a:pt x="2250" y="210"/>
                </a:lnTo>
                <a:lnTo>
                  <a:pt x="2250" y="210"/>
                </a:lnTo>
                <a:lnTo>
                  <a:pt x="2251" y="210"/>
                </a:lnTo>
                <a:lnTo>
                  <a:pt x="2251" y="212"/>
                </a:lnTo>
                <a:lnTo>
                  <a:pt x="2251" y="210"/>
                </a:lnTo>
                <a:lnTo>
                  <a:pt x="2252" y="210"/>
                </a:lnTo>
                <a:lnTo>
                  <a:pt x="2252" y="212"/>
                </a:lnTo>
                <a:lnTo>
                  <a:pt x="2253" y="211"/>
                </a:lnTo>
                <a:lnTo>
                  <a:pt x="2253" y="211"/>
                </a:lnTo>
                <a:lnTo>
                  <a:pt x="2253" y="213"/>
                </a:lnTo>
                <a:lnTo>
                  <a:pt x="2254" y="211"/>
                </a:lnTo>
                <a:lnTo>
                  <a:pt x="2254" y="212"/>
                </a:lnTo>
                <a:lnTo>
                  <a:pt x="2254" y="211"/>
                </a:lnTo>
                <a:lnTo>
                  <a:pt x="2255" y="211"/>
                </a:lnTo>
                <a:lnTo>
                  <a:pt x="2255" y="212"/>
                </a:lnTo>
                <a:lnTo>
                  <a:pt x="2255" y="212"/>
                </a:lnTo>
                <a:lnTo>
                  <a:pt x="2257" y="210"/>
                </a:lnTo>
                <a:lnTo>
                  <a:pt x="2257" y="212"/>
                </a:lnTo>
                <a:lnTo>
                  <a:pt x="2258" y="211"/>
                </a:lnTo>
                <a:lnTo>
                  <a:pt x="2258" y="212"/>
                </a:lnTo>
                <a:lnTo>
                  <a:pt x="2258" y="212"/>
                </a:lnTo>
                <a:lnTo>
                  <a:pt x="2259" y="210"/>
                </a:lnTo>
                <a:lnTo>
                  <a:pt x="2259" y="211"/>
                </a:lnTo>
                <a:lnTo>
                  <a:pt x="2259" y="212"/>
                </a:lnTo>
                <a:lnTo>
                  <a:pt x="2260" y="210"/>
                </a:lnTo>
                <a:lnTo>
                  <a:pt x="2260" y="213"/>
                </a:lnTo>
                <a:lnTo>
                  <a:pt x="2260" y="211"/>
                </a:lnTo>
                <a:lnTo>
                  <a:pt x="2261" y="213"/>
                </a:lnTo>
                <a:lnTo>
                  <a:pt x="2261" y="212"/>
                </a:lnTo>
                <a:lnTo>
                  <a:pt x="2262" y="212"/>
                </a:lnTo>
                <a:lnTo>
                  <a:pt x="2262" y="210"/>
                </a:lnTo>
                <a:lnTo>
                  <a:pt x="2262" y="212"/>
                </a:lnTo>
                <a:lnTo>
                  <a:pt x="2263" y="211"/>
                </a:lnTo>
                <a:lnTo>
                  <a:pt x="2263" y="211"/>
                </a:lnTo>
                <a:lnTo>
                  <a:pt x="2263" y="210"/>
                </a:lnTo>
                <a:lnTo>
                  <a:pt x="2264" y="210"/>
                </a:lnTo>
                <a:lnTo>
                  <a:pt x="2264" y="210"/>
                </a:lnTo>
                <a:lnTo>
                  <a:pt x="2264" y="213"/>
                </a:lnTo>
                <a:lnTo>
                  <a:pt x="2266" y="212"/>
                </a:lnTo>
                <a:lnTo>
                  <a:pt x="2266" y="211"/>
                </a:lnTo>
                <a:lnTo>
                  <a:pt x="2267" y="211"/>
                </a:lnTo>
                <a:lnTo>
                  <a:pt x="2267" y="212"/>
                </a:lnTo>
                <a:lnTo>
                  <a:pt x="2267" y="210"/>
                </a:lnTo>
                <a:lnTo>
                  <a:pt x="2268" y="210"/>
                </a:lnTo>
                <a:lnTo>
                  <a:pt x="2268" y="210"/>
                </a:lnTo>
                <a:lnTo>
                  <a:pt x="2268" y="211"/>
                </a:lnTo>
                <a:lnTo>
                  <a:pt x="2269" y="212"/>
                </a:lnTo>
                <a:lnTo>
                  <a:pt x="2269" y="213"/>
                </a:lnTo>
                <a:lnTo>
                  <a:pt x="2269" y="210"/>
                </a:lnTo>
                <a:lnTo>
                  <a:pt x="2270" y="212"/>
                </a:lnTo>
                <a:lnTo>
                  <a:pt x="2270" y="211"/>
                </a:lnTo>
                <a:lnTo>
                  <a:pt x="2271" y="213"/>
                </a:lnTo>
                <a:lnTo>
                  <a:pt x="2271" y="211"/>
                </a:lnTo>
                <a:lnTo>
                  <a:pt x="2271" y="212"/>
                </a:lnTo>
                <a:lnTo>
                  <a:pt x="2272" y="210"/>
                </a:lnTo>
                <a:lnTo>
                  <a:pt x="2272" y="212"/>
                </a:lnTo>
                <a:lnTo>
                  <a:pt x="2272" y="213"/>
                </a:lnTo>
                <a:lnTo>
                  <a:pt x="2273" y="210"/>
                </a:lnTo>
                <a:lnTo>
                  <a:pt x="2273" y="210"/>
                </a:lnTo>
                <a:lnTo>
                  <a:pt x="2273" y="210"/>
                </a:lnTo>
                <a:lnTo>
                  <a:pt x="2275" y="212"/>
                </a:lnTo>
                <a:lnTo>
                  <a:pt x="2275" y="210"/>
                </a:lnTo>
                <a:lnTo>
                  <a:pt x="2276" y="211"/>
                </a:lnTo>
                <a:lnTo>
                  <a:pt x="2276" y="210"/>
                </a:lnTo>
                <a:lnTo>
                  <a:pt x="2276" y="210"/>
                </a:lnTo>
                <a:lnTo>
                  <a:pt x="2277" y="210"/>
                </a:lnTo>
                <a:lnTo>
                  <a:pt x="2277" y="212"/>
                </a:lnTo>
                <a:lnTo>
                  <a:pt x="2277" y="211"/>
                </a:lnTo>
                <a:lnTo>
                  <a:pt x="2278" y="211"/>
                </a:lnTo>
                <a:lnTo>
                  <a:pt x="2278" y="210"/>
                </a:lnTo>
                <a:lnTo>
                  <a:pt x="2278" y="210"/>
                </a:lnTo>
                <a:lnTo>
                  <a:pt x="2279" y="212"/>
                </a:lnTo>
                <a:lnTo>
                  <a:pt x="2279" y="211"/>
                </a:lnTo>
                <a:lnTo>
                  <a:pt x="2280" y="212"/>
                </a:lnTo>
                <a:lnTo>
                  <a:pt x="2280" y="211"/>
                </a:lnTo>
                <a:lnTo>
                  <a:pt x="2280" y="210"/>
                </a:lnTo>
                <a:lnTo>
                  <a:pt x="2281" y="210"/>
                </a:lnTo>
                <a:lnTo>
                  <a:pt x="2281" y="211"/>
                </a:lnTo>
                <a:lnTo>
                  <a:pt x="2281" y="210"/>
                </a:lnTo>
                <a:lnTo>
                  <a:pt x="2282" y="210"/>
                </a:lnTo>
                <a:lnTo>
                  <a:pt x="2282" y="211"/>
                </a:lnTo>
                <a:lnTo>
                  <a:pt x="2282" y="210"/>
                </a:lnTo>
                <a:lnTo>
                  <a:pt x="2284" y="210"/>
                </a:lnTo>
                <a:lnTo>
                  <a:pt x="2284" y="209"/>
                </a:lnTo>
                <a:lnTo>
                  <a:pt x="2285" y="211"/>
                </a:lnTo>
                <a:lnTo>
                  <a:pt x="2285" y="211"/>
                </a:lnTo>
                <a:lnTo>
                  <a:pt x="2285" y="210"/>
                </a:lnTo>
                <a:lnTo>
                  <a:pt x="2286" y="211"/>
                </a:lnTo>
                <a:lnTo>
                  <a:pt x="2286" y="210"/>
                </a:lnTo>
                <a:lnTo>
                  <a:pt x="2286" y="210"/>
                </a:lnTo>
                <a:lnTo>
                  <a:pt x="2287" y="212"/>
                </a:lnTo>
                <a:lnTo>
                  <a:pt x="2287" y="210"/>
                </a:lnTo>
                <a:lnTo>
                  <a:pt x="2288" y="211"/>
                </a:lnTo>
                <a:lnTo>
                  <a:pt x="2288" y="210"/>
                </a:lnTo>
                <a:lnTo>
                  <a:pt x="2288" y="210"/>
                </a:lnTo>
                <a:lnTo>
                  <a:pt x="2289" y="211"/>
                </a:lnTo>
                <a:lnTo>
                  <a:pt x="2289" y="212"/>
                </a:lnTo>
                <a:lnTo>
                  <a:pt x="2289" y="211"/>
                </a:lnTo>
                <a:lnTo>
                  <a:pt x="2290" y="210"/>
                </a:lnTo>
                <a:lnTo>
                  <a:pt x="2290" y="211"/>
                </a:lnTo>
                <a:lnTo>
                  <a:pt x="2290" y="212"/>
                </a:lnTo>
                <a:lnTo>
                  <a:pt x="2291" y="212"/>
                </a:lnTo>
                <a:lnTo>
                  <a:pt x="2291" y="212"/>
                </a:lnTo>
                <a:lnTo>
                  <a:pt x="2292" y="210"/>
                </a:lnTo>
                <a:lnTo>
                  <a:pt x="2292" y="212"/>
                </a:lnTo>
                <a:lnTo>
                  <a:pt x="2292" y="211"/>
                </a:lnTo>
                <a:lnTo>
                  <a:pt x="2294" y="211"/>
                </a:lnTo>
                <a:lnTo>
                  <a:pt x="2294" y="211"/>
                </a:lnTo>
                <a:lnTo>
                  <a:pt x="2294" y="211"/>
                </a:lnTo>
                <a:lnTo>
                  <a:pt x="2295" y="210"/>
                </a:lnTo>
                <a:lnTo>
                  <a:pt x="2295" y="211"/>
                </a:lnTo>
                <a:lnTo>
                  <a:pt x="2295" y="211"/>
                </a:lnTo>
                <a:lnTo>
                  <a:pt x="2296" y="212"/>
                </a:lnTo>
                <a:lnTo>
                  <a:pt x="2296" y="212"/>
                </a:lnTo>
                <a:lnTo>
                  <a:pt x="2297" y="213"/>
                </a:lnTo>
                <a:lnTo>
                  <a:pt x="2297" y="210"/>
                </a:lnTo>
                <a:lnTo>
                  <a:pt x="2297" y="211"/>
                </a:lnTo>
                <a:lnTo>
                  <a:pt x="2298" y="212"/>
                </a:lnTo>
                <a:lnTo>
                  <a:pt x="2298" y="211"/>
                </a:lnTo>
                <a:lnTo>
                  <a:pt x="2298" y="212"/>
                </a:lnTo>
                <a:lnTo>
                  <a:pt x="2299" y="213"/>
                </a:lnTo>
                <a:lnTo>
                  <a:pt x="2299" y="213"/>
                </a:lnTo>
                <a:lnTo>
                  <a:pt x="2299" y="213"/>
                </a:lnTo>
                <a:lnTo>
                  <a:pt x="2300" y="213"/>
                </a:lnTo>
                <a:lnTo>
                  <a:pt x="2300" y="211"/>
                </a:lnTo>
                <a:lnTo>
                  <a:pt x="2301" y="212"/>
                </a:lnTo>
                <a:lnTo>
                  <a:pt x="2301" y="212"/>
                </a:lnTo>
                <a:lnTo>
                  <a:pt x="2301" y="212"/>
                </a:lnTo>
                <a:lnTo>
                  <a:pt x="2303" y="210"/>
                </a:lnTo>
                <a:lnTo>
                  <a:pt x="2303" y="211"/>
                </a:lnTo>
                <a:lnTo>
                  <a:pt x="2303" y="211"/>
                </a:lnTo>
                <a:lnTo>
                  <a:pt x="2304" y="210"/>
                </a:lnTo>
                <a:lnTo>
                  <a:pt x="2304" y="210"/>
                </a:lnTo>
                <a:lnTo>
                  <a:pt x="2304" y="210"/>
                </a:lnTo>
                <a:lnTo>
                  <a:pt x="2305" y="211"/>
                </a:lnTo>
                <a:lnTo>
                  <a:pt x="2305" y="211"/>
                </a:lnTo>
                <a:lnTo>
                  <a:pt x="2306" y="211"/>
                </a:lnTo>
                <a:lnTo>
                  <a:pt x="2306" y="212"/>
                </a:lnTo>
                <a:lnTo>
                  <a:pt x="2306" y="210"/>
                </a:lnTo>
                <a:lnTo>
                  <a:pt x="2307" y="210"/>
                </a:lnTo>
                <a:lnTo>
                  <a:pt x="2307" y="212"/>
                </a:lnTo>
                <a:lnTo>
                  <a:pt x="2307" y="212"/>
                </a:lnTo>
                <a:lnTo>
                  <a:pt x="2308" y="212"/>
                </a:lnTo>
                <a:lnTo>
                  <a:pt x="2308" y="210"/>
                </a:lnTo>
                <a:lnTo>
                  <a:pt x="2308" y="212"/>
                </a:lnTo>
                <a:lnTo>
                  <a:pt x="2309" y="211"/>
                </a:lnTo>
                <a:lnTo>
                  <a:pt x="2309" y="211"/>
                </a:lnTo>
                <a:lnTo>
                  <a:pt x="2310" y="210"/>
                </a:lnTo>
                <a:lnTo>
                  <a:pt x="2310" y="212"/>
                </a:lnTo>
                <a:lnTo>
                  <a:pt x="2310" y="212"/>
                </a:lnTo>
                <a:lnTo>
                  <a:pt x="2312" y="212"/>
                </a:lnTo>
                <a:lnTo>
                  <a:pt x="2312" y="211"/>
                </a:lnTo>
                <a:lnTo>
                  <a:pt x="2312" y="210"/>
                </a:lnTo>
                <a:lnTo>
                  <a:pt x="2313" y="212"/>
                </a:lnTo>
                <a:lnTo>
                  <a:pt x="2313" y="211"/>
                </a:lnTo>
                <a:lnTo>
                  <a:pt x="2313" y="212"/>
                </a:lnTo>
                <a:lnTo>
                  <a:pt x="2314" y="212"/>
                </a:lnTo>
                <a:lnTo>
                  <a:pt x="2314" y="212"/>
                </a:lnTo>
                <a:lnTo>
                  <a:pt x="2315" y="210"/>
                </a:lnTo>
                <a:lnTo>
                  <a:pt x="2315" y="212"/>
                </a:lnTo>
                <a:lnTo>
                  <a:pt x="2315" y="213"/>
                </a:lnTo>
                <a:lnTo>
                  <a:pt x="2316" y="213"/>
                </a:lnTo>
                <a:lnTo>
                  <a:pt x="2316" y="212"/>
                </a:lnTo>
                <a:lnTo>
                  <a:pt x="2316" y="212"/>
                </a:lnTo>
                <a:lnTo>
                  <a:pt x="2317" y="212"/>
                </a:lnTo>
                <a:lnTo>
                  <a:pt x="2317" y="211"/>
                </a:lnTo>
                <a:lnTo>
                  <a:pt x="2317" y="212"/>
                </a:lnTo>
                <a:lnTo>
                  <a:pt x="2318" y="211"/>
                </a:lnTo>
                <a:lnTo>
                  <a:pt x="2318" y="210"/>
                </a:lnTo>
                <a:lnTo>
                  <a:pt x="2319" y="212"/>
                </a:lnTo>
                <a:lnTo>
                  <a:pt x="2319" y="211"/>
                </a:lnTo>
                <a:lnTo>
                  <a:pt x="2319" y="210"/>
                </a:lnTo>
                <a:lnTo>
                  <a:pt x="2321" y="211"/>
                </a:lnTo>
                <a:lnTo>
                  <a:pt x="2321" y="210"/>
                </a:lnTo>
                <a:lnTo>
                  <a:pt x="2321" y="210"/>
                </a:lnTo>
                <a:lnTo>
                  <a:pt x="2322" y="212"/>
                </a:lnTo>
                <a:lnTo>
                  <a:pt x="2322" y="213"/>
                </a:lnTo>
                <a:lnTo>
                  <a:pt x="2322" y="213"/>
                </a:lnTo>
                <a:lnTo>
                  <a:pt x="2323" y="211"/>
                </a:lnTo>
                <a:lnTo>
                  <a:pt x="2323" y="210"/>
                </a:lnTo>
                <a:lnTo>
                  <a:pt x="2324" y="212"/>
                </a:lnTo>
                <a:lnTo>
                  <a:pt x="2324" y="210"/>
                </a:lnTo>
                <a:lnTo>
                  <a:pt x="2324" y="210"/>
                </a:lnTo>
                <a:lnTo>
                  <a:pt x="2325" y="212"/>
                </a:lnTo>
                <a:lnTo>
                  <a:pt x="2325" y="211"/>
                </a:lnTo>
                <a:lnTo>
                  <a:pt x="2325" y="211"/>
                </a:lnTo>
                <a:lnTo>
                  <a:pt x="2326" y="211"/>
                </a:lnTo>
                <a:lnTo>
                  <a:pt x="2326" y="210"/>
                </a:lnTo>
                <a:lnTo>
                  <a:pt x="2326" y="211"/>
                </a:lnTo>
                <a:lnTo>
                  <a:pt x="2327" y="211"/>
                </a:lnTo>
                <a:lnTo>
                  <a:pt x="2327" y="210"/>
                </a:lnTo>
                <a:lnTo>
                  <a:pt x="2328" y="211"/>
                </a:lnTo>
                <a:lnTo>
                  <a:pt x="2328" y="212"/>
                </a:lnTo>
                <a:lnTo>
                  <a:pt x="2328" y="212"/>
                </a:lnTo>
                <a:lnTo>
                  <a:pt x="2330" y="211"/>
                </a:lnTo>
                <a:lnTo>
                  <a:pt x="2330" y="211"/>
                </a:lnTo>
                <a:lnTo>
                  <a:pt x="2330" y="210"/>
                </a:lnTo>
                <a:lnTo>
                  <a:pt x="2331" y="213"/>
                </a:lnTo>
                <a:lnTo>
                  <a:pt x="2331" y="211"/>
                </a:lnTo>
                <a:lnTo>
                  <a:pt x="2332" y="211"/>
                </a:lnTo>
                <a:lnTo>
                  <a:pt x="2332" y="211"/>
                </a:lnTo>
                <a:lnTo>
                  <a:pt x="2332" y="211"/>
                </a:lnTo>
                <a:lnTo>
                  <a:pt x="2333" y="210"/>
                </a:lnTo>
                <a:lnTo>
                  <a:pt x="2333" y="211"/>
                </a:lnTo>
                <a:lnTo>
                  <a:pt x="2333" y="213"/>
                </a:lnTo>
                <a:lnTo>
                  <a:pt x="2334" y="211"/>
                </a:lnTo>
                <a:lnTo>
                  <a:pt x="2334" y="210"/>
                </a:lnTo>
                <a:lnTo>
                  <a:pt x="2334" y="211"/>
                </a:lnTo>
                <a:lnTo>
                  <a:pt x="2335" y="210"/>
                </a:lnTo>
                <a:lnTo>
                  <a:pt x="2335" y="212"/>
                </a:lnTo>
                <a:lnTo>
                  <a:pt x="2336" y="210"/>
                </a:lnTo>
                <a:lnTo>
                  <a:pt x="2336" y="211"/>
                </a:lnTo>
                <a:lnTo>
                  <a:pt x="2336" y="210"/>
                </a:lnTo>
                <a:lnTo>
                  <a:pt x="2337" y="210"/>
                </a:lnTo>
                <a:lnTo>
                  <a:pt x="2337" y="210"/>
                </a:lnTo>
                <a:lnTo>
                  <a:pt x="2337" y="212"/>
                </a:lnTo>
                <a:lnTo>
                  <a:pt x="2339" y="211"/>
                </a:lnTo>
                <a:lnTo>
                  <a:pt x="2339" y="211"/>
                </a:lnTo>
                <a:lnTo>
                  <a:pt x="2339" y="210"/>
                </a:lnTo>
                <a:lnTo>
                  <a:pt x="2340" y="212"/>
                </a:lnTo>
                <a:lnTo>
                  <a:pt x="2340" y="211"/>
                </a:lnTo>
                <a:lnTo>
                  <a:pt x="2341" y="212"/>
                </a:lnTo>
                <a:lnTo>
                  <a:pt x="2341" y="211"/>
                </a:lnTo>
                <a:lnTo>
                  <a:pt x="2341" y="212"/>
                </a:lnTo>
                <a:lnTo>
                  <a:pt x="2342" y="211"/>
                </a:lnTo>
                <a:lnTo>
                  <a:pt x="2342" y="212"/>
                </a:lnTo>
                <a:lnTo>
                  <a:pt x="2342" y="212"/>
                </a:lnTo>
                <a:lnTo>
                  <a:pt x="2343" y="210"/>
                </a:lnTo>
                <a:lnTo>
                  <a:pt x="2343" y="211"/>
                </a:lnTo>
                <a:lnTo>
                  <a:pt x="2343" y="211"/>
                </a:lnTo>
                <a:lnTo>
                  <a:pt x="2344" y="211"/>
                </a:lnTo>
                <a:lnTo>
                  <a:pt x="2344" y="210"/>
                </a:lnTo>
                <a:lnTo>
                  <a:pt x="2345" y="211"/>
                </a:lnTo>
                <a:lnTo>
                  <a:pt x="2345" y="211"/>
                </a:lnTo>
                <a:lnTo>
                  <a:pt x="2345" y="210"/>
                </a:lnTo>
                <a:lnTo>
                  <a:pt x="2346" y="210"/>
                </a:lnTo>
                <a:lnTo>
                  <a:pt x="2346" y="211"/>
                </a:lnTo>
                <a:lnTo>
                  <a:pt x="2346" y="210"/>
                </a:lnTo>
                <a:lnTo>
                  <a:pt x="2348" y="211"/>
                </a:lnTo>
                <a:lnTo>
                  <a:pt x="2348" y="212"/>
                </a:lnTo>
                <a:lnTo>
                  <a:pt x="2348" y="211"/>
                </a:lnTo>
                <a:lnTo>
                  <a:pt x="2349" y="211"/>
                </a:lnTo>
                <a:lnTo>
                  <a:pt x="2349" y="213"/>
                </a:lnTo>
                <a:lnTo>
                  <a:pt x="2350" y="211"/>
                </a:lnTo>
                <a:lnTo>
                  <a:pt x="2350" y="211"/>
                </a:lnTo>
                <a:lnTo>
                  <a:pt x="2350" y="211"/>
                </a:lnTo>
                <a:lnTo>
                  <a:pt x="2351" y="210"/>
                </a:lnTo>
                <a:lnTo>
                  <a:pt x="2351" y="211"/>
                </a:lnTo>
                <a:lnTo>
                  <a:pt x="2351" y="210"/>
                </a:lnTo>
                <a:lnTo>
                  <a:pt x="2352" y="212"/>
                </a:lnTo>
                <a:lnTo>
                  <a:pt x="2352" y="211"/>
                </a:lnTo>
                <a:lnTo>
                  <a:pt x="2352" y="210"/>
                </a:lnTo>
                <a:lnTo>
                  <a:pt x="2353" y="212"/>
                </a:lnTo>
                <a:lnTo>
                  <a:pt x="2353" y="210"/>
                </a:lnTo>
                <a:lnTo>
                  <a:pt x="2354" y="211"/>
                </a:lnTo>
                <a:lnTo>
                  <a:pt x="2354" y="212"/>
                </a:lnTo>
                <a:lnTo>
                  <a:pt x="2354" y="210"/>
                </a:lnTo>
                <a:lnTo>
                  <a:pt x="2355" y="212"/>
                </a:lnTo>
                <a:lnTo>
                  <a:pt x="2355" y="212"/>
                </a:lnTo>
                <a:lnTo>
                  <a:pt x="2355" y="211"/>
                </a:lnTo>
                <a:lnTo>
                  <a:pt x="2357" y="211"/>
                </a:lnTo>
                <a:lnTo>
                  <a:pt x="2357" y="210"/>
                </a:lnTo>
                <a:lnTo>
                  <a:pt x="2357" y="212"/>
                </a:lnTo>
                <a:lnTo>
                  <a:pt x="2358" y="210"/>
                </a:lnTo>
                <a:lnTo>
                  <a:pt x="2358" y="212"/>
                </a:lnTo>
                <a:lnTo>
                  <a:pt x="2359" y="211"/>
                </a:lnTo>
                <a:lnTo>
                  <a:pt x="2359" y="211"/>
                </a:lnTo>
                <a:lnTo>
                  <a:pt x="2359" y="212"/>
                </a:lnTo>
                <a:lnTo>
                  <a:pt x="2360" y="213"/>
                </a:lnTo>
                <a:lnTo>
                  <a:pt x="2360" y="213"/>
                </a:lnTo>
                <a:lnTo>
                  <a:pt x="2360" y="212"/>
                </a:lnTo>
                <a:lnTo>
                  <a:pt x="2361" y="213"/>
                </a:lnTo>
                <a:lnTo>
                  <a:pt x="2361" y="212"/>
                </a:lnTo>
                <a:lnTo>
                  <a:pt x="2361" y="212"/>
                </a:lnTo>
                <a:lnTo>
                  <a:pt x="2362" y="211"/>
                </a:lnTo>
                <a:lnTo>
                  <a:pt x="2362" y="210"/>
                </a:lnTo>
                <a:lnTo>
                  <a:pt x="2363" y="211"/>
                </a:lnTo>
                <a:lnTo>
                  <a:pt x="2363" y="211"/>
                </a:lnTo>
                <a:lnTo>
                  <a:pt x="2363" y="211"/>
                </a:lnTo>
                <a:lnTo>
                  <a:pt x="2364" y="210"/>
                </a:lnTo>
                <a:lnTo>
                  <a:pt x="2364" y="212"/>
                </a:lnTo>
                <a:lnTo>
                  <a:pt x="2364" y="210"/>
                </a:lnTo>
                <a:lnTo>
                  <a:pt x="2366" y="213"/>
                </a:lnTo>
                <a:lnTo>
                  <a:pt x="2366" y="211"/>
                </a:lnTo>
                <a:lnTo>
                  <a:pt x="2366" y="211"/>
                </a:lnTo>
                <a:lnTo>
                  <a:pt x="2367" y="213"/>
                </a:lnTo>
                <a:lnTo>
                  <a:pt x="2367" y="210"/>
                </a:lnTo>
                <a:lnTo>
                  <a:pt x="2368" y="210"/>
                </a:lnTo>
                <a:lnTo>
                  <a:pt x="2368" y="211"/>
                </a:lnTo>
                <a:lnTo>
                  <a:pt x="2368" y="210"/>
                </a:lnTo>
                <a:lnTo>
                  <a:pt x="2369" y="211"/>
                </a:lnTo>
                <a:lnTo>
                  <a:pt x="2369" y="210"/>
                </a:lnTo>
                <a:lnTo>
                  <a:pt x="2369" y="212"/>
                </a:lnTo>
                <a:lnTo>
                  <a:pt x="2370" y="212"/>
                </a:lnTo>
                <a:lnTo>
                  <a:pt x="2370" y="210"/>
                </a:lnTo>
                <a:lnTo>
                  <a:pt x="2370" y="212"/>
                </a:lnTo>
                <a:lnTo>
                  <a:pt x="2371" y="210"/>
                </a:lnTo>
                <a:lnTo>
                  <a:pt x="2371" y="210"/>
                </a:lnTo>
                <a:lnTo>
                  <a:pt x="2372" y="210"/>
                </a:lnTo>
                <a:lnTo>
                  <a:pt x="2372" y="210"/>
                </a:lnTo>
                <a:lnTo>
                  <a:pt x="2372" y="211"/>
                </a:lnTo>
                <a:lnTo>
                  <a:pt x="2373" y="211"/>
                </a:lnTo>
                <a:lnTo>
                  <a:pt x="2373" y="211"/>
                </a:lnTo>
                <a:lnTo>
                  <a:pt x="2373" y="213"/>
                </a:lnTo>
                <a:lnTo>
                  <a:pt x="2375" y="210"/>
                </a:lnTo>
                <a:lnTo>
                  <a:pt x="2375" y="211"/>
                </a:lnTo>
                <a:lnTo>
                  <a:pt x="2376" y="211"/>
                </a:lnTo>
                <a:lnTo>
                  <a:pt x="2376" y="212"/>
                </a:lnTo>
                <a:lnTo>
                  <a:pt x="2376" y="211"/>
                </a:lnTo>
                <a:lnTo>
                  <a:pt x="2377" y="212"/>
                </a:lnTo>
                <a:lnTo>
                  <a:pt x="2377" y="211"/>
                </a:lnTo>
                <a:lnTo>
                  <a:pt x="2377" y="211"/>
                </a:lnTo>
                <a:lnTo>
                  <a:pt x="2378" y="212"/>
                </a:lnTo>
                <a:lnTo>
                  <a:pt x="2378" y="212"/>
                </a:lnTo>
                <a:lnTo>
                  <a:pt x="2378" y="210"/>
                </a:lnTo>
                <a:lnTo>
                  <a:pt x="2379" y="211"/>
                </a:lnTo>
                <a:lnTo>
                  <a:pt x="2379" y="212"/>
                </a:lnTo>
                <a:lnTo>
                  <a:pt x="2380" y="211"/>
                </a:lnTo>
                <a:lnTo>
                  <a:pt x="2380" y="211"/>
                </a:lnTo>
                <a:lnTo>
                  <a:pt x="2380" y="212"/>
                </a:lnTo>
                <a:lnTo>
                  <a:pt x="2381" y="212"/>
                </a:lnTo>
                <a:lnTo>
                  <a:pt x="2381" y="211"/>
                </a:lnTo>
                <a:lnTo>
                  <a:pt x="2381" y="212"/>
                </a:lnTo>
                <a:lnTo>
                  <a:pt x="2382" y="211"/>
                </a:lnTo>
                <a:lnTo>
                  <a:pt x="2382" y="212"/>
                </a:lnTo>
                <a:lnTo>
                  <a:pt x="2382" y="211"/>
                </a:lnTo>
                <a:lnTo>
                  <a:pt x="2384" y="211"/>
                </a:lnTo>
                <a:lnTo>
                  <a:pt x="2384" y="211"/>
                </a:lnTo>
                <a:lnTo>
                  <a:pt x="2385" y="211"/>
                </a:lnTo>
                <a:lnTo>
                  <a:pt x="2385" y="210"/>
                </a:lnTo>
                <a:lnTo>
                  <a:pt x="2385" y="212"/>
                </a:lnTo>
                <a:lnTo>
                  <a:pt x="2386" y="210"/>
                </a:lnTo>
                <a:lnTo>
                  <a:pt x="2386" y="210"/>
                </a:lnTo>
                <a:lnTo>
                  <a:pt x="2386" y="210"/>
                </a:lnTo>
                <a:lnTo>
                  <a:pt x="2387" y="210"/>
                </a:lnTo>
                <a:lnTo>
                  <a:pt x="2387" y="212"/>
                </a:lnTo>
                <a:lnTo>
                  <a:pt x="2387" y="212"/>
                </a:lnTo>
                <a:lnTo>
                  <a:pt x="2388" y="212"/>
                </a:lnTo>
                <a:lnTo>
                  <a:pt x="2388" y="210"/>
                </a:lnTo>
                <a:lnTo>
                  <a:pt x="2389" y="212"/>
                </a:lnTo>
                <a:lnTo>
                  <a:pt x="2389" y="210"/>
                </a:lnTo>
                <a:lnTo>
                  <a:pt x="2389" y="210"/>
                </a:lnTo>
                <a:lnTo>
                  <a:pt x="2390" y="212"/>
                </a:lnTo>
                <a:lnTo>
                  <a:pt x="2390" y="210"/>
                </a:lnTo>
                <a:lnTo>
                  <a:pt x="2390" y="212"/>
                </a:lnTo>
                <a:lnTo>
                  <a:pt x="2391" y="212"/>
                </a:lnTo>
                <a:lnTo>
                  <a:pt x="2391" y="212"/>
                </a:lnTo>
                <a:lnTo>
                  <a:pt x="2391" y="213"/>
                </a:lnTo>
                <a:lnTo>
                  <a:pt x="2393" y="210"/>
                </a:lnTo>
                <a:lnTo>
                  <a:pt x="2393" y="210"/>
                </a:lnTo>
                <a:lnTo>
                  <a:pt x="2394" y="210"/>
                </a:lnTo>
                <a:lnTo>
                  <a:pt x="2394" y="210"/>
                </a:lnTo>
                <a:lnTo>
                  <a:pt x="2394" y="211"/>
                </a:lnTo>
                <a:lnTo>
                  <a:pt x="2395" y="211"/>
                </a:lnTo>
                <a:lnTo>
                  <a:pt x="2395" y="211"/>
                </a:lnTo>
                <a:lnTo>
                  <a:pt x="2395" y="212"/>
                </a:lnTo>
                <a:lnTo>
                  <a:pt x="2396" y="211"/>
                </a:lnTo>
                <a:lnTo>
                  <a:pt x="2396" y="212"/>
                </a:lnTo>
                <a:lnTo>
                  <a:pt x="2396" y="213"/>
                </a:lnTo>
                <a:lnTo>
                  <a:pt x="2397" y="212"/>
                </a:lnTo>
                <a:lnTo>
                  <a:pt x="2397" y="213"/>
                </a:lnTo>
                <a:lnTo>
                  <a:pt x="2398" y="213"/>
                </a:lnTo>
                <a:lnTo>
                  <a:pt x="2398" y="211"/>
                </a:lnTo>
                <a:lnTo>
                  <a:pt x="2398" y="212"/>
                </a:lnTo>
                <a:lnTo>
                  <a:pt x="2399" y="212"/>
                </a:lnTo>
                <a:lnTo>
                  <a:pt x="2399" y="211"/>
                </a:lnTo>
                <a:lnTo>
                  <a:pt x="2399" y="212"/>
                </a:lnTo>
                <a:lnTo>
                  <a:pt x="2400" y="211"/>
                </a:lnTo>
                <a:lnTo>
                  <a:pt x="2400" y="212"/>
                </a:lnTo>
                <a:lnTo>
                  <a:pt x="2400" y="212"/>
                </a:lnTo>
                <a:lnTo>
                  <a:pt x="2402" y="213"/>
                </a:lnTo>
                <a:lnTo>
                  <a:pt x="2402" y="210"/>
                </a:lnTo>
                <a:lnTo>
                  <a:pt x="2403" y="210"/>
                </a:lnTo>
                <a:lnTo>
                  <a:pt x="2403" y="210"/>
                </a:lnTo>
                <a:lnTo>
                  <a:pt x="2403" y="211"/>
                </a:lnTo>
                <a:lnTo>
                  <a:pt x="2404" y="212"/>
                </a:lnTo>
                <a:lnTo>
                  <a:pt x="2404" y="211"/>
                </a:lnTo>
                <a:lnTo>
                  <a:pt x="2404" y="211"/>
                </a:lnTo>
                <a:lnTo>
                  <a:pt x="2405" y="212"/>
                </a:lnTo>
                <a:lnTo>
                  <a:pt x="2405" y="211"/>
                </a:lnTo>
                <a:lnTo>
                  <a:pt x="2405" y="210"/>
                </a:lnTo>
                <a:lnTo>
                  <a:pt x="2406" y="211"/>
                </a:lnTo>
                <a:lnTo>
                  <a:pt x="2406" y="211"/>
                </a:lnTo>
                <a:lnTo>
                  <a:pt x="2407" y="210"/>
                </a:lnTo>
                <a:lnTo>
                  <a:pt x="2407" y="211"/>
                </a:lnTo>
                <a:lnTo>
                  <a:pt x="2407" y="211"/>
                </a:lnTo>
                <a:lnTo>
                  <a:pt x="2408" y="210"/>
                </a:lnTo>
                <a:lnTo>
                  <a:pt x="2408" y="212"/>
                </a:lnTo>
                <a:lnTo>
                  <a:pt x="2408" y="211"/>
                </a:lnTo>
                <a:lnTo>
                  <a:pt x="2409" y="211"/>
                </a:lnTo>
                <a:lnTo>
                  <a:pt x="2409" y="211"/>
                </a:lnTo>
                <a:lnTo>
                  <a:pt x="2409" y="210"/>
                </a:lnTo>
                <a:lnTo>
                  <a:pt x="2411" y="211"/>
                </a:lnTo>
                <a:lnTo>
                  <a:pt x="2411" y="212"/>
                </a:lnTo>
                <a:lnTo>
                  <a:pt x="2412" y="211"/>
                </a:lnTo>
                <a:lnTo>
                  <a:pt x="2412" y="212"/>
                </a:lnTo>
                <a:lnTo>
                  <a:pt x="2412" y="213"/>
                </a:lnTo>
                <a:lnTo>
                  <a:pt x="2413" y="210"/>
                </a:lnTo>
                <a:lnTo>
                  <a:pt x="2413" y="212"/>
                </a:lnTo>
                <a:lnTo>
                  <a:pt x="2413" y="211"/>
                </a:lnTo>
                <a:lnTo>
                  <a:pt x="2414" y="213"/>
                </a:lnTo>
                <a:lnTo>
                  <a:pt x="2414" y="211"/>
                </a:lnTo>
                <a:lnTo>
                  <a:pt x="2414" y="212"/>
                </a:lnTo>
                <a:lnTo>
                  <a:pt x="2415" y="210"/>
                </a:lnTo>
                <a:lnTo>
                  <a:pt x="2415" y="211"/>
                </a:lnTo>
                <a:lnTo>
                  <a:pt x="2416" y="211"/>
                </a:lnTo>
                <a:lnTo>
                  <a:pt x="2416" y="210"/>
                </a:lnTo>
                <a:lnTo>
                  <a:pt x="2416" y="213"/>
                </a:lnTo>
                <a:lnTo>
                  <a:pt x="2417" y="211"/>
                </a:lnTo>
                <a:lnTo>
                  <a:pt x="2417" y="212"/>
                </a:lnTo>
                <a:lnTo>
                  <a:pt x="2417" y="210"/>
                </a:lnTo>
                <a:lnTo>
                  <a:pt x="2418" y="210"/>
                </a:lnTo>
                <a:lnTo>
                  <a:pt x="2418" y="211"/>
                </a:lnTo>
                <a:lnTo>
                  <a:pt x="2420" y="211"/>
                </a:lnTo>
                <a:lnTo>
                  <a:pt x="2420" y="210"/>
                </a:lnTo>
                <a:lnTo>
                  <a:pt x="2420" y="211"/>
                </a:lnTo>
                <a:lnTo>
                  <a:pt x="2421" y="212"/>
                </a:lnTo>
                <a:lnTo>
                  <a:pt x="2421" y="212"/>
                </a:lnTo>
                <a:lnTo>
                  <a:pt x="2421" y="213"/>
                </a:lnTo>
                <a:lnTo>
                  <a:pt x="2422" y="212"/>
                </a:lnTo>
                <a:lnTo>
                  <a:pt x="2422" y="213"/>
                </a:lnTo>
                <a:lnTo>
                  <a:pt x="2422" y="211"/>
                </a:lnTo>
                <a:lnTo>
                  <a:pt x="2423" y="210"/>
                </a:lnTo>
                <a:lnTo>
                  <a:pt x="2423" y="211"/>
                </a:lnTo>
                <a:lnTo>
                  <a:pt x="2424" y="211"/>
                </a:lnTo>
                <a:lnTo>
                  <a:pt x="2424" y="211"/>
                </a:lnTo>
                <a:lnTo>
                  <a:pt x="2424" y="211"/>
                </a:lnTo>
                <a:lnTo>
                  <a:pt x="2425" y="211"/>
                </a:lnTo>
                <a:lnTo>
                  <a:pt x="2425" y="210"/>
                </a:lnTo>
                <a:lnTo>
                  <a:pt x="2425" y="212"/>
                </a:lnTo>
                <a:lnTo>
                  <a:pt x="2426" y="211"/>
                </a:lnTo>
                <a:lnTo>
                  <a:pt x="2426" y="211"/>
                </a:lnTo>
                <a:lnTo>
                  <a:pt x="2426" y="211"/>
                </a:lnTo>
                <a:lnTo>
                  <a:pt x="2427" y="210"/>
                </a:lnTo>
                <a:lnTo>
                  <a:pt x="2427" y="212"/>
                </a:lnTo>
                <a:lnTo>
                  <a:pt x="2429" y="210"/>
                </a:lnTo>
                <a:lnTo>
                  <a:pt x="2429" y="212"/>
                </a:lnTo>
                <a:lnTo>
                  <a:pt x="2429" y="211"/>
                </a:lnTo>
                <a:lnTo>
                  <a:pt x="2430" y="212"/>
                </a:lnTo>
                <a:lnTo>
                  <a:pt x="2430" y="211"/>
                </a:lnTo>
                <a:lnTo>
                  <a:pt x="2430" y="211"/>
                </a:lnTo>
                <a:lnTo>
                  <a:pt x="2431" y="211"/>
                </a:lnTo>
                <a:lnTo>
                  <a:pt x="2431" y="211"/>
                </a:lnTo>
                <a:lnTo>
                  <a:pt x="2431" y="212"/>
                </a:lnTo>
                <a:lnTo>
                  <a:pt x="2432" y="211"/>
                </a:lnTo>
                <a:lnTo>
                  <a:pt x="2432" y="212"/>
                </a:lnTo>
                <a:lnTo>
                  <a:pt x="2433" y="213"/>
                </a:lnTo>
                <a:lnTo>
                  <a:pt x="2433" y="211"/>
                </a:lnTo>
                <a:lnTo>
                  <a:pt x="2433" y="213"/>
                </a:lnTo>
                <a:lnTo>
                  <a:pt x="2434" y="213"/>
                </a:lnTo>
                <a:lnTo>
                  <a:pt x="2434" y="213"/>
                </a:lnTo>
                <a:lnTo>
                  <a:pt x="2434" y="211"/>
                </a:lnTo>
                <a:lnTo>
                  <a:pt x="2435" y="211"/>
                </a:lnTo>
                <a:lnTo>
                  <a:pt x="2435" y="210"/>
                </a:lnTo>
                <a:lnTo>
                  <a:pt x="2435" y="212"/>
                </a:lnTo>
                <a:lnTo>
                  <a:pt x="2436" y="212"/>
                </a:lnTo>
                <a:lnTo>
                  <a:pt x="2436" y="212"/>
                </a:lnTo>
                <a:lnTo>
                  <a:pt x="2438" y="212"/>
                </a:lnTo>
                <a:lnTo>
                  <a:pt x="2438" y="211"/>
                </a:lnTo>
                <a:lnTo>
                  <a:pt x="2438" y="210"/>
                </a:lnTo>
                <a:lnTo>
                  <a:pt x="2439" y="212"/>
                </a:lnTo>
                <a:lnTo>
                  <a:pt x="2439" y="211"/>
                </a:lnTo>
                <a:lnTo>
                  <a:pt x="2439" y="210"/>
                </a:lnTo>
                <a:lnTo>
                  <a:pt x="2440" y="210"/>
                </a:lnTo>
                <a:lnTo>
                  <a:pt x="2440" y="211"/>
                </a:lnTo>
                <a:lnTo>
                  <a:pt x="2440" y="210"/>
                </a:lnTo>
                <a:lnTo>
                  <a:pt x="2441" y="211"/>
                </a:lnTo>
                <a:lnTo>
                  <a:pt x="2441" y="211"/>
                </a:lnTo>
                <a:lnTo>
                  <a:pt x="2442" y="211"/>
                </a:lnTo>
                <a:lnTo>
                  <a:pt x="2442" y="212"/>
                </a:lnTo>
                <a:lnTo>
                  <a:pt x="2442" y="212"/>
                </a:lnTo>
                <a:lnTo>
                  <a:pt x="2443" y="213"/>
                </a:lnTo>
                <a:lnTo>
                  <a:pt x="2443" y="212"/>
                </a:lnTo>
                <a:lnTo>
                  <a:pt x="2443" y="212"/>
                </a:lnTo>
                <a:lnTo>
                  <a:pt x="2444" y="211"/>
                </a:lnTo>
                <a:lnTo>
                  <a:pt x="2444" y="207"/>
                </a:lnTo>
                <a:lnTo>
                  <a:pt x="2444" y="212"/>
                </a:lnTo>
                <a:lnTo>
                  <a:pt x="2445" y="211"/>
                </a:lnTo>
                <a:lnTo>
                  <a:pt x="2445" y="210"/>
                </a:lnTo>
                <a:lnTo>
                  <a:pt x="2447" y="210"/>
                </a:lnTo>
                <a:lnTo>
                  <a:pt x="2447" y="211"/>
                </a:lnTo>
                <a:lnTo>
                  <a:pt x="2447" y="211"/>
                </a:lnTo>
                <a:lnTo>
                  <a:pt x="2448" y="212"/>
                </a:lnTo>
                <a:lnTo>
                  <a:pt x="2448" y="212"/>
                </a:lnTo>
                <a:lnTo>
                  <a:pt x="2448" y="212"/>
                </a:lnTo>
                <a:lnTo>
                  <a:pt x="2449" y="211"/>
                </a:lnTo>
                <a:lnTo>
                  <a:pt x="2449" y="211"/>
                </a:lnTo>
                <a:lnTo>
                  <a:pt x="2449" y="210"/>
                </a:lnTo>
                <a:lnTo>
                  <a:pt x="2450" y="211"/>
                </a:lnTo>
                <a:lnTo>
                  <a:pt x="2450" y="210"/>
                </a:lnTo>
                <a:lnTo>
                  <a:pt x="2451" y="211"/>
                </a:lnTo>
                <a:lnTo>
                  <a:pt x="2451" y="211"/>
                </a:lnTo>
                <a:lnTo>
                  <a:pt x="2451" y="211"/>
                </a:lnTo>
                <a:lnTo>
                  <a:pt x="2452" y="212"/>
                </a:lnTo>
                <a:lnTo>
                  <a:pt x="2452" y="211"/>
                </a:lnTo>
                <a:lnTo>
                  <a:pt x="2452" y="212"/>
                </a:lnTo>
                <a:lnTo>
                  <a:pt x="2453" y="210"/>
                </a:lnTo>
                <a:lnTo>
                  <a:pt x="2453" y="211"/>
                </a:lnTo>
                <a:lnTo>
                  <a:pt x="2453" y="213"/>
                </a:lnTo>
                <a:lnTo>
                  <a:pt x="2454" y="213"/>
                </a:lnTo>
                <a:lnTo>
                  <a:pt x="2454" y="207"/>
                </a:lnTo>
                <a:lnTo>
                  <a:pt x="2456" y="212"/>
                </a:lnTo>
                <a:lnTo>
                  <a:pt x="2456" y="210"/>
                </a:lnTo>
                <a:lnTo>
                  <a:pt x="2456" y="211"/>
                </a:lnTo>
                <a:lnTo>
                  <a:pt x="2457" y="210"/>
                </a:lnTo>
                <a:lnTo>
                  <a:pt x="2457" y="211"/>
                </a:lnTo>
                <a:lnTo>
                  <a:pt x="2457" y="212"/>
                </a:lnTo>
                <a:lnTo>
                  <a:pt x="2458" y="213"/>
                </a:lnTo>
                <a:lnTo>
                  <a:pt x="2458" y="210"/>
                </a:lnTo>
                <a:lnTo>
                  <a:pt x="2458" y="212"/>
                </a:lnTo>
                <a:lnTo>
                  <a:pt x="2459" y="211"/>
                </a:lnTo>
                <a:lnTo>
                  <a:pt x="2459" y="211"/>
                </a:lnTo>
                <a:lnTo>
                  <a:pt x="2460" y="212"/>
                </a:lnTo>
                <a:lnTo>
                  <a:pt x="2460" y="212"/>
                </a:lnTo>
                <a:lnTo>
                  <a:pt x="2460" y="212"/>
                </a:lnTo>
                <a:lnTo>
                  <a:pt x="2461" y="211"/>
                </a:lnTo>
                <a:lnTo>
                  <a:pt x="2461" y="210"/>
                </a:lnTo>
                <a:lnTo>
                  <a:pt x="2461" y="210"/>
                </a:lnTo>
                <a:lnTo>
                  <a:pt x="2462" y="211"/>
                </a:lnTo>
                <a:lnTo>
                  <a:pt x="2462" y="211"/>
                </a:lnTo>
                <a:lnTo>
                  <a:pt x="2463" y="210"/>
                </a:lnTo>
                <a:lnTo>
                  <a:pt x="2463" y="211"/>
                </a:lnTo>
                <a:lnTo>
                  <a:pt x="2463" y="212"/>
                </a:lnTo>
                <a:lnTo>
                  <a:pt x="2465" y="212"/>
                </a:lnTo>
                <a:lnTo>
                  <a:pt x="2465" y="210"/>
                </a:lnTo>
                <a:lnTo>
                  <a:pt x="2465" y="211"/>
                </a:lnTo>
                <a:lnTo>
                  <a:pt x="2466" y="211"/>
                </a:lnTo>
                <a:lnTo>
                  <a:pt x="2466" y="210"/>
                </a:lnTo>
                <a:lnTo>
                  <a:pt x="2466" y="213"/>
                </a:lnTo>
                <a:lnTo>
                  <a:pt x="2467" y="211"/>
                </a:lnTo>
                <a:lnTo>
                  <a:pt x="2467" y="211"/>
                </a:lnTo>
                <a:lnTo>
                  <a:pt x="2468" y="210"/>
                </a:lnTo>
                <a:lnTo>
                  <a:pt x="2468" y="211"/>
                </a:lnTo>
                <a:lnTo>
                  <a:pt x="2468" y="212"/>
                </a:lnTo>
                <a:lnTo>
                  <a:pt x="2469" y="211"/>
                </a:lnTo>
                <a:lnTo>
                  <a:pt x="2469" y="210"/>
                </a:lnTo>
                <a:lnTo>
                  <a:pt x="2469" y="212"/>
                </a:lnTo>
                <a:lnTo>
                  <a:pt x="2470" y="210"/>
                </a:lnTo>
                <a:lnTo>
                  <a:pt x="2470" y="210"/>
                </a:lnTo>
                <a:lnTo>
                  <a:pt x="2470" y="212"/>
                </a:lnTo>
                <a:lnTo>
                  <a:pt x="2471" y="212"/>
                </a:lnTo>
                <a:lnTo>
                  <a:pt x="2471" y="211"/>
                </a:lnTo>
                <a:lnTo>
                  <a:pt x="2472" y="211"/>
                </a:lnTo>
                <a:lnTo>
                  <a:pt x="2472" y="210"/>
                </a:lnTo>
                <a:lnTo>
                  <a:pt x="2472" y="212"/>
                </a:lnTo>
                <a:lnTo>
                  <a:pt x="2474" y="211"/>
                </a:lnTo>
                <a:lnTo>
                  <a:pt x="2474" y="211"/>
                </a:lnTo>
                <a:lnTo>
                  <a:pt x="2474" y="210"/>
                </a:lnTo>
                <a:lnTo>
                  <a:pt x="2475" y="213"/>
                </a:lnTo>
                <a:lnTo>
                  <a:pt x="2475" y="213"/>
                </a:lnTo>
                <a:lnTo>
                  <a:pt x="2475" y="211"/>
                </a:lnTo>
                <a:lnTo>
                  <a:pt x="2476" y="213"/>
                </a:lnTo>
                <a:lnTo>
                  <a:pt x="2476" y="212"/>
                </a:lnTo>
                <a:lnTo>
                  <a:pt x="2477" y="212"/>
                </a:lnTo>
                <a:lnTo>
                  <a:pt x="2477" y="213"/>
                </a:lnTo>
                <a:lnTo>
                  <a:pt x="2477" y="212"/>
                </a:lnTo>
                <a:lnTo>
                  <a:pt x="2478" y="211"/>
                </a:lnTo>
                <a:lnTo>
                  <a:pt x="2478" y="210"/>
                </a:lnTo>
                <a:lnTo>
                  <a:pt x="2478" y="212"/>
                </a:lnTo>
                <a:lnTo>
                  <a:pt x="2479" y="213"/>
                </a:lnTo>
                <a:lnTo>
                  <a:pt x="2479" y="212"/>
                </a:lnTo>
                <a:lnTo>
                  <a:pt x="2479" y="212"/>
                </a:lnTo>
                <a:lnTo>
                  <a:pt x="2480" y="212"/>
                </a:lnTo>
                <a:lnTo>
                  <a:pt x="2480" y="212"/>
                </a:lnTo>
                <a:lnTo>
                  <a:pt x="2481" y="212"/>
                </a:lnTo>
                <a:lnTo>
                  <a:pt x="2481" y="212"/>
                </a:lnTo>
                <a:lnTo>
                  <a:pt x="2481" y="213"/>
                </a:lnTo>
                <a:lnTo>
                  <a:pt x="2483" y="212"/>
                </a:lnTo>
                <a:lnTo>
                  <a:pt x="2483" y="213"/>
                </a:lnTo>
                <a:lnTo>
                  <a:pt x="2483" y="211"/>
                </a:lnTo>
                <a:lnTo>
                  <a:pt x="2484" y="213"/>
                </a:lnTo>
                <a:lnTo>
                  <a:pt x="2484" y="211"/>
                </a:lnTo>
                <a:lnTo>
                  <a:pt x="2484" y="209"/>
                </a:lnTo>
                <a:lnTo>
                  <a:pt x="2485" y="211"/>
                </a:lnTo>
                <a:lnTo>
                  <a:pt x="2485" y="211"/>
                </a:lnTo>
                <a:lnTo>
                  <a:pt x="2486" y="210"/>
                </a:lnTo>
                <a:lnTo>
                  <a:pt x="2486" y="212"/>
                </a:lnTo>
                <a:lnTo>
                  <a:pt x="2486" y="210"/>
                </a:lnTo>
                <a:lnTo>
                  <a:pt x="2487" y="211"/>
                </a:lnTo>
                <a:lnTo>
                  <a:pt x="2487" y="213"/>
                </a:lnTo>
                <a:lnTo>
                  <a:pt x="2487" y="210"/>
                </a:lnTo>
                <a:lnTo>
                  <a:pt x="2488" y="212"/>
                </a:lnTo>
                <a:lnTo>
                  <a:pt x="2488" y="211"/>
                </a:lnTo>
                <a:lnTo>
                  <a:pt x="2488" y="210"/>
                </a:lnTo>
                <a:lnTo>
                  <a:pt x="2489" y="210"/>
                </a:lnTo>
                <a:lnTo>
                  <a:pt x="2489" y="210"/>
                </a:lnTo>
                <a:lnTo>
                  <a:pt x="2490" y="211"/>
                </a:lnTo>
                <a:lnTo>
                  <a:pt x="2490" y="210"/>
                </a:lnTo>
                <a:lnTo>
                  <a:pt x="2490" y="211"/>
                </a:lnTo>
                <a:lnTo>
                  <a:pt x="2492" y="210"/>
                </a:lnTo>
                <a:lnTo>
                  <a:pt x="2492" y="211"/>
                </a:lnTo>
                <a:lnTo>
                  <a:pt x="2492" y="212"/>
                </a:lnTo>
                <a:lnTo>
                  <a:pt x="2493" y="211"/>
                </a:lnTo>
                <a:lnTo>
                  <a:pt x="2493" y="210"/>
                </a:lnTo>
                <a:lnTo>
                  <a:pt x="2493" y="211"/>
                </a:lnTo>
                <a:lnTo>
                  <a:pt x="2494" y="211"/>
                </a:lnTo>
                <a:lnTo>
                  <a:pt x="2494" y="211"/>
                </a:lnTo>
                <a:lnTo>
                  <a:pt x="2495" y="210"/>
                </a:lnTo>
                <a:lnTo>
                  <a:pt x="2495" y="211"/>
                </a:lnTo>
                <a:lnTo>
                  <a:pt x="2495" y="212"/>
                </a:lnTo>
                <a:lnTo>
                  <a:pt x="2496" y="210"/>
                </a:lnTo>
                <a:lnTo>
                  <a:pt x="2496" y="213"/>
                </a:lnTo>
                <a:lnTo>
                  <a:pt x="2496" y="210"/>
                </a:lnTo>
                <a:lnTo>
                  <a:pt x="2497" y="211"/>
                </a:lnTo>
                <a:lnTo>
                  <a:pt x="2497" y="212"/>
                </a:lnTo>
                <a:lnTo>
                  <a:pt x="2497" y="211"/>
                </a:lnTo>
                <a:lnTo>
                  <a:pt x="2498" y="211"/>
                </a:lnTo>
                <a:lnTo>
                  <a:pt x="2498" y="211"/>
                </a:lnTo>
                <a:lnTo>
                  <a:pt x="2499" y="210"/>
                </a:lnTo>
                <a:lnTo>
                  <a:pt x="2499" y="212"/>
                </a:lnTo>
                <a:lnTo>
                  <a:pt x="2499" y="211"/>
                </a:lnTo>
                <a:lnTo>
                  <a:pt x="2501" y="210"/>
                </a:lnTo>
                <a:lnTo>
                  <a:pt x="2501" y="211"/>
                </a:lnTo>
                <a:lnTo>
                  <a:pt x="2501" y="211"/>
                </a:lnTo>
                <a:lnTo>
                  <a:pt x="2502" y="211"/>
                </a:lnTo>
                <a:lnTo>
                  <a:pt x="2502" y="212"/>
                </a:lnTo>
                <a:lnTo>
                  <a:pt x="2503" y="212"/>
                </a:lnTo>
                <a:lnTo>
                  <a:pt x="2503" y="210"/>
                </a:lnTo>
                <a:lnTo>
                  <a:pt x="2503" y="210"/>
                </a:lnTo>
                <a:lnTo>
                  <a:pt x="2504" y="212"/>
                </a:lnTo>
                <a:lnTo>
                  <a:pt x="2504" y="212"/>
                </a:lnTo>
                <a:lnTo>
                  <a:pt x="2504" y="212"/>
                </a:lnTo>
                <a:lnTo>
                  <a:pt x="2505" y="212"/>
                </a:lnTo>
                <a:lnTo>
                  <a:pt x="2505" y="211"/>
                </a:lnTo>
                <a:lnTo>
                  <a:pt x="2505" y="211"/>
                </a:lnTo>
                <a:lnTo>
                  <a:pt x="2506" y="211"/>
                </a:lnTo>
                <a:lnTo>
                  <a:pt x="2506" y="212"/>
                </a:lnTo>
                <a:lnTo>
                  <a:pt x="2507" y="211"/>
                </a:lnTo>
                <a:lnTo>
                  <a:pt x="2507" y="212"/>
                </a:lnTo>
                <a:lnTo>
                  <a:pt x="2507" y="211"/>
                </a:lnTo>
                <a:lnTo>
                  <a:pt x="2508" y="211"/>
                </a:lnTo>
                <a:lnTo>
                  <a:pt x="2508" y="212"/>
                </a:lnTo>
                <a:lnTo>
                  <a:pt x="2508" y="213"/>
                </a:lnTo>
                <a:lnTo>
                  <a:pt x="2510" y="210"/>
                </a:lnTo>
                <a:lnTo>
                  <a:pt x="2510" y="211"/>
                </a:lnTo>
                <a:lnTo>
                  <a:pt x="2510" y="210"/>
                </a:lnTo>
                <a:lnTo>
                  <a:pt x="2511" y="212"/>
                </a:lnTo>
                <a:lnTo>
                  <a:pt x="2511" y="212"/>
                </a:lnTo>
                <a:lnTo>
                  <a:pt x="2512" y="211"/>
                </a:lnTo>
                <a:lnTo>
                  <a:pt x="2512" y="212"/>
                </a:lnTo>
                <a:lnTo>
                  <a:pt x="2512" y="210"/>
                </a:lnTo>
                <a:lnTo>
                  <a:pt x="2513" y="211"/>
                </a:lnTo>
                <a:lnTo>
                  <a:pt x="2513" y="210"/>
                </a:lnTo>
                <a:lnTo>
                  <a:pt x="2513" y="213"/>
                </a:lnTo>
                <a:lnTo>
                  <a:pt x="2514" y="212"/>
                </a:lnTo>
                <a:lnTo>
                  <a:pt x="2514" y="211"/>
                </a:lnTo>
                <a:lnTo>
                  <a:pt x="2514" y="210"/>
                </a:lnTo>
                <a:lnTo>
                  <a:pt x="2515" y="211"/>
                </a:lnTo>
                <a:lnTo>
                  <a:pt x="2515" y="212"/>
                </a:lnTo>
                <a:lnTo>
                  <a:pt x="2516" y="211"/>
                </a:lnTo>
                <a:lnTo>
                  <a:pt x="2516" y="212"/>
                </a:lnTo>
                <a:lnTo>
                  <a:pt x="2516" y="211"/>
                </a:lnTo>
                <a:lnTo>
                  <a:pt x="2517" y="212"/>
                </a:lnTo>
                <a:lnTo>
                  <a:pt x="2517" y="212"/>
                </a:lnTo>
                <a:lnTo>
                  <a:pt x="2517" y="212"/>
                </a:lnTo>
                <a:lnTo>
                  <a:pt x="2519" y="210"/>
                </a:lnTo>
                <a:lnTo>
                  <a:pt x="2519" y="211"/>
                </a:lnTo>
                <a:lnTo>
                  <a:pt x="2519" y="210"/>
                </a:lnTo>
                <a:lnTo>
                  <a:pt x="2520" y="210"/>
                </a:lnTo>
                <a:lnTo>
                  <a:pt x="2520" y="210"/>
                </a:lnTo>
                <a:lnTo>
                  <a:pt x="2521" y="211"/>
                </a:lnTo>
                <a:lnTo>
                  <a:pt x="2521" y="212"/>
                </a:lnTo>
                <a:lnTo>
                  <a:pt x="2521" y="210"/>
                </a:lnTo>
                <a:lnTo>
                  <a:pt x="2522" y="210"/>
                </a:lnTo>
                <a:lnTo>
                  <a:pt x="2522" y="211"/>
                </a:lnTo>
                <a:lnTo>
                  <a:pt x="2522" y="211"/>
                </a:lnTo>
                <a:lnTo>
                  <a:pt x="2523" y="212"/>
                </a:lnTo>
                <a:lnTo>
                  <a:pt x="2523" y="212"/>
                </a:lnTo>
                <a:lnTo>
                  <a:pt x="2523" y="211"/>
                </a:lnTo>
                <a:lnTo>
                  <a:pt x="2524" y="212"/>
                </a:lnTo>
                <a:lnTo>
                  <a:pt x="2524" y="211"/>
                </a:lnTo>
                <a:lnTo>
                  <a:pt x="2525" y="212"/>
                </a:lnTo>
                <a:lnTo>
                  <a:pt x="2525" y="213"/>
                </a:lnTo>
                <a:lnTo>
                  <a:pt x="2525" y="213"/>
                </a:lnTo>
                <a:lnTo>
                  <a:pt x="2526" y="212"/>
                </a:lnTo>
                <a:lnTo>
                  <a:pt x="2526" y="210"/>
                </a:lnTo>
                <a:lnTo>
                  <a:pt x="2526" y="211"/>
                </a:lnTo>
                <a:lnTo>
                  <a:pt x="2528" y="211"/>
                </a:lnTo>
                <a:lnTo>
                  <a:pt x="2528" y="210"/>
                </a:lnTo>
                <a:lnTo>
                  <a:pt x="2528" y="210"/>
                </a:lnTo>
                <a:lnTo>
                  <a:pt x="2529" y="210"/>
                </a:lnTo>
                <a:lnTo>
                  <a:pt x="2529" y="211"/>
                </a:lnTo>
                <a:lnTo>
                  <a:pt x="2530" y="211"/>
                </a:lnTo>
                <a:lnTo>
                  <a:pt x="2530" y="210"/>
                </a:lnTo>
                <a:lnTo>
                  <a:pt x="2530" y="211"/>
                </a:lnTo>
                <a:lnTo>
                  <a:pt x="2531" y="212"/>
                </a:lnTo>
                <a:lnTo>
                  <a:pt x="2531" y="212"/>
                </a:lnTo>
                <a:lnTo>
                  <a:pt x="2531" y="210"/>
                </a:lnTo>
                <a:lnTo>
                  <a:pt x="2532" y="211"/>
                </a:lnTo>
                <a:lnTo>
                  <a:pt x="2532" y="211"/>
                </a:lnTo>
                <a:lnTo>
                  <a:pt x="2532" y="211"/>
                </a:lnTo>
                <a:lnTo>
                  <a:pt x="2533" y="211"/>
                </a:lnTo>
                <a:lnTo>
                  <a:pt x="2533" y="210"/>
                </a:lnTo>
                <a:lnTo>
                  <a:pt x="2534" y="211"/>
                </a:lnTo>
                <a:lnTo>
                  <a:pt x="2534" y="211"/>
                </a:lnTo>
                <a:lnTo>
                  <a:pt x="2534" y="210"/>
                </a:lnTo>
                <a:lnTo>
                  <a:pt x="2535" y="212"/>
                </a:lnTo>
                <a:lnTo>
                  <a:pt x="2535" y="210"/>
                </a:lnTo>
                <a:lnTo>
                  <a:pt x="2535" y="211"/>
                </a:lnTo>
                <a:lnTo>
                  <a:pt x="2537" y="210"/>
                </a:lnTo>
                <a:lnTo>
                  <a:pt x="2537" y="210"/>
                </a:lnTo>
                <a:lnTo>
                  <a:pt x="2537" y="210"/>
                </a:lnTo>
                <a:lnTo>
                  <a:pt x="2538" y="212"/>
                </a:lnTo>
                <a:lnTo>
                  <a:pt x="2538" y="211"/>
                </a:lnTo>
                <a:lnTo>
                  <a:pt x="2539" y="210"/>
                </a:lnTo>
                <a:lnTo>
                  <a:pt x="2539" y="211"/>
                </a:lnTo>
                <a:lnTo>
                  <a:pt x="2539" y="212"/>
                </a:lnTo>
                <a:lnTo>
                  <a:pt x="2540" y="212"/>
                </a:lnTo>
                <a:lnTo>
                  <a:pt x="2540" y="210"/>
                </a:lnTo>
                <a:lnTo>
                  <a:pt x="2540" y="211"/>
                </a:lnTo>
                <a:lnTo>
                  <a:pt x="2541" y="213"/>
                </a:lnTo>
                <a:lnTo>
                  <a:pt x="2541" y="212"/>
                </a:lnTo>
                <a:lnTo>
                  <a:pt x="2541" y="212"/>
                </a:lnTo>
                <a:lnTo>
                  <a:pt x="2542" y="211"/>
                </a:lnTo>
                <a:lnTo>
                  <a:pt x="2542" y="212"/>
                </a:lnTo>
                <a:lnTo>
                  <a:pt x="2543" y="211"/>
                </a:lnTo>
                <a:lnTo>
                  <a:pt x="2543" y="213"/>
                </a:lnTo>
                <a:lnTo>
                  <a:pt x="2543" y="212"/>
                </a:lnTo>
                <a:lnTo>
                  <a:pt x="2544" y="211"/>
                </a:lnTo>
                <a:lnTo>
                  <a:pt x="2544" y="212"/>
                </a:lnTo>
                <a:lnTo>
                  <a:pt x="2544" y="210"/>
                </a:lnTo>
                <a:lnTo>
                  <a:pt x="2546" y="210"/>
                </a:lnTo>
                <a:lnTo>
                  <a:pt x="2546" y="213"/>
                </a:lnTo>
                <a:lnTo>
                  <a:pt x="2547" y="210"/>
                </a:lnTo>
                <a:lnTo>
                  <a:pt x="2547" y="211"/>
                </a:lnTo>
                <a:lnTo>
                  <a:pt x="2547" y="210"/>
                </a:lnTo>
                <a:lnTo>
                  <a:pt x="2548" y="213"/>
                </a:lnTo>
                <a:lnTo>
                  <a:pt x="2548" y="211"/>
                </a:lnTo>
                <a:lnTo>
                  <a:pt x="2548" y="211"/>
                </a:lnTo>
                <a:lnTo>
                  <a:pt x="2549" y="213"/>
                </a:lnTo>
                <a:lnTo>
                  <a:pt x="2549" y="210"/>
                </a:lnTo>
                <a:lnTo>
                  <a:pt x="2549" y="211"/>
                </a:lnTo>
                <a:lnTo>
                  <a:pt x="2550" y="212"/>
                </a:lnTo>
                <a:lnTo>
                  <a:pt x="2550" y="211"/>
                </a:lnTo>
                <a:lnTo>
                  <a:pt x="2551" y="210"/>
                </a:lnTo>
                <a:lnTo>
                  <a:pt x="2551" y="213"/>
                </a:lnTo>
                <a:lnTo>
                  <a:pt x="2551" y="211"/>
                </a:lnTo>
                <a:lnTo>
                  <a:pt x="2552" y="210"/>
                </a:lnTo>
                <a:lnTo>
                  <a:pt x="2552" y="210"/>
                </a:lnTo>
                <a:lnTo>
                  <a:pt x="2552" y="211"/>
                </a:lnTo>
                <a:lnTo>
                  <a:pt x="2553" y="213"/>
                </a:lnTo>
                <a:lnTo>
                  <a:pt x="2553" y="211"/>
                </a:lnTo>
                <a:lnTo>
                  <a:pt x="2553" y="210"/>
                </a:lnTo>
                <a:lnTo>
                  <a:pt x="2555" y="210"/>
                </a:lnTo>
                <a:lnTo>
                  <a:pt x="2555" y="211"/>
                </a:lnTo>
                <a:lnTo>
                  <a:pt x="2556" y="212"/>
                </a:lnTo>
                <a:lnTo>
                  <a:pt x="2556" y="212"/>
                </a:lnTo>
                <a:lnTo>
                  <a:pt x="2556" y="210"/>
                </a:lnTo>
                <a:lnTo>
                  <a:pt x="2557" y="211"/>
                </a:lnTo>
                <a:lnTo>
                  <a:pt x="2557" y="211"/>
                </a:lnTo>
                <a:lnTo>
                  <a:pt x="2557" y="211"/>
                </a:lnTo>
                <a:lnTo>
                  <a:pt x="2558" y="210"/>
                </a:lnTo>
                <a:lnTo>
                  <a:pt x="2558" y="210"/>
                </a:lnTo>
                <a:lnTo>
                  <a:pt x="2558" y="212"/>
                </a:lnTo>
                <a:lnTo>
                  <a:pt x="2559" y="212"/>
                </a:lnTo>
                <a:lnTo>
                  <a:pt x="2559" y="211"/>
                </a:lnTo>
                <a:lnTo>
                  <a:pt x="2560" y="211"/>
                </a:lnTo>
                <a:lnTo>
                  <a:pt x="2560" y="211"/>
                </a:lnTo>
                <a:lnTo>
                  <a:pt x="2560" y="212"/>
                </a:lnTo>
                <a:lnTo>
                  <a:pt x="2561" y="213"/>
                </a:lnTo>
                <a:lnTo>
                  <a:pt x="2561" y="212"/>
                </a:lnTo>
                <a:lnTo>
                  <a:pt x="2561" y="212"/>
                </a:lnTo>
                <a:lnTo>
                  <a:pt x="2562" y="212"/>
                </a:lnTo>
                <a:lnTo>
                  <a:pt x="2562" y="211"/>
                </a:lnTo>
                <a:lnTo>
                  <a:pt x="2562" y="213"/>
                </a:lnTo>
                <a:lnTo>
                  <a:pt x="2564" y="212"/>
                </a:lnTo>
                <a:lnTo>
                  <a:pt x="2564" y="211"/>
                </a:lnTo>
                <a:lnTo>
                  <a:pt x="2565" y="212"/>
                </a:lnTo>
                <a:lnTo>
                  <a:pt x="2565" y="212"/>
                </a:lnTo>
                <a:lnTo>
                  <a:pt x="2565" y="211"/>
                </a:lnTo>
                <a:lnTo>
                  <a:pt x="2566" y="212"/>
                </a:lnTo>
                <a:lnTo>
                  <a:pt x="2566" y="210"/>
                </a:lnTo>
                <a:lnTo>
                  <a:pt x="2566" y="211"/>
                </a:lnTo>
                <a:lnTo>
                  <a:pt x="2567" y="210"/>
                </a:lnTo>
                <a:lnTo>
                  <a:pt x="2567" y="211"/>
                </a:lnTo>
                <a:lnTo>
                  <a:pt x="2567" y="212"/>
                </a:lnTo>
                <a:lnTo>
                  <a:pt x="2568" y="212"/>
                </a:lnTo>
                <a:lnTo>
                  <a:pt x="2568" y="211"/>
                </a:lnTo>
                <a:lnTo>
                  <a:pt x="2569" y="211"/>
                </a:lnTo>
                <a:lnTo>
                  <a:pt x="2569" y="211"/>
                </a:lnTo>
                <a:lnTo>
                  <a:pt x="2569" y="212"/>
                </a:lnTo>
                <a:lnTo>
                  <a:pt x="2570" y="213"/>
                </a:lnTo>
                <a:lnTo>
                  <a:pt x="2570" y="210"/>
                </a:lnTo>
                <a:lnTo>
                  <a:pt x="2570" y="211"/>
                </a:lnTo>
                <a:lnTo>
                  <a:pt x="2571" y="213"/>
                </a:lnTo>
                <a:lnTo>
                  <a:pt x="2571" y="211"/>
                </a:lnTo>
                <a:lnTo>
                  <a:pt x="2571" y="213"/>
                </a:lnTo>
                <a:lnTo>
                  <a:pt x="2573" y="210"/>
                </a:lnTo>
                <a:lnTo>
                  <a:pt x="2573" y="211"/>
                </a:lnTo>
                <a:lnTo>
                  <a:pt x="2574" y="210"/>
                </a:lnTo>
                <a:lnTo>
                  <a:pt x="2574" y="211"/>
                </a:lnTo>
                <a:lnTo>
                  <a:pt x="2574" y="210"/>
                </a:lnTo>
                <a:lnTo>
                  <a:pt x="2575" y="210"/>
                </a:lnTo>
                <a:lnTo>
                  <a:pt x="2575" y="210"/>
                </a:lnTo>
                <a:lnTo>
                  <a:pt x="2575" y="211"/>
                </a:lnTo>
                <a:lnTo>
                  <a:pt x="2576" y="212"/>
                </a:lnTo>
                <a:lnTo>
                  <a:pt x="2576" y="211"/>
                </a:lnTo>
                <a:lnTo>
                  <a:pt x="2576" y="213"/>
                </a:lnTo>
                <a:lnTo>
                  <a:pt x="2577" y="212"/>
                </a:lnTo>
                <a:lnTo>
                  <a:pt x="2577" y="211"/>
                </a:lnTo>
                <a:lnTo>
                  <a:pt x="2578" y="210"/>
                </a:lnTo>
                <a:lnTo>
                  <a:pt x="2578" y="212"/>
                </a:lnTo>
                <a:lnTo>
                  <a:pt x="2578" y="211"/>
                </a:lnTo>
                <a:lnTo>
                  <a:pt x="2579" y="211"/>
                </a:lnTo>
                <a:lnTo>
                  <a:pt x="2579" y="212"/>
                </a:lnTo>
                <a:lnTo>
                  <a:pt x="2579" y="211"/>
                </a:lnTo>
                <a:lnTo>
                  <a:pt x="2580" y="211"/>
                </a:lnTo>
                <a:lnTo>
                  <a:pt x="2580" y="210"/>
                </a:lnTo>
                <a:lnTo>
                  <a:pt x="2580" y="211"/>
                </a:lnTo>
                <a:lnTo>
                  <a:pt x="2582" y="210"/>
                </a:lnTo>
                <a:lnTo>
                  <a:pt x="2582" y="212"/>
                </a:lnTo>
                <a:lnTo>
                  <a:pt x="2583" y="210"/>
                </a:lnTo>
                <a:lnTo>
                  <a:pt x="2583" y="211"/>
                </a:lnTo>
                <a:lnTo>
                  <a:pt x="2583" y="211"/>
                </a:lnTo>
                <a:lnTo>
                  <a:pt x="2584" y="212"/>
                </a:lnTo>
                <a:lnTo>
                  <a:pt x="2584" y="211"/>
                </a:lnTo>
                <a:lnTo>
                  <a:pt x="2584" y="211"/>
                </a:lnTo>
                <a:lnTo>
                  <a:pt x="2585" y="210"/>
                </a:lnTo>
                <a:lnTo>
                  <a:pt x="2585" y="212"/>
                </a:lnTo>
                <a:lnTo>
                  <a:pt x="2585" y="212"/>
                </a:lnTo>
                <a:lnTo>
                  <a:pt x="2586" y="211"/>
                </a:lnTo>
                <a:lnTo>
                  <a:pt x="2586" y="210"/>
                </a:lnTo>
                <a:lnTo>
                  <a:pt x="2587" y="212"/>
                </a:lnTo>
                <a:lnTo>
                  <a:pt x="2587" y="210"/>
                </a:lnTo>
                <a:lnTo>
                  <a:pt x="2587" y="212"/>
                </a:lnTo>
                <a:lnTo>
                  <a:pt x="2588" y="212"/>
                </a:lnTo>
                <a:lnTo>
                  <a:pt x="2588" y="210"/>
                </a:lnTo>
                <a:lnTo>
                  <a:pt x="2588" y="211"/>
                </a:lnTo>
                <a:lnTo>
                  <a:pt x="2589" y="211"/>
                </a:lnTo>
                <a:lnTo>
                  <a:pt x="2589" y="212"/>
                </a:lnTo>
                <a:lnTo>
                  <a:pt x="2590" y="210"/>
                </a:lnTo>
                <a:lnTo>
                  <a:pt x="2590" y="210"/>
                </a:lnTo>
                <a:lnTo>
                  <a:pt x="2590" y="211"/>
                </a:lnTo>
                <a:lnTo>
                  <a:pt x="2592" y="212"/>
                </a:lnTo>
                <a:lnTo>
                  <a:pt x="2592" y="211"/>
                </a:lnTo>
                <a:lnTo>
                  <a:pt x="2592" y="210"/>
                </a:lnTo>
                <a:lnTo>
                  <a:pt x="2593" y="211"/>
                </a:lnTo>
                <a:lnTo>
                  <a:pt x="2593" y="211"/>
                </a:lnTo>
                <a:lnTo>
                  <a:pt x="2593" y="210"/>
                </a:lnTo>
                <a:lnTo>
                  <a:pt x="2594" y="211"/>
                </a:lnTo>
                <a:lnTo>
                  <a:pt x="2594" y="210"/>
                </a:lnTo>
                <a:lnTo>
                  <a:pt x="2595" y="211"/>
                </a:lnTo>
                <a:lnTo>
                  <a:pt x="2595" y="212"/>
                </a:lnTo>
                <a:lnTo>
                  <a:pt x="2595" y="211"/>
                </a:lnTo>
                <a:lnTo>
                  <a:pt x="2596" y="211"/>
                </a:lnTo>
                <a:lnTo>
                  <a:pt x="2596" y="211"/>
                </a:lnTo>
                <a:lnTo>
                  <a:pt x="2596" y="210"/>
                </a:lnTo>
                <a:lnTo>
                  <a:pt x="2597" y="211"/>
                </a:lnTo>
                <a:lnTo>
                  <a:pt x="2597" y="212"/>
                </a:lnTo>
                <a:lnTo>
                  <a:pt x="2597" y="212"/>
                </a:lnTo>
                <a:lnTo>
                  <a:pt x="2598" y="213"/>
                </a:lnTo>
                <a:lnTo>
                  <a:pt x="2598" y="211"/>
                </a:lnTo>
                <a:lnTo>
                  <a:pt x="2599" y="212"/>
                </a:lnTo>
                <a:lnTo>
                  <a:pt x="2599" y="210"/>
                </a:lnTo>
                <a:lnTo>
                  <a:pt x="2599" y="210"/>
                </a:lnTo>
                <a:lnTo>
                  <a:pt x="2601" y="211"/>
                </a:lnTo>
                <a:lnTo>
                  <a:pt x="2601" y="211"/>
                </a:lnTo>
                <a:lnTo>
                  <a:pt x="2601" y="212"/>
                </a:lnTo>
                <a:lnTo>
                  <a:pt x="2602" y="211"/>
                </a:lnTo>
                <a:lnTo>
                  <a:pt x="2602" y="211"/>
                </a:lnTo>
                <a:lnTo>
                  <a:pt x="2602" y="210"/>
                </a:lnTo>
                <a:lnTo>
                  <a:pt x="2603" y="211"/>
                </a:lnTo>
                <a:lnTo>
                  <a:pt x="2603" y="212"/>
                </a:lnTo>
                <a:lnTo>
                  <a:pt x="2604" y="212"/>
                </a:lnTo>
                <a:lnTo>
                  <a:pt x="2604" y="211"/>
                </a:lnTo>
                <a:lnTo>
                  <a:pt x="2604" y="210"/>
                </a:lnTo>
                <a:lnTo>
                  <a:pt x="2605" y="211"/>
                </a:lnTo>
                <a:lnTo>
                  <a:pt x="2605" y="211"/>
                </a:lnTo>
                <a:lnTo>
                  <a:pt x="2605" y="211"/>
                </a:lnTo>
                <a:lnTo>
                  <a:pt x="2606" y="210"/>
                </a:lnTo>
                <a:lnTo>
                  <a:pt x="2606" y="212"/>
                </a:lnTo>
                <a:lnTo>
                  <a:pt x="2606" y="212"/>
                </a:lnTo>
                <a:lnTo>
                  <a:pt x="2607" y="212"/>
                </a:lnTo>
                <a:lnTo>
                  <a:pt x="2607" y="212"/>
                </a:lnTo>
                <a:lnTo>
                  <a:pt x="2608" y="212"/>
                </a:lnTo>
                <a:lnTo>
                  <a:pt x="2608" y="210"/>
                </a:lnTo>
                <a:lnTo>
                  <a:pt x="2608" y="210"/>
                </a:lnTo>
                <a:lnTo>
                  <a:pt x="2610" y="212"/>
                </a:lnTo>
                <a:lnTo>
                  <a:pt x="2610" y="211"/>
                </a:lnTo>
                <a:lnTo>
                  <a:pt x="2610" y="210"/>
                </a:lnTo>
                <a:lnTo>
                  <a:pt x="2611" y="210"/>
                </a:lnTo>
                <a:lnTo>
                  <a:pt x="2611" y="213"/>
                </a:lnTo>
                <a:lnTo>
                  <a:pt x="2611" y="211"/>
                </a:lnTo>
                <a:lnTo>
                  <a:pt x="2612" y="211"/>
                </a:lnTo>
                <a:lnTo>
                  <a:pt x="2612" y="211"/>
                </a:lnTo>
                <a:lnTo>
                  <a:pt x="2613" y="212"/>
                </a:lnTo>
                <a:lnTo>
                  <a:pt x="2613" y="212"/>
                </a:lnTo>
                <a:lnTo>
                  <a:pt x="2613" y="212"/>
                </a:lnTo>
                <a:lnTo>
                  <a:pt x="2614" y="212"/>
                </a:lnTo>
                <a:lnTo>
                  <a:pt x="2614" y="211"/>
                </a:lnTo>
                <a:lnTo>
                  <a:pt x="2614" y="212"/>
                </a:lnTo>
                <a:lnTo>
                  <a:pt x="2615" y="211"/>
                </a:lnTo>
                <a:lnTo>
                  <a:pt x="2615" y="211"/>
                </a:lnTo>
                <a:lnTo>
                  <a:pt x="2615" y="210"/>
                </a:lnTo>
                <a:lnTo>
                  <a:pt x="2616" y="210"/>
                </a:lnTo>
                <a:lnTo>
                  <a:pt x="2616" y="211"/>
                </a:lnTo>
                <a:lnTo>
                  <a:pt x="2617" y="210"/>
                </a:lnTo>
                <a:lnTo>
                  <a:pt x="2617" y="211"/>
                </a:lnTo>
                <a:lnTo>
                  <a:pt x="2617" y="211"/>
                </a:lnTo>
                <a:lnTo>
                  <a:pt x="2619" y="212"/>
                </a:lnTo>
                <a:lnTo>
                  <a:pt x="2619" y="212"/>
                </a:lnTo>
                <a:lnTo>
                  <a:pt x="2619" y="210"/>
                </a:lnTo>
                <a:lnTo>
                  <a:pt x="2620" y="211"/>
                </a:lnTo>
                <a:lnTo>
                  <a:pt x="2620" y="212"/>
                </a:lnTo>
                <a:lnTo>
                  <a:pt x="2620" y="210"/>
                </a:lnTo>
                <a:lnTo>
                  <a:pt x="2621" y="210"/>
                </a:lnTo>
                <a:lnTo>
                  <a:pt x="2621" y="211"/>
                </a:lnTo>
                <a:lnTo>
                  <a:pt x="2622" y="211"/>
                </a:lnTo>
                <a:lnTo>
                  <a:pt x="2622" y="210"/>
                </a:lnTo>
                <a:lnTo>
                  <a:pt x="2622" y="213"/>
                </a:lnTo>
                <a:lnTo>
                  <a:pt x="2623" y="211"/>
                </a:lnTo>
                <a:lnTo>
                  <a:pt x="2623" y="211"/>
                </a:lnTo>
                <a:lnTo>
                  <a:pt x="2623" y="210"/>
                </a:lnTo>
                <a:lnTo>
                  <a:pt x="2624" y="212"/>
                </a:lnTo>
                <a:lnTo>
                  <a:pt x="2624" y="211"/>
                </a:lnTo>
                <a:lnTo>
                  <a:pt x="2624" y="211"/>
                </a:lnTo>
                <a:lnTo>
                  <a:pt x="2625" y="212"/>
                </a:lnTo>
                <a:lnTo>
                  <a:pt x="2625" y="212"/>
                </a:lnTo>
                <a:lnTo>
                  <a:pt x="2626" y="211"/>
                </a:lnTo>
                <a:lnTo>
                  <a:pt x="2626" y="211"/>
                </a:lnTo>
                <a:lnTo>
                  <a:pt x="2626" y="211"/>
                </a:lnTo>
                <a:lnTo>
                  <a:pt x="2628" y="211"/>
                </a:lnTo>
                <a:lnTo>
                  <a:pt x="2628" y="211"/>
                </a:lnTo>
                <a:lnTo>
                  <a:pt x="2628" y="212"/>
                </a:lnTo>
                <a:lnTo>
                  <a:pt x="2629" y="211"/>
                </a:lnTo>
                <a:lnTo>
                  <a:pt x="2629" y="210"/>
                </a:lnTo>
                <a:lnTo>
                  <a:pt x="2629" y="212"/>
                </a:lnTo>
                <a:lnTo>
                  <a:pt x="2630" y="212"/>
                </a:lnTo>
                <a:lnTo>
                  <a:pt x="2630" y="211"/>
                </a:lnTo>
                <a:lnTo>
                  <a:pt x="2631" y="211"/>
                </a:lnTo>
                <a:lnTo>
                  <a:pt x="2631" y="211"/>
                </a:lnTo>
                <a:lnTo>
                  <a:pt x="2631" y="212"/>
                </a:lnTo>
                <a:lnTo>
                  <a:pt x="2632" y="213"/>
                </a:lnTo>
                <a:lnTo>
                  <a:pt x="2632" y="210"/>
                </a:lnTo>
                <a:lnTo>
                  <a:pt x="2632" y="210"/>
                </a:lnTo>
                <a:lnTo>
                  <a:pt x="2633" y="212"/>
                </a:lnTo>
                <a:lnTo>
                  <a:pt x="2633" y="210"/>
                </a:lnTo>
                <a:lnTo>
                  <a:pt x="2634" y="211"/>
                </a:lnTo>
                <a:lnTo>
                  <a:pt x="2634" y="212"/>
                </a:lnTo>
                <a:lnTo>
                  <a:pt x="2634" y="210"/>
                </a:lnTo>
                <a:lnTo>
                  <a:pt x="2635" y="212"/>
                </a:lnTo>
                <a:lnTo>
                  <a:pt x="2635" y="210"/>
                </a:lnTo>
                <a:lnTo>
                  <a:pt x="2635" y="212"/>
                </a:lnTo>
                <a:lnTo>
                  <a:pt x="2637" y="211"/>
                </a:lnTo>
                <a:lnTo>
                  <a:pt x="2637" y="211"/>
                </a:lnTo>
                <a:lnTo>
                  <a:pt x="2637" y="212"/>
                </a:lnTo>
                <a:lnTo>
                  <a:pt x="2638" y="211"/>
                </a:lnTo>
                <a:lnTo>
                  <a:pt x="2638" y="211"/>
                </a:lnTo>
                <a:lnTo>
                  <a:pt x="2639" y="211"/>
                </a:lnTo>
                <a:lnTo>
                  <a:pt x="2639" y="211"/>
                </a:lnTo>
                <a:lnTo>
                  <a:pt x="2639" y="212"/>
                </a:lnTo>
                <a:lnTo>
                  <a:pt x="2640" y="210"/>
                </a:lnTo>
                <a:lnTo>
                  <a:pt x="2640" y="213"/>
                </a:lnTo>
                <a:lnTo>
                  <a:pt x="2640" y="210"/>
                </a:lnTo>
                <a:lnTo>
                  <a:pt x="2641" y="210"/>
                </a:lnTo>
                <a:lnTo>
                  <a:pt x="2641" y="213"/>
                </a:lnTo>
                <a:lnTo>
                  <a:pt x="2641" y="212"/>
                </a:lnTo>
                <a:lnTo>
                  <a:pt x="2642" y="213"/>
                </a:lnTo>
                <a:lnTo>
                  <a:pt x="2642" y="212"/>
                </a:lnTo>
                <a:lnTo>
                  <a:pt x="2643" y="212"/>
                </a:lnTo>
                <a:lnTo>
                  <a:pt x="2643" y="213"/>
                </a:lnTo>
                <a:lnTo>
                  <a:pt x="2643" y="212"/>
                </a:lnTo>
                <a:lnTo>
                  <a:pt x="2644" y="211"/>
                </a:lnTo>
                <a:lnTo>
                  <a:pt x="2644" y="211"/>
                </a:lnTo>
                <a:lnTo>
                  <a:pt x="2644" y="213"/>
                </a:lnTo>
                <a:lnTo>
                  <a:pt x="2646" y="210"/>
                </a:lnTo>
                <a:lnTo>
                  <a:pt x="2646" y="212"/>
                </a:lnTo>
                <a:lnTo>
                  <a:pt x="2646" y="210"/>
                </a:lnTo>
                <a:lnTo>
                  <a:pt x="2647" y="211"/>
                </a:lnTo>
                <a:lnTo>
                  <a:pt x="2647" y="210"/>
                </a:lnTo>
                <a:lnTo>
                  <a:pt x="2648" y="213"/>
                </a:lnTo>
                <a:lnTo>
                  <a:pt x="2648" y="212"/>
                </a:lnTo>
                <a:lnTo>
                  <a:pt x="2648" y="211"/>
                </a:lnTo>
                <a:lnTo>
                  <a:pt x="2649" y="211"/>
                </a:lnTo>
                <a:lnTo>
                  <a:pt x="2649" y="210"/>
                </a:lnTo>
                <a:lnTo>
                  <a:pt x="2649" y="210"/>
                </a:lnTo>
                <a:lnTo>
                  <a:pt x="2650" y="210"/>
                </a:lnTo>
                <a:lnTo>
                  <a:pt x="2650" y="210"/>
                </a:lnTo>
                <a:lnTo>
                  <a:pt x="2650" y="211"/>
                </a:lnTo>
                <a:lnTo>
                  <a:pt x="2651" y="211"/>
                </a:lnTo>
                <a:lnTo>
                  <a:pt x="2651" y="211"/>
                </a:lnTo>
                <a:lnTo>
                  <a:pt x="2652" y="212"/>
                </a:lnTo>
                <a:lnTo>
                  <a:pt x="2652" y="210"/>
                </a:lnTo>
                <a:lnTo>
                  <a:pt x="2652" y="210"/>
                </a:lnTo>
                <a:lnTo>
                  <a:pt x="2653" y="213"/>
                </a:lnTo>
                <a:lnTo>
                  <a:pt x="2653" y="211"/>
                </a:lnTo>
                <a:lnTo>
                  <a:pt x="2653" y="211"/>
                </a:lnTo>
                <a:lnTo>
                  <a:pt x="2655" y="212"/>
                </a:lnTo>
                <a:lnTo>
                  <a:pt x="2655" y="212"/>
                </a:lnTo>
                <a:lnTo>
                  <a:pt x="2655" y="212"/>
                </a:lnTo>
                <a:lnTo>
                  <a:pt x="2656" y="211"/>
                </a:lnTo>
                <a:lnTo>
                  <a:pt x="2656" y="211"/>
                </a:lnTo>
                <a:lnTo>
                  <a:pt x="2657" y="211"/>
                </a:lnTo>
                <a:lnTo>
                  <a:pt x="2657" y="210"/>
                </a:lnTo>
                <a:lnTo>
                  <a:pt x="2657" y="211"/>
                </a:lnTo>
                <a:lnTo>
                  <a:pt x="2658" y="211"/>
                </a:lnTo>
                <a:lnTo>
                  <a:pt x="2658" y="212"/>
                </a:lnTo>
                <a:lnTo>
                  <a:pt x="2658" y="211"/>
                </a:lnTo>
                <a:lnTo>
                  <a:pt x="2659" y="212"/>
                </a:lnTo>
                <a:lnTo>
                  <a:pt x="2659" y="209"/>
                </a:lnTo>
                <a:lnTo>
                  <a:pt x="2659" y="210"/>
                </a:lnTo>
                <a:lnTo>
                  <a:pt x="2660" y="212"/>
                </a:lnTo>
                <a:lnTo>
                  <a:pt x="2660" y="211"/>
                </a:lnTo>
                <a:lnTo>
                  <a:pt x="2661" y="213"/>
                </a:lnTo>
                <a:lnTo>
                  <a:pt x="2661" y="213"/>
                </a:lnTo>
                <a:lnTo>
                  <a:pt x="2661" y="210"/>
                </a:lnTo>
                <a:lnTo>
                  <a:pt x="2662" y="211"/>
                </a:lnTo>
                <a:lnTo>
                  <a:pt x="2662" y="212"/>
                </a:lnTo>
                <a:lnTo>
                  <a:pt x="2662" y="210"/>
                </a:lnTo>
                <a:lnTo>
                  <a:pt x="2664" y="211"/>
                </a:lnTo>
                <a:lnTo>
                  <a:pt x="2664" y="212"/>
                </a:lnTo>
                <a:lnTo>
                  <a:pt x="2664" y="212"/>
                </a:lnTo>
                <a:lnTo>
                  <a:pt x="2665" y="210"/>
                </a:lnTo>
                <a:lnTo>
                  <a:pt x="2665" y="210"/>
                </a:lnTo>
                <a:lnTo>
                  <a:pt x="2666" y="210"/>
                </a:lnTo>
                <a:lnTo>
                  <a:pt x="2666" y="212"/>
                </a:lnTo>
                <a:lnTo>
                  <a:pt x="2666" y="210"/>
                </a:lnTo>
                <a:lnTo>
                  <a:pt x="2667" y="211"/>
                </a:lnTo>
                <a:lnTo>
                  <a:pt x="2667" y="211"/>
                </a:lnTo>
                <a:lnTo>
                  <a:pt x="2667" y="211"/>
                </a:lnTo>
                <a:lnTo>
                  <a:pt x="2668" y="212"/>
                </a:lnTo>
                <a:lnTo>
                  <a:pt x="2668" y="211"/>
                </a:lnTo>
                <a:lnTo>
                  <a:pt x="2668" y="212"/>
                </a:lnTo>
                <a:lnTo>
                  <a:pt x="2669" y="211"/>
                </a:lnTo>
                <a:lnTo>
                  <a:pt x="2669" y="213"/>
                </a:lnTo>
                <a:lnTo>
                  <a:pt x="2670" y="212"/>
                </a:lnTo>
                <a:lnTo>
                  <a:pt x="2670" y="211"/>
                </a:lnTo>
                <a:lnTo>
                  <a:pt x="2670" y="212"/>
                </a:lnTo>
                <a:lnTo>
                  <a:pt x="2671" y="210"/>
                </a:lnTo>
                <a:lnTo>
                  <a:pt x="2671" y="211"/>
                </a:lnTo>
                <a:lnTo>
                  <a:pt x="2671" y="212"/>
                </a:lnTo>
                <a:lnTo>
                  <a:pt x="2673" y="211"/>
                </a:lnTo>
                <a:lnTo>
                  <a:pt x="2673" y="210"/>
                </a:lnTo>
                <a:lnTo>
                  <a:pt x="2673" y="213"/>
                </a:lnTo>
                <a:lnTo>
                  <a:pt x="2674" y="213"/>
                </a:lnTo>
                <a:lnTo>
                  <a:pt x="2674" y="210"/>
                </a:lnTo>
                <a:lnTo>
                  <a:pt x="2675" y="211"/>
                </a:lnTo>
                <a:lnTo>
                  <a:pt x="2675" y="211"/>
                </a:lnTo>
                <a:lnTo>
                  <a:pt x="2675" y="211"/>
                </a:lnTo>
                <a:lnTo>
                  <a:pt x="2676" y="211"/>
                </a:lnTo>
                <a:lnTo>
                  <a:pt x="2676" y="211"/>
                </a:lnTo>
                <a:lnTo>
                  <a:pt x="2676" y="210"/>
                </a:lnTo>
                <a:lnTo>
                  <a:pt x="2677" y="210"/>
                </a:lnTo>
                <a:lnTo>
                  <a:pt x="2677" y="212"/>
                </a:lnTo>
                <a:lnTo>
                  <a:pt x="2678" y="212"/>
                </a:lnTo>
                <a:lnTo>
                  <a:pt x="2678" y="211"/>
                </a:lnTo>
                <a:lnTo>
                  <a:pt x="2678" y="211"/>
                </a:lnTo>
                <a:lnTo>
                  <a:pt x="2679" y="212"/>
                </a:lnTo>
                <a:lnTo>
                  <a:pt x="2679" y="211"/>
                </a:lnTo>
                <a:lnTo>
                  <a:pt x="2679" y="211"/>
                </a:lnTo>
                <a:lnTo>
                  <a:pt x="2680" y="212"/>
                </a:lnTo>
                <a:lnTo>
                  <a:pt x="2680" y="211"/>
                </a:lnTo>
                <a:lnTo>
                  <a:pt x="2680" y="212"/>
                </a:lnTo>
                <a:lnTo>
                  <a:pt x="2682" y="210"/>
                </a:lnTo>
                <a:lnTo>
                  <a:pt x="2682" y="213"/>
                </a:lnTo>
                <a:lnTo>
                  <a:pt x="2683" y="211"/>
                </a:lnTo>
                <a:lnTo>
                  <a:pt x="2683" y="212"/>
                </a:lnTo>
                <a:lnTo>
                  <a:pt x="2683" y="211"/>
                </a:lnTo>
                <a:lnTo>
                  <a:pt x="2684" y="213"/>
                </a:lnTo>
                <a:lnTo>
                  <a:pt x="2684" y="210"/>
                </a:lnTo>
                <a:lnTo>
                  <a:pt x="2684" y="211"/>
                </a:lnTo>
                <a:lnTo>
                  <a:pt x="2685" y="210"/>
                </a:lnTo>
                <a:lnTo>
                  <a:pt x="2685" y="211"/>
                </a:lnTo>
                <a:lnTo>
                  <a:pt x="2685" y="210"/>
                </a:lnTo>
                <a:lnTo>
                  <a:pt x="2686" y="211"/>
                </a:lnTo>
                <a:lnTo>
                  <a:pt x="2686" y="212"/>
                </a:lnTo>
                <a:lnTo>
                  <a:pt x="2687" y="211"/>
                </a:lnTo>
                <a:lnTo>
                  <a:pt x="2687" y="211"/>
                </a:lnTo>
                <a:lnTo>
                  <a:pt x="2687" y="210"/>
                </a:lnTo>
                <a:lnTo>
                  <a:pt x="2688" y="212"/>
                </a:lnTo>
                <a:lnTo>
                  <a:pt x="2688" y="210"/>
                </a:lnTo>
                <a:lnTo>
                  <a:pt x="2688" y="211"/>
                </a:lnTo>
                <a:lnTo>
                  <a:pt x="2689" y="213"/>
                </a:lnTo>
                <a:lnTo>
                  <a:pt x="2689" y="211"/>
                </a:lnTo>
                <a:lnTo>
                  <a:pt x="2689" y="211"/>
                </a:lnTo>
                <a:lnTo>
                  <a:pt x="2691" y="211"/>
                </a:lnTo>
                <a:lnTo>
                  <a:pt x="2691" y="212"/>
                </a:lnTo>
                <a:lnTo>
                  <a:pt x="2692" y="212"/>
                </a:lnTo>
                <a:lnTo>
                  <a:pt x="2692" y="209"/>
                </a:lnTo>
                <a:lnTo>
                  <a:pt x="2692" y="212"/>
                </a:lnTo>
                <a:lnTo>
                  <a:pt x="2693" y="212"/>
                </a:lnTo>
                <a:lnTo>
                  <a:pt x="2693" y="211"/>
                </a:lnTo>
                <a:lnTo>
                  <a:pt x="2693" y="211"/>
                </a:lnTo>
                <a:lnTo>
                  <a:pt x="2694" y="211"/>
                </a:lnTo>
                <a:lnTo>
                  <a:pt x="2694" y="210"/>
                </a:lnTo>
                <a:lnTo>
                  <a:pt x="2694" y="212"/>
                </a:lnTo>
                <a:lnTo>
                  <a:pt x="2695" y="211"/>
                </a:lnTo>
                <a:lnTo>
                  <a:pt x="2695" y="211"/>
                </a:lnTo>
                <a:lnTo>
                  <a:pt x="2696" y="210"/>
                </a:lnTo>
                <a:lnTo>
                  <a:pt x="2696" y="211"/>
                </a:lnTo>
                <a:lnTo>
                  <a:pt x="2696" y="211"/>
                </a:lnTo>
                <a:lnTo>
                  <a:pt x="2697" y="210"/>
                </a:lnTo>
                <a:lnTo>
                  <a:pt x="2697" y="212"/>
                </a:lnTo>
                <a:lnTo>
                  <a:pt x="2697" y="212"/>
                </a:lnTo>
                <a:lnTo>
                  <a:pt x="2698" y="211"/>
                </a:lnTo>
                <a:lnTo>
                  <a:pt x="2698" y="210"/>
                </a:lnTo>
                <a:lnTo>
                  <a:pt x="2698" y="210"/>
                </a:lnTo>
                <a:lnTo>
                  <a:pt x="2700" y="210"/>
                </a:lnTo>
                <a:lnTo>
                  <a:pt x="2700" y="210"/>
                </a:lnTo>
                <a:lnTo>
                  <a:pt x="2701" y="211"/>
                </a:lnTo>
                <a:lnTo>
                  <a:pt x="2701" y="210"/>
                </a:lnTo>
                <a:lnTo>
                  <a:pt x="2701" y="210"/>
                </a:lnTo>
                <a:lnTo>
                  <a:pt x="2702" y="211"/>
                </a:lnTo>
                <a:lnTo>
                  <a:pt x="2702" y="211"/>
                </a:lnTo>
                <a:lnTo>
                  <a:pt x="2702" y="212"/>
                </a:lnTo>
                <a:lnTo>
                  <a:pt x="2703" y="211"/>
                </a:lnTo>
                <a:lnTo>
                  <a:pt x="2703" y="211"/>
                </a:lnTo>
                <a:lnTo>
                  <a:pt x="2703" y="210"/>
                </a:lnTo>
                <a:lnTo>
                  <a:pt x="2704" y="212"/>
                </a:lnTo>
                <a:lnTo>
                  <a:pt x="2704" y="210"/>
                </a:lnTo>
                <a:lnTo>
                  <a:pt x="2705" y="211"/>
                </a:lnTo>
                <a:lnTo>
                  <a:pt x="2705" y="210"/>
                </a:lnTo>
                <a:lnTo>
                  <a:pt x="2705" y="212"/>
                </a:lnTo>
                <a:lnTo>
                  <a:pt x="2706" y="211"/>
                </a:lnTo>
                <a:lnTo>
                  <a:pt x="2706" y="211"/>
                </a:lnTo>
                <a:lnTo>
                  <a:pt x="2706" y="212"/>
                </a:lnTo>
                <a:lnTo>
                  <a:pt x="2707" y="212"/>
                </a:lnTo>
                <a:lnTo>
                  <a:pt x="2707" y="211"/>
                </a:lnTo>
                <a:lnTo>
                  <a:pt x="2707" y="210"/>
                </a:lnTo>
                <a:lnTo>
                  <a:pt x="2709" y="211"/>
                </a:lnTo>
                <a:lnTo>
                  <a:pt x="2709" y="210"/>
                </a:lnTo>
                <a:lnTo>
                  <a:pt x="2710" y="210"/>
                </a:lnTo>
                <a:lnTo>
                  <a:pt x="2710" y="211"/>
                </a:lnTo>
                <a:lnTo>
                  <a:pt x="2710" y="210"/>
                </a:lnTo>
                <a:lnTo>
                  <a:pt x="2711" y="211"/>
                </a:lnTo>
                <a:lnTo>
                  <a:pt x="2711" y="212"/>
                </a:lnTo>
                <a:lnTo>
                  <a:pt x="2711" y="211"/>
                </a:lnTo>
                <a:lnTo>
                  <a:pt x="2712" y="212"/>
                </a:lnTo>
                <a:lnTo>
                  <a:pt x="2712" y="211"/>
                </a:lnTo>
                <a:lnTo>
                  <a:pt x="2712" y="211"/>
                </a:lnTo>
                <a:lnTo>
                  <a:pt x="2713" y="212"/>
                </a:lnTo>
                <a:lnTo>
                  <a:pt x="2713" y="212"/>
                </a:lnTo>
                <a:lnTo>
                  <a:pt x="2714" y="211"/>
                </a:lnTo>
                <a:lnTo>
                  <a:pt x="2714" y="210"/>
                </a:lnTo>
                <a:lnTo>
                  <a:pt x="2714" y="211"/>
                </a:lnTo>
                <a:lnTo>
                  <a:pt x="2715" y="212"/>
                </a:lnTo>
                <a:lnTo>
                  <a:pt x="2715" y="212"/>
                </a:lnTo>
                <a:lnTo>
                  <a:pt x="2715" y="211"/>
                </a:lnTo>
                <a:lnTo>
                  <a:pt x="2716" y="210"/>
                </a:lnTo>
                <a:lnTo>
                  <a:pt x="2716" y="210"/>
                </a:lnTo>
                <a:lnTo>
                  <a:pt x="2716" y="210"/>
                </a:lnTo>
                <a:lnTo>
                  <a:pt x="2718" y="210"/>
                </a:lnTo>
                <a:lnTo>
                  <a:pt x="2718" y="210"/>
                </a:lnTo>
                <a:lnTo>
                  <a:pt x="2719" y="210"/>
                </a:lnTo>
                <a:lnTo>
                  <a:pt x="2719" y="210"/>
                </a:lnTo>
                <a:lnTo>
                  <a:pt x="2719" y="213"/>
                </a:lnTo>
                <a:lnTo>
                  <a:pt x="2720" y="210"/>
                </a:lnTo>
                <a:lnTo>
                  <a:pt x="2720" y="211"/>
                </a:lnTo>
                <a:lnTo>
                  <a:pt x="2720" y="211"/>
                </a:lnTo>
                <a:lnTo>
                  <a:pt x="2721" y="210"/>
                </a:lnTo>
                <a:lnTo>
                  <a:pt x="2721" y="210"/>
                </a:lnTo>
                <a:lnTo>
                  <a:pt x="2722" y="211"/>
                </a:lnTo>
                <a:lnTo>
                  <a:pt x="2722" y="211"/>
                </a:lnTo>
                <a:lnTo>
                  <a:pt x="2722" y="212"/>
                </a:lnTo>
                <a:lnTo>
                  <a:pt x="2723" y="211"/>
                </a:lnTo>
                <a:lnTo>
                  <a:pt x="2723" y="210"/>
                </a:lnTo>
                <a:lnTo>
                  <a:pt x="2723" y="212"/>
                </a:lnTo>
                <a:lnTo>
                  <a:pt x="2724" y="212"/>
                </a:lnTo>
                <a:lnTo>
                  <a:pt x="2724" y="211"/>
                </a:lnTo>
                <a:lnTo>
                  <a:pt x="2724" y="212"/>
                </a:lnTo>
                <a:lnTo>
                  <a:pt x="2725" y="212"/>
                </a:lnTo>
                <a:lnTo>
                  <a:pt x="2725" y="212"/>
                </a:lnTo>
                <a:lnTo>
                  <a:pt x="2727" y="213"/>
                </a:lnTo>
                <a:lnTo>
                  <a:pt x="2727" y="212"/>
                </a:lnTo>
                <a:lnTo>
                  <a:pt x="2727" y="212"/>
                </a:lnTo>
                <a:lnTo>
                  <a:pt x="2728" y="211"/>
                </a:lnTo>
                <a:lnTo>
                  <a:pt x="2728" y="211"/>
                </a:lnTo>
                <a:lnTo>
                  <a:pt x="2728" y="210"/>
                </a:lnTo>
                <a:lnTo>
                  <a:pt x="2729" y="211"/>
                </a:lnTo>
                <a:lnTo>
                  <a:pt x="2729" y="211"/>
                </a:lnTo>
                <a:lnTo>
                  <a:pt x="2729" y="211"/>
                </a:lnTo>
                <a:lnTo>
                  <a:pt x="2730" y="210"/>
                </a:lnTo>
                <a:lnTo>
                  <a:pt x="2730" y="212"/>
                </a:lnTo>
                <a:lnTo>
                  <a:pt x="2731" y="210"/>
                </a:lnTo>
                <a:lnTo>
                  <a:pt x="2731" y="211"/>
                </a:lnTo>
                <a:lnTo>
                  <a:pt x="2731" y="212"/>
                </a:lnTo>
                <a:lnTo>
                  <a:pt x="2732" y="210"/>
                </a:lnTo>
                <a:lnTo>
                  <a:pt x="2732" y="210"/>
                </a:lnTo>
                <a:lnTo>
                  <a:pt x="2732" y="212"/>
                </a:lnTo>
                <a:lnTo>
                  <a:pt x="2733" y="212"/>
                </a:lnTo>
                <a:lnTo>
                  <a:pt x="2733" y="210"/>
                </a:lnTo>
                <a:lnTo>
                  <a:pt x="2733" y="211"/>
                </a:lnTo>
                <a:lnTo>
                  <a:pt x="2734" y="211"/>
                </a:lnTo>
                <a:lnTo>
                  <a:pt x="2734" y="212"/>
                </a:lnTo>
                <a:lnTo>
                  <a:pt x="2736" y="211"/>
                </a:lnTo>
                <a:lnTo>
                  <a:pt x="2736" y="212"/>
                </a:lnTo>
                <a:lnTo>
                  <a:pt x="2736" y="211"/>
                </a:lnTo>
                <a:lnTo>
                  <a:pt x="2737" y="211"/>
                </a:lnTo>
                <a:lnTo>
                  <a:pt x="2737" y="211"/>
                </a:lnTo>
                <a:lnTo>
                  <a:pt x="2737" y="212"/>
                </a:lnTo>
                <a:lnTo>
                  <a:pt x="2738" y="212"/>
                </a:lnTo>
                <a:lnTo>
                  <a:pt x="2738" y="211"/>
                </a:lnTo>
                <a:lnTo>
                  <a:pt x="2738" y="212"/>
                </a:lnTo>
                <a:lnTo>
                  <a:pt x="2739" y="212"/>
                </a:lnTo>
                <a:lnTo>
                  <a:pt x="2739" y="211"/>
                </a:lnTo>
                <a:lnTo>
                  <a:pt x="2740" y="210"/>
                </a:lnTo>
                <a:lnTo>
                  <a:pt x="2740" y="210"/>
                </a:lnTo>
                <a:lnTo>
                  <a:pt x="2740" y="210"/>
                </a:lnTo>
                <a:lnTo>
                  <a:pt x="2741" y="211"/>
                </a:lnTo>
                <a:lnTo>
                  <a:pt x="2741" y="210"/>
                </a:lnTo>
                <a:lnTo>
                  <a:pt x="2741" y="211"/>
                </a:lnTo>
                <a:lnTo>
                  <a:pt x="2742" y="211"/>
                </a:lnTo>
                <a:lnTo>
                  <a:pt x="2742" y="211"/>
                </a:lnTo>
                <a:lnTo>
                  <a:pt x="2742" y="211"/>
                </a:lnTo>
                <a:lnTo>
                  <a:pt x="2743" y="210"/>
                </a:lnTo>
                <a:lnTo>
                  <a:pt x="2743" y="212"/>
                </a:lnTo>
                <a:lnTo>
                  <a:pt x="2745" y="211"/>
                </a:lnTo>
                <a:lnTo>
                  <a:pt x="2745" y="212"/>
                </a:lnTo>
                <a:lnTo>
                  <a:pt x="2745" y="211"/>
                </a:lnTo>
                <a:lnTo>
                  <a:pt x="2746" y="211"/>
                </a:lnTo>
                <a:lnTo>
                  <a:pt x="2746" y="212"/>
                </a:lnTo>
                <a:lnTo>
                  <a:pt x="2746" y="212"/>
                </a:lnTo>
                <a:lnTo>
                  <a:pt x="2747" y="210"/>
                </a:lnTo>
                <a:lnTo>
                  <a:pt x="2747" y="211"/>
                </a:lnTo>
                <a:lnTo>
                  <a:pt x="2747" y="211"/>
                </a:lnTo>
                <a:lnTo>
                  <a:pt x="2748" y="211"/>
                </a:lnTo>
                <a:lnTo>
                  <a:pt x="2748" y="210"/>
                </a:lnTo>
                <a:lnTo>
                  <a:pt x="2749" y="211"/>
                </a:lnTo>
                <a:lnTo>
                  <a:pt x="2749" y="212"/>
                </a:lnTo>
                <a:lnTo>
                  <a:pt x="2749" y="212"/>
                </a:lnTo>
                <a:lnTo>
                  <a:pt x="2750" y="212"/>
                </a:lnTo>
                <a:lnTo>
                  <a:pt x="2750" y="210"/>
                </a:lnTo>
                <a:lnTo>
                  <a:pt x="2750" y="211"/>
                </a:lnTo>
                <a:lnTo>
                  <a:pt x="2751" y="210"/>
                </a:lnTo>
                <a:lnTo>
                  <a:pt x="2751" y="211"/>
                </a:lnTo>
                <a:lnTo>
                  <a:pt x="2751" y="213"/>
                </a:lnTo>
                <a:lnTo>
                  <a:pt x="2752" y="210"/>
                </a:lnTo>
                <a:lnTo>
                  <a:pt x="2752" y="210"/>
                </a:lnTo>
                <a:lnTo>
                  <a:pt x="2754" y="212"/>
                </a:lnTo>
                <a:lnTo>
                  <a:pt x="2754" y="212"/>
                </a:lnTo>
                <a:lnTo>
                  <a:pt x="2754" y="211"/>
                </a:lnTo>
                <a:lnTo>
                  <a:pt x="2755" y="211"/>
                </a:lnTo>
                <a:lnTo>
                  <a:pt x="2755" y="210"/>
                </a:lnTo>
                <a:lnTo>
                  <a:pt x="2755" y="213"/>
                </a:lnTo>
                <a:lnTo>
                  <a:pt x="2756" y="212"/>
                </a:lnTo>
                <a:lnTo>
                  <a:pt x="2756" y="213"/>
                </a:lnTo>
                <a:lnTo>
                  <a:pt x="2756" y="212"/>
                </a:lnTo>
                <a:lnTo>
                  <a:pt x="2757" y="210"/>
                </a:lnTo>
                <a:lnTo>
                  <a:pt x="2757" y="212"/>
                </a:lnTo>
                <a:lnTo>
                  <a:pt x="2758" y="210"/>
                </a:lnTo>
                <a:lnTo>
                  <a:pt x="2758" y="211"/>
                </a:lnTo>
                <a:lnTo>
                  <a:pt x="2758" y="210"/>
                </a:lnTo>
                <a:lnTo>
                  <a:pt x="2759" y="212"/>
                </a:lnTo>
                <a:lnTo>
                  <a:pt x="2759" y="213"/>
                </a:lnTo>
                <a:lnTo>
                  <a:pt x="2759" y="211"/>
                </a:lnTo>
                <a:lnTo>
                  <a:pt x="2760" y="212"/>
                </a:lnTo>
                <a:lnTo>
                  <a:pt x="2760" y="211"/>
                </a:lnTo>
                <a:lnTo>
                  <a:pt x="2761" y="211"/>
                </a:lnTo>
                <a:lnTo>
                  <a:pt x="2761" y="211"/>
                </a:lnTo>
                <a:lnTo>
                  <a:pt x="2761" y="212"/>
                </a:lnTo>
                <a:lnTo>
                  <a:pt x="2763" y="212"/>
                </a:lnTo>
                <a:lnTo>
                  <a:pt x="2763" y="212"/>
                </a:lnTo>
                <a:lnTo>
                  <a:pt x="2763" y="210"/>
                </a:lnTo>
                <a:lnTo>
                  <a:pt x="2764" y="212"/>
                </a:lnTo>
                <a:lnTo>
                  <a:pt x="2764" y="213"/>
                </a:lnTo>
                <a:lnTo>
                  <a:pt x="2764" y="212"/>
                </a:lnTo>
                <a:lnTo>
                  <a:pt x="2765" y="210"/>
                </a:lnTo>
                <a:lnTo>
                  <a:pt x="2765" y="210"/>
                </a:lnTo>
                <a:lnTo>
                  <a:pt x="2766" y="210"/>
                </a:lnTo>
                <a:lnTo>
                  <a:pt x="2766" y="210"/>
                </a:lnTo>
                <a:lnTo>
                  <a:pt x="2766" y="210"/>
                </a:lnTo>
                <a:lnTo>
                  <a:pt x="2767" y="210"/>
                </a:lnTo>
                <a:lnTo>
                  <a:pt x="2767" y="211"/>
                </a:lnTo>
                <a:lnTo>
                  <a:pt x="2767" y="211"/>
                </a:lnTo>
                <a:lnTo>
                  <a:pt x="2768" y="210"/>
                </a:lnTo>
                <a:lnTo>
                  <a:pt x="2768" y="213"/>
                </a:lnTo>
                <a:lnTo>
                  <a:pt x="2768" y="211"/>
                </a:lnTo>
                <a:lnTo>
                  <a:pt x="2769" y="211"/>
                </a:lnTo>
                <a:lnTo>
                  <a:pt x="2769" y="211"/>
                </a:lnTo>
                <a:lnTo>
                  <a:pt x="2770" y="212"/>
                </a:lnTo>
                <a:lnTo>
                  <a:pt x="2770" y="211"/>
                </a:lnTo>
                <a:lnTo>
                  <a:pt x="2770" y="212"/>
                </a:lnTo>
                <a:lnTo>
                  <a:pt x="2772" y="211"/>
                </a:lnTo>
                <a:lnTo>
                  <a:pt x="2772" y="213"/>
                </a:lnTo>
                <a:lnTo>
                  <a:pt x="2772" y="211"/>
                </a:lnTo>
                <a:lnTo>
                  <a:pt x="2773" y="210"/>
                </a:lnTo>
                <a:lnTo>
                  <a:pt x="2773" y="210"/>
                </a:lnTo>
                <a:lnTo>
                  <a:pt x="2773" y="210"/>
                </a:lnTo>
                <a:lnTo>
                  <a:pt x="2774" y="210"/>
                </a:lnTo>
                <a:lnTo>
                  <a:pt x="2774" y="211"/>
                </a:lnTo>
                <a:lnTo>
                  <a:pt x="2775" y="211"/>
                </a:lnTo>
                <a:lnTo>
                  <a:pt x="2775" y="212"/>
                </a:lnTo>
                <a:lnTo>
                  <a:pt x="2775" y="212"/>
                </a:lnTo>
                <a:lnTo>
                  <a:pt x="2776" y="210"/>
                </a:lnTo>
                <a:lnTo>
                  <a:pt x="2776" y="212"/>
                </a:lnTo>
                <a:lnTo>
                  <a:pt x="2776" y="211"/>
                </a:lnTo>
                <a:lnTo>
                  <a:pt x="2777" y="210"/>
                </a:lnTo>
                <a:lnTo>
                  <a:pt x="2777" y="212"/>
                </a:lnTo>
                <a:lnTo>
                  <a:pt x="2777" y="211"/>
                </a:lnTo>
                <a:lnTo>
                  <a:pt x="2778" y="210"/>
                </a:lnTo>
                <a:lnTo>
                  <a:pt x="2778" y="212"/>
                </a:lnTo>
                <a:lnTo>
                  <a:pt x="2779" y="210"/>
                </a:lnTo>
                <a:lnTo>
                  <a:pt x="2779" y="211"/>
                </a:lnTo>
                <a:lnTo>
                  <a:pt x="2779" y="210"/>
                </a:lnTo>
                <a:lnTo>
                  <a:pt x="2781" y="211"/>
                </a:lnTo>
                <a:lnTo>
                  <a:pt x="2781" y="210"/>
                </a:lnTo>
                <a:lnTo>
                  <a:pt x="2781" y="210"/>
                </a:lnTo>
                <a:lnTo>
                  <a:pt x="2782" y="211"/>
                </a:lnTo>
                <a:lnTo>
                  <a:pt x="2782" y="212"/>
                </a:lnTo>
                <a:lnTo>
                  <a:pt x="2782" y="211"/>
                </a:lnTo>
                <a:lnTo>
                  <a:pt x="2783" y="211"/>
                </a:lnTo>
                <a:lnTo>
                  <a:pt x="2783" y="210"/>
                </a:lnTo>
                <a:lnTo>
                  <a:pt x="2784" y="212"/>
                </a:lnTo>
                <a:lnTo>
                  <a:pt x="2784" y="211"/>
                </a:lnTo>
                <a:lnTo>
                  <a:pt x="2784" y="210"/>
                </a:lnTo>
                <a:lnTo>
                  <a:pt x="2785" y="212"/>
                </a:lnTo>
                <a:lnTo>
                  <a:pt x="2785" y="212"/>
                </a:lnTo>
                <a:lnTo>
                  <a:pt x="2785" y="212"/>
                </a:lnTo>
                <a:lnTo>
                  <a:pt x="2786" y="213"/>
                </a:lnTo>
                <a:lnTo>
                  <a:pt x="2786" y="211"/>
                </a:lnTo>
                <a:lnTo>
                  <a:pt x="2786" y="212"/>
                </a:lnTo>
                <a:lnTo>
                  <a:pt x="2787" y="212"/>
                </a:lnTo>
                <a:lnTo>
                  <a:pt x="2787" y="212"/>
                </a:lnTo>
                <a:lnTo>
                  <a:pt x="2788" y="212"/>
                </a:lnTo>
                <a:lnTo>
                  <a:pt x="2788" y="210"/>
                </a:lnTo>
                <a:lnTo>
                  <a:pt x="2788" y="211"/>
                </a:lnTo>
                <a:lnTo>
                  <a:pt x="2790" y="212"/>
                </a:lnTo>
                <a:lnTo>
                  <a:pt x="2790" y="211"/>
                </a:lnTo>
                <a:lnTo>
                  <a:pt x="2790" y="211"/>
                </a:lnTo>
                <a:lnTo>
                  <a:pt x="2791" y="211"/>
                </a:lnTo>
                <a:lnTo>
                  <a:pt x="2791" y="212"/>
                </a:lnTo>
                <a:lnTo>
                  <a:pt x="2791" y="210"/>
                </a:lnTo>
                <a:lnTo>
                  <a:pt x="2792" y="212"/>
                </a:lnTo>
                <a:lnTo>
                  <a:pt x="2792" y="212"/>
                </a:lnTo>
                <a:lnTo>
                  <a:pt x="2793" y="211"/>
                </a:lnTo>
                <a:lnTo>
                  <a:pt x="2793" y="210"/>
                </a:lnTo>
                <a:lnTo>
                  <a:pt x="2793" y="210"/>
                </a:lnTo>
                <a:lnTo>
                  <a:pt x="2794" y="211"/>
                </a:lnTo>
                <a:lnTo>
                  <a:pt x="2794" y="210"/>
                </a:lnTo>
                <a:lnTo>
                  <a:pt x="2794" y="213"/>
                </a:lnTo>
                <a:lnTo>
                  <a:pt x="2795" y="210"/>
                </a:lnTo>
                <a:lnTo>
                  <a:pt x="2795" y="210"/>
                </a:lnTo>
                <a:lnTo>
                  <a:pt x="2795" y="212"/>
                </a:lnTo>
                <a:lnTo>
                  <a:pt x="2796" y="210"/>
                </a:lnTo>
                <a:lnTo>
                  <a:pt x="2796" y="210"/>
                </a:lnTo>
                <a:lnTo>
                  <a:pt x="2797" y="212"/>
                </a:lnTo>
                <a:lnTo>
                  <a:pt x="2797" y="212"/>
                </a:lnTo>
                <a:lnTo>
                  <a:pt x="2797" y="211"/>
                </a:lnTo>
                <a:lnTo>
                  <a:pt x="2799" y="210"/>
                </a:lnTo>
                <a:lnTo>
                  <a:pt x="2799" y="210"/>
                </a:lnTo>
                <a:lnTo>
                  <a:pt x="2799" y="210"/>
                </a:lnTo>
                <a:lnTo>
                  <a:pt x="2800" y="211"/>
                </a:lnTo>
                <a:lnTo>
                  <a:pt x="2800" y="212"/>
                </a:lnTo>
                <a:lnTo>
                  <a:pt x="2800" y="211"/>
                </a:lnTo>
                <a:lnTo>
                  <a:pt x="2801" y="210"/>
                </a:lnTo>
                <a:lnTo>
                  <a:pt x="2801" y="211"/>
                </a:lnTo>
                <a:lnTo>
                  <a:pt x="2802" y="212"/>
                </a:lnTo>
                <a:lnTo>
                  <a:pt x="2802" y="211"/>
                </a:lnTo>
                <a:lnTo>
                  <a:pt x="2802" y="212"/>
                </a:lnTo>
                <a:lnTo>
                  <a:pt x="2803" y="211"/>
                </a:lnTo>
                <a:lnTo>
                  <a:pt x="2803" y="210"/>
                </a:lnTo>
                <a:lnTo>
                  <a:pt x="2803" y="211"/>
                </a:lnTo>
                <a:lnTo>
                  <a:pt x="2804" y="210"/>
                </a:lnTo>
                <a:lnTo>
                  <a:pt x="2804" y="210"/>
                </a:lnTo>
                <a:lnTo>
                  <a:pt x="2805" y="210"/>
                </a:lnTo>
                <a:lnTo>
                  <a:pt x="2805" y="211"/>
                </a:lnTo>
                <a:lnTo>
                  <a:pt x="2805" y="211"/>
                </a:lnTo>
                <a:lnTo>
                  <a:pt x="2806" y="210"/>
                </a:lnTo>
                <a:lnTo>
                  <a:pt x="2806" y="211"/>
                </a:lnTo>
                <a:lnTo>
                  <a:pt x="2806" y="210"/>
                </a:lnTo>
                <a:lnTo>
                  <a:pt x="2808" y="213"/>
                </a:lnTo>
                <a:lnTo>
                  <a:pt x="2808" y="211"/>
                </a:lnTo>
                <a:lnTo>
                  <a:pt x="2808" y="211"/>
                </a:lnTo>
                <a:lnTo>
                  <a:pt x="2809" y="210"/>
                </a:lnTo>
                <a:lnTo>
                  <a:pt x="2809" y="212"/>
                </a:lnTo>
                <a:lnTo>
                  <a:pt x="2810" y="210"/>
                </a:lnTo>
                <a:lnTo>
                  <a:pt x="2810" y="211"/>
                </a:lnTo>
                <a:lnTo>
                  <a:pt x="2810" y="212"/>
                </a:lnTo>
                <a:lnTo>
                  <a:pt x="2811" y="210"/>
                </a:lnTo>
                <a:lnTo>
                  <a:pt x="2811" y="211"/>
                </a:lnTo>
                <a:lnTo>
                  <a:pt x="2811" y="210"/>
                </a:lnTo>
                <a:lnTo>
                  <a:pt x="2812" y="210"/>
                </a:lnTo>
                <a:lnTo>
                  <a:pt x="2812" y="210"/>
                </a:lnTo>
                <a:lnTo>
                  <a:pt x="2812" y="212"/>
                </a:lnTo>
                <a:lnTo>
                  <a:pt x="2813" y="211"/>
                </a:lnTo>
                <a:lnTo>
                  <a:pt x="2813" y="210"/>
                </a:lnTo>
                <a:lnTo>
                  <a:pt x="2814" y="213"/>
                </a:lnTo>
                <a:lnTo>
                  <a:pt x="2814" y="210"/>
                </a:lnTo>
                <a:lnTo>
                  <a:pt x="2814" y="212"/>
                </a:lnTo>
                <a:lnTo>
                  <a:pt x="2815" y="212"/>
                </a:lnTo>
                <a:lnTo>
                  <a:pt x="2815" y="212"/>
                </a:lnTo>
                <a:lnTo>
                  <a:pt x="2815" y="211"/>
                </a:lnTo>
                <a:lnTo>
                  <a:pt x="2817" y="212"/>
                </a:lnTo>
                <a:lnTo>
                  <a:pt x="2817" y="212"/>
                </a:lnTo>
                <a:lnTo>
                  <a:pt x="2817" y="211"/>
                </a:lnTo>
                <a:lnTo>
                  <a:pt x="2818" y="211"/>
                </a:lnTo>
                <a:lnTo>
                  <a:pt x="2818" y="213"/>
                </a:lnTo>
                <a:lnTo>
                  <a:pt x="2819" y="212"/>
                </a:lnTo>
                <a:lnTo>
                  <a:pt x="2819" y="212"/>
                </a:lnTo>
                <a:lnTo>
                  <a:pt x="2819" y="210"/>
                </a:lnTo>
                <a:lnTo>
                  <a:pt x="2820" y="213"/>
                </a:lnTo>
                <a:lnTo>
                  <a:pt x="2820" y="211"/>
                </a:lnTo>
                <a:lnTo>
                  <a:pt x="2820" y="212"/>
                </a:lnTo>
                <a:lnTo>
                  <a:pt x="2821" y="211"/>
                </a:lnTo>
                <a:lnTo>
                  <a:pt x="2821" y="212"/>
                </a:lnTo>
                <a:lnTo>
                  <a:pt x="2821" y="211"/>
                </a:lnTo>
                <a:lnTo>
                  <a:pt x="2822" y="210"/>
                </a:lnTo>
                <a:lnTo>
                  <a:pt x="2822" y="211"/>
                </a:lnTo>
                <a:lnTo>
                  <a:pt x="2823" y="210"/>
                </a:lnTo>
                <a:lnTo>
                  <a:pt x="2823" y="211"/>
                </a:lnTo>
                <a:lnTo>
                  <a:pt x="2823" y="211"/>
                </a:lnTo>
                <a:lnTo>
                  <a:pt x="2824" y="212"/>
                </a:lnTo>
                <a:lnTo>
                  <a:pt x="2824" y="211"/>
                </a:lnTo>
                <a:lnTo>
                  <a:pt x="2824" y="211"/>
                </a:lnTo>
                <a:lnTo>
                  <a:pt x="2826" y="211"/>
                </a:lnTo>
                <a:lnTo>
                  <a:pt x="2826" y="210"/>
                </a:lnTo>
                <a:lnTo>
                  <a:pt x="2826" y="210"/>
                </a:lnTo>
                <a:lnTo>
                  <a:pt x="2827" y="212"/>
                </a:lnTo>
                <a:lnTo>
                  <a:pt x="2827" y="211"/>
                </a:lnTo>
                <a:lnTo>
                  <a:pt x="2828" y="211"/>
                </a:lnTo>
                <a:lnTo>
                  <a:pt x="2828" y="211"/>
                </a:lnTo>
                <a:lnTo>
                  <a:pt x="2828" y="210"/>
                </a:lnTo>
                <a:lnTo>
                  <a:pt x="2829" y="210"/>
                </a:lnTo>
                <a:lnTo>
                  <a:pt x="2829" y="212"/>
                </a:lnTo>
                <a:lnTo>
                  <a:pt x="2829" y="213"/>
                </a:lnTo>
                <a:lnTo>
                  <a:pt x="2830" y="213"/>
                </a:lnTo>
                <a:lnTo>
                  <a:pt x="2830" y="211"/>
                </a:lnTo>
                <a:lnTo>
                  <a:pt x="2830" y="212"/>
                </a:lnTo>
                <a:lnTo>
                  <a:pt x="2831" y="210"/>
                </a:lnTo>
                <a:lnTo>
                  <a:pt x="2831" y="210"/>
                </a:lnTo>
                <a:lnTo>
                  <a:pt x="2832" y="211"/>
                </a:lnTo>
                <a:lnTo>
                  <a:pt x="2832" y="211"/>
                </a:lnTo>
                <a:lnTo>
                  <a:pt x="2832" y="211"/>
                </a:lnTo>
                <a:lnTo>
                  <a:pt x="2833" y="210"/>
                </a:lnTo>
                <a:lnTo>
                  <a:pt x="2833" y="211"/>
                </a:lnTo>
                <a:lnTo>
                  <a:pt x="2833" y="211"/>
                </a:lnTo>
                <a:lnTo>
                  <a:pt x="2835" y="210"/>
                </a:lnTo>
                <a:lnTo>
                  <a:pt x="2835" y="210"/>
                </a:lnTo>
                <a:lnTo>
                  <a:pt x="2835" y="210"/>
                </a:lnTo>
                <a:lnTo>
                  <a:pt x="2836" y="210"/>
                </a:lnTo>
                <a:lnTo>
                  <a:pt x="2836" y="211"/>
                </a:lnTo>
                <a:lnTo>
                  <a:pt x="2837" y="211"/>
                </a:lnTo>
                <a:lnTo>
                  <a:pt x="2837" y="211"/>
                </a:lnTo>
                <a:lnTo>
                  <a:pt x="2837" y="211"/>
                </a:lnTo>
                <a:lnTo>
                  <a:pt x="2838" y="211"/>
                </a:lnTo>
                <a:lnTo>
                  <a:pt x="2838" y="211"/>
                </a:lnTo>
                <a:lnTo>
                  <a:pt x="2838" y="210"/>
                </a:lnTo>
                <a:lnTo>
                  <a:pt x="2839" y="211"/>
                </a:lnTo>
                <a:lnTo>
                  <a:pt x="2839" y="210"/>
                </a:lnTo>
                <a:lnTo>
                  <a:pt x="2839" y="211"/>
                </a:lnTo>
                <a:lnTo>
                  <a:pt x="2840" y="212"/>
                </a:lnTo>
                <a:lnTo>
                  <a:pt x="2840" y="210"/>
                </a:lnTo>
                <a:lnTo>
                  <a:pt x="2841" y="210"/>
                </a:lnTo>
                <a:lnTo>
                  <a:pt x="2841" y="212"/>
                </a:lnTo>
                <a:lnTo>
                  <a:pt x="2841" y="211"/>
                </a:lnTo>
                <a:lnTo>
                  <a:pt x="2842" y="211"/>
                </a:lnTo>
                <a:lnTo>
                  <a:pt x="2842" y="210"/>
                </a:lnTo>
                <a:lnTo>
                  <a:pt x="2842" y="212"/>
                </a:lnTo>
                <a:lnTo>
                  <a:pt x="2844" y="211"/>
                </a:lnTo>
                <a:lnTo>
                  <a:pt x="2844" y="210"/>
                </a:lnTo>
                <a:lnTo>
                  <a:pt x="2844" y="212"/>
                </a:lnTo>
                <a:lnTo>
                  <a:pt x="2845" y="212"/>
                </a:lnTo>
                <a:lnTo>
                  <a:pt x="2845" y="210"/>
                </a:lnTo>
                <a:lnTo>
                  <a:pt x="2846" y="210"/>
                </a:lnTo>
                <a:lnTo>
                  <a:pt x="2846" y="211"/>
                </a:lnTo>
                <a:lnTo>
                  <a:pt x="2846" y="211"/>
                </a:lnTo>
                <a:lnTo>
                  <a:pt x="2847" y="212"/>
                </a:lnTo>
                <a:lnTo>
                  <a:pt x="2847" y="211"/>
                </a:lnTo>
                <a:lnTo>
                  <a:pt x="2847" y="211"/>
                </a:lnTo>
                <a:lnTo>
                  <a:pt x="2848" y="210"/>
                </a:lnTo>
                <a:lnTo>
                  <a:pt x="2848" y="211"/>
                </a:lnTo>
                <a:lnTo>
                  <a:pt x="2849" y="210"/>
                </a:lnTo>
                <a:lnTo>
                  <a:pt x="2849" y="210"/>
                </a:lnTo>
                <a:lnTo>
                  <a:pt x="2849" y="211"/>
                </a:lnTo>
                <a:lnTo>
                  <a:pt x="2850" y="212"/>
                </a:lnTo>
                <a:lnTo>
                  <a:pt x="2850" y="210"/>
                </a:lnTo>
                <a:lnTo>
                  <a:pt x="2850" y="210"/>
                </a:lnTo>
                <a:lnTo>
                  <a:pt x="2851" y="210"/>
                </a:lnTo>
                <a:lnTo>
                  <a:pt x="2851" y="213"/>
                </a:lnTo>
                <a:lnTo>
                  <a:pt x="2851" y="211"/>
                </a:lnTo>
                <a:lnTo>
                  <a:pt x="2853" y="211"/>
                </a:lnTo>
                <a:lnTo>
                  <a:pt x="2853" y="211"/>
                </a:lnTo>
                <a:lnTo>
                  <a:pt x="2854" y="212"/>
                </a:lnTo>
                <a:lnTo>
                  <a:pt x="2854" y="212"/>
                </a:lnTo>
                <a:lnTo>
                  <a:pt x="2854" y="211"/>
                </a:lnTo>
                <a:lnTo>
                  <a:pt x="2855" y="211"/>
                </a:lnTo>
                <a:lnTo>
                  <a:pt x="2855" y="211"/>
                </a:lnTo>
                <a:lnTo>
                  <a:pt x="2855" y="211"/>
                </a:lnTo>
                <a:lnTo>
                  <a:pt x="2856" y="211"/>
                </a:lnTo>
                <a:lnTo>
                  <a:pt x="2856" y="211"/>
                </a:lnTo>
                <a:lnTo>
                  <a:pt x="2856" y="210"/>
                </a:lnTo>
                <a:lnTo>
                  <a:pt x="2857" y="210"/>
                </a:lnTo>
                <a:lnTo>
                  <a:pt x="2857" y="211"/>
                </a:lnTo>
                <a:lnTo>
                  <a:pt x="2858" y="212"/>
                </a:lnTo>
                <a:lnTo>
                  <a:pt x="2858" y="210"/>
                </a:lnTo>
                <a:lnTo>
                  <a:pt x="2858" y="210"/>
                </a:lnTo>
                <a:lnTo>
                  <a:pt x="2859" y="210"/>
                </a:lnTo>
                <a:lnTo>
                  <a:pt x="2859" y="212"/>
                </a:lnTo>
                <a:lnTo>
                  <a:pt x="2859" y="211"/>
                </a:lnTo>
                <a:lnTo>
                  <a:pt x="2860" y="212"/>
                </a:lnTo>
                <a:lnTo>
                  <a:pt x="2860" y="210"/>
                </a:lnTo>
                <a:lnTo>
                  <a:pt x="2860" y="211"/>
                </a:lnTo>
                <a:lnTo>
                  <a:pt x="2862" y="210"/>
                </a:lnTo>
                <a:lnTo>
                  <a:pt x="2862" y="211"/>
                </a:lnTo>
                <a:lnTo>
                  <a:pt x="2863" y="210"/>
                </a:lnTo>
                <a:lnTo>
                  <a:pt x="2863" y="212"/>
                </a:lnTo>
                <a:lnTo>
                  <a:pt x="2863" y="211"/>
                </a:lnTo>
                <a:lnTo>
                  <a:pt x="2864" y="210"/>
                </a:lnTo>
                <a:lnTo>
                  <a:pt x="2864" y="212"/>
                </a:lnTo>
                <a:lnTo>
                  <a:pt x="2864" y="211"/>
                </a:lnTo>
                <a:lnTo>
                  <a:pt x="2865" y="210"/>
                </a:lnTo>
                <a:lnTo>
                  <a:pt x="2865" y="211"/>
                </a:lnTo>
                <a:lnTo>
                  <a:pt x="2865" y="212"/>
                </a:lnTo>
                <a:lnTo>
                  <a:pt x="2866" y="211"/>
                </a:lnTo>
                <a:lnTo>
                  <a:pt x="2866" y="211"/>
                </a:lnTo>
                <a:lnTo>
                  <a:pt x="2867" y="211"/>
                </a:lnTo>
                <a:lnTo>
                  <a:pt x="2867" y="212"/>
                </a:lnTo>
                <a:lnTo>
                  <a:pt x="2867" y="211"/>
                </a:lnTo>
                <a:lnTo>
                  <a:pt x="2868" y="211"/>
                </a:lnTo>
                <a:lnTo>
                  <a:pt x="2868" y="211"/>
                </a:lnTo>
                <a:lnTo>
                  <a:pt x="2868" y="210"/>
                </a:lnTo>
                <a:lnTo>
                  <a:pt x="2869" y="210"/>
                </a:lnTo>
                <a:lnTo>
                  <a:pt x="2869" y="211"/>
                </a:lnTo>
                <a:lnTo>
                  <a:pt x="2869" y="212"/>
                </a:lnTo>
                <a:lnTo>
                  <a:pt x="2871" y="212"/>
                </a:lnTo>
                <a:lnTo>
                  <a:pt x="2871" y="211"/>
                </a:lnTo>
                <a:lnTo>
                  <a:pt x="2872" y="211"/>
                </a:lnTo>
                <a:lnTo>
                  <a:pt x="2872" y="211"/>
                </a:lnTo>
                <a:lnTo>
                  <a:pt x="2872" y="213"/>
                </a:lnTo>
                <a:lnTo>
                  <a:pt x="2873" y="94"/>
                </a:lnTo>
                <a:lnTo>
                  <a:pt x="2873" y="7"/>
                </a:lnTo>
                <a:lnTo>
                  <a:pt x="2873" y="3"/>
                </a:lnTo>
                <a:lnTo>
                  <a:pt x="2874" y="4"/>
                </a:lnTo>
                <a:lnTo>
                  <a:pt x="2874" y="4"/>
                </a:lnTo>
                <a:lnTo>
                  <a:pt x="2874" y="3"/>
                </a:lnTo>
                <a:lnTo>
                  <a:pt x="2875" y="3"/>
                </a:lnTo>
                <a:lnTo>
                  <a:pt x="2875" y="4"/>
                </a:lnTo>
                <a:lnTo>
                  <a:pt x="2876" y="4"/>
                </a:lnTo>
                <a:lnTo>
                  <a:pt x="2876" y="3"/>
                </a:lnTo>
                <a:lnTo>
                  <a:pt x="2876" y="3"/>
                </a:lnTo>
                <a:lnTo>
                  <a:pt x="2877" y="2"/>
                </a:lnTo>
                <a:lnTo>
                  <a:pt x="2877" y="3"/>
                </a:lnTo>
                <a:lnTo>
                  <a:pt x="2877" y="3"/>
                </a:lnTo>
                <a:lnTo>
                  <a:pt x="2878" y="2"/>
                </a:lnTo>
                <a:lnTo>
                  <a:pt x="2878" y="1"/>
                </a:lnTo>
                <a:lnTo>
                  <a:pt x="2878" y="2"/>
                </a:lnTo>
                <a:lnTo>
                  <a:pt x="2880" y="3"/>
                </a:lnTo>
                <a:lnTo>
                  <a:pt x="2880" y="3"/>
                </a:lnTo>
                <a:lnTo>
                  <a:pt x="2881" y="3"/>
                </a:lnTo>
                <a:lnTo>
                  <a:pt x="2881" y="3"/>
                </a:lnTo>
                <a:lnTo>
                  <a:pt x="2881" y="4"/>
                </a:lnTo>
                <a:lnTo>
                  <a:pt x="2882" y="4"/>
                </a:lnTo>
                <a:lnTo>
                  <a:pt x="2882" y="4"/>
                </a:lnTo>
                <a:lnTo>
                  <a:pt x="2882" y="3"/>
                </a:lnTo>
                <a:lnTo>
                  <a:pt x="2883" y="1"/>
                </a:lnTo>
                <a:lnTo>
                  <a:pt x="2883" y="4"/>
                </a:lnTo>
                <a:lnTo>
                  <a:pt x="2883" y="4"/>
                </a:lnTo>
                <a:lnTo>
                  <a:pt x="2884" y="2"/>
                </a:lnTo>
                <a:lnTo>
                  <a:pt x="2884" y="1"/>
                </a:lnTo>
                <a:lnTo>
                  <a:pt x="2885" y="1"/>
                </a:lnTo>
                <a:lnTo>
                  <a:pt x="2885" y="3"/>
                </a:lnTo>
                <a:lnTo>
                  <a:pt x="2885" y="3"/>
                </a:lnTo>
                <a:lnTo>
                  <a:pt x="2886" y="1"/>
                </a:lnTo>
                <a:lnTo>
                  <a:pt x="2886" y="2"/>
                </a:lnTo>
                <a:lnTo>
                  <a:pt x="2886" y="1"/>
                </a:lnTo>
                <a:lnTo>
                  <a:pt x="2887" y="3"/>
                </a:lnTo>
                <a:lnTo>
                  <a:pt x="2887" y="1"/>
                </a:lnTo>
                <a:lnTo>
                  <a:pt x="2887" y="3"/>
                </a:lnTo>
                <a:lnTo>
                  <a:pt x="2888" y="3"/>
                </a:lnTo>
                <a:lnTo>
                  <a:pt x="2888" y="4"/>
                </a:lnTo>
                <a:lnTo>
                  <a:pt x="2890" y="4"/>
                </a:lnTo>
                <a:lnTo>
                  <a:pt x="2890" y="4"/>
                </a:lnTo>
                <a:lnTo>
                  <a:pt x="2890" y="1"/>
                </a:lnTo>
                <a:lnTo>
                  <a:pt x="2891" y="4"/>
                </a:lnTo>
                <a:lnTo>
                  <a:pt x="2891" y="4"/>
                </a:lnTo>
                <a:lnTo>
                  <a:pt x="2891" y="2"/>
                </a:lnTo>
                <a:lnTo>
                  <a:pt x="2892" y="4"/>
                </a:lnTo>
                <a:lnTo>
                  <a:pt x="2892" y="4"/>
                </a:lnTo>
                <a:lnTo>
                  <a:pt x="2893" y="2"/>
                </a:lnTo>
                <a:lnTo>
                  <a:pt x="2893" y="1"/>
                </a:lnTo>
                <a:lnTo>
                  <a:pt x="2893" y="2"/>
                </a:lnTo>
                <a:lnTo>
                  <a:pt x="2894" y="2"/>
                </a:lnTo>
                <a:lnTo>
                  <a:pt x="2894" y="2"/>
                </a:lnTo>
                <a:lnTo>
                  <a:pt x="2894" y="2"/>
                </a:lnTo>
                <a:lnTo>
                  <a:pt x="2895" y="1"/>
                </a:lnTo>
                <a:lnTo>
                  <a:pt x="2895" y="3"/>
                </a:lnTo>
                <a:lnTo>
                  <a:pt x="2895" y="4"/>
                </a:lnTo>
                <a:lnTo>
                  <a:pt x="2896" y="2"/>
                </a:lnTo>
                <a:lnTo>
                  <a:pt x="2896" y="4"/>
                </a:lnTo>
                <a:lnTo>
                  <a:pt x="2897" y="3"/>
                </a:lnTo>
                <a:lnTo>
                  <a:pt x="2897" y="2"/>
                </a:lnTo>
                <a:lnTo>
                  <a:pt x="2897" y="3"/>
                </a:lnTo>
                <a:lnTo>
                  <a:pt x="2899" y="3"/>
                </a:lnTo>
                <a:lnTo>
                  <a:pt x="2899" y="3"/>
                </a:lnTo>
                <a:lnTo>
                  <a:pt x="2899" y="2"/>
                </a:lnTo>
                <a:lnTo>
                  <a:pt x="2900" y="2"/>
                </a:lnTo>
                <a:lnTo>
                  <a:pt x="2900" y="4"/>
                </a:lnTo>
                <a:lnTo>
                  <a:pt x="2900" y="2"/>
                </a:lnTo>
                <a:lnTo>
                  <a:pt x="2901" y="3"/>
                </a:lnTo>
                <a:lnTo>
                  <a:pt x="2901" y="2"/>
                </a:lnTo>
                <a:lnTo>
                  <a:pt x="2902" y="4"/>
                </a:lnTo>
                <a:lnTo>
                  <a:pt x="2902" y="3"/>
                </a:lnTo>
                <a:lnTo>
                  <a:pt x="2902" y="2"/>
                </a:lnTo>
                <a:lnTo>
                  <a:pt x="2903" y="3"/>
                </a:lnTo>
                <a:lnTo>
                  <a:pt x="2903" y="2"/>
                </a:lnTo>
                <a:lnTo>
                  <a:pt x="2903" y="3"/>
                </a:lnTo>
                <a:lnTo>
                  <a:pt x="2904" y="3"/>
                </a:lnTo>
                <a:lnTo>
                  <a:pt x="2904" y="3"/>
                </a:lnTo>
                <a:lnTo>
                  <a:pt x="2904" y="2"/>
                </a:lnTo>
                <a:lnTo>
                  <a:pt x="2905" y="1"/>
                </a:lnTo>
                <a:lnTo>
                  <a:pt x="2905" y="3"/>
                </a:lnTo>
                <a:lnTo>
                  <a:pt x="2906" y="2"/>
                </a:lnTo>
                <a:lnTo>
                  <a:pt x="2906" y="2"/>
                </a:lnTo>
                <a:lnTo>
                  <a:pt x="2906" y="1"/>
                </a:lnTo>
                <a:lnTo>
                  <a:pt x="2908" y="4"/>
                </a:lnTo>
                <a:lnTo>
                  <a:pt x="2908" y="2"/>
                </a:lnTo>
                <a:lnTo>
                  <a:pt x="2908" y="2"/>
                </a:lnTo>
                <a:lnTo>
                  <a:pt x="2909" y="3"/>
                </a:lnTo>
                <a:lnTo>
                  <a:pt x="2909" y="3"/>
                </a:lnTo>
                <a:lnTo>
                  <a:pt x="2909" y="3"/>
                </a:lnTo>
                <a:lnTo>
                  <a:pt x="2910" y="3"/>
                </a:lnTo>
                <a:lnTo>
                  <a:pt x="2910" y="3"/>
                </a:lnTo>
                <a:lnTo>
                  <a:pt x="2911" y="3"/>
                </a:lnTo>
                <a:lnTo>
                  <a:pt x="2911" y="2"/>
                </a:lnTo>
                <a:lnTo>
                  <a:pt x="2911" y="3"/>
                </a:lnTo>
                <a:lnTo>
                  <a:pt x="2912" y="2"/>
                </a:lnTo>
                <a:lnTo>
                  <a:pt x="2912" y="4"/>
                </a:lnTo>
                <a:lnTo>
                  <a:pt x="2912" y="4"/>
                </a:lnTo>
                <a:lnTo>
                  <a:pt x="2913" y="2"/>
                </a:lnTo>
                <a:lnTo>
                  <a:pt x="2913" y="3"/>
                </a:lnTo>
                <a:lnTo>
                  <a:pt x="2913" y="2"/>
                </a:lnTo>
                <a:lnTo>
                  <a:pt x="2914" y="4"/>
                </a:lnTo>
                <a:lnTo>
                  <a:pt x="2914" y="2"/>
                </a:lnTo>
                <a:lnTo>
                  <a:pt x="2915" y="3"/>
                </a:lnTo>
                <a:lnTo>
                  <a:pt x="2915" y="1"/>
                </a:lnTo>
                <a:lnTo>
                  <a:pt x="2915" y="2"/>
                </a:lnTo>
                <a:lnTo>
                  <a:pt x="2917" y="3"/>
                </a:lnTo>
                <a:lnTo>
                  <a:pt x="2917" y="2"/>
                </a:lnTo>
                <a:lnTo>
                  <a:pt x="2917" y="1"/>
                </a:lnTo>
                <a:lnTo>
                  <a:pt x="2918" y="2"/>
                </a:lnTo>
                <a:lnTo>
                  <a:pt x="2918" y="3"/>
                </a:lnTo>
                <a:lnTo>
                  <a:pt x="2918" y="2"/>
                </a:lnTo>
                <a:lnTo>
                  <a:pt x="2919" y="3"/>
                </a:lnTo>
                <a:lnTo>
                  <a:pt x="2919" y="4"/>
                </a:lnTo>
                <a:lnTo>
                  <a:pt x="2920" y="3"/>
                </a:lnTo>
                <a:lnTo>
                  <a:pt x="2920" y="2"/>
                </a:lnTo>
                <a:lnTo>
                  <a:pt x="2920" y="2"/>
                </a:lnTo>
                <a:lnTo>
                  <a:pt x="2921" y="2"/>
                </a:lnTo>
                <a:lnTo>
                  <a:pt x="2921" y="4"/>
                </a:lnTo>
                <a:lnTo>
                  <a:pt x="2921" y="4"/>
                </a:lnTo>
                <a:lnTo>
                  <a:pt x="2922" y="3"/>
                </a:lnTo>
                <a:lnTo>
                  <a:pt x="2922" y="1"/>
                </a:lnTo>
                <a:lnTo>
                  <a:pt x="2922" y="3"/>
                </a:lnTo>
                <a:lnTo>
                  <a:pt x="2923" y="4"/>
                </a:lnTo>
                <a:lnTo>
                  <a:pt x="2923" y="3"/>
                </a:lnTo>
                <a:lnTo>
                  <a:pt x="2924" y="3"/>
                </a:lnTo>
                <a:lnTo>
                  <a:pt x="2924" y="3"/>
                </a:lnTo>
                <a:lnTo>
                  <a:pt x="2924" y="3"/>
                </a:lnTo>
                <a:lnTo>
                  <a:pt x="2926" y="3"/>
                </a:lnTo>
                <a:lnTo>
                  <a:pt x="2926" y="2"/>
                </a:lnTo>
                <a:lnTo>
                  <a:pt x="2926" y="3"/>
                </a:lnTo>
                <a:lnTo>
                  <a:pt x="2927" y="3"/>
                </a:lnTo>
                <a:lnTo>
                  <a:pt x="2927" y="1"/>
                </a:lnTo>
                <a:lnTo>
                  <a:pt x="2927" y="3"/>
                </a:lnTo>
                <a:lnTo>
                  <a:pt x="2928" y="4"/>
                </a:lnTo>
                <a:lnTo>
                  <a:pt x="2928" y="2"/>
                </a:lnTo>
                <a:lnTo>
                  <a:pt x="2929" y="1"/>
                </a:lnTo>
                <a:lnTo>
                  <a:pt x="2929" y="3"/>
                </a:lnTo>
                <a:lnTo>
                  <a:pt x="2929" y="2"/>
                </a:lnTo>
                <a:lnTo>
                  <a:pt x="2930" y="1"/>
                </a:lnTo>
                <a:lnTo>
                  <a:pt x="2930" y="1"/>
                </a:lnTo>
                <a:lnTo>
                  <a:pt x="2930" y="4"/>
                </a:lnTo>
                <a:lnTo>
                  <a:pt x="2931" y="2"/>
                </a:lnTo>
                <a:lnTo>
                  <a:pt x="2931" y="1"/>
                </a:lnTo>
                <a:lnTo>
                  <a:pt x="2931" y="2"/>
                </a:lnTo>
                <a:lnTo>
                  <a:pt x="2932" y="2"/>
                </a:lnTo>
                <a:lnTo>
                  <a:pt x="2932" y="1"/>
                </a:lnTo>
                <a:lnTo>
                  <a:pt x="2933" y="2"/>
                </a:lnTo>
                <a:lnTo>
                  <a:pt x="2933" y="3"/>
                </a:lnTo>
                <a:lnTo>
                  <a:pt x="2933" y="2"/>
                </a:lnTo>
                <a:lnTo>
                  <a:pt x="2935" y="4"/>
                </a:lnTo>
                <a:lnTo>
                  <a:pt x="2935" y="4"/>
                </a:lnTo>
                <a:lnTo>
                  <a:pt x="2935" y="4"/>
                </a:lnTo>
                <a:lnTo>
                  <a:pt x="2936" y="2"/>
                </a:lnTo>
                <a:lnTo>
                  <a:pt x="2936" y="2"/>
                </a:lnTo>
                <a:lnTo>
                  <a:pt x="2937" y="3"/>
                </a:lnTo>
                <a:lnTo>
                  <a:pt x="2937" y="2"/>
                </a:lnTo>
                <a:lnTo>
                  <a:pt x="2937" y="1"/>
                </a:lnTo>
                <a:lnTo>
                  <a:pt x="2938" y="3"/>
                </a:lnTo>
                <a:lnTo>
                  <a:pt x="2938" y="2"/>
                </a:lnTo>
                <a:lnTo>
                  <a:pt x="2938" y="2"/>
                </a:lnTo>
                <a:lnTo>
                  <a:pt x="2939" y="2"/>
                </a:lnTo>
                <a:lnTo>
                  <a:pt x="2939" y="4"/>
                </a:lnTo>
                <a:lnTo>
                  <a:pt x="2939" y="3"/>
                </a:lnTo>
                <a:lnTo>
                  <a:pt x="2940" y="3"/>
                </a:lnTo>
                <a:lnTo>
                  <a:pt x="2940" y="3"/>
                </a:lnTo>
                <a:lnTo>
                  <a:pt x="2941" y="3"/>
                </a:lnTo>
                <a:lnTo>
                  <a:pt x="2941" y="3"/>
                </a:lnTo>
                <a:lnTo>
                  <a:pt x="2941" y="3"/>
                </a:lnTo>
                <a:lnTo>
                  <a:pt x="2942" y="2"/>
                </a:lnTo>
                <a:lnTo>
                  <a:pt x="2942" y="4"/>
                </a:lnTo>
                <a:lnTo>
                  <a:pt x="2942" y="4"/>
                </a:lnTo>
                <a:lnTo>
                  <a:pt x="2944" y="3"/>
                </a:lnTo>
                <a:lnTo>
                  <a:pt x="2944" y="4"/>
                </a:lnTo>
                <a:lnTo>
                  <a:pt x="2944" y="2"/>
                </a:lnTo>
                <a:lnTo>
                  <a:pt x="2945" y="4"/>
                </a:lnTo>
                <a:lnTo>
                  <a:pt x="2945" y="3"/>
                </a:lnTo>
                <a:lnTo>
                  <a:pt x="2946" y="3"/>
                </a:lnTo>
                <a:lnTo>
                  <a:pt x="2946" y="1"/>
                </a:lnTo>
                <a:lnTo>
                  <a:pt x="2946" y="3"/>
                </a:lnTo>
                <a:lnTo>
                  <a:pt x="2947" y="4"/>
                </a:lnTo>
                <a:lnTo>
                  <a:pt x="2947" y="2"/>
                </a:lnTo>
                <a:lnTo>
                  <a:pt x="2947" y="3"/>
                </a:lnTo>
                <a:lnTo>
                  <a:pt x="2948" y="3"/>
                </a:lnTo>
                <a:lnTo>
                  <a:pt x="2948" y="4"/>
                </a:lnTo>
                <a:lnTo>
                  <a:pt x="2948" y="1"/>
                </a:lnTo>
                <a:lnTo>
                  <a:pt x="2949" y="2"/>
                </a:lnTo>
                <a:lnTo>
                  <a:pt x="2949" y="2"/>
                </a:lnTo>
                <a:lnTo>
                  <a:pt x="2950" y="3"/>
                </a:lnTo>
                <a:lnTo>
                  <a:pt x="2950" y="2"/>
                </a:lnTo>
                <a:lnTo>
                  <a:pt x="2950" y="3"/>
                </a:lnTo>
                <a:lnTo>
                  <a:pt x="2951" y="4"/>
                </a:lnTo>
                <a:lnTo>
                  <a:pt x="2951" y="3"/>
                </a:lnTo>
                <a:lnTo>
                  <a:pt x="2951" y="3"/>
                </a:lnTo>
                <a:lnTo>
                  <a:pt x="2953" y="2"/>
                </a:lnTo>
                <a:lnTo>
                  <a:pt x="2953" y="4"/>
                </a:lnTo>
                <a:lnTo>
                  <a:pt x="2953" y="2"/>
                </a:lnTo>
                <a:lnTo>
                  <a:pt x="2954" y="4"/>
                </a:lnTo>
                <a:lnTo>
                  <a:pt x="2954" y="4"/>
                </a:lnTo>
                <a:lnTo>
                  <a:pt x="2955" y="3"/>
                </a:lnTo>
                <a:lnTo>
                  <a:pt x="2955" y="2"/>
                </a:lnTo>
                <a:lnTo>
                  <a:pt x="2955" y="3"/>
                </a:lnTo>
                <a:lnTo>
                  <a:pt x="2956" y="3"/>
                </a:lnTo>
                <a:lnTo>
                  <a:pt x="2956" y="3"/>
                </a:lnTo>
                <a:lnTo>
                  <a:pt x="2956" y="3"/>
                </a:lnTo>
                <a:lnTo>
                  <a:pt x="2957" y="2"/>
                </a:lnTo>
                <a:lnTo>
                  <a:pt x="2957" y="4"/>
                </a:lnTo>
                <a:lnTo>
                  <a:pt x="2957" y="2"/>
                </a:lnTo>
                <a:lnTo>
                  <a:pt x="2958" y="3"/>
                </a:lnTo>
                <a:lnTo>
                  <a:pt x="2958" y="2"/>
                </a:lnTo>
                <a:lnTo>
                  <a:pt x="2959" y="2"/>
                </a:lnTo>
                <a:lnTo>
                  <a:pt x="2959" y="3"/>
                </a:lnTo>
                <a:lnTo>
                  <a:pt x="2959" y="3"/>
                </a:lnTo>
                <a:lnTo>
                  <a:pt x="2960" y="3"/>
                </a:lnTo>
                <a:lnTo>
                  <a:pt x="2960" y="3"/>
                </a:lnTo>
                <a:lnTo>
                  <a:pt x="2960" y="4"/>
                </a:lnTo>
                <a:lnTo>
                  <a:pt x="2962" y="4"/>
                </a:lnTo>
                <a:lnTo>
                  <a:pt x="2962" y="3"/>
                </a:lnTo>
                <a:lnTo>
                  <a:pt x="2962" y="2"/>
                </a:lnTo>
                <a:lnTo>
                  <a:pt x="2963" y="3"/>
                </a:lnTo>
                <a:lnTo>
                  <a:pt x="2963" y="3"/>
                </a:lnTo>
                <a:lnTo>
                  <a:pt x="2964" y="3"/>
                </a:lnTo>
                <a:lnTo>
                  <a:pt x="2964" y="2"/>
                </a:lnTo>
                <a:lnTo>
                  <a:pt x="2964" y="2"/>
                </a:lnTo>
                <a:lnTo>
                  <a:pt x="2965" y="3"/>
                </a:lnTo>
                <a:lnTo>
                  <a:pt x="2965" y="2"/>
                </a:lnTo>
                <a:lnTo>
                  <a:pt x="2965" y="2"/>
                </a:lnTo>
                <a:lnTo>
                  <a:pt x="2966" y="3"/>
                </a:lnTo>
                <a:lnTo>
                  <a:pt x="2966" y="2"/>
                </a:lnTo>
                <a:lnTo>
                  <a:pt x="2966" y="2"/>
                </a:lnTo>
                <a:lnTo>
                  <a:pt x="2967" y="2"/>
                </a:lnTo>
                <a:lnTo>
                  <a:pt x="2967" y="4"/>
                </a:lnTo>
                <a:lnTo>
                  <a:pt x="2968" y="4"/>
                </a:lnTo>
                <a:lnTo>
                  <a:pt x="2968" y="2"/>
                </a:lnTo>
                <a:lnTo>
                  <a:pt x="2968" y="3"/>
                </a:lnTo>
                <a:lnTo>
                  <a:pt x="2969" y="3"/>
                </a:lnTo>
                <a:lnTo>
                  <a:pt x="2969" y="2"/>
                </a:lnTo>
                <a:lnTo>
                  <a:pt x="2969" y="4"/>
                </a:lnTo>
                <a:lnTo>
                  <a:pt x="2971" y="1"/>
                </a:lnTo>
                <a:lnTo>
                  <a:pt x="2971" y="3"/>
                </a:lnTo>
                <a:lnTo>
                  <a:pt x="2971" y="4"/>
                </a:lnTo>
                <a:lnTo>
                  <a:pt x="2972" y="4"/>
                </a:lnTo>
                <a:lnTo>
                  <a:pt x="2972" y="4"/>
                </a:lnTo>
                <a:lnTo>
                  <a:pt x="2973" y="4"/>
                </a:lnTo>
                <a:lnTo>
                  <a:pt x="2973" y="3"/>
                </a:lnTo>
                <a:lnTo>
                  <a:pt x="2973" y="3"/>
                </a:lnTo>
                <a:lnTo>
                  <a:pt x="2974" y="3"/>
                </a:lnTo>
                <a:lnTo>
                  <a:pt x="2974" y="1"/>
                </a:lnTo>
                <a:lnTo>
                  <a:pt x="2974" y="2"/>
                </a:lnTo>
                <a:lnTo>
                  <a:pt x="2975" y="2"/>
                </a:lnTo>
                <a:lnTo>
                  <a:pt x="2975" y="2"/>
                </a:lnTo>
                <a:lnTo>
                  <a:pt x="2975" y="3"/>
                </a:lnTo>
                <a:lnTo>
                  <a:pt x="2976" y="2"/>
                </a:lnTo>
                <a:lnTo>
                  <a:pt x="2976" y="3"/>
                </a:lnTo>
                <a:lnTo>
                  <a:pt x="2977" y="1"/>
                </a:lnTo>
                <a:lnTo>
                  <a:pt x="2977" y="2"/>
                </a:lnTo>
                <a:lnTo>
                  <a:pt x="2977" y="3"/>
                </a:lnTo>
                <a:lnTo>
                  <a:pt x="2978" y="3"/>
                </a:lnTo>
                <a:lnTo>
                  <a:pt x="2978" y="4"/>
                </a:lnTo>
                <a:lnTo>
                  <a:pt x="2978" y="4"/>
                </a:lnTo>
                <a:lnTo>
                  <a:pt x="2980" y="1"/>
                </a:lnTo>
                <a:lnTo>
                  <a:pt x="2980" y="1"/>
                </a:lnTo>
                <a:lnTo>
                  <a:pt x="2981" y="1"/>
                </a:lnTo>
                <a:lnTo>
                  <a:pt x="2981" y="4"/>
                </a:lnTo>
                <a:lnTo>
                  <a:pt x="2981" y="4"/>
                </a:lnTo>
                <a:lnTo>
                  <a:pt x="2982" y="1"/>
                </a:lnTo>
                <a:lnTo>
                  <a:pt x="2982" y="4"/>
                </a:lnTo>
                <a:lnTo>
                  <a:pt x="2982" y="2"/>
                </a:lnTo>
                <a:lnTo>
                  <a:pt x="2983" y="4"/>
                </a:lnTo>
                <a:lnTo>
                  <a:pt x="2983" y="3"/>
                </a:lnTo>
                <a:lnTo>
                  <a:pt x="2983" y="4"/>
                </a:lnTo>
                <a:lnTo>
                  <a:pt x="2984" y="3"/>
                </a:lnTo>
                <a:lnTo>
                  <a:pt x="2984" y="3"/>
                </a:lnTo>
                <a:lnTo>
                  <a:pt x="2985" y="3"/>
                </a:lnTo>
                <a:lnTo>
                  <a:pt x="2985" y="3"/>
                </a:lnTo>
                <a:lnTo>
                  <a:pt x="2985" y="3"/>
                </a:lnTo>
                <a:lnTo>
                  <a:pt x="2986" y="3"/>
                </a:lnTo>
                <a:lnTo>
                  <a:pt x="2986" y="3"/>
                </a:lnTo>
                <a:lnTo>
                  <a:pt x="2986" y="4"/>
                </a:lnTo>
                <a:lnTo>
                  <a:pt x="2987" y="3"/>
                </a:lnTo>
                <a:lnTo>
                  <a:pt x="2987" y="3"/>
                </a:lnTo>
                <a:lnTo>
                  <a:pt x="2987" y="3"/>
                </a:lnTo>
                <a:lnTo>
                  <a:pt x="2989" y="3"/>
                </a:lnTo>
                <a:lnTo>
                  <a:pt x="2989" y="2"/>
                </a:lnTo>
                <a:lnTo>
                  <a:pt x="2990" y="4"/>
                </a:lnTo>
                <a:lnTo>
                  <a:pt x="2990" y="3"/>
                </a:lnTo>
                <a:lnTo>
                  <a:pt x="2990" y="4"/>
                </a:lnTo>
                <a:lnTo>
                  <a:pt x="2991" y="4"/>
                </a:lnTo>
                <a:lnTo>
                  <a:pt x="2991" y="4"/>
                </a:lnTo>
                <a:lnTo>
                  <a:pt x="2991" y="3"/>
                </a:lnTo>
                <a:lnTo>
                  <a:pt x="2992" y="4"/>
                </a:lnTo>
                <a:lnTo>
                  <a:pt x="2992" y="2"/>
                </a:lnTo>
                <a:lnTo>
                  <a:pt x="2992" y="2"/>
                </a:lnTo>
                <a:lnTo>
                  <a:pt x="2993" y="3"/>
                </a:lnTo>
                <a:lnTo>
                  <a:pt x="2993" y="1"/>
                </a:lnTo>
                <a:lnTo>
                  <a:pt x="2994" y="3"/>
                </a:lnTo>
                <a:lnTo>
                  <a:pt x="2994" y="2"/>
                </a:lnTo>
                <a:lnTo>
                  <a:pt x="2994" y="4"/>
                </a:lnTo>
                <a:lnTo>
                  <a:pt x="2995" y="4"/>
                </a:lnTo>
                <a:lnTo>
                  <a:pt x="2995" y="2"/>
                </a:lnTo>
                <a:lnTo>
                  <a:pt x="2995" y="2"/>
                </a:lnTo>
                <a:lnTo>
                  <a:pt x="2996" y="3"/>
                </a:lnTo>
                <a:lnTo>
                  <a:pt x="2996" y="2"/>
                </a:lnTo>
                <a:lnTo>
                  <a:pt x="2996" y="3"/>
                </a:lnTo>
                <a:lnTo>
                  <a:pt x="2998" y="2"/>
                </a:lnTo>
                <a:lnTo>
                  <a:pt x="2998" y="3"/>
                </a:lnTo>
                <a:lnTo>
                  <a:pt x="2999" y="4"/>
                </a:lnTo>
                <a:lnTo>
                  <a:pt x="2999" y="2"/>
                </a:lnTo>
                <a:lnTo>
                  <a:pt x="2999" y="4"/>
                </a:lnTo>
                <a:lnTo>
                  <a:pt x="3000" y="1"/>
                </a:lnTo>
                <a:lnTo>
                  <a:pt x="3000" y="3"/>
                </a:lnTo>
                <a:lnTo>
                  <a:pt x="3000" y="4"/>
                </a:lnTo>
                <a:lnTo>
                  <a:pt x="3001" y="3"/>
                </a:lnTo>
                <a:lnTo>
                  <a:pt x="3001" y="4"/>
                </a:lnTo>
                <a:lnTo>
                  <a:pt x="3001" y="3"/>
                </a:lnTo>
                <a:lnTo>
                  <a:pt x="3002" y="2"/>
                </a:lnTo>
                <a:lnTo>
                  <a:pt x="3002" y="3"/>
                </a:lnTo>
                <a:lnTo>
                  <a:pt x="3003" y="3"/>
                </a:lnTo>
                <a:lnTo>
                  <a:pt x="3003" y="2"/>
                </a:lnTo>
                <a:lnTo>
                  <a:pt x="3003" y="2"/>
                </a:lnTo>
                <a:lnTo>
                  <a:pt x="3004" y="2"/>
                </a:lnTo>
                <a:lnTo>
                  <a:pt x="3004" y="3"/>
                </a:lnTo>
                <a:lnTo>
                  <a:pt x="3004" y="1"/>
                </a:lnTo>
                <a:lnTo>
                  <a:pt x="3005" y="3"/>
                </a:lnTo>
                <a:lnTo>
                  <a:pt x="3005" y="2"/>
                </a:lnTo>
                <a:lnTo>
                  <a:pt x="3005" y="3"/>
                </a:lnTo>
                <a:lnTo>
                  <a:pt x="3007" y="2"/>
                </a:lnTo>
                <a:lnTo>
                  <a:pt x="3007" y="4"/>
                </a:lnTo>
                <a:lnTo>
                  <a:pt x="3008" y="2"/>
                </a:lnTo>
                <a:lnTo>
                  <a:pt x="3008" y="1"/>
                </a:lnTo>
                <a:lnTo>
                  <a:pt x="3008" y="3"/>
                </a:lnTo>
                <a:lnTo>
                  <a:pt x="3009" y="4"/>
                </a:lnTo>
                <a:lnTo>
                  <a:pt x="3009" y="3"/>
                </a:lnTo>
                <a:lnTo>
                  <a:pt x="3009" y="2"/>
                </a:lnTo>
                <a:lnTo>
                  <a:pt x="3010" y="4"/>
                </a:lnTo>
                <a:lnTo>
                  <a:pt x="3010" y="2"/>
                </a:lnTo>
                <a:lnTo>
                  <a:pt x="3010" y="3"/>
                </a:lnTo>
                <a:lnTo>
                  <a:pt x="3011" y="2"/>
                </a:lnTo>
                <a:lnTo>
                  <a:pt x="3011" y="3"/>
                </a:lnTo>
                <a:lnTo>
                  <a:pt x="3012" y="1"/>
                </a:lnTo>
                <a:lnTo>
                  <a:pt x="3012" y="2"/>
                </a:lnTo>
                <a:lnTo>
                  <a:pt x="3012" y="1"/>
                </a:lnTo>
                <a:lnTo>
                  <a:pt x="3013" y="1"/>
                </a:lnTo>
                <a:lnTo>
                  <a:pt x="3013" y="1"/>
                </a:lnTo>
                <a:lnTo>
                  <a:pt x="3013" y="2"/>
                </a:lnTo>
                <a:lnTo>
                  <a:pt x="3014" y="1"/>
                </a:lnTo>
                <a:lnTo>
                  <a:pt x="3014" y="2"/>
                </a:lnTo>
                <a:lnTo>
                  <a:pt x="3014" y="3"/>
                </a:lnTo>
                <a:lnTo>
                  <a:pt x="3016" y="4"/>
                </a:lnTo>
                <a:lnTo>
                  <a:pt x="3016" y="1"/>
                </a:lnTo>
                <a:lnTo>
                  <a:pt x="3017" y="2"/>
                </a:lnTo>
                <a:lnTo>
                  <a:pt x="3017" y="2"/>
                </a:lnTo>
                <a:lnTo>
                  <a:pt x="3017" y="3"/>
                </a:lnTo>
                <a:lnTo>
                  <a:pt x="3018" y="3"/>
                </a:lnTo>
                <a:lnTo>
                  <a:pt x="3018" y="3"/>
                </a:lnTo>
                <a:lnTo>
                  <a:pt x="3018" y="1"/>
                </a:lnTo>
                <a:lnTo>
                  <a:pt x="3019" y="2"/>
                </a:lnTo>
                <a:lnTo>
                  <a:pt x="3019" y="2"/>
                </a:lnTo>
                <a:lnTo>
                  <a:pt x="3020" y="2"/>
                </a:lnTo>
                <a:lnTo>
                  <a:pt x="3020" y="1"/>
                </a:lnTo>
                <a:lnTo>
                  <a:pt x="3020" y="3"/>
                </a:lnTo>
                <a:lnTo>
                  <a:pt x="3021" y="1"/>
                </a:lnTo>
                <a:lnTo>
                  <a:pt x="3021" y="1"/>
                </a:lnTo>
                <a:lnTo>
                  <a:pt x="3021" y="2"/>
                </a:lnTo>
                <a:lnTo>
                  <a:pt x="3022" y="3"/>
                </a:lnTo>
                <a:lnTo>
                  <a:pt x="3022" y="2"/>
                </a:lnTo>
                <a:lnTo>
                  <a:pt x="3022" y="2"/>
                </a:lnTo>
                <a:lnTo>
                  <a:pt x="3023" y="2"/>
                </a:lnTo>
                <a:lnTo>
                  <a:pt x="3023" y="3"/>
                </a:lnTo>
                <a:lnTo>
                  <a:pt x="3025" y="3"/>
                </a:lnTo>
                <a:lnTo>
                  <a:pt x="3025" y="4"/>
                </a:lnTo>
                <a:lnTo>
                  <a:pt x="3025" y="3"/>
                </a:lnTo>
                <a:lnTo>
                  <a:pt x="3026" y="3"/>
                </a:lnTo>
                <a:lnTo>
                  <a:pt x="3026" y="4"/>
                </a:lnTo>
                <a:lnTo>
                  <a:pt x="3026" y="2"/>
                </a:lnTo>
                <a:lnTo>
                  <a:pt x="3027" y="3"/>
                </a:lnTo>
                <a:lnTo>
                  <a:pt x="3027" y="2"/>
                </a:lnTo>
                <a:lnTo>
                  <a:pt x="3027" y="2"/>
                </a:lnTo>
                <a:lnTo>
                  <a:pt x="3028" y="2"/>
                </a:lnTo>
                <a:lnTo>
                  <a:pt x="3028" y="3"/>
                </a:lnTo>
                <a:lnTo>
                  <a:pt x="3029" y="4"/>
                </a:lnTo>
                <a:lnTo>
                  <a:pt x="3029" y="3"/>
                </a:lnTo>
                <a:lnTo>
                  <a:pt x="3029" y="3"/>
                </a:lnTo>
                <a:lnTo>
                  <a:pt x="3030" y="2"/>
                </a:lnTo>
                <a:lnTo>
                  <a:pt x="3030" y="4"/>
                </a:lnTo>
                <a:lnTo>
                  <a:pt x="3030" y="3"/>
                </a:lnTo>
                <a:lnTo>
                  <a:pt x="3031" y="3"/>
                </a:lnTo>
                <a:lnTo>
                  <a:pt x="3031" y="4"/>
                </a:lnTo>
                <a:lnTo>
                  <a:pt x="3031" y="3"/>
                </a:lnTo>
                <a:lnTo>
                  <a:pt x="3032" y="2"/>
                </a:lnTo>
                <a:lnTo>
                  <a:pt x="3032" y="4"/>
                </a:lnTo>
                <a:lnTo>
                  <a:pt x="3034" y="2"/>
                </a:lnTo>
                <a:lnTo>
                  <a:pt x="3034" y="4"/>
                </a:lnTo>
                <a:lnTo>
                  <a:pt x="3034" y="4"/>
                </a:lnTo>
                <a:lnTo>
                  <a:pt x="3035" y="3"/>
                </a:lnTo>
                <a:lnTo>
                  <a:pt x="3035" y="3"/>
                </a:lnTo>
                <a:lnTo>
                  <a:pt x="3035" y="2"/>
                </a:lnTo>
                <a:lnTo>
                  <a:pt x="3036" y="3"/>
                </a:lnTo>
                <a:lnTo>
                  <a:pt x="3036" y="2"/>
                </a:lnTo>
                <a:lnTo>
                  <a:pt x="3036" y="3"/>
                </a:lnTo>
                <a:lnTo>
                  <a:pt x="3037" y="4"/>
                </a:lnTo>
                <a:lnTo>
                  <a:pt x="3037" y="3"/>
                </a:lnTo>
                <a:lnTo>
                  <a:pt x="3038" y="4"/>
                </a:lnTo>
                <a:lnTo>
                  <a:pt x="3038" y="3"/>
                </a:lnTo>
                <a:lnTo>
                  <a:pt x="3038" y="3"/>
                </a:lnTo>
                <a:lnTo>
                  <a:pt x="3039" y="1"/>
                </a:lnTo>
                <a:lnTo>
                  <a:pt x="3039" y="2"/>
                </a:lnTo>
                <a:lnTo>
                  <a:pt x="3039" y="3"/>
                </a:lnTo>
                <a:lnTo>
                  <a:pt x="3040" y="4"/>
                </a:lnTo>
                <a:lnTo>
                  <a:pt x="3040" y="3"/>
                </a:lnTo>
                <a:lnTo>
                  <a:pt x="3040" y="3"/>
                </a:lnTo>
                <a:lnTo>
                  <a:pt x="3041" y="3"/>
                </a:lnTo>
                <a:lnTo>
                  <a:pt x="3041" y="3"/>
                </a:lnTo>
                <a:lnTo>
                  <a:pt x="3043" y="3"/>
                </a:lnTo>
                <a:lnTo>
                  <a:pt x="3043" y="2"/>
                </a:lnTo>
                <a:lnTo>
                  <a:pt x="3043" y="4"/>
                </a:lnTo>
                <a:lnTo>
                  <a:pt x="3044" y="4"/>
                </a:lnTo>
                <a:lnTo>
                  <a:pt x="3044" y="3"/>
                </a:lnTo>
                <a:lnTo>
                  <a:pt x="3044" y="1"/>
                </a:lnTo>
                <a:lnTo>
                  <a:pt x="3045" y="3"/>
                </a:lnTo>
                <a:lnTo>
                  <a:pt x="3045" y="3"/>
                </a:lnTo>
                <a:lnTo>
                  <a:pt x="3045" y="3"/>
                </a:lnTo>
                <a:lnTo>
                  <a:pt x="3046" y="4"/>
                </a:lnTo>
                <a:lnTo>
                  <a:pt x="3046" y="3"/>
                </a:lnTo>
                <a:lnTo>
                  <a:pt x="3047" y="2"/>
                </a:lnTo>
                <a:lnTo>
                  <a:pt x="3047" y="2"/>
                </a:lnTo>
                <a:lnTo>
                  <a:pt x="3047" y="3"/>
                </a:lnTo>
                <a:lnTo>
                  <a:pt x="3048" y="3"/>
                </a:lnTo>
                <a:lnTo>
                  <a:pt x="3048" y="1"/>
                </a:lnTo>
                <a:lnTo>
                  <a:pt x="3048" y="4"/>
                </a:lnTo>
                <a:lnTo>
                  <a:pt x="3049" y="3"/>
                </a:lnTo>
                <a:lnTo>
                  <a:pt x="3049" y="3"/>
                </a:lnTo>
                <a:lnTo>
                  <a:pt x="3049" y="4"/>
                </a:lnTo>
                <a:lnTo>
                  <a:pt x="3050" y="2"/>
                </a:lnTo>
                <a:lnTo>
                  <a:pt x="3050" y="3"/>
                </a:lnTo>
                <a:lnTo>
                  <a:pt x="3052" y="1"/>
                </a:lnTo>
                <a:lnTo>
                  <a:pt x="3052" y="4"/>
                </a:lnTo>
                <a:lnTo>
                  <a:pt x="3052" y="2"/>
                </a:lnTo>
                <a:lnTo>
                  <a:pt x="3053" y="2"/>
                </a:lnTo>
                <a:lnTo>
                  <a:pt x="3053" y="3"/>
                </a:lnTo>
                <a:lnTo>
                  <a:pt x="3053" y="4"/>
                </a:lnTo>
                <a:lnTo>
                  <a:pt x="3054" y="4"/>
                </a:lnTo>
                <a:lnTo>
                  <a:pt x="3054" y="3"/>
                </a:lnTo>
                <a:lnTo>
                  <a:pt x="3054" y="3"/>
                </a:lnTo>
                <a:lnTo>
                  <a:pt x="3055" y="4"/>
                </a:lnTo>
                <a:lnTo>
                  <a:pt x="3055" y="3"/>
                </a:lnTo>
                <a:lnTo>
                  <a:pt x="3056" y="4"/>
                </a:lnTo>
                <a:lnTo>
                  <a:pt x="3056" y="3"/>
                </a:lnTo>
                <a:lnTo>
                  <a:pt x="3056" y="4"/>
                </a:lnTo>
                <a:lnTo>
                  <a:pt x="3057" y="3"/>
                </a:lnTo>
                <a:lnTo>
                  <a:pt x="3057" y="4"/>
                </a:lnTo>
                <a:lnTo>
                  <a:pt x="3057" y="3"/>
                </a:lnTo>
                <a:lnTo>
                  <a:pt x="3058" y="1"/>
                </a:lnTo>
                <a:lnTo>
                  <a:pt x="3058" y="2"/>
                </a:lnTo>
                <a:lnTo>
                  <a:pt x="3058" y="1"/>
                </a:lnTo>
                <a:lnTo>
                  <a:pt x="3059" y="2"/>
                </a:lnTo>
                <a:lnTo>
                  <a:pt x="3059" y="4"/>
                </a:lnTo>
                <a:lnTo>
                  <a:pt x="3061" y="4"/>
                </a:lnTo>
                <a:lnTo>
                  <a:pt x="3061" y="4"/>
                </a:lnTo>
                <a:lnTo>
                  <a:pt x="3061" y="2"/>
                </a:lnTo>
                <a:lnTo>
                  <a:pt x="3062" y="3"/>
                </a:lnTo>
                <a:lnTo>
                  <a:pt x="3062" y="3"/>
                </a:lnTo>
                <a:lnTo>
                  <a:pt x="3062" y="4"/>
                </a:lnTo>
                <a:lnTo>
                  <a:pt x="3063" y="4"/>
                </a:lnTo>
                <a:lnTo>
                  <a:pt x="3063" y="3"/>
                </a:lnTo>
                <a:lnTo>
                  <a:pt x="3064" y="2"/>
                </a:lnTo>
                <a:lnTo>
                  <a:pt x="3064" y="3"/>
                </a:lnTo>
                <a:lnTo>
                  <a:pt x="3064" y="2"/>
                </a:lnTo>
                <a:lnTo>
                  <a:pt x="3065" y="3"/>
                </a:lnTo>
                <a:lnTo>
                  <a:pt x="3065" y="3"/>
                </a:lnTo>
                <a:lnTo>
                  <a:pt x="3065" y="4"/>
                </a:lnTo>
                <a:lnTo>
                  <a:pt x="3066" y="4"/>
                </a:lnTo>
                <a:lnTo>
                  <a:pt x="3066" y="4"/>
                </a:lnTo>
                <a:lnTo>
                  <a:pt x="3066" y="3"/>
                </a:lnTo>
                <a:lnTo>
                  <a:pt x="3067" y="3"/>
                </a:lnTo>
                <a:lnTo>
                  <a:pt x="3067" y="4"/>
                </a:lnTo>
                <a:lnTo>
                  <a:pt x="3068" y="3"/>
                </a:lnTo>
                <a:lnTo>
                  <a:pt x="3068" y="3"/>
                </a:lnTo>
                <a:lnTo>
                  <a:pt x="3068" y="4"/>
                </a:lnTo>
                <a:lnTo>
                  <a:pt x="3070" y="4"/>
                </a:lnTo>
                <a:lnTo>
                  <a:pt x="3070" y="4"/>
                </a:lnTo>
                <a:lnTo>
                  <a:pt x="3070" y="4"/>
                </a:lnTo>
                <a:lnTo>
                  <a:pt x="3071" y="2"/>
                </a:lnTo>
                <a:lnTo>
                  <a:pt x="3071" y="4"/>
                </a:lnTo>
                <a:lnTo>
                  <a:pt x="3071" y="4"/>
                </a:lnTo>
                <a:lnTo>
                  <a:pt x="3072" y="1"/>
                </a:lnTo>
                <a:lnTo>
                  <a:pt x="3072" y="1"/>
                </a:lnTo>
                <a:lnTo>
                  <a:pt x="3073" y="3"/>
                </a:lnTo>
                <a:lnTo>
                  <a:pt x="3073" y="3"/>
                </a:lnTo>
                <a:lnTo>
                  <a:pt x="3073" y="3"/>
                </a:lnTo>
                <a:lnTo>
                  <a:pt x="3074" y="4"/>
                </a:lnTo>
                <a:lnTo>
                  <a:pt x="3074" y="4"/>
                </a:lnTo>
                <a:lnTo>
                  <a:pt x="3074" y="4"/>
                </a:lnTo>
                <a:lnTo>
                  <a:pt x="3075" y="3"/>
                </a:lnTo>
                <a:lnTo>
                  <a:pt x="3075" y="2"/>
                </a:lnTo>
                <a:lnTo>
                  <a:pt x="3075" y="3"/>
                </a:lnTo>
                <a:lnTo>
                  <a:pt x="3076" y="3"/>
                </a:lnTo>
                <a:lnTo>
                  <a:pt x="3076" y="3"/>
                </a:lnTo>
                <a:lnTo>
                  <a:pt x="3077" y="3"/>
                </a:lnTo>
                <a:lnTo>
                  <a:pt x="3077" y="3"/>
                </a:lnTo>
                <a:lnTo>
                  <a:pt x="3077" y="3"/>
                </a:lnTo>
                <a:lnTo>
                  <a:pt x="3079" y="3"/>
                </a:lnTo>
                <a:lnTo>
                  <a:pt x="3079" y="3"/>
                </a:lnTo>
                <a:lnTo>
                  <a:pt x="3079" y="4"/>
                </a:lnTo>
                <a:lnTo>
                  <a:pt x="3080" y="2"/>
                </a:lnTo>
                <a:lnTo>
                  <a:pt x="3080" y="4"/>
                </a:lnTo>
                <a:lnTo>
                  <a:pt x="3080" y="3"/>
                </a:lnTo>
                <a:lnTo>
                  <a:pt x="3081" y="3"/>
                </a:lnTo>
                <a:lnTo>
                  <a:pt x="3081" y="4"/>
                </a:lnTo>
                <a:lnTo>
                  <a:pt x="3082" y="2"/>
                </a:lnTo>
                <a:lnTo>
                  <a:pt x="3082" y="2"/>
                </a:lnTo>
                <a:lnTo>
                  <a:pt x="3082" y="3"/>
                </a:lnTo>
                <a:lnTo>
                  <a:pt x="3083" y="3"/>
                </a:lnTo>
                <a:lnTo>
                  <a:pt x="3083" y="4"/>
                </a:lnTo>
                <a:lnTo>
                  <a:pt x="3083" y="2"/>
                </a:lnTo>
                <a:lnTo>
                  <a:pt x="3084" y="3"/>
                </a:lnTo>
                <a:lnTo>
                  <a:pt x="3084" y="3"/>
                </a:lnTo>
                <a:lnTo>
                  <a:pt x="3084" y="3"/>
                </a:lnTo>
                <a:lnTo>
                  <a:pt x="3085" y="4"/>
                </a:lnTo>
                <a:lnTo>
                  <a:pt x="3085" y="2"/>
                </a:lnTo>
                <a:lnTo>
                  <a:pt x="3086" y="2"/>
                </a:lnTo>
                <a:lnTo>
                  <a:pt x="3086" y="3"/>
                </a:lnTo>
                <a:lnTo>
                  <a:pt x="3086" y="3"/>
                </a:lnTo>
                <a:lnTo>
                  <a:pt x="3088" y="3"/>
                </a:lnTo>
                <a:lnTo>
                  <a:pt x="3088" y="4"/>
                </a:lnTo>
                <a:lnTo>
                  <a:pt x="3088" y="4"/>
                </a:lnTo>
                <a:lnTo>
                  <a:pt x="3089" y="4"/>
                </a:lnTo>
                <a:lnTo>
                  <a:pt x="3089" y="4"/>
                </a:lnTo>
                <a:lnTo>
                  <a:pt x="3089" y="4"/>
                </a:lnTo>
                <a:lnTo>
                  <a:pt x="3090" y="2"/>
                </a:lnTo>
                <a:lnTo>
                  <a:pt x="3090" y="1"/>
                </a:lnTo>
                <a:lnTo>
                  <a:pt x="3091" y="2"/>
                </a:lnTo>
                <a:lnTo>
                  <a:pt x="3091" y="4"/>
                </a:lnTo>
                <a:lnTo>
                  <a:pt x="3091" y="3"/>
                </a:lnTo>
                <a:lnTo>
                  <a:pt x="3092" y="4"/>
                </a:lnTo>
                <a:lnTo>
                  <a:pt x="3092" y="2"/>
                </a:lnTo>
                <a:lnTo>
                  <a:pt x="3092" y="2"/>
                </a:lnTo>
                <a:lnTo>
                  <a:pt x="3093" y="3"/>
                </a:lnTo>
                <a:lnTo>
                  <a:pt x="3093" y="2"/>
                </a:lnTo>
                <a:lnTo>
                  <a:pt x="3093" y="3"/>
                </a:lnTo>
                <a:lnTo>
                  <a:pt x="3094" y="1"/>
                </a:lnTo>
                <a:lnTo>
                  <a:pt x="3094" y="2"/>
                </a:lnTo>
                <a:lnTo>
                  <a:pt x="3095" y="1"/>
                </a:lnTo>
                <a:lnTo>
                  <a:pt x="3095" y="3"/>
                </a:lnTo>
                <a:lnTo>
                  <a:pt x="3095" y="4"/>
                </a:lnTo>
                <a:lnTo>
                  <a:pt x="3097" y="1"/>
                </a:lnTo>
                <a:lnTo>
                  <a:pt x="3097" y="2"/>
                </a:lnTo>
                <a:lnTo>
                  <a:pt x="3097" y="3"/>
                </a:lnTo>
                <a:lnTo>
                  <a:pt x="3098" y="1"/>
                </a:lnTo>
                <a:lnTo>
                  <a:pt x="3098" y="3"/>
                </a:lnTo>
                <a:lnTo>
                  <a:pt x="3098" y="4"/>
                </a:lnTo>
                <a:lnTo>
                  <a:pt x="3099" y="2"/>
                </a:lnTo>
                <a:lnTo>
                  <a:pt x="3099" y="3"/>
                </a:lnTo>
                <a:lnTo>
                  <a:pt x="3100" y="3"/>
                </a:lnTo>
                <a:lnTo>
                  <a:pt x="3100" y="4"/>
                </a:lnTo>
                <a:lnTo>
                  <a:pt x="3100" y="1"/>
                </a:lnTo>
                <a:lnTo>
                  <a:pt x="3101" y="4"/>
                </a:lnTo>
                <a:lnTo>
                  <a:pt x="3101" y="3"/>
                </a:lnTo>
                <a:lnTo>
                  <a:pt x="3101" y="3"/>
                </a:lnTo>
                <a:lnTo>
                  <a:pt x="3102" y="2"/>
                </a:lnTo>
                <a:lnTo>
                  <a:pt x="3102" y="2"/>
                </a:lnTo>
                <a:lnTo>
                  <a:pt x="3102" y="3"/>
                </a:lnTo>
                <a:lnTo>
                  <a:pt x="3103" y="3"/>
                </a:lnTo>
                <a:lnTo>
                  <a:pt x="3103" y="2"/>
                </a:lnTo>
                <a:lnTo>
                  <a:pt x="3104" y="4"/>
                </a:lnTo>
                <a:lnTo>
                  <a:pt x="3104" y="3"/>
                </a:lnTo>
                <a:lnTo>
                  <a:pt x="3104" y="2"/>
                </a:lnTo>
                <a:lnTo>
                  <a:pt x="3106" y="2"/>
                </a:lnTo>
                <a:lnTo>
                  <a:pt x="3106" y="4"/>
                </a:lnTo>
                <a:lnTo>
                  <a:pt x="3106" y="1"/>
                </a:lnTo>
                <a:lnTo>
                  <a:pt x="3107" y="2"/>
                </a:lnTo>
                <a:lnTo>
                  <a:pt x="3107" y="3"/>
                </a:lnTo>
                <a:lnTo>
                  <a:pt x="3108" y="2"/>
                </a:lnTo>
                <a:lnTo>
                  <a:pt x="3108" y="2"/>
                </a:lnTo>
                <a:lnTo>
                  <a:pt x="3108" y="3"/>
                </a:lnTo>
                <a:lnTo>
                  <a:pt x="3109" y="4"/>
                </a:lnTo>
                <a:lnTo>
                  <a:pt x="3109" y="2"/>
                </a:lnTo>
                <a:lnTo>
                  <a:pt x="3109" y="3"/>
                </a:lnTo>
                <a:lnTo>
                  <a:pt x="3110" y="3"/>
                </a:lnTo>
                <a:lnTo>
                  <a:pt x="3110" y="2"/>
                </a:lnTo>
                <a:lnTo>
                  <a:pt x="3110" y="3"/>
                </a:lnTo>
                <a:lnTo>
                  <a:pt x="3111" y="2"/>
                </a:lnTo>
                <a:lnTo>
                  <a:pt x="3111" y="3"/>
                </a:lnTo>
                <a:lnTo>
                  <a:pt x="3112" y="4"/>
                </a:lnTo>
                <a:lnTo>
                  <a:pt x="3112" y="3"/>
                </a:lnTo>
                <a:lnTo>
                  <a:pt x="3112" y="3"/>
                </a:lnTo>
                <a:lnTo>
                  <a:pt x="3113" y="3"/>
                </a:lnTo>
                <a:lnTo>
                  <a:pt x="3113" y="4"/>
                </a:lnTo>
                <a:lnTo>
                  <a:pt x="3113" y="3"/>
                </a:lnTo>
                <a:lnTo>
                  <a:pt x="3115" y="2"/>
                </a:lnTo>
                <a:lnTo>
                  <a:pt x="3115" y="2"/>
                </a:lnTo>
                <a:lnTo>
                  <a:pt x="3115" y="3"/>
                </a:lnTo>
                <a:lnTo>
                  <a:pt x="3116" y="3"/>
                </a:lnTo>
                <a:lnTo>
                  <a:pt x="3116" y="4"/>
                </a:lnTo>
                <a:lnTo>
                  <a:pt x="3117" y="3"/>
                </a:lnTo>
                <a:lnTo>
                  <a:pt x="3117" y="4"/>
                </a:lnTo>
                <a:lnTo>
                  <a:pt x="3117" y="3"/>
                </a:lnTo>
                <a:lnTo>
                  <a:pt x="3118" y="3"/>
                </a:lnTo>
                <a:lnTo>
                  <a:pt x="3118" y="4"/>
                </a:lnTo>
                <a:lnTo>
                  <a:pt x="3118" y="3"/>
                </a:lnTo>
                <a:lnTo>
                  <a:pt x="3119" y="3"/>
                </a:lnTo>
                <a:lnTo>
                  <a:pt x="3119" y="4"/>
                </a:lnTo>
                <a:lnTo>
                  <a:pt x="3119" y="3"/>
                </a:lnTo>
                <a:lnTo>
                  <a:pt x="3120" y="3"/>
                </a:lnTo>
                <a:lnTo>
                  <a:pt x="3120" y="2"/>
                </a:lnTo>
                <a:lnTo>
                  <a:pt x="3121" y="3"/>
                </a:lnTo>
                <a:lnTo>
                  <a:pt x="3121" y="2"/>
                </a:lnTo>
                <a:lnTo>
                  <a:pt x="3121" y="3"/>
                </a:lnTo>
                <a:lnTo>
                  <a:pt x="3122" y="2"/>
                </a:lnTo>
                <a:lnTo>
                  <a:pt x="3122" y="5"/>
                </a:lnTo>
                <a:lnTo>
                  <a:pt x="3122" y="3"/>
                </a:lnTo>
                <a:lnTo>
                  <a:pt x="3124" y="2"/>
                </a:lnTo>
                <a:lnTo>
                  <a:pt x="3124" y="3"/>
                </a:lnTo>
                <a:lnTo>
                  <a:pt x="3124" y="3"/>
                </a:lnTo>
                <a:lnTo>
                  <a:pt x="3125" y="4"/>
                </a:lnTo>
                <a:lnTo>
                  <a:pt x="3125" y="3"/>
                </a:lnTo>
                <a:lnTo>
                  <a:pt x="3126" y="3"/>
                </a:lnTo>
                <a:lnTo>
                  <a:pt x="3126" y="4"/>
                </a:lnTo>
                <a:lnTo>
                  <a:pt x="3126" y="2"/>
                </a:lnTo>
                <a:lnTo>
                  <a:pt x="3127" y="2"/>
                </a:lnTo>
                <a:lnTo>
                  <a:pt x="3127" y="4"/>
                </a:lnTo>
                <a:lnTo>
                  <a:pt x="3127" y="4"/>
                </a:lnTo>
                <a:lnTo>
                  <a:pt x="3128" y="3"/>
                </a:lnTo>
                <a:lnTo>
                  <a:pt x="3128" y="4"/>
                </a:lnTo>
                <a:lnTo>
                  <a:pt x="3128" y="2"/>
                </a:lnTo>
                <a:lnTo>
                  <a:pt x="3129" y="4"/>
                </a:lnTo>
                <a:lnTo>
                  <a:pt x="3129" y="4"/>
                </a:lnTo>
                <a:lnTo>
                  <a:pt x="3130" y="3"/>
                </a:lnTo>
                <a:lnTo>
                  <a:pt x="3130" y="3"/>
                </a:lnTo>
                <a:lnTo>
                  <a:pt x="3130" y="2"/>
                </a:lnTo>
                <a:lnTo>
                  <a:pt x="3131" y="2"/>
                </a:lnTo>
                <a:lnTo>
                  <a:pt x="3131" y="3"/>
                </a:lnTo>
                <a:lnTo>
                  <a:pt x="3131" y="4"/>
                </a:lnTo>
                <a:lnTo>
                  <a:pt x="3133" y="3"/>
                </a:lnTo>
                <a:lnTo>
                  <a:pt x="3133" y="4"/>
                </a:lnTo>
                <a:lnTo>
                  <a:pt x="3133" y="2"/>
                </a:lnTo>
                <a:lnTo>
                  <a:pt x="3134" y="3"/>
                </a:lnTo>
                <a:lnTo>
                  <a:pt x="3134" y="2"/>
                </a:lnTo>
                <a:lnTo>
                  <a:pt x="3135" y="1"/>
                </a:lnTo>
                <a:lnTo>
                  <a:pt x="3135" y="4"/>
                </a:lnTo>
                <a:lnTo>
                  <a:pt x="3135" y="4"/>
                </a:lnTo>
                <a:lnTo>
                  <a:pt x="3136" y="4"/>
                </a:lnTo>
                <a:lnTo>
                  <a:pt x="3136" y="4"/>
                </a:lnTo>
                <a:lnTo>
                  <a:pt x="3136" y="4"/>
                </a:lnTo>
                <a:lnTo>
                  <a:pt x="3137" y="2"/>
                </a:lnTo>
                <a:lnTo>
                  <a:pt x="3137" y="4"/>
                </a:lnTo>
                <a:lnTo>
                  <a:pt x="3137" y="4"/>
                </a:lnTo>
                <a:lnTo>
                  <a:pt x="3138" y="2"/>
                </a:lnTo>
                <a:lnTo>
                  <a:pt x="3138" y="3"/>
                </a:lnTo>
                <a:lnTo>
                  <a:pt x="3139" y="4"/>
                </a:lnTo>
                <a:lnTo>
                  <a:pt x="3139" y="1"/>
                </a:lnTo>
                <a:lnTo>
                  <a:pt x="3139" y="1"/>
                </a:lnTo>
                <a:lnTo>
                  <a:pt x="3140" y="2"/>
                </a:lnTo>
                <a:lnTo>
                  <a:pt x="3140" y="1"/>
                </a:lnTo>
                <a:lnTo>
                  <a:pt x="3140" y="3"/>
                </a:lnTo>
                <a:lnTo>
                  <a:pt x="3142" y="4"/>
                </a:lnTo>
                <a:lnTo>
                  <a:pt x="3142" y="2"/>
                </a:lnTo>
                <a:lnTo>
                  <a:pt x="3142" y="3"/>
                </a:lnTo>
                <a:lnTo>
                  <a:pt x="3143" y="3"/>
                </a:lnTo>
                <a:lnTo>
                  <a:pt x="3143" y="3"/>
                </a:lnTo>
                <a:lnTo>
                  <a:pt x="3144" y="3"/>
                </a:lnTo>
                <a:lnTo>
                  <a:pt x="3144" y="4"/>
                </a:lnTo>
                <a:lnTo>
                  <a:pt x="3144" y="3"/>
                </a:lnTo>
                <a:lnTo>
                  <a:pt x="3145" y="3"/>
                </a:lnTo>
                <a:lnTo>
                  <a:pt x="3145" y="2"/>
                </a:lnTo>
                <a:lnTo>
                  <a:pt x="3145" y="3"/>
                </a:lnTo>
                <a:lnTo>
                  <a:pt x="3146" y="2"/>
                </a:lnTo>
                <a:lnTo>
                  <a:pt x="3146" y="2"/>
                </a:lnTo>
                <a:lnTo>
                  <a:pt x="3146" y="2"/>
                </a:lnTo>
                <a:lnTo>
                  <a:pt x="3147" y="2"/>
                </a:lnTo>
                <a:lnTo>
                  <a:pt x="3147" y="4"/>
                </a:lnTo>
                <a:lnTo>
                  <a:pt x="3148" y="1"/>
                </a:lnTo>
                <a:lnTo>
                  <a:pt x="3148" y="2"/>
                </a:lnTo>
                <a:lnTo>
                  <a:pt x="3148" y="2"/>
                </a:lnTo>
                <a:lnTo>
                  <a:pt x="3149" y="4"/>
                </a:lnTo>
                <a:lnTo>
                  <a:pt x="3149" y="4"/>
                </a:lnTo>
                <a:lnTo>
                  <a:pt x="3149" y="4"/>
                </a:lnTo>
                <a:lnTo>
                  <a:pt x="3151" y="4"/>
                </a:lnTo>
                <a:lnTo>
                  <a:pt x="3151" y="3"/>
                </a:lnTo>
                <a:lnTo>
                  <a:pt x="3152" y="3"/>
                </a:lnTo>
                <a:lnTo>
                  <a:pt x="3152" y="2"/>
                </a:lnTo>
                <a:lnTo>
                  <a:pt x="3152" y="4"/>
                </a:lnTo>
                <a:lnTo>
                  <a:pt x="3153" y="3"/>
                </a:lnTo>
                <a:lnTo>
                  <a:pt x="3153" y="4"/>
                </a:lnTo>
                <a:lnTo>
                  <a:pt x="3153" y="5"/>
                </a:lnTo>
                <a:lnTo>
                  <a:pt x="3154" y="4"/>
                </a:lnTo>
                <a:lnTo>
                  <a:pt x="3154" y="3"/>
                </a:lnTo>
                <a:lnTo>
                  <a:pt x="3154" y="4"/>
                </a:lnTo>
                <a:lnTo>
                  <a:pt x="3155" y="2"/>
                </a:lnTo>
                <a:lnTo>
                  <a:pt x="3155" y="2"/>
                </a:lnTo>
                <a:lnTo>
                  <a:pt x="3156" y="4"/>
                </a:lnTo>
                <a:lnTo>
                  <a:pt x="3156" y="4"/>
                </a:lnTo>
                <a:lnTo>
                  <a:pt x="3156" y="3"/>
                </a:lnTo>
                <a:lnTo>
                  <a:pt x="3157" y="4"/>
                </a:lnTo>
                <a:lnTo>
                  <a:pt x="3157" y="2"/>
                </a:lnTo>
                <a:lnTo>
                  <a:pt x="3157" y="2"/>
                </a:lnTo>
                <a:lnTo>
                  <a:pt x="3158" y="3"/>
                </a:lnTo>
                <a:lnTo>
                  <a:pt x="3158" y="3"/>
                </a:lnTo>
                <a:lnTo>
                  <a:pt x="3158" y="3"/>
                </a:lnTo>
                <a:lnTo>
                  <a:pt x="3160" y="3"/>
                </a:lnTo>
                <a:lnTo>
                  <a:pt x="3160" y="3"/>
                </a:lnTo>
                <a:lnTo>
                  <a:pt x="3161" y="3"/>
                </a:lnTo>
                <a:lnTo>
                  <a:pt x="3161" y="3"/>
                </a:lnTo>
                <a:lnTo>
                  <a:pt x="3161" y="2"/>
                </a:lnTo>
                <a:lnTo>
                  <a:pt x="3162" y="2"/>
                </a:lnTo>
                <a:lnTo>
                  <a:pt x="3162" y="4"/>
                </a:lnTo>
                <a:lnTo>
                  <a:pt x="3162" y="3"/>
                </a:lnTo>
                <a:lnTo>
                  <a:pt x="3163" y="2"/>
                </a:lnTo>
                <a:lnTo>
                  <a:pt x="3163" y="3"/>
                </a:lnTo>
                <a:lnTo>
                  <a:pt x="3163" y="2"/>
                </a:lnTo>
                <a:lnTo>
                  <a:pt x="3164" y="1"/>
                </a:lnTo>
                <a:lnTo>
                  <a:pt x="3164" y="4"/>
                </a:lnTo>
                <a:lnTo>
                  <a:pt x="3165" y="3"/>
                </a:lnTo>
                <a:lnTo>
                  <a:pt x="3165" y="2"/>
                </a:lnTo>
                <a:lnTo>
                  <a:pt x="3165" y="3"/>
                </a:lnTo>
                <a:lnTo>
                  <a:pt x="3166" y="4"/>
                </a:lnTo>
                <a:lnTo>
                  <a:pt x="3166" y="3"/>
                </a:lnTo>
                <a:lnTo>
                  <a:pt x="3166" y="4"/>
                </a:lnTo>
                <a:lnTo>
                  <a:pt x="3167" y="3"/>
                </a:lnTo>
                <a:lnTo>
                  <a:pt x="3167" y="3"/>
                </a:lnTo>
                <a:lnTo>
                  <a:pt x="3167" y="3"/>
                </a:lnTo>
                <a:lnTo>
                  <a:pt x="3169" y="3"/>
                </a:lnTo>
                <a:lnTo>
                  <a:pt x="3169" y="2"/>
                </a:lnTo>
                <a:lnTo>
                  <a:pt x="3170" y="3"/>
                </a:lnTo>
                <a:lnTo>
                  <a:pt x="3170" y="4"/>
                </a:lnTo>
                <a:lnTo>
                  <a:pt x="3170" y="2"/>
                </a:lnTo>
                <a:lnTo>
                  <a:pt x="3171" y="4"/>
                </a:lnTo>
                <a:lnTo>
                  <a:pt x="3171" y="4"/>
                </a:lnTo>
                <a:lnTo>
                  <a:pt x="3171" y="4"/>
                </a:lnTo>
                <a:lnTo>
                  <a:pt x="3172" y="2"/>
                </a:lnTo>
                <a:lnTo>
                  <a:pt x="3172" y="3"/>
                </a:lnTo>
                <a:lnTo>
                  <a:pt x="3172" y="2"/>
                </a:lnTo>
                <a:lnTo>
                  <a:pt x="3173" y="3"/>
                </a:lnTo>
                <a:lnTo>
                  <a:pt x="3173" y="4"/>
                </a:lnTo>
                <a:lnTo>
                  <a:pt x="3174" y="3"/>
                </a:lnTo>
                <a:lnTo>
                  <a:pt x="3174" y="3"/>
                </a:lnTo>
                <a:lnTo>
                  <a:pt x="3174" y="2"/>
                </a:lnTo>
                <a:lnTo>
                  <a:pt x="3175" y="4"/>
                </a:lnTo>
                <a:lnTo>
                  <a:pt x="3175" y="1"/>
                </a:lnTo>
                <a:lnTo>
                  <a:pt x="3175" y="2"/>
                </a:lnTo>
                <a:lnTo>
                  <a:pt x="3176" y="3"/>
                </a:lnTo>
                <a:lnTo>
                  <a:pt x="3176" y="2"/>
                </a:lnTo>
                <a:lnTo>
                  <a:pt x="3176" y="1"/>
                </a:lnTo>
                <a:lnTo>
                  <a:pt x="3178" y="3"/>
                </a:lnTo>
                <a:lnTo>
                  <a:pt x="3178" y="3"/>
                </a:lnTo>
                <a:lnTo>
                  <a:pt x="3179" y="3"/>
                </a:lnTo>
                <a:lnTo>
                  <a:pt x="3179" y="3"/>
                </a:lnTo>
                <a:lnTo>
                  <a:pt x="3179" y="3"/>
                </a:lnTo>
                <a:lnTo>
                  <a:pt x="3180" y="4"/>
                </a:lnTo>
                <a:lnTo>
                  <a:pt x="3180" y="2"/>
                </a:lnTo>
                <a:lnTo>
                  <a:pt x="3180" y="3"/>
                </a:lnTo>
                <a:lnTo>
                  <a:pt x="3181" y="3"/>
                </a:lnTo>
                <a:lnTo>
                  <a:pt x="3181" y="4"/>
                </a:lnTo>
                <a:lnTo>
                  <a:pt x="3181" y="3"/>
                </a:lnTo>
                <a:lnTo>
                  <a:pt x="3182" y="3"/>
                </a:lnTo>
                <a:lnTo>
                  <a:pt x="3182" y="2"/>
                </a:lnTo>
                <a:lnTo>
                  <a:pt x="3183" y="2"/>
                </a:lnTo>
                <a:lnTo>
                  <a:pt x="3183" y="4"/>
                </a:lnTo>
                <a:lnTo>
                  <a:pt x="3183" y="3"/>
                </a:lnTo>
                <a:lnTo>
                  <a:pt x="3184" y="3"/>
                </a:lnTo>
                <a:lnTo>
                  <a:pt x="3184" y="4"/>
                </a:lnTo>
                <a:lnTo>
                  <a:pt x="3184" y="2"/>
                </a:lnTo>
                <a:lnTo>
                  <a:pt x="3185" y="3"/>
                </a:lnTo>
                <a:lnTo>
                  <a:pt x="3185" y="2"/>
                </a:lnTo>
                <a:lnTo>
                  <a:pt x="3185" y="3"/>
                </a:lnTo>
                <a:lnTo>
                  <a:pt x="3186" y="4"/>
                </a:lnTo>
                <a:lnTo>
                  <a:pt x="3186" y="3"/>
                </a:lnTo>
                <a:lnTo>
                  <a:pt x="3188" y="2"/>
                </a:lnTo>
                <a:lnTo>
                  <a:pt x="3188" y="3"/>
                </a:lnTo>
                <a:lnTo>
                  <a:pt x="3188" y="3"/>
                </a:lnTo>
                <a:lnTo>
                  <a:pt x="3189" y="3"/>
                </a:lnTo>
                <a:lnTo>
                  <a:pt x="3189" y="3"/>
                </a:lnTo>
                <a:lnTo>
                  <a:pt x="3189" y="4"/>
                </a:lnTo>
                <a:lnTo>
                  <a:pt x="3190" y="3"/>
                </a:lnTo>
                <a:lnTo>
                  <a:pt x="3190" y="4"/>
                </a:lnTo>
                <a:lnTo>
                  <a:pt x="3190" y="3"/>
                </a:lnTo>
                <a:lnTo>
                  <a:pt x="3191" y="4"/>
                </a:lnTo>
                <a:lnTo>
                  <a:pt x="3191" y="1"/>
                </a:lnTo>
                <a:lnTo>
                  <a:pt x="3192" y="3"/>
                </a:lnTo>
                <a:lnTo>
                  <a:pt x="3192" y="3"/>
                </a:lnTo>
                <a:lnTo>
                  <a:pt x="3192" y="2"/>
                </a:lnTo>
                <a:lnTo>
                  <a:pt x="3193" y="4"/>
                </a:lnTo>
                <a:lnTo>
                  <a:pt x="3193" y="2"/>
                </a:lnTo>
                <a:lnTo>
                  <a:pt x="3193" y="3"/>
                </a:lnTo>
                <a:lnTo>
                  <a:pt x="3194" y="3"/>
                </a:lnTo>
                <a:lnTo>
                  <a:pt x="3194" y="3"/>
                </a:lnTo>
                <a:lnTo>
                  <a:pt x="3195" y="4"/>
                </a:lnTo>
                <a:lnTo>
                  <a:pt x="3195" y="4"/>
                </a:lnTo>
                <a:lnTo>
                  <a:pt x="3195" y="4"/>
                </a:lnTo>
                <a:lnTo>
                  <a:pt x="3197" y="2"/>
                </a:lnTo>
                <a:lnTo>
                  <a:pt x="3197" y="4"/>
                </a:lnTo>
                <a:lnTo>
                  <a:pt x="3197" y="1"/>
                </a:lnTo>
                <a:lnTo>
                  <a:pt x="3198" y="4"/>
                </a:lnTo>
                <a:lnTo>
                  <a:pt x="3198" y="1"/>
                </a:lnTo>
                <a:lnTo>
                  <a:pt x="3198" y="3"/>
                </a:lnTo>
                <a:lnTo>
                  <a:pt x="3199" y="4"/>
                </a:lnTo>
                <a:lnTo>
                  <a:pt x="3199" y="4"/>
                </a:lnTo>
                <a:lnTo>
                  <a:pt x="3200" y="2"/>
                </a:lnTo>
                <a:lnTo>
                  <a:pt x="3200" y="2"/>
                </a:lnTo>
                <a:lnTo>
                  <a:pt x="3200" y="3"/>
                </a:lnTo>
                <a:lnTo>
                  <a:pt x="3201" y="2"/>
                </a:lnTo>
                <a:lnTo>
                  <a:pt x="3201" y="2"/>
                </a:lnTo>
                <a:lnTo>
                  <a:pt x="3201" y="3"/>
                </a:lnTo>
                <a:lnTo>
                  <a:pt x="3202" y="3"/>
                </a:lnTo>
                <a:lnTo>
                  <a:pt x="3202" y="4"/>
                </a:lnTo>
                <a:lnTo>
                  <a:pt x="3202" y="4"/>
                </a:lnTo>
                <a:lnTo>
                  <a:pt x="3203" y="3"/>
                </a:lnTo>
                <a:lnTo>
                  <a:pt x="3203" y="3"/>
                </a:lnTo>
                <a:lnTo>
                  <a:pt x="3204" y="3"/>
                </a:lnTo>
                <a:lnTo>
                  <a:pt x="3204" y="4"/>
                </a:lnTo>
                <a:lnTo>
                  <a:pt x="3204" y="3"/>
                </a:lnTo>
                <a:lnTo>
                  <a:pt x="3206" y="4"/>
                </a:lnTo>
                <a:lnTo>
                  <a:pt x="3206" y="3"/>
                </a:lnTo>
                <a:lnTo>
                  <a:pt x="3206" y="3"/>
                </a:lnTo>
                <a:lnTo>
                  <a:pt x="3207" y="2"/>
                </a:lnTo>
                <a:lnTo>
                  <a:pt x="3207" y="3"/>
                </a:lnTo>
                <a:lnTo>
                  <a:pt x="3207" y="4"/>
                </a:lnTo>
                <a:lnTo>
                  <a:pt x="3208" y="3"/>
                </a:lnTo>
                <a:lnTo>
                  <a:pt x="3208" y="3"/>
                </a:lnTo>
                <a:lnTo>
                  <a:pt x="3209" y="3"/>
                </a:lnTo>
                <a:lnTo>
                  <a:pt x="3209" y="4"/>
                </a:lnTo>
                <a:lnTo>
                  <a:pt x="3209" y="3"/>
                </a:lnTo>
                <a:lnTo>
                  <a:pt x="3210" y="4"/>
                </a:lnTo>
                <a:lnTo>
                  <a:pt x="3210" y="2"/>
                </a:lnTo>
                <a:lnTo>
                  <a:pt x="3210" y="1"/>
                </a:lnTo>
                <a:lnTo>
                  <a:pt x="3211" y="1"/>
                </a:lnTo>
                <a:lnTo>
                  <a:pt x="3211" y="2"/>
                </a:lnTo>
                <a:lnTo>
                  <a:pt x="3211" y="3"/>
                </a:lnTo>
                <a:lnTo>
                  <a:pt x="3212" y="3"/>
                </a:lnTo>
                <a:lnTo>
                  <a:pt x="3212" y="1"/>
                </a:lnTo>
                <a:lnTo>
                  <a:pt x="3213" y="2"/>
                </a:lnTo>
                <a:lnTo>
                  <a:pt x="3213" y="4"/>
                </a:lnTo>
                <a:lnTo>
                  <a:pt x="3213" y="4"/>
                </a:lnTo>
                <a:lnTo>
                  <a:pt x="3215" y="4"/>
                </a:lnTo>
                <a:lnTo>
                  <a:pt x="3215" y="1"/>
                </a:lnTo>
                <a:lnTo>
                  <a:pt x="3215" y="2"/>
                </a:lnTo>
                <a:lnTo>
                  <a:pt x="3216" y="2"/>
                </a:lnTo>
                <a:lnTo>
                  <a:pt x="3216" y="4"/>
                </a:lnTo>
                <a:lnTo>
                  <a:pt x="3216" y="3"/>
                </a:lnTo>
                <a:lnTo>
                  <a:pt x="3217" y="4"/>
                </a:lnTo>
                <a:lnTo>
                  <a:pt x="3217" y="3"/>
                </a:lnTo>
                <a:lnTo>
                  <a:pt x="3218" y="4"/>
                </a:lnTo>
                <a:lnTo>
                  <a:pt x="3218" y="4"/>
                </a:lnTo>
                <a:lnTo>
                  <a:pt x="3218" y="3"/>
                </a:lnTo>
                <a:lnTo>
                  <a:pt x="3219" y="3"/>
                </a:lnTo>
                <a:lnTo>
                  <a:pt x="3219" y="3"/>
                </a:lnTo>
                <a:lnTo>
                  <a:pt x="3219" y="4"/>
                </a:lnTo>
                <a:lnTo>
                  <a:pt x="3220" y="3"/>
                </a:lnTo>
                <a:lnTo>
                  <a:pt x="3220" y="3"/>
                </a:lnTo>
                <a:lnTo>
                  <a:pt x="3220" y="4"/>
                </a:lnTo>
                <a:lnTo>
                  <a:pt x="3221" y="2"/>
                </a:lnTo>
                <a:lnTo>
                  <a:pt x="3221" y="4"/>
                </a:lnTo>
                <a:lnTo>
                  <a:pt x="3222" y="3"/>
                </a:lnTo>
                <a:lnTo>
                  <a:pt x="3222" y="2"/>
                </a:lnTo>
                <a:lnTo>
                  <a:pt x="3222" y="3"/>
                </a:lnTo>
                <a:lnTo>
                  <a:pt x="3224" y="2"/>
                </a:lnTo>
                <a:lnTo>
                  <a:pt x="3224" y="3"/>
                </a:lnTo>
                <a:lnTo>
                  <a:pt x="3224" y="2"/>
                </a:lnTo>
                <a:lnTo>
                  <a:pt x="3225" y="3"/>
                </a:lnTo>
                <a:lnTo>
                  <a:pt x="3225" y="3"/>
                </a:lnTo>
                <a:lnTo>
                  <a:pt x="3225" y="2"/>
                </a:lnTo>
                <a:lnTo>
                  <a:pt x="3226" y="3"/>
                </a:lnTo>
                <a:lnTo>
                  <a:pt x="3226" y="2"/>
                </a:lnTo>
                <a:lnTo>
                  <a:pt x="3227" y="1"/>
                </a:lnTo>
                <a:lnTo>
                  <a:pt x="3227" y="3"/>
                </a:lnTo>
                <a:lnTo>
                  <a:pt x="3227" y="4"/>
                </a:lnTo>
                <a:lnTo>
                  <a:pt x="3228" y="3"/>
                </a:lnTo>
                <a:lnTo>
                  <a:pt x="3228" y="2"/>
                </a:lnTo>
                <a:lnTo>
                  <a:pt x="3228" y="4"/>
                </a:lnTo>
                <a:lnTo>
                  <a:pt x="3229" y="4"/>
                </a:lnTo>
                <a:lnTo>
                  <a:pt x="3229" y="1"/>
                </a:lnTo>
                <a:lnTo>
                  <a:pt x="3229" y="3"/>
                </a:lnTo>
                <a:lnTo>
                  <a:pt x="3230" y="1"/>
                </a:lnTo>
                <a:lnTo>
                  <a:pt x="3230" y="4"/>
                </a:lnTo>
                <a:lnTo>
                  <a:pt x="3231" y="3"/>
                </a:lnTo>
                <a:lnTo>
                  <a:pt x="3231" y="4"/>
                </a:lnTo>
                <a:lnTo>
                  <a:pt x="3231" y="3"/>
                </a:lnTo>
                <a:lnTo>
                  <a:pt x="3233" y="4"/>
                </a:lnTo>
                <a:lnTo>
                  <a:pt x="3233" y="2"/>
                </a:lnTo>
                <a:lnTo>
                  <a:pt x="3233" y="2"/>
                </a:lnTo>
                <a:lnTo>
                  <a:pt x="3234" y="4"/>
                </a:lnTo>
                <a:lnTo>
                  <a:pt x="3234" y="4"/>
                </a:lnTo>
                <a:lnTo>
                  <a:pt x="3234" y="3"/>
                </a:lnTo>
                <a:lnTo>
                  <a:pt x="3235" y="4"/>
                </a:lnTo>
                <a:lnTo>
                  <a:pt x="3235" y="4"/>
                </a:lnTo>
                <a:lnTo>
                  <a:pt x="3236" y="4"/>
                </a:lnTo>
                <a:lnTo>
                  <a:pt x="3236" y="3"/>
                </a:lnTo>
                <a:lnTo>
                  <a:pt x="3236" y="3"/>
                </a:lnTo>
                <a:lnTo>
                  <a:pt x="3237" y="2"/>
                </a:lnTo>
                <a:lnTo>
                  <a:pt x="3237" y="3"/>
                </a:lnTo>
                <a:lnTo>
                  <a:pt x="3237" y="3"/>
                </a:lnTo>
                <a:lnTo>
                  <a:pt x="3238" y="3"/>
                </a:lnTo>
                <a:lnTo>
                  <a:pt x="3238" y="2"/>
                </a:lnTo>
                <a:lnTo>
                  <a:pt x="3239" y="3"/>
                </a:lnTo>
                <a:lnTo>
                  <a:pt x="3239" y="3"/>
                </a:lnTo>
                <a:lnTo>
                  <a:pt x="3239" y="3"/>
                </a:lnTo>
                <a:lnTo>
                  <a:pt x="3240" y="4"/>
                </a:lnTo>
                <a:lnTo>
                  <a:pt x="3240" y="3"/>
                </a:lnTo>
                <a:lnTo>
                  <a:pt x="3240" y="3"/>
                </a:lnTo>
                <a:lnTo>
                  <a:pt x="3242" y="4"/>
                </a:lnTo>
                <a:lnTo>
                  <a:pt x="3242" y="3"/>
                </a:lnTo>
                <a:lnTo>
                  <a:pt x="3242" y="4"/>
                </a:lnTo>
                <a:lnTo>
                  <a:pt x="3243" y="4"/>
                </a:lnTo>
                <a:lnTo>
                  <a:pt x="3243" y="3"/>
                </a:lnTo>
                <a:lnTo>
                  <a:pt x="3244" y="3"/>
                </a:lnTo>
                <a:lnTo>
                  <a:pt x="3244" y="2"/>
                </a:lnTo>
                <a:lnTo>
                  <a:pt x="3244" y="4"/>
                </a:lnTo>
                <a:lnTo>
                  <a:pt x="3245" y="3"/>
                </a:lnTo>
                <a:lnTo>
                  <a:pt x="3245" y="2"/>
                </a:lnTo>
                <a:lnTo>
                  <a:pt x="3245" y="3"/>
                </a:lnTo>
                <a:lnTo>
                  <a:pt x="3246" y="2"/>
                </a:lnTo>
                <a:lnTo>
                  <a:pt x="3246" y="1"/>
                </a:lnTo>
                <a:lnTo>
                  <a:pt x="3246" y="3"/>
                </a:lnTo>
                <a:lnTo>
                  <a:pt x="3247" y="2"/>
                </a:lnTo>
                <a:lnTo>
                  <a:pt x="3247" y="3"/>
                </a:lnTo>
                <a:lnTo>
                  <a:pt x="3248" y="4"/>
                </a:lnTo>
                <a:lnTo>
                  <a:pt x="3248" y="2"/>
                </a:lnTo>
                <a:lnTo>
                  <a:pt x="3248" y="4"/>
                </a:lnTo>
                <a:lnTo>
                  <a:pt x="3249" y="2"/>
                </a:lnTo>
                <a:lnTo>
                  <a:pt x="3249" y="4"/>
                </a:lnTo>
                <a:lnTo>
                  <a:pt x="3249" y="2"/>
                </a:lnTo>
                <a:lnTo>
                  <a:pt x="3251" y="1"/>
                </a:lnTo>
                <a:lnTo>
                  <a:pt x="3251" y="3"/>
                </a:lnTo>
                <a:lnTo>
                  <a:pt x="3251" y="3"/>
                </a:lnTo>
                <a:lnTo>
                  <a:pt x="3252" y="4"/>
                </a:lnTo>
                <a:lnTo>
                  <a:pt x="3252" y="4"/>
                </a:lnTo>
                <a:lnTo>
                  <a:pt x="3253" y="3"/>
                </a:lnTo>
                <a:lnTo>
                  <a:pt x="3253" y="2"/>
                </a:lnTo>
                <a:lnTo>
                  <a:pt x="3253" y="2"/>
                </a:lnTo>
                <a:lnTo>
                  <a:pt x="3254" y="2"/>
                </a:lnTo>
                <a:lnTo>
                  <a:pt x="3254" y="4"/>
                </a:lnTo>
                <a:lnTo>
                  <a:pt x="3254" y="3"/>
                </a:lnTo>
                <a:lnTo>
                  <a:pt x="3255" y="2"/>
                </a:lnTo>
                <a:lnTo>
                  <a:pt x="3255" y="3"/>
                </a:lnTo>
                <a:lnTo>
                  <a:pt x="3255" y="3"/>
                </a:lnTo>
                <a:lnTo>
                  <a:pt x="3256" y="3"/>
                </a:lnTo>
                <a:lnTo>
                  <a:pt x="3256" y="1"/>
                </a:lnTo>
                <a:lnTo>
                  <a:pt x="3257" y="1"/>
                </a:lnTo>
                <a:lnTo>
                  <a:pt x="3257" y="3"/>
                </a:lnTo>
                <a:lnTo>
                  <a:pt x="3257" y="3"/>
                </a:lnTo>
                <a:lnTo>
                  <a:pt x="3258" y="3"/>
                </a:lnTo>
                <a:lnTo>
                  <a:pt x="3258" y="2"/>
                </a:lnTo>
                <a:lnTo>
                  <a:pt x="3258" y="2"/>
                </a:lnTo>
                <a:lnTo>
                  <a:pt x="3260" y="2"/>
                </a:lnTo>
                <a:lnTo>
                  <a:pt x="3260" y="3"/>
                </a:lnTo>
                <a:lnTo>
                  <a:pt x="3260" y="3"/>
                </a:lnTo>
                <a:lnTo>
                  <a:pt x="3261" y="3"/>
                </a:lnTo>
                <a:lnTo>
                  <a:pt x="3261" y="1"/>
                </a:lnTo>
                <a:lnTo>
                  <a:pt x="3262" y="1"/>
                </a:lnTo>
                <a:lnTo>
                  <a:pt x="3262" y="3"/>
                </a:lnTo>
                <a:lnTo>
                  <a:pt x="3262" y="4"/>
                </a:lnTo>
                <a:lnTo>
                  <a:pt x="3263" y="4"/>
                </a:lnTo>
                <a:lnTo>
                  <a:pt x="3263" y="4"/>
                </a:lnTo>
                <a:lnTo>
                  <a:pt x="3263" y="4"/>
                </a:lnTo>
                <a:lnTo>
                  <a:pt x="3264" y="4"/>
                </a:lnTo>
                <a:lnTo>
                  <a:pt x="3264" y="2"/>
                </a:lnTo>
                <a:lnTo>
                  <a:pt x="3264" y="4"/>
                </a:lnTo>
                <a:lnTo>
                  <a:pt x="3265" y="1"/>
                </a:lnTo>
                <a:lnTo>
                  <a:pt x="3265" y="3"/>
                </a:lnTo>
                <a:lnTo>
                  <a:pt x="3266" y="2"/>
                </a:lnTo>
                <a:lnTo>
                  <a:pt x="3266" y="3"/>
                </a:lnTo>
                <a:lnTo>
                  <a:pt x="3266" y="2"/>
                </a:lnTo>
                <a:lnTo>
                  <a:pt x="3267" y="2"/>
                </a:lnTo>
                <a:lnTo>
                  <a:pt x="3267" y="3"/>
                </a:lnTo>
                <a:lnTo>
                  <a:pt x="3267" y="2"/>
                </a:lnTo>
                <a:lnTo>
                  <a:pt x="3269" y="3"/>
                </a:lnTo>
                <a:lnTo>
                  <a:pt x="3269" y="2"/>
                </a:lnTo>
                <a:lnTo>
                  <a:pt x="3269" y="3"/>
                </a:lnTo>
                <a:lnTo>
                  <a:pt x="3270" y="4"/>
                </a:lnTo>
                <a:lnTo>
                  <a:pt x="3270" y="2"/>
                </a:lnTo>
                <a:lnTo>
                  <a:pt x="3271" y="2"/>
                </a:lnTo>
                <a:lnTo>
                  <a:pt x="3271" y="2"/>
                </a:lnTo>
                <a:lnTo>
                  <a:pt x="3271" y="3"/>
                </a:lnTo>
                <a:lnTo>
                  <a:pt x="3272" y="3"/>
                </a:lnTo>
                <a:lnTo>
                  <a:pt x="3272" y="2"/>
                </a:lnTo>
                <a:lnTo>
                  <a:pt x="3272" y="3"/>
                </a:lnTo>
                <a:lnTo>
                  <a:pt x="3273" y="4"/>
                </a:lnTo>
                <a:lnTo>
                  <a:pt x="3273" y="3"/>
                </a:lnTo>
                <a:lnTo>
                  <a:pt x="3273" y="2"/>
                </a:lnTo>
                <a:lnTo>
                  <a:pt x="3274" y="3"/>
                </a:lnTo>
                <a:lnTo>
                  <a:pt x="3274" y="4"/>
                </a:lnTo>
                <a:lnTo>
                  <a:pt x="3275" y="3"/>
                </a:lnTo>
                <a:lnTo>
                  <a:pt x="3275" y="4"/>
                </a:lnTo>
                <a:lnTo>
                  <a:pt x="3275" y="3"/>
                </a:lnTo>
                <a:lnTo>
                  <a:pt x="3276" y="4"/>
                </a:lnTo>
                <a:lnTo>
                  <a:pt x="3276" y="3"/>
                </a:lnTo>
                <a:lnTo>
                  <a:pt x="3276" y="3"/>
                </a:lnTo>
                <a:lnTo>
                  <a:pt x="3278" y="3"/>
                </a:lnTo>
                <a:lnTo>
                  <a:pt x="3278" y="3"/>
                </a:lnTo>
                <a:lnTo>
                  <a:pt x="3278" y="4"/>
                </a:lnTo>
                <a:lnTo>
                  <a:pt x="3279" y="4"/>
                </a:lnTo>
                <a:lnTo>
                  <a:pt x="3279" y="3"/>
                </a:lnTo>
                <a:lnTo>
                  <a:pt x="3280" y="3"/>
                </a:lnTo>
                <a:lnTo>
                  <a:pt x="3280" y="4"/>
                </a:lnTo>
                <a:lnTo>
                  <a:pt x="3280" y="4"/>
                </a:lnTo>
                <a:lnTo>
                  <a:pt x="3281" y="3"/>
                </a:lnTo>
                <a:lnTo>
                  <a:pt x="3281" y="3"/>
                </a:lnTo>
                <a:lnTo>
                  <a:pt x="3281" y="4"/>
                </a:lnTo>
                <a:lnTo>
                  <a:pt x="3282" y="2"/>
                </a:lnTo>
                <a:lnTo>
                  <a:pt x="3282" y="3"/>
                </a:lnTo>
                <a:lnTo>
                  <a:pt x="3283" y="2"/>
                </a:lnTo>
                <a:lnTo>
                  <a:pt x="3283" y="4"/>
                </a:lnTo>
                <a:lnTo>
                  <a:pt x="3283" y="2"/>
                </a:lnTo>
                <a:lnTo>
                  <a:pt x="3284" y="3"/>
                </a:lnTo>
                <a:lnTo>
                  <a:pt x="3284" y="4"/>
                </a:lnTo>
                <a:lnTo>
                  <a:pt x="3284" y="4"/>
                </a:lnTo>
                <a:lnTo>
                  <a:pt x="3285" y="1"/>
                </a:lnTo>
                <a:lnTo>
                  <a:pt x="3285" y="3"/>
                </a:lnTo>
                <a:lnTo>
                  <a:pt x="3285" y="3"/>
                </a:lnTo>
                <a:lnTo>
                  <a:pt x="3287" y="3"/>
                </a:lnTo>
                <a:lnTo>
                  <a:pt x="3287" y="1"/>
                </a:lnTo>
                <a:lnTo>
                  <a:pt x="3288" y="2"/>
                </a:lnTo>
                <a:lnTo>
                  <a:pt x="3288" y="4"/>
                </a:lnTo>
                <a:lnTo>
                  <a:pt x="3288" y="4"/>
                </a:lnTo>
                <a:lnTo>
                  <a:pt x="3289" y="3"/>
                </a:lnTo>
                <a:lnTo>
                  <a:pt x="3289" y="4"/>
                </a:lnTo>
                <a:lnTo>
                  <a:pt x="3289" y="3"/>
                </a:lnTo>
                <a:lnTo>
                  <a:pt x="3290" y="2"/>
                </a:lnTo>
                <a:lnTo>
                  <a:pt x="3290" y="3"/>
                </a:lnTo>
                <a:lnTo>
                  <a:pt x="3290" y="1"/>
                </a:lnTo>
                <a:lnTo>
                  <a:pt x="3291" y="3"/>
                </a:lnTo>
                <a:lnTo>
                  <a:pt x="3291" y="3"/>
                </a:lnTo>
                <a:lnTo>
                  <a:pt x="3292" y="3"/>
                </a:lnTo>
                <a:lnTo>
                  <a:pt x="3292" y="4"/>
                </a:lnTo>
                <a:lnTo>
                  <a:pt x="3292" y="3"/>
                </a:lnTo>
                <a:lnTo>
                  <a:pt x="3293" y="1"/>
                </a:lnTo>
                <a:lnTo>
                  <a:pt x="3293" y="3"/>
                </a:lnTo>
                <a:lnTo>
                  <a:pt x="3293" y="3"/>
                </a:lnTo>
                <a:lnTo>
                  <a:pt x="3294" y="3"/>
                </a:lnTo>
                <a:lnTo>
                  <a:pt x="3294" y="2"/>
                </a:lnTo>
                <a:lnTo>
                  <a:pt x="3294" y="3"/>
                </a:lnTo>
                <a:lnTo>
                  <a:pt x="3296" y="3"/>
                </a:lnTo>
                <a:lnTo>
                  <a:pt x="3296" y="4"/>
                </a:lnTo>
                <a:lnTo>
                  <a:pt x="3297" y="3"/>
                </a:lnTo>
                <a:lnTo>
                  <a:pt x="3297" y="2"/>
                </a:lnTo>
                <a:lnTo>
                  <a:pt x="3297" y="3"/>
                </a:lnTo>
                <a:lnTo>
                  <a:pt x="3298" y="2"/>
                </a:lnTo>
                <a:lnTo>
                  <a:pt x="3298" y="4"/>
                </a:lnTo>
                <a:lnTo>
                  <a:pt x="3298" y="3"/>
                </a:lnTo>
                <a:lnTo>
                  <a:pt x="3299" y="4"/>
                </a:lnTo>
                <a:lnTo>
                  <a:pt x="3299" y="3"/>
                </a:lnTo>
                <a:lnTo>
                  <a:pt x="3299" y="2"/>
                </a:lnTo>
                <a:lnTo>
                  <a:pt x="3300" y="4"/>
                </a:lnTo>
                <a:lnTo>
                  <a:pt x="3300" y="4"/>
                </a:lnTo>
                <a:lnTo>
                  <a:pt x="3301" y="4"/>
                </a:lnTo>
                <a:lnTo>
                  <a:pt x="3301" y="3"/>
                </a:lnTo>
                <a:lnTo>
                  <a:pt x="3301" y="3"/>
                </a:lnTo>
                <a:lnTo>
                  <a:pt x="3302" y="2"/>
                </a:lnTo>
                <a:lnTo>
                  <a:pt x="3302" y="2"/>
                </a:lnTo>
                <a:lnTo>
                  <a:pt x="3302" y="2"/>
                </a:lnTo>
                <a:lnTo>
                  <a:pt x="3303" y="2"/>
                </a:lnTo>
                <a:lnTo>
                  <a:pt x="3303" y="1"/>
                </a:lnTo>
                <a:lnTo>
                  <a:pt x="3303" y="1"/>
                </a:lnTo>
                <a:lnTo>
                  <a:pt x="3305" y="1"/>
                </a:lnTo>
                <a:lnTo>
                  <a:pt x="3305" y="2"/>
                </a:lnTo>
                <a:lnTo>
                  <a:pt x="3306" y="1"/>
                </a:lnTo>
                <a:lnTo>
                  <a:pt x="3306" y="2"/>
                </a:lnTo>
                <a:lnTo>
                  <a:pt x="3306" y="2"/>
                </a:lnTo>
                <a:lnTo>
                  <a:pt x="3307" y="1"/>
                </a:lnTo>
                <a:lnTo>
                  <a:pt x="3307" y="3"/>
                </a:lnTo>
                <a:lnTo>
                  <a:pt x="3307" y="2"/>
                </a:lnTo>
                <a:lnTo>
                  <a:pt x="3308" y="3"/>
                </a:lnTo>
                <a:lnTo>
                  <a:pt x="3308" y="2"/>
                </a:lnTo>
                <a:lnTo>
                  <a:pt x="3308" y="1"/>
                </a:lnTo>
                <a:lnTo>
                  <a:pt x="3309" y="2"/>
                </a:lnTo>
                <a:lnTo>
                  <a:pt x="3309" y="2"/>
                </a:lnTo>
                <a:lnTo>
                  <a:pt x="3310" y="1"/>
                </a:lnTo>
                <a:lnTo>
                  <a:pt x="3310" y="3"/>
                </a:lnTo>
                <a:lnTo>
                  <a:pt x="3310" y="2"/>
                </a:lnTo>
                <a:lnTo>
                  <a:pt x="3311" y="4"/>
                </a:lnTo>
                <a:lnTo>
                  <a:pt x="3311" y="3"/>
                </a:lnTo>
                <a:lnTo>
                  <a:pt x="3311" y="4"/>
                </a:lnTo>
                <a:lnTo>
                  <a:pt x="3312" y="3"/>
                </a:lnTo>
                <a:lnTo>
                  <a:pt x="3312" y="3"/>
                </a:lnTo>
                <a:lnTo>
                  <a:pt x="3312" y="4"/>
                </a:lnTo>
                <a:lnTo>
                  <a:pt x="3314" y="3"/>
                </a:lnTo>
                <a:lnTo>
                  <a:pt x="3314" y="3"/>
                </a:lnTo>
                <a:lnTo>
                  <a:pt x="3315" y="3"/>
                </a:lnTo>
                <a:lnTo>
                  <a:pt x="3315" y="3"/>
                </a:lnTo>
                <a:lnTo>
                  <a:pt x="3315" y="3"/>
                </a:lnTo>
                <a:lnTo>
                  <a:pt x="3316" y="1"/>
                </a:lnTo>
                <a:lnTo>
                  <a:pt x="3316" y="3"/>
                </a:lnTo>
                <a:lnTo>
                  <a:pt x="3316" y="3"/>
                </a:lnTo>
                <a:lnTo>
                  <a:pt x="3317" y="2"/>
                </a:lnTo>
                <a:lnTo>
                  <a:pt x="3317" y="1"/>
                </a:lnTo>
                <a:lnTo>
                  <a:pt x="3317" y="2"/>
                </a:lnTo>
                <a:lnTo>
                  <a:pt x="3318" y="2"/>
                </a:lnTo>
                <a:lnTo>
                  <a:pt x="3318" y="3"/>
                </a:lnTo>
                <a:lnTo>
                  <a:pt x="3319" y="4"/>
                </a:lnTo>
                <a:lnTo>
                  <a:pt x="3319" y="4"/>
                </a:lnTo>
                <a:lnTo>
                  <a:pt x="3319" y="4"/>
                </a:lnTo>
                <a:lnTo>
                  <a:pt x="3320" y="3"/>
                </a:lnTo>
                <a:lnTo>
                  <a:pt x="3320" y="3"/>
                </a:lnTo>
                <a:lnTo>
                  <a:pt x="3320" y="2"/>
                </a:lnTo>
                <a:lnTo>
                  <a:pt x="3321" y="2"/>
                </a:lnTo>
                <a:lnTo>
                  <a:pt x="3321" y="2"/>
                </a:lnTo>
                <a:lnTo>
                  <a:pt x="3323" y="2"/>
                </a:lnTo>
                <a:lnTo>
                  <a:pt x="3323" y="3"/>
                </a:lnTo>
                <a:lnTo>
                  <a:pt x="3323" y="2"/>
                </a:lnTo>
                <a:lnTo>
                  <a:pt x="3324" y="3"/>
                </a:lnTo>
                <a:lnTo>
                  <a:pt x="3324" y="3"/>
                </a:lnTo>
                <a:lnTo>
                  <a:pt x="3324" y="4"/>
                </a:lnTo>
                <a:lnTo>
                  <a:pt x="3325" y="3"/>
                </a:lnTo>
                <a:lnTo>
                  <a:pt x="3325" y="2"/>
                </a:lnTo>
                <a:lnTo>
                  <a:pt x="3325" y="2"/>
                </a:lnTo>
                <a:lnTo>
                  <a:pt x="3326" y="2"/>
                </a:lnTo>
                <a:lnTo>
                  <a:pt x="3326" y="3"/>
                </a:lnTo>
                <a:lnTo>
                  <a:pt x="3327" y="3"/>
                </a:lnTo>
                <a:lnTo>
                  <a:pt x="3327" y="3"/>
                </a:lnTo>
                <a:lnTo>
                  <a:pt x="3327" y="2"/>
                </a:lnTo>
                <a:lnTo>
                  <a:pt x="3328" y="3"/>
                </a:lnTo>
                <a:lnTo>
                  <a:pt x="3328" y="3"/>
                </a:lnTo>
                <a:lnTo>
                  <a:pt x="3328" y="4"/>
                </a:lnTo>
                <a:lnTo>
                  <a:pt x="3329" y="3"/>
                </a:lnTo>
                <a:lnTo>
                  <a:pt x="3329" y="2"/>
                </a:lnTo>
                <a:lnTo>
                  <a:pt x="3329" y="4"/>
                </a:lnTo>
                <a:lnTo>
                  <a:pt x="3330" y="3"/>
                </a:lnTo>
                <a:lnTo>
                  <a:pt x="3330" y="4"/>
                </a:lnTo>
                <a:lnTo>
                  <a:pt x="3332" y="3"/>
                </a:lnTo>
                <a:lnTo>
                  <a:pt x="3332" y="4"/>
                </a:lnTo>
                <a:lnTo>
                  <a:pt x="3332" y="3"/>
                </a:lnTo>
                <a:lnTo>
                  <a:pt x="3333" y="3"/>
                </a:lnTo>
                <a:lnTo>
                  <a:pt x="3333" y="3"/>
                </a:lnTo>
                <a:lnTo>
                  <a:pt x="3333" y="2"/>
                </a:lnTo>
                <a:lnTo>
                  <a:pt x="3334" y="3"/>
                </a:lnTo>
                <a:lnTo>
                  <a:pt x="3334" y="4"/>
                </a:lnTo>
                <a:lnTo>
                  <a:pt x="3334" y="2"/>
                </a:lnTo>
                <a:lnTo>
                  <a:pt x="3335" y="3"/>
                </a:lnTo>
                <a:lnTo>
                  <a:pt x="3335" y="3"/>
                </a:lnTo>
                <a:lnTo>
                  <a:pt x="3336" y="2"/>
                </a:lnTo>
                <a:lnTo>
                  <a:pt x="3336" y="3"/>
                </a:lnTo>
                <a:lnTo>
                  <a:pt x="3336" y="2"/>
                </a:lnTo>
                <a:lnTo>
                  <a:pt x="3337" y="3"/>
                </a:lnTo>
                <a:lnTo>
                  <a:pt x="3337" y="2"/>
                </a:lnTo>
                <a:lnTo>
                  <a:pt x="3337" y="1"/>
                </a:lnTo>
                <a:lnTo>
                  <a:pt x="3338" y="4"/>
                </a:lnTo>
                <a:lnTo>
                  <a:pt x="3338" y="3"/>
                </a:lnTo>
                <a:lnTo>
                  <a:pt x="3338" y="2"/>
                </a:lnTo>
                <a:lnTo>
                  <a:pt x="3339" y="4"/>
                </a:lnTo>
                <a:lnTo>
                  <a:pt x="3339" y="2"/>
                </a:lnTo>
                <a:lnTo>
                  <a:pt x="3341" y="2"/>
                </a:lnTo>
                <a:lnTo>
                  <a:pt x="3341" y="1"/>
                </a:lnTo>
                <a:lnTo>
                  <a:pt x="3341" y="2"/>
                </a:lnTo>
                <a:lnTo>
                  <a:pt x="3342" y="2"/>
                </a:lnTo>
                <a:lnTo>
                  <a:pt x="3342" y="1"/>
                </a:lnTo>
                <a:lnTo>
                  <a:pt x="3342" y="2"/>
                </a:lnTo>
                <a:lnTo>
                  <a:pt x="3343" y="3"/>
                </a:lnTo>
                <a:lnTo>
                  <a:pt x="3343" y="1"/>
                </a:lnTo>
                <a:lnTo>
                  <a:pt x="3343" y="2"/>
                </a:lnTo>
                <a:lnTo>
                  <a:pt x="3344" y="4"/>
                </a:lnTo>
                <a:lnTo>
                  <a:pt x="3344" y="1"/>
                </a:lnTo>
                <a:lnTo>
                  <a:pt x="3345" y="2"/>
                </a:lnTo>
                <a:lnTo>
                  <a:pt x="3345" y="3"/>
                </a:lnTo>
                <a:lnTo>
                  <a:pt x="3345" y="4"/>
                </a:lnTo>
                <a:lnTo>
                  <a:pt x="3346" y="3"/>
                </a:lnTo>
                <a:lnTo>
                  <a:pt x="3346" y="4"/>
                </a:lnTo>
                <a:lnTo>
                  <a:pt x="3346" y="4"/>
                </a:lnTo>
                <a:lnTo>
                  <a:pt x="3347" y="2"/>
                </a:lnTo>
                <a:lnTo>
                  <a:pt x="3347" y="3"/>
                </a:lnTo>
                <a:lnTo>
                  <a:pt x="3347" y="0"/>
                </a:lnTo>
                <a:lnTo>
                  <a:pt x="3348" y="3"/>
                </a:lnTo>
                <a:lnTo>
                  <a:pt x="3348" y="2"/>
                </a:lnTo>
                <a:lnTo>
                  <a:pt x="3350" y="2"/>
                </a:lnTo>
                <a:lnTo>
                  <a:pt x="3350" y="4"/>
                </a:lnTo>
                <a:lnTo>
                  <a:pt x="3350" y="3"/>
                </a:lnTo>
                <a:lnTo>
                  <a:pt x="3351" y="1"/>
                </a:lnTo>
                <a:lnTo>
                  <a:pt x="3351" y="4"/>
                </a:lnTo>
                <a:lnTo>
                  <a:pt x="3351" y="3"/>
                </a:lnTo>
                <a:lnTo>
                  <a:pt x="3352" y="4"/>
                </a:lnTo>
                <a:lnTo>
                  <a:pt x="3352" y="3"/>
                </a:lnTo>
                <a:lnTo>
                  <a:pt x="3352" y="4"/>
                </a:lnTo>
                <a:lnTo>
                  <a:pt x="3353" y="4"/>
                </a:lnTo>
                <a:lnTo>
                  <a:pt x="3353" y="2"/>
                </a:lnTo>
                <a:lnTo>
                  <a:pt x="3354" y="3"/>
                </a:lnTo>
                <a:lnTo>
                  <a:pt x="3354" y="4"/>
                </a:lnTo>
                <a:lnTo>
                  <a:pt x="3354" y="4"/>
                </a:lnTo>
                <a:lnTo>
                  <a:pt x="3355" y="3"/>
                </a:lnTo>
                <a:lnTo>
                  <a:pt x="3355" y="4"/>
                </a:lnTo>
                <a:lnTo>
                  <a:pt x="3355" y="3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332163"/>
            <a:ext cx="1177925" cy="7937"/>
          </a:xfrm>
          <a:custGeom>
            <a:avLst/>
            <a:gdLst>
              <a:gd name="T0" fmla="*/ 13 w 742"/>
              <a:gd name="T1" fmla="*/ 2 h 5"/>
              <a:gd name="T2" fmla="*/ 24 w 742"/>
              <a:gd name="T3" fmla="*/ 1 h 5"/>
              <a:gd name="T4" fmla="*/ 36 w 742"/>
              <a:gd name="T5" fmla="*/ 3 h 5"/>
              <a:gd name="T6" fmla="*/ 47 w 742"/>
              <a:gd name="T7" fmla="*/ 1 h 5"/>
              <a:gd name="T8" fmla="*/ 60 w 742"/>
              <a:gd name="T9" fmla="*/ 0 h 5"/>
              <a:gd name="T10" fmla="*/ 71 w 742"/>
              <a:gd name="T11" fmla="*/ 2 h 5"/>
              <a:gd name="T12" fmla="*/ 83 w 742"/>
              <a:gd name="T13" fmla="*/ 1 h 5"/>
              <a:gd name="T14" fmla="*/ 96 w 742"/>
              <a:gd name="T15" fmla="*/ 3 h 5"/>
              <a:gd name="T16" fmla="*/ 107 w 742"/>
              <a:gd name="T17" fmla="*/ 2 h 5"/>
              <a:gd name="T18" fmla="*/ 119 w 742"/>
              <a:gd name="T19" fmla="*/ 2 h 5"/>
              <a:gd name="T20" fmla="*/ 131 w 742"/>
              <a:gd name="T21" fmla="*/ 3 h 5"/>
              <a:gd name="T22" fmla="*/ 143 w 742"/>
              <a:gd name="T23" fmla="*/ 3 h 5"/>
              <a:gd name="T24" fmla="*/ 154 w 742"/>
              <a:gd name="T25" fmla="*/ 2 h 5"/>
              <a:gd name="T26" fmla="*/ 167 w 742"/>
              <a:gd name="T27" fmla="*/ 3 h 5"/>
              <a:gd name="T28" fmla="*/ 179 w 742"/>
              <a:gd name="T29" fmla="*/ 2 h 5"/>
              <a:gd name="T30" fmla="*/ 190 w 742"/>
              <a:gd name="T31" fmla="*/ 3 h 5"/>
              <a:gd name="T32" fmla="*/ 203 w 742"/>
              <a:gd name="T33" fmla="*/ 0 h 5"/>
              <a:gd name="T34" fmla="*/ 214 w 742"/>
              <a:gd name="T35" fmla="*/ 2 h 5"/>
              <a:gd name="T36" fmla="*/ 226 w 742"/>
              <a:gd name="T37" fmla="*/ 3 h 5"/>
              <a:gd name="T38" fmla="*/ 237 w 742"/>
              <a:gd name="T39" fmla="*/ 1 h 5"/>
              <a:gd name="T40" fmla="*/ 250 w 742"/>
              <a:gd name="T41" fmla="*/ 3 h 5"/>
              <a:gd name="T42" fmla="*/ 262 w 742"/>
              <a:gd name="T43" fmla="*/ 1 h 5"/>
              <a:gd name="T44" fmla="*/ 273 w 742"/>
              <a:gd name="T45" fmla="*/ 4 h 5"/>
              <a:gd name="T46" fmla="*/ 286 w 742"/>
              <a:gd name="T47" fmla="*/ 1 h 5"/>
              <a:gd name="T48" fmla="*/ 297 w 742"/>
              <a:gd name="T49" fmla="*/ 1 h 5"/>
              <a:gd name="T50" fmla="*/ 309 w 742"/>
              <a:gd name="T51" fmla="*/ 3 h 5"/>
              <a:gd name="T52" fmla="*/ 321 w 742"/>
              <a:gd name="T53" fmla="*/ 2 h 5"/>
              <a:gd name="T54" fmla="*/ 333 w 742"/>
              <a:gd name="T55" fmla="*/ 1 h 5"/>
              <a:gd name="T56" fmla="*/ 345 w 742"/>
              <a:gd name="T57" fmla="*/ 1 h 5"/>
              <a:gd name="T58" fmla="*/ 357 w 742"/>
              <a:gd name="T59" fmla="*/ 3 h 5"/>
              <a:gd name="T60" fmla="*/ 369 w 742"/>
              <a:gd name="T61" fmla="*/ 2 h 5"/>
              <a:gd name="T62" fmla="*/ 380 w 742"/>
              <a:gd name="T63" fmla="*/ 3 h 5"/>
              <a:gd name="T64" fmla="*/ 393 w 742"/>
              <a:gd name="T65" fmla="*/ 1 h 5"/>
              <a:gd name="T66" fmla="*/ 404 w 742"/>
              <a:gd name="T67" fmla="*/ 3 h 5"/>
              <a:gd name="T68" fmla="*/ 416 w 742"/>
              <a:gd name="T69" fmla="*/ 3 h 5"/>
              <a:gd name="T70" fmla="*/ 429 w 742"/>
              <a:gd name="T71" fmla="*/ 1 h 5"/>
              <a:gd name="T72" fmla="*/ 440 w 742"/>
              <a:gd name="T73" fmla="*/ 3 h 5"/>
              <a:gd name="T74" fmla="*/ 452 w 742"/>
              <a:gd name="T75" fmla="*/ 2 h 5"/>
              <a:gd name="T76" fmla="*/ 463 w 742"/>
              <a:gd name="T77" fmla="*/ 1 h 5"/>
              <a:gd name="T78" fmla="*/ 476 w 742"/>
              <a:gd name="T79" fmla="*/ 3 h 5"/>
              <a:gd name="T80" fmla="*/ 487 w 742"/>
              <a:gd name="T81" fmla="*/ 2 h 5"/>
              <a:gd name="T82" fmla="*/ 499 w 742"/>
              <a:gd name="T83" fmla="*/ 3 h 5"/>
              <a:gd name="T84" fmla="*/ 512 w 742"/>
              <a:gd name="T85" fmla="*/ 2 h 5"/>
              <a:gd name="T86" fmla="*/ 523 w 742"/>
              <a:gd name="T87" fmla="*/ 0 h 5"/>
              <a:gd name="T88" fmla="*/ 535 w 742"/>
              <a:gd name="T89" fmla="*/ 1 h 5"/>
              <a:gd name="T90" fmla="*/ 547 w 742"/>
              <a:gd name="T91" fmla="*/ 1 h 5"/>
              <a:gd name="T92" fmla="*/ 559 w 742"/>
              <a:gd name="T93" fmla="*/ 3 h 5"/>
              <a:gd name="T94" fmla="*/ 570 w 742"/>
              <a:gd name="T95" fmla="*/ 3 h 5"/>
              <a:gd name="T96" fmla="*/ 583 w 742"/>
              <a:gd name="T97" fmla="*/ 3 h 5"/>
              <a:gd name="T98" fmla="*/ 595 w 742"/>
              <a:gd name="T99" fmla="*/ 3 h 5"/>
              <a:gd name="T100" fmla="*/ 606 w 742"/>
              <a:gd name="T101" fmla="*/ 1 h 5"/>
              <a:gd name="T102" fmla="*/ 619 w 742"/>
              <a:gd name="T103" fmla="*/ 1 h 5"/>
              <a:gd name="T104" fmla="*/ 630 w 742"/>
              <a:gd name="T105" fmla="*/ 2 h 5"/>
              <a:gd name="T106" fmla="*/ 642 w 742"/>
              <a:gd name="T107" fmla="*/ 1 h 5"/>
              <a:gd name="T108" fmla="*/ 654 w 742"/>
              <a:gd name="T109" fmla="*/ 3 h 5"/>
              <a:gd name="T110" fmla="*/ 666 w 742"/>
              <a:gd name="T111" fmla="*/ 1 h 5"/>
              <a:gd name="T112" fmla="*/ 678 w 742"/>
              <a:gd name="T113" fmla="*/ 1 h 5"/>
              <a:gd name="T114" fmla="*/ 690 w 742"/>
              <a:gd name="T115" fmla="*/ 3 h 5"/>
              <a:gd name="T116" fmla="*/ 702 w 742"/>
              <a:gd name="T117" fmla="*/ 2 h 5"/>
              <a:gd name="T118" fmla="*/ 713 w 742"/>
              <a:gd name="T119" fmla="*/ 1 h 5"/>
              <a:gd name="T120" fmla="*/ 725 w 742"/>
              <a:gd name="T121" fmla="*/ 1 h 5"/>
              <a:gd name="T122" fmla="*/ 737 w 742"/>
              <a:gd name="T123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2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4" y="3"/>
                </a:lnTo>
                <a:lnTo>
                  <a:pt x="4" y="2"/>
                </a:lnTo>
                <a:lnTo>
                  <a:pt x="4" y="3"/>
                </a:lnTo>
                <a:lnTo>
                  <a:pt x="5" y="3"/>
                </a:lnTo>
                <a:lnTo>
                  <a:pt x="5" y="3"/>
                </a:lnTo>
                <a:lnTo>
                  <a:pt x="5" y="1"/>
                </a:lnTo>
                <a:lnTo>
                  <a:pt x="6" y="1"/>
                </a:lnTo>
                <a:lnTo>
                  <a:pt x="6" y="2"/>
                </a:lnTo>
                <a:lnTo>
                  <a:pt x="6" y="1"/>
                </a:lnTo>
                <a:lnTo>
                  <a:pt x="7" y="1"/>
                </a:lnTo>
                <a:lnTo>
                  <a:pt x="7" y="1"/>
                </a:lnTo>
                <a:lnTo>
                  <a:pt x="8" y="2"/>
                </a:lnTo>
                <a:lnTo>
                  <a:pt x="8" y="2"/>
                </a:lnTo>
                <a:lnTo>
                  <a:pt x="8" y="2"/>
                </a:lnTo>
                <a:lnTo>
                  <a:pt x="9" y="3"/>
                </a:lnTo>
                <a:lnTo>
                  <a:pt x="9" y="1"/>
                </a:lnTo>
                <a:lnTo>
                  <a:pt x="9" y="2"/>
                </a:lnTo>
                <a:lnTo>
                  <a:pt x="10" y="2"/>
                </a:lnTo>
                <a:lnTo>
                  <a:pt x="10" y="2"/>
                </a:lnTo>
                <a:lnTo>
                  <a:pt x="11" y="1"/>
                </a:lnTo>
                <a:lnTo>
                  <a:pt x="11" y="3"/>
                </a:lnTo>
                <a:lnTo>
                  <a:pt x="11" y="2"/>
                </a:lnTo>
                <a:lnTo>
                  <a:pt x="13" y="2"/>
                </a:lnTo>
                <a:lnTo>
                  <a:pt x="13" y="1"/>
                </a:lnTo>
                <a:lnTo>
                  <a:pt x="13" y="1"/>
                </a:lnTo>
                <a:lnTo>
                  <a:pt x="14" y="2"/>
                </a:lnTo>
                <a:lnTo>
                  <a:pt x="14" y="1"/>
                </a:lnTo>
                <a:lnTo>
                  <a:pt x="14" y="3"/>
                </a:lnTo>
                <a:lnTo>
                  <a:pt x="15" y="2"/>
                </a:lnTo>
                <a:lnTo>
                  <a:pt x="15" y="2"/>
                </a:lnTo>
                <a:lnTo>
                  <a:pt x="16" y="3"/>
                </a:lnTo>
                <a:lnTo>
                  <a:pt x="16" y="2"/>
                </a:lnTo>
                <a:lnTo>
                  <a:pt x="16" y="3"/>
                </a:lnTo>
                <a:lnTo>
                  <a:pt x="17" y="2"/>
                </a:lnTo>
                <a:lnTo>
                  <a:pt x="17" y="3"/>
                </a:lnTo>
                <a:lnTo>
                  <a:pt x="17" y="1"/>
                </a:lnTo>
                <a:lnTo>
                  <a:pt x="18" y="2"/>
                </a:lnTo>
                <a:lnTo>
                  <a:pt x="18" y="3"/>
                </a:lnTo>
                <a:lnTo>
                  <a:pt x="18" y="3"/>
                </a:lnTo>
                <a:lnTo>
                  <a:pt x="19" y="2"/>
                </a:lnTo>
                <a:lnTo>
                  <a:pt x="19" y="0"/>
                </a:lnTo>
                <a:lnTo>
                  <a:pt x="20" y="2"/>
                </a:lnTo>
                <a:lnTo>
                  <a:pt x="20" y="2"/>
                </a:lnTo>
                <a:lnTo>
                  <a:pt x="20" y="2"/>
                </a:lnTo>
                <a:lnTo>
                  <a:pt x="22" y="2"/>
                </a:lnTo>
                <a:lnTo>
                  <a:pt x="22" y="0"/>
                </a:lnTo>
                <a:lnTo>
                  <a:pt x="22" y="2"/>
                </a:lnTo>
                <a:lnTo>
                  <a:pt x="23" y="1"/>
                </a:lnTo>
                <a:lnTo>
                  <a:pt x="23" y="3"/>
                </a:lnTo>
                <a:lnTo>
                  <a:pt x="23" y="2"/>
                </a:lnTo>
                <a:lnTo>
                  <a:pt x="24" y="2"/>
                </a:lnTo>
                <a:lnTo>
                  <a:pt x="24" y="1"/>
                </a:lnTo>
                <a:lnTo>
                  <a:pt x="25" y="0"/>
                </a:lnTo>
                <a:lnTo>
                  <a:pt x="25" y="2"/>
                </a:lnTo>
                <a:lnTo>
                  <a:pt x="25" y="2"/>
                </a:lnTo>
                <a:lnTo>
                  <a:pt x="26" y="3"/>
                </a:lnTo>
                <a:lnTo>
                  <a:pt x="26" y="3"/>
                </a:lnTo>
                <a:lnTo>
                  <a:pt x="26" y="2"/>
                </a:lnTo>
                <a:lnTo>
                  <a:pt x="27" y="2"/>
                </a:lnTo>
                <a:lnTo>
                  <a:pt x="27" y="2"/>
                </a:lnTo>
                <a:lnTo>
                  <a:pt x="27" y="3"/>
                </a:lnTo>
                <a:lnTo>
                  <a:pt x="28" y="2"/>
                </a:lnTo>
                <a:lnTo>
                  <a:pt x="28" y="3"/>
                </a:lnTo>
                <a:lnTo>
                  <a:pt x="29" y="2"/>
                </a:lnTo>
                <a:lnTo>
                  <a:pt x="29" y="3"/>
                </a:lnTo>
                <a:lnTo>
                  <a:pt x="29" y="3"/>
                </a:lnTo>
                <a:lnTo>
                  <a:pt x="31" y="2"/>
                </a:lnTo>
                <a:lnTo>
                  <a:pt x="31" y="0"/>
                </a:lnTo>
                <a:lnTo>
                  <a:pt x="31" y="3"/>
                </a:lnTo>
                <a:lnTo>
                  <a:pt x="32" y="2"/>
                </a:lnTo>
                <a:lnTo>
                  <a:pt x="32" y="0"/>
                </a:lnTo>
                <a:lnTo>
                  <a:pt x="32" y="1"/>
                </a:lnTo>
                <a:lnTo>
                  <a:pt x="33" y="2"/>
                </a:lnTo>
                <a:lnTo>
                  <a:pt x="33" y="1"/>
                </a:lnTo>
                <a:lnTo>
                  <a:pt x="34" y="3"/>
                </a:lnTo>
                <a:lnTo>
                  <a:pt x="34" y="0"/>
                </a:lnTo>
                <a:lnTo>
                  <a:pt x="34" y="1"/>
                </a:lnTo>
                <a:lnTo>
                  <a:pt x="35" y="2"/>
                </a:lnTo>
                <a:lnTo>
                  <a:pt x="35" y="1"/>
                </a:lnTo>
                <a:lnTo>
                  <a:pt x="35" y="1"/>
                </a:lnTo>
                <a:lnTo>
                  <a:pt x="36" y="3"/>
                </a:lnTo>
                <a:lnTo>
                  <a:pt x="36" y="3"/>
                </a:lnTo>
                <a:lnTo>
                  <a:pt x="36" y="3"/>
                </a:lnTo>
                <a:lnTo>
                  <a:pt x="37" y="2"/>
                </a:lnTo>
                <a:lnTo>
                  <a:pt x="37" y="3"/>
                </a:lnTo>
                <a:lnTo>
                  <a:pt x="38" y="3"/>
                </a:lnTo>
                <a:lnTo>
                  <a:pt x="38" y="0"/>
                </a:lnTo>
                <a:lnTo>
                  <a:pt x="38" y="3"/>
                </a:lnTo>
                <a:lnTo>
                  <a:pt x="40" y="1"/>
                </a:lnTo>
                <a:lnTo>
                  <a:pt x="40" y="2"/>
                </a:lnTo>
                <a:lnTo>
                  <a:pt x="40" y="2"/>
                </a:lnTo>
                <a:lnTo>
                  <a:pt x="41" y="2"/>
                </a:lnTo>
                <a:lnTo>
                  <a:pt x="41" y="3"/>
                </a:lnTo>
                <a:lnTo>
                  <a:pt x="41" y="3"/>
                </a:lnTo>
                <a:lnTo>
                  <a:pt x="42" y="3"/>
                </a:lnTo>
                <a:lnTo>
                  <a:pt x="42" y="1"/>
                </a:lnTo>
                <a:lnTo>
                  <a:pt x="43" y="2"/>
                </a:lnTo>
                <a:lnTo>
                  <a:pt x="43" y="0"/>
                </a:lnTo>
                <a:lnTo>
                  <a:pt x="43" y="3"/>
                </a:lnTo>
                <a:lnTo>
                  <a:pt x="44" y="1"/>
                </a:lnTo>
                <a:lnTo>
                  <a:pt x="44" y="2"/>
                </a:lnTo>
                <a:lnTo>
                  <a:pt x="44" y="1"/>
                </a:lnTo>
                <a:lnTo>
                  <a:pt x="45" y="2"/>
                </a:lnTo>
                <a:lnTo>
                  <a:pt x="45" y="3"/>
                </a:lnTo>
                <a:lnTo>
                  <a:pt x="45" y="1"/>
                </a:lnTo>
                <a:lnTo>
                  <a:pt x="46" y="2"/>
                </a:lnTo>
                <a:lnTo>
                  <a:pt x="46" y="2"/>
                </a:lnTo>
                <a:lnTo>
                  <a:pt x="47" y="2"/>
                </a:lnTo>
                <a:lnTo>
                  <a:pt x="47" y="3"/>
                </a:lnTo>
                <a:lnTo>
                  <a:pt x="47" y="1"/>
                </a:lnTo>
                <a:lnTo>
                  <a:pt x="49" y="2"/>
                </a:lnTo>
                <a:lnTo>
                  <a:pt x="49" y="2"/>
                </a:lnTo>
                <a:lnTo>
                  <a:pt x="49" y="2"/>
                </a:lnTo>
                <a:lnTo>
                  <a:pt x="50" y="2"/>
                </a:lnTo>
                <a:lnTo>
                  <a:pt x="50" y="3"/>
                </a:lnTo>
                <a:lnTo>
                  <a:pt x="50" y="2"/>
                </a:lnTo>
                <a:lnTo>
                  <a:pt x="51" y="1"/>
                </a:lnTo>
                <a:lnTo>
                  <a:pt x="51" y="1"/>
                </a:lnTo>
                <a:lnTo>
                  <a:pt x="52" y="1"/>
                </a:lnTo>
                <a:lnTo>
                  <a:pt x="52" y="3"/>
                </a:lnTo>
                <a:lnTo>
                  <a:pt x="52" y="2"/>
                </a:lnTo>
                <a:lnTo>
                  <a:pt x="53" y="1"/>
                </a:lnTo>
                <a:lnTo>
                  <a:pt x="53" y="1"/>
                </a:lnTo>
                <a:lnTo>
                  <a:pt x="53" y="2"/>
                </a:lnTo>
                <a:lnTo>
                  <a:pt x="54" y="0"/>
                </a:lnTo>
                <a:lnTo>
                  <a:pt x="54" y="3"/>
                </a:lnTo>
                <a:lnTo>
                  <a:pt x="55" y="2"/>
                </a:lnTo>
                <a:lnTo>
                  <a:pt x="55" y="1"/>
                </a:lnTo>
                <a:lnTo>
                  <a:pt x="55" y="2"/>
                </a:lnTo>
                <a:lnTo>
                  <a:pt x="56" y="2"/>
                </a:lnTo>
                <a:lnTo>
                  <a:pt x="56" y="1"/>
                </a:lnTo>
                <a:lnTo>
                  <a:pt x="56" y="2"/>
                </a:lnTo>
                <a:lnTo>
                  <a:pt x="58" y="2"/>
                </a:lnTo>
                <a:lnTo>
                  <a:pt x="58" y="1"/>
                </a:lnTo>
                <a:lnTo>
                  <a:pt x="58" y="2"/>
                </a:lnTo>
                <a:lnTo>
                  <a:pt x="59" y="2"/>
                </a:lnTo>
                <a:lnTo>
                  <a:pt x="59" y="1"/>
                </a:lnTo>
                <a:lnTo>
                  <a:pt x="60" y="0"/>
                </a:lnTo>
                <a:lnTo>
                  <a:pt x="60" y="0"/>
                </a:lnTo>
                <a:lnTo>
                  <a:pt x="60" y="2"/>
                </a:lnTo>
                <a:lnTo>
                  <a:pt x="61" y="2"/>
                </a:lnTo>
                <a:lnTo>
                  <a:pt x="61" y="3"/>
                </a:lnTo>
                <a:lnTo>
                  <a:pt x="61" y="3"/>
                </a:lnTo>
                <a:lnTo>
                  <a:pt x="62" y="3"/>
                </a:lnTo>
                <a:lnTo>
                  <a:pt x="62" y="1"/>
                </a:lnTo>
                <a:lnTo>
                  <a:pt x="62" y="3"/>
                </a:lnTo>
                <a:lnTo>
                  <a:pt x="63" y="2"/>
                </a:lnTo>
                <a:lnTo>
                  <a:pt x="63" y="2"/>
                </a:lnTo>
                <a:lnTo>
                  <a:pt x="64" y="3"/>
                </a:lnTo>
                <a:lnTo>
                  <a:pt x="64" y="2"/>
                </a:lnTo>
                <a:lnTo>
                  <a:pt x="64" y="1"/>
                </a:lnTo>
                <a:lnTo>
                  <a:pt x="65" y="3"/>
                </a:lnTo>
                <a:lnTo>
                  <a:pt x="65" y="2"/>
                </a:lnTo>
                <a:lnTo>
                  <a:pt x="65" y="3"/>
                </a:lnTo>
                <a:lnTo>
                  <a:pt x="67" y="3"/>
                </a:lnTo>
                <a:lnTo>
                  <a:pt x="67" y="3"/>
                </a:lnTo>
                <a:lnTo>
                  <a:pt x="67" y="1"/>
                </a:lnTo>
                <a:lnTo>
                  <a:pt x="68" y="0"/>
                </a:lnTo>
                <a:lnTo>
                  <a:pt x="68" y="1"/>
                </a:lnTo>
                <a:lnTo>
                  <a:pt x="69" y="2"/>
                </a:lnTo>
                <a:lnTo>
                  <a:pt x="69" y="1"/>
                </a:lnTo>
                <a:lnTo>
                  <a:pt x="69" y="1"/>
                </a:lnTo>
                <a:lnTo>
                  <a:pt x="70" y="0"/>
                </a:lnTo>
                <a:lnTo>
                  <a:pt x="70" y="1"/>
                </a:lnTo>
                <a:lnTo>
                  <a:pt x="70" y="2"/>
                </a:lnTo>
                <a:lnTo>
                  <a:pt x="71" y="1"/>
                </a:lnTo>
                <a:lnTo>
                  <a:pt x="71" y="2"/>
                </a:lnTo>
                <a:lnTo>
                  <a:pt x="71" y="2"/>
                </a:lnTo>
                <a:lnTo>
                  <a:pt x="72" y="3"/>
                </a:lnTo>
                <a:lnTo>
                  <a:pt x="72" y="3"/>
                </a:lnTo>
                <a:lnTo>
                  <a:pt x="73" y="2"/>
                </a:lnTo>
                <a:lnTo>
                  <a:pt x="73" y="2"/>
                </a:lnTo>
                <a:lnTo>
                  <a:pt x="73" y="3"/>
                </a:lnTo>
                <a:lnTo>
                  <a:pt x="74" y="2"/>
                </a:lnTo>
                <a:lnTo>
                  <a:pt x="74" y="1"/>
                </a:lnTo>
                <a:lnTo>
                  <a:pt x="74" y="3"/>
                </a:lnTo>
                <a:lnTo>
                  <a:pt x="76" y="2"/>
                </a:lnTo>
                <a:lnTo>
                  <a:pt x="76" y="1"/>
                </a:lnTo>
                <a:lnTo>
                  <a:pt x="76" y="2"/>
                </a:lnTo>
                <a:lnTo>
                  <a:pt x="77" y="1"/>
                </a:lnTo>
                <a:lnTo>
                  <a:pt x="77" y="2"/>
                </a:lnTo>
                <a:lnTo>
                  <a:pt x="78" y="2"/>
                </a:lnTo>
                <a:lnTo>
                  <a:pt x="78" y="1"/>
                </a:lnTo>
                <a:lnTo>
                  <a:pt x="78" y="1"/>
                </a:lnTo>
                <a:lnTo>
                  <a:pt x="79" y="2"/>
                </a:lnTo>
                <a:lnTo>
                  <a:pt x="79" y="2"/>
                </a:lnTo>
                <a:lnTo>
                  <a:pt x="79" y="2"/>
                </a:lnTo>
                <a:lnTo>
                  <a:pt x="80" y="1"/>
                </a:lnTo>
                <a:lnTo>
                  <a:pt x="80" y="0"/>
                </a:lnTo>
                <a:lnTo>
                  <a:pt x="80" y="1"/>
                </a:lnTo>
                <a:lnTo>
                  <a:pt x="81" y="2"/>
                </a:lnTo>
                <a:lnTo>
                  <a:pt x="81" y="2"/>
                </a:lnTo>
                <a:lnTo>
                  <a:pt x="82" y="1"/>
                </a:lnTo>
                <a:lnTo>
                  <a:pt x="82" y="2"/>
                </a:lnTo>
                <a:lnTo>
                  <a:pt x="82" y="2"/>
                </a:lnTo>
                <a:lnTo>
                  <a:pt x="83" y="3"/>
                </a:lnTo>
                <a:lnTo>
                  <a:pt x="83" y="1"/>
                </a:lnTo>
                <a:lnTo>
                  <a:pt x="83" y="2"/>
                </a:lnTo>
                <a:lnTo>
                  <a:pt x="85" y="1"/>
                </a:lnTo>
                <a:lnTo>
                  <a:pt x="85" y="3"/>
                </a:lnTo>
                <a:lnTo>
                  <a:pt x="85" y="1"/>
                </a:lnTo>
                <a:lnTo>
                  <a:pt x="86" y="1"/>
                </a:lnTo>
                <a:lnTo>
                  <a:pt x="86" y="2"/>
                </a:lnTo>
                <a:lnTo>
                  <a:pt x="87" y="1"/>
                </a:lnTo>
                <a:lnTo>
                  <a:pt x="87" y="1"/>
                </a:lnTo>
                <a:lnTo>
                  <a:pt x="87" y="1"/>
                </a:lnTo>
                <a:lnTo>
                  <a:pt x="88" y="1"/>
                </a:lnTo>
                <a:lnTo>
                  <a:pt x="88" y="1"/>
                </a:lnTo>
                <a:lnTo>
                  <a:pt x="88" y="3"/>
                </a:lnTo>
                <a:lnTo>
                  <a:pt x="89" y="2"/>
                </a:lnTo>
                <a:lnTo>
                  <a:pt x="89" y="2"/>
                </a:lnTo>
                <a:lnTo>
                  <a:pt x="89" y="2"/>
                </a:lnTo>
                <a:lnTo>
                  <a:pt x="90" y="2"/>
                </a:lnTo>
                <a:lnTo>
                  <a:pt x="90" y="3"/>
                </a:lnTo>
                <a:lnTo>
                  <a:pt x="91" y="2"/>
                </a:lnTo>
                <a:lnTo>
                  <a:pt x="91" y="3"/>
                </a:lnTo>
                <a:lnTo>
                  <a:pt x="91" y="2"/>
                </a:lnTo>
                <a:lnTo>
                  <a:pt x="92" y="1"/>
                </a:lnTo>
                <a:lnTo>
                  <a:pt x="92" y="0"/>
                </a:lnTo>
                <a:lnTo>
                  <a:pt x="92" y="0"/>
                </a:lnTo>
                <a:lnTo>
                  <a:pt x="94" y="2"/>
                </a:lnTo>
                <a:lnTo>
                  <a:pt x="94" y="1"/>
                </a:lnTo>
                <a:lnTo>
                  <a:pt x="94" y="1"/>
                </a:lnTo>
                <a:lnTo>
                  <a:pt x="95" y="1"/>
                </a:lnTo>
                <a:lnTo>
                  <a:pt x="95" y="3"/>
                </a:lnTo>
                <a:lnTo>
                  <a:pt x="96" y="3"/>
                </a:lnTo>
                <a:lnTo>
                  <a:pt x="96" y="2"/>
                </a:lnTo>
                <a:lnTo>
                  <a:pt x="96" y="0"/>
                </a:lnTo>
                <a:lnTo>
                  <a:pt x="97" y="3"/>
                </a:lnTo>
                <a:lnTo>
                  <a:pt x="97" y="1"/>
                </a:lnTo>
                <a:lnTo>
                  <a:pt x="97" y="2"/>
                </a:lnTo>
                <a:lnTo>
                  <a:pt x="98" y="3"/>
                </a:lnTo>
                <a:lnTo>
                  <a:pt x="98" y="2"/>
                </a:lnTo>
                <a:lnTo>
                  <a:pt x="99" y="3"/>
                </a:lnTo>
                <a:lnTo>
                  <a:pt x="99" y="2"/>
                </a:lnTo>
                <a:lnTo>
                  <a:pt x="99" y="3"/>
                </a:lnTo>
                <a:lnTo>
                  <a:pt x="100" y="3"/>
                </a:lnTo>
                <a:lnTo>
                  <a:pt x="100" y="2"/>
                </a:lnTo>
                <a:lnTo>
                  <a:pt x="100" y="3"/>
                </a:lnTo>
                <a:lnTo>
                  <a:pt x="101" y="2"/>
                </a:lnTo>
                <a:lnTo>
                  <a:pt x="101" y="3"/>
                </a:lnTo>
                <a:lnTo>
                  <a:pt x="101" y="2"/>
                </a:lnTo>
                <a:lnTo>
                  <a:pt x="103" y="3"/>
                </a:lnTo>
                <a:lnTo>
                  <a:pt x="103" y="0"/>
                </a:lnTo>
                <a:lnTo>
                  <a:pt x="104" y="1"/>
                </a:lnTo>
                <a:lnTo>
                  <a:pt x="104" y="3"/>
                </a:lnTo>
                <a:lnTo>
                  <a:pt x="104" y="2"/>
                </a:lnTo>
                <a:lnTo>
                  <a:pt x="105" y="3"/>
                </a:lnTo>
                <a:lnTo>
                  <a:pt x="105" y="0"/>
                </a:lnTo>
                <a:lnTo>
                  <a:pt x="105" y="3"/>
                </a:lnTo>
                <a:lnTo>
                  <a:pt x="106" y="2"/>
                </a:lnTo>
                <a:lnTo>
                  <a:pt x="106" y="2"/>
                </a:lnTo>
                <a:lnTo>
                  <a:pt x="106" y="3"/>
                </a:lnTo>
                <a:lnTo>
                  <a:pt x="107" y="2"/>
                </a:lnTo>
                <a:lnTo>
                  <a:pt x="107" y="2"/>
                </a:lnTo>
                <a:lnTo>
                  <a:pt x="108" y="3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2"/>
                </a:lnTo>
                <a:lnTo>
                  <a:pt x="109" y="3"/>
                </a:lnTo>
                <a:lnTo>
                  <a:pt x="110" y="3"/>
                </a:lnTo>
                <a:lnTo>
                  <a:pt x="110" y="3"/>
                </a:lnTo>
                <a:lnTo>
                  <a:pt x="110" y="2"/>
                </a:lnTo>
                <a:lnTo>
                  <a:pt x="112" y="1"/>
                </a:lnTo>
                <a:lnTo>
                  <a:pt x="112" y="3"/>
                </a:lnTo>
                <a:lnTo>
                  <a:pt x="113" y="2"/>
                </a:lnTo>
                <a:lnTo>
                  <a:pt x="113" y="2"/>
                </a:lnTo>
                <a:lnTo>
                  <a:pt x="113" y="1"/>
                </a:lnTo>
                <a:lnTo>
                  <a:pt x="114" y="2"/>
                </a:lnTo>
                <a:lnTo>
                  <a:pt x="114" y="2"/>
                </a:lnTo>
                <a:lnTo>
                  <a:pt x="114" y="1"/>
                </a:lnTo>
                <a:lnTo>
                  <a:pt x="115" y="1"/>
                </a:lnTo>
                <a:lnTo>
                  <a:pt x="115" y="1"/>
                </a:lnTo>
                <a:lnTo>
                  <a:pt x="115" y="2"/>
                </a:lnTo>
                <a:lnTo>
                  <a:pt x="116" y="2"/>
                </a:lnTo>
                <a:lnTo>
                  <a:pt x="116" y="3"/>
                </a:lnTo>
                <a:lnTo>
                  <a:pt x="117" y="2"/>
                </a:lnTo>
                <a:lnTo>
                  <a:pt x="117" y="3"/>
                </a:lnTo>
                <a:lnTo>
                  <a:pt x="117" y="3"/>
                </a:lnTo>
                <a:lnTo>
                  <a:pt x="118" y="1"/>
                </a:lnTo>
                <a:lnTo>
                  <a:pt x="118" y="2"/>
                </a:lnTo>
                <a:lnTo>
                  <a:pt x="118" y="2"/>
                </a:lnTo>
                <a:lnTo>
                  <a:pt x="119" y="2"/>
                </a:lnTo>
                <a:lnTo>
                  <a:pt x="119" y="3"/>
                </a:lnTo>
                <a:lnTo>
                  <a:pt x="119" y="0"/>
                </a:lnTo>
                <a:lnTo>
                  <a:pt x="121" y="1"/>
                </a:lnTo>
                <a:lnTo>
                  <a:pt x="121" y="2"/>
                </a:lnTo>
                <a:lnTo>
                  <a:pt x="122" y="3"/>
                </a:lnTo>
                <a:lnTo>
                  <a:pt x="122" y="3"/>
                </a:lnTo>
                <a:lnTo>
                  <a:pt x="122" y="2"/>
                </a:lnTo>
                <a:lnTo>
                  <a:pt x="123" y="2"/>
                </a:lnTo>
                <a:lnTo>
                  <a:pt x="123" y="2"/>
                </a:lnTo>
                <a:lnTo>
                  <a:pt x="123" y="3"/>
                </a:lnTo>
                <a:lnTo>
                  <a:pt x="124" y="3"/>
                </a:lnTo>
                <a:lnTo>
                  <a:pt x="124" y="2"/>
                </a:lnTo>
                <a:lnTo>
                  <a:pt x="124" y="1"/>
                </a:lnTo>
                <a:lnTo>
                  <a:pt x="125" y="0"/>
                </a:lnTo>
                <a:lnTo>
                  <a:pt x="125" y="3"/>
                </a:lnTo>
                <a:lnTo>
                  <a:pt x="126" y="1"/>
                </a:lnTo>
                <a:lnTo>
                  <a:pt x="126" y="2"/>
                </a:lnTo>
                <a:lnTo>
                  <a:pt x="126" y="3"/>
                </a:lnTo>
                <a:lnTo>
                  <a:pt x="127" y="2"/>
                </a:lnTo>
                <a:lnTo>
                  <a:pt x="127" y="1"/>
                </a:lnTo>
                <a:lnTo>
                  <a:pt x="127" y="1"/>
                </a:lnTo>
                <a:lnTo>
                  <a:pt x="128" y="2"/>
                </a:lnTo>
                <a:lnTo>
                  <a:pt x="128" y="3"/>
                </a:lnTo>
                <a:lnTo>
                  <a:pt x="128" y="2"/>
                </a:lnTo>
                <a:lnTo>
                  <a:pt x="129" y="3"/>
                </a:lnTo>
                <a:lnTo>
                  <a:pt x="129" y="3"/>
                </a:lnTo>
                <a:lnTo>
                  <a:pt x="131" y="1"/>
                </a:lnTo>
                <a:lnTo>
                  <a:pt x="131" y="2"/>
                </a:lnTo>
                <a:lnTo>
                  <a:pt x="131" y="3"/>
                </a:lnTo>
                <a:lnTo>
                  <a:pt x="132" y="2"/>
                </a:lnTo>
                <a:lnTo>
                  <a:pt x="132" y="3"/>
                </a:lnTo>
                <a:lnTo>
                  <a:pt x="132" y="3"/>
                </a:lnTo>
                <a:lnTo>
                  <a:pt x="133" y="1"/>
                </a:lnTo>
                <a:lnTo>
                  <a:pt x="133" y="2"/>
                </a:lnTo>
                <a:lnTo>
                  <a:pt x="133" y="2"/>
                </a:lnTo>
                <a:lnTo>
                  <a:pt x="134" y="2"/>
                </a:lnTo>
                <a:lnTo>
                  <a:pt x="134" y="2"/>
                </a:lnTo>
                <a:lnTo>
                  <a:pt x="135" y="1"/>
                </a:lnTo>
                <a:lnTo>
                  <a:pt x="135" y="2"/>
                </a:lnTo>
                <a:lnTo>
                  <a:pt x="135" y="1"/>
                </a:lnTo>
                <a:lnTo>
                  <a:pt x="136" y="3"/>
                </a:lnTo>
                <a:lnTo>
                  <a:pt x="136" y="1"/>
                </a:lnTo>
                <a:lnTo>
                  <a:pt x="136" y="1"/>
                </a:lnTo>
                <a:lnTo>
                  <a:pt x="137" y="2"/>
                </a:lnTo>
                <a:lnTo>
                  <a:pt x="137" y="1"/>
                </a:lnTo>
                <a:lnTo>
                  <a:pt x="137" y="2"/>
                </a:lnTo>
                <a:lnTo>
                  <a:pt x="138" y="1"/>
                </a:lnTo>
                <a:lnTo>
                  <a:pt x="138" y="3"/>
                </a:lnTo>
                <a:lnTo>
                  <a:pt x="140" y="2"/>
                </a:lnTo>
                <a:lnTo>
                  <a:pt x="140" y="1"/>
                </a:lnTo>
                <a:lnTo>
                  <a:pt x="140" y="2"/>
                </a:lnTo>
                <a:lnTo>
                  <a:pt x="141" y="3"/>
                </a:lnTo>
                <a:lnTo>
                  <a:pt x="141" y="3"/>
                </a:lnTo>
                <a:lnTo>
                  <a:pt x="141" y="2"/>
                </a:lnTo>
                <a:lnTo>
                  <a:pt x="142" y="2"/>
                </a:lnTo>
                <a:lnTo>
                  <a:pt x="142" y="1"/>
                </a:lnTo>
                <a:lnTo>
                  <a:pt x="143" y="2"/>
                </a:lnTo>
                <a:lnTo>
                  <a:pt x="143" y="3"/>
                </a:lnTo>
                <a:lnTo>
                  <a:pt x="143" y="1"/>
                </a:lnTo>
                <a:lnTo>
                  <a:pt x="144" y="2"/>
                </a:lnTo>
                <a:lnTo>
                  <a:pt x="144" y="1"/>
                </a:lnTo>
                <a:lnTo>
                  <a:pt x="144" y="2"/>
                </a:lnTo>
                <a:lnTo>
                  <a:pt x="145" y="3"/>
                </a:lnTo>
                <a:lnTo>
                  <a:pt x="145" y="2"/>
                </a:lnTo>
                <a:lnTo>
                  <a:pt x="145" y="2"/>
                </a:lnTo>
                <a:lnTo>
                  <a:pt x="146" y="3"/>
                </a:lnTo>
                <a:lnTo>
                  <a:pt x="146" y="3"/>
                </a:lnTo>
                <a:lnTo>
                  <a:pt x="147" y="3"/>
                </a:lnTo>
                <a:lnTo>
                  <a:pt x="147" y="2"/>
                </a:lnTo>
                <a:lnTo>
                  <a:pt x="147" y="3"/>
                </a:lnTo>
                <a:lnTo>
                  <a:pt x="149" y="3"/>
                </a:lnTo>
                <a:lnTo>
                  <a:pt x="149" y="2"/>
                </a:lnTo>
                <a:lnTo>
                  <a:pt x="149" y="2"/>
                </a:lnTo>
                <a:lnTo>
                  <a:pt x="150" y="1"/>
                </a:lnTo>
                <a:lnTo>
                  <a:pt x="150" y="2"/>
                </a:lnTo>
                <a:lnTo>
                  <a:pt x="150" y="2"/>
                </a:lnTo>
                <a:lnTo>
                  <a:pt x="151" y="2"/>
                </a:lnTo>
                <a:lnTo>
                  <a:pt x="151" y="1"/>
                </a:lnTo>
                <a:lnTo>
                  <a:pt x="152" y="0"/>
                </a:lnTo>
                <a:lnTo>
                  <a:pt x="152" y="1"/>
                </a:lnTo>
                <a:lnTo>
                  <a:pt x="152" y="3"/>
                </a:lnTo>
                <a:lnTo>
                  <a:pt x="153" y="3"/>
                </a:lnTo>
                <a:lnTo>
                  <a:pt x="153" y="2"/>
                </a:lnTo>
                <a:lnTo>
                  <a:pt x="153" y="3"/>
                </a:lnTo>
                <a:lnTo>
                  <a:pt x="154" y="3"/>
                </a:lnTo>
                <a:lnTo>
                  <a:pt x="154" y="1"/>
                </a:lnTo>
                <a:lnTo>
                  <a:pt x="154" y="2"/>
                </a:lnTo>
                <a:lnTo>
                  <a:pt x="155" y="2"/>
                </a:lnTo>
                <a:lnTo>
                  <a:pt x="155" y="3"/>
                </a:lnTo>
                <a:lnTo>
                  <a:pt x="156" y="1"/>
                </a:lnTo>
                <a:lnTo>
                  <a:pt x="156" y="2"/>
                </a:lnTo>
                <a:lnTo>
                  <a:pt x="156" y="1"/>
                </a:lnTo>
                <a:lnTo>
                  <a:pt x="158" y="1"/>
                </a:lnTo>
                <a:lnTo>
                  <a:pt x="158" y="1"/>
                </a:lnTo>
                <a:lnTo>
                  <a:pt x="158" y="2"/>
                </a:lnTo>
                <a:lnTo>
                  <a:pt x="159" y="2"/>
                </a:lnTo>
                <a:lnTo>
                  <a:pt x="159" y="3"/>
                </a:lnTo>
                <a:lnTo>
                  <a:pt x="159" y="1"/>
                </a:lnTo>
                <a:lnTo>
                  <a:pt x="160" y="1"/>
                </a:lnTo>
                <a:lnTo>
                  <a:pt x="160" y="3"/>
                </a:lnTo>
                <a:lnTo>
                  <a:pt x="161" y="1"/>
                </a:lnTo>
                <a:lnTo>
                  <a:pt x="161" y="1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2" y="2"/>
                </a:lnTo>
                <a:lnTo>
                  <a:pt x="163" y="3"/>
                </a:lnTo>
                <a:lnTo>
                  <a:pt x="163" y="3"/>
                </a:lnTo>
                <a:lnTo>
                  <a:pt x="163" y="2"/>
                </a:lnTo>
                <a:lnTo>
                  <a:pt x="164" y="1"/>
                </a:lnTo>
                <a:lnTo>
                  <a:pt x="164" y="1"/>
                </a:lnTo>
                <a:lnTo>
                  <a:pt x="165" y="3"/>
                </a:lnTo>
                <a:lnTo>
                  <a:pt x="165" y="2"/>
                </a:lnTo>
                <a:lnTo>
                  <a:pt x="165" y="3"/>
                </a:lnTo>
                <a:lnTo>
                  <a:pt x="167" y="3"/>
                </a:lnTo>
                <a:lnTo>
                  <a:pt x="167" y="3"/>
                </a:lnTo>
                <a:lnTo>
                  <a:pt x="167" y="3"/>
                </a:lnTo>
                <a:lnTo>
                  <a:pt x="168" y="3"/>
                </a:lnTo>
                <a:lnTo>
                  <a:pt x="168" y="2"/>
                </a:lnTo>
                <a:lnTo>
                  <a:pt x="168" y="3"/>
                </a:lnTo>
                <a:lnTo>
                  <a:pt x="169" y="3"/>
                </a:lnTo>
                <a:lnTo>
                  <a:pt x="169" y="3"/>
                </a:lnTo>
                <a:lnTo>
                  <a:pt x="170" y="1"/>
                </a:lnTo>
                <a:lnTo>
                  <a:pt x="170" y="1"/>
                </a:lnTo>
                <a:lnTo>
                  <a:pt x="170" y="1"/>
                </a:lnTo>
                <a:lnTo>
                  <a:pt x="171" y="2"/>
                </a:lnTo>
                <a:lnTo>
                  <a:pt x="171" y="2"/>
                </a:lnTo>
                <a:lnTo>
                  <a:pt x="171" y="1"/>
                </a:lnTo>
                <a:lnTo>
                  <a:pt x="172" y="3"/>
                </a:lnTo>
                <a:lnTo>
                  <a:pt x="172" y="3"/>
                </a:lnTo>
                <a:lnTo>
                  <a:pt x="172" y="3"/>
                </a:lnTo>
                <a:lnTo>
                  <a:pt x="173" y="2"/>
                </a:lnTo>
                <a:lnTo>
                  <a:pt x="173" y="3"/>
                </a:lnTo>
                <a:lnTo>
                  <a:pt x="174" y="3"/>
                </a:lnTo>
                <a:lnTo>
                  <a:pt x="174" y="2"/>
                </a:lnTo>
                <a:lnTo>
                  <a:pt x="174" y="3"/>
                </a:lnTo>
                <a:lnTo>
                  <a:pt x="176" y="3"/>
                </a:lnTo>
                <a:lnTo>
                  <a:pt x="176" y="3"/>
                </a:lnTo>
                <a:lnTo>
                  <a:pt x="176" y="2"/>
                </a:lnTo>
                <a:lnTo>
                  <a:pt x="177" y="1"/>
                </a:lnTo>
                <a:lnTo>
                  <a:pt x="177" y="2"/>
                </a:lnTo>
                <a:lnTo>
                  <a:pt x="177" y="3"/>
                </a:lnTo>
                <a:lnTo>
                  <a:pt x="178" y="3"/>
                </a:lnTo>
                <a:lnTo>
                  <a:pt x="178" y="1"/>
                </a:lnTo>
                <a:lnTo>
                  <a:pt x="179" y="2"/>
                </a:lnTo>
                <a:lnTo>
                  <a:pt x="179" y="1"/>
                </a:lnTo>
                <a:lnTo>
                  <a:pt x="179" y="2"/>
                </a:lnTo>
                <a:lnTo>
                  <a:pt x="180" y="0"/>
                </a:lnTo>
                <a:lnTo>
                  <a:pt x="180" y="1"/>
                </a:lnTo>
                <a:lnTo>
                  <a:pt x="180" y="2"/>
                </a:lnTo>
                <a:lnTo>
                  <a:pt x="181" y="2"/>
                </a:lnTo>
                <a:lnTo>
                  <a:pt x="181" y="2"/>
                </a:lnTo>
                <a:lnTo>
                  <a:pt x="181" y="3"/>
                </a:lnTo>
                <a:lnTo>
                  <a:pt x="182" y="3"/>
                </a:lnTo>
                <a:lnTo>
                  <a:pt x="182" y="2"/>
                </a:lnTo>
                <a:lnTo>
                  <a:pt x="183" y="2"/>
                </a:lnTo>
                <a:lnTo>
                  <a:pt x="183" y="2"/>
                </a:lnTo>
                <a:lnTo>
                  <a:pt x="183" y="1"/>
                </a:lnTo>
                <a:lnTo>
                  <a:pt x="185" y="2"/>
                </a:lnTo>
                <a:lnTo>
                  <a:pt x="185" y="3"/>
                </a:lnTo>
                <a:lnTo>
                  <a:pt x="185" y="3"/>
                </a:lnTo>
                <a:lnTo>
                  <a:pt x="186" y="2"/>
                </a:lnTo>
                <a:lnTo>
                  <a:pt x="186" y="3"/>
                </a:lnTo>
                <a:lnTo>
                  <a:pt x="187" y="1"/>
                </a:lnTo>
                <a:lnTo>
                  <a:pt x="187" y="1"/>
                </a:lnTo>
                <a:lnTo>
                  <a:pt x="187" y="2"/>
                </a:lnTo>
                <a:lnTo>
                  <a:pt x="188" y="2"/>
                </a:lnTo>
                <a:lnTo>
                  <a:pt x="188" y="2"/>
                </a:lnTo>
                <a:lnTo>
                  <a:pt x="188" y="3"/>
                </a:lnTo>
                <a:lnTo>
                  <a:pt x="189" y="2"/>
                </a:lnTo>
                <a:lnTo>
                  <a:pt x="189" y="2"/>
                </a:lnTo>
                <a:lnTo>
                  <a:pt x="189" y="3"/>
                </a:lnTo>
                <a:lnTo>
                  <a:pt x="190" y="3"/>
                </a:lnTo>
                <a:lnTo>
                  <a:pt x="190" y="3"/>
                </a:lnTo>
                <a:lnTo>
                  <a:pt x="191" y="1"/>
                </a:lnTo>
                <a:lnTo>
                  <a:pt x="191" y="3"/>
                </a:lnTo>
                <a:lnTo>
                  <a:pt x="191" y="3"/>
                </a:lnTo>
                <a:lnTo>
                  <a:pt x="192" y="3"/>
                </a:lnTo>
                <a:lnTo>
                  <a:pt x="192" y="3"/>
                </a:lnTo>
                <a:lnTo>
                  <a:pt x="192" y="3"/>
                </a:lnTo>
                <a:lnTo>
                  <a:pt x="194" y="3"/>
                </a:lnTo>
                <a:lnTo>
                  <a:pt x="194" y="1"/>
                </a:lnTo>
                <a:lnTo>
                  <a:pt x="194" y="3"/>
                </a:lnTo>
                <a:lnTo>
                  <a:pt x="195" y="1"/>
                </a:lnTo>
                <a:lnTo>
                  <a:pt x="195" y="1"/>
                </a:lnTo>
                <a:lnTo>
                  <a:pt x="196" y="1"/>
                </a:lnTo>
                <a:lnTo>
                  <a:pt x="196" y="0"/>
                </a:lnTo>
                <a:lnTo>
                  <a:pt x="196" y="1"/>
                </a:lnTo>
                <a:lnTo>
                  <a:pt x="197" y="2"/>
                </a:lnTo>
                <a:lnTo>
                  <a:pt x="197" y="1"/>
                </a:lnTo>
                <a:lnTo>
                  <a:pt x="197" y="2"/>
                </a:lnTo>
                <a:lnTo>
                  <a:pt x="198" y="1"/>
                </a:lnTo>
                <a:lnTo>
                  <a:pt x="198" y="2"/>
                </a:lnTo>
                <a:lnTo>
                  <a:pt x="198" y="2"/>
                </a:lnTo>
                <a:lnTo>
                  <a:pt x="199" y="3"/>
                </a:lnTo>
                <a:lnTo>
                  <a:pt x="199" y="0"/>
                </a:lnTo>
                <a:lnTo>
                  <a:pt x="200" y="2"/>
                </a:lnTo>
                <a:lnTo>
                  <a:pt x="200" y="1"/>
                </a:lnTo>
                <a:lnTo>
                  <a:pt x="200" y="3"/>
                </a:lnTo>
                <a:lnTo>
                  <a:pt x="201" y="2"/>
                </a:lnTo>
                <a:lnTo>
                  <a:pt x="201" y="2"/>
                </a:lnTo>
                <a:lnTo>
                  <a:pt x="201" y="2"/>
                </a:lnTo>
                <a:lnTo>
                  <a:pt x="203" y="0"/>
                </a:lnTo>
                <a:lnTo>
                  <a:pt x="203" y="2"/>
                </a:lnTo>
                <a:lnTo>
                  <a:pt x="203" y="2"/>
                </a:lnTo>
                <a:lnTo>
                  <a:pt x="204" y="2"/>
                </a:lnTo>
                <a:lnTo>
                  <a:pt x="204" y="3"/>
                </a:lnTo>
                <a:lnTo>
                  <a:pt x="205" y="3"/>
                </a:lnTo>
                <a:lnTo>
                  <a:pt x="205" y="3"/>
                </a:lnTo>
                <a:lnTo>
                  <a:pt x="205" y="2"/>
                </a:lnTo>
                <a:lnTo>
                  <a:pt x="206" y="2"/>
                </a:lnTo>
                <a:lnTo>
                  <a:pt x="206" y="1"/>
                </a:lnTo>
                <a:lnTo>
                  <a:pt x="206" y="2"/>
                </a:lnTo>
                <a:lnTo>
                  <a:pt x="207" y="1"/>
                </a:lnTo>
                <a:lnTo>
                  <a:pt x="207" y="3"/>
                </a:lnTo>
                <a:lnTo>
                  <a:pt x="207" y="2"/>
                </a:lnTo>
                <a:lnTo>
                  <a:pt x="208" y="1"/>
                </a:lnTo>
                <a:lnTo>
                  <a:pt x="208" y="1"/>
                </a:lnTo>
                <a:lnTo>
                  <a:pt x="209" y="2"/>
                </a:lnTo>
                <a:lnTo>
                  <a:pt x="209" y="2"/>
                </a:lnTo>
                <a:lnTo>
                  <a:pt x="209" y="2"/>
                </a:lnTo>
                <a:lnTo>
                  <a:pt x="210" y="3"/>
                </a:lnTo>
                <a:lnTo>
                  <a:pt x="210" y="3"/>
                </a:lnTo>
                <a:lnTo>
                  <a:pt x="210" y="1"/>
                </a:lnTo>
                <a:lnTo>
                  <a:pt x="212" y="3"/>
                </a:lnTo>
                <a:lnTo>
                  <a:pt x="212" y="2"/>
                </a:lnTo>
                <a:lnTo>
                  <a:pt x="212" y="2"/>
                </a:lnTo>
                <a:lnTo>
                  <a:pt x="213" y="2"/>
                </a:lnTo>
                <a:lnTo>
                  <a:pt x="213" y="2"/>
                </a:lnTo>
                <a:lnTo>
                  <a:pt x="214" y="1"/>
                </a:lnTo>
                <a:lnTo>
                  <a:pt x="214" y="1"/>
                </a:lnTo>
                <a:lnTo>
                  <a:pt x="214" y="2"/>
                </a:lnTo>
                <a:lnTo>
                  <a:pt x="215" y="3"/>
                </a:lnTo>
                <a:lnTo>
                  <a:pt x="215" y="2"/>
                </a:lnTo>
                <a:lnTo>
                  <a:pt x="215" y="3"/>
                </a:lnTo>
                <a:lnTo>
                  <a:pt x="216" y="0"/>
                </a:lnTo>
                <a:lnTo>
                  <a:pt x="216" y="2"/>
                </a:lnTo>
                <a:lnTo>
                  <a:pt x="216" y="2"/>
                </a:lnTo>
                <a:lnTo>
                  <a:pt x="217" y="2"/>
                </a:lnTo>
                <a:lnTo>
                  <a:pt x="217" y="2"/>
                </a:lnTo>
                <a:lnTo>
                  <a:pt x="218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2"/>
                </a:lnTo>
                <a:lnTo>
                  <a:pt x="219" y="3"/>
                </a:lnTo>
                <a:lnTo>
                  <a:pt x="221" y="3"/>
                </a:lnTo>
                <a:lnTo>
                  <a:pt x="221" y="1"/>
                </a:lnTo>
                <a:lnTo>
                  <a:pt x="221" y="2"/>
                </a:lnTo>
                <a:lnTo>
                  <a:pt x="222" y="2"/>
                </a:lnTo>
                <a:lnTo>
                  <a:pt x="222" y="3"/>
                </a:lnTo>
                <a:lnTo>
                  <a:pt x="223" y="3"/>
                </a:lnTo>
                <a:lnTo>
                  <a:pt x="223" y="2"/>
                </a:lnTo>
                <a:lnTo>
                  <a:pt x="223" y="2"/>
                </a:lnTo>
                <a:lnTo>
                  <a:pt x="224" y="1"/>
                </a:lnTo>
                <a:lnTo>
                  <a:pt x="224" y="3"/>
                </a:lnTo>
                <a:lnTo>
                  <a:pt x="224" y="2"/>
                </a:lnTo>
                <a:lnTo>
                  <a:pt x="225" y="2"/>
                </a:lnTo>
                <a:lnTo>
                  <a:pt x="225" y="3"/>
                </a:lnTo>
                <a:lnTo>
                  <a:pt x="226" y="3"/>
                </a:lnTo>
                <a:lnTo>
                  <a:pt x="226" y="3"/>
                </a:lnTo>
                <a:lnTo>
                  <a:pt x="226" y="3"/>
                </a:lnTo>
                <a:lnTo>
                  <a:pt x="227" y="1"/>
                </a:lnTo>
                <a:lnTo>
                  <a:pt x="227" y="2"/>
                </a:lnTo>
                <a:lnTo>
                  <a:pt x="227" y="3"/>
                </a:lnTo>
                <a:lnTo>
                  <a:pt x="228" y="1"/>
                </a:lnTo>
                <a:lnTo>
                  <a:pt x="228" y="3"/>
                </a:lnTo>
                <a:lnTo>
                  <a:pt x="228" y="3"/>
                </a:lnTo>
                <a:lnTo>
                  <a:pt x="230" y="2"/>
                </a:lnTo>
                <a:lnTo>
                  <a:pt x="230" y="1"/>
                </a:lnTo>
                <a:lnTo>
                  <a:pt x="231" y="3"/>
                </a:lnTo>
                <a:lnTo>
                  <a:pt x="231" y="2"/>
                </a:lnTo>
                <a:lnTo>
                  <a:pt x="231" y="0"/>
                </a:lnTo>
                <a:lnTo>
                  <a:pt x="232" y="1"/>
                </a:lnTo>
                <a:lnTo>
                  <a:pt x="232" y="3"/>
                </a:lnTo>
                <a:lnTo>
                  <a:pt x="232" y="1"/>
                </a:lnTo>
                <a:lnTo>
                  <a:pt x="233" y="2"/>
                </a:lnTo>
                <a:lnTo>
                  <a:pt x="233" y="1"/>
                </a:lnTo>
                <a:lnTo>
                  <a:pt x="233" y="2"/>
                </a:lnTo>
                <a:lnTo>
                  <a:pt x="234" y="3"/>
                </a:lnTo>
                <a:lnTo>
                  <a:pt x="234" y="3"/>
                </a:lnTo>
                <a:lnTo>
                  <a:pt x="235" y="3"/>
                </a:lnTo>
                <a:lnTo>
                  <a:pt x="235" y="2"/>
                </a:lnTo>
                <a:lnTo>
                  <a:pt x="235" y="3"/>
                </a:lnTo>
                <a:lnTo>
                  <a:pt x="236" y="1"/>
                </a:lnTo>
                <a:lnTo>
                  <a:pt x="236" y="2"/>
                </a:lnTo>
                <a:lnTo>
                  <a:pt x="236" y="3"/>
                </a:lnTo>
                <a:lnTo>
                  <a:pt x="237" y="1"/>
                </a:lnTo>
                <a:lnTo>
                  <a:pt x="237" y="2"/>
                </a:lnTo>
                <a:lnTo>
                  <a:pt x="237" y="1"/>
                </a:lnTo>
                <a:lnTo>
                  <a:pt x="239" y="1"/>
                </a:lnTo>
                <a:lnTo>
                  <a:pt x="239" y="0"/>
                </a:lnTo>
                <a:lnTo>
                  <a:pt x="240" y="1"/>
                </a:lnTo>
                <a:lnTo>
                  <a:pt x="240" y="1"/>
                </a:lnTo>
                <a:lnTo>
                  <a:pt x="240" y="2"/>
                </a:lnTo>
                <a:lnTo>
                  <a:pt x="241" y="2"/>
                </a:lnTo>
                <a:lnTo>
                  <a:pt x="241" y="2"/>
                </a:lnTo>
                <a:lnTo>
                  <a:pt x="241" y="1"/>
                </a:lnTo>
                <a:lnTo>
                  <a:pt x="242" y="1"/>
                </a:lnTo>
                <a:lnTo>
                  <a:pt x="242" y="2"/>
                </a:lnTo>
                <a:lnTo>
                  <a:pt x="242" y="2"/>
                </a:lnTo>
                <a:lnTo>
                  <a:pt x="243" y="2"/>
                </a:lnTo>
                <a:lnTo>
                  <a:pt x="243" y="2"/>
                </a:lnTo>
                <a:lnTo>
                  <a:pt x="244" y="1"/>
                </a:lnTo>
                <a:lnTo>
                  <a:pt x="244" y="1"/>
                </a:lnTo>
                <a:lnTo>
                  <a:pt x="244" y="1"/>
                </a:lnTo>
                <a:lnTo>
                  <a:pt x="245" y="3"/>
                </a:lnTo>
                <a:lnTo>
                  <a:pt x="245" y="2"/>
                </a:lnTo>
                <a:lnTo>
                  <a:pt x="245" y="3"/>
                </a:lnTo>
                <a:lnTo>
                  <a:pt x="246" y="1"/>
                </a:lnTo>
                <a:lnTo>
                  <a:pt x="246" y="2"/>
                </a:lnTo>
                <a:lnTo>
                  <a:pt x="246" y="1"/>
                </a:lnTo>
                <a:lnTo>
                  <a:pt x="248" y="3"/>
                </a:lnTo>
                <a:lnTo>
                  <a:pt x="248" y="2"/>
                </a:lnTo>
                <a:lnTo>
                  <a:pt x="249" y="1"/>
                </a:lnTo>
                <a:lnTo>
                  <a:pt x="249" y="3"/>
                </a:lnTo>
                <a:lnTo>
                  <a:pt x="249" y="3"/>
                </a:lnTo>
                <a:lnTo>
                  <a:pt x="250" y="2"/>
                </a:lnTo>
                <a:lnTo>
                  <a:pt x="250" y="3"/>
                </a:lnTo>
                <a:lnTo>
                  <a:pt x="250" y="2"/>
                </a:lnTo>
                <a:lnTo>
                  <a:pt x="251" y="2"/>
                </a:lnTo>
                <a:lnTo>
                  <a:pt x="251" y="2"/>
                </a:lnTo>
                <a:lnTo>
                  <a:pt x="251" y="2"/>
                </a:lnTo>
                <a:lnTo>
                  <a:pt x="252" y="1"/>
                </a:lnTo>
                <a:lnTo>
                  <a:pt x="252" y="1"/>
                </a:lnTo>
                <a:lnTo>
                  <a:pt x="253" y="1"/>
                </a:lnTo>
                <a:lnTo>
                  <a:pt x="253" y="1"/>
                </a:lnTo>
                <a:lnTo>
                  <a:pt x="253" y="1"/>
                </a:lnTo>
                <a:lnTo>
                  <a:pt x="254" y="2"/>
                </a:lnTo>
                <a:lnTo>
                  <a:pt x="254" y="3"/>
                </a:lnTo>
                <a:lnTo>
                  <a:pt x="254" y="1"/>
                </a:lnTo>
                <a:lnTo>
                  <a:pt x="255" y="3"/>
                </a:lnTo>
                <a:lnTo>
                  <a:pt x="255" y="2"/>
                </a:lnTo>
                <a:lnTo>
                  <a:pt x="255" y="3"/>
                </a:lnTo>
                <a:lnTo>
                  <a:pt x="257" y="1"/>
                </a:lnTo>
                <a:lnTo>
                  <a:pt x="257" y="1"/>
                </a:lnTo>
                <a:lnTo>
                  <a:pt x="258" y="3"/>
                </a:lnTo>
                <a:lnTo>
                  <a:pt x="258" y="2"/>
                </a:lnTo>
                <a:lnTo>
                  <a:pt x="258" y="1"/>
                </a:lnTo>
                <a:lnTo>
                  <a:pt x="259" y="1"/>
                </a:lnTo>
                <a:lnTo>
                  <a:pt x="259" y="1"/>
                </a:lnTo>
                <a:lnTo>
                  <a:pt x="259" y="1"/>
                </a:lnTo>
                <a:lnTo>
                  <a:pt x="260" y="2"/>
                </a:lnTo>
                <a:lnTo>
                  <a:pt x="260" y="2"/>
                </a:lnTo>
                <a:lnTo>
                  <a:pt x="260" y="2"/>
                </a:lnTo>
                <a:lnTo>
                  <a:pt x="261" y="3"/>
                </a:lnTo>
                <a:lnTo>
                  <a:pt x="261" y="3"/>
                </a:lnTo>
                <a:lnTo>
                  <a:pt x="262" y="1"/>
                </a:lnTo>
                <a:lnTo>
                  <a:pt x="262" y="1"/>
                </a:lnTo>
                <a:lnTo>
                  <a:pt x="262" y="3"/>
                </a:lnTo>
                <a:lnTo>
                  <a:pt x="263" y="1"/>
                </a:lnTo>
                <a:lnTo>
                  <a:pt x="263" y="2"/>
                </a:lnTo>
                <a:lnTo>
                  <a:pt x="263" y="2"/>
                </a:lnTo>
                <a:lnTo>
                  <a:pt x="264" y="3"/>
                </a:lnTo>
                <a:lnTo>
                  <a:pt x="264" y="3"/>
                </a:lnTo>
                <a:lnTo>
                  <a:pt x="264" y="3"/>
                </a:lnTo>
                <a:lnTo>
                  <a:pt x="266" y="2"/>
                </a:lnTo>
                <a:lnTo>
                  <a:pt x="266" y="2"/>
                </a:lnTo>
                <a:lnTo>
                  <a:pt x="267" y="1"/>
                </a:lnTo>
                <a:lnTo>
                  <a:pt x="267" y="2"/>
                </a:lnTo>
                <a:lnTo>
                  <a:pt x="267" y="2"/>
                </a:lnTo>
                <a:lnTo>
                  <a:pt x="268" y="2"/>
                </a:lnTo>
                <a:lnTo>
                  <a:pt x="268" y="2"/>
                </a:lnTo>
                <a:lnTo>
                  <a:pt x="268" y="3"/>
                </a:lnTo>
                <a:lnTo>
                  <a:pt x="269" y="2"/>
                </a:lnTo>
                <a:lnTo>
                  <a:pt x="269" y="3"/>
                </a:lnTo>
                <a:lnTo>
                  <a:pt x="270" y="3"/>
                </a:lnTo>
                <a:lnTo>
                  <a:pt x="270" y="3"/>
                </a:lnTo>
                <a:lnTo>
                  <a:pt x="270" y="2"/>
                </a:lnTo>
                <a:lnTo>
                  <a:pt x="271" y="1"/>
                </a:lnTo>
                <a:lnTo>
                  <a:pt x="271" y="2"/>
                </a:lnTo>
                <a:lnTo>
                  <a:pt x="271" y="3"/>
                </a:lnTo>
                <a:lnTo>
                  <a:pt x="272" y="2"/>
                </a:lnTo>
                <a:lnTo>
                  <a:pt x="272" y="3"/>
                </a:lnTo>
                <a:lnTo>
                  <a:pt x="272" y="3"/>
                </a:lnTo>
                <a:lnTo>
                  <a:pt x="273" y="3"/>
                </a:lnTo>
                <a:lnTo>
                  <a:pt x="273" y="4"/>
                </a:lnTo>
                <a:lnTo>
                  <a:pt x="275" y="2"/>
                </a:lnTo>
                <a:lnTo>
                  <a:pt x="275" y="2"/>
                </a:lnTo>
                <a:lnTo>
                  <a:pt x="275" y="2"/>
                </a:lnTo>
                <a:lnTo>
                  <a:pt x="276" y="2"/>
                </a:lnTo>
                <a:lnTo>
                  <a:pt x="276" y="2"/>
                </a:lnTo>
                <a:lnTo>
                  <a:pt x="276" y="2"/>
                </a:lnTo>
                <a:lnTo>
                  <a:pt x="277" y="1"/>
                </a:lnTo>
                <a:lnTo>
                  <a:pt x="277" y="3"/>
                </a:lnTo>
                <a:lnTo>
                  <a:pt x="277" y="3"/>
                </a:lnTo>
                <a:lnTo>
                  <a:pt x="278" y="2"/>
                </a:lnTo>
                <a:lnTo>
                  <a:pt x="278" y="2"/>
                </a:lnTo>
                <a:lnTo>
                  <a:pt x="279" y="1"/>
                </a:lnTo>
                <a:lnTo>
                  <a:pt x="279" y="1"/>
                </a:lnTo>
                <a:lnTo>
                  <a:pt x="279" y="3"/>
                </a:lnTo>
                <a:lnTo>
                  <a:pt x="280" y="2"/>
                </a:lnTo>
                <a:lnTo>
                  <a:pt x="280" y="2"/>
                </a:lnTo>
                <a:lnTo>
                  <a:pt x="280" y="2"/>
                </a:lnTo>
                <a:lnTo>
                  <a:pt x="281" y="1"/>
                </a:lnTo>
                <a:lnTo>
                  <a:pt x="281" y="2"/>
                </a:lnTo>
                <a:lnTo>
                  <a:pt x="281" y="0"/>
                </a:lnTo>
                <a:lnTo>
                  <a:pt x="282" y="1"/>
                </a:lnTo>
                <a:lnTo>
                  <a:pt x="282" y="3"/>
                </a:lnTo>
                <a:lnTo>
                  <a:pt x="284" y="0"/>
                </a:lnTo>
                <a:lnTo>
                  <a:pt x="284" y="3"/>
                </a:lnTo>
                <a:lnTo>
                  <a:pt x="284" y="2"/>
                </a:lnTo>
                <a:lnTo>
                  <a:pt x="285" y="2"/>
                </a:lnTo>
                <a:lnTo>
                  <a:pt x="285" y="2"/>
                </a:lnTo>
                <a:lnTo>
                  <a:pt x="285" y="2"/>
                </a:lnTo>
                <a:lnTo>
                  <a:pt x="286" y="1"/>
                </a:lnTo>
                <a:lnTo>
                  <a:pt x="286" y="2"/>
                </a:lnTo>
                <a:lnTo>
                  <a:pt x="286" y="2"/>
                </a:lnTo>
                <a:lnTo>
                  <a:pt x="287" y="2"/>
                </a:lnTo>
                <a:lnTo>
                  <a:pt x="287" y="2"/>
                </a:lnTo>
                <a:lnTo>
                  <a:pt x="288" y="3"/>
                </a:lnTo>
                <a:lnTo>
                  <a:pt x="288" y="3"/>
                </a:lnTo>
                <a:lnTo>
                  <a:pt x="288" y="1"/>
                </a:lnTo>
                <a:lnTo>
                  <a:pt x="289" y="3"/>
                </a:lnTo>
                <a:lnTo>
                  <a:pt x="289" y="1"/>
                </a:lnTo>
                <a:lnTo>
                  <a:pt x="289" y="2"/>
                </a:lnTo>
                <a:lnTo>
                  <a:pt x="290" y="2"/>
                </a:lnTo>
                <a:lnTo>
                  <a:pt x="290" y="3"/>
                </a:lnTo>
                <a:lnTo>
                  <a:pt x="290" y="3"/>
                </a:lnTo>
                <a:lnTo>
                  <a:pt x="291" y="1"/>
                </a:lnTo>
                <a:lnTo>
                  <a:pt x="291" y="2"/>
                </a:lnTo>
                <a:lnTo>
                  <a:pt x="293" y="2"/>
                </a:lnTo>
                <a:lnTo>
                  <a:pt x="293" y="0"/>
                </a:lnTo>
                <a:lnTo>
                  <a:pt x="293" y="3"/>
                </a:lnTo>
                <a:lnTo>
                  <a:pt x="294" y="2"/>
                </a:lnTo>
                <a:lnTo>
                  <a:pt x="294" y="2"/>
                </a:lnTo>
                <a:lnTo>
                  <a:pt x="294" y="0"/>
                </a:lnTo>
                <a:lnTo>
                  <a:pt x="295" y="3"/>
                </a:lnTo>
                <a:lnTo>
                  <a:pt x="295" y="2"/>
                </a:lnTo>
                <a:lnTo>
                  <a:pt x="295" y="3"/>
                </a:lnTo>
                <a:lnTo>
                  <a:pt x="296" y="1"/>
                </a:lnTo>
                <a:lnTo>
                  <a:pt x="296" y="2"/>
                </a:lnTo>
                <a:lnTo>
                  <a:pt x="297" y="2"/>
                </a:lnTo>
                <a:lnTo>
                  <a:pt x="297" y="3"/>
                </a:lnTo>
                <a:lnTo>
                  <a:pt x="297" y="1"/>
                </a:lnTo>
                <a:lnTo>
                  <a:pt x="298" y="1"/>
                </a:lnTo>
                <a:lnTo>
                  <a:pt x="298" y="1"/>
                </a:lnTo>
                <a:lnTo>
                  <a:pt x="298" y="3"/>
                </a:lnTo>
                <a:lnTo>
                  <a:pt x="299" y="3"/>
                </a:lnTo>
                <a:lnTo>
                  <a:pt x="299" y="2"/>
                </a:lnTo>
                <a:lnTo>
                  <a:pt x="299" y="2"/>
                </a:lnTo>
                <a:lnTo>
                  <a:pt x="300" y="3"/>
                </a:lnTo>
                <a:lnTo>
                  <a:pt x="300" y="1"/>
                </a:lnTo>
                <a:lnTo>
                  <a:pt x="302" y="2"/>
                </a:lnTo>
                <a:lnTo>
                  <a:pt x="302" y="3"/>
                </a:lnTo>
                <a:lnTo>
                  <a:pt x="302" y="0"/>
                </a:lnTo>
                <a:lnTo>
                  <a:pt x="303" y="2"/>
                </a:lnTo>
                <a:lnTo>
                  <a:pt x="303" y="3"/>
                </a:lnTo>
                <a:lnTo>
                  <a:pt x="303" y="1"/>
                </a:lnTo>
                <a:lnTo>
                  <a:pt x="304" y="0"/>
                </a:lnTo>
                <a:lnTo>
                  <a:pt x="304" y="0"/>
                </a:lnTo>
                <a:lnTo>
                  <a:pt x="304" y="2"/>
                </a:lnTo>
                <a:lnTo>
                  <a:pt x="305" y="2"/>
                </a:lnTo>
                <a:lnTo>
                  <a:pt x="305" y="1"/>
                </a:lnTo>
                <a:lnTo>
                  <a:pt x="306" y="3"/>
                </a:lnTo>
                <a:lnTo>
                  <a:pt x="306" y="2"/>
                </a:lnTo>
                <a:lnTo>
                  <a:pt x="306" y="2"/>
                </a:lnTo>
                <a:lnTo>
                  <a:pt x="307" y="2"/>
                </a:lnTo>
                <a:lnTo>
                  <a:pt x="307" y="1"/>
                </a:lnTo>
                <a:lnTo>
                  <a:pt x="307" y="3"/>
                </a:lnTo>
                <a:lnTo>
                  <a:pt x="308" y="3"/>
                </a:lnTo>
                <a:lnTo>
                  <a:pt x="308" y="2"/>
                </a:lnTo>
                <a:lnTo>
                  <a:pt x="308" y="3"/>
                </a:lnTo>
                <a:lnTo>
                  <a:pt x="309" y="3"/>
                </a:lnTo>
                <a:lnTo>
                  <a:pt x="309" y="3"/>
                </a:lnTo>
                <a:lnTo>
                  <a:pt x="311" y="3"/>
                </a:lnTo>
                <a:lnTo>
                  <a:pt x="311" y="2"/>
                </a:lnTo>
                <a:lnTo>
                  <a:pt x="311" y="3"/>
                </a:lnTo>
                <a:lnTo>
                  <a:pt x="312" y="2"/>
                </a:lnTo>
                <a:lnTo>
                  <a:pt x="312" y="3"/>
                </a:lnTo>
                <a:lnTo>
                  <a:pt x="312" y="1"/>
                </a:lnTo>
                <a:lnTo>
                  <a:pt x="313" y="2"/>
                </a:lnTo>
                <a:lnTo>
                  <a:pt x="313" y="1"/>
                </a:lnTo>
                <a:lnTo>
                  <a:pt x="314" y="1"/>
                </a:lnTo>
                <a:lnTo>
                  <a:pt x="314" y="2"/>
                </a:lnTo>
                <a:lnTo>
                  <a:pt x="314" y="1"/>
                </a:lnTo>
                <a:lnTo>
                  <a:pt x="315" y="2"/>
                </a:lnTo>
                <a:lnTo>
                  <a:pt x="315" y="0"/>
                </a:lnTo>
                <a:lnTo>
                  <a:pt x="315" y="1"/>
                </a:lnTo>
                <a:lnTo>
                  <a:pt x="316" y="2"/>
                </a:lnTo>
                <a:lnTo>
                  <a:pt x="316" y="1"/>
                </a:lnTo>
                <a:lnTo>
                  <a:pt x="316" y="3"/>
                </a:lnTo>
                <a:lnTo>
                  <a:pt x="317" y="3"/>
                </a:lnTo>
                <a:lnTo>
                  <a:pt x="317" y="3"/>
                </a:lnTo>
                <a:lnTo>
                  <a:pt x="318" y="2"/>
                </a:lnTo>
                <a:lnTo>
                  <a:pt x="318" y="3"/>
                </a:lnTo>
                <a:lnTo>
                  <a:pt x="318" y="2"/>
                </a:lnTo>
                <a:lnTo>
                  <a:pt x="320" y="2"/>
                </a:lnTo>
                <a:lnTo>
                  <a:pt x="320" y="2"/>
                </a:lnTo>
                <a:lnTo>
                  <a:pt x="320" y="2"/>
                </a:lnTo>
                <a:lnTo>
                  <a:pt x="321" y="3"/>
                </a:lnTo>
                <a:lnTo>
                  <a:pt x="321" y="1"/>
                </a:lnTo>
                <a:lnTo>
                  <a:pt x="321" y="2"/>
                </a:lnTo>
                <a:lnTo>
                  <a:pt x="322" y="3"/>
                </a:lnTo>
                <a:lnTo>
                  <a:pt x="322" y="3"/>
                </a:lnTo>
                <a:lnTo>
                  <a:pt x="323" y="2"/>
                </a:lnTo>
                <a:lnTo>
                  <a:pt x="323" y="1"/>
                </a:lnTo>
                <a:lnTo>
                  <a:pt x="323" y="1"/>
                </a:lnTo>
                <a:lnTo>
                  <a:pt x="324" y="1"/>
                </a:lnTo>
                <a:lnTo>
                  <a:pt x="324" y="1"/>
                </a:lnTo>
                <a:lnTo>
                  <a:pt x="324" y="3"/>
                </a:lnTo>
                <a:lnTo>
                  <a:pt x="325" y="3"/>
                </a:lnTo>
                <a:lnTo>
                  <a:pt x="325" y="1"/>
                </a:lnTo>
                <a:lnTo>
                  <a:pt x="325" y="1"/>
                </a:lnTo>
                <a:lnTo>
                  <a:pt x="326" y="3"/>
                </a:lnTo>
                <a:lnTo>
                  <a:pt x="326" y="3"/>
                </a:lnTo>
                <a:lnTo>
                  <a:pt x="327" y="1"/>
                </a:lnTo>
                <a:lnTo>
                  <a:pt x="327" y="2"/>
                </a:lnTo>
                <a:lnTo>
                  <a:pt x="327" y="2"/>
                </a:lnTo>
                <a:lnTo>
                  <a:pt x="329" y="1"/>
                </a:lnTo>
                <a:lnTo>
                  <a:pt x="329" y="2"/>
                </a:lnTo>
                <a:lnTo>
                  <a:pt x="329" y="3"/>
                </a:lnTo>
                <a:lnTo>
                  <a:pt x="330" y="2"/>
                </a:lnTo>
                <a:lnTo>
                  <a:pt x="330" y="2"/>
                </a:lnTo>
                <a:lnTo>
                  <a:pt x="330" y="2"/>
                </a:lnTo>
                <a:lnTo>
                  <a:pt x="331" y="2"/>
                </a:lnTo>
                <a:lnTo>
                  <a:pt x="331" y="2"/>
                </a:lnTo>
                <a:lnTo>
                  <a:pt x="332" y="3"/>
                </a:lnTo>
                <a:lnTo>
                  <a:pt x="332" y="2"/>
                </a:lnTo>
                <a:lnTo>
                  <a:pt x="332" y="3"/>
                </a:lnTo>
                <a:lnTo>
                  <a:pt x="333" y="2"/>
                </a:lnTo>
                <a:lnTo>
                  <a:pt x="333" y="1"/>
                </a:lnTo>
                <a:lnTo>
                  <a:pt x="333" y="2"/>
                </a:lnTo>
                <a:lnTo>
                  <a:pt x="334" y="1"/>
                </a:lnTo>
                <a:lnTo>
                  <a:pt x="334" y="3"/>
                </a:lnTo>
                <a:lnTo>
                  <a:pt x="334" y="2"/>
                </a:lnTo>
                <a:lnTo>
                  <a:pt x="335" y="3"/>
                </a:lnTo>
                <a:lnTo>
                  <a:pt x="335" y="2"/>
                </a:lnTo>
                <a:lnTo>
                  <a:pt x="336" y="2"/>
                </a:lnTo>
                <a:lnTo>
                  <a:pt x="336" y="2"/>
                </a:lnTo>
                <a:lnTo>
                  <a:pt x="336" y="2"/>
                </a:lnTo>
                <a:lnTo>
                  <a:pt x="338" y="2"/>
                </a:lnTo>
                <a:lnTo>
                  <a:pt x="338" y="3"/>
                </a:lnTo>
                <a:lnTo>
                  <a:pt x="338" y="3"/>
                </a:lnTo>
                <a:lnTo>
                  <a:pt x="339" y="2"/>
                </a:lnTo>
                <a:lnTo>
                  <a:pt x="339" y="3"/>
                </a:lnTo>
                <a:lnTo>
                  <a:pt x="339" y="2"/>
                </a:lnTo>
                <a:lnTo>
                  <a:pt x="340" y="2"/>
                </a:lnTo>
                <a:lnTo>
                  <a:pt x="340" y="1"/>
                </a:lnTo>
                <a:lnTo>
                  <a:pt x="341" y="3"/>
                </a:lnTo>
                <a:lnTo>
                  <a:pt x="341" y="2"/>
                </a:lnTo>
                <a:lnTo>
                  <a:pt x="341" y="2"/>
                </a:lnTo>
                <a:lnTo>
                  <a:pt x="342" y="1"/>
                </a:lnTo>
                <a:lnTo>
                  <a:pt x="342" y="2"/>
                </a:lnTo>
                <a:lnTo>
                  <a:pt x="342" y="1"/>
                </a:lnTo>
                <a:lnTo>
                  <a:pt x="343" y="3"/>
                </a:lnTo>
                <a:lnTo>
                  <a:pt x="343" y="2"/>
                </a:lnTo>
                <a:lnTo>
                  <a:pt x="343" y="1"/>
                </a:lnTo>
                <a:lnTo>
                  <a:pt x="344" y="2"/>
                </a:lnTo>
                <a:lnTo>
                  <a:pt x="344" y="4"/>
                </a:lnTo>
                <a:lnTo>
                  <a:pt x="345" y="1"/>
                </a:lnTo>
                <a:lnTo>
                  <a:pt x="345" y="2"/>
                </a:lnTo>
                <a:lnTo>
                  <a:pt x="345" y="1"/>
                </a:lnTo>
                <a:lnTo>
                  <a:pt x="347" y="2"/>
                </a:lnTo>
                <a:lnTo>
                  <a:pt x="347" y="3"/>
                </a:lnTo>
                <a:lnTo>
                  <a:pt x="347" y="2"/>
                </a:lnTo>
                <a:lnTo>
                  <a:pt x="348" y="3"/>
                </a:lnTo>
                <a:lnTo>
                  <a:pt x="348" y="1"/>
                </a:lnTo>
                <a:lnTo>
                  <a:pt x="348" y="3"/>
                </a:lnTo>
                <a:lnTo>
                  <a:pt x="349" y="2"/>
                </a:lnTo>
                <a:lnTo>
                  <a:pt x="349" y="3"/>
                </a:lnTo>
                <a:lnTo>
                  <a:pt x="350" y="2"/>
                </a:lnTo>
                <a:lnTo>
                  <a:pt x="350" y="3"/>
                </a:lnTo>
                <a:lnTo>
                  <a:pt x="350" y="2"/>
                </a:lnTo>
                <a:lnTo>
                  <a:pt x="351" y="3"/>
                </a:lnTo>
                <a:lnTo>
                  <a:pt x="351" y="2"/>
                </a:lnTo>
                <a:lnTo>
                  <a:pt x="351" y="0"/>
                </a:lnTo>
                <a:lnTo>
                  <a:pt x="352" y="3"/>
                </a:lnTo>
                <a:lnTo>
                  <a:pt x="352" y="2"/>
                </a:lnTo>
                <a:lnTo>
                  <a:pt x="352" y="3"/>
                </a:lnTo>
                <a:lnTo>
                  <a:pt x="353" y="2"/>
                </a:lnTo>
                <a:lnTo>
                  <a:pt x="353" y="3"/>
                </a:lnTo>
                <a:lnTo>
                  <a:pt x="354" y="2"/>
                </a:lnTo>
                <a:lnTo>
                  <a:pt x="354" y="3"/>
                </a:lnTo>
                <a:lnTo>
                  <a:pt x="354" y="3"/>
                </a:lnTo>
                <a:lnTo>
                  <a:pt x="356" y="3"/>
                </a:lnTo>
                <a:lnTo>
                  <a:pt x="356" y="1"/>
                </a:lnTo>
                <a:lnTo>
                  <a:pt x="356" y="3"/>
                </a:lnTo>
                <a:lnTo>
                  <a:pt x="357" y="3"/>
                </a:lnTo>
                <a:lnTo>
                  <a:pt x="357" y="3"/>
                </a:lnTo>
                <a:lnTo>
                  <a:pt x="358" y="2"/>
                </a:lnTo>
                <a:lnTo>
                  <a:pt x="358" y="3"/>
                </a:lnTo>
                <a:lnTo>
                  <a:pt x="358" y="2"/>
                </a:lnTo>
                <a:lnTo>
                  <a:pt x="359" y="3"/>
                </a:lnTo>
                <a:lnTo>
                  <a:pt x="359" y="0"/>
                </a:lnTo>
                <a:lnTo>
                  <a:pt x="359" y="2"/>
                </a:lnTo>
                <a:lnTo>
                  <a:pt x="360" y="0"/>
                </a:lnTo>
                <a:lnTo>
                  <a:pt x="360" y="3"/>
                </a:lnTo>
                <a:lnTo>
                  <a:pt x="360" y="3"/>
                </a:lnTo>
                <a:lnTo>
                  <a:pt x="361" y="2"/>
                </a:lnTo>
                <a:lnTo>
                  <a:pt x="361" y="2"/>
                </a:lnTo>
                <a:lnTo>
                  <a:pt x="362" y="3"/>
                </a:lnTo>
                <a:lnTo>
                  <a:pt x="362" y="3"/>
                </a:lnTo>
                <a:lnTo>
                  <a:pt x="362" y="1"/>
                </a:lnTo>
                <a:lnTo>
                  <a:pt x="363" y="1"/>
                </a:lnTo>
                <a:lnTo>
                  <a:pt x="363" y="1"/>
                </a:lnTo>
                <a:lnTo>
                  <a:pt x="363" y="0"/>
                </a:lnTo>
                <a:lnTo>
                  <a:pt x="365" y="2"/>
                </a:lnTo>
                <a:lnTo>
                  <a:pt x="365" y="1"/>
                </a:lnTo>
                <a:lnTo>
                  <a:pt x="365" y="2"/>
                </a:lnTo>
                <a:lnTo>
                  <a:pt x="366" y="3"/>
                </a:lnTo>
                <a:lnTo>
                  <a:pt x="366" y="2"/>
                </a:lnTo>
                <a:lnTo>
                  <a:pt x="367" y="1"/>
                </a:lnTo>
                <a:lnTo>
                  <a:pt x="367" y="2"/>
                </a:lnTo>
                <a:lnTo>
                  <a:pt x="367" y="2"/>
                </a:lnTo>
                <a:lnTo>
                  <a:pt x="368" y="1"/>
                </a:lnTo>
                <a:lnTo>
                  <a:pt x="368" y="3"/>
                </a:lnTo>
                <a:lnTo>
                  <a:pt x="368" y="2"/>
                </a:lnTo>
                <a:lnTo>
                  <a:pt x="369" y="2"/>
                </a:lnTo>
                <a:lnTo>
                  <a:pt x="369" y="3"/>
                </a:lnTo>
                <a:lnTo>
                  <a:pt x="369" y="1"/>
                </a:lnTo>
                <a:lnTo>
                  <a:pt x="370" y="2"/>
                </a:lnTo>
                <a:lnTo>
                  <a:pt x="370" y="2"/>
                </a:lnTo>
                <a:lnTo>
                  <a:pt x="371" y="1"/>
                </a:lnTo>
                <a:lnTo>
                  <a:pt x="371" y="2"/>
                </a:lnTo>
                <a:lnTo>
                  <a:pt x="371" y="1"/>
                </a:lnTo>
                <a:lnTo>
                  <a:pt x="372" y="2"/>
                </a:lnTo>
                <a:lnTo>
                  <a:pt x="372" y="3"/>
                </a:lnTo>
                <a:lnTo>
                  <a:pt x="372" y="2"/>
                </a:lnTo>
                <a:lnTo>
                  <a:pt x="374" y="1"/>
                </a:lnTo>
                <a:lnTo>
                  <a:pt x="374" y="2"/>
                </a:lnTo>
                <a:lnTo>
                  <a:pt x="374" y="2"/>
                </a:lnTo>
                <a:lnTo>
                  <a:pt x="375" y="2"/>
                </a:lnTo>
                <a:lnTo>
                  <a:pt x="375" y="3"/>
                </a:lnTo>
                <a:lnTo>
                  <a:pt x="376" y="2"/>
                </a:lnTo>
                <a:lnTo>
                  <a:pt x="376" y="3"/>
                </a:lnTo>
                <a:lnTo>
                  <a:pt x="376" y="2"/>
                </a:lnTo>
                <a:lnTo>
                  <a:pt x="377" y="1"/>
                </a:lnTo>
                <a:lnTo>
                  <a:pt x="377" y="1"/>
                </a:lnTo>
                <a:lnTo>
                  <a:pt x="377" y="3"/>
                </a:lnTo>
                <a:lnTo>
                  <a:pt x="378" y="1"/>
                </a:lnTo>
                <a:lnTo>
                  <a:pt x="378" y="2"/>
                </a:lnTo>
                <a:lnTo>
                  <a:pt x="378" y="2"/>
                </a:lnTo>
                <a:lnTo>
                  <a:pt x="379" y="3"/>
                </a:lnTo>
                <a:lnTo>
                  <a:pt x="379" y="2"/>
                </a:lnTo>
                <a:lnTo>
                  <a:pt x="380" y="1"/>
                </a:lnTo>
                <a:lnTo>
                  <a:pt x="380" y="1"/>
                </a:lnTo>
                <a:lnTo>
                  <a:pt x="380" y="3"/>
                </a:lnTo>
                <a:lnTo>
                  <a:pt x="381" y="2"/>
                </a:lnTo>
                <a:lnTo>
                  <a:pt x="381" y="3"/>
                </a:lnTo>
                <a:lnTo>
                  <a:pt x="381" y="2"/>
                </a:lnTo>
                <a:lnTo>
                  <a:pt x="383" y="3"/>
                </a:lnTo>
                <a:lnTo>
                  <a:pt x="383" y="2"/>
                </a:lnTo>
                <a:lnTo>
                  <a:pt x="383" y="1"/>
                </a:lnTo>
                <a:lnTo>
                  <a:pt x="384" y="2"/>
                </a:lnTo>
                <a:lnTo>
                  <a:pt x="384" y="1"/>
                </a:lnTo>
                <a:lnTo>
                  <a:pt x="385" y="2"/>
                </a:lnTo>
                <a:lnTo>
                  <a:pt x="385" y="0"/>
                </a:lnTo>
                <a:lnTo>
                  <a:pt x="385" y="3"/>
                </a:lnTo>
                <a:lnTo>
                  <a:pt x="386" y="1"/>
                </a:lnTo>
                <a:lnTo>
                  <a:pt x="386" y="3"/>
                </a:lnTo>
                <a:lnTo>
                  <a:pt x="386" y="2"/>
                </a:lnTo>
                <a:lnTo>
                  <a:pt x="387" y="2"/>
                </a:lnTo>
                <a:lnTo>
                  <a:pt x="387" y="3"/>
                </a:lnTo>
                <a:lnTo>
                  <a:pt x="387" y="0"/>
                </a:lnTo>
                <a:lnTo>
                  <a:pt x="388" y="2"/>
                </a:lnTo>
                <a:lnTo>
                  <a:pt x="388" y="3"/>
                </a:lnTo>
                <a:lnTo>
                  <a:pt x="389" y="1"/>
                </a:lnTo>
                <a:lnTo>
                  <a:pt x="389" y="3"/>
                </a:lnTo>
                <a:lnTo>
                  <a:pt x="389" y="3"/>
                </a:lnTo>
                <a:lnTo>
                  <a:pt x="390" y="2"/>
                </a:lnTo>
                <a:lnTo>
                  <a:pt x="390" y="2"/>
                </a:lnTo>
                <a:lnTo>
                  <a:pt x="390" y="3"/>
                </a:lnTo>
                <a:lnTo>
                  <a:pt x="392" y="2"/>
                </a:lnTo>
                <a:lnTo>
                  <a:pt x="392" y="3"/>
                </a:lnTo>
                <a:lnTo>
                  <a:pt x="392" y="3"/>
                </a:lnTo>
                <a:lnTo>
                  <a:pt x="393" y="1"/>
                </a:lnTo>
                <a:lnTo>
                  <a:pt x="393" y="2"/>
                </a:lnTo>
                <a:lnTo>
                  <a:pt x="394" y="1"/>
                </a:lnTo>
                <a:lnTo>
                  <a:pt x="394" y="2"/>
                </a:lnTo>
                <a:lnTo>
                  <a:pt x="394" y="2"/>
                </a:lnTo>
                <a:lnTo>
                  <a:pt x="395" y="1"/>
                </a:lnTo>
                <a:lnTo>
                  <a:pt x="395" y="2"/>
                </a:lnTo>
                <a:lnTo>
                  <a:pt x="395" y="2"/>
                </a:lnTo>
                <a:lnTo>
                  <a:pt x="396" y="1"/>
                </a:lnTo>
                <a:lnTo>
                  <a:pt x="396" y="1"/>
                </a:lnTo>
                <a:lnTo>
                  <a:pt x="396" y="2"/>
                </a:lnTo>
                <a:lnTo>
                  <a:pt x="397" y="3"/>
                </a:lnTo>
                <a:lnTo>
                  <a:pt x="397" y="3"/>
                </a:lnTo>
                <a:lnTo>
                  <a:pt x="398" y="2"/>
                </a:lnTo>
                <a:lnTo>
                  <a:pt x="398" y="1"/>
                </a:lnTo>
                <a:lnTo>
                  <a:pt x="398" y="2"/>
                </a:lnTo>
                <a:lnTo>
                  <a:pt x="399" y="3"/>
                </a:lnTo>
                <a:lnTo>
                  <a:pt x="399" y="2"/>
                </a:lnTo>
                <a:lnTo>
                  <a:pt x="399" y="1"/>
                </a:lnTo>
                <a:lnTo>
                  <a:pt x="401" y="3"/>
                </a:lnTo>
                <a:lnTo>
                  <a:pt x="401" y="3"/>
                </a:lnTo>
                <a:lnTo>
                  <a:pt x="402" y="2"/>
                </a:lnTo>
                <a:lnTo>
                  <a:pt x="402" y="1"/>
                </a:lnTo>
                <a:lnTo>
                  <a:pt x="402" y="2"/>
                </a:lnTo>
                <a:lnTo>
                  <a:pt x="403" y="2"/>
                </a:lnTo>
                <a:lnTo>
                  <a:pt x="403" y="2"/>
                </a:lnTo>
                <a:lnTo>
                  <a:pt x="403" y="2"/>
                </a:lnTo>
                <a:lnTo>
                  <a:pt x="404" y="2"/>
                </a:lnTo>
                <a:lnTo>
                  <a:pt x="404" y="0"/>
                </a:lnTo>
                <a:lnTo>
                  <a:pt x="404" y="3"/>
                </a:lnTo>
                <a:lnTo>
                  <a:pt x="405" y="1"/>
                </a:lnTo>
                <a:lnTo>
                  <a:pt x="405" y="0"/>
                </a:lnTo>
                <a:lnTo>
                  <a:pt x="406" y="1"/>
                </a:lnTo>
                <a:lnTo>
                  <a:pt x="406" y="1"/>
                </a:lnTo>
                <a:lnTo>
                  <a:pt x="406" y="3"/>
                </a:lnTo>
                <a:lnTo>
                  <a:pt x="407" y="2"/>
                </a:lnTo>
                <a:lnTo>
                  <a:pt x="407" y="2"/>
                </a:lnTo>
                <a:lnTo>
                  <a:pt x="407" y="3"/>
                </a:lnTo>
                <a:lnTo>
                  <a:pt x="408" y="1"/>
                </a:lnTo>
                <a:lnTo>
                  <a:pt x="408" y="1"/>
                </a:lnTo>
                <a:lnTo>
                  <a:pt x="408" y="2"/>
                </a:lnTo>
                <a:lnTo>
                  <a:pt x="410" y="2"/>
                </a:lnTo>
                <a:lnTo>
                  <a:pt x="410" y="2"/>
                </a:lnTo>
                <a:lnTo>
                  <a:pt x="411" y="1"/>
                </a:lnTo>
                <a:lnTo>
                  <a:pt x="411" y="1"/>
                </a:lnTo>
                <a:lnTo>
                  <a:pt x="411" y="2"/>
                </a:lnTo>
                <a:lnTo>
                  <a:pt x="412" y="2"/>
                </a:lnTo>
                <a:lnTo>
                  <a:pt x="412" y="2"/>
                </a:lnTo>
                <a:lnTo>
                  <a:pt x="412" y="3"/>
                </a:lnTo>
                <a:lnTo>
                  <a:pt x="413" y="0"/>
                </a:lnTo>
                <a:lnTo>
                  <a:pt x="413" y="3"/>
                </a:lnTo>
                <a:lnTo>
                  <a:pt x="413" y="3"/>
                </a:lnTo>
                <a:lnTo>
                  <a:pt x="414" y="2"/>
                </a:lnTo>
                <a:lnTo>
                  <a:pt x="414" y="3"/>
                </a:lnTo>
                <a:lnTo>
                  <a:pt x="415" y="0"/>
                </a:lnTo>
                <a:lnTo>
                  <a:pt x="415" y="1"/>
                </a:lnTo>
                <a:lnTo>
                  <a:pt x="415" y="1"/>
                </a:lnTo>
                <a:lnTo>
                  <a:pt x="416" y="1"/>
                </a:lnTo>
                <a:lnTo>
                  <a:pt x="416" y="3"/>
                </a:lnTo>
                <a:lnTo>
                  <a:pt x="416" y="2"/>
                </a:lnTo>
                <a:lnTo>
                  <a:pt x="417" y="3"/>
                </a:lnTo>
                <a:lnTo>
                  <a:pt x="417" y="3"/>
                </a:lnTo>
                <a:lnTo>
                  <a:pt x="417" y="1"/>
                </a:lnTo>
                <a:lnTo>
                  <a:pt x="419" y="2"/>
                </a:lnTo>
                <a:lnTo>
                  <a:pt x="419" y="2"/>
                </a:lnTo>
                <a:lnTo>
                  <a:pt x="420" y="2"/>
                </a:lnTo>
                <a:lnTo>
                  <a:pt x="420" y="1"/>
                </a:lnTo>
                <a:lnTo>
                  <a:pt x="420" y="1"/>
                </a:lnTo>
                <a:lnTo>
                  <a:pt x="421" y="1"/>
                </a:lnTo>
                <a:lnTo>
                  <a:pt x="421" y="3"/>
                </a:lnTo>
                <a:lnTo>
                  <a:pt x="421" y="1"/>
                </a:lnTo>
                <a:lnTo>
                  <a:pt x="422" y="3"/>
                </a:lnTo>
                <a:lnTo>
                  <a:pt x="422" y="2"/>
                </a:lnTo>
                <a:lnTo>
                  <a:pt x="422" y="3"/>
                </a:lnTo>
                <a:lnTo>
                  <a:pt x="423" y="1"/>
                </a:lnTo>
                <a:lnTo>
                  <a:pt x="423" y="3"/>
                </a:lnTo>
                <a:lnTo>
                  <a:pt x="424" y="3"/>
                </a:lnTo>
                <a:lnTo>
                  <a:pt x="424" y="1"/>
                </a:lnTo>
                <a:lnTo>
                  <a:pt x="424" y="1"/>
                </a:lnTo>
                <a:lnTo>
                  <a:pt x="425" y="2"/>
                </a:lnTo>
                <a:lnTo>
                  <a:pt x="425" y="2"/>
                </a:lnTo>
                <a:lnTo>
                  <a:pt x="425" y="2"/>
                </a:lnTo>
                <a:lnTo>
                  <a:pt x="426" y="0"/>
                </a:lnTo>
                <a:lnTo>
                  <a:pt x="426" y="3"/>
                </a:lnTo>
                <a:lnTo>
                  <a:pt x="426" y="0"/>
                </a:lnTo>
                <a:lnTo>
                  <a:pt x="427" y="2"/>
                </a:lnTo>
                <a:lnTo>
                  <a:pt x="427" y="1"/>
                </a:lnTo>
                <a:lnTo>
                  <a:pt x="429" y="1"/>
                </a:lnTo>
                <a:lnTo>
                  <a:pt x="429" y="2"/>
                </a:lnTo>
                <a:lnTo>
                  <a:pt x="429" y="1"/>
                </a:lnTo>
                <a:lnTo>
                  <a:pt x="430" y="1"/>
                </a:lnTo>
                <a:lnTo>
                  <a:pt x="430" y="2"/>
                </a:lnTo>
                <a:lnTo>
                  <a:pt x="430" y="3"/>
                </a:lnTo>
                <a:lnTo>
                  <a:pt x="431" y="2"/>
                </a:lnTo>
                <a:lnTo>
                  <a:pt x="431" y="2"/>
                </a:lnTo>
                <a:lnTo>
                  <a:pt x="431" y="3"/>
                </a:lnTo>
                <a:lnTo>
                  <a:pt x="432" y="1"/>
                </a:lnTo>
                <a:lnTo>
                  <a:pt x="432" y="1"/>
                </a:lnTo>
                <a:lnTo>
                  <a:pt x="433" y="2"/>
                </a:lnTo>
                <a:lnTo>
                  <a:pt x="433" y="2"/>
                </a:lnTo>
                <a:lnTo>
                  <a:pt x="433" y="2"/>
                </a:lnTo>
                <a:lnTo>
                  <a:pt x="434" y="3"/>
                </a:lnTo>
                <a:lnTo>
                  <a:pt x="434" y="2"/>
                </a:lnTo>
                <a:lnTo>
                  <a:pt x="434" y="0"/>
                </a:lnTo>
                <a:lnTo>
                  <a:pt x="435" y="2"/>
                </a:lnTo>
                <a:lnTo>
                  <a:pt x="435" y="2"/>
                </a:lnTo>
                <a:lnTo>
                  <a:pt x="435" y="2"/>
                </a:lnTo>
                <a:lnTo>
                  <a:pt x="436" y="0"/>
                </a:lnTo>
                <a:lnTo>
                  <a:pt x="436" y="2"/>
                </a:lnTo>
                <a:lnTo>
                  <a:pt x="438" y="2"/>
                </a:lnTo>
                <a:lnTo>
                  <a:pt x="438" y="3"/>
                </a:lnTo>
                <a:lnTo>
                  <a:pt x="438" y="2"/>
                </a:lnTo>
                <a:lnTo>
                  <a:pt x="439" y="3"/>
                </a:lnTo>
                <a:lnTo>
                  <a:pt x="439" y="2"/>
                </a:lnTo>
                <a:lnTo>
                  <a:pt x="439" y="1"/>
                </a:lnTo>
                <a:lnTo>
                  <a:pt x="440" y="2"/>
                </a:lnTo>
                <a:lnTo>
                  <a:pt x="440" y="3"/>
                </a:lnTo>
                <a:lnTo>
                  <a:pt x="440" y="1"/>
                </a:lnTo>
                <a:lnTo>
                  <a:pt x="441" y="2"/>
                </a:lnTo>
                <a:lnTo>
                  <a:pt x="441" y="3"/>
                </a:lnTo>
                <a:lnTo>
                  <a:pt x="442" y="1"/>
                </a:lnTo>
                <a:lnTo>
                  <a:pt x="442" y="3"/>
                </a:lnTo>
                <a:lnTo>
                  <a:pt x="442" y="0"/>
                </a:lnTo>
                <a:lnTo>
                  <a:pt x="443" y="2"/>
                </a:lnTo>
                <a:lnTo>
                  <a:pt x="443" y="3"/>
                </a:lnTo>
                <a:lnTo>
                  <a:pt x="443" y="1"/>
                </a:lnTo>
                <a:lnTo>
                  <a:pt x="444" y="2"/>
                </a:lnTo>
                <a:lnTo>
                  <a:pt x="444" y="2"/>
                </a:lnTo>
                <a:lnTo>
                  <a:pt x="445" y="2"/>
                </a:lnTo>
                <a:lnTo>
                  <a:pt x="445" y="3"/>
                </a:lnTo>
                <a:lnTo>
                  <a:pt x="445" y="2"/>
                </a:lnTo>
                <a:lnTo>
                  <a:pt x="447" y="2"/>
                </a:lnTo>
                <a:lnTo>
                  <a:pt x="447" y="1"/>
                </a:lnTo>
                <a:lnTo>
                  <a:pt x="447" y="2"/>
                </a:lnTo>
                <a:lnTo>
                  <a:pt x="448" y="3"/>
                </a:lnTo>
                <a:lnTo>
                  <a:pt x="448" y="2"/>
                </a:lnTo>
                <a:lnTo>
                  <a:pt x="448" y="1"/>
                </a:lnTo>
                <a:lnTo>
                  <a:pt x="449" y="3"/>
                </a:lnTo>
                <a:lnTo>
                  <a:pt x="449" y="0"/>
                </a:lnTo>
                <a:lnTo>
                  <a:pt x="450" y="1"/>
                </a:lnTo>
                <a:lnTo>
                  <a:pt x="450" y="3"/>
                </a:lnTo>
                <a:lnTo>
                  <a:pt x="450" y="3"/>
                </a:lnTo>
                <a:lnTo>
                  <a:pt x="451" y="2"/>
                </a:lnTo>
                <a:lnTo>
                  <a:pt x="451" y="2"/>
                </a:lnTo>
                <a:lnTo>
                  <a:pt x="451" y="2"/>
                </a:lnTo>
                <a:lnTo>
                  <a:pt x="452" y="2"/>
                </a:lnTo>
                <a:lnTo>
                  <a:pt x="452" y="1"/>
                </a:lnTo>
                <a:lnTo>
                  <a:pt x="452" y="0"/>
                </a:lnTo>
                <a:lnTo>
                  <a:pt x="453" y="3"/>
                </a:lnTo>
                <a:lnTo>
                  <a:pt x="453" y="1"/>
                </a:lnTo>
                <a:lnTo>
                  <a:pt x="454" y="1"/>
                </a:lnTo>
                <a:lnTo>
                  <a:pt x="454" y="2"/>
                </a:lnTo>
                <a:lnTo>
                  <a:pt x="454" y="1"/>
                </a:lnTo>
                <a:lnTo>
                  <a:pt x="456" y="3"/>
                </a:lnTo>
                <a:lnTo>
                  <a:pt x="456" y="1"/>
                </a:lnTo>
                <a:lnTo>
                  <a:pt x="456" y="3"/>
                </a:lnTo>
                <a:lnTo>
                  <a:pt x="457" y="1"/>
                </a:lnTo>
                <a:lnTo>
                  <a:pt x="457" y="3"/>
                </a:lnTo>
                <a:lnTo>
                  <a:pt x="457" y="1"/>
                </a:lnTo>
                <a:lnTo>
                  <a:pt x="458" y="2"/>
                </a:lnTo>
                <a:lnTo>
                  <a:pt x="458" y="1"/>
                </a:lnTo>
                <a:lnTo>
                  <a:pt x="459" y="1"/>
                </a:lnTo>
                <a:lnTo>
                  <a:pt x="459" y="2"/>
                </a:lnTo>
                <a:lnTo>
                  <a:pt x="459" y="2"/>
                </a:lnTo>
                <a:lnTo>
                  <a:pt x="460" y="1"/>
                </a:lnTo>
                <a:lnTo>
                  <a:pt x="460" y="3"/>
                </a:lnTo>
                <a:lnTo>
                  <a:pt x="460" y="2"/>
                </a:lnTo>
                <a:lnTo>
                  <a:pt x="461" y="0"/>
                </a:lnTo>
                <a:lnTo>
                  <a:pt x="461" y="1"/>
                </a:lnTo>
                <a:lnTo>
                  <a:pt x="461" y="3"/>
                </a:lnTo>
                <a:lnTo>
                  <a:pt x="462" y="1"/>
                </a:lnTo>
                <a:lnTo>
                  <a:pt x="462" y="1"/>
                </a:lnTo>
                <a:lnTo>
                  <a:pt x="463" y="2"/>
                </a:lnTo>
                <a:lnTo>
                  <a:pt x="463" y="2"/>
                </a:lnTo>
                <a:lnTo>
                  <a:pt x="463" y="1"/>
                </a:lnTo>
                <a:lnTo>
                  <a:pt x="465" y="2"/>
                </a:lnTo>
                <a:lnTo>
                  <a:pt x="465" y="2"/>
                </a:lnTo>
                <a:lnTo>
                  <a:pt x="465" y="3"/>
                </a:lnTo>
                <a:lnTo>
                  <a:pt x="466" y="3"/>
                </a:lnTo>
                <a:lnTo>
                  <a:pt x="466" y="1"/>
                </a:lnTo>
                <a:lnTo>
                  <a:pt x="466" y="1"/>
                </a:lnTo>
                <a:lnTo>
                  <a:pt x="467" y="3"/>
                </a:lnTo>
                <a:lnTo>
                  <a:pt x="467" y="2"/>
                </a:lnTo>
                <a:lnTo>
                  <a:pt x="468" y="2"/>
                </a:lnTo>
                <a:lnTo>
                  <a:pt x="468" y="2"/>
                </a:lnTo>
                <a:lnTo>
                  <a:pt x="468" y="3"/>
                </a:lnTo>
                <a:lnTo>
                  <a:pt x="469" y="1"/>
                </a:lnTo>
                <a:lnTo>
                  <a:pt x="469" y="3"/>
                </a:lnTo>
                <a:lnTo>
                  <a:pt x="469" y="0"/>
                </a:lnTo>
                <a:lnTo>
                  <a:pt x="470" y="1"/>
                </a:lnTo>
                <a:lnTo>
                  <a:pt x="470" y="2"/>
                </a:lnTo>
                <a:lnTo>
                  <a:pt x="470" y="2"/>
                </a:lnTo>
                <a:lnTo>
                  <a:pt x="471" y="3"/>
                </a:lnTo>
                <a:lnTo>
                  <a:pt x="471" y="3"/>
                </a:lnTo>
                <a:lnTo>
                  <a:pt x="472" y="3"/>
                </a:lnTo>
                <a:lnTo>
                  <a:pt x="472" y="1"/>
                </a:lnTo>
                <a:lnTo>
                  <a:pt x="472" y="3"/>
                </a:lnTo>
                <a:lnTo>
                  <a:pt x="474" y="2"/>
                </a:lnTo>
                <a:lnTo>
                  <a:pt x="474" y="1"/>
                </a:lnTo>
                <a:lnTo>
                  <a:pt x="474" y="3"/>
                </a:lnTo>
                <a:lnTo>
                  <a:pt x="475" y="1"/>
                </a:lnTo>
                <a:lnTo>
                  <a:pt x="475" y="2"/>
                </a:lnTo>
                <a:lnTo>
                  <a:pt x="475" y="2"/>
                </a:lnTo>
                <a:lnTo>
                  <a:pt x="476" y="3"/>
                </a:lnTo>
                <a:lnTo>
                  <a:pt x="476" y="2"/>
                </a:lnTo>
                <a:lnTo>
                  <a:pt x="477" y="2"/>
                </a:lnTo>
                <a:lnTo>
                  <a:pt x="477" y="2"/>
                </a:lnTo>
                <a:lnTo>
                  <a:pt x="477" y="2"/>
                </a:lnTo>
                <a:lnTo>
                  <a:pt x="478" y="0"/>
                </a:lnTo>
                <a:lnTo>
                  <a:pt x="478" y="1"/>
                </a:lnTo>
                <a:lnTo>
                  <a:pt x="478" y="0"/>
                </a:lnTo>
                <a:lnTo>
                  <a:pt x="479" y="1"/>
                </a:lnTo>
                <a:lnTo>
                  <a:pt x="479" y="0"/>
                </a:lnTo>
                <a:lnTo>
                  <a:pt x="479" y="2"/>
                </a:lnTo>
                <a:lnTo>
                  <a:pt x="480" y="2"/>
                </a:lnTo>
                <a:lnTo>
                  <a:pt x="480" y="1"/>
                </a:lnTo>
                <a:lnTo>
                  <a:pt x="481" y="3"/>
                </a:lnTo>
                <a:lnTo>
                  <a:pt x="481" y="3"/>
                </a:lnTo>
                <a:lnTo>
                  <a:pt x="481" y="2"/>
                </a:lnTo>
                <a:lnTo>
                  <a:pt x="483" y="2"/>
                </a:lnTo>
                <a:lnTo>
                  <a:pt x="483" y="2"/>
                </a:lnTo>
                <a:lnTo>
                  <a:pt x="483" y="3"/>
                </a:lnTo>
                <a:lnTo>
                  <a:pt x="484" y="0"/>
                </a:lnTo>
                <a:lnTo>
                  <a:pt x="484" y="3"/>
                </a:lnTo>
                <a:lnTo>
                  <a:pt x="485" y="3"/>
                </a:lnTo>
                <a:lnTo>
                  <a:pt x="485" y="3"/>
                </a:lnTo>
                <a:lnTo>
                  <a:pt x="485" y="2"/>
                </a:lnTo>
                <a:lnTo>
                  <a:pt x="486" y="3"/>
                </a:lnTo>
                <a:lnTo>
                  <a:pt x="486" y="3"/>
                </a:lnTo>
                <a:lnTo>
                  <a:pt x="486" y="2"/>
                </a:lnTo>
                <a:lnTo>
                  <a:pt x="487" y="1"/>
                </a:lnTo>
                <a:lnTo>
                  <a:pt x="487" y="2"/>
                </a:lnTo>
                <a:lnTo>
                  <a:pt x="487" y="2"/>
                </a:lnTo>
                <a:lnTo>
                  <a:pt x="488" y="3"/>
                </a:lnTo>
                <a:lnTo>
                  <a:pt x="488" y="2"/>
                </a:lnTo>
                <a:lnTo>
                  <a:pt x="489" y="0"/>
                </a:lnTo>
                <a:lnTo>
                  <a:pt x="489" y="1"/>
                </a:lnTo>
                <a:lnTo>
                  <a:pt x="489" y="3"/>
                </a:lnTo>
                <a:lnTo>
                  <a:pt x="490" y="1"/>
                </a:lnTo>
                <a:lnTo>
                  <a:pt x="490" y="3"/>
                </a:lnTo>
                <a:lnTo>
                  <a:pt x="490" y="1"/>
                </a:lnTo>
                <a:lnTo>
                  <a:pt x="492" y="2"/>
                </a:lnTo>
                <a:lnTo>
                  <a:pt x="492" y="3"/>
                </a:lnTo>
                <a:lnTo>
                  <a:pt x="492" y="2"/>
                </a:lnTo>
                <a:lnTo>
                  <a:pt x="493" y="1"/>
                </a:lnTo>
                <a:lnTo>
                  <a:pt x="493" y="1"/>
                </a:lnTo>
                <a:lnTo>
                  <a:pt x="494" y="2"/>
                </a:lnTo>
                <a:lnTo>
                  <a:pt x="494" y="2"/>
                </a:lnTo>
                <a:lnTo>
                  <a:pt x="494" y="0"/>
                </a:lnTo>
                <a:lnTo>
                  <a:pt x="495" y="1"/>
                </a:lnTo>
                <a:lnTo>
                  <a:pt x="495" y="2"/>
                </a:lnTo>
                <a:lnTo>
                  <a:pt x="495" y="2"/>
                </a:lnTo>
                <a:lnTo>
                  <a:pt x="496" y="1"/>
                </a:lnTo>
                <a:lnTo>
                  <a:pt x="496" y="1"/>
                </a:lnTo>
                <a:lnTo>
                  <a:pt x="496" y="3"/>
                </a:lnTo>
                <a:lnTo>
                  <a:pt x="497" y="2"/>
                </a:lnTo>
                <a:lnTo>
                  <a:pt x="497" y="1"/>
                </a:lnTo>
                <a:lnTo>
                  <a:pt x="498" y="1"/>
                </a:lnTo>
                <a:lnTo>
                  <a:pt x="498" y="1"/>
                </a:lnTo>
                <a:lnTo>
                  <a:pt x="498" y="3"/>
                </a:lnTo>
                <a:lnTo>
                  <a:pt x="499" y="2"/>
                </a:lnTo>
                <a:lnTo>
                  <a:pt x="499" y="3"/>
                </a:lnTo>
                <a:lnTo>
                  <a:pt x="499" y="1"/>
                </a:lnTo>
                <a:lnTo>
                  <a:pt x="501" y="2"/>
                </a:lnTo>
                <a:lnTo>
                  <a:pt x="501" y="2"/>
                </a:lnTo>
                <a:lnTo>
                  <a:pt x="501" y="2"/>
                </a:lnTo>
                <a:lnTo>
                  <a:pt x="502" y="3"/>
                </a:lnTo>
                <a:lnTo>
                  <a:pt x="502" y="2"/>
                </a:lnTo>
                <a:lnTo>
                  <a:pt x="503" y="2"/>
                </a:lnTo>
                <a:lnTo>
                  <a:pt x="503" y="1"/>
                </a:lnTo>
                <a:lnTo>
                  <a:pt x="503" y="2"/>
                </a:lnTo>
                <a:lnTo>
                  <a:pt x="504" y="1"/>
                </a:lnTo>
                <a:lnTo>
                  <a:pt x="504" y="3"/>
                </a:lnTo>
                <a:lnTo>
                  <a:pt x="504" y="3"/>
                </a:lnTo>
                <a:lnTo>
                  <a:pt x="505" y="2"/>
                </a:lnTo>
                <a:lnTo>
                  <a:pt x="505" y="2"/>
                </a:lnTo>
                <a:lnTo>
                  <a:pt x="505" y="2"/>
                </a:lnTo>
                <a:lnTo>
                  <a:pt x="506" y="3"/>
                </a:lnTo>
                <a:lnTo>
                  <a:pt x="506" y="1"/>
                </a:lnTo>
                <a:lnTo>
                  <a:pt x="507" y="3"/>
                </a:lnTo>
                <a:lnTo>
                  <a:pt x="507" y="2"/>
                </a:lnTo>
                <a:lnTo>
                  <a:pt x="507" y="1"/>
                </a:lnTo>
                <a:lnTo>
                  <a:pt x="508" y="1"/>
                </a:lnTo>
                <a:lnTo>
                  <a:pt x="508" y="3"/>
                </a:lnTo>
                <a:lnTo>
                  <a:pt x="508" y="2"/>
                </a:lnTo>
                <a:lnTo>
                  <a:pt x="510" y="3"/>
                </a:lnTo>
                <a:lnTo>
                  <a:pt x="510" y="1"/>
                </a:lnTo>
                <a:lnTo>
                  <a:pt x="510" y="2"/>
                </a:lnTo>
                <a:lnTo>
                  <a:pt x="511" y="3"/>
                </a:lnTo>
                <a:lnTo>
                  <a:pt x="511" y="1"/>
                </a:lnTo>
                <a:lnTo>
                  <a:pt x="512" y="2"/>
                </a:lnTo>
                <a:lnTo>
                  <a:pt x="512" y="2"/>
                </a:lnTo>
                <a:lnTo>
                  <a:pt x="512" y="2"/>
                </a:lnTo>
                <a:lnTo>
                  <a:pt x="513" y="1"/>
                </a:lnTo>
                <a:lnTo>
                  <a:pt x="513" y="2"/>
                </a:lnTo>
                <a:lnTo>
                  <a:pt x="513" y="3"/>
                </a:lnTo>
                <a:lnTo>
                  <a:pt x="514" y="1"/>
                </a:lnTo>
                <a:lnTo>
                  <a:pt x="514" y="1"/>
                </a:lnTo>
                <a:lnTo>
                  <a:pt x="514" y="1"/>
                </a:lnTo>
                <a:lnTo>
                  <a:pt x="515" y="1"/>
                </a:lnTo>
                <a:lnTo>
                  <a:pt x="515" y="3"/>
                </a:lnTo>
                <a:lnTo>
                  <a:pt x="516" y="2"/>
                </a:lnTo>
                <a:lnTo>
                  <a:pt x="516" y="2"/>
                </a:lnTo>
                <a:lnTo>
                  <a:pt x="516" y="1"/>
                </a:lnTo>
                <a:lnTo>
                  <a:pt x="517" y="3"/>
                </a:lnTo>
                <a:lnTo>
                  <a:pt x="517" y="2"/>
                </a:lnTo>
                <a:lnTo>
                  <a:pt x="517" y="3"/>
                </a:lnTo>
                <a:lnTo>
                  <a:pt x="519" y="2"/>
                </a:lnTo>
                <a:lnTo>
                  <a:pt x="519" y="2"/>
                </a:lnTo>
                <a:lnTo>
                  <a:pt x="519" y="3"/>
                </a:lnTo>
                <a:lnTo>
                  <a:pt x="520" y="3"/>
                </a:lnTo>
                <a:lnTo>
                  <a:pt x="520" y="1"/>
                </a:lnTo>
                <a:lnTo>
                  <a:pt x="521" y="3"/>
                </a:lnTo>
                <a:lnTo>
                  <a:pt x="521" y="0"/>
                </a:lnTo>
                <a:lnTo>
                  <a:pt x="521" y="3"/>
                </a:lnTo>
                <a:lnTo>
                  <a:pt x="522" y="3"/>
                </a:lnTo>
                <a:lnTo>
                  <a:pt x="522" y="1"/>
                </a:lnTo>
                <a:lnTo>
                  <a:pt x="522" y="2"/>
                </a:lnTo>
                <a:lnTo>
                  <a:pt x="523" y="3"/>
                </a:lnTo>
                <a:lnTo>
                  <a:pt x="523" y="0"/>
                </a:lnTo>
                <a:lnTo>
                  <a:pt x="523" y="1"/>
                </a:lnTo>
                <a:lnTo>
                  <a:pt x="524" y="1"/>
                </a:lnTo>
                <a:lnTo>
                  <a:pt x="524" y="1"/>
                </a:lnTo>
                <a:lnTo>
                  <a:pt x="525" y="2"/>
                </a:lnTo>
                <a:lnTo>
                  <a:pt x="525" y="2"/>
                </a:lnTo>
                <a:lnTo>
                  <a:pt x="525" y="2"/>
                </a:lnTo>
                <a:lnTo>
                  <a:pt x="526" y="3"/>
                </a:lnTo>
                <a:lnTo>
                  <a:pt x="526" y="2"/>
                </a:lnTo>
                <a:lnTo>
                  <a:pt x="526" y="3"/>
                </a:lnTo>
                <a:lnTo>
                  <a:pt x="528" y="1"/>
                </a:lnTo>
                <a:lnTo>
                  <a:pt x="528" y="3"/>
                </a:lnTo>
                <a:lnTo>
                  <a:pt x="529" y="3"/>
                </a:lnTo>
                <a:lnTo>
                  <a:pt x="529" y="1"/>
                </a:lnTo>
                <a:lnTo>
                  <a:pt x="529" y="2"/>
                </a:lnTo>
                <a:lnTo>
                  <a:pt x="530" y="2"/>
                </a:lnTo>
                <a:lnTo>
                  <a:pt x="530" y="3"/>
                </a:lnTo>
                <a:lnTo>
                  <a:pt x="530" y="3"/>
                </a:lnTo>
                <a:lnTo>
                  <a:pt x="531" y="2"/>
                </a:lnTo>
                <a:lnTo>
                  <a:pt x="531" y="1"/>
                </a:lnTo>
                <a:lnTo>
                  <a:pt x="531" y="2"/>
                </a:lnTo>
                <a:lnTo>
                  <a:pt x="532" y="3"/>
                </a:lnTo>
                <a:lnTo>
                  <a:pt x="532" y="0"/>
                </a:lnTo>
                <a:lnTo>
                  <a:pt x="533" y="1"/>
                </a:lnTo>
                <a:lnTo>
                  <a:pt x="533" y="3"/>
                </a:lnTo>
                <a:lnTo>
                  <a:pt x="533" y="2"/>
                </a:lnTo>
                <a:lnTo>
                  <a:pt x="534" y="1"/>
                </a:lnTo>
                <a:lnTo>
                  <a:pt x="534" y="1"/>
                </a:lnTo>
                <a:lnTo>
                  <a:pt x="534" y="2"/>
                </a:lnTo>
                <a:lnTo>
                  <a:pt x="535" y="1"/>
                </a:lnTo>
                <a:lnTo>
                  <a:pt x="535" y="2"/>
                </a:lnTo>
                <a:lnTo>
                  <a:pt x="535" y="1"/>
                </a:lnTo>
                <a:lnTo>
                  <a:pt x="537" y="1"/>
                </a:lnTo>
                <a:lnTo>
                  <a:pt x="537" y="2"/>
                </a:lnTo>
                <a:lnTo>
                  <a:pt x="538" y="0"/>
                </a:lnTo>
                <a:lnTo>
                  <a:pt x="538" y="1"/>
                </a:lnTo>
                <a:lnTo>
                  <a:pt x="538" y="0"/>
                </a:lnTo>
                <a:lnTo>
                  <a:pt x="539" y="2"/>
                </a:lnTo>
                <a:lnTo>
                  <a:pt x="539" y="2"/>
                </a:lnTo>
                <a:lnTo>
                  <a:pt x="539" y="3"/>
                </a:lnTo>
                <a:lnTo>
                  <a:pt x="540" y="1"/>
                </a:lnTo>
                <a:lnTo>
                  <a:pt x="540" y="0"/>
                </a:lnTo>
                <a:lnTo>
                  <a:pt x="540" y="3"/>
                </a:lnTo>
                <a:lnTo>
                  <a:pt x="541" y="2"/>
                </a:lnTo>
                <a:lnTo>
                  <a:pt x="541" y="3"/>
                </a:lnTo>
                <a:lnTo>
                  <a:pt x="542" y="2"/>
                </a:lnTo>
                <a:lnTo>
                  <a:pt x="542" y="3"/>
                </a:lnTo>
                <a:lnTo>
                  <a:pt x="542" y="3"/>
                </a:lnTo>
                <a:lnTo>
                  <a:pt x="543" y="2"/>
                </a:lnTo>
                <a:lnTo>
                  <a:pt x="543" y="2"/>
                </a:lnTo>
                <a:lnTo>
                  <a:pt x="543" y="1"/>
                </a:lnTo>
                <a:lnTo>
                  <a:pt x="544" y="1"/>
                </a:lnTo>
                <a:lnTo>
                  <a:pt x="544" y="2"/>
                </a:lnTo>
                <a:lnTo>
                  <a:pt x="544" y="2"/>
                </a:lnTo>
                <a:lnTo>
                  <a:pt x="546" y="3"/>
                </a:lnTo>
                <a:lnTo>
                  <a:pt x="546" y="3"/>
                </a:lnTo>
                <a:lnTo>
                  <a:pt x="547" y="1"/>
                </a:lnTo>
                <a:lnTo>
                  <a:pt x="547" y="2"/>
                </a:lnTo>
                <a:lnTo>
                  <a:pt x="547" y="1"/>
                </a:lnTo>
                <a:lnTo>
                  <a:pt x="548" y="2"/>
                </a:lnTo>
                <a:lnTo>
                  <a:pt x="548" y="2"/>
                </a:lnTo>
                <a:lnTo>
                  <a:pt x="548" y="1"/>
                </a:lnTo>
                <a:lnTo>
                  <a:pt x="549" y="2"/>
                </a:lnTo>
                <a:lnTo>
                  <a:pt x="549" y="1"/>
                </a:lnTo>
                <a:lnTo>
                  <a:pt x="549" y="0"/>
                </a:lnTo>
                <a:lnTo>
                  <a:pt x="550" y="3"/>
                </a:lnTo>
                <a:lnTo>
                  <a:pt x="550" y="3"/>
                </a:lnTo>
                <a:lnTo>
                  <a:pt x="551" y="2"/>
                </a:lnTo>
                <a:lnTo>
                  <a:pt x="551" y="1"/>
                </a:lnTo>
                <a:lnTo>
                  <a:pt x="551" y="0"/>
                </a:lnTo>
                <a:lnTo>
                  <a:pt x="552" y="1"/>
                </a:lnTo>
                <a:lnTo>
                  <a:pt x="552" y="3"/>
                </a:lnTo>
                <a:lnTo>
                  <a:pt x="552" y="3"/>
                </a:lnTo>
                <a:lnTo>
                  <a:pt x="553" y="2"/>
                </a:lnTo>
                <a:lnTo>
                  <a:pt x="553" y="1"/>
                </a:lnTo>
                <a:lnTo>
                  <a:pt x="553" y="1"/>
                </a:lnTo>
                <a:lnTo>
                  <a:pt x="555" y="2"/>
                </a:lnTo>
                <a:lnTo>
                  <a:pt x="555" y="1"/>
                </a:lnTo>
                <a:lnTo>
                  <a:pt x="556" y="2"/>
                </a:lnTo>
                <a:lnTo>
                  <a:pt x="556" y="3"/>
                </a:lnTo>
                <a:lnTo>
                  <a:pt x="556" y="2"/>
                </a:lnTo>
                <a:lnTo>
                  <a:pt x="557" y="3"/>
                </a:lnTo>
                <a:lnTo>
                  <a:pt x="557" y="0"/>
                </a:lnTo>
                <a:lnTo>
                  <a:pt x="557" y="1"/>
                </a:lnTo>
                <a:lnTo>
                  <a:pt x="558" y="3"/>
                </a:lnTo>
                <a:lnTo>
                  <a:pt x="558" y="2"/>
                </a:lnTo>
                <a:lnTo>
                  <a:pt x="558" y="2"/>
                </a:lnTo>
                <a:lnTo>
                  <a:pt x="559" y="3"/>
                </a:lnTo>
                <a:lnTo>
                  <a:pt x="559" y="1"/>
                </a:lnTo>
                <a:lnTo>
                  <a:pt x="560" y="1"/>
                </a:lnTo>
                <a:lnTo>
                  <a:pt x="560" y="3"/>
                </a:lnTo>
                <a:lnTo>
                  <a:pt x="560" y="1"/>
                </a:lnTo>
                <a:lnTo>
                  <a:pt x="561" y="0"/>
                </a:lnTo>
                <a:lnTo>
                  <a:pt x="561" y="0"/>
                </a:lnTo>
                <a:lnTo>
                  <a:pt x="561" y="0"/>
                </a:lnTo>
                <a:lnTo>
                  <a:pt x="562" y="0"/>
                </a:lnTo>
                <a:lnTo>
                  <a:pt x="562" y="0"/>
                </a:lnTo>
                <a:lnTo>
                  <a:pt x="562" y="1"/>
                </a:lnTo>
                <a:lnTo>
                  <a:pt x="564" y="3"/>
                </a:lnTo>
                <a:lnTo>
                  <a:pt x="564" y="3"/>
                </a:lnTo>
                <a:lnTo>
                  <a:pt x="565" y="3"/>
                </a:lnTo>
                <a:lnTo>
                  <a:pt x="565" y="3"/>
                </a:lnTo>
                <a:lnTo>
                  <a:pt x="565" y="3"/>
                </a:lnTo>
                <a:lnTo>
                  <a:pt x="566" y="3"/>
                </a:lnTo>
                <a:lnTo>
                  <a:pt x="566" y="3"/>
                </a:lnTo>
                <a:lnTo>
                  <a:pt x="566" y="1"/>
                </a:lnTo>
                <a:lnTo>
                  <a:pt x="567" y="2"/>
                </a:lnTo>
                <a:lnTo>
                  <a:pt x="567" y="3"/>
                </a:lnTo>
                <a:lnTo>
                  <a:pt x="567" y="1"/>
                </a:lnTo>
                <a:lnTo>
                  <a:pt x="568" y="3"/>
                </a:lnTo>
                <a:lnTo>
                  <a:pt x="568" y="1"/>
                </a:lnTo>
                <a:lnTo>
                  <a:pt x="569" y="2"/>
                </a:lnTo>
                <a:lnTo>
                  <a:pt x="569" y="3"/>
                </a:lnTo>
                <a:lnTo>
                  <a:pt x="569" y="2"/>
                </a:lnTo>
                <a:lnTo>
                  <a:pt x="570" y="2"/>
                </a:lnTo>
                <a:lnTo>
                  <a:pt x="570" y="2"/>
                </a:lnTo>
                <a:lnTo>
                  <a:pt x="570" y="3"/>
                </a:lnTo>
                <a:lnTo>
                  <a:pt x="571" y="2"/>
                </a:lnTo>
                <a:lnTo>
                  <a:pt x="571" y="3"/>
                </a:lnTo>
                <a:lnTo>
                  <a:pt x="573" y="2"/>
                </a:lnTo>
                <a:lnTo>
                  <a:pt x="573" y="0"/>
                </a:lnTo>
                <a:lnTo>
                  <a:pt x="573" y="2"/>
                </a:lnTo>
                <a:lnTo>
                  <a:pt x="574" y="0"/>
                </a:lnTo>
                <a:lnTo>
                  <a:pt x="574" y="2"/>
                </a:lnTo>
                <a:lnTo>
                  <a:pt x="574" y="1"/>
                </a:lnTo>
                <a:lnTo>
                  <a:pt x="575" y="2"/>
                </a:lnTo>
                <a:lnTo>
                  <a:pt x="575" y="1"/>
                </a:lnTo>
                <a:lnTo>
                  <a:pt x="575" y="3"/>
                </a:lnTo>
                <a:lnTo>
                  <a:pt x="576" y="2"/>
                </a:lnTo>
                <a:lnTo>
                  <a:pt x="576" y="2"/>
                </a:lnTo>
                <a:lnTo>
                  <a:pt x="577" y="1"/>
                </a:lnTo>
                <a:lnTo>
                  <a:pt x="577" y="0"/>
                </a:lnTo>
                <a:lnTo>
                  <a:pt x="577" y="3"/>
                </a:lnTo>
                <a:lnTo>
                  <a:pt x="578" y="0"/>
                </a:lnTo>
                <a:lnTo>
                  <a:pt x="578" y="2"/>
                </a:lnTo>
                <a:lnTo>
                  <a:pt x="578" y="3"/>
                </a:lnTo>
                <a:lnTo>
                  <a:pt x="579" y="2"/>
                </a:lnTo>
                <a:lnTo>
                  <a:pt x="579" y="1"/>
                </a:lnTo>
                <a:lnTo>
                  <a:pt x="579" y="2"/>
                </a:lnTo>
                <a:lnTo>
                  <a:pt x="580" y="1"/>
                </a:lnTo>
                <a:lnTo>
                  <a:pt x="580" y="2"/>
                </a:lnTo>
                <a:lnTo>
                  <a:pt x="582" y="3"/>
                </a:lnTo>
                <a:lnTo>
                  <a:pt x="582" y="3"/>
                </a:lnTo>
                <a:lnTo>
                  <a:pt x="582" y="2"/>
                </a:lnTo>
                <a:lnTo>
                  <a:pt x="583" y="2"/>
                </a:lnTo>
                <a:lnTo>
                  <a:pt x="583" y="3"/>
                </a:lnTo>
                <a:lnTo>
                  <a:pt x="583" y="1"/>
                </a:lnTo>
                <a:lnTo>
                  <a:pt x="584" y="2"/>
                </a:lnTo>
                <a:lnTo>
                  <a:pt x="584" y="2"/>
                </a:lnTo>
                <a:lnTo>
                  <a:pt x="584" y="1"/>
                </a:lnTo>
                <a:lnTo>
                  <a:pt x="585" y="0"/>
                </a:lnTo>
                <a:lnTo>
                  <a:pt x="585" y="3"/>
                </a:lnTo>
                <a:lnTo>
                  <a:pt x="586" y="2"/>
                </a:lnTo>
                <a:lnTo>
                  <a:pt x="586" y="1"/>
                </a:lnTo>
                <a:lnTo>
                  <a:pt x="586" y="1"/>
                </a:lnTo>
                <a:lnTo>
                  <a:pt x="587" y="1"/>
                </a:lnTo>
                <a:lnTo>
                  <a:pt x="587" y="2"/>
                </a:lnTo>
                <a:lnTo>
                  <a:pt x="587" y="2"/>
                </a:lnTo>
                <a:lnTo>
                  <a:pt x="588" y="3"/>
                </a:lnTo>
                <a:lnTo>
                  <a:pt x="588" y="2"/>
                </a:lnTo>
                <a:lnTo>
                  <a:pt x="588" y="3"/>
                </a:lnTo>
                <a:lnTo>
                  <a:pt x="589" y="3"/>
                </a:lnTo>
                <a:lnTo>
                  <a:pt x="589" y="3"/>
                </a:lnTo>
                <a:lnTo>
                  <a:pt x="591" y="0"/>
                </a:lnTo>
                <a:lnTo>
                  <a:pt x="591" y="3"/>
                </a:lnTo>
                <a:lnTo>
                  <a:pt x="591" y="2"/>
                </a:lnTo>
                <a:lnTo>
                  <a:pt x="592" y="2"/>
                </a:lnTo>
                <a:lnTo>
                  <a:pt x="592" y="1"/>
                </a:lnTo>
                <a:lnTo>
                  <a:pt x="592" y="1"/>
                </a:lnTo>
                <a:lnTo>
                  <a:pt x="593" y="1"/>
                </a:lnTo>
                <a:lnTo>
                  <a:pt x="593" y="1"/>
                </a:lnTo>
                <a:lnTo>
                  <a:pt x="593" y="2"/>
                </a:lnTo>
                <a:lnTo>
                  <a:pt x="594" y="2"/>
                </a:lnTo>
                <a:lnTo>
                  <a:pt x="594" y="2"/>
                </a:lnTo>
                <a:lnTo>
                  <a:pt x="595" y="3"/>
                </a:lnTo>
                <a:lnTo>
                  <a:pt x="595" y="1"/>
                </a:lnTo>
                <a:lnTo>
                  <a:pt x="595" y="1"/>
                </a:lnTo>
                <a:lnTo>
                  <a:pt x="596" y="2"/>
                </a:lnTo>
                <a:lnTo>
                  <a:pt x="596" y="1"/>
                </a:lnTo>
                <a:lnTo>
                  <a:pt x="596" y="2"/>
                </a:lnTo>
                <a:lnTo>
                  <a:pt x="597" y="2"/>
                </a:lnTo>
                <a:lnTo>
                  <a:pt x="597" y="2"/>
                </a:lnTo>
                <a:lnTo>
                  <a:pt x="597" y="2"/>
                </a:lnTo>
                <a:lnTo>
                  <a:pt x="598" y="2"/>
                </a:lnTo>
                <a:lnTo>
                  <a:pt x="598" y="3"/>
                </a:lnTo>
                <a:lnTo>
                  <a:pt x="600" y="1"/>
                </a:lnTo>
                <a:lnTo>
                  <a:pt x="600" y="3"/>
                </a:lnTo>
                <a:lnTo>
                  <a:pt x="600" y="3"/>
                </a:lnTo>
                <a:lnTo>
                  <a:pt x="601" y="2"/>
                </a:lnTo>
                <a:lnTo>
                  <a:pt x="601" y="3"/>
                </a:lnTo>
                <a:lnTo>
                  <a:pt x="601" y="3"/>
                </a:lnTo>
                <a:lnTo>
                  <a:pt x="602" y="3"/>
                </a:lnTo>
                <a:lnTo>
                  <a:pt x="602" y="3"/>
                </a:lnTo>
                <a:lnTo>
                  <a:pt x="602" y="5"/>
                </a:lnTo>
                <a:lnTo>
                  <a:pt x="603" y="2"/>
                </a:lnTo>
                <a:lnTo>
                  <a:pt x="603" y="3"/>
                </a:lnTo>
                <a:lnTo>
                  <a:pt x="604" y="2"/>
                </a:lnTo>
                <a:lnTo>
                  <a:pt x="604" y="2"/>
                </a:lnTo>
                <a:lnTo>
                  <a:pt x="604" y="3"/>
                </a:lnTo>
                <a:lnTo>
                  <a:pt x="605" y="2"/>
                </a:lnTo>
                <a:lnTo>
                  <a:pt x="605" y="3"/>
                </a:lnTo>
                <a:lnTo>
                  <a:pt x="605" y="2"/>
                </a:lnTo>
                <a:lnTo>
                  <a:pt x="606" y="1"/>
                </a:lnTo>
                <a:lnTo>
                  <a:pt x="606" y="1"/>
                </a:lnTo>
                <a:lnTo>
                  <a:pt x="606" y="2"/>
                </a:lnTo>
                <a:lnTo>
                  <a:pt x="607" y="2"/>
                </a:lnTo>
                <a:lnTo>
                  <a:pt x="607" y="2"/>
                </a:lnTo>
                <a:lnTo>
                  <a:pt x="609" y="3"/>
                </a:lnTo>
                <a:lnTo>
                  <a:pt x="609" y="2"/>
                </a:lnTo>
                <a:lnTo>
                  <a:pt x="609" y="3"/>
                </a:lnTo>
                <a:lnTo>
                  <a:pt x="610" y="3"/>
                </a:lnTo>
                <a:lnTo>
                  <a:pt x="610" y="3"/>
                </a:lnTo>
                <a:lnTo>
                  <a:pt x="610" y="2"/>
                </a:lnTo>
                <a:lnTo>
                  <a:pt x="611" y="3"/>
                </a:lnTo>
                <a:lnTo>
                  <a:pt x="611" y="3"/>
                </a:lnTo>
                <a:lnTo>
                  <a:pt x="611" y="2"/>
                </a:lnTo>
                <a:lnTo>
                  <a:pt x="612" y="2"/>
                </a:lnTo>
                <a:lnTo>
                  <a:pt x="612" y="1"/>
                </a:lnTo>
                <a:lnTo>
                  <a:pt x="613" y="3"/>
                </a:lnTo>
                <a:lnTo>
                  <a:pt x="613" y="2"/>
                </a:lnTo>
                <a:lnTo>
                  <a:pt x="613" y="3"/>
                </a:lnTo>
                <a:lnTo>
                  <a:pt x="614" y="1"/>
                </a:lnTo>
                <a:lnTo>
                  <a:pt x="614" y="2"/>
                </a:lnTo>
                <a:lnTo>
                  <a:pt x="614" y="1"/>
                </a:lnTo>
                <a:lnTo>
                  <a:pt x="615" y="3"/>
                </a:lnTo>
                <a:lnTo>
                  <a:pt x="615" y="0"/>
                </a:lnTo>
                <a:lnTo>
                  <a:pt x="616" y="3"/>
                </a:lnTo>
                <a:lnTo>
                  <a:pt x="616" y="1"/>
                </a:lnTo>
                <a:lnTo>
                  <a:pt x="616" y="2"/>
                </a:lnTo>
                <a:lnTo>
                  <a:pt x="618" y="2"/>
                </a:lnTo>
                <a:lnTo>
                  <a:pt x="618" y="3"/>
                </a:lnTo>
                <a:lnTo>
                  <a:pt x="618" y="3"/>
                </a:lnTo>
                <a:lnTo>
                  <a:pt x="619" y="1"/>
                </a:lnTo>
                <a:lnTo>
                  <a:pt x="619" y="2"/>
                </a:lnTo>
                <a:lnTo>
                  <a:pt x="619" y="1"/>
                </a:lnTo>
                <a:lnTo>
                  <a:pt x="620" y="2"/>
                </a:lnTo>
                <a:lnTo>
                  <a:pt x="620" y="2"/>
                </a:lnTo>
                <a:lnTo>
                  <a:pt x="621" y="3"/>
                </a:lnTo>
                <a:lnTo>
                  <a:pt x="621" y="3"/>
                </a:lnTo>
                <a:lnTo>
                  <a:pt x="621" y="1"/>
                </a:lnTo>
                <a:lnTo>
                  <a:pt x="622" y="2"/>
                </a:lnTo>
                <a:lnTo>
                  <a:pt x="622" y="2"/>
                </a:lnTo>
                <a:lnTo>
                  <a:pt x="622" y="2"/>
                </a:lnTo>
                <a:lnTo>
                  <a:pt x="623" y="3"/>
                </a:lnTo>
                <a:lnTo>
                  <a:pt x="623" y="2"/>
                </a:lnTo>
                <a:lnTo>
                  <a:pt x="623" y="3"/>
                </a:lnTo>
                <a:lnTo>
                  <a:pt x="624" y="3"/>
                </a:lnTo>
                <a:lnTo>
                  <a:pt x="624" y="2"/>
                </a:lnTo>
                <a:lnTo>
                  <a:pt x="625" y="3"/>
                </a:lnTo>
                <a:lnTo>
                  <a:pt x="625" y="1"/>
                </a:lnTo>
                <a:lnTo>
                  <a:pt x="625" y="1"/>
                </a:lnTo>
                <a:lnTo>
                  <a:pt x="627" y="1"/>
                </a:lnTo>
                <a:lnTo>
                  <a:pt x="627" y="2"/>
                </a:lnTo>
                <a:lnTo>
                  <a:pt x="627" y="3"/>
                </a:lnTo>
                <a:lnTo>
                  <a:pt x="628" y="1"/>
                </a:lnTo>
                <a:lnTo>
                  <a:pt x="628" y="3"/>
                </a:lnTo>
                <a:lnTo>
                  <a:pt x="628" y="2"/>
                </a:lnTo>
                <a:lnTo>
                  <a:pt x="629" y="1"/>
                </a:lnTo>
                <a:lnTo>
                  <a:pt x="629" y="2"/>
                </a:lnTo>
                <a:lnTo>
                  <a:pt x="630" y="2"/>
                </a:lnTo>
                <a:lnTo>
                  <a:pt x="630" y="2"/>
                </a:lnTo>
                <a:lnTo>
                  <a:pt x="630" y="2"/>
                </a:lnTo>
                <a:lnTo>
                  <a:pt x="631" y="2"/>
                </a:lnTo>
                <a:lnTo>
                  <a:pt x="631" y="2"/>
                </a:lnTo>
                <a:lnTo>
                  <a:pt x="631" y="2"/>
                </a:lnTo>
                <a:lnTo>
                  <a:pt x="632" y="1"/>
                </a:lnTo>
                <a:lnTo>
                  <a:pt x="632" y="3"/>
                </a:lnTo>
                <a:lnTo>
                  <a:pt x="632" y="1"/>
                </a:lnTo>
                <a:lnTo>
                  <a:pt x="633" y="2"/>
                </a:lnTo>
                <a:lnTo>
                  <a:pt x="633" y="1"/>
                </a:lnTo>
                <a:lnTo>
                  <a:pt x="634" y="2"/>
                </a:lnTo>
                <a:lnTo>
                  <a:pt x="634" y="2"/>
                </a:lnTo>
                <a:lnTo>
                  <a:pt x="634" y="3"/>
                </a:lnTo>
                <a:lnTo>
                  <a:pt x="636" y="1"/>
                </a:lnTo>
                <a:lnTo>
                  <a:pt x="636" y="3"/>
                </a:lnTo>
                <a:lnTo>
                  <a:pt x="636" y="2"/>
                </a:lnTo>
                <a:lnTo>
                  <a:pt x="637" y="3"/>
                </a:lnTo>
                <a:lnTo>
                  <a:pt x="637" y="3"/>
                </a:lnTo>
                <a:lnTo>
                  <a:pt x="637" y="1"/>
                </a:lnTo>
                <a:lnTo>
                  <a:pt x="638" y="3"/>
                </a:lnTo>
                <a:lnTo>
                  <a:pt x="638" y="3"/>
                </a:lnTo>
                <a:lnTo>
                  <a:pt x="639" y="3"/>
                </a:lnTo>
                <a:lnTo>
                  <a:pt x="639" y="1"/>
                </a:lnTo>
                <a:lnTo>
                  <a:pt x="639" y="3"/>
                </a:lnTo>
                <a:lnTo>
                  <a:pt x="640" y="3"/>
                </a:lnTo>
                <a:lnTo>
                  <a:pt x="640" y="2"/>
                </a:lnTo>
                <a:lnTo>
                  <a:pt x="640" y="3"/>
                </a:lnTo>
                <a:lnTo>
                  <a:pt x="641" y="2"/>
                </a:lnTo>
                <a:lnTo>
                  <a:pt x="641" y="2"/>
                </a:lnTo>
                <a:lnTo>
                  <a:pt x="641" y="1"/>
                </a:lnTo>
                <a:lnTo>
                  <a:pt x="642" y="1"/>
                </a:lnTo>
                <a:lnTo>
                  <a:pt x="642" y="1"/>
                </a:lnTo>
                <a:lnTo>
                  <a:pt x="643" y="2"/>
                </a:lnTo>
                <a:lnTo>
                  <a:pt x="643" y="2"/>
                </a:lnTo>
                <a:lnTo>
                  <a:pt x="643" y="1"/>
                </a:lnTo>
                <a:lnTo>
                  <a:pt x="645" y="0"/>
                </a:lnTo>
                <a:lnTo>
                  <a:pt x="645" y="1"/>
                </a:lnTo>
                <a:lnTo>
                  <a:pt x="645" y="3"/>
                </a:lnTo>
                <a:lnTo>
                  <a:pt x="646" y="3"/>
                </a:lnTo>
                <a:lnTo>
                  <a:pt x="646" y="1"/>
                </a:lnTo>
                <a:lnTo>
                  <a:pt x="646" y="3"/>
                </a:lnTo>
                <a:lnTo>
                  <a:pt x="647" y="3"/>
                </a:lnTo>
                <a:lnTo>
                  <a:pt x="647" y="3"/>
                </a:lnTo>
                <a:lnTo>
                  <a:pt x="648" y="2"/>
                </a:lnTo>
                <a:lnTo>
                  <a:pt x="648" y="3"/>
                </a:lnTo>
                <a:lnTo>
                  <a:pt x="648" y="3"/>
                </a:lnTo>
                <a:lnTo>
                  <a:pt x="649" y="2"/>
                </a:lnTo>
                <a:lnTo>
                  <a:pt x="649" y="2"/>
                </a:lnTo>
                <a:lnTo>
                  <a:pt x="649" y="3"/>
                </a:lnTo>
                <a:lnTo>
                  <a:pt x="650" y="3"/>
                </a:lnTo>
                <a:lnTo>
                  <a:pt x="650" y="1"/>
                </a:lnTo>
                <a:lnTo>
                  <a:pt x="650" y="3"/>
                </a:lnTo>
                <a:lnTo>
                  <a:pt x="651" y="1"/>
                </a:lnTo>
                <a:lnTo>
                  <a:pt x="651" y="1"/>
                </a:lnTo>
                <a:lnTo>
                  <a:pt x="652" y="1"/>
                </a:lnTo>
                <a:lnTo>
                  <a:pt x="652" y="1"/>
                </a:lnTo>
                <a:lnTo>
                  <a:pt x="652" y="3"/>
                </a:lnTo>
                <a:lnTo>
                  <a:pt x="654" y="3"/>
                </a:lnTo>
                <a:lnTo>
                  <a:pt x="654" y="2"/>
                </a:lnTo>
                <a:lnTo>
                  <a:pt x="654" y="3"/>
                </a:lnTo>
                <a:lnTo>
                  <a:pt x="655" y="3"/>
                </a:lnTo>
                <a:lnTo>
                  <a:pt x="655" y="1"/>
                </a:lnTo>
                <a:lnTo>
                  <a:pt x="655" y="2"/>
                </a:lnTo>
                <a:lnTo>
                  <a:pt x="656" y="2"/>
                </a:lnTo>
                <a:lnTo>
                  <a:pt x="656" y="2"/>
                </a:lnTo>
                <a:lnTo>
                  <a:pt x="657" y="3"/>
                </a:lnTo>
                <a:lnTo>
                  <a:pt x="657" y="1"/>
                </a:lnTo>
                <a:lnTo>
                  <a:pt x="657" y="1"/>
                </a:lnTo>
                <a:lnTo>
                  <a:pt x="658" y="1"/>
                </a:lnTo>
                <a:lnTo>
                  <a:pt x="658" y="1"/>
                </a:lnTo>
                <a:lnTo>
                  <a:pt x="658" y="1"/>
                </a:lnTo>
                <a:lnTo>
                  <a:pt x="659" y="2"/>
                </a:lnTo>
                <a:lnTo>
                  <a:pt x="659" y="2"/>
                </a:lnTo>
                <a:lnTo>
                  <a:pt x="660" y="1"/>
                </a:lnTo>
                <a:lnTo>
                  <a:pt x="660" y="2"/>
                </a:lnTo>
                <a:lnTo>
                  <a:pt x="660" y="2"/>
                </a:lnTo>
                <a:lnTo>
                  <a:pt x="661" y="3"/>
                </a:lnTo>
                <a:lnTo>
                  <a:pt x="661" y="1"/>
                </a:lnTo>
                <a:lnTo>
                  <a:pt x="661" y="0"/>
                </a:lnTo>
                <a:lnTo>
                  <a:pt x="663" y="2"/>
                </a:lnTo>
                <a:lnTo>
                  <a:pt x="663" y="3"/>
                </a:lnTo>
                <a:lnTo>
                  <a:pt x="663" y="2"/>
                </a:lnTo>
                <a:lnTo>
                  <a:pt x="664" y="2"/>
                </a:lnTo>
                <a:lnTo>
                  <a:pt x="664" y="1"/>
                </a:lnTo>
                <a:lnTo>
                  <a:pt x="665" y="1"/>
                </a:lnTo>
                <a:lnTo>
                  <a:pt x="665" y="2"/>
                </a:lnTo>
                <a:lnTo>
                  <a:pt x="665" y="3"/>
                </a:lnTo>
                <a:lnTo>
                  <a:pt x="666" y="1"/>
                </a:lnTo>
                <a:lnTo>
                  <a:pt x="666" y="1"/>
                </a:lnTo>
                <a:lnTo>
                  <a:pt x="666" y="2"/>
                </a:lnTo>
                <a:lnTo>
                  <a:pt x="667" y="1"/>
                </a:lnTo>
                <a:lnTo>
                  <a:pt x="667" y="2"/>
                </a:lnTo>
                <a:lnTo>
                  <a:pt x="667" y="3"/>
                </a:lnTo>
                <a:lnTo>
                  <a:pt x="668" y="1"/>
                </a:lnTo>
                <a:lnTo>
                  <a:pt x="668" y="1"/>
                </a:lnTo>
                <a:lnTo>
                  <a:pt x="669" y="3"/>
                </a:lnTo>
                <a:lnTo>
                  <a:pt x="669" y="1"/>
                </a:lnTo>
                <a:lnTo>
                  <a:pt x="669" y="1"/>
                </a:lnTo>
                <a:lnTo>
                  <a:pt x="670" y="2"/>
                </a:lnTo>
                <a:lnTo>
                  <a:pt x="670" y="1"/>
                </a:lnTo>
                <a:lnTo>
                  <a:pt x="670" y="3"/>
                </a:lnTo>
                <a:lnTo>
                  <a:pt x="672" y="2"/>
                </a:lnTo>
                <a:lnTo>
                  <a:pt x="672" y="3"/>
                </a:lnTo>
                <a:lnTo>
                  <a:pt x="672" y="1"/>
                </a:lnTo>
                <a:lnTo>
                  <a:pt x="673" y="2"/>
                </a:lnTo>
                <a:lnTo>
                  <a:pt x="673" y="2"/>
                </a:lnTo>
                <a:lnTo>
                  <a:pt x="674" y="0"/>
                </a:lnTo>
                <a:lnTo>
                  <a:pt x="674" y="1"/>
                </a:lnTo>
                <a:lnTo>
                  <a:pt x="674" y="1"/>
                </a:lnTo>
                <a:lnTo>
                  <a:pt x="675" y="1"/>
                </a:lnTo>
                <a:lnTo>
                  <a:pt x="675" y="3"/>
                </a:lnTo>
                <a:lnTo>
                  <a:pt x="675" y="3"/>
                </a:lnTo>
                <a:lnTo>
                  <a:pt x="676" y="3"/>
                </a:lnTo>
                <a:lnTo>
                  <a:pt x="676" y="1"/>
                </a:lnTo>
                <a:lnTo>
                  <a:pt x="676" y="2"/>
                </a:lnTo>
                <a:lnTo>
                  <a:pt x="677" y="2"/>
                </a:lnTo>
                <a:lnTo>
                  <a:pt x="677" y="1"/>
                </a:lnTo>
                <a:lnTo>
                  <a:pt x="678" y="1"/>
                </a:lnTo>
                <a:lnTo>
                  <a:pt x="678" y="3"/>
                </a:lnTo>
                <a:lnTo>
                  <a:pt x="678" y="2"/>
                </a:lnTo>
                <a:lnTo>
                  <a:pt x="679" y="2"/>
                </a:lnTo>
                <a:lnTo>
                  <a:pt x="679" y="1"/>
                </a:lnTo>
                <a:lnTo>
                  <a:pt x="679" y="1"/>
                </a:lnTo>
                <a:lnTo>
                  <a:pt x="681" y="2"/>
                </a:lnTo>
                <a:lnTo>
                  <a:pt x="681" y="1"/>
                </a:lnTo>
                <a:lnTo>
                  <a:pt x="681" y="2"/>
                </a:lnTo>
                <a:lnTo>
                  <a:pt x="682" y="0"/>
                </a:lnTo>
                <a:lnTo>
                  <a:pt x="682" y="1"/>
                </a:lnTo>
                <a:lnTo>
                  <a:pt x="683" y="2"/>
                </a:lnTo>
                <a:lnTo>
                  <a:pt x="683" y="2"/>
                </a:lnTo>
                <a:lnTo>
                  <a:pt x="683" y="3"/>
                </a:lnTo>
                <a:lnTo>
                  <a:pt x="684" y="3"/>
                </a:lnTo>
                <a:lnTo>
                  <a:pt x="684" y="3"/>
                </a:lnTo>
                <a:lnTo>
                  <a:pt x="684" y="2"/>
                </a:lnTo>
                <a:lnTo>
                  <a:pt x="685" y="2"/>
                </a:lnTo>
                <a:lnTo>
                  <a:pt x="685" y="3"/>
                </a:lnTo>
                <a:lnTo>
                  <a:pt x="685" y="2"/>
                </a:lnTo>
                <a:lnTo>
                  <a:pt x="686" y="3"/>
                </a:lnTo>
                <a:lnTo>
                  <a:pt x="686" y="3"/>
                </a:lnTo>
                <a:lnTo>
                  <a:pt x="687" y="2"/>
                </a:lnTo>
                <a:lnTo>
                  <a:pt x="687" y="1"/>
                </a:lnTo>
                <a:lnTo>
                  <a:pt x="687" y="0"/>
                </a:lnTo>
                <a:lnTo>
                  <a:pt x="688" y="2"/>
                </a:lnTo>
                <a:lnTo>
                  <a:pt x="688" y="3"/>
                </a:lnTo>
                <a:lnTo>
                  <a:pt x="688" y="2"/>
                </a:lnTo>
                <a:lnTo>
                  <a:pt x="690" y="2"/>
                </a:lnTo>
                <a:lnTo>
                  <a:pt x="690" y="3"/>
                </a:lnTo>
                <a:lnTo>
                  <a:pt x="690" y="2"/>
                </a:lnTo>
                <a:lnTo>
                  <a:pt x="691" y="1"/>
                </a:lnTo>
                <a:lnTo>
                  <a:pt x="691" y="3"/>
                </a:lnTo>
                <a:lnTo>
                  <a:pt x="692" y="1"/>
                </a:lnTo>
                <a:lnTo>
                  <a:pt x="692" y="2"/>
                </a:lnTo>
                <a:lnTo>
                  <a:pt x="692" y="3"/>
                </a:lnTo>
                <a:lnTo>
                  <a:pt x="693" y="1"/>
                </a:lnTo>
                <a:lnTo>
                  <a:pt x="693" y="2"/>
                </a:lnTo>
                <a:lnTo>
                  <a:pt x="693" y="2"/>
                </a:lnTo>
                <a:lnTo>
                  <a:pt x="694" y="3"/>
                </a:lnTo>
                <a:lnTo>
                  <a:pt x="694" y="2"/>
                </a:lnTo>
                <a:lnTo>
                  <a:pt x="694" y="3"/>
                </a:lnTo>
                <a:lnTo>
                  <a:pt x="695" y="3"/>
                </a:lnTo>
                <a:lnTo>
                  <a:pt x="695" y="2"/>
                </a:lnTo>
                <a:lnTo>
                  <a:pt x="696" y="2"/>
                </a:lnTo>
                <a:lnTo>
                  <a:pt x="696" y="2"/>
                </a:lnTo>
                <a:lnTo>
                  <a:pt x="696" y="2"/>
                </a:lnTo>
                <a:lnTo>
                  <a:pt x="697" y="1"/>
                </a:lnTo>
                <a:lnTo>
                  <a:pt x="697" y="2"/>
                </a:lnTo>
                <a:lnTo>
                  <a:pt x="697" y="2"/>
                </a:lnTo>
                <a:lnTo>
                  <a:pt x="699" y="2"/>
                </a:lnTo>
                <a:lnTo>
                  <a:pt x="699" y="3"/>
                </a:lnTo>
                <a:lnTo>
                  <a:pt x="699" y="3"/>
                </a:lnTo>
                <a:lnTo>
                  <a:pt x="700" y="3"/>
                </a:lnTo>
                <a:lnTo>
                  <a:pt x="700" y="2"/>
                </a:lnTo>
                <a:lnTo>
                  <a:pt x="701" y="2"/>
                </a:lnTo>
                <a:lnTo>
                  <a:pt x="701" y="3"/>
                </a:lnTo>
                <a:lnTo>
                  <a:pt x="701" y="2"/>
                </a:lnTo>
                <a:lnTo>
                  <a:pt x="702" y="2"/>
                </a:lnTo>
                <a:lnTo>
                  <a:pt x="702" y="3"/>
                </a:lnTo>
                <a:lnTo>
                  <a:pt x="702" y="2"/>
                </a:lnTo>
                <a:lnTo>
                  <a:pt x="703" y="2"/>
                </a:lnTo>
                <a:lnTo>
                  <a:pt x="703" y="2"/>
                </a:lnTo>
                <a:lnTo>
                  <a:pt x="704" y="1"/>
                </a:lnTo>
                <a:lnTo>
                  <a:pt x="704" y="2"/>
                </a:lnTo>
                <a:lnTo>
                  <a:pt x="704" y="2"/>
                </a:lnTo>
                <a:lnTo>
                  <a:pt x="705" y="0"/>
                </a:lnTo>
                <a:lnTo>
                  <a:pt x="705" y="2"/>
                </a:lnTo>
                <a:lnTo>
                  <a:pt x="705" y="1"/>
                </a:lnTo>
                <a:lnTo>
                  <a:pt x="706" y="2"/>
                </a:lnTo>
                <a:lnTo>
                  <a:pt x="706" y="1"/>
                </a:lnTo>
                <a:lnTo>
                  <a:pt x="706" y="3"/>
                </a:lnTo>
                <a:lnTo>
                  <a:pt x="708" y="3"/>
                </a:lnTo>
                <a:lnTo>
                  <a:pt x="708" y="2"/>
                </a:lnTo>
                <a:lnTo>
                  <a:pt x="709" y="3"/>
                </a:lnTo>
                <a:lnTo>
                  <a:pt x="709" y="2"/>
                </a:lnTo>
                <a:lnTo>
                  <a:pt x="709" y="0"/>
                </a:lnTo>
                <a:lnTo>
                  <a:pt x="710" y="2"/>
                </a:lnTo>
                <a:lnTo>
                  <a:pt x="710" y="1"/>
                </a:lnTo>
                <a:lnTo>
                  <a:pt x="710" y="2"/>
                </a:lnTo>
                <a:lnTo>
                  <a:pt x="711" y="0"/>
                </a:lnTo>
                <a:lnTo>
                  <a:pt x="711" y="3"/>
                </a:lnTo>
                <a:lnTo>
                  <a:pt x="711" y="3"/>
                </a:lnTo>
                <a:lnTo>
                  <a:pt x="712" y="1"/>
                </a:lnTo>
                <a:lnTo>
                  <a:pt x="712" y="2"/>
                </a:lnTo>
                <a:lnTo>
                  <a:pt x="713" y="1"/>
                </a:lnTo>
                <a:lnTo>
                  <a:pt x="713" y="3"/>
                </a:lnTo>
                <a:lnTo>
                  <a:pt x="713" y="1"/>
                </a:lnTo>
                <a:lnTo>
                  <a:pt x="714" y="1"/>
                </a:lnTo>
                <a:lnTo>
                  <a:pt x="714" y="3"/>
                </a:lnTo>
                <a:lnTo>
                  <a:pt x="714" y="1"/>
                </a:lnTo>
                <a:lnTo>
                  <a:pt x="715" y="1"/>
                </a:lnTo>
                <a:lnTo>
                  <a:pt x="715" y="2"/>
                </a:lnTo>
                <a:lnTo>
                  <a:pt x="715" y="2"/>
                </a:lnTo>
                <a:lnTo>
                  <a:pt x="717" y="3"/>
                </a:lnTo>
                <a:lnTo>
                  <a:pt x="717" y="1"/>
                </a:lnTo>
                <a:lnTo>
                  <a:pt x="718" y="2"/>
                </a:lnTo>
                <a:lnTo>
                  <a:pt x="718" y="0"/>
                </a:lnTo>
                <a:lnTo>
                  <a:pt x="718" y="2"/>
                </a:lnTo>
                <a:lnTo>
                  <a:pt x="719" y="3"/>
                </a:lnTo>
                <a:lnTo>
                  <a:pt x="719" y="3"/>
                </a:lnTo>
                <a:lnTo>
                  <a:pt x="719" y="1"/>
                </a:lnTo>
                <a:lnTo>
                  <a:pt x="720" y="2"/>
                </a:lnTo>
                <a:lnTo>
                  <a:pt x="720" y="1"/>
                </a:lnTo>
                <a:lnTo>
                  <a:pt x="720" y="1"/>
                </a:lnTo>
                <a:lnTo>
                  <a:pt x="721" y="3"/>
                </a:lnTo>
                <a:lnTo>
                  <a:pt x="721" y="2"/>
                </a:lnTo>
                <a:lnTo>
                  <a:pt x="722" y="1"/>
                </a:lnTo>
                <a:lnTo>
                  <a:pt x="722" y="1"/>
                </a:lnTo>
                <a:lnTo>
                  <a:pt x="722" y="1"/>
                </a:lnTo>
                <a:lnTo>
                  <a:pt x="723" y="1"/>
                </a:lnTo>
                <a:lnTo>
                  <a:pt x="723" y="1"/>
                </a:lnTo>
                <a:lnTo>
                  <a:pt x="723" y="1"/>
                </a:lnTo>
                <a:lnTo>
                  <a:pt x="724" y="1"/>
                </a:lnTo>
                <a:lnTo>
                  <a:pt x="724" y="0"/>
                </a:lnTo>
                <a:lnTo>
                  <a:pt x="724" y="3"/>
                </a:lnTo>
                <a:lnTo>
                  <a:pt x="725" y="1"/>
                </a:lnTo>
                <a:lnTo>
                  <a:pt x="725" y="1"/>
                </a:lnTo>
                <a:lnTo>
                  <a:pt x="727" y="1"/>
                </a:lnTo>
                <a:lnTo>
                  <a:pt x="727" y="2"/>
                </a:lnTo>
                <a:lnTo>
                  <a:pt x="727" y="3"/>
                </a:lnTo>
                <a:lnTo>
                  <a:pt x="728" y="0"/>
                </a:lnTo>
                <a:lnTo>
                  <a:pt x="728" y="3"/>
                </a:lnTo>
                <a:lnTo>
                  <a:pt x="728" y="2"/>
                </a:lnTo>
                <a:lnTo>
                  <a:pt x="729" y="3"/>
                </a:lnTo>
                <a:lnTo>
                  <a:pt x="729" y="2"/>
                </a:lnTo>
                <a:lnTo>
                  <a:pt x="729" y="2"/>
                </a:lnTo>
                <a:lnTo>
                  <a:pt x="730" y="1"/>
                </a:lnTo>
                <a:lnTo>
                  <a:pt x="730" y="2"/>
                </a:lnTo>
                <a:lnTo>
                  <a:pt x="731" y="2"/>
                </a:lnTo>
                <a:lnTo>
                  <a:pt x="731" y="0"/>
                </a:lnTo>
                <a:lnTo>
                  <a:pt x="731" y="1"/>
                </a:lnTo>
                <a:lnTo>
                  <a:pt x="732" y="3"/>
                </a:lnTo>
                <a:lnTo>
                  <a:pt x="732" y="1"/>
                </a:lnTo>
                <a:lnTo>
                  <a:pt x="732" y="3"/>
                </a:lnTo>
                <a:lnTo>
                  <a:pt x="733" y="0"/>
                </a:lnTo>
                <a:lnTo>
                  <a:pt x="733" y="2"/>
                </a:lnTo>
                <a:lnTo>
                  <a:pt x="733" y="1"/>
                </a:lnTo>
                <a:lnTo>
                  <a:pt x="734" y="3"/>
                </a:lnTo>
                <a:lnTo>
                  <a:pt x="734" y="2"/>
                </a:lnTo>
                <a:lnTo>
                  <a:pt x="736" y="2"/>
                </a:lnTo>
                <a:lnTo>
                  <a:pt x="736" y="1"/>
                </a:lnTo>
                <a:lnTo>
                  <a:pt x="736" y="3"/>
                </a:lnTo>
                <a:lnTo>
                  <a:pt x="737" y="3"/>
                </a:lnTo>
                <a:lnTo>
                  <a:pt x="737" y="3"/>
                </a:lnTo>
                <a:lnTo>
                  <a:pt x="737" y="1"/>
                </a:lnTo>
                <a:lnTo>
                  <a:pt x="738" y="2"/>
                </a:lnTo>
                <a:lnTo>
                  <a:pt x="738" y="2"/>
                </a:lnTo>
                <a:lnTo>
                  <a:pt x="738" y="3"/>
                </a:lnTo>
                <a:lnTo>
                  <a:pt x="739" y="3"/>
                </a:lnTo>
                <a:lnTo>
                  <a:pt x="739" y="2"/>
                </a:lnTo>
                <a:lnTo>
                  <a:pt x="740" y="3"/>
                </a:lnTo>
                <a:lnTo>
                  <a:pt x="740" y="3"/>
                </a:lnTo>
                <a:lnTo>
                  <a:pt x="740" y="1"/>
                </a:lnTo>
                <a:lnTo>
                  <a:pt x="741" y="3"/>
                </a:lnTo>
                <a:lnTo>
                  <a:pt x="741" y="2"/>
                </a:lnTo>
                <a:lnTo>
                  <a:pt x="741" y="2"/>
                </a:lnTo>
                <a:lnTo>
                  <a:pt x="742" y="1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335338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01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332163"/>
            <a:ext cx="5326063" cy="254000"/>
          </a:xfrm>
          <a:custGeom>
            <a:avLst/>
            <a:gdLst>
              <a:gd name="T0" fmla="*/ 51 w 3355"/>
              <a:gd name="T1" fmla="*/ 2 h 160"/>
              <a:gd name="T2" fmla="*/ 103 w 3355"/>
              <a:gd name="T3" fmla="*/ 2 h 160"/>
              <a:gd name="T4" fmla="*/ 156 w 3355"/>
              <a:gd name="T5" fmla="*/ 2 h 160"/>
              <a:gd name="T6" fmla="*/ 209 w 3355"/>
              <a:gd name="T7" fmla="*/ 2 h 160"/>
              <a:gd name="T8" fmla="*/ 260 w 3355"/>
              <a:gd name="T9" fmla="*/ 1 h 160"/>
              <a:gd name="T10" fmla="*/ 313 w 3355"/>
              <a:gd name="T11" fmla="*/ 2 h 160"/>
              <a:gd name="T12" fmla="*/ 366 w 3355"/>
              <a:gd name="T13" fmla="*/ 0 h 160"/>
              <a:gd name="T14" fmla="*/ 418 w 3355"/>
              <a:gd name="T15" fmla="*/ 2 h 160"/>
              <a:gd name="T16" fmla="*/ 471 w 3355"/>
              <a:gd name="T17" fmla="*/ 3 h 160"/>
              <a:gd name="T18" fmla="*/ 524 w 3355"/>
              <a:gd name="T19" fmla="*/ 2 h 160"/>
              <a:gd name="T20" fmla="*/ 575 w 3355"/>
              <a:gd name="T21" fmla="*/ 2 h 160"/>
              <a:gd name="T22" fmla="*/ 628 w 3355"/>
              <a:gd name="T23" fmla="*/ 2 h 160"/>
              <a:gd name="T24" fmla="*/ 681 w 3355"/>
              <a:gd name="T25" fmla="*/ 1 h 160"/>
              <a:gd name="T26" fmla="*/ 733 w 3355"/>
              <a:gd name="T27" fmla="*/ 0 h 160"/>
              <a:gd name="T28" fmla="*/ 786 w 3355"/>
              <a:gd name="T29" fmla="*/ 2 h 160"/>
              <a:gd name="T30" fmla="*/ 838 w 3355"/>
              <a:gd name="T31" fmla="*/ 158 h 160"/>
              <a:gd name="T32" fmla="*/ 890 w 3355"/>
              <a:gd name="T33" fmla="*/ 159 h 160"/>
              <a:gd name="T34" fmla="*/ 943 w 3355"/>
              <a:gd name="T35" fmla="*/ 157 h 160"/>
              <a:gd name="T36" fmla="*/ 996 w 3355"/>
              <a:gd name="T37" fmla="*/ 158 h 160"/>
              <a:gd name="T38" fmla="*/ 1048 w 3355"/>
              <a:gd name="T39" fmla="*/ 157 h 160"/>
              <a:gd name="T40" fmla="*/ 1100 w 3355"/>
              <a:gd name="T41" fmla="*/ 157 h 160"/>
              <a:gd name="T42" fmla="*/ 1153 w 3355"/>
              <a:gd name="T43" fmla="*/ 157 h 160"/>
              <a:gd name="T44" fmla="*/ 1205 w 3355"/>
              <a:gd name="T45" fmla="*/ 157 h 160"/>
              <a:gd name="T46" fmla="*/ 1258 w 3355"/>
              <a:gd name="T47" fmla="*/ 157 h 160"/>
              <a:gd name="T48" fmla="*/ 1311 w 3355"/>
              <a:gd name="T49" fmla="*/ 157 h 160"/>
              <a:gd name="T50" fmla="*/ 1363 w 3355"/>
              <a:gd name="T51" fmla="*/ 158 h 160"/>
              <a:gd name="T52" fmla="*/ 1415 w 3355"/>
              <a:gd name="T53" fmla="*/ 158 h 160"/>
              <a:gd name="T54" fmla="*/ 1468 w 3355"/>
              <a:gd name="T55" fmla="*/ 158 h 160"/>
              <a:gd name="T56" fmla="*/ 1520 w 3355"/>
              <a:gd name="T57" fmla="*/ 157 h 160"/>
              <a:gd name="T58" fmla="*/ 1573 w 3355"/>
              <a:gd name="T59" fmla="*/ 158 h 160"/>
              <a:gd name="T60" fmla="*/ 1625 w 3355"/>
              <a:gd name="T61" fmla="*/ 156 h 160"/>
              <a:gd name="T62" fmla="*/ 1677 w 3355"/>
              <a:gd name="T63" fmla="*/ 160 h 160"/>
              <a:gd name="T64" fmla="*/ 1730 w 3355"/>
              <a:gd name="T65" fmla="*/ 157 h 160"/>
              <a:gd name="T66" fmla="*/ 1782 w 3355"/>
              <a:gd name="T67" fmla="*/ 157 h 160"/>
              <a:gd name="T68" fmla="*/ 1835 w 3355"/>
              <a:gd name="T69" fmla="*/ 159 h 160"/>
              <a:gd name="T70" fmla="*/ 1888 w 3355"/>
              <a:gd name="T71" fmla="*/ 157 h 160"/>
              <a:gd name="T72" fmla="*/ 1939 w 3355"/>
              <a:gd name="T73" fmla="*/ 158 h 160"/>
              <a:gd name="T74" fmla="*/ 1992 w 3355"/>
              <a:gd name="T75" fmla="*/ 157 h 160"/>
              <a:gd name="T76" fmla="*/ 2045 w 3355"/>
              <a:gd name="T77" fmla="*/ 157 h 160"/>
              <a:gd name="T78" fmla="*/ 2097 w 3355"/>
              <a:gd name="T79" fmla="*/ 157 h 160"/>
              <a:gd name="T80" fmla="*/ 2150 w 3355"/>
              <a:gd name="T81" fmla="*/ 157 h 160"/>
              <a:gd name="T82" fmla="*/ 2203 w 3355"/>
              <a:gd name="T83" fmla="*/ 158 h 160"/>
              <a:gd name="T84" fmla="*/ 2254 w 3355"/>
              <a:gd name="T85" fmla="*/ 158 h 160"/>
              <a:gd name="T86" fmla="*/ 2307 w 3355"/>
              <a:gd name="T87" fmla="*/ 158 h 160"/>
              <a:gd name="T88" fmla="*/ 2360 w 3355"/>
              <a:gd name="T89" fmla="*/ 159 h 160"/>
              <a:gd name="T90" fmla="*/ 2412 w 3355"/>
              <a:gd name="T91" fmla="*/ 157 h 160"/>
              <a:gd name="T92" fmla="*/ 2465 w 3355"/>
              <a:gd name="T93" fmla="*/ 158 h 160"/>
              <a:gd name="T94" fmla="*/ 2517 w 3355"/>
              <a:gd name="T95" fmla="*/ 159 h 160"/>
              <a:gd name="T96" fmla="*/ 2569 w 3355"/>
              <a:gd name="T97" fmla="*/ 157 h 160"/>
              <a:gd name="T98" fmla="*/ 2622 w 3355"/>
              <a:gd name="T99" fmla="*/ 159 h 160"/>
              <a:gd name="T100" fmla="*/ 2675 w 3355"/>
              <a:gd name="T101" fmla="*/ 158 h 160"/>
              <a:gd name="T102" fmla="*/ 2727 w 3355"/>
              <a:gd name="T103" fmla="*/ 157 h 160"/>
              <a:gd name="T104" fmla="*/ 2779 w 3355"/>
              <a:gd name="T105" fmla="*/ 159 h 160"/>
              <a:gd name="T106" fmla="*/ 2832 w 3355"/>
              <a:gd name="T107" fmla="*/ 157 h 160"/>
              <a:gd name="T108" fmla="*/ 2884 w 3355"/>
              <a:gd name="T109" fmla="*/ 1 h 160"/>
              <a:gd name="T110" fmla="*/ 2937 w 3355"/>
              <a:gd name="T111" fmla="*/ 2 h 160"/>
              <a:gd name="T112" fmla="*/ 2990 w 3355"/>
              <a:gd name="T113" fmla="*/ 2 h 160"/>
              <a:gd name="T114" fmla="*/ 3041 w 3355"/>
              <a:gd name="T115" fmla="*/ 2 h 160"/>
              <a:gd name="T116" fmla="*/ 3094 w 3355"/>
              <a:gd name="T117" fmla="*/ 1 h 160"/>
              <a:gd name="T118" fmla="*/ 3146 w 3355"/>
              <a:gd name="T119" fmla="*/ 3 h 160"/>
              <a:gd name="T120" fmla="*/ 3199 w 3355"/>
              <a:gd name="T121" fmla="*/ 1 h 160"/>
              <a:gd name="T122" fmla="*/ 3252 w 3355"/>
              <a:gd name="T123" fmla="*/ 3 h 160"/>
              <a:gd name="T124" fmla="*/ 3303 w 3355"/>
              <a:gd name="T125" fmla="*/ 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160">
                <a:moveTo>
                  <a:pt x="0" y="0"/>
                </a:moveTo>
                <a:lnTo>
                  <a:pt x="0" y="3"/>
                </a:lnTo>
                <a:lnTo>
                  <a:pt x="0" y="1"/>
                </a:lnTo>
                <a:lnTo>
                  <a:pt x="1" y="2"/>
                </a:lnTo>
                <a:lnTo>
                  <a:pt x="1" y="1"/>
                </a:lnTo>
                <a:lnTo>
                  <a:pt x="1" y="1"/>
                </a:lnTo>
                <a:lnTo>
                  <a:pt x="2" y="1"/>
                </a:lnTo>
                <a:lnTo>
                  <a:pt x="2" y="2"/>
                </a:lnTo>
                <a:lnTo>
                  <a:pt x="2" y="2"/>
                </a:lnTo>
                <a:lnTo>
                  <a:pt x="3" y="3"/>
                </a:lnTo>
                <a:lnTo>
                  <a:pt x="3" y="1"/>
                </a:lnTo>
                <a:lnTo>
                  <a:pt x="4" y="1"/>
                </a:lnTo>
                <a:lnTo>
                  <a:pt x="4" y="2"/>
                </a:lnTo>
                <a:lnTo>
                  <a:pt x="4" y="3"/>
                </a:lnTo>
                <a:lnTo>
                  <a:pt x="5" y="2"/>
                </a:lnTo>
                <a:lnTo>
                  <a:pt x="5" y="2"/>
                </a:lnTo>
                <a:lnTo>
                  <a:pt x="5" y="2"/>
                </a:lnTo>
                <a:lnTo>
                  <a:pt x="6" y="1"/>
                </a:lnTo>
                <a:lnTo>
                  <a:pt x="6" y="3"/>
                </a:lnTo>
                <a:lnTo>
                  <a:pt x="6" y="2"/>
                </a:lnTo>
                <a:lnTo>
                  <a:pt x="7" y="2"/>
                </a:lnTo>
                <a:lnTo>
                  <a:pt x="7" y="3"/>
                </a:lnTo>
                <a:lnTo>
                  <a:pt x="9" y="0"/>
                </a:lnTo>
                <a:lnTo>
                  <a:pt x="9" y="2"/>
                </a:lnTo>
                <a:lnTo>
                  <a:pt x="9" y="3"/>
                </a:lnTo>
                <a:lnTo>
                  <a:pt x="10" y="3"/>
                </a:lnTo>
                <a:lnTo>
                  <a:pt x="10" y="3"/>
                </a:lnTo>
                <a:lnTo>
                  <a:pt x="10" y="1"/>
                </a:lnTo>
                <a:lnTo>
                  <a:pt x="11" y="4"/>
                </a:lnTo>
                <a:lnTo>
                  <a:pt x="11" y="2"/>
                </a:lnTo>
                <a:lnTo>
                  <a:pt x="11" y="3"/>
                </a:lnTo>
                <a:lnTo>
                  <a:pt x="12" y="1"/>
                </a:lnTo>
                <a:lnTo>
                  <a:pt x="12" y="0"/>
                </a:lnTo>
                <a:lnTo>
                  <a:pt x="13" y="2"/>
                </a:lnTo>
                <a:lnTo>
                  <a:pt x="13" y="2"/>
                </a:lnTo>
                <a:lnTo>
                  <a:pt x="13" y="3"/>
                </a:lnTo>
                <a:lnTo>
                  <a:pt x="14" y="2"/>
                </a:lnTo>
                <a:lnTo>
                  <a:pt x="14" y="1"/>
                </a:lnTo>
                <a:lnTo>
                  <a:pt x="14" y="2"/>
                </a:lnTo>
                <a:lnTo>
                  <a:pt x="15" y="2"/>
                </a:lnTo>
                <a:lnTo>
                  <a:pt x="15" y="1"/>
                </a:lnTo>
                <a:lnTo>
                  <a:pt x="15" y="1"/>
                </a:lnTo>
                <a:lnTo>
                  <a:pt x="16" y="2"/>
                </a:lnTo>
                <a:lnTo>
                  <a:pt x="16" y="1"/>
                </a:lnTo>
                <a:lnTo>
                  <a:pt x="18" y="2"/>
                </a:lnTo>
                <a:lnTo>
                  <a:pt x="18" y="2"/>
                </a:lnTo>
                <a:lnTo>
                  <a:pt x="18" y="3"/>
                </a:lnTo>
                <a:lnTo>
                  <a:pt x="19" y="2"/>
                </a:lnTo>
                <a:lnTo>
                  <a:pt x="19" y="3"/>
                </a:lnTo>
                <a:lnTo>
                  <a:pt x="19" y="4"/>
                </a:lnTo>
                <a:lnTo>
                  <a:pt x="20" y="3"/>
                </a:lnTo>
                <a:lnTo>
                  <a:pt x="20" y="2"/>
                </a:lnTo>
                <a:lnTo>
                  <a:pt x="20" y="2"/>
                </a:lnTo>
                <a:lnTo>
                  <a:pt x="21" y="1"/>
                </a:lnTo>
                <a:lnTo>
                  <a:pt x="21" y="2"/>
                </a:lnTo>
                <a:lnTo>
                  <a:pt x="22" y="2"/>
                </a:lnTo>
                <a:lnTo>
                  <a:pt x="22" y="2"/>
                </a:lnTo>
                <a:lnTo>
                  <a:pt x="22" y="2"/>
                </a:lnTo>
                <a:lnTo>
                  <a:pt x="23" y="3"/>
                </a:lnTo>
                <a:lnTo>
                  <a:pt x="23" y="2"/>
                </a:lnTo>
                <a:lnTo>
                  <a:pt x="23" y="1"/>
                </a:lnTo>
                <a:lnTo>
                  <a:pt x="24" y="0"/>
                </a:lnTo>
                <a:lnTo>
                  <a:pt x="24" y="0"/>
                </a:lnTo>
                <a:lnTo>
                  <a:pt x="24" y="2"/>
                </a:lnTo>
                <a:lnTo>
                  <a:pt x="25" y="0"/>
                </a:lnTo>
                <a:lnTo>
                  <a:pt x="25" y="1"/>
                </a:lnTo>
                <a:lnTo>
                  <a:pt x="27" y="0"/>
                </a:lnTo>
                <a:lnTo>
                  <a:pt x="27" y="3"/>
                </a:lnTo>
                <a:lnTo>
                  <a:pt x="27" y="2"/>
                </a:lnTo>
                <a:lnTo>
                  <a:pt x="28" y="0"/>
                </a:lnTo>
                <a:lnTo>
                  <a:pt x="28" y="1"/>
                </a:lnTo>
                <a:lnTo>
                  <a:pt x="28" y="1"/>
                </a:lnTo>
                <a:lnTo>
                  <a:pt x="29" y="1"/>
                </a:lnTo>
                <a:lnTo>
                  <a:pt x="29" y="1"/>
                </a:lnTo>
                <a:lnTo>
                  <a:pt x="29" y="2"/>
                </a:lnTo>
                <a:lnTo>
                  <a:pt x="30" y="1"/>
                </a:lnTo>
                <a:lnTo>
                  <a:pt x="30" y="2"/>
                </a:lnTo>
                <a:lnTo>
                  <a:pt x="31" y="3"/>
                </a:lnTo>
                <a:lnTo>
                  <a:pt x="31" y="1"/>
                </a:lnTo>
                <a:lnTo>
                  <a:pt x="31" y="2"/>
                </a:lnTo>
                <a:lnTo>
                  <a:pt x="32" y="2"/>
                </a:lnTo>
                <a:lnTo>
                  <a:pt x="32" y="1"/>
                </a:lnTo>
                <a:lnTo>
                  <a:pt x="32" y="2"/>
                </a:lnTo>
                <a:lnTo>
                  <a:pt x="33" y="3"/>
                </a:lnTo>
                <a:lnTo>
                  <a:pt x="33" y="1"/>
                </a:lnTo>
                <a:lnTo>
                  <a:pt x="33" y="1"/>
                </a:lnTo>
                <a:lnTo>
                  <a:pt x="34" y="1"/>
                </a:lnTo>
                <a:lnTo>
                  <a:pt x="34" y="2"/>
                </a:lnTo>
                <a:lnTo>
                  <a:pt x="36" y="1"/>
                </a:lnTo>
                <a:lnTo>
                  <a:pt x="36" y="2"/>
                </a:lnTo>
                <a:lnTo>
                  <a:pt x="36" y="0"/>
                </a:lnTo>
                <a:lnTo>
                  <a:pt x="37" y="1"/>
                </a:lnTo>
                <a:lnTo>
                  <a:pt x="37" y="3"/>
                </a:lnTo>
                <a:lnTo>
                  <a:pt x="37" y="1"/>
                </a:lnTo>
                <a:lnTo>
                  <a:pt x="38" y="1"/>
                </a:lnTo>
                <a:lnTo>
                  <a:pt x="38" y="1"/>
                </a:lnTo>
                <a:lnTo>
                  <a:pt x="38" y="2"/>
                </a:lnTo>
                <a:lnTo>
                  <a:pt x="39" y="2"/>
                </a:lnTo>
                <a:lnTo>
                  <a:pt x="39" y="2"/>
                </a:lnTo>
                <a:lnTo>
                  <a:pt x="40" y="0"/>
                </a:lnTo>
                <a:lnTo>
                  <a:pt x="40" y="2"/>
                </a:lnTo>
                <a:lnTo>
                  <a:pt x="40" y="3"/>
                </a:lnTo>
                <a:lnTo>
                  <a:pt x="41" y="2"/>
                </a:lnTo>
                <a:lnTo>
                  <a:pt x="41" y="2"/>
                </a:lnTo>
                <a:lnTo>
                  <a:pt x="41" y="2"/>
                </a:lnTo>
                <a:lnTo>
                  <a:pt x="42" y="1"/>
                </a:lnTo>
                <a:lnTo>
                  <a:pt x="42" y="0"/>
                </a:lnTo>
                <a:lnTo>
                  <a:pt x="43" y="1"/>
                </a:lnTo>
                <a:lnTo>
                  <a:pt x="43" y="1"/>
                </a:lnTo>
                <a:lnTo>
                  <a:pt x="43" y="0"/>
                </a:lnTo>
                <a:lnTo>
                  <a:pt x="45" y="1"/>
                </a:lnTo>
                <a:lnTo>
                  <a:pt x="45" y="1"/>
                </a:lnTo>
                <a:lnTo>
                  <a:pt x="45" y="3"/>
                </a:lnTo>
                <a:lnTo>
                  <a:pt x="46" y="0"/>
                </a:lnTo>
                <a:lnTo>
                  <a:pt x="46" y="2"/>
                </a:lnTo>
                <a:lnTo>
                  <a:pt x="46" y="1"/>
                </a:lnTo>
                <a:lnTo>
                  <a:pt x="47" y="2"/>
                </a:lnTo>
                <a:lnTo>
                  <a:pt x="47" y="1"/>
                </a:lnTo>
                <a:lnTo>
                  <a:pt x="48" y="2"/>
                </a:lnTo>
                <a:lnTo>
                  <a:pt x="48" y="1"/>
                </a:lnTo>
                <a:lnTo>
                  <a:pt x="48" y="2"/>
                </a:lnTo>
                <a:lnTo>
                  <a:pt x="49" y="1"/>
                </a:lnTo>
                <a:lnTo>
                  <a:pt x="49" y="3"/>
                </a:lnTo>
                <a:lnTo>
                  <a:pt x="49" y="2"/>
                </a:lnTo>
                <a:lnTo>
                  <a:pt x="50" y="3"/>
                </a:lnTo>
                <a:lnTo>
                  <a:pt x="50" y="1"/>
                </a:lnTo>
                <a:lnTo>
                  <a:pt x="50" y="2"/>
                </a:lnTo>
                <a:lnTo>
                  <a:pt x="51" y="2"/>
                </a:lnTo>
                <a:lnTo>
                  <a:pt x="51" y="3"/>
                </a:lnTo>
                <a:lnTo>
                  <a:pt x="52" y="0"/>
                </a:lnTo>
                <a:lnTo>
                  <a:pt x="52" y="2"/>
                </a:lnTo>
                <a:lnTo>
                  <a:pt x="52" y="3"/>
                </a:lnTo>
                <a:lnTo>
                  <a:pt x="54" y="3"/>
                </a:lnTo>
                <a:lnTo>
                  <a:pt x="54" y="2"/>
                </a:lnTo>
                <a:lnTo>
                  <a:pt x="54" y="3"/>
                </a:lnTo>
                <a:lnTo>
                  <a:pt x="55" y="3"/>
                </a:lnTo>
                <a:lnTo>
                  <a:pt x="55" y="3"/>
                </a:lnTo>
                <a:lnTo>
                  <a:pt x="55" y="3"/>
                </a:lnTo>
                <a:lnTo>
                  <a:pt x="56" y="2"/>
                </a:lnTo>
                <a:lnTo>
                  <a:pt x="56" y="2"/>
                </a:lnTo>
                <a:lnTo>
                  <a:pt x="57" y="2"/>
                </a:lnTo>
                <a:lnTo>
                  <a:pt x="57" y="2"/>
                </a:lnTo>
                <a:lnTo>
                  <a:pt x="57" y="3"/>
                </a:lnTo>
                <a:lnTo>
                  <a:pt x="58" y="3"/>
                </a:lnTo>
                <a:lnTo>
                  <a:pt x="58" y="3"/>
                </a:lnTo>
                <a:lnTo>
                  <a:pt x="58" y="2"/>
                </a:lnTo>
                <a:lnTo>
                  <a:pt x="59" y="2"/>
                </a:lnTo>
                <a:lnTo>
                  <a:pt x="59" y="1"/>
                </a:lnTo>
                <a:lnTo>
                  <a:pt x="59" y="2"/>
                </a:lnTo>
                <a:lnTo>
                  <a:pt x="60" y="1"/>
                </a:lnTo>
                <a:lnTo>
                  <a:pt x="60" y="3"/>
                </a:lnTo>
                <a:lnTo>
                  <a:pt x="61" y="2"/>
                </a:lnTo>
                <a:lnTo>
                  <a:pt x="61" y="3"/>
                </a:lnTo>
                <a:lnTo>
                  <a:pt x="61" y="3"/>
                </a:lnTo>
                <a:lnTo>
                  <a:pt x="63" y="2"/>
                </a:lnTo>
                <a:lnTo>
                  <a:pt x="63" y="3"/>
                </a:lnTo>
                <a:lnTo>
                  <a:pt x="63" y="2"/>
                </a:lnTo>
                <a:lnTo>
                  <a:pt x="64" y="2"/>
                </a:lnTo>
                <a:lnTo>
                  <a:pt x="64" y="3"/>
                </a:lnTo>
                <a:lnTo>
                  <a:pt x="64" y="3"/>
                </a:lnTo>
                <a:lnTo>
                  <a:pt x="65" y="2"/>
                </a:lnTo>
                <a:lnTo>
                  <a:pt x="65" y="1"/>
                </a:lnTo>
                <a:lnTo>
                  <a:pt x="66" y="3"/>
                </a:lnTo>
                <a:lnTo>
                  <a:pt x="66" y="1"/>
                </a:lnTo>
                <a:lnTo>
                  <a:pt x="66" y="1"/>
                </a:lnTo>
                <a:lnTo>
                  <a:pt x="67" y="1"/>
                </a:lnTo>
                <a:lnTo>
                  <a:pt x="67" y="2"/>
                </a:lnTo>
                <a:lnTo>
                  <a:pt x="67" y="3"/>
                </a:lnTo>
                <a:lnTo>
                  <a:pt x="68" y="3"/>
                </a:lnTo>
                <a:lnTo>
                  <a:pt x="68" y="1"/>
                </a:lnTo>
                <a:lnTo>
                  <a:pt x="68" y="1"/>
                </a:lnTo>
                <a:lnTo>
                  <a:pt x="69" y="3"/>
                </a:lnTo>
                <a:lnTo>
                  <a:pt x="69" y="1"/>
                </a:lnTo>
                <a:lnTo>
                  <a:pt x="70" y="2"/>
                </a:lnTo>
                <a:lnTo>
                  <a:pt x="70" y="0"/>
                </a:lnTo>
                <a:lnTo>
                  <a:pt x="70" y="1"/>
                </a:lnTo>
                <a:lnTo>
                  <a:pt x="72" y="3"/>
                </a:lnTo>
                <a:lnTo>
                  <a:pt x="72" y="2"/>
                </a:lnTo>
                <a:lnTo>
                  <a:pt x="72" y="1"/>
                </a:lnTo>
                <a:lnTo>
                  <a:pt x="73" y="2"/>
                </a:lnTo>
                <a:lnTo>
                  <a:pt x="73" y="3"/>
                </a:lnTo>
                <a:lnTo>
                  <a:pt x="73" y="3"/>
                </a:lnTo>
                <a:lnTo>
                  <a:pt x="74" y="0"/>
                </a:lnTo>
                <a:lnTo>
                  <a:pt x="74" y="2"/>
                </a:lnTo>
                <a:lnTo>
                  <a:pt x="75" y="3"/>
                </a:lnTo>
                <a:lnTo>
                  <a:pt x="75" y="2"/>
                </a:lnTo>
                <a:lnTo>
                  <a:pt x="75" y="2"/>
                </a:lnTo>
                <a:lnTo>
                  <a:pt x="76" y="2"/>
                </a:lnTo>
                <a:lnTo>
                  <a:pt x="76" y="2"/>
                </a:lnTo>
                <a:lnTo>
                  <a:pt x="76" y="1"/>
                </a:lnTo>
                <a:lnTo>
                  <a:pt x="77" y="3"/>
                </a:lnTo>
                <a:lnTo>
                  <a:pt x="77" y="2"/>
                </a:lnTo>
                <a:lnTo>
                  <a:pt x="77" y="3"/>
                </a:lnTo>
                <a:lnTo>
                  <a:pt x="78" y="2"/>
                </a:lnTo>
                <a:lnTo>
                  <a:pt x="78" y="1"/>
                </a:lnTo>
                <a:lnTo>
                  <a:pt x="79" y="1"/>
                </a:lnTo>
                <a:lnTo>
                  <a:pt x="79" y="2"/>
                </a:lnTo>
                <a:lnTo>
                  <a:pt x="79" y="1"/>
                </a:lnTo>
                <a:lnTo>
                  <a:pt x="81" y="2"/>
                </a:lnTo>
                <a:lnTo>
                  <a:pt x="81" y="3"/>
                </a:lnTo>
                <a:lnTo>
                  <a:pt x="81" y="2"/>
                </a:lnTo>
                <a:lnTo>
                  <a:pt x="82" y="2"/>
                </a:lnTo>
                <a:lnTo>
                  <a:pt x="82" y="1"/>
                </a:lnTo>
                <a:lnTo>
                  <a:pt x="82" y="2"/>
                </a:lnTo>
                <a:lnTo>
                  <a:pt x="83" y="1"/>
                </a:lnTo>
                <a:lnTo>
                  <a:pt x="83" y="1"/>
                </a:lnTo>
                <a:lnTo>
                  <a:pt x="84" y="2"/>
                </a:lnTo>
                <a:lnTo>
                  <a:pt x="84" y="3"/>
                </a:lnTo>
                <a:lnTo>
                  <a:pt x="84" y="3"/>
                </a:lnTo>
                <a:lnTo>
                  <a:pt x="85" y="2"/>
                </a:lnTo>
                <a:lnTo>
                  <a:pt x="85" y="2"/>
                </a:lnTo>
                <a:lnTo>
                  <a:pt x="85" y="0"/>
                </a:lnTo>
                <a:lnTo>
                  <a:pt x="86" y="1"/>
                </a:lnTo>
                <a:lnTo>
                  <a:pt x="86" y="2"/>
                </a:lnTo>
                <a:lnTo>
                  <a:pt x="87" y="1"/>
                </a:lnTo>
                <a:lnTo>
                  <a:pt x="87" y="2"/>
                </a:lnTo>
                <a:lnTo>
                  <a:pt x="87" y="1"/>
                </a:lnTo>
                <a:lnTo>
                  <a:pt x="88" y="0"/>
                </a:lnTo>
                <a:lnTo>
                  <a:pt x="88" y="3"/>
                </a:lnTo>
                <a:lnTo>
                  <a:pt x="88" y="2"/>
                </a:lnTo>
                <a:lnTo>
                  <a:pt x="90" y="1"/>
                </a:lnTo>
                <a:lnTo>
                  <a:pt x="90" y="3"/>
                </a:lnTo>
                <a:lnTo>
                  <a:pt x="90" y="3"/>
                </a:lnTo>
                <a:lnTo>
                  <a:pt x="91" y="0"/>
                </a:lnTo>
                <a:lnTo>
                  <a:pt x="91" y="2"/>
                </a:lnTo>
                <a:lnTo>
                  <a:pt x="92" y="0"/>
                </a:lnTo>
                <a:lnTo>
                  <a:pt x="92" y="1"/>
                </a:lnTo>
                <a:lnTo>
                  <a:pt x="92" y="1"/>
                </a:lnTo>
                <a:lnTo>
                  <a:pt x="93" y="3"/>
                </a:lnTo>
                <a:lnTo>
                  <a:pt x="93" y="1"/>
                </a:lnTo>
                <a:lnTo>
                  <a:pt x="93" y="1"/>
                </a:lnTo>
                <a:lnTo>
                  <a:pt x="94" y="0"/>
                </a:lnTo>
                <a:lnTo>
                  <a:pt x="94" y="1"/>
                </a:lnTo>
                <a:lnTo>
                  <a:pt x="94" y="0"/>
                </a:lnTo>
                <a:lnTo>
                  <a:pt x="95" y="2"/>
                </a:lnTo>
                <a:lnTo>
                  <a:pt x="95" y="1"/>
                </a:lnTo>
                <a:lnTo>
                  <a:pt x="96" y="2"/>
                </a:lnTo>
                <a:lnTo>
                  <a:pt x="96" y="1"/>
                </a:lnTo>
                <a:lnTo>
                  <a:pt x="96" y="3"/>
                </a:lnTo>
                <a:lnTo>
                  <a:pt x="97" y="0"/>
                </a:lnTo>
                <a:lnTo>
                  <a:pt x="97" y="1"/>
                </a:lnTo>
                <a:lnTo>
                  <a:pt x="97" y="1"/>
                </a:lnTo>
                <a:lnTo>
                  <a:pt x="99" y="2"/>
                </a:lnTo>
                <a:lnTo>
                  <a:pt x="99" y="3"/>
                </a:lnTo>
                <a:lnTo>
                  <a:pt x="99" y="2"/>
                </a:lnTo>
                <a:lnTo>
                  <a:pt x="100" y="0"/>
                </a:lnTo>
                <a:lnTo>
                  <a:pt x="100" y="2"/>
                </a:lnTo>
                <a:lnTo>
                  <a:pt x="101" y="2"/>
                </a:lnTo>
                <a:lnTo>
                  <a:pt x="101" y="2"/>
                </a:lnTo>
                <a:lnTo>
                  <a:pt x="101" y="2"/>
                </a:lnTo>
                <a:lnTo>
                  <a:pt x="102" y="1"/>
                </a:lnTo>
                <a:lnTo>
                  <a:pt x="102" y="3"/>
                </a:lnTo>
                <a:lnTo>
                  <a:pt x="102" y="2"/>
                </a:lnTo>
                <a:lnTo>
                  <a:pt x="103" y="1"/>
                </a:lnTo>
                <a:lnTo>
                  <a:pt x="103" y="3"/>
                </a:lnTo>
                <a:lnTo>
                  <a:pt x="103" y="2"/>
                </a:lnTo>
                <a:lnTo>
                  <a:pt x="104" y="2"/>
                </a:lnTo>
                <a:lnTo>
                  <a:pt x="104" y="0"/>
                </a:lnTo>
                <a:lnTo>
                  <a:pt x="105" y="2"/>
                </a:lnTo>
                <a:lnTo>
                  <a:pt x="105" y="2"/>
                </a:lnTo>
                <a:lnTo>
                  <a:pt x="105" y="1"/>
                </a:lnTo>
                <a:lnTo>
                  <a:pt x="106" y="2"/>
                </a:lnTo>
                <a:lnTo>
                  <a:pt x="106" y="3"/>
                </a:lnTo>
                <a:lnTo>
                  <a:pt x="106" y="1"/>
                </a:lnTo>
                <a:lnTo>
                  <a:pt x="108" y="2"/>
                </a:lnTo>
                <a:lnTo>
                  <a:pt x="108" y="2"/>
                </a:lnTo>
                <a:lnTo>
                  <a:pt x="108" y="1"/>
                </a:lnTo>
                <a:lnTo>
                  <a:pt x="109" y="2"/>
                </a:lnTo>
                <a:lnTo>
                  <a:pt x="109" y="1"/>
                </a:lnTo>
                <a:lnTo>
                  <a:pt x="110" y="2"/>
                </a:lnTo>
                <a:lnTo>
                  <a:pt x="110" y="0"/>
                </a:lnTo>
                <a:lnTo>
                  <a:pt x="110" y="3"/>
                </a:lnTo>
                <a:lnTo>
                  <a:pt x="111" y="1"/>
                </a:lnTo>
                <a:lnTo>
                  <a:pt x="111" y="2"/>
                </a:lnTo>
                <a:lnTo>
                  <a:pt x="111" y="2"/>
                </a:lnTo>
                <a:lnTo>
                  <a:pt x="112" y="1"/>
                </a:lnTo>
                <a:lnTo>
                  <a:pt x="112" y="0"/>
                </a:lnTo>
                <a:lnTo>
                  <a:pt x="112" y="1"/>
                </a:lnTo>
                <a:lnTo>
                  <a:pt x="113" y="3"/>
                </a:lnTo>
                <a:lnTo>
                  <a:pt x="113" y="1"/>
                </a:lnTo>
                <a:lnTo>
                  <a:pt x="114" y="2"/>
                </a:lnTo>
                <a:lnTo>
                  <a:pt x="114" y="1"/>
                </a:lnTo>
                <a:lnTo>
                  <a:pt x="114" y="2"/>
                </a:lnTo>
                <a:lnTo>
                  <a:pt x="115" y="2"/>
                </a:lnTo>
                <a:lnTo>
                  <a:pt x="115" y="2"/>
                </a:lnTo>
                <a:lnTo>
                  <a:pt x="115" y="0"/>
                </a:lnTo>
                <a:lnTo>
                  <a:pt x="117" y="1"/>
                </a:lnTo>
                <a:lnTo>
                  <a:pt x="117" y="3"/>
                </a:lnTo>
                <a:lnTo>
                  <a:pt x="117" y="1"/>
                </a:lnTo>
                <a:lnTo>
                  <a:pt x="118" y="2"/>
                </a:lnTo>
                <a:lnTo>
                  <a:pt x="118" y="0"/>
                </a:lnTo>
                <a:lnTo>
                  <a:pt x="119" y="2"/>
                </a:lnTo>
                <a:lnTo>
                  <a:pt x="119" y="2"/>
                </a:lnTo>
                <a:lnTo>
                  <a:pt x="119" y="2"/>
                </a:lnTo>
                <a:lnTo>
                  <a:pt x="120" y="2"/>
                </a:lnTo>
                <a:lnTo>
                  <a:pt x="120" y="2"/>
                </a:lnTo>
                <a:lnTo>
                  <a:pt x="120" y="1"/>
                </a:lnTo>
                <a:lnTo>
                  <a:pt x="121" y="3"/>
                </a:lnTo>
                <a:lnTo>
                  <a:pt x="121" y="2"/>
                </a:lnTo>
                <a:lnTo>
                  <a:pt x="121" y="2"/>
                </a:lnTo>
                <a:lnTo>
                  <a:pt x="122" y="2"/>
                </a:lnTo>
                <a:lnTo>
                  <a:pt x="122" y="1"/>
                </a:lnTo>
                <a:lnTo>
                  <a:pt x="123" y="2"/>
                </a:lnTo>
                <a:lnTo>
                  <a:pt x="123" y="2"/>
                </a:lnTo>
                <a:lnTo>
                  <a:pt x="123" y="0"/>
                </a:lnTo>
                <a:lnTo>
                  <a:pt x="124" y="2"/>
                </a:lnTo>
                <a:lnTo>
                  <a:pt x="124" y="1"/>
                </a:lnTo>
                <a:lnTo>
                  <a:pt x="124" y="3"/>
                </a:lnTo>
                <a:lnTo>
                  <a:pt x="126" y="0"/>
                </a:lnTo>
                <a:lnTo>
                  <a:pt x="126" y="1"/>
                </a:lnTo>
                <a:lnTo>
                  <a:pt x="126" y="2"/>
                </a:lnTo>
                <a:lnTo>
                  <a:pt x="127" y="3"/>
                </a:lnTo>
                <a:lnTo>
                  <a:pt x="127" y="2"/>
                </a:lnTo>
                <a:lnTo>
                  <a:pt x="128" y="0"/>
                </a:lnTo>
                <a:lnTo>
                  <a:pt x="128" y="1"/>
                </a:lnTo>
                <a:lnTo>
                  <a:pt x="128" y="1"/>
                </a:lnTo>
                <a:lnTo>
                  <a:pt x="129" y="2"/>
                </a:lnTo>
                <a:lnTo>
                  <a:pt x="129" y="0"/>
                </a:lnTo>
                <a:lnTo>
                  <a:pt x="129" y="2"/>
                </a:lnTo>
                <a:lnTo>
                  <a:pt x="130" y="3"/>
                </a:lnTo>
                <a:lnTo>
                  <a:pt x="130" y="3"/>
                </a:lnTo>
                <a:lnTo>
                  <a:pt x="131" y="2"/>
                </a:lnTo>
                <a:lnTo>
                  <a:pt x="131" y="1"/>
                </a:lnTo>
                <a:lnTo>
                  <a:pt x="131" y="2"/>
                </a:lnTo>
                <a:lnTo>
                  <a:pt x="132" y="1"/>
                </a:lnTo>
                <a:lnTo>
                  <a:pt x="132" y="2"/>
                </a:lnTo>
                <a:lnTo>
                  <a:pt x="132" y="1"/>
                </a:lnTo>
                <a:lnTo>
                  <a:pt x="133" y="1"/>
                </a:lnTo>
                <a:lnTo>
                  <a:pt x="133" y="3"/>
                </a:lnTo>
                <a:lnTo>
                  <a:pt x="133" y="2"/>
                </a:lnTo>
                <a:lnTo>
                  <a:pt x="135" y="0"/>
                </a:lnTo>
                <a:lnTo>
                  <a:pt x="135" y="0"/>
                </a:lnTo>
                <a:lnTo>
                  <a:pt x="136" y="1"/>
                </a:lnTo>
                <a:lnTo>
                  <a:pt x="136" y="2"/>
                </a:lnTo>
                <a:lnTo>
                  <a:pt x="136" y="2"/>
                </a:lnTo>
                <a:lnTo>
                  <a:pt x="137" y="2"/>
                </a:lnTo>
                <a:lnTo>
                  <a:pt x="137" y="3"/>
                </a:lnTo>
                <a:lnTo>
                  <a:pt x="137" y="2"/>
                </a:lnTo>
                <a:lnTo>
                  <a:pt x="138" y="2"/>
                </a:lnTo>
                <a:lnTo>
                  <a:pt x="138" y="2"/>
                </a:lnTo>
                <a:lnTo>
                  <a:pt x="138" y="3"/>
                </a:lnTo>
                <a:lnTo>
                  <a:pt x="139" y="2"/>
                </a:lnTo>
                <a:lnTo>
                  <a:pt x="139" y="2"/>
                </a:lnTo>
                <a:lnTo>
                  <a:pt x="140" y="3"/>
                </a:lnTo>
                <a:lnTo>
                  <a:pt x="140" y="1"/>
                </a:lnTo>
                <a:lnTo>
                  <a:pt x="140" y="1"/>
                </a:lnTo>
                <a:lnTo>
                  <a:pt x="141" y="1"/>
                </a:lnTo>
                <a:lnTo>
                  <a:pt x="141" y="1"/>
                </a:lnTo>
                <a:lnTo>
                  <a:pt x="141" y="1"/>
                </a:lnTo>
                <a:lnTo>
                  <a:pt x="142" y="2"/>
                </a:lnTo>
                <a:lnTo>
                  <a:pt x="142" y="2"/>
                </a:lnTo>
                <a:lnTo>
                  <a:pt x="142" y="1"/>
                </a:lnTo>
                <a:lnTo>
                  <a:pt x="144" y="2"/>
                </a:lnTo>
                <a:lnTo>
                  <a:pt x="144" y="3"/>
                </a:lnTo>
                <a:lnTo>
                  <a:pt x="145" y="2"/>
                </a:lnTo>
                <a:lnTo>
                  <a:pt x="145" y="2"/>
                </a:lnTo>
                <a:lnTo>
                  <a:pt x="145" y="1"/>
                </a:lnTo>
                <a:lnTo>
                  <a:pt x="146" y="1"/>
                </a:lnTo>
                <a:lnTo>
                  <a:pt x="146" y="1"/>
                </a:lnTo>
                <a:lnTo>
                  <a:pt x="146" y="3"/>
                </a:lnTo>
                <a:lnTo>
                  <a:pt x="147" y="2"/>
                </a:lnTo>
                <a:lnTo>
                  <a:pt x="147" y="2"/>
                </a:lnTo>
                <a:lnTo>
                  <a:pt x="147" y="1"/>
                </a:lnTo>
                <a:lnTo>
                  <a:pt x="148" y="0"/>
                </a:lnTo>
                <a:lnTo>
                  <a:pt x="148" y="1"/>
                </a:lnTo>
                <a:lnTo>
                  <a:pt x="149" y="2"/>
                </a:lnTo>
                <a:lnTo>
                  <a:pt x="149" y="2"/>
                </a:lnTo>
                <a:lnTo>
                  <a:pt x="149" y="3"/>
                </a:lnTo>
                <a:lnTo>
                  <a:pt x="150" y="1"/>
                </a:lnTo>
                <a:lnTo>
                  <a:pt x="150" y="1"/>
                </a:lnTo>
                <a:lnTo>
                  <a:pt x="150" y="2"/>
                </a:lnTo>
                <a:lnTo>
                  <a:pt x="151" y="2"/>
                </a:lnTo>
                <a:lnTo>
                  <a:pt x="151" y="2"/>
                </a:lnTo>
                <a:lnTo>
                  <a:pt x="151" y="1"/>
                </a:lnTo>
                <a:lnTo>
                  <a:pt x="153" y="2"/>
                </a:lnTo>
                <a:lnTo>
                  <a:pt x="153" y="3"/>
                </a:lnTo>
                <a:lnTo>
                  <a:pt x="154" y="1"/>
                </a:lnTo>
                <a:lnTo>
                  <a:pt x="154" y="0"/>
                </a:lnTo>
                <a:lnTo>
                  <a:pt x="154" y="1"/>
                </a:lnTo>
                <a:lnTo>
                  <a:pt x="155" y="3"/>
                </a:lnTo>
                <a:lnTo>
                  <a:pt x="155" y="3"/>
                </a:lnTo>
                <a:lnTo>
                  <a:pt x="155" y="2"/>
                </a:lnTo>
                <a:lnTo>
                  <a:pt x="156" y="0"/>
                </a:lnTo>
                <a:lnTo>
                  <a:pt x="156" y="2"/>
                </a:lnTo>
                <a:lnTo>
                  <a:pt x="156" y="2"/>
                </a:lnTo>
                <a:lnTo>
                  <a:pt x="157" y="2"/>
                </a:lnTo>
                <a:lnTo>
                  <a:pt x="157" y="0"/>
                </a:lnTo>
                <a:lnTo>
                  <a:pt x="158" y="1"/>
                </a:lnTo>
                <a:lnTo>
                  <a:pt x="158" y="2"/>
                </a:lnTo>
                <a:lnTo>
                  <a:pt x="158" y="0"/>
                </a:lnTo>
                <a:lnTo>
                  <a:pt x="159" y="2"/>
                </a:lnTo>
                <a:lnTo>
                  <a:pt x="159" y="1"/>
                </a:lnTo>
                <a:lnTo>
                  <a:pt x="159" y="3"/>
                </a:lnTo>
                <a:lnTo>
                  <a:pt x="160" y="2"/>
                </a:lnTo>
                <a:lnTo>
                  <a:pt x="160" y="2"/>
                </a:lnTo>
                <a:lnTo>
                  <a:pt x="160" y="0"/>
                </a:lnTo>
                <a:lnTo>
                  <a:pt x="162" y="3"/>
                </a:lnTo>
                <a:lnTo>
                  <a:pt x="162" y="3"/>
                </a:lnTo>
                <a:lnTo>
                  <a:pt x="163" y="1"/>
                </a:lnTo>
                <a:lnTo>
                  <a:pt x="163" y="1"/>
                </a:lnTo>
                <a:lnTo>
                  <a:pt x="163" y="1"/>
                </a:lnTo>
                <a:lnTo>
                  <a:pt x="164" y="2"/>
                </a:lnTo>
                <a:lnTo>
                  <a:pt x="164" y="1"/>
                </a:lnTo>
                <a:lnTo>
                  <a:pt x="164" y="2"/>
                </a:lnTo>
                <a:lnTo>
                  <a:pt x="165" y="1"/>
                </a:lnTo>
                <a:lnTo>
                  <a:pt x="165" y="1"/>
                </a:lnTo>
                <a:lnTo>
                  <a:pt x="165" y="2"/>
                </a:lnTo>
                <a:lnTo>
                  <a:pt x="166" y="3"/>
                </a:lnTo>
                <a:lnTo>
                  <a:pt x="166" y="0"/>
                </a:lnTo>
                <a:lnTo>
                  <a:pt x="167" y="2"/>
                </a:lnTo>
                <a:lnTo>
                  <a:pt x="167" y="3"/>
                </a:lnTo>
                <a:lnTo>
                  <a:pt x="167" y="0"/>
                </a:lnTo>
                <a:lnTo>
                  <a:pt x="168" y="3"/>
                </a:lnTo>
                <a:lnTo>
                  <a:pt x="168" y="2"/>
                </a:lnTo>
                <a:lnTo>
                  <a:pt x="168" y="2"/>
                </a:lnTo>
                <a:lnTo>
                  <a:pt x="169" y="2"/>
                </a:lnTo>
                <a:lnTo>
                  <a:pt x="169" y="1"/>
                </a:lnTo>
                <a:lnTo>
                  <a:pt x="169" y="1"/>
                </a:lnTo>
                <a:lnTo>
                  <a:pt x="171" y="2"/>
                </a:lnTo>
                <a:lnTo>
                  <a:pt x="171" y="1"/>
                </a:lnTo>
                <a:lnTo>
                  <a:pt x="172" y="1"/>
                </a:lnTo>
                <a:lnTo>
                  <a:pt x="172" y="3"/>
                </a:lnTo>
                <a:lnTo>
                  <a:pt x="172" y="1"/>
                </a:lnTo>
                <a:lnTo>
                  <a:pt x="173" y="0"/>
                </a:lnTo>
                <a:lnTo>
                  <a:pt x="173" y="3"/>
                </a:lnTo>
                <a:lnTo>
                  <a:pt x="173" y="1"/>
                </a:lnTo>
                <a:lnTo>
                  <a:pt x="174" y="2"/>
                </a:lnTo>
                <a:lnTo>
                  <a:pt x="174" y="2"/>
                </a:lnTo>
                <a:lnTo>
                  <a:pt x="175" y="1"/>
                </a:lnTo>
                <a:lnTo>
                  <a:pt x="175" y="3"/>
                </a:lnTo>
                <a:lnTo>
                  <a:pt x="175" y="1"/>
                </a:lnTo>
                <a:lnTo>
                  <a:pt x="176" y="3"/>
                </a:lnTo>
                <a:lnTo>
                  <a:pt x="176" y="1"/>
                </a:lnTo>
                <a:lnTo>
                  <a:pt x="176" y="2"/>
                </a:lnTo>
                <a:lnTo>
                  <a:pt x="177" y="1"/>
                </a:lnTo>
                <a:lnTo>
                  <a:pt x="177" y="2"/>
                </a:lnTo>
                <a:lnTo>
                  <a:pt x="177" y="0"/>
                </a:lnTo>
                <a:lnTo>
                  <a:pt x="178" y="1"/>
                </a:lnTo>
                <a:lnTo>
                  <a:pt x="178" y="1"/>
                </a:lnTo>
                <a:lnTo>
                  <a:pt x="180" y="0"/>
                </a:lnTo>
                <a:lnTo>
                  <a:pt x="180" y="2"/>
                </a:lnTo>
                <a:lnTo>
                  <a:pt x="180" y="1"/>
                </a:lnTo>
                <a:lnTo>
                  <a:pt x="181" y="1"/>
                </a:lnTo>
                <a:lnTo>
                  <a:pt x="181" y="3"/>
                </a:lnTo>
                <a:lnTo>
                  <a:pt x="181" y="3"/>
                </a:lnTo>
                <a:lnTo>
                  <a:pt x="182" y="3"/>
                </a:lnTo>
                <a:lnTo>
                  <a:pt x="182" y="2"/>
                </a:lnTo>
                <a:lnTo>
                  <a:pt x="182" y="3"/>
                </a:lnTo>
                <a:lnTo>
                  <a:pt x="183" y="3"/>
                </a:lnTo>
                <a:lnTo>
                  <a:pt x="183" y="3"/>
                </a:lnTo>
                <a:lnTo>
                  <a:pt x="184" y="3"/>
                </a:lnTo>
                <a:lnTo>
                  <a:pt x="184" y="3"/>
                </a:lnTo>
                <a:lnTo>
                  <a:pt x="184" y="3"/>
                </a:lnTo>
                <a:lnTo>
                  <a:pt x="185" y="2"/>
                </a:lnTo>
                <a:lnTo>
                  <a:pt x="185" y="1"/>
                </a:lnTo>
                <a:lnTo>
                  <a:pt x="185" y="3"/>
                </a:lnTo>
                <a:lnTo>
                  <a:pt x="186" y="0"/>
                </a:lnTo>
                <a:lnTo>
                  <a:pt x="186" y="2"/>
                </a:lnTo>
                <a:lnTo>
                  <a:pt x="186" y="1"/>
                </a:lnTo>
                <a:lnTo>
                  <a:pt x="187" y="1"/>
                </a:lnTo>
                <a:lnTo>
                  <a:pt x="187" y="2"/>
                </a:lnTo>
                <a:lnTo>
                  <a:pt x="189" y="1"/>
                </a:lnTo>
                <a:lnTo>
                  <a:pt x="189" y="0"/>
                </a:lnTo>
                <a:lnTo>
                  <a:pt x="189" y="0"/>
                </a:lnTo>
                <a:lnTo>
                  <a:pt x="190" y="3"/>
                </a:lnTo>
                <a:lnTo>
                  <a:pt x="190" y="3"/>
                </a:lnTo>
                <a:lnTo>
                  <a:pt x="190" y="0"/>
                </a:lnTo>
                <a:lnTo>
                  <a:pt x="191" y="0"/>
                </a:lnTo>
                <a:lnTo>
                  <a:pt x="191" y="2"/>
                </a:lnTo>
                <a:lnTo>
                  <a:pt x="191" y="1"/>
                </a:lnTo>
                <a:lnTo>
                  <a:pt x="192" y="1"/>
                </a:lnTo>
                <a:lnTo>
                  <a:pt x="192" y="2"/>
                </a:lnTo>
                <a:lnTo>
                  <a:pt x="193" y="0"/>
                </a:lnTo>
                <a:lnTo>
                  <a:pt x="193" y="2"/>
                </a:lnTo>
                <a:lnTo>
                  <a:pt x="193" y="2"/>
                </a:lnTo>
                <a:lnTo>
                  <a:pt x="194" y="1"/>
                </a:lnTo>
                <a:lnTo>
                  <a:pt x="194" y="2"/>
                </a:lnTo>
                <a:lnTo>
                  <a:pt x="194" y="2"/>
                </a:lnTo>
                <a:lnTo>
                  <a:pt x="195" y="2"/>
                </a:lnTo>
                <a:lnTo>
                  <a:pt x="195" y="3"/>
                </a:lnTo>
                <a:lnTo>
                  <a:pt x="195" y="1"/>
                </a:lnTo>
                <a:lnTo>
                  <a:pt x="196" y="1"/>
                </a:lnTo>
                <a:lnTo>
                  <a:pt x="196" y="1"/>
                </a:lnTo>
                <a:lnTo>
                  <a:pt x="198" y="2"/>
                </a:lnTo>
                <a:lnTo>
                  <a:pt x="198" y="1"/>
                </a:lnTo>
                <a:lnTo>
                  <a:pt x="198" y="0"/>
                </a:lnTo>
                <a:lnTo>
                  <a:pt x="199" y="1"/>
                </a:lnTo>
                <a:lnTo>
                  <a:pt x="199" y="1"/>
                </a:lnTo>
                <a:lnTo>
                  <a:pt x="199" y="1"/>
                </a:lnTo>
                <a:lnTo>
                  <a:pt x="200" y="2"/>
                </a:lnTo>
                <a:lnTo>
                  <a:pt x="200" y="1"/>
                </a:lnTo>
                <a:lnTo>
                  <a:pt x="200" y="1"/>
                </a:lnTo>
                <a:lnTo>
                  <a:pt x="201" y="2"/>
                </a:lnTo>
                <a:lnTo>
                  <a:pt x="201" y="2"/>
                </a:lnTo>
                <a:lnTo>
                  <a:pt x="202" y="2"/>
                </a:lnTo>
                <a:lnTo>
                  <a:pt x="202" y="0"/>
                </a:lnTo>
                <a:lnTo>
                  <a:pt x="202" y="1"/>
                </a:lnTo>
                <a:lnTo>
                  <a:pt x="203" y="1"/>
                </a:lnTo>
                <a:lnTo>
                  <a:pt x="203" y="3"/>
                </a:lnTo>
                <a:lnTo>
                  <a:pt x="203" y="2"/>
                </a:lnTo>
                <a:lnTo>
                  <a:pt x="204" y="0"/>
                </a:lnTo>
                <a:lnTo>
                  <a:pt x="204" y="0"/>
                </a:lnTo>
                <a:lnTo>
                  <a:pt x="204" y="3"/>
                </a:lnTo>
                <a:lnTo>
                  <a:pt x="205" y="1"/>
                </a:lnTo>
                <a:lnTo>
                  <a:pt x="205" y="2"/>
                </a:lnTo>
                <a:lnTo>
                  <a:pt x="206" y="2"/>
                </a:lnTo>
                <a:lnTo>
                  <a:pt x="206" y="2"/>
                </a:lnTo>
                <a:lnTo>
                  <a:pt x="206" y="2"/>
                </a:lnTo>
                <a:lnTo>
                  <a:pt x="208" y="2"/>
                </a:lnTo>
                <a:lnTo>
                  <a:pt x="208" y="2"/>
                </a:lnTo>
                <a:lnTo>
                  <a:pt x="208" y="2"/>
                </a:lnTo>
                <a:lnTo>
                  <a:pt x="209" y="2"/>
                </a:lnTo>
                <a:lnTo>
                  <a:pt x="209" y="0"/>
                </a:lnTo>
                <a:lnTo>
                  <a:pt x="209" y="2"/>
                </a:lnTo>
                <a:lnTo>
                  <a:pt x="210" y="1"/>
                </a:lnTo>
                <a:lnTo>
                  <a:pt x="210" y="3"/>
                </a:lnTo>
                <a:lnTo>
                  <a:pt x="211" y="2"/>
                </a:lnTo>
                <a:lnTo>
                  <a:pt x="211" y="2"/>
                </a:lnTo>
                <a:lnTo>
                  <a:pt x="211" y="2"/>
                </a:lnTo>
                <a:lnTo>
                  <a:pt x="212" y="2"/>
                </a:lnTo>
                <a:lnTo>
                  <a:pt x="212" y="3"/>
                </a:lnTo>
                <a:lnTo>
                  <a:pt x="212" y="3"/>
                </a:lnTo>
                <a:lnTo>
                  <a:pt x="213" y="2"/>
                </a:lnTo>
                <a:lnTo>
                  <a:pt x="213" y="2"/>
                </a:lnTo>
                <a:lnTo>
                  <a:pt x="213" y="1"/>
                </a:lnTo>
                <a:lnTo>
                  <a:pt x="214" y="2"/>
                </a:lnTo>
                <a:lnTo>
                  <a:pt x="214" y="0"/>
                </a:lnTo>
                <a:lnTo>
                  <a:pt x="215" y="2"/>
                </a:lnTo>
                <a:lnTo>
                  <a:pt x="215" y="3"/>
                </a:lnTo>
                <a:lnTo>
                  <a:pt x="215" y="2"/>
                </a:lnTo>
                <a:lnTo>
                  <a:pt x="217" y="3"/>
                </a:lnTo>
                <a:lnTo>
                  <a:pt x="217" y="2"/>
                </a:lnTo>
                <a:lnTo>
                  <a:pt x="217" y="1"/>
                </a:lnTo>
                <a:lnTo>
                  <a:pt x="218" y="2"/>
                </a:lnTo>
                <a:lnTo>
                  <a:pt x="218" y="3"/>
                </a:lnTo>
                <a:lnTo>
                  <a:pt x="219" y="2"/>
                </a:lnTo>
                <a:lnTo>
                  <a:pt x="219" y="3"/>
                </a:lnTo>
                <a:lnTo>
                  <a:pt x="219" y="3"/>
                </a:lnTo>
                <a:lnTo>
                  <a:pt x="220" y="3"/>
                </a:lnTo>
                <a:lnTo>
                  <a:pt x="220" y="2"/>
                </a:lnTo>
                <a:lnTo>
                  <a:pt x="220" y="2"/>
                </a:lnTo>
                <a:lnTo>
                  <a:pt x="221" y="3"/>
                </a:lnTo>
                <a:lnTo>
                  <a:pt x="221" y="2"/>
                </a:lnTo>
                <a:lnTo>
                  <a:pt x="221" y="1"/>
                </a:lnTo>
                <a:lnTo>
                  <a:pt x="222" y="3"/>
                </a:lnTo>
                <a:lnTo>
                  <a:pt x="222" y="0"/>
                </a:lnTo>
                <a:lnTo>
                  <a:pt x="223" y="2"/>
                </a:lnTo>
                <a:lnTo>
                  <a:pt x="223" y="0"/>
                </a:lnTo>
                <a:lnTo>
                  <a:pt x="223" y="1"/>
                </a:lnTo>
                <a:lnTo>
                  <a:pt x="224" y="1"/>
                </a:lnTo>
                <a:lnTo>
                  <a:pt x="224" y="1"/>
                </a:lnTo>
                <a:lnTo>
                  <a:pt x="224" y="3"/>
                </a:lnTo>
                <a:lnTo>
                  <a:pt x="226" y="3"/>
                </a:lnTo>
                <a:lnTo>
                  <a:pt x="226" y="1"/>
                </a:lnTo>
                <a:lnTo>
                  <a:pt x="226" y="2"/>
                </a:lnTo>
                <a:lnTo>
                  <a:pt x="227" y="2"/>
                </a:lnTo>
                <a:lnTo>
                  <a:pt x="227" y="2"/>
                </a:lnTo>
                <a:lnTo>
                  <a:pt x="228" y="3"/>
                </a:lnTo>
                <a:lnTo>
                  <a:pt x="228" y="1"/>
                </a:lnTo>
                <a:lnTo>
                  <a:pt x="228" y="1"/>
                </a:lnTo>
                <a:lnTo>
                  <a:pt x="229" y="2"/>
                </a:lnTo>
                <a:lnTo>
                  <a:pt x="229" y="1"/>
                </a:lnTo>
                <a:lnTo>
                  <a:pt x="229" y="1"/>
                </a:lnTo>
                <a:lnTo>
                  <a:pt x="230" y="2"/>
                </a:lnTo>
                <a:lnTo>
                  <a:pt x="230" y="3"/>
                </a:lnTo>
                <a:lnTo>
                  <a:pt x="230" y="1"/>
                </a:lnTo>
                <a:lnTo>
                  <a:pt x="231" y="3"/>
                </a:lnTo>
                <a:lnTo>
                  <a:pt x="231" y="3"/>
                </a:lnTo>
                <a:lnTo>
                  <a:pt x="232" y="3"/>
                </a:lnTo>
                <a:lnTo>
                  <a:pt x="232" y="2"/>
                </a:lnTo>
                <a:lnTo>
                  <a:pt x="232" y="2"/>
                </a:lnTo>
                <a:lnTo>
                  <a:pt x="233" y="2"/>
                </a:lnTo>
                <a:lnTo>
                  <a:pt x="233" y="2"/>
                </a:lnTo>
                <a:lnTo>
                  <a:pt x="233" y="3"/>
                </a:lnTo>
                <a:lnTo>
                  <a:pt x="235" y="1"/>
                </a:lnTo>
                <a:lnTo>
                  <a:pt x="235" y="3"/>
                </a:lnTo>
                <a:lnTo>
                  <a:pt x="235" y="2"/>
                </a:lnTo>
                <a:lnTo>
                  <a:pt x="236" y="2"/>
                </a:lnTo>
                <a:lnTo>
                  <a:pt x="236" y="2"/>
                </a:lnTo>
                <a:lnTo>
                  <a:pt x="237" y="2"/>
                </a:lnTo>
                <a:lnTo>
                  <a:pt x="237" y="2"/>
                </a:lnTo>
                <a:lnTo>
                  <a:pt x="237" y="2"/>
                </a:lnTo>
                <a:lnTo>
                  <a:pt x="238" y="2"/>
                </a:lnTo>
                <a:lnTo>
                  <a:pt x="238" y="1"/>
                </a:lnTo>
                <a:lnTo>
                  <a:pt x="238" y="1"/>
                </a:lnTo>
                <a:lnTo>
                  <a:pt x="239" y="1"/>
                </a:lnTo>
                <a:lnTo>
                  <a:pt x="239" y="2"/>
                </a:lnTo>
                <a:lnTo>
                  <a:pt x="239" y="1"/>
                </a:lnTo>
                <a:lnTo>
                  <a:pt x="240" y="1"/>
                </a:lnTo>
                <a:lnTo>
                  <a:pt x="240" y="3"/>
                </a:lnTo>
                <a:lnTo>
                  <a:pt x="241" y="0"/>
                </a:lnTo>
                <a:lnTo>
                  <a:pt x="241" y="2"/>
                </a:lnTo>
                <a:lnTo>
                  <a:pt x="241" y="1"/>
                </a:lnTo>
                <a:lnTo>
                  <a:pt x="242" y="2"/>
                </a:lnTo>
                <a:lnTo>
                  <a:pt x="242" y="0"/>
                </a:lnTo>
                <a:lnTo>
                  <a:pt x="242" y="2"/>
                </a:lnTo>
                <a:lnTo>
                  <a:pt x="244" y="1"/>
                </a:lnTo>
                <a:lnTo>
                  <a:pt x="244" y="2"/>
                </a:lnTo>
                <a:lnTo>
                  <a:pt x="244" y="0"/>
                </a:lnTo>
                <a:lnTo>
                  <a:pt x="245" y="2"/>
                </a:lnTo>
                <a:lnTo>
                  <a:pt x="245" y="1"/>
                </a:lnTo>
                <a:lnTo>
                  <a:pt x="246" y="2"/>
                </a:lnTo>
                <a:lnTo>
                  <a:pt x="246" y="3"/>
                </a:lnTo>
                <a:lnTo>
                  <a:pt x="246" y="3"/>
                </a:lnTo>
                <a:lnTo>
                  <a:pt x="247" y="2"/>
                </a:lnTo>
                <a:lnTo>
                  <a:pt x="247" y="1"/>
                </a:lnTo>
                <a:lnTo>
                  <a:pt x="247" y="2"/>
                </a:lnTo>
                <a:lnTo>
                  <a:pt x="248" y="3"/>
                </a:lnTo>
                <a:lnTo>
                  <a:pt x="248" y="1"/>
                </a:lnTo>
                <a:lnTo>
                  <a:pt x="248" y="3"/>
                </a:lnTo>
                <a:lnTo>
                  <a:pt x="249" y="3"/>
                </a:lnTo>
                <a:lnTo>
                  <a:pt x="249" y="1"/>
                </a:lnTo>
                <a:lnTo>
                  <a:pt x="250" y="3"/>
                </a:lnTo>
                <a:lnTo>
                  <a:pt x="250" y="3"/>
                </a:lnTo>
                <a:lnTo>
                  <a:pt x="250" y="3"/>
                </a:lnTo>
                <a:lnTo>
                  <a:pt x="251" y="1"/>
                </a:lnTo>
                <a:lnTo>
                  <a:pt x="251" y="2"/>
                </a:lnTo>
                <a:lnTo>
                  <a:pt x="251" y="2"/>
                </a:lnTo>
                <a:lnTo>
                  <a:pt x="253" y="2"/>
                </a:lnTo>
                <a:lnTo>
                  <a:pt x="253" y="1"/>
                </a:lnTo>
                <a:lnTo>
                  <a:pt x="253" y="1"/>
                </a:lnTo>
                <a:lnTo>
                  <a:pt x="254" y="1"/>
                </a:lnTo>
                <a:lnTo>
                  <a:pt x="254" y="3"/>
                </a:lnTo>
                <a:lnTo>
                  <a:pt x="255" y="3"/>
                </a:lnTo>
                <a:lnTo>
                  <a:pt x="255" y="2"/>
                </a:lnTo>
                <a:lnTo>
                  <a:pt x="255" y="1"/>
                </a:lnTo>
                <a:lnTo>
                  <a:pt x="256" y="2"/>
                </a:lnTo>
                <a:lnTo>
                  <a:pt x="256" y="0"/>
                </a:lnTo>
                <a:lnTo>
                  <a:pt x="256" y="0"/>
                </a:lnTo>
                <a:lnTo>
                  <a:pt x="257" y="1"/>
                </a:lnTo>
                <a:lnTo>
                  <a:pt x="257" y="2"/>
                </a:lnTo>
                <a:lnTo>
                  <a:pt x="257" y="2"/>
                </a:lnTo>
                <a:lnTo>
                  <a:pt x="258" y="2"/>
                </a:lnTo>
                <a:lnTo>
                  <a:pt x="258" y="1"/>
                </a:lnTo>
                <a:lnTo>
                  <a:pt x="259" y="2"/>
                </a:lnTo>
                <a:lnTo>
                  <a:pt x="259" y="1"/>
                </a:lnTo>
                <a:lnTo>
                  <a:pt x="259" y="0"/>
                </a:lnTo>
                <a:lnTo>
                  <a:pt x="260" y="0"/>
                </a:lnTo>
                <a:lnTo>
                  <a:pt x="260" y="1"/>
                </a:lnTo>
                <a:lnTo>
                  <a:pt x="260" y="1"/>
                </a:lnTo>
                <a:lnTo>
                  <a:pt x="262" y="2"/>
                </a:lnTo>
                <a:lnTo>
                  <a:pt x="262" y="2"/>
                </a:lnTo>
                <a:lnTo>
                  <a:pt x="263" y="0"/>
                </a:lnTo>
                <a:lnTo>
                  <a:pt x="263" y="3"/>
                </a:lnTo>
                <a:lnTo>
                  <a:pt x="263" y="1"/>
                </a:lnTo>
                <a:lnTo>
                  <a:pt x="264" y="3"/>
                </a:lnTo>
                <a:lnTo>
                  <a:pt x="264" y="1"/>
                </a:lnTo>
                <a:lnTo>
                  <a:pt x="264" y="2"/>
                </a:lnTo>
                <a:lnTo>
                  <a:pt x="265" y="3"/>
                </a:lnTo>
                <a:lnTo>
                  <a:pt x="265" y="2"/>
                </a:lnTo>
                <a:lnTo>
                  <a:pt x="265" y="2"/>
                </a:lnTo>
                <a:lnTo>
                  <a:pt x="266" y="2"/>
                </a:lnTo>
                <a:lnTo>
                  <a:pt x="266" y="1"/>
                </a:lnTo>
                <a:lnTo>
                  <a:pt x="267" y="3"/>
                </a:lnTo>
                <a:lnTo>
                  <a:pt x="267" y="3"/>
                </a:lnTo>
                <a:lnTo>
                  <a:pt x="267" y="3"/>
                </a:lnTo>
                <a:lnTo>
                  <a:pt x="268" y="3"/>
                </a:lnTo>
                <a:lnTo>
                  <a:pt x="268" y="3"/>
                </a:lnTo>
                <a:lnTo>
                  <a:pt x="268" y="3"/>
                </a:lnTo>
                <a:lnTo>
                  <a:pt x="269" y="2"/>
                </a:lnTo>
                <a:lnTo>
                  <a:pt x="269" y="2"/>
                </a:lnTo>
                <a:lnTo>
                  <a:pt x="269" y="1"/>
                </a:lnTo>
                <a:lnTo>
                  <a:pt x="271" y="2"/>
                </a:lnTo>
                <a:lnTo>
                  <a:pt x="271" y="3"/>
                </a:lnTo>
                <a:lnTo>
                  <a:pt x="272" y="2"/>
                </a:lnTo>
                <a:lnTo>
                  <a:pt x="272" y="2"/>
                </a:lnTo>
                <a:lnTo>
                  <a:pt x="272" y="1"/>
                </a:lnTo>
                <a:lnTo>
                  <a:pt x="273" y="2"/>
                </a:lnTo>
                <a:lnTo>
                  <a:pt x="273" y="2"/>
                </a:lnTo>
                <a:lnTo>
                  <a:pt x="273" y="2"/>
                </a:lnTo>
                <a:lnTo>
                  <a:pt x="274" y="1"/>
                </a:lnTo>
                <a:lnTo>
                  <a:pt x="274" y="3"/>
                </a:lnTo>
                <a:lnTo>
                  <a:pt x="274" y="2"/>
                </a:lnTo>
                <a:lnTo>
                  <a:pt x="275" y="2"/>
                </a:lnTo>
                <a:lnTo>
                  <a:pt x="275" y="2"/>
                </a:lnTo>
                <a:lnTo>
                  <a:pt x="276" y="1"/>
                </a:lnTo>
                <a:lnTo>
                  <a:pt x="276" y="1"/>
                </a:lnTo>
                <a:lnTo>
                  <a:pt x="276" y="2"/>
                </a:lnTo>
                <a:lnTo>
                  <a:pt x="277" y="3"/>
                </a:lnTo>
                <a:lnTo>
                  <a:pt x="277" y="0"/>
                </a:lnTo>
                <a:lnTo>
                  <a:pt x="277" y="1"/>
                </a:lnTo>
                <a:lnTo>
                  <a:pt x="278" y="2"/>
                </a:lnTo>
                <a:lnTo>
                  <a:pt x="278" y="2"/>
                </a:lnTo>
                <a:lnTo>
                  <a:pt x="278" y="2"/>
                </a:lnTo>
                <a:lnTo>
                  <a:pt x="280" y="1"/>
                </a:lnTo>
                <a:lnTo>
                  <a:pt x="280" y="2"/>
                </a:lnTo>
                <a:lnTo>
                  <a:pt x="281" y="0"/>
                </a:lnTo>
                <a:lnTo>
                  <a:pt x="281" y="3"/>
                </a:lnTo>
                <a:lnTo>
                  <a:pt x="281" y="1"/>
                </a:lnTo>
                <a:lnTo>
                  <a:pt x="282" y="1"/>
                </a:lnTo>
                <a:lnTo>
                  <a:pt x="282" y="0"/>
                </a:lnTo>
                <a:lnTo>
                  <a:pt x="282" y="2"/>
                </a:lnTo>
                <a:lnTo>
                  <a:pt x="283" y="2"/>
                </a:lnTo>
                <a:lnTo>
                  <a:pt x="283" y="0"/>
                </a:lnTo>
                <a:lnTo>
                  <a:pt x="283" y="3"/>
                </a:lnTo>
                <a:lnTo>
                  <a:pt x="284" y="1"/>
                </a:lnTo>
                <a:lnTo>
                  <a:pt x="284" y="2"/>
                </a:lnTo>
                <a:lnTo>
                  <a:pt x="285" y="2"/>
                </a:lnTo>
                <a:lnTo>
                  <a:pt x="285" y="0"/>
                </a:lnTo>
                <a:lnTo>
                  <a:pt x="285" y="3"/>
                </a:lnTo>
                <a:lnTo>
                  <a:pt x="286" y="1"/>
                </a:lnTo>
                <a:lnTo>
                  <a:pt x="286" y="1"/>
                </a:lnTo>
                <a:lnTo>
                  <a:pt x="286" y="2"/>
                </a:lnTo>
                <a:lnTo>
                  <a:pt x="287" y="3"/>
                </a:lnTo>
                <a:lnTo>
                  <a:pt x="287" y="2"/>
                </a:lnTo>
                <a:lnTo>
                  <a:pt x="287" y="2"/>
                </a:lnTo>
                <a:lnTo>
                  <a:pt x="289" y="2"/>
                </a:lnTo>
                <a:lnTo>
                  <a:pt x="289" y="2"/>
                </a:lnTo>
                <a:lnTo>
                  <a:pt x="290" y="1"/>
                </a:lnTo>
                <a:lnTo>
                  <a:pt x="290" y="2"/>
                </a:lnTo>
                <a:lnTo>
                  <a:pt x="290" y="0"/>
                </a:lnTo>
                <a:lnTo>
                  <a:pt x="291" y="2"/>
                </a:lnTo>
                <a:lnTo>
                  <a:pt x="291" y="1"/>
                </a:lnTo>
                <a:lnTo>
                  <a:pt x="291" y="1"/>
                </a:lnTo>
                <a:lnTo>
                  <a:pt x="292" y="0"/>
                </a:lnTo>
                <a:lnTo>
                  <a:pt x="292" y="1"/>
                </a:lnTo>
                <a:lnTo>
                  <a:pt x="292" y="3"/>
                </a:lnTo>
                <a:lnTo>
                  <a:pt x="293" y="2"/>
                </a:lnTo>
                <a:lnTo>
                  <a:pt x="293" y="2"/>
                </a:lnTo>
                <a:lnTo>
                  <a:pt x="294" y="1"/>
                </a:lnTo>
                <a:lnTo>
                  <a:pt x="294" y="3"/>
                </a:lnTo>
                <a:lnTo>
                  <a:pt x="294" y="2"/>
                </a:lnTo>
                <a:lnTo>
                  <a:pt x="295" y="1"/>
                </a:lnTo>
                <a:lnTo>
                  <a:pt x="295" y="1"/>
                </a:lnTo>
                <a:lnTo>
                  <a:pt x="295" y="2"/>
                </a:lnTo>
                <a:lnTo>
                  <a:pt x="296" y="1"/>
                </a:lnTo>
                <a:lnTo>
                  <a:pt x="296" y="2"/>
                </a:lnTo>
                <a:lnTo>
                  <a:pt x="296" y="2"/>
                </a:lnTo>
                <a:lnTo>
                  <a:pt x="298" y="3"/>
                </a:lnTo>
                <a:lnTo>
                  <a:pt x="298" y="2"/>
                </a:lnTo>
                <a:lnTo>
                  <a:pt x="299" y="2"/>
                </a:lnTo>
                <a:lnTo>
                  <a:pt x="299" y="3"/>
                </a:lnTo>
                <a:lnTo>
                  <a:pt x="299" y="2"/>
                </a:lnTo>
                <a:lnTo>
                  <a:pt x="300" y="2"/>
                </a:lnTo>
                <a:lnTo>
                  <a:pt x="300" y="2"/>
                </a:lnTo>
                <a:lnTo>
                  <a:pt x="300" y="2"/>
                </a:lnTo>
                <a:lnTo>
                  <a:pt x="301" y="3"/>
                </a:lnTo>
                <a:lnTo>
                  <a:pt x="301" y="3"/>
                </a:lnTo>
                <a:lnTo>
                  <a:pt x="302" y="1"/>
                </a:lnTo>
                <a:lnTo>
                  <a:pt x="302" y="2"/>
                </a:lnTo>
                <a:lnTo>
                  <a:pt x="302" y="3"/>
                </a:lnTo>
                <a:lnTo>
                  <a:pt x="303" y="3"/>
                </a:lnTo>
                <a:lnTo>
                  <a:pt x="303" y="4"/>
                </a:lnTo>
                <a:lnTo>
                  <a:pt x="303" y="2"/>
                </a:lnTo>
                <a:lnTo>
                  <a:pt x="304" y="3"/>
                </a:lnTo>
                <a:lnTo>
                  <a:pt x="304" y="2"/>
                </a:lnTo>
                <a:lnTo>
                  <a:pt x="304" y="1"/>
                </a:lnTo>
                <a:lnTo>
                  <a:pt x="305" y="2"/>
                </a:lnTo>
                <a:lnTo>
                  <a:pt x="305" y="1"/>
                </a:lnTo>
                <a:lnTo>
                  <a:pt x="307" y="1"/>
                </a:lnTo>
                <a:lnTo>
                  <a:pt x="307" y="1"/>
                </a:lnTo>
                <a:lnTo>
                  <a:pt x="307" y="3"/>
                </a:lnTo>
                <a:lnTo>
                  <a:pt x="308" y="2"/>
                </a:lnTo>
                <a:lnTo>
                  <a:pt x="308" y="2"/>
                </a:lnTo>
                <a:lnTo>
                  <a:pt x="308" y="1"/>
                </a:lnTo>
                <a:lnTo>
                  <a:pt x="309" y="1"/>
                </a:lnTo>
                <a:lnTo>
                  <a:pt x="309" y="2"/>
                </a:lnTo>
                <a:lnTo>
                  <a:pt x="309" y="2"/>
                </a:lnTo>
                <a:lnTo>
                  <a:pt x="310" y="3"/>
                </a:lnTo>
                <a:lnTo>
                  <a:pt x="310" y="1"/>
                </a:lnTo>
                <a:lnTo>
                  <a:pt x="311" y="3"/>
                </a:lnTo>
                <a:lnTo>
                  <a:pt x="311" y="2"/>
                </a:lnTo>
                <a:lnTo>
                  <a:pt x="311" y="2"/>
                </a:lnTo>
                <a:lnTo>
                  <a:pt x="312" y="1"/>
                </a:lnTo>
                <a:lnTo>
                  <a:pt x="312" y="3"/>
                </a:lnTo>
                <a:lnTo>
                  <a:pt x="312" y="3"/>
                </a:lnTo>
                <a:lnTo>
                  <a:pt x="313" y="3"/>
                </a:lnTo>
                <a:lnTo>
                  <a:pt x="313" y="2"/>
                </a:lnTo>
                <a:lnTo>
                  <a:pt x="313" y="0"/>
                </a:lnTo>
                <a:lnTo>
                  <a:pt x="314" y="1"/>
                </a:lnTo>
                <a:lnTo>
                  <a:pt x="314" y="2"/>
                </a:lnTo>
                <a:lnTo>
                  <a:pt x="316" y="3"/>
                </a:lnTo>
                <a:lnTo>
                  <a:pt x="316" y="1"/>
                </a:lnTo>
                <a:lnTo>
                  <a:pt x="316" y="0"/>
                </a:lnTo>
                <a:lnTo>
                  <a:pt x="317" y="2"/>
                </a:lnTo>
                <a:lnTo>
                  <a:pt x="317" y="2"/>
                </a:lnTo>
                <a:lnTo>
                  <a:pt x="317" y="2"/>
                </a:lnTo>
                <a:lnTo>
                  <a:pt x="318" y="3"/>
                </a:lnTo>
                <a:lnTo>
                  <a:pt x="318" y="2"/>
                </a:lnTo>
                <a:lnTo>
                  <a:pt x="318" y="3"/>
                </a:lnTo>
                <a:lnTo>
                  <a:pt x="319" y="3"/>
                </a:lnTo>
                <a:lnTo>
                  <a:pt x="319" y="2"/>
                </a:lnTo>
                <a:lnTo>
                  <a:pt x="320" y="2"/>
                </a:lnTo>
                <a:lnTo>
                  <a:pt x="320" y="1"/>
                </a:lnTo>
                <a:lnTo>
                  <a:pt x="320" y="2"/>
                </a:lnTo>
                <a:lnTo>
                  <a:pt x="321" y="3"/>
                </a:lnTo>
                <a:lnTo>
                  <a:pt x="321" y="1"/>
                </a:lnTo>
                <a:lnTo>
                  <a:pt x="321" y="2"/>
                </a:lnTo>
                <a:lnTo>
                  <a:pt x="322" y="1"/>
                </a:lnTo>
                <a:lnTo>
                  <a:pt x="322" y="3"/>
                </a:lnTo>
                <a:lnTo>
                  <a:pt x="322" y="1"/>
                </a:lnTo>
                <a:lnTo>
                  <a:pt x="323" y="1"/>
                </a:lnTo>
                <a:lnTo>
                  <a:pt x="323" y="2"/>
                </a:lnTo>
                <a:lnTo>
                  <a:pt x="325" y="1"/>
                </a:lnTo>
                <a:lnTo>
                  <a:pt x="325" y="3"/>
                </a:lnTo>
                <a:lnTo>
                  <a:pt x="325" y="3"/>
                </a:lnTo>
                <a:lnTo>
                  <a:pt x="326" y="1"/>
                </a:lnTo>
                <a:lnTo>
                  <a:pt x="326" y="2"/>
                </a:lnTo>
                <a:lnTo>
                  <a:pt x="326" y="2"/>
                </a:lnTo>
                <a:lnTo>
                  <a:pt x="327" y="1"/>
                </a:lnTo>
                <a:lnTo>
                  <a:pt x="327" y="1"/>
                </a:lnTo>
                <a:lnTo>
                  <a:pt x="327" y="2"/>
                </a:lnTo>
                <a:lnTo>
                  <a:pt x="328" y="0"/>
                </a:lnTo>
                <a:lnTo>
                  <a:pt x="328" y="1"/>
                </a:lnTo>
                <a:lnTo>
                  <a:pt x="329" y="1"/>
                </a:lnTo>
                <a:lnTo>
                  <a:pt x="329" y="1"/>
                </a:lnTo>
                <a:lnTo>
                  <a:pt x="329" y="1"/>
                </a:lnTo>
                <a:lnTo>
                  <a:pt x="330" y="2"/>
                </a:lnTo>
                <a:lnTo>
                  <a:pt x="330" y="0"/>
                </a:lnTo>
                <a:lnTo>
                  <a:pt x="330" y="3"/>
                </a:lnTo>
                <a:lnTo>
                  <a:pt x="331" y="2"/>
                </a:lnTo>
                <a:lnTo>
                  <a:pt x="331" y="0"/>
                </a:lnTo>
                <a:lnTo>
                  <a:pt x="331" y="1"/>
                </a:lnTo>
                <a:lnTo>
                  <a:pt x="332" y="0"/>
                </a:lnTo>
                <a:lnTo>
                  <a:pt x="332" y="1"/>
                </a:lnTo>
                <a:lnTo>
                  <a:pt x="334" y="2"/>
                </a:lnTo>
                <a:lnTo>
                  <a:pt x="334" y="1"/>
                </a:lnTo>
                <a:lnTo>
                  <a:pt x="334" y="2"/>
                </a:lnTo>
                <a:lnTo>
                  <a:pt x="335" y="2"/>
                </a:lnTo>
                <a:lnTo>
                  <a:pt x="335" y="3"/>
                </a:lnTo>
                <a:lnTo>
                  <a:pt x="335" y="2"/>
                </a:lnTo>
                <a:lnTo>
                  <a:pt x="336" y="2"/>
                </a:lnTo>
                <a:lnTo>
                  <a:pt x="336" y="1"/>
                </a:lnTo>
                <a:lnTo>
                  <a:pt x="336" y="2"/>
                </a:lnTo>
                <a:lnTo>
                  <a:pt x="337" y="2"/>
                </a:lnTo>
                <a:lnTo>
                  <a:pt x="337" y="0"/>
                </a:lnTo>
                <a:lnTo>
                  <a:pt x="338" y="2"/>
                </a:lnTo>
                <a:lnTo>
                  <a:pt x="338" y="2"/>
                </a:lnTo>
                <a:lnTo>
                  <a:pt x="338" y="0"/>
                </a:lnTo>
                <a:lnTo>
                  <a:pt x="339" y="2"/>
                </a:lnTo>
                <a:lnTo>
                  <a:pt x="339" y="1"/>
                </a:lnTo>
                <a:lnTo>
                  <a:pt x="339" y="2"/>
                </a:lnTo>
                <a:lnTo>
                  <a:pt x="340" y="1"/>
                </a:lnTo>
                <a:lnTo>
                  <a:pt x="340" y="2"/>
                </a:lnTo>
                <a:lnTo>
                  <a:pt x="340" y="1"/>
                </a:lnTo>
                <a:lnTo>
                  <a:pt x="341" y="2"/>
                </a:lnTo>
                <a:lnTo>
                  <a:pt x="341" y="0"/>
                </a:lnTo>
                <a:lnTo>
                  <a:pt x="343" y="3"/>
                </a:lnTo>
                <a:lnTo>
                  <a:pt x="343" y="3"/>
                </a:lnTo>
                <a:lnTo>
                  <a:pt x="343" y="1"/>
                </a:lnTo>
                <a:lnTo>
                  <a:pt x="344" y="1"/>
                </a:lnTo>
                <a:lnTo>
                  <a:pt x="344" y="1"/>
                </a:lnTo>
                <a:lnTo>
                  <a:pt x="344" y="1"/>
                </a:lnTo>
                <a:lnTo>
                  <a:pt x="345" y="2"/>
                </a:lnTo>
                <a:lnTo>
                  <a:pt x="345" y="2"/>
                </a:lnTo>
                <a:lnTo>
                  <a:pt x="346" y="2"/>
                </a:lnTo>
                <a:lnTo>
                  <a:pt x="346" y="2"/>
                </a:lnTo>
                <a:lnTo>
                  <a:pt x="346" y="2"/>
                </a:lnTo>
                <a:lnTo>
                  <a:pt x="347" y="2"/>
                </a:lnTo>
                <a:lnTo>
                  <a:pt x="347" y="3"/>
                </a:lnTo>
                <a:lnTo>
                  <a:pt x="347" y="2"/>
                </a:lnTo>
                <a:lnTo>
                  <a:pt x="348" y="0"/>
                </a:lnTo>
                <a:lnTo>
                  <a:pt x="348" y="3"/>
                </a:lnTo>
                <a:lnTo>
                  <a:pt x="348" y="3"/>
                </a:lnTo>
                <a:lnTo>
                  <a:pt x="349" y="0"/>
                </a:lnTo>
                <a:lnTo>
                  <a:pt x="349" y="1"/>
                </a:lnTo>
                <a:lnTo>
                  <a:pt x="350" y="2"/>
                </a:lnTo>
                <a:lnTo>
                  <a:pt x="350" y="2"/>
                </a:lnTo>
                <a:lnTo>
                  <a:pt x="350" y="2"/>
                </a:lnTo>
                <a:lnTo>
                  <a:pt x="352" y="1"/>
                </a:lnTo>
                <a:lnTo>
                  <a:pt x="352" y="3"/>
                </a:lnTo>
                <a:lnTo>
                  <a:pt x="352" y="2"/>
                </a:lnTo>
                <a:lnTo>
                  <a:pt x="353" y="0"/>
                </a:lnTo>
                <a:lnTo>
                  <a:pt x="353" y="0"/>
                </a:lnTo>
                <a:lnTo>
                  <a:pt x="353" y="1"/>
                </a:lnTo>
                <a:lnTo>
                  <a:pt x="354" y="0"/>
                </a:lnTo>
                <a:lnTo>
                  <a:pt x="354" y="2"/>
                </a:lnTo>
                <a:lnTo>
                  <a:pt x="355" y="1"/>
                </a:lnTo>
                <a:lnTo>
                  <a:pt x="355" y="1"/>
                </a:lnTo>
                <a:lnTo>
                  <a:pt x="355" y="1"/>
                </a:lnTo>
                <a:lnTo>
                  <a:pt x="356" y="2"/>
                </a:lnTo>
                <a:lnTo>
                  <a:pt x="356" y="2"/>
                </a:lnTo>
                <a:lnTo>
                  <a:pt x="356" y="3"/>
                </a:lnTo>
                <a:lnTo>
                  <a:pt x="357" y="2"/>
                </a:lnTo>
                <a:lnTo>
                  <a:pt x="357" y="2"/>
                </a:lnTo>
                <a:lnTo>
                  <a:pt x="357" y="1"/>
                </a:lnTo>
                <a:lnTo>
                  <a:pt x="358" y="3"/>
                </a:lnTo>
                <a:lnTo>
                  <a:pt x="358" y="2"/>
                </a:lnTo>
                <a:lnTo>
                  <a:pt x="359" y="1"/>
                </a:lnTo>
                <a:lnTo>
                  <a:pt x="359" y="2"/>
                </a:lnTo>
                <a:lnTo>
                  <a:pt x="359" y="2"/>
                </a:lnTo>
                <a:lnTo>
                  <a:pt x="361" y="3"/>
                </a:lnTo>
                <a:lnTo>
                  <a:pt x="361" y="2"/>
                </a:lnTo>
                <a:lnTo>
                  <a:pt x="361" y="3"/>
                </a:lnTo>
                <a:lnTo>
                  <a:pt x="362" y="2"/>
                </a:lnTo>
                <a:lnTo>
                  <a:pt x="362" y="0"/>
                </a:lnTo>
                <a:lnTo>
                  <a:pt x="362" y="3"/>
                </a:lnTo>
                <a:lnTo>
                  <a:pt x="363" y="3"/>
                </a:lnTo>
                <a:lnTo>
                  <a:pt x="363" y="2"/>
                </a:lnTo>
                <a:lnTo>
                  <a:pt x="364" y="1"/>
                </a:lnTo>
                <a:lnTo>
                  <a:pt x="364" y="3"/>
                </a:lnTo>
                <a:lnTo>
                  <a:pt x="364" y="1"/>
                </a:lnTo>
                <a:lnTo>
                  <a:pt x="365" y="2"/>
                </a:lnTo>
                <a:lnTo>
                  <a:pt x="365" y="2"/>
                </a:lnTo>
                <a:lnTo>
                  <a:pt x="365" y="2"/>
                </a:lnTo>
                <a:lnTo>
                  <a:pt x="366" y="0"/>
                </a:lnTo>
                <a:lnTo>
                  <a:pt x="366" y="0"/>
                </a:lnTo>
                <a:lnTo>
                  <a:pt x="366" y="1"/>
                </a:lnTo>
                <a:lnTo>
                  <a:pt x="367" y="2"/>
                </a:lnTo>
                <a:lnTo>
                  <a:pt x="367" y="2"/>
                </a:lnTo>
                <a:lnTo>
                  <a:pt x="368" y="2"/>
                </a:lnTo>
                <a:lnTo>
                  <a:pt x="368" y="2"/>
                </a:lnTo>
                <a:lnTo>
                  <a:pt x="368" y="3"/>
                </a:lnTo>
                <a:lnTo>
                  <a:pt x="370" y="1"/>
                </a:lnTo>
                <a:lnTo>
                  <a:pt x="370" y="2"/>
                </a:lnTo>
                <a:lnTo>
                  <a:pt x="370" y="2"/>
                </a:lnTo>
                <a:lnTo>
                  <a:pt x="371" y="3"/>
                </a:lnTo>
                <a:lnTo>
                  <a:pt x="371" y="2"/>
                </a:lnTo>
                <a:lnTo>
                  <a:pt x="371" y="2"/>
                </a:lnTo>
                <a:lnTo>
                  <a:pt x="372" y="1"/>
                </a:lnTo>
                <a:lnTo>
                  <a:pt x="372" y="1"/>
                </a:lnTo>
                <a:lnTo>
                  <a:pt x="373" y="3"/>
                </a:lnTo>
                <a:lnTo>
                  <a:pt x="373" y="3"/>
                </a:lnTo>
                <a:lnTo>
                  <a:pt x="373" y="0"/>
                </a:lnTo>
                <a:lnTo>
                  <a:pt x="374" y="2"/>
                </a:lnTo>
                <a:lnTo>
                  <a:pt x="374" y="3"/>
                </a:lnTo>
                <a:lnTo>
                  <a:pt x="374" y="2"/>
                </a:lnTo>
                <a:lnTo>
                  <a:pt x="375" y="1"/>
                </a:lnTo>
                <a:lnTo>
                  <a:pt x="375" y="2"/>
                </a:lnTo>
                <a:lnTo>
                  <a:pt x="375" y="3"/>
                </a:lnTo>
                <a:lnTo>
                  <a:pt x="376" y="2"/>
                </a:lnTo>
                <a:lnTo>
                  <a:pt x="376" y="2"/>
                </a:lnTo>
                <a:lnTo>
                  <a:pt x="377" y="1"/>
                </a:lnTo>
                <a:lnTo>
                  <a:pt x="377" y="2"/>
                </a:lnTo>
                <a:lnTo>
                  <a:pt x="377" y="1"/>
                </a:lnTo>
                <a:lnTo>
                  <a:pt x="379" y="2"/>
                </a:lnTo>
                <a:lnTo>
                  <a:pt x="379" y="2"/>
                </a:lnTo>
                <a:lnTo>
                  <a:pt x="379" y="2"/>
                </a:lnTo>
                <a:lnTo>
                  <a:pt x="380" y="2"/>
                </a:lnTo>
                <a:lnTo>
                  <a:pt x="380" y="2"/>
                </a:lnTo>
                <a:lnTo>
                  <a:pt x="380" y="3"/>
                </a:lnTo>
                <a:lnTo>
                  <a:pt x="381" y="3"/>
                </a:lnTo>
                <a:lnTo>
                  <a:pt x="381" y="2"/>
                </a:lnTo>
                <a:lnTo>
                  <a:pt x="382" y="3"/>
                </a:lnTo>
                <a:lnTo>
                  <a:pt x="382" y="2"/>
                </a:lnTo>
                <a:lnTo>
                  <a:pt x="382" y="3"/>
                </a:lnTo>
                <a:lnTo>
                  <a:pt x="383" y="3"/>
                </a:lnTo>
                <a:lnTo>
                  <a:pt x="383" y="3"/>
                </a:lnTo>
                <a:lnTo>
                  <a:pt x="383" y="3"/>
                </a:lnTo>
                <a:lnTo>
                  <a:pt x="384" y="3"/>
                </a:lnTo>
                <a:lnTo>
                  <a:pt x="384" y="1"/>
                </a:lnTo>
                <a:lnTo>
                  <a:pt x="384" y="3"/>
                </a:lnTo>
                <a:lnTo>
                  <a:pt x="385" y="3"/>
                </a:lnTo>
                <a:lnTo>
                  <a:pt x="385" y="2"/>
                </a:lnTo>
                <a:lnTo>
                  <a:pt x="386" y="3"/>
                </a:lnTo>
                <a:lnTo>
                  <a:pt x="386" y="1"/>
                </a:lnTo>
                <a:lnTo>
                  <a:pt x="386" y="3"/>
                </a:lnTo>
                <a:lnTo>
                  <a:pt x="388" y="1"/>
                </a:lnTo>
                <a:lnTo>
                  <a:pt x="388" y="0"/>
                </a:lnTo>
                <a:lnTo>
                  <a:pt x="388" y="2"/>
                </a:lnTo>
                <a:lnTo>
                  <a:pt x="389" y="1"/>
                </a:lnTo>
                <a:lnTo>
                  <a:pt x="389" y="2"/>
                </a:lnTo>
                <a:lnTo>
                  <a:pt x="390" y="1"/>
                </a:lnTo>
                <a:lnTo>
                  <a:pt x="390" y="2"/>
                </a:lnTo>
                <a:lnTo>
                  <a:pt x="390" y="2"/>
                </a:lnTo>
                <a:lnTo>
                  <a:pt x="391" y="3"/>
                </a:lnTo>
                <a:lnTo>
                  <a:pt x="391" y="3"/>
                </a:lnTo>
                <a:lnTo>
                  <a:pt x="391" y="3"/>
                </a:lnTo>
                <a:lnTo>
                  <a:pt x="392" y="2"/>
                </a:lnTo>
                <a:lnTo>
                  <a:pt x="392" y="3"/>
                </a:lnTo>
                <a:lnTo>
                  <a:pt x="392" y="3"/>
                </a:lnTo>
                <a:lnTo>
                  <a:pt x="393" y="1"/>
                </a:lnTo>
                <a:lnTo>
                  <a:pt x="393" y="0"/>
                </a:lnTo>
                <a:lnTo>
                  <a:pt x="394" y="2"/>
                </a:lnTo>
                <a:lnTo>
                  <a:pt x="394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5" y="1"/>
                </a:lnTo>
                <a:lnTo>
                  <a:pt x="397" y="1"/>
                </a:lnTo>
                <a:lnTo>
                  <a:pt x="397" y="2"/>
                </a:lnTo>
                <a:lnTo>
                  <a:pt x="397" y="3"/>
                </a:lnTo>
                <a:lnTo>
                  <a:pt x="398" y="3"/>
                </a:lnTo>
                <a:lnTo>
                  <a:pt x="398" y="2"/>
                </a:lnTo>
                <a:lnTo>
                  <a:pt x="399" y="1"/>
                </a:lnTo>
                <a:lnTo>
                  <a:pt x="399" y="2"/>
                </a:lnTo>
                <a:lnTo>
                  <a:pt x="399" y="1"/>
                </a:lnTo>
                <a:lnTo>
                  <a:pt x="400" y="1"/>
                </a:lnTo>
                <a:lnTo>
                  <a:pt x="400" y="1"/>
                </a:lnTo>
                <a:lnTo>
                  <a:pt x="400" y="3"/>
                </a:lnTo>
                <a:lnTo>
                  <a:pt x="401" y="2"/>
                </a:lnTo>
                <a:lnTo>
                  <a:pt x="401" y="0"/>
                </a:lnTo>
                <a:lnTo>
                  <a:pt x="401" y="2"/>
                </a:lnTo>
                <a:lnTo>
                  <a:pt x="402" y="3"/>
                </a:lnTo>
                <a:lnTo>
                  <a:pt x="402" y="2"/>
                </a:lnTo>
                <a:lnTo>
                  <a:pt x="403" y="1"/>
                </a:lnTo>
                <a:lnTo>
                  <a:pt x="403" y="1"/>
                </a:lnTo>
                <a:lnTo>
                  <a:pt x="403" y="1"/>
                </a:lnTo>
                <a:lnTo>
                  <a:pt x="404" y="2"/>
                </a:lnTo>
                <a:lnTo>
                  <a:pt x="404" y="3"/>
                </a:lnTo>
                <a:lnTo>
                  <a:pt x="404" y="2"/>
                </a:lnTo>
                <a:lnTo>
                  <a:pt x="406" y="3"/>
                </a:lnTo>
                <a:lnTo>
                  <a:pt x="406" y="1"/>
                </a:lnTo>
                <a:lnTo>
                  <a:pt x="406" y="2"/>
                </a:lnTo>
                <a:lnTo>
                  <a:pt x="407" y="3"/>
                </a:lnTo>
                <a:lnTo>
                  <a:pt x="407" y="2"/>
                </a:lnTo>
                <a:lnTo>
                  <a:pt x="408" y="3"/>
                </a:lnTo>
                <a:lnTo>
                  <a:pt x="408" y="0"/>
                </a:lnTo>
                <a:lnTo>
                  <a:pt x="408" y="3"/>
                </a:lnTo>
                <a:lnTo>
                  <a:pt x="409" y="2"/>
                </a:lnTo>
                <a:lnTo>
                  <a:pt x="409" y="3"/>
                </a:lnTo>
                <a:lnTo>
                  <a:pt x="409" y="2"/>
                </a:lnTo>
                <a:lnTo>
                  <a:pt x="410" y="2"/>
                </a:lnTo>
                <a:lnTo>
                  <a:pt x="410" y="2"/>
                </a:lnTo>
                <a:lnTo>
                  <a:pt x="410" y="0"/>
                </a:lnTo>
                <a:lnTo>
                  <a:pt x="411" y="1"/>
                </a:lnTo>
                <a:lnTo>
                  <a:pt x="411" y="2"/>
                </a:lnTo>
                <a:lnTo>
                  <a:pt x="412" y="1"/>
                </a:lnTo>
                <a:lnTo>
                  <a:pt x="412" y="2"/>
                </a:lnTo>
                <a:lnTo>
                  <a:pt x="412" y="0"/>
                </a:lnTo>
                <a:lnTo>
                  <a:pt x="413" y="3"/>
                </a:lnTo>
                <a:lnTo>
                  <a:pt x="413" y="3"/>
                </a:lnTo>
                <a:lnTo>
                  <a:pt x="413" y="2"/>
                </a:lnTo>
                <a:lnTo>
                  <a:pt x="415" y="2"/>
                </a:lnTo>
                <a:lnTo>
                  <a:pt x="415" y="3"/>
                </a:lnTo>
                <a:lnTo>
                  <a:pt x="415" y="2"/>
                </a:lnTo>
                <a:lnTo>
                  <a:pt x="416" y="0"/>
                </a:lnTo>
                <a:lnTo>
                  <a:pt x="416" y="2"/>
                </a:lnTo>
                <a:lnTo>
                  <a:pt x="417" y="2"/>
                </a:lnTo>
                <a:lnTo>
                  <a:pt x="417" y="3"/>
                </a:lnTo>
                <a:lnTo>
                  <a:pt x="417" y="2"/>
                </a:lnTo>
                <a:lnTo>
                  <a:pt x="418" y="1"/>
                </a:lnTo>
                <a:lnTo>
                  <a:pt x="418" y="2"/>
                </a:lnTo>
                <a:lnTo>
                  <a:pt x="418" y="2"/>
                </a:lnTo>
                <a:lnTo>
                  <a:pt x="419" y="0"/>
                </a:lnTo>
                <a:lnTo>
                  <a:pt x="419" y="2"/>
                </a:lnTo>
                <a:lnTo>
                  <a:pt x="419" y="1"/>
                </a:lnTo>
                <a:lnTo>
                  <a:pt x="420" y="0"/>
                </a:lnTo>
                <a:lnTo>
                  <a:pt x="420" y="2"/>
                </a:lnTo>
                <a:lnTo>
                  <a:pt x="421" y="3"/>
                </a:lnTo>
                <a:lnTo>
                  <a:pt x="421" y="3"/>
                </a:lnTo>
                <a:lnTo>
                  <a:pt x="421" y="2"/>
                </a:lnTo>
                <a:lnTo>
                  <a:pt x="422" y="2"/>
                </a:lnTo>
                <a:lnTo>
                  <a:pt x="422" y="0"/>
                </a:lnTo>
                <a:lnTo>
                  <a:pt x="422" y="1"/>
                </a:lnTo>
                <a:lnTo>
                  <a:pt x="424" y="0"/>
                </a:lnTo>
                <a:lnTo>
                  <a:pt x="424" y="1"/>
                </a:lnTo>
                <a:lnTo>
                  <a:pt x="424" y="1"/>
                </a:lnTo>
                <a:lnTo>
                  <a:pt x="425" y="1"/>
                </a:lnTo>
                <a:lnTo>
                  <a:pt x="425" y="0"/>
                </a:lnTo>
                <a:lnTo>
                  <a:pt x="426" y="2"/>
                </a:lnTo>
                <a:lnTo>
                  <a:pt x="426" y="0"/>
                </a:lnTo>
                <a:lnTo>
                  <a:pt x="426" y="2"/>
                </a:lnTo>
                <a:lnTo>
                  <a:pt x="427" y="1"/>
                </a:lnTo>
                <a:lnTo>
                  <a:pt x="427" y="1"/>
                </a:lnTo>
                <a:lnTo>
                  <a:pt x="427" y="2"/>
                </a:lnTo>
                <a:lnTo>
                  <a:pt x="428" y="3"/>
                </a:lnTo>
                <a:lnTo>
                  <a:pt x="428" y="2"/>
                </a:lnTo>
                <a:lnTo>
                  <a:pt x="428" y="1"/>
                </a:lnTo>
                <a:lnTo>
                  <a:pt x="429" y="3"/>
                </a:lnTo>
                <a:lnTo>
                  <a:pt x="429" y="2"/>
                </a:lnTo>
                <a:lnTo>
                  <a:pt x="430" y="1"/>
                </a:lnTo>
                <a:lnTo>
                  <a:pt x="430" y="2"/>
                </a:lnTo>
                <a:lnTo>
                  <a:pt x="430" y="2"/>
                </a:lnTo>
                <a:lnTo>
                  <a:pt x="431" y="2"/>
                </a:lnTo>
                <a:lnTo>
                  <a:pt x="431" y="3"/>
                </a:lnTo>
                <a:lnTo>
                  <a:pt x="431" y="2"/>
                </a:lnTo>
                <a:lnTo>
                  <a:pt x="433" y="1"/>
                </a:lnTo>
                <a:lnTo>
                  <a:pt x="433" y="3"/>
                </a:lnTo>
                <a:lnTo>
                  <a:pt x="434" y="2"/>
                </a:lnTo>
                <a:lnTo>
                  <a:pt x="434" y="3"/>
                </a:lnTo>
                <a:lnTo>
                  <a:pt x="434" y="2"/>
                </a:lnTo>
                <a:lnTo>
                  <a:pt x="435" y="3"/>
                </a:lnTo>
                <a:lnTo>
                  <a:pt x="435" y="1"/>
                </a:lnTo>
                <a:lnTo>
                  <a:pt x="435" y="1"/>
                </a:lnTo>
                <a:lnTo>
                  <a:pt x="436" y="0"/>
                </a:lnTo>
                <a:lnTo>
                  <a:pt x="436" y="2"/>
                </a:lnTo>
                <a:lnTo>
                  <a:pt x="436" y="2"/>
                </a:lnTo>
                <a:lnTo>
                  <a:pt x="437" y="3"/>
                </a:lnTo>
                <a:lnTo>
                  <a:pt x="437" y="1"/>
                </a:lnTo>
                <a:lnTo>
                  <a:pt x="438" y="1"/>
                </a:lnTo>
                <a:lnTo>
                  <a:pt x="438" y="1"/>
                </a:lnTo>
                <a:lnTo>
                  <a:pt x="438" y="1"/>
                </a:lnTo>
                <a:lnTo>
                  <a:pt x="439" y="2"/>
                </a:lnTo>
                <a:lnTo>
                  <a:pt x="439" y="1"/>
                </a:lnTo>
                <a:lnTo>
                  <a:pt x="439" y="2"/>
                </a:lnTo>
                <a:lnTo>
                  <a:pt x="440" y="2"/>
                </a:lnTo>
                <a:lnTo>
                  <a:pt x="440" y="3"/>
                </a:lnTo>
                <a:lnTo>
                  <a:pt x="440" y="2"/>
                </a:lnTo>
                <a:lnTo>
                  <a:pt x="442" y="0"/>
                </a:lnTo>
                <a:lnTo>
                  <a:pt x="442" y="2"/>
                </a:lnTo>
                <a:lnTo>
                  <a:pt x="443" y="1"/>
                </a:lnTo>
                <a:lnTo>
                  <a:pt x="443" y="1"/>
                </a:lnTo>
                <a:lnTo>
                  <a:pt x="443" y="3"/>
                </a:lnTo>
                <a:lnTo>
                  <a:pt x="444" y="1"/>
                </a:lnTo>
                <a:lnTo>
                  <a:pt x="444" y="1"/>
                </a:lnTo>
                <a:lnTo>
                  <a:pt x="444" y="1"/>
                </a:lnTo>
                <a:lnTo>
                  <a:pt x="445" y="3"/>
                </a:lnTo>
                <a:lnTo>
                  <a:pt x="445" y="2"/>
                </a:lnTo>
                <a:lnTo>
                  <a:pt x="445" y="3"/>
                </a:lnTo>
                <a:lnTo>
                  <a:pt x="446" y="1"/>
                </a:lnTo>
                <a:lnTo>
                  <a:pt x="446" y="1"/>
                </a:lnTo>
                <a:lnTo>
                  <a:pt x="447" y="0"/>
                </a:lnTo>
                <a:lnTo>
                  <a:pt x="447" y="0"/>
                </a:lnTo>
                <a:lnTo>
                  <a:pt x="447" y="2"/>
                </a:lnTo>
                <a:lnTo>
                  <a:pt x="448" y="2"/>
                </a:lnTo>
                <a:lnTo>
                  <a:pt x="448" y="1"/>
                </a:lnTo>
                <a:lnTo>
                  <a:pt x="448" y="3"/>
                </a:lnTo>
                <a:lnTo>
                  <a:pt x="449" y="2"/>
                </a:lnTo>
                <a:lnTo>
                  <a:pt x="449" y="1"/>
                </a:lnTo>
                <a:lnTo>
                  <a:pt x="449" y="1"/>
                </a:lnTo>
                <a:lnTo>
                  <a:pt x="451" y="2"/>
                </a:lnTo>
                <a:lnTo>
                  <a:pt x="451" y="2"/>
                </a:lnTo>
                <a:lnTo>
                  <a:pt x="452" y="2"/>
                </a:lnTo>
                <a:lnTo>
                  <a:pt x="452" y="1"/>
                </a:lnTo>
                <a:lnTo>
                  <a:pt x="452" y="3"/>
                </a:lnTo>
                <a:lnTo>
                  <a:pt x="453" y="3"/>
                </a:lnTo>
                <a:lnTo>
                  <a:pt x="453" y="2"/>
                </a:lnTo>
                <a:lnTo>
                  <a:pt x="453" y="2"/>
                </a:lnTo>
                <a:lnTo>
                  <a:pt x="454" y="3"/>
                </a:lnTo>
                <a:lnTo>
                  <a:pt x="454" y="1"/>
                </a:lnTo>
                <a:lnTo>
                  <a:pt x="454" y="3"/>
                </a:lnTo>
                <a:lnTo>
                  <a:pt x="455" y="3"/>
                </a:lnTo>
                <a:lnTo>
                  <a:pt x="455" y="3"/>
                </a:lnTo>
                <a:lnTo>
                  <a:pt x="456" y="0"/>
                </a:lnTo>
                <a:lnTo>
                  <a:pt x="456" y="1"/>
                </a:lnTo>
                <a:lnTo>
                  <a:pt x="456" y="3"/>
                </a:lnTo>
                <a:lnTo>
                  <a:pt x="457" y="1"/>
                </a:lnTo>
                <a:lnTo>
                  <a:pt x="457" y="3"/>
                </a:lnTo>
                <a:lnTo>
                  <a:pt x="457" y="2"/>
                </a:lnTo>
                <a:lnTo>
                  <a:pt x="458" y="2"/>
                </a:lnTo>
                <a:lnTo>
                  <a:pt x="458" y="1"/>
                </a:lnTo>
                <a:lnTo>
                  <a:pt x="458" y="1"/>
                </a:lnTo>
                <a:lnTo>
                  <a:pt x="460" y="1"/>
                </a:lnTo>
                <a:lnTo>
                  <a:pt x="460" y="3"/>
                </a:lnTo>
                <a:lnTo>
                  <a:pt x="461" y="1"/>
                </a:lnTo>
                <a:lnTo>
                  <a:pt x="461" y="1"/>
                </a:lnTo>
                <a:lnTo>
                  <a:pt x="461" y="1"/>
                </a:lnTo>
                <a:lnTo>
                  <a:pt x="462" y="2"/>
                </a:lnTo>
                <a:lnTo>
                  <a:pt x="462" y="3"/>
                </a:lnTo>
                <a:lnTo>
                  <a:pt x="462" y="2"/>
                </a:lnTo>
                <a:lnTo>
                  <a:pt x="463" y="2"/>
                </a:lnTo>
                <a:lnTo>
                  <a:pt x="463" y="2"/>
                </a:lnTo>
                <a:lnTo>
                  <a:pt x="463" y="1"/>
                </a:lnTo>
                <a:lnTo>
                  <a:pt x="464" y="3"/>
                </a:lnTo>
                <a:lnTo>
                  <a:pt x="464" y="2"/>
                </a:lnTo>
                <a:lnTo>
                  <a:pt x="465" y="3"/>
                </a:lnTo>
                <a:lnTo>
                  <a:pt x="465" y="2"/>
                </a:lnTo>
                <a:lnTo>
                  <a:pt x="465" y="1"/>
                </a:lnTo>
                <a:lnTo>
                  <a:pt x="466" y="1"/>
                </a:lnTo>
                <a:lnTo>
                  <a:pt x="466" y="2"/>
                </a:lnTo>
                <a:lnTo>
                  <a:pt x="466" y="2"/>
                </a:lnTo>
                <a:lnTo>
                  <a:pt x="467" y="2"/>
                </a:lnTo>
                <a:lnTo>
                  <a:pt x="467" y="3"/>
                </a:lnTo>
                <a:lnTo>
                  <a:pt x="467" y="1"/>
                </a:lnTo>
                <a:lnTo>
                  <a:pt x="469" y="2"/>
                </a:lnTo>
                <a:lnTo>
                  <a:pt x="469" y="1"/>
                </a:lnTo>
                <a:lnTo>
                  <a:pt x="470" y="3"/>
                </a:lnTo>
                <a:lnTo>
                  <a:pt x="470" y="2"/>
                </a:lnTo>
                <a:lnTo>
                  <a:pt x="470" y="2"/>
                </a:lnTo>
                <a:lnTo>
                  <a:pt x="471" y="0"/>
                </a:lnTo>
                <a:lnTo>
                  <a:pt x="471" y="3"/>
                </a:lnTo>
                <a:lnTo>
                  <a:pt x="471" y="1"/>
                </a:lnTo>
                <a:lnTo>
                  <a:pt x="472" y="2"/>
                </a:lnTo>
                <a:lnTo>
                  <a:pt x="472" y="2"/>
                </a:lnTo>
                <a:lnTo>
                  <a:pt x="472" y="2"/>
                </a:lnTo>
                <a:lnTo>
                  <a:pt x="473" y="2"/>
                </a:lnTo>
                <a:lnTo>
                  <a:pt x="473" y="3"/>
                </a:lnTo>
                <a:lnTo>
                  <a:pt x="474" y="3"/>
                </a:lnTo>
                <a:lnTo>
                  <a:pt x="474" y="1"/>
                </a:lnTo>
                <a:lnTo>
                  <a:pt x="474" y="1"/>
                </a:lnTo>
                <a:lnTo>
                  <a:pt x="475" y="3"/>
                </a:lnTo>
                <a:lnTo>
                  <a:pt x="475" y="2"/>
                </a:lnTo>
                <a:lnTo>
                  <a:pt x="475" y="0"/>
                </a:lnTo>
                <a:lnTo>
                  <a:pt x="476" y="2"/>
                </a:lnTo>
                <a:lnTo>
                  <a:pt x="476" y="0"/>
                </a:lnTo>
                <a:lnTo>
                  <a:pt x="478" y="2"/>
                </a:lnTo>
                <a:lnTo>
                  <a:pt x="478" y="2"/>
                </a:lnTo>
                <a:lnTo>
                  <a:pt x="478" y="0"/>
                </a:lnTo>
                <a:lnTo>
                  <a:pt x="479" y="2"/>
                </a:lnTo>
                <a:lnTo>
                  <a:pt x="479" y="2"/>
                </a:lnTo>
                <a:lnTo>
                  <a:pt x="479" y="3"/>
                </a:lnTo>
                <a:lnTo>
                  <a:pt x="480" y="1"/>
                </a:lnTo>
                <a:lnTo>
                  <a:pt x="480" y="1"/>
                </a:lnTo>
                <a:lnTo>
                  <a:pt x="480" y="2"/>
                </a:lnTo>
                <a:lnTo>
                  <a:pt x="481" y="2"/>
                </a:lnTo>
                <a:lnTo>
                  <a:pt x="481" y="3"/>
                </a:lnTo>
                <a:lnTo>
                  <a:pt x="482" y="2"/>
                </a:lnTo>
                <a:lnTo>
                  <a:pt x="482" y="1"/>
                </a:lnTo>
                <a:lnTo>
                  <a:pt x="482" y="2"/>
                </a:lnTo>
                <a:lnTo>
                  <a:pt x="483" y="1"/>
                </a:lnTo>
                <a:lnTo>
                  <a:pt x="483" y="3"/>
                </a:lnTo>
                <a:lnTo>
                  <a:pt x="483" y="2"/>
                </a:lnTo>
                <a:lnTo>
                  <a:pt x="484" y="3"/>
                </a:lnTo>
                <a:lnTo>
                  <a:pt x="484" y="2"/>
                </a:lnTo>
                <a:lnTo>
                  <a:pt x="484" y="1"/>
                </a:lnTo>
                <a:lnTo>
                  <a:pt x="485" y="3"/>
                </a:lnTo>
                <a:lnTo>
                  <a:pt x="485" y="0"/>
                </a:lnTo>
                <a:lnTo>
                  <a:pt x="487" y="3"/>
                </a:lnTo>
                <a:lnTo>
                  <a:pt x="487" y="2"/>
                </a:lnTo>
                <a:lnTo>
                  <a:pt x="487" y="2"/>
                </a:lnTo>
                <a:lnTo>
                  <a:pt x="488" y="2"/>
                </a:lnTo>
                <a:lnTo>
                  <a:pt x="488" y="0"/>
                </a:lnTo>
                <a:lnTo>
                  <a:pt x="488" y="2"/>
                </a:lnTo>
                <a:lnTo>
                  <a:pt x="489" y="0"/>
                </a:lnTo>
                <a:lnTo>
                  <a:pt x="489" y="1"/>
                </a:lnTo>
                <a:lnTo>
                  <a:pt x="489" y="2"/>
                </a:lnTo>
                <a:lnTo>
                  <a:pt x="490" y="3"/>
                </a:lnTo>
                <a:lnTo>
                  <a:pt x="490" y="3"/>
                </a:lnTo>
                <a:lnTo>
                  <a:pt x="491" y="2"/>
                </a:lnTo>
                <a:lnTo>
                  <a:pt x="491" y="2"/>
                </a:lnTo>
                <a:lnTo>
                  <a:pt x="491" y="1"/>
                </a:lnTo>
                <a:lnTo>
                  <a:pt x="492" y="3"/>
                </a:lnTo>
                <a:lnTo>
                  <a:pt x="492" y="3"/>
                </a:lnTo>
                <a:lnTo>
                  <a:pt x="492" y="2"/>
                </a:lnTo>
                <a:lnTo>
                  <a:pt x="493" y="1"/>
                </a:lnTo>
                <a:lnTo>
                  <a:pt x="493" y="2"/>
                </a:lnTo>
                <a:lnTo>
                  <a:pt x="493" y="1"/>
                </a:lnTo>
                <a:lnTo>
                  <a:pt x="494" y="2"/>
                </a:lnTo>
                <a:lnTo>
                  <a:pt x="494" y="2"/>
                </a:lnTo>
                <a:lnTo>
                  <a:pt x="496" y="3"/>
                </a:lnTo>
                <a:lnTo>
                  <a:pt x="496" y="2"/>
                </a:lnTo>
                <a:lnTo>
                  <a:pt x="496" y="1"/>
                </a:lnTo>
                <a:lnTo>
                  <a:pt x="497" y="1"/>
                </a:lnTo>
                <a:lnTo>
                  <a:pt x="497" y="1"/>
                </a:lnTo>
                <a:lnTo>
                  <a:pt x="497" y="1"/>
                </a:lnTo>
                <a:lnTo>
                  <a:pt x="498" y="1"/>
                </a:lnTo>
                <a:lnTo>
                  <a:pt x="498" y="2"/>
                </a:lnTo>
                <a:lnTo>
                  <a:pt x="498" y="1"/>
                </a:lnTo>
                <a:lnTo>
                  <a:pt x="499" y="3"/>
                </a:lnTo>
                <a:lnTo>
                  <a:pt x="499" y="3"/>
                </a:lnTo>
                <a:lnTo>
                  <a:pt x="500" y="1"/>
                </a:lnTo>
                <a:lnTo>
                  <a:pt x="500" y="1"/>
                </a:lnTo>
                <a:lnTo>
                  <a:pt x="500" y="3"/>
                </a:lnTo>
                <a:lnTo>
                  <a:pt x="501" y="2"/>
                </a:lnTo>
                <a:lnTo>
                  <a:pt x="501" y="2"/>
                </a:lnTo>
                <a:lnTo>
                  <a:pt x="501" y="1"/>
                </a:lnTo>
                <a:lnTo>
                  <a:pt x="502" y="1"/>
                </a:lnTo>
                <a:lnTo>
                  <a:pt x="502" y="1"/>
                </a:lnTo>
                <a:lnTo>
                  <a:pt x="502" y="1"/>
                </a:lnTo>
                <a:lnTo>
                  <a:pt x="503" y="2"/>
                </a:lnTo>
                <a:lnTo>
                  <a:pt x="503" y="2"/>
                </a:lnTo>
                <a:lnTo>
                  <a:pt x="504" y="1"/>
                </a:lnTo>
                <a:lnTo>
                  <a:pt x="504" y="2"/>
                </a:lnTo>
                <a:lnTo>
                  <a:pt x="504" y="2"/>
                </a:lnTo>
                <a:lnTo>
                  <a:pt x="506" y="0"/>
                </a:lnTo>
                <a:lnTo>
                  <a:pt x="506" y="2"/>
                </a:lnTo>
                <a:lnTo>
                  <a:pt x="506" y="1"/>
                </a:lnTo>
                <a:lnTo>
                  <a:pt x="507" y="2"/>
                </a:lnTo>
                <a:lnTo>
                  <a:pt x="507" y="0"/>
                </a:lnTo>
                <a:lnTo>
                  <a:pt x="507" y="1"/>
                </a:lnTo>
                <a:lnTo>
                  <a:pt x="508" y="2"/>
                </a:lnTo>
                <a:lnTo>
                  <a:pt x="508" y="2"/>
                </a:lnTo>
                <a:lnTo>
                  <a:pt x="509" y="2"/>
                </a:lnTo>
                <a:lnTo>
                  <a:pt x="509" y="2"/>
                </a:lnTo>
                <a:lnTo>
                  <a:pt x="509" y="2"/>
                </a:lnTo>
                <a:lnTo>
                  <a:pt x="510" y="3"/>
                </a:lnTo>
                <a:lnTo>
                  <a:pt x="510" y="3"/>
                </a:lnTo>
                <a:lnTo>
                  <a:pt x="510" y="2"/>
                </a:lnTo>
                <a:lnTo>
                  <a:pt x="511" y="3"/>
                </a:lnTo>
                <a:lnTo>
                  <a:pt x="511" y="3"/>
                </a:lnTo>
                <a:lnTo>
                  <a:pt x="511" y="2"/>
                </a:lnTo>
                <a:lnTo>
                  <a:pt x="512" y="2"/>
                </a:lnTo>
                <a:lnTo>
                  <a:pt x="512" y="3"/>
                </a:lnTo>
                <a:lnTo>
                  <a:pt x="513" y="3"/>
                </a:lnTo>
                <a:lnTo>
                  <a:pt x="513" y="1"/>
                </a:lnTo>
                <a:lnTo>
                  <a:pt x="513" y="1"/>
                </a:lnTo>
                <a:lnTo>
                  <a:pt x="515" y="3"/>
                </a:lnTo>
                <a:lnTo>
                  <a:pt x="515" y="2"/>
                </a:lnTo>
                <a:lnTo>
                  <a:pt x="515" y="2"/>
                </a:lnTo>
                <a:lnTo>
                  <a:pt x="516" y="3"/>
                </a:lnTo>
                <a:lnTo>
                  <a:pt x="516" y="1"/>
                </a:lnTo>
                <a:lnTo>
                  <a:pt x="516" y="3"/>
                </a:lnTo>
                <a:lnTo>
                  <a:pt x="517" y="2"/>
                </a:lnTo>
                <a:lnTo>
                  <a:pt x="517" y="2"/>
                </a:lnTo>
                <a:lnTo>
                  <a:pt x="518" y="0"/>
                </a:lnTo>
                <a:lnTo>
                  <a:pt x="518" y="2"/>
                </a:lnTo>
                <a:lnTo>
                  <a:pt x="518" y="2"/>
                </a:lnTo>
                <a:lnTo>
                  <a:pt x="519" y="2"/>
                </a:lnTo>
                <a:lnTo>
                  <a:pt x="519" y="1"/>
                </a:lnTo>
                <a:lnTo>
                  <a:pt x="519" y="2"/>
                </a:lnTo>
                <a:lnTo>
                  <a:pt x="520" y="1"/>
                </a:lnTo>
                <a:lnTo>
                  <a:pt x="520" y="2"/>
                </a:lnTo>
                <a:lnTo>
                  <a:pt x="521" y="1"/>
                </a:lnTo>
                <a:lnTo>
                  <a:pt x="521" y="1"/>
                </a:lnTo>
                <a:lnTo>
                  <a:pt x="521" y="2"/>
                </a:lnTo>
                <a:lnTo>
                  <a:pt x="522" y="1"/>
                </a:lnTo>
                <a:lnTo>
                  <a:pt x="522" y="2"/>
                </a:lnTo>
                <a:lnTo>
                  <a:pt x="522" y="2"/>
                </a:lnTo>
                <a:lnTo>
                  <a:pt x="524" y="2"/>
                </a:lnTo>
                <a:lnTo>
                  <a:pt x="524" y="1"/>
                </a:lnTo>
                <a:lnTo>
                  <a:pt x="524" y="3"/>
                </a:lnTo>
                <a:lnTo>
                  <a:pt x="525" y="2"/>
                </a:lnTo>
                <a:lnTo>
                  <a:pt x="525" y="1"/>
                </a:lnTo>
                <a:lnTo>
                  <a:pt x="526" y="2"/>
                </a:lnTo>
                <a:lnTo>
                  <a:pt x="526" y="0"/>
                </a:lnTo>
                <a:lnTo>
                  <a:pt x="526" y="1"/>
                </a:lnTo>
                <a:lnTo>
                  <a:pt x="527" y="0"/>
                </a:lnTo>
                <a:lnTo>
                  <a:pt x="527" y="1"/>
                </a:lnTo>
                <a:lnTo>
                  <a:pt x="527" y="3"/>
                </a:lnTo>
                <a:lnTo>
                  <a:pt x="528" y="1"/>
                </a:lnTo>
                <a:lnTo>
                  <a:pt x="528" y="1"/>
                </a:lnTo>
                <a:lnTo>
                  <a:pt x="528" y="3"/>
                </a:lnTo>
                <a:lnTo>
                  <a:pt x="529" y="2"/>
                </a:lnTo>
                <a:lnTo>
                  <a:pt x="529" y="2"/>
                </a:lnTo>
                <a:lnTo>
                  <a:pt x="530" y="3"/>
                </a:lnTo>
                <a:lnTo>
                  <a:pt x="530" y="1"/>
                </a:lnTo>
                <a:lnTo>
                  <a:pt x="530" y="0"/>
                </a:lnTo>
                <a:lnTo>
                  <a:pt x="531" y="2"/>
                </a:lnTo>
                <a:lnTo>
                  <a:pt x="531" y="2"/>
                </a:lnTo>
                <a:lnTo>
                  <a:pt x="531" y="2"/>
                </a:lnTo>
                <a:lnTo>
                  <a:pt x="533" y="2"/>
                </a:lnTo>
                <a:lnTo>
                  <a:pt x="533" y="2"/>
                </a:lnTo>
                <a:lnTo>
                  <a:pt x="533" y="2"/>
                </a:lnTo>
                <a:lnTo>
                  <a:pt x="534" y="1"/>
                </a:lnTo>
                <a:lnTo>
                  <a:pt x="534" y="2"/>
                </a:lnTo>
                <a:lnTo>
                  <a:pt x="535" y="3"/>
                </a:lnTo>
                <a:lnTo>
                  <a:pt x="535" y="1"/>
                </a:lnTo>
                <a:lnTo>
                  <a:pt x="535" y="3"/>
                </a:lnTo>
                <a:lnTo>
                  <a:pt x="536" y="1"/>
                </a:lnTo>
                <a:lnTo>
                  <a:pt x="536" y="2"/>
                </a:lnTo>
                <a:lnTo>
                  <a:pt x="536" y="3"/>
                </a:lnTo>
                <a:lnTo>
                  <a:pt x="537" y="1"/>
                </a:lnTo>
                <a:lnTo>
                  <a:pt x="537" y="1"/>
                </a:lnTo>
                <a:lnTo>
                  <a:pt x="537" y="1"/>
                </a:lnTo>
                <a:lnTo>
                  <a:pt x="538" y="3"/>
                </a:lnTo>
                <a:lnTo>
                  <a:pt x="538" y="3"/>
                </a:lnTo>
                <a:lnTo>
                  <a:pt x="539" y="2"/>
                </a:lnTo>
                <a:lnTo>
                  <a:pt x="539" y="2"/>
                </a:lnTo>
                <a:lnTo>
                  <a:pt x="539" y="2"/>
                </a:lnTo>
                <a:lnTo>
                  <a:pt x="540" y="2"/>
                </a:lnTo>
                <a:lnTo>
                  <a:pt x="540" y="1"/>
                </a:lnTo>
                <a:lnTo>
                  <a:pt x="540" y="1"/>
                </a:lnTo>
                <a:lnTo>
                  <a:pt x="542" y="2"/>
                </a:lnTo>
                <a:lnTo>
                  <a:pt x="542" y="1"/>
                </a:lnTo>
                <a:lnTo>
                  <a:pt x="542" y="1"/>
                </a:lnTo>
                <a:lnTo>
                  <a:pt x="543" y="1"/>
                </a:lnTo>
                <a:lnTo>
                  <a:pt x="543" y="2"/>
                </a:lnTo>
                <a:lnTo>
                  <a:pt x="544" y="1"/>
                </a:lnTo>
                <a:lnTo>
                  <a:pt x="544" y="2"/>
                </a:lnTo>
                <a:lnTo>
                  <a:pt x="544" y="1"/>
                </a:lnTo>
                <a:lnTo>
                  <a:pt x="545" y="1"/>
                </a:lnTo>
                <a:lnTo>
                  <a:pt x="545" y="2"/>
                </a:lnTo>
                <a:lnTo>
                  <a:pt x="545" y="2"/>
                </a:lnTo>
                <a:lnTo>
                  <a:pt x="546" y="3"/>
                </a:lnTo>
                <a:lnTo>
                  <a:pt x="546" y="3"/>
                </a:lnTo>
                <a:lnTo>
                  <a:pt x="546" y="3"/>
                </a:lnTo>
                <a:lnTo>
                  <a:pt x="547" y="3"/>
                </a:lnTo>
                <a:lnTo>
                  <a:pt x="547" y="2"/>
                </a:lnTo>
                <a:lnTo>
                  <a:pt x="548" y="3"/>
                </a:lnTo>
                <a:lnTo>
                  <a:pt x="548" y="2"/>
                </a:lnTo>
                <a:lnTo>
                  <a:pt x="548" y="2"/>
                </a:lnTo>
                <a:lnTo>
                  <a:pt x="549" y="2"/>
                </a:lnTo>
                <a:lnTo>
                  <a:pt x="549" y="0"/>
                </a:lnTo>
                <a:lnTo>
                  <a:pt x="549" y="2"/>
                </a:lnTo>
                <a:lnTo>
                  <a:pt x="551" y="2"/>
                </a:lnTo>
                <a:lnTo>
                  <a:pt x="551" y="0"/>
                </a:lnTo>
                <a:lnTo>
                  <a:pt x="551" y="1"/>
                </a:lnTo>
                <a:lnTo>
                  <a:pt x="552" y="2"/>
                </a:lnTo>
                <a:lnTo>
                  <a:pt x="552" y="1"/>
                </a:lnTo>
                <a:lnTo>
                  <a:pt x="553" y="1"/>
                </a:lnTo>
                <a:lnTo>
                  <a:pt x="553" y="2"/>
                </a:lnTo>
                <a:lnTo>
                  <a:pt x="553" y="3"/>
                </a:lnTo>
                <a:lnTo>
                  <a:pt x="554" y="1"/>
                </a:lnTo>
                <a:lnTo>
                  <a:pt x="554" y="0"/>
                </a:lnTo>
                <a:lnTo>
                  <a:pt x="554" y="2"/>
                </a:lnTo>
                <a:lnTo>
                  <a:pt x="555" y="3"/>
                </a:lnTo>
                <a:lnTo>
                  <a:pt x="555" y="2"/>
                </a:lnTo>
                <a:lnTo>
                  <a:pt x="555" y="2"/>
                </a:lnTo>
                <a:lnTo>
                  <a:pt x="556" y="1"/>
                </a:lnTo>
                <a:lnTo>
                  <a:pt x="556" y="3"/>
                </a:lnTo>
                <a:lnTo>
                  <a:pt x="557" y="2"/>
                </a:lnTo>
                <a:lnTo>
                  <a:pt x="557" y="3"/>
                </a:lnTo>
                <a:lnTo>
                  <a:pt x="557" y="3"/>
                </a:lnTo>
                <a:lnTo>
                  <a:pt x="558" y="1"/>
                </a:lnTo>
                <a:lnTo>
                  <a:pt x="558" y="2"/>
                </a:lnTo>
                <a:lnTo>
                  <a:pt x="558" y="1"/>
                </a:lnTo>
                <a:lnTo>
                  <a:pt x="560" y="2"/>
                </a:lnTo>
                <a:lnTo>
                  <a:pt x="560" y="3"/>
                </a:lnTo>
                <a:lnTo>
                  <a:pt x="561" y="1"/>
                </a:lnTo>
                <a:lnTo>
                  <a:pt x="561" y="1"/>
                </a:lnTo>
                <a:lnTo>
                  <a:pt x="561" y="1"/>
                </a:lnTo>
                <a:lnTo>
                  <a:pt x="562" y="3"/>
                </a:lnTo>
                <a:lnTo>
                  <a:pt x="562" y="2"/>
                </a:lnTo>
                <a:lnTo>
                  <a:pt x="562" y="2"/>
                </a:lnTo>
                <a:lnTo>
                  <a:pt x="563" y="2"/>
                </a:lnTo>
                <a:lnTo>
                  <a:pt x="563" y="2"/>
                </a:lnTo>
                <a:lnTo>
                  <a:pt x="563" y="2"/>
                </a:lnTo>
                <a:lnTo>
                  <a:pt x="564" y="0"/>
                </a:lnTo>
                <a:lnTo>
                  <a:pt x="564" y="2"/>
                </a:lnTo>
                <a:lnTo>
                  <a:pt x="565" y="2"/>
                </a:lnTo>
                <a:lnTo>
                  <a:pt x="565" y="3"/>
                </a:lnTo>
                <a:lnTo>
                  <a:pt x="565" y="1"/>
                </a:lnTo>
                <a:lnTo>
                  <a:pt x="566" y="2"/>
                </a:lnTo>
                <a:lnTo>
                  <a:pt x="566" y="0"/>
                </a:lnTo>
                <a:lnTo>
                  <a:pt x="566" y="1"/>
                </a:lnTo>
                <a:lnTo>
                  <a:pt x="567" y="3"/>
                </a:lnTo>
                <a:lnTo>
                  <a:pt x="567" y="2"/>
                </a:lnTo>
                <a:lnTo>
                  <a:pt x="567" y="3"/>
                </a:lnTo>
                <a:lnTo>
                  <a:pt x="569" y="2"/>
                </a:lnTo>
                <a:lnTo>
                  <a:pt x="569" y="1"/>
                </a:lnTo>
                <a:lnTo>
                  <a:pt x="570" y="0"/>
                </a:lnTo>
                <a:lnTo>
                  <a:pt x="570" y="2"/>
                </a:lnTo>
                <a:lnTo>
                  <a:pt x="570" y="3"/>
                </a:lnTo>
                <a:lnTo>
                  <a:pt x="571" y="1"/>
                </a:lnTo>
                <a:lnTo>
                  <a:pt x="571" y="1"/>
                </a:lnTo>
                <a:lnTo>
                  <a:pt x="571" y="2"/>
                </a:lnTo>
                <a:lnTo>
                  <a:pt x="572" y="2"/>
                </a:lnTo>
                <a:lnTo>
                  <a:pt x="572" y="1"/>
                </a:lnTo>
                <a:lnTo>
                  <a:pt x="572" y="2"/>
                </a:lnTo>
                <a:lnTo>
                  <a:pt x="573" y="2"/>
                </a:lnTo>
                <a:lnTo>
                  <a:pt x="573" y="0"/>
                </a:lnTo>
                <a:lnTo>
                  <a:pt x="574" y="3"/>
                </a:lnTo>
                <a:lnTo>
                  <a:pt x="574" y="0"/>
                </a:lnTo>
                <a:lnTo>
                  <a:pt x="574" y="0"/>
                </a:lnTo>
                <a:lnTo>
                  <a:pt x="575" y="2"/>
                </a:lnTo>
                <a:lnTo>
                  <a:pt x="575" y="3"/>
                </a:lnTo>
                <a:lnTo>
                  <a:pt x="575" y="2"/>
                </a:lnTo>
                <a:lnTo>
                  <a:pt x="576" y="3"/>
                </a:lnTo>
                <a:lnTo>
                  <a:pt x="576" y="1"/>
                </a:lnTo>
                <a:lnTo>
                  <a:pt x="576" y="0"/>
                </a:lnTo>
                <a:lnTo>
                  <a:pt x="578" y="2"/>
                </a:lnTo>
                <a:lnTo>
                  <a:pt x="578" y="3"/>
                </a:lnTo>
                <a:lnTo>
                  <a:pt x="579" y="3"/>
                </a:lnTo>
                <a:lnTo>
                  <a:pt x="579" y="2"/>
                </a:lnTo>
                <a:lnTo>
                  <a:pt x="579" y="0"/>
                </a:lnTo>
                <a:lnTo>
                  <a:pt x="580" y="2"/>
                </a:lnTo>
                <a:lnTo>
                  <a:pt x="580" y="0"/>
                </a:lnTo>
                <a:lnTo>
                  <a:pt x="580" y="2"/>
                </a:lnTo>
                <a:lnTo>
                  <a:pt x="581" y="1"/>
                </a:lnTo>
                <a:lnTo>
                  <a:pt x="581" y="1"/>
                </a:lnTo>
                <a:lnTo>
                  <a:pt x="581" y="1"/>
                </a:lnTo>
                <a:lnTo>
                  <a:pt x="582" y="2"/>
                </a:lnTo>
                <a:lnTo>
                  <a:pt x="582" y="2"/>
                </a:lnTo>
                <a:lnTo>
                  <a:pt x="583" y="1"/>
                </a:lnTo>
                <a:lnTo>
                  <a:pt x="583" y="2"/>
                </a:lnTo>
                <a:lnTo>
                  <a:pt x="583" y="0"/>
                </a:lnTo>
                <a:lnTo>
                  <a:pt x="584" y="2"/>
                </a:lnTo>
                <a:lnTo>
                  <a:pt x="584" y="2"/>
                </a:lnTo>
                <a:lnTo>
                  <a:pt x="584" y="1"/>
                </a:lnTo>
                <a:lnTo>
                  <a:pt x="585" y="2"/>
                </a:lnTo>
                <a:lnTo>
                  <a:pt x="585" y="2"/>
                </a:lnTo>
                <a:lnTo>
                  <a:pt x="585" y="2"/>
                </a:lnTo>
                <a:lnTo>
                  <a:pt x="587" y="1"/>
                </a:lnTo>
                <a:lnTo>
                  <a:pt x="587" y="2"/>
                </a:lnTo>
                <a:lnTo>
                  <a:pt x="588" y="0"/>
                </a:lnTo>
                <a:lnTo>
                  <a:pt x="588" y="3"/>
                </a:lnTo>
                <a:lnTo>
                  <a:pt x="588" y="1"/>
                </a:lnTo>
                <a:lnTo>
                  <a:pt x="589" y="2"/>
                </a:lnTo>
                <a:lnTo>
                  <a:pt x="589" y="3"/>
                </a:lnTo>
                <a:lnTo>
                  <a:pt x="589" y="1"/>
                </a:lnTo>
                <a:lnTo>
                  <a:pt x="590" y="2"/>
                </a:lnTo>
                <a:lnTo>
                  <a:pt x="590" y="1"/>
                </a:lnTo>
                <a:lnTo>
                  <a:pt x="590" y="1"/>
                </a:lnTo>
                <a:lnTo>
                  <a:pt x="591" y="1"/>
                </a:lnTo>
                <a:lnTo>
                  <a:pt x="591" y="2"/>
                </a:lnTo>
                <a:lnTo>
                  <a:pt x="592" y="2"/>
                </a:lnTo>
                <a:lnTo>
                  <a:pt x="592" y="2"/>
                </a:lnTo>
                <a:lnTo>
                  <a:pt x="592" y="3"/>
                </a:lnTo>
                <a:lnTo>
                  <a:pt x="593" y="3"/>
                </a:lnTo>
                <a:lnTo>
                  <a:pt x="593" y="2"/>
                </a:lnTo>
                <a:lnTo>
                  <a:pt x="593" y="3"/>
                </a:lnTo>
                <a:lnTo>
                  <a:pt x="594" y="1"/>
                </a:lnTo>
                <a:lnTo>
                  <a:pt x="594" y="0"/>
                </a:lnTo>
                <a:lnTo>
                  <a:pt x="594" y="2"/>
                </a:lnTo>
                <a:lnTo>
                  <a:pt x="596" y="2"/>
                </a:lnTo>
                <a:lnTo>
                  <a:pt x="596" y="3"/>
                </a:lnTo>
                <a:lnTo>
                  <a:pt x="597" y="2"/>
                </a:lnTo>
                <a:lnTo>
                  <a:pt x="597" y="2"/>
                </a:lnTo>
                <a:lnTo>
                  <a:pt x="597" y="0"/>
                </a:lnTo>
                <a:lnTo>
                  <a:pt x="598" y="0"/>
                </a:lnTo>
                <a:lnTo>
                  <a:pt x="598" y="3"/>
                </a:lnTo>
                <a:lnTo>
                  <a:pt x="598" y="2"/>
                </a:lnTo>
                <a:lnTo>
                  <a:pt x="599" y="1"/>
                </a:lnTo>
                <a:lnTo>
                  <a:pt x="599" y="3"/>
                </a:lnTo>
                <a:lnTo>
                  <a:pt x="599" y="2"/>
                </a:lnTo>
                <a:lnTo>
                  <a:pt x="600" y="1"/>
                </a:lnTo>
                <a:lnTo>
                  <a:pt x="600" y="1"/>
                </a:lnTo>
                <a:lnTo>
                  <a:pt x="601" y="0"/>
                </a:lnTo>
                <a:lnTo>
                  <a:pt x="601" y="2"/>
                </a:lnTo>
                <a:lnTo>
                  <a:pt x="601" y="1"/>
                </a:lnTo>
                <a:lnTo>
                  <a:pt x="602" y="2"/>
                </a:lnTo>
                <a:lnTo>
                  <a:pt x="602" y="1"/>
                </a:lnTo>
                <a:lnTo>
                  <a:pt x="602" y="2"/>
                </a:lnTo>
                <a:lnTo>
                  <a:pt x="603" y="0"/>
                </a:lnTo>
                <a:lnTo>
                  <a:pt x="603" y="1"/>
                </a:lnTo>
                <a:lnTo>
                  <a:pt x="605" y="2"/>
                </a:lnTo>
                <a:lnTo>
                  <a:pt x="605" y="3"/>
                </a:lnTo>
                <a:lnTo>
                  <a:pt x="605" y="2"/>
                </a:lnTo>
                <a:lnTo>
                  <a:pt x="606" y="3"/>
                </a:lnTo>
                <a:lnTo>
                  <a:pt x="606" y="2"/>
                </a:lnTo>
                <a:lnTo>
                  <a:pt x="606" y="3"/>
                </a:lnTo>
                <a:lnTo>
                  <a:pt x="607" y="1"/>
                </a:lnTo>
                <a:lnTo>
                  <a:pt x="607" y="1"/>
                </a:lnTo>
                <a:lnTo>
                  <a:pt x="607" y="2"/>
                </a:lnTo>
                <a:lnTo>
                  <a:pt x="608" y="3"/>
                </a:lnTo>
                <a:lnTo>
                  <a:pt x="608" y="2"/>
                </a:lnTo>
                <a:lnTo>
                  <a:pt x="609" y="2"/>
                </a:lnTo>
                <a:lnTo>
                  <a:pt x="609" y="2"/>
                </a:lnTo>
                <a:lnTo>
                  <a:pt x="609" y="1"/>
                </a:lnTo>
                <a:lnTo>
                  <a:pt x="610" y="1"/>
                </a:lnTo>
                <a:lnTo>
                  <a:pt x="610" y="2"/>
                </a:lnTo>
                <a:lnTo>
                  <a:pt x="610" y="2"/>
                </a:lnTo>
                <a:lnTo>
                  <a:pt x="611" y="1"/>
                </a:lnTo>
                <a:lnTo>
                  <a:pt x="611" y="2"/>
                </a:lnTo>
                <a:lnTo>
                  <a:pt x="611" y="1"/>
                </a:lnTo>
                <a:lnTo>
                  <a:pt x="612" y="2"/>
                </a:lnTo>
                <a:lnTo>
                  <a:pt x="612" y="2"/>
                </a:lnTo>
                <a:lnTo>
                  <a:pt x="614" y="2"/>
                </a:lnTo>
                <a:lnTo>
                  <a:pt x="614" y="2"/>
                </a:lnTo>
                <a:lnTo>
                  <a:pt x="614" y="1"/>
                </a:lnTo>
                <a:lnTo>
                  <a:pt x="615" y="2"/>
                </a:lnTo>
                <a:lnTo>
                  <a:pt x="615" y="2"/>
                </a:lnTo>
                <a:lnTo>
                  <a:pt x="615" y="1"/>
                </a:lnTo>
                <a:lnTo>
                  <a:pt x="616" y="2"/>
                </a:lnTo>
                <a:lnTo>
                  <a:pt x="616" y="3"/>
                </a:lnTo>
                <a:lnTo>
                  <a:pt x="616" y="2"/>
                </a:lnTo>
                <a:lnTo>
                  <a:pt x="617" y="3"/>
                </a:lnTo>
                <a:lnTo>
                  <a:pt x="617" y="2"/>
                </a:lnTo>
                <a:lnTo>
                  <a:pt x="618" y="3"/>
                </a:lnTo>
                <a:lnTo>
                  <a:pt x="618" y="0"/>
                </a:lnTo>
                <a:lnTo>
                  <a:pt x="618" y="2"/>
                </a:lnTo>
                <a:lnTo>
                  <a:pt x="619" y="2"/>
                </a:lnTo>
                <a:lnTo>
                  <a:pt x="619" y="3"/>
                </a:lnTo>
                <a:lnTo>
                  <a:pt x="619" y="2"/>
                </a:lnTo>
                <a:lnTo>
                  <a:pt x="620" y="2"/>
                </a:lnTo>
                <a:lnTo>
                  <a:pt x="620" y="3"/>
                </a:lnTo>
                <a:lnTo>
                  <a:pt x="620" y="1"/>
                </a:lnTo>
                <a:lnTo>
                  <a:pt x="621" y="3"/>
                </a:lnTo>
                <a:lnTo>
                  <a:pt x="621" y="2"/>
                </a:lnTo>
                <a:lnTo>
                  <a:pt x="623" y="1"/>
                </a:lnTo>
                <a:lnTo>
                  <a:pt x="623" y="3"/>
                </a:lnTo>
                <a:lnTo>
                  <a:pt x="623" y="3"/>
                </a:lnTo>
                <a:lnTo>
                  <a:pt x="624" y="0"/>
                </a:lnTo>
                <a:lnTo>
                  <a:pt x="624" y="2"/>
                </a:lnTo>
                <a:lnTo>
                  <a:pt x="624" y="3"/>
                </a:lnTo>
                <a:lnTo>
                  <a:pt x="625" y="1"/>
                </a:lnTo>
                <a:lnTo>
                  <a:pt x="625" y="2"/>
                </a:lnTo>
                <a:lnTo>
                  <a:pt x="625" y="1"/>
                </a:lnTo>
                <a:lnTo>
                  <a:pt x="626" y="1"/>
                </a:lnTo>
                <a:lnTo>
                  <a:pt x="626" y="2"/>
                </a:lnTo>
                <a:lnTo>
                  <a:pt x="627" y="3"/>
                </a:lnTo>
                <a:lnTo>
                  <a:pt x="627" y="1"/>
                </a:lnTo>
                <a:lnTo>
                  <a:pt x="627" y="3"/>
                </a:lnTo>
                <a:lnTo>
                  <a:pt x="628" y="1"/>
                </a:lnTo>
                <a:lnTo>
                  <a:pt x="628" y="2"/>
                </a:lnTo>
                <a:lnTo>
                  <a:pt x="628" y="3"/>
                </a:lnTo>
                <a:lnTo>
                  <a:pt x="629" y="3"/>
                </a:lnTo>
                <a:lnTo>
                  <a:pt x="629" y="3"/>
                </a:lnTo>
                <a:lnTo>
                  <a:pt x="629" y="2"/>
                </a:lnTo>
                <a:lnTo>
                  <a:pt x="630" y="2"/>
                </a:lnTo>
                <a:lnTo>
                  <a:pt x="630" y="2"/>
                </a:lnTo>
                <a:lnTo>
                  <a:pt x="632" y="2"/>
                </a:lnTo>
                <a:lnTo>
                  <a:pt x="632" y="3"/>
                </a:lnTo>
                <a:lnTo>
                  <a:pt x="632" y="1"/>
                </a:lnTo>
                <a:lnTo>
                  <a:pt x="633" y="2"/>
                </a:lnTo>
                <a:lnTo>
                  <a:pt x="633" y="0"/>
                </a:lnTo>
                <a:lnTo>
                  <a:pt x="633" y="1"/>
                </a:lnTo>
                <a:lnTo>
                  <a:pt x="634" y="0"/>
                </a:lnTo>
                <a:lnTo>
                  <a:pt x="634" y="1"/>
                </a:lnTo>
                <a:lnTo>
                  <a:pt x="634" y="1"/>
                </a:lnTo>
                <a:lnTo>
                  <a:pt x="635" y="2"/>
                </a:lnTo>
                <a:lnTo>
                  <a:pt x="635" y="3"/>
                </a:lnTo>
                <a:lnTo>
                  <a:pt x="636" y="2"/>
                </a:lnTo>
                <a:lnTo>
                  <a:pt x="636" y="2"/>
                </a:lnTo>
                <a:lnTo>
                  <a:pt x="636" y="2"/>
                </a:lnTo>
                <a:lnTo>
                  <a:pt x="637" y="2"/>
                </a:lnTo>
                <a:lnTo>
                  <a:pt x="637" y="1"/>
                </a:lnTo>
                <a:lnTo>
                  <a:pt x="637" y="2"/>
                </a:lnTo>
                <a:lnTo>
                  <a:pt x="638" y="1"/>
                </a:lnTo>
                <a:lnTo>
                  <a:pt x="638" y="1"/>
                </a:lnTo>
                <a:lnTo>
                  <a:pt x="638" y="2"/>
                </a:lnTo>
                <a:lnTo>
                  <a:pt x="639" y="3"/>
                </a:lnTo>
                <a:lnTo>
                  <a:pt x="639" y="3"/>
                </a:lnTo>
                <a:lnTo>
                  <a:pt x="641" y="3"/>
                </a:lnTo>
                <a:lnTo>
                  <a:pt x="641" y="2"/>
                </a:lnTo>
                <a:lnTo>
                  <a:pt x="641" y="2"/>
                </a:lnTo>
                <a:lnTo>
                  <a:pt x="642" y="3"/>
                </a:lnTo>
                <a:lnTo>
                  <a:pt x="642" y="2"/>
                </a:lnTo>
                <a:lnTo>
                  <a:pt x="642" y="0"/>
                </a:lnTo>
                <a:lnTo>
                  <a:pt x="643" y="0"/>
                </a:lnTo>
                <a:lnTo>
                  <a:pt x="643" y="2"/>
                </a:lnTo>
                <a:lnTo>
                  <a:pt x="643" y="3"/>
                </a:lnTo>
                <a:lnTo>
                  <a:pt x="644" y="2"/>
                </a:lnTo>
                <a:lnTo>
                  <a:pt x="644" y="2"/>
                </a:lnTo>
                <a:lnTo>
                  <a:pt x="645" y="2"/>
                </a:lnTo>
                <a:lnTo>
                  <a:pt x="645" y="3"/>
                </a:lnTo>
                <a:lnTo>
                  <a:pt x="645" y="2"/>
                </a:lnTo>
                <a:lnTo>
                  <a:pt x="646" y="2"/>
                </a:lnTo>
                <a:lnTo>
                  <a:pt x="646" y="2"/>
                </a:lnTo>
                <a:lnTo>
                  <a:pt x="646" y="2"/>
                </a:lnTo>
                <a:lnTo>
                  <a:pt x="647" y="0"/>
                </a:lnTo>
                <a:lnTo>
                  <a:pt x="647" y="2"/>
                </a:lnTo>
                <a:lnTo>
                  <a:pt x="648" y="1"/>
                </a:lnTo>
                <a:lnTo>
                  <a:pt x="648" y="3"/>
                </a:lnTo>
                <a:lnTo>
                  <a:pt x="648" y="3"/>
                </a:lnTo>
                <a:lnTo>
                  <a:pt x="650" y="2"/>
                </a:lnTo>
                <a:lnTo>
                  <a:pt x="650" y="2"/>
                </a:lnTo>
                <a:lnTo>
                  <a:pt x="650" y="1"/>
                </a:lnTo>
                <a:lnTo>
                  <a:pt x="651" y="3"/>
                </a:lnTo>
                <a:lnTo>
                  <a:pt x="651" y="2"/>
                </a:lnTo>
                <a:lnTo>
                  <a:pt x="651" y="2"/>
                </a:lnTo>
                <a:lnTo>
                  <a:pt x="652" y="2"/>
                </a:lnTo>
                <a:lnTo>
                  <a:pt x="652" y="1"/>
                </a:lnTo>
                <a:lnTo>
                  <a:pt x="653" y="2"/>
                </a:lnTo>
                <a:lnTo>
                  <a:pt x="653" y="2"/>
                </a:lnTo>
                <a:lnTo>
                  <a:pt x="653" y="2"/>
                </a:lnTo>
                <a:lnTo>
                  <a:pt x="654" y="0"/>
                </a:lnTo>
                <a:lnTo>
                  <a:pt x="654" y="1"/>
                </a:lnTo>
                <a:lnTo>
                  <a:pt x="654" y="3"/>
                </a:lnTo>
                <a:lnTo>
                  <a:pt x="655" y="2"/>
                </a:lnTo>
                <a:lnTo>
                  <a:pt x="655" y="3"/>
                </a:lnTo>
                <a:lnTo>
                  <a:pt x="655" y="2"/>
                </a:lnTo>
                <a:lnTo>
                  <a:pt x="656" y="1"/>
                </a:lnTo>
                <a:lnTo>
                  <a:pt x="656" y="3"/>
                </a:lnTo>
                <a:lnTo>
                  <a:pt x="657" y="2"/>
                </a:lnTo>
                <a:lnTo>
                  <a:pt x="657" y="2"/>
                </a:lnTo>
                <a:lnTo>
                  <a:pt x="657" y="2"/>
                </a:lnTo>
                <a:lnTo>
                  <a:pt x="659" y="2"/>
                </a:lnTo>
                <a:lnTo>
                  <a:pt x="659" y="3"/>
                </a:lnTo>
                <a:lnTo>
                  <a:pt x="659" y="1"/>
                </a:lnTo>
                <a:lnTo>
                  <a:pt x="660" y="1"/>
                </a:lnTo>
                <a:lnTo>
                  <a:pt x="660" y="3"/>
                </a:lnTo>
                <a:lnTo>
                  <a:pt x="660" y="2"/>
                </a:lnTo>
                <a:lnTo>
                  <a:pt x="661" y="1"/>
                </a:lnTo>
                <a:lnTo>
                  <a:pt x="661" y="1"/>
                </a:lnTo>
                <a:lnTo>
                  <a:pt x="662" y="2"/>
                </a:lnTo>
                <a:lnTo>
                  <a:pt x="662" y="1"/>
                </a:lnTo>
                <a:lnTo>
                  <a:pt x="662" y="1"/>
                </a:lnTo>
                <a:lnTo>
                  <a:pt x="663" y="2"/>
                </a:lnTo>
                <a:lnTo>
                  <a:pt x="663" y="2"/>
                </a:lnTo>
                <a:lnTo>
                  <a:pt x="663" y="3"/>
                </a:lnTo>
                <a:lnTo>
                  <a:pt x="664" y="1"/>
                </a:lnTo>
                <a:lnTo>
                  <a:pt x="664" y="2"/>
                </a:lnTo>
                <a:lnTo>
                  <a:pt x="664" y="1"/>
                </a:lnTo>
                <a:lnTo>
                  <a:pt x="665" y="3"/>
                </a:lnTo>
                <a:lnTo>
                  <a:pt x="665" y="2"/>
                </a:lnTo>
                <a:lnTo>
                  <a:pt x="666" y="2"/>
                </a:lnTo>
                <a:lnTo>
                  <a:pt x="666" y="1"/>
                </a:lnTo>
                <a:lnTo>
                  <a:pt x="666" y="1"/>
                </a:lnTo>
                <a:lnTo>
                  <a:pt x="668" y="2"/>
                </a:lnTo>
                <a:lnTo>
                  <a:pt x="668" y="2"/>
                </a:lnTo>
                <a:lnTo>
                  <a:pt x="668" y="0"/>
                </a:lnTo>
                <a:lnTo>
                  <a:pt x="669" y="1"/>
                </a:lnTo>
                <a:lnTo>
                  <a:pt x="669" y="1"/>
                </a:lnTo>
                <a:lnTo>
                  <a:pt x="669" y="1"/>
                </a:lnTo>
                <a:lnTo>
                  <a:pt x="670" y="2"/>
                </a:lnTo>
                <a:lnTo>
                  <a:pt x="670" y="1"/>
                </a:lnTo>
                <a:lnTo>
                  <a:pt x="671" y="1"/>
                </a:lnTo>
                <a:lnTo>
                  <a:pt x="671" y="1"/>
                </a:lnTo>
                <a:lnTo>
                  <a:pt x="671" y="3"/>
                </a:lnTo>
                <a:lnTo>
                  <a:pt x="672" y="1"/>
                </a:lnTo>
                <a:lnTo>
                  <a:pt x="672" y="1"/>
                </a:lnTo>
                <a:lnTo>
                  <a:pt x="672" y="1"/>
                </a:lnTo>
                <a:lnTo>
                  <a:pt x="673" y="2"/>
                </a:lnTo>
                <a:lnTo>
                  <a:pt x="673" y="1"/>
                </a:lnTo>
                <a:lnTo>
                  <a:pt x="673" y="2"/>
                </a:lnTo>
                <a:lnTo>
                  <a:pt x="674" y="3"/>
                </a:lnTo>
                <a:lnTo>
                  <a:pt x="674" y="3"/>
                </a:lnTo>
                <a:lnTo>
                  <a:pt x="675" y="2"/>
                </a:lnTo>
                <a:lnTo>
                  <a:pt x="675" y="3"/>
                </a:lnTo>
                <a:lnTo>
                  <a:pt x="675" y="3"/>
                </a:lnTo>
                <a:lnTo>
                  <a:pt x="677" y="3"/>
                </a:lnTo>
                <a:lnTo>
                  <a:pt x="677" y="2"/>
                </a:lnTo>
                <a:lnTo>
                  <a:pt x="677" y="2"/>
                </a:lnTo>
                <a:lnTo>
                  <a:pt x="678" y="2"/>
                </a:lnTo>
                <a:lnTo>
                  <a:pt x="678" y="2"/>
                </a:lnTo>
                <a:lnTo>
                  <a:pt x="678" y="1"/>
                </a:lnTo>
                <a:lnTo>
                  <a:pt x="679" y="3"/>
                </a:lnTo>
                <a:lnTo>
                  <a:pt x="679" y="2"/>
                </a:lnTo>
                <a:lnTo>
                  <a:pt x="680" y="1"/>
                </a:lnTo>
                <a:lnTo>
                  <a:pt x="680" y="1"/>
                </a:lnTo>
                <a:lnTo>
                  <a:pt x="680" y="1"/>
                </a:lnTo>
                <a:lnTo>
                  <a:pt x="681" y="1"/>
                </a:lnTo>
                <a:lnTo>
                  <a:pt x="681" y="1"/>
                </a:lnTo>
                <a:lnTo>
                  <a:pt x="681" y="2"/>
                </a:lnTo>
                <a:lnTo>
                  <a:pt x="682" y="2"/>
                </a:lnTo>
                <a:lnTo>
                  <a:pt x="682" y="1"/>
                </a:lnTo>
                <a:lnTo>
                  <a:pt x="682" y="0"/>
                </a:lnTo>
                <a:lnTo>
                  <a:pt x="683" y="1"/>
                </a:lnTo>
                <a:lnTo>
                  <a:pt x="683" y="3"/>
                </a:lnTo>
                <a:lnTo>
                  <a:pt x="684" y="1"/>
                </a:lnTo>
                <a:lnTo>
                  <a:pt x="684" y="1"/>
                </a:lnTo>
                <a:lnTo>
                  <a:pt x="684" y="2"/>
                </a:lnTo>
                <a:lnTo>
                  <a:pt x="686" y="3"/>
                </a:lnTo>
                <a:lnTo>
                  <a:pt x="686" y="3"/>
                </a:lnTo>
                <a:lnTo>
                  <a:pt x="686" y="1"/>
                </a:lnTo>
                <a:lnTo>
                  <a:pt x="687" y="2"/>
                </a:lnTo>
                <a:lnTo>
                  <a:pt x="687" y="1"/>
                </a:lnTo>
                <a:lnTo>
                  <a:pt x="687" y="2"/>
                </a:lnTo>
                <a:lnTo>
                  <a:pt x="688" y="0"/>
                </a:lnTo>
                <a:lnTo>
                  <a:pt x="688" y="3"/>
                </a:lnTo>
                <a:lnTo>
                  <a:pt x="689" y="2"/>
                </a:lnTo>
                <a:lnTo>
                  <a:pt x="689" y="2"/>
                </a:lnTo>
                <a:lnTo>
                  <a:pt x="689" y="1"/>
                </a:lnTo>
                <a:lnTo>
                  <a:pt x="690" y="1"/>
                </a:lnTo>
                <a:lnTo>
                  <a:pt x="690" y="1"/>
                </a:lnTo>
                <a:lnTo>
                  <a:pt x="690" y="2"/>
                </a:lnTo>
                <a:lnTo>
                  <a:pt x="691" y="2"/>
                </a:lnTo>
                <a:lnTo>
                  <a:pt x="691" y="2"/>
                </a:lnTo>
                <a:lnTo>
                  <a:pt x="692" y="1"/>
                </a:lnTo>
                <a:lnTo>
                  <a:pt x="692" y="3"/>
                </a:lnTo>
                <a:lnTo>
                  <a:pt x="692" y="1"/>
                </a:lnTo>
                <a:lnTo>
                  <a:pt x="693" y="0"/>
                </a:lnTo>
                <a:lnTo>
                  <a:pt x="693" y="3"/>
                </a:lnTo>
                <a:lnTo>
                  <a:pt x="693" y="0"/>
                </a:lnTo>
                <a:lnTo>
                  <a:pt x="695" y="2"/>
                </a:lnTo>
                <a:lnTo>
                  <a:pt x="695" y="2"/>
                </a:lnTo>
                <a:lnTo>
                  <a:pt x="695" y="3"/>
                </a:lnTo>
                <a:lnTo>
                  <a:pt x="696" y="1"/>
                </a:lnTo>
                <a:lnTo>
                  <a:pt x="696" y="1"/>
                </a:lnTo>
                <a:lnTo>
                  <a:pt x="697" y="2"/>
                </a:lnTo>
                <a:lnTo>
                  <a:pt x="697" y="3"/>
                </a:lnTo>
                <a:lnTo>
                  <a:pt x="697" y="1"/>
                </a:lnTo>
                <a:lnTo>
                  <a:pt x="698" y="3"/>
                </a:lnTo>
                <a:lnTo>
                  <a:pt x="698" y="3"/>
                </a:lnTo>
                <a:lnTo>
                  <a:pt x="698" y="0"/>
                </a:lnTo>
                <a:lnTo>
                  <a:pt x="699" y="1"/>
                </a:lnTo>
                <a:lnTo>
                  <a:pt x="699" y="2"/>
                </a:lnTo>
                <a:lnTo>
                  <a:pt x="699" y="1"/>
                </a:lnTo>
                <a:lnTo>
                  <a:pt x="700" y="3"/>
                </a:lnTo>
                <a:lnTo>
                  <a:pt x="700" y="2"/>
                </a:lnTo>
                <a:lnTo>
                  <a:pt x="701" y="0"/>
                </a:lnTo>
                <a:lnTo>
                  <a:pt x="701" y="3"/>
                </a:lnTo>
                <a:lnTo>
                  <a:pt x="701" y="2"/>
                </a:lnTo>
                <a:lnTo>
                  <a:pt x="702" y="0"/>
                </a:lnTo>
                <a:lnTo>
                  <a:pt x="702" y="1"/>
                </a:lnTo>
                <a:lnTo>
                  <a:pt x="702" y="2"/>
                </a:lnTo>
                <a:lnTo>
                  <a:pt x="704" y="2"/>
                </a:lnTo>
                <a:lnTo>
                  <a:pt x="704" y="2"/>
                </a:lnTo>
                <a:lnTo>
                  <a:pt x="704" y="2"/>
                </a:lnTo>
                <a:lnTo>
                  <a:pt x="705" y="2"/>
                </a:lnTo>
                <a:lnTo>
                  <a:pt x="705" y="4"/>
                </a:lnTo>
                <a:lnTo>
                  <a:pt x="706" y="2"/>
                </a:lnTo>
                <a:lnTo>
                  <a:pt x="706" y="2"/>
                </a:lnTo>
                <a:lnTo>
                  <a:pt x="706" y="3"/>
                </a:lnTo>
                <a:lnTo>
                  <a:pt x="707" y="3"/>
                </a:lnTo>
                <a:lnTo>
                  <a:pt x="707" y="0"/>
                </a:lnTo>
                <a:lnTo>
                  <a:pt x="707" y="3"/>
                </a:lnTo>
                <a:lnTo>
                  <a:pt x="708" y="3"/>
                </a:lnTo>
                <a:lnTo>
                  <a:pt x="708" y="2"/>
                </a:lnTo>
                <a:lnTo>
                  <a:pt x="708" y="3"/>
                </a:lnTo>
                <a:lnTo>
                  <a:pt x="709" y="3"/>
                </a:lnTo>
                <a:lnTo>
                  <a:pt x="709" y="3"/>
                </a:lnTo>
                <a:lnTo>
                  <a:pt x="710" y="2"/>
                </a:lnTo>
                <a:lnTo>
                  <a:pt x="710" y="2"/>
                </a:lnTo>
                <a:lnTo>
                  <a:pt x="710" y="3"/>
                </a:lnTo>
                <a:lnTo>
                  <a:pt x="711" y="2"/>
                </a:lnTo>
                <a:lnTo>
                  <a:pt x="711" y="3"/>
                </a:lnTo>
                <a:lnTo>
                  <a:pt x="711" y="3"/>
                </a:lnTo>
                <a:lnTo>
                  <a:pt x="713" y="2"/>
                </a:lnTo>
                <a:lnTo>
                  <a:pt x="713" y="3"/>
                </a:lnTo>
                <a:lnTo>
                  <a:pt x="713" y="3"/>
                </a:lnTo>
                <a:lnTo>
                  <a:pt x="714" y="2"/>
                </a:lnTo>
                <a:lnTo>
                  <a:pt x="714" y="3"/>
                </a:lnTo>
                <a:lnTo>
                  <a:pt x="715" y="3"/>
                </a:lnTo>
                <a:lnTo>
                  <a:pt x="715" y="3"/>
                </a:lnTo>
                <a:lnTo>
                  <a:pt x="715" y="1"/>
                </a:lnTo>
                <a:lnTo>
                  <a:pt x="716" y="1"/>
                </a:lnTo>
                <a:lnTo>
                  <a:pt x="716" y="1"/>
                </a:lnTo>
                <a:lnTo>
                  <a:pt x="716" y="1"/>
                </a:lnTo>
                <a:lnTo>
                  <a:pt x="717" y="2"/>
                </a:lnTo>
                <a:lnTo>
                  <a:pt x="717" y="1"/>
                </a:lnTo>
                <a:lnTo>
                  <a:pt x="717" y="2"/>
                </a:lnTo>
                <a:lnTo>
                  <a:pt x="718" y="1"/>
                </a:lnTo>
                <a:lnTo>
                  <a:pt x="718" y="1"/>
                </a:lnTo>
                <a:lnTo>
                  <a:pt x="719" y="0"/>
                </a:lnTo>
                <a:lnTo>
                  <a:pt x="719" y="2"/>
                </a:lnTo>
                <a:lnTo>
                  <a:pt x="719" y="1"/>
                </a:lnTo>
                <a:lnTo>
                  <a:pt x="720" y="2"/>
                </a:lnTo>
                <a:lnTo>
                  <a:pt x="720" y="2"/>
                </a:lnTo>
                <a:lnTo>
                  <a:pt x="720" y="1"/>
                </a:lnTo>
                <a:lnTo>
                  <a:pt x="722" y="3"/>
                </a:lnTo>
                <a:lnTo>
                  <a:pt x="722" y="1"/>
                </a:lnTo>
                <a:lnTo>
                  <a:pt x="722" y="2"/>
                </a:lnTo>
                <a:lnTo>
                  <a:pt x="723" y="2"/>
                </a:lnTo>
                <a:lnTo>
                  <a:pt x="723" y="3"/>
                </a:lnTo>
                <a:lnTo>
                  <a:pt x="724" y="2"/>
                </a:lnTo>
                <a:lnTo>
                  <a:pt x="724" y="2"/>
                </a:lnTo>
                <a:lnTo>
                  <a:pt x="724" y="1"/>
                </a:lnTo>
                <a:lnTo>
                  <a:pt x="725" y="2"/>
                </a:lnTo>
                <a:lnTo>
                  <a:pt x="725" y="2"/>
                </a:lnTo>
                <a:lnTo>
                  <a:pt x="725" y="1"/>
                </a:lnTo>
                <a:lnTo>
                  <a:pt x="726" y="2"/>
                </a:lnTo>
                <a:lnTo>
                  <a:pt x="726" y="3"/>
                </a:lnTo>
                <a:lnTo>
                  <a:pt x="726" y="2"/>
                </a:lnTo>
                <a:lnTo>
                  <a:pt x="727" y="2"/>
                </a:lnTo>
                <a:lnTo>
                  <a:pt x="727" y="3"/>
                </a:lnTo>
                <a:lnTo>
                  <a:pt x="728" y="2"/>
                </a:lnTo>
                <a:lnTo>
                  <a:pt x="728" y="2"/>
                </a:lnTo>
                <a:lnTo>
                  <a:pt x="728" y="3"/>
                </a:lnTo>
                <a:lnTo>
                  <a:pt x="729" y="2"/>
                </a:lnTo>
                <a:lnTo>
                  <a:pt x="729" y="2"/>
                </a:lnTo>
                <a:lnTo>
                  <a:pt x="729" y="0"/>
                </a:lnTo>
                <a:lnTo>
                  <a:pt x="731" y="1"/>
                </a:lnTo>
                <a:lnTo>
                  <a:pt x="731" y="1"/>
                </a:lnTo>
                <a:lnTo>
                  <a:pt x="731" y="2"/>
                </a:lnTo>
                <a:lnTo>
                  <a:pt x="732" y="2"/>
                </a:lnTo>
                <a:lnTo>
                  <a:pt x="732" y="0"/>
                </a:lnTo>
                <a:lnTo>
                  <a:pt x="733" y="3"/>
                </a:lnTo>
                <a:lnTo>
                  <a:pt x="733" y="2"/>
                </a:lnTo>
                <a:lnTo>
                  <a:pt x="733" y="0"/>
                </a:lnTo>
                <a:lnTo>
                  <a:pt x="734" y="1"/>
                </a:lnTo>
                <a:lnTo>
                  <a:pt x="734" y="2"/>
                </a:lnTo>
                <a:lnTo>
                  <a:pt x="734" y="2"/>
                </a:lnTo>
                <a:lnTo>
                  <a:pt x="735" y="2"/>
                </a:lnTo>
                <a:lnTo>
                  <a:pt x="735" y="2"/>
                </a:lnTo>
                <a:lnTo>
                  <a:pt x="736" y="0"/>
                </a:lnTo>
                <a:lnTo>
                  <a:pt x="736" y="1"/>
                </a:lnTo>
                <a:lnTo>
                  <a:pt x="736" y="1"/>
                </a:lnTo>
                <a:lnTo>
                  <a:pt x="737" y="1"/>
                </a:lnTo>
                <a:lnTo>
                  <a:pt x="737" y="1"/>
                </a:lnTo>
                <a:lnTo>
                  <a:pt x="737" y="2"/>
                </a:lnTo>
                <a:lnTo>
                  <a:pt x="738" y="2"/>
                </a:lnTo>
                <a:lnTo>
                  <a:pt x="738" y="2"/>
                </a:lnTo>
                <a:lnTo>
                  <a:pt x="738" y="3"/>
                </a:lnTo>
                <a:lnTo>
                  <a:pt x="740" y="1"/>
                </a:lnTo>
                <a:lnTo>
                  <a:pt x="740" y="2"/>
                </a:lnTo>
                <a:lnTo>
                  <a:pt x="741" y="2"/>
                </a:lnTo>
                <a:lnTo>
                  <a:pt x="741" y="1"/>
                </a:lnTo>
                <a:lnTo>
                  <a:pt x="741" y="2"/>
                </a:lnTo>
                <a:lnTo>
                  <a:pt x="742" y="2"/>
                </a:lnTo>
                <a:lnTo>
                  <a:pt x="742" y="1"/>
                </a:lnTo>
                <a:lnTo>
                  <a:pt x="742" y="2"/>
                </a:lnTo>
                <a:lnTo>
                  <a:pt x="743" y="2"/>
                </a:lnTo>
                <a:lnTo>
                  <a:pt x="743" y="2"/>
                </a:lnTo>
                <a:lnTo>
                  <a:pt x="743" y="1"/>
                </a:lnTo>
                <a:lnTo>
                  <a:pt x="744" y="1"/>
                </a:lnTo>
                <a:lnTo>
                  <a:pt x="744" y="1"/>
                </a:lnTo>
                <a:lnTo>
                  <a:pt x="745" y="3"/>
                </a:lnTo>
                <a:lnTo>
                  <a:pt x="745" y="2"/>
                </a:lnTo>
                <a:lnTo>
                  <a:pt x="745" y="2"/>
                </a:lnTo>
                <a:lnTo>
                  <a:pt x="746" y="2"/>
                </a:lnTo>
                <a:lnTo>
                  <a:pt x="746" y="2"/>
                </a:lnTo>
                <a:lnTo>
                  <a:pt x="746" y="1"/>
                </a:lnTo>
                <a:lnTo>
                  <a:pt x="747" y="3"/>
                </a:lnTo>
                <a:lnTo>
                  <a:pt x="747" y="1"/>
                </a:lnTo>
                <a:lnTo>
                  <a:pt x="747" y="3"/>
                </a:lnTo>
                <a:lnTo>
                  <a:pt x="749" y="3"/>
                </a:lnTo>
                <a:lnTo>
                  <a:pt x="749" y="1"/>
                </a:lnTo>
                <a:lnTo>
                  <a:pt x="750" y="2"/>
                </a:lnTo>
                <a:lnTo>
                  <a:pt x="750" y="2"/>
                </a:lnTo>
                <a:lnTo>
                  <a:pt x="750" y="3"/>
                </a:lnTo>
                <a:lnTo>
                  <a:pt x="751" y="1"/>
                </a:lnTo>
                <a:lnTo>
                  <a:pt x="751" y="3"/>
                </a:lnTo>
                <a:lnTo>
                  <a:pt x="751" y="0"/>
                </a:lnTo>
                <a:lnTo>
                  <a:pt x="752" y="1"/>
                </a:lnTo>
                <a:lnTo>
                  <a:pt x="752" y="2"/>
                </a:lnTo>
                <a:lnTo>
                  <a:pt x="752" y="1"/>
                </a:lnTo>
                <a:lnTo>
                  <a:pt x="753" y="3"/>
                </a:lnTo>
                <a:lnTo>
                  <a:pt x="753" y="1"/>
                </a:lnTo>
                <a:lnTo>
                  <a:pt x="754" y="1"/>
                </a:lnTo>
                <a:lnTo>
                  <a:pt x="754" y="3"/>
                </a:lnTo>
                <a:lnTo>
                  <a:pt x="754" y="2"/>
                </a:lnTo>
                <a:lnTo>
                  <a:pt x="755" y="1"/>
                </a:lnTo>
                <a:lnTo>
                  <a:pt x="755" y="3"/>
                </a:lnTo>
                <a:lnTo>
                  <a:pt x="755" y="2"/>
                </a:lnTo>
                <a:lnTo>
                  <a:pt x="756" y="1"/>
                </a:lnTo>
                <a:lnTo>
                  <a:pt x="756" y="2"/>
                </a:lnTo>
                <a:lnTo>
                  <a:pt x="756" y="2"/>
                </a:lnTo>
                <a:lnTo>
                  <a:pt x="758" y="2"/>
                </a:lnTo>
                <a:lnTo>
                  <a:pt x="758" y="1"/>
                </a:lnTo>
                <a:lnTo>
                  <a:pt x="759" y="1"/>
                </a:lnTo>
                <a:lnTo>
                  <a:pt x="759" y="2"/>
                </a:lnTo>
                <a:lnTo>
                  <a:pt x="759" y="1"/>
                </a:lnTo>
                <a:lnTo>
                  <a:pt x="760" y="0"/>
                </a:lnTo>
                <a:lnTo>
                  <a:pt x="760" y="2"/>
                </a:lnTo>
                <a:lnTo>
                  <a:pt x="760" y="1"/>
                </a:lnTo>
                <a:lnTo>
                  <a:pt x="761" y="1"/>
                </a:lnTo>
                <a:lnTo>
                  <a:pt x="761" y="1"/>
                </a:lnTo>
                <a:lnTo>
                  <a:pt x="761" y="2"/>
                </a:lnTo>
                <a:lnTo>
                  <a:pt x="762" y="3"/>
                </a:lnTo>
                <a:lnTo>
                  <a:pt x="762" y="3"/>
                </a:lnTo>
                <a:lnTo>
                  <a:pt x="763" y="1"/>
                </a:lnTo>
                <a:lnTo>
                  <a:pt x="763" y="1"/>
                </a:lnTo>
                <a:lnTo>
                  <a:pt x="763" y="2"/>
                </a:lnTo>
                <a:lnTo>
                  <a:pt x="764" y="1"/>
                </a:lnTo>
                <a:lnTo>
                  <a:pt x="764" y="2"/>
                </a:lnTo>
                <a:lnTo>
                  <a:pt x="764" y="1"/>
                </a:lnTo>
                <a:lnTo>
                  <a:pt x="765" y="0"/>
                </a:lnTo>
                <a:lnTo>
                  <a:pt x="765" y="3"/>
                </a:lnTo>
                <a:lnTo>
                  <a:pt x="765" y="1"/>
                </a:lnTo>
                <a:lnTo>
                  <a:pt x="767" y="0"/>
                </a:lnTo>
                <a:lnTo>
                  <a:pt x="767" y="2"/>
                </a:lnTo>
                <a:lnTo>
                  <a:pt x="768" y="1"/>
                </a:lnTo>
                <a:lnTo>
                  <a:pt x="768" y="2"/>
                </a:lnTo>
                <a:lnTo>
                  <a:pt x="768" y="1"/>
                </a:lnTo>
                <a:lnTo>
                  <a:pt x="769" y="1"/>
                </a:lnTo>
                <a:lnTo>
                  <a:pt x="769" y="1"/>
                </a:lnTo>
                <a:lnTo>
                  <a:pt x="769" y="2"/>
                </a:lnTo>
                <a:lnTo>
                  <a:pt x="770" y="1"/>
                </a:lnTo>
                <a:lnTo>
                  <a:pt x="770" y="1"/>
                </a:lnTo>
                <a:lnTo>
                  <a:pt x="770" y="2"/>
                </a:lnTo>
                <a:lnTo>
                  <a:pt x="771" y="1"/>
                </a:lnTo>
                <a:lnTo>
                  <a:pt x="771" y="2"/>
                </a:lnTo>
                <a:lnTo>
                  <a:pt x="772" y="2"/>
                </a:lnTo>
                <a:lnTo>
                  <a:pt x="772" y="2"/>
                </a:lnTo>
                <a:lnTo>
                  <a:pt x="772" y="2"/>
                </a:lnTo>
                <a:lnTo>
                  <a:pt x="773" y="1"/>
                </a:lnTo>
                <a:lnTo>
                  <a:pt x="773" y="2"/>
                </a:lnTo>
                <a:lnTo>
                  <a:pt x="773" y="3"/>
                </a:lnTo>
                <a:lnTo>
                  <a:pt x="774" y="1"/>
                </a:lnTo>
                <a:lnTo>
                  <a:pt x="774" y="2"/>
                </a:lnTo>
                <a:lnTo>
                  <a:pt x="774" y="0"/>
                </a:lnTo>
                <a:lnTo>
                  <a:pt x="776" y="2"/>
                </a:lnTo>
                <a:lnTo>
                  <a:pt x="776" y="1"/>
                </a:lnTo>
                <a:lnTo>
                  <a:pt x="777" y="2"/>
                </a:lnTo>
                <a:lnTo>
                  <a:pt x="777" y="2"/>
                </a:lnTo>
                <a:lnTo>
                  <a:pt x="777" y="3"/>
                </a:lnTo>
                <a:lnTo>
                  <a:pt x="778" y="3"/>
                </a:lnTo>
                <a:lnTo>
                  <a:pt x="778" y="2"/>
                </a:lnTo>
                <a:lnTo>
                  <a:pt x="778" y="1"/>
                </a:lnTo>
                <a:lnTo>
                  <a:pt x="779" y="1"/>
                </a:lnTo>
                <a:lnTo>
                  <a:pt x="779" y="1"/>
                </a:lnTo>
                <a:lnTo>
                  <a:pt x="780" y="1"/>
                </a:lnTo>
                <a:lnTo>
                  <a:pt x="780" y="1"/>
                </a:lnTo>
                <a:lnTo>
                  <a:pt x="780" y="2"/>
                </a:lnTo>
                <a:lnTo>
                  <a:pt x="781" y="3"/>
                </a:lnTo>
                <a:lnTo>
                  <a:pt x="781" y="3"/>
                </a:lnTo>
                <a:lnTo>
                  <a:pt x="781" y="3"/>
                </a:lnTo>
                <a:lnTo>
                  <a:pt x="782" y="2"/>
                </a:lnTo>
                <a:lnTo>
                  <a:pt x="782" y="2"/>
                </a:lnTo>
                <a:lnTo>
                  <a:pt x="782" y="1"/>
                </a:lnTo>
                <a:lnTo>
                  <a:pt x="783" y="2"/>
                </a:lnTo>
                <a:lnTo>
                  <a:pt x="783" y="1"/>
                </a:lnTo>
                <a:lnTo>
                  <a:pt x="785" y="2"/>
                </a:lnTo>
                <a:lnTo>
                  <a:pt x="785" y="3"/>
                </a:lnTo>
                <a:lnTo>
                  <a:pt x="785" y="3"/>
                </a:lnTo>
                <a:lnTo>
                  <a:pt x="786" y="2"/>
                </a:lnTo>
                <a:lnTo>
                  <a:pt x="786" y="2"/>
                </a:lnTo>
                <a:lnTo>
                  <a:pt x="786" y="1"/>
                </a:lnTo>
                <a:lnTo>
                  <a:pt x="787" y="3"/>
                </a:lnTo>
                <a:lnTo>
                  <a:pt x="787" y="3"/>
                </a:lnTo>
                <a:lnTo>
                  <a:pt x="787" y="2"/>
                </a:lnTo>
                <a:lnTo>
                  <a:pt x="788" y="1"/>
                </a:lnTo>
                <a:lnTo>
                  <a:pt x="788" y="3"/>
                </a:lnTo>
                <a:lnTo>
                  <a:pt x="789" y="1"/>
                </a:lnTo>
                <a:lnTo>
                  <a:pt x="789" y="1"/>
                </a:lnTo>
                <a:lnTo>
                  <a:pt x="789" y="2"/>
                </a:lnTo>
                <a:lnTo>
                  <a:pt x="790" y="2"/>
                </a:lnTo>
                <a:lnTo>
                  <a:pt x="790" y="2"/>
                </a:lnTo>
                <a:lnTo>
                  <a:pt x="790" y="2"/>
                </a:lnTo>
                <a:lnTo>
                  <a:pt x="791" y="1"/>
                </a:lnTo>
                <a:lnTo>
                  <a:pt x="791" y="3"/>
                </a:lnTo>
                <a:lnTo>
                  <a:pt x="791" y="2"/>
                </a:lnTo>
                <a:lnTo>
                  <a:pt x="792" y="3"/>
                </a:lnTo>
                <a:lnTo>
                  <a:pt x="792" y="3"/>
                </a:lnTo>
                <a:lnTo>
                  <a:pt x="794" y="3"/>
                </a:lnTo>
                <a:lnTo>
                  <a:pt x="794" y="3"/>
                </a:lnTo>
                <a:lnTo>
                  <a:pt x="794" y="2"/>
                </a:lnTo>
                <a:lnTo>
                  <a:pt x="795" y="3"/>
                </a:lnTo>
                <a:lnTo>
                  <a:pt x="795" y="3"/>
                </a:lnTo>
                <a:lnTo>
                  <a:pt x="795" y="3"/>
                </a:lnTo>
                <a:lnTo>
                  <a:pt x="796" y="2"/>
                </a:lnTo>
                <a:lnTo>
                  <a:pt x="796" y="3"/>
                </a:lnTo>
                <a:lnTo>
                  <a:pt x="796" y="0"/>
                </a:lnTo>
                <a:lnTo>
                  <a:pt x="797" y="1"/>
                </a:lnTo>
                <a:lnTo>
                  <a:pt x="797" y="2"/>
                </a:lnTo>
                <a:lnTo>
                  <a:pt x="798" y="3"/>
                </a:lnTo>
                <a:lnTo>
                  <a:pt x="798" y="1"/>
                </a:lnTo>
                <a:lnTo>
                  <a:pt x="798" y="2"/>
                </a:lnTo>
                <a:lnTo>
                  <a:pt x="799" y="1"/>
                </a:lnTo>
                <a:lnTo>
                  <a:pt x="799" y="2"/>
                </a:lnTo>
                <a:lnTo>
                  <a:pt x="799" y="3"/>
                </a:lnTo>
                <a:lnTo>
                  <a:pt x="800" y="2"/>
                </a:lnTo>
                <a:lnTo>
                  <a:pt x="800" y="1"/>
                </a:lnTo>
                <a:lnTo>
                  <a:pt x="800" y="1"/>
                </a:lnTo>
                <a:lnTo>
                  <a:pt x="801" y="3"/>
                </a:lnTo>
                <a:lnTo>
                  <a:pt x="801" y="0"/>
                </a:lnTo>
                <a:lnTo>
                  <a:pt x="802" y="3"/>
                </a:lnTo>
                <a:lnTo>
                  <a:pt x="802" y="3"/>
                </a:lnTo>
                <a:lnTo>
                  <a:pt x="802" y="2"/>
                </a:lnTo>
                <a:lnTo>
                  <a:pt x="804" y="3"/>
                </a:lnTo>
                <a:lnTo>
                  <a:pt x="804" y="1"/>
                </a:lnTo>
                <a:lnTo>
                  <a:pt x="804" y="3"/>
                </a:lnTo>
                <a:lnTo>
                  <a:pt x="805" y="2"/>
                </a:lnTo>
                <a:lnTo>
                  <a:pt x="805" y="1"/>
                </a:lnTo>
                <a:lnTo>
                  <a:pt x="805" y="2"/>
                </a:lnTo>
                <a:lnTo>
                  <a:pt x="806" y="2"/>
                </a:lnTo>
                <a:lnTo>
                  <a:pt x="806" y="2"/>
                </a:lnTo>
                <a:lnTo>
                  <a:pt x="807" y="2"/>
                </a:lnTo>
                <a:lnTo>
                  <a:pt x="807" y="3"/>
                </a:lnTo>
                <a:lnTo>
                  <a:pt x="807" y="2"/>
                </a:lnTo>
                <a:lnTo>
                  <a:pt x="808" y="1"/>
                </a:lnTo>
                <a:lnTo>
                  <a:pt x="808" y="2"/>
                </a:lnTo>
                <a:lnTo>
                  <a:pt x="808" y="3"/>
                </a:lnTo>
                <a:lnTo>
                  <a:pt x="809" y="2"/>
                </a:lnTo>
                <a:lnTo>
                  <a:pt x="809" y="2"/>
                </a:lnTo>
                <a:lnTo>
                  <a:pt x="809" y="1"/>
                </a:lnTo>
                <a:lnTo>
                  <a:pt x="810" y="1"/>
                </a:lnTo>
                <a:lnTo>
                  <a:pt x="810" y="1"/>
                </a:lnTo>
                <a:lnTo>
                  <a:pt x="811" y="2"/>
                </a:lnTo>
                <a:lnTo>
                  <a:pt x="811" y="1"/>
                </a:lnTo>
                <a:lnTo>
                  <a:pt x="811" y="2"/>
                </a:lnTo>
                <a:lnTo>
                  <a:pt x="813" y="2"/>
                </a:lnTo>
                <a:lnTo>
                  <a:pt x="813" y="0"/>
                </a:lnTo>
                <a:lnTo>
                  <a:pt x="813" y="2"/>
                </a:lnTo>
                <a:lnTo>
                  <a:pt x="814" y="1"/>
                </a:lnTo>
                <a:lnTo>
                  <a:pt x="814" y="3"/>
                </a:lnTo>
                <a:lnTo>
                  <a:pt x="814" y="0"/>
                </a:lnTo>
                <a:lnTo>
                  <a:pt x="815" y="3"/>
                </a:lnTo>
                <a:lnTo>
                  <a:pt x="815" y="0"/>
                </a:lnTo>
                <a:lnTo>
                  <a:pt x="816" y="1"/>
                </a:lnTo>
                <a:lnTo>
                  <a:pt x="816" y="1"/>
                </a:lnTo>
                <a:lnTo>
                  <a:pt x="816" y="2"/>
                </a:lnTo>
                <a:lnTo>
                  <a:pt x="817" y="3"/>
                </a:lnTo>
                <a:lnTo>
                  <a:pt x="817" y="1"/>
                </a:lnTo>
                <a:lnTo>
                  <a:pt x="817" y="1"/>
                </a:lnTo>
                <a:lnTo>
                  <a:pt x="818" y="1"/>
                </a:lnTo>
                <a:lnTo>
                  <a:pt x="818" y="1"/>
                </a:lnTo>
                <a:lnTo>
                  <a:pt x="818" y="2"/>
                </a:lnTo>
                <a:lnTo>
                  <a:pt x="819" y="1"/>
                </a:lnTo>
                <a:lnTo>
                  <a:pt x="819" y="1"/>
                </a:lnTo>
                <a:lnTo>
                  <a:pt x="820" y="2"/>
                </a:lnTo>
                <a:lnTo>
                  <a:pt x="820" y="1"/>
                </a:lnTo>
                <a:lnTo>
                  <a:pt x="820" y="2"/>
                </a:lnTo>
                <a:lnTo>
                  <a:pt x="822" y="2"/>
                </a:lnTo>
                <a:lnTo>
                  <a:pt x="822" y="9"/>
                </a:lnTo>
                <a:lnTo>
                  <a:pt x="822" y="147"/>
                </a:lnTo>
                <a:lnTo>
                  <a:pt x="823" y="157"/>
                </a:lnTo>
                <a:lnTo>
                  <a:pt x="823" y="157"/>
                </a:lnTo>
                <a:lnTo>
                  <a:pt x="824" y="156"/>
                </a:lnTo>
                <a:lnTo>
                  <a:pt x="824" y="157"/>
                </a:lnTo>
                <a:lnTo>
                  <a:pt x="824" y="157"/>
                </a:lnTo>
                <a:lnTo>
                  <a:pt x="825" y="157"/>
                </a:lnTo>
                <a:lnTo>
                  <a:pt x="825" y="158"/>
                </a:lnTo>
                <a:lnTo>
                  <a:pt x="825" y="158"/>
                </a:lnTo>
                <a:lnTo>
                  <a:pt x="826" y="157"/>
                </a:lnTo>
                <a:lnTo>
                  <a:pt x="826" y="156"/>
                </a:lnTo>
                <a:lnTo>
                  <a:pt x="826" y="158"/>
                </a:lnTo>
                <a:lnTo>
                  <a:pt x="827" y="157"/>
                </a:lnTo>
                <a:lnTo>
                  <a:pt x="827" y="158"/>
                </a:lnTo>
                <a:lnTo>
                  <a:pt x="828" y="157"/>
                </a:lnTo>
                <a:lnTo>
                  <a:pt x="828" y="157"/>
                </a:lnTo>
                <a:lnTo>
                  <a:pt x="828" y="157"/>
                </a:lnTo>
                <a:lnTo>
                  <a:pt x="829" y="157"/>
                </a:lnTo>
                <a:lnTo>
                  <a:pt x="829" y="157"/>
                </a:lnTo>
                <a:lnTo>
                  <a:pt x="829" y="157"/>
                </a:lnTo>
                <a:lnTo>
                  <a:pt x="831" y="159"/>
                </a:lnTo>
                <a:lnTo>
                  <a:pt x="831" y="157"/>
                </a:lnTo>
                <a:lnTo>
                  <a:pt x="831" y="157"/>
                </a:lnTo>
                <a:lnTo>
                  <a:pt x="832" y="157"/>
                </a:lnTo>
                <a:lnTo>
                  <a:pt x="832" y="157"/>
                </a:lnTo>
                <a:lnTo>
                  <a:pt x="833" y="158"/>
                </a:lnTo>
                <a:lnTo>
                  <a:pt x="833" y="158"/>
                </a:lnTo>
                <a:lnTo>
                  <a:pt x="833" y="157"/>
                </a:lnTo>
                <a:lnTo>
                  <a:pt x="834" y="157"/>
                </a:lnTo>
                <a:lnTo>
                  <a:pt x="834" y="157"/>
                </a:lnTo>
                <a:lnTo>
                  <a:pt x="834" y="158"/>
                </a:lnTo>
                <a:lnTo>
                  <a:pt x="835" y="158"/>
                </a:lnTo>
                <a:lnTo>
                  <a:pt x="835" y="157"/>
                </a:lnTo>
                <a:lnTo>
                  <a:pt x="835" y="157"/>
                </a:lnTo>
                <a:lnTo>
                  <a:pt x="836" y="157"/>
                </a:lnTo>
                <a:lnTo>
                  <a:pt x="836" y="157"/>
                </a:lnTo>
                <a:lnTo>
                  <a:pt x="837" y="159"/>
                </a:lnTo>
                <a:lnTo>
                  <a:pt x="837" y="157"/>
                </a:lnTo>
                <a:lnTo>
                  <a:pt x="837" y="157"/>
                </a:lnTo>
                <a:lnTo>
                  <a:pt x="838" y="158"/>
                </a:lnTo>
                <a:lnTo>
                  <a:pt x="838" y="158"/>
                </a:lnTo>
                <a:lnTo>
                  <a:pt x="838" y="158"/>
                </a:lnTo>
                <a:lnTo>
                  <a:pt x="840" y="158"/>
                </a:lnTo>
                <a:lnTo>
                  <a:pt x="840" y="158"/>
                </a:lnTo>
                <a:lnTo>
                  <a:pt x="840" y="159"/>
                </a:lnTo>
                <a:lnTo>
                  <a:pt x="841" y="158"/>
                </a:lnTo>
                <a:lnTo>
                  <a:pt x="841" y="157"/>
                </a:lnTo>
                <a:lnTo>
                  <a:pt x="842" y="158"/>
                </a:lnTo>
                <a:lnTo>
                  <a:pt x="842" y="157"/>
                </a:lnTo>
                <a:lnTo>
                  <a:pt x="842" y="157"/>
                </a:lnTo>
                <a:lnTo>
                  <a:pt x="843" y="160"/>
                </a:lnTo>
                <a:lnTo>
                  <a:pt x="843" y="157"/>
                </a:lnTo>
                <a:lnTo>
                  <a:pt x="843" y="157"/>
                </a:lnTo>
                <a:lnTo>
                  <a:pt x="844" y="158"/>
                </a:lnTo>
                <a:lnTo>
                  <a:pt x="844" y="157"/>
                </a:lnTo>
                <a:lnTo>
                  <a:pt x="844" y="157"/>
                </a:lnTo>
                <a:lnTo>
                  <a:pt x="845" y="157"/>
                </a:lnTo>
                <a:lnTo>
                  <a:pt x="845" y="157"/>
                </a:lnTo>
                <a:lnTo>
                  <a:pt x="846" y="158"/>
                </a:lnTo>
                <a:lnTo>
                  <a:pt x="846" y="158"/>
                </a:lnTo>
                <a:lnTo>
                  <a:pt x="846" y="157"/>
                </a:lnTo>
                <a:lnTo>
                  <a:pt x="847" y="159"/>
                </a:lnTo>
                <a:lnTo>
                  <a:pt x="847" y="157"/>
                </a:lnTo>
                <a:lnTo>
                  <a:pt x="847" y="157"/>
                </a:lnTo>
                <a:lnTo>
                  <a:pt x="849" y="157"/>
                </a:lnTo>
                <a:lnTo>
                  <a:pt x="849" y="157"/>
                </a:lnTo>
                <a:lnTo>
                  <a:pt x="849" y="157"/>
                </a:lnTo>
                <a:lnTo>
                  <a:pt x="850" y="157"/>
                </a:lnTo>
                <a:lnTo>
                  <a:pt x="850" y="157"/>
                </a:lnTo>
                <a:lnTo>
                  <a:pt x="851" y="159"/>
                </a:lnTo>
                <a:lnTo>
                  <a:pt x="851" y="157"/>
                </a:lnTo>
                <a:lnTo>
                  <a:pt x="851" y="157"/>
                </a:lnTo>
                <a:lnTo>
                  <a:pt x="852" y="156"/>
                </a:lnTo>
                <a:lnTo>
                  <a:pt x="852" y="158"/>
                </a:lnTo>
                <a:lnTo>
                  <a:pt x="852" y="158"/>
                </a:lnTo>
                <a:lnTo>
                  <a:pt x="853" y="157"/>
                </a:lnTo>
                <a:lnTo>
                  <a:pt x="853" y="158"/>
                </a:lnTo>
                <a:lnTo>
                  <a:pt x="853" y="157"/>
                </a:lnTo>
                <a:lnTo>
                  <a:pt x="854" y="157"/>
                </a:lnTo>
                <a:lnTo>
                  <a:pt x="854" y="157"/>
                </a:lnTo>
                <a:lnTo>
                  <a:pt x="855" y="157"/>
                </a:lnTo>
                <a:lnTo>
                  <a:pt x="855" y="158"/>
                </a:lnTo>
                <a:lnTo>
                  <a:pt x="855" y="157"/>
                </a:lnTo>
                <a:lnTo>
                  <a:pt x="856" y="157"/>
                </a:lnTo>
                <a:lnTo>
                  <a:pt x="856" y="157"/>
                </a:lnTo>
                <a:lnTo>
                  <a:pt x="856" y="158"/>
                </a:lnTo>
                <a:lnTo>
                  <a:pt x="858" y="158"/>
                </a:lnTo>
                <a:lnTo>
                  <a:pt x="858" y="158"/>
                </a:lnTo>
                <a:lnTo>
                  <a:pt x="858" y="158"/>
                </a:lnTo>
                <a:lnTo>
                  <a:pt x="859" y="157"/>
                </a:lnTo>
                <a:lnTo>
                  <a:pt x="859" y="158"/>
                </a:lnTo>
                <a:lnTo>
                  <a:pt x="860" y="158"/>
                </a:lnTo>
                <a:lnTo>
                  <a:pt x="860" y="158"/>
                </a:lnTo>
                <a:lnTo>
                  <a:pt x="860" y="158"/>
                </a:lnTo>
                <a:lnTo>
                  <a:pt x="861" y="159"/>
                </a:lnTo>
                <a:lnTo>
                  <a:pt x="861" y="158"/>
                </a:lnTo>
                <a:lnTo>
                  <a:pt x="861" y="158"/>
                </a:lnTo>
                <a:lnTo>
                  <a:pt x="862" y="157"/>
                </a:lnTo>
                <a:lnTo>
                  <a:pt x="862" y="157"/>
                </a:lnTo>
                <a:lnTo>
                  <a:pt x="863" y="157"/>
                </a:lnTo>
                <a:lnTo>
                  <a:pt x="863" y="157"/>
                </a:lnTo>
                <a:lnTo>
                  <a:pt x="863" y="156"/>
                </a:lnTo>
                <a:lnTo>
                  <a:pt x="864" y="157"/>
                </a:lnTo>
                <a:lnTo>
                  <a:pt x="864" y="158"/>
                </a:lnTo>
                <a:lnTo>
                  <a:pt x="864" y="157"/>
                </a:lnTo>
                <a:lnTo>
                  <a:pt x="865" y="157"/>
                </a:lnTo>
                <a:lnTo>
                  <a:pt x="865" y="156"/>
                </a:lnTo>
                <a:lnTo>
                  <a:pt x="865" y="157"/>
                </a:lnTo>
                <a:lnTo>
                  <a:pt x="867" y="159"/>
                </a:lnTo>
                <a:lnTo>
                  <a:pt x="867" y="157"/>
                </a:lnTo>
                <a:lnTo>
                  <a:pt x="868" y="158"/>
                </a:lnTo>
                <a:lnTo>
                  <a:pt x="868" y="157"/>
                </a:lnTo>
                <a:lnTo>
                  <a:pt x="868" y="157"/>
                </a:lnTo>
                <a:lnTo>
                  <a:pt x="869" y="158"/>
                </a:lnTo>
                <a:lnTo>
                  <a:pt x="869" y="158"/>
                </a:lnTo>
                <a:lnTo>
                  <a:pt x="869" y="157"/>
                </a:lnTo>
                <a:lnTo>
                  <a:pt x="870" y="158"/>
                </a:lnTo>
                <a:lnTo>
                  <a:pt x="870" y="157"/>
                </a:lnTo>
                <a:lnTo>
                  <a:pt x="870" y="157"/>
                </a:lnTo>
                <a:lnTo>
                  <a:pt x="871" y="158"/>
                </a:lnTo>
                <a:lnTo>
                  <a:pt x="871" y="157"/>
                </a:lnTo>
                <a:lnTo>
                  <a:pt x="872" y="158"/>
                </a:lnTo>
                <a:lnTo>
                  <a:pt x="872" y="159"/>
                </a:lnTo>
                <a:lnTo>
                  <a:pt x="872" y="158"/>
                </a:lnTo>
                <a:lnTo>
                  <a:pt x="873" y="158"/>
                </a:lnTo>
                <a:lnTo>
                  <a:pt x="873" y="159"/>
                </a:lnTo>
                <a:lnTo>
                  <a:pt x="873" y="159"/>
                </a:lnTo>
                <a:lnTo>
                  <a:pt x="874" y="160"/>
                </a:lnTo>
                <a:lnTo>
                  <a:pt x="874" y="159"/>
                </a:lnTo>
                <a:lnTo>
                  <a:pt x="874" y="157"/>
                </a:lnTo>
                <a:lnTo>
                  <a:pt x="876" y="157"/>
                </a:lnTo>
                <a:lnTo>
                  <a:pt x="876" y="158"/>
                </a:lnTo>
                <a:lnTo>
                  <a:pt x="877" y="159"/>
                </a:lnTo>
                <a:lnTo>
                  <a:pt x="877" y="157"/>
                </a:lnTo>
                <a:lnTo>
                  <a:pt x="877" y="159"/>
                </a:lnTo>
                <a:lnTo>
                  <a:pt x="878" y="158"/>
                </a:lnTo>
                <a:lnTo>
                  <a:pt x="878" y="157"/>
                </a:lnTo>
                <a:lnTo>
                  <a:pt x="878" y="157"/>
                </a:lnTo>
                <a:lnTo>
                  <a:pt x="879" y="158"/>
                </a:lnTo>
                <a:lnTo>
                  <a:pt x="879" y="157"/>
                </a:lnTo>
                <a:lnTo>
                  <a:pt x="879" y="157"/>
                </a:lnTo>
                <a:lnTo>
                  <a:pt x="880" y="159"/>
                </a:lnTo>
                <a:lnTo>
                  <a:pt x="880" y="158"/>
                </a:lnTo>
                <a:lnTo>
                  <a:pt x="881" y="158"/>
                </a:lnTo>
                <a:lnTo>
                  <a:pt x="881" y="159"/>
                </a:lnTo>
                <a:lnTo>
                  <a:pt x="881" y="157"/>
                </a:lnTo>
                <a:lnTo>
                  <a:pt x="882" y="158"/>
                </a:lnTo>
                <a:lnTo>
                  <a:pt x="882" y="157"/>
                </a:lnTo>
                <a:lnTo>
                  <a:pt x="882" y="159"/>
                </a:lnTo>
                <a:lnTo>
                  <a:pt x="883" y="159"/>
                </a:lnTo>
                <a:lnTo>
                  <a:pt x="883" y="157"/>
                </a:lnTo>
                <a:lnTo>
                  <a:pt x="883" y="158"/>
                </a:lnTo>
                <a:lnTo>
                  <a:pt x="885" y="157"/>
                </a:lnTo>
                <a:lnTo>
                  <a:pt x="885" y="158"/>
                </a:lnTo>
                <a:lnTo>
                  <a:pt x="886" y="157"/>
                </a:lnTo>
                <a:lnTo>
                  <a:pt x="886" y="157"/>
                </a:lnTo>
                <a:lnTo>
                  <a:pt x="886" y="157"/>
                </a:lnTo>
                <a:lnTo>
                  <a:pt x="887" y="157"/>
                </a:lnTo>
                <a:lnTo>
                  <a:pt x="887" y="158"/>
                </a:lnTo>
                <a:lnTo>
                  <a:pt x="887" y="159"/>
                </a:lnTo>
                <a:lnTo>
                  <a:pt x="888" y="157"/>
                </a:lnTo>
                <a:lnTo>
                  <a:pt x="888" y="157"/>
                </a:lnTo>
                <a:lnTo>
                  <a:pt x="888" y="157"/>
                </a:lnTo>
                <a:lnTo>
                  <a:pt x="889" y="158"/>
                </a:lnTo>
                <a:lnTo>
                  <a:pt x="889" y="158"/>
                </a:lnTo>
                <a:lnTo>
                  <a:pt x="890" y="157"/>
                </a:lnTo>
                <a:lnTo>
                  <a:pt x="890" y="157"/>
                </a:lnTo>
                <a:lnTo>
                  <a:pt x="890" y="159"/>
                </a:lnTo>
                <a:lnTo>
                  <a:pt x="891" y="158"/>
                </a:lnTo>
                <a:lnTo>
                  <a:pt x="891" y="158"/>
                </a:lnTo>
                <a:lnTo>
                  <a:pt x="891" y="157"/>
                </a:lnTo>
                <a:lnTo>
                  <a:pt x="892" y="157"/>
                </a:lnTo>
                <a:lnTo>
                  <a:pt x="892" y="157"/>
                </a:lnTo>
                <a:lnTo>
                  <a:pt x="892" y="157"/>
                </a:lnTo>
                <a:lnTo>
                  <a:pt x="894" y="158"/>
                </a:lnTo>
                <a:lnTo>
                  <a:pt x="894" y="157"/>
                </a:lnTo>
                <a:lnTo>
                  <a:pt x="895" y="159"/>
                </a:lnTo>
                <a:lnTo>
                  <a:pt x="895" y="157"/>
                </a:lnTo>
                <a:lnTo>
                  <a:pt x="895" y="158"/>
                </a:lnTo>
                <a:lnTo>
                  <a:pt x="896" y="157"/>
                </a:lnTo>
                <a:lnTo>
                  <a:pt x="896" y="159"/>
                </a:lnTo>
                <a:lnTo>
                  <a:pt x="896" y="157"/>
                </a:lnTo>
                <a:lnTo>
                  <a:pt x="897" y="159"/>
                </a:lnTo>
                <a:lnTo>
                  <a:pt x="897" y="157"/>
                </a:lnTo>
                <a:lnTo>
                  <a:pt x="897" y="157"/>
                </a:lnTo>
                <a:lnTo>
                  <a:pt x="898" y="157"/>
                </a:lnTo>
                <a:lnTo>
                  <a:pt x="898" y="158"/>
                </a:lnTo>
                <a:lnTo>
                  <a:pt x="899" y="159"/>
                </a:lnTo>
                <a:lnTo>
                  <a:pt x="899" y="158"/>
                </a:lnTo>
                <a:lnTo>
                  <a:pt x="899" y="157"/>
                </a:lnTo>
                <a:lnTo>
                  <a:pt x="900" y="157"/>
                </a:lnTo>
                <a:lnTo>
                  <a:pt x="900" y="157"/>
                </a:lnTo>
                <a:lnTo>
                  <a:pt x="900" y="157"/>
                </a:lnTo>
                <a:lnTo>
                  <a:pt x="901" y="157"/>
                </a:lnTo>
                <a:lnTo>
                  <a:pt x="901" y="158"/>
                </a:lnTo>
                <a:lnTo>
                  <a:pt x="901" y="157"/>
                </a:lnTo>
                <a:lnTo>
                  <a:pt x="903" y="157"/>
                </a:lnTo>
                <a:lnTo>
                  <a:pt x="903" y="157"/>
                </a:lnTo>
                <a:lnTo>
                  <a:pt x="904" y="157"/>
                </a:lnTo>
                <a:lnTo>
                  <a:pt x="904" y="157"/>
                </a:lnTo>
                <a:lnTo>
                  <a:pt x="904" y="157"/>
                </a:lnTo>
                <a:lnTo>
                  <a:pt x="905" y="157"/>
                </a:lnTo>
                <a:lnTo>
                  <a:pt x="905" y="157"/>
                </a:lnTo>
                <a:lnTo>
                  <a:pt x="905" y="157"/>
                </a:lnTo>
                <a:lnTo>
                  <a:pt x="906" y="157"/>
                </a:lnTo>
                <a:lnTo>
                  <a:pt x="906" y="157"/>
                </a:lnTo>
                <a:lnTo>
                  <a:pt x="907" y="158"/>
                </a:lnTo>
                <a:lnTo>
                  <a:pt x="907" y="157"/>
                </a:lnTo>
                <a:lnTo>
                  <a:pt x="907" y="157"/>
                </a:lnTo>
                <a:lnTo>
                  <a:pt x="908" y="157"/>
                </a:lnTo>
                <a:lnTo>
                  <a:pt x="908" y="156"/>
                </a:lnTo>
                <a:lnTo>
                  <a:pt x="908" y="157"/>
                </a:lnTo>
                <a:lnTo>
                  <a:pt x="909" y="160"/>
                </a:lnTo>
                <a:lnTo>
                  <a:pt x="909" y="158"/>
                </a:lnTo>
                <a:lnTo>
                  <a:pt x="909" y="158"/>
                </a:lnTo>
                <a:lnTo>
                  <a:pt x="910" y="158"/>
                </a:lnTo>
                <a:lnTo>
                  <a:pt x="910" y="158"/>
                </a:lnTo>
                <a:lnTo>
                  <a:pt x="912" y="157"/>
                </a:lnTo>
                <a:lnTo>
                  <a:pt x="912" y="157"/>
                </a:lnTo>
                <a:lnTo>
                  <a:pt x="912" y="159"/>
                </a:lnTo>
                <a:lnTo>
                  <a:pt x="913" y="159"/>
                </a:lnTo>
                <a:lnTo>
                  <a:pt x="913" y="158"/>
                </a:lnTo>
                <a:lnTo>
                  <a:pt x="913" y="159"/>
                </a:lnTo>
                <a:lnTo>
                  <a:pt x="914" y="157"/>
                </a:lnTo>
                <a:lnTo>
                  <a:pt x="914" y="158"/>
                </a:lnTo>
                <a:lnTo>
                  <a:pt x="914" y="158"/>
                </a:lnTo>
                <a:lnTo>
                  <a:pt x="915" y="157"/>
                </a:lnTo>
                <a:lnTo>
                  <a:pt x="915" y="156"/>
                </a:lnTo>
                <a:lnTo>
                  <a:pt x="916" y="158"/>
                </a:lnTo>
                <a:lnTo>
                  <a:pt x="916" y="157"/>
                </a:lnTo>
                <a:lnTo>
                  <a:pt x="916" y="158"/>
                </a:lnTo>
                <a:lnTo>
                  <a:pt x="917" y="157"/>
                </a:lnTo>
                <a:lnTo>
                  <a:pt x="917" y="157"/>
                </a:lnTo>
                <a:lnTo>
                  <a:pt x="917" y="157"/>
                </a:lnTo>
                <a:lnTo>
                  <a:pt x="918" y="157"/>
                </a:lnTo>
                <a:lnTo>
                  <a:pt x="918" y="158"/>
                </a:lnTo>
                <a:lnTo>
                  <a:pt x="918" y="158"/>
                </a:lnTo>
                <a:lnTo>
                  <a:pt x="919" y="157"/>
                </a:lnTo>
                <a:lnTo>
                  <a:pt x="919" y="157"/>
                </a:lnTo>
                <a:lnTo>
                  <a:pt x="921" y="158"/>
                </a:lnTo>
                <a:lnTo>
                  <a:pt x="921" y="158"/>
                </a:lnTo>
                <a:lnTo>
                  <a:pt x="921" y="159"/>
                </a:lnTo>
                <a:lnTo>
                  <a:pt x="922" y="158"/>
                </a:lnTo>
                <a:lnTo>
                  <a:pt x="922" y="157"/>
                </a:lnTo>
                <a:lnTo>
                  <a:pt x="922" y="160"/>
                </a:lnTo>
                <a:lnTo>
                  <a:pt x="923" y="157"/>
                </a:lnTo>
                <a:lnTo>
                  <a:pt x="923" y="158"/>
                </a:lnTo>
                <a:lnTo>
                  <a:pt x="923" y="157"/>
                </a:lnTo>
                <a:lnTo>
                  <a:pt x="924" y="157"/>
                </a:lnTo>
                <a:lnTo>
                  <a:pt x="924" y="157"/>
                </a:lnTo>
                <a:lnTo>
                  <a:pt x="925" y="157"/>
                </a:lnTo>
                <a:lnTo>
                  <a:pt x="925" y="158"/>
                </a:lnTo>
                <a:lnTo>
                  <a:pt x="925" y="158"/>
                </a:lnTo>
                <a:lnTo>
                  <a:pt x="926" y="157"/>
                </a:lnTo>
                <a:lnTo>
                  <a:pt x="926" y="158"/>
                </a:lnTo>
                <a:lnTo>
                  <a:pt x="926" y="157"/>
                </a:lnTo>
                <a:lnTo>
                  <a:pt x="927" y="158"/>
                </a:lnTo>
                <a:lnTo>
                  <a:pt x="927" y="157"/>
                </a:lnTo>
                <a:lnTo>
                  <a:pt x="927" y="158"/>
                </a:lnTo>
                <a:lnTo>
                  <a:pt x="928" y="157"/>
                </a:lnTo>
                <a:lnTo>
                  <a:pt x="928" y="156"/>
                </a:lnTo>
                <a:lnTo>
                  <a:pt x="930" y="157"/>
                </a:lnTo>
                <a:lnTo>
                  <a:pt x="930" y="158"/>
                </a:lnTo>
                <a:lnTo>
                  <a:pt x="930" y="157"/>
                </a:lnTo>
                <a:lnTo>
                  <a:pt x="931" y="157"/>
                </a:lnTo>
                <a:lnTo>
                  <a:pt x="931" y="157"/>
                </a:lnTo>
                <a:lnTo>
                  <a:pt x="931" y="157"/>
                </a:lnTo>
                <a:lnTo>
                  <a:pt x="932" y="157"/>
                </a:lnTo>
                <a:lnTo>
                  <a:pt x="932" y="157"/>
                </a:lnTo>
                <a:lnTo>
                  <a:pt x="932" y="159"/>
                </a:lnTo>
                <a:lnTo>
                  <a:pt x="933" y="157"/>
                </a:lnTo>
                <a:lnTo>
                  <a:pt x="933" y="159"/>
                </a:lnTo>
                <a:lnTo>
                  <a:pt x="934" y="157"/>
                </a:lnTo>
                <a:lnTo>
                  <a:pt x="934" y="159"/>
                </a:lnTo>
                <a:lnTo>
                  <a:pt x="934" y="157"/>
                </a:lnTo>
                <a:lnTo>
                  <a:pt x="935" y="157"/>
                </a:lnTo>
                <a:lnTo>
                  <a:pt x="935" y="158"/>
                </a:lnTo>
                <a:lnTo>
                  <a:pt x="935" y="157"/>
                </a:lnTo>
                <a:lnTo>
                  <a:pt x="936" y="157"/>
                </a:lnTo>
                <a:lnTo>
                  <a:pt x="936" y="157"/>
                </a:lnTo>
                <a:lnTo>
                  <a:pt x="936" y="158"/>
                </a:lnTo>
                <a:lnTo>
                  <a:pt x="937" y="157"/>
                </a:lnTo>
                <a:lnTo>
                  <a:pt x="937" y="157"/>
                </a:lnTo>
                <a:lnTo>
                  <a:pt x="939" y="159"/>
                </a:lnTo>
                <a:lnTo>
                  <a:pt x="939" y="156"/>
                </a:lnTo>
                <a:lnTo>
                  <a:pt x="939" y="157"/>
                </a:lnTo>
                <a:lnTo>
                  <a:pt x="940" y="157"/>
                </a:lnTo>
                <a:lnTo>
                  <a:pt x="940" y="157"/>
                </a:lnTo>
                <a:lnTo>
                  <a:pt x="940" y="158"/>
                </a:lnTo>
                <a:lnTo>
                  <a:pt x="941" y="157"/>
                </a:lnTo>
                <a:lnTo>
                  <a:pt x="941" y="159"/>
                </a:lnTo>
                <a:lnTo>
                  <a:pt x="941" y="158"/>
                </a:lnTo>
                <a:lnTo>
                  <a:pt x="942" y="157"/>
                </a:lnTo>
                <a:lnTo>
                  <a:pt x="942" y="158"/>
                </a:lnTo>
                <a:lnTo>
                  <a:pt x="943" y="157"/>
                </a:lnTo>
                <a:lnTo>
                  <a:pt x="943" y="157"/>
                </a:lnTo>
                <a:lnTo>
                  <a:pt x="943" y="157"/>
                </a:lnTo>
                <a:lnTo>
                  <a:pt x="944" y="159"/>
                </a:lnTo>
                <a:lnTo>
                  <a:pt x="944" y="158"/>
                </a:lnTo>
                <a:lnTo>
                  <a:pt x="944" y="157"/>
                </a:lnTo>
                <a:lnTo>
                  <a:pt x="945" y="157"/>
                </a:lnTo>
                <a:lnTo>
                  <a:pt x="945" y="157"/>
                </a:lnTo>
                <a:lnTo>
                  <a:pt x="945" y="157"/>
                </a:lnTo>
                <a:lnTo>
                  <a:pt x="946" y="159"/>
                </a:lnTo>
                <a:lnTo>
                  <a:pt x="946" y="159"/>
                </a:lnTo>
                <a:lnTo>
                  <a:pt x="948" y="157"/>
                </a:lnTo>
                <a:lnTo>
                  <a:pt x="948" y="157"/>
                </a:lnTo>
                <a:lnTo>
                  <a:pt x="948" y="159"/>
                </a:lnTo>
                <a:lnTo>
                  <a:pt x="949" y="157"/>
                </a:lnTo>
                <a:lnTo>
                  <a:pt x="949" y="159"/>
                </a:lnTo>
                <a:lnTo>
                  <a:pt x="949" y="157"/>
                </a:lnTo>
                <a:lnTo>
                  <a:pt x="950" y="158"/>
                </a:lnTo>
                <a:lnTo>
                  <a:pt x="950" y="159"/>
                </a:lnTo>
                <a:lnTo>
                  <a:pt x="951" y="159"/>
                </a:lnTo>
                <a:lnTo>
                  <a:pt x="951" y="157"/>
                </a:lnTo>
                <a:lnTo>
                  <a:pt x="951" y="157"/>
                </a:lnTo>
                <a:lnTo>
                  <a:pt x="952" y="157"/>
                </a:lnTo>
                <a:lnTo>
                  <a:pt x="952" y="157"/>
                </a:lnTo>
                <a:lnTo>
                  <a:pt x="952" y="157"/>
                </a:lnTo>
                <a:lnTo>
                  <a:pt x="953" y="158"/>
                </a:lnTo>
                <a:lnTo>
                  <a:pt x="953" y="159"/>
                </a:lnTo>
                <a:lnTo>
                  <a:pt x="953" y="158"/>
                </a:lnTo>
                <a:lnTo>
                  <a:pt x="954" y="157"/>
                </a:lnTo>
                <a:lnTo>
                  <a:pt x="954" y="157"/>
                </a:lnTo>
                <a:lnTo>
                  <a:pt x="955" y="158"/>
                </a:lnTo>
                <a:lnTo>
                  <a:pt x="955" y="159"/>
                </a:lnTo>
                <a:lnTo>
                  <a:pt x="955" y="158"/>
                </a:lnTo>
                <a:lnTo>
                  <a:pt x="957" y="159"/>
                </a:lnTo>
                <a:lnTo>
                  <a:pt x="957" y="160"/>
                </a:lnTo>
                <a:lnTo>
                  <a:pt x="957" y="158"/>
                </a:lnTo>
                <a:lnTo>
                  <a:pt x="958" y="157"/>
                </a:lnTo>
                <a:lnTo>
                  <a:pt x="958" y="159"/>
                </a:lnTo>
                <a:lnTo>
                  <a:pt x="958" y="158"/>
                </a:lnTo>
                <a:lnTo>
                  <a:pt x="959" y="158"/>
                </a:lnTo>
                <a:lnTo>
                  <a:pt x="959" y="159"/>
                </a:lnTo>
                <a:lnTo>
                  <a:pt x="960" y="158"/>
                </a:lnTo>
                <a:lnTo>
                  <a:pt x="960" y="158"/>
                </a:lnTo>
                <a:lnTo>
                  <a:pt x="960" y="158"/>
                </a:lnTo>
                <a:lnTo>
                  <a:pt x="961" y="157"/>
                </a:lnTo>
                <a:lnTo>
                  <a:pt x="961" y="157"/>
                </a:lnTo>
                <a:lnTo>
                  <a:pt x="961" y="157"/>
                </a:lnTo>
                <a:lnTo>
                  <a:pt x="962" y="157"/>
                </a:lnTo>
                <a:lnTo>
                  <a:pt x="962" y="157"/>
                </a:lnTo>
                <a:lnTo>
                  <a:pt x="962" y="157"/>
                </a:lnTo>
                <a:lnTo>
                  <a:pt x="963" y="157"/>
                </a:lnTo>
                <a:lnTo>
                  <a:pt x="963" y="158"/>
                </a:lnTo>
                <a:lnTo>
                  <a:pt x="964" y="158"/>
                </a:lnTo>
                <a:lnTo>
                  <a:pt x="964" y="157"/>
                </a:lnTo>
                <a:lnTo>
                  <a:pt x="964" y="157"/>
                </a:lnTo>
                <a:lnTo>
                  <a:pt x="966" y="158"/>
                </a:lnTo>
                <a:lnTo>
                  <a:pt x="966" y="157"/>
                </a:lnTo>
                <a:lnTo>
                  <a:pt x="966" y="158"/>
                </a:lnTo>
                <a:lnTo>
                  <a:pt x="967" y="158"/>
                </a:lnTo>
                <a:lnTo>
                  <a:pt x="967" y="157"/>
                </a:lnTo>
                <a:lnTo>
                  <a:pt x="967" y="158"/>
                </a:lnTo>
                <a:lnTo>
                  <a:pt x="968" y="157"/>
                </a:lnTo>
                <a:lnTo>
                  <a:pt x="968" y="158"/>
                </a:lnTo>
                <a:lnTo>
                  <a:pt x="969" y="159"/>
                </a:lnTo>
                <a:lnTo>
                  <a:pt x="969" y="158"/>
                </a:lnTo>
                <a:lnTo>
                  <a:pt x="969" y="158"/>
                </a:lnTo>
                <a:lnTo>
                  <a:pt x="970" y="157"/>
                </a:lnTo>
                <a:lnTo>
                  <a:pt x="970" y="158"/>
                </a:lnTo>
                <a:lnTo>
                  <a:pt x="970" y="158"/>
                </a:lnTo>
                <a:lnTo>
                  <a:pt x="971" y="157"/>
                </a:lnTo>
                <a:lnTo>
                  <a:pt x="971" y="157"/>
                </a:lnTo>
                <a:lnTo>
                  <a:pt x="971" y="157"/>
                </a:lnTo>
                <a:lnTo>
                  <a:pt x="972" y="157"/>
                </a:lnTo>
                <a:lnTo>
                  <a:pt x="972" y="157"/>
                </a:lnTo>
                <a:lnTo>
                  <a:pt x="973" y="157"/>
                </a:lnTo>
                <a:lnTo>
                  <a:pt x="973" y="158"/>
                </a:lnTo>
                <a:lnTo>
                  <a:pt x="973" y="156"/>
                </a:lnTo>
                <a:lnTo>
                  <a:pt x="975" y="157"/>
                </a:lnTo>
                <a:lnTo>
                  <a:pt x="975" y="157"/>
                </a:lnTo>
                <a:lnTo>
                  <a:pt x="975" y="157"/>
                </a:lnTo>
                <a:lnTo>
                  <a:pt x="976" y="157"/>
                </a:lnTo>
                <a:lnTo>
                  <a:pt x="976" y="157"/>
                </a:lnTo>
                <a:lnTo>
                  <a:pt x="976" y="157"/>
                </a:lnTo>
                <a:lnTo>
                  <a:pt x="977" y="157"/>
                </a:lnTo>
                <a:lnTo>
                  <a:pt x="977" y="157"/>
                </a:lnTo>
                <a:lnTo>
                  <a:pt x="978" y="157"/>
                </a:lnTo>
                <a:lnTo>
                  <a:pt x="978" y="156"/>
                </a:lnTo>
                <a:lnTo>
                  <a:pt x="978" y="157"/>
                </a:lnTo>
                <a:lnTo>
                  <a:pt x="979" y="158"/>
                </a:lnTo>
                <a:lnTo>
                  <a:pt x="979" y="159"/>
                </a:lnTo>
                <a:lnTo>
                  <a:pt x="979" y="158"/>
                </a:lnTo>
                <a:lnTo>
                  <a:pt x="980" y="157"/>
                </a:lnTo>
                <a:lnTo>
                  <a:pt x="980" y="157"/>
                </a:lnTo>
                <a:lnTo>
                  <a:pt x="980" y="157"/>
                </a:lnTo>
                <a:lnTo>
                  <a:pt x="981" y="158"/>
                </a:lnTo>
                <a:lnTo>
                  <a:pt x="981" y="157"/>
                </a:lnTo>
                <a:lnTo>
                  <a:pt x="982" y="157"/>
                </a:lnTo>
                <a:lnTo>
                  <a:pt x="982" y="157"/>
                </a:lnTo>
                <a:lnTo>
                  <a:pt x="982" y="157"/>
                </a:lnTo>
                <a:lnTo>
                  <a:pt x="984" y="157"/>
                </a:lnTo>
                <a:lnTo>
                  <a:pt x="984" y="158"/>
                </a:lnTo>
                <a:lnTo>
                  <a:pt x="984" y="158"/>
                </a:lnTo>
                <a:lnTo>
                  <a:pt x="985" y="157"/>
                </a:lnTo>
                <a:lnTo>
                  <a:pt x="985" y="157"/>
                </a:lnTo>
                <a:lnTo>
                  <a:pt x="985" y="157"/>
                </a:lnTo>
                <a:lnTo>
                  <a:pt x="986" y="157"/>
                </a:lnTo>
                <a:lnTo>
                  <a:pt x="986" y="157"/>
                </a:lnTo>
                <a:lnTo>
                  <a:pt x="987" y="158"/>
                </a:lnTo>
                <a:lnTo>
                  <a:pt x="987" y="157"/>
                </a:lnTo>
                <a:lnTo>
                  <a:pt x="987" y="157"/>
                </a:lnTo>
                <a:lnTo>
                  <a:pt x="988" y="156"/>
                </a:lnTo>
                <a:lnTo>
                  <a:pt x="988" y="157"/>
                </a:lnTo>
                <a:lnTo>
                  <a:pt x="988" y="159"/>
                </a:lnTo>
                <a:lnTo>
                  <a:pt x="989" y="156"/>
                </a:lnTo>
                <a:lnTo>
                  <a:pt x="989" y="157"/>
                </a:lnTo>
                <a:lnTo>
                  <a:pt x="989" y="157"/>
                </a:lnTo>
                <a:lnTo>
                  <a:pt x="990" y="157"/>
                </a:lnTo>
                <a:lnTo>
                  <a:pt x="990" y="157"/>
                </a:lnTo>
                <a:lnTo>
                  <a:pt x="991" y="157"/>
                </a:lnTo>
                <a:lnTo>
                  <a:pt x="991" y="158"/>
                </a:lnTo>
                <a:lnTo>
                  <a:pt x="991" y="157"/>
                </a:lnTo>
                <a:lnTo>
                  <a:pt x="993" y="157"/>
                </a:lnTo>
                <a:lnTo>
                  <a:pt x="993" y="157"/>
                </a:lnTo>
                <a:lnTo>
                  <a:pt x="993" y="159"/>
                </a:lnTo>
                <a:lnTo>
                  <a:pt x="994" y="158"/>
                </a:lnTo>
                <a:lnTo>
                  <a:pt x="994" y="158"/>
                </a:lnTo>
                <a:lnTo>
                  <a:pt x="995" y="158"/>
                </a:lnTo>
                <a:lnTo>
                  <a:pt x="995" y="157"/>
                </a:lnTo>
                <a:lnTo>
                  <a:pt x="995" y="157"/>
                </a:lnTo>
                <a:lnTo>
                  <a:pt x="996" y="158"/>
                </a:lnTo>
                <a:lnTo>
                  <a:pt x="996" y="157"/>
                </a:lnTo>
                <a:lnTo>
                  <a:pt x="996" y="157"/>
                </a:lnTo>
                <a:lnTo>
                  <a:pt x="997" y="156"/>
                </a:lnTo>
                <a:lnTo>
                  <a:pt x="997" y="157"/>
                </a:lnTo>
                <a:lnTo>
                  <a:pt x="997" y="156"/>
                </a:lnTo>
                <a:lnTo>
                  <a:pt x="998" y="157"/>
                </a:lnTo>
                <a:lnTo>
                  <a:pt x="998" y="157"/>
                </a:lnTo>
                <a:lnTo>
                  <a:pt x="999" y="157"/>
                </a:lnTo>
                <a:lnTo>
                  <a:pt x="999" y="158"/>
                </a:lnTo>
                <a:lnTo>
                  <a:pt x="999" y="157"/>
                </a:lnTo>
                <a:lnTo>
                  <a:pt x="1000" y="156"/>
                </a:lnTo>
                <a:lnTo>
                  <a:pt x="1000" y="159"/>
                </a:lnTo>
                <a:lnTo>
                  <a:pt x="1000" y="158"/>
                </a:lnTo>
                <a:lnTo>
                  <a:pt x="1002" y="157"/>
                </a:lnTo>
                <a:lnTo>
                  <a:pt x="1002" y="159"/>
                </a:lnTo>
                <a:lnTo>
                  <a:pt x="1002" y="158"/>
                </a:lnTo>
                <a:lnTo>
                  <a:pt x="1003" y="157"/>
                </a:lnTo>
                <a:lnTo>
                  <a:pt x="1003" y="159"/>
                </a:lnTo>
                <a:lnTo>
                  <a:pt x="1004" y="157"/>
                </a:lnTo>
                <a:lnTo>
                  <a:pt x="1004" y="158"/>
                </a:lnTo>
                <a:lnTo>
                  <a:pt x="1004" y="157"/>
                </a:lnTo>
                <a:lnTo>
                  <a:pt x="1005" y="157"/>
                </a:lnTo>
                <a:lnTo>
                  <a:pt x="1005" y="158"/>
                </a:lnTo>
                <a:lnTo>
                  <a:pt x="1005" y="157"/>
                </a:lnTo>
                <a:lnTo>
                  <a:pt x="1006" y="158"/>
                </a:lnTo>
                <a:lnTo>
                  <a:pt x="1006" y="159"/>
                </a:lnTo>
                <a:lnTo>
                  <a:pt x="1006" y="158"/>
                </a:lnTo>
                <a:lnTo>
                  <a:pt x="1007" y="158"/>
                </a:lnTo>
                <a:lnTo>
                  <a:pt x="1007" y="158"/>
                </a:lnTo>
                <a:lnTo>
                  <a:pt x="1008" y="158"/>
                </a:lnTo>
                <a:lnTo>
                  <a:pt x="1008" y="157"/>
                </a:lnTo>
                <a:lnTo>
                  <a:pt x="1008" y="159"/>
                </a:lnTo>
                <a:lnTo>
                  <a:pt x="1009" y="157"/>
                </a:lnTo>
                <a:lnTo>
                  <a:pt x="1009" y="157"/>
                </a:lnTo>
                <a:lnTo>
                  <a:pt x="1009" y="157"/>
                </a:lnTo>
                <a:lnTo>
                  <a:pt x="1011" y="157"/>
                </a:lnTo>
                <a:lnTo>
                  <a:pt x="1011" y="157"/>
                </a:lnTo>
                <a:lnTo>
                  <a:pt x="1011" y="158"/>
                </a:lnTo>
                <a:lnTo>
                  <a:pt x="1012" y="158"/>
                </a:lnTo>
                <a:lnTo>
                  <a:pt x="1012" y="157"/>
                </a:lnTo>
                <a:lnTo>
                  <a:pt x="1013" y="158"/>
                </a:lnTo>
                <a:lnTo>
                  <a:pt x="1013" y="157"/>
                </a:lnTo>
                <a:lnTo>
                  <a:pt x="1013" y="157"/>
                </a:lnTo>
                <a:lnTo>
                  <a:pt x="1014" y="157"/>
                </a:lnTo>
                <a:lnTo>
                  <a:pt x="1014" y="158"/>
                </a:lnTo>
                <a:lnTo>
                  <a:pt x="1014" y="157"/>
                </a:lnTo>
                <a:lnTo>
                  <a:pt x="1015" y="158"/>
                </a:lnTo>
                <a:lnTo>
                  <a:pt x="1015" y="157"/>
                </a:lnTo>
                <a:lnTo>
                  <a:pt x="1015" y="157"/>
                </a:lnTo>
                <a:lnTo>
                  <a:pt x="1016" y="157"/>
                </a:lnTo>
                <a:lnTo>
                  <a:pt x="1016" y="157"/>
                </a:lnTo>
                <a:lnTo>
                  <a:pt x="1017" y="157"/>
                </a:lnTo>
                <a:lnTo>
                  <a:pt x="1017" y="157"/>
                </a:lnTo>
                <a:lnTo>
                  <a:pt x="1017" y="157"/>
                </a:lnTo>
                <a:lnTo>
                  <a:pt x="1018" y="159"/>
                </a:lnTo>
                <a:lnTo>
                  <a:pt x="1018" y="157"/>
                </a:lnTo>
                <a:lnTo>
                  <a:pt x="1018" y="157"/>
                </a:lnTo>
                <a:lnTo>
                  <a:pt x="1020" y="158"/>
                </a:lnTo>
                <a:lnTo>
                  <a:pt x="1020" y="157"/>
                </a:lnTo>
                <a:lnTo>
                  <a:pt x="1020" y="157"/>
                </a:lnTo>
                <a:lnTo>
                  <a:pt x="1021" y="158"/>
                </a:lnTo>
                <a:lnTo>
                  <a:pt x="1021" y="159"/>
                </a:lnTo>
                <a:lnTo>
                  <a:pt x="1022" y="157"/>
                </a:lnTo>
                <a:lnTo>
                  <a:pt x="1022" y="158"/>
                </a:lnTo>
                <a:lnTo>
                  <a:pt x="1022" y="157"/>
                </a:lnTo>
                <a:lnTo>
                  <a:pt x="1023" y="158"/>
                </a:lnTo>
                <a:lnTo>
                  <a:pt x="1023" y="157"/>
                </a:lnTo>
                <a:lnTo>
                  <a:pt x="1023" y="157"/>
                </a:lnTo>
                <a:lnTo>
                  <a:pt x="1024" y="158"/>
                </a:lnTo>
                <a:lnTo>
                  <a:pt x="1024" y="157"/>
                </a:lnTo>
                <a:lnTo>
                  <a:pt x="1024" y="159"/>
                </a:lnTo>
                <a:lnTo>
                  <a:pt x="1025" y="158"/>
                </a:lnTo>
                <a:lnTo>
                  <a:pt x="1025" y="159"/>
                </a:lnTo>
                <a:lnTo>
                  <a:pt x="1026" y="158"/>
                </a:lnTo>
                <a:lnTo>
                  <a:pt x="1026" y="158"/>
                </a:lnTo>
                <a:lnTo>
                  <a:pt x="1026" y="158"/>
                </a:lnTo>
                <a:lnTo>
                  <a:pt x="1027" y="158"/>
                </a:lnTo>
                <a:lnTo>
                  <a:pt x="1027" y="158"/>
                </a:lnTo>
                <a:lnTo>
                  <a:pt x="1027" y="157"/>
                </a:lnTo>
                <a:lnTo>
                  <a:pt x="1029" y="157"/>
                </a:lnTo>
                <a:lnTo>
                  <a:pt x="1029" y="157"/>
                </a:lnTo>
                <a:lnTo>
                  <a:pt x="1029" y="158"/>
                </a:lnTo>
                <a:lnTo>
                  <a:pt x="1030" y="157"/>
                </a:lnTo>
                <a:lnTo>
                  <a:pt x="1030" y="157"/>
                </a:lnTo>
                <a:lnTo>
                  <a:pt x="1031" y="160"/>
                </a:lnTo>
                <a:lnTo>
                  <a:pt x="1031" y="157"/>
                </a:lnTo>
                <a:lnTo>
                  <a:pt x="1031" y="157"/>
                </a:lnTo>
                <a:lnTo>
                  <a:pt x="1032" y="157"/>
                </a:lnTo>
                <a:lnTo>
                  <a:pt x="1032" y="157"/>
                </a:lnTo>
                <a:lnTo>
                  <a:pt x="1032" y="157"/>
                </a:lnTo>
                <a:lnTo>
                  <a:pt x="1033" y="157"/>
                </a:lnTo>
                <a:lnTo>
                  <a:pt x="1033" y="157"/>
                </a:lnTo>
                <a:lnTo>
                  <a:pt x="1033" y="157"/>
                </a:lnTo>
                <a:lnTo>
                  <a:pt x="1034" y="157"/>
                </a:lnTo>
                <a:lnTo>
                  <a:pt x="1034" y="157"/>
                </a:lnTo>
                <a:lnTo>
                  <a:pt x="1035" y="158"/>
                </a:lnTo>
                <a:lnTo>
                  <a:pt x="1035" y="157"/>
                </a:lnTo>
                <a:lnTo>
                  <a:pt x="1035" y="157"/>
                </a:lnTo>
                <a:lnTo>
                  <a:pt x="1036" y="157"/>
                </a:lnTo>
                <a:lnTo>
                  <a:pt x="1036" y="158"/>
                </a:lnTo>
                <a:lnTo>
                  <a:pt x="1036" y="157"/>
                </a:lnTo>
                <a:lnTo>
                  <a:pt x="1038" y="157"/>
                </a:lnTo>
                <a:lnTo>
                  <a:pt x="1038" y="159"/>
                </a:lnTo>
                <a:lnTo>
                  <a:pt x="1039" y="159"/>
                </a:lnTo>
                <a:lnTo>
                  <a:pt x="1039" y="157"/>
                </a:lnTo>
                <a:lnTo>
                  <a:pt x="1039" y="158"/>
                </a:lnTo>
                <a:lnTo>
                  <a:pt x="1040" y="158"/>
                </a:lnTo>
                <a:lnTo>
                  <a:pt x="1040" y="158"/>
                </a:lnTo>
                <a:lnTo>
                  <a:pt x="1040" y="158"/>
                </a:lnTo>
                <a:lnTo>
                  <a:pt x="1041" y="157"/>
                </a:lnTo>
                <a:lnTo>
                  <a:pt x="1041" y="157"/>
                </a:lnTo>
                <a:lnTo>
                  <a:pt x="1041" y="158"/>
                </a:lnTo>
                <a:lnTo>
                  <a:pt x="1042" y="157"/>
                </a:lnTo>
                <a:lnTo>
                  <a:pt x="1042" y="158"/>
                </a:lnTo>
                <a:lnTo>
                  <a:pt x="1043" y="158"/>
                </a:lnTo>
                <a:lnTo>
                  <a:pt x="1043" y="157"/>
                </a:lnTo>
                <a:lnTo>
                  <a:pt x="1043" y="157"/>
                </a:lnTo>
                <a:lnTo>
                  <a:pt x="1044" y="157"/>
                </a:lnTo>
                <a:lnTo>
                  <a:pt x="1044" y="157"/>
                </a:lnTo>
                <a:lnTo>
                  <a:pt x="1044" y="157"/>
                </a:lnTo>
                <a:lnTo>
                  <a:pt x="1045" y="159"/>
                </a:lnTo>
                <a:lnTo>
                  <a:pt x="1045" y="158"/>
                </a:lnTo>
                <a:lnTo>
                  <a:pt x="1045" y="158"/>
                </a:lnTo>
                <a:lnTo>
                  <a:pt x="1047" y="157"/>
                </a:lnTo>
                <a:lnTo>
                  <a:pt x="1047" y="158"/>
                </a:lnTo>
                <a:lnTo>
                  <a:pt x="1048" y="158"/>
                </a:lnTo>
                <a:lnTo>
                  <a:pt x="1048" y="159"/>
                </a:lnTo>
                <a:lnTo>
                  <a:pt x="1048" y="157"/>
                </a:lnTo>
                <a:lnTo>
                  <a:pt x="1049" y="159"/>
                </a:lnTo>
                <a:lnTo>
                  <a:pt x="1049" y="158"/>
                </a:lnTo>
                <a:lnTo>
                  <a:pt x="1049" y="157"/>
                </a:lnTo>
                <a:lnTo>
                  <a:pt x="1050" y="157"/>
                </a:lnTo>
                <a:lnTo>
                  <a:pt x="1050" y="157"/>
                </a:lnTo>
                <a:lnTo>
                  <a:pt x="1050" y="156"/>
                </a:lnTo>
                <a:lnTo>
                  <a:pt x="1051" y="158"/>
                </a:lnTo>
                <a:lnTo>
                  <a:pt x="1051" y="158"/>
                </a:lnTo>
                <a:lnTo>
                  <a:pt x="1052" y="158"/>
                </a:lnTo>
                <a:lnTo>
                  <a:pt x="1052" y="157"/>
                </a:lnTo>
                <a:lnTo>
                  <a:pt x="1052" y="157"/>
                </a:lnTo>
                <a:lnTo>
                  <a:pt x="1053" y="157"/>
                </a:lnTo>
                <a:lnTo>
                  <a:pt x="1053" y="158"/>
                </a:lnTo>
                <a:lnTo>
                  <a:pt x="1053" y="159"/>
                </a:lnTo>
                <a:lnTo>
                  <a:pt x="1054" y="157"/>
                </a:lnTo>
                <a:lnTo>
                  <a:pt x="1054" y="157"/>
                </a:lnTo>
                <a:lnTo>
                  <a:pt x="1054" y="158"/>
                </a:lnTo>
                <a:lnTo>
                  <a:pt x="1056" y="158"/>
                </a:lnTo>
                <a:lnTo>
                  <a:pt x="1056" y="157"/>
                </a:lnTo>
                <a:lnTo>
                  <a:pt x="1057" y="157"/>
                </a:lnTo>
                <a:lnTo>
                  <a:pt x="1057" y="158"/>
                </a:lnTo>
                <a:lnTo>
                  <a:pt x="1057" y="157"/>
                </a:lnTo>
                <a:lnTo>
                  <a:pt x="1058" y="157"/>
                </a:lnTo>
                <a:lnTo>
                  <a:pt x="1058" y="159"/>
                </a:lnTo>
                <a:lnTo>
                  <a:pt x="1058" y="157"/>
                </a:lnTo>
                <a:lnTo>
                  <a:pt x="1059" y="158"/>
                </a:lnTo>
                <a:lnTo>
                  <a:pt x="1059" y="157"/>
                </a:lnTo>
                <a:lnTo>
                  <a:pt x="1059" y="157"/>
                </a:lnTo>
                <a:lnTo>
                  <a:pt x="1060" y="157"/>
                </a:lnTo>
                <a:lnTo>
                  <a:pt x="1060" y="157"/>
                </a:lnTo>
                <a:lnTo>
                  <a:pt x="1061" y="157"/>
                </a:lnTo>
                <a:lnTo>
                  <a:pt x="1061" y="158"/>
                </a:lnTo>
                <a:lnTo>
                  <a:pt x="1061" y="157"/>
                </a:lnTo>
                <a:lnTo>
                  <a:pt x="1062" y="157"/>
                </a:lnTo>
                <a:lnTo>
                  <a:pt x="1062" y="157"/>
                </a:lnTo>
                <a:lnTo>
                  <a:pt x="1062" y="158"/>
                </a:lnTo>
                <a:lnTo>
                  <a:pt x="1063" y="157"/>
                </a:lnTo>
                <a:lnTo>
                  <a:pt x="1063" y="158"/>
                </a:lnTo>
                <a:lnTo>
                  <a:pt x="1063" y="156"/>
                </a:lnTo>
                <a:lnTo>
                  <a:pt x="1065" y="156"/>
                </a:lnTo>
                <a:lnTo>
                  <a:pt x="1065" y="157"/>
                </a:lnTo>
                <a:lnTo>
                  <a:pt x="1066" y="157"/>
                </a:lnTo>
                <a:lnTo>
                  <a:pt x="1066" y="159"/>
                </a:lnTo>
                <a:lnTo>
                  <a:pt x="1066" y="157"/>
                </a:lnTo>
                <a:lnTo>
                  <a:pt x="1067" y="157"/>
                </a:lnTo>
                <a:lnTo>
                  <a:pt x="1067" y="158"/>
                </a:lnTo>
                <a:lnTo>
                  <a:pt x="1067" y="158"/>
                </a:lnTo>
                <a:lnTo>
                  <a:pt x="1068" y="158"/>
                </a:lnTo>
                <a:lnTo>
                  <a:pt x="1068" y="158"/>
                </a:lnTo>
                <a:lnTo>
                  <a:pt x="1068" y="157"/>
                </a:lnTo>
                <a:lnTo>
                  <a:pt x="1069" y="157"/>
                </a:lnTo>
                <a:lnTo>
                  <a:pt x="1069" y="158"/>
                </a:lnTo>
                <a:lnTo>
                  <a:pt x="1070" y="157"/>
                </a:lnTo>
                <a:lnTo>
                  <a:pt x="1070" y="156"/>
                </a:lnTo>
                <a:lnTo>
                  <a:pt x="1070" y="157"/>
                </a:lnTo>
                <a:lnTo>
                  <a:pt x="1071" y="157"/>
                </a:lnTo>
                <a:lnTo>
                  <a:pt x="1071" y="157"/>
                </a:lnTo>
                <a:lnTo>
                  <a:pt x="1071" y="157"/>
                </a:lnTo>
                <a:lnTo>
                  <a:pt x="1072" y="157"/>
                </a:lnTo>
                <a:lnTo>
                  <a:pt x="1072" y="157"/>
                </a:lnTo>
                <a:lnTo>
                  <a:pt x="1072" y="158"/>
                </a:lnTo>
                <a:lnTo>
                  <a:pt x="1074" y="159"/>
                </a:lnTo>
                <a:lnTo>
                  <a:pt x="1074" y="157"/>
                </a:lnTo>
                <a:lnTo>
                  <a:pt x="1075" y="158"/>
                </a:lnTo>
                <a:lnTo>
                  <a:pt x="1075" y="157"/>
                </a:lnTo>
                <a:lnTo>
                  <a:pt x="1075" y="158"/>
                </a:lnTo>
                <a:lnTo>
                  <a:pt x="1076" y="157"/>
                </a:lnTo>
                <a:lnTo>
                  <a:pt x="1076" y="157"/>
                </a:lnTo>
                <a:lnTo>
                  <a:pt x="1076" y="158"/>
                </a:lnTo>
                <a:lnTo>
                  <a:pt x="1077" y="157"/>
                </a:lnTo>
                <a:lnTo>
                  <a:pt x="1077" y="157"/>
                </a:lnTo>
                <a:lnTo>
                  <a:pt x="1077" y="157"/>
                </a:lnTo>
                <a:lnTo>
                  <a:pt x="1078" y="159"/>
                </a:lnTo>
                <a:lnTo>
                  <a:pt x="1078" y="157"/>
                </a:lnTo>
                <a:lnTo>
                  <a:pt x="1079" y="157"/>
                </a:lnTo>
                <a:lnTo>
                  <a:pt x="1079" y="157"/>
                </a:lnTo>
                <a:lnTo>
                  <a:pt x="1079" y="157"/>
                </a:lnTo>
                <a:lnTo>
                  <a:pt x="1080" y="155"/>
                </a:lnTo>
                <a:lnTo>
                  <a:pt x="1080" y="157"/>
                </a:lnTo>
                <a:lnTo>
                  <a:pt x="1080" y="157"/>
                </a:lnTo>
                <a:lnTo>
                  <a:pt x="1081" y="157"/>
                </a:lnTo>
                <a:lnTo>
                  <a:pt x="1081" y="158"/>
                </a:lnTo>
                <a:lnTo>
                  <a:pt x="1083" y="156"/>
                </a:lnTo>
                <a:lnTo>
                  <a:pt x="1083" y="156"/>
                </a:lnTo>
                <a:lnTo>
                  <a:pt x="1083" y="160"/>
                </a:lnTo>
                <a:lnTo>
                  <a:pt x="1084" y="157"/>
                </a:lnTo>
                <a:lnTo>
                  <a:pt x="1084" y="157"/>
                </a:lnTo>
                <a:lnTo>
                  <a:pt x="1084" y="158"/>
                </a:lnTo>
                <a:lnTo>
                  <a:pt x="1085" y="159"/>
                </a:lnTo>
                <a:lnTo>
                  <a:pt x="1085" y="159"/>
                </a:lnTo>
                <a:lnTo>
                  <a:pt x="1085" y="158"/>
                </a:lnTo>
                <a:lnTo>
                  <a:pt x="1086" y="157"/>
                </a:lnTo>
                <a:lnTo>
                  <a:pt x="1086" y="158"/>
                </a:lnTo>
                <a:lnTo>
                  <a:pt x="1087" y="157"/>
                </a:lnTo>
                <a:lnTo>
                  <a:pt x="1087" y="157"/>
                </a:lnTo>
                <a:lnTo>
                  <a:pt x="1087" y="157"/>
                </a:lnTo>
                <a:lnTo>
                  <a:pt x="1088" y="157"/>
                </a:lnTo>
                <a:lnTo>
                  <a:pt x="1088" y="157"/>
                </a:lnTo>
                <a:lnTo>
                  <a:pt x="1088" y="157"/>
                </a:lnTo>
                <a:lnTo>
                  <a:pt x="1089" y="158"/>
                </a:lnTo>
                <a:lnTo>
                  <a:pt x="1089" y="157"/>
                </a:lnTo>
                <a:lnTo>
                  <a:pt x="1089" y="159"/>
                </a:lnTo>
                <a:lnTo>
                  <a:pt x="1090" y="159"/>
                </a:lnTo>
                <a:lnTo>
                  <a:pt x="1090" y="157"/>
                </a:lnTo>
                <a:lnTo>
                  <a:pt x="1092" y="158"/>
                </a:lnTo>
                <a:lnTo>
                  <a:pt x="1092" y="158"/>
                </a:lnTo>
                <a:lnTo>
                  <a:pt x="1092" y="157"/>
                </a:lnTo>
                <a:lnTo>
                  <a:pt x="1093" y="157"/>
                </a:lnTo>
                <a:lnTo>
                  <a:pt x="1093" y="158"/>
                </a:lnTo>
                <a:lnTo>
                  <a:pt x="1093" y="157"/>
                </a:lnTo>
                <a:lnTo>
                  <a:pt x="1094" y="157"/>
                </a:lnTo>
                <a:lnTo>
                  <a:pt x="1094" y="158"/>
                </a:lnTo>
                <a:lnTo>
                  <a:pt x="1094" y="157"/>
                </a:lnTo>
                <a:lnTo>
                  <a:pt x="1095" y="157"/>
                </a:lnTo>
                <a:lnTo>
                  <a:pt x="1095" y="157"/>
                </a:lnTo>
                <a:lnTo>
                  <a:pt x="1096" y="157"/>
                </a:lnTo>
                <a:lnTo>
                  <a:pt x="1096" y="157"/>
                </a:lnTo>
                <a:lnTo>
                  <a:pt x="1096" y="157"/>
                </a:lnTo>
                <a:lnTo>
                  <a:pt x="1097" y="158"/>
                </a:lnTo>
                <a:lnTo>
                  <a:pt x="1097" y="158"/>
                </a:lnTo>
                <a:lnTo>
                  <a:pt x="1097" y="157"/>
                </a:lnTo>
                <a:lnTo>
                  <a:pt x="1098" y="159"/>
                </a:lnTo>
                <a:lnTo>
                  <a:pt x="1098" y="157"/>
                </a:lnTo>
                <a:lnTo>
                  <a:pt x="1098" y="157"/>
                </a:lnTo>
                <a:lnTo>
                  <a:pt x="1099" y="157"/>
                </a:lnTo>
                <a:lnTo>
                  <a:pt x="1099" y="159"/>
                </a:lnTo>
                <a:lnTo>
                  <a:pt x="1100" y="157"/>
                </a:lnTo>
                <a:lnTo>
                  <a:pt x="1100" y="157"/>
                </a:lnTo>
                <a:lnTo>
                  <a:pt x="1100" y="157"/>
                </a:lnTo>
                <a:lnTo>
                  <a:pt x="1102" y="158"/>
                </a:lnTo>
                <a:lnTo>
                  <a:pt x="1102" y="158"/>
                </a:lnTo>
                <a:lnTo>
                  <a:pt x="1102" y="158"/>
                </a:lnTo>
                <a:lnTo>
                  <a:pt x="1103" y="157"/>
                </a:lnTo>
                <a:lnTo>
                  <a:pt x="1103" y="157"/>
                </a:lnTo>
                <a:lnTo>
                  <a:pt x="1103" y="157"/>
                </a:lnTo>
                <a:lnTo>
                  <a:pt x="1104" y="159"/>
                </a:lnTo>
                <a:lnTo>
                  <a:pt x="1104" y="157"/>
                </a:lnTo>
                <a:lnTo>
                  <a:pt x="1105" y="159"/>
                </a:lnTo>
                <a:lnTo>
                  <a:pt x="1105" y="158"/>
                </a:lnTo>
                <a:lnTo>
                  <a:pt x="1105" y="157"/>
                </a:lnTo>
                <a:lnTo>
                  <a:pt x="1106" y="157"/>
                </a:lnTo>
                <a:lnTo>
                  <a:pt x="1106" y="157"/>
                </a:lnTo>
                <a:lnTo>
                  <a:pt x="1106" y="157"/>
                </a:lnTo>
                <a:lnTo>
                  <a:pt x="1107" y="157"/>
                </a:lnTo>
                <a:lnTo>
                  <a:pt x="1107" y="157"/>
                </a:lnTo>
                <a:lnTo>
                  <a:pt x="1107" y="158"/>
                </a:lnTo>
                <a:lnTo>
                  <a:pt x="1108" y="157"/>
                </a:lnTo>
                <a:lnTo>
                  <a:pt x="1108" y="159"/>
                </a:lnTo>
                <a:lnTo>
                  <a:pt x="1109" y="158"/>
                </a:lnTo>
                <a:lnTo>
                  <a:pt x="1109" y="157"/>
                </a:lnTo>
                <a:lnTo>
                  <a:pt x="1109" y="157"/>
                </a:lnTo>
                <a:lnTo>
                  <a:pt x="1111" y="158"/>
                </a:lnTo>
                <a:lnTo>
                  <a:pt x="1111" y="157"/>
                </a:lnTo>
                <a:lnTo>
                  <a:pt x="1111" y="158"/>
                </a:lnTo>
                <a:lnTo>
                  <a:pt x="1112" y="159"/>
                </a:lnTo>
                <a:lnTo>
                  <a:pt x="1112" y="159"/>
                </a:lnTo>
                <a:lnTo>
                  <a:pt x="1112" y="158"/>
                </a:lnTo>
                <a:lnTo>
                  <a:pt x="1113" y="157"/>
                </a:lnTo>
                <a:lnTo>
                  <a:pt x="1113" y="158"/>
                </a:lnTo>
                <a:lnTo>
                  <a:pt x="1114" y="157"/>
                </a:lnTo>
                <a:lnTo>
                  <a:pt x="1114" y="158"/>
                </a:lnTo>
                <a:lnTo>
                  <a:pt x="1114" y="157"/>
                </a:lnTo>
                <a:lnTo>
                  <a:pt x="1115" y="157"/>
                </a:lnTo>
                <a:lnTo>
                  <a:pt x="1115" y="157"/>
                </a:lnTo>
                <a:lnTo>
                  <a:pt x="1115" y="157"/>
                </a:lnTo>
                <a:lnTo>
                  <a:pt x="1116" y="157"/>
                </a:lnTo>
                <a:lnTo>
                  <a:pt x="1116" y="158"/>
                </a:lnTo>
                <a:lnTo>
                  <a:pt x="1116" y="158"/>
                </a:lnTo>
                <a:lnTo>
                  <a:pt x="1117" y="157"/>
                </a:lnTo>
                <a:lnTo>
                  <a:pt x="1117" y="158"/>
                </a:lnTo>
                <a:lnTo>
                  <a:pt x="1118" y="157"/>
                </a:lnTo>
                <a:lnTo>
                  <a:pt x="1118" y="157"/>
                </a:lnTo>
                <a:lnTo>
                  <a:pt x="1118" y="157"/>
                </a:lnTo>
                <a:lnTo>
                  <a:pt x="1120" y="157"/>
                </a:lnTo>
                <a:lnTo>
                  <a:pt x="1120" y="158"/>
                </a:lnTo>
                <a:lnTo>
                  <a:pt x="1120" y="159"/>
                </a:lnTo>
                <a:lnTo>
                  <a:pt x="1121" y="159"/>
                </a:lnTo>
                <a:lnTo>
                  <a:pt x="1121" y="159"/>
                </a:lnTo>
                <a:lnTo>
                  <a:pt x="1122" y="159"/>
                </a:lnTo>
                <a:lnTo>
                  <a:pt x="1122" y="159"/>
                </a:lnTo>
                <a:lnTo>
                  <a:pt x="1122" y="160"/>
                </a:lnTo>
                <a:lnTo>
                  <a:pt x="1123" y="157"/>
                </a:lnTo>
                <a:lnTo>
                  <a:pt x="1123" y="157"/>
                </a:lnTo>
                <a:lnTo>
                  <a:pt x="1123" y="157"/>
                </a:lnTo>
                <a:lnTo>
                  <a:pt x="1124" y="158"/>
                </a:lnTo>
                <a:lnTo>
                  <a:pt x="1124" y="159"/>
                </a:lnTo>
                <a:lnTo>
                  <a:pt x="1124" y="157"/>
                </a:lnTo>
                <a:lnTo>
                  <a:pt x="1125" y="157"/>
                </a:lnTo>
                <a:lnTo>
                  <a:pt x="1125" y="157"/>
                </a:lnTo>
                <a:lnTo>
                  <a:pt x="1126" y="157"/>
                </a:lnTo>
                <a:lnTo>
                  <a:pt x="1126" y="157"/>
                </a:lnTo>
                <a:lnTo>
                  <a:pt x="1126" y="157"/>
                </a:lnTo>
                <a:lnTo>
                  <a:pt x="1127" y="158"/>
                </a:lnTo>
                <a:lnTo>
                  <a:pt x="1127" y="159"/>
                </a:lnTo>
                <a:lnTo>
                  <a:pt x="1127" y="158"/>
                </a:lnTo>
                <a:lnTo>
                  <a:pt x="1129" y="158"/>
                </a:lnTo>
                <a:lnTo>
                  <a:pt x="1129" y="159"/>
                </a:lnTo>
                <a:lnTo>
                  <a:pt x="1129" y="159"/>
                </a:lnTo>
                <a:lnTo>
                  <a:pt x="1130" y="157"/>
                </a:lnTo>
                <a:lnTo>
                  <a:pt x="1130" y="158"/>
                </a:lnTo>
                <a:lnTo>
                  <a:pt x="1131" y="160"/>
                </a:lnTo>
                <a:lnTo>
                  <a:pt x="1131" y="157"/>
                </a:lnTo>
                <a:lnTo>
                  <a:pt x="1131" y="157"/>
                </a:lnTo>
                <a:lnTo>
                  <a:pt x="1132" y="158"/>
                </a:lnTo>
                <a:lnTo>
                  <a:pt x="1132" y="158"/>
                </a:lnTo>
                <a:lnTo>
                  <a:pt x="1132" y="159"/>
                </a:lnTo>
                <a:lnTo>
                  <a:pt x="1133" y="158"/>
                </a:lnTo>
                <a:lnTo>
                  <a:pt x="1133" y="157"/>
                </a:lnTo>
                <a:lnTo>
                  <a:pt x="1133" y="158"/>
                </a:lnTo>
                <a:lnTo>
                  <a:pt x="1134" y="158"/>
                </a:lnTo>
                <a:lnTo>
                  <a:pt x="1134" y="159"/>
                </a:lnTo>
                <a:lnTo>
                  <a:pt x="1135" y="157"/>
                </a:lnTo>
                <a:lnTo>
                  <a:pt x="1135" y="157"/>
                </a:lnTo>
                <a:lnTo>
                  <a:pt x="1135" y="157"/>
                </a:lnTo>
                <a:lnTo>
                  <a:pt x="1136" y="157"/>
                </a:lnTo>
                <a:lnTo>
                  <a:pt x="1136" y="157"/>
                </a:lnTo>
                <a:lnTo>
                  <a:pt x="1136" y="158"/>
                </a:lnTo>
                <a:lnTo>
                  <a:pt x="1138" y="158"/>
                </a:lnTo>
                <a:lnTo>
                  <a:pt x="1138" y="156"/>
                </a:lnTo>
                <a:lnTo>
                  <a:pt x="1138" y="157"/>
                </a:lnTo>
                <a:lnTo>
                  <a:pt x="1139" y="158"/>
                </a:lnTo>
                <a:lnTo>
                  <a:pt x="1139" y="157"/>
                </a:lnTo>
                <a:lnTo>
                  <a:pt x="1140" y="157"/>
                </a:lnTo>
                <a:lnTo>
                  <a:pt x="1140" y="157"/>
                </a:lnTo>
                <a:lnTo>
                  <a:pt x="1140" y="158"/>
                </a:lnTo>
                <a:lnTo>
                  <a:pt x="1141" y="160"/>
                </a:lnTo>
                <a:lnTo>
                  <a:pt x="1141" y="159"/>
                </a:lnTo>
                <a:lnTo>
                  <a:pt x="1141" y="157"/>
                </a:lnTo>
                <a:lnTo>
                  <a:pt x="1142" y="158"/>
                </a:lnTo>
                <a:lnTo>
                  <a:pt x="1142" y="157"/>
                </a:lnTo>
                <a:lnTo>
                  <a:pt x="1142" y="158"/>
                </a:lnTo>
                <a:lnTo>
                  <a:pt x="1143" y="158"/>
                </a:lnTo>
                <a:lnTo>
                  <a:pt x="1143" y="158"/>
                </a:lnTo>
                <a:lnTo>
                  <a:pt x="1144" y="157"/>
                </a:lnTo>
                <a:lnTo>
                  <a:pt x="1144" y="158"/>
                </a:lnTo>
                <a:lnTo>
                  <a:pt x="1144" y="157"/>
                </a:lnTo>
                <a:lnTo>
                  <a:pt x="1145" y="158"/>
                </a:lnTo>
                <a:lnTo>
                  <a:pt x="1145" y="158"/>
                </a:lnTo>
                <a:lnTo>
                  <a:pt x="1145" y="158"/>
                </a:lnTo>
                <a:lnTo>
                  <a:pt x="1147" y="157"/>
                </a:lnTo>
                <a:lnTo>
                  <a:pt x="1147" y="157"/>
                </a:lnTo>
                <a:lnTo>
                  <a:pt x="1147" y="157"/>
                </a:lnTo>
                <a:lnTo>
                  <a:pt x="1148" y="158"/>
                </a:lnTo>
                <a:lnTo>
                  <a:pt x="1148" y="160"/>
                </a:lnTo>
                <a:lnTo>
                  <a:pt x="1149" y="157"/>
                </a:lnTo>
                <a:lnTo>
                  <a:pt x="1149" y="158"/>
                </a:lnTo>
                <a:lnTo>
                  <a:pt x="1149" y="157"/>
                </a:lnTo>
                <a:lnTo>
                  <a:pt x="1150" y="158"/>
                </a:lnTo>
                <a:lnTo>
                  <a:pt x="1150" y="158"/>
                </a:lnTo>
                <a:lnTo>
                  <a:pt x="1150" y="157"/>
                </a:lnTo>
                <a:lnTo>
                  <a:pt x="1151" y="157"/>
                </a:lnTo>
                <a:lnTo>
                  <a:pt x="1151" y="156"/>
                </a:lnTo>
                <a:lnTo>
                  <a:pt x="1151" y="159"/>
                </a:lnTo>
                <a:lnTo>
                  <a:pt x="1152" y="157"/>
                </a:lnTo>
                <a:lnTo>
                  <a:pt x="1152" y="157"/>
                </a:lnTo>
                <a:lnTo>
                  <a:pt x="1153" y="157"/>
                </a:lnTo>
                <a:lnTo>
                  <a:pt x="1153" y="157"/>
                </a:lnTo>
                <a:lnTo>
                  <a:pt x="1153" y="158"/>
                </a:lnTo>
                <a:lnTo>
                  <a:pt x="1154" y="159"/>
                </a:lnTo>
                <a:lnTo>
                  <a:pt x="1154" y="157"/>
                </a:lnTo>
                <a:lnTo>
                  <a:pt x="1154" y="157"/>
                </a:lnTo>
                <a:lnTo>
                  <a:pt x="1156" y="157"/>
                </a:lnTo>
                <a:lnTo>
                  <a:pt x="1156" y="158"/>
                </a:lnTo>
                <a:lnTo>
                  <a:pt x="1156" y="157"/>
                </a:lnTo>
                <a:lnTo>
                  <a:pt x="1157" y="157"/>
                </a:lnTo>
                <a:lnTo>
                  <a:pt x="1157" y="158"/>
                </a:lnTo>
                <a:lnTo>
                  <a:pt x="1158" y="158"/>
                </a:lnTo>
                <a:lnTo>
                  <a:pt x="1158" y="157"/>
                </a:lnTo>
                <a:lnTo>
                  <a:pt x="1158" y="157"/>
                </a:lnTo>
                <a:lnTo>
                  <a:pt x="1159" y="157"/>
                </a:lnTo>
                <a:lnTo>
                  <a:pt x="1159" y="157"/>
                </a:lnTo>
                <a:lnTo>
                  <a:pt x="1159" y="158"/>
                </a:lnTo>
                <a:lnTo>
                  <a:pt x="1160" y="157"/>
                </a:lnTo>
                <a:lnTo>
                  <a:pt x="1160" y="157"/>
                </a:lnTo>
                <a:lnTo>
                  <a:pt x="1160" y="158"/>
                </a:lnTo>
                <a:lnTo>
                  <a:pt x="1161" y="157"/>
                </a:lnTo>
                <a:lnTo>
                  <a:pt x="1161" y="157"/>
                </a:lnTo>
                <a:lnTo>
                  <a:pt x="1162" y="158"/>
                </a:lnTo>
                <a:lnTo>
                  <a:pt x="1162" y="157"/>
                </a:lnTo>
                <a:lnTo>
                  <a:pt x="1162" y="157"/>
                </a:lnTo>
                <a:lnTo>
                  <a:pt x="1163" y="158"/>
                </a:lnTo>
                <a:lnTo>
                  <a:pt x="1163" y="158"/>
                </a:lnTo>
                <a:lnTo>
                  <a:pt x="1163" y="156"/>
                </a:lnTo>
                <a:lnTo>
                  <a:pt x="1165" y="157"/>
                </a:lnTo>
                <a:lnTo>
                  <a:pt x="1165" y="157"/>
                </a:lnTo>
                <a:lnTo>
                  <a:pt x="1166" y="157"/>
                </a:lnTo>
                <a:lnTo>
                  <a:pt x="1166" y="157"/>
                </a:lnTo>
                <a:lnTo>
                  <a:pt x="1166" y="157"/>
                </a:lnTo>
                <a:lnTo>
                  <a:pt x="1167" y="157"/>
                </a:lnTo>
                <a:lnTo>
                  <a:pt x="1167" y="159"/>
                </a:lnTo>
                <a:lnTo>
                  <a:pt x="1167" y="158"/>
                </a:lnTo>
                <a:lnTo>
                  <a:pt x="1168" y="157"/>
                </a:lnTo>
                <a:lnTo>
                  <a:pt x="1168" y="158"/>
                </a:lnTo>
                <a:lnTo>
                  <a:pt x="1168" y="157"/>
                </a:lnTo>
                <a:lnTo>
                  <a:pt x="1169" y="157"/>
                </a:lnTo>
                <a:lnTo>
                  <a:pt x="1169" y="157"/>
                </a:lnTo>
                <a:lnTo>
                  <a:pt x="1170" y="158"/>
                </a:lnTo>
                <a:lnTo>
                  <a:pt x="1170" y="157"/>
                </a:lnTo>
                <a:lnTo>
                  <a:pt x="1170" y="159"/>
                </a:lnTo>
                <a:lnTo>
                  <a:pt x="1171" y="157"/>
                </a:lnTo>
                <a:lnTo>
                  <a:pt x="1171" y="158"/>
                </a:lnTo>
                <a:lnTo>
                  <a:pt x="1171" y="158"/>
                </a:lnTo>
                <a:lnTo>
                  <a:pt x="1172" y="156"/>
                </a:lnTo>
                <a:lnTo>
                  <a:pt x="1172" y="159"/>
                </a:lnTo>
                <a:lnTo>
                  <a:pt x="1172" y="157"/>
                </a:lnTo>
                <a:lnTo>
                  <a:pt x="1174" y="157"/>
                </a:lnTo>
                <a:lnTo>
                  <a:pt x="1174" y="159"/>
                </a:lnTo>
                <a:lnTo>
                  <a:pt x="1175" y="158"/>
                </a:lnTo>
                <a:lnTo>
                  <a:pt x="1175" y="157"/>
                </a:lnTo>
                <a:lnTo>
                  <a:pt x="1175" y="157"/>
                </a:lnTo>
                <a:lnTo>
                  <a:pt x="1176" y="157"/>
                </a:lnTo>
                <a:lnTo>
                  <a:pt x="1176" y="157"/>
                </a:lnTo>
                <a:lnTo>
                  <a:pt x="1176" y="157"/>
                </a:lnTo>
                <a:lnTo>
                  <a:pt x="1177" y="158"/>
                </a:lnTo>
                <a:lnTo>
                  <a:pt x="1177" y="158"/>
                </a:lnTo>
                <a:lnTo>
                  <a:pt x="1177" y="157"/>
                </a:lnTo>
                <a:lnTo>
                  <a:pt x="1178" y="156"/>
                </a:lnTo>
                <a:lnTo>
                  <a:pt x="1178" y="157"/>
                </a:lnTo>
                <a:lnTo>
                  <a:pt x="1179" y="159"/>
                </a:lnTo>
                <a:lnTo>
                  <a:pt x="1179" y="158"/>
                </a:lnTo>
                <a:lnTo>
                  <a:pt x="1179" y="157"/>
                </a:lnTo>
                <a:lnTo>
                  <a:pt x="1180" y="158"/>
                </a:lnTo>
                <a:lnTo>
                  <a:pt x="1180" y="158"/>
                </a:lnTo>
                <a:lnTo>
                  <a:pt x="1180" y="157"/>
                </a:lnTo>
                <a:lnTo>
                  <a:pt x="1181" y="157"/>
                </a:lnTo>
                <a:lnTo>
                  <a:pt x="1181" y="157"/>
                </a:lnTo>
                <a:lnTo>
                  <a:pt x="1181" y="157"/>
                </a:lnTo>
                <a:lnTo>
                  <a:pt x="1183" y="158"/>
                </a:lnTo>
                <a:lnTo>
                  <a:pt x="1183" y="157"/>
                </a:lnTo>
                <a:lnTo>
                  <a:pt x="1184" y="158"/>
                </a:lnTo>
                <a:lnTo>
                  <a:pt x="1184" y="157"/>
                </a:lnTo>
                <a:lnTo>
                  <a:pt x="1184" y="158"/>
                </a:lnTo>
                <a:lnTo>
                  <a:pt x="1185" y="157"/>
                </a:lnTo>
                <a:lnTo>
                  <a:pt x="1185" y="158"/>
                </a:lnTo>
                <a:lnTo>
                  <a:pt x="1185" y="158"/>
                </a:lnTo>
                <a:lnTo>
                  <a:pt x="1186" y="157"/>
                </a:lnTo>
                <a:lnTo>
                  <a:pt x="1186" y="157"/>
                </a:lnTo>
                <a:lnTo>
                  <a:pt x="1186" y="157"/>
                </a:lnTo>
                <a:lnTo>
                  <a:pt x="1187" y="158"/>
                </a:lnTo>
                <a:lnTo>
                  <a:pt x="1187" y="157"/>
                </a:lnTo>
                <a:lnTo>
                  <a:pt x="1188" y="157"/>
                </a:lnTo>
                <a:lnTo>
                  <a:pt x="1188" y="157"/>
                </a:lnTo>
                <a:lnTo>
                  <a:pt x="1188" y="159"/>
                </a:lnTo>
                <a:lnTo>
                  <a:pt x="1189" y="157"/>
                </a:lnTo>
                <a:lnTo>
                  <a:pt x="1189" y="157"/>
                </a:lnTo>
                <a:lnTo>
                  <a:pt x="1189" y="157"/>
                </a:lnTo>
                <a:lnTo>
                  <a:pt x="1190" y="157"/>
                </a:lnTo>
                <a:lnTo>
                  <a:pt x="1190" y="158"/>
                </a:lnTo>
                <a:lnTo>
                  <a:pt x="1190" y="158"/>
                </a:lnTo>
                <a:lnTo>
                  <a:pt x="1192" y="157"/>
                </a:lnTo>
                <a:lnTo>
                  <a:pt x="1192" y="158"/>
                </a:lnTo>
                <a:lnTo>
                  <a:pt x="1193" y="158"/>
                </a:lnTo>
                <a:lnTo>
                  <a:pt x="1193" y="157"/>
                </a:lnTo>
                <a:lnTo>
                  <a:pt x="1193" y="158"/>
                </a:lnTo>
                <a:lnTo>
                  <a:pt x="1194" y="157"/>
                </a:lnTo>
                <a:lnTo>
                  <a:pt x="1194" y="158"/>
                </a:lnTo>
                <a:lnTo>
                  <a:pt x="1194" y="158"/>
                </a:lnTo>
                <a:lnTo>
                  <a:pt x="1195" y="157"/>
                </a:lnTo>
                <a:lnTo>
                  <a:pt x="1195" y="158"/>
                </a:lnTo>
                <a:lnTo>
                  <a:pt x="1195" y="158"/>
                </a:lnTo>
                <a:lnTo>
                  <a:pt x="1196" y="157"/>
                </a:lnTo>
                <a:lnTo>
                  <a:pt x="1196" y="157"/>
                </a:lnTo>
                <a:lnTo>
                  <a:pt x="1197" y="157"/>
                </a:lnTo>
                <a:lnTo>
                  <a:pt x="1197" y="158"/>
                </a:lnTo>
                <a:lnTo>
                  <a:pt x="1197" y="157"/>
                </a:lnTo>
                <a:lnTo>
                  <a:pt x="1198" y="158"/>
                </a:lnTo>
                <a:lnTo>
                  <a:pt x="1198" y="158"/>
                </a:lnTo>
                <a:lnTo>
                  <a:pt x="1198" y="157"/>
                </a:lnTo>
                <a:lnTo>
                  <a:pt x="1199" y="157"/>
                </a:lnTo>
                <a:lnTo>
                  <a:pt x="1199" y="157"/>
                </a:lnTo>
                <a:lnTo>
                  <a:pt x="1199" y="158"/>
                </a:lnTo>
                <a:lnTo>
                  <a:pt x="1201" y="157"/>
                </a:lnTo>
                <a:lnTo>
                  <a:pt x="1201" y="157"/>
                </a:lnTo>
                <a:lnTo>
                  <a:pt x="1202" y="157"/>
                </a:lnTo>
                <a:lnTo>
                  <a:pt x="1202" y="157"/>
                </a:lnTo>
                <a:lnTo>
                  <a:pt x="1202" y="159"/>
                </a:lnTo>
                <a:lnTo>
                  <a:pt x="1203" y="159"/>
                </a:lnTo>
                <a:lnTo>
                  <a:pt x="1203" y="158"/>
                </a:lnTo>
                <a:lnTo>
                  <a:pt x="1203" y="157"/>
                </a:lnTo>
                <a:lnTo>
                  <a:pt x="1204" y="158"/>
                </a:lnTo>
                <a:lnTo>
                  <a:pt x="1204" y="158"/>
                </a:lnTo>
                <a:lnTo>
                  <a:pt x="1204" y="157"/>
                </a:lnTo>
                <a:lnTo>
                  <a:pt x="1205" y="158"/>
                </a:lnTo>
                <a:lnTo>
                  <a:pt x="1205" y="157"/>
                </a:lnTo>
                <a:lnTo>
                  <a:pt x="1206" y="157"/>
                </a:lnTo>
                <a:lnTo>
                  <a:pt x="1206" y="157"/>
                </a:lnTo>
                <a:lnTo>
                  <a:pt x="1206" y="156"/>
                </a:lnTo>
                <a:lnTo>
                  <a:pt x="1207" y="157"/>
                </a:lnTo>
                <a:lnTo>
                  <a:pt x="1207" y="157"/>
                </a:lnTo>
                <a:lnTo>
                  <a:pt x="1207" y="157"/>
                </a:lnTo>
                <a:lnTo>
                  <a:pt x="1208" y="158"/>
                </a:lnTo>
                <a:lnTo>
                  <a:pt x="1208" y="157"/>
                </a:lnTo>
                <a:lnTo>
                  <a:pt x="1210" y="157"/>
                </a:lnTo>
                <a:lnTo>
                  <a:pt x="1210" y="157"/>
                </a:lnTo>
                <a:lnTo>
                  <a:pt x="1210" y="157"/>
                </a:lnTo>
                <a:lnTo>
                  <a:pt x="1211" y="157"/>
                </a:lnTo>
                <a:lnTo>
                  <a:pt x="1211" y="157"/>
                </a:lnTo>
                <a:lnTo>
                  <a:pt x="1211" y="157"/>
                </a:lnTo>
                <a:lnTo>
                  <a:pt x="1212" y="157"/>
                </a:lnTo>
                <a:lnTo>
                  <a:pt x="1212" y="159"/>
                </a:lnTo>
                <a:lnTo>
                  <a:pt x="1212" y="158"/>
                </a:lnTo>
                <a:lnTo>
                  <a:pt x="1213" y="158"/>
                </a:lnTo>
                <a:lnTo>
                  <a:pt x="1213" y="158"/>
                </a:lnTo>
                <a:lnTo>
                  <a:pt x="1214" y="157"/>
                </a:lnTo>
                <a:lnTo>
                  <a:pt x="1214" y="159"/>
                </a:lnTo>
                <a:lnTo>
                  <a:pt x="1214" y="157"/>
                </a:lnTo>
                <a:lnTo>
                  <a:pt x="1215" y="157"/>
                </a:lnTo>
                <a:lnTo>
                  <a:pt x="1215" y="158"/>
                </a:lnTo>
                <a:lnTo>
                  <a:pt x="1215" y="157"/>
                </a:lnTo>
                <a:lnTo>
                  <a:pt x="1216" y="157"/>
                </a:lnTo>
                <a:lnTo>
                  <a:pt x="1216" y="157"/>
                </a:lnTo>
                <a:lnTo>
                  <a:pt x="1216" y="157"/>
                </a:lnTo>
                <a:lnTo>
                  <a:pt x="1217" y="158"/>
                </a:lnTo>
                <a:lnTo>
                  <a:pt x="1217" y="157"/>
                </a:lnTo>
                <a:lnTo>
                  <a:pt x="1219" y="158"/>
                </a:lnTo>
                <a:lnTo>
                  <a:pt x="1219" y="159"/>
                </a:lnTo>
                <a:lnTo>
                  <a:pt x="1219" y="157"/>
                </a:lnTo>
                <a:lnTo>
                  <a:pt x="1220" y="157"/>
                </a:lnTo>
                <a:lnTo>
                  <a:pt x="1220" y="159"/>
                </a:lnTo>
                <a:lnTo>
                  <a:pt x="1220" y="157"/>
                </a:lnTo>
                <a:lnTo>
                  <a:pt x="1221" y="158"/>
                </a:lnTo>
                <a:lnTo>
                  <a:pt x="1221" y="159"/>
                </a:lnTo>
                <a:lnTo>
                  <a:pt x="1221" y="157"/>
                </a:lnTo>
                <a:lnTo>
                  <a:pt x="1222" y="157"/>
                </a:lnTo>
                <a:lnTo>
                  <a:pt x="1222" y="159"/>
                </a:lnTo>
                <a:lnTo>
                  <a:pt x="1223" y="157"/>
                </a:lnTo>
                <a:lnTo>
                  <a:pt x="1223" y="157"/>
                </a:lnTo>
                <a:lnTo>
                  <a:pt x="1223" y="156"/>
                </a:lnTo>
                <a:lnTo>
                  <a:pt x="1224" y="157"/>
                </a:lnTo>
                <a:lnTo>
                  <a:pt x="1224" y="157"/>
                </a:lnTo>
                <a:lnTo>
                  <a:pt x="1224" y="158"/>
                </a:lnTo>
                <a:lnTo>
                  <a:pt x="1225" y="158"/>
                </a:lnTo>
                <a:lnTo>
                  <a:pt x="1225" y="158"/>
                </a:lnTo>
                <a:lnTo>
                  <a:pt x="1225" y="158"/>
                </a:lnTo>
                <a:lnTo>
                  <a:pt x="1226" y="157"/>
                </a:lnTo>
                <a:lnTo>
                  <a:pt x="1226" y="158"/>
                </a:lnTo>
                <a:lnTo>
                  <a:pt x="1228" y="158"/>
                </a:lnTo>
                <a:lnTo>
                  <a:pt x="1228" y="158"/>
                </a:lnTo>
                <a:lnTo>
                  <a:pt x="1228" y="157"/>
                </a:lnTo>
                <a:lnTo>
                  <a:pt x="1229" y="157"/>
                </a:lnTo>
                <a:lnTo>
                  <a:pt x="1229" y="158"/>
                </a:lnTo>
                <a:lnTo>
                  <a:pt x="1229" y="159"/>
                </a:lnTo>
                <a:lnTo>
                  <a:pt x="1230" y="160"/>
                </a:lnTo>
                <a:lnTo>
                  <a:pt x="1230" y="158"/>
                </a:lnTo>
                <a:lnTo>
                  <a:pt x="1230" y="157"/>
                </a:lnTo>
                <a:lnTo>
                  <a:pt x="1231" y="157"/>
                </a:lnTo>
                <a:lnTo>
                  <a:pt x="1231" y="159"/>
                </a:lnTo>
                <a:lnTo>
                  <a:pt x="1232" y="158"/>
                </a:lnTo>
                <a:lnTo>
                  <a:pt x="1232" y="157"/>
                </a:lnTo>
                <a:lnTo>
                  <a:pt x="1232" y="158"/>
                </a:lnTo>
                <a:lnTo>
                  <a:pt x="1233" y="158"/>
                </a:lnTo>
                <a:lnTo>
                  <a:pt x="1233" y="157"/>
                </a:lnTo>
                <a:lnTo>
                  <a:pt x="1233" y="158"/>
                </a:lnTo>
                <a:lnTo>
                  <a:pt x="1234" y="157"/>
                </a:lnTo>
                <a:lnTo>
                  <a:pt x="1234" y="159"/>
                </a:lnTo>
                <a:lnTo>
                  <a:pt x="1234" y="157"/>
                </a:lnTo>
                <a:lnTo>
                  <a:pt x="1235" y="156"/>
                </a:lnTo>
                <a:lnTo>
                  <a:pt x="1235" y="157"/>
                </a:lnTo>
                <a:lnTo>
                  <a:pt x="1237" y="158"/>
                </a:lnTo>
                <a:lnTo>
                  <a:pt x="1237" y="157"/>
                </a:lnTo>
                <a:lnTo>
                  <a:pt x="1237" y="157"/>
                </a:lnTo>
                <a:lnTo>
                  <a:pt x="1238" y="157"/>
                </a:lnTo>
                <a:lnTo>
                  <a:pt x="1238" y="157"/>
                </a:lnTo>
                <a:lnTo>
                  <a:pt x="1238" y="158"/>
                </a:lnTo>
                <a:lnTo>
                  <a:pt x="1239" y="157"/>
                </a:lnTo>
                <a:lnTo>
                  <a:pt x="1239" y="157"/>
                </a:lnTo>
                <a:lnTo>
                  <a:pt x="1239" y="157"/>
                </a:lnTo>
                <a:lnTo>
                  <a:pt x="1240" y="157"/>
                </a:lnTo>
                <a:lnTo>
                  <a:pt x="1240" y="157"/>
                </a:lnTo>
                <a:lnTo>
                  <a:pt x="1241" y="157"/>
                </a:lnTo>
                <a:lnTo>
                  <a:pt x="1241" y="157"/>
                </a:lnTo>
                <a:lnTo>
                  <a:pt x="1241" y="158"/>
                </a:lnTo>
                <a:lnTo>
                  <a:pt x="1242" y="157"/>
                </a:lnTo>
                <a:lnTo>
                  <a:pt x="1242" y="156"/>
                </a:lnTo>
                <a:lnTo>
                  <a:pt x="1242" y="157"/>
                </a:lnTo>
                <a:lnTo>
                  <a:pt x="1243" y="156"/>
                </a:lnTo>
                <a:lnTo>
                  <a:pt x="1243" y="157"/>
                </a:lnTo>
                <a:lnTo>
                  <a:pt x="1243" y="157"/>
                </a:lnTo>
                <a:lnTo>
                  <a:pt x="1244" y="157"/>
                </a:lnTo>
                <a:lnTo>
                  <a:pt x="1244" y="157"/>
                </a:lnTo>
                <a:lnTo>
                  <a:pt x="1246" y="157"/>
                </a:lnTo>
                <a:lnTo>
                  <a:pt x="1246" y="157"/>
                </a:lnTo>
                <a:lnTo>
                  <a:pt x="1246" y="158"/>
                </a:lnTo>
                <a:lnTo>
                  <a:pt x="1247" y="158"/>
                </a:lnTo>
                <a:lnTo>
                  <a:pt x="1247" y="159"/>
                </a:lnTo>
                <a:lnTo>
                  <a:pt x="1247" y="157"/>
                </a:lnTo>
                <a:lnTo>
                  <a:pt x="1248" y="156"/>
                </a:lnTo>
                <a:lnTo>
                  <a:pt x="1248" y="157"/>
                </a:lnTo>
                <a:lnTo>
                  <a:pt x="1248" y="158"/>
                </a:lnTo>
                <a:lnTo>
                  <a:pt x="1249" y="157"/>
                </a:lnTo>
                <a:lnTo>
                  <a:pt x="1249" y="157"/>
                </a:lnTo>
                <a:lnTo>
                  <a:pt x="1250" y="158"/>
                </a:lnTo>
                <a:lnTo>
                  <a:pt x="1250" y="159"/>
                </a:lnTo>
                <a:lnTo>
                  <a:pt x="1250" y="158"/>
                </a:lnTo>
                <a:lnTo>
                  <a:pt x="1251" y="158"/>
                </a:lnTo>
                <a:lnTo>
                  <a:pt x="1251" y="158"/>
                </a:lnTo>
                <a:lnTo>
                  <a:pt x="1251" y="158"/>
                </a:lnTo>
                <a:lnTo>
                  <a:pt x="1252" y="157"/>
                </a:lnTo>
                <a:lnTo>
                  <a:pt x="1252" y="157"/>
                </a:lnTo>
                <a:lnTo>
                  <a:pt x="1253" y="157"/>
                </a:lnTo>
                <a:lnTo>
                  <a:pt x="1253" y="158"/>
                </a:lnTo>
                <a:lnTo>
                  <a:pt x="1253" y="157"/>
                </a:lnTo>
                <a:lnTo>
                  <a:pt x="1255" y="158"/>
                </a:lnTo>
                <a:lnTo>
                  <a:pt x="1255" y="158"/>
                </a:lnTo>
                <a:lnTo>
                  <a:pt x="1255" y="157"/>
                </a:lnTo>
                <a:lnTo>
                  <a:pt x="1256" y="157"/>
                </a:lnTo>
                <a:lnTo>
                  <a:pt x="1256" y="158"/>
                </a:lnTo>
                <a:lnTo>
                  <a:pt x="1256" y="157"/>
                </a:lnTo>
                <a:lnTo>
                  <a:pt x="1257" y="157"/>
                </a:lnTo>
                <a:lnTo>
                  <a:pt x="1257" y="157"/>
                </a:lnTo>
                <a:lnTo>
                  <a:pt x="1258" y="157"/>
                </a:lnTo>
                <a:lnTo>
                  <a:pt x="1258" y="157"/>
                </a:lnTo>
                <a:lnTo>
                  <a:pt x="1258" y="157"/>
                </a:lnTo>
                <a:lnTo>
                  <a:pt x="1259" y="157"/>
                </a:lnTo>
                <a:lnTo>
                  <a:pt x="1259" y="159"/>
                </a:lnTo>
                <a:lnTo>
                  <a:pt x="1259" y="159"/>
                </a:lnTo>
                <a:lnTo>
                  <a:pt x="1260" y="157"/>
                </a:lnTo>
                <a:lnTo>
                  <a:pt x="1260" y="157"/>
                </a:lnTo>
                <a:lnTo>
                  <a:pt x="1260" y="157"/>
                </a:lnTo>
                <a:lnTo>
                  <a:pt x="1261" y="157"/>
                </a:lnTo>
                <a:lnTo>
                  <a:pt x="1261" y="157"/>
                </a:lnTo>
                <a:lnTo>
                  <a:pt x="1262" y="158"/>
                </a:lnTo>
                <a:lnTo>
                  <a:pt x="1262" y="156"/>
                </a:lnTo>
                <a:lnTo>
                  <a:pt x="1262" y="157"/>
                </a:lnTo>
                <a:lnTo>
                  <a:pt x="1264" y="158"/>
                </a:lnTo>
                <a:lnTo>
                  <a:pt x="1264" y="158"/>
                </a:lnTo>
                <a:lnTo>
                  <a:pt x="1264" y="157"/>
                </a:lnTo>
                <a:lnTo>
                  <a:pt x="1265" y="159"/>
                </a:lnTo>
                <a:lnTo>
                  <a:pt x="1265" y="159"/>
                </a:lnTo>
                <a:lnTo>
                  <a:pt x="1265" y="157"/>
                </a:lnTo>
                <a:lnTo>
                  <a:pt x="1266" y="157"/>
                </a:lnTo>
                <a:lnTo>
                  <a:pt x="1266" y="157"/>
                </a:lnTo>
                <a:lnTo>
                  <a:pt x="1267" y="158"/>
                </a:lnTo>
                <a:lnTo>
                  <a:pt x="1267" y="157"/>
                </a:lnTo>
                <a:lnTo>
                  <a:pt x="1267" y="157"/>
                </a:lnTo>
                <a:lnTo>
                  <a:pt x="1268" y="157"/>
                </a:lnTo>
                <a:lnTo>
                  <a:pt x="1268" y="157"/>
                </a:lnTo>
                <a:lnTo>
                  <a:pt x="1268" y="158"/>
                </a:lnTo>
                <a:lnTo>
                  <a:pt x="1269" y="158"/>
                </a:lnTo>
                <a:lnTo>
                  <a:pt x="1269" y="157"/>
                </a:lnTo>
                <a:lnTo>
                  <a:pt x="1269" y="158"/>
                </a:lnTo>
                <a:lnTo>
                  <a:pt x="1270" y="157"/>
                </a:lnTo>
                <a:lnTo>
                  <a:pt x="1270" y="157"/>
                </a:lnTo>
                <a:lnTo>
                  <a:pt x="1271" y="157"/>
                </a:lnTo>
                <a:lnTo>
                  <a:pt x="1271" y="157"/>
                </a:lnTo>
                <a:lnTo>
                  <a:pt x="1271" y="157"/>
                </a:lnTo>
                <a:lnTo>
                  <a:pt x="1273" y="157"/>
                </a:lnTo>
                <a:lnTo>
                  <a:pt x="1273" y="157"/>
                </a:lnTo>
                <a:lnTo>
                  <a:pt x="1273" y="159"/>
                </a:lnTo>
                <a:lnTo>
                  <a:pt x="1274" y="157"/>
                </a:lnTo>
                <a:lnTo>
                  <a:pt x="1274" y="157"/>
                </a:lnTo>
                <a:lnTo>
                  <a:pt x="1274" y="157"/>
                </a:lnTo>
                <a:lnTo>
                  <a:pt x="1275" y="160"/>
                </a:lnTo>
                <a:lnTo>
                  <a:pt x="1275" y="157"/>
                </a:lnTo>
                <a:lnTo>
                  <a:pt x="1276" y="157"/>
                </a:lnTo>
                <a:lnTo>
                  <a:pt x="1276" y="157"/>
                </a:lnTo>
                <a:lnTo>
                  <a:pt x="1276" y="159"/>
                </a:lnTo>
                <a:lnTo>
                  <a:pt x="1277" y="157"/>
                </a:lnTo>
                <a:lnTo>
                  <a:pt x="1277" y="157"/>
                </a:lnTo>
                <a:lnTo>
                  <a:pt x="1277" y="158"/>
                </a:lnTo>
                <a:lnTo>
                  <a:pt x="1278" y="157"/>
                </a:lnTo>
                <a:lnTo>
                  <a:pt x="1278" y="158"/>
                </a:lnTo>
                <a:lnTo>
                  <a:pt x="1278" y="158"/>
                </a:lnTo>
                <a:lnTo>
                  <a:pt x="1279" y="157"/>
                </a:lnTo>
                <a:lnTo>
                  <a:pt x="1279" y="157"/>
                </a:lnTo>
                <a:lnTo>
                  <a:pt x="1280" y="157"/>
                </a:lnTo>
                <a:lnTo>
                  <a:pt x="1280" y="157"/>
                </a:lnTo>
                <a:lnTo>
                  <a:pt x="1280" y="157"/>
                </a:lnTo>
                <a:lnTo>
                  <a:pt x="1282" y="159"/>
                </a:lnTo>
                <a:lnTo>
                  <a:pt x="1282" y="158"/>
                </a:lnTo>
                <a:lnTo>
                  <a:pt x="1282" y="158"/>
                </a:lnTo>
                <a:lnTo>
                  <a:pt x="1283" y="156"/>
                </a:lnTo>
                <a:lnTo>
                  <a:pt x="1283" y="158"/>
                </a:lnTo>
                <a:lnTo>
                  <a:pt x="1283" y="158"/>
                </a:lnTo>
                <a:lnTo>
                  <a:pt x="1284" y="157"/>
                </a:lnTo>
                <a:lnTo>
                  <a:pt x="1284" y="159"/>
                </a:lnTo>
                <a:lnTo>
                  <a:pt x="1285" y="158"/>
                </a:lnTo>
                <a:lnTo>
                  <a:pt x="1285" y="158"/>
                </a:lnTo>
                <a:lnTo>
                  <a:pt x="1285" y="159"/>
                </a:lnTo>
                <a:lnTo>
                  <a:pt x="1286" y="157"/>
                </a:lnTo>
                <a:lnTo>
                  <a:pt x="1286" y="157"/>
                </a:lnTo>
                <a:lnTo>
                  <a:pt x="1286" y="157"/>
                </a:lnTo>
                <a:lnTo>
                  <a:pt x="1287" y="157"/>
                </a:lnTo>
                <a:lnTo>
                  <a:pt x="1287" y="157"/>
                </a:lnTo>
                <a:lnTo>
                  <a:pt x="1287" y="157"/>
                </a:lnTo>
                <a:lnTo>
                  <a:pt x="1288" y="156"/>
                </a:lnTo>
                <a:lnTo>
                  <a:pt x="1288" y="157"/>
                </a:lnTo>
                <a:lnTo>
                  <a:pt x="1289" y="157"/>
                </a:lnTo>
                <a:lnTo>
                  <a:pt x="1289" y="157"/>
                </a:lnTo>
                <a:lnTo>
                  <a:pt x="1289" y="157"/>
                </a:lnTo>
                <a:lnTo>
                  <a:pt x="1291" y="157"/>
                </a:lnTo>
                <a:lnTo>
                  <a:pt x="1291" y="157"/>
                </a:lnTo>
                <a:lnTo>
                  <a:pt x="1291" y="159"/>
                </a:lnTo>
                <a:lnTo>
                  <a:pt x="1292" y="158"/>
                </a:lnTo>
                <a:lnTo>
                  <a:pt x="1292" y="159"/>
                </a:lnTo>
                <a:lnTo>
                  <a:pt x="1292" y="158"/>
                </a:lnTo>
                <a:lnTo>
                  <a:pt x="1293" y="157"/>
                </a:lnTo>
                <a:lnTo>
                  <a:pt x="1293" y="157"/>
                </a:lnTo>
                <a:lnTo>
                  <a:pt x="1294" y="157"/>
                </a:lnTo>
                <a:lnTo>
                  <a:pt x="1294" y="159"/>
                </a:lnTo>
                <a:lnTo>
                  <a:pt x="1294" y="159"/>
                </a:lnTo>
                <a:lnTo>
                  <a:pt x="1295" y="158"/>
                </a:lnTo>
                <a:lnTo>
                  <a:pt x="1295" y="158"/>
                </a:lnTo>
                <a:lnTo>
                  <a:pt x="1295" y="157"/>
                </a:lnTo>
                <a:lnTo>
                  <a:pt x="1296" y="159"/>
                </a:lnTo>
                <a:lnTo>
                  <a:pt x="1296" y="158"/>
                </a:lnTo>
                <a:lnTo>
                  <a:pt x="1297" y="158"/>
                </a:lnTo>
                <a:lnTo>
                  <a:pt x="1297" y="159"/>
                </a:lnTo>
                <a:lnTo>
                  <a:pt x="1297" y="158"/>
                </a:lnTo>
                <a:lnTo>
                  <a:pt x="1298" y="158"/>
                </a:lnTo>
                <a:lnTo>
                  <a:pt x="1298" y="159"/>
                </a:lnTo>
                <a:lnTo>
                  <a:pt x="1298" y="158"/>
                </a:lnTo>
                <a:lnTo>
                  <a:pt x="1300" y="158"/>
                </a:lnTo>
                <a:lnTo>
                  <a:pt x="1300" y="157"/>
                </a:lnTo>
                <a:lnTo>
                  <a:pt x="1300" y="159"/>
                </a:lnTo>
                <a:lnTo>
                  <a:pt x="1301" y="159"/>
                </a:lnTo>
                <a:lnTo>
                  <a:pt x="1301" y="157"/>
                </a:lnTo>
                <a:lnTo>
                  <a:pt x="1302" y="157"/>
                </a:lnTo>
                <a:lnTo>
                  <a:pt x="1302" y="157"/>
                </a:lnTo>
                <a:lnTo>
                  <a:pt x="1302" y="157"/>
                </a:lnTo>
                <a:lnTo>
                  <a:pt x="1303" y="157"/>
                </a:lnTo>
                <a:lnTo>
                  <a:pt x="1303" y="159"/>
                </a:lnTo>
                <a:lnTo>
                  <a:pt x="1303" y="158"/>
                </a:lnTo>
                <a:lnTo>
                  <a:pt x="1304" y="158"/>
                </a:lnTo>
                <a:lnTo>
                  <a:pt x="1304" y="157"/>
                </a:lnTo>
                <a:lnTo>
                  <a:pt x="1304" y="157"/>
                </a:lnTo>
                <a:lnTo>
                  <a:pt x="1305" y="158"/>
                </a:lnTo>
                <a:lnTo>
                  <a:pt x="1305" y="157"/>
                </a:lnTo>
                <a:lnTo>
                  <a:pt x="1306" y="157"/>
                </a:lnTo>
                <a:lnTo>
                  <a:pt x="1306" y="158"/>
                </a:lnTo>
                <a:lnTo>
                  <a:pt x="1306" y="157"/>
                </a:lnTo>
                <a:lnTo>
                  <a:pt x="1307" y="157"/>
                </a:lnTo>
                <a:lnTo>
                  <a:pt x="1307" y="157"/>
                </a:lnTo>
                <a:lnTo>
                  <a:pt x="1307" y="158"/>
                </a:lnTo>
                <a:lnTo>
                  <a:pt x="1309" y="157"/>
                </a:lnTo>
                <a:lnTo>
                  <a:pt x="1309" y="157"/>
                </a:lnTo>
                <a:lnTo>
                  <a:pt x="1309" y="157"/>
                </a:lnTo>
                <a:lnTo>
                  <a:pt x="1310" y="157"/>
                </a:lnTo>
                <a:lnTo>
                  <a:pt x="1310" y="157"/>
                </a:lnTo>
                <a:lnTo>
                  <a:pt x="1311" y="157"/>
                </a:lnTo>
                <a:lnTo>
                  <a:pt x="1311" y="157"/>
                </a:lnTo>
                <a:lnTo>
                  <a:pt x="1311" y="157"/>
                </a:lnTo>
                <a:lnTo>
                  <a:pt x="1312" y="157"/>
                </a:lnTo>
                <a:lnTo>
                  <a:pt x="1312" y="157"/>
                </a:lnTo>
                <a:lnTo>
                  <a:pt x="1312" y="157"/>
                </a:lnTo>
                <a:lnTo>
                  <a:pt x="1313" y="158"/>
                </a:lnTo>
                <a:lnTo>
                  <a:pt x="1313" y="158"/>
                </a:lnTo>
                <a:lnTo>
                  <a:pt x="1313" y="158"/>
                </a:lnTo>
                <a:lnTo>
                  <a:pt x="1314" y="157"/>
                </a:lnTo>
                <a:lnTo>
                  <a:pt x="1314" y="158"/>
                </a:lnTo>
                <a:lnTo>
                  <a:pt x="1315" y="157"/>
                </a:lnTo>
                <a:lnTo>
                  <a:pt x="1315" y="158"/>
                </a:lnTo>
                <a:lnTo>
                  <a:pt x="1315" y="157"/>
                </a:lnTo>
                <a:lnTo>
                  <a:pt x="1316" y="157"/>
                </a:lnTo>
                <a:lnTo>
                  <a:pt x="1316" y="157"/>
                </a:lnTo>
                <a:lnTo>
                  <a:pt x="1316" y="157"/>
                </a:lnTo>
                <a:lnTo>
                  <a:pt x="1318" y="157"/>
                </a:lnTo>
                <a:lnTo>
                  <a:pt x="1318" y="157"/>
                </a:lnTo>
                <a:lnTo>
                  <a:pt x="1318" y="157"/>
                </a:lnTo>
                <a:lnTo>
                  <a:pt x="1319" y="158"/>
                </a:lnTo>
                <a:lnTo>
                  <a:pt x="1319" y="157"/>
                </a:lnTo>
                <a:lnTo>
                  <a:pt x="1320" y="157"/>
                </a:lnTo>
                <a:lnTo>
                  <a:pt x="1320" y="157"/>
                </a:lnTo>
                <a:lnTo>
                  <a:pt x="1320" y="158"/>
                </a:lnTo>
                <a:lnTo>
                  <a:pt x="1321" y="158"/>
                </a:lnTo>
                <a:lnTo>
                  <a:pt x="1321" y="157"/>
                </a:lnTo>
                <a:lnTo>
                  <a:pt x="1321" y="157"/>
                </a:lnTo>
                <a:lnTo>
                  <a:pt x="1322" y="157"/>
                </a:lnTo>
                <a:lnTo>
                  <a:pt x="1322" y="157"/>
                </a:lnTo>
                <a:lnTo>
                  <a:pt x="1322" y="157"/>
                </a:lnTo>
                <a:lnTo>
                  <a:pt x="1323" y="158"/>
                </a:lnTo>
                <a:lnTo>
                  <a:pt x="1323" y="157"/>
                </a:lnTo>
                <a:lnTo>
                  <a:pt x="1324" y="158"/>
                </a:lnTo>
                <a:lnTo>
                  <a:pt x="1324" y="157"/>
                </a:lnTo>
                <a:lnTo>
                  <a:pt x="1324" y="157"/>
                </a:lnTo>
                <a:lnTo>
                  <a:pt x="1325" y="157"/>
                </a:lnTo>
                <a:lnTo>
                  <a:pt x="1325" y="157"/>
                </a:lnTo>
                <a:lnTo>
                  <a:pt x="1325" y="157"/>
                </a:lnTo>
                <a:lnTo>
                  <a:pt x="1327" y="157"/>
                </a:lnTo>
                <a:lnTo>
                  <a:pt x="1327" y="157"/>
                </a:lnTo>
                <a:lnTo>
                  <a:pt x="1327" y="157"/>
                </a:lnTo>
                <a:lnTo>
                  <a:pt x="1328" y="157"/>
                </a:lnTo>
                <a:lnTo>
                  <a:pt x="1328" y="157"/>
                </a:lnTo>
                <a:lnTo>
                  <a:pt x="1329" y="157"/>
                </a:lnTo>
                <a:lnTo>
                  <a:pt x="1329" y="157"/>
                </a:lnTo>
                <a:lnTo>
                  <a:pt x="1329" y="156"/>
                </a:lnTo>
                <a:lnTo>
                  <a:pt x="1330" y="158"/>
                </a:lnTo>
                <a:lnTo>
                  <a:pt x="1330" y="157"/>
                </a:lnTo>
                <a:lnTo>
                  <a:pt x="1330" y="160"/>
                </a:lnTo>
                <a:lnTo>
                  <a:pt x="1331" y="157"/>
                </a:lnTo>
                <a:lnTo>
                  <a:pt x="1331" y="159"/>
                </a:lnTo>
                <a:lnTo>
                  <a:pt x="1331" y="158"/>
                </a:lnTo>
                <a:lnTo>
                  <a:pt x="1332" y="159"/>
                </a:lnTo>
                <a:lnTo>
                  <a:pt x="1332" y="158"/>
                </a:lnTo>
                <a:lnTo>
                  <a:pt x="1333" y="158"/>
                </a:lnTo>
                <a:lnTo>
                  <a:pt x="1333" y="157"/>
                </a:lnTo>
                <a:lnTo>
                  <a:pt x="1333" y="158"/>
                </a:lnTo>
                <a:lnTo>
                  <a:pt x="1334" y="157"/>
                </a:lnTo>
                <a:lnTo>
                  <a:pt x="1334" y="157"/>
                </a:lnTo>
                <a:lnTo>
                  <a:pt x="1334" y="158"/>
                </a:lnTo>
                <a:lnTo>
                  <a:pt x="1336" y="159"/>
                </a:lnTo>
                <a:lnTo>
                  <a:pt x="1336" y="157"/>
                </a:lnTo>
                <a:lnTo>
                  <a:pt x="1336" y="157"/>
                </a:lnTo>
                <a:lnTo>
                  <a:pt x="1337" y="157"/>
                </a:lnTo>
                <a:lnTo>
                  <a:pt x="1337" y="157"/>
                </a:lnTo>
                <a:lnTo>
                  <a:pt x="1338" y="158"/>
                </a:lnTo>
                <a:lnTo>
                  <a:pt x="1338" y="157"/>
                </a:lnTo>
                <a:lnTo>
                  <a:pt x="1338" y="157"/>
                </a:lnTo>
                <a:lnTo>
                  <a:pt x="1339" y="157"/>
                </a:lnTo>
                <a:lnTo>
                  <a:pt x="1339" y="158"/>
                </a:lnTo>
                <a:lnTo>
                  <a:pt x="1339" y="157"/>
                </a:lnTo>
                <a:lnTo>
                  <a:pt x="1340" y="157"/>
                </a:lnTo>
                <a:lnTo>
                  <a:pt x="1340" y="157"/>
                </a:lnTo>
                <a:lnTo>
                  <a:pt x="1341" y="159"/>
                </a:lnTo>
                <a:lnTo>
                  <a:pt x="1341" y="159"/>
                </a:lnTo>
                <a:lnTo>
                  <a:pt x="1341" y="157"/>
                </a:lnTo>
                <a:lnTo>
                  <a:pt x="1342" y="157"/>
                </a:lnTo>
                <a:lnTo>
                  <a:pt x="1342" y="157"/>
                </a:lnTo>
                <a:lnTo>
                  <a:pt x="1342" y="159"/>
                </a:lnTo>
                <a:lnTo>
                  <a:pt x="1343" y="157"/>
                </a:lnTo>
                <a:lnTo>
                  <a:pt x="1343" y="158"/>
                </a:lnTo>
                <a:lnTo>
                  <a:pt x="1343" y="157"/>
                </a:lnTo>
                <a:lnTo>
                  <a:pt x="1345" y="157"/>
                </a:lnTo>
                <a:lnTo>
                  <a:pt x="1345" y="157"/>
                </a:lnTo>
                <a:lnTo>
                  <a:pt x="1346" y="157"/>
                </a:lnTo>
                <a:lnTo>
                  <a:pt x="1346" y="157"/>
                </a:lnTo>
                <a:lnTo>
                  <a:pt x="1346" y="158"/>
                </a:lnTo>
                <a:lnTo>
                  <a:pt x="1347" y="157"/>
                </a:lnTo>
                <a:lnTo>
                  <a:pt x="1347" y="158"/>
                </a:lnTo>
                <a:lnTo>
                  <a:pt x="1347" y="157"/>
                </a:lnTo>
                <a:lnTo>
                  <a:pt x="1348" y="157"/>
                </a:lnTo>
                <a:lnTo>
                  <a:pt x="1348" y="159"/>
                </a:lnTo>
                <a:lnTo>
                  <a:pt x="1348" y="157"/>
                </a:lnTo>
                <a:lnTo>
                  <a:pt x="1349" y="158"/>
                </a:lnTo>
                <a:lnTo>
                  <a:pt x="1349" y="158"/>
                </a:lnTo>
                <a:lnTo>
                  <a:pt x="1350" y="157"/>
                </a:lnTo>
                <a:lnTo>
                  <a:pt x="1350" y="157"/>
                </a:lnTo>
                <a:lnTo>
                  <a:pt x="1350" y="158"/>
                </a:lnTo>
                <a:lnTo>
                  <a:pt x="1351" y="159"/>
                </a:lnTo>
                <a:lnTo>
                  <a:pt x="1351" y="157"/>
                </a:lnTo>
                <a:lnTo>
                  <a:pt x="1351" y="157"/>
                </a:lnTo>
                <a:lnTo>
                  <a:pt x="1352" y="157"/>
                </a:lnTo>
                <a:lnTo>
                  <a:pt x="1352" y="157"/>
                </a:lnTo>
                <a:lnTo>
                  <a:pt x="1352" y="158"/>
                </a:lnTo>
                <a:lnTo>
                  <a:pt x="1354" y="157"/>
                </a:lnTo>
                <a:lnTo>
                  <a:pt x="1354" y="157"/>
                </a:lnTo>
                <a:lnTo>
                  <a:pt x="1355" y="157"/>
                </a:lnTo>
                <a:lnTo>
                  <a:pt x="1355" y="157"/>
                </a:lnTo>
                <a:lnTo>
                  <a:pt x="1355" y="157"/>
                </a:lnTo>
                <a:lnTo>
                  <a:pt x="1356" y="159"/>
                </a:lnTo>
                <a:lnTo>
                  <a:pt x="1356" y="157"/>
                </a:lnTo>
                <a:lnTo>
                  <a:pt x="1356" y="158"/>
                </a:lnTo>
                <a:lnTo>
                  <a:pt x="1357" y="159"/>
                </a:lnTo>
                <a:lnTo>
                  <a:pt x="1357" y="157"/>
                </a:lnTo>
                <a:lnTo>
                  <a:pt x="1357" y="157"/>
                </a:lnTo>
                <a:lnTo>
                  <a:pt x="1358" y="157"/>
                </a:lnTo>
                <a:lnTo>
                  <a:pt x="1358" y="157"/>
                </a:lnTo>
                <a:lnTo>
                  <a:pt x="1359" y="158"/>
                </a:lnTo>
                <a:lnTo>
                  <a:pt x="1359" y="157"/>
                </a:lnTo>
                <a:lnTo>
                  <a:pt x="1359" y="157"/>
                </a:lnTo>
                <a:lnTo>
                  <a:pt x="1360" y="157"/>
                </a:lnTo>
                <a:lnTo>
                  <a:pt x="1360" y="157"/>
                </a:lnTo>
                <a:lnTo>
                  <a:pt x="1360" y="157"/>
                </a:lnTo>
                <a:lnTo>
                  <a:pt x="1361" y="159"/>
                </a:lnTo>
                <a:lnTo>
                  <a:pt x="1361" y="157"/>
                </a:lnTo>
                <a:lnTo>
                  <a:pt x="1361" y="157"/>
                </a:lnTo>
                <a:lnTo>
                  <a:pt x="1363" y="157"/>
                </a:lnTo>
                <a:lnTo>
                  <a:pt x="1363" y="158"/>
                </a:lnTo>
                <a:lnTo>
                  <a:pt x="1364" y="157"/>
                </a:lnTo>
                <a:lnTo>
                  <a:pt x="1364" y="157"/>
                </a:lnTo>
                <a:lnTo>
                  <a:pt x="1364" y="157"/>
                </a:lnTo>
                <a:lnTo>
                  <a:pt x="1365" y="157"/>
                </a:lnTo>
                <a:lnTo>
                  <a:pt x="1365" y="157"/>
                </a:lnTo>
                <a:lnTo>
                  <a:pt x="1365" y="156"/>
                </a:lnTo>
                <a:lnTo>
                  <a:pt x="1366" y="157"/>
                </a:lnTo>
                <a:lnTo>
                  <a:pt x="1366" y="157"/>
                </a:lnTo>
                <a:lnTo>
                  <a:pt x="1366" y="159"/>
                </a:lnTo>
                <a:lnTo>
                  <a:pt x="1367" y="157"/>
                </a:lnTo>
                <a:lnTo>
                  <a:pt x="1367" y="158"/>
                </a:lnTo>
                <a:lnTo>
                  <a:pt x="1368" y="158"/>
                </a:lnTo>
                <a:lnTo>
                  <a:pt x="1368" y="157"/>
                </a:lnTo>
                <a:lnTo>
                  <a:pt x="1368" y="157"/>
                </a:lnTo>
                <a:lnTo>
                  <a:pt x="1369" y="158"/>
                </a:lnTo>
                <a:lnTo>
                  <a:pt x="1369" y="157"/>
                </a:lnTo>
                <a:lnTo>
                  <a:pt x="1369" y="158"/>
                </a:lnTo>
                <a:lnTo>
                  <a:pt x="1370" y="157"/>
                </a:lnTo>
                <a:lnTo>
                  <a:pt x="1370" y="157"/>
                </a:lnTo>
                <a:lnTo>
                  <a:pt x="1370" y="157"/>
                </a:lnTo>
                <a:lnTo>
                  <a:pt x="1372" y="156"/>
                </a:lnTo>
                <a:lnTo>
                  <a:pt x="1372" y="157"/>
                </a:lnTo>
                <a:lnTo>
                  <a:pt x="1373" y="157"/>
                </a:lnTo>
                <a:lnTo>
                  <a:pt x="1373" y="158"/>
                </a:lnTo>
                <a:lnTo>
                  <a:pt x="1373" y="157"/>
                </a:lnTo>
                <a:lnTo>
                  <a:pt x="1374" y="157"/>
                </a:lnTo>
                <a:lnTo>
                  <a:pt x="1374" y="158"/>
                </a:lnTo>
                <a:lnTo>
                  <a:pt x="1374" y="159"/>
                </a:lnTo>
                <a:lnTo>
                  <a:pt x="1375" y="158"/>
                </a:lnTo>
                <a:lnTo>
                  <a:pt x="1375" y="159"/>
                </a:lnTo>
                <a:lnTo>
                  <a:pt x="1375" y="158"/>
                </a:lnTo>
                <a:lnTo>
                  <a:pt x="1376" y="159"/>
                </a:lnTo>
                <a:lnTo>
                  <a:pt x="1376" y="157"/>
                </a:lnTo>
                <a:lnTo>
                  <a:pt x="1377" y="159"/>
                </a:lnTo>
                <a:lnTo>
                  <a:pt x="1377" y="158"/>
                </a:lnTo>
                <a:lnTo>
                  <a:pt x="1377" y="158"/>
                </a:lnTo>
                <a:lnTo>
                  <a:pt x="1378" y="159"/>
                </a:lnTo>
                <a:lnTo>
                  <a:pt x="1378" y="158"/>
                </a:lnTo>
                <a:lnTo>
                  <a:pt x="1378" y="158"/>
                </a:lnTo>
                <a:lnTo>
                  <a:pt x="1379" y="157"/>
                </a:lnTo>
                <a:lnTo>
                  <a:pt x="1379" y="158"/>
                </a:lnTo>
                <a:lnTo>
                  <a:pt x="1381" y="157"/>
                </a:lnTo>
                <a:lnTo>
                  <a:pt x="1381" y="157"/>
                </a:lnTo>
                <a:lnTo>
                  <a:pt x="1381" y="159"/>
                </a:lnTo>
                <a:lnTo>
                  <a:pt x="1382" y="158"/>
                </a:lnTo>
                <a:lnTo>
                  <a:pt x="1382" y="157"/>
                </a:lnTo>
                <a:lnTo>
                  <a:pt x="1382" y="158"/>
                </a:lnTo>
                <a:lnTo>
                  <a:pt x="1383" y="158"/>
                </a:lnTo>
                <a:lnTo>
                  <a:pt x="1383" y="158"/>
                </a:lnTo>
                <a:lnTo>
                  <a:pt x="1383" y="157"/>
                </a:lnTo>
                <a:lnTo>
                  <a:pt x="1384" y="157"/>
                </a:lnTo>
                <a:lnTo>
                  <a:pt x="1384" y="158"/>
                </a:lnTo>
                <a:lnTo>
                  <a:pt x="1385" y="158"/>
                </a:lnTo>
                <a:lnTo>
                  <a:pt x="1385" y="158"/>
                </a:lnTo>
                <a:lnTo>
                  <a:pt x="1385" y="158"/>
                </a:lnTo>
                <a:lnTo>
                  <a:pt x="1386" y="157"/>
                </a:lnTo>
                <a:lnTo>
                  <a:pt x="1386" y="157"/>
                </a:lnTo>
                <a:lnTo>
                  <a:pt x="1386" y="157"/>
                </a:lnTo>
                <a:lnTo>
                  <a:pt x="1387" y="157"/>
                </a:lnTo>
                <a:lnTo>
                  <a:pt x="1387" y="157"/>
                </a:lnTo>
                <a:lnTo>
                  <a:pt x="1387" y="157"/>
                </a:lnTo>
                <a:lnTo>
                  <a:pt x="1388" y="157"/>
                </a:lnTo>
                <a:lnTo>
                  <a:pt x="1388" y="157"/>
                </a:lnTo>
                <a:lnTo>
                  <a:pt x="1390" y="157"/>
                </a:lnTo>
                <a:lnTo>
                  <a:pt x="1390" y="157"/>
                </a:lnTo>
                <a:lnTo>
                  <a:pt x="1390" y="157"/>
                </a:lnTo>
                <a:lnTo>
                  <a:pt x="1391" y="157"/>
                </a:lnTo>
                <a:lnTo>
                  <a:pt x="1391" y="158"/>
                </a:lnTo>
                <a:lnTo>
                  <a:pt x="1391" y="157"/>
                </a:lnTo>
                <a:lnTo>
                  <a:pt x="1392" y="157"/>
                </a:lnTo>
                <a:lnTo>
                  <a:pt x="1392" y="157"/>
                </a:lnTo>
                <a:lnTo>
                  <a:pt x="1392" y="157"/>
                </a:lnTo>
                <a:lnTo>
                  <a:pt x="1393" y="157"/>
                </a:lnTo>
                <a:lnTo>
                  <a:pt x="1393" y="157"/>
                </a:lnTo>
                <a:lnTo>
                  <a:pt x="1394" y="158"/>
                </a:lnTo>
                <a:lnTo>
                  <a:pt x="1394" y="157"/>
                </a:lnTo>
                <a:lnTo>
                  <a:pt x="1394" y="158"/>
                </a:lnTo>
                <a:lnTo>
                  <a:pt x="1395" y="157"/>
                </a:lnTo>
                <a:lnTo>
                  <a:pt x="1395" y="157"/>
                </a:lnTo>
                <a:lnTo>
                  <a:pt x="1395" y="158"/>
                </a:lnTo>
                <a:lnTo>
                  <a:pt x="1396" y="158"/>
                </a:lnTo>
                <a:lnTo>
                  <a:pt x="1396" y="158"/>
                </a:lnTo>
                <a:lnTo>
                  <a:pt x="1396" y="159"/>
                </a:lnTo>
                <a:lnTo>
                  <a:pt x="1397" y="157"/>
                </a:lnTo>
                <a:lnTo>
                  <a:pt x="1397" y="158"/>
                </a:lnTo>
                <a:lnTo>
                  <a:pt x="1398" y="157"/>
                </a:lnTo>
                <a:lnTo>
                  <a:pt x="1398" y="159"/>
                </a:lnTo>
                <a:lnTo>
                  <a:pt x="1398" y="156"/>
                </a:lnTo>
                <a:lnTo>
                  <a:pt x="1400" y="157"/>
                </a:lnTo>
                <a:lnTo>
                  <a:pt x="1400" y="157"/>
                </a:lnTo>
                <a:lnTo>
                  <a:pt x="1400" y="157"/>
                </a:lnTo>
                <a:lnTo>
                  <a:pt x="1401" y="159"/>
                </a:lnTo>
                <a:lnTo>
                  <a:pt x="1401" y="157"/>
                </a:lnTo>
                <a:lnTo>
                  <a:pt x="1401" y="157"/>
                </a:lnTo>
                <a:lnTo>
                  <a:pt x="1402" y="157"/>
                </a:lnTo>
                <a:lnTo>
                  <a:pt x="1402" y="158"/>
                </a:lnTo>
                <a:lnTo>
                  <a:pt x="1403" y="159"/>
                </a:lnTo>
                <a:lnTo>
                  <a:pt x="1403" y="157"/>
                </a:lnTo>
                <a:lnTo>
                  <a:pt x="1403" y="157"/>
                </a:lnTo>
                <a:lnTo>
                  <a:pt x="1404" y="157"/>
                </a:lnTo>
                <a:lnTo>
                  <a:pt x="1404" y="157"/>
                </a:lnTo>
                <a:lnTo>
                  <a:pt x="1404" y="157"/>
                </a:lnTo>
                <a:lnTo>
                  <a:pt x="1405" y="157"/>
                </a:lnTo>
                <a:lnTo>
                  <a:pt x="1405" y="158"/>
                </a:lnTo>
                <a:lnTo>
                  <a:pt x="1405" y="156"/>
                </a:lnTo>
                <a:lnTo>
                  <a:pt x="1406" y="158"/>
                </a:lnTo>
                <a:lnTo>
                  <a:pt x="1406" y="157"/>
                </a:lnTo>
                <a:lnTo>
                  <a:pt x="1407" y="157"/>
                </a:lnTo>
                <a:lnTo>
                  <a:pt x="1407" y="157"/>
                </a:lnTo>
                <a:lnTo>
                  <a:pt x="1407" y="156"/>
                </a:lnTo>
                <a:lnTo>
                  <a:pt x="1409" y="157"/>
                </a:lnTo>
                <a:lnTo>
                  <a:pt x="1409" y="157"/>
                </a:lnTo>
                <a:lnTo>
                  <a:pt x="1409" y="157"/>
                </a:lnTo>
                <a:lnTo>
                  <a:pt x="1410" y="157"/>
                </a:lnTo>
                <a:lnTo>
                  <a:pt x="1410" y="155"/>
                </a:lnTo>
                <a:lnTo>
                  <a:pt x="1410" y="158"/>
                </a:lnTo>
                <a:lnTo>
                  <a:pt x="1411" y="157"/>
                </a:lnTo>
                <a:lnTo>
                  <a:pt x="1411" y="157"/>
                </a:lnTo>
                <a:lnTo>
                  <a:pt x="1412" y="157"/>
                </a:lnTo>
                <a:lnTo>
                  <a:pt x="1412" y="157"/>
                </a:lnTo>
                <a:lnTo>
                  <a:pt x="1412" y="159"/>
                </a:lnTo>
                <a:lnTo>
                  <a:pt x="1413" y="157"/>
                </a:lnTo>
                <a:lnTo>
                  <a:pt x="1413" y="158"/>
                </a:lnTo>
                <a:lnTo>
                  <a:pt x="1413" y="158"/>
                </a:lnTo>
                <a:lnTo>
                  <a:pt x="1414" y="157"/>
                </a:lnTo>
                <a:lnTo>
                  <a:pt x="1414" y="157"/>
                </a:lnTo>
                <a:lnTo>
                  <a:pt x="1414" y="158"/>
                </a:lnTo>
                <a:lnTo>
                  <a:pt x="1415" y="158"/>
                </a:lnTo>
                <a:lnTo>
                  <a:pt x="1415" y="157"/>
                </a:lnTo>
                <a:lnTo>
                  <a:pt x="1416" y="157"/>
                </a:lnTo>
                <a:lnTo>
                  <a:pt x="1416" y="157"/>
                </a:lnTo>
                <a:lnTo>
                  <a:pt x="1416" y="158"/>
                </a:lnTo>
                <a:lnTo>
                  <a:pt x="1418" y="159"/>
                </a:lnTo>
                <a:lnTo>
                  <a:pt x="1418" y="157"/>
                </a:lnTo>
                <a:lnTo>
                  <a:pt x="1418" y="158"/>
                </a:lnTo>
                <a:lnTo>
                  <a:pt x="1419" y="157"/>
                </a:lnTo>
                <a:lnTo>
                  <a:pt x="1419" y="158"/>
                </a:lnTo>
                <a:lnTo>
                  <a:pt x="1419" y="157"/>
                </a:lnTo>
                <a:lnTo>
                  <a:pt x="1420" y="157"/>
                </a:lnTo>
                <a:lnTo>
                  <a:pt x="1420" y="158"/>
                </a:lnTo>
                <a:lnTo>
                  <a:pt x="1421" y="158"/>
                </a:lnTo>
                <a:lnTo>
                  <a:pt x="1421" y="158"/>
                </a:lnTo>
                <a:lnTo>
                  <a:pt x="1421" y="158"/>
                </a:lnTo>
                <a:lnTo>
                  <a:pt x="1422" y="158"/>
                </a:lnTo>
                <a:lnTo>
                  <a:pt x="1422" y="158"/>
                </a:lnTo>
                <a:lnTo>
                  <a:pt x="1422" y="157"/>
                </a:lnTo>
                <a:lnTo>
                  <a:pt x="1423" y="157"/>
                </a:lnTo>
                <a:lnTo>
                  <a:pt x="1423" y="159"/>
                </a:lnTo>
                <a:lnTo>
                  <a:pt x="1424" y="158"/>
                </a:lnTo>
                <a:lnTo>
                  <a:pt x="1424" y="157"/>
                </a:lnTo>
                <a:lnTo>
                  <a:pt x="1424" y="160"/>
                </a:lnTo>
                <a:lnTo>
                  <a:pt x="1425" y="157"/>
                </a:lnTo>
                <a:lnTo>
                  <a:pt x="1425" y="158"/>
                </a:lnTo>
                <a:lnTo>
                  <a:pt x="1425" y="157"/>
                </a:lnTo>
                <a:lnTo>
                  <a:pt x="1427" y="157"/>
                </a:lnTo>
                <a:lnTo>
                  <a:pt x="1427" y="158"/>
                </a:lnTo>
                <a:lnTo>
                  <a:pt x="1427" y="158"/>
                </a:lnTo>
                <a:lnTo>
                  <a:pt x="1428" y="157"/>
                </a:lnTo>
                <a:lnTo>
                  <a:pt x="1428" y="157"/>
                </a:lnTo>
                <a:lnTo>
                  <a:pt x="1429" y="157"/>
                </a:lnTo>
                <a:lnTo>
                  <a:pt x="1429" y="158"/>
                </a:lnTo>
                <a:lnTo>
                  <a:pt x="1429" y="157"/>
                </a:lnTo>
                <a:lnTo>
                  <a:pt x="1430" y="157"/>
                </a:lnTo>
                <a:lnTo>
                  <a:pt x="1430" y="158"/>
                </a:lnTo>
                <a:lnTo>
                  <a:pt x="1430" y="157"/>
                </a:lnTo>
                <a:lnTo>
                  <a:pt x="1431" y="158"/>
                </a:lnTo>
                <a:lnTo>
                  <a:pt x="1431" y="157"/>
                </a:lnTo>
                <a:lnTo>
                  <a:pt x="1431" y="158"/>
                </a:lnTo>
                <a:lnTo>
                  <a:pt x="1432" y="157"/>
                </a:lnTo>
                <a:lnTo>
                  <a:pt x="1432" y="157"/>
                </a:lnTo>
                <a:lnTo>
                  <a:pt x="1433" y="159"/>
                </a:lnTo>
                <a:lnTo>
                  <a:pt x="1433" y="158"/>
                </a:lnTo>
                <a:lnTo>
                  <a:pt x="1433" y="158"/>
                </a:lnTo>
                <a:lnTo>
                  <a:pt x="1434" y="157"/>
                </a:lnTo>
                <a:lnTo>
                  <a:pt x="1434" y="158"/>
                </a:lnTo>
                <a:lnTo>
                  <a:pt x="1434" y="158"/>
                </a:lnTo>
                <a:lnTo>
                  <a:pt x="1436" y="157"/>
                </a:lnTo>
                <a:lnTo>
                  <a:pt x="1436" y="157"/>
                </a:lnTo>
                <a:lnTo>
                  <a:pt x="1436" y="159"/>
                </a:lnTo>
                <a:lnTo>
                  <a:pt x="1437" y="158"/>
                </a:lnTo>
                <a:lnTo>
                  <a:pt x="1437" y="158"/>
                </a:lnTo>
                <a:lnTo>
                  <a:pt x="1438" y="159"/>
                </a:lnTo>
                <a:lnTo>
                  <a:pt x="1438" y="158"/>
                </a:lnTo>
                <a:lnTo>
                  <a:pt x="1438" y="157"/>
                </a:lnTo>
                <a:lnTo>
                  <a:pt x="1439" y="158"/>
                </a:lnTo>
                <a:lnTo>
                  <a:pt x="1439" y="158"/>
                </a:lnTo>
                <a:lnTo>
                  <a:pt x="1439" y="157"/>
                </a:lnTo>
                <a:lnTo>
                  <a:pt x="1440" y="157"/>
                </a:lnTo>
                <a:lnTo>
                  <a:pt x="1440" y="158"/>
                </a:lnTo>
                <a:lnTo>
                  <a:pt x="1440" y="159"/>
                </a:lnTo>
                <a:lnTo>
                  <a:pt x="1441" y="157"/>
                </a:lnTo>
                <a:lnTo>
                  <a:pt x="1441" y="157"/>
                </a:lnTo>
                <a:lnTo>
                  <a:pt x="1442" y="156"/>
                </a:lnTo>
                <a:lnTo>
                  <a:pt x="1442" y="157"/>
                </a:lnTo>
                <a:lnTo>
                  <a:pt x="1442" y="157"/>
                </a:lnTo>
                <a:lnTo>
                  <a:pt x="1443" y="158"/>
                </a:lnTo>
                <a:lnTo>
                  <a:pt x="1443" y="157"/>
                </a:lnTo>
                <a:lnTo>
                  <a:pt x="1443" y="157"/>
                </a:lnTo>
                <a:lnTo>
                  <a:pt x="1445" y="157"/>
                </a:lnTo>
                <a:lnTo>
                  <a:pt x="1445" y="157"/>
                </a:lnTo>
                <a:lnTo>
                  <a:pt x="1445" y="157"/>
                </a:lnTo>
                <a:lnTo>
                  <a:pt x="1446" y="158"/>
                </a:lnTo>
                <a:lnTo>
                  <a:pt x="1446" y="158"/>
                </a:lnTo>
                <a:lnTo>
                  <a:pt x="1447" y="157"/>
                </a:lnTo>
                <a:lnTo>
                  <a:pt x="1447" y="159"/>
                </a:lnTo>
                <a:lnTo>
                  <a:pt x="1447" y="158"/>
                </a:lnTo>
                <a:lnTo>
                  <a:pt x="1448" y="157"/>
                </a:lnTo>
                <a:lnTo>
                  <a:pt x="1448" y="157"/>
                </a:lnTo>
                <a:lnTo>
                  <a:pt x="1448" y="157"/>
                </a:lnTo>
                <a:lnTo>
                  <a:pt x="1449" y="159"/>
                </a:lnTo>
                <a:lnTo>
                  <a:pt x="1449" y="158"/>
                </a:lnTo>
                <a:lnTo>
                  <a:pt x="1449" y="159"/>
                </a:lnTo>
                <a:lnTo>
                  <a:pt x="1450" y="157"/>
                </a:lnTo>
                <a:lnTo>
                  <a:pt x="1450" y="157"/>
                </a:lnTo>
                <a:lnTo>
                  <a:pt x="1451" y="158"/>
                </a:lnTo>
                <a:lnTo>
                  <a:pt x="1451" y="157"/>
                </a:lnTo>
                <a:lnTo>
                  <a:pt x="1451" y="157"/>
                </a:lnTo>
                <a:lnTo>
                  <a:pt x="1452" y="158"/>
                </a:lnTo>
                <a:lnTo>
                  <a:pt x="1452" y="157"/>
                </a:lnTo>
                <a:lnTo>
                  <a:pt x="1452" y="159"/>
                </a:lnTo>
                <a:lnTo>
                  <a:pt x="1454" y="157"/>
                </a:lnTo>
                <a:lnTo>
                  <a:pt x="1454" y="157"/>
                </a:lnTo>
                <a:lnTo>
                  <a:pt x="1454" y="157"/>
                </a:lnTo>
                <a:lnTo>
                  <a:pt x="1455" y="157"/>
                </a:lnTo>
                <a:lnTo>
                  <a:pt x="1455" y="158"/>
                </a:lnTo>
                <a:lnTo>
                  <a:pt x="1456" y="159"/>
                </a:lnTo>
                <a:lnTo>
                  <a:pt x="1456" y="159"/>
                </a:lnTo>
                <a:lnTo>
                  <a:pt x="1456" y="157"/>
                </a:lnTo>
                <a:lnTo>
                  <a:pt x="1457" y="157"/>
                </a:lnTo>
                <a:lnTo>
                  <a:pt x="1457" y="157"/>
                </a:lnTo>
                <a:lnTo>
                  <a:pt x="1457" y="158"/>
                </a:lnTo>
                <a:lnTo>
                  <a:pt x="1458" y="157"/>
                </a:lnTo>
                <a:lnTo>
                  <a:pt x="1458" y="158"/>
                </a:lnTo>
                <a:lnTo>
                  <a:pt x="1458" y="158"/>
                </a:lnTo>
                <a:lnTo>
                  <a:pt x="1459" y="157"/>
                </a:lnTo>
                <a:lnTo>
                  <a:pt x="1459" y="157"/>
                </a:lnTo>
                <a:lnTo>
                  <a:pt x="1460" y="157"/>
                </a:lnTo>
                <a:lnTo>
                  <a:pt x="1460" y="158"/>
                </a:lnTo>
                <a:lnTo>
                  <a:pt x="1460" y="157"/>
                </a:lnTo>
                <a:lnTo>
                  <a:pt x="1461" y="159"/>
                </a:lnTo>
                <a:lnTo>
                  <a:pt x="1461" y="157"/>
                </a:lnTo>
                <a:lnTo>
                  <a:pt x="1461" y="157"/>
                </a:lnTo>
                <a:lnTo>
                  <a:pt x="1463" y="159"/>
                </a:lnTo>
                <a:lnTo>
                  <a:pt x="1463" y="158"/>
                </a:lnTo>
                <a:lnTo>
                  <a:pt x="1463" y="156"/>
                </a:lnTo>
                <a:lnTo>
                  <a:pt x="1464" y="157"/>
                </a:lnTo>
                <a:lnTo>
                  <a:pt x="1464" y="157"/>
                </a:lnTo>
                <a:lnTo>
                  <a:pt x="1465" y="157"/>
                </a:lnTo>
                <a:lnTo>
                  <a:pt x="1465" y="158"/>
                </a:lnTo>
                <a:lnTo>
                  <a:pt x="1465" y="157"/>
                </a:lnTo>
                <a:lnTo>
                  <a:pt x="1466" y="157"/>
                </a:lnTo>
                <a:lnTo>
                  <a:pt x="1466" y="157"/>
                </a:lnTo>
                <a:lnTo>
                  <a:pt x="1466" y="158"/>
                </a:lnTo>
                <a:lnTo>
                  <a:pt x="1467" y="158"/>
                </a:lnTo>
                <a:lnTo>
                  <a:pt x="1467" y="157"/>
                </a:lnTo>
                <a:lnTo>
                  <a:pt x="1468" y="158"/>
                </a:lnTo>
                <a:lnTo>
                  <a:pt x="1468" y="157"/>
                </a:lnTo>
                <a:lnTo>
                  <a:pt x="1468" y="157"/>
                </a:lnTo>
                <a:lnTo>
                  <a:pt x="1469" y="158"/>
                </a:lnTo>
                <a:lnTo>
                  <a:pt x="1469" y="157"/>
                </a:lnTo>
                <a:lnTo>
                  <a:pt x="1469" y="158"/>
                </a:lnTo>
                <a:lnTo>
                  <a:pt x="1470" y="158"/>
                </a:lnTo>
                <a:lnTo>
                  <a:pt x="1470" y="158"/>
                </a:lnTo>
                <a:lnTo>
                  <a:pt x="1470" y="158"/>
                </a:lnTo>
                <a:lnTo>
                  <a:pt x="1472" y="157"/>
                </a:lnTo>
                <a:lnTo>
                  <a:pt x="1472" y="158"/>
                </a:lnTo>
                <a:lnTo>
                  <a:pt x="1473" y="160"/>
                </a:lnTo>
                <a:lnTo>
                  <a:pt x="1473" y="157"/>
                </a:lnTo>
                <a:lnTo>
                  <a:pt x="1473" y="160"/>
                </a:lnTo>
                <a:lnTo>
                  <a:pt x="1474" y="157"/>
                </a:lnTo>
                <a:lnTo>
                  <a:pt x="1474" y="157"/>
                </a:lnTo>
                <a:lnTo>
                  <a:pt x="1474" y="158"/>
                </a:lnTo>
                <a:lnTo>
                  <a:pt x="1475" y="157"/>
                </a:lnTo>
                <a:lnTo>
                  <a:pt x="1475" y="157"/>
                </a:lnTo>
                <a:lnTo>
                  <a:pt x="1475" y="159"/>
                </a:lnTo>
                <a:lnTo>
                  <a:pt x="1476" y="158"/>
                </a:lnTo>
                <a:lnTo>
                  <a:pt x="1476" y="157"/>
                </a:lnTo>
                <a:lnTo>
                  <a:pt x="1477" y="159"/>
                </a:lnTo>
                <a:lnTo>
                  <a:pt x="1477" y="157"/>
                </a:lnTo>
                <a:lnTo>
                  <a:pt x="1477" y="158"/>
                </a:lnTo>
                <a:lnTo>
                  <a:pt x="1478" y="157"/>
                </a:lnTo>
                <a:lnTo>
                  <a:pt x="1478" y="157"/>
                </a:lnTo>
                <a:lnTo>
                  <a:pt x="1478" y="157"/>
                </a:lnTo>
                <a:lnTo>
                  <a:pt x="1479" y="157"/>
                </a:lnTo>
                <a:lnTo>
                  <a:pt x="1479" y="157"/>
                </a:lnTo>
                <a:lnTo>
                  <a:pt x="1479" y="157"/>
                </a:lnTo>
                <a:lnTo>
                  <a:pt x="1481" y="158"/>
                </a:lnTo>
                <a:lnTo>
                  <a:pt x="1481" y="157"/>
                </a:lnTo>
                <a:lnTo>
                  <a:pt x="1482" y="157"/>
                </a:lnTo>
                <a:lnTo>
                  <a:pt x="1482" y="157"/>
                </a:lnTo>
                <a:lnTo>
                  <a:pt x="1482" y="157"/>
                </a:lnTo>
                <a:lnTo>
                  <a:pt x="1483" y="157"/>
                </a:lnTo>
                <a:lnTo>
                  <a:pt x="1483" y="158"/>
                </a:lnTo>
                <a:lnTo>
                  <a:pt x="1483" y="157"/>
                </a:lnTo>
                <a:lnTo>
                  <a:pt x="1484" y="157"/>
                </a:lnTo>
                <a:lnTo>
                  <a:pt x="1484" y="157"/>
                </a:lnTo>
                <a:lnTo>
                  <a:pt x="1484" y="159"/>
                </a:lnTo>
                <a:lnTo>
                  <a:pt x="1485" y="157"/>
                </a:lnTo>
                <a:lnTo>
                  <a:pt x="1485" y="157"/>
                </a:lnTo>
                <a:lnTo>
                  <a:pt x="1486" y="159"/>
                </a:lnTo>
                <a:lnTo>
                  <a:pt x="1486" y="157"/>
                </a:lnTo>
                <a:lnTo>
                  <a:pt x="1486" y="157"/>
                </a:lnTo>
                <a:lnTo>
                  <a:pt x="1487" y="157"/>
                </a:lnTo>
                <a:lnTo>
                  <a:pt x="1487" y="157"/>
                </a:lnTo>
                <a:lnTo>
                  <a:pt x="1487" y="157"/>
                </a:lnTo>
                <a:lnTo>
                  <a:pt x="1488" y="157"/>
                </a:lnTo>
                <a:lnTo>
                  <a:pt x="1488" y="158"/>
                </a:lnTo>
                <a:lnTo>
                  <a:pt x="1488" y="157"/>
                </a:lnTo>
                <a:lnTo>
                  <a:pt x="1490" y="157"/>
                </a:lnTo>
                <a:lnTo>
                  <a:pt x="1490" y="157"/>
                </a:lnTo>
                <a:lnTo>
                  <a:pt x="1491" y="157"/>
                </a:lnTo>
                <a:lnTo>
                  <a:pt x="1491" y="158"/>
                </a:lnTo>
                <a:lnTo>
                  <a:pt x="1491" y="157"/>
                </a:lnTo>
                <a:lnTo>
                  <a:pt x="1492" y="157"/>
                </a:lnTo>
                <a:lnTo>
                  <a:pt x="1492" y="158"/>
                </a:lnTo>
                <a:lnTo>
                  <a:pt x="1492" y="156"/>
                </a:lnTo>
                <a:lnTo>
                  <a:pt x="1493" y="157"/>
                </a:lnTo>
                <a:lnTo>
                  <a:pt x="1493" y="157"/>
                </a:lnTo>
                <a:lnTo>
                  <a:pt x="1493" y="157"/>
                </a:lnTo>
                <a:lnTo>
                  <a:pt x="1494" y="160"/>
                </a:lnTo>
                <a:lnTo>
                  <a:pt x="1494" y="159"/>
                </a:lnTo>
                <a:lnTo>
                  <a:pt x="1495" y="158"/>
                </a:lnTo>
                <a:lnTo>
                  <a:pt x="1495" y="158"/>
                </a:lnTo>
                <a:lnTo>
                  <a:pt x="1495" y="157"/>
                </a:lnTo>
                <a:lnTo>
                  <a:pt x="1496" y="157"/>
                </a:lnTo>
                <a:lnTo>
                  <a:pt x="1496" y="157"/>
                </a:lnTo>
                <a:lnTo>
                  <a:pt x="1496" y="157"/>
                </a:lnTo>
                <a:lnTo>
                  <a:pt x="1497" y="159"/>
                </a:lnTo>
                <a:lnTo>
                  <a:pt x="1497" y="156"/>
                </a:lnTo>
                <a:lnTo>
                  <a:pt x="1497" y="157"/>
                </a:lnTo>
                <a:lnTo>
                  <a:pt x="1499" y="160"/>
                </a:lnTo>
                <a:lnTo>
                  <a:pt x="1499" y="158"/>
                </a:lnTo>
                <a:lnTo>
                  <a:pt x="1500" y="157"/>
                </a:lnTo>
                <a:lnTo>
                  <a:pt x="1500" y="157"/>
                </a:lnTo>
                <a:lnTo>
                  <a:pt x="1500" y="159"/>
                </a:lnTo>
                <a:lnTo>
                  <a:pt x="1501" y="158"/>
                </a:lnTo>
                <a:lnTo>
                  <a:pt x="1501" y="158"/>
                </a:lnTo>
                <a:lnTo>
                  <a:pt x="1501" y="157"/>
                </a:lnTo>
                <a:lnTo>
                  <a:pt x="1502" y="157"/>
                </a:lnTo>
                <a:lnTo>
                  <a:pt x="1502" y="157"/>
                </a:lnTo>
                <a:lnTo>
                  <a:pt x="1502" y="159"/>
                </a:lnTo>
                <a:lnTo>
                  <a:pt x="1503" y="157"/>
                </a:lnTo>
                <a:lnTo>
                  <a:pt x="1503" y="157"/>
                </a:lnTo>
                <a:lnTo>
                  <a:pt x="1504" y="157"/>
                </a:lnTo>
                <a:lnTo>
                  <a:pt x="1504" y="157"/>
                </a:lnTo>
                <a:lnTo>
                  <a:pt x="1504" y="157"/>
                </a:lnTo>
                <a:lnTo>
                  <a:pt x="1505" y="157"/>
                </a:lnTo>
                <a:lnTo>
                  <a:pt x="1505" y="157"/>
                </a:lnTo>
                <a:lnTo>
                  <a:pt x="1505" y="156"/>
                </a:lnTo>
                <a:lnTo>
                  <a:pt x="1506" y="157"/>
                </a:lnTo>
                <a:lnTo>
                  <a:pt x="1506" y="159"/>
                </a:lnTo>
                <a:lnTo>
                  <a:pt x="1506" y="158"/>
                </a:lnTo>
                <a:lnTo>
                  <a:pt x="1508" y="157"/>
                </a:lnTo>
                <a:lnTo>
                  <a:pt x="1508" y="157"/>
                </a:lnTo>
                <a:lnTo>
                  <a:pt x="1509" y="157"/>
                </a:lnTo>
                <a:lnTo>
                  <a:pt x="1509" y="158"/>
                </a:lnTo>
                <a:lnTo>
                  <a:pt x="1509" y="157"/>
                </a:lnTo>
                <a:lnTo>
                  <a:pt x="1510" y="157"/>
                </a:lnTo>
                <a:lnTo>
                  <a:pt x="1510" y="157"/>
                </a:lnTo>
                <a:lnTo>
                  <a:pt x="1510" y="157"/>
                </a:lnTo>
                <a:lnTo>
                  <a:pt x="1511" y="157"/>
                </a:lnTo>
                <a:lnTo>
                  <a:pt x="1511" y="158"/>
                </a:lnTo>
                <a:lnTo>
                  <a:pt x="1512" y="157"/>
                </a:lnTo>
                <a:lnTo>
                  <a:pt x="1512" y="158"/>
                </a:lnTo>
                <a:lnTo>
                  <a:pt x="1512" y="158"/>
                </a:lnTo>
                <a:lnTo>
                  <a:pt x="1513" y="158"/>
                </a:lnTo>
                <a:lnTo>
                  <a:pt x="1513" y="157"/>
                </a:lnTo>
                <a:lnTo>
                  <a:pt x="1513" y="158"/>
                </a:lnTo>
                <a:lnTo>
                  <a:pt x="1514" y="158"/>
                </a:lnTo>
                <a:lnTo>
                  <a:pt x="1514" y="157"/>
                </a:lnTo>
                <a:lnTo>
                  <a:pt x="1514" y="157"/>
                </a:lnTo>
                <a:lnTo>
                  <a:pt x="1515" y="158"/>
                </a:lnTo>
                <a:lnTo>
                  <a:pt x="1515" y="157"/>
                </a:lnTo>
                <a:lnTo>
                  <a:pt x="1517" y="157"/>
                </a:lnTo>
                <a:lnTo>
                  <a:pt x="1517" y="155"/>
                </a:lnTo>
                <a:lnTo>
                  <a:pt x="1517" y="157"/>
                </a:lnTo>
                <a:lnTo>
                  <a:pt x="1518" y="158"/>
                </a:lnTo>
                <a:lnTo>
                  <a:pt x="1518" y="159"/>
                </a:lnTo>
                <a:lnTo>
                  <a:pt x="1518" y="158"/>
                </a:lnTo>
                <a:lnTo>
                  <a:pt x="1519" y="159"/>
                </a:lnTo>
                <a:lnTo>
                  <a:pt x="1519" y="157"/>
                </a:lnTo>
                <a:lnTo>
                  <a:pt x="1519" y="158"/>
                </a:lnTo>
                <a:lnTo>
                  <a:pt x="1520" y="157"/>
                </a:lnTo>
                <a:lnTo>
                  <a:pt x="1520" y="157"/>
                </a:lnTo>
                <a:lnTo>
                  <a:pt x="1521" y="160"/>
                </a:lnTo>
                <a:lnTo>
                  <a:pt x="1521" y="157"/>
                </a:lnTo>
                <a:lnTo>
                  <a:pt x="1521" y="157"/>
                </a:lnTo>
                <a:lnTo>
                  <a:pt x="1522" y="158"/>
                </a:lnTo>
                <a:lnTo>
                  <a:pt x="1522" y="157"/>
                </a:lnTo>
                <a:lnTo>
                  <a:pt x="1522" y="157"/>
                </a:lnTo>
                <a:lnTo>
                  <a:pt x="1523" y="159"/>
                </a:lnTo>
                <a:lnTo>
                  <a:pt x="1523" y="158"/>
                </a:lnTo>
                <a:lnTo>
                  <a:pt x="1523" y="157"/>
                </a:lnTo>
                <a:lnTo>
                  <a:pt x="1524" y="157"/>
                </a:lnTo>
                <a:lnTo>
                  <a:pt x="1524" y="157"/>
                </a:lnTo>
                <a:lnTo>
                  <a:pt x="1526" y="157"/>
                </a:lnTo>
                <a:lnTo>
                  <a:pt x="1526" y="157"/>
                </a:lnTo>
                <a:lnTo>
                  <a:pt x="1526" y="158"/>
                </a:lnTo>
                <a:lnTo>
                  <a:pt x="1527" y="157"/>
                </a:lnTo>
                <a:lnTo>
                  <a:pt x="1527" y="157"/>
                </a:lnTo>
                <a:lnTo>
                  <a:pt x="1527" y="158"/>
                </a:lnTo>
                <a:lnTo>
                  <a:pt x="1528" y="158"/>
                </a:lnTo>
                <a:lnTo>
                  <a:pt x="1528" y="159"/>
                </a:lnTo>
                <a:lnTo>
                  <a:pt x="1528" y="159"/>
                </a:lnTo>
                <a:lnTo>
                  <a:pt x="1529" y="157"/>
                </a:lnTo>
                <a:lnTo>
                  <a:pt x="1529" y="158"/>
                </a:lnTo>
                <a:lnTo>
                  <a:pt x="1530" y="157"/>
                </a:lnTo>
                <a:lnTo>
                  <a:pt x="1530" y="159"/>
                </a:lnTo>
                <a:lnTo>
                  <a:pt x="1530" y="158"/>
                </a:lnTo>
                <a:lnTo>
                  <a:pt x="1531" y="160"/>
                </a:lnTo>
                <a:lnTo>
                  <a:pt x="1531" y="158"/>
                </a:lnTo>
                <a:lnTo>
                  <a:pt x="1531" y="158"/>
                </a:lnTo>
                <a:lnTo>
                  <a:pt x="1532" y="157"/>
                </a:lnTo>
                <a:lnTo>
                  <a:pt x="1532" y="157"/>
                </a:lnTo>
                <a:lnTo>
                  <a:pt x="1532" y="157"/>
                </a:lnTo>
                <a:lnTo>
                  <a:pt x="1533" y="159"/>
                </a:lnTo>
                <a:lnTo>
                  <a:pt x="1533" y="159"/>
                </a:lnTo>
                <a:lnTo>
                  <a:pt x="1535" y="157"/>
                </a:lnTo>
                <a:lnTo>
                  <a:pt x="1535" y="157"/>
                </a:lnTo>
                <a:lnTo>
                  <a:pt x="1535" y="157"/>
                </a:lnTo>
                <a:lnTo>
                  <a:pt x="1536" y="157"/>
                </a:lnTo>
                <a:lnTo>
                  <a:pt x="1536" y="157"/>
                </a:lnTo>
                <a:lnTo>
                  <a:pt x="1536" y="159"/>
                </a:lnTo>
                <a:lnTo>
                  <a:pt x="1537" y="157"/>
                </a:lnTo>
                <a:lnTo>
                  <a:pt x="1537" y="159"/>
                </a:lnTo>
                <a:lnTo>
                  <a:pt x="1537" y="158"/>
                </a:lnTo>
                <a:lnTo>
                  <a:pt x="1538" y="157"/>
                </a:lnTo>
                <a:lnTo>
                  <a:pt x="1538" y="158"/>
                </a:lnTo>
                <a:lnTo>
                  <a:pt x="1539" y="157"/>
                </a:lnTo>
                <a:lnTo>
                  <a:pt x="1539" y="157"/>
                </a:lnTo>
                <a:lnTo>
                  <a:pt x="1539" y="157"/>
                </a:lnTo>
                <a:lnTo>
                  <a:pt x="1540" y="159"/>
                </a:lnTo>
                <a:lnTo>
                  <a:pt x="1540" y="157"/>
                </a:lnTo>
                <a:lnTo>
                  <a:pt x="1540" y="157"/>
                </a:lnTo>
                <a:lnTo>
                  <a:pt x="1541" y="158"/>
                </a:lnTo>
                <a:lnTo>
                  <a:pt x="1541" y="157"/>
                </a:lnTo>
                <a:lnTo>
                  <a:pt x="1541" y="158"/>
                </a:lnTo>
                <a:lnTo>
                  <a:pt x="1542" y="157"/>
                </a:lnTo>
                <a:lnTo>
                  <a:pt x="1542" y="157"/>
                </a:lnTo>
                <a:lnTo>
                  <a:pt x="1544" y="157"/>
                </a:lnTo>
                <a:lnTo>
                  <a:pt x="1544" y="159"/>
                </a:lnTo>
                <a:lnTo>
                  <a:pt x="1544" y="157"/>
                </a:lnTo>
                <a:lnTo>
                  <a:pt x="1545" y="158"/>
                </a:lnTo>
                <a:lnTo>
                  <a:pt x="1545" y="157"/>
                </a:lnTo>
                <a:lnTo>
                  <a:pt x="1545" y="157"/>
                </a:lnTo>
                <a:lnTo>
                  <a:pt x="1546" y="158"/>
                </a:lnTo>
                <a:lnTo>
                  <a:pt x="1546" y="158"/>
                </a:lnTo>
                <a:lnTo>
                  <a:pt x="1546" y="157"/>
                </a:lnTo>
                <a:lnTo>
                  <a:pt x="1547" y="158"/>
                </a:lnTo>
                <a:lnTo>
                  <a:pt x="1547" y="157"/>
                </a:lnTo>
                <a:lnTo>
                  <a:pt x="1548" y="157"/>
                </a:lnTo>
                <a:lnTo>
                  <a:pt x="1548" y="157"/>
                </a:lnTo>
                <a:lnTo>
                  <a:pt x="1548" y="157"/>
                </a:lnTo>
                <a:lnTo>
                  <a:pt x="1549" y="157"/>
                </a:lnTo>
                <a:lnTo>
                  <a:pt x="1549" y="157"/>
                </a:lnTo>
                <a:lnTo>
                  <a:pt x="1549" y="157"/>
                </a:lnTo>
                <a:lnTo>
                  <a:pt x="1550" y="158"/>
                </a:lnTo>
                <a:lnTo>
                  <a:pt x="1550" y="158"/>
                </a:lnTo>
                <a:lnTo>
                  <a:pt x="1550" y="157"/>
                </a:lnTo>
                <a:lnTo>
                  <a:pt x="1551" y="158"/>
                </a:lnTo>
                <a:lnTo>
                  <a:pt x="1551" y="157"/>
                </a:lnTo>
                <a:lnTo>
                  <a:pt x="1553" y="158"/>
                </a:lnTo>
                <a:lnTo>
                  <a:pt x="1553" y="158"/>
                </a:lnTo>
                <a:lnTo>
                  <a:pt x="1553" y="157"/>
                </a:lnTo>
                <a:lnTo>
                  <a:pt x="1554" y="158"/>
                </a:lnTo>
                <a:lnTo>
                  <a:pt x="1554" y="158"/>
                </a:lnTo>
                <a:lnTo>
                  <a:pt x="1554" y="157"/>
                </a:lnTo>
                <a:lnTo>
                  <a:pt x="1555" y="157"/>
                </a:lnTo>
                <a:lnTo>
                  <a:pt x="1555" y="158"/>
                </a:lnTo>
                <a:lnTo>
                  <a:pt x="1556" y="158"/>
                </a:lnTo>
                <a:lnTo>
                  <a:pt x="1556" y="157"/>
                </a:lnTo>
                <a:lnTo>
                  <a:pt x="1556" y="158"/>
                </a:lnTo>
                <a:lnTo>
                  <a:pt x="1557" y="157"/>
                </a:lnTo>
                <a:lnTo>
                  <a:pt x="1557" y="157"/>
                </a:lnTo>
                <a:lnTo>
                  <a:pt x="1557" y="157"/>
                </a:lnTo>
                <a:lnTo>
                  <a:pt x="1558" y="158"/>
                </a:lnTo>
                <a:lnTo>
                  <a:pt x="1558" y="156"/>
                </a:lnTo>
                <a:lnTo>
                  <a:pt x="1558" y="159"/>
                </a:lnTo>
                <a:lnTo>
                  <a:pt x="1559" y="159"/>
                </a:lnTo>
                <a:lnTo>
                  <a:pt x="1559" y="158"/>
                </a:lnTo>
                <a:lnTo>
                  <a:pt x="1560" y="158"/>
                </a:lnTo>
                <a:lnTo>
                  <a:pt x="1560" y="157"/>
                </a:lnTo>
                <a:lnTo>
                  <a:pt x="1560" y="157"/>
                </a:lnTo>
                <a:lnTo>
                  <a:pt x="1562" y="157"/>
                </a:lnTo>
                <a:lnTo>
                  <a:pt x="1562" y="157"/>
                </a:lnTo>
                <a:lnTo>
                  <a:pt x="1562" y="157"/>
                </a:lnTo>
                <a:lnTo>
                  <a:pt x="1563" y="160"/>
                </a:lnTo>
                <a:lnTo>
                  <a:pt x="1563" y="158"/>
                </a:lnTo>
                <a:lnTo>
                  <a:pt x="1563" y="157"/>
                </a:lnTo>
                <a:lnTo>
                  <a:pt x="1564" y="156"/>
                </a:lnTo>
                <a:lnTo>
                  <a:pt x="1564" y="158"/>
                </a:lnTo>
                <a:lnTo>
                  <a:pt x="1565" y="157"/>
                </a:lnTo>
                <a:lnTo>
                  <a:pt x="1565" y="157"/>
                </a:lnTo>
                <a:lnTo>
                  <a:pt x="1565" y="157"/>
                </a:lnTo>
                <a:lnTo>
                  <a:pt x="1566" y="157"/>
                </a:lnTo>
                <a:lnTo>
                  <a:pt x="1566" y="157"/>
                </a:lnTo>
                <a:lnTo>
                  <a:pt x="1566" y="158"/>
                </a:lnTo>
                <a:lnTo>
                  <a:pt x="1567" y="157"/>
                </a:lnTo>
                <a:lnTo>
                  <a:pt x="1567" y="158"/>
                </a:lnTo>
                <a:lnTo>
                  <a:pt x="1567" y="157"/>
                </a:lnTo>
                <a:lnTo>
                  <a:pt x="1568" y="159"/>
                </a:lnTo>
                <a:lnTo>
                  <a:pt x="1568" y="158"/>
                </a:lnTo>
                <a:lnTo>
                  <a:pt x="1569" y="157"/>
                </a:lnTo>
                <a:lnTo>
                  <a:pt x="1569" y="158"/>
                </a:lnTo>
                <a:lnTo>
                  <a:pt x="1569" y="158"/>
                </a:lnTo>
                <a:lnTo>
                  <a:pt x="1571" y="158"/>
                </a:lnTo>
                <a:lnTo>
                  <a:pt x="1571" y="157"/>
                </a:lnTo>
                <a:lnTo>
                  <a:pt x="1571" y="157"/>
                </a:lnTo>
                <a:lnTo>
                  <a:pt x="1572" y="157"/>
                </a:lnTo>
                <a:lnTo>
                  <a:pt x="1572" y="157"/>
                </a:lnTo>
                <a:lnTo>
                  <a:pt x="1572" y="157"/>
                </a:lnTo>
                <a:lnTo>
                  <a:pt x="1573" y="158"/>
                </a:lnTo>
                <a:lnTo>
                  <a:pt x="1573" y="157"/>
                </a:lnTo>
                <a:lnTo>
                  <a:pt x="1574" y="159"/>
                </a:lnTo>
                <a:lnTo>
                  <a:pt x="1574" y="159"/>
                </a:lnTo>
                <a:lnTo>
                  <a:pt x="1574" y="157"/>
                </a:lnTo>
                <a:lnTo>
                  <a:pt x="1575" y="158"/>
                </a:lnTo>
                <a:lnTo>
                  <a:pt x="1575" y="158"/>
                </a:lnTo>
                <a:lnTo>
                  <a:pt x="1575" y="158"/>
                </a:lnTo>
                <a:lnTo>
                  <a:pt x="1576" y="157"/>
                </a:lnTo>
                <a:lnTo>
                  <a:pt x="1576" y="159"/>
                </a:lnTo>
                <a:lnTo>
                  <a:pt x="1576" y="160"/>
                </a:lnTo>
                <a:lnTo>
                  <a:pt x="1577" y="157"/>
                </a:lnTo>
                <a:lnTo>
                  <a:pt x="1577" y="157"/>
                </a:lnTo>
                <a:lnTo>
                  <a:pt x="1578" y="158"/>
                </a:lnTo>
                <a:lnTo>
                  <a:pt x="1578" y="158"/>
                </a:lnTo>
                <a:lnTo>
                  <a:pt x="1578" y="157"/>
                </a:lnTo>
                <a:lnTo>
                  <a:pt x="1580" y="157"/>
                </a:lnTo>
                <a:lnTo>
                  <a:pt x="1580" y="158"/>
                </a:lnTo>
                <a:lnTo>
                  <a:pt x="1580" y="157"/>
                </a:lnTo>
                <a:lnTo>
                  <a:pt x="1581" y="157"/>
                </a:lnTo>
                <a:lnTo>
                  <a:pt x="1581" y="158"/>
                </a:lnTo>
                <a:lnTo>
                  <a:pt x="1581" y="158"/>
                </a:lnTo>
                <a:lnTo>
                  <a:pt x="1582" y="158"/>
                </a:lnTo>
                <a:lnTo>
                  <a:pt x="1582" y="159"/>
                </a:lnTo>
                <a:lnTo>
                  <a:pt x="1583" y="159"/>
                </a:lnTo>
                <a:lnTo>
                  <a:pt x="1583" y="159"/>
                </a:lnTo>
                <a:lnTo>
                  <a:pt x="1583" y="158"/>
                </a:lnTo>
                <a:lnTo>
                  <a:pt x="1584" y="157"/>
                </a:lnTo>
                <a:lnTo>
                  <a:pt x="1584" y="158"/>
                </a:lnTo>
                <a:lnTo>
                  <a:pt x="1584" y="157"/>
                </a:lnTo>
                <a:lnTo>
                  <a:pt x="1585" y="156"/>
                </a:lnTo>
                <a:lnTo>
                  <a:pt x="1585" y="160"/>
                </a:lnTo>
                <a:lnTo>
                  <a:pt x="1585" y="156"/>
                </a:lnTo>
                <a:lnTo>
                  <a:pt x="1586" y="158"/>
                </a:lnTo>
                <a:lnTo>
                  <a:pt x="1586" y="157"/>
                </a:lnTo>
                <a:lnTo>
                  <a:pt x="1587" y="156"/>
                </a:lnTo>
                <a:lnTo>
                  <a:pt x="1587" y="158"/>
                </a:lnTo>
                <a:lnTo>
                  <a:pt x="1587" y="158"/>
                </a:lnTo>
                <a:lnTo>
                  <a:pt x="1589" y="158"/>
                </a:lnTo>
                <a:lnTo>
                  <a:pt x="1589" y="157"/>
                </a:lnTo>
                <a:lnTo>
                  <a:pt x="1589" y="158"/>
                </a:lnTo>
                <a:lnTo>
                  <a:pt x="1590" y="157"/>
                </a:lnTo>
                <a:lnTo>
                  <a:pt x="1590" y="158"/>
                </a:lnTo>
                <a:lnTo>
                  <a:pt x="1590" y="159"/>
                </a:lnTo>
                <a:lnTo>
                  <a:pt x="1591" y="157"/>
                </a:lnTo>
                <a:lnTo>
                  <a:pt x="1591" y="157"/>
                </a:lnTo>
                <a:lnTo>
                  <a:pt x="1592" y="157"/>
                </a:lnTo>
                <a:lnTo>
                  <a:pt x="1592" y="157"/>
                </a:lnTo>
                <a:lnTo>
                  <a:pt x="1592" y="157"/>
                </a:lnTo>
                <a:lnTo>
                  <a:pt x="1593" y="157"/>
                </a:lnTo>
                <a:lnTo>
                  <a:pt x="1593" y="158"/>
                </a:lnTo>
                <a:lnTo>
                  <a:pt x="1593" y="157"/>
                </a:lnTo>
                <a:lnTo>
                  <a:pt x="1594" y="157"/>
                </a:lnTo>
                <a:lnTo>
                  <a:pt x="1594" y="157"/>
                </a:lnTo>
                <a:lnTo>
                  <a:pt x="1594" y="158"/>
                </a:lnTo>
                <a:lnTo>
                  <a:pt x="1595" y="158"/>
                </a:lnTo>
                <a:lnTo>
                  <a:pt x="1595" y="159"/>
                </a:lnTo>
                <a:lnTo>
                  <a:pt x="1596" y="157"/>
                </a:lnTo>
                <a:lnTo>
                  <a:pt x="1596" y="159"/>
                </a:lnTo>
                <a:lnTo>
                  <a:pt x="1596" y="158"/>
                </a:lnTo>
                <a:lnTo>
                  <a:pt x="1598" y="158"/>
                </a:lnTo>
                <a:lnTo>
                  <a:pt x="1598" y="158"/>
                </a:lnTo>
                <a:lnTo>
                  <a:pt x="1598" y="157"/>
                </a:lnTo>
                <a:lnTo>
                  <a:pt x="1599" y="159"/>
                </a:lnTo>
                <a:lnTo>
                  <a:pt x="1599" y="157"/>
                </a:lnTo>
                <a:lnTo>
                  <a:pt x="1600" y="158"/>
                </a:lnTo>
                <a:lnTo>
                  <a:pt x="1600" y="158"/>
                </a:lnTo>
                <a:lnTo>
                  <a:pt x="1600" y="158"/>
                </a:lnTo>
                <a:lnTo>
                  <a:pt x="1601" y="158"/>
                </a:lnTo>
                <a:lnTo>
                  <a:pt x="1601" y="158"/>
                </a:lnTo>
                <a:lnTo>
                  <a:pt x="1601" y="157"/>
                </a:lnTo>
                <a:lnTo>
                  <a:pt x="1602" y="157"/>
                </a:lnTo>
                <a:lnTo>
                  <a:pt x="1602" y="159"/>
                </a:lnTo>
                <a:lnTo>
                  <a:pt x="1602" y="160"/>
                </a:lnTo>
                <a:lnTo>
                  <a:pt x="1603" y="159"/>
                </a:lnTo>
                <a:lnTo>
                  <a:pt x="1603" y="157"/>
                </a:lnTo>
                <a:lnTo>
                  <a:pt x="1604" y="157"/>
                </a:lnTo>
                <a:lnTo>
                  <a:pt x="1604" y="159"/>
                </a:lnTo>
                <a:lnTo>
                  <a:pt x="1604" y="158"/>
                </a:lnTo>
                <a:lnTo>
                  <a:pt x="1605" y="157"/>
                </a:lnTo>
                <a:lnTo>
                  <a:pt x="1605" y="157"/>
                </a:lnTo>
                <a:lnTo>
                  <a:pt x="1605" y="158"/>
                </a:lnTo>
                <a:lnTo>
                  <a:pt x="1607" y="158"/>
                </a:lnTo>
                <a:lnTo>
                  <a:pt x="1607" y="159"/>
                </a:lnTo>
                <a:lnTo>
                  <a:pt x="1607" y="157"/>
                </a:lnTo>
                <a:lnTo>
                  <a:pt x="1608" y="157"/>
                </a:lnTo>
                <a:lnTo>
                  <a:pt x="1608" y="158"/>
                </a:lnTo>
                <a:lnTo>
                  <a:pt x="1609" y="157"/>
                </a:lnTo>
                <a:lnTo>
                  <a:pt x="1609" y="157"/>
                </a:lnTo>
                <a:lnTo>
                  <a:pt x="1609" y="157"/>
                </a:lnTo>
                <a:lnTo>
                  <a:pt x="1610" y="157"/>
                </a:lnTo>
                <a:lnTo>
                  <a:pt x="1610" y="157"/>
                </a:lnTo>
                <a:lnTo>
                  <a:pt x="1610" y="157"/>
                </a:lnTo>
                <a:lnTo>
                  <a:pt x="1611" y="157"/>
                </a:lnTo>
                <a:lnTo>
                  <a:pt x="1611" y="157"/>
                </a:lnTo>
                <a:lnTo>
                  <a:pt x="1611" y="157"/>
                </a:lnTo>
                <a:lnTo>
                  <a:pt x="1612" y="159"/>
                </a:lnTo>
                <a:lnTo>
                  <a:pt x="1612" y="157"/>
                </a:lnTo>
                <a:lnTo>
                  <a:pt x="1613" y="158"/>
                </a:lnTo>
                <a:lnTo>
                  <a:pt x="1613" y="157"/>
                </a:lnTo>
                <a:lnTo>
                  <a:pt x="1613" y="159"/>
                </a:lnTo>
                <a:lnTo>
                  <a:pt x="1614" y="159"/>
                </a:lnTo>
                <a:lnTo>
                  <a:pt x="1614" y="158"/>
                </a:lnTo>
                <a:lnTo>
                  <a:pt x="1614" y="157"/>
                </a:lnTo>
                <a:lnTo>
                  <a:pt x="1616" y="158"/>
                </a:lnTo>
                <a:lnTo>
                  <a:pt x="1616" y="157"/>
                </a:lnTo>
                <a:lnTo>
                  <a:pt x="1616" y="157"/>
                </a:lnTo>
                <a:lnTo>
                  <a:pt x="1617" y="157"/>
                </a:lnTo>
                <a:lnTo>
                  <a:pt x="1617" y="158"/>
                </a:lnTo>
                <a:lnTo>
                  <a:pt x="1618" y="158"/>
                </a:lnTo>
                <a:lnTo>
                  <a:pt x="1618" y="158"/>
                </a:lnTo>
                <a:lnTo>
                  <a:pt x="1618" y="157"/>
                </a:lnTo>
                <a:lnTo>
                  <a:pt x="1619" y="158"/>
                </a:lnTo>
                <a:lnTo>
                  <a:pt x="1619" y="157"/>
                </a:lnTo>
                <a:lnTo>
                  <a:pt x="1619" y="157"/>
                </a:lnTo>
                <a:lnTo>
                  <a:pt x="1620" y="158"/>
                </a:lnTo>
                <a:lnTo>
                  <a:pt x="1620" y="157"/>
                </a:lnTo>
                <a:lnTo>
                  <a:pt x="1620" y="159"/>
                </a:lnTo>
                <a:lnTo>
                  <a:pt x="1621" y="157"/>
                </a:lnTo>
                <a:lnTo>
                  <a:pt x="1621" y="159"/>
                </a:lnTo>
                <a:lnTo>
                  <a:pt x="1622" y="157"/>
                </a:lnTo>
                <a:lnTo>
                  <a:pt x="1622" y="160"/>
                </a:lnTo>
                <a:lnTo>
                  <a:pt x="1622" y="158"/>
                </a:lnTo>
                <a:lnTo>
                  <a:pt x="1623" y="160"/>
                </a:lnTo>
                <a:lnTo>
                  <a:pt x="1623" y="157"/>
                </a:lnTo>
                <a:lnTo>
                  <a:pt x="1623" y="157"/>
                </a:lnTo>
                <a:lnTo>
                  <a:pt x="1625" y="157"/>
                </a:lnTo>
                <a:lnTo>
                  <a:pt x="1625" y="160"/>
                </a:lnTo>
                <a:lnTo>
                  <a:pt x="1625" y="156"/>
                </a:lnTo>
                <a:lnTo>
                  <a:pt x="1626" y="158"/>
                </a:lnTo>
                <a:lnTo>
                  <a:pt x="1626" y="158"/>
                </a:lnTo>
                <a:lnTo>
                  <a:pt x="1627" y="159"/>
                </a:lnTo>
                <a:lnTo>
                  <a:pt x="1627" y="157"/>
                </a:lnTo>
                <a:lnTo>
                  <a:pt x="1627" y="157"/>
                </a:lnTo>
                <a:lnTo>
                  <a:pt x="1628" y="158"/>
                </a:lnTo>
                <a:lnTo>
                  <a:pt x="1628" y="158"/>
                </a:lnTo>
                <a:lnTo>
                  <a:pt x="1628" y="157"/>
                </a:lnTo>
                <a:lnTo>
                  <a:pt x="1629" y="157"/>
                </a:lnTo>
                <a:lnTo>
                  <a:pt x="1629" y="159"/>
                </a:lnTo>
                <a:lnTo>
                  <a:pt x="1629" y="158"/>
                </a:lnTo>
                <a:lnTo>
                  <a:pt x="1630" y="157"/>
                </a:lnTo>
                <a:lnTo>
                  <a:pt x="1630" y="157"/>
                </a:lnTo>
                <a:lnTo>
                  <a:pt x="1631" y="158"/>
                </a:lnTo>
                <a:lnTo>
                  <a:pt x="1631" y="158"/>
                </a:lnTo>
                <a:lnTo>
                  <a:pt x="1631" y="157"/>
                </a:lnTo>
                <a:lnTo>
                  <a:pt x="1632" y="158"/>
                </a:lnTo>
                <a:lnTo>
                  <a:pt x="1632" y="159"/>
                </a:lnTo>
                <a:lnTo>
                  <a:pt x="1632" y="158"/>
                </a:lnTo>
                <a:lnTo>
                  <a:pt x="1634" y="157"/>
                </a:lnTo>
                <a:lnTo>
                  <a:pt x="1634" y="157"/>
                </a:lnTo>
                <a:lnTo>
                  <a:pt x="1634" y="157"/>
                </a:lnTo>
                <a:lnTo>
                  <a:pt x="1635" y="157"/>
                </a:lnTo>
                <a:lnTo>
                  <a:pt x="1635" y="158"/>
                </a:lnTo>
                <a:lnTo>
                  <a:pt x="1636" y="158"/>
                </a:lnTo>
                <a:lnTo>
                  <a:pt x="1636" y="158"/>
                </a:lnTo>
                <a:lnTo>
                  <a:pt x="1636" y="157"/>
                </a:lnTo>
                <a:lnTo>
                  <a:pt x="1637" y="158"/>
                </a:lnTo>
                <a:lnTo>
                  <a:pt x="1637" y="158"/>
                </a:lnTo>
                <a:lnTo>
                  <a:pt x="1637" y="159"/>
                </a:lnTo>
                <a:lnTo>
                  <a:pt x="1638" y="157"/>
                </a:lnTo>
                <a:lnTo>
                  <a:pt x="1638" y="157"/>
                </a:lnTo>
                <a:lnTo>
                  <a:pt x="1638" y="156"/>
                </a:lnTo>
                <a:lnTo>
                  <a:pt x="1639" y="157"/>
                </a:lnTo>
                <a:lnTo>
                  <a:pt x="1639" y="158"/>
                </a:lnTo>
                <a:lnTo>
                  <a:pt x="1640" y="157"/>
                </a:lnTo>
                <a:lnTo>
                  <a:pt x="1640" y="158"/>
                </a:lnTo>
                <a:lnTo>
                  <a:pt x="1640" y="159"/>
                </a:lnTo>
                <a:lnTo>
                  <a:pt x="1641" y="157"/>
                </a:lnTo>
                <a:lnTo>
                  <a:pt x="1641" y="157"/>
                </a:lnTo>
                <a:lnTo>
                  <a:pt x="1641" y="158"/>
                </a:lnTo>
                <a:lnTo>
                  <a:pt x="1643" y="157"/>
                </a:lnTo>
                <a:lnTo>
                  <a:pt x="1643" y="159"/>
                </a:lnTo>
                <a:lnTo>
                  <a:pt x="1644" y="157"/>
                </a:lnTo>
                <a:lnTo>
                  <a:pt x="1644" y="157"/>
                </a:lnTo>
                <a:lnTo>
                  <a:pt x="1644" y="157"/>
                </a:lnTo>
                <a:lnTo>
                  <a:pt x="1645" y="157"/>
                </a:lnTo>
                <a:lnTo>
                  <a:pt x="1645" y="157"/>
                </a:lnTo>
                <a:lnTo>
                  <a:pt x="1645" y="157"/>
                </a:lnTo>
                <a:lnTo>
                  <a:pt x="1646" y="158"/>
                </a:lnTo>
                <a:lnTo>
                  <a:pt x="1646" y="157"/>
                </a:lnTo>
                <a:lnTo>
                  <a:pt x="1646" y="157"/>
                </a:lnTo>
                <a:lnTo>
                  <a:pt x="1647" y="157"/>
                </a:lnTo>
                <a:lnTo>
                  <a:pt x="1647" y="158"/>
                </a:lnTo>
                <a:lnTo>
                  <a:pt x="1648" y="157"/>
                </a:lnTo>
                <a:lnTo>
                  <a:pt x="1648" y="157"/>
                </a:lnTo>
                <a:lnTo>
                  <a:pt x="1648" y="158"/>
                </a:lnTo>
                <a:lnTo>
                  <a:pt x="1649" y="158"/>
                </a:lnTo>
                <a:lnTo>
                  <a:pt x="1649" y="157"/>
                </a:lnTo>
                <a:lnTo>
                  <a:pt x="1649" y="157"/>
                </a:lnTo>
                <a:lnTo>
                  <a:pt x="1650" y="158"/>
                </a:lnTo>
                <a:lnTo>
                  <a:pt x="1650" y="157"/>
                </a:lnTo>
                <a:lnTo>
                  <a:pt x="1650" y="157"/>
                </a:lnTo>
                <a:lnTo>
                  <a:pt x="1652" y="157"/>
                </a:lnTo>
                <a:lnTo>
                  <a:pt x="1652" y="157"/>
                </a:lnTo>
                <a:lnTo>
                  <a:pt x="1653" y="157"/>
                </a:lnTo>
                <a:lnTo>
                  <a:pt x="1653" y="158"/>
                </a:lnTo>
                <a:lnTo>
                  <a:pt x="1653" y="157"/>
                </a:lnTo>
                <a:lnTo>
                  <a:pt x="1654" y="156"/>
                </a:lnTo>
                <a:lnTo>
                  <a:pt x="1654" y="157"/>
                </a:lnTo>
                <a:lnTo>
                  <a:pt x="1654" y="157"/>
                </a:lnTo>
                <a:lnTo>
                  <a:pt x="1655" y="157"/>
                </a:lnTo>
                <a:lnTo>
                  <a:pt x="1655" y="157"/>
                </a:lnTo>
                <a:lnTo>
                  <a:pt x="1655" y="157"/>
                </a:lnTo>
                <a:lnTo>
                  <a:pt x="1656" y="158"/>
                </a:lnTo>
                <a:lnTo>
                  <a:pt x="1656" y="158"/>
                </a:lnTo>
                <a:lnTo>
                  <a:pt x="1657" y="158"/>
                </a:lnTo>
                <a:lnTo>
                  <a:pt x="1657" y="157"/>
                </a:lnTo>
                <a:lnTo>
                  <a:pt x="1657" y="156"/>
                </a:lnTo>
                <a:lnTo>
                  <a:pt x="1658" y="158"/>
                </a:lnTo>
                <a:lnTo>
                  <a:pt x="1658" y="159"/>
                </a:lnTo>
                <a:lnTo>
                  <a:pt x="1658" y="157"/>
                </a:lnTo>
                <a:lnTo>
                  <a:pt x="1659" y="157"/>
                </a:lnTo>
                <a:lnTo>
                  <a:pt x="1659" y="157"/>
                </a:lnTo>
                <a:lnTo>
                  <a:pt x="1659" y="157"/>
                </a:lnTo>
                <a:lnTo>
                  <a:pt x="1661" y="157"/>
                </a:lnTo>
                <a:lnTo>
                  <a:pt x="1661" y="157"/>
                </a:lnTo>
                <a:lnTo>
                  <a:pt x="1662" y="157"/>
                </a:lnTo>
                <a:lnTo>
                  <a:pt x="1662" y="158"/>
                </a:lnTo>
                <a:lnTo>
                  <a:pt x="1662" y="157"/>
                </a:lnTo>
                <a:lnTo>
                  <a:pt x="1663" y="157"/>
                </a:lnTo>
                <a:lnTo>
                  <a:pt x="1663" y="157"/>
                </a:lnTo>
                <a:lnTo>
                  <a:pt x="1663" y="156"/>
                </a:lnTo>
                <a:lnTo>
                  <a:pt x="1664" y="159"/>
                </a:lnTo>
                <a:lnTo>
                  <a:pt x="1664" y="157"/>
                </a:lnTo>
                <a:lnTo>
                  <a:pt x="1664" y="157"/>
                </a:lnTo>
                <a:lnTo>
                  <a:pt x="1665" y="158"/>
                </a:lnTo>
                <a:lnTo>
                  <a:pt x="1665" y="158"/>
                </a:lnTo>
                <a:lnTo>
                  <a:pt x="1666" y="158"/>
                </a:lnTo>
                <a:lnTo>
                  <a:pt x="1666" y="158"/>
                </a:lnTo>
                <a:lnTo>
                  <a:pt x="1666" y="157"/>
                </a:lnTo>
                <a:lnTo>
                  <a:pt x="1667" y="159"/>
                </a:lnTo>
                <a:lnTo>
                  <a:pt x="1667" y="157"/>
                </a:lnTo>
                <a:lnTo>
                  <a:pt x="1667" y="157"/>
                </a:lnTo>
                <a:lnTo>
                  <a:pt x="1668" y="157"/>
                </a:lnTo>
                <a:lnTo>
                  <a:pt x="1668" y="159"/>
                </a:lnTo>
                <a:lnTo>
                  <a:pt x="1668" y="157"/>
                </a:lnTo>
                <a:lnTo>
                  <a:pt x="1670" y="159"/>
                </a:lnTo>
                <a:lnTo>
                  <a:pt x="1670" y="157"/>
                </a:lnTo>
                <a:lnTo>
                  <a:pt x="1671" y="157"/>
                </a:lnTo>
                <a:lnTo>
                  <a:pt x="1671" y="157"/>
                </a:lnTo>
                <a:lnTo>
                  <a:pt x="1671" y="158"/>
                </a:lnTo>
                <a:lnTo>
                  <a:pt x="1672" y="157"/>
                </a:lnTo>
                <a:lnTo>
                  <a:pt x="1672" y="156"/>
                </a:lnTo>
                <a:lnTo>
                  <a:pt x="1672" y="158"/>
                </a:lnTo>
                <a:lnTo>
                  <a:pt x="1673" y="159"/>
                </a:lnTo>
                <a:lnTo>
                  <a:pt x="1673" y="158"/>
                </a:lnTo>
                <a:lnTo>
                  <a:pt x="1673" y="157"/>
                </a:lnTo>
                <a:lnTo>
                  <a:pt x="1674" y="157"/>
                </a:lnTo>
                <a:lnTo>
                  <a:pt x="1674" y="159"/>
                </a:lnTo>
                <a:lnTo>
                  <a:pt x="1675" y="159"/>
                </a:lnTo>
                <a:lnTo>
                  <a:pt x="1675" y="158"/>
                </a:lnTo>
                <a:lnTo>
                  <a:pt x="1675" y="158"/>
                </a:lnTo>
                <a:lnTo>
                  <a:pt x="1676" y="158"/>
                </a:lnTo>
                <a:lnTo>
                  <a:pt x="1676" y="157"/>
                </a:lnTo>
                <a:lnTo>
                  <a:pt x="1676" y="158"/>
                </a:lnTo>
                <a:lnTo>
                  <a:pt x="1677" y="158"/>
                </a:lnTo>
                <a:lnTo>
                  <a:pt x="1677" y="160"/>
                </a:lnTo>
                <a:lnTo>
                  <a:pt x="1677" y="157"/>
                </a:lnTo>
                <a:lnTo>
                  <a:pt x="1679" y="156"/>
                </a:lnTo>
                <a:lnTo>
                  <a:pt x="1679" y="157"/>
                </a:lnTo>
                <a:lnTo>
                  <a:pt x="1680" y="158"/>
                </a:lnTo>
                <a:lnTo>
                  <a:pt x="1680" y="157"/>
                </a:lnTo>
                <a:lnTo>
                  <a:pt x="1680" y="157"/>
                </a:lnTo>
                <a:lnTo>
                  <a:pt x="1681" y="157"/>
                </a:lnTo>
                <a:lnTo>
                  <a:pt x="1681" y="157"/>
                </a:lnTo>
                <a:lnTo>
                  <a:pt x="1681" y="158"/>
                </a:lnTo>
                <a:lnTo>
                  <a:pt x="1682" y="157"/>
                </a:lnTo>
                <a:lnTo>
                  <a:pt x="1682" y="157"/>
                </a:lnTo>
                <a:lnTo>
                  <a:pt x="1683" y="158"/>
                </a:lnTo>
                <a:lnTo>
                  <a:pt x="1683" y="157"/>
                </a:lnTo>
                <a:lnTo>
                  <a:pt x="1683" y="157"/>
                </a:lnTo>
                <a:lnTo>
                  <a:pt x="1684" y="158"/>
                </a:lnTo>
                <a:lnTo>
                  <a:pt x="1684" y="158"/>
                </a:lnTo>
                <a:lnTo>
                  <a:pt x="1684" y="157"/>
                </a:lnTo>
                <a:lnTo>
                  <a:pt x="1685" y="157"/>
                </a:lnTo>
                <a:lnTo>
                  <a:pt x="1685" y="156"/>
                </a:lnTo>
                <a:lnTo>
                  <a:pt x="1685" y="157"/>
                </a:lnTo>
                <a:lnTo>
                  <a:pt x="1686" y="158"/>
                </a:lnTo>
                <a:lnTo>
                  <a:pt x="1686" y="159"/>
                </a:lnTo>
                <a:lnTo>
                  <a:pt x="1688" y="157"/>
                </a:lnTo>
                <a:lnTo>
                  <a:pt x="1688" y="157"/>
                </a:lnTo>
                <a:lnTo>
                  <a:pt x="1688" y="157"/>
                </a:lnTo>
                <a:lnTo>
                  <a:pt x="1689" y="158"/>
                </a:lnTo>
                <a:lnTo>
                  <a:pt x="1689" y="158"/>
                </a:lnTo>
                <a:lnTo>
                  <a:pt x="1689" y="157"/>
                </a:lnTo>
                <a:lnTo>
                  <a:pt x="1690" y="156"/>
                </a:lnTo>
                <a:lnTo>
                  <a:pt x="1690" y="157"/>
                </a:lnTo>
                <a:lnTo>
                  <a:pt x="1690" y="157"/>
                </a:lnTo>
                <a:lnTo>
                  <a:pt x="1691" y="158"/>
                </a:lnTo>
                <a:lnTo>
                  <a:pt x="1691" y="158"/>
                </a:lnTo>
                <a:lnTo>
                  <a:pt x="1692" y="157"/>
                </a:lnTo>
                <a:lnTo>
                  <a:pt x="1692" y="158"/>
                </a:lnTo>
                <a:lnTo>
                  <a:pt x="1692" y="157"/>
                </a:lnTo>
                <a:lnTo>
                  <a:pt x="1693" y="157"/>
                </a:lnTo>
                <a:lnTo>
                  <a:pt x="1693" y="157"/>
                </a:lnTo>
                <a:lnTo>
                  <a:pt x="1693" y="157"/>
                </a:lnTo>
                <a:lnTo>
                  <a:pt x="1694" y="159"/>
                </a:lnTo>
                <a:lnTo>
                  <a:pt x="1694" y="158"/>
                </a:lnTo>
                <a:lnTo>
                  <a:pt x="1694" y="157"/>
                </a:lnTo>
                <a:lnTo>
                  <a:pt x="1695" y="158"/>
                </a:lnTo>
                <a:lnTo>
                  <a:pt x="1695" y="157"/>
                </a:lnTo>
                <a:lnTo>
                  <a:pt x="1696" y="158"/>
                </a:lnTo>
                <a:lnTo>
                  <a:pt x="1696" y="158"/>
                </a:lnTo>
                <a:lnTo>
                  <a:pt x="1696" y="157"/>
                </a:lnTo>
                <a:lnTo>
                  <a:pt x="1698" y="159"/>
                </a:lnTo>
                <a:lnTo>
                  <a:pt x="1698" y="159"/>
                </a:lnTo>
                <a:lnTo>
                  <a:pt x="1698" y="157"/>
                </a:lnTo>
                <a:lnTo>
                  <a:pt x="1699" y="157"/>
                </a:lnTo>
                <a:lnTo>
                  <a:pt x="1699" y="159"/>
                </a:lnTo>
                <a:lnTo>
                  <a:pt x="1699" y="157"/>
                </a:lnTo>
                <a:lnTo>
                  <a:pt x="1700" y="157"/>
                </a:lnTo>
                <a:lnTo>
                  <a:pt x="1700" y="157"/>
                </a:lnTo>
                <a:lnTo>
                  <a:pt x="1701" y="158"/>
                </a:lnTo>
                <a:lnTo>
                  <a:pt x="1701" y="158"/>
                </a:lnTo>
                <a:lnTo>
                  <a:pt x="1701" y="158"/>
                </a:lnTo>
                <a:lnTo>
                  <a:pt x="1702" y="157"/>
                </a:lnTo>
                <a:lnTo>
                  <a:pt x="1702" y="159"/>
                </a:lnTo>
                <a:lnTo>
                  <a:pt x="1702" y="157"/>
                </a:lnTo>
                <a:lnTo>
                  <a:pt x="1703" y="157"/>
                </a:lnTo>
                <a:lnTo>
                  <a:pt x="1703" y="157"/>
                </a:lnTo>
                <a:lnTo>
                  <a:pt x="1703" y="157"/>
                </a:lnTo>
                <a:lnTo>
                  <a:pt x="1704" y="158"/>
                </a:lnTo>
                <a:lnTo>
                  <a:pt x="1704" y="159"/>
                </a:lnTo>
                <a:lnTo>
                  <a:pt x="1705" y="158"/>
                </a:lnTo>
                <a:lnTo>
                  <a:pt x="1705" y="158"/>
                </a:lnTo>
                <a:lnTo>
                  <a:pt x="1705" y="157"/>
                </a:lnTo>
                <a:lnTo>
                  <a:pt x="1707" y="159"/>
                </a:lnTo>
                <a:lnTo>
                  <a:pt x="1707" y="157"/>
                </a:lnTo>
                <a:lnTo>
                  <a:pt x="1707" y="158"/>
                </a:lnTo>
                <a:lnTo>
                  <a:pt x="1708" y="158"/>
                </a:lnTo>
                <a:lnTo>
                  <a:pt x="1708" y="159"/>
                </a:lnTo>
                <a:lnTo>
                  <a:pt x="1708" y="157"/>
                </a:lnTo>
                <a:lnTo>
                  <a:pt x="1709" y="157"/>
                </a:lnTo>
                <a:lnTo>
                  <a:pt x="1709" y="157"/>
                </a:lnTo>
                <a:lnTo>
                  <a:pt x="1710" y="157"/>
                </a:lnTo>
                <a:lnTo>
                  <a:pt x="1710" y="157"/>
                </a:lnTo>
                <a:lnTo>
                  <a:pt x="1710" y="157"/>
                </a:lnTo>
                <a:lnTo>
                  <a:pt x="1711" y="158"/>
                </a:lnTo>
                <a:lnTo>
                  <a:pt x="1711" y="158"/>
                </a:lnTo>
                <a:lnTo>
                  <a:pt x="1711" y="157"/>
                </a:lnTo>
                <a:lnTo>
                  <a:pt x="1712" y="157"/>
                </a:lnTo>
                <a:lnTo>
                  <a:pt x="1712" y="157"/>
                </a:lnTo>
                <a:lnTo>
                  <a:pt x="1712" y="157"/>
                </a:lnTo>
                <a:lnTo>
                  <a:pt x="1713" y="157"/>
                </a:lnTo>
                <a:lnTo>
                  <a:pt x="1713" y="157"/>
                </a:lnTo>
                <a:lnTo>
                  <a:pt x="1714" y="158"/>
                </a:lnTo>
                <a:lnTo>
                  <a:pt x="1714" y="157"/>
                </a:lnTo>
                <a:lnTo>
                  <a:pt x="1714" y="157"/>
                </a:lnTo>
                <a:lnTo>
                  <a:pt x="1716" y="157"/>
                </a:lnTo>
                <a:lnTo>
                  <a:pt x="1716" y="157"/>
                </a:lnTo>
                <a:lnTo>
                  <a:pt x="1716" y="158"/>
                </a:lnTo>
                <a:lnTo>
                  <a:pt x="1717" y="157"/>
                </a:lnTo>
                <a:lnTo>
                  <a:pt x="1717" y="157"/>
                </a:lnTo>
                <a:lnTo>
                  <a:pt x="1717" y="157"/>
                </a:lnTo>
                <a:lnTo>
                  <a:pt x="1718" y="156"/>
                </a:lnTo>
                <a:lnTo>
                  <a:pt x="1718" y="157"/>
                </a:lnTo>
                <a:lnTo>
                  <a:pt x="1719" y="157"/>
                </a:lnTo>
                <a:lnTo>
                  <a:pt x="1719" y="157"/>
                </a:lnTo>
                <a:lnTo>
                  <a:pt x="1719" y="157"/>
                </a:lnTo>
                <a:lnTo>
                  <a:pt x="1720" y="156"/>
                </a:lnTo>
                <a:lnTo>
                  <a:pt x="1720" y="156"/>
                </a:lnTo>
                <a:lnTo>
                  <a:pt x="1720" y="157"/>
                </a:lnTo>
                <a:lnTo>
                  <a:pt x="1721" y="158"/>
                </a:lnTo>
                <a:lnTo>
                  <a:pt x="1721" y="157"/>
                </a:lnTo>
                <a:lnTo>
                  <a:pt x="1721" y="157"/>
                </a:lnTo>
                <a:lnTo>
                  <a:pt x="1722" y="160"/>
                </a:lnTo>
                <a:lnTo>
                  <a:pt x="1722" y="157"/>
                </a:lnTo>
                <a:lnTo>
                  <a:pt x="1723" y="157"/>
                </a:lnTo>
                <a:lnTo>
                  <a:pt x="1723" y="157"/>
                </a:lnTo>
                <a:lnTo>
                  <a:pt x="1723" y="157"/>
                </a:lnTo>
                <a:lnTo>
                  <a:pt x="1725" y="159"/>
                </a:lnTo>
                <a:lnTo>
                  <a:pt x="1725" y="157"/>
                </a:lnTo>
                <a:lnTo>
                  <a:pt x="1725" y="157"/>
                </a:lnTo>
                <a:lnTo>
                  <a:pt x="1726" y="156"/>
                </a:lnTo>
                <a:lnTo>
                  <a:pt x="1726" y="158"/>
                </a:lnTo>
                <a:lnTo>
                  <a:pt x="1727" y="157"/>
                </a:lnTo>
                <a:lnTo>
                  <a:pt x="1727" y="159"/>
                </a:lnTo>
                <a:lnTo>
                  <a:pt x="1727" y="157"/>
                </a:lnTo>
                <a:lnTo>
                  <a:pt x="1728" y="157"/>
                </a:lnTo>
                <a:lnTo>
                  <a:pt x="1728" y="158"/>
                </a:lnTo>
                <a:lnTo>
                  <a:pt x="1728" y="158"/>
                </a:lnTo>
                <a:lnTo>
                  <a:pt x="1729" y="158"/>
                </a:lnTo>
                <a:lnTo>
                  <a:pt x="1729" y="157"/>
                </a:lnTo>
                <a:lnTo>
                  <a:pt x="1729" y="157"/>
                </a:lnTo>
                <a:lnTo>
                  <a:pt x="1730" y="157"/>
                </a:lnTo>
                <a:lnTo>
                  <a:pt x="1730" y="157"/>
                </a:lnTo>
                <a:lnTo>
                  <a:pt x="1731" y="158"/>
                </a:lnTo>
                <a:lnTo>
                  <a:pt x="1731" y="158"/>
                </a:lnTo>
                <a:lnTo>
                  <a:pt x="1731" y="157"/>
                </a:lnTo>
                <a:lnTo>
                  <a:pt x="1732" y="157"/>
                </a:lnTo>
                <a:lnTo>
                  <a:pt x="1732" y="158"/>
                </a:lnTo>
                <a:lnTo>
                  <a:pt x="1732" y="157"/>
                </a:lnTo>
                <a:lnTo>
                  <a:pt x="1734" y="157"/>
                </a:lnTo>
                <a:lnTo>
                  <a:pt x="1734" y="157"/>
                </a:lnTo>
                <a:lnTo>
                  <a:pt x="1734" y="157"/>
                </a:lnTo>
                <a:lnTo>
                  <a:pt x="1735" y="157"/>
                </a:lnTo>
                <a:lnTo>
                  <a:pt x="1735" y="156"/>
                </a:lnTo>
                <a:lnTo>
                  <a:pt x="1736" y="157"/>
                </a:lnTo>
                <a:lnTo>
                  <a:pt x="1736" y="156"/>
                </a:lnTo>
                <a:lnTo>
                  <a:pt x="1736" y="157"/>
                </a:lnTo>
                <a:lnTo>
                  <a:pt x="1737" y="157"/>
                </a:lnTo>
                <a:lnTo>
                  <a:pt x="1737" y="157"/>
                </a:lnTo>
                <a:lnTo>
                  <a:pt x="1737" y="157"/>
                </a:lnTo>
                <a:lnTo>
                  <a:pt x="1738" y="157"/>
                </a:lnTo>
                <a:lnTo>
                  <a:pt x="1738" y="157"/>
                </a:lnTo>
                <a:lnTo>
                  <a:pt x="1738" y="159"/>
                </a:lnTo>
                <a:lnTo>
                  <a:pt x="1739" y="158"/>
                </a:lnTo>
                <a:lnTo>
                  <a:pt x="1739" y="157"/>
                </a:lnTo>
                <a:lnTo>
                  <a:pt x="1740" y="156"/>
                </a:lnTo>
                <a:lnTo>
                  <a:pt x="1740" y="159"/>
                </a:lnTo>
                <a:lnTo>
                  <a:pt x="1740" y="158"/>
                </a:lnTo>
                <a:lnTo>
                  <a:pt x="1741" y="157"/>
                </a:lnTo>
                <a:lnTo>
                  <a:pt x="1741" y="157"/>
                </a:lnTo>
                <a:lnTo>
                  <a:pt x="1741" y="157"/>
                </a:lnTo>
                <a:lnTo>
                  <a:pt x="1743" y="158"/>
                </a:lnTo>
                <a:lnTo>
                  <a:pt x="1743" y="157"/>
                </a:lnTo>
                <a:lnTo>
                  <a:pt x="1743" y="157"/>
                </a:lnTo>
                <a:lnTo>
                  <a:pt x="1744" y="159"/>
                </a:lnTo>
                <a:lnTo>
                  <a:pt x="1744" y="157"/>
                </a:lnTo>
                <a:lnTo>
                  <a:pt x="1745" y="158"/>
                </a:lnTo>
                <a:lnTo>
                  <a:pt x="1745" y="157"/>
                </a:lnTo>
                <a:lnTo>
                  <a:pt x="1745" y="159"/>
                </a:lnTo>
                <a:lnTo>
                  <a:pt x="1746" y="158"/>
                </a:lnTo>
                <a:lnTo>
                  <a:pt x="1746" y="158"/>
                </a:lnTo>
                <a:lnTo>
                  <a:pt x="1746" y="157"/>
                </a:lnTo>
                <a:lnTo>
                  <a:pt x="1747" y="157"/>
                </a:lnTo>
                <a:lnTo>
                  <a:pt x="1747" y="158"/>
                </a:lnTo>
                <a:lnTo>
                  <a:pt x="1747" y="157"/>
                </a:lnTo>
                <a:lnTo>
                  <a:pt x="1748" y="158"/>
                </a:lnTo>
                <a:lnTo>
                  <a:pt x="1748" y="157"/>
                </a:lnTo>
                <a:lnTo>
                  <a:pt x="1749" y="157"/>
                </a:lnTo>
                <a:lnTo>
                  <a:pt x="1749" y="157"/>
                </a:lnTo>
                <a:lnTo>
                  <a:pt x="1749" y="157"/>
                </a:lnTo>
                <a:lnTo>
                  <a:pt x="1750" y="157"/>
                </a:lnTo>
                <a:lnTo>
                  <a:pt x="1750" y="156"/>
                </a:lnTo>
                <a:lnTo>
                  <a:pt x="1750" y="157"/>
                </a:lnTo>
                <a:lnTo>
                  <a:pt x="1752" y="158"/>
                </a:lnTo>
                <a:lnTo>
                  <a:pt x="1752" y="157"/>
                </a:lnTo>
                <a:lnTo>
                  <a:pt x="1752" y="158"/>
                </a:lnTo>
                <a:lnTo>
                  <a:pt x="1753" y="158"/>
                </a:lnTo>
                <a:lnTo>
                  <a:pt x="1753" y="157"/>
                </a:lnTo>
                <a:lnTo>
                  <a:pt x="1754" y="158"/>
                </a:lnTo>
                <a:lnTo>
                  <a:pt x="1754" y="157"/>
                </a:lnTo>
                <a:lnTo>
                  <a:pt x="1754" y="157"/>
                </a:lnTo>
                <a:lnTo>
                  <a:pt x="1755" y="157"/>
                </a:lnTo>
                <a:lnTo>
                  <a:pt x="1755" y="156"/>
                </a:lnTo>
                <a:lnTo>
                  <a:pt x="1755" y="158"/>
                </a:lnTo>
                <a:lnTo>
                  <a:pt x="1756" y="157"/>
                </a:lnTo>
                <a:lnTo>
                  <a:pt x="1756" y="157"/>
                </a:lnTo>
                <a:lnTo>
                  <a:pt x="1756" y="157"/>
                </a:lnTo>
                <a:lnTo>
                  <a:pt x="1757" y="157"/>
                </a:lnTo>
                <a:lnTo>
                  <a:pt x="1757" y="159"/>
                </a:lnTo>
                <a:lnTo>
                  <a:pt x="1758" y="157"/>
                </a:lnTo>
                <a:lnTo>
                  <a:pt x="1758" y="157"/>
                </a:lnTo>
                <a:lnTo>
                  <a:pt x="1758" y="157"/>
                </a:lnTo>
                <a:lnTo>
                  <a:pt x="1759" y="158"/>
                </a:lnTo>
                <a:lnTo>
                  <a:pt x="1759" y="158"/>
                </a:lnTo>
                <a:lnTo>
                  <a:pt x="1759" y="157"/>
                </a:lnTo>
                <a:lnTo>
                  <a:pt x="1761" y="157"/>
                </a:lnTo>
                <a:lnTo>
                  <a:pt x="1761" y="157"/>
                </a:lnTo>
                <a:lnTo>
                  <a:pt x="1761" y="157"/>
                </a:lnTo>
                <a:lnTo>
                  <a:pt x="1762" y="158"/>
                </a:lnTo>
                <a:lnTo>
                  <a:pt x="1762" y="158"/>
                </a:lnTo>
                <a:lnTo>
                  <a:pt x="1763" y="157"/>
                </a:lnTo>
                <a:lnTo>
                  <a:pt x="1763" y="157"/>
                </a:lnTo>
                <a:lnTo>
                  <a:pt x="1763" y="157"/>
                </a:lnTo>
                <a:lnTo>
                  <a:pt x="1764" y="157"/>
                </a:lnTo>
                <a:lnTo>
                  <a:pt x="1764" y="157"/>
                </a:lnTo>
                <a:lnTo>
                  <a:pt x="1764" y="157"/>
                </a:lnTo>
                <a:lnTo>
                  <a:pt x="1765" y="157"/>
                </a:lnTo>
                <a:lnTo>
                  <a:pt x="1765" y="156"/>
                </a:lnTo>
                <a:lnTo>
                  <a:pt x="1765" y="157"/>
                </a:lnTo>
                <a:lnTo>
                  <a:pt x="1766" y="157"/>
                </a:lnTo>
                <a:lnTo>
                  <a:pt x="1766" y="158"/>
                </a:lnTo>
                <a:lnTo>
                  <a:pt x="1767" y="158"/>
                </a:lnTo>
                <a:lnTo>
                  <a:pt x="1767" y="157"/>
                </a:lnTo>
                <a:lnTo>
                  <a:pt x="1767" y="159"/>
                </a:lnTo>
                <a:lnTo>
                  <a:pt x="1768" y="158"/>
                </a:lnTo>
                <a:lnTo>
                  <a:pt x="1768" y="158"/>
                </a:lnTo>
                <a:lnTo>
                  <a:pt x="1768" y="157"/>
                </a:lnTo>
                <a:lnTo>
                  <a:pt x="1770" y="157"/>
                </a:lnTo>
                <a:lnTo>
                  <a:pt x="1770" y="157"/>
                </a:lnTo>
                <a:lnTo>
                  <a:pt x="1771" y="157"/>
                </a:lnTo>
                <a:lnTo>
                  <a:pt x="1771" y="157"/>
                </a:lnTo>
                <a:lnTo>
                  <a:pt x="1771" y="157"/>
                </a:lnTo>
                <a:lnTo>
                  <a:pt x="1772" y="158"/>
                </a:lnTo>
                <a:lnTo>
                  <a:pt x="1772" y="158"/>
                </a:lnTo>
                <a:lnTo>
                  <a:pt x="1772" y="157"/>
                </a:lnTo>
                <a:lnTo>
                  <a:pt x="1773" y="157"/>
                </a:lnTo>
                <a:lnTo>
                  <a:pt x="1773" y="158"/>
                </a:lnTo>
                <a:lnTo>
                  <a:pt x="1773" y="157"/>
                </a:lnTo>
                <a:lnTo>
                  <a:pt x="1774" y="157"/>
                </a:lnTo>
                <a:lnTo>
                  <a:pt x="1774" y="157"/>
                </a:lnTo>
                <a:lnTo>
                  <a:pt x="1775" y="156"/>
                </a:lnTo>
                <a:lnTo>
                  <a:pt x="1775" y="157"/>
                </a:lnTo>
                <a:lnTo>
                  <a:pt x="1775" y="157"/>
                </a:lnTo>
                <a:lnTo>
                  <a:pt x="1776" y="157"/>
                </a:lnTo>
                <a:lnTo>
                  <a:pt x="1776" y="158"/>
                </a:lnTo>
                <a:lnTo>
                  <a:pt x="1776" y="159"/>
                </a:lnTo>
                <a:lnTo>
                  <a:pt x="1777" y="157"/>
                </a:lnTo>
                <a:lnTo>
                  <a:pt x="1777" y="158"/>
                </a:lnTo>
                <a:lnTo>
                  <a:pt x="1777" y="158"/>
                </a:lnTo>
                <a:lnTo>
                  <a:pt x="1779" y="157"/>
                </a:lnTo>
                <a:lnTo>
                  <a:pt x="1779" y="156"/>
                </a:lnTo>
                <a:lnTo>
                  <a:pt x="1780" y="157"/>
                </a:lnTo>
                <a:lnTo>
                  <a:pt x="1780" y="157"/>
                </a:lnTo>
                <a:lnTo>
                  <a:pt x="1780" y="158"/>
                </a:lnTo>
                <a:lnTo>
                  <a:pt x="1781" y="157"/>
                </a:lnTo>
                <a:lnTo>
                  <a:pt x="1781" y="157"/>
                </a:lnTo>
                <a:lnTo>
                  <a:pt x="1781" y="157"/>
                </a:lnTo>
                <a:lnTo>
                  <a:pt x="1782" y="157"/>
                </a:lnTo>
                <a:lnTo>
                  <a:pt x="1782" y="157"/>
                </a:lnTo>
                <a:lnTo>
                  <a:pt x="1782" y="157"/>
                </a:lnTo>
                <a:lnTo>
                  <a:pt x="1783" y="157"/>
                </a:lnTo>
                <a:lnTo>
                  <a:pt x="1783" y="157"/>
                </a:lnTo>
                <a:lnTo>
                  <a:pt x="1784" y="157"/>
                </a:lnTo>
                <a:lnTo>
                  <a:pt x="1784" y="158"/>
                </a:lnTo>
                <a:lnTo>
                  <a:pt x="1784" y="157"/>
                </a:lnTo>
                <a:lnTo>
                  <a:pt x="1785" y="157"/>
                </a:lnTo>
                <a:lnTo>
                  <a:pt x="1785" y="157"/>
                </a:lnTo>
                <a:lnTo>
                  <a:pt x="1785" y="157"/>
                </a:lnTo>
                <a:lnTo>
                  <a:pt x="1786" y="157"/>
                </a:lnTo>
                <a:lnTo>
                  <a:pt x="1786" y="158"/>
                </a:lnTo>
                <a:lnTo>
                  <a:pt x="1786" y="158"/>
                </a:lnTo>
                <a:lnTo>
                  <a:pt x="1788" y="157"/>
                </a:lnTo>
                <a:lnTo>
                  <a:pt x="1788" y="157"/>
                </a:lnTo>
                <a:lnTo>
                  <a:pt x="1789" y="157"/>
                </a:lnTo>
                <a:lnTo>
                  <a:pt x="1789" y="158"/>
                </a:lnTo>
                <a:lnTo>
                  <a:pt x="1789" y="158"/>
                </a:lnTo>
                <a:lnTo>
                  <a:pt x="1790" y="157"/>
                </a:lnTo>
                <a:lnTo>
                  <a:pt x="1790" y="159"/>
                </a:lnTo>
                <a:lnTo>
                  <a:pt x="1790" y="157"/>
                </a:lnTo>
                <a:lnTo>
                  <a:pt x="1791" y="159"/>
                </a:lnTo>
                <a:lnTo>
                  <a:pt x="1791" y="158"/>
                </a:lnTo>
                <a:lnTo>
                  <a:pt x="1791" y="158"/>
                </a:lnTo>
                <a:lnTo>
                  <a:pt x="1792" y="158"/>
                </a:lnTo>
                <a:lnTo>
                  <a:pt x="1792" y="157"/>
                </a:lnTo>
                <a:lnTo>
                  <a:pt x="1793" y="158"/>
                </a:lnTo>
                <a:lnTo>
                  <a:pt x="1793" y="157"/>
                </a:lnTo>
                <a:lnTo>
                  <a:pt x="1793" y="157"/>
                </a:lnTo>
                <a:lnTo>
                  <a:pt x="1794" y="158"/>
                </a:lnTo>
                <a:lnTo>
                  <a:pt x="1794" y="157"/>
                </a:lnTo>
                <a:lnTo>
                  <a:pt x="1794" y="158"/>
                </a:lnTo>
                <a:lnTo>
                  <a:pt x="1795" y="157"/>
                </a:lnTo>
                <a:lnTo>
                  <a:pt x="1795" y="157"/>
                </a:lnTo>
                <a:lnTo>
                  <a:pt x="1795" y="159"/>
                </a:lnTo>
                <a:lnTo>
                  <a:pt x="1797" y="159"/>
                </a:lnTo>
                <a:lnTo>
                  <a:pt x="1797" y="157"/>
                </a:lnTo>
                <a:lnTo>
                  <a:pt x="1798" y="157"/>
                </a:lnTo>
                <a:lnTo>
                  <a:pt x="1798" y="158"/>
                </a:lnTo>
                <a:lnTo>
                  <a:pt x="1798" y="157"/>
                </a:lnTo>
                <a:lnTo>
                  <a:pt x="1799" y="158"/>
                </a:lnTo>
                <a:lnTo>
                  <a:pt x="1799" y="158"/>
                </a:lnTo>
                <a:lnTo>
                  <a:pt x="1799" y="158"/>
                </a:lnTo>
                <a:lnTo>
                  <a:pt x="1800" y="158"/>
                </a:lnTo>
                <a:lnTo>
                  <a:pt x="1800" y="157"/>
                </a:lnTo>
                <a:lnTo>
                  <a:pt x="1800" y="157"/>
                </a:lnTo>
                <a:lnTo>
                  <a:pt x="1801" y="157"/>
                </a:lnTo>
                <a:lnTo>
                  <a:pt x="1801" y="158"/>
                </a:lnTo>
                <a:lnTo>
                  <a:pt x="1802" y="157"/>
                </a:lnTo>
                <a:lnTo>
                  <a:pt x="1802" y="157"/>
                </a:lnTo>
                <a:lnTo>
                  <a:pt x="1802" y="156"/>
                </a:lnTo>
                <a:lnTo>
                  <a:pt x="1803" y="157"/>
                </a:lnTo>
                <a:lnTo>
                  <a:pt x="1803" y="157"/>
                </a:lnTo>
                <a:lnTo>
                  <a:pt x="1803" y="157"/>
                </a:lnTo>
                <a:lnTo>
                  <a:pt x="1804" y="157"/>
                </a:lnTo>
                <a:lnTo>
                  <a:pt x="1804" y="157"/>
                </a:lnTo>
                <a:lnTo>
                  <a:pt x="1804" y="159"/>
                </a:lnTo>
                <a:lnTo>
                  <a:pt x="1806" y="158"/>
                </a:lnTo>
                <a:lnTo>
                  <a:pt x="1806" y="157"/>
                </a:lnTo>
                <a:lnTo>
                  <a:pt x="1807" y="157"/>
                </a:lnTo>
                <a:lnTo>
                  <a:pt x="1807" y="158"/>
                </a:lnTo>
                <a:lnTo>
                  <a:pt x="1807" y="159"/>
                </a:lnTo>
                <a:lnTo>
                  <a:pt x="1808" y="157"/>
                </a:lnTo>
                <a:lnTo>
                  <a:pt x="1808" y="157"/>
                </a:lnTo>
                <a:lnTo>
                  <a:pt x="1808" y="157"/>
                </a:lnTo>
                <a:lnTo>
                  <a:pt x="1809" y="159"/>
                </a:lnTo>
                <a:lnTo>
                  <a:pt x="1809" y="157"/>
                </a:lnTo>
                <a:lnTo>
                  <a:pt x="1809" y="157"/>
                </a:lnTo>
                <a:lnTo>
                  <a:pt x="1810" y="157"/>
                </a:lnTo>
                <a:lnTo>
                  <a:pt x="1810" y="157"/>
                </a:lnTo>
                <a:lnTo>
                  <a:pt x="1811" y="157"/>
                </a:lnTo>
                <a:lnTo>
                  <a:pt x="1811" y="157"/>
                </a:lnTo>
                <a:lnTo>
                  <a:pt x="1811" y="157"/>
                </a:lnTo>
                <a:lnTo>
                  <a:pt x="1812" y="158"/>
                </a:lnTo>
                <a:lnTo>
                  <a:pt x="1812" y="158"/>
                </a:lnTo>
                <a:lnTo>
                  <a:pt x="1812" y="158"/>
                </a:lnTo>
                <a:lnTo>
                  <a:pt x="1813" y="157"/>
                </a:lnTo>
                <a:lnTo>
                  <a:pt x="1813" y="157"/>
                </a:lnTo>
                <a:lnTo>
                  <a:pt x="1815" y="157"/>
                </a:lnTo>
                <a:lnTo>
                  <a:pt x="1815" y="158"/>
                </a:lnTo>
                <a:lnTo>
                  <a:pt x="1815" y="158"/>
                </a:lnTo>
                <a:lnTo>
                  <a:pt x="1816" y="157"/>
                </a:lnTo>
                <a:lnTo>
                  <a:pt x="1816" y="157"/>
                </a:lnTo>
                <a:lnTo>
                  <a:pt x="1816" y="157"/>
                </a:lnTo>
                <a:lnTo>
                  <a:pt x="1817" y="158"/>
                </a:lnTo>
                <a:lnTo>
                  <a:pt x="1817" y="157"/>
                </a:lnTo>
                <a:lnTo>
                  <a:pt x="1817" y="157"/>
                </a:lnTo>
                <a:lnTo>
                  <a:pt x="1818" y="157"/>
                </a:lnTo>
                <a:lnTo>
                  <a:pt x="1818" y="157"/>
                </a:lnTo>
                <a:lnTo>
                  <a:pt x="1819" y="157"/>
                </a:lnTo>
                <a:lnTo>
                  <a:pt x="1819" y="157"/>
                </a:lnTo>
                <a:lnTo>
                  <a:pt x="1819" y="157"/>
                </a:lnTo>
                <a:lnTo>
                  <a:pt x="1820" y="157"/>
                </a:lnTo>
                <a:lnTo>
                  <a:pt x="1820" y="157"/>
                </a:lnTo>
                <a:lnTo>
                  <a:pt x="1820" y="157"/>
                </a:lnTo>
                <a:lnTo>
                  <a:pt x="1821" y="157"/>
                </a:lnTo>
                <a:lnTo>
                  <a:pt x="1821" y="157"/>
                </a:lnTo>
                <a:lnTo>
                  <a:pt x="1821" y="158"/>
                </a:lnTo>
                <a:lnTo>
                  <a:pt x="1822" y="158"/>
                </a:lnTo>
                <a:lnTo>
                  <a:pt x="1822" y="158"/>
                </a:lnTo>
                <a:lnTo>
                  <a:pt x="1824" y="157"/>
                </a:lnTo>
                <a:lnTo>
                  <a:pt x="1824" y="157"/>
                </a:lnTo>
                <a:lnTo>
                  <a:pt x="1824" y="158"/>
                </a:lnTo>
                <a:lnTo>
                  <a:pt x="1825" y="158"/>
                </a:lnTo>
                <a:lnTo>
                  <a:pt x="1825" y="157"/>
                </a:lnTo>
                <a:lnTo>
                  <a:pt x="1825" y="157"/>
                </a:lnTo>
                <a:lnTo>
                  <a:pt x="1826" y="157"/>
                </a:lnTo>
                <a:lnTo>
                  <a:pt x="1826" y="157"/>
                </a:lnTo>
                <a:lnTo>
                  <a:pt x="1826" y="158"/>
                </a:lnTo>
                <a:lnTo>
                  <a:pt x="1827" y="158"/>
                </a:lnTo>
                <a:lnTo>
                  <a:pt x="1827" y="157"/>
                </a:lnTo>
                <a:lnTo>
                  <a:pt x="1828" y="157"/>
                </a:lnTo>
                <a:lnTo>
                  <a:pt x="1828" y="156"/>
                </a:lnTo>
                <a:lnTo>
                  <a:pt x="1828" y="157"/>
                </a:lnTo>
                <a:lnTo>
                  <a:pt x="1829" y="157"/>
                </a:lnTo>
                <a:lnTo>
                  <a:pt x="1829" y="157"/>
                </a:lnTo>
                <a:lnTo>
                  <a:pt x="1829" y="157"/>
                </a:lnTo>
                <a:lnTo>
                  <a:pt x="1830" y="157"/>
                </a:lnTo>
                <a:lnTo>
                  <a:pt x="1830" y="157"/>
                </a:lnTo>
                <a:lnTo>
                  <a:pt x="1830" y="159"/>
                </a:lnTo>
                <a:lnTo>
                  <a:pt x="1831" y="158"/>
                </a:lnTo>
                <a:lnTo>
                  <a:pt x="1831" y="158"/>
                </a:lnTo>
                <a:lnTo>
                  <a:pt x="1833" y="158"/>
                </a:lnTo>
                <a:lnTo>
                  <a:pt x="1833" y="157"/>
                </a:lnTo>
                <a:lnTo>
                  <a:pt x="1833" y="157"/>
                </a:lnTo>
                <a:lnTo>
                  <a:pt x="1834" y="157"/>
                </a:lnTo>
                <a:lnTo>
                  <a:pt x="1834" y="157"/>
                </a:lnTo>
                <a:lnTo>
                  <a:pt x="1834" y="157"/>
                </a:lnTo>
                <a:lnTo>
                  <a:pt x="1835" y="157"/>
                </a:lnTo>
                <a:lnTo>
                  <a:pt x="1835" y="159"/>
                </a:lnTo>
                <a:lnTo>
                  <a:pt x="1835" y="158"/>
                </a:lnTo>
                <a:lnTo>
                  <a:pt x="1836" y="157"/>
                </a:lnTo>
                <a:lnTo>
                  <a:pt x="1836" y="158"/>
                </a:lnTo>
                <a:lnTo>
                  <a:pt x="1837" y="158"/>
                </a:lnTo>
                <a:lnTo>
                  <a:pt x="1837" y="157"/>
                </a:lnTo>
                <a:lnTo>
                  <a:pt x="1837" y="157"/>
                </a:lnTo>
                <a:lnTo>
                  <a:pt x="1838" y="157"/>
                </a:lnTo>
                <a:lnTo>
                  <a:pt x="1838" y="158"/>
                </a:lnTo>
                <a:lnTo>
                  <a:pt x="1838" y="158"/>
                </a:lnTo>
                <a:lnTo>
                  <a:pt x="1839" y="158"/>
                </a:lnTo>
                <a:lnTo>
                  <a:pt x="1839" y="157"/>
                </a:lnTo>
                <a:lnTo>
                  <a:pt x="1839" y="157"/>
                </a:lnTo>
                <a:lnTo>
                  <a:pt x="1840" y="157"/>
                </a:lnTo>
                <a:lnTo>
                  <a:pt x="1840" y="157"/>
                </a:lnTo>
                <a:lnTo>
                  <a:pt x="1842" y="157"/>
                </a:lnTo>
                <a:lnTo>
                  <a:pt x="1842" y="158"/>
                </a:lnTo>
                <a:lnTo>
                  <a:pt x="1842" y="159"/>
                </a:lnTo>
                <a:lnTo>
                  <a:pt x="1843" y="157"/>
                </a:lnTo>
                <a:lnTo>
                  <a:pt x="1843" y="158"/>
                </a:lnTo>
                <a:lnTo>
                  <a:pt x="1843" y="157"/>
                </a:lnTo>
                <a:lnTo>
                  <a:pt x="1844" y="158"/>
                </a:lnTo>
                <a:lnTo>
                  <a:pt x="1844" y="157"/>
                </a:lnTo>
                <a:lnTo>
                  <a:pt x="1844" y="157"/>
                </a:lnTo>
                <a:lnTo>
                  <a:pt x="1845" y="157"/>
                </a:lnTo>
                <a:lnTo>
                  <a:pt x="1845" y="157"/>
                </a:lnTo>
                <a:lnTo>
                  <a:pt x="1846" y="159"/>
                </a:lnTo>
                <a:lnTo>
                  <a:pt x="1846" y="160"/>
                </a:lnTo>
                <a:lnTo>
                  <a:pt x="1846" y="157"/>
                </a:lnTo>
                <a:lnTo>
                  <a:pt x="1847" y="158"/>
                </a:lnTo>
                <a:lnTo>
                  <a:pt x="1847" y="157"/>
                </a:lnTo>
                <a:lnTo>
                  <a:pt x="1847" y="159"/>
                </a:lnTo>
                <a:lnTo>
                  <a:pt x="1848" y="157"/>
                </a:lnTo>
                <a:lnTo>
                  <a:pt x="1848" y="159"/>
                </a:lnTo>
                <a:lnTo>
                  <a:pt x="1848" y="159"/>
                </a:lnTo>
                <a:lnTo>
                  <a:pt x="1849" y="158"/>
                </a:lnTo>
                <a:lnTo>
                  <a:pt x="1849" y="157"/>
                </a:lnTo>
                <a:lnTo>
                  <a:pt x="1851" y="159"/>
                </a:lnTo>
                <a:lnTo>
                  <a:pt x="1851" y="158"/>
                </a:lnTo>
                <a:lnTo>
                  <a:pt x="1851" y="158"/>
                </a:lnTo>
                <a:lnTo>
                  <a:pt x="1852" y="159"/>
                </a:lnTo>
                <a:lnTo>
                  <a:pt x="1852" y="159"/>
                </a:lnTo>
                <a:lnTo>
                  <a:pt x="1852" y="158"/>
                </a:lnTo>
                <a:lnTo>
                  <a:pt x="1853" y="157"/>
                </a:lnTo>
                <a:lnTo>
                  <a:pt x="1853" y="157"/>
                </a:lnTo>
                <a:lnTo>
                  <a:pt x="1853" y="157"/>
                </a:lnTo>
                <a:lnTo>
                  <a:pt x="1854" y="158"/>
                </a:lnTo>
                <a:lnTo>
                  <a:pt x="1854" y="157"/>
                </a:lnTo>
                <a:lnTo>
                  <a:pt x="1855" y="157"/>
                </a:lnTo>
                <a:lnTo>
                  <a:pt x="1855" y="158"/>
                </a:lnTo>
                <a:lnTo>
                  <a:pt x="1855" y="157"/>
                </a:lnTo>
                <a:lnTo>
                  <a:pt x="1856" y="158"/>
                </a:lnTo>
                <a:lnTo>
                  <a:pt x="1856" y="157"/>
                </a:lnTo>
                <a:lnTo>
                  <a:pt x="1856" y="157"/>
                </a:lnTo>
                <a:lnTo>
                  <a:pt x="1857" y="157"/>
                </a:lnTo>
                <a:lnTo>
                  <a:pt x="1857" y="159"/>
                </a:lnTo>
                <a:lnTo>
                  <a:pt x="1858" y="157"/>
                </a:lnTo>
                <a:lnTo>
                  <a:pt x="1858" y="158"/>
                </a:lnTo>
                <a:lnTo>
                  <a:pt x="1858" y="158"/>
                </a:lnTo>
                <a:lnTo>
                  <a:pt x="1860" y="157"/>
                </a:lnTo>
                <a:lnTo>
                  <a:pt x="1860" y="157"/>
                </a:lnTo>
                <a:lnTo>
                  <a:pt x="1860" y="158"/>
                </a:lnTo>
                <a:lnTo>
                  <a:pt x="1861" y="157"/>
                </a:lnTo>
                <a:lnTo>
                  <a:pt x="1861" y="157"/>
                </a:lnTo>
                <a:lnTo>
                  <a:pt x="1861" y="157"/>
                </a:lnTo>
                <a:lnTo>
                  <a:pt x="1862" y="158"/>
                </a:lnTo>
                <a:lnTo>
                  <a:pt x="1862" y="158"/>
                </a:lnTo>
                <a:lnTo>
                  <a:pt x="1863" y="157"/>
                </a:lnTo>
                <a:lnTo>
                  <a:pt x="1863" y="157"/>
                </a:lnTo>
                <a:lnTo>
                  <a:pt x="1863" y="157"/>
                </a:lnTo>
                <a:lnTo>
                  <a:pt x="1864" y="157"/>
                </a:lnTo>
                <a:lnTo>
                  <a:pt x="1864" y="158"/>
                </a:lnTo>
                <a:lnTo>
                  <a:pt x="1864" y="157"/>
                </a:lnTo>
                <a:lnTo>
                  <a:pt x="1865" y="157"/>
                </a:lnTo>
                <a:lnTo>
                  <a:pt x="1865" y="157"/>
                </a:lnTo>
                <a:lnTo>
                  <a:pt x="1865" y="157"/>
                </a:lnTo>
                <a:lnTo>
                  <a:pt x="1866" y="158"/>
                </a:lnTo>
                <a:lnTo>
                  <a:pt x="1866" y="157"/>
                </a:lnTo>
                <a:lnTo>
                  <a:pt x="1867" y="157"/>
                </a:lnTo>
                <a:lnTo>
                  <a:pt x="1867" y="157"/>
                </a:lnTo>
                <a:lnTo>
                  <a:pt x="1867" y="157"/>
                </a:lnTo>
                <a:lnTo>
                  <a:pt x="1869" y="157"/>
                </a:lnTo>
                <a:lnTo>
                  <a:pt x="1869" y="157"/>
                </a:lnTo>
                <a:lnTo>
                  <a:pt x="1869" y="158"/>
                </a:lnTo>
                <a:lnTo>
                  <a:pt x="1870" y="158"/>
                </a:lnTo>
                <a:lnTo>
                  <a:pt x="1870" y="157"/>
                </a:lnTo>
                <a:lnTo>
                  <a:pt x="1870" y="157"/>
                </a:lnTo>
                <a:lnTo>
                  <a:pt x="1871" y="157"/>
                </a:lnTo>
                <a:lnTo>
                  <a:pt x="1871" y="157"/>
                </a:lnTo>
                <a:lnTo>
                  <a:pt x="1872" y="157"/>
                </a:lnTo>
                <a:lnTo>
                  <a:pt x="1872" y="157"/>
                </a:lnTo>
                <a:lnTo>
                  <a:pt x="1872" y="158"/>
                </a:lnTo>
                <a:lnTo>
                  <a:pt x="1873" y="157"/>
                </a:lnTo>
                <a:lnTo>
                  <a:pt x="1873" y="158"/>
                </a:lnTo>
                <a:lnTo>
                  <a:pt x="1873" y="158"/>
                </a:lnTo>
                <a:lnTo>
                  <a:pt x="1874" y="157"/>
                </a:lnTo>
                <a:lnTo>
                  <a:pt x="1874" y="157"/>
                </a:lnTo>
                <a:lnTo>
                  <a:pt x="1874" y="159"/>
                </a:lnTo>
                <a:lnTo>
                  <a:pt x="1875" y="157"/>
                </a:lnTo>
                <a:lnTo>
                  <a:pt x="1875" y="157"/>
                </a:lnTo>
                <a:lnTo>
                  <a:pt x="1876" y="157"/>
                </a:lnTo>
                <a:lnTo>
                  <a:pt x="1876" y="157"/>
                </a:lnTo>
                <a:lnTo>
                  <a:pt x="1876" y="157"/>
                </a:lnTo>
                <a:lnTo>
                  <a:pt x="1878" y="157"/>
                </a:lnTo>
                <a:lnTo>
                  <a:pt x="1878" y="157"/>
                </a:lnTo>
                <a:lnTo>
                  <a:pt x="1878" y="157"/>
                </a:lnTo>
                <a:lnTo>
                  <a:pt x="1879" y="157"/>
                </a:lnTo>
                <a:lnTo>
                  <a:pt x="1879" y="157"/>
                </a:lnTo>
                <a:lnTo>
                  <a:pt x="1879" y="157"/>
                </a:lnTo>
                <a:lnTo>
                  <a:pt x="1880" y="157"/>
                </a:lnTo>
                <a:lnTo>
                  <a:pt x="1880" y="157"/>
                </a:lnTo>
                <a:lnTo>
                  <a:pt x="1881" y="158"/>
                </a:lnTo>
                <a:lnTo>
                  <a:pt x="1881" y="157"/>
                </a:lnTo>
                <a:lnTo>
                  <a:pt x="1881" y="158"/>
                </a:lnTo>
                <a:lnTo>
                  <a:pt x="1882" y="157"/>
                </a:lnTo>
                <a:lnTo>
                  <a:pt x="1882" y="157"/>
                </a:lnTo>
                <a:lnTo>
                  <a:pt x="1882" y="157"/>
                </a:lnTo>
                <a:lnTo>
                  <a:pt x="1883" y="157"/>
                </a:lnTo>
                <a:lnTo>
                  <a:pt x="1883" y="158"/>
                </a:lnTo>
                <a:lnTo>
                  <a:pt x="1883" y="157"/>
                </a:lnTo>
                <a:lnTo>
                  <a:pt x="1884" y="157"/>
                </a:lnTo>
                <a:lnTo>
                  <a:pt x="1884" y="157"/>
                </a:lnTo>
                <a:lnTo>
                  <a:pt x="1885" y="159"/>
                </a:lnTo>
                <a:lnTo>
                  <a:pt x="1885" y="157"/>
                </a:lnTo>
                <a:lnTo>
                  <a:pt x="1885" y="158"/>
                </a:lnTo>
                <a:lnTo>
                  <a:pt x="1887" y="157"/>
                </a:lnTo>
                <a:lnTo>
                  <a:pt x="1887" y="157"/>
                </a:lnTo>
                <a:lnTo>
                  <a:pt x="1887" y="157"/>
                </a:lnTo>
                <a:lnTo>
                  <a:pt x="1888" y="157"/>
                </a:lnTo>
                <a:lnTo>
                  <a:pt x="1888" y="157"/>
                </a:lnTo>
                <a:lnTo>
                  <a:pt x="1888" y="158"/>
                </a:lnTo>
                <a:lnTo>
                  <a:pt x="1889" y="158"/>
                </a:lnTo>
                <a:lnTo>
                  <a:pt x="1889" y="159"/>
                </a:lnTo>
                <a:lnTo>
                  <a:pt x="1890" y="157"/>
                </a:lnTo>
                <a:lnTo>
                  <a:pt x="1890" y="157"/>
                </a:lnTo>
                <a:lnTo>
                  <a:pt x="1890" y="158"/>
                </a:lnTo>
                <a:lnTo>
                  <a:pt x="1891" y="158"/>
                </a:lnTo>
                <a:lnTo>
                  <a:pt x="1891" y="157"/>
                </a:lnTo>
                <a:lnTo>
                  <a:pt x="1891" y="157"/>
                </a:lnTo>
                <a:lnTo>
                  <a:pt x="1892" y="157"/>
                </a:lnTo>
                <a:lnTo>
                  <a:pt x="1892" y="158"/>
                </a:lnTo>
                <a:lnTo>
                  <a:pt x="1892" y="157"/>
                </a:lnTo>
                <a:lnTo>
                  <a:pt x="1893" y="157"/>
                </a:lnTo>
                <a:lnTo>
                  <a:pt x="1893" y="157"/>
                </a:lnTo>
                <a:lnTo>
                  <a:pt x="1894" y="157"/>
                </a:lnTo>
                <a:lnTo>
                  <a:pt x="1894" y="158"/>
                </a:lnTo>
                <a:lnTo>
                  <a:pt x="1894" y="157"/>
                </a:lnTo>
                <a:lnTo>
                  <a:pt x="1896" y="157"/>
                </a:lnTo>
                <a:lnTo>
                  <a:pt x="1896" y="158"/>
                </a:lnTo>
                <a:lnTo>
                  <a:pt x="1896" y="159"/>
                </a:lnTo>
                <a:lnTo>
                  <a:pt x="1897" y="157"/>
                </a:lnTo>
                <a:lnTo>
                  <a:pt x="1897" y="157"/>
                </a:lnTo>
                <a:lnTo>
                  <a:pt x="1897" y="157"/>
                </a:lnTo>
                <a:lnTo>
                  <a:pt x="1898" y="158"/>
                </a:lnTo>
                <a:lnTo>
                  <a:pt x="1898" y="157"/>
                </a:lnTo>
                <a:lnTo>
                  <a:pt x="1899" y="157"/>
                </a:lnTo>
                <a:lnTo>
                  <a:pt x="1899" y="158"/>
                </a:lnTo>
                <a:lnTo>
                  <a:pt x="1899" y="157"/>
                </a:lnTo>
                <a:lnTo>
                  <a:pt x="1900" y="157"/>
                </a:lnTo>
                <a:lnTo>
                  <a:pt x="1900" y="157"/>
                </a:lnTo>
                <a:lnTo>
                  <a:pt x="1900" y="157"/>
                </a:lnTo>
                <a:lnTo>
                  <a:pt x="1901" y="158"/>
                </a:lnTo>
                <a:lnTo>
                  <a:pt x="1901" y="157"/>
                </a:lnTo>
                <a:lnTo>
                  <a:pt x="1902" y="157"/>
                </a:lnTo>
                <a:lnTo>
                  <a:pt x="1902" y="157"/>
                </a:lnTo>
                <a:lnTo>
                  <a:pt x="1902" y="158"/>
                </a:lnTo>
                <a:lnTo>
                  <a:pt x="1903" y="157"/>
                </a:lnTo>
                <a:lnTo>
                  <a:pt x="1903" y="157"/>
                </a:lnTo>
                <a:lnTo>
                  <a:pt x="1903" y="156"/>
                </a:lnTo>
                <a:lnTo>
                  <a:pt x="1905" y="158"/>
                </a:lnTo>
                <a:lnTo>
                  <a:pt x="1905" y="157"/>
                </a:lnTo>
                <a:lnTo>
                  <a:pt x="1905" y="157"/>
                </a:lnTo>
                <a:lnTo>
                  <a:pt x="1906" y="158"/>
                </a:lnTo>
                <a:lnTo>
                  <a:pt x="1906" y="158"/>
                </a:lnTo>
                <a:lnTo>
                  <a:pt x="1907" y="157"/>
                </a:lnTo>
                <a:lnTo>
                  <a:pt x="1907" y="158"/>
                </a:lnTo>
                <a:lnTo>
                  <a:pt x="1907" y="158"/>
                </a:lnTo>
                <a:lnTo>
                  <a:pt x="1908" y="157"/>
                </a:lnTo>
                <a:lnTo>
                  <a:pt x="1908" y="157"/>
                </a:lnTo>
                <a:lnTo>
                  <a:pt x="1908" y="157"/>
                </a:lnTo>
                <a:lnTo>
                  <a:pt x="1909" y="157"/>
                </a:lnTo>
                <a:lnTo>
                  <a:pt x="1909" y="158"/>
                </a:lnTo>
                <a:lnTo>
                  <a:pt x="1909" y="157"/>
                </a:lnTo>
                <a:lnTo>
                  <a:pt x="1910" y="158"/>
                </a:lnTo>
                <a:lnTo>
                  <a:pt x="1910" y="158"/>
                </a:lnTo>
                <a:lnTo>
                  <a:pt x="1911" y="159"/>
                </a:lnTo>
                <a:lnTo>
                  <a:pt x="1911" y="157"/>
                </a:lnTo>
                <a:lnTo>
                  <a:pt x="1911" y="158"/>
                </a:lnTo>
                <a:lnTo>
                  <a:pt x="1912" y="158"/>
                </a:lnTo>
                <a:lnTo>
                  <a:pt x="1912" y="157"/>
                </a:lnTo>
                <a:lnTo>
                  <a:pt x="1912" y="159"/>
                </a:lnTo>
                <a:lnTo>
                  <a:pt x="1914" y="157"/>
                </a:lnTo>
                <a:lnTo>
                  <a:pt x="1914" y="157"/>
                </a:lnTo>
                <a:lnTo>
                  <a:pt x="1914" y="158"/>
                </a:lnTo>
                <a:lnTo>
                  <a:pt x="1915" y="157"/>
                </a:lnTo>
                <a:lnTo>
                  <a:pt x="1915" y="157"/>
                </a:lnTo>
                <a:lnTo>
                  <a:pt x="1916" y="158"/>
                </a:lnTo>
                <a:lnTo>
                  <a:pt x="1916" y="157"/>
                </a:lnTo>
                <a:lnTo>
                  <a:pt x="1916" y="157"/>
                </a:lnTo>
                <a:lnTo>
                  <a:pt x="1917" y="158"/>
                </a:lnTo>
                <a:lnTo>
                  <a:pt x="1917" y="157"/>
                </a:lnTo>
                <a:lnTo>
                  <a:pt x="1917" y="157"/>
                </a:lnTo>
                <a:lnTo>
                  <a:pt x="1918" y="157"/>
                </a:lnTo>
                <a:lnTo>
                  <a:pt x="1918" y="158"/>
                </a:lnTo>
                <a:lnTo>
                  <a:pt x="1918" y="158"/>
                </a:lnTo>
                <a:lnTo>
                  <a:pt x="1919" y="157"/>
                </a:lnTo>
                <a:lnTo>
                  <a:pt x="1919" y="157"/>
                </a:lnTo>
                <a:lnTo>
                  <a:pt x="1920" y="158"/>
                </a:lnTo>
                <a:lnTo>
                  <a:pt x="1920" y="157"/>
                </a:lnTo>
                <a:lnTo>
                  <a:pt x="1920" y="157"/>
                </a:lnTo>
                <a:lnTo>
                  <a:pt x="1921" y="158"/>
                </a:lnTo>
                <a:lnTo>
                  <a:pt x="1921" y="159"/>
                </a:lnTo>
                <a:lnTo>
                  <a:pt x="1921" y="157"/>
                </a:lnTo>
                <a:lnTo>
                  <a:pt x="1923" y="157"/>
                </a:lnTo>
                <a:lnTo>
                  <a:pt x="1923" y="158"/>
                </a:lnTo>
                <a:lnTo>
                  <a:pt x="1923" y="158"/>
                </a:lnTo>
                <a:lnTo>
                  <a:pt x="1924" y="157"/>
                </a:lnTo>
                <a:lnTo>
                  <a:pt x="1924" y="158"/>
                </a:lnTo>
                <a:lnTo>
                  <a:pt x="1925" y="158"/>
                </a:lnTo>
                <a:lnTo>
                  <a:pt x="1925" y="157"/>
                </a:lnTo>
                <a:lnTo>
                  <a:pt x="1925" y="158"/>
                </a:lnTo>
                <a:lnTo>
                  <a:pt x="1926" y="159"/>
                </a:lnTo>
                <a:lnTo>
                  <a:pt x="1926" y="157"/>
                </a:lnTo>
                <a:lnTo>
                  <a:pt x="1926" y="158"/>
                </a:lnTo>
                <a:lnTo>
                  <a:pt x="1927" y="157"/>
                </a:lnTo>
                <a:lnTo>
                  <a:pt x="1927" y="158"/>
                </a:lnTo>
                <a:lnTo>
                  <a:pt x="1927" y="157"/>
                </a:lnTo>
                <a:lnTo>
                  <a:pt x="1928" y="158"/>
                </a:lnTo>
                <a:lnTo>
                  <a:pt x="1928" y="156"/>
                </a:lnTo>
                <a:lnTo>
                  <a:pt x="1929" y="158"/>
                </a:lnTo>
                <a:lnTo>
                  <a:pt x="1929" y="158"/>
                </a:lnTo>
                <a:lnTo>
                  <a:pt x="1929" y="158"/>
                </a:lnTo>
                <a:lnTo>
                  <a:pt x="1930" y="157"/>
                </a:lnTo>
                <a:lnTo>
                  <a:pt x="1930" y="157"/>
                </a:lnTo>
                <a:lnTo>
                  <a:pt x="1930" y="157"/>
                </a:lnTo>
                <a:lnTo>
                  <a:pt x="1932" y="157"/>
                </a:lnTo>
                <a:lnTo>
                  <a:pt x="1932" y="157"/>
                </a:lnTo>
                <a:lnTo>
                  <a:pt x="1932" y="159"/>
                </a:lnTo>
                <a:lnTo>
                  <a:pt x="1933" y="158"/>
                </a:lnTo>
                <a:lnTo>
                  <a:pt x="1933" y="158"/>
                </a:lnTo>
                <a:lnTo>
                  <a:pt x="1934" y="158"/>
                </a:lnTo>
                <a:lnTo>
                  <a:pt x="1934" y="157"/>
                </a:lnTo>
                <a:lnTo>
                  <a:pt x="1934" y="157"/>
                </a:lnTo>
                <a:lnTo>
                  <a:pt x="1935" y="158"/>
                </a:lnTo>
                <a:lnTo>
                  <a:pt x="1935" y="157"/>
                </a:lnTo>
                <a:lnTo>
                  <a:pt x="1935" y="157"/>
                </a:lnTo>
                <a:lnTo>
                  <a:pt x="1936" y="157"/>
                </a:lnTo>
                <a:lnTo>
                  <a:pt x="1936" y="157"/>
                </a:lnTo>
                <a:lnTo>
                  <a:pt x="1936" y="157"/>
                </a:lnTo>
                <a:lnTo>
                  <a:pt x="1937" y="157"/>
                </a:lnTo>
                <a:lnTo>
                  <a:pt x="1937" y="158"/>
                </a:lnTo>
                <a:lnTo>
                  <a:pt x="1938" y="158"/>
                </a:lnTo>
                <a:lnTo>
                  <a:pt x="1938" y="159"/>
                </a:lnTo>
                <a:lnTo>
                  <a:pt x="1938" y="157"/>
                </a:lnTo>
                <a:lnTo>
                  <a:pt x="1939" y="158"/>
                </a:lnTo>
                <a:lnTo>
                  <a:pt x="1939" y="157"/>
                </a:lnTo>
                <a:lnTo>
                  <a:pt x="1939" y="158"/>
                </a:lnTo>
                <a:lnTo>
                  <a:pt x="1941" y="159"/>
                </a:lnTo>
                <a:lnTo>
                  <a:pt x="1941" y="158"/>
                </a:lnTo>
                <a:lnTo>
                  <a:pt x="1942" y="158"/>
                </a:lnTo>
                <a:lnTo>
                  <a:pt x="1942" y="158"/>
                </a:lnTo>
                <a:lnTo>
                  <a:pt x="1942" y="160"/>
                </a:lnTo>
                <a:lnTo>
                  <a:pt x="1943" y="160"/>
                </a:lnTo>
                <a:lnTo>
                  <a:pt x="1943" y="157"/>
                </a:lnTo>
                <a:lnTo>
                  <a:pt x="1943" y="158"/>
                </a:lnTo>
                <a:lnTo>
                  <a:pt x="1944" y="158"/>
                </a:lnTo>
                <a:lnTo>
                  <a:pt x="1944" y="158"/>
                </a:lnTo>
                <a:lnTo>
                  <a:pt x="1944" y="157"/>
                </a:lnTo>
                <a:lnTo>
                  <a:pt x="1945" y="159"/>
                </a:lnTo>
                <a:lnTo>
                  <a:pt x="1945" y="157"/>
                </a:lnTo>
                <a:lnTo>
                  <a:pt x="1946" y="158"/>
                </a:lnTo>
                <a:lnTo>
                  <a:pt x="1946" y="157"/>
                </a:lnTo>
                <a:lnTo>
                  <a:pt x="1946" y="157"/>
                </a:lnTo>
                <a:lnTo>
                  <a:pt x="1947" y="157"/>
                </a:lnTo>
                <a:lnTo>
                  <a:pt x="1947" y="158"/>
                </a:lnTo>
                <a:lnTo>
                  <a:pt x="1947" y="158"/>
                </a:lnTo>
                <a:lnTo>
                  <a:pt x="1948" y="157"/>
                </a:lnTo>
                <a:lnTo>
                  <a:pt x="1948" y="157"/>
                </a:lnTo>
                <a:lnTo>
                  <a:pt x="1948" y="157"/>
                </a:lnTo>
                <a:lnTo>
                  <a:pt x="1950" y="158"/>
                </a:lnTo>
                <a:lnTo>
                  <a:pt x="1950" y="157"/>
                </a:lnTo>
                <a:lnTo>
                  <a:pt x="1951" y="157"/>
                </a:lnTo>
                <a:lnTo>
                  <a:pt x="1951" y="157"/>
                </a:lnTo>
                <a:lnTo>
                  <a:pt x="1951" y="157"/>
                </a:lnTo>
                <a:lnTo>
                  <a:pt x="1952" y="157"/>
                </a:lnTo>
                <a:lnTo>
                  <a:pt x="1952" y="158"/>
                </a:lnTo>
                <a:lnTo>
                  <a:pt x="1952" y="157"/>
                </a:lnTo>
                <a:lnTo>
                  <a:pt x="1953" y="158"/>
                </a:lnTo>
                <a:lnTo>
                  <a:pt x="1953" y="158"/>
                </a:lnTo>
                <a:lnTo>
                  <a:pt x="1953" y="157"/>
                </a:lnTo>
                <a:lnTo>
                  <a:pt x="1954" y="159"/>
                </a:lnTo>
                <a:lnTo>
                  <a:pt x="1954" y="159"/>
                </a:lnTo>
                <a:lnTo>
                  <a:pt x="1955" y="158"/>
                </a:lnTo>
                <a:lnTo>
                  <a:pt x="1955" y="157"/>
                </a:lnTo>
                <a:lnTo>
                  <a:pt x="1955" y="159"/>
                </a:lnTo>
                <a:lnTo>
                  <a:pt x="1956" y="157"/>
                </a:lnTo>
                <a:lnTo>
                  <a:pt x="1956" y="157"/>
                </a:lnTo>
                <a:lnTo>
                  <a:pt x="1956" y="157"/>
                </a:lnTo>
                <a:lnTo>
                  <a:pt x="1957" y="158"/>
                </a:lnTo>
                <a:lnTo>
                  <a:pt x="1957" y="158"/>
                </a:lnTo>
                <a:lnTo>
                  <a:pt x="1957" y="157"/>
                </a:lnTo>
                <a:lnTo>
                  <a:pt x="1959" y="158"/>
                </a:lnTo>
                <a:lnTo>
                  <a:pt x="1959" y="157"/>
                </a:lnTo>
                <a:lnTo>
                  <a:pt x="1960" y="157"/>
                </a:lnTo>
                <a:lnTo>
                  <a:pt x="1960" y="157"/>
                </a:lnTo>
                <a:lnTo>
                  <a:pt x="1960" y="157"/>
                </a:lnTo>
                <a:lnTo>
                  <a:pt x="1961" y="158"/>
                </a:lnTo>
                <a:lnTo>
                  <a:pt x="1961" y="158"/>
                </a:lnTo>
                <a:lnTo>
                  <a:pt x="1961" y="158"/>
                </a:lnTo>
                <a:lnTo>
                  <a:pt x="1962" y="158"/>
                </a:lnTo>
                <a:lnTo>
                  <a:pt x="1962" y="158"/>
                </a:lnTo>
                <a:lnTo>
                  <a:pt x="1962" y="158"/>
                </a:lnTo>
                <a:lnTo>
                  <a:pt x="1963" y="157"/>
                </a:lnTo>
                <a:lnTo>
                  <a:pt x="1963" y="157"/>
                </a:lnTo>
                <a:lnTo>
                  <a:pt x="1964" y="157"/>
                </a:lnTo>
                <a:lnTo>
                  <a:pt x="1964" y="157"/>
                </a:lnTo>
                <a:lnTo>
                  <a:pt x="1964" y="157"/>
                </a:lnTo>
                <a:lnTo>
                  <a:pt x="1965" y="158"/>
                </a:lnTo>
                <a:lnTo>
                  <a:pt x="1965" y="158"/>
                </a:lnTo>
                <a:lnTo>
                  <a:pt x="1965" y="157"/>
                </a:lnTo>
                <a:lnTo>
                  <a:pt x="1966" y="157"/>
                </a:lnTo>
                <a:lnTo>
                  <a:pt x="1966" y="157"/>
                </a:lnTo>
                <a:lnTo>
                  <a:pt x="1966" y="157"/>
                </a:lnTo>
                <a:lnTo>
                  <a:pt x="1968" y="157"/>
                </a:lnTo>
                <a:lnTo>
                  <a:pt x="1968" y="158"/>
                </a:lnTo>
                <a:lnTo>
                  <a:pt x="1969" y="157"/>
                </a:lnTo>
                <a:lnTo>
                  <a:pt x="1969" y="159"/>
                </a:lnTo>
                <a:lnTo>
                  <a:pt x="1969" y="158"/>
                </a:lnTo>
                <a:lnTo>
                  <a:pt x="1970" y="158"/>
                </a:lnTo>
                <a:lnTo>
                  <a:pt x="1970" y="157"/>
                </a:lnTo>
                <a:lnTo>
                  <a:pt x="1970" y="158"/>
                </a:lnTo>
                <a:lnTo>
                  <a:pt x="1971" y="159"/>
                </a:lnTo>
                <a:lnTo>
                  <a:pt x="1971" y="158"/>
                </a:lnTo>
                <a:lnTo>
                  <a:pt x="1971" y="156"/>
                </a:lnTo>
                <a:lnTo>
                  <a:pt x="1972" y="158"/>
                </a:lnTo>
                <a:lnTo>
                  <a:pt x="1972" y="159"/>
                </a:lnTo>
                <a:lnTo>
                  <a:pt x="1973" y="157"/>
                </a:lnTo>
                <a:lnTo>
                  <a:pt x="1973" y="157"/>
                </a:lnTo>
                <a:lnTo>
                  <a:pt x="1973" y="157"/>
                </a:lnTo>
                <a:lnTo>
                  <a:pt x="1974" y="157"/>
                </a:lnTo>
                <a:lnTo>
                  <a:pt x="1974" y="159"/>
                </a:lnTo>
                <a:lnTo>
                  <a:pt x="1974" y="158"/>
                </a:lnTo>
                <a:lnTo>
                  <a:pt x="1975" y="159"/>
                </a:lnTo>
                <a:lnTo>
                  <a:pt x="1975" y="157"/>
                </a:lnTo>
                <a:lnTo>
                  <a:pt x="1975" y="158"/>
                </a:lnTo>
                <a:lnTo>
                  <a:pt x="1977" y="158"/>
                </a:lnTo>
                <a:lnTo>
                  <a:pt x="1977" y="158"/>
                </a:lnTo>
                <a:lnTo>
                  <a:pt x="1978" y="159"/>
                </a:lnTo>
                <a:lnTo>
                  <a:pt x="1978" y="157"/>
                </a:lnTo>
                <a:lnTo>
                  <a:pt x="1978" y="157"/>
                </a:lnTo>
                <a:lnTo>
                  <a:pt x="1979" y="159"/>
                </a:lnTo>
                <a:lnTo>
                  <a:pt x="1979" y="158"/>
                </a:lnTo>
                <a:lnTo>
                  <a:pt x="1979" y="158"/>
                </a:lnTo>
                <a:lnTo>
                  <a:pt x="1980" y="157"/>
                </a:lnTo>
                <a:lnTo>
                  <a:pt x="1980" y="159"/>
                </a:lnTo>
                <a:lnTo>
                  <a:pt x="1980" y="157"/>
                </a:lnTo>
                <a:lnTo>
                  <a:pt x="1981" y="157"/>
                </a:lnTo>
                <a:lnTo>
                  <a:pt x="1981" y="158"/>
                </a:lnTo>
                <a:lnTo>
                  <a:pt x="1982" y="159"/>
                </a:lnTo>
                <a:lnTo>
                  <a:pt x="1982" y="158"/>
                </a:lnTo>
                <a:lnTo>
                  <a:pt x="1982" y="158"/>
                </a:lnTo>
                <a:lnTo>
                  <a:pt x="1983" y="158"/>
                </a:lnTo>
                <a:lnTo>
                  <a:pt x="1983" y="158"/>
                </a:lnTo>
                <a:lnTo>
                  <a:pt x="1983" y="160"/>
                </a:lnTo>
                <a:lnTo>
                  <a:pt x="1984" y="157"/>
                </a:lnTo>
                <a:lnTo>
                  <a:pt x="1984" y="158"/>
                </a:lnTo>
                <a:lnTo>
                  <a:pt x="1986" y="157"/>
                </a:lnTo>
                <a:lnTo>
                  <a:pt x="1986" y="157"/>
                </a:lnTo>
                <a:lnTo>
                  <a:pt x="1986" y="157"/>
                </a:lnTo>
                <a:lnTo>
                  <a:pt x="1987" y="157"/>
                </a:lnTo>
                <a:lnTo>
                  <a:pt x="1987" y="157"/>
                </a:lnTo>
                <a:lnTo>
                  <a:pt x="1987" y="157"/>
                </a:lnTo>
                <a:lnTo>
                  <a:pt x="1988" y="157"/>
                </a:lnTo>
                <a:lnTo>
                  <a:pt x="1988" y="157"/>
                </a:lnTo>
                <a:lnTo>
                  <a:pt x="1988" y="158"/>
                </a:lnTo>
                <a:lnTo>
                  <a:pt x="1989" y="157"/>
                </a:lnTo>
                <a:lnTo>
                  <a:pt x="1989" y="157"/>
                </a:lnTo>
                <a:lnTo>
                  <a:pt x="1990" y="157"/>
                </a:lnTo>
                <a:lnTo>
                  <a:pt x="1990" y="158"/>
                </a:lnTo>
                <a:lnTo>
                  <a:pt x="1990" y="157"/>
                </a:lnTo>
                <a:lnTo>
                  <a:pt x="1991" y="157"/>
                </a:lnTo>
                <a:lnTo>
                  <a:pt x="1991" y="158"/>
                </a:lnTo>
                <a:lnTo>
                  <a:pt x="1991" y="157"/>
                </a:lnTo>
                <a:lnTo>
                  <a:pt x="1992" y="157"/>
                </a:lnTo>
                <a:lnTo>
                  <a:pt x="1992" y="157"/>
                </a:lnTo>
                <a:lnTo>
                  <a:pt x="1992" y="157"/>
                </a:lnTo>
                <a:lnTo>
                  <a:pt x="1993" y="157"/>
                </a:lnTo>
                <a:lnTo>
                  <a:pt x="1993" y="158"/>
                </a:lnTo>
                <a:lnTo>
                  <a:pt x="1994" y="157"/>
                </a:lnTo>
                <a:lnTo>
                  <a:pt x="1994" y="157"/>
                </a:lnTo>
                <a:lnTo>
                  <a:pt x="1994" y="158"/>
                </a:lnTo>
                <a:lnTo>
                  <a:pt x="1996" y="158"/>
                </a:lnTo>
                <a:lnTo>
                  <a:pt x="1996" y="158"/>
                </a:lnTo>
                <a:lnTo>
                  <a:pt x="1996" y="158"/>
                </a:lnTo>
                <a:lnTo>
                  <a:pt x="1997" y="158"/>
                </a:lnTo>
                <a:lnTo>
                  <a:pt x="1997" y="157"/>
                </a:lnTo>
                <a:lnTo>
                  <a:pt x="1997" y="156"/>
                </a:lnTo>
                <a:lnTo>
                  <a:pt x="1998" y="157"/>
                </a:lnTo>
                <a:lnTo>
                  <a:pt x="1998" y="157"/>
                </a:lnTo>
                <a:lnTo>
                  <a:pt x="1999" y="157"/>
                </a:lnTo>
                <a:lnTo>
                  <a:pt x="1999" y="158"/>
                </a:lnTo>
                <a:lnTo>
                  <a:pt x="1999" y="158"/>
                </a:lnTo>
                <a:lnTo>
                  <a:pt x="2000" y="158"/>
                </a:lnTo>
                <a:lnTo>
                  <a:pt x="2000" y="157"/>
                </a:lnTo>
                <a:lnTo>
                  <a:pt x="2000" y="159"/>
                </a:lnTo>
                <a:lnTo>
                  <a:pt x="2001" y="158"/>
                </a:lnTo>
                <a:lnTo>
                  <a:pt x="2001" y="157"/>
                </a:lnTo>
                <a:lnTo>
                  <a:pt x="2001" y="157"/>
                </a:lnTo>
                <a:lnTo>
                  <a:pt x="2002" y="157"/>
                </a:lnTo>
                <a:lnTo>
                  <a:pt x="2002" y="157"/>
                </a:lnTo>
                <a:lnTo>
                  <a:pt x="2003" y="158"/>
                </a:lnTo>
                <a:lnTo>
                  <a:pt x="2003" y="158"/>
                </a:lnTo>
                <a:lnTo>
                  <a:pt x="2003" y="158"/>
                </a:lnTo>
                <a:lnTo>
                  <a:pt x="2005" y="157"/>
                </a:lnTo>
                <a:lnTo>
                  <a:pt x="2005" y="157"/>
                </a:lnTo>
                <a:lnTo>
                  <a:pt x="2005" y="157"/>
                </a:lnTo>
                <a:lnTo>
                  <a:pt x="2006" y="158"/>
                </a:lnTo>
                <a:lnTo>
                  <a:pt x="2006" y="157"/>
                </a:lnTo>
                <a:lnTo>
                  <a:pt x="2006" y="157"/>
                </a:lnTo>
                <a:lnTo>
                  <a:pt x="2007" y="158"/>
                </a:lnTo>
                <a:lnTo>
                  <a:pt x="2007" y="158"/>
                </a:lnTo>
                <a:lnTo>
                  <a:pt x="2008" y="157"/>
                </a:lnTo>
                <a:lnTo>
                  <a:pt x="2008" y="157"/>
                </a:lnTo>
                <a:lnTo>
                  <a:pt x="2008" y="156"/>
                </a:lnTo>
                <a:lnTo>
                  <a:pt x="2009" y="156"/>
                </a:lnTo>
                <a:lnTo>
                  <a:pt x="2009" y="158"/>
                </a:lnTo>
                <a:lnTo>
                  <a:pt x="2009" y="158"/>
                </a:lnTo>
                <a:lnTo>
                  <a:pt x="2010" y="157"/>
                </a:lnTo>
                <a:lnTo>
                  <a:pt x="2010" y="158"/>
                </a:lnTo>
                <a:lnTo>
                  <a:pt x="2010" y="157"/>
                </a:lnTo>
                <a:lnTo>
                  <a:pt x="2011" y="157"/>
                </a:lnTo>
                <a:lnTo>
                  <a:pt x="2011" y="157"/>
                </a:lnTo>
                <a:lnTo>
                  <a:pt x="2012" y="157"/>
                </a:lnTo>
                <a:lnTo>
                  <a:pt x="2012" y="160"/>
                </a:lnTo>
                <a:lnTo>
                  <a:pt x="2012" y="157"/>
                </a:lnTo>
                <a:lnTo>
                  <a:pt x="2014" y="158"/>
                </a:lnTo>
                <a:lnTo>
                  <a:pt x="2014" y="158"/>
                </a:lnTo>
                <a:lnTo>
                  <a:pt x="2014" y="158"/>
                </a:lnTo>
                <a:lnTo>
                  <a:pt x="2015" y="158"/>
                </a:lnTo>
                <a:lnTo>
                  <a:pt x="2015" y="158"/>
                </a:lnTo>
                <a:lnTo>
                  <a:pt x="2015" y="157"/>
                </a:lnTo>
                <a:lnTo>
                  <a:pt x="2016" y="158"/>
                </a:lnTo>
                <a:lnTo>
                  <a:pt x="2016" y="157"/>
                </a:lnTo>
                <a:lnTo>
                  <a:pt x="2017" y="158"/>
                </a:lnTo>
                <a:lnTo>
                  <a:pt x="2017" y="159"/>
                </a:lnTo>
                <a:lnTo>
                  <a:pt x="2017" y="157"/>
                </a:lnTo>
                <a:lnTo>
                  <a:pt x="2018" y="158"/>
                </a:lnTo>
                <a:lnTo>
                  <a:pt x="2018" y="157"/>
                </a:lnTo>
                <a:lnTo>
                  <a:pt x="2018" y="158"/>
                </a:lnTo>
                <a:lnTo>
                  <a:pt x="2019" y="159"/>
                </a:lnTo>
                <a:lnTo>
                  <a:pt x="2019" y="157"/>
                </a:lnTo>
                <a:lnTo>
                  <a:pt x="2019" y="157"/>
                </a:lnTo>
                <a:lnTo>
                  <a:pt x="2020" y="158"/>
                </a:lnTo>
                <a:lnTo>
                  <a:pt x="2020" y="158"/>
                </a:lnTo>
                <a:lnTo>
                  <a:pt x="2021" y="159"/>
                </a:lnTo>
                <a:lnTo>
                  <a:pt x="2021" y="160"/>
                </a:lnTo>
                <a:lnTo>
                  <a:pt x="2021" y="158"/>
                </a:lnTo>
                <a:lnTo>
                  <a:pt x="2023" y="160"/>
                </a:lnTo>
                <a:lnTo>
                  <a:pt x="2023" y="157"/>
                </a:lnTo>
                <a:lnTo>
                  <a:pt x="2023" y="158"/>
                </a:lnTo>
                <a:lnTo>
                  <a:pt x="2024" y="159"/>
                </a:lnTo>
                <a:lnTo>
                  <a:pt x="2024" y="158"/>
                </a:lnTo>
                <a:lnTo>
                  <a:pt x="2024" y="157"/>
                </a:lnTo>
                <a:lnTo>
                  <a:pt x="2025" y="158"/>
                </a:lnTo>
                <a:lnTo>
                  <a:pt x="2025" y="157"/>
                </a:lnTo>
                <a:lnTo>
                  <a:pt x="2026" y="158"/>
                </a:lnTo>
                <a:lnTo>
                  <a:pt x="2026" y="158"/>
                </a:lnTo>
                <a:lnTo>
                  <a:pt x="2026" y="157"/>
                </a:lnTo>
                <a:lnTo>
                  <a:pt x="2027" y="156"/>
                </a:lnTo>
                <a:lnTo>
                  <a:pt x="2027" y="156"/>
                </a:lnTo>
                <a:lnTo>
                  <a:pt x="2027" y="157"/>
                </a:lnTo>
                <a:lnTo>
                  <a:pt x="2028" y="157"/>
                </a:lnTo>
                <a:lnTo>
                  <a:pt x="2028" y="157"/>
                </a:lnTo>
                <a:lnTo>
                  <a:pt x="2029" y="157"/>
                </a:lnTo>
                <a:lnTo>
                  <a:pt x="2029" y="157"/>
                </a:lnTo>
                <a:lnTo>
                  <a:pt x="2029" y="157"/>
                </a:lnTo>
                <a:lnTo>
                  <a:pt x="2030" y="157"/>
                </a:lnTo>
                <a:lnTo>
                  <a:pt x="2030" y="158"/>
                </a:lnTo>
                <a:lnTo>
                  <a:pt x="2030" y="158"/>
                </a:lnTo>
                <a:lnTo>
                  <a:pt x="2032" y="158"/>
                </a:lnTo>
                <a:lnTo>
                  <a:pt x="2032" y="157"/>
                </a:lnTo>
                <a:lnTo>
                  <a:pt x="2032" y="157"/>
                </a:lnTo>
                <a:lnTo>
                  <a:pt x="2033" y="158"/>
                </a:lnTo>
                <a:lnTo>
                  <a:pt x="2033" y="157"/>
                </a:lnTo>
                <a:lnTo>
                  <a:pt x="2034" y="157"/>
                </a:lnTo>
                <a:lnTo>
                  <a:pt x="2034" y="157"/>
                </a:lnTo>
                <a:lnTo>
                  <a:pt x="2034" y="159"/>
                </a:lnTo>
                <a:lnTo>
                  <a:pt x="2035" y="157"/>
                </a:lnTo>
                <a:lnTo>
                  <a:pt x="2035" y="157"/>
                </a:lnTo>
                <a:lnTo>
                  <a:pt x="2035" y="157"/>
                </a:lnTo>
                <a:lnTo>
                  <a:pt x="2036" y="157"/>
                </a:lnTo>
                <a:lnTo>
                  <a:pt x="2036" y="157"/>
                </a:lnTo>
                <a:lnTo>
                  <a:pt x="2036" y="157"/>
                </a:lnTo>
                <a:lnTo>
                  <a:pt x="2037" y="157"/>
                </a:lnTo>
                <a:lnTo>
                  <a:pt x="2037" y="157"/>
                </a:lnTo>
                <a:lnTo>
                  <a:pt x="2038" y="157"/>
                </a:lnTo>
                <a:lnTo>
                  <a:pt x="2038" y="159"/>
                </a:lnTo>
                <a:lnTo>
                  <a:pt x="2038" y="158"/>
                </a:lnTo>
                <a:lnTo>
                  <a:pt x="2039" y="158"/>
                </a:lnTo>
                <a:lnTo>
                  <a:pt x="2039" y="157"/>
                </a:lnTo>
                <a:lnTo>
                  <a:pt x="2039" y="158"/>
                </a:lnTo>
                <a:lnTo>
                  <a:pt x="2041" y="157"/>
                </a:lnTo>
                <a:lnTo>
                  <a:pt x="2041" y="158"/>
                </a:lnTo>
                <a:lnTo>
                  <a:pt x="2041" y="159"/>
                </a:lnTo>
                <a:lnTo>
                  <a:pt x="2042" y="157"/>
                </a:lnTo>
                <a:lnTo>
                  <a:pt x="2042" y="158"/>
                </a:lnTo>
                <a:lnTo>
                  <a:pt x="2043" y="158"/>
                </a:lnTo>
                <a:lnTo>
                  <a:pt x="2043" y="158"/>
                </a:lnTo>
                <a:lnTo>
                  <a:pt x="2043" y="157"/>
                </a:lnTo>
                <a:lnTo>
                  <a:pt x="2044" y="157"/>
                </a:lnTo>
                <a:lnTo>
                  <a:pt x="2044" y="157"/>
                </a:lnTo>
                <a:lnTo>
                  <a:pt x="2044" y="157"/>
                </a:lnTo>
                <a:lnTo>
                  <a:pt x="2045" y="157"/>
                </a:lnTo>
                <a:lnTo>
                  <a:pt x="2045" y="157"/>
                </a:lnTo>
                <a:lnTo>
                  <a:pt x="2045" y="157"/>
                </a:lnTo>
                <a:lnTo>
                  <a:pt x="2046" y="157"/>
                </a:lnTo>
                <a:lnTo>
                  <a:pt x="2046" y="158"/>
                </a:lnTo>
                <a:lnTo>
                  <a:pt x="2047" y="157"/>
                </a:lnTo>
                <a:lnTo>
                  <a:pt x="2047" y="158"/>
                </a:lnTo>
                <a:lnTo>
                  <a:pt x="2047" y="159"/>
                </a:lnTo>
                <a:lnTo>
                  <a:pt x="2048" y="158"/>
                </a:lnTo>
                <a:lnTo>
                  <a:pt x="2048" y="159"/>
                </a:lnTo>
                <a:lnTo>
                  <a:pt x="2048" y="158"/>
                </a:lnTo>
                <a:lnTo>
                  <a:pt x="2050" y="158"/>
                </a:lnTo>
                <a:lnTo>
                  <a:pt x="2050" y="157"/>
                </a:lnTo>
                <a:lnTo>
                  <a:pt x="2050" y="157"/>
                </a:lnTo>
                <a:lnTo>
                  <a:pt x="2051" y="158"/>
                </a:lnTo>
                <a:lnTo>
                  <a:pt x="2051" y="158"/>
                </a:lnTo>
                <a:lnTo>
                  <a:pt x="2052" y="157"/>
                </a:lnTo>
                <a:lnTo>
                  <a:pt x="2052" y="157"/>
                </a:lnTo>
                <a:lnTo>
                  <a:pt x="2052" y="158"/>
                </a:lnTo>
                <a:lnTo>
                  <a:pt x="2053" y="157"/>
                </a:lnTo>
                <a:lnTo>
                  <a:pt x="2053" y="157"/>
                </a:lnTo>
                <a:lnTo>
                  <a:pt x="2053" y="157"/>
                </a:lnTo>
                <a:lnTo>
                  <a:pt x="2054" y="157"/>
                </a:lnTo>
                <a:lnTo>
                  <a:pt x="2054" y="158"/>
                </a:lnTo>
                <a:lnTo>
                  <a:pt x="2054" y="157"/>
                </a:lnTo>
                <a:lnTo>
                  <a:pt x="2055" y="156"/>
                </a:lnTo>
                <a:lnTo>
                  <a:pt x="2055" y="158"/>
                </a:lnTo>
                <a:lnTo>
                  <a:pt x="2056" y="157"/>
                </a:lnTo>
                <a:lnTo>
                  <a:pt x="2056" y="158"/>
                </a:lnTo>
                <a:lnTo>
                  <a:pt x="2056" y="158"/>
                </a:lnTo>
                <a:lnTo>
                  <a:pt x="2057" y="157"/>
                </a:lnTo>
                <a:lnTo>
                  <a:pt x="2057" y="159"/>
                </a:lnTo>
                <a:lnTo>
                  <a:pt x="2057" y="158"/>
                </a:lnTo>
                <a:lnTo>
                  <a:pt x="2059" y="158"/>
                </a:lnTo>
                <a:lnTo>
                  <a:pt x="2059" y="158"/>
                </a:lnTo>
                <a:lnTo>
                  <a:pt x="2059" y="159"/>
                </a:lnTo>
                <a:lnTo>
                  <a:pt x="2060" y="158"/>
                </a:lnTo>
                <a:lnTo>
                  <a:pt x="2060" y="157"/>
                </a:lnTo>
                <a:lnTo>
                  <a:pt x="2061" y="159"/>
                </a:lnTo>
                <a:lnTo>
                  <a:pt x="2061" y="158"/>
                </a:lnTo>
                <a:lnTo>
                  <a:pt x="2061" y="157"/>
                </a:lnTo>
                <a:lnTo>
                  <a:pt x="2062" y="157"/>
                </a:lnTo>
                <a:lnTo>
                  <a:pt x="2062" y="158"/>
                </a:lnTo>
                <a:lnTo>
                  <a:pt x="2062" y="157"/>
                </a:lnTo>
                <a:lnTo>
                  <a:pt x="2063" y="158"/>
                </a:lnTo>
                <a:lnTo>
                  <a:pt x="2063" y="157"/>
                </a:lnTo>
                <a:lnTo>
                  <a:pt x="2063" y="157"/>
                </a:lnTo>
                <a:lnTo>
                  <a:pt x="2064" y="158"/>
                </a:lnTo>
                <a:lnTo>
                  <a:pt x="2064" y="158"/>
                </a:lnTo>
                <a:lnTo>
                  <a:pt x="2065" y="157"/>
                </a:lnTo>
                <a:lnTo>
                  <a:pt x="2065" y="157"/>
                </a:lnTo>
                <a:lnTo>
                  <a:pt x="2065" y="157"/>
                </a:lnTo>
                <a:lnTo>
                  <a:pt x="2066" y="157"/>
                </a:lnTo>
                <a:lnTo>
                  <a:pt x="2066" y="157"/>
                </a:lnTo>
                <a:lnTo>
                  <a:pt x="2066" y="157"/>
                </a:lnTo>
                <a:lnTo>
                  <a:pt x="2068" y="157"/>
                </a:lnTo>
                <a:lnTo>
                  <a:pt x="2068" y="159"/>
                </a:lnTo>
                <a:lnTo>
                  <a:pt x="2068" y="157"/>
                </a:lnTo>
                <a:lnTo>
                  <a:pt x="2069" y="157"/>
                </a:lnTo>
                <a:lnTo>
                  <a:pt x="2069" y="158"/>
                </a:lnTo>
                <a:lnTo>
                  <a:pt x="2070" y="158"/>
                </a:lnTo>
                <a:lnTo>
                  <a:pt x="2070" y="157"/>
                </a:lnTo>
                <a:lnTo>
                  <a:pt x="2070" y="157"/>
                </a:lnTo>
                <a:lnTo>
                  <a:pt x="2071" y="158"/>
                </a:lnTo>
                <a:lnTo>
                  <a:pt x="2071" y="158"/>
                </a:lnTo>
                <a:lnTo>
                  <a:pt x="2071" y="157"/>
                </a:lnTo>
                <a:lnTo>
                  <a:pt x="2072" y="157"/>
                </a:lnTo>
                <a:lnTo>
                  <a:pt x="2072" y="157"/>
                </a:lnTo>
                <a:lnTo>
                  <a:pt x="2073" y="158"/>
                </a:lnTo>
                <a:lnTo>
                  <a:pt x="2073" y="156"/>
                </a:lnTo>
                <a:lnTo>
                  <a:pt x="2073" y="157"/>
                </a:lnTo>
                <a:lnTo>
                  <a:pt x="2074" y="157"/>
                </a:lnTo>
                <a:lnTo>
                  <a:pt x="2074" y="157"/>
                </a:lnTo>
                <a:lnTo>
                  <a:pt x="2074" y="157"/>
                </a:lnTo>
                <a:lnTo>
                  <a:pt x="2075" y="157"/>
                </a:lnTo>
                <a:lnTo>
                  <a:pt x="2075" y="157"/>
                </a:lnTo>
                <a:lnTo>
                  <a:pt x="2075" y="157"/>
                </a:lnTo>
                <a:lnTo>
                  <a:pt x="2077" y="157"/>
                </a:lnTo>
                <a:lnTo>
                  <a:pt x="2077" y="157"/>
                </a:lnTo>
                <a:lnTo>
                  <a:pt x="2078" y="157"/>
                </a:lnTo>
                <a:lnTo>
                  <a:pt x="2078" y="157"/>
                </a:lnTo>
                <a:lnTo>
                  <a:pt x="2078" y="157"/>
                </a:lnTo>
                <a:lnTo>
                  <a:pt x="2079" y="157"/>
                </a:lnTo>
                <a:lnTo>
                  <a:pt x="2079" y="157"/>
                </a:lnTo>
                <a:lnTo>
                  <a:pt x="2079" y="157"/>
                </a:lnTo>
                <a:lnTo>
                  <a:pt x="2080" y="157"/>
                </a:lnTo>
                <a:lnTo>
                  <a:pt x="2080" y="157"/>
                </a:lnTo>
                <a:lnTo>
                  <a:pt x="2080" y="159"/>
                </a:lnTo>
                <a:lnTo>
                  <a:pt x="2081" y="157"/>
                </a:lnTo>
                <a:lnTo>
                  <a:pt x="2081" y="157"/>
                </a:lnTo>
                <a:lnTo>
                  <a:pt x="2082" y="157"/>
                </a:lnTo>
                <a:lnTo>
                  <a:pt x="2082" y="158"/>
                </a:lnTo>
                <a:lnTo>
                  <a:pt x="2082" y="157"/>
                </a:lnTo>
                <a:lnTo>
                  <a:pt x="2083" y="159"/>
                </a:lnTo>
                <a:lnTo>
                  <a:pt x="2083" y="157"/>
                </a:lnTo>
                <a:lnTo>
                  <a:pt x="2083" y="158"/>
                </a:lnTo>
                <a:lnTo>
                  <a:pt x="2084" y="157"/>
                </a:lnTo>
                <a:lnTo>
                  <a:pt x="2084" y="157"/>
                </a:lnTo>
                <a:lnTo>
                  <a:pt x="2084" y="158"/>
                </a:lnTo>
                <a:lnTo>
                  <a:pt x="2086" y="157"/>
                </a:lnTo>
                <a:lnTo>
                  <a:pt x="2086" y="158"/>
                </a:lnTo>
                <a:lnTo>
                  <a:pt x="2087" y="159"/>
                </a:lnTo>
                <a:lnTo>
                  <a:pt x="2087" y="157"/>
                </a:lnTo>
                <a:lnTo>
                  <a:pt x="2087" y="160"/>
                </a:lnTo>
                <a:lnTo>
                  <a:pt x="2088" y="157"/>
                </a:lnTo>
                <a:lnTo>
                  <a:pt x="2088" y="157"/>
                </a:lnTo>
                <a:lnTo>
                  <a:pt x="2088" y="158"/>
                </a:lnTo>
                <a:lnTo>
                  <a:pt x="2089" y="159"/>
                </a:lnTo>
                <a:lnTo>
                  <a:pt x="2089" y="158"/>
                </a:lnTo>
                <a:lnTo>
                  <a:pt x="2089" y="158"/>
                </a:lnTo>
                <a:lnTo>
                  <a:pt x="2090" y="158"/>
                </a:lnTo>
                <a:lnTo>
                  <a:pt x="2090" y="157"/>
                </a:lnTo>
                <a:lnTo>
                  <a:pt x="2091" y="157"/>
                </a:lnTo>
                <a:lnTo>
                  <a:pt x="2091" y="157"/>
                </a:lnTo>
                <a:lnTo>
                  <a:pt x="2091" y="158"/>
                </a:lnTo>
                <a:lnTo>
                  <a:pt x="2092" y="158"/>
                </a:lnTo>
                <a:lnTo>
                  <a:pt x="2092" y="158"/>
                </a:lnTo>
                <a:lnTo>
                  <a:pt x="2092" y="158"/>
                </a:lnTo>
                <a:lnTo>
                  <a:pt x="2093" y="157"/>
                </a:lnTo>
                <a:lnTo>
                  <a:pt x="2093" y="157"/>
                </a:lnTo>
                <a:lnTo>
                  <a:pt x="2093" y="158"/>
                </a:lnTo>
                <a:lnTo>
                  <a:pt x="2095" y="157"/>
                </a:lnTo>
                <a:lnTo>
                  <a:pt x="2095" y="158"/>
                </a:lnTo>
                <a:lnTo>
                  <a:pt x="2096" y="158"/>
                </a:lnTo>
                <a:lnTo>
                  <a:pt x="2096" y="157"/>
                </a:lnTo>
                <a:lnTo>
                  <a:pt x="2096" y="157"/>
                </a:lnTo>
                <a:lnTo>
                  <a:pt x="2097" y="159"/>
                </a:lnTo>
                <a:lnTo>
                  <a:pt x="2097" y="157"/>
                </a:lnTo>
                <a:lnTo>
                  <a:pt x="2097" y="157"/>
                </a:lnTo>
                <a:lnTo>
                  <a:pt x="2098" y="159"/>
                </a:lnTo>
                <a:lnTo>
                  <a:pt x="2098" y="157"/>
                </a:lnTo>
                <a:lnTo>
                  <a:pt x="2098" y="158"/>
                </a:lnTo>
                <a:lnTo>
                  <a:pt x="2099" y="157"/>
                </a:lnTo>
                <a:lnTo>
                  <a:pt x="2099" y="157"/>
                </a:lnTo>
                <a:lnTo>
                  <a:pt x="2100" y="158"/>
                </a:lnTo>
                <a:lnTo>
                  <a:pt x="2100" y="158"/>
                </a:lnTo>
                <a:lnTo>
                  <a:pt x="2100" y="158"/>
                </a:lnTo>
                <a:lnTo>
                  <a:pt x="2101" y="159"/>
                </a:lnTo>
                <a:lnTo>
                  <a:pt x="2101" y="158"/>
                </a:lnTo>
                <a:lnTo>
                  <a:pt x="2101" y="157"/>
                </a:lnTo>
                <a:lnTo>
                  <a:pt x="2102" y="157"/>
                </a:lnTo>
                <a:lnTo>
                  <a:pt x="2102" y="157"/>
                </a:lnTo>
                <a:lnTo>
                  <a:pt x="2102" y="159"/>
                </a:lnTo>
                <a:lnTo>
                  <a:pt x="2104" y="157"/>
                </a:lnTo>
                <a:lnTo>
                  <a:pt x="2104" y="159"/>
                </a:lnTo>
                <a:lnTo>
                  <a:pt x="2105" y="159"/>
                </a:lnTo>
                <a:lnTo>
                  <a:pt x="2105" y="159"/>
                </a:lnTo>
                <a:lnTo>
                  <a:pt x="2105" y="158"/>
                </a:lnTo>
                <a:lnTo>
                  <a:pt x="2106" y="158"/>
                </a:lnTo>
                <a:lnTo>
                  <a:pt x="2106" y="157"/>
                </a:lnTo>
                <a:lnTo>
                  <a:pt x="2106" y="157"/>
                </a:lnTo>
                <a:lnTo>
                  <a:pt x="2107" y="159"/>
                </a:lnTo>
                <a:lnTo>
                  <a:pt x="2107" y="157"/>
                </a:lnTo>
                <a:lnTo>
                  <a:pt x="2107" y="156"/>
                </a:lnTo>
                <a:lnTo>
                  <a:pt x="2108" y="159"/>
                </a:lnTo>
                <a:lnTo>
                  <a:pt x="2108" y="159"/>
                </a:lnTo>
                <a:lnTo>
                  <a:pt x="2109" y="157"/>
                </a:lnTo>
                <a:lnTo>
                  <a:pt x="2109" y="157"/>
                </a:lnTo>
                <a:lnTo>
                  <a:pt x="2109" y="157"/>
                </a:lnTo>
                <a:lnTo>
                  <a:pt x="2110" y="158"/>
                </a:lnTo>
                <a:lnTo>
                  <a:pt x="2110" y="158"/>
                </a:lnTo>
                <a:lnTo>
                  <a:pt x="2110" y="157"/>
                </a:lnTo>
                <a:lnTo>
                  <a:pt x="2111" y="157"/>
                </a:lnTo>
                <a:lnTo>
                  <a:pt x="2111" y="158"/>
                </a:lnTo>
                <a:lnTo>
                  <a:pt x="2111" y="159"/>
                </a:lnTo>
                <a:lnTo>
                  <a:pt x="2113" y="158"/>
                </a:lnTo>
                <a:lnTo>
                  <a:pt x="2113" y="159"/>
                </a:lnTo>
                <a:lnTo>
                  <a:pt x="2114" y="158"/>
                </a:lnTo>
                <a:lnTo>
                  <a:pt x="2114" y="157"/>
                </a:lnTo>
                <a:lnTo>
                  <a:pt x="2114" y="157"/>
                </a:lnTo>
                <a:lnTo>
                  <a:pt x="2115" y="157"/>
                </a:lnTo>
                <a:lnTo>
                  <a:pt x="2115" y="157"/>
                </a:lnTo>
                <a:lnTo>
                  <a:pt x="2115" y="158"/>
                </a:lnTo>
                <a:lnTo>
                  <a:pt x="2116" y="157"/>
                </a:lnTo>
                <a:lnTo>
                  <a:pt x="2116" y="158"/>
                </a:lnTo>
                <a:lnTo>
                  <a:pt x="2117" y="158"/>
                </a:lnTo>
                <a:lnTo>
                  <a:pt x="2117" y="157"/>
                </a:lnTo>
                <a:lnTo>
                  <a:pt x="2117" y="157"/>
                </a:lnTo>
                <a:lnTo>
                  <a:pt x="2118" y="158"/>
                </a:lnTo>
                <a:lnTo>
                  <a:pt x="2118" y="158"/>
                </a:lnTo>
                <a:lnTo>
                  <a:pt x="2118" y="158"/>
                </a:lnTo>
                <a:lnTo>
                  <a:pt x="2119" y="157"/>
                </a:lnTo>
                <a:lnTo>
                  <a:pt x="2119" y="158"/>
                </a:lnTo>
                <a:lnTo>
                  <a:pt x="2119" y="157"/>
                </a:lnTo>
                <a:lnTo>
                  <a:pt x="2120" y="157"/>
                </a:lnTo>
                <a:lnTo>
                  <a:pt x="2120" y="159"/>
                </a:lnTo>
                <a:lnTo>
                  <a:pt x="2122" y="157"/>
                </a:lnTo>
                <a:lnTo>
                  <a:pt x="2122" y="157"/>
                </a:lnTo>
                <a:lnTo>
                  <a:pt x="2122" y="157"/>
                </a:lnTo>
                <a:lnTo>
                  <a:pt x="2123" y="157"/>
                </a:lnTo>
                <a:lnTo>
                  <a:pt x="2123" y="158"/>
                </a:lnTo>
                <a:lnTo>
                  <a:pt x="2123" y="159"/>
                </a:lnTo>
                <a:lnTo>
                  <a:pt x="2124" y="157"/>
                </a:lnTo>
                <a:lnTo>
                  <a:pt x="2124" y="158"/>
                </a:lnTo>
                <a:lnTo>
                  <a:pt x="2124" y="158"/>
                </a:lnTo>
                <a:lnTo>
                  <a:pt x="2125" y="157"/>
                </a:lnTo>
                <a:lnTo>
                  <a:pt x="2125" y="158"/>
                </a:lnTo>
                <a:lnTo>
                  <a:pt x="2126" y="157"/>
                </a:lnTo>
                <a:lnTo>
                  <a:pt x="2126" y="157"/>
                </a:lnTo>
                <a:lnTo>
                  <a:pt x="2126" y="157"/>
                </a:lnTo>
                <a:lnTo>
                  <a:pt x="2127" y="159"/>
                </a:lnTo>
                <a:lnTo>
                  <a:pt x="2127" y="157"/>
                </a:lnTo>
                <a:lnTo>
                  <a:pt x="2127" y="157"/>
                </a:lnTo>
                <a:lnTo>
                  <a:pt x="2128" y="158"/>
                </a:lnTo>
                <a:lnTo>
                  <a:pt x="2128" y="157"/>
                </a:lnTo>
                <a:lnTo>
                  <a:pt x="2128" y="158"/>
                </a:lnTo>
                <a:lnTo>
                  <a:pt x="2129" y="157"/>
                </a:lnTo>
                <a:lnTo>
                  <a:pt x="2129" y="157"/>
                </a:lnTo>
                <a:lnTo>
                  <a:pt x="2131" y="158"/>
                </a:lnTo>
                <a:lnTo>
                  <a:pt x="2131" y="157"/>
                </a:lnTo>
                <a:lnTo>
                  <a:pt x="2131" y="157"/>
                </a:lnTo>
                <a:lnTo>
                  <a:pt x="2132" y="157"/>
                </a:lnTo>
                <a:lnTo>
                  <a:pt x="2132" y="157"/>
                </a:lnTo>
                <a:lnTo>
                  <a:pt x="2132" y="157"/>
                </a:lnTo>
                <a:lnTo>
                  <a:pt x="2133" y="156"/>
                </a:lnTo>
                <a:lnTo>
                  <a:pt x="2133" y="157"/>
                </a:lnTo>
                <a:lnTo>
                  <a:pt x="2133" y="157"/>
                </a:lnTo>
                <a:lnTo>
                  <a:pt x="2134" y="157"/>
                </a:lnTo>
                <a:lnTo>
                  <a:pt x="2134" y="157"/>
                </a:lnTo>
                <a:lnTo>
                  <a:pt x="2135" y="157"/>
                </a:lnTo>
                <a:lnTo>
                  <a:pt x="2135" y="158"/>
                </a:lnTo>
                <a:lnTo>
                  <a:pt x="2135" y="157"/>
                </a:lnTo>
                <a:lnTo>
                  <a:pt x="2136" y="157"/>
                </a:lnTo>
                <a:lnTo>
                  <a:pt x="2136" y="157"/>
                </a:lnTo>
                <a:lnTo>
                  <a:pt x="2136" y="157"/>
                </a:lnTo>
                <a:lnTo>
                  <a:pt x="2137" y="156"/>
                </a:lnTo>
                <a:lnTo>
                  <a:pt x="2137" y="157"/>
                </a:lnTo>
                <a:lnTo>
                  <a:pt x="2137" y="158"/>
                </a:lnTo>
                <a:lnTo>
                  <a:pt x="2138" y="157"/>
                </a:lnTo>
                <a:lnTo>
                  <a:pt x="2138" y="157"/>
                </a:lnTo>
                <a:lnTo>
                  <a:pt x="2140" y="157"/>
                </a:lnTo>
                <a:lnTo>
                  <a:pt x="2140" y="157"/>
                </a:lnTo>
                <a:lnTo>
                  <a:pt x="2140" y="157"/>
                </a:lnTo>
                <a:lnTo>
                  <a:pt x="2141" y="156"/>
                </a:lnTo>
                <a:lnTo>
                  <a:pt x="2141" y="158"/>
                </a:lnTo>
                <a:lnTo>
                  <a:pt x="2141" y="158"/>
                </a:lnTo>
                <a:lnTo>
                  <a:pt x="2142" y="158"/>
                </a:lnTo>
                <a:lnTo>
                  <a:pt x="2142" y="157"/>
                </a:lnTo>
                <a:lnTo>
                  <a:pt x="2142" y="158"/>
                </a:lnTo>
                <a:lnTo>
                  <a:pt x="2143" y="157"/>
                </a:lnTo>
                <a:lnTo>
                  <a:pt x="2143" y="158"/>
                </a:lnTo>
                <a:lnTo>
                  <a:pt x="2144" y="158"/>
                </a:lnTo>
                <a:lnTo>
                  <a:pt x="2144" y="157"/>
                </a:lnTo>
                <a:lnTo>
                  <a:pt x="2144" y="157"/>
                </a:lnTo>
                <a:lnTo>
                  <a:pt x="2145" y="157"/>
                </a:lnTo>
                <a:lnTo>
                  <a:pt x="2145" y="158"/>
                </a:lnTo>
                <a:lnTo>
                  <a:pt x="2145" y="157"/>
                </a:lnTo>
                <a:lnTo>
                  <a:pt x="2146" y="157"/>
                </a:lnTo>
                <a:lnTo>
                  <a:pt x="2146" y="157"/>
                </a:lnTo>
                <a:lnTo>
                  <a:pt x="2146" y="157"/>
                </a:lnTo>
                <a:lnTo>
                  <a:pt x="2147" y="158"/>
                </a:lnTo>
                <a:lnTo>
                  <a:pt x="2147" y="157"/>
                </a:lnTo>
                <a:lnTo>
                  <a:pt x="2149" y="158"/>
                </a:lnTo>
                <a:lnTo>
                  <a:pt x="2149" y="158"/>
                </a:lnTo>
                <a:lnTo>
                  <a:pt x="2149" y="158"/>
                </a:lnTo>
                <a:lnTo>
                  <a:pt x="2150" y="157"/>
                </a:lnTo>
                <a:lnTo>
                  <a:pt x="2150" y="157"/>
                </a:lnTo>
                <a:lnTo>
                  <a:pt x="2150" y="158"/>
                </a:lnTo>
                <a:lnTo>
                  <a:pt x="2151" y="158"/>
                </a:lnTo>
                <a:lnTo>
                  <a:pt x="2151" y="158"/>
                </a:lnTo>
                <a:lnTo>
                  <a:pt x="2151" y="157"/>
                </a:lnTo>
                <a:lnTo>
                  <a:pt x="2152" y="157"/>
                </a:lnTo>
                <a:lnTo>
                  <a:pt x="2152" y="157"/>
                </a:lnTo>
                <a:lnTo>
                  <a:pt x="2153" y="157"/>
                </a:lnTo>
                <a:lnTo>
                  <a:pt x="2153" y="157"/>
                </a:lnTo>
                <a:lnTo>
                  <a:pt x="2153" y="157"/>
                </a:lnTo>
                <a:lnTo>
                  <a:pt x="2154" y="157"/>
                </a:lnTo>
                <a:lnTo>
                  <a:pt x="2154" y="157"/>
                </a:lnTo>
                <a:lnTo>
                  <a:pt x="2154" y="158"/>
                </a:lnTo>
                <a:lnTo>
                  <a:pt x="2155" y="157"/>
                </a:lnTo>
                <a:lnTo>
                  <a:pt x="2155" y="157"/>
                </a:lnTo>
                <a:lnTo>
                  <a:pt x="2155" y="159"/>
                </a:lnTo>
                <a:lnTo>
                  <a:pt x="2156" y="157"/>
                </a:lnTo>
                <a:lnTo>
                  <a:pt x="2156" y="158"/>
                </a:lnTo>
                <a:lnTo>
                  <a:pt x="2158" y="157"/>
                </a:lnTo>
                <a:lnTo>
                  <a:pt x="2158" y="158"/>
                </a:lnTo>
                <a:lnTo>
                  <a:pt x="2158" y="157"/>
                </a:lnTo>
                <a:lnTo>
                  <a:pt x="2159" y="157"/>
                </a:lnTo>
                <a:lnTo>
                  <a:pt x="2159" y="157"/>
                </a:lnTo>
                <a:lnTo>
                  <a:pt x="2159" y="157"/>
                </a:lnTo>
                <a:lnTo>
                  <a:pt x="2160" y="157"/>
                </a:lnTo>
                <a:lnTo>
                  <a:pt x="2160" y="157"/>
                </a:lnTo>
                <a:lnTo>
                  <a:pt x="2161" y="157"/>
                </a:lnTo>
                <a:lnTo>
                  <a:pt x="2161" y="157"/>
                </a:lnTo>
                <a:lnTo>
                  <a:pt x="2161" y="157"/>
                </a:lnTo>
                <a:lnTo>
                  <a:pt x="2162" y="158"/>
                </a:lnTo>
                <a:lnTo>
                  <a:pt x="2162" y="159"/>
                </a:lnTo>
                <a:lnTo>
                  <a:pt x="2162" y="157"/>
                </a:lnTo>
                <a:lnTo>
                  <a:pt x="2163" y="157"/>
                </a:lnTo>
                <a:lnTo>
                  <a:pt x="2163" y="158"/>
                </a:lnTo>
                <a:lnTo>
                  <a:pt x="2163" y="157"/>
                </a:lnTo>
                <a:lnTo>
                  <a:pt x="2164" y="157"/>
                </a:lnTo>
                <a:lnTo>
                  <a:pt x="2164" y="158"/>
                </a:lnTo>
                <a:lnTo>
                  <a:pt x="2165" y="157"/>
                </a:lnTo>
                <a:lnTo>
                  <a:pt x="2165" y="157"/>
                </a:lnTo>
                <a:lnTo>
                  <a:pt x="2165" y="157"/>
                </a:lnTo>
                <a:lnTo>
                  <a:pt x="2167" y="156"/>
                </a:lnTo>
                <a:lnTo>
                  <a:pt x="2167" y="157"/>
                </a:lnTo>
                <a:lnTo>
                  <a:pt x="2167" y="158"/>
                </a:lnTo>
                <a:lnTo>
                  <a:pt x="2168" y="158"/>
                </a:lnTo>
                <a:lnTo>
                  <a:pt x="2168" y="157"/>
                </a:lnTo>
                <a:lnTo>
                  <a:pt x="2168" y="157"/>
                </a:lnTo>
                <a:lnTo>
                  <a:pt x="2169" y="157"/>
                </a:lnTo>
                <a:lnTo>
                  <a:pt x="2169" y="157"/>
                </a:lnTo>
                <a:lnTo>
                  <a:pt x="2170" y="158"/>
                </a:lnTo>
                <a:lnTo>
                  <a:pt x="2170" y="157"/>
                </a:lnTo>
                <a:lnTo>
                  <a:pt x="2170" y="157"/>
                </a:lnTo>
                <a:lnTo>
                  <a:pt x="2171" y="157"/>
                </a:lnTo>
                <a:lnTo>
                  <a:pt x="2171" y="158"/>
                </a:lnTo>
                <a:lnTo>
                  <a:pt x="2171" y="158"/>
                </a:lnTo>
                <a:lnTo>
                  <a:pt x="2172" y="157"/>
                </a:lnTo>
                <a:lnTo>
                  <a:pt x="2172" y="159"/>
                </a:lnTo>
                <a:lnTo>
                  <a:pt x="2172" y="157"/>
                </a:lnTo>
                <a:lnTo>
                  <a:pt x="2173" y="157"/>
                </a:lnTo>
                <a:lnTo>
                  <a:pt x="2173" y="157"/>
                </a:lnTo>
                <a:lnTo>
                  <a:pt x="2174" y="157"/>
                </a:lnTo>
                <a:lnTo>
                  <a:pt x="2174" y="158"/>
                </a:lnTo>
                <a:lnTo>
                  <a:pt x="2174" y="157"/>
                </a:lnTo>
                <a:lnTo>
                  <a:pt x="2176" y="157"/>
                </a:lnTo>
                <a:lnTo>
                  <a:pt x="2176" y="157"/>
                </a:lnTo>
                <a:lnTo>
                  <a:pt x="2176" y="157"/>
                </a:lnTo>
                <a:lnTo>
                  <a:pt x="2177" y="159"/>
                </a:lnTo>
                <a:lnTo>
                  <a:pt x="2177" y="157"/>
                </a:lnTo>
                <a:lnTo>
                  <a:pt x="2177" y="158"/>
                </a:lnTo>
                <a:lnTo>
                  <a:pt x="2178" y="157"/>
                </a:lnTo>
                <a:lnTo>
                  <a:pt x="2178" y="157"/>
                </a:lnTo>
                <a:lnTo>
                  <a:pt x="2179" y="157"/>
                </a:lnTo>
                <a:lnTo>
                  <a:pt x="2179" y="158"/>
                </a:lnTo>
                <a:lnTo>
                  <a:pt x="2179" y="158"/>
                </a:lnTo>
                <a:lnTo>
                  <a:pt x="2180" y="157"/>
                </a:lnTo>
                <a:lnTo>
                  <a:pt x="2180" y="157"/>
                </a:lnTo>
                <a:lnTo>
                  <a:pt x="2180" y="158"/>
                </a:lnTo>
                <a:lnTo>
                  <a:pt x="2181" y="157"/>
                </a:lnTo>
                <a:lnTo>
                  <a:pt x="2181" y="157"/>
                </a:lnTo>
                <a:lnTo>
                  <a:pt x="2181" y="159"/>
                </a:lnTo>
                <a:lnTo>
                  <a:pt x="2182" y="158"/>
                </a:lnTo>
                <a:lnTo>
                  <a:pt x="2182" y="158"/>
                </a:lnTo>
                <a:lnTo>
                  <a:pt x="2183" y="158"/>
                </a:lnTo>
                <a:lnTo>
                  <a:pt x="2183" y="159"/>
                </a:lnTo>
                <a:lnTo>
                  <a:pt x="2183" y="158"/>
                </a:lnTo>
                <a:lnTo>
                  <a:pt x="2185" y="157"/>
                </a:lnTo>
                <a:lnTo>
                  <a:pt x="2185" y="157"/>
                </a:lnTo>
                <a:lnTo>
                  <a:pt x="2185" y="157"/>
                </a:lnTo>
                <a:lnTo>
                  <a:pt x="2186" y="157"/>
                </a:lnTo>
                <a:lnTo>
                  <a:pt x="2186" y="158"/>
                </a:lnTo>
                <a:lnTo>
                  <a:pt x="2186" y="160"/>
                </a:lnTo>
                <a:lnTo>
                  <a:pt x="2187" y="159"/>
                </a:lnTo>
                <a:lnTo>
                  <a:pt x="2187" y="159"/>
                </a:lnTo>
                <a:lnTo>
                  <a:pt x="2188" y="158"/>
                </a:lnTo>
                <a:lnTo>
                  <a:pt x="2188" y="160"/>
                </a:lnTo>
                <a:lnTo>
                  <a:pt x="2188" y="157"/>
                </a:lnTo>
                <a:lnTo>
                  <a:pt x="2189" y="160"/>
                </a:lnTo>
                <a:lnTo>
                  <a:pt x="2189" y="159"/>
                </a:lnTo>
                <a:lnTo>
                  <a:pt x="2189" y="157"/>
                </a:lnTo>
                <a:lnTo>
                  <a:pt x="2190" y="159"/>
                </a:lnTo>
                <a:lnTo>
                  <a:pt x="2190" y="157"/>
                </a:lnTo>
                <a:lnTo>
                  <a:pt x="2190" y="157"/>
                </a:lnTo>
                <a:lnTo>
                  <a:pt x="2191" y="157"/>
                </a:lnTo>
                <a:lnTo>
                  <a:pt x="2191" y="157"/>
                </a:lnTo>
                <a:lnTo>
                  <a:pt x="2192" y="156"/>
                </a:lnTo>
                <a:lnTo>
                  <a:pt x="2192" y="159"/>
                </a:lnTo>
                <a:lnTo>
                  <a:pt x="2192" y="157"/>
                </a:lnTo>
                <a:lnTo>
                  <a:pt x="2194" y="159"/>
                </a:lnTo>
                <a:lnTo>
                  <a:pt x="2194" y="157"/>
                </a:lnTo>
                <a:lnTo>
                  <a:pt x="2194" y="158"/>
                </a:lnTo>
                <a:lnTo>
                  <a:pt x="2195" y="159"/>
                </a:lnTo>
                <a:lnTo>
                  <a:pt x="2195" y="157"/>
                </a:lnTo>
                <a:lnTo>
                  <a:pt x="2195" y="158"/>
                </a:lnTo>
                <a:lnTo>
                  <a:pt x="2196" y="158"/>
                </a:lnTo>
                <a:lnTo>
                  <a:pt x="2196" y="157"/>
                </a:lnTo>
                <a:lnTo>
                  <a:pt x="2197" y="158"/>
                </a:lnTo>
                <a:lnTo>
                  <a:pt x="2197" y="157"/>
                </a:lnTo>
                <a:lnTo>
                  <a:pt x="2197" y="158"/>
                </a:lnTo>
                <a:lnTo>
                  <a:pt x="2198" y="158"/>
                </a:lnTo>
                <a:lnTo>
                  <a:pt x="2198" y="157"/>
                </a:lnTo>
                <a:lnTo>
                  <a:pt x="2198" y="157"/>
                </a:lnTo>
                <a:lnTo>
                  <a:pt x="2199" y="157"/>
                </a:lnTo>
                <a:lnTo>
                  <a:pt x="2199" y="157"/>
                </a:lnTo>
                <a:lnTo>
                  <a:pt x="2200" y="157"/>
                </a:lnTo>
                <a:lnTo>
                  <a:pt x="2200" y="157"/>
                </a:lnTo>
                <a:lnTo>
                  <a:pt x="2200" y="158"/>
                </a:lnTo>
                <a:lnTo>
                  <a:pt x="2201" y="159"/>
                </a:lnTo>
                <a:lnTo>
                  <a:pt x="2201" y="157"/>
                </a:lnTo>
                <a:lnTo>
                  <a:pt x="2201" y="157"/>
                </a:lnTo>
                <a:lnTo>
                  <a:pt x="2203" y="158"/>
                </a:lnTo>
                <a:lnTo>
                  <a:pt x="2203" y="157"/>
                </a:lnTo>
                <a:lnTo>
                  <a:pt x="2203" y="157"/>
                </a:lnTo>
                <a:lnTo>
                  <a:pt x="2204" y="157"/>
                </a:lnTo>
                <a:lnTo>
                  <a:pt x="2204" y="157"/>
                </a:lnTo>
                <a:lnTo>
                  <a:pt x="2205" y="158"/>
                </a:lnTo>
                <a:lnTo>
                  <a:pt x="2205" y="158"/>
                </a:lnTo>
                <a:lnTo>
                  <a:pt x="2205" y="158"/>
                </a:lnTo>
                <a:lnTo>
                  <a:pt x="2206" y="158"/>
                </a:lnTo>
                <a:lnTo>
                  <a:pt x="2206" y="159"/>
                </a:lnTo>
                <a:lnTo>
                  <a:pt x="2206" y="158"/>
                </a:lnTo>
                <a:lnTo>
                  <a:pt x="2207" y="158"/>
                </a:lnTo>
                <a:lnTo>
                  <a:pt x="2207" y="159"/>
                </a:lnTo>
                <a:lnTo>
                  <a:pt x="2207" y="157"/>
                </a:lnTo>
                <a:lnTo>
                  <a:pt x="2208" y="157"/>
                </a:lnTo>
                <a:lnTo>
                  <a:pt x="2208" y="157"/>
                </a:lnTo>
                <a:lnTo>
                  <a:pt x="2209" y="158"/>
                </a:lnTo>
                <a:lnTo>
                  <a:pt x="2209" y="158"/>
                </a:lnTo>
                <a:lnTo>
                  <a:pt x="2209" y="157"/>
                </a:lnTo>
                <a:lnTo>
                  <a:pt x="2210" y="157"/>
                </a:lnTo>
                <a:lnTo>
                  <a:pt x="2210" y="157"/>
                </a:lnTo>
                <a:lnTo>
                  <a:pt x="2210" y="158"/>
                </a:lnTo>
                <a:lnTo>
                  <a:pt x="2212" y="157"/>
                </a:lnTo>
                <a:lnTo>
                  <a:pt x="2212" y="157"/>
                </a:lnTo>
                <a:lnTo>
                  <a:pt x="2212" y="157"/>
                </a:lnTo>
                <a:lnTo>
                  <a:pt x="2213" y="158"/>
                </a:lnTo>
                <a:lnTo>
                  <a:pt x="2213" y="159"/>
                </a:lnTo>
                <a:lnTo>
                  <a:pt x="2214" y="158"/>
                </a:lnTo>
                <a:lnTo>
                  <a:pt x="2214" y="159"/>
                </a:lnTo>
                <a:lnTo>
                  <a:pt x="2214" y="157"/>
                </a:lnTo>
                <a:lnTo>
                  <a:pt x="2215" y="157"/>
                </a:lnTo>
                <a:lnTo>
                  <a:pt x="2215" y="157"/>
                </a:lnTo>
                <a:lnTo>
                  <a:pt x="2215" y="157"/>
                </a:lnTo>
                <a:lnTo>
                  <a:pt x="2216" y="157"/>
                </a:lnTo>
                <a:lnTo>
                  <a:pt x="2216" y="157"/>
                </a:lnTo>
                <a:lnTo>
                  <a:pt x="2216" y="157"/>
                </a:lnTo>
                <a:lnTo>
                  <a:pt x="2217" y="158"/>
                </a:lnTo>
                <a:lnTo>
                  <a:pt x="2217" y="157"/>
                </a:lnTo>
                <a:lnTo>
                  <a:pt x="2218" y="157"/>
                </a:lnTo>
                <a:lnTo>
                  <a:pt x="2218" y="157"/>
                </a:lnTo>
                <a:lnTo>
                  <a:pt x="2218" y="157"/>
                </a:lnTo>
                <a:lnTo>
                  <a:pt x="2219" y="157"/>
                </a:lnTo>
                <a:lnTo>
                  <a:pt x="2219" y="158"/>
                </a:lnTo>
                <a:lnTo>
                  <a:pt x="2219" y="158"/>
                </a:lnTo>
                <a:lnTo>
                  <a:pt x="2221" y="158"/>
                </a:lnTo>
                <a:lnTo>
                  <a:pt x="2221" y="157"/>
                </a:lnTo>
                <a:lnTo>
                  <a:pt x="2221" y="157"/>
                </a:lnTo>
                <a:lnTo>
                  <a:pt x="2222" y="157"/>
                </a:lnTo>
                <a:lnTo>
                  <a:pt x="2222" y="157"/>
                </a:lnTo>
                <a:lnTo>
                  <a:pt x="2223" y="157"/>
                </a:lnTo>
                <a:lnTo>
                  <a:pt x="2223" y="157"/>
                </a:lnTo>
                <a:lnTo>
                  <a:pt x="2223" y="159"/>
                </a:lnTo>
                <a:lnTo>
                  <a:pt x="2224" y="157"/>
                </a:lnTo>
                <a:lnTo>
                  <a:pt x="2224" y="157"/>
                </a:lnTo>
                <a:lnTo>
                  <a:pt x="2224" y="158"/>
                </a:lnTo>
                <a:lnTo>
                  <a:pt x="2225" y="157"/>
                </a:lnTo>
                <a:lnTo>
                  <a:pt x="2225" y="157"/>
                </a:lnTo>
                <a:lnTo>
                  <a:pt x="2225" y="159"/>
                </a:lnTo>
                <a:lnTo>
                  <a:pt x="2226" y="157"/>
                </a:lnTo>
                <a:lnTo>
                  <a:pt x="2226" y="157"/>
                </a:lnTo>
                <a:lnTo>
                  <a:pt x="2227" y="157"/>
                </a:lnTo>
                <a:lnTo>
                  <a:pt x="2227" y="158"/>
                </a:lnTo>
                <a:lnTo>
                  <a:pt x="2227" y="158"/>
                </a:lnTo>
                <a:lnTo>
                  <a:pt x="2228" y="157"/>
                </a:lnTo>
                <a:lnTo>
                  <a:pt x="2228" y="158"/>
                </a:lnTo>
                <a:lnTo>
                  <a:pt x="2228" y="157"/>
                </a:lnTo>
                <a:lnTo>
                  <a:pt x="2230" y="157"/>
                </a:lnTo>
                <a:lnTo>
                  <a:pt x="2230" y="157"/>
                </a:lnTo>
                <a:lnTo>
                  <a:pt x="2230" y="157"/>
                </a:lnTo>
                <a:lnTo>
                  <a:pt x="2231" y="158"/>
                </a:lnTo>
                <a:lnTo>
                  <a:pt x="2231" y="157"/>
                </a:lnTo>
                <a:lnTo>
                  <a:pt x="2232" y="159"/>
                </a:lnTo>
                <a:lnTo>
                  <a:pt x="2232" y="158"/>
                </a:lnTo>
                <a:lnTo>
                  <a:pt x="2232" y="158"/>
                </a:lnTo>
                <a:lnTo>
                  <a:pt x="2233" y="158"/>
                </a:lnTo>
                <a:lnTo>
                  <a:pt x="2233" y="160"/>
                </a:lnTo>
                <a:lnTo>
                  <a:pt x="2233" y="158"/>
                </a:lnTo>
                <a:lnTo>
                  <a:pt x="2234" y="158"/>
                </a:lnTo>
                <a:lnTo>
                  <a:pt x="2234" y="157"/>
                </a:lnTo>
                <a:lnTo>
                  <a:pt x="2234" y="157"/>
                </a:lnTo>
                <a:lnTo>
                  <a:pt x="2235" y="156"/>
                </a:lnTo>
                <a:lnTo>
                  <a:pt x="2235" y="157"/>
                </a:lnTo>
                <a:lnTo>
                  <a:pt x="2236" y="157"/>
                </a:lnTo>
                <a:lnTo>
                  <a:pt x="2236" y="157"/>
                </a:lnTo>
                <a:lnTo>
                  <a:pt x="2236" y="157"/>
                </a:lnTo>
                <a:lnTo>
                  <a:pt x="2237" y="157"/>
                </a:lnTo>
                <a:lnTo>
                  <a:pt x="2237" y="159"/>
                </a:lnTo>
                <a:lnTo>
                  <a:pt x="2237" y="156"/>
                </a:lnTo>
                <a:lnTo>
                  <a:pt x="2239" y="157"/>
                </a:lnTo>
                <a:lnTo>
                  <a:pt x="2239" y="157"/>
                </a:lnTo>
                <a:lnTo>
                  <a:pt x="2239" y="157"/>
                </a:lnTo>
                <a:lnTo>
                  <a:pt x="2240" y="157"/>
                </a:lnTo>
                <a:lnTo>
                  <a:pt x="2240" y="158"/>
                </a:lnTo>
                <a:lnTo>
                  <a:pt x="2241" y="157"/>
                </a:lnTo>
                <a:lnTo>
                  <a:pt x="2241" y="156"/>
                </a:lnTo>
                <a:lnTo>
                  <a:pt x="2241" y="157"/>
                </a:lnTo>
                <a:lnTo>
                  <a:pt x="2242" y="157"/>
                </a:lnTo>
                <a:lnTo>
                  <a:pt x="2242" y="158"/>
                </a:lnTo>
                <a:lnTo>
                  <a:pt x="2242" y="158"/>
                </a:lnTo>
                <a:lnTo>
                  <a:pt x="2243" y="158"/>
                </a:lnTo>
                <a:lnTo>
                  <a:pt x="2243" y="157"/>
                </a:lnTo>
                <a:lnTo>
                  <a:pt x="2244" y="157"/>
                </a:lnTo>
                <a:lnTo>
                  <a:pt x="2244" y="157"/>
                </a:lnTo>
                <a:lnTo>
                  <a:pt x="2244" y="157"/>
                </a:lnTo>
                <a:lnTo>
                  <a:pt x="2245" y="158"/>
                </a:lnTo>
                <a:lnTo>
                  <a:pt x="2245" y="157"/>
                </a:lnTo>
                <a:lnTo>
                  <a:pt x="2245" y="157"/>
                </a:lnTo>
                <a:lnTo>
                  <a:pt x="2246" y="158"/>
                </a:lnTo>
                <a:lnTo>
                  <a:pt x="2246" y="158"/>
                </a:lnTo>
                <a:lnTo>
                  <a:pt x="2246" y="157"/>
                </a:lnTo>
                <a:lnTo>
                  <a:pt x="2248" y="157"/>
                </a:lnTo>
                <a:lnTo>
                  <a:pt x="2248" y="158"/>
                </a:lnTo>
                <a:lnTo>
                  <a:pt x="2249" y="158"/>
                </a:lnTo>
                <a:lnTo>
                  <a:pt x="2249" y="159"/>
                </a:lnTo>
                <a:lnTo>
                  <a:pt x="2249" y="158"/>
                </a:lnTo>
                <a:lnTo>
                  <a:pt x="2250" y="157"/>
                </a:lnTo>
                <a:lnTo>
                  <a:pt x="2250" y="157"/>
                </a:lnTo>
                <a:lnTo>
                  <a:pt x="2250" y="157"/>
                </a:lnTo>
                <a:lnTo>
                  <a:pt x="2251" y="157"/>
                </a:lnTo>
                <a:lnTo>
                  <a:pt x="2251" y="158"/>
                </a:lnTo>
                <a:lnTo>
                  <a:pt x="2251" y="157"/>
                </a:lnTo>
                <a:lnTo>
                  <a:pt x="2252" y="157"/>
                </a:lnTo>
                <a:lnTo>
                  <a:pt x="2252" y="157"/>
                </a:lnTo>
                <a:lnTo>
                  <a:pt x="2253" y="157"/>
                </a:lnTo>
                <a:lnTo>
                  <a:pt x="2253" y="158"/>
                </a:lnTo>
                <a:lnTo>
                  <a:pt x="2253" y="157"/>
                </a:lnTo>
                <a:lnTo>
                  <a:pt x="2254" y="158"/>
                </a:lnTo>
                <a:lnTo>
                  <a:pt x="2254" y="157"/>
                </a:lnTo>
                <a:lnTo>
                  <a:pt x="2254" y="158"/>
                </a:lnTo>
                <a:lnTo>
                  <a:pt x="2255" y="158"/>
                </a:lnTo>
                <a:lnTo>
                  <a:pt x="2255" y="159"/>
                </a:lnTo>
                <a:lnTo>
                  <a:pt x="2255" y="157"/>
                </a:lnTo>
                <a:lnTo>
                  <a:pt x="2257" y="159"/>
                </a:lnTo>
                <a:lnTo>
                  <a:pt x="2257" y="158"/>
                </a:lnTo>
                <a:lnTo>
                  <a:pt x="2258" y="156"/>
                </a:lnTo>
                <a:lnTo>
                  <a:pt x="2258" y="158"/>
                </a:lnTo>
                <a:lnTo>
                  <a:pt x="2258" y="156"/>
                </a:lnTo>
                <a:lnTo>
                  <a:pt x="2259" y="159"/>
                </a:lnTo>
                <a:lnTo>
                  <a:pt x="2259" y="157"/>
                </a:lnTo>
                <a:lnTo>
                  <a:pt x="2259" y="158"/>
                </a:lnTo>
                <a:lnTo>
                  <a:pt x="2260" y="158"/>
                </a:lnTo>
                <a:lnTo>
                  <a:pt x="2260" y="157"/>
                </a:lnTo>
                <a:lnTo>
                  <a:pt x="2260" y="157"/>
                </a:lnTo>
                <a:lnTo>
                  <a:pt x="2261" y="158"/>
                </a:lnTo>
                <a:lnTo>
                  <a:pt x="2261" y="159"/>
                </a:lnTo>
                <a:lnTo>
                  <a:pt x="2262" y="157"/>
                </a:lnTo>
                <a:lnTo>
                  <a:pt x="2262" y="157"/>
                </a:lnTo>
                <a:lnTo>
                  <a:pt x="2262" y="157"/>
                </a:lnTo>
                <a:lnTo>
                  <a:pt x="2263" y="158"/>
                </a:lnTo>
                <a:lnTo>
                  <a:pt x="2263" y="159"/>
                </a:lnTo>
                <a:lnTo>
                  <a:pt x="2263" y="159"/>
                </a:lnTo>
                <a:lnTo>
                  <a:pt x="2264" y="159"/>
                </a:lnTo>
                <a:lnTo>
                  <a:pt x="2264" y="157"/>
                </a:lnTo>
                <a:lnTo>
                  <a:pt x="2264" y="157"/>
                </a:lnTo>
                <a:lnTo>
                  <a:pt x="2266" y="158"/>
                </a:lnTo>
                <a:lnTo>
                  <a:pt x="2266" y="158"/>
                </a:lnTo>
                <a:lnTo>
                  <a:pt x="2267" y="159"/>
                </a:lnTo>
                <a:lnTo>
                  <a:pt x="2267" y="157"/>
                </a:lnTo>
                <a:lnTo>
                  <a:pt x="2267" y="158"/>
                </a:lnTo>
                <a:lnTo>
                  <a:pt x="2268" y="159"/>
                </a:lnTo>
                <a:lnTo>
                  <a:pt x="2268" y="158"/>
                </a:lnTo>
                <a:lnTo>
                  <a:pt x="2268" y="158"/>
                </a:lnTo>
                <a:lnTo>
                  <a:pt x="2269" y="159"/>
                </a:lnTo>
                <a:lnTo>
                  <a:pt x="2269" y="159"/>
                </a:lnTo>
                <a:lnTo>
                  <a:pt x="2269" y="158"/>
                </a:lnTo>
                <a:lnTo>
                  <a:pt x="2270" y="158"/>
                </a:lnTo>
                <a:lnTo>
                  <a:pt x="2270" y="159"/>
                </a:lnTo>
                <a:lnTo>
                  <a:pt x="2271" y="157"/>
                </a:lnTo>
                <a:lnTo>
                  <a:pt x="2271" y="159"/>
                </a:lnTo>
                <a:lnTo>
                  <a:pt x="2271" y="159"/>
                </a:lnTo>
                <a:lnTo>
                  <a:pt x="2272" y="157"/>
                </a:lnTo>
                <a:lnTo>
                  <a:pt x="2272" y="158"/>
                </a:lnTo>
                <a:lnTo>
                  <a:pt x="2272" y="158"/>
                </a:lnTo>
                <a:lnTo>
                  <a:pt x="2273" y="158"/>
                </a:lnTo>
                <a:lnTo>
                  <a:pt x="2273" y="157"/>
                </a:lnTo>
                <a:lnTo>
                  <a:pt x="2273" y="157"/>
                </a:lnTo>
                <a:lnTo>
                  <a:pt x="2275" y="159"/>
                </a:lnTo>
                <a:lnTo>
                  <a:pt x="2275" y="157"/>
                </a:lnTo>
                <a:lnTo>
                  <a:pt x="2276" y="159"/>
                </a:lnTo>
                <a:lnTo>
                  <a:pt x="2276" y="158"/>
                </a:lnTo>
                <a:lnTo>
                  <a:pt x="2276" y="159"/>
                </a:lnTo>
                <a:lnTo>
                  <a:pt x="2277" y="157"/>
                </a:lnTo>
                <a:lnTo>
                  <a:pt x="2277" y="158"/>
                </a:lnTo>
                <a:lnTo>
                  <a:pt x="2277" y="158"/>
                </a:lnTo>
                <a:lnTo>
                  <a:pt x="2278" y="158"/>
                </a:lnTo>
                <a:lnTo>
                  <a:pt x="2278" y="158"/>
                </a:lnTo>
                <a:lnTo>
                  <a:pt x="2278" y="157"/>
                </a:lnTo>
                <a:lnTo>
                  <a:pt x="2279" y="157"/>
                </a:lnTo>
                <a:lnTo>
                  <a:pt x="2279" y="158"/>
                </a:lnTo>
                <a:lnTo>
                  <a:pt x="2280" y="157"/>
                </a:lnTo>
                <a:lnTo>
                  <a:pt x="2280" y="158"/>
                </a:lnTo>
                <a:lnTo>
                  <a:pt x="2280" y="157"/>
                </a:lnTo>
                <a:lnTo>
                  <a:pt x="2281" y="156"/>
                </a:lnTo>
                <a:lnTo>
                  <a:pt x="2281" y="157"/>
                </a:lnTo>
                <a:lnTo>
                  <a:pt x="2281" y="159"/>
                </a:lnTo>
                <a:lnTo>
                  <a:pt x="2282" y="158"/>
                </a:lnTo>
                <a:lnTo>
                  <a:pt x="2282" y="159"/>
                </a:lnTo>
                <a:lnTo>
                  <a:pt x="2282" y="157"/>
                </a:lnTo>
                <a:lnTo>
                  <a:pt x="2284" y="158"/>
                </a:lnTo>
                <a:lnTo>
                  <a:pt x="2284" y="159"/>
                </a:lnTo>
                <a:lnTo>
                  <a:pt x="2285" y="158"/>
                </a:lnTo>
                <a:lnTo>
                  <a:pt x="2285" y="158"/>
                </a:lnTo>
                <a:lnTo>
                  <a:pt x="2285" y="158"/>
                </a:lnTo>
                <a:lnTo>
                  <a:pt x="2286" y="158"/>
                </a:lnTo>
                <a:lnTo>
                  <a:pt x="2286" y="157"/>
                </a:lnTo>
                <a:lnTo>
                  <a:pt x="2286" y="157"/>
                </a:lnTo>
                <a:lnTo>
                  <a:pt x="2287" y="159"/>
                </a:lnTo>
                <a:lnTo>
                  <a:pt x="2287" y="159"/>
                </a:lnTo>
                <a:lnTo>
                  <a:pt x="2288" y="157"/>
                </a:lnTo>
                <a:lnTo>
                  <a:pt x="2288" y="157"/>
                </a:lnTo>
                <a:lnTo>
                  <a:pt x="2288" y="157"/>
                </a:lnTo>
                <a:lnTo>
                  <a:pt x="2289" y="159"/>
                </a:lnTo>
                <a:lnTo>
                  <a:pt x="2289" y="159"/>
                </a:lnTo>
                <a:lnTo>
                  <a:pt x="2289" y="158"/>
                </a:lnTo>
                <a:lnTo>
                  <a:pt x="2290" y="158"/>
                </a:lnTo>
                <a:lnTo>
                  <a:pt x="2290" y="158"/>
                </a:lnTo>
                <a:lnTo>
                  <a:pt x="2290" y="159"/>
                </a:lnTo>
                <a:lnTo>
                  <a:pt x="2291" y="159"/>
                </a:lnTo>
                <a:lnTo>
                  <a:pt x="2291" y="157"/>
                </a:lnTo>
                <a:lnTo>
                  <a:pt x="2292" y="157"/>
                </a:lnTo>
                <a:lnTo>
                  <a:pt x="2292" y="158"/>
                </a:lnTo>
                <a:lnTo>
                  <a:pt x="2292" y="157"/>
                </a:lnTo>
                <a:lnTo>
                  <a:pt x="2294" y="157"/>
                </a:lnTo>
                <a:lnTo>
                  <a:pt x="2294" y="158"/>
                </a:lnTo>
                <a:lnTo>
                  <a:pt x="2294" y="157"/>
                </a:lnTo>
                <a:lnTo>
                  <a:pt x="2295" y="157"/>
                </a:lnTo>
                <a:lnTo>
                  <a:pt x="2295" y="156"/>
                </a:lnTo>
                <a:lnTo>
                  <a:pt x="2295" y="157"/>
                </a:lnTo>
                <a:lnTo>
                  <a:pt x="2296" y="158"/>
                </a:lnTo>
                <a:lnTo>
                  <a:pt x="2296" y="157"/>
                </a:lnTo>
                <a:lnTo>
                  <a:pt x="2297" y="157"/>
                </a:lnTo>
                <a:lnTo>
                  <a:pt x="2297" y="158"/>
                </a:lnTo>
                <a:lnTo>
                  <a:pt x="2297" y="157"/>
                </a:lnTo>
                <a:lnTo>
                  <a:pt x="2298" y="158"/>
                </a:lnTo>
                <a:lnTo>
                  <a:pt x="2298" y="157"/>
                </a:lnTo>
                <a:lnTo>
                  <a:pt x="2298" y="157"/>
                </a:lnTo>
                <a:lnTo>
                  <a:pt x="2299" y="157"/>
                </a:lnTo>
                <a:lnTo>
                  <a:pt x="2299" y="157"/>
                </a:lnTo>
                <a:lnTo>
                  <a:pt x="2299" y="157"/>
                </a:lnTo>
                <a:lnTo>
                  <a:pt x="2300" y="157"/>
                </a:lnTo>
                <a:lnTo>
                  <a:pt x="2300" y="158"/>
                </a:lnTo>
                <a:lnTo>
                  <a:pt x="2301" y="158"/>
                </a:lnTo>
                <a:lnTo>
                  <a:pt x="2301" y="157"/>
                </a:lnTo>
                <a:lnTo>
                  <a:pt x="2301" y="157"/>
                </a:lnTo>
                <a:lnTo>
                  <a:pt x="2303" y="157"/>
                </a:lnTo>
                <a:lnTo>
                  <a:pt x="2303" y="158"/>
                </a:lnTo>
                <a:lnTo>
                  <a:pt x="2303" y="157"/>
                </a:lnTo>
                <a:lnTo>
                  <a:pt x="2304" y="159"/>
                </a:lnTo>
                <a:lnTo>
                  <a:pt x="2304" y="157"/>
                </a:lnTo>
                <a:lnTo>
                  <a:pt x="2304" y="158"/>
                </a:lnTo>
                <a:lnTo>
                  <a:pt x="2305" y="158"/>
                </a:lnTo>
                <a:lnTo>
                  <a:pt x="2305" y="157"/>
                </a:lnTo>
                <a:lnTo>
                  <a:pt x="2306" y="159"/>
                </a:lnTo>
                <a:lnTo>
                  <a:pt x="2306" y="157"/>
                </a:lnTo>
                <a:lnTo>
                  <a:pt x="2306" y="159"/>
                </a:lnTo>
                <a:lnTo>
                  <a:pt x="2307" y="157"/>
                </a:lnTo>
                <a:lnTo>
                  <a:pt x="2307" y="158"/>
                </a:lnTo>
                <a:lnTo>
                  <a:pt x="2307" y="158"/>
                </a:lnTo>
                <a:lnTo>
                  <a:pt x="2308" y="157"/>
                </a:lnTo>
                <a:lnTo>
                  <a:pt x="2308" y="157"/>
                </a:lnTo>
                <a:lnTo>
                  <a:pt x="2308" y="158"/>
                </a:lnTo>
                <a:lnTo>
                  <a:pt x="2309" y="156"/>
                </a:lnTo>
                <a:lnTo>
                  <a:pt x="2309" y="158"/>
                </a:lnTo>
                <a:lnTo>
                  <a:pt x="2310" y="157"/>
                </a:lnTo>
                <a:lnTo>
                  <a:pt x="2310" y="158"/>
                </a:lnTo>
                <a:lnTo>
                  <a:pt x="2310" y="157"/>
                </a:lnTo>
                <a:lnTo>
                  <a:pt x="2312" y="158"/>
                </a:lnTo>
                <a:lnTo>
                  <a:pt x="2312" y="157"/>
                </a:lnTo>
                <a:lnTo>
                  <a:pt x="2312" y="157"/>
                </a:lnTo>
                <a:lnTo>
                  <a:pt x="2313" y="157"/>
                </a:lnTo>
                <a:lnTo>
                  <a:pt x="2313" y="158"/>
                </a:lnTo>
                <a:lnTo>
                  <a:pt x="2313" y="158"/>
                </a:lnTo>
                <a:lnTo>
                  <a:pt x="2314" y="158"/>
                </a:lnTo>
                <a:lnTo>
                  <a:pt x="2314" y="158"/>
                </a:lnTo>
                <a:lnTo>
                  <a:pt x="2315" y="160"/>
                </a:lnTo>
                <a:lnTo>
                  <a:pt x="2315" y="158"/>
                </a:lnTo>
                <a:lnTo>
                  <a:pt x="2315" y="158"/>
                </a:lnTo>
                <a:lnTo>
                  <a:pt x="2316" y="157"/>
                </a:lnTo>
                <a:lnTo>
                  <a:pt x="2316" y="159"/>
                </a:lnTo>
                <a:lnTo>
                  <a:pt x="2316" y="157"/>
                </a:lnTo>
                <a:lnTo>
                  <a:pt x="2317" y="157"/>
                </a:lnTo>
                <a:lnTo>
                  <a:pt x="2317" y="158"/>
                </a:lnTo>
                <a:lnTo>
                  <a:pt x="2317" y="158"/>
                </a:lnTo>
                <a:lnTo>
                  <a:pt x="2318" y="157"/>
                </a:lnTo>
                <a:lnTo>
                  <a:pt x="2318" y="157"/>
                </a:lnTo>
                <a:lnTo>
                  <a:pt x="2319" y="157"/>
                </a:lnTo>
                <a:lnTo>
                  <a:pt x="2319" y="157"/>
                </a:lnTo>
                <a:lnTo>
                  <a:pt x="2319" y="157"/>
                </a:lnTo>
                <a:lnTo>
                  <a:pt x="2321" y="157"/>
                </a:lnTo>
                <a:lnTo>
                  <a:pt x="2321" y="158"/>
                </a:lnTo>
                <a:lnTo>
                  <a:pt x="2321" y="157"/>
                </a:lnTo>
                <a:lnTo>
                  <a:pt x="2322" y="157"/>
                </a:lnTo>
                <a:lnTo>
                  <a:pt x="2322" y="159"/>
                </a:lnTo>
                <a:lnTo>
                  <a:pt x="2322" y="157"/>
                </a:lnTo>
                <a:lnTo>
                  <a:pt x="2323" y="158"/>
                </a:lnTo>
                <a:lnTo>
                  <a:pt x="2323" y="158"/>
                </a:lnTo>
                <a:lnTo>
                  <a:pt x="2324" y="156"/>
                </a:lnTo>
                <a:lnTo>
                  <a:pt x="2324" y="159"/>
                </a:lnTo>
                <a:lnTo>
                  <a:pt x="2324" y="157"/>
                </a:lnTo>
                <a:lnTo>
                  <a:pt x="2325" y="158"/>
                </a:lnTo>
                <a:lnTo>
                  <a:pt x="2325" y="157"/>
                </a:lnTo>
                <a:lnTo>
                  <a:pt x="2325" y="158"/>
                </a:lnTo>
                <a:lnTo>
                  <a:pt x="2326" y="157"/>
                </a:lnTo>
                <a:lnTo>
                  <a:pt x="2326" y="157"/>
                </a:lnTo>
                <a:lnTo>
                  <a:pt x="2326" y="158"/>
                </a:lnTo>
                <a:lnTo>
                  <a:pt x="2327" y="157"/>
                </a:lnTo>
                <a:lnTo>
                  <a:pt x="2327" y="157"/>
                </a:lnTo>
                <a:lnTo>
                  <a:pt x="2328" y="158"/>
                </a:lnTo>
                <a:lnTo>
                  <a:pt x="2328" y="157"/>
                </a:lnTo>
                <a:lnTo>
                  <a:pt x="2328" y="157"/>
                </a:lnTo>
                <a:lnTo>
                  <a:pt x="2330" y="157"/>
                </a:lnTo>
                <a:lnTo>
                  <a:pt x="2330" y="157"/>
                </a:lnTo>
                <a:lnTo>
                  <a:pt x="2330" y="157"/>
                </a:lnTo>
                <a:lnTo>
                  <a:pt x="2331" y="157"/>
                </a:lnTo>
                <a:lnTo>
                  <a:pt x="2331" y="157"/>
                </a:lnTo>
                <a:lnTo>
                  <a:pt x="2332" y="159"/>
                </a:lnTo>
                <a:lnTo>
                  <a:pt x="2332" y="157"/>
                </a:lnTo>
                <a:lnTo>
                  <a:pt x="2332" y="158"/>
                </a:lnTo>
                <a:lnTo>
                  <a:pt x="2333" y="157"/>
                </a:lnTo>
                <a:lnTo>
                  <a:pt x="2333" y="157"/>
                </a:lnTo>
                <a:lnTo>
                  <a:pt x="2333" y="157"/>
                </a:lnTo>
                <a:lnTo>
                  <a:pt x="2334" y="159"/>
                </a:lnTo>
                <a:lnTo>
                  <a:pt x="2334" y="157"/>
                </a:lnTo>
                <a:lnTo>
                  <a:pt x="2334" y="157"/>
                </a:lnTo>
                <a:lnTo>
                  <a:pt x="2335" y="157"/>
                </a:lnTo>
                <a:lnTo>
                  <a:pt x="2335" y="158"/>
                </a:lnTo>
                <a:lnTo>
                  <a:pt x="2336" y="156"/>
                </a:lnTo>
                <a:lnTo>
                  <a:pt x="2336" y="158"/>
                </a:lnTo>
                <a:lnTo>
                  <a:pt x="2336" y="159"/>
                </a:lnTo>
                <a:lnTo>
                  <a:pt x="2337" y="157"/>
                </a:lnTo>
                <a:lnTo>
                  <a:pt x="2337" y="157"/>
                </a:lnTo>
                <a:lnTo>
                  <a:pt x="2337" y="157"/>
                </a:lnTo>
                <a:lnTo>
                  <a:pt x="2339" y="156"/>
                </a:lnTo>
                <a:lnTo>
                  <a:pt x="2339" y="157"/>
                </a:lnTo>
                <a:lnTo>
                  <a:pt x="2339" y="157"/>
                </a:lnTo>
                <a:lnTo>
                  <a:pt x="2340" y="157"/>
                </a:lnTo>
                <a:lnTo>
                  <a:pt x="2340" y="156"/>
                </a:lnTo>
                <a:lnTo>
                  <a:pt x="2341" y="158"/>
                </a:lnTo>
                <a:lnTo>
                  <a:pt x="2341" y="157"/>
                </a:lnTo>
                <a:lnTo>
                  <a:pt x="2341" y="157"/>
                </a:lnTo>
                <a:lnTo>
                  <a:pt x="2342" y="157"/>
                </a:lnTo>
                <a:lnTo>
                  <a:pt x="2342" y="157"/>
                </a:lnTo>
                <a:lnTo>
                  <a:pt x="2342" y="159"/>
                </a:lnTo>
                <a:lnTo>
                  <a:pt x="2343" y="158"/>
                </a:lnTo>
                <a:lnTo>
                  <a:pt x="2343" y="157"/>
                </a:lnTo>
                <a:lnTo>
                  <a:pt x="2343" y="158"/>
                </a:lnTo>
                <a:lnTo>
                  <a:pt x="2344" y="157"/>
                </a:lnTo>
                <a:lnTo>
                  <a:pt x="2344" y="157"/>
                </a:lnTo>
                <a:lnTo>
                  <a:pt x="2345" y="158"/>
                </a:lnTo>
                <a:lnTo>
                  <a:pt x="2345" y="158"/>
                </a:lnTo>
                <a:lnTo>
                  <a:pt x="2345" y="157"/>
                </a:lnTo>
                <a:lnTo>
                  <a:pt x="2346" y="157"/>
                </a:lnTo>
                <a:lnTo>
                  <a:pt x="2346" y="157"/>
                </a:lnTo>
                <a:lnTo>
                  <a:pt x="2346" y="159"/>
                </a:lnTo>
                <a:lnTo>
                  <a:pt x="2348" y="157"/>
                </a:lnTo>
                <a:lnTo>
                  <a:pt x="2348" y="158"/>
                </a:lnTo>
                <a:lnTo>
                  <a:pt x="2348" y="158"/>
                </a:lnTo>
                <a:lnTo>
                  <a:pt x="2349" y="159"/>
                </a:lnTo>
                <a:lnTo>
                  <a:pt x="2349" y="157"/>
                </a:lnTo>
                <a:lnTo>
                  <a:pt x="2350" y="157"/>
                </a:lnTo>
                <a:lnTo>
                  <a:pt x="2350" y="158"/>
                </a:lnTo>
                <a:lnTo>
                  <a:pt x="2350" y="157"/>
                </a:lnTo>
                <a:lnTo>
                  <a:pt x="2351" y="159"/>
                </a:lnTo>
                <a:lnTo>
                  <a:pt x="2351" y="160"/>
                </a:lnTo>
                <a:lnTo>
                  <a:pt x="2351" y="159"/>
                </a:lnTo>
                <a:lnTo>
                  <a:pt x="2352" y="158"/>
                </a:lnTo>
                <a:lnTo>
                  <a:pt x="2352" y="160"/>
                </a:lnTo>
                <a:lnTo>
                  <a:pt x="2352" y="160"/>
                </a:lnTo>
                <a:lnTo>
                  <a:pt x="2353" y="157"/>
                </a:lnTo>
                <a:lnTo>
                  <a:pt x="2353" y="158"/>
                </a:lnTo>
                <a:lnTo>
                  <a:pt x="2354" y="157"/>
                </a:lnTo>
                <a:lnTo>
                  <a:pt x="2354" y="157"/>
                </a:lnTo>
                <a:lnTo>
                  <a:pt x="2354" y="158"/>
                </a:lnTo>
                <a:lnTo>
                  <a:pt x="2355" y="157"/>
                </a:lnTo>
                <a:lnTo>
                  <a:pt x="2355" y="157"/>
                </a:lnTo>
                <a:lnTo>
                  <a:pt x="2355" y="156"/>
                </a:lnTo>
                <a:lnTo>
                  <a:pt x="2357" y="158"/>
                </a:lnTo>
                <a:lnTo>
                  <a:pt x="2357" y="158"/>
                </a:lnTo>
                <a:lnTo>
                  <a:pt x="2357" y="158"/>
                </a:lnTo>
                <a:lnTo>
                  <a:pt x="2358" y="158"/>
                </a:lnTo>
                <a:lnTo>
                  <a:pt x="2358" y="158"/>
                </a:lnTo>
                <a:lnTo>
                  <a:pt x="2359" y="158"/>
                </a:lnTo>
                <a:lnTo>
                  <a:pt x="2359" y="158"/>
                </a:lnTo>
                <a:lnTo>
                  <a:pt x="2359" y="160"/>
                </a:lnTo>
                <a:lnTo>
                  <a:pt x="2360" y="159"/>
                </a:lnTo>
                <a:lnTo>
                  <a:pt x="2360" y="157"/>
                </a:lnTo>
                <a:lnTo>
                  <a:pt x="2360" y="159"/>
                </a:lnTo>
                <a:lnTo>
                  <a:pt x="2361" y="156"/>
                </a:lnTo>
                <a:lnTo>
                  <a:pt x="2361" y="158"/>
                </a:lnTo>
                <a:lnTo>
                  <a:pt x="2361" y="157"/>
                </a:lnTo>
                <a:lnTo>
                  <a:pt x="2362" y="158"/>
                </a:lnTo>
                <a:lnTo>
                  <a:pt x="2362" y="157"/>
                </a:lnTo>
                <a:lnTo>
                  <a:pt x="2363" y="157"/>
                </a:lnTo>
                <a:lnTo>
                  <a:pt x="2363" y="157"/>
                </a:lnTo>
                <a:lnTo>
                  <a:pt x="2363" y="157"/>
                </a:lnTo>
                <a:lnTo>
                  <a:pt x="2364" y="157"/>
                </a:lnTo>
                <a:lnTo>
                  <a:pt x="2364" y="159"/>
                </a:lnTo>
                <a:lnTo>
                  <a:pt x="2364" y="157"/>
                </a:lnTo>
                <a:lnTo>
                  <a:pt x="2366" y="157"/>
                </a:lnTo>
                <a:lnTo>
                  <a:pt x="2366" y="157"/>
                </a:lnTo>
                <a:lnTo>
                  <a:pt x="2366" y="158"/>
                </a:lnTo>
                <a:lnTo>
                  <a:pt x="2367" y="157"/>
                </a:lnTo>
                <a:lnTo>
                  <a:pt x="2367" y="157"/>
                </a:lnTo>
                <a:lnTo>
                  <a:pt x="2368" y="157"/>
                </a:lnTo>
                <a:lnTo>
                  <a:pt x="2368" y="157"/>
                </a:lnTo>
                <a:lnTo>
                  <a:pt x="2368" y="157"/>
                </a:lnTo>
                <a:lnTo>
                  <a:pt x="2369" y="158"/>
                </a:lnTo>
                <a:lnTo>
                  <a:pt x="2369" y="157"/>
                </a:lnTo>
                <a:lnTo>
                  <a:pt x="2369" y="157"/>
                </a:lnTo>
                <a:lnTo>
                  <a:pt x="2370" y="158"/>
                </a:lnTo>
                <a:lnTo>
                  <a:pt x="2370" y="157"/>
                </a:lnTo>
                <a:lnTo>
                  <a:pt x="2370" y="156"/>
                </a:lnTo>
                <a:lnTo>
                  <a:pt x="2371" y="158"/>
                </a:lnTo>
                <a:lnTo>
                  <a:pt x="2371" y="157"/>
                </a:lnTo>
                <a:lnTo>
                  <a:pt x="2372" y="157"/>
                </a:lnTo>
                <a:lnTo>
                  <a:pt x="2372" y="157"/>
                </a:lnTo>
                <a:lnTo>
                  <a:pt x="2372" y="157"/>
                </a:lnTo>
                <a:lnTo>
                  <a:pt x="2373" y="157"/>
                </a:lnTo>
                <a:lnTo>
                  <a:pt x="2373" y="157"/>
                </a:lnTo>
                <a:lnTo>
                  <a:pt x="2373" y="158"/>
                </a:lnTo>
                <a:lnTo>
                  <a:pt x="2375" y="157"/>
                </a:lnTo>
                <a:lnTo>
                  <a:pt x="2375" y="158"/>
                </a:lnTo>
                <a:lnTo>
                  <a:pt x="2376" y="158"/>
                </a:lnTo>
                <a:lnTo>
                  <a:pt x="2376" y="157"/>
                </a:lnTo>
                <a:lnTo>
                  <a:pt x="2376" y="157"/>
                </a:lnTo>
                <a:lnTo>
                  <a:pt x="2377" y="158"/>
                </a:lnTo>
                <a:lnTo>
                  <a:pt x="2377" y="158"/>
                </a:lnTo>
                <a:lnTo>
                  <a:pt x="2377" y="157"/>
                </a:lnTo>
                <a:lnTo>
                  <a:pt x="2378" y="157"/>
                </a:lnTo>
                <a:lnTo>
                  <a:pt x="2378" y="157"/>
                </a:lnTo>
                <a:lnTo>
                  <a:pt x="2378" y="159"/>
                </a:lnTo>
                <a:lnTo>
                  <a:pt x="2379" y="158"/>
                </a:lnTo>
                <a:lnTo>
                  <a:pt x="2379" y="157"/>
                </a:lnTo>
                <a:lnTo>
                  <a:pt x="2380" y="157"/>
                </a:lnTo>
                <a:lnTo>
                  <a:pt x="2380" y="157"/>
                </a:lnTo>
                <a:lnTo>
                  <a:pt x="2380" y="157"/>
                </a:lnTo>
                <a:lnTo>
                  <a:pt x="2381" y="157"/>
                </a:lnTo>
                <a:lnTo>
                  <a:pt x="2381" y="157"/>
                </a:lnTo>
                <a:lnTo>
                  <a:pt x="2381" y="157"/>
                </a:lnTo>
                <a:lnTo>
                  <a:pt x="2382" y="157"/>
                </a:lnTo>
                <a:lnTo>
                  <a:pt x="2382" y="157"/>
                </a:lnTo>
                <a:lnTo>
                  <a:pt x="2382" y="157"/>
                </a:lnTo>
                <a:lnTo>
                  <a:pt x="2384" y="157"/>
                </a:lnTo>
                <a:lnTo>
                  <a:pt x="2384" y="155"/>
                </a:lnTo>
                <a:lnTo>
                  <a:pt x="2385" y="158"/>
                </a:lnTo>
                <a:lnTo>
                  <a:pt x="2385" y="158"/>
                </a:lnTo>
                <a:lnTo>
                  <a:pt x="2385" y="157"/>
                </a:lnTo>
                <a:lnTo>
                  <a:pt x="2386" y="156"/>
                </a:lnTo>
                <a:lnTo>
                  <a:pt x="2386" y="159"/>
                </a:lnTo>
                <a:lnTo>
                  <a:pt x="2386" y="157"/>
                </a:lnTo>
                <a:lnTo>
                  <a:pt x="2387" y="157"/>
                </a:lnTo>
                <a:lnTo>
                  <a:pt x="2387" y="158"/>
                </a:lnTo>
                <a:lnTo>
                  <a:pt x="2387" y="157"/>
                </a:lnTo>
                <a:lnTo>
                  <a:pt x="2388" y="156"/>
                </a:lnTo>
                <a:lnTo>
                  <a:pt x="2388" y="157"/>
                </a:lnTo>
                <a:lnTo>
                  <a:pt x="2389" y="158"/>
                </a:lnTo>
                <a:lnTo>
                  <a:pt x="2389" y="157"/>
                </a:lnTo>
                <a:lnTo>
                  <a:pt x="2389" y="157"/>
                </a:lnTo>
                <a:lnTo>
                  <a:pt x="2390" y="157"/>
                </a:lnTo>
                <a:lnTo>
                  <a:pt x="2390" y="158"/>
                </a:lnTo>
                <a:lnTo>
                  <a:pt x="2390" y="157"/>
                </a:lnTo>
                <a:lnTo>
                  <a:pt x="2391" y="158"/>
                </a:lnTo>
                <a:lnTo>
                  <a:pt x="2391" y="157"/>
                </a:lnTo>
                <a:lnTo>
                  <a:pt x="2391" y="157"/>
                </a:lnTo>
                <a:lnTo>
                  <a:pt x="2393" y="158"/>
                </a:lnTo>
                <a:lnTo>
                  <a:pt x="2393" y="157"/>
                </a:lnTo>
                <a:lnTo>
                  <a:pt x="2394" y="157"/>
                </a:lnTo>
                <a:lnTo>
                  <a:pt x="2394" y="157"/>
                </a:lnTo>
                <a:lnTo>
                  <a:pt x="2394" y="157"/>
                </a:lnTo>
                <a:lnTo>
                  <a:pt x="2395" y="157"/>
                </a:lnTo>
                <a:lnTo>
                  <a:pt x="2395" y="157"/>
                </a:lnTo>
                <a:lnTo>
                  <a:pt x="2395" y="158"/>
                </a:lnTo>
                <a:lnTo>
                  <a:pt x="2396" y="158"/>
                </a:lnTo>
                <a:lnTo>
                  <a:pt x="2396" y="157"/>
                </a:lnTo>
                <a:lnTo>
                  <a:pt x="2396" y="157"/>
                </a:lnTo>
                <a:lnTo>
                  <a:pt x="2397" y="157"/>
                </a:lnTo>
                <a:lnTo>
                  <a:pt x="2397" y="157"/>
                </a:lnTo>
                <a:lnTo>
                  <a:pt x="2398" y="158"/>
                </a:lnTo>
                <a:lnTo>
                  <a:pt x="2398" y="157"/>
                </a:lnTo>
                <a:lnTo>
                  <a:pt x="2398" y="157"/>
                </a:lnTo>
                <a:lnTo>
                  <a:pt x="2399" y="157"/>
                </a:lnTo>
                <a:lnTo>
                  <a:pt x="2399" y="159"/>
                </a:lnTo>
                <a:lnTo>
                  <a:pt x="2399" y="157"/>
                </a:lnTo>
                <a:lnTo>
                  <a:pt x="2400" y="157"/>
                </a:lnTo>
                <a:lnTo>
                  <a:pt x="2400" y="159"/>
                </a:lnTo>
                <a:lnTo>
                  <a:pt x="2400" y="158"/>
                </a:lnTo>
                <a:lnTo>
                  <a:pt x="2402" y="158"/>
                </a:lnTo>
                <a:lnTo>
                  <a:pt x="2402" y="157"/>
                </a:lnTo>
                <a:lnTo>
                  <a:pt x="2403" y="158"/>
                </a:lnTo>
                <a:lnTo>
                  <a:pt x="2403" y="157"/>
                </a:lnTo>
                <a:lnTo>
                  <a:pt x="2403" y="157"/>
                </a:lnTo>
                <a:lnTo>
                  <a:pt x="2404" y="159"/>
                </a:lnTo>
                <a:lnTo>
                  <a:pt x="2404" y="157"/>
                </a:lnTo>
                <a:lnTo>
                  <a:pt x="2404" y="160"/>
                </a:lnTo>
                <a:lnTo>
                  <a:pt x="2405" y="157"/>
                </a:lnTo>
                <a:lnTo>
                  <a:pt x="2405" y="157"/>
                </a:lnTo>
                <a:lnTo>
                  <a:pt x="2405" y="156"/>
                </a:lnTo>
                <a:lnTo>
                  <a:pt x="2406" y="158"/>
                </a:lnTo>
                <a:lnTo>
                  <a:pt x="2406" y="157"/>
                </a:lnTo>
                <a:lnTo>
                  <a:pt x="2407" y="158"/>
                </a:lnTo>
                <a:lnTo>
                  <a:pt x="2407" y="157"/>
                </a:lnTo>
                <a:lnTo>
                  <a:pt x="2407" y="158"/>
                </a:lnTo>
                <a:lnTo>
                  <a:pt x="2408" y="157"/>
                </a:lnTo>
                <a:lnTo>
                  <a:pt x="2408" y="157"/>
                </a:lnTo>
                <a:lnTo>
                  <a:pt x="2408" y="157"/>
                </a:lnTo>
                <a:lnTo>
                  <a:pt x="2409" y="156"/>
                </a:lnTo>
                <a:lnTo>
                  <a:pt x="2409" y="157"/>
                </a:lnTo>
                <a:lnTo>
                  <a:pt x="2409" y="158"/>
                </a:lnTo>
                <a:lnTo>
                  <a:pt x="2411" y="158"/>
                </a:lnTo>
                <a:lnTo>
                  <a:pt x="2411" y="156"/>
                </a:lnTo>
                <a:lnTo>
                  <a:pt x="2412" y="158"/>
                </a:lnTo>
                <a:lnTo>
                  <a:pt x="2412" y="157"/>
                </a:lnTo>
                <a:lnTo>
                  <a:pt x="2412" y="157"/>
                </a:lnTo>
                <a:lnTo>
                  <a:pt x="2413" y="157"/>
                </a:lnTo>
                <a:lnTo>
                  <a:pt x="2413" y="158"/>
                </a:lnTo>
                <a:lnTo>
                  <a:pt x="2413" y="158"/>
                </a:lnTo>
                <a:lnTo>
                  <a:pt x="2414" y="159"/>
                </a:lnTo>
                <a:lnTo>
                  <a:pt x="2414" y="158"/>
                </a:lnTo>
                <a:lnTo>
                  <a:pt x="2414" y="157"/>
                </a:lnTo>
                <a:lnTo>
                  <a:pt x="2415" y="157"/>
                </a:lnTo>
                <a:lnTo>
                  <a:pt x="2415" y="158"/>
                </a:lnTo>
                <a:lnTo>
                  <a:pt x="2416" y="157"/>
                </a:lnTo>
                <a:lnTo>
                  <a:pt x="2416" y="157"/>
                </a:lnTo>
                <a:lnTo>
                  <a:pt x="2416" y="158"/>
                </a:lnTo>
                <a:lnTo>
                  <a:pt x="2417" y="158"/>
                </a:lnTo>
                <a:lnTo>
                  <a:pt x="2417" y="158"/>
                </a:lnTo>
                <a:lnTo>
                  <a:pt x="2417" y="157"/>
                </a:lnTo>
                <a:lnTo>
                  <a:pt x="2418" y="157"/>
                </a:lnTo>
                <a:lnTo>
                  <a:pt x="2418" y="157"/>
                </a:lnTo>
                <a:lnTo>
                  <a:pt x="2420" y="158"/>
                </a:lnTo>
                <a:lnTo>
                  <a:pt x="2420" y="157"/>
                </a:lnTo>
                <a:lnTo>
                  <a:pt x="2420" y="158"/>
                </a:lnTo>
                <a:lnTo>
                  <a:pt x="2421" y="158"/>
                </a:lnTo>
                <a:lnTo>
                  <a:pt x="2421" y="157"/>
                </a:lnTo>
                <a:lnTo>
                  <a:pt x="2421" y="157"/>
                </a:lnTo>
                <a:lnTo>
                  <a:pt x="2422" y="158"/>
                </a:lnTo>
                <a:lnTo>
                  <a:pt x="2422" y="157"/>
                </a:lnTo>
                <a:lnTo>
                  <a:pt x="2422" y="159"/>
                </a:lnTo>
                <a:lnTo>
                  <a:pt x="2423" y="159"/>
                </a:lnTo>
                <a:lnTo>
                  <a:pt x="2423" y="157"/>
                </a:lnTo>
                <a:lnTo>
                  <a:pt x="2424" y="158"/>
                </a:lnTo>
                <a:lnTo>
                  <a:pt x="2424" y="159"/>
                </a:lnTo>
                <a:lnTo>
                  <a:pt x="2424" y="158"/>
                </a:lnTo>
                <a:lnTo>
                  <a:pt x="2425" y="159"/>
                </a:lnTo>
                <a:lnTo>
                  <a:pt x="2425" y="157"/>
                </a:lnTo>
                <a:lnTo>
                  <a:pt x="2425" y="158"/>
                </a:lnTo>
                <a:lnTo>
                  <a:pt x="2426" y="157"/>
                </a:lnTo>
                <a:lnTo>
                  <a:pt x="2426" y="157"/>
                </a:lnTo>
                <a:lnTo>
                  <a:pt x="2426" y="157"/>
                </a:lnTo>
                <a:lnTo>
                  <a:pt x="2427" y="157"/>
                </a:lnTo>
                <a:lnTo>
                  <a:pt x="2427" y="157"/>
                </a:lnTo>
                <a:lnTo>
                  <a:pt x="2429" y="157"/>
                </a:lnTo>
                <a:lnTo>
                  <a:pt x="2429" y="157"/>
                </a:lnTo>
                <a:lnTo>
                  <a:pt x="2429" y="157"/>
                </a:lnTo>
                <a:lnTo>
                  <a:pt x="2430" y="158"/>
                </a:lnTo>
                <a:lnTo>
                  <a:pt x="2430" y="159"/>
                </a:lnTo>
                <a:lnTo>
                  <a:pt x="2430" y="158"/>
                </a:lnTo>
                <a:lnTo>
                  <a:pt x="2431" y="157"/>
                </a:lnTo>
                <a:lnTo>
                  <a:pt x="2431" y="157"/>
                </a:lnTo>
                <a:lnTo>
                  <a:pt x="2431" y="157"/>
                </a:lnTo>
                <a:lnTo>
                  <a:pt x="2432" y="157"/>
                </a:lnTo>
                <a:lnTo>
                  <a:pt x="2432" y="158"/>
                </a:lnTo>
                <a:lnTo>
                  <a:pt x="2433" y="158"/>
                </a:lnTo>
                <a:lnTo>
                  <a:pt x="2433" y="159"/>
                </a:lnTo>
                <a:lnTo>
                  <a:pt x="2433" y="157"/>
                </a:lnTo>
                <a:lnTo>
                  <a:pt x="2434" y="157"/>
                </a:lnTo>
                <a:lnTo>
                  <a:pt x="2434" y="157"/>
                </a:lnTo>
                <a:lnTo>
                  <a:pt x="2434" y="157"/>
                </a:lnTo>
                <a:lnTo>
                  <a:pt x="2435" y="158"/>
                </a:lnTo>
                <a:lnTo>
                  <a:pt x="2435" y="157"/>
                </a:lnTo>
                <a:lnTo>
                  <a:pt x="2435" y="157"/>
                </a:lnTo>
                <a:lnTo>
                  <a:pt x="2436" y="158"/>
                </a:lnTo>
                <a:lnTo>
                  <a:pt x="2436" y="157"/>
                </a:lnTo>
                <a:lnTo>
                  <a:pt x="2438" y="157"/>
                </a:lnTo>
                <a:lnTo>
                  <a:pt x="2438" y="156"/>
                </a:lnTo>
                <a:lnTo>
                  <a:pt x="2438" y="157"/>
                </a:lnTo>
                <a:lnTo>
                  <a:pt x="2439" y="157"/>
                </a:lnTo>
                <a:lnTo>
                  <a:pt x="2439" y="158"/>
                </a:lnTo>
                <a:lnTo>
                  <a:pt x="2439" y="157"/>
                </a:lnTo>
                <a:lnTo>
                  <a:pt x="2440" y="157"/>
                </a:lnTo>
                <a:lnTo>
                  <a:pt x="2440" y="159"/>
                </a:lnTo>
                <a:lnTo>
                  <a:pt x="2440" y="157"/>
                </a:lnTo>
                <a:lnTo>
                  <a:pt x="2441" y="158"/>
                </a:lnTo>
                <a:lnTo>
                  <a:pt x="2441" y="157"/>
                </a:lnTo>
                <a:lnTo>
                  <a:pt x="2442" y="159"/>
                </a:lnTo>
                <a:lnTo>
                  <a:pt x="2442" y="157"/>
                </a:lnTo>
                <a:lnTo>
                  <a:pt x="2442" y="157"/>
                </a:lnTo>
                <a:lnTo>
                  <a:pt x="2443" y="157"/>
                </a:lnTo>
                <a:lnTo>
                  <a:pt x="2443" y="157"/>
                </a:lnTo>
                <a:lnTo>
                  <a:pt x="2443" y="158"/>
                </a:lnTo>
                <a:lnTo>
                  <a:pt x="2444" y="157"/>
                </a:lnTo>
                <a:lnTo>
                  <a:pt x="2444" y="158"/>
                </a:lnTo>
                <a:lnTo>
                  <a:pt x="2444" y="159"/>
                </a:lnTo>
                <a:lnTo>
                  <a:pt x="2445" y="157"/>
                </a:lnTo>
                <a:lnTo>
                  <a:pt x="2445" y="158"/>
                </a:lnTo>
                <a:lnTo>
                  <a:pt x="2447" y="157"/>
                </a:lnTo>
                <a:lnTo>
                  <a:pt x="2447" y="158"/>
                </a:lnTo>
                <a:lnTo>
                  <a:pt x="2447" y="157"/>
                </a:lnTo>
                <a:lnTo>
                  <a:pt x="2448" y="159"/>
                </a:lnTo>
                <a:lnTo>
                  <a:pt x="2448" y="157"/>
                </a:lnTo>
                <a:lnTo>
                  <a:pt x="2448" y="157"/>
                </a:lnTo>
                <a:lnTo>
                  <a:pt x="2449" y="157"/>
                </a:lnTo>
                <a:lnTo>
                  <a:pt x="2449" y="157"/>
                </a:lnTo>
                <a:lnTo>
                  <a:pt x="2449" y="158"/>
                </a:lnTo>
                <a:lnTo>
                  <a:pt x="2450" y="158"/>
                </a:lnTo>
                <a:lnTo>
                  <a:pt x="2450" y="157"/>
                </a:lnTo>
                <a:lnTo>
                  <a:pt x="2451" y="158"/>
                </a:lnTo>
                <a:lnTo>
                  <a:pt x="2451" y="157"/>
                </a:lnTo>
                <a:lnTo>
                  <a:pt x="2451" y="157"/>
                </a:lnTo>
                <a:lnTo>
                  <a:pt x="2452" y="159"/>
                </a:lnTo>
                <a:lnTo>
                  <a:pt x="2452" y="157"/>
                </a:lnTo>
                <a:lnTo>
                  <a:pt x="2452" y="158"/>
                </a:lnTo>
                <a:lnTo>
                  <a:pt x="2453" y="158"/>
                </a:lnTo>
                <a:lnTo>
                  <a:pt x="2453" y="160"/>
                </a:lnTo>
                <a:lnTo>
                  <a:pt x="2453" y="157"/>
                </a:lnTo>
                <a:lnTo>
                  <a:pt x="2454" y="158"/>
                </a:lnTo>
                <a:lnTo>
                  <a:pt x="2454" y="157"/>
                </a:lnTo>
                <a:lnTo>
                  <a:pt x="2456" y="159"/>
                </a:lnTo>
                <a:lnTo>
                  <a:pt x="2456" y="157"/>
                </a:lnTo>
                <a:lnTo>
                  <a:pt x="2456" y="157"/>
                </a:lnTo>
                <a:lnTo>
                  <a:pt x="2457" y="157"/>
                </a:lnTo>
                <a:lnTo>
                  <a:pt x="2457" y="157"/>
                </a:lnTo>
                <a:lnTo>
                  <a:pt x="2457" y="157"/>
                </a:lnTo>
                <a:lnTo>
                  <a:pt x="2458" y="157"/>
                </a:lnTo>
                <a:lnTo>
                  <a:pt x="2458" y="157"/>
                </a:lnTo>
                <a:lnTo>
                  <a:pt x="2458" y="158"/>
                </a:lnTo>
                <a:lnTo>
                  <a:pt x="2459" y="157"/>
                </a:lnTo>
                <a:lnTo>
                  <a:pt x="2459" y="157"/>
                </a:lnTo>
                <a:lnTo>
                  <a:pt x="2460" y="158"/>
                </a:lnTo>
                <a:lnTo>
                  <a:pt x="2460" y="158"/>
                </a:lnTo>
                <a:lnTo>
                  <a:pt x="2460" y="157"/>
                </a:lnTo>
                <a:lnTo>
                  <a:pt x="2461" y="159"/>
                </a:lnTo>
                <a:lnTo>
                  <a:pt x="2461" y="157"/>
                </a:lnTo>
                <a:lnTo>
                  <a:pt x="2461" y="158"/>
                </a:lnTo>
                <a:lnTo>
                  <a:pt x="2462" y="157"/>
                </a:lnTo>
                <a:lnTo>
                  <a:pt x="2462" y="158"/>
                </a:lnTo>
                <a:lnTo>
                  <a:pt x="2463" y="157"/>
                </a:lnTo>
                <a:lnTo>
                  <a:pt x="2463" y="157"/>
                </a:lnTo>
                <a:lnTo>
                  <a:pt x="2463" y="157"/>
                </a:lnTo>
                <a:lnTo>
                  <a:pt x="2465" y="157"/>
                </a:lnTo>
                <a:lnTo>
                  <a:pt x="2465" y="158"/>
                </a:lnTo>
                <a:lnTo>
                  <a:pt x="2465" y="157"/>
                </a:lnTo>
                <a:lnTo>
                  <a:pt x="2466" y="157"/>
                </a:lnTo>
                <a:lnTo>
                  <a:pt x="2466" y="158"/>
                </a:lnTo>
                <a:lnTo>
                  <a:pt x="2466" y="159"/>
                </a:lnTo>
                <a:lnTo>
                  <a:pt x="2467" y="157"/>
                </a:lnTo>
                <a:lnTo>
                  <a:pt x="2467" y="156"/>
                </a:lnTo>
                <a:lnTo>
                  <a:pt x="2468" y="157"/>
                </a:lnTo>
                <a:lnTo>
                  <a:pt x="2468" y="157"/>
                </a:lnTo>
                <a:lnTo>
                  <a:pt x="2468" y="157"/>
                </a:lnTo>
                <a:lnTo>
                  <a:pt x="2469" y="157"/>
                </a:lnTo>
                <a:lnTo>
                  <a:pt x="2469" y="157"/>
                </a:lnTo>
                <a:lnTo>
                  <a:pt x="2469" y="157"/>
                </a:lnTo>
                <a:lnTo>
                  <a:pt x="2470" y="157"/>
                </a:lnTo>
                <a:lnTo>
                  <a:pt x="2470" y="157"/>
                </a:lnTo>
                <a:lnTo>
                  <a:pt x="2470" y="157"/>
                </a:lnTo>
                <a:lnTo>
                  <a:pt x="2471" y="157"/>
                </a:lnTo>
                <a:lnTo>
                  <a:pt x="2471" y="157"/>
                </a:lnTo>
                <a:lnTo>
                  <a:pt x="2472" y="156"/>
                </a:lnTo>
                <a:lnTo>
                  <a:pt x="2472" y="157"/>
                </a:lnTo>
                <a:lnTo>
                  <a:pt x="2472" y="157"/>
                </a:lnTo>
                <a:lnTo>
                  <a:pt x="2474" y="156"/>
                </a:lnTo>
                <a:lnTo>
                  <a:pt x="2474" y="157"/>
                </a:lnTo>
                <a:lnTo>
                  <a:pt x="2474" y="156"/>
                </a:lnTo>
                <a:lnTo>
                  <a:pt x="2475" y="157"/>
                </a:lnTo>
                <a:lnTo>
                  <a:pt x="2475" y="156"/>
                </a:lnTo>
                <a:lnTo>
                  <a:pt x="2475" y="156"/>
                </a:lnTo>
                <a:lnTo>
                  <a:pt x="2476" y="157"/>
                </a:lnTo>
                <a:lnTo>
                  <a:pt x="2476" y="157"/>
                </a:lnTo>
                <a:lnTo>
                  <a:pt x="2477" y="157"/>
                </a:lnTo>
                <a:lnTo>
                  <a:pt x="2477" y="156"/>
                </a:lnTo>
                <a:lnTo>
                  <a:pt x="2477" y="157"/>
                </a:lnTo>
                <a:lnTo>
                  <a:pt x="2478" y="159"/>
                </a:lnTo>
                <a:lnTo>
                  <a:pt x="2478" y="158"/>
                </a:lnTo>
                <a:lnTo>
                  <a:pt x="2478" y="158"/>
                </a:lnTo>
                <a:lnTo>
                  <a:pt x="2479" y="159"/>
                </a:lnTo>
                <a:lnTo>
                  <a:pt x="2479" y="157"/>
                </a:lnTo>
                <a:lnTo>
                  <a:pt x="2479" y="157"/>
                </a:lnTo>
                <a:lnTo>
                  <a:pt x="2480" y="157"/>
                </a:lnTo>
                <a:lnTo>
                  <a:pt x="2480" y="157"/>
                </a:lnTo>
                <a:lnTo>
                  <a:pt x="2481" y="156"/>
                </a:lnTo>
                <a:lnTo>
                  <a:pt x="2481" y="157"/>
                </a:lnTo>
                <a:lnTo>
                  <a:pt x="2481" y="159"/>
                </a:lnTo>
                <a:lnTo>
                  <a:pt x="2483" y="158"/>
                </a:lnTo>
                <a:lnTo>
                  <a:pt x="2483" y="156"/>
                </a:lnTo>
                <a:lnTo>
                  <a:pt x="2483" y="157"/>
                </a:lnTo>
                <a:lnTo>
                  <a:pt x="2484" y="157"/>
                </a:lnTo>
                <a:lnTo>
                  <a:pt x="2484" y="159"/>
                </a:lnTo>
                <a:lnTo>
                  <a:pt x="2484" y="157"/>
                </a:lnTo>
                <a:lnTo>
                  <a:pt x="2485" y="157"/>
                </a:lnTo>
                <a:lnTo>
                  <a:pt x="2485" y="160"/>
                </a:lnTo>
                <a:lnTo>
                  <a:pt x="2486" y="157"/>
                </a:lnTo>
                <a:lnTo>
                  <a:pt x="2486" y="158"/>
                </a:lnTo>
                <a:lnTo>
                  <a:pt x="2486" y="157"/>
                </a:lnTo>
                <a:lnTo>
                  <a:pt x="2487" y="157"/>
                </a:lnTo>
                <a:lnTo>
                  <a:pt x="2487" y="157"/>
                </a:lnTo>
                <a:lnTo>
                  <a:pt x="2487" y="158"/>
                </a:lnTo>
                <a:lnTo>
                  <a:pt x="2488" y="159"/>
                </a:lnTo>
                <a:lnTo>
                  <a:pt x="2488" y="160"/>
                </a:lnTo>
                <a:lnTo>
                  <a:pt x="2488" y="158"/>
                </a:lnTo>
                <a:lnTo>
                  <a:pt x="2489" y="158"/>
                </a:lnTo>
                <a:lnTo>
                  <a:pt x="2489" y="157"/>
                </a:lnTo>
                <a:lnTo>
                  <a:pt x="2490" y="158"/>
                </a:lnTo>
                <a:lnTo>
                  <a:pt x="2490" y="157"/>
                </a:lnTo>
                <a:lnTo>
                  <a:pt x="2490" y="158"/>
                </a:lnTo>
                <a:lnTo>
                  <a:pt x="2492" y="157"/>
                </a:lnTo>
                <a:lnTo>
                  <a:pt x="2492" y="157"/>
                </a:lnTo>
                <a:lnTo>
                  <a:pt x="2492" y="157"/>
                </a:lnTo>
                <a:lnTo>
                  <a:pt x="2493" y="157"/>
                </a:lnTo>
                <a:lnTo>
                  <a:pt x="2493" y="157"/>
                </a:lnTo>
                <a:lnTo>
                  <a:pt x="2493" y="157"/>
                </a:lnTo>
                <a:lnTo>
                  <a:pt x="2494" y="157"/>
                </a:lnTo>
                <a:lnTo>
                  <a:pt x="2494" y="157"/>
                </a:lnTo>
                <a:lnTo>
                  <a:pt x="2495" y="157"/>
                </a:lnTo>
                <a:lnTo>
                  <a:pt x="2495" y="158"/>
                </a:lnTo>
                <a:lnTo>
                  <a:pt x="2495" y="157"/>
                </a:lnTo>
                <a:lnTo>
                  <a:pt x="2496" y="158"/>
                </a:lnTo>
                <a:lnTo>
                  <a:pt x="2496" y="159"/>
                </a:lnTo>
                <a:lnTo>
                  <a:pt x="2496" y="157"/>
                </a:lnTo>
                <a:lnTo>
                  <a:pt x="2497" y="158"/>
                </a:lnTo>
                <a:lnTo>
                  <a:pt x="2497" y="157"/>
                </a:lnTo>
                <a:lnTo>
                  <a:pt x="2497" y="157"/>
                </a:lnTo>
                <a:lnTo>
                  <a:pt x="2498" y="157"/>
                </a:lnTo>
                <a:lnTo>
                  <a:pt x="2498" y="159"/>
                </a:lnTo>
                <a:lnTo>
                  <a:pt x="2499" y="157"/>
                </a:lnTo>
                <a:lnTo>
                  <a:pt x="2499" y="157"/>
                </a:lnTo>
                <a:lnTo>
                  <a:pt x="2499" y="157"/>
                </a:lnTo>
                <a:lnTo>
                  <a:pt x="2501" y="157"/>
                </a:lnTo>
                <a:lnTo>
                  <a:pt x="2501" y="158"/>
                </a:lnTo>
                <a:lnTo>
                  <a:pt x="2501" y="157"/>
                </a:lnTo>
                <a:lnTo>
                  <a:pt x="2502" y="158"/>
                </a:lnTo>
                <a:lnTo>
                  <a:pt x="2502" y="158"/>
                </a:lnTo>
                <a:lnTo>
                  <a:pt x="2503" y="157"/>
                </a:lnTo>
                <a:lnTo>
                  <a:pt x="2503" y="159"/>
                </a:lnTo>
                <a:lnTo>
                  <a:pt x="2503" y="157"/>
                </a:lnTo>
                <a:lnTo>
                  <a:pt x="2504" y="157"/>
                </a:lnTo>
                <a:lnTo>
                  <a:pt x="2504" y="157"/>
                </a:lnTo>
                <a:lnTo>
                  <a:pt x="2504" y="157"/>
                </a:lnTo>
                <a:lnTo>
                  <a:pt x="2505" y="157"/>
                </a:lnTo>
                <a:lnTo>
                  <a:pt x="2505" y="157"/>
                </a:lnTo>
                <a:lnTo>
                  <a:pt x="2505" y="157"/>
                </a:lnTo>
                <a:lnTo>
                  <a:pt x="2506" y="157"/>
                </a:lnTo>
                <a:lnTo>
                  <a:pt x="2506" y="158"/>
                </a:lnTo>
                <a:lnTo>
                  <a:pt x="2507" y="159"/>
                </a:lnTo>
                <a:lnTo>
                  <a:pt x="2507" y="157"/>
                </a:lnTo>
                <a:lnTo>
                  <a:pt x="2507" y="157"/>
                </a:lnTo>
                <a:lnTo>
                  <a:pt x="2508" y="159"/>
                </a:lnTo>
                <a:lnTo>
                  <a:pt x="2508" y="157"/>
                </a:lnTo>
                <a:lnTo>
                  <a:pt x="2508" y="157"/>
                </a:lnTo>
                <a:lnTo>
                  <a:pt x="2510" y="157"/>
                </a:lnTo>
                <a:lnTo>
                  <a:pt x="2510" y="157"/>
                </a:lnTo>
                <a:lnTo>
                  <a:pt x="2510" y="157"/>
                </a:lnTo>
                <a:lnTo>
                  <a:pt x="2511" y="157"/>
                </a:lnTo>
                <a:lnTo>
                  <a:pt x="2511" y="157"/>
                </a:lnTo>
                <a:lnTo>
                  <a:pt x="2512" y="157"/>
                </a:lnTo>
                <a:lnTo>
                  <a:pt x="2512" y="158"/>
                </a:lnTo>
                <a:lnTo>
                  <a:pt x="2512" y="157"/>
                </a:lnTo>
                <a:lnTo>
                  <a:pt x="2513" y="157"/>
                </a:lnTo>
                <a:lnTo>
                  <a:pt x="2513" y="157"/>
                </a:lnTo>
                <a:lnTo>
                  <a:pt x="2513" y="158"/>
                </a:lnTo>
                <a:lnTo>
                  <a:pt x="2514" y="157"/>
                </a:lnTo>
                <a:lnTo>
                  <a:pt x="2514" y="158"/>
                </a:lnTo>
                <a:lnTo>
                  <a:pt x="2514" y="158"/>
                </a:lnTo>
                <a:lnTo>
                  <a:pt x="2515" y="157"/>
                </a:lnTo>
                <a:lnTo>
                  <a:pt x="2515" y="158"/>
                </a:lnTo>
                <a:lnTo>
                  <a:pt x="2516" y="157"/>
                </a:lnTo>
                <a:lnTo>
                  <a:pt x="2516" y="158"/>
                </a:lnTo>
                <a:lnTo>
                  <a:pt x="2516" y="158"/>
                </a:lnTo>
                <a:lnTo>
                  <a:pt x="2517" y="159"/>
                </a:lnTo>
                <a:lnTo>
                  <a:pt x="2517" y="158"/>
                </a:lnTo>
                <a:lnTo>
                  <a:pt x="2517" y="157"/>
                </a:lnTo>
                <a:lnTo>
                  <a:pt x="2519" y="157"/>
                </a:lnTo>
                <a:lnTo>
                  <a:pt x="2519" y="158"/>
                </a:lnTo>
                <a:lnTo>
                  <a:pt x="2519" y="157"/>
                </a:lnTo>
                <a:lnTo>
                  <a:pt x="2520" y="157"/>
                </a:lnTo>
                <a:lnTo>
                  <a:pt x="2520" y="157"/>
                </a:lnTo>
                <a:lnTo>
                  <a:pt x="2521" y="157"/>
                </a:lnTo>
                <a:lnTo>
                  <a:pt x="2521" y="157"/>
                </a:lnTo>
                <a:lnTo>
                  <a:pt x="2521" y="159"/>
                </a:lnTo>
                <a:lnTo>
                  <a:pt x="2522" y="157"/>
                </a:lnTo>
                <a:lnTo>
                  <a:pt x="2522" y="157"/>
                </a:lnTo>
                <a:lnTo>
                  <a:pt x="2522" y="158"/>
                </a:lnTo>
                <a:lnTo>
                  <a:pt x="2523" y="157"/>
                </a:lnTo>
                <a:lnTo>
                  <a:pt x="2523" y="159"/>
                </a:lnTo>
                <a:lnTo>
                  <a:pt x="2523" y="157"/>
                </a:lnTo>
                <a:lnTo>
                  <a:pt x="2524" y="158"/>
                </a:lnTo>
                <a:lnTo>
                  <a:pt x="2524" y="157"/>
                </a:lnTo>
                <a:lnTo>
                  <a:pt x="2525" y="156"/>
                </a:lnTo>
                <a:lnTo>
                  <a:pt x="2525" y="157"/>
                </a:lnTo>
                <a:lnTo>
                  <a:pt x="2525" y="158"/>
                </a:lnTo>
                <a:lnTo>
                  <a:pt x="2526" y="158"/>
                </a:lnTo>
                <a:lnTo>
                  <a:pt x="2526" y="158"/>
                </a:lnTo>
                <a:lnTo>
                  <a:pt x="2526" y="157"/>
                </a:lnTo>
                <a:lnTo>
                  <a:pt x="2528" y="159"/>
                </a:lnTo>
                <a:lnTo>
                  <a:pt x="2528" y="158"/>
                </a:lnTo>
                <a:lnTo>
                  <a:pt x="2528" y="157"/>
                </a:lnTo>
                <a:lnTo>
                  <a:pt x="2529" y="159"/>
                </a:lnTo>
                <a:lnTo>
                  <a:pt x="2529" y="158"/>
                </a:lnTo>
                <a:lnTo>
                  <a:pt x="2530" y="157"/>
                </a:lnTo>
                <a:lnTo>
                  <a:pt x="2530" y="157"/>
                </a:lnTo>
                <a:lnTo>
                  <a:pt x="2530" y="157"/>
                </a:lnTo>
                <a:lnTo>
                  <a:pt x="2531" y="158"/>
                </a:lnTo>
                <a:lnTo>
                  <a:pt x="2531" y="157"/>
                </a:lnTo>
                <a:lnTo>
                  <a:pt x="2531" y="158"/>
                </a:lnTo>
                <a:lnTo>
                  <a:pt x="2532" y="157"/>
                </a:lnTo>
                <a:lnTo>
                  <a:pt x="2532" y="158"/>
                </a:lnTo>
                <a:lnTo>
                  <a:pt x="2532" y="159"/>
                </a:lnTo>
                <a:lnTo>
                  <a:pt x="2533" y="157"/>
                </a:lnTo>
                <a:lnTo>
                  <a:pt x="2533" y="157"/>
                </a:lnTo>
                <a:lnTo>
                  <a:pt x="2534" y="157"/>
                </a:lnTo>
                <a:lnTo>
                  <a:pt x="2534" y="157"/>
                </a:lnTo>
                <a:lnTo>
                  <a:pt x="2534" y="157"/>
                </a:lnTo>
                <a:lnTo>
                  <a:pt x="2535" y="158"/>
                </a:lnTo>
                <a:lnTo>
                  <a:pt x="2535" y="157"/>
                </a:lnTo>
                <a:lnTo>
                  <a:pt x="2535" y="159"/>
                </a:lnTo>
                <a:lnTo>
                  <a:pt x="2537" y="159"/>
                </a:lnTo>
                <a:lnTo>
                  <a:pt x="2537" y="158"/>
                </a:lnTo>
                <a:lnTo>
                  <a:pt x="2537" y="157"/>
                </a:lnTo>
                <a:lnTo>
                  <a:pt x="2538" y="157"/>
                </a:lnTo>
                <a:lnTo>
                  <a:pt x="2538" y="158"/>
                </a:lnTo>
                <a:lnTo>
                  <a:pt x="2539" y="158"/>
                </a:lnTo>
                <a:lnTo>
                  <a:pt x="2539" y="157"/>
                </a:lnTo>
                <a:lnTo>
                  <a:pt x="2539" y="157"/>
                </a:lnTo>
                <a:lnTo>
                  <a:pt x="2540" y="158"/>
                </a:lnTo>
                <a:lnTo>
                  <a:pt x="2540" y="157"/>
                </a:lnTo>
                <a:lnTo>
                  <a:pt x="2540" y="157"/>
                </a:lnTo>
                <a:lnTo>
                  <a:pt x="2541" y="157"/>
                </a:lnTo>
                <a:lnTo>
                  <a:pt x="2541" y="158"/>
                </a:lnTo>
                <a:lnTo>
                  <a:pt x="2541" y="157"/>
                </a:lnTo>
                <a:lnTo>
                  <a:pt x="2542" y="157"/>
                </a:lnTo>
                <a:lnTo>
                  <a:pt x="2542" y="157"/>
                </a:lnTo>
                <a:lnTo>
                  <a:pt x="2543" y="156"/>
                </a:lnTo>
                <a:lnTo>
                  <a:pt x="2543" y="157"/>
                </a:lnTo>
                <a:lnTo>
                  <a:pt x="2543" y="157"/>
                </a:lnTo>
                <a:lnTo>
                  <a:pt x="2544" y="157"/>
                </a:lnTo>
                <a:lnTo>
                  <a:pt x="2544" y="157"/>
                </a:lnTo>
                <a:lnTo>
                  <a:pt x="2544" y="157"/>
                </a:lnTo>
                <a:lnTo>
                  <a:pt x="2546" y="157"/>
                </a:lnTo>
                <a:lnTo>
                  <a:pt x="2546" y="157"/>
                </a:lnTo>
                <a:lnTo>
                  <a:pt x="2547" y="158"/>
                </a:lnTo>
                <a:lnTo>
                  <a:pt x="2547" y="158"/>
                </a:lnTo>
                <a:lnTo>
                  <a:pt x="2547" y="157"/>
                </a:lnTo>
                <a:lnTo>
                  <a:pt x="2548" y="158"/>
                </a:lnTo>
                <a:lnTo>
                  <a:pt x="2548" y="157"/>
                </a:lnTo>
                <a:lnTo>
                  <a:pt x="2548" y="157"/>
                </a:lnTo>
                <a:lnTo>
                  <a:pt x="2549" y="157"/>
                </a:lnTo>
                <a:lnTo>
                  <a:pt x="2549" y="157"/>
                </a:lnTo>
                <a:lnTo>
                  <a:pt x="2549" y="157"/>
                </a:lnTo>
                <a:lnTo>
                  <a:pt x="2550" y="157"/>
                </a:lnTo>
                <a:lnTo>
                  <a:pt x="2550" y="157"/>
                </a:lnTo>
                <a:lnTo>
                  <a:pt x="2551" y="158"/>
                </a:lnTo>
                <a:lnTo>
                  <a:pt x="2551" y="158"/>
                </a:lnTo>
                <a:lnTo>
                  <a:pt x="2551" y="157"/>
                </a:lnTo>
                <a:lnTo>
                  <a:pt x="2552" y="157"/>
                </a:lnTo>
                <a:lnTo>
                  <a:pt x="2552" y="159"/>
                </a:lnTo>
                <a:lnTo>
                  <a:pt x="2552" y="158"/>
                </a:lnTo>
                <a:lnTo>
                  <a:pt x="2553" y="157"/>
                </a:lnTo>
                <a:lnTo>
                  <a:pt x="2553" y="157"/>
                </a:lnTo>
                <a:lnTo>
                  <a:pt x="2553" y="157"/>
                </a:lnTo>
                <a:lnTo>
                  <a:pt x="2555" y="157"/>
                </a:lnTo>
                <a:lnTo>
                  <a:pt x="2555" y="157"/>
                </a:lnTo>
                <a:lnTo>
                  <a:pt x="2556" y="157"/>
                </a:lnTo>
                <a:lnTo>
                  <a:pt x="2556" y="157"/>
                </a:lnTo>
                <a:lnTo>
                  <a:pt x="2556" y="157"/>
                </a:lnTo>
                <a:lnTo>
                  <a:pt x="2557" y="157"/>
                </a:lnTo>
                <a:lnTo>
                  <a:pt x="2557" y="157"/>
                </a:lnTo>
                <a:lnTo>
                  <a:pt x="2557" y="156"/>
                </a:lnTo>
                <a:lnTo>
                  <a:pt x="2558" y="156"/>
                </a:lnTo>
                <a:lnTo>
                  <a:pt x="2558" y="157"/>
                </a:lnTo>
                <a:lnTo>
                  <a:pt x="2558" y="157"/>
                </a:lnTo>
                <a:lnTo>
                  <a:pt x="2559" y="157"/>
                </a:lnTo>
                <a:lnTo>
                  <a:pt x="2559" y="157"/>
                </a:lnTo>
                <a:lnTo>
                  <a:pt x="2560" y="157"/>
                </a:lnTo>
                <a:lnTo>
                  <a:pt x="2560" y="158"/>
                </a:lnTo>
                <a:lnTo>
                  <a:pt x="2560" y="157"/>
                </a:lnTo>
                <a:lnTo>
                  <a:pt x="2561" y="157"/>
                </a:lnTo>
                <a:lnTo>
                  <a:pt x="2561" y="158"/>
                </a:lnTo>
                <a:lnTo>
                  <a:pt x="2561" y="157"/>
                </a:lnTo>
                <a:lnTo>
                  <a:pt x="2562" y="156"/>
                </a:lnTo>
                <a:lnTo>
                  <a:pt x="2562" y="157"/>
                </a:lnTo>
                <a:lnTo>
                  <a:pt x="2562" y="157"/>
                </a:lnTo>
                <a:lnTo>
                  <a:pt x="2564" y="157"/>
                </a:lnTo>
                <a:lnTo>
                  <a:pt x="2564" y="157"/>
                </a:lnTo>
                <a:lnTo>
                  <a:pt x="2565" y="157"/>
                </a:lnTo>
                <a:lnTo>
                  <a:pt x="2565" y="157"/>
                </a:lnTo>
                <a:lnTo>
                  <a:pt x="2565" y="157"/>
                </a:lnTo>
                <a:lnTo>
                  <a:pt x="2566" y="157"/>
                </a:lnTo>
                <a:lnTo>
                  <a:pt x="2566" y="157"/>
                </a:lnTo>
                <a:lnTo>
                  <a:pt x="2566" y="157"/>
                </a:lnTo>
                <a:lnTo>
                  <a:pt x="2567" y="158"/>
                </a:lnTo>
                <a:lnTo>
                  <a:pt x="2567" y="157"/>
                </a:lnTo>
                <a:lnTo>
                  <a:pt x="2567" y="157"/>
                </a:lnTo>
                <a:lnTo>
                  <a:pt x="2568" y="157"/>
                </a:lnTo>
                <a:lnTo>
                  <a:pt x="2568" y="157"/>
                </a:lnTo>
                <a:lnTo>
                  <a:pt x="2569" y="157"/>
                </a:lnTo>
                <a:lnTo>
                  <a:pt x="2569" y="157"/>
                </a:lnTo>
                <a:lnTo>
                  <a:pt x="2569" y="157"/>
                </a:lnTo>
                <a:lnTo>
                  <a:pt x="2570" y="158"/>
                </a:lnTo>
                <a:lnTo>
                  <a:pt x="2570" y="157"/>
                </a:lnTo>
                <a:lnTo>
                  <a:pt x="2570" y="160"/>
                </a:lnTo>
                <a:lnTo>
                  <a:pt x="2571" y="157"/>
                </a:lnTo>
                <a:lnTo>
                  <a:pt x="2571" y="159"/>
                </a:lnTo>
                <a:lnTo>
                  <a:pt x="2571" y="157"/>
                </a:lnTo>
                <a:lnTo>
                  <a:pt x="2573" y="155"/>
                </a:lnTo>
                <a:lnTo>
                  <a:pt x="2573" y="157"/>
                </a:lnTo>
                <a:lnTo>
                  <a:pt x="2574" y="156"/>
                </a:lnTo>
                <a:lnTo>
                  <a:pt x="2574" y="158"/>
                </a:lnTo>
                <a:lnTo>
                  <a:pt x="2574" y="157"/>
                </a:lnTo>
                <a:lnTo>
                  <a:pt x="2575" y="157"/>
                </a:lnTo>
                <a:lnTo>
                  <a:pt x="2575" y="157"/>
                </a:lnTo>
                <a:lnTo>
                  <a:pt x="2575" y="157"/>
                </a:lnTo>
                <a:lnTo>
                  <a:pt x="2576" y="158"/>
                </a:lnTo>
                <a:lnTo>
                  <a:pt x="2576" y="157"/>
                </a:lnTo>
                <a:lnTo>
                  <a:pt x="2576" y="159"/>
                </a:lnTo>
                <a:lnTo>
                  <a:pt x="2577" y="159"/>
                </a:lnTo>
                <a:lnTo>
                  <a:pt x="2577" y="158"/>
                </a:lnTo>
                <a:lnTo>
                  <a:pt x="2578" y="157"/>
                </a:lnTo>
                <a:lnTo>
                  <a:pt x="2578" y="157"/>
                </a:lnTo>
                <a:lnTo>
                  <a:pt x="2578" y="157"/>
                </a:lnTo>
                <a:lnTo>
                  <a:pt x="2579" y="158"/>
                </a:lnTo>
                <a:lnTo>
                  <a:pt x="2579" y="159"/>
                </a:lnTo>
                <a:lnTo>
                  <a:pt x="2579" y="157"/>
                </a:lnTo>
                <a:lnTo>
                  <a:pt x="2580" y="156"/>
                </a:lnTo>
                <a:lnTo>
                  <a:pt x="2580" y="157"/>
                </a:lnTo>
                <a:lnTo>
                  <a:pt x="2580" y="157"/>
                </a:lnTo>
                <a:lnTo>
                  <a:pt x="2582" y="158"/>
                </a:lnTo>
                <a:lnTo>
                  <a:pt x="2582" y="158"/>
                </a:lnTo>
                <a:lnTo>
                  <a:pt x="2583" y="157"/>
                </a:lnTo>
                <a:lnTo>
                  <a:pt x="2583" y="158"/>
                </a:lnTo>
                <a:lnTo>
                  <a:pt x="2583" y="157"/>
                </a:lnTo>
                <a:lnTo>
                  <a:pt x="2584" y="157"/>
                </a:lnTo>
                <a:lnTo>
                  <a:pt x="2584" y="157"/>
                </a:lnTo>
                <a:lnTo>
                  <a:pt x="2584" y="157"/>
                </a:lnTo>
                <a:lnTo>
                  <a:pt x="2585" y="157"/>
                </a:lnTo>
                <a:lnTo>
                  <a:pt x="2585" y="157"/>
                </a:lnTo>
                <a:lnTo>
                  <a:pt x="2585" y="157"/>
                </a:lnTo>
                <a:lnTo>
                  <a:pt x="2586" y="157"/>
                </a:lnTo>
                <a:lnTo>
                  <a:pt x="2586" y="158"/>
                </a:lnTo>
                <a:lnTo>
                  <a:pt x="2587" y="158"/>
                </a:lnTo>
                <a:lnTo>
                  <a:pt x="2587" y="158"/>
                </a:lnTo>
                <a:lnTo>
                  <a:pt x="2587" y="158"/>
                </a:lnTo>
                <a:lnTo>
                  <a:pt x="2588" y="159"/>
                </a:lnTo>
                <a:lnTo>
                  <a:pt x="2588" y="159"/>
                </a:lnTo>
                <a:lnTo>
                  <a:pt x="2588" y="157"/>
                </a:lnTo>
                <a:lnTo>
                  <a:pt x="2589" y="158"/>
                </a:lnTo>
                <a:lnTo>
                  <a:pt x="2589" y="157"/>
                </a:lnTo>
                <a:lnTo>
                  <a:pt x="2590" y="159"/>
                </a:lnTo>
                <a:lnTo>
                  <a:pt x="2590" y="158"/>
                </a:lnTo>
                <a:lnTo>
                  <a:pt x="2590" y="157"/>
                </a:lnTo>
                <a:lnTo>
                  <a:pt x="2592" y="157"/>
                </a:lnTo>
                <a:lnTo>
                  <a:pt x="2592" y="157"/>
                </a:lnTo>
                <a:lnTo>
                  <a:pt x="2592" y="157"/>
                </a:lnTo>
                <a:lnTo>
                  <a:pt x="2593" y="157"/>
                </a:lnTo>
                <a:lnTo>
                  <a:pt x="2593" y="158"/>
                </a:lnTo>
                <a:lnTo>
                  <a:pt x="2593" y="158"/>
                </a:lnTo>
                <a:lnTo>
                  <a:pt x="2594" y="157"/>
                </a:lnTo>
                <a:lnTo>
                  <a:pt x="2594" y="157"/>
                </a:lnTo>
                <a:lnTo>
                  <a:pt x="2595" y="158"/>
                </a:lnTo>
                <a:lnTo>
                  <a:pt x="2595" y="158"/>
                </a:lnTo>
                <a:lnTo>
                  <a:pt x="2595" y="157"/>
                </a:lnTo>
                <a:lnTo>
                  <a:pt x="2596" y="157"/>
                </a:lnTo>
                <a:lnTo>
                  <a:pt x="2596" y="159"/>
                </a:lnTo>
                <a:lnTo>
                  <a:pt x="2596" y="159"/>
                </a:lnTo>
                <a:lnTo>
                  <a:pt x="2597" y="160"/>
                </a:lnTo>
                <a:lnTo>
                  <a:pt x="2597" y="159"/>
                </a:lnTo>
                <a:lnTo>
                  <a:pt x="2597" y="158"/>
                </a:lnTo>
                <a:lnTo>
                  <a:pt x="2598" y="158"/>
                </a:lnTo>
                <a:lnTo>
                  <a:pt x="2598" y="159"/>
                </a:lnTo>
                <a:lnTo>
                  <a:pt x="2599" y="157"/>
                </a:lnTo>
                <a:lnTo>
                  <a:pt x="2599" y="157"/>
                </a:lnTo>
                <a:lnTo>
                  <a:pt x="2599" y="158"/>
                </a:lnTo>
                <a:lnTo>
                  <a:pt x="2601" y="159"/>
                </a:lnTo>
                <a:lnTo>
                  <a:pt x="2601" y="158"/>
                </a:lnTo>
                <a:lnTo>
                  <a:pt x="2601" y="156"/>
                </a:lnTo>
                <a:lnTo>
                  <a:pt x="2602" y="157"/>
                </a:lnTo>
                <a:lnTo>
                  <a:pt x="2602" y="157"/>
                </a:lnTo>
                <a:lnTo>
                  <a:pt x="2602" y="159"/>
                </a:lnTo>
                <a:lnTo>
                  <a:pt x="2603" y="157"/>
                </a:lnTo>
                <a:lnTo>
                  <a:pt x="2603" y="157"/>
                </a:lnTo>
                <a:lnTo>
                  <a:pt x="2604" y="158"/>
                </a:lnTo>
                <a:lnTo>
                  <a:pt x="2604" y="158"/>
                </a:lnTo>
                <a:lnTo>
                  <a:pt x="2604" y="157"/>
                </a:lnTo>
                <a:lnTo>
                  <a:pt x="2605" y="158"/>
                </a:lnTo>
                <a:lnTo>
                  <a:pt x="2605" y="158"/>
                </a:lnTo>
                <a:lnTo>
                  <a:pt x="2605" y="157"/>
                </a:lnTo>
                <a:lnTo>
                  <a:pt x="2606" y="157"/>
                </a:lnTo>
                <a:lnTo>
                  <a:pt x="2606" y="157"/>
                </a:lnTo>
                <a:lnTo>
                  <a:pt x="2606" y="157"/>
                </a:lnTo>
                <a:lnTo>
                  <a:pt x="2607" y="158"/>
                </a:lnTo>
                <a:lnTo>
                  <a:pt x="2607" y="157"/>
                </a:lnTo>
                <a:lnTo>
                  <a:pt x="2608" y="157"/>
                </a:lnTo>
                <a:lnTo>
                  <a:pt x="2608" y="158"/>
                </a:lnTo>
                <a:lnTo>
                  <a:pt x="2608" y="158"/>
                </a:lnTo>
                <a:lnTo>
                  <a:pt x="2610" y="158"/>
                </a:lnTo>
                <a:lnTo>
                  <a:pt x="2610" y="157"/>
                </a:lnTo>
                <a:lnTo>
                  <a:pt x="2610" y="158"/>
                </a:lnTo>
                <a:lnTo>
                  <a:pt x="2611" y="157"/>
                </a:lnTo>
                <a:lnTo>
                  <a:pt x="2611" y="158"/>
                </a:lnTo>
                <a:lnTo>
                  <a:pt x="2611" y="158"/>
                </a:lnTo>
                <a:lnTo>
                  <a:pt x="2612" y="160"/>
                </a:lnTo>
                <a:lnTo>
                  <a:pt x="2612" y="157"/>
                </a:lnTo>
                <a:lnTo>
                  <a:pt x="2613" y="157"/>
                </a:lnTo>
                <a:lnTo>
                  <a:pt x="2613" y="157"/>
                </a:lnTo>
                <a:lnTo>
                  <a:pt x="2613" y="157"/>
                </a:lnTo>
                <a:lnTo>
                  <a:pt x="2614" y="157"/>
                </a:lnTo>
                <a:lnTo>
                  <a:pt x="2614" y="157"/>
                </a:lnTo>
                <a:lnTo>
                  <a:pt x="2614" y="159"/>
                </a:lnTo>
                <a:lnTo>
                  <a:pt x="2615" y="157"/>
                </a:lnTo>
                <a:lnTo>
                  <a:pt x="2615" y="159"/>
                </a:lnTo>
                <a:lnTo>
                  <a:pt x="2615" y="157"/>
                </a:lnTo>
                <a:lnTo>
                  <a:pt x="2616" y="157"/>
                </a:lnTo>
                <a:lnTo>
                  <a:pt x="2616" y="158"/>
                </a:lnTo>
                <a:lnTo>
                  <a:pt x="2617" y="158"/>
                </a:lnTo>
                <a:lnTo>
                  <a:pt x="2617" y="158"/>
                </a:lnTo>
                <a:lnTo>
                  <a:pt x="2617" y="157"/>
                </a:lnTo>
                <a:lnTo>
                  <a:pt x="2619" y="158"/>
                </a:lnTo>
                <a:lnTo>
                  <a:pt x="2619" y="159"/>
                </a:lnTo>
                <a:lnTo>
                  <a:pt x="2619" y="159"/>
                </a:lnTo>
                <a:lnTo>
                  <a:pt x="2620" y="157"/>
                </a:lnTo>
                <a:lnTo>
                  <a:pt x="2620" y="157"/>
                </a:lnTo>
                <a:lnTo>
                  <a:pt x="2620" y="157"/>
                </a:lnTo>
                <a:lnTo>
                  <a:pt x="2621" y="160"/>
                </a:lnTo>
                <a:lnTo>
                  <a:pt x="2621" y="157"/>
                </a:lnTo>
                <a:lnTo>
                  <a:pt x="2622" y="158"/>
                </a:lnTo>
                <a:lnTo>
                  <a:pt x="2622" y="159"/>
                </a:lnTo>
                <a:lnTo>
                  <a:pt x="2622" y="157"/>
                </a:lnTo>
                <a:lnTo>
                  <a:pt x="2623" y="158"/>
                </a:lnTo>
                <a:lnTo>
                  <a:pt x="2623" y="158"/>
                </a:lnTo>
                <a:lnTo>
                  <a:pt x="2623" y="157"/>
                </a:lnTo>
                <a:lnTo>
                  <a:pt x="2624" y="157"/>
                </a:lnTo>
                <a:lnTo>
                  <a:pt x="2624" y="157"/>
                </a:lnTo>
                <a:lnTo>
                  <a:pt x="2624" y="157"/>
                </a:lnTo>
                <a:lnTo>
                  <a:pt x="2625" y="158"/>
                </a:lnTo>
                <a:lnTo>
                  <a:pt x="2625" y="157"/>
                </a:lnTo>
                <a:lnTo>
                  <a:pt x="2626" y="157"/>
                </a:lnTo>
                <a:lnTo>
                  <a:pt x="2626" y="158"/>
                </a:lnTo>
                <a:lnTo>
                  <a:pt x="2626" y="158"/>
                </a:lnTo>
                <a:lnTo>
                  <a:pt x="2628" y="157"/>
                </a:lnTo>
                <a:lnTo>
                  <a:pt x="2628" y="157"/>
                </a:lnTo>
                <a:lnTo>
                  <a:pt x="2628" y="158"/>
                </a:lnTo>
                <a:lnTo>
                  <a:pt x="2629" y="159"/>
                </a:lnTo>
                <a:lnTo>
                  <a:pt x="2629" y="157"/>
                </a:lnTo>
                <a:lnTo>
                  <a:pt x="2629" y="156"/>
                </a:lnTo>
                <a:lnTo>
                  <a:pt x="2630" y="156"/>
                </a:lnTo>
                <a:lnTo>
                  <a:pt x="2630" y="157"/>
                </a:lnTo>
                <a:lnTo>
                  <a:pt x="2631" y="160"/>
                </a:lnTo>
                <a:lnTo>
                  <a:pt x="2631" y="157"/>
                </a:lnTo>
                <a:lnTo>
                  <a:pt x="2631" y="157"/>
                </a:lnTo>
                <a:lnTo>
                  <a:pt x="2632" y="158"/>
                </a:lnTo>
                <a:lnTo>
                  <a:pt x="2632" y="157"/>
                </a:lnTo>
                <a:lnTo>
                  <a:pt x="2632" y="158"/>
                </a:lnTo>
                <a:lnTo>
                  <a:pt x="2633" y="157"/>
                </a:lnTo>
                <a:lnTo>
                  <a:pt x="2633" y="157"/>
                </a:lnTo>
                <a:lnTo>
                  <a:pt x="2634" y="157"/>
                </a:lnTo>
                <a:lnTo>
                  <a:pt x="2634" y="157"/>
                </a:lnTo>
                <a:lnTo>
                  <a:pt x="2634" y="157"/>
                </a:lnTo>
                <a:lnTo>
                  <a:pt x="2635" y="157"/>
                </a:lnTo>
                <a:lnTo>
                  <a:pt x="2635" y="157"/>
                </a:lnTo>
                <a:lnTo>
                  <a:pt x="2635" y="157"/>
                </a:lnTo>
                <a:lnTo>
                  <a:pt x="2637" y="157"/>
                </a:lnTo>
                <a:lnTo>
                  <a:pt x="2637" y="157"/>
                </a:lnTo>
                <a:lnTo>
                  <a:pt x="2637" y="157"/>
                </a:lnTo>
                <a:lnTo>
                  <a:pt x="2638" y="157"/>
                </a:lnTo>
                <a:lnTo>
                  <a:pt x="2638" y="157"/>
                </a:lnTo>
                <a:lnTo>
                  <a:pt x="2639" y="157"/>
                </a:lnTo>
                <a:lnTo>
                  <a:pt x="2639" y="157"/>
                </a:lnTo>
                <a:lnTo>
                  <a:pt x="2639" y="157"/>
                </a:lnTo>
                <a:lnTo>
                  <a:pt x="2640" y="157"/>
                </a:lnTo>
                <a:lnTo>
                  <a:pt x="2640" y="157"/>
                </a:lnTo>
                <a:lnTo>
                  <a:pt x="2640" y="157"/>
                </a:lnTo>
                <a:lnTo>
                  <a:pt x="2641" y="157"/>
                </a:lnTo>
                <a:lnTo>
                  <a:pt x="2641" y="157"/>
                </a:lnTo>
                <a:lnTo>
                  <a:pt x="2641" y="157"/>
                </a:lnTo>
                <a:lnTo>
                  <a:pt x="2642" y="156"/>
                </a:lnTo>
                <a:lnTo>
                  <a:pt x="2642" y="157"/>
                </a:lnTo>
                <a:lnTo>
                  <a:pt x="2643" y="158"/>
                </a:lnTo>
                <a:lnTo>
                  <a:pt x="2643" y="157"/>
                </a:lnTo>
                <a:lnTo>
                  <a:pt x="2643" y="157"/>
                </a:lnTo>
                <a:lnTo>
                  <a:pt x="2644" y="157"/>
                </a:lnTo>
                <a:lnTo>
                  <a:pt x="2644" y="158"/>
                </a:lnTo>
                <a:lnTo>
                  <a:pt x="2644" y="157"/>
                </a:lnTo>
                <a:lnTo>
                  <a:pt x="2646" y="157"/>
                </a:lnTo>
                <a:lnTo>
                  <a:pt x="2646" y="157"/>
                </a:lnTo>
                <a:lnTo>
                  <a:pt x="2646" y="157"/>
                </a:lnTo>
                <a:lnTo>
                  <a:pt x="2647" y="158"/>
                </a:lnTo>
                <a:lnTo>
                  <a:pt x="2647" y="158"/>
                </a:lnTo>
                <a:lnTo>
                  <a:pt x="2648" y="157"/>
                </a:lnTo>
                <a:lnTo>
                  <a:pt x="2648" y="158"/>
                </a:lnTo>
                <a:lnTo>
                  <a:pt x="2648" y="157"/>
                </a:lnTo>
                <a:lnTo>
                  <a:pt x="2649" y="158"/>
                </a:lnTo>
                <a:lnTo>
                  <a:pt x="2649" y="158"/>
                </a:lnTo>
                <a:lnTo>
                  <a:pt x="2649" y="157"/>
                </a:lnTo>
                <a:lnTo>
                  <a:pt x="2650" y="157"/>
                </a:lnTo>
                <a:lnTo>
                  <a:pt x="2650" y="157"/>
                </a:lnTo>
                <a:lnTo>
                  <a:pt x="2650" y="158"/>
                </a:lnTo>
                <a:lnTo>
                  <a:pt x="2651" y="157"/>
                </a:lnTo>
                <a:lnTo>
                  <a:pt x="2651" y="158"/>
                </a:lnTo>
                <a:lnTo>
                  <a:pt x="2652" y="157"/>
                </a:lnTo>
                <a:lnTo>
                  <a:pt x="2652" y="160"/>
                </a:lnTo>
                <a:lnTo>
                  <a:pt x="2652" y="159"/>
                </a:lnTo>
                <a:lnTo>
                  <a:pt x="2653" y="157"/>
                </a:lnTo>
                <a:lnTo>
                  <a:pt x="2653" y="157"/>
                </a:lnTo>
                <a:lnTo>
                  <a:pt x="2653" y="158"/>
                </a:lnTo>
                <a:lnTo>
                  <a:pt x="2655" y="157"/>
                </a:lnTo>
                <a:lnTo>
                  <a:pt x="2655" y="158"/>
                </a:lnTo>
                <a:lnTo>
                  <a:pt x="2655" y="158"/>
                </a:lnTo>
                <a:lnTo>
                  <a:pt x="2656" y="158"/>
                </a:lnTo>
                <a:lnTo>
                  <a:pt x="2656" y="157"/>
                </a:lnTo>
                <a:lnTo>
                  <a:pt x="2657" y="157"/>
                </a:lnTo>
                <a:lnTo>
                  <a:pt x="2657" y="158"/>
                </a:lnTo>
                <a:lnTo>
                  <a:pt x="2657" y="157"/>
                </a:lnTo>
                <a:lnTo>
                  <a:pt x="2658" y="157"/>
                </a:lnTo>
                <a:lnTo>
                  <a:pt x="2658" y="157"/>
                </a:lnTo>
                <a:lnTo>
                  <a:pt x="2658" y="158"/>
                </a:lnTo>
                <a:lnTo>
                  <a:pt x="2659" y="159"/>
                </a:lnTo>
                <a:lnTo>
                  <a:pt x="2659" y="157"/>
                </a:lnTo>
                <a:lnTo>
                  <a:pt x="2659" y="157"/>
                </a:lnTo>
                <a:lnTo>
                  <a:pt x="2660" y="157"/>
                </a:lnTo>
                <a:lnTo>
                  <a:pt x="2660" y="157"/>
                </a:lnTo>
                <a:lnTo>
                  <a:pt x="2661" y="158"/>
                </a:lnTo>
                <a:lnTo>
                  <a:pt x="2661" y="157"/>
                </a:lnTo>
                <a:lnTo>
                  <a:pt x="2661" y="159"/>
                </a:lnTo>
                <a:lnTo>
                  <a:pt x="2662" y="157"/>
                </a:lnTo>
                <a:lnTo>
                  <a:pt x="2662" y="157"/>
                </a:lnTo>
                <a:lnTo>
                  <a:pt x="2662" y="158"/>
                </a:lnTo>
                <a:lnTo>
                  <a:pt x="2664" y="160"/>
                </a:lnTo>
                <a:lnTo>
                  <a:pt x="2664" y="158"/>
                </a:lnTo>
                <a:lnTo>
                  <a:pt x="2664" y="157"/>
                </a:lnTo>
                <a:lnTo>
                  <a:pt x="2665" y="158"/>
                </a:lnTo>
                <a:lnTo>
                  <a:pt x="2665" y="158"/>
                </a:lnTo>
                <a:lnTo>
                  <a:pt x="2666" y="157"/>
                </a:lnTo>
                <a:lnTo>
                  <a:pt x="2666" y="157"/>
                </a:lnTo>
                <a:lnTo>
                  <a:pt x="2666" y="157"/>
                </a:lnTo>
                <a:lnTo>
                  <a:pt x="2667" y="157"/>
                </a:lnTo>
                <a:lnTo>
                  <a:pt x="2667" y="159"/>
                </a:lnTo>
                <a:lnTo>
                  <a:pt x="2667" y="159"/>
                </a:lnTo>
                <a:lnTo>
                  <a:pt x="2668" y="159"/>
                </a:lnTo>
                <a:lnTo>
                  <a:pt x="2668" y="158"/>
                </a:lnTo>
                <a:lnTo>
                  <a:pt x="2668" y="157"/>
                </a:lnTo>
                <a:lnTo>
                  <a:pt x="2669" y="157"/>
                </a:lnTo>
                <a:lnTo>
                  <a:pt x="2669" y="157"/>
                </a:lnTo>
                <a:lnTo>
                  <a:pt x="2670" y="159"/>
                </a:lnTo>
                <a:lnTo>
                  <a:pt x="2670" y="158"/>
                </a:lnTo>
                <a:lnTo>
                  <a:pt x="2670" y="157"/>
                </a:lnTo>
                <a:lnTo>
                  <a:pt x="2671" y="158"/>
                </a:lnTo>
                <a:lnTo>
                  <a:pt x="2671" y="157"/>
                </a:lnTo>
                <a:lnTo>
                  <a:pt x="2671" y="157"/>
                </a:lnTo>
                <a:lnTo>
                  <a:pt x="2673" y="157"/>
                </a:lnTo>
                <a:lnTo>
                  <a:pt x="2673" y="157"/>
                </a:lnTo>
                <a:lnTo>
                  <a:pt x="2673" y="158"/>
                </a:lnTo>
                <a:lnTo>
                  <a:pt x="2674" y="158"/>
                </a:lnTo>
                <a:lnTo>
                  <a:pt x="2674" y="158"/>
                </a:lnTo>
                <a:lnTo>
                  <a:pt x="2675" y="158"/>
                </a:lnTo>
                <a:lnTo>
                  <a:pt x="2675" y="157"/>
                </a:lnTo>
                <a:lnTo>
                  <a:pt x="2675" y="158"/>
                </a:lnTo>
                <a:lnTo>
                  <a:pt x="2676" y="159"/>
                </a:lnTo>
                <a:lnTo>
                  <a:pt x="2676" y="157"/>
                </a:lnTo>
                <a:lnTo>
                  <a:pt x="2676" y="157"/>
                </a:lnTo>
                <a:lnTo>
                  <a:pt x="2677" y="157"/>
                </a:lnTo>
                <a:lnTo>
                  <a:pt x="2677" y="157"/>
                </a:lnTo>
                <a:lnTo>
                  <a:pt x="2678" y="158"/>
                </a:lnTo>
                <a:lnTo>
                  <a:pt x="2678" y="158"/>
                </a:lnTo>
                <a:lnTo>
                  <a:pt x="2678" y="157"/>
                </a:lnTo>
                <a:lnTo>
                  <a:pt x="2679" y="159"/>
                </a:lnTo>
                <a:lnTo>
                  <a:pt x="2679" y="159"/>
                </a:lnTo>
                <a:lnTo>
                  <a:pt x="2679" y="157"/>
                </a:lnTo>
                <a:lnTo>
                  <a:pt x="2680" y="158"/>
                </a:lnTo>
                <a:lnTo>
                  <a:pt x="2680" y="157"/>
                </a:lnTo>
                <a:lnTo>
                  <a:pt x="2680" y="157"/>
                </a:lnTo>
                <a:lnTo>
                  <a:pt x="2682" y="158"/>
                </a:lnTo>
                <a:lnTo>
                  <a:pt x="2682" y="157"/>
                </a:lnTo>
                <a:lnTo>
                  <a:pt x="2683" y="157"/>
                </a:lnTo>
                <a:lnTo>
                  <a:pt x="2683" y="159"/>
                </a:lnTo>
                <a:lnTo>
                  <a:pt x="2683" y="157"/>
                </a:lnTo>
                <a:lnTo>
                  <a:pt x="2684" y="157"/>
                </a:lnTo>
                <a:lnTo>
                  <a:pt x="2684" y="157"/>
                </a:lnTo>
                <a:lnTo>
                  <a:pt x="2684" y="157"/>
                </a:lnTo>
                <a:lnTo>
                  <a:pt x="2685" y="158"/>
                </a:lnTo>
                <a:lnTo>
                  <a:pt x="2685" y="157"/>
                </a:lnTo>
                <a:lnTo>
                  <a:pt x="2685" y="157"/>
                </a:lnTo>
                <a:lnTo>
                  <a:pt x="2686" y="158"/>
                </a:lnTo>
                <a:lnTo>
                  <a:pt x="2686" y="159"/>
                </a:lnTo>
                <a:lnTo>
                  <a:pt x="2687" y="159"/>
                </a:lnTo>
                <a:lnTo>
                  <a:pt x="2687" y="157"/>
                </a:lnTo>
                <a:lnTo>
                  <a:pt x="2687" y="157"/>
                </a:lnTo>
                <a:lnTo>
                  <a:pt x="2688" y="157"/>
                </a:lnTo>
                <a:lnTo>
                  <a:pt x="2688" y="158"/>
                </a:lnTo>
                <a:lnTo>
                  <a:pt x="2688" y="158"/>
                </a:lnTo>
                <a:lnTo>
                  <a:pt x="2689" y="158"/>
                </a:lnTo>
                <a:lnTo>
                  <a:pt x="2689" y="157"/>
                </a:lnTo>
                <a:lnTo>
                  <a:pt x="2689" y="158"/>
                </a:lnTo>
                <a:lnTo>
                  <a:pt x="2691" y="159"/>
                </a:lnTo>
                <a:lnTo>
                  <a:pt x="2691" y="157"/>
                </a:lnTo>
                <a:lnTo>
                  <a:pt x="2692" y="157"/>
                </a:lnTo>
                <a:lnTo>
                  <a:pt x="2692" y="158"/>
                </a:lnTo>
                <a:lnTo>
                  <a:pt x="2692" y="157"/>
                </a:lnTo>
                <a:lnTo>
                  <a:pt x="2693" y="157"/>
                </a:lnTo>
                <a:lnTo>
                  <a:pt x="2693" y="157"/>
                </a:lnTo>
                <a:lnTo>
                  <a:pt x="2693" y="157"/>
                </a:lnTo>
                <a:lnTo>
                  <a:pt x="2694" y="158"/>
                </a:lnTo>
                <a:lnTo>
                  <a:pt x="2694" y="157"/>
                </a:lnTo>
                <a:lnTo>
                  <a:pt x="2694" y="158"/>
                </a:lnTo>
                <a:lnTo>
                  <a:pt x="2695" y="158"/>
                </a:lnTo>
                <a:lnTo>
                  <a:pt x="2695" y="158"/>
                </a:lnTo>
                <a:lnTo>
                  <a:pt x="2696" y="155"/>
                </a:lnTo>
                <a:lnTo>
                  <a:pt x="2696" y="157"/>
                </a:lnTo>
                <a:lnTo>
                  <a:pt x="2696" y="158"/>
                </a:lnTo>
                <a:lnTo>
                  <a:pt x="2697" y="157"/>
                </a:lnTo>
                <a:lnTo>
                  <a:pt x="2697" y="157"/>
                </a:lnTo>
                <a:lnTo>
                  <a:pt x="2697" y="157"/>
                </a:lnTo>
                <a:lnTo>
                  <a:pt x="2698" y="157"/>
                </a:lnTo>
                <a:lnTo>
                  <a:pt x="2698" y="157"/>
                </a:lnTo>
                <a:lnTo>
                  <a:pt x="2698" y="157"/>
                </a:lnTo>
                <a:lnTo>
                  <a:pt x="2700" y="157"/>
                </a:lnTo>
                <a:lnTo>
                  <a:pt x="2700" y="157"/>
                </a:lnTo>
                <a:lnTo>
                  <a:pt x="2701" y="157"/>
                </a:lnTo>
                <a:lnTo>
                  <a:pt x="2701" y="157"/>
                </a:lnTo>
                <a:lnTo>
                  <a:pt x="2701" y="158"/>
                </a:lnTo>
                <a:lnTo>
                  <a:pt x="2702" y="157"/>
                </a:lnTo>
                <a:lnTo>
                  <a:pt x="2702" y="157"/>
                </a:lnTo>
                <a:lnTo>
                  <a:pt x="2702" y="157"/>
                </a:lnTo>
                <a:lnTo>
                  <a:pt x="2703" y="157"/>
                </a:lnTo>
                <a:lnTo>
                  <a:pt x="2703" y="157"/>
                </a:lnTo>
                <a:lnTo>
                  <a:pt x="2703" y="158"/>
                </a:lnTo>
                <a:lnTo>
                  <a:pt x="2704" y="157"/>
                </a:lnTo>
                <a:lnTo>
                  <a:pt x="2704" y="157"/>
                </a:lnTo>
                <a:lnTo>
                  <a:pt x="2705" y="158"/>
                </a:lnTo>
                <a:lnTo>
                  <a:pt x="2705" y="157"/>
                </a:lnTo>
                <a:lnTo>
                  <a:pt x="2705" y="158"/>
                </a:lnTo>
                <a:lnTo>
                  <a:pt x="2706" y="158"/>
                </a:lnTo>
                <a:lnTo>
                  <a:pt x="2706" y="158"/>
                </a:lnTo>
                <a:lnTo>
                  <a:pt x="2706" y="157"/>
                </a:lnTo>
                <a:lnTo>
                  <a:pt x="2707" y="157"/>
                </a:lnTo>
                <a:lnTo>
                  <a:pt x="2707" y="158"/>
                </a:lnTo>
                <a:lnTo>
                  <a:pt x="2707" y="157"/>
                </a:lnTo>
                <a:lnTo>
                  <a:pt x="2709" y="157"/>
                </a:lnTo>
                <a:lnTo>
                  <a:pt x="2709" y="158"/>
                </a:lnTo>
                <a:lnTo>
                  <a:pt x="2710" y="159"/>
                </a:lnTo>
                <a:lnTo>
                  <a:pt x="2710" y="158"/>
                </a:lnTo>
                <a:lnTo>
                  <a:pt x="2710" y="159"/>
                </a:lnTo>
                <a:lnTo>
                  <a:pt x="2711" y="159"/>
                </a:lnTo>
                <a:lnTo>
                  <a:pt x="2711" y="157"/>
                </a:lnTo>
                <a:lnTo>
                  <a:pt x="2711" y="158"/>
                </a:lnTo>
                <a:lnTo>
                  <a:pt x="2712" y="157"/>
                </a:lnTo>
                <a:lnTo>
                  <a:pt x="2712" y="158"/>
                </a:lnTo>
                <a:lnTo>
                  <a:pt x="2712" y="157"/>
                </a:lnTo>
                <a:lnTo>
                  <a:pt x="2713" y="157"/>
                </a:lnTo>
                <a:lnTo>
                  <a:pt x="2713" y="158"/>
                </a:lnTo>
                <a:lnTo>
                  <a:pt x="2714" y="157"/>
                </a:lnTo>
                <a:lnTo>
                  <a:pt x="2714" y="158"/>
                </a:lnTo>
                <a:lnTo>
                  <a:pt x="2714" y="157"/>
                </a:lnTo>
                <a:lnTo>
                  <a:pt x="2715" y="158"/>
                </a:lnTo>
                <a:lnTo>
                  <a:pt x="2715" y="157"/>
                </a:lnTo>
                <a:lnTo>
                  <a:pt x="2715" y="157"/>
                </a:lnTo>
                <a:lnTo>
                  <a:pt x="2716" y="156"/>
                </a:lnTo>
                <a:lnTo>
                  <a:pt x="2716" y="157"/>
                </a:lnTo>
                <a:lnTo>
                  <a:pt x="2716" y="157"/>
                </a:lnTo>
                <a:lnTo>
                  <a:pt x="2718" y="157"/>
                </a:lnTo>
                <a:lnTo>
                  <a:pt x="2718" y="157"/>
                </a:lnTo>
                <a:lnTo>
                  <a:pt x="2719" y="158"/>
                </a:lnTo>
                <a:lnTo>
                  <a:pt x="2719" y="157"/>
                </a:lnTo>
                <a:lnTo>
                  <a:pt x="2719" y="158"/>
                </a:lnTo>
                <a:lnTo>
                  <a:pt x="2720" y="157"/>
                </a:lnTo>
                <a:lnTo>
                  <a:pt x="2720" y="157"/>
                </a:lnTo>
                <a:lnTo>
                  <a:pt x="2720" y="157"/>
                </a:lnTo>
                <a:lnTo>
                  <a:pt x="2721" y="157"/>
                </a:lnTo>
                <a:lnTo>
                  <a:pt x="2721" y="157"/>
                </a:lnTo>
                <a:lnTo>
                  <a:pt x="2722" y="157"/>
                </a:lnTo>
                <a:lnTo>
                  <a:pt x="2722" y="157"/>
                </a:lnTo>
                <a:lnTo>
                  <a:pt x="2722" y="157"/>
                </a:lnTo>
                <a:lnTo>
                  <a:pt x="2723" y="157"/>
                </a:lnTo>
                <a:lnTo>
                  <a:pt x="2723" y="157"/>
                </a:lnTo>
                <a:lnTo>
                  <a:pt x="2723" y="158"/>
                </a:lnTo>
                <a:lnTo>
                  <a:pt x="2724" y="157"/>
                </a:lnTo>
                <a:lnTo>
                  <a:pt x="2724" y="159"/>
                </a:lnTo>
                <a:lnTo>
                  <a:pt x="2724" y="158"/>
                </a:lnTo>
                <a:lnTo>
                  <a:pt x="2725" y="157"/>
                </a:lnTo>
                <a:lnTo>
                  <a:pt x="2725" y="158"/>
                </a:lnTo>
                <a:lnTo>
                  <a:pt x="2727" y="157"/>
                </a:lnTo>
                <a:lnTo>
                  <a:pt x="2727" y="158"/>
                </a:lnTo>
                <a:lnTo>
                  <a:pt x="2727" y="157"/>
                </a:lnTo>
                <a:lnTo>
                  <a:pt x="2728" y="157"/>
                </a:lnTo>
                <a:lnTo>
                  <a:pt x="2728" y="158"/>
                </a:lnTo>
                <a:lnTo>
                  <a:pt x="2728" y="156"/>
                </a:lnTo>
                <a:lnTo>
                  <a:pt x="2729" y="157"/>
                </a:lnTo>
                <a:lnTo>
                  <a:pt x="2729" y="157"/>
                </a:lnTo>
                <a:lnTo>
                  <a:pt x="2729" y="158"/>
                </a:lnTo>
                <a:lnTo>
                  <a:pt x="2730" y="157"/>
                </a:lnTo>
                <a:lnTo>
                  <a:pt x="2730" y="157"/>
                </a:lnTo>
                <a:lnTo>
                  <a:pt x="2731" y="157"/>
                </a:lnTo>
                <a:lnTo>
                  <a:pt x="2731" y="157"/>
                </a:lnTo>
                <a:lnTo>
                  <a:pt x="2731" y="159"/>
                </a:lnTo>
                <a:lnTo>
                  <a:pt x="2732" y="157"/>
                </a:lnTo>
                <a:lnTo>
                  <a:pt x="2732" y="158"/>
                </a:lnTo>
                <a:lnTo>
                  <a:pt x="2732" y="158"/>
                </a:lnTo>
                <a:lnTo>
                  <a:pt x="2733" y="157"/>
                </a:lnTo>
                <a:lnTo>
                  <a:pt x="2733" y="158"/>
                </a:lnTo>
                <a:lnTo>
                  <a:pt x="2733" y="158"/>
                </a:lnTo>
                <a:lnTo>
                  <a:pt x="2734" y="158"/>
                </a:lnTo>
                <a:lnTo>
                  <a:pt x="2734" y="156"/>
                </a:lnTo>
                <a:lnTo>
                  <a:pt x="2736" y="158"/>
                </a:lnTo>
                <a:lnTo>
                  <a:pt x="2736" y="158"/>
                </a:lnTo>
                <a:lnTo>
                  <a:pt x="2736" y="157"/>
                </a:lnTo>
                <a:lnTo>
                  <a:pt x="2737" y="157"/>
                </a:lnTo>
                <a:lnTo>
                  <a:pt x="2737" y="159"/>
                </a:lnTo>
                <a:lnTo>
                  <a:pt x="2737" y="158"/>
                </a:lnTo>
                <a:lnTo>
                  <a:pt x="2738" y="157"/>
                </a:lnTo>
                <a:lnTo>
                  <a:pt x="2738" y="157"/>
                </a:lnTo>
                <a:lnTo>
                  <a:pt x="2738" y="157"/>
                </a:lnTo>
                <a:lnTo>
                  <a:pt x="2739" y="159"/>
                </a:lnTo>
                <a:lnTo>
                  <a:pt x="2739" y="157"/>
                </a:lnTo>
                <a:lnTo>
                  <a:pt x="2740" y="157"/>
                </a:lnTo>
                <a:lnTo>
                  <a:pt x="2740" y="157"/>
                </a:lnTo>
                <a:lnTo>
                  <a:pt x="2740" y="158"/>
                </a:lnTo>
                <a:lnTo>
                  <a:pt x="2741" y="158"/>
                </a:lnTo>
                <a:lnTo>
                  <a:pt x="2741" y="158"/>
                </a:lnTo>
                <a:lnTo>
                  <a:pt x="2741" y="158"/>
                </a:lnTo>
                <a:lnTo>
                  <a:pt x="2742" y="158"/>
                </a:lnTo>
                <a:lnTo>
                  <a:pt x="2742" y="157"/>
                </a:lnTo>
                <a:lnTo>
                  <a:pt x="2742" y="159"/>
                </a:lnTo>
                <a:lnTo>
                  <a:pt x="2743" y="157"/>
                </a:lnTo>
                <a:lnTo>
                  <a:pt x="2743" y="159"/>
                </a:lnTo>
                <a:lnTo>
                  <a:pt x="2745" y="158"/>
                </a:lnTo>
                <a:lnTo>
                  <a:pt x="2745" y="158"/>
                </a:lnTo>
                <a:lnTo>
                  <a:pt x="2745" y="158"/>
                </a:lnTo>
                <a:lnTo>
                  <a:pt x="2746" y="159"/>
                </a:lnTo>
                <a:lnTo>
                  <a:pt x="2746" y="157"/>
                </a:lnTo>
                <a:lnTo>
                  <a:pt x="2746" y="158"/>
                </a:lnTo>
                <a:lnTo>
                  <a:pt x="2747" y="158"/>
                </a:lnTo>
                <a:lnTo>
                  <a:pt x="2747" y="157"/>
                </a:lnTo>
                <a:lnTo>
                  <a:pt x="2747" y="157"/>
                </a:lnTo>
                <a:lnTo>
                  <a:pt x="2748" y="157"/>
                </a:lnTo>
                <a:lnTo>
                  <a:pt x="2748" y="157"/>
                </a:lnTo>
                <a:lnTo>
                  <a:pt x="2749" y="157"/>
                </a:lnTo>
                <a:lnTo>
                  <a:pt x="2749" y="158"/>
                </a:lnTo>
                <a:lnTo>
                  <a:pt x="2749" y="157"/>
                </a:lnTo>
                <a:lnTo>
                  <a:pt x="2750" y="157"/>
                </a:lnTo>
                <a:lnTo>
                  <a:pt x="2750" y="157"/>
                </a:lnTo>
                <a:lnTo>
                  <a:pt x="2750" y="158"/>
                </a:lnTo>
                <a:lnTo>
                  <a:pt x="2751" y="157"/>
                </a:lnTo>
                <a:lnTo>
                  <a:pt x="2751" y="158"/>
                </a:lnTo>
                <a:lnTo>
                  <a:pt x="2751" y="157"/>
                </a:lnTo>
                <a:lnTo>
                  <a:pt x="2752" y="159"/>
                </a:lnTo>
                <a:lnTo>
                  <a:pt x="2752" y="157"/>
                </a:lnTo>
                <a:lnTo>
                  <a:pt x="2754" y="157"/>
                </a:lnTo>
                <a:lnTo>
                  <a:pt x="2754" y="157"/>
                </a:lnTo>
                <a:lnTo>
                  <a:pt x="2754" y="160"/>
                </a:lnTo>
                <a:lnTo>
                  <a:pt x="2755" y="158"/>
                </a:lnTo>
                <a:lnTo>
                  <a:pt x="2755" y="157"/>
                </a:lnTo>
                <a:lnTo>
                  <a:pt x="2755" y="158"/>
                </a:lnTo>
                <a:lnTo>
                  <a:pt x="2756" y="158"/>
                </a:lnTo>
                <a:lnTo>
                  <a:pt x="2756" y="158"/>
                </a:lnTo>
                <a:lnTo>
                  <a:pt x="2756" y="159"/>
                </a:lnTo>
                <a:lnTo>
                  <a:pt x="2757" y="158"/>
                </a:lnTo>
                <a:lnTo>
                  <a:pt x="2757" y="157"/>
                </a:lnTo>
                <a:lnTo>
                  <a:pt x="2758" y="159"/>
                </a:lnTo>
                <a:lnTo>
                  <a:pt x="2758" y="158"/>
                </a:lnTo>
                <a:lnTo>
                  <a:pt x="2758" y="157"/>
                </a:lnTo>
                <a:lnTo>
                  <a:pt x="2759" y="159"/>
                </a:lnTo>
                <a:lnTo>
                  <a:pt x="2759" y="157"/>
                </a:lnTo>
                <a:lnTo>
                  <a:pt x="2759" y="159"/>
                </a:lnTo>
                <a:lnTo>
                  <a:pt x="2760" y="157"/>
                </a:lnTo>
                <a:lnTo>
                  <a:pt x="2760" y="158"/>
                </a:lnTo>
                <a:lnTo>
                  <a:pt x="2761" y="160"/>
                </a:lnTo>
                <a:lnTo>
                  <a:pt x="2761" y="158"/>
                </a:lnTo>
                <a:lnTo>
                  <a:pt x="2761" y="158"/>
                </a:lnTo>
                <a:lnTo>
                  <a:pt x="2763" y="157"/>
                </a:lnTo>
                <a:lnTo>
                  <a:pt x="2763" y="157"/>
                </a:lnTo>
                <a:lnTo>
                  <a:pt x="2763" y="158"/>
                </a:lnTo>
                <a:lnTo>
                  <a:pt x="2764" y="158"/>
                </a:lnTo>
                <a:lnTo>
                  <a:pt x="2764" y="158"/>
                </a:lnTo>
                <a:lnTo>
                  <a:pt x="2764" y="157"/>
                </a:lnTo>
                <a:lnTo>
                  <a:pt x="2765" y="158"/>
                </a:lnTo>
                <a:lnTo>
                  <a:pt x="2765" y="157"/>
                </a:lnTo>
                <a:lnTo>
                  <a:pt x="2766" y="157"/>
                </a:lnTo>
                <a:lnTo>
                  <a:pt x="2766" y="157"/>
                </a:lnTo>
                <a:lnTo>
                  <a:pt x="2766" y="157"/>
                </a:lnTo>
                <a:lnTo>
                  <a:pt x="2767" y="158"/>
                </a:lnTo>
                <a:lnTo>
                  <a:pt x="2767" y="157"/>
                </a:lnTo>
                <a:lnTo>
                  <a:pt x="2767" y="157"/>
                </a:lnTo>
                <a:lnTo>
                  <a:pt x="2768" y="157"/>
                </a:lnTo>
                <a:lnTo>
                  <a:pt x="2768" y="157"/>
                </a:lnTo>
                <a:lnTo>
                  <a:pt x="2768" y="157"/>
                </a:lnTo>
                <a:lnTo>
                  <a:pt x="2769" y="157"/>
                </a:lnTo>
                <a:lnTo>
                  <a:pt x="2769" y="157"/>
                </a:lnTo>
                <a:lnTo>
                  <a:pt x="2770" y="157"/>
                </a:lnTo>
                <a:lnTo>
                  <a:pt x="2770" y="157"/>
                </a:lnTo>
                <a:lnTo>
                  <a:pt x="2770" y="158"/>
                </a:lnTo>
                <a:lnTo>
                  <a:pt x="2772" y="157"/>
                </a:lnTo>
                <a:lnTo>
                  <a:pt x="2772" y="158"/>
                </a:lnTo>
                <a:lnTo>
                  <a:pt x="2772" y="157"/>
                </a:lnTo>
                <a:lnTo>
                  <a:pt x="2773" y="157"/>
                </a:lnTo>
                <a:lnTo>
                  <a:pt x="2773" y="157"/>
                </a:lnTo>
                <a:lnTo>
                  <a:pt x="2773" y="157"/>
                </a:lnTo>
                <a:lnTo>
                  <a:pt x="2774" y="158"/>
                </a:lnTo>
                <a:lnTo>
                  <a:pt x="2774" y="157"/>
                </a:lnTo>
                <a:lnTo>
                  <a:pt x="2775" y="159"/>
                </a:lnTo>
                <a:lnTo>
                  <a:pt x="2775" y="159"/>
                </a:lnTo>
                <a:lnTo>
                  <a:pt x="2775" y="157"/>
                </a:lnTo>
                <a:lnTo>
                  <a:pt x="2776" y="157"/>
                </a:lnTo>
                <a:lnTo>
                  <a:pt x="2776" y="157"/>
                </a:lnTo>
                <a:lnTo>
                  <a:pt x="2776" y="158"/>
                </a:lnTo>
                <a:lnTo>
                  <a:pt x="2777" y="157"/>
                </a:lnTo>
                <a:lnTo>
                  <a:pt x="2777" y="157"/>
                </a:lnTo>
                <a:lnTo>
                  <a:pt x="2777" y="157"/>
                </a:lnTo>
                <a:lnTo>
                  <a:pt x="2778" y="157"/>
                </a:lnTo>
                <a:lnTo>
                  <a:pt x="2778" y="159"/>
                </a:lnTo>
                <a:lnTo>
                  <a:pt x="2779" y="157"/>
                </a:lnTo>
                <a:lnTo>
                  <a:pt x="2779" y="159"/>
                </a:lnTo>
                <a:lnTo>
                  <a:pt x="2779" y="157"/>
                </a:lnTo>
                <a:lnTo>
                  <a:pt x="2781" y="157"/>
                </a:lnTo>
                <a:lnTo>
                  <a:pt x="2781" y="157"/>
                </a:lnTo>
                <a:lnTo>
                  <a:pt x="2781" y="159"/>
                </a:lnTo>
                <a:lnTo>
                  <a:pt x="2782" y="157"/>
                </a:lnTo>
                <a:lnTo>
                  <a:pt x="2782" y="157"/>
                </a:lnTo>
                <a:lnTo>
                  <a:pt x="2782" y="157"/>
                </a:lnTo>
                <a:lnTo>
                  <a:pt x="2783" y="157"/>
                </a:lnTo>
                <a:lnTo>
                  <a:pt x="2783" y="158"/>
                </a:lnTo>
                <a:lnTo>
                  <a:pt x="2784" y="157"/>
                </a:lnTo>
                <a:lnTo>
                  <a:pt x="2784" y="157"/>
                </a:lnTo>
                <a:lnTo>
                  <a:pt x="2784" y="158"/>
                </a:lnTo>
                <a:lnTo>
                  <a:pt x="2785" y="158"/>
                </a:lnTo>
                <a:lnTo>
                  <a:pt x="2785" y="158"/>
                </a:lnTo>
                <a:lnTo>
                  <a:pt x="2785" y="158"/>
                </a:lnTo>
                <a:lnTo>
                  <a:pt x="2786" y="158"/>
                </a:lnTo>
                <a:lnTo>
                  <a:pt x="2786" y="158"/>
                </a:lnTo>
                <a:lnTo>
                  <a:pt x="2786" y="157"/>
                </a:lnTo>
                <a:lnTo>
                  <a:pt x="2787" y="158"/>
                </a:lnTo>
                <a:lnTo>
                  <a:pt x="2787" y="160"/>
                </a:lnTo>
                <a:lnTo>
                  <a:pt x="2788" y="158"/>
                </a:lnTo>
                <a:lnTo>
                  <a:pt x="2788" y="158"/>
                </a:lnTo>
                <a:lnTo>
                  <a:pt x="2788" y="157"/>
                </a:lnTo>
                <a:lnTo>
                  <a:pt x="2790" y="158"/>
                </a:lnTo>
                <a:lnTo>
                  <a:pt x="2790" y="157"/>
                </a:lnTo>
                <a:lnTo>
                  <a:pt x="2790" y="157"/>
                </a:lnTo>
                <a:lnTo>
                  <a:pt x="2791" y="157"/>
                </a:lnTo>
                <a:lnTo>
                  <a:pt x="2791" y="157"/>
                </a:lnTo>
                <a:lnTo>
                  <a:pt x="2791" y="157"/>
                </a:lnTo>
                <a:lnTo>
                  <a:pt x="2792" y="158"/>
                </a:lnTo>
                <a:lnTo>
                  <a:pt x="2792" y="157"/>
                </a:lnTo>
                <a:lnTo>
                  <a:pt x="2793" y="157"/>
                </a:lnTo>
                <a:lnTo>
                  <a:pt x="2793" y="157"/>
                </a:lnTo>
                <a:lnTo>
                  <a:pt x="2793" y="157"/>
                </a:lnTo>
                <a:lnTo>
                  <a:pt x="2794" y="157"/>
                </a:lnTo>
                <a:lnTo>
                  <a:pt x="2794" y="157"/>
                </a:lnTo>
                <a:lnTo>
                  <a:pt x="2794" y="158"/>
                </a:lnTo>
                <a:lnTo>
                  <a:pt x="2795" y="158"/>
                </a:lnTo>
                <a:lnTo>
                  <a:pt x="2795" y="157"/>
                </a:lnTo>
                <a:lnTo>
                  <a:pt x="2795" y="157"/>
                </a:lnTo>
                <a:lnTo>
                  <a:pt x="2796" y="158"/>
                </a:lnTo>
                <a:lnTo>
                  <a:pt x="2796" y="158"/>
                </a:lnTo>
                <a:lnTo>
                  <a:pt x="2797" y="157"/>
                </a:lnTo>
                <a:lnTo>
                  <a:pt x="2797" y="158"/>
                </a:lnTo>
                <a:lnTo>
                  <a:pt x="2797" y="157"/>
                </a:lnTo>
                <a:lnTo>
                  <a:pt x="2799" y="157"/>
                </a:lnTo>
                <a:lnTo>
                  <a:pt x="2799" y="157"/>
                </a:lnTo>
                <a:lnTo>
                  <a:pt x="2799" y="157"/>
                </a:lnTo>
                <a:lnTo>
                  <a:pt x="2800" y="158"/>
                </a:lnTo>
                <a:lnTo>
                  <a:pt x="2800" y="158"/>
                </a:lnTo>
                <a:lnTo>
                  <a:pt x="2800" y="157"/>
                </a:lnTo>
                <a:lnTo>
                  <a:pt x="2801" y="157"/>
                </a:lnTo>
                <a:lnTo>
                  <a:pt x="2801" y="156"/>
                </a:lnTo>
                <a:lnTo>
                  <a:pt x="2802" y="156"/>
                </a:lnTo>
                <a:lnTo>
                  <a:pt x="2802" y="157"/>
                </a:lnTo>
                <a:lnTo>
                  <a:pt x="2802" y="158"/>
                </a:lnTo>
                <a:lnTo>
                  <a:pt x="2803" y="157"/>
                </a:lnTo>
                <a:lnTo>
                  <a:pt x="2803" y="157"/>
                </a:lnTo>
                <a:lnTo>
                  <a:pt x="2803" y="158"/>
                </a:lnTo>
                <a:lnTo>
                  <a:pt x="2804" y="157"/>
                </a:lnTo>
                <a:lnTo>
                  <a:pt x="2804" y="157"/>
                </a:lnTo>
                <a:lnTo>
                  <a:pt x="2805" y="158"/>
                </a:lnTo>
                <a:lnTo>
                  <a:pt x="2805" y="157"/>
                </a:lnTo>
                <a:lnTo>
                  <a:pt x="2805" y="157"/>
                </a:lnTo>
                <a:lnTo>
                  <a:pt x="2806" y="158"/>
                </a:lnTo>
                <a:lnTo>
                  <a:pt x="2806" y="159"/>
                </a:lnTo>
                <a:lnTo>
                  <a:pt x="2806" y="157"/>
                </a:lnTo>
                <a:lnTo>
                  <a:pt x="2808" y="159"/>
                </a:lnTo>
                <a:lnTo>
                  <a:pt x="2808" y="158"/>
                </a:lnTo>
                <a:lnTo>
                  <a:pt x="2808" y="156"/>
                </a:lnTo>
                <a:lnTo>
                  <a:pt x="2809" y="158"/>
                </a:lnTo>
                <a:lnTo>
                  <a:pt x="2809" y="157"/>
                </a:lnTo>
                <a:lnTo>
                  <a:pt x="2810" y="157"/>
                </a:lnTo>
                <a:lnTo>
                  <a:pt x="2810" y="156"/>
                </a:lnTo>
                <a:lnTo>
                  <a:pt x="2810" y="157"/>
                </a:lnTo>
                <a:lnTo>
                  <a:pt x="2811" y="157"/>
                </a:lnTo>
                <a:lnTo>
                  <a:pt x="2811" y="157"/>
                </a:lnTo>
                <a:lnTo>
                  <a:pt x="2811" y="157"/>
                </a:lnTo>
                <a:lnTo>
                  <a:pt x="2812" y="157"/>
                </a:lnTo>
                <a:lnTo>
                  <a:pt x="2812" y="157"/>
                </a:lnTo>
                <a:lnTo>
                  <a:pt x="2812" y="157"/>
                </a:lnTo>
                <a:lnTo>
                  <a:pt x="2813" y="158"/>
                </a:lnTo>
                <a:lnTo>
                  <a:pt x="2813" y="157"/>
                </a:lnTo>
                <a:lnTo>
                  <a:pt x="2814" y="157"/>
                </a:lnTo>
                <a:lnTo>
                  <a:pt x="2814" y="157"/>
                </a:lnTo>
                <a:lnTo>
                  <a:pt x="2814" y="157"/>
                </a:lnTo>
                <a:lnTo>
                  <a:pt x="2815" y="157"/>
                </a:lnTo>
                <a:lnTo>
                  <a:pt x="2815" y="157"/>
                </a:lnTo>
                <a:lnTo>
                  <a:pt x="2815" y="157"/>
                </a:lnTo>
                <a:lnTo>
                  <a:pt x="2817" y="157"/>
                </a:lnTo>
                <a:lnTo>
                  <a:pt x="2817" y="157"/>
                </a:lnTo>
                <a:lnTo>
                  <a:pt x="2817" y="158"/>
                </a:lnTo>
                <a:lnTo>
                  <a:pt x="2818" y="157"/>
                </a:lnTo>
                <a:lnTo>
                  <a:pt x="2818" y="157"/>
                </a:lnTo>
                <a:lnTo>
                  <a:pt x="2819" y="157"/>
                </a:lnTo>
                <a:lnTo>
                  <a:pt x="2819" y="159"/>
                </a:lnTo>
                <a:lnTo>
                  <a:pt x="2819" y="158"/>
                </a:lnTo>
                <a:lnTo>
                  <a:pt x="2820" y="157"/>
                </a:lnTo>
                <a:lnTo>
                  <a:pt x="2820" y="157"/>
                </a:lnTo>
                <a:lnTo>
                  <a:pt x="2820" y="157"/>
                </a:lnTo>
                <a:lnTo>
                  <a:pt x="2821" y="157"/>
                </a:lnTo>
                <a:lnTo>
                  <a:pt x="2821" y="157"/>
                </a:lnTo>
                <a:lnTo>
                  <a:pt x="2821" y="158"/>
                </a:lnTo>
                <a:lnTo>
                  <a:pt x="2822" y="157"/>
                </a:lnTo>
                <a:lnTo>
                  <a:pt x="2822" y="159"/>
                </a:lnTo>
                <a:lnTo>
                  <a:pt x="2823" y="160"/>
                </a:lnTo>
                <a:lnTo>
                  <a:pt x="2823" y="158"/>
                </a:lnTo>
                <a:lnTo>
                  <a:pt x="2823" y="157"/>
                </a:lnTo>
                <a:lnTo>
                  <a:pt x="2824" y="157"/>
                </a:lnTo>
                <a:lnTo>
                  <a:pt x="2824" y="157"/>
                </a:lnTo>
                <a:lnTo>
                  <a:pt x="2824" y="157"/>
                </a:lnTo>
                <a:lnTo>
                  <a:pt x="2826" y="157"/>
                </a:lnTo>
                <a:lnTo>
                  <a:pt x="2826" y="158"/>
                </a:lnTo>
                <a:lnTo>
                  <a:pt x="2826" y="159"/>
                </a:lnTo>
                <a:lnTo>
                  <a:pt x="2827" y="157"/>
                </a:lnTo>
                <a:lnTo>
                  <a:pt x="2827" y="159"/>
                </a:lnTo>
                <a:lnTo>
                  <a:pt x="2828" y="158"/>
                </a:lnTo>
                <a:lnTo>
                  <a:pt x="2828" y="158"/>
                </a:lnTo>
                <a:lnTo>
                  <a:pt x="2828" y="158"/>
                </a:lnTo>
                <a:lnTo>
                  <a:pt x="2829" y="157"/>
                </a:lnTo>
                <a:lnTo>
                  <a:pt x="2829" y="158"/>
                </a:lnTo>
                <a:lnTo>
                  <a:pt x="2829" y="157"/>
                </a:lnTo>
                <a:lnTo>
                  <a:pt x="2830" y="157"/>
                </a:lnTo>
                <a:lnTo>
                  <a:pt x="2830" y="158"/>
                </a:lnTo>
                <a:lnTo>
                  <a:pt x="2830" y="157"/>
                </a:lnTo>
                <a:lnTo>
                  <a:pt x="2831" y="159"/>
                </a:lnTo>
                <a:lnTo>
                  <a:pt x="2831" y="157"/>
                </a:lnTo>
                <a:lnTo>
                  <a:pt x="2832" y="157"/>
                </a:lnTo>
                <a:lnTo>
                  <a:pt x="2832" y="158"/>
                </a:lnTo>
                <a:lnTo>
                  <a:pt x="2832" y="159"/>
                </a:lnTo>
                <a:lnTo>
                  <a:pt x="2833" y="159"/>
                </a:lnTo>
                <a:lnTo>
                  <a:pt x="2833" y="157"/>
                </a:lnTo>
                <a:lnTo>
                  <a:pt x="2833" y="157"/>
                </a:lnTo>
                <a:lnTo>
                  <a:pt x="2835" y="158"/>
                </a:lnTo>
                <a:lnTo>
                  <a:pt x="2835" y="158"/>
                </a:lnTo>
                <a:lnTo>
                  <a:pt x="2835" y="158"/>
                </a:lnTo>
                <a:lnTo>
                  <a:pt x="2836" y="158"/>
                </a:lnTo>
                <a:lnTo>
                  <a:pt x="2836" y="159"/>
                </a:lnTo>
                <a:lnTo>
                  <a:pt x="2837" y="157"/>
                </a:lnTo>
                <a:lnTo>
                  <a:pt x="2837" y="157"/>
                </a:lnTo>
                <a:lnTo>
                  <a:pt x="2837" y="158"/>
                </a:lnTo>
                <a:lnTo>
                  <a:pt x="2838" y="158"/>
                </a:lnTo>
                <a:lnTo>
                  <a:pt x="2838" y="158"/>
                </a:lnTo>
                <a:lnTo>
                  <a:pt x="2838" y="158"/>
                </a:lnTo>
                <a:lnTo>
                  <a:pt x="2839" y="157"/>
                </a:lnTo>
                <a:lnTo>
                  <a:pt x="2839" y="157"/>
                </a:lnTo>
                <a:lnTo>
                  <a:pt x="2839" y="158"/>
                </a:lnTo>
                <a:lnTo>
                  <a:pt x="2840" y="157"/>
                </a:lnTo>
                <a:lnTo>
                  <a:pt x="2840" y="159"/>
                </a:lnTo>
                <a:lnTo>
                  <a:pt x="2841" y="159"/>
                </a:lnTo>
                <a:lnTo>
                  <a:pt x="2841" y="157"/>
                </a:lnTo>
                <a:lnTo>
                  <a:pt x="2841" y="159"/>
                </a:lnTo>
                <a:lnTo>
                  <a:pt x="2842" y="158"/>
                </a:lnTo>
                <a:lnTo>
                  <a:pt x="2842" y="158"/>
                </a:lnTo>
                <a:lnTo>
                  <a:pt x="2842" y="158"/>
                </a:lnTo>
                <a:lnTo>
                  <a:pt x="2844" y="158"/>
                </a:lnTo>
                <a:lnTo>
                  <a:pt x="2844" y="158"/>
                </a:lnTo>
                <a:lnTo>
                  <a:pt x="2844" y="158"/>
                </a:lnTo>
                <a:lnTo>
                  <a:pt x="2845" y="158"/>
                </a:lnTo>
                <a:lnTo>
                  <a:pt x="2845" y="157"/>
                </a:lnTo>
                <a:lnTo>
                  <a:pt x="2846" y="157"/>
                </a:lnTo>
                <a:lnTo>
                  <a:pt x="2846" y="157"/>
                </a:lnTo>
                <a:lnTo>
                  <a:pt x="2846" y="157"/>
                </a:lnTo>
                <a:lnTo>
                  <a:pt x="2847" y="157"/>
                </a:lnTo>
                <a:lnTo>
                  <a:pt x="2847" y="157"/>
                </a:lnTo>
                <a:lnTo>
                  <a:pt x="2847" y="156"/>
                </a:lnTo>
                <a:lnTo>
                  <a:pt x="2848" y="157"/>
                </a:lnTo>
                <a:lnTo>
                  <a:pt x="2848" y="157"/>
                </a:lnTo>
                <a:lnTo>
                  <a:pt x="2849" y="158"/>
                </a:lnTo>
                <a:lnTo>
                  <a:pt x="2849" y="158"/>
                </a:lnTo>
                <a:lnTo>
                  <a:pt x="2849" y="158"/>
                </a:lnTo>
                <a:lnTo>
                  <a:pt x="2850" y="158"/>
                </a:lnTo>
                <a:lnTo>
                  <a:pt x="2850" y="158"/>
                </a:lnTo>
                <a:lnTo>
                  <a:pt x="2850" y="158"/>
                </a:lnTo>
                <a:lnTo>
                  <a:pt x="2851" y="157"/>
                </a:lnTo>
                <a:lnTo>
                  <a:pt x="2851" y="158"/>
                </a:lnTo>
                <a:lnTo>
                  <a:pt x="2851" y="158"/>
                </a:lnTo>
                <a:lnTo>
                  <a:pt x="2853" y="157"/>
                </a:lnTo>
                <a:lnTo>
                  <a:pt x="2853" y="157"/>
                </a:lnTo>
                <a:lnTo>
                  <a:pt x="2854" y="157"/>
                </a:lnTo>
                <a:lnTo>
                  <a:pt x="2854" y="157"/>
                </a:lnTo>
                <a:lnTo>
                  <a:pt x="2854" y="158"/>
                </a:lnTo>
                <a:lnTo>
                  <a:pt x="2855" y="158"/>
                </a:lnTo>
                <a:lnTo>
                  <a:pt x="2855" y="157"/>
                </a:lnTo>
                <a:lnTo>
                  <a:pt x="2855" y="157"/>
                </a:lnTo>
                <a:lnTo>
                  <a:pt x="2856" y="158"/>
                </a:lnTo>
                <a:lnTo>
                  <a:pt x="2856" y="158"/>
                </a:lnTo>
                <a:lnTo>
                  <a:pt x="2856" y="157"/>
                </a:lnTo>
                <a:lnTo>
                  <a:pt x="2857" y="158"/>
                </a:lnTo>
                <a:lnTo>
                  <a:pt x="2857" y="158"/>
                </a:lnTo>
                <a:lnTo>
                  <a:pt x="2858" y="157"/>
                </a:lnTo>
                <a:lnTo>
                  <a:pt x="2858" y="158"/>
                </a:lnTo>
                <a:lnTo>
                  <a:pt x="2858" y="157"/>
                </a:lnTo>
                <a:lnTo>
                  <a:pt x="2859" y="158"/>
                </a:lnTo>
                <a:lnTo>
                  <a:pt x="2859" y="158"/>
                </a:lnTo>
                <a:lnTo>
                  <a:pt x="2859" y="157"/>
                </a:lnTo>
                <a:lnTo>
                  <a:pt x="2860" y="158"/>
                </a:lnTo>
                <a:lnTo>
                  <a:pt x="2860" y="157"/>
                </a:lnTo>
                <a:lnTo>
                  <a:pt x="2860" y="158"/>
                </a:lnTo>
                <a:lnTo>
                  <a:pt x="2862" y="157"/>
                </a:lnTo>
                <a:lnTo>
                  <a:pt x="2862" y="158"/>
                </a:lnTo>
                <a:lnTo>
                  <a:pt x="2863" y="157"/>
                </a:lnTo>
                <a:lnTo>
                  <a:pt x="2863" y="158"/>
                </a:lnTo>
                <a:lnTo>
                  <a:pt x="2863" y="158"/>
                </a:lnTo>
                <a:lnTo>
                  <a:pt x="2864" y="157"/>
                </a:lnTo>
                <a:lnTo>
                  <a:pt x="2864" y="158"/>
                </a:lnTo>
                <a:lnTo>
                  <a:pt x="2864" y="157"/>
                </a:lnTo>
                <a:lnTo>
                  <a:pt x="2865" y="157"/>
                </a:lnTo>
                <a:lnTo>
                  <a:pt x="2865" y="157"/>
                </a:lnTo>
                <a:lnTo>
                  <a:pt x="2865" y="158"/>
                </a:lnTo>
                <a:lnTo>
                  <a:pt x="2866" y="158"/>
                </a:lnTo>
                <a:lnTo>
                  <a:pt x="2866" y="158"/>
                </a:lnTo>
                <a:lnTo>
                  <a:pt x="2867" y="158"/>
                </a:lnTo>
                <a:lnTo>
                  <a:pt x="2867" y="158"/>
                </a:lnTo>
                <a:lnTo>
                  <a:pt x="2867" y="158"/>
                </a:lnTo>
                <a:lnTo>
                  <a:pt x="2868" y="157"/>
                </a:lnTo>
                <a:lnTo>
                  <a:pt x="2868" y="156"/>
                </a:lnTo>
                <a:lnTo>
                  <a:pt x="2868" y="157"/>
                </a:lnTo>
                <a:lnTo>
                  <a:pt x="2869" y="157"/>
                </a:lnTo>
                <a:lnTo>
                  <a:pt x="2869" y="157"/>
                </a:lnTo>
                <a:lnTo>
                  <a:pt x="2869" y="157"/>
                </a:lnTo>
                <a:lnTo>
                  <a:pt x="2871" y="157"/>
                </a:lnTo>
                <a:lnTo>
                  <a:pt x="2871" y="156"/>
                </a:lnTo>
                <a:lnTo>
                  <a:pt x="2872" y="158"/>
                </a:lnTo>
                <a:lnTo>
                  <a:pt x="2872" y="158"/>
                </a:lnTo>
                <a:lnTo>
                  <a:pt x="2872" y="157"/>
                </a:lnTo>
                <a:lnTo>
                  <a:pt x="2873" y="146"/>
                </a:lnTo>
                <a:lnTo>
                  <a:pt x="2873" y="11"/>
                </a:lnTo>
                <a:lnTo>
                  <a:pt x="2873" y="2"/>
                </a:lnTo>
                <a:lnTo>
                  <a:pt x="2874" y="1"/>
                </a:lnTo>
                <a:lnTo>
                  <a:pt x="2874" y="2"/>
                </a:lnTo>
                <a:lnTo>
                  <a:pt x="2874" y="1"/>
                </a:lnTo>
                <a:lnTo>
                  <a:pt x="2875" y="3"/>
                </a:lnTo>
                <a:lnTo>
                  <a:pt x="2875" y="3"/>
                </a:lnTo>
                <a:lnTo>
                  <a:pt x="2876" y="1"/>
                </a:lnTo>
                <a:lnTo>
                  <a:pt x="2876" y="2"/>
                </a:lnTo>
                <a:lnTo>
                  <a:pt x="2876" y="1"/>
                </a:lnTo>
                <a:lnTo>
                  <a:pt x="2877" y="3"/>
                </a:lnTo>
                <a:lnTo>
                  <a:pt x="2877" y="1"/>
                </a:lnTo>
                <a:lnTo>
                  <a:pt x="2877" y="3"/>
                </a:lnTo>
                <a:lnTo>
                  <a:pt x="2878" y="0"/>
                </a:lnTo>
                <a:lnTo>
                  <a:pt x="2878" y="1"/>
                </a:lnTo>
                <a:lnTo>
                  <a:pt x="2878" y="2"/>
                </a:lnTo>
                <a:lnTo>
                  <a:pt x="2880" y="3"/>
                </a:lnTo>
                <a:lnTo>
                  <a:pt x="2880" y="3"/>
                </a:lnTo>
                <a:lnTo>
                  <a:pt x="2881" y="2"/>
                </a:lnTo>
                <a:lnTo>
                  <a:pt x="2881" y="2"/>
                </a:lnTo>
                <a:lnTo>
                  <a:pt x="2881" y="1"/>
                </a:lnTo>
                <a:lnTo>
                  <a:pt x="2882" y="1"/>
                </a:lnTo>
                <a:lnTo>
                  <a:pt x="2882" y="1"/>
                </a:lnTo>
                <a:lnTo>
                  <a:pt x="2882" y="2"/>
                </a:lnTo>
                <a:lnTo>
                  <a:pt x="2883" y="2"/>
                </a:lnTo>
                <a:lnTo>
                  <a:pt x="2883" y="2"/>
                </a:lnTo>
                <a:lnTo>
                  <a:pt x="2883" y="1"/>
                </a:lnTo>
                <a:lnTo>
                  <a:pt x="2884" y="0"/>
                </a:lnTo>
                <a:lnTo>
                  <a:pt x="2884" y="1"/>
                </a:lnTo>
                <a:lnTo>
                  <a:pt x="2885" y="0"/>
                </a:lnTo>
                <a:lnTo>
                  <a:pt x="2885" y="0"/>
                </a:lnTo>
                <a:lnTo>
                  <a:pt x="2885" y="2"/>
                </a:lnTo>
                <a:lnTo>
                  <a:pt x="2886" y="1"/>
                </a:lnTo>
                <a:lnTo>
                  <a:pt x="2886" y="2"/>
                </a:lnTo>
                <a:lnTo>
                  <a:pt x="2886" y="3"/>
                </a:lnTo>
                <a:lnTo>
                  <a:pt x="2887" y="0"/>
                </a:lnTo>
                <a:lnTo>
                  <a:pt x="2887" y="1"/>
                </a:lnTo>
                <a:lnTo>
                  <a:pt x="2887" y="2"/>
                </a:lnTo>
                <a:lnTo>
                  <a:pt x="2888" y="2"/>
                </a:lnTo>
                <a:lnTo>
                  <a:pt x="2888" y="2"/>
                </a:lnTo>
                <a:lnTo>
                  <a:pt x="2890" y="3"/>
                </a:lnTo>
                <a:lnTo>
                  <a:pt x="2890" y="2"/>
                </a:lnTo>
                <a:lnTo>
                  <a:pt x="2890" y="0"/>
                </a:lnTo>
                <a:lnTo>
                  <a:pt x="2891" y="1"/>
                </a:lnTo>
                <a:lnTo>
                  <a:pt x="2891" y="0"/>
                </a:lnTo>
                <a:lnTo>
                  <a:pt x="2891" y="1"/>
                </a:lnTo>
                <a:lnTo>
                  <a:pt x="2892" y="3"/>
                </a:lnTo>
                <a:lnTo>
                  <a:pt x="2892" y="2"/>
                </a:lnTo>
                <a:lnTo>
                  <a:pt x="2893" y="1"/>
                </a:lnTo>
                <a:lnTo>
                  <a:pt x="2893" y="0"/>
                </a:lnTo>
                <a:lnTo>
                  <a:pt x="2893" y="1"/>
                </a:lnTo>
                <a:lnTo>
                  <a:pt x="2894" y="1"/>
                </a:lnTo>
                <a:lnTo>
                  <a:pt x="2894" y="1"/>
                </a:lnTo>
                <a:lnTo>
                  <a:pt x="2894" y="1"/>
                </a:lnTo>
                <a:lnTo>
                  <a:pt x="2895" y="1"/>
                </a:lnTo>
                <a:lnTo>
                  <a:pt x="2895" y="3"/>
                </a:lnTo>
                <a:lnTo>
                  <a:pt x="2895" y="1"/>
                </a:lnTo>
                <a:lnTo>
                  <a:pt x="2896" y="1"/>
                </a:lnTo>
                <a:lnTo>
                  <a:pt x="2896" y="1"/>
                </a:lnTo>
                <a:lnTo>
                  <a:pt x="2897" y="2"/>
                </a:lnTo>
                <a:lnTo>
                  <a:pt x="2897" y="2"/>
                </a:lnTo>
                <a:lnTo>
                  <a:pt x="2897" y="2"/>
                </a:lnTo>
                <a:lnTo>
                  <a:pt x="2899" y="1"/>
                </a:lnTo>
                <a:lnTo>
                  <a:pt x="2899" y="1"/>
                </a:lnTo>
                <a:lnTo>
                  <a:pt x="2899" y="3"/>
                </a:lnTo>
                <a:lnTo>
                  <a:pt x="2900" y="2"/>
                </a:lnTo>
                <a:lnTo>
                  <a:pt x="2900" y="1"/>
                </a:lnTo>
                <a:lnTo>
                  <a:pt x="2900" y="2"/>
                </a:lnTo>
                <a:lnTo>
                  <a:pt x="2901" y="3"/>
                </a:lnTo>
                <a:lnTo>
                  <a:pt x="2901" y="3"/>
                </a:lnTo>
                <a:lnTo>
                  <a:pt x="2902" y="3"/>
                </a:lnTo>
                <a:lnTo>
                  <a:pt x="2902" y="1"/>
                </a:lnTo>
                <a:lnTo>
                  <a:pt x="2902" y="1"/>
                </a:lnTo>
                <a:lnTo>
                  <a:pt x="2903" y="0"/>
                </a:lnTo>
                <a:lnTo>
                  <a:pt x="2903" y="1"/>
                </a:lnTo>
                <a:lnTo>
                  <a:pt x="2903" y="0"/>
                </a:lnTo>
                <a:lnTo>
                  <a:pt x="2904" y="2"/>
                </a:lnTo>
                <a:lnTo>
                  <a:pt x="2904" y="2"/>
                </a:lnTo>
                <a:lnTo>
                  <a:pt x="2904" y="2"/>
                </a:lnTo>
                <a:lnTo>
                  <a:pt x="2905" y="2"/>
                </a:lnTo>
                <a:lnTo>
                  <a:pt x="2905" y="2"/>
                </a:lnTo>
                <a:lnTo>
                  <a:pt x="2906" y="0"/>
                </a:lnTo>
                <a:lnTo>
                  <a:pt x="2906" y="2"/>
                </a:lnTo>
                <a:lnTo>
                  <a:pt x="2906" y="3"/>
                </a:lnTo>
                <a:lnTo>
                  <a:pt x="2908" y="2"/>
                </a:lnTo>
                <a:lnTo>
                  <a:pt x="2908" y="0"/>
                </a:lnTo>
                <a:lnTo>
                  <a:pt x="2908" y="3"/>
                </a:lnTo>
                <a:lnTo>
                  <a:pt x="2909" y="2"/>
                </a:lnTo>
                <a:lnTo>
                  <a:pt x="2909" y="2"/>
                </a:lnTo>
                <a:lnTo>
                  <a:pt x="2909" y="2"/>
                </a:lnTo>
                <a:lnTo>
                  <a:pt x="2910" y="2"/>
                </a:lnTo>
                <a:lnTo>
                  <a:pt x="2910" y="1"/>
                </a:lnTo>
                <a:lnTo>
                  <a:pt x="2911" y="2"/>
                </a:lnTo>
                <a:lnTo>
                  <a:pt x="2911" y="1"/>
                </a:lnTo>
                <a:lnTo>
                  <a:pt x="2911" y="2"/>
                </a:lnTo>
                <a:lnTo>
                  <a:pt x="2912" y="1"/>
                </a:lnTo>
                <a:lnTo>
                  <a:pt x="2912" y="2"/>
                </a:lnTo>
                <a:lnTo>
                  <a:pt x="2912" y="1"/>
                </a:lnTo>
                <a:lnTo>
                  <a:pt x="2913" y="2"/>
                </a:lnTo>
                <a:lnTo>
                  <a:pt x="2913" y="0"/>
                </a:lnTo>
                <a:lnTo>
                  <a:pt x="2913" y="2"/>
                </a:lnTo>
                <a:lnTo>
                  <a:pt x="2914" y="1"/>
                </a:lnTo>
                <a:lnTo>
                  <a:pt x="2914" y="2"/>
                </a:lnTo>
                <a:lnTo>
                  <a:pt x="2915" y="3"/>
                </a:lnTo>
                <a:lnTo>
                  <a:pt x="2915" y="1"/>
                </a:lnTo>
                <a:lnTo>
                  <a:pt x="2915" y="2"/>
                </a:lnTo>
                <a:lnTo>
                  <a:pt x="2917" y="0"/>
                </a:lnTo>
                <a:lnTo>
                  <a:pt x="2917" y="3"/>
                </a:lnTo>
                <a:lnTo>
                  <a:pt x="2917" y="2"/>
                </a:lnTo>
                <a:lnTo>
                  <a:pt x="2918" y="1"/>
                </a:lnTo>
                <a:lnTo>
                  <a:pt x="2918" y="1"/>
                </a:lnTo>
                <a:lnTo>
                  <a:pt x="2918" y="3"/>
                </a:lnTo>
                <a:lnTo>
                  <a:pt x="2919" y="1"/>
                </a:lnTo>
                <a:lnTo>
                  <a:pt x="2919" y="0"/>
                </a:lnTo>
                <a:lnTo>
                  <a:pt x="2920" y="2"/>
                </a:lnTo>
                <a:lnTo>
                  <a:pt x="2920" y="1"/>
                </a:lnTo>
                <a:lnTo>
                  <a:pt x="2920" y="1"/>
                </a:lnTo>
                <a:lnTo>
                  <a:pt x="2921" y="1"/>
                </a:lnTo>
                <a:lnTo>
                  <a:pt x="2921" y="3"/>
                </a:lnTo>
                <a:lnTo>
                  <a:pt x="2921" y="1"/>
                </a:lnTo>
                <a:lnTo>
                  <a:pt x="2922" y="3"/>
                </a:lnTo>
                <a:lnTo>
                  <a:pt x="2922" y="1"/>
                </a:lnTo>
                <a:lnTo>
                  <a:pt x="2922" y="3"/>
                </a:lnTo>
                <a:lnTo>
                  <a:pt x="2923" y="1"/>
                </a:lnTo>
                <a:lnTo>
                  <a:pt x="2923" y="0"/>
                </a:lnTo>
                <a:lnTo>
                  <a:pt x="2924" y="1"/>
                </a:lnTo>
                <a:lnTo>
                  <a:pt x="2924" y="3"/>
                </a:lnTo>
                <a:lnTo>
                  <a:pt x="2924" y="3"/>
                </a:lnTo>
                <a:lnTo>
                  <a:pt x="2926" y="3"/>
                </a:lnTo>
                <a:lnTo>
                  <a:pt x="2926" y="1"/>
                </a:lnTo>
                <a:lnTo>
                  <a:pt x="2926" y="3"/>
                </a:lnTo>
                <a:lnTo>
                  <a:pt x="2927" y="3"/>
                </a:lnTo>
                <a:lnTo>
                  <a:pt x="2927" y="2"/>
                </a:lnTo>
                <a:lnTo>
                  <a:pt x="2927" y="3"/>
                </a:lnTo>
                <a:lnTo>
                  <a:pt x="2928" y="3"/>
                </a:lnTo>
                <a:lnTo>
                  <a:pt x="2928" y="2"/>
                </a:lnTo>
                <a:lnTo>
                  <a:pt x="2929" y="1"/>
                </a:lnTo>
                <a:lnTo>
                  <a:pt x="2929" y="1"/>
                </a:lnTo>
                <a:lnTo>
                  <a:pt x="2929" y="1"/>
                </a:lnTo>
                <a:lnTo>
                  <a:pt x="2930" y="1"/>
                </a:lnTo>
                <a:lnTo>
                  <a:pt x="2930" y="1"/>
                </a:lnTo>
                <a:lnTo>
                  <a:pt x="2930" y="1"/>
                </a:lnTo>
                <a:lnTo>
                  <a:pt x="2931" y="2"/>
                </a:lnTo>
                <a:lnTo>
                  <a:pt x="2931" y="2"/>
                </a:lnTo>
                <a:lnTo>
                  <a:pt x="2931" y="1"/>
                </a:lnTo>
                <a:lnTo>
                  <a:pt x="2932" y="2"/>
                </a:lnTo>
                <a:lnTo>
                  <a:pt x="2932" y="2"/>
                </a:lnTo>
                <a:lnTo>
                  <a:pt x="2933" y="2"/>
                </a:lnTo>
                <a:lnTo>
                  <a:pt x="2933" y="2"/>
                </a:lnTo>
                <a:lnTo>
                  <a:pt x="2933" y="2"/>
                </a:lnTo>
                <a:lnTo>
                  <a:pt x="2935" y="1"/>
                </a:lnTo>
                <a:lnTo>
                  <a:pt x="2935" y="2"/>
                </a:lnTo>
                <a:lnTo>
                  <a:pt x="2935" y="0"/>
                </a:lnTo>
                <a:lnTo>
                  <a:pt x="2936" y="1"/>
                </a:lnTo>
                <a:lnTo>
                  <a:pt x="2936" y="3"/>
                </a:lnTo>
                <a:lnTo>
                  <a:pt x="2937" y="3"/>
                </a:lnTo>
                <a:lnTo>
                  <a:pt x="2937" y="2"/>
                </a:lnTo>
                <a:lnTo>
                  <a:pt x="2937" y="0"/>
                </a:lnTo>
                <a:lnTo>
                  <a:pt x="2938" y="2"/>
                </a:lnTo>
                <a:lnTo>
                  <a:pt x="2938" y="2"/>
                </a:lnTo>
                <a:lnTo>
                  <a:pt x="2938" y="1"/>
                </a:lnTo>
                <a:lnTo>
                  <a:pt x="2939" y="3"/>
                </a:lnTo>
                <a:lnTo>
                  <a:pt x="2939" y="3"/>
                </a:lnTo>
                <a:lnTo>
                  <a:pt x="2939" y="1"/>
                </a:lnTo>
                <a:lnTo>
                  <a:pt x="2940" y="2"/>
                </a:lnTo>
                <a:lnTo>
                  <a:pt x="2940" y="1"/>
                </a:lnTo>
                <a:lnTo>
                  <a:pt x="2941" y="3"/>
                </a:lnTo>
                <a:lnTo>
                  <a:pt x="2941" y="1"/>
                </a:lnTo>
                <a:lnTo>
                  <a:pt x="2941" y="1"/>
                </a:lnTo>
                <a:lnTo>
                  <a:pt x="2942" y="2"/>
                </a:lnTo>
                <a:lnTo>
                  <a:pt x="2942" y="3"/>
                </a:lnTo>
                <a:lnTo>
                  <a:pt x="2942" y="3"/>
                </a:lnTo>
                <a:lnTo>
                  <a:pt x="2944" y="2"/>
                </a:lnTo>
                <a:lnTo>
                  <a:pt x="2944" y="3"/>
                </a:lnTo>
                <a:lnTo>
                  <a:pt x="2944" y="2"/>
                </a:lnTo>
                <a:lnTo>
                  <a:pt x="2945" y="2"/>
                </a:lnTo>
                <a:lnTo>
                  <a:pt x="2945" y="2"/>
                </a:lnTo>
                <a:lnTo>
                  <a:pt x="2946" y="2"/>
                </a:lnTo>
                <a:lnTo>
                  <a:pt x="2946" y="1"/>
                </a:lnTo>
                <a:lnTo>
                  <a:pt x="2946" y="0"/>
                </a:lnTo>
                <a:lnTo>
                  <a:pt x="2947" y="3"/>
                </a:lnTo>
                <a:lnTo>
                  <a:pt x="2947" y="0"/>
                </a:lnTo>
                <a:lnTo>
                  <a:pt x="2947" y="0"/>
                </a:lnTo>
                <a:lnTo>
                  <a:pt x="2948" y="1"/>
                </a:lnTo>
                <a:lnTo>
                  <a:pt x="2948" y="2"/>
                </a:lnTo>
                <a:lnTo>
                  <a:pt x="2948" y="3"/>
                </a:lnTo>
                <a:lnTo>
                  <a:pt x="2949" y="2"/>
                </a:lnTo>
                <a:lnTo>
                  <a:pt x="2949" y="2"/>
                </a:lnTo>
                <a:lnTo>
                  <a:pt x="2950" y="1"/>
                </a:lnTo>
                <a:lnTo>
                  <a:pt x="2950" y="1"/>
                </a:lnTo>
                <a:lnTo>
                  <a:pt x="2950" y="1"/>
                </a:lnTo>
                <a:lnTo>
                  <a:pt x="2951" y="1"/>
                </a:lnTo>
                <a:lnTo>
                  <a:pt x="2951" y="2"/>
                </a:lnTo>
                <a:lnTo>
                  <a:pt x="2951" y="2"/>
                </a:lnTo>
                <a:lnTo>
                  <a:pt x="2953" y="2"/>
                </a:lnTo>
                <a:lnTo>
                  <a:pt x="2953" y="1"/>
                </a:lnTo>
                <a:lnTo>
                  <a:pt x="2953" y="2"/>
                </a:lnTo>
                <a:lnTo>
                  <a:pt x="2954" y="0"/>
                </a:lnTo>
                <a:lnTo>
                  <a:pt x="2954" y="1"/>
                </a:lnTo>
                <a:lnTo>
                  <a:pt x="2955" y="1"/>
                </a:lnTo>
                <a:lnTo>
                  <a:pt x="2955" y="2"/>
                </a:lnTo>
                <a:lnTo>
                  <a:pt x="2955" y="0"/>
                </a:lnTo>
                <a:lnTo>
                  <a:pt x="2956" y="1"/>
                </a:lnTo>
                <a:lnTo>
                  <a:pt x="2956" y="0"/>
                </a:lnTo>
                <a:lnTo>
                  <a:pt x="2956" y="3"/>
                </a:lnTo>
                <a:lnTo>
                  <a:pt x="2957" y="3"/>
                </a:lnTo>
                <a:lnTo>
                  <a:pt x="2957" y="1"/>
                </a:lnTo>
                <a:lnTo>
                  <a:pt x="2957" y="1"/>
                </a:lnTo>
                <a:lnTo>
                  <a:pt x="2958" y="2"/>
                </a:lnTo>
                <a:lnTo>
                  <a:pt x="2958" y="3"/>
                </a:lnTo>
                <a:lnTo>
                  <a:pt x="2959" y="2"/>
                </a:lnTo>
                <a:lnTo>
                  <a:pt x="2959" y="2"/>
                </a:lnTo>
                <a:lnTo>
                  <a:pt x="2959" y="2"/>
                </a:lnTo>
                <a:lnTo>
                  <a:pt x="2960" y="2"/>
                </a:lnTo>
                <a:lnTo>
                  <a:pt x="2960" y="1"/>
                </a:lnTo>
                <a:lnTo>
                  <a:pt x="2960" y="3"/>
                </a:lnTo>
                <a:lnTo>
                  <a:pt x="2962" y="3"/>
                </a:lnTo>
                <a:lnTo>
                  <a:pt x="2962" y="1"/>
                </a:lnTo>
                <a:lnTo>
                  <a:pt x="2962" y="1"/>
                </a:lnTo>
                <a:lnTo>
                  <a:pt x="2963" y="2"/>
                </a:lnTo>
                <a:lnTo>
                  <a:pt x="2963" y="2"/>
                </a:lnTo>
                <a:lnTo>
                  <a:pt x="2964" y="3"/>
                </a:lnTo>
                <a:lnTo>
                  <a:pt x="2964" y="2"/>
                </a:lnTo>
                <a:lnTo>
                  <a:pt x="2964" y="2"/>
                </a:lnTo>
                <a:lnTo>
                  <a:pt x="2965" y="2"/>
                </a:lnTo>
                <a:lnTo>
                  <a:pt x="2965" y="0"/>
                </a:lnTo>
                <a:lnTo>
                  <a:pt x="2965" y="2"/>
                </a:lnTo>
                <a:lnTo>
                  <a:pt x="2966" y="1"/>
                </a:lnTo>
                <a:lnTo>
                  <a:pt x="2966" y="1"/>
                </a:lnTo>
                <a:lnTo>
                  <a:pt x="2966" y="0"/>
                </a:lnTo>
                <a:lnTo>
                  <a:pt x="2967" y="1"/>
                </a:lnTo>
                <a:lnTo>
                  <a:pt x="2967" y="1"/>
                </a:lnTo>
                <a:lnTo>
                  <a:pt x="2968" y="1"/>
                </a:lnTo>
                <a:lnTo>
                  <a:pt x="2968" y="3"/>
                </a:lnTo>
                <a:lnTo>
                  <a:pt x="2968" y="3"/>
                </a:lnTo>
                <a:lnTo>
                  <a:pt x="2969" y="1"/>
                </a:lnTo>
                <a:lnTo>
                  <a:pt x="2969" y="2"/>
                </a:lnTo>
                <a:lnTo>
                  <a:pt x="2969" y="2"/>
                </a:lnTo>
                <a:lnTo>
                  <a:pt x="2971" y="3"/>
                </a:lnTo>
                <a:lnTo>
                  <a:pt x="2971" y="3"/>
                </a:lnTo>
                <a:lnTo>
                  <a:pt x="2971" y="3"/>
                </a:lnTo>
                <a:lnTo>
                  <a:pt x="2972" y="3"/>
                </a:lnTo>
                <a:lnTo>
                  <a:pt x="2972" y="1"/>
                </a:lnTo>
                <a:lnTo>
                  <a:pt x="2973" y="1"/>
                </a:lnTo>
                <a:lnTo>
                  <a:pt x="2973" y="2"/>
                </a:lnTo>
                <a:lnTo>
                  <a:pt x="2973" y="0"/>
                </a:lnTo>
                <a:lnTo>
                  <a:pt x="2974" y="0"/>
                </a:lnTo>
                <a:lnTo>
                  <a:pt x="2974" y="2"/>
                </a:lnTo>
                <a:lnTo>
                  <a:pt x="2974" y="3"/>
                </a:lnTo>
                <a:lnTo>
                  <a:pt x="2975" y="1"/>
                </a:lnTo>
                <a:lnTo>
                  <a:pt x="2975" y="1"/>
                </a:lnTo>
                <a:lnTo>
                  <a:pt x="2975" y="1"/>
                </a:lnTo>
                <a:lnTo>
                  <a:pt x="2976" y="2"/>
                </a:lnTo>
                <a:lnTo>
                  <a:pt x="2976" y="1"/>
                </a:lnTo>
                <a:lnTo>
                  <a:pt x="2977" y="0"/>
                </a:lnTo>
                <a:lnTo>
                  <a:pt x="2977" y="2"/>
                </a:lnTo>
                <a:lnTo>
                  <a:pt x="2977" y="1"/>
                </a:lnTo>
                <a:lnTo>
                  <a:pt x="2978" y="0"/>
                </a:lnTo>
                <a:lnTo>
                  <a:pt x="2978" y="3"/>
                </a:lnTo>
                <a:lnTo>
                  <a:pt x="2978" y="2"/>
                </a:lnTo>
                <a:lnTo>
                  <a:pt x="2980" y="0"/>
                </a:lnTo>
                <a:lnTo>
                  <a:pt x="2980" y="3"/>
                </a:lnTo>
                <a:lnTo>
                  <a:pt x="2981" y="3"/>
                </a:lnTo>
                <a:lnTo>
                  <a:pt x="2981" y="2"/>
                </a:lnTo>
                <a:lnTo>
                  <a:pt x="2981" y="3"/>
                </a:lnTo>
                <a:lnTo>
                  <a:pt x="2982" y="0"/>
                </a:lnTo>
                <a:lnTo>
                  <a:pt x="2982" y="3"/>
                </a:lnTo>
                <a:lnTo>
                  <a:pt x="2982" y="2"/>
                </a:lnTo>
                <a:lnTo>
                  <a:pt x="2983" y="3"/>
                </a:lnTo>
                <a:lnTo>
                  <a:pt x="2983" y="1"/>
                </a:lnTo>
                <a:lnTo>
                  <a:pt x="2983" y="2"/>
                </a:lnTo>
                <a:lnTo>
                  <a:pt x="2984" y="2"/>
                </a:lnTo>
                <a:lnTo>
                  <a:pt x="2984" y="2"/>
                </a:lnTo>
                <a:lnTo>
                  <a:pt x="2985" y="3"/>
                </a:lnTo>
                <a:lnTo>
                  <a:pt x="2985" y="3"/>
                </a:lnTo>
                <a:lnTo>
                  <a:pt x="2985" y="2"/>
                </a:lnTo>
                <a:lnTo>
                  <a:pt x="2986" y="0"/>
                </a:lnTo>
                <a:lnTo>
                  <a:pt x="2986" y="0"/>
                </a:lnTo>
                <a:lnTo>
                  <a:pt x="2986" y="2"/>
                </a:lnTo>
                <a:lnTo>
                  <a:pt x="2987" y="2"/>
                </a:lnTo>
                <a:lnTo>
                  <a:pt x="2987" y="2"/>
                </a:lnTo>
                <a:lnTo>
                  <a:pt x="2987" y="2"/>
                </a:lnTo>
                <a:lnTo>
                  <a:pt x="2989" y="1"/>
                </a:lnTo>
                <a:lnTo>
                  <a:pt x="2989" y="1"/>
                </a:lnTo>
                <a:lnTo>
                  <a:pt x="2990" y="2"/>
                </a:lnTo>
                <a:lnTo>
                  <a:pt x="2990" y="2"/>
                </a:lnTo>
                <a:lnTo>
                  <a:pt x="2990" y="2"/>
                </a:lnTo>
                <a:lnTo>
                  <a:pt x="2991" y="3"/>
                </a:lnTo>
                <a:lnTo>
                  <a:pt x="2991" y="2"/>
                </a:lnTo>
                <a:lnTo>
                  <a:pt x="2991" y="2"/>
                </a:lnTo>
                <a:lnTo>
                  <a:pt x="2992" y="1"/>
                </a:lnTo>
                <a:lnTo>
                  <a:pt x="2992" y="1"/>
                </a:lnTo>
                <a:lnTo>
                  <a:pt x="2992" y="3"/>
                </a:lnTo>
                <a:lnTo>
                  <a:pt x="2993" y="1"/>
                </a:lnTo>
                <a:lnTo>
                  <a:pt x="2993" y="3"/>
                </a:lnTo>
                <a:lnTo>
                  <a:pt x="2994" y="2"/>
                </a:lnTo>
                <a:lnTo>
                  <a:pt x="2994" y="2"/>
                </a:lnTo>
                <a:lnTo>
                  <a:pt x="2994" y="0"/>
                </a:lnTo>
                <a:lnTo>
                  <a:pt x="2995" y="0"/>
                </a:lnTo>
                <a:lnTo>
                  <a:pt x="2995" y="1"/>
                </a:lnTo>
                <a:lnTo>
                  <a:pt x="2995" y="0"/>
                </a:lnTo>
                <a:lnTo>
                  <a:pt x="2996" y="0"/>
                </a:lnTo>
                <a:lnTo>
                  <a:pt x="2996" y="2"/>
                </a:lnTo>
                <a:lnTo>
                  <a:pt x="2996" y="1"/>
                </a:lnTo>
                <a:lnTo>
                  <a:pt x="2998" y="2"/>
                </a:lnTo>
                <a:lnTo>
                  <a:pt x="2998" y="3"/>
                </a:lnTo>
                <a:lnTo>
                  <a:pt x="2999" y="2"/>
                </a:lnTo>
                <a:lnTo>
                  <a:pt x="2999" y="2"/>
                </a:lnTo>
                <a:lnTo>
                  <a:pt x="2999" y="2"/>
                </a:lnTo>
                <a:lnTo>
                  <a:pt x="3000" y="3"/>
                </a:lnTo>
                <a:lnTo>
                  <a:pt x="3000" y="2"/>
                </a:lnTo>
                <a:lnTo>
                  <a:pt x="3000" y="2"/>
                </a:lnTo>
                <a:lnTo>
                  <a:pt x="3001" y="3"/>
                </a:lnTo>
                <a:lnTo>
                  <a:pt x="3001" y="2"/>
                </a:lnTo>
                <a:lnTo>
                  <a:pt x="3001" y="2"/>
                </a:lnTo>
                <a:lnTo>
                  <a:pt x="3002" y="1"/>
                </a:lnTo>
                <a:lnTo>
                  <a:pt x="3002" y="2"/>
                </a:lnTo>
                <a:lnTo>
                  <a:pt x="3003" y="1"/>
                </a:lnTo>
                <a:lnTo>
                  <a:pt x="3003" y="1"/>
                </a:lnTo>
                <a:lnTo>
                  <a:pt x="3003" y="3"/>
                </a:lnTo>
                <a:lnTo>
                  <a:pt x="3004" y="2"/>
                </a:lnTo>
                <a:lnTo>
                  <a:pt x="3004" y="3"/>
                </a:lnTo>
                <a:lnTo>
                  <a:pt x="3004" y="1"/>
                </a:lnTo>
                <a:lnTo>
                  <a:pt x="3005" y="2"/>
                </a:lnTo>
                <a:lnTo>
                  <a:pt x="3005" y="2"/>
                </a:lnTo>
                <a:lnTo>
                  <a:pt x="3005" y="2"/>
                </a:lnTo>
                <a:lnTo>
                  <a:pt x="3007" y="2"/>
                </a:lnTo>
                <a:lnTo>
                  <a:pt x="3007" y="2"/>
                </a:lnTo>
                <a:lnTo>
                  <a:pt x="3008" y="2"/>
                </a:lnTo>
                <a:lnTo>
                  <a:pt x="3008" y="3"/>
                </a:lnTo>
                <a:lnTo>
                  <a:pt x="3008" y="2"/>
                </a:lnTo>
                <a:lnTo>
                  <a:pt x="3009" y="2"/>
                </a:lnTo>
                <a:lnTo>
                  <a:pt x="3009" y="3"/>
                </a:lnTo>
                <a:lnTo>
                  <a:pt x="3009" y="3"/>
                </a:lnTo>
                <a:lnTo>
                  <a:pt x="3010" y="2"/>
                </a:lnTo>
                <a:lnTo>
                  <a:pt x="3010" y="2"/>
                </a:lnTo>
                <a:lnTo>
                  <a:pt x="3010" y="3"/>
                </a:lnTo>
                <a:lnTo>
                  <a:pt x="3011" y="2"/>
                </a:lnTo>
                <a:lnTo>
                  <a:pt x="3011" y="2"/>
                </a:lnTo>
                <a:lnTo>
                  <a:pt x="3012" y="1"/>
                </a:lnTo>
                <a:lnTo>
                  <a:pt x="3012" y="1"/>
                </a:lnTo>
                <a:lnTo>
                  <a:pt x="3012" y="2"/>
                </a:lnTo>
                <a:lnTo>
                  <a:pt x="3013" y="2"/>
                </a:lnTo>
                <a:lnTo>
                  <a:pt x="3013" y="3"/>
                </a:lnTo>
                <a:lnTo>
                  <a:pt x="3013" y="3"/>
                </a:lnTo>
                <a:lnTo>
                  <a:pt x="3014" y="1"/>
                </a:lnTo>
                <a:lnTo>
                  <a:pt x="3014" y="2"/>
                </a:lnTo>
                <a:lnTo>
                  <a:pt x="3014" y="2"/>
                </a:lnTo>
                <a:lnTo>
                  <a:pt x="3016" y="1"/>
                </a:lnTo>
                <a:lnTo>
                  <a:pt x="3016" y="3"/>
                </a:lnTo>
                <a:lnTo>
                  <a:pt x="3017" y="1"/>
                </a:lnTo>
                <a:lnTo>
                  <a:pt x="3017" y="1"/>
                </a:lnTo>
                <a:lnTo>
                  <a:pt x="3017" y="3"/>
                </a:lnTo>
                <a:lnTo>
                  <a:pt x="3018" y="3"/>
                </a:lnTo>
                <a:lnTo>
                  <a:pt x="3018" y="2"/>
                </a:lnTo>
                <a:lnTo>
                  <a:pt x="3018" y="2"/>
                </a:lnTo>
                <a:lnTo>
                  <a:pt x="3019" y="1"/>
                </a:lnTo>
                <a:lnTo>
                  <a:pt x="3019" y="2"/>
                </a:lnTo>
                <a:lnTo>
                  <a:pt x="3020" y="2"/>
                </a:lnTo>
                <a:lnTo>
                  <a:pt x="3020" y="3"/>
                </a:lnTo>
                <a:lnTo>
                  <a:pt x="3020" y="2"/>
                </a:lnTo>
                <a:lnTo>
                  <a:pt x="3021" y="2"/>
                </a:lnTo>
                <a:lnTo>
                  <a:pt x="3021" y="2"/>
                </a:lnTo>
                <a:lnTo>
                  <a:pt x="3021" y="2"/>
                </a:lnTo>
                <a:lnTo>
                  <a:pt x="3022" y="1"/>
                </a:lnTo>
                <a:lnTo>
                  <a:pt x="3022" y="1"/>
                </a:lnTo>
                <a:lnTo>
                  <a:pt x="3022" y="1"/>
                </a:lnTo>
                <a:lnTo>
                  <a:pt x="3023" y="3"/>
                </a:lnTo>
                <a:lnTo>
                  <a:pt x="3023" y="2"/>
                </a:lnTo>
                <a:lnTo>
                  <a:pt x="3025" y="2"/>
                </a:lnTo>
                <a:lnTo>
                  <a:pt x="3025" y="2"/>
                </a:lnTo>
                <a:lnTo>
                  <a:pt x="3025" y="2"/>
                </a:lnTo>
                <a:lnTo>
                  <a:pt x="3026" y="3"/>
                </a:lnTo>
                <a:lnTo>
                  <a:pt x="3026" y="2"/>
                </a:lnTo>
                <a:lnTo>
                  <a:pt x="3026" y="2"/>
                </a:lnTo>
                <a:lnTo>
                  <a:pt x="3027" y="1"/>
                </a:lnTo>
                <a:lnTo>
                  <a:pt x="3027" y="2"/>
                </a:lnTo>
                <a:lnTo>
                  <a:pt x="3027" y="2"/>
                </a:lnTo>
                <a:lnTo>
                  <a:pt x="3028" y="0"/>
                </a:lnTo>
                <a:lnTo>
                  <a:pt x="3028" y="1"/>
                </a:lnTo>
                <a:lnTo>
                  <a:pt x="3029" y="2"/>
                </a:lnTo>
                <a:lnTo>
                  <a:pt x="3029" y="2"/>
                </a:lnTo>
                <a:lnTo>
                  <a:pt x="3029" y="2"/>
                </a:lnTo>
                <a:lnTo>
                  <a:pt x="3030" y="3"/>
                </a:lnTo>
                <a:lnTo>
                  <a:pt x="3030" y="2"/>
                </a:lnTo>
                <a:lnTo>
                  <a:pt x="3030" y="2"/>
                </a:lnTo>
                <a:lnTo>
                  <a:pt x="3031" y="2"/>
                </a:lnTo>
                <a:lnTo>
                  <a:pt x="3031" y="2"/>
                </a:lnTo>
                <a:lnTo>
                  <a:pt x="3031" y="2"/>
                </a:lnTo>
                <a:lnTo>
                  <a:pt x="3032" y="1"/>
                </a:lnTo>
                <a:lnTo>
                  <a:pt x="3032" y="3"/>
                </a:lnTo>
                <a:lnTo>
                  <a:pt x="3034" y="2"/>
                </a:lnTo>
                <a:lnTo>
                  <a:pt x="3034" y="2"/>
                </a:lnTo>
                <a:lnTo>
                  <a:pt x="3034" y="1"/>
                </a:lnTo>
                <a:lnTo>
                  <a:pt x="3035" y="1"/>
                </a:lnTo>
                <a:lnTo>
                  <a:pt x="3035" y="1"/>
                </a:lnTo>
                <a:lnTo>
                  <a:pt x="3035" y="1"/>
                </a:lnTo>
                <a:lnTo>
                  <a:pt x="3036" y="2"/>
                </a:lnTo>
                <a:lnTo>
                  <a:pt x="3036" y="3"/>
                </a:lnTo>
                <a:lnTo>
                  <a:pt x="3036" y="2"/>
                </a:lnTo>
                <a:lnTo>
                  <a:pt x="3037" y="3"/>
                </a:lnTo>
                <a:lnTo>
                  <a:pt x="3037" y="1"/>
                </a:lnTo>
                <a:lnTo>
                  <a:pt x="3038" y="0"/>
                </a:lnTo>
                <a:lnTo>
                  <a:pt x="3038" y="3"/>
                </a:lnTo>
                <a:lnTo>
                  <a:pt x="3038" y="3"/>
                </a:lnTo>
                <a:lnTo>
                  <a:pt x="3039" y="2"/>
                </a:lnTo>
                <a:lnTo>
                  <a:pt x="3039" y="1"/>
                </a:lnTo>
                <a:lnTo>
                  <a:pt x="3039" y="1"/>
                </a:lnTo>
                <a:lnTo>
                  <a:pt x="3040" y="2"/>
                </a:lnTo>
                <a:lnTo>
                  <a:pt x="3040" y="1"/>
                </a:lnTo>
                <a:lnTo>
                  <a:pt x="3040" y="3"/>
                </a:lnTo>
                <a:lnTo>
                  <a:pt x="3041" y="3"/>
                </a:lnTo>
                <a:lnTo>
                  <a:pt x="3041" y="2"/>
                </a:lnTo>
                <a:lnTo>
                  <a:pt x="3043" y="2"/>
                </a:lnTo>
                <a:lnTo>
                  <a:pt x="3043" y="3"/>
                </a:lnTo>
                <a:lnTo>
                  <a:pt x="3043" y="0"/>
                </a:lnTo>
                <a:lnTo>
                  <a:pt x="3044" y="3"/>
                </a:lnTo>
                <a:lnTo>
                  <a:pt x="3044" y="2"/>
                </a:lnTo>
                <a:lnTo>
                  <a:pt x="3044" y="1"/>
                </a:lnTo>
                <a:lnTo>
                  <a:pt x="3045" y="0"/>
                </a:lnTo>
                <a:lnTo>
                  <a:pt x="3045" y="2"/>
                </a:lnTo>
                <a:lnTo>
                  <a:pt x="3045" y="2"/>
                </a:lnTo>
                <a:lnTo>
                  <a:pt x="3046" y="3"/>
                </a:lnTo>
                <a:lnTo>
                  <a:pt x="3046" y="3"/>
                </a:lnTo>
                <a:lnTo>
                  <a:pt x="3047" y="3"/>
                </a:lnTo>
                <a:lnTo>
                  <a:pt x="3047" y="2"/>
                </a:lnTo>
                <a:lnTo>
                  <a:pt x="3047" y="1"/>
                </a:lnTo>
                <a:lnTo>
                  <a:pt x="3048" y="0"/>
                </a:lnTo>
                <a:lnTo>
                  <a:pt x="3048" y="3"/>
                </a:lnTo>
                <a:lnTo>
                  <a:pt x="3048" y="2"/>
                </a:lnTo>
                <a:lnTo>
                  <a:pt x="3049" y="2"/>
                </a:lnTo>
                <a:lnTo>
                  <a:pt x="3049" y="3"/>
                </a:lnTo>
                <a:lnTo>
                  <a:pt x="3049" y="3"/>
                </a:lnTo>
                <a:lnTo>
                  <a:pt x="3050" y="1"/>
                </a:lnTo>
                <a:lnTo>
                  <a:pt x="3050" y="3"/>
                </a:lnTo>
                <a:lnTo>
                  <a:pt x="3052" y="3"/>
                </a:lnTo>
                <a:lnTo>
                  <a:pt x="3052" y="2"/>
                </a:lnTo>
                <a:lnTo>
                  <a:pt x="3052" y="2"/>
                </a:lnTo>
                <a:lnTo>
                  <a:pt x="3053" y="3"/>
                </a:lnTo>
                <a:lnTo>
                  <a:pt x="3053" y="3"/>
                </a:lnTo>
                <a:lnTo>
                  <a:pt x="3053" y="2"/>
                </a:lnTo>
                <a:lnTo>
                  <a:pt x="3054" y="3"/>
                </a:lnTo>
                <a:lnTo>
                  <a:pt x="3054" y="1"/>
                </a:lnTo>
                <a:lnTo>
                  <a:pt x="3054" y="1"/>
                </a:lnTo>
                <a:lnTo>
                  <a:pt x="3055" y="2"/>
                </a:lnTo>
                <a:lnTo>
                  <a:pt x="3055" y="2"/>
                </a:lnTo>
                <a:lnTo>
                  <a:pt x="3056" y="2"/>
                </a:lnTo>
                <a:lnTo>
                  <a:pt x="3056" y="2"/>
                </a:lnTo>
                <a:lnTo>
                  <a:pt x="3056" y="1"/>
                </a:lnTo>
                <a:lnTo>
                  <a:pt x="3057" y="2"/>
                </a:lnTo>
                <a:lnTo>
                  <a:pt x="3057" y="1"/>
                </a:lnTo>
                <a:lnTo>
                  <a:pt x="3057" y="2"/>
                </a:lnTo>
                <a:lnTo>
                  <a:pt x="3058" y="1"/>
                </a:lnTo>
                <a:lnTo>
                  <a:pt x="3058" y="0"/>
                </a:lnTo>
                <a:lnTo>
                  <a:pt x="3058" y="1"/>
                </a:lnTo>
                <a:lnTo>
                  <a:pt x="3059" y="1"/>
                </a:lnTo>
                <a:lnTo>
                  <a:pt x="3059" y="2"/>
                </a:lnTo>
                <a:lnTo>
                  <a:pt x="3061" y="1"/>
                </a:lnTo>
                <a:lnTo>
                  <a:pt x="3061" y="1"/>
                </a:lnTo>
                <a:lnTo>
                  <a:pt x="3061" y="2"/>
                </a:lnTo>
                <a:lnTo>
                  <a:pt x="3062" y="1"/>
                </a:lnTo>
                <a:lnTo>
                  <a:pt x="3062" y="1"/>
                </a:lnTo>
                <a:lnTo>
                  <a:pt x="3062" y="0"/>
                </a:lnTo>
                <a:lnTo>
                  <a:pt x="3063" y="3"/>
                </a:lnTo>
                <a:lnTo>
                  <a:pt x="3063" y="2"/>
                </a:lnTo>
                <a:lnTo>
                  <a:pt x="3064" y="2"/>
                </a:lnTo>
                <a:lnTo>
                  <a:pt x="3064" y="2"/>
                </a:lnTo>
                <a:lnTo>
                  <a:pt x="3064" y="1"/>
                </a:lnTo>
                <a:lnTo>
                  <a:pt x="3065" y="3"/>
                </a:lnTo>
                <a:lnTo>
                  <a:pt x="3065" y="1"/>
                </a:lnTo>
                <a:lnTo>
                  <a:pt x="3065" y="0"/>
                </a:lnTo>
                <a:lnTo>
                  <a:pt x="3066" y="0"/>
                </a:lnTo>
                <a:lnTo>
                  <a:pt x="3066" y="2"/>
                </a:lnTo>
                <a:lnTo>
                  <a:pt x="3066" y="1"/>
                </a:lnTo>
                <a:lnTo>
                  <a:pt x="3067" y="2"/>
                </a:lnTo>
                <a:lnTo>
                  <a:pt x="3067" y="2"/>
                </a:lnTo>
                <a:lnTo>
                  <a:pt x="3068" y="1"/>
                </a:lnTo>
                <a:lnTo>
                  <a:pt x="3068" y="2"/>
                </a:lnTo>
                <a:lnTo>
                  <a:pt x="3068" y="0"/>
                </a:lnTo>
                <a:lnTo>
                  <a:pt x="3070" y="2"/>
                </a:lnTo>
                <a:lnTo>
                  <a:pt x="3070" y="1"/>
                </a:lnTo>
                <a:lnTo>
                  <a:pt x="3070" y="2"/>
                </a:lnTo>
                <a:lnTo>
                  <a:pt x="3071" y="0"/>
                </a:lnTo>
                <a:lnTo>
                  <a:pt x="3071" y="2"/>
                </a:lnTo>
                <a:lnTo>
                  <a:pt x="3071" y="2"/>
                </a:lnTo>
                <a:lnTo>
                  <a:pt x="3072" y="0"/>
                </a:lnTo>
                <a:lnTo>
                  <a:pt x="3072" y="1"/>
                </a:lnTo>
                <a:lnTo>
                  <a:pt x="3073" y="2"/>
                </a:lnTo>
                <a:lnTo>
                  <a:pt x="3073" y="3"/>
                </a:lnTo>
                <a:lnTo>
                  <a:pt x="3073" y="2"/>
                </a:lnTo>
                <a:lnTo>
                  <a:pt x="3074" y="2"/>
                </a:lnTo>
                <a:lnTo>
                  <a:pt x="3074" y="2"/>
                </a:lnTo>
                <a:lnTo>
                  <a:pt x="3074" y="3"/>
                </a:lnTo>
                <a:lnTo>
                  <a:pt x="3075" y="2"/>
                </a:lnTo>
                <a:lnTo>
                  <a:pt x="3075" y="2"/>
                </a:lnTo>
                <a:lnTo>
                  <a:pt x="3075" y="3"/>
                </a:lnTo>
                <a:lnTo>
                  <a:pt x="3076" y="2"/>
                </a:lnTo>
                <a:lnTo>
                  <a:pt x="3076" y="3"/>
                </a:lnTo>
                <a:lnTo>
                  <a:pt x="3077" y="3"/>
                </a:lnTo>
                <a:lnTo>
                  <a:pt x="3077" y="2"/>
                </a:lnTo>
                <a:lnTo>
                  <a:pt x="3077" y="2"/>
                </a:lnTo>
                <a:lnTo>
                  <a:pt x="3079" y="0"/>
                </a:lnTo>
                <a:lnTo>
                  <a:pt x="3079" y="2"/>
                </a:lnTo>
                <a:lnTo>
                  <a:pt x="3079" y="2"/>
                </a:lnTo>
                <a:lnTo>
                  <a:pt x="3080" y="1"/>
                </a:lnTo>
                <a:lnTo>
                  <a:pt x="3080" y="3"/>
                </a:lnTo>
                <a:lnTo>
                  <a:pt x="3080" y="2"/>
                </a:lnTo>
                <a:lnTo>
                  <a:pt x="3081" y="2"/>
                </a:lnTo>
                <a:lnTo>
                  <a:pt x="3081" y="3"/>
                </a:lnTo>
                <a:lnTo>
                  <a:pt x="3082" y="3"/>
                </a:lnTo>
                <a:lnTo>
                  <a:pt x="3082" y="3"/>
                </a:lnTo>
                <a:lnTo>
                  <a:pt x="3082" y="2"/>
                </a:lnTo>
                <a:lnTo>
                  <a:pt x="3083" y="2"/>
                </a:lnTo>
                <a:lnTo>
                  <a:pt x="3083" y="2"/>
                </a:lnTo>
                <a:lnTo>
                  <a:pt x="3083" y="2"/>
                </a:lnTo>
                <a:lnTo>
                  <a:pt x="3084" y="3"/>
                </a:lnTo>
                <a:lnTo>
                  <a:pt x="3084" y="2"/>
                </a:lnTo>
                <a:lnTo>
                  <a:pt x="3084" y="1"/>
                </a:lnTo>
                <a:lnTo>
                  <a:pt x="3085" y="3"/>
                </a:lnTo>
                <a:lnTo>
                  <a:pt x="3085" y="1"/>
                </a:lnTo>
                <a:lnTo>
                  <a:pt x="3086" y="2"/>
                </a:lnTo>
                <a:lnTo>
                  <a:pt x="3086" y="3"/>
                </a:lnTo>
                <a:lnTo>
                  <a:pt x="3086" y="3"/>
                </a:lnTo>
                <a:lnTo>
                  <a:pt x="3088" y="2"/>
                </a:lnTo>
                <a:lnTo>
                  <a:pt x="3088" y="2"/>
                </a:lnTo>
                <a:lnTo>
                  <a:pt x="3088" y="2"/>
                </a:lnTo>
                <a:lnTo>
                  <a:pt x="3089" y="2"/>
                </a:lnTo>
                <a:lnTo>
                  <a:pt x="3089" y="4"/>
                </a:lnTo>
                <a:lnTo>
                  <a:pt x="3089" y="3"/>
                </a:lnTo>
                <a:lnTo>
                  <a:pt x="3090" y="3"/>
                </a:lnTo>
                <a:lnTo>
                  <a:pt x="3090" y="2"/>
                </a:lnTo>
                <a:lnTo>
                  <a:pt x="3091" y="3"/>
                </a:lnTo>
                <a:lnTo>
                  <a:pt x="3091" y="2"/>
                </a:lnTo>
                <a:lnTo>
                  <a:pt x="3091" y="2"/>
                </a:lnTo>
                <a:lnTo>
                  <a:pt x="3092" y="0"/>
                </a:lnTo>
                <a:lnTo>
                  <a:pt x="3092" y="1"/>
                </a:lnTo>
                <a:lnTo>
                  <a:pt x="3092" y="0"/>
                </a:lnTo>
                <a:lnTo>
                  <a:pt x="3093" y="2"/>
                </a:lnTo>
                <a:lnTo>
                  <a:pt x="3093" y="1"/>
                </a:lnTo>
                <a:lnTo>
                  <a:pt x="3093" y="0"/>
                </a:lnTo>
                <a:lnTo>
                  <a:pt x="3094" y="1"/>
                </a:lnTo>
                <a:lnTo>
                  <a:pt x="3094" y="2"/>
                </a:lnTo>
                <a:lnTo>
                  <a:pt x="3095" y="2"/>
                </a:lnTo>
                <a:lnTo>
                  <a:pt x="3095" y="2"/>
                </a:lnTo>
                <a:lnTo>
                  <a:pt x="3095" y="4"/>
                </a:lnTo>
                <a:lnTo>
                  <a:pt x="3097" y="3"/>
                </a:lnTo>
                <a:lnTo>
                  <a:pt x="3097" y="3"/>
                </a:lnTo>
                <a:lnTo>
                  <a:pt x="3097" y="1"/>
                </a:lnTo>
                <a:lnTo>
                  <a:pt x="3098" y="1"/>
                </a:lnTo>
                <a:lnTo>
                  <a:pt x="3098" y="1"/>
                </a:lnTo>
                <a:lnTo>
                  <a:pt x="3098" y="3"/>
                </a:lnTo>
                <a:lnTo>
                  <a:pt x="3099" y="1"/>
                </a:lnTo>
                <a:lnTo>
                  <a:pt x="3099" y="1"/>
                </a:lnTo>
                <a:lnTo>
                  <a:pt x="3100" y="0"/>
                </a:lnTo>
                <a:lnTo>
                  <a:pt x="3100" y="2"/>
                </a:lnTo>
                <a:lnTo>
                  <a:pt x="3100" y="1"/>
                </a:lnTo>
                <a:lnTo>
                  <a:pt x="3101" y="1"/>
                </a:lnTo>
                <a:lnTo>
                  <a:pt x="3101" y="2"/>
                </a:lnTo>
                <a:lnTo>
                  <a:pt x="3101" y="1"/>
                </a:lnTo>
                <a:lnTo>
                  <a:pt x="3102" y="1"/>
                </a:lnTo>
                <a:lnTo>
                  <a:pt x="3102" y="2"/>
                </a:lnTo>
                <a:lnTo>
                  <a:pt x="3102" y="1"/>
                </a:lnTo>
                <a:lnTo>
                  <a:pt x="3103" y="1"/>
                </a:lnTo>
                <a:lnTo>
                  <a:pt x="3103" y="2"/>
                </a:lnTo>
                <a:lnTo>
                  <a:pt x="3104" y="1"/>
                </a:lnTo>
                <a:lnTo>
                  <a:pt x="3104" y="1"/>
                </a:lnTo>
                <a:lnTo>
                  <a:pt x="3104" y="2"/>
                </a:lnTo>
                <a:lnTo>
                  <a:pt x="3106" y="3"/>
                </a:lnTo>
                <a:lnTo>
                  <a:pt x="3106" y="1"/>
                </a:lnTo>
                <a:lnTo>
                  <a:pt x="3106" y="3"/>
                </a:lnTo>
                <a:lnTo>
                  <a:pt x="3107" y="3"/>
                </a:lnTo>
                <a:lnTo>
                  <a:pt x="3107" y="3"/>
                </a:lnTo>
                <a:lnTo>
                  <a:pt x="3108" y="1"/>
                </a:lnTo>
                <a:lnTo>
                  <a:pt x="3108" y="2"/>
                </a:lnTo>
                <a:lnTo>
                  <a:pt x="3108" y="2"/>
                </a:lnTo>
                <a:lnTo>
                  <a:pt x="3109" y="2"/>
                </a:lnTo>
                <a:lnTo>
                  <a:pt x="3109" y="1"/>
                </a:lnTo>
                <a:lnTo>
                  <a:pt x="3109" y="1"/>
                </a:lnTo>
                <a:lnTo>
                  <a:pt x="3110" y="0"/>
                </a:lnTo>
                <a:lnTo>
                  <a:pt x="3110" y="2"/>
                </a:lnTo>
                <a:lnTo>
                  <a:pt x="3110" y="2"/>
                </a:lnTo>
                <a:lnTo>
                  <a:pt x="3111" y="2"/>
                </a:lnTo>
                <a:lnTo>
                  <a:pt x="3111" y="3"/>
                </a:lnTo>
                <a:lnTo>
                  <a:pt x="3112" y="1"/>
                </a:lnTo>
                <a:lnTo>
                  <a:pt x="3112" y="2"/>
                </a:lnTo>
                <a:lnTo>
                  <a:pt x="3112" y="1"/>
                </a:lnTo>
                <a:lnTo>
                  <a:pt x="3113" y="3"/>
                </a:lnTo>
                <a:lnTo>
                  <a:pt x="3113" y="1"/>
                </a:lnTo>
                <a:lnTo>
                  <a:pt x="3113" y="2"/>
                </a:lnTo>
                <a:lnTo>
                  <a:pt x="3115" y="2"/>
                </a:lnTo>
                <a:lnTo>
                  <a:pt x="3115" y="2"/>
                </a:lnTo>
                <a:lnTo>
                  <a:pt x="3115" y="2"/>
                </a:lnTo>
                <a:lnTo>
                  <a:pt x="3116" y="2"/>
                </a:lnTo>
                <a:lnTo>
                  <a:pt x="3116" y="3"/>
                </a:lnTo>
                <a:lnTo>
                  <a:pt x="3117" y="1"/>
                </a:lnTo>
                <a:lnTo>
                  <a:pt x="3117" y="0"/>
                </a:lnTo>
                <a:lnTo>
                  <a:pt x="3117" y="1"/>
                </a:lnTo>
                <a:lnTo>
                  <a:pt x="3118" y="0"/>
                </a:lnTo>
                <a:lnTo>
                  <a:pt x="3118" y="0"/>
                </a:lnTo>
                <a:lnTo>
                  <a:pt x="3118" y="1"/>
                </a:lnTo>
                <a:lnTo>
                  <a:pt x="3119" y="1"/>
                </a:lnTo>
                <a:lnTo>
                  <a:pt x="3119" y="2"/>
                </a:lnTo>
                <a:lnTo>
                  <a:pt x="3119" y="0"/>
                </a:lnTo>
                <a:lnTo>
                  <a:pt x="3120" y="1"/>
                </a:lnTo>
                <a:lnTo>
                  <a:pt x="3120" y="3"/>
                </a:lnTo>
                <a:lnTo>
                  <a:pt x="3121" y="1"/>
                </a:lnTo>
                <a:lnTo>
                  <a:pt x="3121" y="2"/>
                </a:lnTo>
                <a:lnTo>
                  <a:pt x="3121" y="2"/>
                </a:lnTo>
                <a:lnTo>
                  <a:pt x="3122" y="2"/>
                </a:lnTo>
                <a:lnTo>
                  <a:pt x="3122" y="2"/>
                </a:lnTo>
                <a:lnTo>
                  <a:pt x="3122" y="2"/>
                </a:lnTo>
                <a:lnTo>
                  <a:pt x="3124" y="2"/>
                </a:lnTo>
                <a:lnTo>
                  <a:pt x="3124" y="2"/>
                </a:lnTo>
                <a:lnTo>
                  <a:pt x="3124" y="1"/>
                </a:lnTo>
                <a:lnTo>
                  <a:pt x="3125" y="3"/>
                </a:lnTo>
                <a:lnTo>
                  <a:pt x="3125" y="2"/>
                </a:lnTo>
                <a:lnTo>
                  <a:pt x="3126" y="2"/>
                </a:lnTo>
                <a:lnTo>
                  <a:pt x="3126" y="2"/>
                </a:lnTo>
                <a:lnTo>
                  <a:pt x="3126" y="2"/>
                </a:lnTo>
                <a:lnTo>
                  <a:pt x="3127" y="2"/>
                </a:lnTo>
                <a:lnTo>
                  <a:pt x="3127" y="2"/>
                </a:lnTo>
                <a:lnTo>
                  <a:pt x="3127" y="3"/>
                </a:lnTo>
                <a:lnTo>
                  <a:pt x="3128" y="3"/>
                </a:lnTo>
                <a:lnTo>
                  <a:pt x="3128" y="2"/>
                </a:lnTo>
                <a:lnTo>
                  <a:pt x="3128" y="2"/>
                </a:lnTo>
                <a:lnTo>
                  <a:pt x="3129" y="3"/>
                </a:lnTo>
                <a:lnTo>
                  <a:pt x="3129" y="1"/>
                </a:lnTo>
                <a:lnTo>
                  <a:pt x="3130" y="0"/>
                </a:lnTo>
                <a:lnTo>
                  <a:pt x="3130" y="1"/>
                </a:lnTo>
                <a:lnTo>
                  <a:pt x="3130" y="0"/>
                </a:lnTo>
                <a:lnTo>
                  <a:pt x="3131" y="2"/>
                </a:lnTo>
                <a:lnTo>
                  <a:pt x="3131" y="1"/>
                </a:lnTo>
                <a:lnTo>
                  <a:pt x="3131" y="0"/>
                </a:lnTo>
                <a:lnTo>
                  <a:pt x="3133" y="1"/>
                </a:lnTo>
                <a:lnTo>
                  <a:pt x="3133" y="1"/>
                </a:lnTo>
                <a:lnTo>
                  <a:pt x="3133" y="2"/>
                </a:lnTo>
                <a:lnTo>
                  <a:pt x="3134" y="3"/>
                </a:lnTo>
                <a:lnTo>
                  <a:pt x="3134" y="2"/>
                </a:lnTo>
                <a:lnTo>
                  <a:pt x="3135" y="2"/>
                </a:lnTo>
                <a:lnTo>
                  <a:pt x="3135" y="3"/>
                </a:lnTo>
                <a:lnTo>
                  <a:pt x="3135" y="2"/>
                </a:lnTo>
                <a:lnTo>
                  <a:pt x="3136" y="3"/>
                </a:lnTo>
                <a:lnTo>
                  <a:pt x="3136" y="1"/>
                </a:lnTo>
                <a:lnTo>
                  <a:pt x="3136" y="1"/>
                </a:lnTo>
                <a:lnTo>
                  <a:pt x="3137" y="2"/>
                </a:lnTo>
                <a:lnTo>
                  <a:pt x="3137" y="0"/>
                </a:lnTo>
                <a:lnTo>
                  <a:pt x="3137" y="1"/>
                </a:lnTo>
                <a:lnTo>
                  <a:pt x="3138" y="1"/>
                </a:lnTo>
                <a:lnTo>
                  <a:pt x="3138" y="1"/>
                </a:lnTo>
                <a:lnTo>
                  <a:pt x="3139" y="1"/>
                </a:lnTo>
                <a:lnTo>
                  <a:pt x="3139" y="0"/>
                </a:lnTo>
                <a:lnTo>
                  <a:pt x="3139" y="0"/>
                </a:lnTo>
                <a:lnTo>
                  <a:pt x="3140" y="2"/>
                </a:lnTo>
                <a:lnTo>
                  <a:pt x="3140" y="0"/>
                </a:lnTo>
                <a:lnTo>
                  <a:pt x="3140" y="1"/>
                </a:lnTo>
                <a:lnTo>
                  <a:pt x="3142" y="0"/>
                </a:lnTo>
                <a:lnTo>
                  <a:pt x="3142" y="0"/>
                </a:lnTo>
                <a:lnTo>
                  <a:pt x="3142" y="1"/>
                </a:lnTo>
                <a:lnTo>
                  <a:pt x="3143" y="1"/>
                </a:lnTo>
                <a:lnTo>
                  <a:pt x="3143" y="2"/>
                </a:lnTo>
                <a:lnTo>
                  <a:pt x="3144" y="0"/>
                </a:lnTo>
                <a:lnTo>
                  <a:pt x="3144" y="1"/>
                </a:lnTo>
                <a:lnTo>
                  <a:pt x="3144" y="2"/>
                </a:lnTo>
                <a:lnTo>
                  <a:pt x="3145" y="2"/>
                </a:lnTo>
                <a:lnTo>
                  <a:pt x="3145" y="2"/>
                </a:lnTo>
                <a:lnTo>
                  <a:pt x="3145" y="0"/>
                </a:lnTo>
                <a:lnTo>
                  <a:pt x="3146" y="2"/>
                </a:lnTo>
                <a:lnTo>
                  <a:pt x="3146" y="1"/>
                </a:lnTo>
                <a:lnTo>
                  <a:pt x="3146" y="3"/>
                </a:lnTo>
                <a:lnTo>
                  <a:pt x="3147" y="2"/>
                </a:lnTo>
                <a:lnTo>
                  <a:pt x="3147" y="2"/>
                </a:lnTo>
                <a:lnTo>
                  <a:pt x="3148" y="1"/>
                </a:lnTo>
                <a:lnTo>
                  <a:pt x="3148" y="2"/>
                </a:lnTo>
                <a:lnTo>
                  <a:pt x="3148" y="1"/>
                </a:lnTo>
                <a:lnTo>
                  <a:pt x="3149" y="1"/>
                </a:lnTo>
                <a:lnTo>
                  <a:pt x="3149" y="1"/>
                </a:lnTo>
                <a:lnTo>
                  <a:pt x="3149" y="3"/>
                </a:lnTo>
                <a:lnTo>
                  <a:pt x="3151" y="2"/>
                </a:lnTo>
                <a:lnTo>
                  <a:pt x="3151" y="3"/>
                </a:lnTo>
                <a:lnTo>
                  <a:pt x="3152" y="2"/>
                </a:lnTo>
                <a:lnTo>
                  <a:pt x="3152" y="0"/>
                </a:lnTo>
                <a:lnTo>
                  <a:pt x="3152" y="1"/>
                </a:lnTo>
                <a:lnTo>
                  <a:pt x="3153" y="3"/>
                </a:lnTo>
                <a:lnTo>
                  <a:pt x="3153" y="3"/>
                </a:lnTo>
                <a:lnTo>
                  <a:pt x="3153" y="1"/>
                </a:lnTo>
                <a:lnTo>
                  <a:pt x="3154" y="2"/>
                </a:lnTo>
                <a:lnTo>
                  <a:pt x="3154" y="1"/>
                </a:lnTo>
                <a:lnTo>
                  <a:pt x="3154" y="2"/>
                </a:lnTo>
                <a:lnTo>
                  <a:pt x="3155" y="3"/>
                </a:lnTo>
                <a:lnTo>
                  <a:pt x="3155" y="2"/>
                </a:lnTo>
                <a:lnTo>
                  <a:pt x="3156" y="3"/>
                </a:lnTo>
                <a:lnTo>
                  <a:pt x="3156" y="1"/>
                </a:lnTo>
                <a:lnTo>
                  <a:pt x="3156" y="2"/>
                </a:lnTo>
                <a:lnTo>
                  <a:pt x="3157" y="2"/>
                </a:lnTo>
                <a:lnTo>
                  <a:pt x="3157" y="2"/>
                </a:lnTo>
                <a:lnTo>
                  <a:pt x="3157" y="3"/>
                </a:lnTo>
                <a:lnTo>
                  <a:pt x="3158" y="2"/>
                </a:lnTo>
                <a:lnTo>
                  <a:pt x="3158" y="1"/>
                </a:lnTo>
                <a:lnTo>
                  <a:pt x="3158" y="3"/>
                </a:lnTo>
                <a:lnTo>
                  <a:pt x="3160" y="2"/>
                </a:lnTo>
                <a:lnTo>
                  <a:pt x="3160" y="1"/>
                </a:lnTo>
                <a:lnTo>
                  <a:pt x="3161" y="3"/>
                </a:lnTo>
                <a:lnTo>
                  <a:pt x="3161" y="3"/>
                </a:lnTo>
                <a:lnTo>
                  <a:pt x="3161" y="2"/>
                </a:lnTo>
                <a:lnTo>
                  <a:pt x="3162" y="3"/>
                </a:lnTo>
                <a:lnTo>
                  <a:pt x="3162" y="3"/>
                </a:lnTo>
                <a:lnTo>
                  <a:pt x="3162" y="3"/>
                </a:lnTo>
                <a:lnTo>
                  <a:pt x="3163" y="3"/>
                </a:lnTo>
                <a:lnTo>
                  <a:pt x="3163" y="2"/>
                </a:lnTo>
                <a:lnTo>
                  <a:pt x="3163" y="2"/>
                </a:lnTo>
                <a:lnTo>
                  <a:pt x="3164" y="2"/>
                </a:lnTo>
                <a:lnTo>
                  <a:pt x="3164" y="3"/>
                </a:lnTo>
                <a:lnTo>
                  <a:pt x="3165" y="2"/>
                </a:lnTo>
                <a:lnTo>
                  <a:pt x="3165" y="2"/>
                </a:lnTo>
                <a:lnTo>
                  <a:pt x="3165" y="3"/>
                </a:lnTo>
                <a:lnTo>
                  <a:pt x="3166" y="2"/>
                </a:lnTo>
                <a:lnTo>
                  <a:pt x="3166" y="3"/>
                </a:lnTo>
                <a:lnTo>
                  <a:pt x="3166" y="2"/>
                </a:lnTo>
                <a:lnTo>
                  <a:pt x="3167" y="3"/>
                </a:lnTo>
                <a:lnTo>
                  <a:pt x="3167" y="2"/>
                </a:lnTo>
                <a:lnTo>
                  <a:pt x="3167" y="2"/>
                </a:lnTo>
                <a:lnTo>
                  <a:pt x="3169" y="2"/>
                </a:lnTo>
                <a:lnTo>
                  <a:pt x="3169" y="1"/>
                </a:lnTo>
                <a:lnTo>
                  <a:pt x="3170" y="3"/>
                </a:lnTo>
                <a:lnTo>
                  <a:pt x="3170" y="2"/>
                </a:lnTo>
                <a:lnTo>
                  <a:pt x="3170" y="2"/>
                </a:lnTo>
                <a:lnTo>
                  <a:pt x="3171" y="3"/>
                </a:lnTo>
                <a:lnTo>
                  <a:pt x="3171" y="1"/>
                </a:lnTo>
                <a:lnTo>
                  <a:pt x="3171" y="2"/>
                </a:lnTo>
                <a:lnTo>
                  <a:pt x="3172" y="3"/>
                </a:lnTo>
                <a:lnTo>
                  <a:pt x="3172" y="2"/>
                </a:lnTo>
                <a:lnTo>
                  <a:pt x="3172" y="3"/>
                </a:lnTo>
                <a:lnTo>
                  <a:pt x="3173" y="3"/>
                </a:lnTo>
                <a:lnTo>
                  <a:pt x="3173" y="3"/>
                </a:lnTo>
                <a:lnTo>
                  <a:pt x="3174" y="2"/>
                </a:lnTo>
                <a:lnTo>
                  <a:pt x="3174" y="2"/>
                </a:lnTo>
                <a:lnTo>
                  <a:pt x="3174" y="2"/>
                </a:lnTo>
                <a:lnTo>
                  <a:pt x="3175" y="1"/>
                </a:lnTo>
                <a:lnTo>
                  <a:pt x="3175" y="1"/>
                </a:lnTo>
                <a:lnTo>
                  <a:pt x="3175" y="1"/>
                </a:lnTo>
                <a:lnTo>
                  <a:pt x="3176" y="1"/>
                </a:lnTo>
                <a:lnTo>
                  <a:pt x="3176" y="2"/>
                </a:lnTo>
                <a:lnTo>
                  <a:pt x="3176" y="0"/>
                </a:lnTo>
                <a:lnTo>
                  <a:pt x="3178" y="3"/>
                </a:lnTo>
                <a:lnTo>
                  <a:pt x="3178" y="2"/>
                </a:lnTo>
                <a:lnTo>
                  <a:pt x="3179" y="2"/>
                </a:lnTo>
                <a:lnTo>
                  <a:pt x="3179" y="2"/>
                </a:lnTo>
                <a:lnTo>
                  <a:pt x="3179" y="1"/>
                </a:lnTo>
                <a:lnTo>
                  <a:pt x="3180" y="2"/>
                </a:lnTo>
                <a:lnTo>
                  <a:pt x="3180" y="3"/>
                </a:lnTo>
                <a:lnTo>
                  <a:pt x="3180" y="2"/>
                </a:lnTo>
                <a:lnTo>
                  <a:pt x="3181" y="0"/>
                </a:lnTo>
                <a:lnTo>
                  <a:pt x="3181" y="2"/>
                </a:lnTo>
                <a:lnTo>
                  <a:pt x="3181" y="3"/>
                </a:lnTo>
                <a:lnTo>
                  <a:pt x="3182" y="1"/>
                </a:lnTo>
                <a:lnTo>
                  <a:pt x="3182" y="1"/>
                </a:lnTo>
                <a:lnTo>
                  <a:pt x="3183" y="2"/>
                </a:lnTo>
                <a:lnTo>
                  <a:pt x="3183" y="3"/>
                </a:lnTo>
                <a:lnTo>
                  <a:pt x="3183" y="1"/>
                </a:lnTo>
                <a:lnTo>
                  <a:pt x="3184" y="1"/>
                </a:lnTo>
                <a:lnTo>
                  <a:pt x="3184" y="1"/>
                </a:lnTo>
                <a:lnTo>
                  <a:pt x="3184" y="3"/>
                </a:lnTo>
                <a:lnTo>
                  <a:pt x="3185" y="1"/>
                </a:lnTo>
                <a:lnTo>
                  <a:pt x="3185" y="1"/>
                </a:lnTo>
                <a:lnTo>
                  <a:pt x="3185" y="3"/>
                </a:lnTo>
                <a:lnTo>
                  <a:pt x="3186" y="2"/>
                </a:lnTo>
                <a:lnTo>
                  <a:pt x="3186" y="2"/>
                </a:lnTo>
                <a:lnTo>
                  <a:pt x="3188" y="3"/>
                </a:lnTo>
                <a:lnTo>
                  <a:pt x="3188" y="1"/>
                </a:lnTo>
                <a:lnTo>
                  <a:pt x="3188" y="3"/>
                </a:lnTo>
                <a:lnTo>
                  <a:pt x="3189" y="1"/>
                </a:lnTo>
                <a:lnTo>
                  <a:pt x="3189" y="2"/>
                </a:lnTo>
                <a:lnTo>
                  <a:pt x="3189" y="2"/>
                </a:lnTo>
                <a:lnTo>
                  <a:pt x="3190" y="1"/>
                </a:lnTo>
                <a:lnTo>
                  <a:pt x="3190" y="0"/>
                </a:lnTo>
                <a:lnTo>
                  <a:pt x="3190" y="2"/>
                </a:lnTo>
                <a:lnTo>
                  <a:pt x="3191" y="3"/>
                </a:lnTo>
                <a:lnTo>
                  <a:pt x="3191" y="1"/>
                </a:lnTo>
                <a:lnTo>
                  <a:pt x="3192" y="2"/>
                </a:lnTo>
                <a:lnTo>
                  <a:pt x="3192" y="3"/>
                </a:lnTo>
                <a:lnTo>
                  <a:pt x="3192" y="2"/>
                </a:lnTo>
                <a:lnTo>
                  <a:pt x="3193" y="3"/>
                </a:lnTo>
                <a:lnTo>
                  <a:pt x="3193" y="2"/>
                </a:lnTo>
                <a:lnTo>
                  <a:pt x="3193" y="2"/>
                </a:lnTo>
                <a:lnTo>
                  <a:pt x="3194" y="2"/>
                </a:lnTo>
                <a:lnTo>
                  <a:pt x="3194" y="2"/>
                </a:lnTo>
                <a:lnTo>
                  <a:pt x="3195" y="2"/>
                </a:lnTo>
                <a:lnTo>
                  <a:pt x="3195" y="3"/>
                </a:lnTo>
                <a:lnTo>
                  <a:pt x="3195" y="1"/>
                </a:lnTo>
                <a:lnTo>
                  <a:pt x="3197" y="2"/>
                </a:lnTo>
                <a:lnTo>
                  <a:pt x="3197" y="2"/>
                </a:lnTo>
                <a:lnTo>
                  <a:pt x="3197" y="2"/>
                </a:lnTo>
                <a:lnTo>
                  <a:pt x="3198" y="2"/>
                </a:lnTo>
                <a:lnTo>
                  <a:pt x="3198" y="2"/>
                </a:lnTo>
                <a:lnTo>
                  <a:pt x="3198" y="2"/>
                </a:lnTo>
                <a:lnTo>
                  <a:pt x="3199" y="1"/>
                </a:lnTo>
                <a:lnTo>
                  <a:pt x="3199" y="1"/>
                </a:lnTo>
                <a:lnTo>
                  <a:pt x="3200" y="1"/>
                </a:lnTo>
                <a:lnTo>
                  <a:pt x="3200" y="1"/>
                </a:lnTo>
                <a:lnTo>
                  <a:pt x="3200" y="2"/>
                </a:lnTo>
                <a:lnTo>
                  <a:pt x="3201" y="2"/>
                </a:lnTo>
                <a:lnTo>
                  <a:pt x="3201" y="0"/>
                </a:lnTo>
                <a:lnTo>
                  <a:pt x="3201" y="1"/>
                </a:lnTo>
                <a:lnTo>
                  <a:pt x="3202" y="2"/>
                </a:lnTo>
                <a:lnTo>
                  <a:pt x="3202" y="2"/>
                </a:lnTo>
                <a:lnTo>
                  <a:pt x="3202" y="2"/>
                </a:lnTo>
                <a:lnTo>
                  <a:pt x="3203" y="1"/>
                </a:lnTo>
                <a:lnTo>
                  <a:pt x="3203" y="1"/>
                </a:lnTo>
                <a:lnTo>
                  <a:pt x="3204" y="2"/>
                </a:lnTo>
                <a:lnTo>
                  <a:pt x="3204" y="1"/>
                </a:lnTo>
                <a:lnTo>
                  <a:pt x="3204" y="2"/>
                </a:lnTo>
                <a:lnTo>
                  <a:pt x="3206" y="2"/>
                </a:lnTo>
                <a:lnTo>
                  <a:pt x="3206" y="2"/>
                </a:lnTo>
                <a:lnTo>
                  <a:pt x="3206" y="2"/>
                </a:lnTo>
                <a:lnTo>
                  <a:pt x="3207" y="3"/>
                </a:lnTo>
                <a:lnTo>
                  <a:pt x="3207" y="3"/>
                </a:lnTo>
                <a:lnTo>
                  <a:pt x="3207" y="2"/>
                </a:lnTo>
                <a:lnTo>
                  <a:pt x="3208" y="3"/>
                </a:lnTo>
                <a:lnTo>
                  <a:pt x="3208" y="3"/>
                </a:lnTo>
                <a:lnTo>
                  <a:pt x="3209" y="0"/>
                </a:lnTo>
                <a:lnTo>
                  <a:pt x="3209" y="2"/>
                </a:lnTo>
                <a:lnTo>
                  <a:pt x="3209" y="3"/>
                </a:lnTo>
                <a:lnTo>
                  <a:pt x="3210" y="2"/>
                </a:lnTo>
                <a:lnTo>
                  <a:pt x="3210" y="3"/>
                </a:lnTo>
                <a:lnTo>
                  <a:pt x="3210" y="1"/>
                </a:lnTo>
                <a:lnTo>
                  <a:pt x="3211" y="1"/>
                </a:lnTo>
                <a:lnTo>
                  <a:pt x="3211" y="3"/>
                </a:lnTo>
                <a:lnTo>
                  <a:pt x="3211" y="1"/>
                </a:lnTo>
                <a:lnTo>
                  <a:pt x="3212" y="0"/>
                </a:lnTo>
                <a:lnTo>
                  <a:pt x="3212" y="3"/>
                </a:lnTo>
                <a:lnTo>
                  <a:pt x="3213" y="2"/>
                </a:lnTo>
                <a:lnTo>
                  <a:pt x="3213" y="2"/>
                </a:lnTo>
                <a:lnTo>
                  <a:pt x="3213" y="3"/>
                </a:lnTo>
                <a:lnTo>
                  <a:pt x="3215" y="2"/>
                </a:lnTo>
                <a:lnTo>
                  <a:pt x="3215" y="1"/>
                </a:lnTo>
                <a:lnTo>
                  <a:pt x="3215" y="2"/>
                </a:lnTo>
                <a:lnTo>
                  <a:pt x="3216" y="2"/>
                </a:lnTo>
                <a:lnTo>
                  <a:pt x="3216" y="1"/>
                </a:lnTo>
                <a:lnTo>
                  <a:pt x="3216" y="3"/>
                </a:lnTo>
                <a:lnTo>
                  <a:pt x="3217" y="1"/>
                </a:lnTo>
                <a:lnTo>
                  <a:pt x="3217" y="2"/>
                </a:lnTo>
                <a:lnTo>
                  <a:pt x="3218" y="1"/>
                </a:lnTo>
                <a:lnTo>
                  <a:pt x="3218" y="2"/>
                </a:lnTo>
                <a:lnTo>
                  <a:pt x="3218" y="2"/>
                </a:lnTo>
                <a:lnTo>
                  <a:pt x="3219" y="3"/>
                </a:lnTo>
                <a:lnTo>
                  <a:pt x="3219" y="0"/>
                </a:lnTo>
                <a:lnTo>
                  <a:pt x="3219" y="2"/>
                </a:lnTo>
                <a:lnTo>
                  <a:pt x="3220" y="3"/>
                </a:lnTo>
                <a:lnTo>
                  <a:pt x="3220" y="2"/>
                </a:lnTo>
                <a:lnTo>
                  <a:pt x="3220" y="2"/>
                </a:lnTo>
                <a:lnTo>
                  <a:pt x="3221" y="1"/>
                </a:lnTo>
                <a:lnTo>
                  <a:pt x="3221" y="1"/>
                </a:lnTo>
                <a:lnTo>
                  <a:pt x="3222" y="2"/>
                </a:lnTo>
                <a:lnTo>
                  <a:pt x="3222" y="0"/>
                </a:lnTo>
                <a:lnTo>
                  <a:pt x="3222" y="0"/>
                </a:lnTo>
                <a:lnTo>
                  <a:pt x="3224" y="2"/>
                </a:lnTo>
                <a:lnTo>
                  <a:pt x="3224" y="0"/>
                </a:lnTo>
                <a:lnTo>
                  <a:pt x="3224" y="3"/>
                </a:lnTo>
                <a:lnTo>
                  <a:pt x="3225" y="1"/>
                </a:lnTo>
                <a:lnTo>
                  <a:pt x="3225" y="1"/>
                </a:lnTo>
                <a:lnTo>
                  <a:pt x="3225" y="2"/>
                </a:lnTo>
                <a:lnTo>
                  <a:pt x="3226" y="2"/>
                </a:lnTo>
                <a:lnTo>
                  <a:pt x="3226" y="2"/>
                </a:lnTo>
                <a:lnTo>
                  <a:pt x="3227" y="2"/>
                </a:lnTo>
                <a:lnTo>
                  <a:pt x="3227" y="3"/>
                </a:lnTo>
                <a:lnTo>
                  <a:pt x="3227" y="2"/>
                </a:lnTo>
                <a:lnTo>
                  <a:pt x="3228" y="2"/>
                </a:lnTo>
                <a:lnTo>
                  <a:pt x="3228" y="1"/>
                </a:lnTo>
                <a:lnTo>
                  <a:pt x="3228" y="2"/>
                </a:lnTo>
                <a:lnTo>
                  <a:pt x="3229" y="2"/>
                </a:lnTo>
                <a:lnTo>
                  <a:pt x="3229" y="2"/>
                </a:lnTo>
                <a:lnTo>
                  <a:pt x="3229" y="1"/>
                </a:lnTo>
                <a:lnTo>
                  <a:pt x="3230" y="1"/>
                </a:lnTo>
                <a:lnTo>
                  <a:pt x="3230" y="3"/>
                </a:lnTo>
                <a:lnTo>
                  <a:pt x="3231" y="3"/>
                </a:lnTo>
                <a:lnTo>
                  <a:pt x="3231" y="2"/>
                </a:lnTo>
                <a:lnTo>
                  <a:pt x="3231" y="1"/>
                </a:lnTo>
                <a:lnTo>
                  <a:pt x="3233" y="1"/>
                </a:lnTo>
                <a:lnTo>
                  <a:pt x="3233" y="3"/>
                </a:lnTo>
                <a:lnTo>
                  <a:pt x="3233" y="3"/>
                </a:lnTo>
                <a:lnTo>
                  <a:pt x="3234" y="2"/>
                </a:lnTo>
                <a:lnTo>
                  <a:pt x="3234" y="3"/>
                </a:lnTo>
                <a:lnTo>
                  <a:pt x="3234" y="2"/>
                </a:lnTo>
                <a:lnTo>
                  <a:pt x="3235" y="2"/>
                </a:lnTo>
                <a:lnTo>
                  <a:pt x="3235" y="0"/>
                </a:lnTo>
                <a:lnTo>
                  <a:pt x="3236" y="1"/>
                </a:lnTo>
                <a:lnTo>
                  <a:pt x="3236" y="2"/>
                </a:lnTo>
                <a:lnTo>
                  <a:pt x="3236" y="0"/>
                </a:lnTo>
                <a:lnTo>
                  <a:pt x="3237" y="2"/>
                </a:lnTo>
                <a:lnTo>
                  <a:pt x="3237" y="1"/>
                </a:lnTo>
                <a:lnTo>
                  <a:pt x="3237" y="1"/>
                </a:lnTo>
                <a:lnTo>
                  <a:pt x="3238" y="3"/>
                </a:lnTo>
                <a:lnTo>
                  <a:pt x="3238" y="2"/>
                </a:lnTo>
                <a:lnTo>
                  <a:pt x="3239" y="2"/>
                </a:lnTo>
                <a:lnTo>
                  <a:pt x="3239" y="3"/>
                </a:lnTo>
                <a:lnTo>
                  <a:pt x="3239" y="1"/>
                </a:lnTo>
                <a:lnTo>
                  <a:pt x="3240" y="2"/>
                </a:lnTo>
                <a:lnTo>
                  <a:pt x="3240" y="1"/>
                </a:lnTo>
                <a:lnTo>
                  <a:pt x="3240" y="1"/>
                </a:lnTo>
                <a:lnTo>
                  <a:pt x="3242" y="1"/>
                </a:lnTo>
                <a:lnTo>
                  <a:pt x="3242" y="1"/>
                </a:lnTo>
                <a:lnTo>
                  <a:pt x="3242" y="2"/>
                </a:lnTo>
                <a:lnTo>
                  <a:pt x="3243" y="3"/>
                </a:lnTo>
                <a:lnTo>
                  <a:pt x="3243" y="1"/>
                </a:lnTo>
                <a:lnTo>
                  <a:pt x="3244" y="1"/>
                </a:lnTo>
                <a:lnTo>
                  <a:pt x="3244" y="2"/>
                </a:lnTo>
                <a:lnTo>
                  <a:pt x="3244" y="2"/>
                </a:lnTo>
                <a:lnTo>
                  <a:pt x="3245" y="2"/>
                </a:lnTo>
                <a:lnTo>
                  <a:pt x="3245" y="2"/>
                </a:lnTo>
                <a:lnTo>
                  <a:pt x="3245" y="2"/>
                </a:lnTo>
                <a:lnTo>
                  <a:pt x="3246" y="2"/>
                </a:lnTo>
                <a:lnTo>
                  <a:pt x="3246" y="3"/>
                </a:lnTo>
                <a:lnTo>
                  <a:pt x="3246" y="1"/>
                </a:lnTo>
                <a:lnTo>
                  <a:pt x="3247" y="2"/>
                </a:lnTo>
                <a:lnTo>
                  <a:pt x="3247" y="0"/>
                </a:lnTo>
                <a:lnTo>
                  <a:pt x="3248" y="2"/>
                </a:lnTo>
                <a:lnTo>
                  <a:pt x="3248" y="0"/>
                </a:lnTo>
                <a:lnTo>
                  <a:pt x="3248" y="2"/>
                </a:lnTo>
                <a:lnTo>
                  <a:pt x="3249" y="3"/>
                </a:lnTo>
                <a:lnTo>
                  <a:pt x="3249" y="2"/>
                </a:lnTo>
                <a:lnTo>
                  <a:pt x="3249" y="2"/>
                </a:lnTo>
                <a:lnTo>
                  <a:pt x="3251" y="2"/>
                </a:lnTo>
                <a:lnTo>
                  <a:pt x="3251" y="3"/>
                </a:lnTo>
                <a:lnTo>
                  <a:pt x="3251" y="2"/>
                </a:lnTo>
                <a:lnTo>
                  <a:pt x="3252" y="3"/>
                </a:lnTo>
                <a:lnTo>
                  <a:pt x="3252" y="3"/>
                </a:lnTo>
                <a:lnTo>
                  <a:pt x="3253" y="3"/>
                </a:lnTo>
                <a:lnTo>
                  <a:pt x="3253" y="1"/>
                </a:lnTo>
                <a:lnTo>
                  <a:pt x="3253" y="3"/>
                </a:lnTo>
                <a:lnTo>
                  <a:pt x="3254" y="1"/>
                </a:lnTo>
                <a:lnTo>
                  <a:pt x="3254" y="3"/>
                </a:lnTo>
                <a:lnTo>
                  <a:pt x="3254" y="3"/>
                </a:lnTo>
                <a:lnTo>
                  <a:pt x="3255" y="3"/>
                </a:lnTo>
                <a:lnTo>
                  <a:pt x="3255" y="3"/>
                </a:lnTo>
                <a:lnTo>
                  <a:pt x="3255" y="3"/>
                </a:lnTo>
                <a:lnTo>
                  <a:pt x="3256" y="1"/>
                </a:lnTo>
                <a:lnTo>
                  <a:pt x="3256" y="1"/>
                </a:lnTo>
                <a:lnTo>
                  <a:pt x="3257" y="2"/>
                </a:lnTo>
                <a:lnTo>
                  <a:pt x="3257" y="3"/>
                </a:lnTo>
                <a:lnTo>
                  <a:pt x="3257" y="2"/>
                </a:lnTo>
                <a:lnTo>
                  <a:pt x="3258" y="3"/>
                </a:lnTo>
                <a:lnTo>
                  <a:pt x="3258" y="3"/>
                </a:lnTo>
                <a:lnTo>
                  <a:pt x="3258" y="3"/>
                </a:lnTo>
                <a:lnTo>
                  <a:pt x="3260" y="2"/>
                </a:lnTo>
                <a:lnTo>
                  <a:pt x="3260" y="3"/>
                </a:lnTo>
                <a:lnTo>
                  <a:pt x="3260" y="1"/>
                </a:lnTo>
                <a:lnTo>
                  <a:pt x="3261" y="1"/>
                </a:lnTo>
                <a:lnTo>
                  <a:pt x="3261" y="2"/>
                </a:lnTo>
                <a:lnTo>
                  <a:pt x="3262" y="1"/>
                </a:lnTo>
                <a:lnTo>
                  <a:pt x="3262" y="3"/>
                </a:lnTo>
                <a:lnTo>
                  <a:pt x="3262" y="2"/>
                </a:lnTo>
                <a:lnTo>
                  <a:pt x="3263" y="2"/>
                </a:lnTo>
                <a:lnTo>
                  <a:pt x="3263" y="1"/>
                </a:lnTo>
                <a:lnTo>
                  <a:pt x="3263" y="2"/>
                </a:lnTo>
                <a:lnTo>
                  <a:pt x="3264" y="2"/>
                </a:lnTo>
                <a:lnTo>
                  <a:pt x="3264" y="1"/>
                </a:lnTo>
                <a:lnTo>
                  <a:pt x="3264" y="2"/>
                </a:lnTo>
                <a:lnTo>
                  <a:pt x="3265" y="2"/>
                </a:lnTo>
                <a:lnTo>
                  <a:pt x="3265" y="2"/>
                </a:lnTo>
                <a:lnTo>
                  <a:pt x="3266" y="0"/>
                </a:lnTo>
                <a:lnTo>
                  <a:pt x="3266" y="2"/>
                </a:lnTo>
                <a:lnTo>
                  <a:pt x="3266" y="3"/>
                </a:lnTo>
                <a:lnTo>
                  <a:pt x="3267" y="2"/>
                </a:lnTo>
                <a:lnTo>
                  <a:pt x="3267" y="2"/>
                </a:lnTo>
                <a:lnTo>
                  <a:pt x="3267" y="2"/>
                </a:lnTo>
                <a:lnTo>
                  <a:pt x="3269" y="3"/>
                </a:lnTo>
                <a:lnTo>
                  <a:pt x="3269" y="1"/>
                </a:lnTo>
                <a:lnTo>
                  <a:pt x="3269" y="2"/>
                </a:lnTo>
                <a:lnTo>
                  <a:pt x="3270" y="0"/>
                </a:lnTo>
                <a:lnTo>
                  <a:pt x="3270" y="2"/>
                </a:lnTo>
                <a:lnTo>
                  <a:pt x="3271" y="2"/>
                </a:lnTo>
                <a:lnTo>
                  <a:pt x="3271" y="2"/>
                </a:lnTo>
                <a:lnTo>
                  <a:pt x="3271" y="1"/>
                </a:lnTo>
                <a:lnTo>
                  <a:pt x="3272" y="3"/>
                </a:lnTo>
                <a:lnTo>
                  <a:pt x="3272" y="1"/>
                </a:lnTo>
                <a:lnTo>
                  <a:pt x="3272" y="0"/>
                </a:lnTo>
                <a:lnTo>
                  <a:pt x="3273" y="1"/>
                </a:lnTo>
                <a:lnTo>
                  <a:pt x="3273" y="2"/>
                </a:lnTo>
                <a:lnTo>
                  <a:pt x="3273" y="2"/>
                </a:lnTo>
                <a:lnTo>
                  <a:pt x="3274" y="2"/>
                </a:lnTo>
                <a:lnTo>
                  <a:pt x="3274" y="2"/>
                </a:lnTo>
                <a:lnTo>
                  <a:pt x="3275" y="1"/>
                </a:lnTo>
                <a:lnTo>
                  <a:pt x="3275" y="2"/>
                </a:lnTo>
                <a:lnTo>
                  <a:pt x="3275" y="2"/>
                </a:lnTo>
                <a:lnTo>
                  <a:pt x="3276" y="2"/>
                </a:lnTo>
                <a:lnTo>
                  <a:pt x="3276" y="2"/>
                </a:lnTo>
                <a:lnTo>
                  <a:pt x="3276" y="3"/>
                </a:lnTo>
                <a:lnTo>
                  <a:pt x="3278" y="1"/>
                </a:lnTo>
                <a:lnTo>
                  <a:pt x="3278" y="1"/>
                </a:lnTo>
                <a:lnTo>
                  <a:pt x="3278" y="0"/>
                </a:lnTo>
                <a:lnTo>
                  <a:pt x="3279" y="1"/>
                </a:lnTo>
                <a:lnTo>
                  <a:pt x="3279" y="0"/>
                </a:lnTo>
                <a:lnTo>
                  <a:pt x="3280" y="1"/>
                </a:lnTo>
                <a:lnTo>
                  <a:pt x="3280" y="2"/>
                </a:lnTo>
                <a:lnTo>
                  <a:pt x="3280" y="1"/>
                </a:lnTo>
                <a:lnTo>
                  <a:pt x="3281" y="2"/>
                </a:lnTo>
                <a:lnTo>
                  <a:pt x="3281" y="2"/>
                </a:lnTo>
                <a:lnTo>
                  <a:pt x="3281" y="2"/>
                </a:lnTo>
                <a:lnTo>
                  <a:pt x="3282" y="0"/>
                </a:lnTo>
                <a:lnTo>
                  <a:pt x="3282" y="2"/>
                </a:lnTo>
                <a:lnTo>
                  <a:pt x="3283" y="1"/>
                </a:lnTo>
                <a:lnTo>
                  <a:pt x="3283" y="3"/>
                </a:lnTo>
                <a:lnTo>
                  <a:pt x="3283" y="2"/>
                </a:lnTo>
                <a:lnTo>
                  <a:pt x="3284" y="0"/>
                </a:lnTo>
                <a:lnTo>
                  <a:pt x="3284" y="1"/>
                </a:lnTo>
                <a:lnTo>
                  <a:pt x="3284" y="2"/>
                </a:lnTo>
                <a:lnTo>
                  <a:pt x="3285" y="2"/>
                </a:lnTo>
                <a:lnTo>
                  <a:pt x="3285" y="3"/>
                </a:lnTo>
                <a:lnTo>
                  <a:pt x="3285" y="2"/>
                </a:lnTo>
                <a:lnTo>
                  <a:pt x="3287" y="3"/>
                </a:lnTo>
                <a:lnTo>
                  <a:pt x="3287" y="2"/>
                </a:lnTo>
                <a:lnTo>
                  <a:pt x="3288" y="3"/>
                </a:lnTo>
                <a:lnTo>
                  <a:pt x="3288" y="3"/>
                </a:lnTo>
                <a:lnTo>
                  <a:pt x="3288" y="2"/>
                </a:lnTo>
                <a:lnTo>
                  <a:pt x="3289" y="2"/>
                </a:lnTo>
                <a:lnTo>
                  <a:pt x="3289" y="2"/>
                </a:lnTo>
                <a:lnTo>
                  <a:pt x="3289" y="3"/>
                </a:lnTo>
                <a:lnTo>
                  <a:pt x="3290" y="3"/>
                </a:lnTo>
                <a:lnTo>
                  <a:pt x="3290" y="3"/>
                </a:lnTo>
                <a:lnTo>
                  <a:pt x="3290" y="2"/>
                </a:lnTo>
                <a:lnTo>
                  <a:pt x="3291" y="0"/>
                </a:lnTo>
                <a:lnTo>
                  <a:pt x="3291" y="2"/>
                </a:lnTo>
                <a:lnTo>
                  <a:pt x="3292" y="3"/>
                </a:lnTo>
                <a:lnTo>
                  <a:pt x="3292" y="2"/>
                </a:lnTo>
                <a:lnTo>
                  <a:pt x="3292" y="3"/>
                </a:lnTo>
                <a:lnTo>
                  <a:pt x="3293" y="0"/>
                </a:lnTo>
                <a:lnTo>
                  <a:pt x="3293" y="1"/>
                </a:lnTo>
                <a:lnTo>
                  <a:pt x="3293" y="0"/>
                </a:lnTo>
                <a:lnTo>
                  <a:pt x="3294" y="2"/>
                </a:lnTo>
                <a:lnTo>
                  <a:pt x="3294" y="1"/>
                </a:lnTo>
                <a:lnTo>
                  <a:pt x="3294" y="1"/>
                </a:lnTo>
                <a:lnTo>
                  <a:pt x="3296" y="0"/>
                </a:lnTo>
                <a:lnTo>
                  <a:pt x="3296" y="1"/>
                </a:lnTo>
                <a:lnTo>
                  <a:pt x="3297" y="3"/>
                </a:lnTo>
                <a:lnTo>
                  <a:pt x="3297" y="1"/>
                </a:lnTo>
                <a:lnTo>
                  <a:pt x="3297" y="2"/>
                </a:lnTo>
                <a:lnTo>
                  <a:pt x="3298" y="3"/>
                </a:lnTo>
                <a:lnTo>
                  <a:pt x="3298" y="2"/>
                </a:lnTo>
                <a:lnTo>
                  <a:pt x="3298" y="2"/>
                </a:lnTo>
                <a:lnTo>
                  <a:pt x="3299" y="3"/>
                </a:lnTo>
                <a:lnTo>
                  <a:pt x="3299" y="2"/>
                </a:lnTo>
                <a:lnTo>
                  <a:pt x="3299" y="0"/>
                </a:lnTo>
                <a:lnTo>
                  <a:pt x="3300" y="1"/>
                </a:lnTo>
                <a:lnTo>
                  <a:pt x="3300" y="2"/>
                </a:lnTo>
                <a:lnTo>
                  <a:pt x="3301" y="3"/>
                </a:lnTo>
                <a:lnTo>
                  <a:pt x="3301" y="2"/>
                </a:lnTo>
                <a:lnTo>
                  <a:pt x="3301" y="3"/>
                </a:lnTo>
                <a:lnTo>
                  <a:pt x="3302" y="1"/>
                </a:lnTo>
                <a:lnTo>
                  <a:pt x="3302" y="2"/>
                </a:lnTo>
                <a:lnTo>
                  <a:pt x="3302" y="2"/>
                </a:lnTo>
                <a:lnTo>
                  <a:pt x="3303" y="1"/>
                </a:lnTo>
                <a:lnTo>
                  <a:pt x="3303" y="3"/>
                </a:lnTo>
                <a:lnTo>
                  <a:pt x="3303" y="1"/>
                </a:lnTo>
                <a:lnTo>
                  <a:pt x="3305" y="3"/>
                </a:lnTo>
                <a:lnTo>
                  <a:pt x="3305" y="0"/>
                </a:lnTo>
                <a:lnTo>
                  <a:pt x="3306" y="3"/>
                </a:lnTo>
                <a:lnTo>
                  <a:pt x="3306" y="1"/>
                </a:lnTo>
                <a:lnTo>
                  <a:pt x="3306" y="2"/>
                </a:lnTo>
                <a:lnTo>
                  <a:pt x="3307" y="1"/>
                </a:lnTo>
                <a:lnTo>
                  <a:pt x="3307" y="2"/>
                </a:lnTo>
                <a:lnTo>
                  <a:pt x="3307" y="1"/>
                </a:lnTo>
                <a:lnTo>
                  <a:pt x="3308" y="2"/>
                </a:lnTo>
                <a:lnTo>
                  <a:pt x="3308" y="2"/>
                </a:lnTo>
                <a:lnTo>
                  <a:pt x="3308" y="2"/>
                </a:lnTo>
                <a:lnTo>
                  <a:pt x="3309" y="2"/>
                </a:lnTo>
                <a:lnTo>
                  <a:pt x="3309" y="2"/>
                </a:lnTo>
                <a:lnTo>
                  <a:pt x="3310" y="1"/>
                </a:lnTo>
                <a:lnTo>
                  <a:pt x="3310" y="2"/>
                </a:lnTo>
                <a:lnTo>
                  <a:pt x="3310" y="1"/>
                </a:lnTo>
                <a:lnTo>
                  <a:pt x="3311" y="2"/>
                </a:lnTo>
                <a:lnTo>
                  <a:pt x="3311" y="1"/>
                </a:lnTo>
                <a:lnTo>
                  <a:pt x="3311" y="0"/>
                </a:lnTo>
                <a:lnTo>
                  <a:pt x="3312" y="2"/>
                </a:lnTo>
                <a:lnTo>
                  <a:pt x="3312" y="2"/>
                </a:lnTo>
                <a:lnTo>
                  <a:pt x="3312" y="3"/>
                </a:lnTo>
                <a:lnTo>
                  <a:pt x="3314" y="2"/>
                </a:lnTo>
                <a:lnTo>
                  <a:pt x="3314" y="1"/>
                </a:lnTo>
                <a:lnTo>
                  <a:pt x="3315" y="2"/>
                </a:lnTo>
                <a:lnTo>
                  <a:pt x="3315" y="3"/>
                </a:lnTo>
                <a:lnTo>
                  <a:pt x="3315" y="2"/>
                </a:lnTo>
                <a:lnTo>
                  <a:pt x="3316" y="2"/>
                </a:lnTo>
                <a:lnTo>
                  <a:pt x="3316" y="1"/>
                </a:lnTo>
                <a:lnTo>
                  <a:pt x="3316" y="2"/>
                </a:lnTo>
                <a:lnTo>
                  <a:pt x="3317" y="1"/>
                </a:lnTo>
                <a:lnTo>
                  <a:pt x="3317" y="1"/>
                </a:lnTo>
                <a:lnTo>
                  <a:pt x="3317" y="2"/>
                </a:lnTo>
                <a:lnTo>
                  <a:pt x="3318" y="1"/>
                </a:lnTo>
                <a:lnTo>
                  <a:pt x="3318" y="2"/>
                </a:lnTo>
                <a:lnTo>
                  <a:pt x="3319" y="3"/>
                </a:lnTo>
                <a:lnTo>
                  <a:pt x="3319" y="1"/>
                </a:lnTo>
                <a:lnTo>
                  <a:pt x="3319" y="3"/>
                </a:lnTo>
                <a:lnTo>
                  <a:pt x="3320" y="1"/>
                </a:lnTo>
                <a:lnTo>
                  <a:pt x="3320" y="2"/>
                </a:lnTo>
                <a:lnTo>
                  <a:pt x="3320" y="2"/>
                </a:lnTo>
                <a:lnTo>
                  <a:pt x="3321" y="3"/>
                </a:lnTo>
                <a:lnTo>
                  <a:pt x="3321" y="1"/>
                </a:lnTo>
                <a:lnTo>
                  <a:pt x="3323" y="2"/>
                </a:lnTo>
                <a:lnTo>
                  <a:pt x="3323" y="3"/>
                </a:lnTo>
                <a:lnTo>
                  <a:pt x="3323" y="2"/>
                </a:lnTo>
                <a:lnTo>
                  <a:pt x="3324" y="2"/>
                </a:lnTo>
                <a:lnTo>
                  <a:pt x="3324" y="2"/>
                </a:lnTo>
                <a:lnTo>
                  <a:pt x="3324" y="2"/>
                </a:lnTo>
                <a:lnTo>
                  <a:pt x="3325" y="1"/>
                </a:lnTo>
                <a:lnTo>
                  <a:pt x="3325" y="3"/>
                </a:lnTo>
                <a:lnTo>
                  <a:pt x="3325" y="1"/>
                </a:lnTo>
                <a:lnTo>
                  <a:pt x="3326" y="2"/>
                </a:lnTo>
                <a:lnTo>
                  <a:pt x="3326" y="1"/>
                </a:lnTo>
                <a:lnTo>
                  <a:pt x="3327" y="2"/>
                </a:lnTo>
                <a:lnTo>
                  <a:pt x="3327" y="1"/>
                </a:lnTo>
                <a:lnTo>
                  <a:pt x="3327" y="2"/>
                </a:lnTo>
                <a:lnTo>
                  <a:pt x="3328" y="3"/>
                </a:lnTo>
                <a:lnTo>
                  <a:pt x="3328" y="2"/>
                </a:lnTo>
                <a:lnTo>
                  <a:pt x="3328" y="1"/>
                </a:lnTo>
                <a:lnTo>
                  <a:pt x="3329" y="1"/>
                </a:lnTo>
                <a:lnTo>
                  <a:pt x="3329" y="1"/>
                </a:lnTo>
                <a:lnTo>
                  <a:pt x="3329" y="2"/>
                </a:lnTo>
                <a:lnTo>
                  <a:pt x="3330" y="1"/>
                </a:lnTo>
                <a:lnTo>
                  <a:pt x="3330" y="2"/>
                </a:lnTo>
                <a:lnTo>
                  <a:pt x="3332" y="2"/>
                </a:lnTo>
                <a:lnTo>
                  <a:pt x="3332" y="1"/>
                </a:lnTo>
                <a:lnTo>
                  <a:pt x="3332" y="2"/>
                </a:lnTo>
                <a:lnTo>
                  <a:pt x="3333" y="1"/>
                </a:lnTo>
                <a:lnTo>
                  <a:pt x="3333" y="3"/>
                </a:lnTo>
                <a:lnTo>
                  <a:pt x="3333" y="2"/>
                </a:lnTo>
                <a:lnTo>
                  <a:pt x="3334" y="2"/>
                </a:lnTo>
                <a:lnTo>
                  <a:pt x="3334" y="2"/>
                </a:lnTo>
                <a:lnTo>
                  <a:pt x="3334" y="3"/>
                </a:lnTo>
                <a:lnTo>
                  <a:pt x="3335" y="3"/>
                </a:lnTo>
                <a:lnTo>
                  <a:pt x="3335" y="3"/>
                </a:lnTo>
                <a:lnTo>
                  <a:pt x="3336" y="2"/>
                </a:lnTo>
                <a:lnTo>
                  <a:pt x="3336" y="2"/>
                </a:lnTo>
                <a:lnTo>
                  <a:pt x="3336" y="3"/>
                </a:lnTo>
                <a:lnTo>
                  <a:pt x="3337" y="3"/>
                </a:lnTo>
                <a:lnTo>
                  <a:pt x="3337" y="2"/>
                </a:lnTo>
                <a:lnTo>
                  <a:pt x="3337" y="2"/>
                </a:lnTo>
                <a:lnTo>
                  <a:pt x="3338" y="2"/>
                </a:lnTo>
                <a:lnTo>
                  <a:pt x="3338" y="3"/>
                </a:lnTo>
                <a:lnTo>
                  <a:pt x="3338" y="3"/>
                </a:lnTo>
                <a:lnTo>
                  <a:pt x="3339" y="1"/>
                </a:lnTo>
                <a:lnTo>
                  <a:pt x="3339" y="1"/>
                </a:lnTo>
                <a:lnTo>
                  <a:pt x="3341" y="1"/>
                </a:lnTo>
                <a:lnTo>
                  <a:pt x="3341" y="3"/>
                </a:lnTo>
                <a:lnTo>
                  <a:pt x="3341" y="3"/>
                </a:lnTo>
                <a:lnTo>
                  <a:pt x="3342" y="3"/>
                </a:lnTo>
                <a:lnTo>
                  <a:pt x="3342" y="3"/>
                </a:lnTo>
                <a:lnTo>
                  <a:pt x="3342" y="3"/>
                </a:lnTo>
                <a:lnTo>
                  <a:pt x="3343" y="3"/>
                </a:lnTo>
                <a:lnTo>
                  <a:pt x="3343" y="1"/>
                </a:lnTo>
                <a:lnTo>
                  <a:pt x="3343" y="3"/>
                </a:lnTo>
                <a:lnTo>
                  <a:pt x="3344" y="1"/>
                </a:lnTo>
                <a:lnTo>
                  <a:pt x="3344" y="2"/>
                </a:lnTo>
                <a:lnTo>
                  <a:pt x="3345" y="2"/>
                </a:lnTo>
                <a:lnTo>
                  <a:pt x="3345" y="1"/>
                </a:lnTo>
                <a:lnTo>
                  <a:pt x="3345" y="3"/>
                </a:lnTo>
                <a:lnTo>
                  <a:pt x="3346" y="1"/>
                </a:lnTo>
                <a:lnTo>
                  <a:pt x="3346" y="0"/>
                </a:lnTo>
                <a:lnTo>
                  <a:pt x="3346" y="3"/>
                </a:lnTo>
                <a:lnTo>
                  <a:pt x="3347" y="1"/>
                </a:lnTo>
                <a:lnTo>
                  <a:pt x="3347" y="2"/>
                </a:lnTo>
                <a:lnTo>
                  <a:pt x="3347" y="0"/>
                </a:lnTo>
                <a:lnTo>
                  <a:pt x="3348" y="2"/>
                </a:lnTo>
                <a:lnTo>
                  <a:pt x="3348" y="3"/>
                </a:lnTo>
                <a:lnTo>
                  <a:pt x="3350" y="2"/>
                </a:lnTo>
                <a:lnTo>
                  <a:pt x="3350" y="1"/>
                </a:lnTo>
                <a:lnTo>
                  <a:pt x="3350" y="2"/>
                </a:lnTo>
                <a:lnTo>
                  <a:pt x="3351" y="0"/>
                </a:lnTo>
                <a:lnTo>
                  <a:pt x="3351" y="2"/>
                </a:lnTo>
                <a:lnTo>
                  <a:pt x="3351" y="1"/>
                </a:lnTo>
                <a:lnTo>
                  <a:pt x="3352" y="3"/>
                </a:lnTo>
                <a:lnTo>
                  <a:pt x="3352" y="2"/>
                </a:lnTo>
                <a:lnTo>
                  <a:pt x="3352" y="3"/>
                </a:lnTo>
                <a:lnTo>
                  <a:pt x="3353" y="3"/>
                </a:lnTo>
                <a:lnTo>
                  <a:pt x="3353" y="3"/>
                </a:lnTo>
                <a:lnTo>
                  <a:pt x="3354" y="1"/>
                </a:lnTo>
                <a:lnTo>
                  <a:pt x="3354" y="0"/>
                </a:lnTo>
                <a:lnTo>
                  <a:pt x="3354" y="3"/>
                </a:lnTo>
                <a:lnTo>
                  <a:pt x="3355" y="3"/>
                </a:lnTo>
                <a:lnTo>
                  <a:pt x="3355" y="1"/>
                </a:lnTo>
                <a:lnTo>
                  <a:pt x="3355" y="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330575"/>
            <a:ext cx="1177925" cy="7937"/>
          </a:xfrm>
          <a:custGeom>
            <a:avLst/>
            <a:gdLst>
              <a:gd name="T0" fmla="*/ 13 w 742"/>
              <a:gd name="T1" fmla="*/ 2 h 5"/>
              <a:gd name="T2" fmla="*/ 24 w 742"/>
              <a:gd name="T3" fmla="*/ 4 h 5"/>
              <a:gd name="T4" fmla="*/ 36 w 742"/>
              <a:gd name="T5" fmla="*/ 3 h 5"/>
              <a:gd name="T6" fmla="*/ 47 w 742"/>
              <a:gd name="T7" fmla="*/ 4 h 5"/>
              <a:gd name="T8" fmla="*/ 60 w 742"/>
              <a:gd name="T9" fmla="*/ 4 h 5"/>
              <a:gd name="T10" fmla="*/ 71 w 742"/>
              <a:gd name="T11" fmla="*/ 2 h 5"/>
              <a:gd name="T12" fmla="*/ 83 w 742"/>
              <a:gd name="T13" fmla="*/ 3 h 5"/>
              <a:gd name="T14" fmla="*/ 96 w 742"/>
              <a:gd name="T15" fmla="*/ 2 h 5"/>
              <a:gd name="T16" fmla="*/ 107 w 742"/>
              <a:gd name="T17" fmla="*/ 3 h 5"/>
              <a:gd name="T18" fmla="*/ 119 w 742"/>
              <a:gd name="T19" fmla="*/ 2 h 5"/>
              <a:gd name="T20" fmla="*/ 131 w 742"/>
              <a:gd name="T21" fmla="*/ 3 h 5"/>
              <a:gd name="T22" fmla="*/ 143 w 742"/>
              <a:gd name="T23" fmla="*/ 4 h 5"/>
              <a:gd name="T24" fmla="*/ 154 w 742"/>
              <a:gd name="T25" fmla="*/ 2 h 5"/>
              <a:gd name="T26" fmla="*/ 167 w 742"/>
              <a:gd name="T27" fmla="*/ 4 h 5"/>
              <a:gd name="T28" fmla="*/ 179 w 742"/>
              <a:gd name="T29" fmla="*/ 1 h 5"/>
              <a:gd name="T30" fmla="*/ 190 w 742"/>
              <a:gd name="T31" fmla="*/ 3 h 5"/>
              <a:gd name="T32" fmla="*/ 203 w 742"/>
              <a:gd name="T33" fmla="*/ 4 h 5"/>
              <a:gd name="T34" fmla="*/ 214 w 742"/>
              <a:gd name="T35" fmla="*/ 4 h 5"/>
              <a:gd name="T36" fmla="*/ 226 w 742"/>
              <a:gd name="T37" fmla="*/ 4 h 5"/>
              <a:gd name="T38" fmla="*/ 237 w 742"/>
              <a:gd name="T39" fmla="*/ 4 h 5"/>
              <a:gd name="T40" fmla="*/ 250 w 742"/>
              <a:gd name="T41" fmla="*/ 2 h 5"/>
              <a:gd name="T42" fmla="*/ 262 w 742"/>
              <a:gd name="T43" fmla="*/ 3 h 5"/>
              <a:gd name="T44" fmla="*/ 273 w 742"/>
              <a:gd name="T45" fmla="*/ 2 h 5"/>
              <a:gd name="T46" fmla="*/ 286 w 742"/>
              <a:gd name="T47" fmla="*/ 2 h 5"/>
              <a:gd name="T48" fmla="*/ 297 w 742"/>
              <a:gd name="T49" fmla="*/ 2 h 5"/>
              <a:gd name="T50" fmla="*/ 309 w 742"/>
              <a:gd name="T51" fmla="*/ 3 h 5"/>
              <a:gd name="T52" fmla="*/ 321 w 742"/>
              <a:gd name="T53" fmla="*/ 2 h 5"/>
              <a:gd name="T54" fmla="*/ 333 w 742"/>
              <a:gd name="T55" fmla="*/ 2 h 5"/>
              <a:gd name="T56" fmla="*/ 345 w 742"/>
              <a:gd name="T57" fmla="*/ 4 h 5"/>
              <a:gd name="T58" fmla="*/ 357 w 742"/>
              <a:gd name="T59" fmla="*/ 4 h 5"/>
              <a:gd name="T60" fmla="*/ 369 w 742"/>
              <a:gd name="T61" fmla="*/ 2 h 5"/>
              <a:gd name="T62" fmla="*/ 380 w 742"/>
              <a:gd name="T63" fmla="*/ 2 h 5"/>
              <a:gd name="T64" fmla="*/ 393 w 742"/>
              <a:gd name="T65" fmla="*/ 2 h 5"/>
              <a:gd name="T66" fmla="*/ 404 w 742"/>
              <a:gd name="T67" fmla="*/ 2 h 5"/>
              <a:gd name="T68" fmla="*/ 416 w 742"/>
              <a:gd name="T69" fmla="*/ 3 h 5"/>
              <a:gd name="T70" fmla="*/ 429 w 742"/>
              <a:gd name="T71" fmla="*/ 2 h 5"/>
              <a:gd name="T72" fmla="*/ 440 w 742"/>
              <a:gd name="T73" fmla="*/ 3 h 5"/>
              <a:gd name="T74" fmla="*/ 452 w 742"/>
              <a:gd name="T75" fmla="*/ 2 h 5"/>
              <a:gd name="T76" fmla="*/ 463 w 742"/>
              <a:gd name="T77" fmla="*/ 3 h 5"/>
              <a:gd name="T78" fmla="*/ 476 w 742"/>
              <a:gd name="T79" fmla="*/ 2 h 5"/>
              <a:gd name="T80" fmla="*/ 487 w 742"/>
              <a:gd name="T81" fmla="*/ 2 h 5"/>
              <a:gd name="T82" fmla="*/ 499 w 742"/>
              <a:gd name="T83" fmla="*/ 3 h 5"/>
              <a:gd name="T84" fmla="*/ 512 w 742"/>
              <a:gd name="T85" fmla="*/ 3 h 5"/>
              <a:gd name="T86" fmla="*/ 523 w 742"/>
              <a:gd name="T87" fmla="*/ 3 h 5"/>
              <a:gd name="T88" fmla="*/ 535 w 742"/>
              <a:gd name="T89" fmla="*/ 1 h 5"/>
              <a:gd name="T90" fmla="*/ 547 w 742"/>
              <a:gd name="T91" fmla="*/ 1 h 5"/>
              <a:gd name="T92" fmla="*/ 559 w 742"/>
              <a:gd name="T93" fmla="*/ 1 h 5"/>
              <a:gd name="T94" fmla="*/ 570 w 742"/>
              <a:gd name="T95" fmla="*/ 4 h 5"/>
              <a:gd name="T96" fmla="*/ 583 w 742"/>
              <a:gd name="T97" fmla="*/ 2 h 5"/>
              <a:gd name="T98" fmla="*/ 595 w 742"/>
              <a:gd name="T99" fmla="*/ 1 h 5"/>
              <a:gd name="T100" fmla="*/ 606 w 742"/>
              <a:gd name="T101" fmla="*/ 1 h 5"/>
              <a:gd name="T102" fmla="*/ 619 w 742"/>
              <a:gd name="T103" fmla="*/ 3 h 5"/>
              <a:gd name="T104" fmla="*/ 630 w 742"/>
              <a:gd name="T105" fmla="*/ 1 h 5"/>
              <a:gd name="T106" fmla="*/ 642 w 742"/>
              <a:gd name="T107" fmla="*/ 3 h 5"/>
              <a:gd name="T108" fmla="*/ 654 w 742"/>
              <a:gd name="T109" fmla="*/ 1 h 5"/>
              <a:gd name="T110" fmla="*/ 666 w 742"/>
              <a:gd name="T111" fmla="*/ 5 h 5"/>
              <a:gd name="T112" fmla="*/ 678 w 742"/>
              <a:gd name="T113" fmla="*/ 2 h 5"/>
              <a:gd name="T114" fmla="*/ 690 w 742"/>
              <a:gd name="T115" fmla="*/ 3 h 5"/>
              <a:gd name="T116" fmla="*/ 702 w 742"/>
              <a:gd name="T117" fmla="*/ 2 h 5"/>
              <a:gd name="T118" fmla="*/ 713 w 742"/>
              <a:gd name="T119" fmla="*/ 2 h 5"/>
              <a:gd name="T120" fmla="*/ 725 w 742"/>
              <a:gd name="T121" fmla="*/ 4 h 5"/>
              <a:gd name="T122" fmla="*/ 737 w 742"/>
              <a:gd name="T123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3"/>
                </a:moveTo>
                <a:lnTo>
                  <a:pt x="1" y="4"/>
                </a:lnTo>
                <a:lnTo>
                  <a:pt x="1" y="4"/>
                </a:lnTo>
                <a:lnTo>
                  <a:pt x="1" y="4"/>
                </a:lnTo>
                <a:lnTo>
                  <a:pt x="2" y="3"/>
                </a:lnTo>
                <a:lnTo>
                  <a:pt x="2" y="2"/>
                </a:lnTo>
                <a:lnTo>
                  <a:pt x="4" y="3"/>
                </a:lnTo>
                <a:lnTo>
                  <a:pt x="4" y="1"/>
                </a:lnTo>
                <a:lnTo>
                  <a:pt x="4" y="4"/>
                </a:lnTo>
                <a:lnTo>
                  <a:pt x="5" y="3"/>
                </a:lnTo>
                <a:lnTo>
                  <a:pt x="5" y="2"/>
                </a:lnTo>
                <a:lnTo>
                  <a:pt x="5" y="3"/>
                </a:lnTo>
                <a:lnTo>
                  <a:pt x="6" y="2"/>
                </a:lnTo>
                <a:lnTo>
                  <a:pt x="6" y="3"/>
                </a:lnTo>
                <a:lnTo>
                  <a:pt x="6" y="3"/>
                </a:lnTo>
                <a:lnTo>
                  <a:pt x="7" y="4"/>
                </a:lnTo>
                <a:lnTo>
                  <a:pt x="7" y="4"/>
                </a:lnTo>
                <a:lnTo>
                  <a:pt x="8" y="2"/>
                </a:lnTo>
                <a:lnTo>
                  <a:pt x="8" y="3"/>
                </a:lnTo>
                <a:lnTo>
                  <a:pt x="8" y="3"/>
                </a:lnTo>
                <a:lnTo>
                  <a:pt x="9" y="2"/>
                </a:lnTo>
                <a:lnTo>
                  <a:pt x="9" y="2"/>
                </a:lnTo>
                <a:lnTo>
                  <a:pt x="9" y="3"/>
                </a:lnTo>
                <a:lnTo>
                  <a:pt x="10" y="2"/>
                </a:lnTo>
                <a:lnTo>
                  <a:pt x="10" y="1"/>
                </a:lnTo>
                <a:lnTo>
                  <a:pt x="11" y="1"/>
                </a:lnTo>
                <a:lnTo>
                  <a:pt x="11" y="2"/>
                </a:lnTo>
                <a:lnTo>
                  <a:pt x="11" y="2"/>
                </a:lnTo>
                <a:lnTo>
                  <a:pt x="13" y="2"/>
                </a:lnTo>
                <a:lnTo>
                  <a:pt x="13" y="2"/>
                </a:lnTo>
                <a:lnTo>
                  <a:pt x="13" y="2"/>
                </a:lnTo>
                <a:lnTo>
                  <a:pt x="14" y="3"/>
                </a:lnTo>
                <a:lnTo>
                  <a:pt x="14" y="3"/>
                </a:lnTo>
                <a:lnTo>
                  <a:pt x="14" y="2"/>
                </a:lnTo>
                <a:lnTo>
                  <a:pt x="15" y="2"/>
                </a:lnTo>
                <a:lnTo>
                  <a:pt x="15" y="2"/>
                </a:lnTo>
                <a:lnTo>
                  <a:pt x="16" y="3"/>
                </a:lnTo>
                <a:lnTo>
                  <a:pt x="16" y="1"/>
                </a:lnTo>
                <a:lnTo>
                  <a:pt x="16" y="2"/>
                </a:lnTo>
                <a:lnTo>
                  <a:pt x="17" y="3"/>
                </a:lnTo>
                <a:lnTo>
                  <a:pt x="17" y="1"/>
                </a:lnTo>
                <a:lnTo>
                  <a:pt x="17" y="2"/>
                </a:lnTo>
                <a:lnTo>
                  <a:pt x="18" y="2"/>
                </a:lnTo>
                <a:lnTo>
                  <a:pt x="18" y="1"/>
                </a:lnTo>
                <a:lnTo>
                  <a:pt x="18" y="3"/>
                </a:lnTo>
                <a:lnTo>
                  <a:pt x="19" y="2"/>
                </a:lnTo>
                <a:lnTo>
                  <a:pt x="19" y="3"/>
                </a:lnTo>
                <a:lnTo>
                  <a:pt x="20" y="2"/>
                </a:lnTo>
                <a:lnTo>
                  <a:pt x="20" y="1"/>
                </a:lnTo>
                <a:lnTo>
                  <a:pt x="20" y="1"/>
                </a:lnTo>
                <a:lnTo>
                  <a:pt x="22" y="2"/>
                </a:lnTo>
                <a:lnTo>
                  <a:pt x="22" y="2"/>
                </a:lnTo>
                <a:lnTo>
                  <a:pt x="22" y="1"/>
                </a:lnTo>
                <a:lnTo>
                  <a:pt x="23" y="3"/>
                </a:lnTo>
                <a:lnTo>
                  <a:pt x="23" y="3"/>
                </a:lnTo>
                <a:lnTo>
                  <a:pt x="23" y="3"/>
                </a:lnTo>
                <a:lnTo>
                  <a:pt x="24" y="4"/>
                </a:lnTo>
                <a:lnTo>
                  <a:pt x="24" y="4"/>
                </a:lnTo>
                <a:lnTo>
                  <a:pt x="25" y="3"/>
                </a:lnTo>
                <a:lnTo>
                  <a:pt x="25" y="4"/>
                </a:lnTo>
                <a:lnTo>
                  <a:pt x="25" y="4"/>
                </a:lnTo>
                <a:lnTo>
                  <a:pt x="26" y="4"/>
                </a:lnTo>
                <a:lnTo>
                  <a:pt x="26" y="4"/>
                </a:lnTo>
                <a:lnTo>
                  <a:pt x="26" y="4"/>
                </a:lnTo>
                <a:lnTo>
                  <a:pt x="27" y="3"/>
                </a:lnTo>
                <a:lnTo>
                  <a:pt x="27" y="4"/>
                </a:lnTo>
                <a:lnTo>
                  <a:pt x="27" y="2"/>
                </a:lnTo>
                <a:lnTo>
                  <a:pt x="28" y="3"/>
                </a:lnTo>
                <a:lnTo>
                  <a:pt x="28" y="2"/>
                </a:lnTo>
                <a:lnTo>
                  <a:pt x="29" y="3"/>
                </a:lnTo>
                <a:lnTo>
                  <a:pt x="29" y="4"/>
                </a:lnTo>
                <a:lnTo>
                  <a:pt x="29" y="4"/>
                </a:lnTo>
                <a:lnTo>
                  <a:pt x="31" y="2"/>
                </a:lnTo>
                <a:lnTo>
                  <a:pt x="31" y="3"/>
                </a:lnTo>
                <a:lnTo>
                  <a:pt x="31" y="3"/>
                </a:lnTo>
                <a:lnTo>
                  <a:pt x="32" y="3"/>
                </a:lnTo>
                <a:lnTo>
                  <a:pt x="32" y="3"/>
                </a:lnTo>
                <a:lnTo>
                  <a:pt x="32" y="2"/>
                </a:lnTo>
                <a:lnTo>
                  <a:pt x="33" y="1"/>
                </a:lnTo>
                <a:lnTo>
                  <a:pt x="33" y="3"/>
                </a:lnTo>
                <a:lnTo>
                  <a:pt x="34" y="3"/>
                </a:lnTo>
                <a:lnTo>
                  <a:pt x="34" y="4"/>
                </a:lnTo>
                <a:lnTo>
                  <a:pt x="34" y="2"/>
                </a:lnTo>
                <a:lnTo>
                  <a:pt x="35" y="3"/>
                </a:lnTo>
                <a:lnTo>
                  <a:pt x="35" y="3"/>
                </a:lnTo>
                <a:lnTo>
                  <a:pt x="35" y="3"/>
                </a:lnTo>
                <a:lnTo>
                  <a:pt x="36" y="3"/>
                </a:lnTo>
                <a:lnTo>
                  <a:pt x="36" y="3"/>
                </a:lnTo>
                <a:lnTo>
                  <a:pt x="36" y="3"/>
                </a:lnTo>
                <a:lnTo>
                  <a:pt x="37" y="2"/>
                </a:lnTo>
                <a:lnTo>
                  <a:pt x="37" y="1"/>
                </a:lnTo>
                <a:lnTo>
                  <a:pt x="38" y="3"/>
                </a:lnTo>
                <a:lnTo>
                  <a:pt x="38" y="4"/>
                </a:lnTo>
                <a:lnTo>
                  <a:pt x="38" y="1"/>
                </a:lnTo>
                <a:lnTo>
                  <a:pt x="40" y="4"/>
                </a:lnTo>
                <a:lnTo>
                  <a:pt x="40" y="2"/>
                </a:lnTo>
                <a:lnTo>
                  <a:pt x="40" y="3"/>
                </a:lnTo>
                <a:lnTo>
                  <a:pt x="41" y="4"/>
                </a:lnTo>
                <a:lnTo>
                  <a:pt x="41" y="4"/>
                </a:lnTo>
                <a:lnTo>
                  <a:pt x="41" y="4"/>
                </a:lnTo>
                <a:lnTo>
                  <a:pt x="42" y="3"/>
                </a:lnTo>
                <a:lnTo>
                  <a:pt x="42" y="4"/>
                </a:lnTo>
                <a:lnTo>
                  <a:pt x="43" y="2"/>
                </a:lnTo>
                <a:lnTo>
                  <a:pt x="43" y="3"/>
                </a:lnTo>
                <a:lnTo>
                  <a:pt x="43" y="3"/>
                </a:lnTo>
                <a:lnTo>
                  <a:pt x="44" y="3"/>
                </a:lnTo>
                <a:lnTo>
                  <a:pt x="44" y="2"/>
                </a:lnTo>
                <a:lnTo>
                  <a:pt x="44" y="4"/>
                </a:lnTo>
                <a:lnTo>
                  <a:pt x="45" y="3"/>
                </a:lnTo>
                <a:lnTo>
                  <a:pt x="45" y="3"/>
                </a:lnTo>
                <a:lnTo>
                  <a:pt x="45" y="3"/>
                </a:lnTo>
                <a:lnTo>
                  <a:pt x="46" y="3"/>
                </a:lnTo>
                <a:lnTo>
                  <a:pt x="46" y="3"/>
                </a:lnTo>
                <a:lnTo>
                  <a:pt x="47" y="2"/>
                </a:lnTo>
                <a:lnTo>
                  <a:pt x="47" y="4"/>
                </a:lnTo>
                <a:lnTo>
                  <a:pt x="47" y="4"/>
                </a:lnTo>
                <a:lnTo>
                  <a:pt x="49" y="2"/>
                </a:lnTo>
                <a:lnTo>
                  <a:pt x="49" y="4"/>
                </a:lnTo>
                <a:lnTo>
                  <a:pt x="49" y="4"/>
                </a:lnTo>
                <a:lnTo>
                  <a:pt x="50" y="2"/>
                </a:lnTo>
                <a:lnTo>
                  <a:pt x="50" y="3"/>
                </a:lnTo>
                <a:lnTo>
                  <a:pt x="50" y="1"/>
                </a:lnTo>
                <a:lnTo>
                  <a:pt x="51" y="2"/>
                </a:lnTo>
                <a:lnTo>
                  <a:pt x="51" y="3"/>
                </a:lnTo>
                <a:lnTo>
                  <a:pt x="52" y="3"/>
                </a:lnTo>
                <a:lnTo>
                  <a:pt x="52" y="1"/>
                </a:lnTo>
                <a:lnTo>
                  <a:pt x="52" y="3"/>
                </a:lnTo>
                <a:lnTo>
                  <a:pt x="53" y="1"/>
                </a:lnTo>
                <a:lnTo>
                  <a:pt x="53" y="4"/>
                </a:lnTo>
                <a:lnTo>
                  <a:pt x="53" y="4"/>
                </a:lnTo>
                <a:lnTo>
                  <a:pt x="54" y="1"/>
                </a:lnTo>
                <a:lnTo>
                  <a:pt x="54" y="3"/>
                </a:lnTo>
                <a:lnTo>
                  <a:pt x="55" y="3"/>
                </a:lnTo>
                <a:lnTo>
                  <a:pt x="55" y="2"/>
                </a:lnTo>
                <a:lnTo>
                  <a:pt x="55" y="4"/>
                </a:lnTo>
                <a:lnTo>
                  <a:pt x="56" y="4"/>
                </a:lnTo>
                <a:lnTo>
                  <a:pt x="56" y="3"/>
                </a:lnTo>
                <a:lnTo>
                  <a:pt x="56" y="2"/>
                </a:lnTo>
                <a:lnTo>
                  <a:pt x="58" y="4"/>
                </a:lnTo>
                <a:lnTo>
                  <a:pt x="58" y="1"/>
                </a:lnTo>
                <a:lnTo>
                  <a:pt x="58" y="2"/>
                </a:lnTo>
                <a:lnTo>
                  <a:pt x="59" y="2"/>
                </a:lnTo>
                <a:lnTo>
                  <a:pt x="59" y="2"/>
                </a:lnTo>
                <a:lnTo>
                  <a:pt x="60" y="4"/>
                </a:lnTo>
                <a:lnTo>
                  <a:pt x="60" y="4"/>
                </a:lnTo>
                <a:lnTo>
                  <a:pt x="60" y="2"/>
                </a:lnTo>
                <a:lnTo>
                  <a:pt x="61" y="1"/>
                </a:lnTo>
                <a:lnTo>
                  <a:pt x="61" y="4"/>
                </a:lnTo>
                <a:lnTo>
                  <a:pt x="61" y="3"/>
                </a:lnTo>
                <a:lnTo>
                  <a:pt x="62" y="3"/>
                </a:lnTo>
                <a:lnTo>
                  <a:pt x="62" y="3"/>
                </a:lnTo>
                <a:lnTo>
                  <a:pt x="62" y="3"/>
                </a:lnTo>
                <a:lnTo>
                  <a:pt x="63" y="5"/>
                </a:lnTo>
                <a:lnTo>
                  <a:pt x="63" y="3"/>
                </a:lnTo>
                <a:lnTo>
                  <a:pt x="64" y="4"/>
                </a:lnTo>
                <a:lnTo>
                  <a:pt x="64" y="4"/>
                </a:lnTo>
                <a:lnTo>
                  <a:pt x="64" y="3"/>
                </a:lnTo>
                <a:lnTo>
                  <a:pt x="65" y="4"/>
                </a:lnTo>
                <a:lnTo>
                  <a:pt x="65" y="3"/>
                </a:lnTo>
                <a:lnTo>
                  <a:pt x="65" y="3"/>
                </a:lnTo>
                <a:lnTo>
                  <a:pt x="67" y="2"/>
                </a:lnTo>
                <a:lnTo>
                  <a:pt x="67" y="3"/>
                </a:lnTo>
                <a:lnTo>
                  <a:pt x="67" y="4"/>
                </a:lnTo>
                <a:lnTo>
                  <a:pt x="68" y="3"/>
                </a:lnTo>
                <a:lnTo>
                  <a:pt x="68" y="2"/>
                </a:lnTo>
                <a:lnTo>
                  <a:pt x="69" y="4"/>
                </a:lnTo>
                <a:lnTo>
                  <a:pt x="69" y="4"/>
                </a:lnTo>
                <a:lnTo>
                  <a:pt x="69" y="3"/>
                </a:lnTo>
                <a:lnTo>
                  <a:pt x="70" y="4"/>
                </a:lnTo>
                <a:lnTo>
                  <a:pt x="70" y="3"/>
                </a:lnTo>
                <a:lnTo>
                  <a:pt x="70" y="3"/>
                </a:lnTo>
                <a:lnTo>
                  <a:pt x="71" y="3"/>
                </a:lnTo>
                <a:lnTo>
                  <a:pt x="71" y="4"/>
                </a:lnTo>
                <a:lnTo>
                  <a:pt x="71" y="2"/>
                </a:lnTo>
                <a:lnTo>
                  <a:pt x="72" y="2"/>
                </a:lnTo>
                <a:lnTo>
                  <a:pt x="72" y="2"/>
                </a:lnTo>
                <a:lnTo>
                  <a:pt x="73" y="3"/>
                </a:lnTo>
                <a:lnTo>
                  <a:pt x="73" y="3"/>
                </a:lnTo>
                <a:lnTo>
                  <a:pt x="73" y="2"/>
                </a:lnTo>
                <a:lnTo>
                  <a:pt x="74" y="2"/>
                </a:lnTo>
                <a:lnTo>
                  <a:pt x="74" y="2"/>
                </a:lnTo>
                <a:lnTo>
                  <a:pt x="74" y="3"/>
                </a:lnTo>
                <a:lnTo>
                  <a:pt x="76" y="1"/>
                </a:lnTo>
                <a:lnTo>
                  <a:pt x="76" y="3"/>
                </a:lnTo>
                <a:lnTo>
                  <a:pt x="76" y="1"/>
                </a:lnTo>
                <a:lnTo>
                  <a:pt x="77" y="3"/>
                </a:lnTo>
                <a:lnTo>
                  <a:pt x="77" y="2"/>
                </a:lnTo>
                <a:lnTo>
                  <a:pt x="78" y="2"/>
                </a:lnTo>
                <a:lnTo>
                  <a:pt x="78" y="3"/>
                </a:lnTo>
                <a:lnTo>
                  <a:pt x="78" y="3"/>
                </a:lnTo>
                <a:lnTo>
                  <a:pt x="79" y="3"/>
                </a:lnTo>
                <a:lnTo>
                  <a:pt x="79" y="3"/>
                </a:lnTo>
                <a:lnTo>
                  <a:pt x="79" y="4"/>
                </a:lnTo>
                <a:lnTo>
                  <a:pt x="80" y="2"/>
                </a:lnTo>
                <a:lnTo>
                  <a:pt x="80" y="3"/>
                </a:lnTo>
                <a:lnTo>
                  <a:pt x="80" y="2"/>
                </a:lnTo>
                <a:lnTo>
                  <a:pt x="81" y="3"/>
                </a:lnTo>
                <a:lnTo>
                  <a:pt x="81" y="4"/>
                </a:lnTo>
                <a:lnTo>
                  <a:pt x="82" y="3"/>
                </a:lnTo>
                <a:lnTo>
                  <a:pt x="82" y="3"/>
                </a:lnTo>
                <a:lnTo>
                  <a:pt x="82" y="4"/>
                </a:lnTo>
                <a:lnTo>
                  <a:pt x="83" y="2"/>
                </a:lnTo>
                <a:lnTo>
                  <a:pt x="83" y="3"/>
                </a:lnTo>
                <a:lnTo>
                  <a:pt x="83" y="2"/>
                </a:lnTo>
                <a:lnTo>
                  <a:pt x="85" y="3"/>
                </a:lnTo>
                <a:lnTo>
                  <a:pt x="85" y="4"/>
                </a:lnTo>
                <a:lnTo>
                  <a:pt x="85" y="4"/>
                </a:lnTo>
                <a:lnTo>
                  <a:pt x="86" y="3"/>
                </a:lnTo>
                <a:lnTo>
                  <a:pt x="86" y="3"/>
                </a:lnTo>
                <a:lnTo>
                  <a:pt x="87" y="2"/>
                </a:lnTo>
                <a:lnTo>
                  <a:pt x="87" y="3"/>
                </a:lnTo>
                <a:lnTo>
                  <a:pt x="87" y="3"/>
                </a:lnTo>
                <a:lnTo>
                  <a:pt x="88" y="2"/>
                </a:lnTo>
                <a:lnTo>
                  <a:pt x="88" y="2"/>
                </a:lnTo>
                <a:lnTo>
                  <a:pt x="88" y="3"/>
                </a:lnTo>
                <a:lnTo>
                  <a:pt x="89" y="3"/>
                </a:lnTo>
                <a:lnTo>
                  <a:pt x="89" y="3"/>
                </a:lnTo>
                <a:lnTo>
                  <a:pt x="89" y="2"/>
                </a:lnTo>
                <a:lnTo>
                  <a:pt x="90" y="2"/>
                </a:lnTo>
                <a:lnTo>
                  <a:pt x="90" y="2"/>
                </a:lnTo>
                <a:lnTo>
                  <a:pt x="91" y="2"/>
                </a:lnTo>
                <a:lnTo>
                  <a:pt x="91" y="3"/>
                </a:lnTo>
                <a:lnTo>
                  <a:pt x="91" y="3"/>
                </a:lnTo>
                <a:lnTo>
                  <a:pt x="92" y="4"/>
                </a:lnTo>
                <a:lnTo>
                  <a:pt x="92" y="3"/>
                </a:lnTo>
                <a:lnTo>
                  <a:pt x="92" y="2"/>
                </a:lnTo>
                <a:lnTo>
                  <a:pt x="94" y="3"/>
                </a:lnTo>
                <a:lnTo>
                  <a:pt x="94" y="2"/>
                </a:lnTo>
                <a:lnTo>
                  <a:pt x="94" y="3"/>
                </a:lnTo>
                <a:lnTo>
                  <a:pt x="95" y="2"/>
                </a:lnTo>
                <a:lnTo>
                  <a:pt x="95" y="3"/>
                </a:lnTo>
                <a:lnTo>
                  <a:pt x="96" y="2"/>
                </a:lnTo>
                <a:lnTo>
                  <a:pt x="96" y="4"/>
                </a:lnTo>
                <a:lnTo>
                  <a:pt x="96" y="1"/>
                </a:lnTo>
                <a:lnTo>
                  <a:pt x="97" y="2"/>
                </a:lnTo>
                <a:lnTo>
                  <a:pt x="97" y="2"/>
                </a:lnTo>
                <a:lnTo>
                  <a:pt x="97" y="3"/>
                </a:lnTo>
                <a:lnTo>
                  <a:pt x="98" y="4"/>
                </a:lnTo>
                <a:lnTo>
                  <a:pt x="98" y="4"/>
                </a:lnTo>
                <a:lnTo>
                  <a:pt x="99" y="1"/>
                </a:lnTo>
                <a:lnTo>
                  <a:pt x="99" y="1"/>
                </a:lnTo>
                <a:lnTo>
                  <a:pt x="99" y="3"/>
                </a:lnTo>
                <a:lnTo>
                  <a:pt x="100" y="1"/>
                </a:lnTo>
                <a:lnTo>
                  <a:pt x="100" y="3"/>
                </a:lnTo>
                <a:lnTo>
                  <a:pt x="100" y="3"/>
                </a:lnTo>
                <a:lnTo>
                  <a:pt x="101" y="3"/>
                </a:lnTo>
                <a:lnTo>
                  <a:pt x="101" y="3"/>
                </a:lnTo>
                <a:lnTo>
                  <a:pt x="101" y="3"/>
                </a:lnTo>
                <a:lnTo>
                  <a:pt x="103" y="1"/>
                </a:lnTo>
                <a:lnTo>
                  <a:pt x="103" y="1"/>
                </a:lnTo>
                <a:lnTo>
                  <a:pt x="104" y="2"/>
                </a:lnTo>
                <a:lnTo>
                  <a:pt x="104" y="1"/>
                </a:lnTo>
                <a:lnTo>
                  <a:pt x="104" y="3"/>
                </a:lnTo>
                <a:lnTo>
                  <a:pt x="105" y="1"/>
                </a:lnTo>
                <a:lnTo>
                  <a:pt x="105" y="3"/>
                </a:lnTo>
                <a:lnTo>
                  <a:pt x="105" y="1"/>
                </a:lnTo>
                <a:lnTo>
                  <a:pt x="106" y="2"/>
                </a:lnTo>
                <a:lnTo>
                  <a:pt x="106" y="2"/>
                </a:lnTo>
                <a:lnTo>
                  <a:pt x="106" y="4"/>
                </a:lnTo>
                <a:lnTo>
                  <a:pt x="107" y="4"/>
                </a:lnTo>
                <a:lnTo>
                  <a:pt x="107" y="3"/>
                </a:lnTo>
                <a:lnTo>
                  <a:pt x="108" y="4"/>
                </a:lnTo>
                <a:lnTo>
                  <a:pt x="108" y="4"/>
                </a:lnTo>
                <a:lnTo>
                  <a:pt x="108" y="3"/>
                </a:lnTo>
                <a:lnTo>
                  <a:pt x="109" y="4"/>
                </a:lnTo>
                <a:lnTo>
                  <a:pt x="109" y="2"/>
                </a:lnTo>
                <a:lnTo>
                  <a:pt x="109" y="3"/>
                </a:lnTo>
                <a:lnTo>
                  <a:pt x="110" y="4"/>
                </a:lnTo>
                <a:lnTo>
                  <a:pt x="110" y="1"/>
                </a:lnTo>
                <a:lnTo>
                  <a:pt x="110" y="1"/>
                </a:lnTo>
                <a:lnTo>
                  <a:pt x="112" y="2"/>
                </a:lnTo>
                <a:lnTo>
                  <a:pt x="112" y="1"/>
                </a:lnTo>
                <a:lnTo>
                  <a:pt x="113" y="2"/>
                </a:lnTo>
                <a:lnTo>
                  <a:pt x="113" y="1"/>
                </a:lnTo>
                <a:lnTo>
                  <a:pt x="113" y="3"/>
                </a:lnTo>
                <a:lnTo>
                  <a:pt x="114" y="2"/>
                </a:lnTo>
                <a:lnTo>
                  <a:pt x="114" y="2"/>
                </a:lnTo>
                <a:lnTo>
                  <a:pt x="114" y="2"/>
                </a:lnTo>
                <a:lnTo>
                  <a:pt x="115" y="4"/>
                </a:lnTo>
                <a:lnTo>
                  <a:pt x="115" y="3"/>
                </a:lnTo>
                <a:lnTo>
                  <a:pt x="115" y="2"/>
                </a:lnTo>
                <a:lnTo>
                  <a:pt x="116" y="2"/>
                </a:lnTo>
                <a:lnTo>
                  <a:pt x="116" y="1"/>
                </a:lnTo>
                <a:lnTo>
                  <a:pt x="117" y="4"/>
                </a:lnTo>
                <a:lnTo>
                  <a:pt x="117" y="2"/>
                </a:lnTo>
                <a:lnTo>
                  <a:pt x="117" y="3"/>
                </a:lnTo>
                <a:lnTo>
                  <a:pt x="118" y="2"/>
                </a:lnTo>
                <a:lnTo>
                  <a:pt x="118" y="1"/>
                </a:lnTo>
                <a:lnTo>
                  <a:pt x="118" y="2"/>
                </a:lnTo>
                <a:lnTo>
                  <a:pt x="119" y="2"/>
                </a:lnTo>
                <a:lnTo>
                  <a:pt x="119" y="4"/>
                </a:lnTo>
                <a:lnTo>
                  <a:pt x="119" y="3"/>
                </a:lnTo>
                <a:lnTo>
                  <a:pt x="121" y="2"/>
                </a:lnTo>
                <a:lnTo>
                  <a:pt x="121" y="2"/>
                </a:lnTo>
                <a:lnTo>
                  <a:pt x="122" y="3"/>
                </a:lnTo>
                <a:lnTo>
                  <a:pt x="122" y="4"/>
                </a:lnTo>
                <a:lnTo>
                  <a:pt x="122" y="3"/>
                </a:lnTo>
                <a:lnTo>
                  <a:pt x="123" y="4"/>
                </a:lnTo>
                <a:lnTo>
                  <a:pt x="123" y="4"/>
                </a:lnTo>
                <a:lnTo>
                  <a:pt x="123" y="3"/>
                </a:lnTo>
                <a:lnTo>
                  <a:pt x="124" y="4"/>
                </a:lnTo>
                <a:lnTo>
                  <a:pt x="124" y="3"/>
                </a:lnTo>
                <a:lnTo>
                  <a:pt x="124" y="2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6" y="3"/>
                </a:lnTo>
                <a:lnTo>
                  <a:pt x="127" y="1"/>
                </a:lnTo>
                <a:lnTo>
                  <a:pt x="127" y="3"/>
                </a:lnTo>
                <a:lnTo>
                  <a:pt x="127" y="4"/>
                </a:lnTo>
                <a:lnTo>
                  <a:pt x="128" y="2"/>
                </a:lnTo>
                <a:lnTo>
                  <a:pt x="128" y="3"/>
                </a:lnTo>
                <a:lnTo>
                  <a:pt x="128" y="2"/>
                </a:lnTo>
                <a:lnTo>
                  <a:pt x="129" y="3"/>
                </a:lnTo>
                <a:lnTo>
                  <a:pt x="129" y="3"/>
                </a:lnTo>
                <a:lnTo>
                  <a:pt x="131" y="3"/>
                </a:lnTo>
                <a:lnTo>
                  <a:pt x="131" y="3"/>
                </a:lnTo>
                <a:lnTo>
                  <a:pt x="131" y="3"/>
                </a:lnTo>
                <a:lnTo>
                  <a:pt x="132" y="3"/>
                </a:lnTo>
                <a:lnTo>
                  <a:pt x="132" y="3"/>
                </a:lnTo>
                <a:lnTo>
                  <a:pt x="132" y="4"/>
                </a:lnTo>
                <a:lnTo>
                  <a:pt x="133" y="2"/>
                </a:lnTo>
                <a:lnTo>
                  <a:pt x="133" y="1"/>
                </a:lnTo>
                <a:lnTo>
                  <a:pt x="133" y="5"/>
                </a:lnTo>
                <a:lnTo>
                  <a:pt x="134" y="3"/>
                </a:lnTo>
                <a:lnTo>
                  <a:pt x="134" y="3"/>
                </a:lnTo>
                <a:lnTo>
                  <a:pt x="135" y="2"/>
                </a:lnTo>
                <a:lnTo>
                  <a:pt x="135" y="3"/>
                </a:lnTo>
                <a:lnTo>
                  <a:pt x="135" y="2"/>
                </a:lnTo>
                <a:lnTo>
                  <a:pt x="136" y="2"/>
                </a:lnTo>
                <a:lnTo>
                  <a:pt x="136" y="3"/>
                </a:lnTo>
                <a:lnTo>
                  <a:pt x="136" y="4"/>
                </a:lnTo>
                <a:lnTo>
                  <a:pt x="137" y="3"/>
                </a:lnTo>
                <a:lnTo>
                  <a:pt x="137" y="2"/>
                </a:lnTo>
                <a:lnTo>
                  <a:pt x="137" y="4"/>
                </a:lnTo>
                <a:lnTo>
                  <a:pt x="138" y="2"/>
                </a:lnTo>
                <a:lnTo>
                  <a:pt x="138" y="2"/>
                </a:lnTo>
                <a:lnTo>
                  <a:pt x="140" y="2"/>
                </a:lnTo>
                <a:lnTo>
                  <a:pt x="140" y="3"/>
                </a:lnTo>
                <a:lnTo>
                  <a:pt x="140" y="4"/>
                </a:lnTo>
                <a:lnTo>
                  <a:pt x="141" y="2"/>
                </a:lnTo>
                <a:lnTo>
                  <a:pt x="141" y="3"/>
                </a:lnTo>
                <a:lnTo>
                  <a:pt x="141" y="4"/>
                </a:lnTo>
                <a:lnTo>
                  <a:pt x="142" y="3"/>
                </a:lnTo>
                <a:lnTo>
                  <a:pt x="142" y="3"/>
                </a:lnTo>
                <a:lnTo>
                  <a:pt x="143" y="3"/>
                </a:lnTo>
                <a:lnTo>
                  <a:pt x="143" y="4"/>
                </a:lnTo>
                <a:lnTo>
                  <a:pt x="143" y="2"/>
                </a:lnTo>
                <a:lnTo>
                  <a:pt x="144" y="2"/>
                </a:lnTo>
                <a:lnTo>
                  <a:pt x="144" y="3"/>
                </a:lnTo>
                <a:lnTo>
                  <a:pt x="144" y="3"/>
                </a:lnTo>
                <a:lnTo>
                  <a:pt x="145" y="4"/>
                </a:lnTo>
                <a:lnTo>
                  <a:pt x="145" y="5"/>
                </a:lnTo>
                <a:lnTo>
                  <a:pt x="145" y="3"/>
                </a:lnTo>
                <a:lnTo>
                  <a:pt x="146" y="3"/>
                </a:lnTo>
                <a:lnTo>
                  <a:pt x="146" y="3"/>
                </a:lnTo>
                <a:lnTo>
                  <a:pt x="147" y="4"/>
                </a:lnTo>
                <a:lnTo>
                  <a:pt x="147" y="3"/>
                </a:lnTo>
                <a:lnTo>
                  <a:pt x="147" y="2"/>
                </a:lnTo>
                <a:lnTo>
                  <a:pt x="149" y="2"/>
                </a:lnTo>
                <a:lnTo>
                  <a:pt x="149" y="3"/>
                </a:lnTo>
                <a:lnTo>
                  <a:pt x="149" y="3"/>
                </a:lnTo>
                <a:lnTo>
                  <a:pt x="150" y="3"/>
                </a:lnTo>
                <a:lnTo>
                  <a:pt x="150" y="1"/>
                </a:lnTo>
                <a:lnTo>
                  <a:pt x="150" y="3"/>
                </a:lnTo>
                <a:lnTo>
                  <a:pt x="151" y="4"/>
                </a:lnTo>
                <a:lnTo>
                  <a:pt x="151" y="4"/>
                </a:lnTo>
                <a:lnTo>
                  <a:pt x="152" y="3"/>
                </a:lnTo>
                <a:lnTo>
                  <a:pt x="152" y="4"/>
                </a:lnTo>
                <a:lnTo>
                  <a:pt x="152" y="4"/>
                </a:lnTo>
                <a:lnTo>
                  <a:pt x="153" y="4"/>
                </a:lnTo>
                <a:lnTo>
                  <a:pt x="153" y="3"/>
                </a:lnTo>
                <a:lnTo>
                  <a:pt x="153" y="2"/>
                </a:lnTo>
                <a:lnTo>
                  <a:pt x="154" y="4"/>
                </a:lnTo>
                <a:lnTo>
                  <a:pt x="154" y="2"/>
                </a:lnTo>
                <a:lnTo>
                  <a:pt x="154" y="2"/>
                </a:lnTo>
                <a:lnTo>
                  <a:pt x="155" y="3"/>
                </a:lnTo>
                <a:lnTo>
                  <a:pt x="155" y="3"/>
                </a:lnTo>
                <a:lnTo>
                  <a:pt x="156" y="3"/>
                </a:lnTo>
                <a:lnTo>
                  <a:pt x="156" y="4"/>
                </a:lnTo>
                <a:lnTo>
                  <a:pt x="156" y="4"/>
                </a:lnTo>
                <a:lnTo>
                  <a:pt x="158" y="2"/>
                </a:lnTo>
                <a:lnTo>
                  <a:pt x="158" y="3"/>
                </a:lnTo>
                <a:lnTo>
                  <a:pt x="158" y="2"/>
                </a:lnTo>
                <a:lnTo>
                  <a:pt x="159" y="3"/>
                </a:lnTo>
                <a:lnTo>
                  <a:pt x="159" y="3"/>
                </a:lnTo>
                <a:lnTo>
                  <a:pt x="159" y="3"/>
                </a:lnTo>
                <a:lnTo>
                  <a:pt x="160" y="3"/>
                </a:lnTo>
                <a:lnTo>
                  <a:pt x="160" y="4"/>
                </a:lnTo>
                <a:lnTo>
                  <a:pt x="161" y="4"/>
                </a:lnTo>
                <a:lnTo>
                  <a:pt x="161" y="3"/>
                </a:lnTo>
                <a:lnTo>
                  <a:pt x="161" y="3"/>
                </a:lnTo>
                <a:lnTo>
                  <a:pt x="162" y="3"/>
                </a:lnTo>
                <a:lnTo>
                  <a:pt x="162" y="2"/>
                </a:lnTo>
                <a:lnTo>
                  <a:pt x="162" y="3"/>
                </a:lnTo>
                <a:lnTo>
                  <a:pt x="163" y="3"/>
                </a:lnTo>
                <a:lnTo>
                  <a:pt x="163" y="4"/>
                </a:lnTo>
                <a:lnTo>
                  <a:pt x="163" y="2"/>
                </a:lnTo>
                <a:lnTo>
                  <a:pt x="164" y="2"/>
                </a:lnTo>
                <a:lnTo>
                  <a:pt x="164" y="3"/>
                </a:lnTo>
                <a:lnTo>
                  <a:pt x="165" y="1"/>
                </a:lnTo>
                <a:lnTo>
                  <a:pt x="165" y="3"/>
                </a:lnTo>
                <a:lnTo>
                  <a:pt x="165" y="3"/>
                </a:lnTo>
                <a:lnTo>
                  <a:pt x="167" y="2"/>
                </a:lnTo>
                <a:lnTo>
                  <a:pt x="167" y="4"/>
                </a:lnTo>
                <a:lnTo>
                  <a:pt x="167" y="1"/>
                </a:lnTo>
                <a:lnTo>
                  <a:pt x="168" y="3"/>
                </a:lnTo>
                <a:lnTo>
                  <a:pt x="168" y="4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2"/>
                </a:lnTo>
                <a:lnTo>
                  <a:pt x="170" y="2"/>
                </a:lnTo>
                <a:lnTo>
                  <a:pt x="171" y="4"/>
                </a:lnTo>
                <a:lnTo>
                  <a:pt x="171" y="4"/>
                </a:lnTo>
                <a:lnTo>
                  <a:pt x="171" y="3"/>
                </a:lnTo>
                <a:lnTo>
                  <a:pt x="172" y="4"/>
                </a:lnTo>
                <a:lnTo>
                  <a:pt x="172" y="3"/>
                </a:lnTo>
                <a:lnTo>
                  <a:pt x="172" y="2"/>
                </a:lnTo>
                <a:lnTo>
                  <a:pt x="173" y="2"/>
                </a:lnTo>
                <a:lnTo>
                  <a:pt x="173" y="3"/>
                </a:lnTo>
                <a:lnTo>
                  <a:pt x="174" y="2"/>
                </a:lnTo>
                <a:lnTo>
                  <a:pt x="174" y="4"/>
                </a:lnTo>
                <a:lnTo>
                  <a:pt x="174" y="2"/>
                </a:lnTo>
                <a:lnTo>
                  <a:pt x="176" y="1"/>
                </a:lnTo>
                <a:lnTo>
                  <a:pt x="176" y="2"/>
                </a:lnTo>
                <a:lnTo>
                  <a:pt x="176" y="2"/>
                </a:lnTo>
                <a:lnTo>
                  <a:pt x="177" y="2"/>
                </a:lnTo>
                <a:lnTo>
                  <a:pt x="177" y="3"/>
                </a:lnTo>
                <a:lnTo>
                  <a:pt x="177" y="3"/>
                </a:lnTo>
                <a:lnTo>
                  <a:pt x="178" y="3"/>
                </a:lnTo>
                <a:lnTo>
                  <a:pt x="178" y="3"/>
                </a:lnTo>
                <a:lnTo>
                  <a:pt x="179" y="1"/>
                </a:lnTo>
                <a:lnTo>
                  <a:pt x="179" y="3"/>
                </a:lnTo>
                <a:lnTo>
                  <a:pt x="179" y="4"/>
                </a:lnTo>
                <a:lnTo>
                  <a:pt x="180" y="3"/>
                </a:lnTo>
                <a:lnTo>
                  <a:pt x="180" y="3"/>
                </a:lnTo>
                <a:lnTo>
                  <a:pt x="180" y="4"/>
                </a:lnTo>
                <a:lnTo>
                  <a:pt x="181" y="1"/>
                </a:lnTo>
                <a:lnTo>
                  <a:pt x="181" y="2"/>
                </a:lnTo>
                <a:lnTo>
                  <a:pt x="181" y="2"/>
                </a:lnTo>
                <a:lnTo>
                  <a:pt x="182" y="4"/>
                </a:lnTo>
                <a:lnTo>
                  <a:pt x="182" y="1"/>
                </a:lnTo>
                <a:lnTo>
                  <a:pt x="183" y="2"/>
                </a:lnTo>
                <a:lnTo>
                  <a:pt x="183" y="3"/>
                </a:lnTo>
                <a:lnTo>
                  <a:pt x="183" y="4"/>
                </a:lnTo>
                <a:lnTo>
                  <a:pt x="185" y="2"/>
                </a:lnTo>
                <a:lnTo>
                  <a:pt x="185" y="1"/>
                </a:lnTo>
                <a:lnTo>
                  <a:pt x="185" y="1"/>
                </a:lnTo>
                <a:lnTo>
                  <a:pt x="186" y="2"/>
                </a:lnTo>
                <a:lnTo>
                  <a:pt x="186" y="2"/>
                </a:lnTo>
                <a:lnTo>
                  <a:pt x="187" y="2"/>
                </a:lnTo>
                <a:lnTo>
                  <a:pt x="187" y="3"/>
                </a:lnTo>
                <a:lnTo>
                  <a:pt x="187" y="2"/>
                </a:lnTo>
                <a:lnTo>
                  <a:pt x="188" y="3"/>
                </a:lnTo>
                <a:lnTo>
                  <a:pt x="188" y="2"/>
                </a:lnTo>
                <a:lnTo>
                  <a:pt x="188" y="3"/>
                </a:lnTo>
                <a:lnTo>
                  <a:pt x="189" y="4"/>
                </a:lnTo>
                <a:lnTo>
                  <a:pt x="189" y="4"/>
                </a:lnTo>
                <a:lnTo>
                  <a:pt x="189" y="4"/>
                </a:lnTo>
                <a:lnTo>
                  <a:pt x="190" y="3"/>
                </a:lnTo>
                <a:lnTo>
                  <a:pt x="190" y="3"/>
                </a:lnTo>
                <a:lnTo>
                  <a:pt x="191" y="2"/>
                </a:lnTo>
                <a:lnTo>
                  <a:pt x="191" y="3"/>
                </a:lnTo>
                <a:lnTo>
                  <a:pt x="191" y="2"/>
                </a:lnTo>
                <a:lnTo>
                  <a:pt x="192" y="3"/>
                </a:lnTo>
                <a:lnTo>
                  <a:pt x="192" y="3"/>
                </a:lnTo>
                <a:lnTo>
                  <a:pt x="192" y="4"/>
                </a:lnTo>
                <a:lnTo>
                  <a:pt x="194" y="2"/>
                </a:lnTo>
                <a:lnTo>
                  <a:pt x="194" y="2"/>
                </a:lnTo>
                <a:lnTo>
                  <a:pt x="194" y="3"/>
                </a:lnTo>
                <a:lnTo>
                  <a:pt x="195" y="2"/>
                </a:lnTo>
                <a:lnTo>
                  <a:pt x="195" y="3"/>
                </a:lnTo>
                <a:lnTo>
                  <a:pt x="196" y="2"/>
                </a:lnTo>
                <a:lnTo>
                  <a:pt x="196" y="2"/>
                </a:lnTo>
                <a:lnTo>
                  <a:pt x="196" y="4"/>
                </a:lnTo>
                <a:lnTo>
                  <a:pt x="197" y="3"/>
                </a:lnTo>
                <a:lnTo>
                  <a:pt x="197" y="4"/>
                </a:lnTo>
                <a:lnTo>
                  <a:pt x="197" y="2"/>
                </a:lnTo>
                <a:lnTo>
                  <a:pt x="198" y="4"/>
                </a:lnTo>
                <a:lnTo>
                  <a:pt x="198" y="3"/>
                </a:lnTo>
                <a:lnTo>
                  <a:pt x="198" y="3"/>
                </a:lnTo>
                <a:lnTo>
                  <a:pt x="199" y="3"/>
                </a:lnTo>
                <a:lnTo>
                  <a:pt x="199" y="2"/>
                </a:lnTo>
                <a:lnTo>
                  <a:pt x="200" y="4"/>
                </a:lnTo>
                <a:lnTo>
                  <a:pt x="200" y="2"/>
                </a:lnTo>
                <a:lnTo>
                  <a:pt x="200" y="3"/>
                </a:lnTo>
                <a:lnTo>
                  <a:pt x="201" y="1"/>
                </a:lnTo>
                <a:lnTo>
                  <a:pt x="201" y="4"/>
                </a:lnTo>
                <a:lnTo>
                  <a:pt x="201" y="4"/>
                </a:lnTo>
                <a:lnTo>
                  <a:pt x="203" y="4"/>
                </a:lnTo>
                <a:lnTo>
                  <a:pt x="203" y="1"/>
                </a:lnTo>
                <a:lnTo>
                  <a:pt x="203" y="2"/>
                </a:lnTo>
                <a:lnTo>
                  <a:pt x="204" y="3"/>
                </a:lnTo>
                <a:lnTo>
                  <a:pt x="204" y="1"/>
                </a:lnTo>
                <a:lnTo>
                  <a:pt x="205" y="3"/>
                </a:lnTo>
                <a:lnTo>
                  <a:pt x="205" y="1"/>
                </a:lnTo>
                <a:lnTo>
                  <a:pt x="205" y="2"/>
                </a:lnTo>
                <a:lnTo>
                  <a:pt x="206" y="1"/>
                </a:lnTo>
                <a:lnTo>
                  <a:pt x="206" y="3"/>
                </a:lnTo>
                <a:lnTo>
                  <a:pt x="206" y="2"/>
                </a:lnTo>
                <a:lnTo>
                  <a:pt x="207" y="3"/>
                </a:lnTo>
                <a:lnTo>
                  <a:pt x="207" y="2"/>
                </a:lnTo>
                <a:lnTo>
                  <a:pt x="207" y="2"/>
                </a:lnTo>
                <a:lnTo>
                  <a:pt x="208" y="2"/>
                </a:lnTo>
                <a:lnTo>
                  <a:pt x="208" y="4"/>
                </a:lnTo>
                <a:lnTo>
                  <a:pt x="209" y="2"/>
                </a:lnTo>
                <a:lnTo>
                  <a:pt x="209" y="3"/>
                </a:lnTo>
                <a:lnTo>
                  <a:pt x="209" y="2"/>
                </a:lnTo>
                <a:lnTo>
                  <a:pt x="210" y="3"/>
                </a:lnTo>
                <a:lnTo>
                  <a:pt x="210" y="2"/>
                </a:lnTo>
                <a:lnTo>
                  <a:pt x="210" y="1"/>
                </a:lnTo>
                <a:lnTo>
                  <a:pt x="212" y="2"/>
                </a:lnTo>
                <a:lnTo>
                  <a:pt x="212" y="1"/>
                </a:lnTo>
                <a:lnTo>
                  <a:pt x="212" y="3"/>
                </a:lnTo>
                <a:lnTo>
                  <a:pt x="213" y="4"/>
                </a:lnTo>
                <a:lnTo>
                  <a:pt x="213" y="3"/>
                </a:lnTo>
                <a:lnTo>
                  <a:pt x="214" y="4"/>
                </a:lnTo>
                <a:lnTo>
                  <a:pt x="214" y="2"/>
                </a:lnTo>
                <a:lnTo>
                  <a:pt x="214" y="4"/>
                </a:lnTo>
                <a:lnTo>
                  <a:pt x="215" y="3"/>
                </a:lnTo>
                <a:lnTo>
                  <a:pt x="215" y="2"/>
                </a:lnTo>
                <a:lnTo>
                  <a:pt x="215" y="3"/>
                </a:lnTo>
                <a:lnTo>
                  <a:pt x="216" y="3"/>
                </a:lnTo>
                <a:lnTo>
                  <a:pt x="216" y="2"/>
                </a:lnTo>
                <a:lnTo>
                  <a:pt x="216" y="3"/>
                </a:lnTo>
                <a:lnTo>
                  <a:pt x="217" y="1"/>
                </a:lnTo>
                <a:lnTo>
                  <a:pt x="217" y="4"/>
                </a:lnTo>
                <a:lnTo>
                  <a:pt x="218" y="3"/>
                </a:lnTo>
                <a:lnTo>
                  <a:pt x="218" y="2"/>
                </a:lnTo>
                <a:lnTo>
                  <a:pt x="218" y="3"/>
                </a:lnTo>
                <a:lnTo>
                  <a:pt x="219" y="2"/>
                </a:lnTo>
                <a:lnTo>
                  <a:pt x="219" y="1"/>
                </a:lnTo>
                <a:lnTo>
                  <a:pt x="219" y="1"/>
                </a:lnTo>
                <a:lnTo>
                  <a:pt x="221" y="4"/>
                </a:lnTo>
                <a:lnTo>
                  <a:pt x="221" y="2"/>
                </a:lnTo>
                <a:lnTo>
                  <a:pt x="221" y="4"/>
                </a:lnTo>
                <a:lnTo>
                  <a:pt x="222" y="2"/>
                </a:lnTo>
                <a:lnTo>
                  <a:pt x="222" y="3"/>
                </a:lnTo>
                <a:lnTo>
                  <a:pt x="223" y="3"/>
                </a:lnTo>
                <a:lnTo>
                  <a:pt x="223" y="3"/>
                </a:lnTo>
                <a:lnTo>
                  <a:pt x="223" y="3"/>
                </a:lnTo>
                <a:lnTo>
                  <a:pt x="224" y="1"/>
                </a:lnTo>
                <a:lnTo>
                  <a:pt x="224" y="3"/>
                </a:lnTo>
                <a:lnTo>
                  <a:pt x="224" y="4"/>
                </a:lnTo>
                <a:lnTo>
                  <a:pt x="225" y="4"/>
                </a:lnTo>
                <a:lnTo>
                  <a:pt x="225" y="2"/>
                </a:lnTo>
                <a:lnTo>
                  <a:pt x="226" y="3"/>
                </a:lnTo>
                <a:lnTo>
                  <a:pt x="226" y="4"/>
                </a:lnTo>
                <a:lnTo>
                  <a:pt x="226" y="4"/>
                </a:lnTo>
                <a:lnTo>
                  <a:pt x="227" y="3"/>
                </a:lnTo>
                <a:lnTo>
                  <a:pt x="227" y="4"/>
                </a:lnTo>
                <a:lnTo>
                  <a:pt x="227" y="3"/>
                </a:lnTo>
                <a:lnTo>
                  <a:pt x="228" y="4"/>
                </a:lnTo>
                <a:lnTo>
                  <a:pt x="228" y="1"/>
                </a:lnTo>
                <a:lnTo>
                  <a:pt x="228" y="5"/>
                </a:lnTo>
                <a:lnTo>
                  <a:pt x="230" y="2"/>
                </a:lnTo>
                <a:lnTo>
                  <a:pt x="230" y="1"/>
                </a:lnTo>
                <a:lnTo>
                  <a:pt x="231" y="2"/>
                </a:lnTo>
                <a:lnTo>
                  <a:pt x="231" y="2"/>
                </a:lnTo>
                <a:lnTo>
                  <a:pt x="231" y="1"/>
                </a:lnTo>
                <a:lnTo>
                  <a:pt x="232" y="3"/>
                </a:lnTo>
                <a:lnTo>
                  <a:pt x="232" y="4"/>
                </a:lnTo>
                <a:lnTo>
                  <a:pt x="232" y="4"/>
                </a:lnTo>
                <a:lnTo>
                  <a:pt x="233" y="3"/>
                </a:lnTo>
                <a:lnTo>
                  <a:pt x="233" y="2"/>
                </a:lnTo>
                <a:lnTo>
                  <a:pt x="233" y="4"/>
                </a:lnTo>
                <a:lnTo>
                  <a:pt x="234" y="3"/>
                </a:lnTo>
                <a:lnTo>
                  <a:pt x="234" y="2"/>
                </a:lnTo>
                <a:lnTo>
                  <a:pt x="235" y="3"/>
                </a:lnTo>
                <a:lnTo>
                  <a:pt x="235" y="1"/>
                </a:lnTo>
                <a:lnTo>
                  <a:pt x="235" y="4"/>
                </a:lnTo>
                <a:lnTo>
                  <a:pt x="236" y="3"/>
                </a:lnTo>
                <a:lnTo>
                  <a:pt x="236" y="4"/>
                </a:lnTo>
                <a:lnTo>
                  <a:pt x="236" y="2"/>
                </a:lnTo>
                <a:lnTo>
                  <a:pt x="237" y="3"/>
                </a:lnTo>
                <a:lnTo>
                  <a:pt x="237" y="2"/>
                </a:lnTo>
                <a:lnTo>
                  <a:pt x="237" y="4"/>
                </a:lnTo>
                <a:lnTo>
                  <a:pt x="239" y="3"/>
                </a:lnTo>
                <a:lnTo>
                  <a:pt x="239" y="3"/>
                </a:lnTo>
                <a:lnTo>
                  <a:pt x="240" y="2"/>
                </a:lnTo>
                <a:lnTo>
                  <a:pt x="240" y="3"/>
                </a:lnTo>
                <a:lnTo>
                  <a:pt x="240" y="3"/>
                </a:lnTo>
                <a:lnTo>
                  <a:pt x="241" y="4"/>
                </a:lnTo>
                <a:lnTo>
                  <a:pt x="241" y="3"/>
                </a:lnTo>
                <a:lnTo>
                  <a:pt x="241" y="4"/>
                </a:lnTo>
                <a:lnTo>
                  <a:pt x="242" y="3"/>
                </a:lnTo>
                <a:lnTo>
                  <a:pt x="242" y="4"/>
                </a:lnTo>
                <a:lnTo>
                  <a:pt x="242" y="3"/>
                </a:lnTo>
                <a:lnTo>
                  <a:pt x="243" y="2"/>
                </a:lnTo>
                <a:lnTo>
                  <a:pt x="243" y="3"/>
                </a:lnTo>
                <a:lnTo>
                  <a:pt x="244" y="2"/>
                </a:lnTo>
                <a:lnTo>
                  <a:pt x="244" y="4"/>
                </a:lnTo>
                <a:lnTo>
                  <a:pt x="244" y="2"/>
                </a:lnTo>
                <a:lnTo>
                  <a:pt x="245" y="3"/>
                </a:lnTo>
                <a:lnTo>
                  <a:pt x="245" y="2"/>
                </a:lnTo>
                <a:lnTo>
                  <a:pt x="245" y="3"/>
                </a:lnTo>
                <a:lnTo>
                  <a:pt x="246" y="3"/>
                </a:lnTo>
                <a:lnTo>
                  <a:pt x="246" y="4"/>
                </a:lnTo>
                <a:lnTo>
                  <a:pt x="246" y="2"/>
                </a:lnTo>
                <a:lnTo>
                  <a:pt x="248" y="3"/>
                </a:lnTo>
                <a:lnTo>
                  <a:pt x="248" y="3"/>
                </a:lnTo>
                <a:lnTo>
                  <a:pt x="249" y="2"/>
                </a:lnTo>
                <a:lnTo>
                  <a:pt x="249" y="3"/>
                </a:lnTo>
                <a:lnTo>
                  <a:pt x="249" y="4"/>
                </a:lnTo>
                <a:lnTo>
                  <a:pt x="250" y="3"/>
                </a:lnTo>
                <a:lnTo>
                  <a:pt x="250" y="2"/>
                </a:lnTo>
                <a:lnTo>
                  <a:pt x="250" y="2"/>
                </a:lnTo>
                <a:lnTo>
                  <a:pt x="251" y="3"/>
                </a:lnTo>
                <a:lnTo>
                  <a:pt x="251" y="3"/>
                </a:lnTo>
                <a:lnTo>
                  <a:pt x="251" y="3"/>
                </a:lnTo>
                <a:lnTo>
                  <a:pt x="252" y="4"/>
                </a:lnTo>
                <a:lnTo>
                  <a:pt x="252" y="2"/>
                </a:lnTo>
                <a:lnTo>
                  <a:pt x="253" y="2"/>
                </a:lnTo>
                <a:lnTo>
                  <a:pt x="253" y="2"/>
                </a:lnTo>
                <a:lnTo>
                  <a:pt x="253" y="3"/>
                </a:lnTo>
                <a:lnTo>
                  <a:pt x="254" y="3"/>
                </a:lnTo>
                <a:lnTo>
                  <a:pt x="254" y="3"/>
                </a:lnTo>
                <a:lnTo>
                  <a:pt x="254" y="2"/>
                </a:lnTo>
                <a:lnTo>
                  <a:pt x="255" y="3"/>
                </a:lnTo>
                <a:lnTo>
                  <a:pt x="255" y="3"/>
                </a:lnTo>
                <a:lnTo>
                  <a:pt x="255" y="3"/>
                </a:lnTo>
                <a:lnTo>
                  <a:pt x="257" y="1"/>
                </a:lnTo>
                <a:lnTo>
                  <a:pt x="257" y="1"/>
                </a:lnTo>
                <a:lnTo>
                  <a:pt x="258" y="4"/>
                </a:lnTo>
                <a:lnTo>
                  <a:pt x="258" y="1"/>
                </a:lnTo>
                <a:lnTo>
                  <a:pt x="258" y="2"/>
                </a:lnTo>
                <a:lnTo>
                  <a:pt x="259" y="1"/>
                </a:lnTo>
                <a:lnTo>
                  <a:pt x="259" y="4"/>
                </a:lnTo>
                <a:lnTo>
                  <a:pt x="259" y="2"/>
                </a:lnTo>
                <a:lnTo>
                  <a:pt x="260" y="4"/>
                </a:lnTo>
                <a:lnTo>
                  <a:pt x="260" y="3"/>
                </a:lnTo>
                <a:lnTo>
                  <a:pt x="260" y="2"/>
                </a:lnTo>
                <a:lnTo>
                  <a:pt x="261" y="1"/>
                </a:lnTo>
                <a:lnTo>
                  <a:pt x="261" y="3"/>
                </a:lnTo>
                <a:lnTo>
                  <a:pt x="262" y="3"/>
                </a:lnTo>
                <a:lnTo>
                  <a:pt x="262" y="1"/>
                </a:lnTo>
                <a:lnTo>
                  <a:pt x="262" y="4"/>
                </a:lnTo>
                <a:lnTo>
                  <a:pt x="263" y="3"/>
                </a:lnTo>
                <a:lnTo>
                  <a:pt x="263" y="3"/>
                </a:lnTo>
                <a:lnTo>
                  <a:pt x="263" y="3"/>
                </a:lnTo>
                <a:lnTo>
                  <a:pt x="264" y="2"/>
                </a:lnTo>
                <a:lnTo>
                  <a:pt x="264" y="4"/>
                </a:lnTo>
                <a:lnTo>
                  <a:pt x="264" y="2"/>
                </a:lnTo>
                <a:lnTo>
                  <a:pt x="266" y="1"/>
                </a:lnTo>
                <a:lnTo>
                  <a:pt x="266" y="4"/>
                </a:lnTo>
                <a:lnTo>
                  <a:pt x="267" y="2"/>
                </a:lnTo>
                <a:lnTo>
                  <a:pt x="267" y="1"/>
                </a:lnTo>
                <a:lnTo>
                  <a:pt x="267" y="4"/>
                </a:lnTo>
                <a:lnTo>
                  <a:pt x="268" y="1"/>
                </a:lnTo>
                <a:lnTo>
                  <a:pt x="268" y="4"/>
                </a:lnTo>
                <a:lnTo>
                  <a:pt x="268" y="3"/>
                </a:lnTo>
                <a:lnTo>
                  <a:pt x="269" y="2"/>
                </a:lnTo>
                <a:lnTo>
                  <a:pt x="269" y="4"/>
                </a:lnTo>
                <a:lnTo>
                  <a:pt x="270" y="2"/>
                </a:lnTo>
                <a:lnTo>
                  <a:pt x="270" y="3"/>
                </a:lnTo>
                <a:lnTo>
                  <a:pt x="270" y="4"/>
                </a:lnTo>
                <a:lnTo>
                  <a:pt x="271" y="3"/>
                </a:lnTo>
                <a:lnTo>
                  <a:pt x="271" y="4"/>
                </a:lnTo>
                <a:lnTo>
                  <a:pt x="271" y="4"/>
                </a:lnTo>
                <a:lnTo>
                  <a:pt x="272" y="3"/>
                </a:lnTo>
                <a:lnTo>
                  <a:pt x="272" y="4"/>
                </a:lnTo>
                <a:lnTo>
                  <a:pt x="272" y="4"/>
                </a:lnTo>
                <a:lnTo>
                  <a:pt x="273" y="4"/>
                </a:lnTo>
                <a:lnTo>
                  <a:pt x="273" y="2"/>
                </a:lnTo>
                <a:lnTo>
                  <a:pt x="275" y="4"/>
                </a:lnTo>
                <a:lnTo>
                  <a:pt x="275" y="2"/>
                </a:lnTo>
                <a:lnTo>
                  <a:pt x="275" y="1"/>
                </a:lnTo>
                <a:lnTo>
                  <a:pt x="276" y="3"/>
                </a:lnTo>
                <a:lnTo>
                  <a:pt x="276" y="3"/>
                </a:lnTo>
                <a:lnTo>
                  <a:pt x="276" y="2"/>
                </a:lnTo>
                <a:lnTo>
                  <a:pt x="277" y="4"/>
                </a:lnTo>
                <a:lnTo>
                  <a:pt x="277" y="2"/>
                </a:lnTo>
                <a:lnTo>
                  <a:pt x="277" y="4"/>
                </a:lnTo>
                <a:lnTo>
                  <a:pt x="278" y="4"/>
                </a:lnTo>
                <a:lnTo>
                  <a:pt x="278" y="3"/>
                </a:lnTo>
                <a:lnTo>
                  <a:pt x="279" y="1"/>
                </a:lnTo>
                <a:lnTo>
                  <a:pt x="279" y="2"/>
                </a:lnTo>
                <a:lnTo>
                  <a:pt x="279" y="4"/>
                </a:lnTo>
                <a:lnTo>
                  <a:pt x="280" y="4"/>
                </a:lnTo>
                <a:lnTo>
                  <a:pt x="280" y="2"/>
                </a:lnTo>
                <a:lnTo>
                  <a:pt x="280" y="4"/>
                </a:lnTo>
                <a:lnTo>
                  <a:pt x="281" y="2"/>
                </a:lnTo>
                <a:lnTo>
                  <a:pt x="281" y="2"/>
                </a:lnTo>
                <a:lnTo>
                  <a:pt x="281" y="2"/>
                </a:lnTo>
                <a:lnTo>
                  <a:pt x="282" y="4"/>
                </a:lnTo>
                <a:lnTo>
                  <a:pt x="282" y="3"/>
                </a:lnTo>
                <a:lnTo>
                  <a:pt x="284" y="2"/>
                </a:lnTo>
                <a:lnTo>
                  <a:pt x="284" y="1"/>
                </a:lnTo>
                <a:lnTo>
                  <a:pt x="284" y="3"/>
                </a:lnTo>
                <a:lnTo>
                  <a:pt x="285" y="3"/>
                </a:lnTo>
                <a:lnTo>
                  <a:pt x="285" y="2"/>
                </a:lnTo>
                <a:lnTo>
                  <a:pt x="285" y="2"/>
                </a:lnTo>
                <a:lnTo>
                  <a:pt x="286" y="2"/>
                </a:lnTo>
                <a:lnTo>
                  <a:pt x="286" y="2"/>
                </a:lnTo>
                <a:lnTo>
                  <a:pt x="286" y="2"/>
                </a:lnTo>
                <a:lnTo>
                  <a:pt x="287" y="3"/>
                </a:lnTo>
                <a:lnTo>
                  <a:pt x="287" y="2"/>
                </a:lnTo>
                <a:lnTo>
                  <a:pt x="288" y="1"/>
                </a:lnTo>
                <a:lnTo>
                  <a:pt x="288" y="4"/>
                </a:lnTo>
                <a:lnTo>
                  <a:pt x="288" y="3"/>
                </a:lnTo>
                <a:lnTo>
                  <a:pt x="289" y="2"/>
                </a:lnTo>
                <a:lnTo>
                  <a:pt x="289" y="2"/>
                </a:lnTo>
                <a:lnTo>
                  <a:pt x="289" y="4"/>
                </a:lnTo>
                <a:lnTo>
                  <a:pt x="290" y="2"/>
                </a:lnTo>
                <a:lnTo>
                  <a:pt x="290" y="4"/>
                </a:lnTo>
                <a:lnTo>
                  <a:pt x="290" y="3"/>
                </a:lnTo>
                <a:lnTo>
                  <a:pt x="291" y="2"/>
                </a:lnTo>
                <a:lnTo>
                  <a:pt x="291" y="4"/>
                </a:lnTo>
                <a:lnTo>
                  <a:pt x="293" y="1"/>
                </a:lnTo>
                <a:lnTo>
                  <a:pt x="293" y="3"/>
                </a:lnTo>
                <a:lnTo>
                  <a:pt x="293" y="4"/>
                </a:lnTo>
                <a:lnTo>
                  <a:pt x="294" y="4"/>
                </a:lnTo>
                <a:lnTo>
                  <a:pt x="294" y="2"/>
                </a:lnTo>
                <a:lnTo>
                  <a:pt x="294" y="4"/>
                </a:lnTo>
                <a:lnTo>
                  <a:pt x="295" y="3"/>
                </a:lnTo>
                <a:lnTo>
                  <a:pt x="295" y="3"/>
                </a:lnTo>
                <a:lnTo>
                  <a:pt x="295" y="2"/>
                </a:lnTo>
                <a:lnTo>
                  <a:pt x="296" y="3"/>
                </a:lnTo>
                <a:lnTo>
                  <a:pt x="296" y="1"/>
                </a:lnTo>
                <a:lnTo>
                  <a:pt x="297" y="2"/>
                </a:lnTo>
                <a:lnTo>
                  <a:pt x="297" y="1"/>
                </a:lnTo>
                <a:lnTo>
                  <a:pt x="297" y="2"/>
                </a:lnTo>
                <a:lnTo>
                  <a:pt x="298" y="2"/>
                </a:lnTo>
                <a:lnTo>
                  <a:pt x="298" y="3"/>
                </a:lnTo>
                <a:lnTo>
                  <a:pt x="298" y="4"/>
                </a:lnTo>
                <a:lnTo>
                  <a:pt x="299" y="2"/>
                </a:lnTo>
                <a:lnTo>
                  <a:pt x="299" y="3"/>
                </a:lnTo>
                <a:lnTo>
                  <a:pt x="299" y="4"/>
                </a:lnTo>
                <a:lnTo>
                  <a:pt x="300" y="3"/>
                </a:lnTo>
                <a:lnTo>
                  <a:pt x="300" y="3"/>
                </a:lnTo>
                <a:lnTo>
                  <a:pt x="302" y="2"/>
                </a:lnTo>
                <a:lnTo>
                  <a:pt x="302" y="3"/>
                </a:lnTo>
                <a:lnTo>
                  <a:pt x="302" y="3"/>
                </a:lnTo>
                <a:lnTo>
                  <a:pt x="303" y="2"/>
                </a:lnTo>
                <a:lnTo>
                  <a:pt x="303" y="3"/>
                </a:lnTo>
                <a:lnTo>
                  <a:pt x="303" y="3"/>
                </a:lnTo>
                <a:lnTo>
                  <a:pt x="304" y="4"/>
                </a:lnTo>
                <a:lnTo>
                  <a:pt x="304" y="2"/>
                </a:lnTo>
                <a:lnTo>
                  <a:pt x="304" y="3"/>
                </a:lnTo>
                <a:lnTo>
                  <a:pt x="305" y="4"/>
                </a:lnTo>
                <a:lnTo>
                  <a:pt x="305" y="4"/>
                </a:lnTo>
                <a:lnTo>
                  <a:pt x="306" y="2"/>
                </a:lnTo>
                <a:lnTo>
                  <a:pt x="306" y="4"/>
                </a:lnTo>
                <a:lnTo>
                  <a:pt x="306" y="1"/>
                </a:lnTo>
                <a:lnTo>
                  <a:pt x="307" y="4"/>
                </a:lnTo>
                <a:lnTo>
                  <a:pt x="307" y="2"/>
                </a:lnTo>
                <a:lnTo>
                  <a:pt x="307" y="4"/>
                </a:lnTo>
                <a:lnTo>
                  <a:pt x="308" y="4"/>
                </a:lnTo>
                <a:lnTo>
                  <a:pt x="308" y="4"/>
                </a:lnTo>
                <a:lnTo>
                  <a:pt x="308" y="3"/>
                </a:lnTo>
                <a:lnTo>
                  <a:pt x="309" y="3"/>
                </a:lnTo>
                <a:lnTo>
                  <a:pt x="309" y="3"/>
                </a:lnTo>
                <a:lnTo>
                  <a:pt x="311" y="3"/>
                </a:lnTo>
                <a:lnTo>
                  <a:pt x="311" y="4"/>
                </a:lnTo>
                <a:lnTo>
                  <a:pt x="311" y="3"/>
                </a:lnTo>
                <a:lnTo>
                  <a:pt x="312" y="3"/>
                </a:lnTo>
                <a:lnTo>
                  <a:pt x="312" y="3"/>
                </a:lnTo>
                <a:lnTo>
                  <a:pt x="312" y="4"/>
                </a:lnTo>
                <a:lnTo>
                  <a:pt x="313" y="3"/>
                </a:lnTo>
                <a:lnTo>
                  <a:pt x="313" y="2"/>
                </a:lnTo>
                <a:lnTo>
                  <a:pt x="314" y="2"/>
                </a:lnTo>
                <a:lnTo>
                  <a:pt x="314" y="3"/>
                </a:lnTo>
                <a:lnTo>
                  <a:pt x="314" y="3"/>
                </a:lnTo>
                <a:lnTo>
                  <a:pt x="315" y="4"/>
                </a:lnTo>
                <a:lnTo>
                  <a:pt x="315" y="4"/>
                </a:lnTo>
                <a:lnTo>
                  <a:pt x="315" y="3"/>
                </a:lnTo>
                <a:lnTo>
                  <a:pt x="316" y="4"/>
                </a:lnTo>
                <a:lnTo>
                  <a:pt x="316" y="4"/>
                </a:lnTo>
                <a:lnTo>
                  <a:pt x="316" y="3"/>
                </a:lnTo>
                <a:lnTo>
                  <a:pt x="317" y="4"/>
                </a:lnTo>
                <a:lnTo>
                  <a:pt x="317" y="2"/>
                </a:lnTo>
                <a:lnTo>
                  <a:pt x="318" y="3"/>
                </a:lnTo>
                <a:lnTo>
                  <a:pt x="318" y="4"/>
                </a:lnTo>
                <a:lnTo>
                  <a:pt x="318" y="2"/>
                </a:lnTo>
                <a:lnTo>
                  <a:pt x="320" y="3"/>
                </a:lnTo>
                <a:lnTo>
                  <a:pt x="320" y="3"/>
                </a:lnTo>
                <a:lnTo>
                  <a:pt x="320" y="4"/>
                </a:lnTo>
                <a:lnTo>
                  <a:pt x="321" y="3"/>
                </a:lnTo>
                <a:lnTo>
                  <a:pt x="321" y="2"/>
                </a:lnTo>
                <a:lnTo>
                  <a:pt x="321" y="2"/>
                </a:lnTo>
                <a:lnTo>
                  <a:pt x="322" y="4"/>
                </a:lnTo>
                <a:lnTo>
                  <a:pt x="322" y="3"/>
                </a:lnTo>
                <a:lnTo>
                  <a:pt x="323" y="4"/>
                </a:lnTo>
                <a:lnTo>
                  <a:pt x="323" y="3"/>
                </a:lnTo>
                <a:lnTo>
                  <a:pt x="323" y="4"/>
                </a:lnTo>
                <a:lnTo>
                  <a:pt x="324" y="4"/>
                </a:lnTo>
                <a:lnTo>
                  <a:pt x="324" y="4"/>
                </a:lnTo>
                <a:lnTo>
                  <a:pt x="324" y="4"/>
                </a:lnTo>
                <a:lnTo>
                  <a:pt x="325" y="3"/>
                </a:lnTo>
                <a:lnTo>
                  <a:pt x="325" y="3"/>
                </a:lnTo>
                <a:lnTo>
                  <a:pt x="325" y="3"/>
                </a:lnTo>
                <a:lnTo>
                  <a:pt x="326" y="3"/>
                </a:lnTo>
                <a:lnTo>
                  <a:pt x="326" y="1"/>
                </a:lnTo>
                <a:lnTo>
                  <a:pt x="327" y="3"/>
                </a:lnTo>
                <a:lnTo>
                  <a:pt x="327" y="3"/>
                </a:lnTo>
                <a:lnTo>
                  <a:pt x="327" y="3"/>
                </a:lnTo>
                <a:lnTo>
                  <a:pt x="329" y="4"/>
                </a:lnTo>
                <a:lnTo>
                  <a:pt x="329" y="2"/>
                </a:lnTo>
                <a:lnTo>
                  <a:pt x="329" y="1"/>
                </a:lnTo>
                <a:lnTo>
                  <a:pt x="330" y="1"/>
                </a:lnTo>
                <a:lnTo>
                  <a:pt x="330" y="4"/>
                </a:lnTo>
                <a:lnTo>
                  <a:pt x="330" y="3"/>
                </a:lnTo>
                <a:lnTo>
                  <a:pt x="331" y="3"/>
                </a:lnTo>
                <a:lnTo>
                  <a:pt x="331" y="2"/>
                </a:lnTo>
                <a:lnTo>
                  <a:pt x="332" y="2"/>
                </a:lnTo>
                <a:lnTo>
                  <a:pt x="332" y="2"/>
                </a:lnTo>
                <a:lnTo>
                  <a:pt x="332" y="2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4" y="3"/>
                </a:lnTo>
                <a:lnTo>
                  <a:pt x="334" y="3"/>
                </a:lnTo>
                <a:lnTo>
                  <a:pt x="334" y="4"/>
                </a:lnTo>
                <a:lnTo>
                  <a:pt x="335" y="2"/>
                </a:lnTo>
                <a:lnTo>
                  <a:pt x="335" y="3"/>
                </a:lnTo>
                <a:lnTo>
                  <a:pt x="336" y="2"/>
                </a:lnTo>
                <a:lnTo>
                  <a:pt x="336" y="3"/>
                </a:lnTo>
                <a:lnTo>
                  <a:pt x="336" y="2"/>
                </a:lnTo>
                <a:lnTo>
                  <a:pt x="338" y="2"/>
                </a:lnTo>
                <a:lnTo>
                  <a:pt x="338" y="2"/>
                </a:lnTo>
                <a:lnTo>
                  <a:pt x="338" y="4"/>
                </a:lnTo>
                <a:lnTo>
                  <a:pt x="339" y="1"/>
                </a:lnTo>
                <a:lnTo>
                  <a:pt x="339" y="1"/>
                </a:lnTo>
                <a:lnTo>
                  <a:pt x="339" y="2"/>
                </a:lnTo>
                <a:lnTo>
                  <a:pt x="340" y="2"/>
                </a:lnTo>
                <a:lnTo>
                  <a:pt x="340" y="4"/>
                </a:lnTo>
                <a:lnTo>
                  <a:pt x="341" y="4"/>
                </a:lnTo>
                <a:lnTo>
                  <a:pt x="341" y="3"/>
                </a:lnTo>
                <a:lnTo>
                  <a:pt x="341" y="3"/>
                </a:lnTo>
                <a:lnTo>
                  <a:pt x="342" y="1"/>
                </a:lnTo>
                <a:lnTo>
                  <a:pt x="342" y="3"/>
                </a:lnTo>
                <a:lnTo>
                  <a:pt x="342" y="3"/>
                </a:lnTo>
                <a:lnTo>
                  <a:pt x="343" y="4"/>
                </a:lnTo>
                <a:lnTo>
                  <a:pt x="343" y="4"/>
                </a:lnTo>
                <a:lnTo>
                  <a:pt x="343" y="2"/>
                </a:lnTo>
                <a:lnTo>
                  <a:pt x="344" y="3"/>
                </a:lnTo>
                <a:lnTo>
                  <a:pt x="344" y="4"/>
                </a:lnTo>
                <a:lnTo>
                  <a:pt x="345" y="4"/>
                </a:lnTo>
                <a:lnTo>
                  <a:pt x="345" y="3"/>
                </a:lnTo>
                <a:lnTo>
                  <a:pt x="345" y="3"/>
                </a:lnTo>
                <a:lnTo>
                  <a:pt x="347" y="3"/>
                </a:lnTo>
                <a:lnTo>
                  <a:pt x="347" y="2"/>
                </a:lnTo>
                <a:lnTo>
                  <a:pt x="347" y="3"/>
                </a:lnTo>
                <a:lnTo>
                  <a:pt x="348" y="2"/>
                </a:lnTo>
                <a:lnTo>
                  <a:pt x="348" y="2"/>
                </a:lnTo>
                <a:lnTo>
                  <a:pt x="348" y="2"/>
                </a:lnTo>
                <a:lnTo>
                  <a:pt x="349" y="3"/>
                </a:lnTo>
                <a:lnTo>
                  <a:pt x="349" y="2"/>
                </a:lnTo>
                <a:lnTo>
                  <a:pt x="350" y="2"/>
                </a:lnTo>
                <a:lnTo>
                  <a:pt x="350" y="3"/>
                </a:lnTo>
                <a:lnTo>
                  <a:pt x="350" y="3"/>
                </a:lnTo>
                <a:lnTo>
                  <a:pt x="351" y="2"/>
                </a:lnTo>
                <a:lnTo>
                  <a:pt x="351" y="2"/>
                </a:lnTo>
                <a:lnTo>
                  <a:pt x="351" y="3"/>
                </a:lnTo>
                <a:lnTo>
                  <a:pt x="352" y="3"/>
                </a:lnTo>
                <a:lnTo>
                  <a:pt x="352" y="2"/>
                </a:lnTo>
                <a:lnTo>
                  <a:pt x="352" y="4"/>
                </a:lnTo>
                <a:lnTo>
                  <a:pt x="353" y="4"/>
                </a:lnTo>
                <a:lnTo>
                  <a:pt x="353" y="3"/>
                </a:lnTo>
                <a:lnTo>
                  <a:pt x="354" y="4"/>
                </a:lnTo>
                <a:lnTo>
                  <a:pt x="354" y="3"/>
                </a:lnTo>
                <a:lnTo>
                  <a:pt x="354" y="2"/>
                </a:lnTo>
                <a:lnTo>
                  <a:pt x="356" y="1"/>
                </a:lnTo>
                <a:lnTo>
                  <a:pt x="356" y="2"/>
                </a:lnTo>
                <a:lnTo>
                  <a:pt x="356" y="3"/>
                </a:lnTo>
                <a:lnTo>
                  <a:pt x="357" y="2"/>
                </a:lnTo>
                <a:lnTo>
                  <a:pt x="357" y="4"/>
                </a:lnTo>
                <a:lnTo>
                  <a:pt x="358" y="4"/>
                </a:lnTo>
                <a:lnTo>
                  <a:pt x="358" y="3"/>
                </a:lnTo>
                <a:lnTo>
                  <a:pt x="358" y="2"/>
                </a:lnTo>
                <a:lnTo>
                  <a:pt x="359" y="3"/>
                </a:lnTo>
                <a:lnTo>
                  <a:pt x="359" y="3"/>
                </a:lnTo>
                <a:lnTo>
                  <a:pt x="359" y="2"/>
                </a:lnTo>
                <a:lnTo>
                  <a:pt x="360" y="4"/>
                </a:lnTo>
                <a:lnTo>
                  <a:pt x="360" y="3"/>
                </a:lnTo>
                <a:lnTo>
                  <a:pt x="360" y="2"/>
                </a:lnTo>
                <a:lnTo>
                  <a:pt x="361" y="3"/>
                </a:lnTo>
                <a:lnTo>
                  <a:pt x="361" y="1"/>
                </a:lnTo>
                <a:lnTo>
                  <a:pt x="362" y="3"/>
                </a:lnTo>
                <a:lnTo>
                  <a:pt x="362" y="2"/>
                </a:lnTo>
                <a:lnTo>
                  <a:pt x="362" y="2"/>
                </a:lnTo>
                <a:lnTo>
                  <a:pt x="363" y="3"/>
                </a:lnTo>
                <a:lnTo>
                  <a:pt x="363" y="2"/>
                </a:lnTo>
                <a:lnTo>
                  <a:pt x="363" y="2"/>
                </a:lnTo>
                <a:lnTo>
                  <a:pt x="365" y="3"/>
                </a:lnTo>
                <a:lnTo>
                  <a:pt x="365" y="3"/>
                </a:lnTo>
                <a:lnTo>
                  <a:pt x="365" y="2"/>
                </a:lnTo>
                <a:lnTo>
                  <a:pt x="366" y="2"/>
                </a:lnTo>
                <a:lnTo>
                  <a:pt x="366" y="2"/>
                </a:lnTo>
                <a:lnTo>
                  <a:pt x="367" y="3"/>
                </a:lnTo>
                <a:lnTo>
                  <a:pt x="367" y="3"/>
                </a:lnTo>
                <a:lnTo>
                  <a:pt x="367" y="2"/>
                </a:lnTo>
                <a:lnTo>
                  <a:pt x="368" y="3"/>
                </a:lnTo>
                <a:lnTo>
                  <a:pt x="368" y="3"/>
                </a:lnTo>
                <a:lnTo>
                  <a:pt x="368" y="2"/>
                </a:lnTo>
                <a:lnTo>
                  <a:pt x="369" y="2"/>
                </a:lnTo>
                <a:lnTo>
                  <a:pt x="369" y="3"/>
                </a:lnTo>
                <a:lnTo>
                  <a:pt x="369" y="2"/>
                </a:lnTo>
                <a:lnTo>
                  <a:pt x="370" y="3"/>
                </a:lnTo>
                <a:lnTo>
                  <a:pt x="370" y="3"/>
                </a:lnTo>
                <a:lnTo>
                  <a:pt x="371" y="4"/>
                </a:lnTo>
                <a:lnTo>
                  <a:pt x="371" y="1"/>
                </a:lnTo>
                <a:lnTo>
                  <a:pt x="371" y="3"/>
                </a:lnTo>
                <a:lnTo>
                  <a:pt x="372" y="3"/>
                </a:lnTo>
                <a:lnTo>
                  <a:pt x="372" y="3"/>
                </a:lnTo>
                <a:lnTo>
                  <a:pt x="372" y="3"/>
                </a:lnTo>
                <a:lnTo>
                  <a:pt x="374" y="3"/>
                </a:lnTo>
                <a:lnTo>
                  <a:pt x="374" y="3"/>
                </a:lnTo>
                <a:lnTo>
                  <a:pt x="374" y="1"/>
                </a:lnTo>
                <a:lnTo>
                  <a:pt x="375" y="2"/>
                </a:lnTo>
                <a:lnTo>
                  <a:pt x="375" y="2"/>
                </a:lnTo>
                <a:lnTo>
                  <a:pt x="376" y="4"/>
                </a:lnTo>
                <a:lnTo>
                  <a:pt x="376" y="3"/>
                </a:lnTo>
                <a:lnTo>
                  <a:pt x="376" y="3"/>
                </a:lnTo>
                <a:lnTo>
                  <a:pt x="377" y="3"/>
                </a:lnTo>
                <a:lnTo>
                  <a:pt x="377" y="4"/>
                </a:lnTo>
                <a:lnTo>
                  <a:pt x="377" y="3"/>
                </a:lnTo>
                <a:lnTo>
                  <a:pt x="378" y="4"/>
                </a:lnTo>
                <a:lnTo>
                  <a:pt x="378" y="2"/>
                </a:lnTo>
                <a:lnTo>
                  <a:pt x="378" y="4"/>
                </a:lnTo>
                <a:lnTo>
                  <a:pt x="379" y="2"/>
                </a:lnTo>
                <a:lnTo>
                  <a:pt x="379" y="1"/>
                </a:lnTo>
                <a:lnTo>
                  <a:pt x="380" y="2"/>
                </a:lnTo>
                <a:lnTo>
                  <a:pt x="380" y="2"/>
                </a:lnTo>
                <a:lnTo>
                  <a:pt x="380" y="2"/>
                </a:lnTo>
                <a:lnTo>
                  <a:pt x="381" y="2"/>
                </a:lnTo>
                <a:lnTo>
                  <a:pt x="381" y="3"/>
                </a:lnTo>
                <a:lnTo>
                  <a:pt x="381" y="3"/>
                </a:lnTo>
                <a:lnTo>
                  <a:pt x="383" y="2"/>
                </a:lnTo>
                <a:lnTo>
                  <a:pt x="383" y="4"/>
                </a:lnTo>
                <a:lnTo>
                  <a:pt x="383" y="2"/>
                </a:lnTo>
                <a:lnTo>
                  <a:pt x="384" y="1"/>
                </a:lnTo>
                <a:lnTo>
                  <a:pt x="384" y="3"/>
                </a:lnTo>
                <a:lnTo>
                  <a:pt x="385" y="2"/>
                </a:lnTo>
                <a:lnTo>
                  <a:pt x="385" y="2"/>
                </a:lnTo>
                <a:lnTo>
                  <a:pt x="385" y="4"/>
                </a:lnTo>
                <a:lnTo>
                  <a:pt x="386" y="2"/>
                </a:lnTo>
                <a:lnTo>
                  <a:pt x="386" y="2"/>
                </a:lnTo>
                <a:lnTo>
                  <a:pt x="386" y="4"/>
                </a:lnTo>
                <a:lnTo>
                  <a:pt x="387" y="4"/>
                </a:lnTo>
                <a:lnTo>
                  <a:pt x="387" y="2"/>
                </a:lnTo>
                <a:lnTo>
                  <a:pt x="387" y="3"/>
                </a:lnTo>
                <a:lnTo>
                  <a:pt x="388" y="3"/>
                </a:lnTo>
                <a:lnTo>
                  <a:pt x="388" y="2"/>
                </a:lnTo>
                <a:lnTo>
                  <a:pt x="389" y="3"/>
                </a:lnTo>
                <a:lnTo>
                  <a:pt x="389" y="3"/>
                </a:lnTo>
                <a:lnTo>
                  <a:pt x="389" y="3"/>
                </a:lnTo>
                <a:lnTo>
                  <a:pt x="390" y="4"/>
                </a:lnTo>
                <a:lnTo>
                  <a:pt x="390" y="3"/>
                </a:lnTo>
                <a:lnTo>
                  <a:pt x="390" y="5"/>
                </a:lnTo>
                <a:lnTo>
                  <a:pt x="392" y="3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3" y="3"/>
                </a:lnTo>
                <a:lnTo>
                  <a:pt x="394" y="3"/>
                </a:lnTo>
                <a:lnTo>
                  <a:pt x="394" y="2"/>
                </a:lnTo>
                <a:lnTo>
                  <a:pt x="394" y="2"/>
                </a:lnTo>
                <a:lnTo>
                  <a:pt x="395" y="2"/>
                </a:lnTo>
                <a:lnTo>
                  <a:pt x="395" y="1"/>
                </a:lnTo>
                <a:lnTo>
                  <a:pt x="395" y="2"/>
                </a:lnTo>
                <a:lnTo>
                  <a:pt x="396" y="3"/>
                </a:lnTo>
                <a:lnTo>
                  <a:pt x="396" y="3"/>
                </a:lnTo>
                <a:lnTo>
                  <a:pt x="396" y="4"/>
                </a:lnTo>
                <a:lnTo>
                  <a:pt x="397" y="4"/>
                </a:lnTo>
                <a:lnTo>
                  <a:pt x="397" y="4"/>
                </a:lnTo>
                <a:lnTo>
                  <a:pt x="398" y="4"/>
                </a:lnTo>
                <a:lnTo>
                  <a:pt x="398" y="3"/>
                </a:lnTo>
                <a:lnTo>
                  <a:pt x="398" y="4"/>
                </a:lnTo>
                <a:lnTo>
                  <a:pt x="399" y="3"/>
                </a:lnTo>
                <a:lnTo>
                  <a:pt x="399" y="3"/>
                </a:lnTo>
                <a:lnTo>
                  <a:pt x="399" y="2"/>
                </a:lnTo>
                <a:lnTo>
                  <a:pt x="401" y="1"/>
                </a:lnTo>
                <a:lnTo>
                  <a:pt x="401" y="3"/>
                </a:lnTo>
                <a:lnTo>
                  <a:pt x="402" y="4"/>
                </a:lnTo>
                <a:lnTo>
                  <a:pt x="402" y="3"/>
                </a:lnTo>
                <a:lnTo>
                  <a:pt x="402" y="3"/>
                </a:lnTo>
                <a:lnTo>
                  <a:pt x="403" y="3"/>
                </a:lnTo>
                <a:lnTo>
                  <a:pt x="403" y="3"/>
                </a:lnTo>
                <a:lnTo>
                  <a:pt x="403" y="2"/>
                </a:lnTo>
                <a:lnTo>
                  <a:pt x="404" y="1"/>
                </a:lnTo>
                <a:lnTo>
                  <a:pt x="404" y="2"/>
                </a:lnTo>
                <a:lnTo>
                  <a:pt x="404" y="2"/>
                </a:lnTo>
                <a:lnTo>
                  <a:pt x="405" y="4"/>
                </a:lnTo>
                <a:lnTo>
                  <a:pt x="405" y="4"/>
                </a:lnTo>
                <a:lnTo>
                  <a:pt x="406" y="3"/>
                </a:lnTo>
                <a:lnTo>
                  <a:pt x="406" y="2"/>
                </a:lnTo>
                <a:lnTo>
                  <a:pt x="406" y="4"/>
                </a:lnTo>
                <a:lnTo>
                  <a:pt x="407" y="1"/>
                </a:lnTo>
                <a:lnTo>
                  <a:pt x="407" y="2"/>
                </a:lnTo>
                <a:lnTo>
                  <a:pt x="407" y="3"/>
                </a:lnTo>
                <a:lnTo>
                  <a:pt x="408" y="3"/>
                </a:lnTo>
                <a:lnTo>
                  <a:pt x="408" y="1"/>
                </a:lnTo>
                <a:lnTo>
                  <a:pt x="408" y="3"/>
                </a:lnTo>
                <a:lnTo>
                  <a:pt x="410" y="2"/>
                </a:lnTo>
                <a:lnTo>
                  <a:pt x="410" y="1"/>
                </a:lnTo>
                <a:lnTo>
                  <a:pt x="411" y="4"/>
                </a:lnTo>
                <a:lnTo>
                  <a:pt x="411" y="3"/>
                </a:lnTo>
                <a:lnTo>
                  <a:pt x="411" y="2"/>
                </a:lnTo>
                <a:lnTo>
                  <a:pt x="412" y="4"/>
                </a:lnTo>
                <a:lnTo>
                  <a:pt x="412" y="2"/>
                </a:lnTo>
                <a:lnTo>
                  <a:pt x="412" y="3"/>
                </a:lnTo>
                <a:lnTo>
                  <a:pt x="413" y="1"/>
                </a:lnTo>
                <a:lnTo>
                  <a:pt x="413" y="2"/>
                </a:lnTo>
                <a:lnTo>
                  <a:pt x="413" y="3"/>
                </a:lnTo>
                <a:lnTo>
                  <a:pt x="414" y="2"/>
                </a:lnTo>
                <a:lnTo>
                  <a:pt x="414" y="3"/>
                </a:lnTo>
                <a:lnTo>
                  <a:pt x="415" y="2"/>
                </a:lnTo>
                <a:lnTo>
                  <a:pt x="415" y="4"/>
                </a:lnTo>
                <a:lnTo>
                  <a:pt x="415" y="4"/>
                </a:lnTo>
                <a:lnTo>
                  <a:pt x="416" y="2"/>
                </a:lnTo>
                <a:lnTo>
                  <a:pt x="416" y="3"/>
                </a:lnTo>
                <a:lnTo>
                  <a:pt x="416" y="2"/>
                </a:lnTo>
                <a:lnTo>
                  <a:pt x="417" y="4"/>
                </a:lnTo>
                <a:lnTo>
                  <a:pt x="417" y="3"/>
                </a:lnTo>
                <a:lnTo>
                  <a:pt x="417" y="3"/>
                </a:lnTo>
                <a:lnTo>
                  <a:pt x="419" y="3"/>
                </a:lnTo>
                <a:lnTo>
                  <a:pt x="419" y="2"/>
                </a:lnTo>
                <a:lnTo>
                  <a:pt x="420" y="3"/>
                </a:lnTo>
                <a:lnTo>
                  <a:pt x="420" y="3"/>
                </a:lnTo>
                <a:lnTo>
                  <a:pt x="420" y="4"/>
                </a:lnTo>
                <a:lnTo>
                  <a:pt x="421" y="1"/>
                </a:lnTo>
                <a:lnTo>
                  <a:pt x="421" y="3"/>
                </a:lnTo>
                <a:lnTo>
                  <a:pt x="421" y="2"/>
                </a:lnTo>
                <a:lnTo>
                  <a:pt x="422" y="4"/>
                </a:lnTo>
                <a:lnTo>
                  <a:pt x="422" y="3"/>
                </a:lnTo>
                <a:lnTo>
                  <a:pt x="422" y="2"/>
                </a:lnTo>
                <a:lnTo>
                  <a:pt x="423" y="3"/>
                </a:lnTo>
                <a:lnTo>
                  <a:pt x="423" y="4"/>
                </a:lnTo>
                <a:lnTo>
                  <a:pt x="424" y="2"/>
                </a:lnTo>
                <a:lnTo>
                  <a:pt x="424" y="3"/>
                </a:lnTo>
                <a:lnTo>
                  <a:pt x="424" y="3"/>
                </a:lnTo>
                <a:lnTo>
                  <a:pt x="425" y="2"/>
                </a:lnTo>
                <a:lnTo>
                  <a:pt x="425" y="3"/>
                </a:lnTo>
                <a:lnTo>
                  <a:pt x="425" y="4"/>
                </a:lnTo>
                <a:lnTo>
                  <a:pt x="426" y="3"/>
                </a:lnTo>
                <a:lnTo>
                  <a:pt x="426" y="3"/>
                </a:lnTo>
                <a:lnTo>
                  <a:pt x="426" y="4"/>
                </a:lnTo>
                <a:lnTo>
                  <a:pt x="427" y="2"/>
                </a:lnTo>
                <a:lnTo>
                  <a:pt x="427" y="2"/>
                </a:lnTo>
                <a:lnTo>
                  <a:pt x="429" y="2"/>
                </a:lnTo>
                <a:lnTo>
                  <a:pt x="429" y="2"/>
                </a:lnTo>
                <a:lnTo>
                  <a:pt x="429" y="2"/>
                </a:lnTo>
                <a:lnTo>
                  <a:pt x="430" y="4"/>
                </a:lnTo>
                <a:lnTo>
                  <a:pt x="430" y="3"/>
                </a:lnTo>
                <a:lnTo>
                  <a:pt x="430" y="2"/>
                </a:lnTo>
                <a:lnTo>
                  <a:pt x="431" y="1"/>
                </a:lnTo>
                <a:lnTo>
                  <a:pt x="431" y="3"/>
                </a:lnTo>
                <a:lnTo>
                  <a:pt x="431" y="2"/>
                </a:lnTo>
                <a:lnTo>
                  <a:pt x="432" y="3"/>
                </a:lnTo>
                <a:lnTo>
                  <a:pt x="432" y="3"/>
                </a:lnTo>
                <a:lnTo>
                  <a:pt x="433" y="3"/>
                </a:lnTo>
                <a:lnTo>
                  <a:pt x="433" y="2"/>
                </a:lnTo>
                <a:lnTo>
                  <a:pt x="433" y="3"/>
                </a:lnTo>
                <a:lnTo>
                  <a:pt x="434" y="3"/>
                </a:lnTo>
                <a:lnTo>
                  <a:pt x="434" y="2"/>
                </a:lnTo>
                <a:lnTo>
                  <a:pt x="434" y="3"/>
                </a:lnTo>
                <a:lnTo>
                  <a:pt x="435" y="4"/>
                </a:lnTo>
                <a:lnTo>
                  <a:pt x="435" y="5"/>
                </a:lnTo>
                <a:lnTo>
                  <a:pt x="435" y="2"/>
                </a:lnTo>
                <a:lnTo>
                  <a:pt x="436" y="4"/>
                </a:lnTo>
                <a:lnTo>
                  <a:pt x="436" y="3"/>
                </a:lnTo>
                <a:lnTo>
                  <a:pt x="438" y="3"/>
                </a:lnTo>
                <a:lnTo>
                  <a:pt x="438" y="3"/>
                </a:lnTo>
                <a:lnTo>
                  <a:pt x="438" y="4"/>
                </a:lnTo>
                <a:lnTo>
                  <a:pt x="439" y="3"/>
                </a:lnTo>
                <a:lnTo>
                  <a:pt x="439" y="3"/>
                </a:lnTo>
                <a:lnTo>
                  <a:pt x="439" y="3"/>
                </a:lnTo>
                <a:lnTo>
                  <a:pt x="440" y="2"/>
                </a:lnTo>
                <a:lnTo>
                  <a:pt x="440" y="3"/>
                </a:lnTo>
                <a:lnTo>
                  <a:pt x="440" y="4"/>
                </a:lnTo>
                <a:lnTo>
                  <a:pt x="441" y="3"/>
                </a:lnTo>
                <a:lnTo>
                  <a:pt x="441" y="2"/>
                </a:lnTo>
                <a:lnTo>
                  <a:pt x="442" y="2"/>
                </a:lnTo>
                <a:lnTo>
                  <a:pt x="442" y="3"/>
                </a:lnTo>
                <a:lnTo>
                  <a:pt x="442" y="4"/>
                </a:lnTo>
                <a:lnTo>
                  <a:pt x="443" y="2"/>
                </a:lnTo>
                <a:lnTo>
                  <a:pt x="443" y="4"/>
                </a:lnTo>
                <a:lnTo>
                  <a:pt x="443" y="1"/>
                </a:lnTo>
                <a:lnTo>
                  <a:pt x="444" y="2"/>
                </a:lnTo>
                <a:lnTo>
                  <a:pt x="444" y="3"/>
                </a:lnTo>
                <a:lnTo>
                  <a:pt x="445" y="2"/>
                </a:lnTo>
                <a:lnTo>
                  <a:pt x="445" y="3"/>
                </a:lnTo>
                <a:lnTo>
                  <a:pt x="445" y="2"/>
                </a:lnTo>
                <a:lnTo>
                  <a:pt x="447" y="2"/>
                </a:lnTo>
                <a:lnTo>
                  <a:pt x="447" y="2"/>
                </a:lnTo>
                <a:lnTo>
                  <a:pt x="447" y="3"/>
                </a:lnTo>
                <a:lnTo>
                  <a:pt x="448" y="4"/>
                </a:lnTo>
                <a:lnTo>
                  <a:pt x="448" y="3"/>
                </a:lnTo>
                <a:lnTo>
                  <a:pt x="448" y="3"/>
                </a:lnTo>
                <a:lnTo>
                  <a:pt x="449" y="2"/>
                </a:lnTo>
                <a:lnTo>
                  <a:pt x="449" y="3"/>
                </a:lnTo>
                <a:lnTo>
                  <a:pt x="450" y="3"/>
                </a:lnTo>
                <a:lnTo>
                  <a:pt x="450" y="3"/>
                </a:lnTo>
                <a:lnTo>
                  <a:pt x="450" y="3"/>
                </a:lnTo>
                <a:lnTo>
                  <a:pt x="451" y="3"/>
                </a:lnTo>
                <a:lnTo>
                  <a:pt x="451" y="2"/>
                </a:lnTo>
                <a:lnTo>
                  <a:pt x="451" y="3"/>
                </a:lnTo>
                <a:lnTo>
                  <a:pt x="452" y="2"/>
                </a:lnTo>
                <a:lnTo>
                  <a:pt x="452" y="4"/>
                </a:lnTo>
                <a:lnTo>
                  <a:pt x="452" y="3"/>
                </a:lnTo>
                <a:lnTo>
                  <a:pt x="453" y="3"/>
                </a:lnTo>
                <a:lnTo>
                  <a:pt x="453" y="2"/>
                </a:lnTo>
                <a:lnTo>
                  <a:pt x="454" y="3"/>
                </a:lnTo>
                <a:lnTo>
                  <a:pt x="454" y="4"/>
                </a:lnTo>
                <a:lnTo>
                  <a:pt x="454" y="3"/>
                </a:lnTo>
                <a:lnTo>
                  <a:pt x="456" y="2"/>
                </a:lnTo>
                <a:lnTo>
                  <a:pt x="456" y="3"/>
                </a:lnTo>
                <a:lnTo>
                  <a:pt x="456" y="3"/>
                </a:lnTo>
                <a:lnTo>
                  <a:pt x="457" y="3"/>
                </a:lnTo>
                <a:lnTo>
                  <a:pt x="457" y="2"/>
                </a:lnTo>
                <a:lnTo>
                  <a:pt x="457" y="2"/>
                </a:lnTo>
                <a:lnTo>
                  <a:pt x="458" y="4"/>
                </a:lnTo>
                <a:lnTo>
                  <a:pt x="458" y="3"/>
                </a:lnTo>
                <a:lnTo>
                  <a:pt x="459" y="3"/>
                </a:lnTo>
                <a:lnTo>
                  <a:pt x="459" y="4"/>
                </a:lnTo>
                <a:lnTo>
                  <a:pt x="459" y="4"/>
                </a:lnTo>
                <a:lnTo>
                  <a:pt x="460" y="3"/>
                </a:lnTo>
                <a:lnTo>
                  <a:pt x="460" y="4"/>
                </a:lnTo>
                <a:lnTo>
                  <a:pt x="460" y="3"/>
                </a:lnTo>
                <a:lnTo>
                  <a:pt x="461" y="2"/>
                </a:lnTo>
                <a:lnTo>
                  <a:pt x="461" y="4"/>
                </a:lnTo>
                <a:lnTo>
                  <a:pt x="461" y="3"/>
                </a:lnTo>
                <a:lnTo>
                  <a:pt x="462" y="2"/>
                </a:lnTo>
                <a:lnTo>
                  <a:pt x="462" y="2"/>
                </a:lnTo>
                <a:lnTo>
                  <a:pt x="463" y="4"/>
                </a:lnTo>
                <a:lnTo>
                  <a:pt x="463" y="3"/>
                </a:lnTo>
                <a:lnTo>
                  <a:pt x="463" y="3"/>
                </a:lnTo>
                <a:lnTo>
                  <a:pt x="465" y="1"/>
                </a:lnTo>
                <a:lnTo>
                  <a:pt x="465" y="3"/>
                </a:lnTo>
                <a:lnTo>
                  <a:pt x="465" y="2"/>
                </a:lnTo>
                <a:lnTo>
                  <a:pt x="466" y="4"/>
                </a:lnTo>
                <a:lnTo>
                  <a:pt x="466" y="1"/>
                </a:lnTo>
                <a:lnTo>
                  <a:pt x="466" y="2"/>
                </a:lnTo>
                <a:lnTo>
                  <a:pt x="467" y="4"/>
                </a:lnTo>
                <a:lnTo>
                  <a:pt x="467" y="2"/>
                </a:lnTo>
                <a:lnTo>
                  <a:pt x="468" y="3"/>
                </a:lnTo>
                <a:lnTo>
                  <a:pt x="468" y="3"/>
                </a:lnTo>
                <a:lnTo>
                  <a:pt x="468" y="2"/>
                </a:lnTo>
                <a:lnTo>
                  <a:pt x="469" y="3"/>
                </a:lnTo>
                <a:lnTo>
                  <a:pt x="469" y="3"/>
                </a:lnTo>
                <a:lnTo>
                  <a:pt x="469" y="3"/>
                </a:lnTo>
                <a:lnTo>
                  <a:pt x="470" y="4"/>
                </a:lnTo>
                <a:lnTo>
                  <a:pt x="470" y="4"/>
                </a:lnTo>
                <a:lnTo>
                  <a:pt x="470" y="3"/>
                </a:lnTo>
                <a:lnTo>
                  <a:pt x="471" y="5"/>
                </a:lnTo>
                <a:lnTo>
                  <a:pt x="471" y="4"/>
                </a:lnTo>
                <a:lnTo>
                  <a:pt x="472" y="3"/>
                </a:lnTo>
                <a:lnTo>
                  <a:pt x="472" y="2"/>
                </a:lnTo>
                <a:lnTo>
                  <a:pt x="472" y="3"/>
                </a:lnTo>
                <a:lnTo>
                  <a:pt x="474" y="3"/>
                </a:lnTo>
                <a:lnTo>
                  <a:pt x="474" y="3"/>
                </a:lnTo>
                <a:lnTo>
                  <a:pt x="474" y="3"/>
                </a:lnTo>
                <a:lnTo>
                  <a:pt x="475" y="2"/>
                </a:lnTo>
                <a:lnTo>
                  <a:pt x="475" y="3"/>
                </a:lnTo>
                <a:lnTo>
                  <a:pt x="475" y="3"/>
                </a:lnTo>
                <a:lnTo>
                  <a:pt x="476" y="2"/>
                </a:lnTo>
                <a:lnTo>
                  <a:pt x="476" y="3"/>
                </a:lnTo>
                <a:lnTo>
                  <a:pt x="477" y="1"/>
                </a:lnTo>
                <a:lnTo>
                  <a:pt x="477" y="3"/>
                </a:lnTo>
                <a:lnTo>
                  <a:pt x="477" y="2"/>
                </a:lnTo>
                <a:lnTo>
                  <a:pt x="478" y="3"/>
                </a:lnTo>
                <a:lnTo>
                  <a:pt x="478" y="3"/>
                </a:lnTo>
                <a:lnTo>
                  <a:pt x="478" y="3"/>
                </a:lnTo>
                <a:lnTo>
                  <a:pt x="479" y="4"/>
                </a:lnTo>
                <a:lnTo>
                  <a:pt x="479" y="3"/>
                </a:lnTo>
                <a:lnTo>
                  <a:pt x="479" y="3"/>
                </a:lnTo>
                <a:lnTo>
                  <a:pt x="480" y="2"/>
                </a:lnTo>
                <a:lnTo>
                  <a:pt x="480" y="3"/>
                </a:lnTo>
                <a:lnTo>
                  <a:pt x="481" y="3"/>
                </a:lnTo>
                <a:lnTo>
                  <a:pt x="481" y="3"/>
                </a:lnTo>
                <a:lnTo>
                  <a:pt x="481" y="1"/>
                </a:lnTo>
                <a:lnTo>
                  <a:pt x="483" y="4"/>
                </a:lnTo>
                <a:lnTo>
                  <a:pt x="483" y="4"/>
                </a:lnTo>
                <a:lnTo>
                  <a:pt x="483" y="4"/>
                </a:lnTo>
                <a:lnTo>
                  <a:pt x="484" y="2"/>
                </a:lnTo>
                <a:lnTo>
                  <a:pt x="484" y="3"/>
                </a:lnTo>
                <a:lnTo>
                  <a:pt x="485" y="3"/>
                </a:lnTo>
                <a:lnTo>
                  <a:pt x="485" y="3"/>
                </a:lnTo>
                <a:lnTo>
                  <a:pt x="485" y="4"/>
                </a:lnTo>
                <a:lnTo>
                  <a:pt x="486" y="2"/>
                </a:lnTo>
                <a:lnTo>
                  <a:pt x="486" y="4"/>
                </a:lnTo>
                <a:lnTo>
                  <a:pt x="486" y="2"/>
                </a:lnTo>
                <a:lnTo>
                  <a:pt x="487" y="2"/>
                </a:lnTo>
                <a:lnTo>
                  <a:pt x="487" y="3"/>
                </a:lnTo>
                <a:lnTo>
                  <a:pt x="487" y="2"/>
                </a:lnTo>
                <a:lnTo>
                  <a:pt x="488" y="4"/>
                </a:lnTo>
                <a:lnTo>
                  <a:pt x="488" y="3"/>
                </a:lnTo>
                <a:lnTo>
                  <a:pt x="489" y="2"/>
                </a:lnTo>
                <a:lnTo>
                  <a:pt x="489" y="3"/>
                </a:lnTo>
                <a:lnTo>
                  <a:pt x="489" y="4"/>
                </a:lnTo>
                <a:lnTo>
                  <a:pt x="490" y="4"/>
                </a:lnTo>
                <a:lnTo>
                  <a:pt x="490" y="2"/>
                </a:lnTo>
                <a:lnTo>
                  <a:pt x="490" y="2"/>
                </a:lnTo>
                <a:lnTo>
                  <a:pt x="492" y="2"/>
                </a:lnTo>
                <a:lnTo>
                  <a:pt x="492" y="4"/>
                </a:lnTo>
                <a:lnTo>
                  <a:pt x="492" y="3"/>
                </a:lnTo>
                <a:lnTo>
                  <a:pt x="493" y="1"/>
                </a:lnTo>
                <a:lnTo>
                  <a:pt x="493" y="4"/>
                </a:lnTo>
                <a:lnTo>
                  <a:pt x="494" y="2"/>
                </a:lnTo>
                <a:lnTo>
                  <a:pt x="494" y="1"/>
                </a:lnTo>
                <a:lnTo>
                  <a:pt x="494" y="2"/>
                </a:lnTo>
                <a:lnTo>
                  <a:pt x="495" y="2"/>
                </a:lnTo>
                <a:lnTo>
                  <a:pt x="495" y="3"/>
                </a:lnTo>
                <a:lnTo>
                  <a:pt x="495" y="2"/>
                </a:lnTo>
                <a:lnTo>
                  <a:pt x="496" y="4"/>
                </a:lnTo>
                <a:lnTo>
                  <a:pt x="496" y="3"/>
                </a:lnTo>
                <a:lnTo>
                  <a:pt x="496" y="2"/>
                </a:lnTo>
                <a:lnTo>
                  <a:pt x="497" y="3"/>
                </a:lnTo>
                <a:lnTo>
                  <a:pt x="497" y="1"/>
                </a:lnTo>
                <a:lnTo>
                  <a:pt x="498" y="3"/>
                </a:lnTo>
                <a:lnTo>
                  <a:pt x="498" y="4"/>
                </a:lnTo>
                <a:lnTo>
                  <a:pt x="498" y="4"/>
                </a:lnTo>
                <a:lnTo>
                  <a:pt x="499" y="3"/>
                </a:lnTo>
                <a:lnTo>
                  <a:pt x="499" y="3"/>
                </a:lnTo>
                <a:lnTo>
                  <a:pt x="499" y="4"/>
                </a:lnTo>
                <a:lnTo>
                  <a:pt x="501" y="2"/>
                </a:lnTo>
                <a:lnTo>
                  <a:pt x="501" y="4"/>
                </a:lnTo>
                <a:lnTo>
                  <a:pt x="501" y="4"/>
                </a:lnTo>
                <a:lnTo>
                  <a:pt x="502" y="3"/>
                </a:lnTo>
                <a:lnTo>
                  <a:pt x="502" y="4"/>
                </a:lnTo>
                <a:lnTo>
                  <a:pt x="503" y="2"/>
                </a:lnTo>
                <a:lnTo>
                  <a:pt x="503" y="3"/>
                </a:lnTo>
                <a:lnTo>
                  <a:pt x="503" y="4"/>
                </a:lnTo>
                <a:lnTo>
                  <a:pt x="504" y="3"/>
                </a:lnTo>
                <a:lnTo>
                  <a:pt x="504" y="2"/>
                </a:lnTo>
                <a:lnTo>
                  <a:pt x="504" y="3"/>
                </a:lnTo>
                <a:lnTo>
                  <a:pt x="505" y="4"/>
                </a:lnTo>
                <a:lnTo>
                  <a:pt x="505" y="2"/>
                </a:lnTo>
                <a:lnTo>
                  <a:pt x="505" y="3"/>
                </a:lnTo>
                <a:lnTo>
                  <a:pt x="506" y="3"/>
                </a:lnTo>
                <a:lnTo>
                  <a:pt x="506" y="2"/>
                </a:lnTo>
                <a:lnTo>
                  <a:pt x="507" y="3"/>
                </a:lnTo>
                <a:lnTo>
                  <a:pt x="507" y="2"/>
                </a:lnTo>
                <a:lnTo>
                  <a:pt x="507" y="2"/>
                </a:lnTo>
                <a:lnTo>
                  <a:pt x="508" y="2"/>
                </a:lnTo>
                <a:lnTo>
                  <a:pt x="508" y="3"/>
                </a:lnTo>
                <a:lnTo>
                  <a:pt x="508" y="3"/>
                </a:lnTo>
                <a:lnTo>
                  <a:pt x="510" y="1"/>
                </a:lnTo>
                <a:lnTo>
                  <a:pt x="510" y="4"/>
                </a:lnTo>
                <a:lnTo>
                  <a:pt x="510" y="2"/>
                </a:lnTo>
                <a:lnTo>
                  <a:pt x="511" y="3"/>
                </a:lnTo>
                <a:lnTo>
                  <a:pt x="511" y="3"/>
                </a:lnTo>
                <a:lnTo>
                  <a:pt x="512" y="3"/>
                </a:lnTo>
                <a:lnTo>
                  <a:pt x="512" y="2"/>
                </a:lnTo>
                <a:lnTo>
                  <a:pt x="512" y="1"/>
                </a:lnTo>
                <a:lnTo>
                  <a:pt x="513" y="3"/>
                </a:lnTo>
                <a:lnTo>
                  <a:pt x="513" y="3"/>
                </a:lnTo>
                <a:lnTo>
                  <a:pt x="513" y="2"/>
                </a:lnTo>
                <a:lnTo>
                  <a:pt x="514" y="2"/>
                </a:lnTo>
                <a:lnTo>
                  <a:pt x="514" y="1"/>
                </a:lnTo>
                <a:lnTo>
                  <a:pt x="514" y="1"/>
                </a:lnTo>
                <a:lnTo>
                  <a:pt x="515" y="2"/>
                </a:lnTo>
                <a:lnTo>
                  <a:pt x="515" y="2"/>
                </a:lnTo>
                <a:lnTo>
                  <a:pt x="516" y="3"/>
                </a:lnTo>
                <a:lnTo>
                  <a:pt x="516" y="4"/>
                </a:lnTo>
                <a:lnTo>
                  <a:pt x="516" y="4"/>
                </a:lnTo>
                <a:lnTo>
                  <a:pt x="517" y="4"/>
                </a:lnTo>
                <a:lnTo>
                  <a:pt x="517" y="3"/>
                </a:lnTo>
                <a:lnTo>
                  <a:pt x="517" y="4"/>
                </a:lnTo>
                <a:lnTo>
                  <a:pt x="519" y="3"/>
                </a:lnTo>
                <a:lnTo>
                  <a:pt x="519" y="3"/>
                </a:lnTo>
                <a:lnTo>
                  <a:pt x="519" y="1"/>
                </a:lnTo>
                <a:lnTo>
                  <a:pt x="520" y="3"/>
                </a:lnTo>
                <a:lnTo>
                  <a:pt x="520" y="3"/>
                </a:lnTo>
                <a:lnTo>
                  <a:pt x="521" y="2"/>
                </a:lnTo>
                <a:lnTo>
                  <a:pt x="521" y="2"/>
                </a:lnTo>
                <a:lnTo>
                  <a:pt x="521" y="3"/>
                </a:lnTo>
                <a:lnTo>
                  <a:pt x="522" y="3"/>
                </a:lnTo>
                <a:lnTo>
                  <a:pt x="522" y="3"/>
                </a:lnTo>
                <a:lnTo>
                  <a:pt x="522" y="2"/>
                </a:lnTo>
                <a:lnTo>
                  <a:pt x="523" y="3"/>
                </a:lnTo>
                <a:lnTo>
                  <a:pt x="523" y="3"/>
                </a:lnTo>
                <a:lnTo>
                  <a:pt x="523" y="2"/>
                </a:lnTo>
                <a:lnTo>
                  <a:pt x="524" y="3"/>
                </a:lnTo>
                <a:lnTo>
                  <a:pt x="524" y="3"/>
                </a:lnTo>
                <a:lnTo>
                  <a:pt x="525" y="3"/>
                </a:lnTo>
                <a:lnTo>
                  <a:pt x="525" y="3"/>
                </a:lnTo>
                <a:lnTo>
                  <a:pt x="525" y="1"/>
                </a:lnTo>
                <a:lnTo>
                  <a:pt x="526" y="3"/>
                </a:lnTo>
                <a:lnTo>
                  <a:pt x="526" y="3"/>
                </a:lnTo>
                <a:lnTo>
                  <a:pt x="526" y="2"/>
                </a:lnTo>
                <a:lnTo>
                  <a:pt x="528" y="4"/>
                </a:lnTo>
                <a:lnTo>
                  <a:pt x="528" y="2"/>
                </a:lnTo>
                <a:lnTo>
                  <a:pt x="529" y="1"/>
                </a:lnTo>
                <a:lnTo>
                  <a:pt x="529" y="2"/>
                </a:lnTo>
                <a:lnTo>
                  <a:pt x="529" y="2"/>
                </a:lnTo>
                <a:lnTo>
                  <a:pt x="530" y="2"/>
                </a:lnTo>
                <a:lnTo>
                  <a:pt x="530" y="3"/>
                </a:lnTo>
                <a:lnTo>
                  <a:pt x="530" y="2"/>
                </a:lnTo>
                <a:lnTo>
                  <a:pt x="531" y="4"/>
                </a:lnTo>
                <a:lnTo>
                  <a:pt x="531" y="2"/>
                </a:lnTo>
                <a:lnTo>
                  <a:pt x="531" y="2"/>
                </a:lnTo>
                <a:lnTo>
                  <a:pt x="532" y="4"/>
                </a:lnTo>
                <a:lnTo>
                  <a:pt x="532" y="3"/>
                </a:lnTo>
                <a:lnTo>
                  <a:pt x="533" y="1"/>
                </a:lnTo>
                <a:lnTo>
                  <a:pt x="533" y="2"/>
                </a:lnTo>
                <a:lnTo>
                  <a:pt x="533" y="1"/>
                </a:lnTo>
                <a:lnTo>
                  <a:pt x="534" y="4"/>
                </a:lnTo>
                <a:lnTo>
                  <a:pt x="534" y="4"/>
                </a:lnTo>
                <a:lnTo>
                  <a:pt x="534" y="4"/>
                </a:lnTo>
                <a:lnTo>
                  <a:pt x="535" y="1"/>
                </a:lnTo>
                <a:lnTo>
                  <a:pt x="535" y="2"/>
                </a:lnTo>
                <a:lnTo>
                  <a:pt x="535" y="3"/>
                </a:lnTo>
                <a:lnTo>
                  <a:pt x="537" y="4"/>
                </a:lnTo>
                <a:lnTo>
                  <a:pt x="537" y="2"/>
                </a:lnTo>
                <a:lnTo>
                  <a:pt x="538" y="2"/>
                </a:lnTo>
                <a:lnTo>
                  <a:pt x="538" y="1"/>
                </a:lnTo>
                <a:lnTo>
                  <a:pt x="538" y="1"/>
                </a:lnTo>
                <a:lnTo>
                  <a:pt x="539" y="2"/>
                </a:lnTo>
                <a:lnTo>
                  <a:pt x="539" y="2"/>
                </a:lnTo>
                <a:lnTo>
                  <a:pt x="539" y="3"/>
                </a:lnTo>
                <a:lnTo>
                  <a:pt x="540" y="3"/>
                </a:lnTo>
                <a:lnTo>
                  <a:pt x="540" y="3"/>
                </a:lnTo>
                <a:lnTo>
                  <a:pt x="540" y="3"/>
                </a:lnTo>
                <a:lnTo>
                  <a:pt x="541" y="3"/>
                </a:lnTo>
                <a:lnTo>
                  <a:pt x="541" y="4"/>
                </a:lnTo>
                <a:lnTo>
                  <a:pt x="542" y="4"/>
                </a:lnTo>
                <a:lnTo>
                  <a:pt x="542" y="3"/>
                </a:lnTo>
                <a:lnTo>
                  <a:pt x="542" y="2"/>
                </a:lnTo>
                <a:lnTo>
                  <a:pt x="543" y="4"/>
                </a:lnTo>
                <a:lnTo>
                  <a:pt x="543" y="3"/>
                </a:lnTo>
                <a:lnTo>
                  <a:pt x="543" y="4"/>
                </a:lnTo>
                <a:lnTo>
                  <a:pt x="544" y="3"/>
                </a:lnTo>
                <a:lnTo>
                  <a:pt x="544" y="4"/>
                </a:lnTo>
                <a:lnTo>
                  <a:pt x="544" y="3"/>
                </a:lnTo>
                <a:lnTo>
                  <a:pt x="546" y="4"/>
                </a:lnTo>
                <a:lnTo>
                  <a:pt x="546" y="3"/>
                </a:lnTo>
                <a:lnTo>
                  <a:pt x="547" y="3"/>
                </a:lnTo>
                <a:lnTo>
                  <a:pt x="547" y="3"/>
                </a:lnTo>
                <a:lnTo>
                  <a:pt x="547" y="1"/>
                </a:lnTo>
                <a:lnTo>
                  <a:pt x="548" y="4"/>
                </a:lnTo>
                <a:lnTo>
                  <a:pt x="548" y="2"/>
                </a:lnTo>
                <a:lnTo>
                  <a:pt x="548" y="4"/>
                </a:lnTo>
                <a:lnTo>
                  <a:pt x="549" y="1"/>
                </a:lnTo>
                <a:lnTo>
                  <a:pt x="549" y="3"/>
                </a:lnTo>
                <a:lnTo>
                  <a:pt x="549" y="3"/>
                </a:lnTo>
                <a:lnTo>
                  <a:pt x="550" y="4"/>
                </a:lnTo>
                <a:lnTo>
                  <a:pt x="550" y="4"/>
                </a:lnTo>
                <a:lnTo>
                  <a:pt x="551" y="2"/>
                </a:lnTo>
                <a:lnTo>
                  <a:pt x="551" y="4"/>
                </a:lnTo>
                <a:lnTo>
                  <a:pt x="551" y="3"/>
                </a:lnTo>
                <a:lnTo>
                  <a:pt x="552" y="3"/>
                </a:lnTo>
                <a:lnTo>
                  <a:pt x="552" y="3"/>
                </a:lnTo>
                <a:lnTo>
                  <a:pt x="552" y="3"/>
                </a:lnTo>
                <a:lnTo>
                  <a:pt x="553" y="4"/>
                </a:lnTo>
                <a:lnTo>
                  <a:pt x="553" y="4"/>
                </a:lnTo>
                <a:lnTo>
                  <a:pt x="553" y="3"/>
                </a:lnTo>
                <a:lnTo>
                  <a:pt x="555" y="3"/>
                </a:lnTo>
                <a:lnTo>
                  <a:pt x="555" y="4"/>
                </a:lnTo>
                <a:lnTo>
                  <a:pt x="556" y="2"/>
                </a:lnTo>
                <a:lnTo>
                  <a:pt x="556" y="3"/>
                </a:lnTo>
                <a:lnTo>
                  <a:pt x="556" y="3"/>
                </a:lnTo>
                <a:lnTo>
                  <a:pt x="557" y="1"/>
                </a:lnTo>
                <a:lnTo>
                  <a:pt x="557" y="0"/>
                </a:lnTo>
                <a:lnTo>
                  <a:pt x="557" y="3"/>
                </a:lnTo>
                <a:lnTo>
                  <a:pt x="558" y="3"/>
                </a:lnTo>
                <a:lnTo>
                  <a:pt x="558" y="3"/>
                </a:lnTo>
                <a:lnTo>
                  <a:pt x="558" y="3"/>
                </a:lnTo>
                <a:lnTo>
                  <a:pt x="559" y="1"/>
                </a:lnTo>
                <a:lnTo>
                  <a:pt x="559" y="3"/>
                </a:lnTo>
                <a:lnTo>
                  <a:pt x="560" y="3"/>
                </a:lnTo>
                <a:lnTo>
                  <a:pt x="560" y="3"/>
                </a:lnTo>
                <a:lnTo>
                  <a:pt x="560" y="1"/>
                </a:lnTo>
                <a:lnTo>
                  <a:pt x="561" y="4"/>
                </a:lnTo>
                <a:lnTo>
                  <a:pt x="561" y="4"/>
                </a:lnTo>
                <a:lnTo>
                  <a:pt x="561" y="4"/>
                </a:lnTo>
                <a:lnTo>
                  <a:pt x="562" y="2"/>
                </a:lnTo>
                <a:lnTo>
                  <a:pt x="562" y="2"/>
                </a:lnTo>
                <a:lnTo>
                  <a:pt x="562" y="3"/>
                </a:lnTo>
                <a:lnTo>
                  <a:pt x="564" y="2"/>
                </a:lnTo>
                <a:lnTo>
                  <a:pt x="564" y="3"/>
                </a:lnTo>
                <a:lnTo>
                  <a:pt x="565" y="2"/>
                </a:lnTo>
                <a:lnTo>
                  <a:pt x="565" y="3"/>
                </a:lnTo>
                <a:lnTo>
                  <a:pt x="565" y="2"/>
                </a:lnTo>
                <a:lnTo>
                  <a:pt x="566" y="4"/>
                </a:lnTo>
                <a:lnTo>
                  <a:pt x="566" y="3"/>
                </a:lnTo>
                <a:lnTo>
                  <a:pt x="566" y="4"/>
                </a:lnTo>
                <a:lnTo>
                  <a:pt x="567" y="4"/>
                </a:lnTo>
                <a:lnTo>
                  <a:pt x="567" y="4"/>
                </a:lnTo>
                <a:lnTo>
                  <a:pt x="567" y="2"/>
                </a:lnTo>
                <a:lnTo>
                  <a:pt x="568" y="2"/>
                </a:lnTo>
                <a:lnTo>
                  <a:pt x="568" y="4"/>
                </a:lnTo>
                <a:lnTo>
                  <a:pt x="569" y="4"/>
                </a:lnTo>
                <a:lnTo>
                  <a:pt x="569" y="3"/>
                </a:lnTo>
                <a:lnTo>
                  <a:pt x="569" y="3"/>
                </a:lnTo>
                <a:lnTo>
                  <a:pt x="570" y="3"/>
                </a:lnTo>
                <a:lnTo>
                  <a:pt x="570" y="4"/>
                </a:lnTo>
                <a:lnTo>
                  <a:pt x="570" y="4"/>
                </a:lnTo>
                <a:lnTo>
                  <a:pt x="571" y="2"/>
                </a:lnTo>
                <a:lnTo>
                  <a:pt x="571" y="2"/>
                </a:lnTo>
                <a:lnTo>
                  <a:pt x="573" y="4"/>
                </a:lnTo>
                <a:lnTo>
                  <a:pt x="573" y="3"/>
                </a:lnTo>
                <a:lnTo>
                  <a:pt x="573" y="2"/>
                </a:lnTo>
                <a:lnTo>
                  <a:pt x="574" y="1"/>
                </a:lnTo>
                <a:lnTo>
                  <a:pt x="574" y="4"/>
                </a:lnTo>
                <a:lnTo>
                  <a:pt x="574" y="2"/>
                </a:lnTo>
                <a:lnTo>
                  <a:pt x="575" y="4"/>
                </a:lnTo>
                <a:lnTo>
                  <a:pt x="575" y="3"/>
                </a:lnTo>
                <a:lnTo>
                  <a:pt x="575" y="2"/>
                </a:lnTo>
                <a:lnTo>
                  <a:pt x="576" y="3"/>
                </a:lnTo>
                <a:lnTo>
                  <a:pt x="576" y="4"/>
                </a:lnTo>
                <a:lnTo>
                  <a:pt x="577" y="2"/>
                </a:lnTo>
                <a:lnTo>
                  <a:pt x="577" y="1"/>
                </a:lnTo>
                <a:lnTo>
                  <a:pt x="577" y="1"/>
                </a:lnTo>
                <a:lnTo>
                  <a:pt x="578" y="3"/>
                </a:lnTo>
                <a:lnTo>
                  <a:pt x="578" y="4"/>
                </a:lnTo>
                <a:lnTo>
                  <a:pt x="578" y="2"/>
                </a:lnTo>
                <a:lnTo>
                  <a:pt x="579" y="2"/>
                </a:lnTo>
                <a:lnTo>
                  <a:pt x="579" y="3"/>
                </a:lnTo>
                <a:lnTo>
                  <a:pt x="579" y="4"/>
                </a:lnTo>
                <a:lnTo>
                  <a:pt x="580" y="2"/>
                </a:lnTo>
                <a:lnTo>
                  <a:pt x="580" y="2"/>
                </a:lnTo>
                <a:lnTo>
                  <a:pt x="582" y="2"/>
                </a:lnTo>
                <a:lnTo>
                  <a:pt x="582" y="3"/>
                </a:lnTo>
                <a:lnTo>
                  <a:pt x="582" y="3"/>
                </a:lnTo>
                <a:lnTo>
                  <a:pt x="583" y="2"/>
                </a:lnTo>
                <a:lnTo>
                  <a:pt x="583" y="2"/>
                </a:lnTo>
                <a:lnTo>
                  <a:pt x="583" y="4"/>
                </a:lnTo>
                <a:lnTo>
                  <a:pt x="584" y="3"/>
                </a:lnTo>
                <a:lnTo>
                  <a:pt x="584" y="2"/>
                </a:lnTo>
                <a:lnTo>
                  <a:pt x="584" y="1"/>
                </a:lnTo>
                <a:lnTo>
                  <a:pt x="585" y="3"/>
                </a:lnTo>
                <a:lnTo>
                  <a:pt x="585" y="3"/>
                </a:lnTo>
                <a:lnTo>
                  <a:pt x="586" y="1"/>
                </a:lnTo>
                <a:lnTo>
                  <a:pt x="586" y="1"/>
                </a:lnTo>
                <a:lnTo>
                  <a:pt x="586" y="1"/>
                </a:lnTo>
                <a:lnTo>
                  <a:pt x="587" y="1"/>
                </a:lnTo>
                <a:lnTo>
                  <a:pt x="587" y="2"/>
                </a:lnTo>
                <a:lnTo>
                  <a:pt x="587" y="2"/>
                </a:lnTo>
                <a:lnTo>
                  <a:pt x="588" y="4"/>
                </a:lnTo>
                <a:lnTo>
                  <a:pt x="588" y="1"/>
                </a:lnTo>
                <a:lnTo>
                  <a:pt x="588" y="2"/>
                </a:lnTo>
                <a:lnTo>
                  <a:pt x="589" y="3"/>
                </a:lnTo>
                <a:lnTo>
                  <a:pt x="589" y="2"/>
                </a:lnTo>
                <a:lnTo>
                  <a:pt x="591" y="3"/>
                </a:lnTo>
                <a:lnTo>
                  <a:pt x="591" y="2"/>
                </a:lnTo>
                <a:lnTo>
                  <a:pt x="591" y="2"/>
                </a:lnTo>
                <a:lnTo>
                  <a:pt x="592" y="3"/>
                </a:lnTo>
                <a:lnTo>
                  <a:pt x="592" y="3"/>
                </a:lnTo>
                <a:lnTo>
                  <a:pt x="592" y="1"/>
                </a:lnTo>
                <a:lnTo>
                  <a:pt x="593" y="1"/>
                </a:lnTo>
                <a:lnTo>
                  <a:pt x="593" y="2"/>
                </a:lnTo>
                <a:lnTo>
                  <a:pt x="593" y="1"/>
                </a:lnTo>
                <a:lnTo>
                  <a:pt x="594" y="3"/>
                </a:lnTo>
                <a:lnTo>
                  <a:pt x="594" y="1"/>
                </a:lnTo>
                <a:lnTo>
                  <a:pt x="595" y="1"/>
                </a:lnTo>
                <a:lnTo>
                  <a:pt x="595" y="1"/>
                </a:lnTo>
                <a:lnTo>
                  <a:pt x="595" y="2"/>
                </a:lnTo>
                <a:lnTo>
                  <a:pt x="596" y="1"/>
                </a:lnTo>
                <a:lnTo>
                  <a:pt x="596" y="1"/>
                </a:lnTo>
                <a:lnTo>
                  <a:pt x="596" y="2"/>
                </a:lnTo>
                <a:lnTo>
                  <a:pt x="597" y="1"/>
                </a:lnTo>
                <a:lnTo>
                  <a:pt x="597" y="2"/>
                </a:lnTo>
                <a:lnTo>
                  <a:pt x="597" y="3"/>
                </a:lnTo>
                <a:lnTo>
                  <a:pt x="598" y="3"/>
                </a:lnTo>
                <a:lnTo>
                  <a:pt x="598" y="4"/>
                </a:lnTo>
                <a:lnTo>
                  <a:pt x="600" y="4"/>
                </a:lnTo>
                <a:lnTo>
                  <a:pt x="600" y="3"/>
                </a:lnTo>
                <a:lnTo>
                  <a:pt x="600" y="3"/>
                </a:lnTo>
                <a:lnTo>
                  <a:pt x="601" y="3"/>
                </a:lnTo>
                <a:lnTo>
                  <a:pt x="601" y="4"/>
                </a:lnTo>
                <a:lnTo>
                  <a:pt x="601" y="4"/>
                </a:lnTo>
                <a:lnTo>
                  <a:pt x="602" y="2"/>
                </a:lnTo>
                <a:lnTo>
                  <a:pt x="602" y="1"/>
                </a:lnTo>
                <a:lnTo>
                  <a:pt x="602" y="3"/>
                </a:lnTo>
                <a:lnTo>
                  <a:pt x="603" y="2"/>
                </a:lnTo>
                <a:lnTo>
                  <a:pt x="603" y="2"/>
                </a:lnTo>
                <a:lnTo>
                  <a:pt x="604" y="3"/>
                </a:lnTo>
                <a:lnTo>
                  <a:pt x="604" y="4"/>
                </a:lnTo>
                <a:lnTo>
                  <a:pt x="604" y="2"/>
                </a:lnTo>
                <a:lnTo>
                  <a:pt x="605" y="3"/>
                </a:lnTo>
                <a:lnTo>
                  <a:pt x="605" y="2"/>
                </a:lnTo>
                <a:lnTo>
                  <a:pt x="605" y="2"/>
                </a:lnTo>
                <a:lnTo>
                  <a:pt x="606" y="2"/>
                </a:lnTo>
                <a:lnTo>
                  <a:pt x="606" y="1"/>
                </a:lnTo>
                <a:lnTo>
                  <a:pt x="606" y="2"/>
                </a:lnTo>
                <a:lnTo>
                  <a:pt x="607" y="4"/>
                </a:lnTo>
                <a:lnTo>
                  <a:pt x="607" y="3"/>
                </a:lnTo>
                <a:lnTo>
                  <a:pt x="609" y="3"/>
                </a:lnTo>
                <a:lnTo>
                  <a:pt x="609" y="3"/>
                </a:lnTo>
                <a:lnTo>
                  <a:pt x="609" y="4"/>
                </a:lnTo>
                <a:lnTo>
                  <a:pt x="610" y="1"/>
                </a:lnTo>
                <a:lnTo>
                  <a:pt x="610" y="4"/>
                </a:lnTo>
                <a:lnTo>
                  <a:pt x="610" y="3"/>
                </a:lnTo>
                <a:lnTo>
                  <a:pt x="611" y="2"/>
                </a:lnTo>
                <a:lnTo>
                  <a:pt x="611" y="3"/>
                </a:lnTo>
                <a:lnTo>
                  <a:pt x="611" y="2"/>
                </a:lnTo>
                <a:lnTo>
                  <a:pt x="612" y="4"/>
                </a:lnTo>
                <a:lnTo>
                  <a:pt x="612" y="3"/>
                </a:lnTo>
                <a:lnTo>
                  <a:pt x="613" y="3"/>
                </a:lnTo>
                <a:lnTo>
                  <a:pt x="613" y="3"/>
                </a:lnTo>
                <a:lnTo>
                  <a:pt x="613" y="3"/>
                </a:lnTo>
                <a:lnTo>
                  <a:pt x="614" y="2"/>
                </a:lnTo>
                <a:lnTo>
                  <a:pt x="614" y="3"/>
                </a:lnTo>
                <a:lnTo>
                  <a:pt x="614" y="3"/>
                </a:lnTo>
                <a:lnTo>
                  <a:pt x="615" y="2"/>
                </a:lnTo>
                <a:lnTo>
                  <a:pt x="615" y="4"/>
                </a:lnTo>
                <a:lnTo>
                  <a:pt x="616" y="3"/>
                </a:lnTo>
                <a:lnTo>
                  <a:pt x="616" y="2"/>
                </a:lnTo>
                <a:lnTo>
                  <a:pt x="616" y="2"/>
                </a:lnTo>
                <a:lnTo>
                  <a:pt x="618" y="1"/>
                </a:lnTo>
                <a:lnTo>
                  <a:pt x="618" y="4"/>
                </a:lnTo>
                <a:lnTo>
                  <a:pt x="618" y="3"/>
                </a:lnTo>
                <a:lnTo>
                  <a:pt x="619" y="3"/>
                </a:lnTo>
                <a:lnTo>
                  <a:pt x="619" y="2"/>
                </a:lnTo>
                <a:lnTo>
                  <a:pt x="619" y="1"/>
                </a:lnTo>
                <a:lnTo>
                  <a:pt x="620" y="3"/>
                </a:lnTo>
                <a:lnTo>
                  <a:pt x="620" y="4"/>
                </a:lnTo>
                <a:lnTo>
                  <a:pt x="621" y="4"/>
                </a:lnTo>
                <a:lnTo>
                  <a:pt x="621" y="3"/>
                </a:lnTo>
                <a:lnTo>
                  <a:pt x="621" y="2"/>
                </a:lnTo>
                <a:lnTo>
                  <a:pt x="622" y="3"/>
                </a:lnTo>
                <a:lnTo>
                  <a:pt x="622" y="3"/>
                </a:lnTo>
                <a:lnTo>
                  <a:pt x="622" y="3"/>
                </a:lnTo>
                <a:lnTo>
                  <a:pt x="623" y="3"/>
                </a:lnTo>
                <a:lnTo>
                  <a:pt x="623" y="3"/>
                </a:lnTo>
                <a:lnTo>
                  <a:pt x="623" y="4"/>
                </a:lnTo>
                <a:lnTo>
                  <a:pt x="624" y="4"/>
                </a:lnTo>
                <a:lnTo>
                  <a:pt x="624" y="4"/>
                </a:lnTo>
                <a:lnTo>
                  <a:pt x="625" y="2"/>
                </a:lnTo>
                <a:lnTo>
                  <a:pt x="625" y="3"/>
                </a:lnTo>
                <a:lnTo>
                  <a:pt x="625" y="2"/>
                </a:lnTo>
                <a:lnTo>
                  <a:pt x="627" y="3"/>
                </a:lnTo>
                <a:lnTo>
                  <a:pt x="627" y="2"/>
                </a:lnTo>
                <a:lnTo>
                  <a:pt x="627" y="2"/>
                </a:lnTo>
                <a:lnTo>
                  <a:pt x="628" y="3"/>
                </a:lnTo>
                <a:lnTo>
                  <a:pt x="628" y="2"/>
                </a:lnTo>
                <a:lnTo>
                  <a:pt x="628" y="2"/>
                </a:lnTo>
                <a:lnTo>
                  <a:pt x="629" y="2"/>
                </a:lnTo>
                <a:lnTo>
                  <a:pt x="629" y="3"/>
                </a:lnTo>
                <a:lnTo>
                  <a:pt x="630" y="2"/>
                </a:lnTo>
                <a:lnTo>
                  <a:pt x="630" y="4"/>
                </a:lnTo>
                <a:lnTo>
                  <a:pt x="630" y="1"/>
                </a:lnTo>
                <a:lnTo>
                  <a:pt x="631" y="1"/>
                </a:lnTo>
                <a:lnTo>
                  <a:pt x="631" y="3"/>
                </a:lnTo>
                <a:lnTo>
                  <a:pt x="631" y="1"/>
                </a:lnTo>
                <a:lnTo>
                  <a:pt x="632" y="3"/>
                </a:lnTo>
                <a:lnTo>
                  <a:pt x="632" y="2"/>
                </a:lnTo>
                <a:lnTo>
                  <a:pt x="632" y="2"/>
                </a:lnTo>
                <a:lnTo>
                  <a:pt x="633" y="4"/>
                </a:lnTo>
                <a:lnTo>
                  <a:pt x="633" y="3"/>
                </a:lnTo>
                <a:lnTo>
                  <a:pt x="634" y="3"/>
                </a:lnTo>
                <a:lnTo>
                  <a:pt x="634" y="2"/>
                </a:lnTo>
                <a:lnTo>
                  <a:pt x="634" y="3"/>
                </a:lnTo>
                <a:lnTo>
                  <a:pt x="636" y="3"/>
                </a:lnTo>
                <a:lnTo>
                  <a:pt x="636" y="4"/>
                </a:lnTo>
                <a:lnTo>
                  <a:pt x="636" y="3"/>
                </a:lnTo>
                <a:lnTo>
                  <a:pt x="637" y="3"/>
                </a:lnTo>
                <a:lnTo>
                  <a:pt x="637" y="4"/>
                </a:lnTo>
                <a:lnTo>
                  <a:pt x="637" y="4"/>
                </a:lnTo>
                <a:lnTo>
                  <a:pt x="638" y="3"/>
                </a:lnTo>
                <a:lnTo>
                  <a:pt x="638" y="2"/>
                </a:lnTo>
                <a:lnTo>
                  <a:pt x="639" y="3"/>
                </a:lnTo>
                <a:lnTo>
                  <a:pt x="639" y="2"/>
                </a:lnTo>
                <a:lnTo>
                  <a:pt x="639" y="4"/>
                </a:lnTo>
                <a:lnTo>
                  <a:pt x="640" y="2"/>
                </a:lnTo>
                <a:lnTo>
                  <a:pt x="640" y="4"/>
                </a:lnTo>
                <a:lnTo>
                  <a:pt x="640" y="1"/>
                </a:lnTo>
                <a:lnTo>
                  <a:pt x="641" y="2"/>
                </a:lnTo>
                <a:lnTo>
                  <a:pt x="641" y="3"/>
                </a:lnTo>
                <a:lnTo>
                  <a:pt x="641" y="3"/>
                </a:lnTo>
                <a:lnTo>
                  <a:pt x="642" y="3"/>
                </a:lnTo>
                <a:lnTo>
                  <a:pt x="642" y="3"/>
                </a:lnTo>
                <a:lnTo>
                  <a:pt x="643" y="4"/>
                </a:lnTo>
                <a:lnTo>
                  <a:pt x="643" y="4"/>
                </a:lnTo>
                <a:lnTo>
                  <a:pt x="643" y="4"/>
                </a:lnTo>
                <a:lnTo>
                  <a:pt x="645" y="3"/>
                </a:lnTo>
                <a:lnTo>
                  <a:pt x="645" y="2"/>
                </a:lnTo>
                <a:lnTo>
                  <a:pt x="645" y="2"/>
                </a:lnTo>
                <a:lnTo>
                  <a:pt x="646" y="4"/>
                </a:lnTo>
                <a:lnTo>
                  <a:pt x="646" y="2"/>
                </a:lnTo>
                <a:lnTo>
                  <a:pt x="646" y="4"/>
                </a:lnTo>
                <a:lnTo>
                  <a:pt x="647" y="3"/>
                </a:lnTo>
                <a:lnTo>
                  <a:pt x="647" y="5"/>
                </a:lnTo>
                <a:lnTo>
                  <a:pt x="648" y="4"/>
                </a:lnTo>
                <a:lnTo>
                  <a:pt x="648" y="4"/>
                </a:lnTo>
                <a:lnTo>
                  <a:pt x="648" y="2"/>
                </a:lnTo>
                <a:lnTo>
                  <a:pt x="649" y="4"/>
                </a:lnTo>
                <a:lnTo>
                  <a:pt x="649" y="1"/>
                </a:lnTo>
                <a:lnTo>
                  <a:pt x="649" y="2"/>
                </a:lnTo>
                <a:lnTo>
                  <a:pt x="650" y="3"/>
                </a:lnTo>
                <a:lnTo>
                  <a:pt x="650" y="3"/>
                </a:lnTo>
                <a:lnTo>
                  <a:pt x="650" y="4"/>
                </a:lnTo>
                <a:lnTo>
                  <a:pt x="651" y="3"/>
                </a:lnTo>
                <a:lnTo>
                  <a:pt x="651" y="3"/>
                </a:lnTo>
                <a:lnTo>
                  <a:pt x="652" y="3"/>
                </a:lnTo>
                <a:lnTo>
                  <a:pt x="652" y="3"/>
                </a:lnTo>
                <a:lnTo>
                  <a:pt x="652" y="2"/>
                </a:lnTo>
                <a:lnTo>
                  <a:pt x="654" y="2"/>
                </a:lnTo>
                <a:lnTo>
                  <a:pt x="654" y="2"/>
                </a:lnTo>
                <a:lnTo>
                  <a:pt x="654" y="1"/>
                </a:lnTo>
                <a:lnTo>
                  <a:pt x="655" y="3"/>
                </a:lnTo>
                <a:lnTo>
                  <a:pt x="655" y="3"/>
                </a:lnTo>
                <a:lnTo>
                  <a:pt x="655" y="3"/>
                </a:lnTo>
                <a:lnTo>
                  <a:pt x="656" y="4"/>
                </a:lnTo>
                <a:lnTo>
                  <a:pt x="656" y="2"/>
                </a:lnTo>
                <a:lnTo>
                  <a:pt x="657" y="4"/>
                </a:lnTo>
                <a:lnTo>
                  <a:pt x="657" y="1"/>
                </a:lnTo>
                <a:lnTo>
                  <a:pt x="657" y="3"/>
                </a:lnTo>
                <a:lnTo>
                  <a:pt x="658" y="3"/>
                </a:lnTo>
                <a:lnTo>
                  <a:pt x="658" y="4"/>
                </a:lnTo>
                <a:lnTo>
                  <a:pt x="658" y="4"/>
                </a:lnTo>
                <a:lnTo>
                  <a:pt x="659" y="3"/>
                </a:lnTo>
                <a:lnTo>
                  <a:pt x="659" y="1"/>
                </a:lnTo>
                <a:lnTo>
                  <a:pt x="660" y="2"/>
                </a:lnTo>
                <a:lnTo>
                  <a:pt x="660" y="4"/>
                </a:lnTo>
                <a:lnTo>
                  <a:pt x="660" y="2"/>
                </a:lnTo>
                <a:lnTo>
                  <a:pt x="661" y="3"/>
                </a:lnTo>
                <a:lnTo>
                  <a:pt x="661" y="1"/>
                </a:lnTo>
                <a:lnTo>
                  <a:pt x="661" y="1"/>
                </a:lnTo>
                <a:lnTo>
                  <a:pt x="663" y="3"/>
                </a:lnTo>
                <a:lnTo>
                  <a:pt x="663" y="3"/>
                </a:lnTo>
                <a:lnTo>
                  <a:pt x="663" y="3"/>
                </a:lnTo>
                <a:lnTo>
                  <a:pt x="664" y="4"/>
                </a:lnTo>
                <a:lnTo>
                  <a:pt x="664" y="3"/>
                </a:lnTo>
                <a:lnTo>
                  <a:pt x="665" y="4"/>
                </a:lnTo>
                <a:lnTo>
                  <a:pt x="665" y="4"/>
                </a:lnTo>
                <a:lnTo>
                  <a:pt x="665" y="2"/>
                </a:lnTo>
                <a:lnTo>
                  <a:pt x="666" y="3"/>
                </a:lnTo>
                <a:lnTo>
                  <a:pt x="666" y="5"/>
                </a:lnTo>
                <a:lnTo>
                  <a:pt x="666" y="2"/>
                </a:lnTo>
                <a:lnTo>
                  <a:pt x="667" y="3"/>
                </a:lnTo>
                <a:lnTo>
                  <a:pt x="667" y="1"/>
                </a:lnTo>
                <a:lnTo>
                  <a:pt x="667" y="3"/>
                </a:lnTo>
                <a:lnTo>
                  <a:pt x="668" y="3"/>
                </a:lnTo>
                <a:lnTo>
                  <a:pt x="668" y="1"/>
                </a:lnTo>
                <a:lnTo>
                  <a:pt x="669" y="2"/>
                </a:lnTo>
                <a:lnTo>
                  <a:pt x="669" y="2"/>
                </a:lnTo>
                <a:lnTo>
                  <a:pt x="669" y="3"/>
                </a:lnTo>
                <a:lnTo>
                  <a:pt x="670" y="3"/>
                </a:lnTo>
                <a:lnTo>
                  <a:pt x="670" y="2"/>
                </a:lnTo>
                <a:lnTo>
                  <a:pt x="670" y="1"/>
                </a:lnTo>
                <a:lnTo>
                  <a:pt x="672" y="2"/>
                </a:lnTo>
                <a:lnTo>
                  <a:pt x="672" y="1"/>
                </a:lnTo>
                <a:lnTo>
                  <a:pt x="672" y="4"/>
                </a:lnTo>
                <a:lnTo>
                  <a:pt x="673" y="2"/>
                </a:lnTo>
                <a:lnTo>
                  <a:pt x="673" y="3"/>
                </a:lnTo>
                <a:lnTo>
                  <a:pt x="674" y="4"/>
                </a:lnTo>
                <a:lnTo>
                  <a:pt x="674" y="1"/>
                </a:lnTo>
                <a:lnTo>
                  <a:pt x="674" y="3"/>
                </a:lnTo>
                <a:lnTo>
                  <a:pt x="675" y="3"/>
                </a:lnTo>
                <a:lnTo>
                  <a:pt x="675" y="3"/>
                </a:lnTo>
                <a:lnTo>
                  <a:pt x="675" y="3"/>
                </a:lnTo>
                <a:lnTo>
                  <a:pt x="676" y="1"/>
                </a:lnTo>
                <a:lnTo>
                  <a:pt x="676" y="1"/>
                </a:lnTo>
                <a:lnTo>
                  <a:pt x="676" y="1"/>
                </a:lnTo>
                <a:lnTo>
                  <a:pt x="677" y="3"/>
                </a:lnTo>
                <a:lnTo>
                  <a:pt x="677" y="1"/>
                </a:lnTo>
                <a:lnTo>
                  <a:pt x="678" y="2"/>
                </a:lnTo>
                <a:lnTo>
                  <a:pt x="678" y="3"/>
                </a:lnTo>
                <a:lnTo>
                  <a:pt x="678" y="2"/>
                </a:lnTo>
                <a:lnTo>
                  <a:pt x="679" y="2"/>
                </a:lnTo>
                <a:lnTo>
                  <a:pt x="679" y="2"/>
                </a:lnTo>
                <a:lnTo>
                  <a:pt x="679" y="3"/>
                </a:lnTo>
                <a:lnTo>
                  <a:pt x="681" y="2"/>
                </a:lnTo>
                <a:lnTo>
                  <a:pt x="681" y="4"/>
                </a:lnTo>
                <a:lnTo>
                  <a:pt x="681" y="2"/>
                </a:lnTo>
                <a:lnTo>
                  <a:pt x="682" y="3"/>
                </a:lnTo>
                <a:lnTo>
                  <a:pt x="682" y="3"/>
                </a:lnTo>
                <a:lnTo>
                  <a:pt x="683" y="3"/>
                </a:lnTo>
                <a:lnTo>
                  <a:pt x="683" y="3"/>
                </a:lnTo>
                <a:lnTo>
                  <a:pt x="683" y="2"/>
                </a:lnTo>
                <a:lnTo>
                  <a:pt x="684" y="2"/>
                </a:lnTo>
                <a:lnTo>
                  <a:pt x="684" y="2"/>
                </a:lnTo>
                <a:lnTo>
                  <a:pt x="684" y="2"/>
                </a:lnTo>
                <a:lnTo>
                  <a:pt x="685" y="1"/>
                </a:lnTo>
                <a:lnTo>
                  <a:pt x="685" y="3"/>
                </a:lnTo>
                <a:lnTo>
                  <a:pt x="685" y="3"/>
                </a:lnTo>
                <a:lnTo>
                  <a:pt x="686" y="3"/>
                </a:lnTo>
                <a:lnTo>
                  <a:pt x="686" y="2"/>
                </a:lnTo>
                <a:lnTo>
                  <a:pt x="687" y="3"/>
                </a:lnTo>
                <a:lnTo>
                  <a:pt x="687" y="3"/>
                </a:lnTo>
                <a:lnTo>
                  <a:pt x="687" y="2"/>
                </a:lnTo>
                <a:lnTo>
                  <a:pt x="688" y="2"/>
                </a:lnTo>
                <a:lnTo>
                  <a:pt x="688" y="4"/>
                </a:lnTo>
                <a:lnTo>
                  <a:pt x="688" y="2"/>
                </a:lnTo>
                <a:lnTo>
                  <a:pt x="690" y="2"/>
                </a:lnTo>
                <a:lnTo>
                  <a:pt x="690" y="3"/>
                </a:lnTo>
                <a:lnTo>
                  <a:pt x="690" y="3"/>
                </a:lnTo>
                <a:lnTo>
                  <a:pt x="691" y="2"/>
                </a:lnTo>
                <a:lnTo>
                  <a:pt x="691" y="3"/>
                </a:lnTo>
                <a:lnTo>
                  <a:pt x="692" y="3"/>
                </a:lnTo>
                <a:lnTo>
                  <a:pt x="692" y="2"/>
                </a:lnTo>
                <a:lnTo>
                  <a:pt x="692" y="4"/>
                </a:lnTo>
                <a:lnTo>
                  <a:pt x="693" y="4"/>
                </a:lnTo>
                <a:lnTo>
                  <a:pt x="693" y="2"/>
                </a:lnTo>
                <a:lnTo>
                  <a:pt x="693" y="3"/>
                </a:lnTo>
                <a:lnTo>
                  <a:pt x="694" y="4"/>
                </a:lnTo>
                <a:lnTo>
                  <a:pt x="694" y="3"/>
                </a:lnTo>
                <a:lnTo>
                  <a:pt x="694" y="2"/>
                </a:lnTo>
                <a:lnTo>
                  <a:pt x="695" y="2"/>
                </a:lnTo>
                <a:lnTo>
                  <a:pt x="695" y="4"/>
                </a:lnTo>
                <a:lnTo>
                  <a:pt x="696" y="4"/>
                </a:lnTo>
                <a:lnTo>
                  <a:pt x="696" y="2"/>
                </a:lnTo>
                <a:lnTo>
                  <a:pt x="696" y="2"/>
                </a:lnTo>
                <a:lnTo>
                  <a:pt x="697" y="2"/>
                </a:lnTo>
                <a:lnTo>
                  <a:pt x="697" y="4"/>
                </a:lnTo>
                <a:lnTo>
                  <a:pt x="697" y="3"/>
                </a:lnTo>
                <a:lnTo>
                  <a:pt x="699" y="2"/>
                </a:lnTo>
                <a:lnTo>
                  <a:pt x="699" y="3"/>
                </a:lnTo>
                <a:lnTo>
                  <a:pt x="699" y="1"/>
                </a:lnTo>
                <a:lnTo>
                  <a:pt x="700" y="4"/>
                </a:lnTo>
                <a:lnTo>
                  <a:pt x="700" y="3"/>
                </a:lnTo>
                <a:lnTo>
                  <a:pt x="701" y="3"/>
                </a:lnTo>
                <a:lnTo>
                  <a:pt x="701" y="4"/>
                </a:lnTo>
                <a:lnTo>
                  <a:pt x="701" y="4"/>
                </a:lnTo>
                <a:lnTo>
                  <a:pt x="702" y="2"/>
                </a:lnTo>
                <a:lnTo>
                  <a:pt x="702" y="2"/>
                </a:lnTo>
                <a:lnTo>
                  <a:pt x="702" y="3"/>
                </a:lnTo>
                <a:lnTo>
                  <a:pt x="703" y="3"/>
                </a:lnTo>
                <a:lnTo>
                  <a:pt x="703" y="2"/>
                </a:lnTo>
                <a:lnTo>
                  <a:pt x="704" y="4"/>
                </a:lnTo>
                <a:lnTo>
                  <a:pt x="704" y="3"/>
                </a:lnTo>
                <a:lnTo>
                  <a:pt x="704" y="3"/>
                </a:lnTo>
                <a:lnTo>
                  <a:pt x="705" y="4"/>
                </a:lnTo>
                <a:lnTo>
                  <a:pt x="705" y="3"/>
                </a:lnTo>
                <a:lnTo>
                  <a:pt x="705" y="4"/>
                </a:lnTo>
                <a:lnTo>
                  <a:pt x="706" y="2"/>
                </a:lnTo>
                <a:lnTo>
                  <a:pt x="706" y="3"/>
                </a:lnTo>
                <a:lnTo>
                  <a:pt x="706" y="2"/>
                </a:lnTo>
                <a:lnTo>
                  <a:pt x="708" y="3"/>
                </a:lnTo>
                <a:lnTo>
                  <a:pt x="708" y="2"/>
                </a:lnTo>
                <a:lnTo>
                  <a:pt x="709" y="4"/>
                </a:lnTo>
                <a:lnTo>
                  <a:pt x="709" y="2"/>
                </a:lnTo>
                <a:lnTo>
                  <a:pt x="709" y="2"/>
                </a:lnTo>
                <a:lnTo>
                  <a:pt x="710" y="1"/>
                </a:lnTo>
                <a:lnTo>
                  <a:pt x="710" y="2"/>
                </a:lnTo>
                <a:lnTo>
                  <a:pt x="710" y="2"/>
                </a:lnTo>
                <a:lnTo>
                  <a:pt x="711" y="2"/>
                </a:lnTo>
                <a:lnTo>
                  <a:pt x="711" y="2"/>
                </a:lnTo>
                <a:lnTo>
                  <a:pt x="711" y="4"/>
                </a:lnTo>
                <a:lnTo>
                  <a:pt x="712" y="2"/>
                </a:lnTo>
                <a:lnTo>
                  <a:pt x="712" y="2"/>
                </a:lnTo>
                <a:lnTo>
                  <a:pt x="713" y="3"/>
                </a:lnTo>
                <a:lnTo>
                  <a:pt x="713" y="1"/>
                </a:lnTo>
                <a:lnTo>
                  <a:pt x="713" y="2"/>
                </a:lnTo>
                <a:lnTo>
                  <a:pt x="714" y="3"/>
                </a:lnTo>
                <a:lnTo>
                  <a:pt x="714" y="3"/>
                </a:lnTo>
                <a:lnTo>
                  <a:pt x="714" y="2"/>
                </a:lnTo>
                <a:lnTo>
                  <a:pt x="715" y="1"/>
                </a:lnTo>
                <a:lnTo>
                  <a:pt x="715" y="2"/>
                </a:lnTo>
                <a:lnTo>
                  <a:pt x="715" y="4"/>
                </a:lnTo>
                <a:lnTo>
                  <a:pt x="717" y="2"/>
                </a:lnTo>
                <a:lnTo>
                  <a:pt x="717" y="3"/>
                </a:lnTo>
                <a:lnTo>
                  <a:pt x="718" y="4"/>
                </a:lnTo>
                <a:lnTo>
                  <a:pt x="718" y="4"/>
                </a:lnTo>
                <a:lnTo>
                  <a:pt x="718" y="3"/>
                </a:lnTo>
                <a:lnTo>
                  <a:pt x="719" y="3"/>
                </a:lnTo>
                <a:lnTo>
                  <a:pt x="719" y="3"/>
                </a:lnTo>
                <a:lnTo>
                  <a:pt x="719" y="4"/>
                </a:lnTo>
                <a:lnTo>
                  <a:pt x="720" y="4"/>
                </a:lnTo>
                <a:lnTo>
                  <a:pt x="720" y="3"/>
                </a:lnTo>
                <a:lnTo>
                  <a:pt x="720" y="2"/>
                </a:lnTo>
                <a:lnTo>
                  <a:pt x="721" y="3"/>
                </a:lnTo>
                <a:lnTo>
                  <a:pt x="721" y="3"/>
                </a:lnTo>
                <a:lnTo>
                  <a:pt x="722" y="2"/>
                </a:lnTo>
                <a:lnTo>
                  <a:pt x="722" y="2"/>
                </a:lnTo>
                <a:lnTo>
                  <a:pt x="722" y="2"/>
                </a:lnTo>
                <a:lnTo>
                  <a:pt x="723" y="3"/>
                </a:lnTo>
                <a:lnTo>
                  <a:pt x="723" y="4"/>
                </a:lnTo>
                <a:lnTo>
                  <a:pt x="723" y="4"/>
                </a:lnTo>
                <a:lnTo>
                  <a:pt x="724" y="3"/>
                </a:lnTo>
                <a:lnTo>
                  <a:pt x="724" y="3"/>
                </a:lnTo>
                <a:lnTo>
                  <a:pt x="724" y="3"/>
                </a:lnTo>
                <a:lnTo>
                  <a:pt x="725" y="4"/>
                </a:lnTo>
                <a:lnTo>
                  <a:pt x="725" y="4"/>
                </a:lnTo>
                <a:lnTo>
                  <a:pt x="727" y="3"/>
                </a:lnTo>
                <a:lnTo>
                  <a:pt x="727" y="3"/>
                </a:lnTo>
                <a:lnTo>
                  <a:pt x="727" y="2"/>
                </a:lnTo>
                <a:lnTo>
                  <a:pt x="728" y="3"/>
                </a:lnTo>
                <a:lnTo>
                  <a:pt x="728" y="4"/>
                </a:lnTo>
                <a:lnTo>
                  <a:pt x="728" y="4"/>
                </a:lnTo>
                <a:lnTo>
                  <a:pt x="729" y="4"/>
                </a:lnTo>
                <a:lnTo>
                  <a:pt x="729" y="3"/>
                </a:lnTo>
                <a:lnTo>
                  <a:pt x="729" y="2"/>
                </a:lnTo>
                <a:lnTo>
                  <a:pt x="730" y="3"/>
                </a:lnTo>
                <a:lnTo>
                  <a:pt x="730" y="4"/>
                </a:lnTo>
                <a:lnTo>
                  <a:pt x="731" y="4"/>
                </a:lnTo>
                <a:lnTo>
                  <a:pt x="731" y="2"/>
                </a:lnTo>
                <a:lnTo>
                  <a:pt x="731" y="3"/>
                </a:lnTo>
                <a:lnTo>
                  <a:pt x="732" y="4"/>
                </a:lnTo>
                <a:lnTo>
                  <a:pt x="732" y="4"/>
                </a:lnTo>
                <a:lnTo>
                  <a:pt x="732" y="2"/>
                </a:lnTo>
                <a:lnTo>
                  <a:pt x="733" y="3"/>
                </a:lnTo>
                <a:lnTo>
                  <a:pt x="733" y="4"/>
                </a:lnTo>
                <a:lnTo>
                  <a:pt x="733" y="3"/>
                </a:lnTo>
                <a:lnTo>
                  <a:pt x="734" y="2"/>
                </a:lnTo>
                <a:lnTo>
                  <a:pt x="734" y="2"/>
                </a:lnTo>
                <a:lnTo>
                  <a:pt x="736" y="2"/>
                </a:lnTo>
                <a:lnTo>
                  <a:pt x="736" y="3"/>
                </a:lnTo>
                <a:lnTo>
                  <a:pt x="736" y="3"/>
                </a:lnTo>
                <a:lnTo>
                  <a:pt x="737" y="3"/>
                </a:lnTo>
                <a:lnTo>
                  <a:pt x="737" y="3"/>
                </a:lnTo>
                <a:lnTo>
                  <a:pt x="737" y="2"/>
                </a:lnTo>
                <a:lnTo>
                  <a:pt x="738" y="3"/>
                </a:lnTo>
                <a:lnTo>
                  <a:pt x="738" y="1"/>
                </a:lnTo>
                <a:lnTo>
                  <a:pt x="738" y="3"/>
                </a:lnTo>
                <a:lnTo>
                  <a:pt x="739" y="1"/>
                </a:lnTo>
                <a:lnTo>
                  <a:pt x="739" y="4"/>
                </a:lnTo>
                <a:lnTo>
                  <a:pt x="740" y="4"/>
                </a:lnTo>
                <a:lnTo>
                  <a:pt x="740" y="3"/>
                </a:lnTo>
                <a:lnTo>
                  <a:pt x="740" y="3"/>
                </a:lnTo>
                <a:lnTo>
                  <a:pt x="741" y="1"/>
                </a:lnTo>
                <a:lnTo>
                  <a:pt x="741" y="4"/>
                </a:lnTo>
                <a:lnTo>
                  <a:pt x="741" y="2"/>
                </a:lnTo>
                <a:lnTo>
                  <a:pt x="742" y="4"/>
                </a:lnTo>
                <a:lnTo>
                  <a:pt x="742" y="4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3369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25" name="Rectangle 86"/>
          <p:cNvSpPr>
            <a:spLocks noChangeArrowheads="1"/>
          </p:cNvSpPr>
          <p:nvPr/>
        </p:nvSpPr>
        <p:spPr bwMode="auto">
          <a:xfrm>
            <a:off x="1616075" y="4589463"/>
            <a:ext cx="6505575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9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330575"/>
            <a:ext cx="5326063" cy="174625"/>
          </a:xfrm>
          <a:custGeom>
            <a:avLst/>
            <a:gdLst>
              <a:gd name="T0" fmla="*/ 51 w 3355"/>
              <a:gd name="T1" fmla="*/ 2 h 110"/>
              <a:gd name="T2" fmla="*/ 103 w 3355"/>
              <a:gd name="T3" fmla="*/ 4 h 110"/>
              <a:gd name="T4" fmla="*/ 156 w 3355"/>
              <a:gd name="T5" fmla="*/ 2 h 110"/>
              <a:gd name="T6" fmla="*/ 209 w 3355"/>
              <a:gd name="T7" fmla="*/ 2 h 110"/>
              <a:gd name="T8" fmla="*/ 260 w 3355"/>
              <a:gd name="T9" fmla="*/ 4 h 110"/>
              <a:gd name="T10" fmla="*/ 313 w 3355"/>
              <a:gd name="T11" fmla="*/ 4 h 110"/>
              <a:gd name="T12" fmla="*/ 366 w 3355"/>
              <a:gd name="T13" fmla="*/ 1 h 110"/>
              <a:gd name="T14" fmla="*/ 418 w 3355"/>
              <a:gd name="T15" fmla="*/ 2 h 110"/>
              <a:gd name="T16" fmla="*/ 471 w 3355"/>
              <a:gd name="T17" fmla="*/ 2 h 110"/>
              <a:gd name="T18" fmla="*/ 524 w 3355"/>
              <a:gd name="T19" fmla="*/ 1 h 110"/>
              <a:gd name="T20" fmla="*/ 575 w 3355"/>
              <a:gd name="T21" fmla="*/ 1 h 110"/>
              <a:gd name="T22" fmla="*/ 628 w 3355"/>
              <a:gd name="T23" fmla="*/ 1 h 110"/>
              <a:gd name="T24" fmla="*/ 681 w 3355"/>
              <a:gd name="T25" fmla="*/ 1 h 110"/>
              <a:gd name="T26" fmla="*/ 733 w 3355"/>
              <a:gd name="T27" fmla="*/ 2 h 110"/>
              <a:gd name="T28" fmla="*/ 786 w 3355"/>
              <a:gd name="T29" fmla="*/ 3 h 110"/>
              <a:gd name="T30" fmla="*/ 838 w 3355"/>
              <a:gd name="T31" fmla="*/ 107 h 110"/>
              <a:gd name="T32" fmla="*/ 890 w 3355"/>
              <a:gd name="T33" fmla="*/ 106 h 110"/>
              <a:gd name="T34" fmla="*/ 943 w 3355"/>
              <a:gd name="T35" fmla="*/ 106 h 110"/>
              <a:gd name="T36" fmla="*/ 996 w 3355"/>
              <a:gd name="T37" fmla="*/ 106 h 110"/>
              <a:gd name="T38" fmla="*/ 1048 w 3355"/>
              <a:gd name="T39" fmla="*/ 106 h 110"/>
              <a:gd name="T40" fmla="*/ 1100 w 3355"/>
              <a:gd name="T41" fmla="*/ 109 h 110"/>
              <a:gd name="T42" fmla="*/ 1153 w 3355"/>
              <a:gd name="T43" fmla="*/ 106 h 110"/>
              <a:gd name="T44" fmla="*/ 1205 w 3355"/>
              <a:gd name="T45" fmla="*/ 106 h 110"/>
              <a:gd name="T46" fmla="*/ 1258 w 3355"/>
              <a:gd name="T47" fmla="*/ 106 h 110"/>
              <a:gd name="T48" fmla="*/ 1311 w 3355"/>
              <a:gd name="T49" fmla="*/ 107 h 110"/>
              <a:gd name="T50" fmla="*/ 1363 w 3355"/>
              <a:gd name="T51" fmla="*/ 107 h 110"/>
              <a:gd name="T52" fmla="*/ 1415 w 3355"/>
              <a:gd name="T53" fmla="*/ 107 h 110"/>
              <a:gd name="T54" fmla="*/ 1468 w 3355"/>
              <a:gd name="T55" fmla="*/ 107 h 110"/>
              <a:gd name="T56" fmla="*/ 1520 w 3355"/>
              <a:gd name="T57" fmla="*/ 106 h 110"/>
              <a:gd name="T58" fmla="*/ 1573 w 3355"/>
              <a:gd name="T59" fmla="*/ 109 h 110"/>
              <a:gd name="T60" fmla="*/ 1625 w 3355"/>
              <a:gd name="T61" fmla="*/ 109 h 110"/>
              <a:gd name="T62" fmla="*/ 1677 w 3355"/>
              <a:gd name="T63" fmla="*/ 106 h 110"/>
              <a:gd name="T64" fmla="*/ 1730 w 3355"/>
              <a:gd name="T65" fmla="*/ 106 h 110"/>
              <a:gd name="T66" fmla="*/ 1782 w 3355"/>
              <a:gd name="T67" fmla="*/ 106 h 110"/>
              <a:gd name="T68" fmla="*/ 1835 w 3355"/>
              <a:gd name="T69" fmla="*/ 107 h 110"/>
              <a:gd name="T70" fmla="*/ 1888 w 3355"/>
              <a:gd name="T71" fmla="*/ 109 h 110"/>
              <a:gd name="T72" fmla="*/ 1939 w 3355"/>
              <a:gd name="T73" fmla="*/ 109 h 110"/>
              <a:gd name="T74" fmla="*/ 1992 w 3355"/>
              <a:gd name="T75" fmla="*/ 106 h 110"/>
              <a:gd name="T76" fmla="*/ 2045 w 3355"/>
              <a:gd name="T77" fmla="*/ 106 h 110"/>
              <a:gd name="T78" fmla="*/ 2097 w 3355"/>
              <a:gd name="T79" fmla="*/ 106 h 110"/>
              <a:gd name="T80" fmla="*/ 2150 w 3355"/>
              <a:gd name="T81" fmla="*/ 106 h 110"/>
              <a:gd name="T82" fmla="*/ 2203 w 3355"/>
              <a:gd name="T83" fmla="*/ 106 h 110"/>
              <a:gd name="T84" fmla="*/ 2254 w 3355"/>
              <a:gd name="T85" fmla="*/ 106 h 110"/>
              <a:gd name="T86" fmla="*/ 2307 w 3355"/>
              <a:gd name="T87" fmla="*/ 106 h 110"/>
              <a:gd name="T88" fmla="*/ 2360 w 3355"/>
              <a:gd name="T89" fmla="*/ 107 h 110"/>
              <a:gd name="T90" fmla="*/ 2412 w 3355"/>
              <a:gd name="T91" fmla="*/ 106 h 110"/>
              <a:gd name="T92" fmla="*/ 2465 w 3355"/>
              <a:gd name="T93" fmla="*/ 107 h 110"/>
              <a:gd name="T94" fmla="*/ 2517 w 3355"/>
              <a:gd name="T95" fmla="*/ 106 h 110"/>
              <a:gd name="T96" fmla="*/ 2569 w 3355"/>
              <a:gd name="T97" fmla="*/ 109 h 110"/>
              <a:gd name="T98" fmla="*/ 2622 w 3355"/>
              <a:gd name="T99" fmla="*/ 109 h 110"/>
              <a:gd name="T100" fmla="*/ 2675 w 3355"/>
              <a:gd name="T101" fmla="*/ 105 h 110"/>
              <a:gd name="T102" fmla="*/ 2727 w 3355"/>
              <a:gd name="T103" fmla="*/ 106 h 110"/>
              <a:gd name="T104" fmla="*/ 2779 w 3355"/>
              <a:gd name="T105" fmla="*/ 107 h 110"/>
              <a:gd name="T106" fmla="*/ 2832 w 3355"/>
              <a:gd name="T107" fmla="*/ 107 h 110"/>
              <a:gd name="T108" fmla="*/ 2884 w 3355"/>
              <a:gd name="T109" fmla="*/ 4 h 110"/>
              <a:gd name="T110" fmla="*/ 2937 w 3355"/>
              <a:gd name="T111" fmla="*/ 1 h 110"/>
              <a:gd name="T112" fmla="*/ 2990 w 3355"/>
              <a:gd name="T113" fmla="*/ 2 h 110"/>
              <a:gd name="T114" fmla="*/ 3041 w 3355"/>
              <a:gd name="T115" fmla="*/ 3 h 110"/>
              <a:gd name="T116" fmla="*/ 3094 w 3355"/>
              <a:gd name="T117" fmla="*/ 4 h 110"/>
              <a:gd name="T118" fmla="*/ 3146 w 3355"/>
              <a:gd name="T119" fmla="*/ 2 h 110"/>
              <a:gd name="T120" fmla="*/ 3199 w 3355"/>
              <a:gd name="T121" fmla="*/ 3 h 110"/>
              <a:gd name="T122" fmla="*/ 3252 w 3355"/>
              <a:gd name="T123" fmla="*/ 2 h 110"/>
              <a:gd name="T124" fmla="*/ 3303 w 3355"/>
              <a:gd name="T125" fmla="*/ 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110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1" y="3"/>
                </a:lnTo>
                <a:lnTo>
                  <a:pt x="1" y="2"/>
                </a:lnTo>
                <a:lnTo>
                  <a:pt x="1" y="2"/>
                </a:lnTo>
                <a:lnTo>
                  <a:pt x="2" y="3"/>
                </a:lnTo>
                <a:lnTo>
                  <a:pt x="2" y="1"/>
                </a:lnTo>
                <a:lnTo>
                  <a:pt x="2" y="2"/>
                </a:lnTo>
                <a:lnTo>
                  <a:pt x="3" y="3"/>
                </a:lnTo>
                <a:lnTo>
                  <a:pt x="3" y="3"/>
                </a:lnTo>
                <a:lnTo>
                  <a:pt x="4" y="3"/>
                </a:lnTo>
                <a:lnTo>
                  <a:pt x="4" y="3"/>
                </a:lnTo>
                <a:lnTo>
                  <a:pt x="4" y="3"/>
                </a:lnTo>
                <a:lnTo>
                  <a:pt x="5" y="3"/>
                </a:lnTo>
                <a:lnTo>
                  <a:pt x="5" y="3"/>
                </a:lnTo>
                <a:lnTo>
                  <a:pt x="5" y="3"/>
                </a:lnTo>
                <a:lnTo>
                  <a:pt x="6" y="3"/>
                </a:lnTo>
                <a:lnTo>
                  <a:pt x="6" y="3"/>
                </a:lnTo>
                <a:lnTo>
                  <a:pt x="6" y="3"/>
                </a:lnTo>
                <a:lnTo>
                  <a:pt x="7" y="3"/>
                </a:lnTo>
                <a:lnTo>
                  <a:pt x="7" y="4"/>
                </a:lnTo>
                <a:lnTo>
                  <a:pt x="9" y="3"/>
                </a:lnTo>
                <a:lnTo>
                  <a:pt x="9" y="2"/>
                </a:lnTo>
                <a:lnTo>
                  <a:pt x="9" y="4"/>
                </a:lnTo>
                <a:lnTo>
                  <a:pt x="10" y="3"/>
                </a:lnTo>
                <a:lnTo>
                  <a:pt x="10" y="3"/>
                </a:lnTo>
                <a:lnTo>
                  <a:pt x="10" y="3"/>
                </a:lnTo>
                <a:lnTo>
                  <a:pt x="11" y="2"/>
                </a:lnTo>
                <a:lnTo>
                  <a:pt x="11" y="1"/>
                </a:lnTo>
                <a:lnTo>
                  <a:pt x="11" y="2"/>
                </a:lnTo>
                <a:lnTo>
                  <a:pt x="12" y="1"/>
                </a:lnTo>
                <a:lnTo>
                  <a:pt x="12" y="2"/>
                </a:lnTo>
                <a:lnTo>
                  <a:pt x="13" y="3"/>
                </a:lnTo>
                <a:lnTo>
                  <a:pt x="13" y="2"/>
                </a:lnTo>
                <a:lnTo>
                  <a:pt x="13" y="3"/>
                </a:lnTo>
                <a:lnTo>
                  <a:pt x="14" y="3"/>
                </a:lnTo>
                <a:lnTo>
                  <a:pt x="14" y="2"/>
                </a:lnTo>
                <a:lnTo>
                  <a:pt x="14" y="3"/>
                </a:lnTo>
                <a:lnTo>
                  <a:pt x="15" y="1"/>
                </a:lnTo>
                <a:lnTo>
                  <a:pt x="15" y="4"/>
                </a:lnTo>
                <a:lnTo>
                  <a:pt x="15" y="3"/>
                </a:lnTo>
                <a:lnTo>
                  <a:pt x="16" y="4"/>
                </a:lnTo>
                <a:lnTo>
                  <a:pt x="16" y="4"/>
                </a:lnTo>
                <a:lnTo>
                  <a:pt x="18" y="1"/>
                </a:lnTo>
                <a:lnTo>
                  <a:pt x="18" y="4"/>
                </a:lnTo>
                <a:lnTo>
                  <a:pt x="18" y="2"/>
                </a:lnTo>
                <a:lnTo>
                  <a:pt x="19" y="3"/>
                </a:lnTo>
                <a:lnTo>
                  <a:pt x="19" y="4"/>
                </a:lnTo>
                <a:lnTo>
                  <a:pt x="19" y="3"/>
                </a:lnTo>
                <a:lnTo>
                  <a:pt x="20" y="4"/>
                </a:lnTo>
                <a:lnTo>
                  <a:pt x="20" y="1"/>
                </a:lnTo>
                <a:lnTo>
                  <a:pt x="20" y="2"/>
                </a:lnTo>
                <a:lnTo>
                  <a:pt x="21" y="1"/>
                </a:lnTo>
                <a:lnTo>
                  <a:pt x="21" y="2"/>
                </a:lnTo>
                <a:lnTo>
                  <a:pt x="22" y="3"/>
                </a:lnTo>
                <a:lnTo>
                  <a:pt x="22" y="2"/>
                </a:lnTo>
                <a:lnTo>
                  <a:pt x="22" y="3"/>
                </a:lnTo>
                <a:lnTo>
                  <a:pt x="23" y="3"/>
                </a:lnTo>
                <a:lnTo>
                  <a:pt x="23" y="3"/>
                </a:lnTo>
                <a:lnTo>
                  <a:pt x="23" y="2"/>
                </a:lnTo>
                <a:lnTo>
                  <a:pt x="24" y="4"/>
                </a:lnTo>
                <a:lnTo>
                  <a:pt x="24" y="3"/>
                </a:lnTo>
                <a:lnTo>
                  <a:pt x="24" y="2"/>
                </a:lnTo>
                <a:lnTo>
                  <a:pt x="25" y="4"/>
                </a:lnTo>
                <a:lnTo>
                  <a:pt x="25" y="3"/>
                </a:lnTo>
                <a:lnTo>
                  <a:pt x="27" y="2"/>
                </a:lnTo>
                <a:lnTo>
                  <a:pt x="27" y="2"/>
                </a:lnTo>
                <a:lnTo>
                  <a:pt x="27" y="2"/>
                </a:lnTo>
                <a:lnTo>
                  <a:pt x="28" y="3"/>
                </a:lnTo>
                <a:lnTo>
                  <a:pt x="28" y="1"/>
                </a:lnTo>
                <a:lnTo>
                  <a:pt x="28" y="4"/>
                </a:lnTo>
                <a:lnTo>
                  <a:pt x="29" y="3"/>
                </a:lnTo>
                <a:lnTo>
                  <a:pt x="29" y="2"/>
                </a:lnTo>
                <a:lnTo>
                  <a:pt x="29" y="4"/>
                </a:lnTo>
                <a:lnTo>
                  <a:pt x="30" y="2"/>
                </a:lnTo>
                <a:lnTo>
                  <a:pt x="30" y="3"/>
                </a:lnTo>
                <a:lnTo>
                  <a:pt x="31" y="2"/>
                </a:lnTo>
                <a:lnTo>
                  <a:pt x="31" y="4"/>
                </a:lnTo>
                <a:lnTo>
                  <a:pt x="31" y="2"/>
                </a:lnTo>
                <a:lnTo>
                  <a:pt x="32" y="4"/>
                </a:lnTo>
                <a:lnTo>
                  <a:pt x="32" y="1"/>
                </a:lnTo>
                <a:lnTo>
                  <a:pt x="32" y="1"/>
                </a:lnTo>
                <a:lnTo>
                  <a:pt x="33" y="2"/>
                </a:lnTo>
                <a:lnTo>
                  <a:pt x="33" y="2"/>
                </a:lnTo>
                <a:lnTo>
                  <a:pt x="33" y="3"/>
                </a:lnTo>
                <a:lnTo>
                  <a:pt x="34" y="3"/>
                </a:lnTo>
                <a:lnTo>
                  <a:pt x="34" y="2"/>
                </a:lnTo>
                <a:lnTo>
                  <a:pt x="36" y="4"/>
                </a:lnTo>
                <a:lnTo>
                  <a:pt x="36" y="3"/>
                </a:lnTo>
                <a:lnTo>
                  <a:pt x="36" y="3"/>
                </a:lnTo>
                <a:lnTo>
                  <a:pt x="37" y="3"/>
                </a:lnTo>
                <a:lnTo>
                  <a:pt x="37" y="2"/>
                </a:lnTo>
                <a:lnTo>
                  <a:pt x="37" y="3"/>
                </a:lnTo>
                <a:lnTo>
                  <a:pt x="38" y="1"/>
                </a:lnTo>
                <a:lnTo>
                  <a:pt x="38" y="3"/>
                </a:lnTo>
                <a:lnTo>
                  <a:pt x="38" y="3"/>
                </a:lnTo>
                <a:lnTo>
                  <a:pt x="39" y="2"/>
                </a:lnTo>
                <a:lnTo>
                  <a:pt x="39" y="3"/>
                </a:lnTo>
                <a:lnTo>
                  <a:pt x="40" y="1"/>
                </a:lnTo>
                <a:lnTo>
                  <a:pt x="40" y="4"/>
                </a:lnTo>
                <a:lnTo>
                  <a:pt x="40" y="3"/>
                </a:lnTo>
                <a:lnTo>
                  <a:pt x="41" y="2"/>
                </a:lnTo>
                <a:lnTo>
                  <a:pt x="41" y="3"/>
                </a:lnTo>
                <a:lnTo>
                  <a:pt x="41" y="2"/>
                </a:lnTo>
                <a:lnTo>
                  <a:pt x="42" y="3"/>
                </a:lnTo>
                <a:lnTo>
                  <a:pt x="42" y="3"/>
                </a:lnTo>
                <a:lnTo>
                  <a:pt x="43" y="2"/>
                </a:lnTo>
                <a:lnTo>
                  <a:pt x="43" y="4"/>
                </a:lnTo>
                <a:lnTo>
                  <a:pt x="43" y="4"/>
                </a:lnTo>
                <a:lnTo>
                  <a:pt x="45" y="3"/>
                </a:lnTo>
                <a:lnTo>
                  <a:pt x="45" y="2"/>
                </a:lnTo>
                <a:lnTo>
                  <a:pt x="45" y="2"/>
                </a:lnTo>
                <a:lnTo>
                  <a:pt x="46" y="2"/>
                </a:lnTo>
                <a:lnTo>
                  <a:pt x="46" y="3"/>
                </a:lnTo>
                <a:lnTo>
                  <a:pt x="46" y="2"/>
                </a:lnTo>
                <a:lnTo>
                  <a:pt x="47" y="3"/>
                </a:lnTo>
                <a:lnTo>
                  <a:pt x="47" y="1"/>
                </a:lnTo>
                <a:lnTo>
                  <a:pt x="48" y="3"/>
                </a:lnTo>
                <a:lnTo>
                  <a:pt x="48" y="3"/>
                </a:lnTo>
                <a:lnTo>
                  <a:pt x="48" y="3"/>
                </a:lnTo>
                <a:lnTo>
                  <a:pt x="49" y="2"/>
                </a:lnTo>
                <a:lnTo>
                  <a:pt x="49" y="4"/>
                </a:lnTo>
                <a:lnTo>
                  <a:pt x="49" y="4"/>
                </a:lnTo>
                <a:lnTo>
                  <a:pt x="50" y="4"/>
                </a:lnTo>
                <a:lnTo>
                  <a:pt x="50" y="2"/>
                </a:lnTo>
                <a:lnTo>
                  <a:pt x="50" y="3"/>
                </a:lnTo>
                <a:lnTo>
                  <a:pt x="51" y="2"/>
                </a:lnTo>
                <a:lnTo>
                  <a:pt x="51" y="2"/>
                </a:lnTo>
                <a:lnTo>
                  <a:pt x="52" y="4"/>
                </a:lnTo>
                <a:lnTo>
                  <a:pt x="52" y="3"/>
                </a:lnTo>
                <a:lnTo>
                  <a:pt x="52" y="4"/>
                </a:lnTo>
                <a:lnTo>
                  <a:pt x="54" y="3"/>
                </a:lnTo>
                <a:lnTo>
                  <a:pt x="54" y="3"/>
                </a:lnTo>
                <a:lnTo>
                  <a:pt x="54" y="4"/>
                </a:lnTo>
                <a:lnTo>
                  <a:pt x="55" y="4"/>
                </a:lnTo>
                <a:lnTo>
                  <a:pt x="55" y="4"/>
                </a:lnTo>
                <a:lnTo>
                  <a:pt x="55" y="4"/>
                </a:lnTo>
                <a:lnTo>
                  <a:pt x="56" y="3"/>
                </a:lnTo>
                <a:lnTo>
                  <a:pt x="56" y="2"/>
                </a:lnTo>
                <a:lnTo>
                  <a:pt x="57" y="1"/>
                </a:lnTo>
                <a:lnTo>
                  <a:pt x="57" y="0"/>
                </a:lnTo>
                <a:lnTo>
                  <a:pt x="57" y="2"/>
                </a:lnTo>
                <a:lnTo>
                  <a:pt x="58" y="3"/>
                </a:lnTo>
                <a:lnTo>
                  <a:pt x="58" y="2"/>
                </a:lnTo>
                <a:lnTo>
                  <a:pt x="58" y="3"/>
                </a:lnTo>
                <a:lnTo>
                  <a:pt x="59" y="3"/>
                </a:lnTo>
                <a:lnTo>
                  <a:pt x="59" y="2"/>
                </a:lnTo>
                <a:lnTo>
                  <a:pt x="59" y="1"/>
                </a:lnTo>
                <a:lnTo>
                  <a:pt x="60" y="3"/>
                </a:lnTo>
                <a:lnTo>
                  <a:pt x="60" y="2"/>
                </a:lnTo>
                <a:lnTo>
                  <a:pt x="61" y="4"/>
                </a:lnTo>
                <a:lnTo>
                  <a:pt x="61" y="2"/>
                </a:lnTo>
                <a:lnTo>
                  <a:pt x="61" y="3"/>
                </a:lnTo>
                <a:lnTo>
                  <a:pt x="63" y="4"/>
                </a:lnTo>
                <a:lnTo>
                  <a:pt x="63" y="3"/>
                </a:lnTo>
                <a:lnTo>
                  <a:pt x="63" y="3"/>
                </a:lnTo>
                <a:lnTo>
                  <a:pt x="64" y="3"/>
                </a:lnTo>
                <a:lnTo>
                  <a:pt x="64" y="1"/>
                </a:lnTo>
                <a:lnTo>
                  <a:pt x="64" y="2"/>
                </a:lnTo>
                <a:lnTo>
                  <a:pt x="65" y="3"/>
                </a:lnTo>
                <a:lnTo>
                  <a:pt x="65" y="4"/>
                </a:lnTo>
                <a:lnTo>
                  <a:pt x="66" y="2"/>
                </a:lnTo>
                <a:lnTo>
                  <a:pt x="66" y="2"/>
                </a:lnTo>
                <a:lnTo>
                  <a:pt x="66" y="2"/>
                </a:lnTo>
                <a:lnTo>
                  <a:pt x="67" y="1"/>
                </a:lnTo>
                <a:lnTo>
                  <a:pt x="67" y="2"/>
                </a:lnTo>
                <a:lnTo>
                  <a:pt x="67" y="2"/>
                </a:lnTo>
                <a:lnTo>
                  <a:pt x="68" y="4"/>
                </a:lnTo>
                <a:lnTo>
                  <a:pt x="68" y="2"/>
                </a:lnTo>
                <a:lnTo>
                  <a:pt x="68" y="2"/>
                </a:lnTo>
                <a:lnTo>
                  <a:pt x="69" y="2"/>
                </a:lnTo>
                <a:lnTo>
                  <a:pt x="69" y="3"/>
                </a:lnTo>
                <a:lnTo>
                  <a:pt x="70" y="3"/>
                </a:lnTo>
                <a:lnTo>
                  <a:pt x="70" y="1"/>
                </a:lnTo>
                <a:lnTo>
                  <a:pt x="70" y="3"/>
                </a:lnTo>
                <a:lnTo>
                  <a:pt x="72" y="3"/>
                </a:lnTo>
                <a:lnTo>
                  <a:pt x="72" y="3"/>
                </a:lnTo>
                <a:lnTo>
                  <a:pt x="72" y="4"/>
                </a:lnTo>
                <a:lnTo>
                  <a:pt x="73" y="3"/>
                </a:lnTo>
                <a:lnTo>
                  <a:pt x="73" y="3"/>
                </a:lnTo>
                <a:lnTo>
                  <a:pt x="73" y="2"/>
                </a:lnTo>
                <a:lnTo>
                  <a:pt x="74" y="1"/>
                </a:lnTo>
                <a:lnTo>
                  <a:pt x="74" y="4"/>
                </a:lnTo>
                <a:lnTo>
                  <a:pt x="75" y="4"/>
                </a:lnTo>
                <a:lnTo>
                  <a:pt x="75" y="2"/>
                </a:lnTo>
                <a:lnTo>
                  <a:pt x="75" y="3"/>
                </a:lnTo>
                <a:lnTo>
                  <a:pt x="76" y="3"/>
                </a:lnTo>
                <a:lnTo>
                  <a:pt x="76" y="3"/>
                </a:lnTo>
                <a:lnTo>
                  <a:pt x="76" y="3"/>
                </a:lnTo>
                <a:lnTo>
                  <a:pt x="77" y="3"/>
                </a:lnTo>
                <a:lnTo>
                  <a:pt x="77" y="1"/>
                </a:lnTo>
                <a:lnTo>
                  <a:pt x="77" y="2"/>
                </a:lnTo>
                <a:lnTo>
                  <a:pt x="78" y="3"/>
                </a:lnTo>
                <a:lnTo>
                  <a:pt x="78" y="2"/>
                </a:lnTo>
                <a:lnTo>
                  <a:pt x="79" y="2"/>
                </a:lnTo>
                <a:lnTo>
                  <a:pt x="79" y="2"/>
                </a:lnTo>
                <a:lnTo>
                  <a:pt x="79" y="3"/>
                </a:lnTo>
                <a:lnTo>
                  <a:pt x="81" y="3"/>
                </a:lnTo>
                <a:lnTo>
                  <a:pt x="81" y="2"/>
                </a:lnTo>
                <a:lnTo>
                  <a:pt x="81" y="1"/>
                </a:lnTo>
                <a:lnTo>
                  <a:pt x="82" y="4"/>
                </a:lnTo>
                <a:lnTo>
                  <a:pt x="82" y="3"/>
                </a:lnTo>
                <a:lnTo>
                  <a:pt x="82" y="3"/>
                </a:lnTo>
                <a:lnTo>
                  <a:pt x="83" y="2"/>
                </a:lnTo>
                <a:lnTo>
                  <a:pt x="83" y="2"/>
                </a:lnTo>
                <a:lnTo>
                  <a:pt x="84" y="3"/>
                </a:lnTo>
                <a:lnTo>
                  <a:pt x="84" y="3"/>
                </a:lnTo>
                <a:lnTo>
                  <a:pt x="84" y="1"/>
                </a:lnTo>
                <a:lnTo>
                  <a:pt x="85" y="2"/>
                </a:lnTo>
                <a:lnTo>
                  <a:pt x="85" y="1"/>
                </a:lnTo>
                <a:lnTo>
                  <a:pt x="85" y="1"/>
                </a:lnTo>
                <a:lnTo>
                  <a:pt x="86" y="4"/>
                </a:lnTo>
                <a:lnTo>
                  <a:pt x="86" y="2"/>
                </a:lnTo>
                <a:lnTo>
                  <a:pt x="87" y="1"/>
                </a:lnTo>
                <a:lnTo>
                  <a:pt x="87" y="4"/>
                </a:lnTo>
                <a:lnTo>
                  <a:pt x="87" y="4"/>
                </a:lnTo>
                <a:lnTo>
                  <a:pt x="88" y="1"/>
                </a:lnTo>
                <a:lnTo>
                  <a:pt x="88" y="3"/>
                </a:lnTo>
                <a:lnTo>
                  <a:pt x="88" y="1"/>
                </a:lnTo>
                <a:lnTo>
                  <a:pt x="90" y="3"/>
                </a:lnTo>
                <a:lnTo>
                  <a:pt x="90" y="3"/>
                </a:lnTo>
                <a:lnTo>
                  <a:pt x="90" y="1"/>
                </a:lnTo>
                <a:lnTo>
                  <a:pt x="91" y="3"/>
                </a:lnTo>
                <a:lnTo>
                  <a:pt x="91" y="2"/>
                </a:lnTo>
                <a:lnTo>
                  <a:pt x="92" y="4"/>
                </a:lnTo>
                <a:lnTo>
                  <a:pt x="92" y="2"/>
                </a:lnTo>
                <a:lnTo>
                  <a:pt x="92" y="2"/>
                </a:lnTo>
                <a:lnTo>
                  <a:pt x="93" y="1"/>
                </a:lnTo>
                <a:lnTo>
                  <a:pt x="93" y="2"/>
                </a:lnTo>
                <a:lnTo>
                  <a:pt x="93" y="1"/>
                </a:lnTo>
                <a:lnTo>
                  <a:pt x="94" y="1"/>
                </a:lnTo>
                <a:lnTo>
                  <a:pt x="94" y="3"/>
                </a:lnTo>
                <a:lnTo>
                  <a:pt x="94" y="2"/>
                </a:lnTo>
                <a:lnTo>
                  <a:pt x="95" y="4"/>
                </a:lnTo>
                <a:lnTo>
                  <a:pt x="95" y="2"/>
                </a:lnTo>
                <a:lnTo>
                  <a:pt x="96" y="3"/>
                </a:lnTo>
                <a:lnTo>
                  <a:pt x="96" y="1"/>
                </a:lnTo>
                <a:lnTo>
                  <a:pt x="96" y="2"/>
                </a:lnTo>
                <a:lnTo>
                  <a:pt x="97" y="1"/>
                </a:lnTo>
                <a:lnTo>
                  <a:pt x="97" y="5"/>
                </a:lnTo>
                <a:lnTo>
                  <a:pt x="97" y="4"/>
                </a:lnTo>
                <a:lnTo>
                  <a:pt x="99" y="5"/>
                </a:lnTo>
                <a:lnTo>
                  <a:pt x="99" y="3"/>
                </a:lnTo>
                <a:lnTo>
                  <a:pt x="99" y="3"/>
                </a:lnTo>
                <a:lnTo>
                  <a:pt x="100" y="3"/>
                </a:lnTo>
                <a:lnTo>
                  <a:pt x="100" y="4"/>
                </a:lnTo>
                <a:lnTo>
                  <a:pt x="101" y="3"/>
                </a:lnTo>
                <a:lnTo>
                  <a:pt x="101" y="1"/>
                </a:lnTo>
                <a:lnTo>
                  <a:pt x="101" y="2"/>
                </a:lnTo>
                <a:lnTo>
                  <a:pt x="102" y="2"/>
                </a:lnTo>
                <a:lnTo>
                  <a:pt x="102" y="2"/>
                </a:lnTo>
                <a:lnTo>
                  <a:pt x="102" y="2"/>
                </a:lnTo>
                <a:lnTo>
                  <a:pt x="103" y="1"/>
                </a:lnTo>
                <a:lnTo>
                  <a:pt x="103" y="3"/>
                </a:lnTo>
                <a:lnTo>
                  <a:pt x="103" y="4"/>
                </a:lnTo>
                <a:lnTo>
                  <a:pt x="104" y="1"/>
                </a:lnTo>
                <a:lnTo>
                  <a:pt x="104" y="3"/>
                </a:lnTo>
                <a:lnTo>
                  <a:pt x="105" y="3"/>
                </a:lnTo>
                <a:lnTo>
                  <a:pt x="105" y="2"/>
                </a:lnTo>
                <a:lnTo>
                  <a:pt x="105" y="2"/>
                </a:lnTo>
                <a:lnTo>
                  <a:pt x="106" y="3"/>
                </a:lnTo>
                <a:lnTo>
                  <a:pt x="106" y="1"/>
                </a:lnTo>
                <a:lnTo>
                  <a:pt x="106" y="1"/>
                </a:lnTo>
                <a:lnTo>
                  <a:pt x="108" y="2"/>
                </a:lnTo>
                <a:lnTo>
                  <a:pt x="108" y="2"/>
                </a:lnTo>
                <a:lnTo>
                  <a:pt x="108" y="3"/>
                </a:lnTo>
                <a:lnTo>
                  <a:pt x="109" y="1"/>
                </a:lnTo>
                <a:lnTo>
                  <a:pt x="109" y="3"/>
                </a:lnTo>
                <a:lnTo>
                  <a:pt x="110" y="1"/>
                </a:lnTo>
                <a:lnTo>
                  <a:pt x="110" y="3"/>
                </a:lnTo>
                <a:lnTo>
                  <a:pt x="110" y="2"/>
                </a:lnTo>
                <a:lnTo>
                  <a:pt x="111" y="2"/>
                </a:lnTo>
                <a:lnTo>
                  <a:pt x="111" y="1"/>
                </a:lnTo>
                <a:lnTo>
                  <a:pt x="111" y="2"/>
                </a:lnTo>
                <a:lnTo>
                  <a:pt x="112" y="4"/>
                </a:lnTo>
                <a:lnTo>
                  <a:pt x="112" y="3"/>
                </a:lnTo>
                <a:lnTo>
                  <a:pt x="112" y="3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3"/>
                </a:lnTo>
                <a:lnTo>
                  <a:pt x="114" y="3"/>
                </a:lnTo>
                <a:lnTo>
                  <a:pt x="115" y="2"/>
                </a:lnTo>
                <a:lnTo>
                  <a:pt x="115" y="3"/>
                </a:lnTo>
                <a:lnTo>
                  <a:pt x="115" y="2"/>
                </a:lnTo>
                <a:lnTo>
                  <a:pt x="117" y="4"/>
                </a:lnTo>
                <a:lnTo>
                  <a:pt x="117" y="3"/>
                </a:lnTo>
                <a:lnTo>
                  <a:pt x="117" y="3"/>
                </a:lnTo>
                <a:lnTo>
                  <a:pt x="118" y="2"/>
                </a:lnTo>
                <a:lnTo>
                  <a:pt x="118" y="2"/>
                </a:lnTo>
                <a:lnTo>
                  <a:pt x="119" y="2"/>
                </a:lnTo>
                <a:lnTo>
                  <a:pt x="119" y="4"/>
                </a:lnTo>
                <a:lnTo>
                  <a:pt x="119" y="3"/>
                </a:lnTo>
                <a:lnTo>
                  <a:pt x="120" y="2"/>
                </a:lnTo>
                <a:lnTo>
                  <a:pt x="120" y="2"/>
                </a:lnTo>
                <a:lnTo>
                  <a:pt x="120" y="2"/>
                </a:lnTo>
                <a:lnTo>
                  <a:pt x="121" y="4"/>
                </a:lnTo>
                <a:lnTo>
                  <a:pt x="121" y="3"/>
                </a:lnTo>
                <a:lnTo>
                  <a:pt x="121" y="3"/>
                </a:lnTo>
                <a:lnTo>
                  <a:pt x="122" y="3"/>
                </a:lnTo>
                <a:lnTo>
                  <a:pt x="122" y="3"/>
                </a:lnTo>
                <a:lnTo>
                  <a:pt x="123" y="3"/>
                </a:lnTo>
                <a:lnTo>
                  <a:pt x="123" y="3"/>
                </a:lnTo>
                <a:lnTo>
                  <a:pt x="123" y="4"/>
                </a:lnTo>
                <a:lnTo>
                  <a:pt x="124" y="3"/>
                </a:lnTo>
                <a:lnTo>
                  <a:pt x="124" y="3"/>
                </a:lnTo>
                <a:lnTo>
                  <a:pt x="124" y="2"/>
                </a:lnTo>
                <a:lnTo>
                  <a:pt x="126" y="2"/>
                </a:lnTo>
                <a:lnTo>
                  <a:pt x="126" y="4"/>
                </a:lnTo>
                <a:lnTo>
                  <a:pt x="126" y="3"/>
                </a:lnTo>
                <a:lnTo>
                  <a:pt x="127" y="3"/>
                </a:lnTo>
                <a:lnTo>
                  <a:pt x="127" y="2"/>
                </a:lnTo>
                <a:lnTo>
                  <a:pt x="128" y="2"/>
                </a:lnTo>
                <a:lnTo>
                  <a:pt x="128" y="3"/>
                </a:lnTo>
                <a:lnTo>
                  <a:pt x="128" y="2"/>
                </a:lnTo>
                <a:lnTo>
                  <a:pt x="129" y="2"/>
                </a:lnTo>
                <a:lnTo>
                  <a:pt x="129" y="4"/>
                </a:lnTo>
                <a:lnTo>
                  <a:pt x="129" y="2"/>
                </a:lnTo>
                <a:lnTo>
                  <a:pt x="130" y="3"/>
                </a:lnTo>
                <a:lnTo>
                  <a:pt x="130" y="3"/>
                </a:lnTo>
                <a:lnTo>
                  <a:pt x="131" y="2"/>
                </a:lnTo>
                <a:lnTo>
                  <a:pt x="131" y="3"/>
                </a:lnTo>
                <a:lnTo>
                  <a:pt x="131" y="3"/>
                </a:lnTo>
                <a:lnTo>
                  <a:pt x="132" y="2"/>
                </a:lnTo>
                <a:lnTo>
                  <a:pt x="132" y="4"/>
                </a:lnTo>
                <a:lnTo>
                  <a:pt x="132" y="3"/>
                </a:lnTo>
                <a:lnTo>
                  <a:pt x="133" y="4"/>
                </a:lnTo>
                <a:lnTo>
                  <a:pt x="133" y="2"/>
                </a:lnTo>
                <a:lnTo>
                  <a:pt x="133" y="4"/>
                </a:lnTo>
                <a:lnTo>
                  <a:pt x="135" y="3"/>
                </a:lnTo>
                <a:lnTo>
                  <a:pt x="135" y="3"/>
                </a:lnTo>
                <a:lnTo>
                  <a:pt x="136" y="4"/>
                </a:lnTo>
                <a:lnTo>
                  <a:pt x="136" y="3"/>
                </a:lnTo>
                <a:lnTo>
                  <a:pt x="136" y="4"/>
                </a:lnTo>
                <a:lnTo>
                  <a:pt x="137" y="2"/>
                </a:lnTo>
                <a:lnTo>
                  <a:pt x="137" y="3"/>
                </a:lnTo>
                <a:lnTo>
                  <a:pt x="137" y="3"/>
                </a:lnTo>
                <a:lnTo>
                  <a:pt x="138" y="3"/>
                </a:lnTo>
                <a:lnTo>
                  <a:pt x="138" y="4"/>
                </a:lnTo>
                <a:lnTo>
                  <a:pt x="138" y="3"/>
                </a:lnTo>
                <a:lnTo>
                  <a:pt x="139" y="3"/>
                </a:lnTo>
                <a:lnTo>
                  <a:pt x="139" y="1"/>
                </a:lnTo>
                <a:lnTo>
                  <a:pt x="140" y="3"/>
                </a:lnTo>
                <a:lnTo>
                  <a:pt x="140" y="3"/>
                </a:lnTo>
                <a:lnTo>
                  <a:pt x="140" y="3"/>
                </a:lnTo>
                <a:lnTo>
                  <a:pt x="141" y="2"/>
                </a:lnTo>
                <a:lnTo>
                  <a:pt x="141" y="4"/>
                </a:lnTo>
                <a:lnTo>
                  <a:pt x="141" y="2"/>
                </a:lnTo>
                <a:lnTo>
                  <a:pt x="142" y="2"/>
                </a:lnTo>
                <a:lnTo>
                  <a:pt x="142" y="3"/>
                </a:lnTo>
                <a:lnTo>
                  <a:pt x="142" y="3"/>
                </a:lnTo>
                <a:lnTo>
                  <a:pt x="144" y="3"/>
                </a:lnTo>
                <a:lnTo>
                  <a:pt x="144" y="3"/>
                </a:lnTo>
                <a:lnTo>
                  <a:pt x="145" y="3"/>
                </a:lnTo>
                <a:lnTo>
                  <a:pt x="145" y="3"/>
                </a:lnTo>
                <a:lnTo>
                  <a:pt x="145" y="2"/>
                </a:lnTo>
                <a:lnTo>
                  <a:pt x="146" y="1"/>
                </a:lnTo>
                <a:lnTo>
                  <a:pt x="146" y="3"/>
                </a:lnTo>
                <a:lnTo>
                  <a:pt x="146" y="2"/>
                </a:lnTo>
                <a:lnTo>
                  <a:pt x="147" y="3"/>
                </a:lnTo>
                <a:lnTo>
                  <a:pt x="147" y="2"/>
                </a:lnTo>
                <a:lnTo>
                  <a:pt x="147" y="3"/>
                </a:lnTo>
                <a:lnTo>
                  <a:pt x="148" y="3"/>
                </a:lnTo>
                <a:lnTo>
                  <a:pt x="148" y="4"/>
                </a:lnTo>
                <a:lnTo>
                  <a:pt x="149" y="3"/>
                </a:lnTo>
                <a:lnTo>
                  <a:pt x="149" y="3"/>
                </a:lnTo>
                <a:lnTo>
                  <a:pt x="149" y="3"/>
                </a:lnTo>
                <a:lnTo>
                  <a:pt x="150" y="4"/>
                </a:lnTo>
                <a:lnTo>
                  <a:pt x="150" y="3"/>
                </a:lnTo>
                <a:lnTo>
                  <a:pt x="150" y="4"/>
                </a:lnTo>
                <a:lnTo>
                  <a:pt x="151" y="3"/>
                </a:lnTo>
                <a:lnTo>
                  <a:pt x="151" y="2"/>
                </a:lnTo>
                <a:lnTo>
                  <a:pt x="151" y="3"/>
                </a:lnTo>
                <a:lnTo>
                  <a:pt x="153" y="4"/>
                </a:lnTo>
                <a:lnTo>
                  <a:pt x="153" y="2"/>
                </a:lnTo>
                <a:lnTo>
                  <a:pt x="154" y="2"/>
                </a:lnTo>
                <a:lnTo>
                  <a:pt x="154" y="2"/>
                </a:lnTo>
                <a:lnTo>
                  <a:pt x="154" y="1"/>
                </a:lnTo>
                <a:lnTo>
                  <a:pt x="155" y="4"/>
                </a:lnTo>
                <a:lnTo>
                  <a:pt x="155" y="3"/>
                </a:lnTo>
                <a:lnTo>
                  <a:pt x="155" y="3"/>
                </a:lnTo>
                <a:lnTo>
                  <a:pt x="156" y="2"/>
                </a:lnTo>
                <a:lnTo>
                  <a:pt x="156" y="2"/>
                </a:lnTo>
                <a:lnTo>
                  <a:pt x="156" y="3"/>
                </a:lnTo>
                <a:lnTo>
                  <a:pt x="157" y="3"/>
                </a:lnTo>
                <a:lnTo>
                  <a:pt x="157" y="4"/>
                </a:lnTo>
                <a:lnTo>
                  <a:pt x="158" y="2"/>
                </a:lnTo>
                <a:lnTo>
                  <a:pt x="158" y="4"/>
                </a:lnTo>
                <a:lnTo>
                  <a:pt x="158" y="2"/>
                </a:lnTo>
                <a:lnTo>
                  <a:pt x="159" y="4"/>
                </a:lnTo>
                <a:lnTo>
                  <a:pt x="159" y="3"/>
                </a:lnTo>
                <a:lnTo>
                  <a:pt x="159" y="2"/>
                </a:lnTo>
                <a:lnTo>
                  <a:pt x="160" y="1"/>
                </a:lnTo>
                <a:lnTo>
                  <a:pt x="160" y="3"/>
                </a:lnTo>
                <a:lnTo>
                  <a:pt x="160" y="2"/>
                </a:lnTo>
                <a:lnTo>
                  <a:pt x="162" y="1"/>
                </a:lnTo>
                <a:lnTo>
                  <a:pt x="162" y="3"/>
                </a:lnTo>
                <a:lnTo>
                  <a:pt x="163" y="3"/>
                </a:lnTo>
                <a:lnTo>
                  <a:pt x="163" y="3"/>
                </a:lnTo>
                <a:lnTo>
                  <a:pt x="163" y="2"/>
                </a:lnTo>
                <a:lnTo>
                  <a:pt x="164" y="2"/>
                </a:lnTo>
                <a:lnTo>
                  <a:pt x="164" y="3"/>
                </a:lnTo>
                <a:lnTo>
                  <a:pt x="164" y="4"/>
                </a:lnTo>
                <a:lnTo>
                  <a:pt x="165" y="2"/>
                </a:lnTo>
                <a:lnTo>
                  <a:pt x="165" y="2"/>
                </a:lnTo>
                <a:lnTo>
                  <a:pt x="165" y="4"/>
                </a:lnTo>
                <a:lnTo>
                  <a:pt x="166" y="2"/>
                </a:lnTo>
                <a:lnTo>
                  <a:pt x="166" y="2"/>
                </a:lnTo>
                <a:lnTo>
                  <a:pt x="167" y="2"/>
                </a:lnTo>
                <a:lnTo>
                  <a:pt x="167" y="1"/>
                </a:lnTo>
                <a:lnTo>
                  <a:pt x="167" y="2"/>
                </a:lnTo>
                <a:lnTo>
                  <a:pt x="168" y="4"/>
                </a:lnTo>
                <a:lnTo>
                  <a:pt x="168" y="4"/>
                </a:lnTo>
                <a:lnTo>
                  <a:pt x="168" y="1"/>
                </a:lnTo>
                <a:lnTo>
                  <a:pt x="169" y="4"/>
                </a:lnTo>
                <a:lnTo>
                  <a:pt x="169" y="2"/>
                </a:lnTo>
                <a:lnTo>
                  <a:pt x="169" y="4"/>
                </a:lnTo>
                <a:lnTo>
                  <a:pt x="171" y="2"/>
                </a:lnTo>
                <a:lnTo>
                  <a:pt x="171" y="3"/>
                </a:lnTo>
                <a:lnTo>
                  <a:pt x="172" y="3"/>
                </a:lnTo>
                <a:lnTo>
                  <a:pt x="172" y="2"/>
                </a:lnTo>
                <a:lnTo>
                  <a:pt x="172" y="2"/>
                </a:lnTo>
                <a:lnTo>
                  <a:pt x="173" y="3"/>
                </a:lnTo>
                <a:lnTo>
                  <a:pt x="173" y="3"/>
                </a:lnTo>
                <a:lnTo>
                  <a:pt x="173" y="1"/>
                </a:lnTo>
                <a:lnTo>
                  <a:pt x="174" y="3"/>
                </a:lnTo>
                <a:lnTo>
                  <a:pt x="174" y="2"/>
                </a:lnTo>
                <a:lnTo>
                  <a:pt x="175" y="2"/>
                </a:lnTo>
                <a:lnTo>
                  <a:pt x="175" y="2"/>
                </a:lnTo>
                <a:lnTo>
                  <a:pt x="175" y="2"/>
                </a:lnTo>
                <a:lnTo>
                  <a:pt x="176" y="1"/>
                </a:lnTo>
                <a:lnTo>
                  <a:pt x="176" y="3"/>
                </a:lnTo>
                <a:lnTo>
                  <a:pt x="176" y="3"/>
                </a:lnTo>
                <a:lnTo>
                  <a:pt x="177" y="3"/>
                </a:lnTo>
                <a:lnTo>
                  <a:pt x="177" y="2"/>
                </a:lnTo>
                <a:lnTo>
                  <a:pt x="177" y="4"/>
                </a:lnTo>
                <a:lnTo>
                  <a:pt x="178" y="3"/>
                </a:lnTo>
                <a:lnTo>
                  <a:pt x="178" y="3"/>
                </a:lnTo>
                <a:lnTo>
                  <a:pt x="180" y="3"/>
                </a:lnTo>
                <a:lnTo>
                  <a:pt x="180" y="4"/>
                </a:lnTo>
                <a:lnTo>
                  <a:pt x="180" y="4"/>
                </a:lnTo>
                <a:lnTo>
                  <a:pt x="181" y="4"/>
                </a:lnTo>
                <a:lnTo>
                  <a:pt x="181" y="3"/>
                </a:lnTo>
                <a:lnTo>
                  <a:pt x="181" y="3"/>
                </a:lnTo>
                <a:lnTo>
                  <a:pt x="182" y="3"/>
                </a:lnTo>
                <a:lnTo>
                  <a:pt x="182" y="2"/>
                </a:lnTo>
                <a:lnTo>
                  <a:pt x="182" y="2"/>
                </a:lnTo>
                <a:lnTo>
                  <a:pt x="183" y="3"/>
                </a:lnTo>
                <a:lnTo>
                  <a:pt x="183" y="2"/>
                </a:lnTo>
                <a:lnTo>
                  <a:pt x="184" y="2"/>
                </a:lnTo>
                <a:lnTo>
                  <a:pt x="184" y="2"/>
                </a:lnTo>
                <a:lnTo>
                  <a:pt x="184" y="3"/>
                </a:lnTo>
                <a:lnTo>
                  <a:pt x="185" y="4"/>
                </a:lnTo>
                <a:lnTo>
                  <a:pt x="185" y="2"/>
                </a:lnTo>
                <a:lnTo>
                  <a:pt x="185" y="4"/>
                </a:lnTo>
                <a:lnTo>
                  <a:pt x="186" y="2"/>
                </a:lnTo>
                <a:lnTo>
                  <a:pt x="186" y="3"/>
                </a:lnTo>
                <a:lnTo>
                  <a:pt x="186" y="3"/>
                </a:lnTo>
                <a:lnTo>
                  <a:pt x="187" y="1"/>
                </a:lnTo>
                <a:lnTo>
                  <a:pt x="187" y="2"/>
                </a:lnTo>
                <a:lnTo>
                  <a:pt x="189" y="2"/>
                </a:lnTo>
                <a:lnTo>
                  <a:pt x="189" y="2"/>
                </a:lnTo>
                <a:lnTo>
                  <a:pt x="189" y="3"/>
                </a:lnTo>
                <a:lnTo>
                  <a:pt x="190" y="3"/>
                </a:lnTo>
                <a:lnTo>
                  <a:pt x="190" y="1"/>
                </a:lnTo>
                <a:lnTo>
                  <a:pt x="190" y="3"/>
                </a:lnTo>
                <a:lnTo>
                  <a:pt x="191" y="2"/>
                </a:lnTo>
                <a:lnTo>
                  <a:pt x="191" y="2"/>
                </a:lnTo>
                <a:lnTo>
                  <a:pt x="191" y="2"/>
                </a:lnTo>
                <a:lnTo>
                  <a:pt x="192" y="4"/>
                </a:lnTo>
                <a:lnTo>
                  <a:pt x="192" y="2"/>
                </a:lnTo>
                <a:lnTo>
                  <a:pt x="193" y="3"/>
                </a:lnTo>
                <a:lnTo>
                  <a:pt x="193" y="2"/>
                </a:lnTo>
                <a:lnTo>
                  <a:pt x="193" y="3"/>
                </a:lnTo>
                <a:lnTo>
                  <a:pt x="194" y="3"/>
                </a:lnTo>
                <a:lnTo>
                  <a:pt x="194" y="2"/>
                </a:lnTo>
                <a:lnTo>
                  <a:pt x="194" y="3"/>
                </a:lnTo>
                <a:lnTo>
                  <a:pt x="195" y="3"/>
                </a:lnTo>
                <a:lnTo>
                  <a:pt x="195" y="3"/>
                </a:lnTo>
                <a:lnTo>
                  <a:pt x="195" y="3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lnTo>
                  <a:pt x="198" y="3"/>
                </a:lnTo>
                <a:lnTo>
                  <a:pt x="199" y="2"/>
                </a:lnTo>
                <a:lnTo>
                  <a:pt x="199" y="2"/>
                </a:lnTo>
                <a:lnTo>
                  <a:pt x="199" y="3"/>
                </a:lnTo>
                <a:lnTo>
                  <a:pt x="200" y="3"/>
                </a:lnTo>
                <a:lnTo>
                  <a:pt x="200" y="3"/>
                </a:lnTo>
                <a:lnTo>
                  <a:pt x="200" y="3"/>
                </a:lnTo>
                <a:lnTo>
                  <a:pt x="201" y="3"/>
                </a:lnTo>
                <a:lnTo>
                  <a:pt x="201" y="2"/>
                </a:lnTo>
                <a:lnTo>
                  <a:pt x="202" y="3"/>
                </a:lnTo>
                <a:lnTo>
                  <a:pt x="202" y="3"/>
                </a:lnTo>
                <a:lnTo>
                  <a:pt x="202" y="2"/>
                </a:lnTo>
                <a:lnTo>
                  <a:pt x="203" y="3"/>
                </a:lnTo>
                <a:lnTo>
                  <a:pt x="203" y="3"/>
                </a:lnTo>
                <a:lnTo>
                  <a:pt x="203" y="2"/>
                </a:lnTo>
                <a:lnTo>
                  <a:pt x="204" y="4"/>
                </a:lnTo>
                <a:lnTo>
                  <a:pt x="204" y="4"/>
                </a:lnTo>
                <a:lnTo>
                  <a:pt x="204" y="2"/>
                </a:lnTo>
                <a:lnTo>
                  <a:pt x="205" y="1"/>
                </a:lnTo>
                <a:lnTo>
                  <a:pt x="205" y="4"/>
                </a:lnTo>
                <a:lnTo>
                  <a:pt x="206" y="2"/>
                </a:lnTo>
                <a:lnTo>
                  <a:pt x="206" y="1"/>
                </a:lnTo>
                <a:lnTo>
                  <a:pt x="206" y="1"/>
                </a:lnTo>
                <a:lnTo>
                  <a:pt x="208" y="2"/>
                </a:lnTo>
                <a:lnTo>
                  <a:pt x="208" y="4"/>
                </a:lnTo>
                <a:lnTo>
                  <a:pt x="208" y="2"/>
                </a:lnTo>
                <a:lnTo>
                  <a:pt x="209" y="2"/>
                </a:lnTo>
                <a:lnTo>
                  <a:pt x="209" y="3"/>
                </a:lnTo>
                <a:lnTo>
                  <a:pt x="209" y="4"/>
                </a:lnTo>
                <a:lnTo>
                  <a:pt x="210" y="3"/>
                </a:lnTo>
                <a:lnTo>
                  <a:pt x="210" y="2"/>
                </a:lnTo>
                <a:lnTo>
                  <a:pt x="211" y="3"/>
                </a:lnTo>
                <a:lnTo>
                  <a:pt x="211" y="2"/>
                </a:lnTo>
                <a:lnTo>
                  <a:pt x="211" y="3"/>
                </a:lnTo>
                <a:lnTo>
                  <a:pt x="212" y="2"/>
                </a:lnTo>
                <a:lnTo>
                  <a:pt x="212" y="3"/>
                </a:lnTo>
                <a:lnTo>
                  <a:pt x="212" y="2"/>
                </a:lnTo>
                <a:lnTo>
                  <a:pt x="213" y="3"/>
                </a:lnTo>
                <a:lnTo>
                  <a:pt x="213" y="4"/>
                </a:lnTo>
                <a:lnTo>
                  <a:pt x="213" y="3"/>
                </a:lnTo>
                <a:lnTo>
                  <a:pt x="214" y="2"/>
                </a:lnTo>
                <a:lnTo>
                  <a:pt x="214" y="3"/>
                </a:lnTo>
                <a:lnTo>
                  <a:pt x="215" y="3"/>
                </a:lnTo>
                <a:lnTo>
                  <a:pt x="215" y="4"/>
                </a:lnTo>
                <a:lnTo>
                  <a:pt x="215" y="4"/>
                </a:lnTo>
                <a:lnTo>
                  <a:pt x="217" y="3"/>
                </a:lnTo>
                <a:lnTo>
                  <a:pt x="217" y="4"/>
                </a:lnTo>
                <a:lnTo>
                  <a:pt x="217" y="3"/>
                </a:lnTo>
                <a:lnTo>
                  <a:pt x="218" y="4"/>
                </a:lnTo>
                <a:lnTo>
                  <a:pt x="218" y="4"/>
                </a:lnTo>
                <a:lnTo>
                  <a:pt x="219" y="4"/>
                </a:lnTo>
                <a:lnTo>
                  <a:pt x="219" y="4"/>
                </a:lnTo>
                <a:lnTo>
                  <a:pt x="219" y="4"/>
                </a:lnTo>
                <a:lnTo>
                  <a:pt x="220" y="4"/>
                </a:lnTo>
                <a:lnTo>
                  <a:pt x="220" y="2"/>
                </a:lnTo>
                <a:lnTo>
                  <a:pt x="220" y="1"/>
                </a:lnTo>
                <a:lnTo>
                  <a:pt x="221" y="1"/>
                </a:lnTo>
                <a:lnTo>
                  <a:pt x="221" y="2"/>
                </a:lnTo>
                <a:lnTo>
                  <a:pt x="221" y="4"/>
                </a:lnTo>
                <a:lnTo>
                  <a:pt x="222" y="3"/>
                </a:lnTo>
                <a:lnTo>
                  <a:pt x="222" y="4"/>
                </a:lnTo>
                <a:lnTo>
                  <a:pt x="223" y="3"/>
                </a:lnTo>
                <a:lnTo>
                  <a:pt x="223" y="2"/>
                </a:lnTo>
                <a:lnTo>
                  <a:pt x="223" y="2"/>
                </a:lnTo>
                <a:lnTo>
                  <a:pt x="224" y="4"/>
                </a:lnTo>
                <a:lnTo>
                  <a:pt x="224" y="3"/>
                </a:lnTo>
                <a:lnTo>
                  <a:pt x="224" y="2"/>
                </a:lnTo>
                <a:lnTo>
                  <a:pt x="226" y="2"/>
                </a:lnTo>
                <a:lnTo>
                  <a:pt x="226" y="1"/>
                </a:lnTo>
                <a:lnTo>
                  <a:pt x="226" y="3"/>
                </a:lnTo>
                <a:lnTo>
                  <a:pt x="227" y="4"/>
                </a:lnTo>
                <a:lnTo>
                  <a:pt x="227" y="4"/>
                </a:lnTo>
                <a:lnTo>
                  <a:pt x="228" y="4"/>
                </a:lnTo>
                <a:lnTo>
                  <a:pt x="228" y="4"/>
                </a:lnTo>
                <a:lnTo>
                  <a:pt x="228" y="4"/>
                </a:lnTo>
                <a:lnTo>
                  <a:pt x="229" y="4"/>
                </a:lnTo>
                <a:lnTo>
                  <a:pt x="229" y="3"/>
                </a:lnTo>
                <a:lnTo>
                  <a:pt x="229" y="2"/>
                </a:lnTo>
                <a:lnTo>
                  <a:pt x="230" y="4"/>
                </a:lnTo>
                <a:lnTo>
                  <a:pt x="230" y="2"/>
                </a:lnTo>
                <a:lnTo>
                  <a:pt x="230" y="4"/>
                </a:lnTo>
                <a:lnTo>
                  <a:pt x="231" y="1"/>
                </a:lnTo>
                <a:lnTo>
                  <a:pt x="231" y="2"/>
                </a:lnTo>
                <a:lnTo>
                  <a:pt x="232" y="3"/>
                </a:lnTo>
                <a:lnTo>
                  <a:pt x="232" y="4"/>
                </a:lnTo>
                <a:lnTo>
                  <a:pt x="232" y="2"/>
                </a:lnTo>
                <a:lnTo>
                  <a:pt x="233" y="3"/>
                </a:lnTo>
                <a:lnTo>
                  <a:pt x="233" y="3"/>
                </a:lnTo>
                <a:lnTo>
                  <a:pt x="233" y="4"/>
                </a:lnTo>
                <a:lnTo>
                  <a:pt x="235" y="4"/>
                </a:lnTo>
                <a:lnTo>
                  <a:pt x="235" y="2"/>
                </a:lnTo>
                <a:lnTo>
                  <a:pt x="235" y="4"/>
                </a:lnTo>
                <a:lnTo>
                  <a:pt x="236" y="2"/>
                </a:lnTo>
                <a:lnTo>
                  <a:pt x="236" y="4"/>
                </a:lnTo>
                <a:lnTo>
                  <a:pt x="237" y="4"/>
                </a:lnTo>
                <a:lnTo>
                  <a:pt x="237" y="1"/>
                </a:lnTo>
                <a:lnTo>
                  <a:pt x="237" y="3"/>
                </a:lnTo>
                <a:lnTo>
                  <a:pt x="238" y="4"/>
                </a:lnTo>
                <a:lnTo>
                  <a:pt x="238" y="2"/>
                </a:lnTo>
                <a:lnTo>
                  <a:pt x="238" y="2"/>
                </a:lnTo>
                <a:lnTo>
                  <a:pt x="239" y="3"/>
                </a:lnTo>
                <a:lnTo>
                  <a:pt x="239" y="4"/>
                </a:lnTo>
                <a:lnTo>
                  <a:pt x="239" y="2"/>
                </a:lnTo>
                <a:lnTo>
                  <a:pt x="240" y="2"/>
                </a:lnTo>
                <a:lnTo>
                  <a:pt x="240" y="2"/>
                </a:lnTo>
                <a:lnTo>
                  <a:pt x="241" y="3"/>
                </a:lnTo>
                <a:lnTo>
                  <a:pt x="241" y="4"/>
                </a:lnTo>
                <a:lnTo>
                  <a:pt x="241" y="2"/>
                </a:lnTo>
                <a:lnTo>
                  <a:pt x="242" y="3"/>
                </a:lnTo>
                <a:lnTo>
                  <a:pt x="242" y="2"/>
                </a:lnTo>
                <a:lnTo>
                  <a:pt x="242" y="4"/>
                </a:lnTo>
                <a:lnTo>
                  <a:pt x="244" y="4"/>
                </a:lnTo>
                <a:lnTo>
                  <a:pt x="244" y="2"/>
                </a:lnTo>
                <a:lnTo>
                  <a:pt x="244" y="4"/>
                </a:lnTo>
                <a:lnTo>
                  <a:pt x="245" y="3"/>
                </a:lnTo>
                <a:lnTo>
                  <a:pt x="245" y="3"/>
                </a:lnTo>
                <a:lnTo>
                  <a:pt x="246" y="1"/>
                </a:lnTo>
                <a:lnTo>
                  <a:pt x="246" y="2"/>
                </a:lnTo>
                <a:lnTo>
                  <a:pt x="246" y="2"/>
                </a:lnTo>
                <a:lnTo>
                  <a:pt x="247" y="2"/>
                </a:lnTo>
                <a:lnTo>
                  <a:pt x="247" y="1"/>
                </a:lnTo>
                <a:lnTo>
                  <a:pt x="247" y="3"/>
                </a:lnTo>
                <a:lnTo>
                  <a:pt x="248" y="2"/>
                </a:lnTo>
                <a:lnTo>
                  <a:pt x="248" y="3"/>
                </a:lnTo>
                <a:lnTo>
                  <a:pt x="248" y="2"/>
                </a:lnTo>
                <a:lnTo>
                  <a:pt x="249" y="1"/>
                </a:lnTo>
                <a:lnTo>
                  <a:pt x="249" y="2"/>
                </a:lnTo>
                <a:lnTo>
                  <a:pt x="250" y="3"/>
                </a:lnTo>
                <a:lnTo>
                  <a:pt x="250" y="2"/>
                </a:lnTo>
                <a:lnTo>
                  <a:pt x="250" y="2"/>
                </a:lnTo>
                <a:lnTo>
                  <a:pt x="251" y="2"/>
                </a:lnTo>
                <a:lnTo>
                  <a:pt x="251" y="3"/>
                </a:lnTo>
                <a:lnTo>
                  <a:pt x="251" y="4"/>
                </a:lnTo>
                <a:lnTo>
                  <a:pt x="253" y="2"/>
                </a:lnTo>
                <a:lnTo>
                  <a:pt x="253" y="3"/>
                </a:lnTo>
                <a:lnTo>
                  <a:pt x="253" y="2"/>
                </a:lnTo>
                <a:lnTo>
                  <a:pt x="254" y="2"/>
                </a:lnTo>
                <a:lnTo>
                  <a:pt x="254" y="4"/>
                </a:lnTo>
                <a:lnTo>
                  <a:pt x="255" y="2"/>
                </a:lnTo>
                <a:lnTo>
                  <a:pt x="255" y="4"/>
                </a:lnTo>
                <a:lnTo>
                  <a:pt x="255" y="3"/>
                </a:lnTo>
                <a:lnTo>
                  <a:pt x="256" y="3"/>
                </a:lnTo>
                <a:lnTo>
                  <a:pt x="256" y="3"/>
                </a:lnTo>
                <a:lnTo>
                  <a:pt x="256" y="2"/>
                </a:lnTo>
                <a:lnTo>
                  <a:pt x="257" y="1"/>
                </a:lnTo>
                <a:lnTo>
                  <a:pt x="257" y="3"/>
                </a:lnTo>
                <a:lnTo>
                  <a:pt x="257" y="1"/>
                </a:lnTo>
                <a:lnTo>
                  <a:pt x="258" y="4"/>
                </a:lnTo>
                <a:lnTo>
                  <a:pt x="258" y="3"/>
                </a:lnTo>
                <a:lnTo>
                  <a:pt x="259" y="3"/>
                </a:lnTo>
                <a:lnTo>
                  <a:pt x="259" y="1"/>
                </a:lnTo>
                <a:lnTo>
                  <a:pt x="259" y="2"/>
                </a:lnTo>
                <a:lnTo>
                  <a:pt x="260" y="3"/>
                </a:lnTo>
                <a:lnTo>
                  <a:pt x="260" y="3"/>
                </a:lnTo>
                <a:lnTo>
                  <a:pt x="260" y="4"/>
                </a:lnTo>
                <a:lnTo>
                  <a:pt x="262" y="3"/>
                </a:lnTo>
                <a:lnTo>
                  <a:pt x="262" y="3"/>
                </a:lnTo>
                <a:lnTo>
                  <a:pt x="263" y="4"/>
                </a:lnTo>
                <a:lnTo>
                  <a:pt x="263" y="4"/>
                </a:lnTo>
                <a:lnTo>
                  <a:pt x="263" y="3"/>
                </a:lnTo>
                <a:lnTo>
                  <a:pt x="264" y="2"/>
                </a:lnTo>
                <a:lnTo>
                  <a:pt x="264" y="3"/>
                </a:lnTo>
                <a:lnTo>
                  <a:pt x="264" y="1"/>
                </a:lnTo>
                <a:lnTo>
                  <a:pt x="265" y="2"/>
                </a:lnTo>
                <a:lnTo>
                  <a:pt x="265" y="2"/>
                </a:lnTo>
                <a:lnTo>
                  <a:pt x="265" y="3"/>
                </a:lnTo>
                <a:lnTo>
                  <a:pt x="266" y="4"/>
                </a:lnTo>
                <a:lnTo>
                  <a:pt x="266" y="3"/>
                </a:lnTo>
                <a:lnTo>
                  <a:pt x="267" y="4"/>
                </a:lnTo>
                <a:lnTo>
                  <a:pt x="267" y="2"/>
                </a:lnTo>
                <a:lnTo>
                  <a:pt x="267" y="3"/>
                </a:lnTo>
                <a:lnTo>
                  <a:pt x="268" y="2"/>
                </a:lnTo>
                <a:lnTo>
                  <a:pt x="268" y="3"/>
                </a:lnTo>
                <a:lnTo>
                  <a:pt x="268" y="2"/>
                </a:lnTo>
                <a:lnTo>
                  <a:pt x="269" y="2"/>
                </a:lnTo>
                <a:lnTo>
                  <a:pt x="269" y="2"/>
                </a:lnTo>
                <a:lnTo>
                  <a:pt x="269" y="3"/>
                </a:lnTo>
                <a:lnTo>
                  <a:pt x="271" y="2"/>
                </a:lnTo>
                <a:lnTo>
                  <a:pt x="271" y="2"/>
                </a:lnTo>
                <a:lnTo>
                  <a:pt x="272" y="3"/>
                </a:lnTo>
                <a:lnTo>
                  <a:pt x="272" y="3"/>
                </a:lnTo>
                <a:lnTo>
                  <a:pt x="272" y="3"/>
                </a:lnTo>
                <a:lnTo>
                  <a:pt x="273" y="4"/>
                </a:lnTo>
                <a:lnTo>
                  <a:pt x="273" y="1"/>
                </a:lnTo>
                <a:lnTo>
                  <a:pt x="273" y="2"/>
                </a:lnTo>
                <a:lnTo>
                  <a:pt x="274" y="2"/>
                </a:lnTo>
                <a:lnTo>
                  <a:pt x="274" y="2"/>
                </a:lnTo>
                <a:lnTo>
                  <a:pt x="274" y="2"/>
                </a:lnTo>
                <a:lnTo>
                  <a:pt x="275" y="2"/>
                </a:lnTo>
                <a:lnTo>
                  <a:pt x="275" y="2"/>
                </a:lnTo>
                <a:lnTo>
                  <a:pt x="276" y="3"/>
                </a:lnTo>
                <a:lnTo>
                  <a:pt x="276" y="2"/>
                </a:lnTo>
                <a:lnTo>
                  <a:pt x="276" y="2"/>
                </a:lnTo>
                <a:lnTo>
                  <a:pt x="277" y="3"/>
                </a:lnTo>
                <a:lnTo>
                  <a:pt x="277" y="3"/>
                </a:lnTo>
                <a:lnTo>
                  <a:pt x="277" y="2"/>
                </a:lnTo>
                <a:lnTo>
                  <a:pt x="278" y="4"/>
                </a:lnTo>
                <a:lnTo>
                  <a:pt x="278" y="1"/>
                </a:lnTo>
                <a:lnTo>
                  <a:pt x="278" y="3"/>
                </a:lnTo>
                <a:lnTo>
                  <a:pt x="280" y="2"/>
                </a:lnTo>
                <a:lnTo>
                  <a:pt x="280" y="2"/>
                </a:lnTo>
                <a:lnTo>
                  <a:pt x="281" y="3"/>
                </a:lnTo>
                <a:lnTo>
                  <a:pt x="281" y="3"/>
                </a:lnTo>
                <a:lnTo>
                  <a:pt x="281" y="1"/>
                </a:lnTo>
                <a:lnTo>
                  <a:pt x="282" y="2"/>
                </a:lnTo>
                <a:lnTo>
                  <a:pt x="282" y="3"/>
                </a:lnTo>
                <a:lnTo>
                  <a:pt x="282" y="3"/>
                </a:lnTo>
                <a:lnTo>
                  <a:pt x="283" y="2"/>
                </a:lnTo>
                <a:lnTo>
                  <a:pt x="283" y="4"/>
                </a:lnTo>
                <a:lnTo>
                  <a:pt x="283" y="2"/>
                </a:lnTo>
                <a:lnTo>
                  <a:pt x="284" y="4"/>
                </a:lnTo>
                <a:lnTo>
                  <a:pt x="284" y="3"/>
                </a:lnTo>
                <a:lnTo>
                  <a:pt x="285" y="4"/>
                </a:lnTo>
                <a:lnTo>
                  <a:pt x="285" y="4"/>
                </a:lnTo>
                <a:lnTo>
                  <a:pt x="285" y="2"/>
                </a:lnTo>
                <a:lnTo>
                  <a:pt x="286" y="3"/>
                </a:lnTo>
                <a:lnTo>
                  <a:pt x="286" y="2"/>
                </a:lnTo>
                <a:lnTo>
                  <a:pt x="286" y="3"/>
                </a:lnTo>
                <a:lnTo>
                  <a:pt x="287" y="1"/>
                </a:lnTo>
                <a:lnTo>
                  <a:pt x="287" y="1"/>
                </a:lnTo>
                <a:lnTo>
                  <a:pt x="287" y="2"/>
                </a:lnTo>
                <a:lnTo>
                  <a:pt x="289" y="3"/>
                </a:lnTo>
                <a:lnTo>
                  <a:pt x="289" y="2"/>
                </a:lnTo>
                <a:lnTo>
                  <a:pt x="290" y="2"/>
                </a:lnTo>
                <a:lnTo>
                  <a:pt x="290" y="4"/>
                </a:lnTo>
                <a:lnTo>
                  <a:pt x="290" y="3"/>
                </a:lnTo>
                <a:lnTo>
                  <a:pt x="291" y="4"/>
                </a:lnTo>
                <a:lnTo>
                  <a:pt x="291" y="3"/>
                </a:lnTo>
                <a:lnTo>
                  <a:pt x="291" y="3"/>
                </a:lnTo>
                <a:lnTo>
                  <a:pt x="292" y="3"/>
                </a:lnTo>
                <a:lnTo>
                  <a:pt x="292" y="2"/>
                </a:lnTo>
                <a:lnTo>
                  <a:pt x="292" y="3"/>
                </a:lnTo>
                <a:lnTo>
                  <a:pt x="293" y="2"/>
                </a:lnTo>
                <a:lnTo>
                  <a:pt x="293" y="4"/>
                </a:lnTo>
                <a:lnTo>
                  <a:pt x="294" y="4"/>
                </a:lnTo>
                <a:lnTo>
                  <a:pt x="294" y="2"/>
                </a:lnTo>
                <a:lnTo>
                  <a:pt x="294" y="3"/>
                </a:lnTo>
                <a:lnTo>
                  <a:pt x="295" y="4"/>
                </a:lnTo>
                <a:lnTo>
                  <a:pt x="295" y="2"/>
                </a:lnTo>
                <a:lnTo>
                  <a:pt x="295" y="4"/>
                </a:lnTo>
                <a:lnTo>
                  <a:pt x="296" y="3"/>
                </a:lnTo>
                <a:lnTo>
                  <a:pt x="296" y="4"/>
                </a:lnTo>
                <a:lnTo>
                  <a:pt x="296" y="3"/>
                </a:lnTo>
                <a:lnTo>
                  <a:pt x="298" y="3"/>
                </a:lnTo>
                <a:lnTo>
                  <a:pt x="298" y="4"/>
                </a:lnTo>
                <a:lnTo>
                  <a:pt x="299" y="4"/>
                </a:lnTo>
                <a:lnTo>
                  <a:pt x="299" y="3"/>
                </a:lnTo>
                <a:lnTo>
                  <a:pt x="299" y="4"/>
                </a:lnTo>
                <a:lnTo>
                  <a:pt x="300" y="3"/>
                </a:lnTo>
                <a:lnTo>
                  <a:pt x="300" y="2"/>
                </a:lnTo>
                <a:lnTo>
                  <a:pt x="300" y="3"/>
                </a:lnTo>
                <a:lnTo>
                  <a:pt x="301" y="3"/>
                </a:lnTo>
                <a:lnTo>
                  <a:pt x="301" y="4"/>
                </a:lnTo>
                <a:lnTo>
                  <a:pt x="302" y="1"/>
                </a:lnTo>
                <a:lnTo>
                  <a:pt x="302" y="3"/>
                </a:lnTo>
                <a:lnTo>
                  <a:pt x="302" y="3"/>
                </a:lnTo>
                <a:lnTo>
                  <a:pt x="303" y="3"/>
                </a:lnTo>
                <a:lnTo>
                  <a:pt x="303" y="2"/>
                </a:lnTo>
                <a:lnTo>
                  <a:pt x="303" y="2"/>
                </a:lnTo>
                <a:lnTo>
                  <a:pt x="304" y="3"/>
                </a:lnTo>
                <a:lnTo>
                  <a:pt x="304" y="4"/>
                </a:lnTo>
                <a:lnTo>
                  <a:pt x="304" y="3"/>
                </a:lnTo>
                <a:lnTo>
                  <a:pt x="305" y="1"/>
                </a:lnTo>
                <a:lnTo>
                  <a:pt x="305" y="4"/>
                </a:lnTo>
                <a:lnTo>
                  <a:pt x="307" y="3"/>
                </a:lnTo>
                <a:lnTo>
                  <a:pt x="307" y="3"/>
                </a:lnTo>
                <a:lnTo>
                  <a:pt x="307" y="4"/>
                </a:lnTo>
                <a:lnTo>
                  <a:pt x="308" y="4"/>
                </a:lnTo>
                <a:lnTo>
                  <a:pt x="308" y="3"/>
                </a:lnTo>
                <a:lnTo>
                  <a:pt x="308" y="4"/>
                </a:lnTo>
                <a:lnTo>
                  <a:pt x="309" y="4"/>
                </a:lnTo>
                <a:lnTo>
                  <a:pt x="309" y="3"/>
                </a:lnTo>
                <a:lnTo>
                  <a:pt x="309" y="3"/>
                </a:lnTo>
                <a:lnTo>
                  <a:pt x="310" y="3"/>
                </a:lnTo>
                <a:lnTo>
                  <a:pt x="310" y="2"/>
                </a:lnTo>
                <a:lnTo>
                  <a:pt x="311" y="4"/>
                </a:lnTo>
                <a:lnTo>
                  <a:pt x="311" y="4"/>
                </a:lnTo>
                <a:lnTo>
                  <a:pt x="311" y="4"/>
                </a:lnTo>
                <a:lnTo>
                  <a:pt x="312" y="3"/>
                </a:lnTo>
                <a:lnTo>
                  <a:pt x="312" y="2"/>
                </a:lnTo>
                <a:lnTo>
                  <a:pt x="312" y="4"/>
                </a:lnTo>
                <a:lnTo>
                  <a:pt x="313" y="3"/>
                </a:lnTo>
                <a:lnTo>
                  <a:pt x="313" y="4"/>
                </a:lnTo>
                <a:lnTo>
                  <a:pt x="313" y="3"/>
                </a:lnTo>
                <a:lnTo>
                  <a:pt x="314" y="4"/>
                </a:lnTo>
                <a:lnTo>
                  <a:pt x="314" y="3"/>
                </a:lnTo>
                <a:lnTo>
                  <a:pt x="316" y="2"/>
                </a:lnTo>
                <a:lnTo>
                  <a:pt x="316" y="2"/>
                </a:lnTo>
                <a:lnTo>
                  <a:pt x="316" y="4"/>
                </a:lnTo>
                <a:lnTo>
                  <a:pt x="317" y="2"/>
                </a:lnTo>
                <a:lnTo>
                  <a:pt x="317" y="2"/>
                </a:lnTo>
                <a:lnTo>
                  <a:pt x="317" y="1"/>
                </a:lnTo>
                <a:lnTo>
                  <a:pt x="318" y="3"/>
                </a:lnTo>
                <a:lnTo>
                  <a:pt x="318" y="4"/>
                </a:lnTo>
                <a:lnTo>
                  <a:pt x="318" y="4"/>
                </a:lnTo>
                <a:lnTo>
                  <a:pt x="319" y="4"/>
                </a:lnTo>
                <a:lnTo>
                  <a:pt x="319" y="2"/>
                </a:lnTo>
                <a:lnTo>
                  <a:pt x="320" y="3"/>
                </a:lnTo>
                <a:lnTo>
                  <a:pt x="320" y="2"/>
                </a:lnTo>
                <a:lnTo>
                  <a:pt x="320" y="1"/>
                </a:lnTo>
                <a:lnTo>
                  <a:pt x="321" y="3"/>
                </a:lnTo>
                <a:lnTo>
                  <a:pt x="321" y="2"/>
                </a:lnTo>
                <a:lnTo>
                  <a:pt x="321" y="3"/>
                </a:lnTo>
                <a:lnTo>
                  <a:pt x="322" y="1"/>
                </a:lnTo>
                <a:lnTo>
                  <a:pt x="322" y="3"/>
                </a:lnTo>
                <a:lnTo>
                  <a:pt x="322" y="1"/>
                </a:lnTo>
                <a:lnTo>
                  <a:pt x="323" y="4"/>
                </a:lnTo>
                <a:lnTo>
                  <a:pt x="323" y="3"/>
                </a:lnTo>
                <a:lnTo>
                  <a:pt x="325" y="3"/>
                </a:lnTo>
                <a:lnTo>
                  <a:pt x="325" y="2"/>
                </a:lnTo>
                <a:lnTo>
                  <a:pt x="325" y="3"/>
                </a:lnTo>
                <a:lnTo>
                  <a:pt x="326" y="3"/>
                </a:lnTo>
                <a:lnTo>
                  <a:pt x="326" y="2"/>
                </a:lnTo>
                <a:lnTo>
                  <a:pt x="326" y="4"/>
                </a:lnTo>
                <a:lnTo>
                  <a:pt x="327" y="4"/>
                </a:lnTo>
                <a:lnTo>
                  <a:pt x="327" y="2"/>
                </a:lnTo>
                <a:lnTo>
                  <a:pt x="327" y="3"/>
                </a:lnTo>
                <a:lnTo>
                  <a:pt x="328" y="3"/>
                </a:lnTo>
                <a:lnTo>
                  <a:pt x="328" y="2"/>
                </a:lnTo>
                <a:lnTo>
                  <a:pt x="329" y="2"/>
                </a:lnTo>
                <a:lnTo>
                  <a:pt x="329" y="3"/>
                </a:lnTo>
                <a:lnTo>
                  <a:pt x="329" y="3"/>
                </a:lnTo>
                <a:lnTo>
                  <a:pt x="330" y="3"/>
                </a:lnTo>
                <a:lnTo>
                  <a:pt x="330" y="2"/>
                </a:lnTo>
                <a:lnTo>
                  <a:pt x="330" y="4"/>
                </a:lnTo>
                <a:lnTo>
                  <a:pt x="331" y="2"/>
                </a:lnTo>
                <a:lnTo>
                  <a:pt x="331" y="2"/>
                </a:lnTo>
                <a:lnTo>
                  <a:pt x="331" y="2"/>
                </a:lnTo>
                <a:lnTo>
                  <a:pt x="332" y="2"/>
                </a:lnTo>
                <a:lnTo>
                  <a:pt x="332" y="3"/>
                </a:lnTo>
                <a:lnTo>
                  <a:pt x="334" y="2"/>
                </a:lnTo>
                <a:lnTo>
                  <a:pt x="334" y="2"/>
                </a:lnTo>
                <a:lnTo>
                  <a:pt x="334" y="2"/>
                </a:lnTo>
                <a:lnTo>
                  <a:pt x="335" y="1"/>
                </a:lnTo>
                <a:lnTo>
                  <a:pt x="335" y="1"/>
                </a:lnTo>
                <a:lnTo>
                  <a:pt x="335" y="4"/>
                </a:lnTo>
                <a:lnTo>
                  <a:pt x="336" y="4"/>
                </a:lnTo>
                <a:lnTo>
                  <a:pt x="336" y="2"/>
                </a:lnTo>
                <a:lnTo>
                  <a:pt x="336" y="2"/>
                </a:lnTo>
                <a:lnTo>
                  <a:pt x="337" y="1"/>
                </a:lnTo>
                <a:lnTo>
                  <a:pt x="337" y="2"/>
                </a:lnTo>
                <a:lnTo>
                  <a:pt x="338" y="2"/>
                </a:lnTo>
                <a:lnTo>
                  <a:pt x="338" y="2"/>
                </a:lnTo>
                <a:lnTo>
                  <a:pt x="338" y="1"/>
                </a:lnTo>
                <a:lnTo>
                  <a:pt x="339" y="1"/>
                </a:lnTo>
                <a:lnTo>
                  <a:pt x="339" y="0"/>
                </a:lnTo>
                <a:lnTo>
                  <a:pt x="339" y="1"/>
                </a:lnTo>
                <a:lnTo>
                  <a:pt x="340" y="1"/>
                </a:lnTo>
                <a:lnTo>
                  <a:pt x="340" y="2"/>
                </a:lnTo>
                <a:lnTo>
                  <a:pt x="340" y="3"/>
                </a:lnTo>
                <a:lnTo>
                  <a:pt x="341" y="4"/>
                </a:lnTo>
                <a:lnTo>
                  <a:pt x="341" y="2"/>
                </a:lnTo>
                <a:lnTo>
                  <a:pt x="343" y="3"/>
                </a:lnTo>
                <a:lnTo>
                  <a:pt x="343" y="3"/>
                </a:lnTo>
                <a:lnTo>
                  <a:pt x="343" y="2"/>
                </a:lnTo>
                <a:lnTo>
                  <a:pt x="344" y="1"/>
                </a:lnTo>
                <a:lnTo>
                  <a:pt x="344" y="4"/>
                </a:lnTo>
                <a:lnTo>
                  <a:pt x="344" y="4"/>
                </a:lnTo>
                <a:lnTo>
                  <a:pt x="345" y="3"/>
                </a:lnTo>
                <a:lnTo>
                  <a:pt x="345" y="2"/>
                </a:lnTo>
                <a:lnTo>
                  <a:pt x="346" y="2"/>
                </a:lnTo>
                <a:lnTo>
                  <a:pt x="346" y="1"/>
                </a:lnTo>
                <a:lnTo>
                  <a:pt x="346" y="3"/>
                </a:lnTo>
                <a:lnTo>
                  <a:pt x="347" y="1"/>
                </a:lnTo>
                <a:lnTo>
                  <a:pt x="347" y="3"/>
                </a:lnTo>
                <a:lnTo>
                  <a:pt x="347" y="3"/>
                </a:lnTo>
                <a:lnTo>
                  <a:pt x="348" y="3"/>
                </a:lnTo>
                <a:lnTo>
                  <a:pt x="348" y="3"/>
                </a:lnTo>
                <a:lnTo>
                  <a:pt x="348" y="4"/>
                </a:lnTo>
                <a:lnTo>
                  <a:pt x="349" y="2"/>
                </a:lnTo>
                <a:lnTo>
                  <a:pt x="349" y="1"/>
                </a:lnTo>
                <a:lnTo>
                  <a:pt x="350" y="4"/>
                </a:lnTo>
                <a:lnTo>
                  <a:pt x="350" y="3"/>
                </a:lnTo>
                <a:lnTo>
                  <a:pt x="350" y="4"/>
                </a:lnTo>
                <a:lnTo>
                  <a:pt x="352" y="2"/>
                </a:lnTo>
                <a:lnTo>
                  <a:pt x="352" y="4"/>
                </a:lnTo>
                <a:lnTo>
                  <a:pt x="352" y="3"/>
                </a:lnTo>
                <a:lnTo>
                  <a:pt x="353" y="3"/>
                </a:lnTo>
                <a:lnTo>
                  <a:pt x="353" y="2"/>
                </a:lnTo>
                <a:lnTo>
                  <a:pt x="353" y="2"/>
                </a:lnTo>
                <a:lnTo>
                  <a:pt x="354" y="3"/>
                </a:lnTo>
                <a:lnTo>
                  <a:pt x="354" y="2"/>
                </a:lnTo>
                <a:lnTo>
                  <a:pt x="355" y="3"/>
                </a:lnTo>
                <a:lnTo>
                  <a:pt x="355" y="3"/>
                </a:lnTo>
                <a:lnTo>
                  <a:pt x="355" y="2"/>
                </a:lnTo>
                <a:lnTo>
                  <a:pt x="356" y="2"/>
                </a:lnTo>
                <a:lnTo>
                  <a:pt x="356" y="3"/>
                </a:lnTo>
                <a:lnTo>
                  <a:pt x="356" y="3"/>
                </a:lnTo>
                <a:lnTo>
                  <a:pt x="357" y="4"/>
                </a:lnTo>
                <a:lnTo>
                  <a:pt x="357" y="1"/>
                </a:lnTo>
                <a:lnTo>
                  <a:pt x="357" y="3"/>
                </a:lnTo>
                <a:lnTo>
                  <a:pt x="358" y="3"/>
                </a:lnTo>
                <a:lnTo>
                  <a:pt x="358" y="3"/>
                </a:lnTo>
                <a:lnTo>
                  <a:pt x="359" y="1"/>
                </a:lnTo>
                <a:lnTo>
                  <a:pt x="359" y="3"/>
                </a:lnTo>
                <a:lnTo>
                  <a:pt x="359" y="4"/>
                </a:lnTo>
                <a:lnTo>
                  <a:pt x="361" y="3"/>
                </a:lnTo>
                <a:lnTo>
                  <a:pt x="361" y="4"/>
                </a:lnTo>
                <a:lnTo>
                  <a:pt x="361" y="2"/>
                </a:lnTo>
                <a:lnTo>
                  <a:pt x="362" y="2"/>
                </a:lnTo>
                <a:lnTo>
                  <a:pt x="362" y="3"/>
                </a:lnTo>
                <a:lnTo>
                  <a:pt x="362" y="3"/>
                </a:lnTo>
                <a:lnTo>
                  <a:pt x="363" y="1"/>
                </a:lnTo>
                <a:lnTo>
                  <a:pt x="363" y="2"/>
                </a:lnTo>
                <a:lnTo>
                  <a:pt x="364" y="3"/>
                </a:lnTo>
                <a:lnTo>
                  <a:pt x="364" y="3"/>
                </a:lnTo>
                <a:lnTo>
                  <a:pt x="364" y="2"/>
                </a:lnTo>
                <a:lnTo>
                  <a:pt x="365" y="1"/>
                </a:lnTo>
                <a:lnTo>
                  <a:pt x="365" y="4"/>
                </a:lnTo>
                <a:lnTo>
                  <a:pt x="365" y="2"/>
                </a:lnTo>
                <a:lnTo>
                  <a:pt x="366" y="1"/>
                </a:lnTo>
                <a:lnTo>
                  <a:pt x="366" y="1"/>
                </a:lnTo>
                <a:lnTo>
                  <a:pt x="366" y="3"/>
                </a:lnTo>
                <a:lnTo>
                  <a:pt x="367" y="4"/>
                </a:lnTo>
                <a:lnTo>
                  <a:pt x="367" y="3"/>
                </a:lnTo>
                <a:lnTo>
                  <a:pt x="368" y="3"/>
                </a:lnTo>
                <a:lnTo>
                  <a:pt x="368" y="4"/>
                </a:lnTo>
                <a:lnTo>
                  <a:pt x="368" y="2"/>
                </a:lnTo>
                <a:lnTo>
                  <a:pt x="370" y="3"/>
                </a:lnTo>
                <a:lnTo>
                  <a:pt x="370" y="3"/>
                </a:lnTo>
                <a:lnTo>
                  <a:pt x="370" y="3"/>
                </a:lnTo>
                <a:lnTo>
                  <a:pt x="371" y="2"/>
                </a:lnTo>
                <a:lnTo>
                  <a:pt x="371" y="4"/>
                </a:lnTo>
                <a:lnTo>
                  <a:pt x="371" y="2"/>
                </a:lnTo>
                <a:lnTo>
                  <a:pt x="372" y="4"/>
                </a:lnTo>
                <a:lnTo>
                  <a:pt x="372" y="2"/>
                </a:lnTo>
                <a:lnTo>
                  <a:pt x="373" y="2"/>
                </a:lnTo>
                <a:lnTo>
                  <a:pt x="373" y="2"/>
                </a:lnTo>
                <a:lnTo>
                  <a:pt x="373" y="1"/>
                </a:lnTo>
                <a:lnTo>
                  <a:pt x="374" y="1"/>
                </a:lnTo>
                <a:lnTo>
                  <a:pt x="374" y="3"/>
                </a:lnTo>
                <a:lnTo>
                  <a:pt x="374" y="2"/>
                </a:lnTo>
                <a:lnTo>
                  <a:pt x="375" y="3"/>
                </a:lnTo>
                <a:lnTo>
                  <a:pt x="375" y="2"/>
                </a:lnTo>
                <a:lnTo>
                  <a:pt x="375" y="2"/>
                </a:lnTo>
                <a:lnTo>
                  <a:pt x="376" y="2"/>
                </a:lnTo>
                <a:lnTo>
                  <a:pt x="376" y="4"/>
                </a:lnTo>
                <a:lnTo>
                  <a:pt x="377" y="4"/>
                </a:lnTo>
                <a:lnTo>
                  <a:pt x="377" y="2"/>
                </a:lnTo>
                <a:lnTo>
                  <a:pt x="377" y="3"/>
                </a:lnTo>
                <a:lnTo>
                  <a:pt x="379" y="3"/>
                </a:lnTo>
                <a:lnTo>
                  <a:pt x="379" y="4"/>
                </a:lnTo>
                <a:lnTo>
                  <a:pt x="379" y="3"/>
                </a:lnTo>
                <a:lnTo>
                  <a:pt x="380" y="3"/>
                </a:lnTo>
                <a:lnTo>
                  <a:pt x="380" y="3"/>
                </a:lnTo>
                <a:lnTo>
                  <a:pt x="380" y="3"/>
                </a:lnTo>
                <a:lnTo>
                  <a:pt x="381" y="4"/>
                </a:lnTo>
                <a:lnTo>
                  <a:pt x="381" y="4"/>
                </a:lnTo>
                <a:lnTo>
                  <a:pt x="382" y="4"/>
                </a:lnTo>
                <a:lnTo>
                  <a:pt x="382" y="1"/>
                </a:lnTo>
                <a:lnTo>
                  <a:pt x="382" y="4"/>
                </a:lnTo>
                <a:lnTo>
                  <a:pt x="383" y="1"/>
                </a:lnTo>
                <a:lnTo>
                  <a:pt x="383" y="1"/>
                </a:lnTo>
                <a:lnTo>
                  <a:pt x="383" y="2"/>
                </a:lnTo>
                <a:lnTo>
                  <a:pt x="384" y="1"/>
                </a:lnTo>
                <a:lnTo>
                  <a:pt x="384" y="0"/>
                </a:lnTo>
                <a:lnTo>
                  <a:pt x="384" y="2"/>
                </a:lnTo>
                <a:lnTo>
                  <a:pt x="385" y="1"/>
                </a:lnTo>
                <a:lnTo>
                  <a:pt x="385" y="1"/>
                </a:lnTo>
                <a:lnTo>
                  <a:pt x="386" y="3"/>
                </a:lnTo>
                <a:lnTo>
                  <a:pt x="386" y="1"/>
                </a:lnTo>
                <a:lnTo>
                  <a:pt x="386" y="3"/>
                </a:lnTo>
                <a:lnTo>
                  <a:pt x="388" y="2"/>
                </a:lnTo>
                <a:lnTo>
                  <a:pt x="388" y="2"/>
                </a:lnTo>
                <a:lnTo>
                  <a:pt x="388" y="4"/>
                </a:lnTo>
                <a:lnTo>
                  <a:pt x="389" y="1"/>
                </a:lnTo>
                <a:lnTo>
                  <a:pt x="389" y="2"/>
                </a:lnTo>
                <a:lnTo>
                  <a:pt x="390" y="3"/>
                </a:lnTo>
                <a:lnTo>
                  <a:pt x="390" y="3"/>
                </a:lnTo>
                <a:lnTo>
                  <a:pt x="390" y="4"/>
                </a:lnTo>
                <a:lnTo>
                  <a:pt x="391" y="4"/>
                </a:lnTo>
                <a:lnTo>
                  <a:pt x="391" y="3"/>
                </a:lnTo>
                <a:lnTo>
                  <a:pt x="391" y="4"/>
                </a:lnTo>
                <a:lnTo>
                  <a:pt x="392" y="4"/>
                </a:lnTo>
                <a:lnTo>
                  <a:pt x="392" y="4"/>
                </a:lnTo>
                <a:lnTo>
                  <a:pt x="392" y="4"/>
                </a:lnTo>
                <a:lnTo>
                  <a:pt x="393" y="3"/>
                </a:lnTo>
                <a:lnTo>
                  <a:pt x="393" y="3"/>
                </a:lnTo>
                <a:lnTo>
                  <a:pt x="394" y="4"/>
                </a:lnTo>
                <a:lnTo>
                  <a:pt x="394" y="3"/>
                </a:lnTo>
                <a:lnTo>
                  <a:pt x="394" y="4"/>
                </a:lnTo>
                <a:lnTo>
                  <a:pt x="395" y="3"/>
                </a:lnTo>
                <a:lnTo>
                  <a:pt x="395" y="2"/>
                </a:lnTo>
                <a:lnTo>
                  <a:pt x="395" y="3"/>
                </a:lnTo>
                <a:lnTo>
                  <a:pt x="397" y="4"/>
                </a:lnTo>
                <a:lnTo>
                  <a:pt x="397" y="2"/>
                </a:lnTo>
                <a:lnTo>
                  <a:pt x="397" y="1"/>
                </a:lnTo>
                <a:lnTo>
                  <a:pt x="398" y="4"/>
                </a:lnTo>
                <a:lnTo>
                  <a:pt x="398" y="3"/>
                </a:lnTo>
                <a:lnTo>
                  <a:pt x="399" y="2"/>
                </a:lnTo>
                <a:lnTo>
                  <a:pt x="399" y="3"/>
                </a:lnTo>
                <a:lnTo>
                  <a:pt x="399" y="3"/>
                </a:lnTo>
                <a:lnTo>
                  <a:pt x="400" y="2"/>
                </a:lnTo>
                <a:lnTo>
                  <a:pt x="400" y="3"/>
                </a:lnTo>
                <a:lnTo>
                  <a:pt x="400" y="4"/>
                </a:lnTo>
                <a:lnTo>
                  <a:pt x="401" y="3"/>
                </a:lnTo>
                <a:lnTo>
                  <a:pt x="401" y="2"/>
                </a:lnTo>
                <a:lnTo>
                  <a:pt x="401" y="2"/>
                </a:lnTo>
                <a:lnTo>
                  <a:pt x="402" y="1"/>
                </a:lnTo>
                <a:lnTo>
                  <a:pt x="402" y="3"/>
                </a:lnTo>
                <a:lnTo>
                  <a:pt x="403" y="2"/>
                </a:lnTo>
                <a:lnTo>
                  <a:pt x="403" y="4"/>
                </a:lnTo>
                <a:lnTo>
                  <a:pt x="403" y="3"/>
                </a:lnTo>
                <a:lnTo>
                  <a:pt x="404" y="2"/>
                </a:lnTo>
                <a:lnTo>
                  <a:pt x="404" y="3"/>
                </a:lnTo>
                <a:lnTo>
                  <a:pt x="404" y="4"/>
                </a:lnTo>
                <a:lnTo>
                  <a:pt x="406" y="3"/>
                </a:lnTo>
                <a:lnTo>
                  <a:pt x="406" y="2"/>
                </a:lnTo>
                <a:lnTo>
                  <a:pt x="406" y="2"/>
                </a:lnTo>
                <a:lnTo>
                  <a:pt x="407" y="3"/>
                </a:lnTo>
                <a:lnTo>
                  <a:pt x="407" y="2"/>
                </a:lnTo>
                <a:lnTo>
                  <a:pt x="408" y="2"/>
                </a:lnTo>
                <a:lnTo>
                  <a:pt x="408" y="2"/>
                </a:lnTo>
                <a:lnTo>
                  <a:pt x="408" y="3"/>
                </a:lnTo>
                <a:lnTo>
                  <a:pt x="409" y="3"/>
                </a:lnTo>
                <a:lnTo>
                  <a:pt x="409" y="3"/>
                </a:lnTo>
                <a:lnTo>
                  <a:pt x="409" y="4"/>
                </a:lnTo>
                <a:lnTo>
                  <a:pt x="410" y="3"/>
                </a:lnTo>
                <a:lnTo>
                  <a:pt x="410" y="4"/>
                </a:lnTo>
                <a:lnTo>
                  <a:pt x="410" y="2"/>
                </a:lnTo>
                <a:lnTo>
                  <a:pt x="411" y="2"/>
                </a:lnTo>
                <a:lnTo>
                  <a:pt x="411" y="2"/>
                </a:lnTo>
                <a:lnTo>
                  <a:pt x="412" y="3"/>
                </a:lnTo>
                <a:lnTo>
                  <a:pt x="412" y="2"/>
                </a:lnTo>
                <a:lnTo>
                  <a:pt x="412" y="1"/>
                </a:lnTo>
                <a:lnTo>
                  <a:pt x="413" y="2"/>
                </a:lnTo>
                <a:lnTo>
                  <a:pt x="413" y="3"/>
                </a:lnTo>
                <a:lnTo>
                  <a:pt x="413" y="2"/>
                </a:lnTo>
                <a:lnTo>
                  <a:pt x="415" y="2"/>
                </a:lnTo>
                <a:lnTo>
                  <a:pt x="415" y="3"/>
                </a:lnTo>
                <a:lnTo>
                  <a:pt x="415" y="3"/>
                </a:lnTo>
                <a:lnTo>
                  <a:pt x="416" y="1"/>
                </a:lnTo>
                <a:lnTo>
                  <a:pt x="416" y="4"/>
                </a:lnTo>
                <a:lnTo>
                  <a:pt x="417" y="3"/>
                </a:lnTo>
                <a:lnTo>
                  <a:pt x="417" y="1"/>
                </a:lnTo>
                <a:lnTo>
                  <a:pt x="417" y="4"/>
                </a:lnTo>
                <a:lnTo>
                  <a:pt x="418" y="3"/>
                </a:lnTo>
                <a:lnTo>
                  <a:pt x="418" y="2"/>
                </a:lnTo>
                <a:lnTo>
                  <a:pt x="418" y="2"/>
                </a:lnTo>
                <a:lnTo>
                  <a:pt x="419" y="2"/>
                </a:lnTo>
                <a:lnTo>
                  <a:pt x="419" y="3"/>
                </a:lnTo>
                <a:lnTo>
                  <a:pt x="419" y="2"/>
                </a:lnTo>
                <a:lnTo>
                  <a:pt x="420" y="2"/>
                </a:lnTo>
                <a:lnTo>
                  <a:pt x="420" y="2"/>
                </a:lnTo>
                <a:lnTo>
                  <a:pt x="421" y="1"/>
                </a:lnTo>
                <a:lnTo>
                  <a:pt x="421" y="1"/>
                </a:lnTo>
                <a:lnTo>
                  <a:pt x="421" y="1"/>
                </a:lnTo>
                <a:lnTo>
                  <a:pt x="422" y="1"/>
                </a:lnTo>
                <a:lnTo>
                  <a:pt x="422" y="1"/>
                </a:lnTo>
                <a:lnTo>
                  <a:pt x="422" y="1"/>
                </a:lnTo>
                <a:lnTo>
                  <a:pt x="424" y="1"/>
                </a:lnTo>
                <a:lnTo>
                  <a:pt x="424" y="2"/>
                </a:lnTo>
                <a:lnTo>
                  <a:pt x="424" y="3"/>
                </a:lnTo>
                <a:lnTo>
                  <a:pt x="425" y="2"/>
                </a:lnTo>
                <a:lnTo>
                  <a:pt x="425" y="4"/>
                </a:lnTo>
                <a:lnTo>
                  <a:pt x="426" y="2"/>
                </a:lnTo>
                <a:lnTo>
                  <a:pt x="426" y="4"/>
                </a:lnTo>
                <a:lnTo>
                  <a:pt x="426" y="3"/>
                </a:lnTo>
                <a:lnTo>
                  <a:pt x="427" y="4"/>
                </a:lnTo>
                <a:lnTo>
                  <a:pt x="427" y="3"/>
                </a:lnTo>
                <a:lnTo>
                  <a:pt x="427" y="2"/>
                </a:lnTo>
                <a:lnTo>
                  <a:pt x="428" y="1"/>
                </a:lnTo>
                <a:lnTo>
                  <a:pt x="428" y="1"/>
                </a:lnTo>
                <a:lnTo>
                  <a:pt x="428" y="3"/>
                </a:lnTo>
                <a:lnTo>
                  <a:pt x="429" y="1"/>
                </a:lnTo>
                <a:lnTo>
                  <a:pt x="429" y="2"/>
                </a:lnTo>
                <a:lnTo>
                  <a:pt x="430" y="3"/>
                </a:lnTo>
                <a:lnTo>
                  <a:pt x="430" y="2"/>
                </a:lnTo>
                <a:lnTo>
                  <a:pt x="430" y="3"/>
                </a:lnTo>
                <a:lnTo>
                  <a:pt x="431" y="3"/>
                </a:lnTo>
                <a:lnTo>
                  <a:pt x="431" y="2"/>
                </a:lnTo>
                <a:lnTo>
                  <a:pt x="431" y="4"/>
                </a:lnTo>
                <a:lnTo>
                  <a:pt x="433" y="3"/>
                </a:lnTo>
                <a:lnTo>
                  <a:pt x="433" y="4"/>
                </a:lnTo>
                <a:lnTo>
                  <a:pt x="434" y="4"/>
                </a:lnTo>
                <a:lnTo>
                  <a:pt x="434" y="3"/>
                </a:lnTo>
                <a:lnTo>
                  <a:pt x="434" y="3"/>
                </a:lnTo>
                <a:lnTo>
                  <a:pt x="435" y="4"/>
                </a:lnTo>
                <a:lnTo>
                  <a:pt x="435" y="3"/>
                </a:lnTo>
                <a:lnTo>
                  <a:pt x="435" y="2"/>
                </a:lnTo>
                <a:lnTo>
                  <a:pt x="436" y="4"/>
                </a:lnTo>
                <a:lnTo>
                  <a:pt x="436" y="2"/>
                </a:lnTo>
                <a:lnTo>
                  <a:pt x="436" y="3"/>
                </a:lnTo>
                <a:lnTo>
                  <a:pt x="437" y="3"/>
                </a:lnTo>
                <a:lnTo>
                  <a:pt x="437" y="4"/>
                </a:lnTo>
                <a:lnTo>
                  <a:pt x="438" y="3"/>
                </a:lnTo>
                <a:lnTo>
                  <a:pt x="438" y="3"/>
                </a:lnTo>
                <a:lnTo>
                  <a:pt x="438" y="3"/>
                </a:lnTo>
                <a:lnTo>
                  <a:pt x="439" y="2"/>
                </a:lnTo>
                <a:lnTo>
                  <a:pt x="439" y="2"/>
                </a:lnTo>
                <a:lnTo>
                  <a:pt x="439" y="3"/>
                </a:lnTo>
                <a:lnTo>
                  <a:pt x="440" y="3"/>
                </a:lnTo>
                <a:lnTo>
                  <a:pt x="440" y="3"/>
                </a:lnTo>
                <a:lnTo>
                  <a:pt x="440" y="2"/>
                </a:lnTo>
                <a:lnTo>
                  <a:pt x="442" y="1"/>
                </a:lnTo>
                <a:lnTo>
                  <a:pt x="442" y="2"/>
                </a:lnTo>
                <a:lnTo>
                  <a:pt x="443" y="2"/>
                </a:lnTo>
                <a:lnTo>
                  <a:pt x="443" y="2"/>
                </a:lnTo>
                <a:lnTo>
                  <a:pt x="443" y="1"/>
                </a:lnTo>
                <a:lnTo>
                  <a:pt x="444" y="2"/>
                </a:lnTo>
                <a:lnTo>
                  <a:pt x="444" y="2"/>
                </a:lnTo>
                <a:lnTo>
                  <a:pt x="444" y="2"/>
                </a:lnTo>
                <a:lnTo>
                  <a:pt x="445" y="3"/>
                </a:lnTo>
                <a:lnTo>
                  <a:pt x="445" y="1"/>
                </a:lnTo>
                <a:lnTo>
                  <a:pt x="445" y="4"/>
                </a:lnTo>
                <a:lnTo>
                  <a:pt x="446" y="3"/>
                </a:lnTo>
                <a:lnTo>
                  <a:pt x="446" y="3"/>
                </a:lnTo>
                <a:lnTo>
                  <a:pt x="447" y="3"/>
                </a:lnTo>
                <a:lnTo>
                  <a:pt x="447" y="1"/>
                </a:lnTo>
                <a:lnTo>
                  <a:pt x="447" y="3"/>
                </a:lnTo>
                <a:lnTo>
                  <a:pt x="448" y="1"/>
                </a:lnTo>
                <a:lnTo>
                  <a:pt x="448" y="3"/>
                </a:lnTo>
                <a:lnTo>
                  <a:pt x="448" y="3"/>
                </a:lnTo>
                <a:lnTo>
                  <a:pt x="449" y="2"/>
                </a:lnTo>
                <a:lnTo>
                  <a:pt x="449" y="4"/>
                </a:lnTo>
                <a:lnTo>
                  <a:pt x="449" y="3"/>
                </a:lnTo>
                <a:lnTo>
                  <a:pt x="451" y="3"/>
                </a:lnTo>
                <a:lnTo>
                  <a:pt x="451" y="3"/>
                </a:lnTo>
                <a:lnTo>
                  <a:pt x="452" y="2"/>
                </a:lnTo>
                <a:lnTo>
                  <a:pt x="452" y="4"/>
                </a:lnTo>
                <a:lnTo>
                  <a:pt x="452" y="3"/>
                </a:lnTo>
                <a:lnTo>
                  <a:pt x="453" y="2"/>
                </a:lnTo>
                <a:lnTo>
                  <a:pt x="453" y="2"/>
                </a:lnTo>
                <a:lnTo>
                  <a:pt x="453" y="2"/>
                </a:lnTo>
                <a:lnTo>
                  <a:pt x="454" y="4"/>
                </a:lnTo>
                <a:lnTo>
                  <a:pt x="454" y="2"/>
                </a:lnTo>
                <a:lnTo>
                  <a:pt x="454" y="3"/>
                </a:lnTo>
                <a:lnTo>
                  <a:pt x="455" y="2"/>
                </a:lnTo>
                <a:lnTo>
                  <a:pt x="455" y="2"/>
                </a:lnTo>
                <a:lnTo>
                  <a:pt x="456" y="1"/>
                </a:lnTo>
                <a:lnTo>
                  <a:pt x="456" y="3"/>
                </a:lnTo>
                <a:lnTo>
                  <a:pt x="456" y="2"/>
                </a:lnTo>
                <a:lnTo>
                  <a:pt x="457" y="1"/>
                </a:lnTo>
                <a:lnTo>
                  <a:pt x="457" y="3"/>
                </a:lnTo>
                <a:lnTo>
                  <a:pt x="457" y="2"/>
                </a:lnTo>
                <a:lnTo>
                  <a:pt x="458" y="3"/>
                </a:lnTo>
                <a:lnTo>
                  <a:pt x="458" y="2"/>
                </a:lnTo>
                <a:lnTo>
                  <a:pt x="458" y="2"/>
                </a:lnTo>
                <a:lnTo>
                  <a:pt x="460" y="1"/>
                </a:lnTo>
                <a:lnTo>
                  <a:pt x="460" y="3"/>
                </a:lnTo>
                <a:lnTo>
                  <a:pt x="461" y="3"/>
                </a:lnTo>
                <a:lnTo>
                  <a:pt x="461" y="3"/>
                </a:lnTo>
                <a:lnTo>
                  <a:pt x="461" y="4"/>
                </a:lnTo>
                <a:lnTo>
                  <a:pt x="462" y="2"/>
                </a:lnTo>
                <a:lnTo>
                  <a:pt x="462" y="4"/>
                </a:lnTo>
                <a:lnTo>
                  <a:pt x="462" y="2"/>
                </a:lnTo>
                <a:lnTo>
                  <a:pt x="463" y="3"/>
                </a:lnTo>
                <a:lnTo>
                  <a:pt x="463" y="3"/>
                </a:lnTo>
                <a:lnTo>
                  <a:pt x="463" y="3"/>
                </a:lnTo>
                <a:lnTo>
                  <a:pt x="464" y="2"/>
                </a:lnTo>
                <a:lnTo>
                  <a:pt x="464" y="3"/>
                </a:lnTo>
                <a:lnTo>
                  <a:pt x="465" y="1"/>
                </a:lnTo>
                <a:lnTo>
                  <a:pt x="465" y="2"/>
                </a:lnTo>
                <a:lnTo>
                  <a:pt x="465" y="1"/>
                </a:lnTo>
                <a:lnTo>
                  <a:pt x="466" y="1"/>
                </a:lnTo>
                <a:lnTo>
                  <a:pt x="466" y="2"/>
                </a:lnTo>
                <a:lnTo>
                  <a:pt x="466" y="1"/>
                </a:lnTo>
                <a:lnTo>
                  <a:pt x="467" y="1"/>
                </a:lnTo>
                <a:lnTo>
                  <a:pt x="467" y="2"/>
                </a:lnTo>
                <a:lnTo>
                  <a:pt x="467" y="1"/>
                </a:lnTo>
                <a:lnTo>
                  <a:pt x="469" y="2"/>
                </a:lnTo>
                <a:lnTo>
                  <a:pt x="469" y="1"/>
                </a:lnTo>
                <a:lnTo>
                  <a:pt x="470" y="2"/>
                </a:lnTo>
                <a:lnTo>
                  <a:pt x="470" y="2"/>
                </a:lnTo>
                <a:lnTo>
                  <a:pt x="470" y="2"/>
                </a:lnTo>
                <a:lnTo>
                  <a:pt x="471" y="3"/>
                </a:lnTo>
                <a:lnTo>
                  <a:pt x="471" y="2"/>
                </a:lnTo>
                <a:lnTo>
                  <a:pt x="471" y="2"/>
                </a:lnTo>
                <a:lnTo>
                  <a:pt x="472" y="4"/>
                </a:lnTo>
                <a:lnTo>
                  <a:pt x="472" y="1"/>
                </a:lnTo>
                <a:lnTo>
                  <a:pt x="472" y="4"/>
                </a:lnTo>
                <a:lnTo>
                  <a:pt x="473" y="3"/>
                </a:lnTo>
                <a:lnTo>
                  <a:pt x="473" y="4"/>
                </a:lnTo>
                <a:lnTo>
                  <a:pt x="474" y="3"/>
                </a:lnTo>
                <a:lnTo>
                  <a:pt x="474" y="3"/>
                </a:lnTo>
                <a:lnTo>
                  <a:pt x="474" y="4"/>
                </a:lnTo>
                <a:lnTo>
                  <a:pt x="475" y="4"/>
                </a:lnTo>
                <a:lnTo>
                  <a:pt x="475" y="3"/>
                </a:lnTo>
                <a:lnTo>
                  <a:pt x="475" y="4"/>
                </a:lnTo>
                <a:lnTo>
                  <a:pt x="476" y="4"/>
                </a:lnTo>
                <a:lnTo>
                  <a:pt x="476" y="4"/>
                </a:lnTo>
                <a:lnTo>
                  <a:pt x="478" y="2"/>
                </a:lnTo>
                <a:lnTo>
                  <a:pt x="478" y="2"/>
                </a:lnTo>
                <a:lnTo>
                  <a:pt x="478" y="3"/>
                </a:lnTo>
                <a:lnTo>
                  <a:pt x="479" y="3"/>
                </a:lnTo>
                <a:lnTo>
                  <a:pt x="479" y="4"/>
                </a:lnTo>
                <a:lnTo>
                  <a:pt x="479" y="3"/>
                </a:lnTo>
                <a:lnTo>
                  <a:pt x="480" y="4"/>
                </a:lnTo>
                <a:lnTo>
                  <a:pt x="480" y="4"/>
                </a:lnTo>
                <a:lnTo>
                  <a:pt x="480" y="3"/>
                </a:lnTo>
                <a:lnTo>
                  <a:pt x="481" y="1"/>
                </a:lnTo>
                <a:lnTo>
                  <a:pt x="481" y="2"/>
                </a:lnTo>
                <a:lnTo>
                  <a:pt x="482" y="3"/>
                </a:lnTo>
                <a:lnTo>
                  <a:pt x="482" y="3"/>
                </a:lnTo>
                <a:lnTo>
                  <a:pt x="482" y="4"/>
                </a:lnTo>
                <a:lnTo>
                  <a:pt x="483" y="2"/>
                </a:lnTo>
                <a:lnTo>
                  <a:pt x="483" y="2"/>
                </a:lnTo>
                <a:lnTo>
                  <a:pt x="483" y="3"/>
                </a:lnTo>
                <a:lnTo>
                  <a:pt x="484" y="2"/>
                </a:lnTo>
                <a:lnTo>
                  <a:pt x="484" y="4"/>
                </a:lnTo>
                <a:lnTo>
                  <a:pt x="484" y="3"/>
                </a:lnTo>
                <a:lnTo>
                  <a:pt x="485" y="1"/>
                </a:lnTo>
                <a:lnTo>
                  <a:pt x="485" y="4"/>
                </a:lnTo>
                <a:lnTo>
                  <a:pt x="487" y="1"/>
                </a:lnTo>
                <a:lnTo>
                  <a:pt x="487" y="4"/>
                </a:lnTo>
                <a:lnTo>
                  <a:pt x="487" y="3"/>
                </a:lnTo>
                <a:lnTo>
                  <a:pt x="488" y="4"/>
                </a:lnTo>
                <a:lnTo>
                  <a:pt x="488" y="2"/>
                </a:lnTo>
                <a:lnTo>
                  <a:pt x="488" y="2"/>
                </a:lnTo>
                <a:lnTo>
                  <a:pt x="489" y="3"/>
                </a:lnTo>
                <a:lnTo>
                  <a:pt x="489" y="3"/>
                </a:lnTo>
                <a:lnTo>
                  <a:pt x="489" y="3"/>
                </a:lnTo>
                <a:lnTo>
                  <a:pt x="490" y="4"/>
                </a:lnTo>
                <a:lnTo>
                  <a:pt x="490" y="4"/>
                </a:lnTo>
                <a:lnTo>
                  <a:pt x="491" y="4"/>
                </a:lnTo>
                <a:lnTo>
                  <a:pt x="491" y="3"/>
                </a:lnTo>
                <a:lnTo>
                  <a:pt x="491" y="2"/>
                </a:lnTo>
                <a:lnTo>
                  <a:pt x="492" y="3"/>
                </a:lnTo>
                <a:lnTo>
                  <a:pt x="492" y="3"/>
                </a:lnTo>
                <a:lnTo>
                  <a:pt x="492" y="2"/>
                </a:lnTo>
                <a:lnTo>
                  <a:pt x="493" y="2"/>
                </a:lnTo>
                <a:lnTo>
                  <a:pt x="493" y="3"/>
                </a:lnTo>
                <a:lnTo>
                  <a:pt x="493" y="3"/>
                </a:lnTo>
                <a:lnTo>
                  <a:pt x="494" y="1"/>
                </a:lnTo>
                <a:lnTo>
                  <a:pt x="494" y="3"/>
                </a:lnTo>
                <a:lnTo>
                  <a:pt x="496" y="3"/>
                </a:lnTo>
                <a:lnTo>
                  <a:pt x="496" y="1"/>
                </a:lnTo>
                <a:lnTo>
                  <a:pt x="496" y="4"/>
                </a:lnTo>
                <a:lnTo>
                  <a:pt x="497" y="2"/>
                </a:lnTo>
                <a:lnTo>
                  <a:pt x="497" y="2"/>
                </a:lnTo>
                <a:lnTo>
                  <a:pt x="497" y="3"/>
                </a:lnTo>
                <a:lnTo>
                  <a:pt x="498" y="2"/>
                </a:lnTo>
                <a:lnTo>
                  <a:pt x="498" y="3"/>
                </a:lnTo>
                <a:lnTo>
                  <a:pt x="498" y="2"/>
                </a:lnTo>
                <a:lnTo>
                  <a:pt x="499" y="2"/>
                </a:lnTo>
                <a:lnTo>
                  <a:pt x="499" y="2"/>
                </a:lnTo>
                <a:lnTo>
                  <a:pt x="500" y="3"/>
                </a:lnTo>
                <a:lnTo>
                  <a:pt x="500" y="2"/>
                </a:lnTo>
                <a:lnTo>
                  <a:pt x="500" y="1"/>
                </a:lnTo>
                <a:lnTo>
                  <a:pt x="501" y="2"/>
                </a:lnTo>
                <a:lnTo>
                  <a:pt x="501" y="2"/>
                </a:lnTo>
                <a:lnTo>
                  <a:pt x="501" y="3"/>
                </a:lnTo>
                <a:lnTo>
                  <a:pt x="502" y="1"/>
                </a:lnTo>
                <a:lnTo>
                  <a:pt x="502" y="1"/>
                </a:lnTo>
                <a:lnTo>
                  <a:pt x="502" y="2"/>
                </a:lnTo>
                <a:lnTo>
                  <a:pt x="503" y="2"/>
                </a:lnTo>
                <a:lnTo>
                  <a:pt x="503" y="1"/>
                </a:lnTo>
                <a:lnTo>
                  <a:pt x="504" y="2"/>
                </a:lnTo>
                <a:lnTo>
                  <a:pt x="504" y="2"/>
                </a:lnTo>
                <a:lnTo>
                  <a:pt x="504" y="4"/>
                </a:lnTo>
                <a:lnTo>
                  <a:pt x="506" y="2"/>
                </a:lnTo>
                <a:lnTo>
                  <a:pt x="506" y="3"/>
                </a:lnTo>
                <a:lnTo>
                  <a:pt x="506" y="3"/>
                </a:lnTo>
                <a:lnTo>
                  <a:pt x="507" y="2"/>
                </a:lnTo>
                <a:lnTo>
                  <a:pt x="507" y="4"/>
                </a:lnTo>
                <a:lnTo>
                  <a:pt x="507" y="1"/>
                </a:lnTo>
                <a:lnTo>
                  <a:pt x="508" y="3"/>
                </a:lnTo>
                <a:lnTo>
                  <a:pt x="508" y="4"/>
                </a:lnTo>
                <a:lnTo>
                  <a:pt x="509" y="4"/>
                </a:lnTo>
                <a:lnTo>
                  <a:pt x="509" y="3"/>
                </a:lnTo>
                <a:lnTo>
                  <a:pt x="509" y="3"/>
                </a:lnTo>
                <a:lnTo>
                  <a:pt x="510" y="3"/>
                </a:lnTo>
                <a:lnTo>
                  <a:pt x="510" y="1"/>
                </a:lnTo>
                <a:lnTo>
                  <a:pt x="510" y="2"/>
                </a:lnTo>
                <a:lnTo>
                  <a:pt x="511" y="1"/>
                </a:lnTo>
                <a:lnTo>
                  <a:pt x="511" y="2"/>
                </a:lnTo>
                <a:lnTo>
                  <a:pt x="511" y="3"/>
                </a:lnTo>
                <a:lnTo>
                  <a:pt x="512" y="1"/>
                </a:lnTo>
                <a:lnTo>
                  <a:pt x="512" y="1"/>
                </a:lnTo>
                <a:lnTo>
                  <a:pt x="513" y="4"/>
                </a:lnTo>
                <a:lnTo>
                  <a:pt x="513" y="2"/>
                </a:lnTo>
                <a:lnTo>
                  <a:pt x="513" y="2"/>
                </a:lnTo>
                <a:lnTo>
                  <a:pt x="515" y="3"/>
                </a:lnTo>
                <a:lnTo>
                  <a:pt x="515" y="3"/>
                </a:lnTo>
                <a:lnTo>
                  <a:pt x="515" y="3"/>
                </a:lnTo>
                <a:lnTo>
                  <a:pt x="516" y="3"/>
                </a:lnTo>
                <a:lnTo>
                  <a:pt x="516" y="2"/>
                </a:lnTo>
                <a:lnTo>
                  <a:pt x="516" y="3"/>
                </a:lnTo>
                <a:lnTo>
                  <a:pt x="517" y="3"/>
                </a:lnTo>
                <a:lnTo>
                  <a:pt x="517" y="2"/>
                </a:lnTo>
                <a:lnTo>
                  <a:pt x="518" y="3"/>
                </a:lnTo>
                <a:lnTo>
                  <a:pt x="518" y="2"/>
                </a:lnTo>
                <a:lnTo>
                  <a:pt x="518" y="4"/>
                </a:lnTo>
                <a:lnTo>
                  <a:pt x="519" y="3"/>
                </a:lnTo>
                <a:lnTo>
                  <a:pt x="519" y="1"/>
                </a:lnTo>
                <a:lnTo>
                  <a:pt x="519" y="1"/>
                </a:lnTo>
                <a:lnTo>
                  <a:pt x="520" y="2"/>
                </a:lnTo>
                <a:lnTo>
                  <a:pt x="520" y="2"/>
                </a:lnTo>
                <a:lnTo>
                  <a:pt x="521" y="2"/>
                </a:lnTo>
                <a:lnTo>
                  <a:pt x="521" y="2"/>
                </a:lnTo>
                <a:lnTo>
                  <a:pt x="521" y="2"/>
                </a:lnTo>
                <a:lnTo>
                  <a:pt x="522" y="3"/>
                </a:lnTo>
                <a:lnTo>
                  <a:pt x="522" y="3"/>
                </a:lnTo>
                <a:lnTo>
                  <a:pt x="522" y="3"/>
                </a:lnTo>
                <a:lnTo>
                  <a:pt x="524" y="1"/>
                </a:lnTo>
                <a:lnTo>
                  <a:pt x="524" y="2"/>
                </a:lnTo>
                <a:lnTo>
                  <a:pt x="524" y="2"/>
                </a:lnTo>
                <a:lnTo>
                  <a:pt x="525" y="4"/>
                </a:lnTo>
                <a:lnTo>
                  <a:pt x="525" y="1"/>
                </a:lnTo>
                <a:lnTo>
                  <a:pt x="526" y="4"/>
                </a:lnTo>
                <a:lnTo>
                  <a:pt x="526" y="3"/>
                </a:lnTo>
                <a:lnTo>
                  <a:pt x="526" y="3"/>
                </a:lnTo>
                <a:lnTo>
                  <a:pt x="527" y="2"/>
                </a:lnTo>
                <a:lnTo>
                  <a:pt x="527" y="3"/>
                </a:lnTo>
                <a:lnTo>
                  <a:pt x="527" y="4"/>
                </a:lnTo>
                <a:lnTo>
                  <a:pt x="528" y="2"/>
                </a:lnTo>
                <a:lnTo>
                  <a:pt x="528" y="3"/>
                </a:lnTo>
                <a:lnTo>
                  <a:pt x="528" y="4"/>
                </a:lnTo>
                <a:lnTo>
                  <a:pt x="529" y="2"/>
                </a:lnTo>
                <a:lnTo>
                  <a:pt x="529" y="4"/>
                </a:lnTo>
                <a:lnTo>
                  <a:pt x="530" y="3"/>
                </a:lnTo>
                <a:lnTo>
                  <a:pt x="530" y="2"/>
                </a:lnTo>
                <a:lnTo>
                  <a:pt x="530" y="3"/>
                </a:lnTo>
                <a:lnTo>
                  <a:pt x="531" y="2"/>
                </a:lnTo>
                <a:lnTo>
                  <a:pt x="531" y="2"/>
                </a:lnTo>
                <a:lnTo>
                  <a:pt x="531" y="2"/>
                </a:lnTo>
                <a:lnTo>
                  <a:pt x="533" y="4"/>
                </a:lnTo>
                <a:lnTo>
                  <a:pt x="533" y="3"/>
                </a:lnTo>
                <a:lnTo>
                  <a:pt x="533" y="1"/>
                </a:lnTo>
                <a:lnTo>
                  <a:pt x="534" y="4"/>
                </a:lnTo>
                <a:lnTo>
                  <a:pt x="534" y="3"/>
                </a:lnTo>
                <a:lnTo>
                  <a:pt x="535" y="3"/>
                </a:lnTo>
                <a:lnTo>
                  <a:pt x="535" y="2"/>
                </a:lnTo>
                <a:lnTo>
                  <a:pt x="535" y="1"/>
                </a:lnTo>
                <a:lnTo>
                  <a:pt x="536" y="3"/>
                </a:lnTo>
                <a:lnTo>
                  <a:pt x="536" y="4"/>
                </a:lnTo>
                <a:lnTo>
                  <a:pt x="536" y="4"/>
                </a:lnTo>
                <a:lnTo>
                  <a:pt x="537" y="2"/>
                </a:lnTo>
                <a:lnTo>
                  <a:pt x="537" y="4"/>
                </a:lnTo>
                <a:lnTo>
                  <a:pt x="537" y="3"/>
                </a:lnTo>
                <a:lnTo>
                  <a:pt x="538" y="1"/>
                </a:lnTo>
                <a:lnTo>
                  <a:pt x="538" y="4"/>
                </a:lnTo>
                <a:lnTo>
                  <a:pt x="539" y="3"/>
                </a:lnTo>
                <a:lnTo>
                  <a:pt x="539" y="2"/>
                </a:lnTo>
                <a:lnTo>
                  <a:pt x="539" y="1"/>
                </a:lnTo>
                <a:lnTo>
                  <a:pt x="540" y="2"/>
                </a:lnTo>
                <a:lnTo>
                  <a:pt x="540" y="3"/>
                </a:lnTo>
                <a:lnTo>
                  <a:pt x="540" y="3"/>
                </a:lnTo>
                <a:lnTo>
                  <a:pt x="542" y="2"/>
                </a:lnTo>
                <a:lnTo>
                  <a:pt x="542" y="3"/>
                </a:lnTo>
                <a:lnTo>
                  <a:pt x="542" y="2"/>
                </a:lnTo>
                <a:lnTo>
                  <a:pt x="543" y="2"/>
                </a:lnTo>
                <a:lnTo>
                  <a:pt x="543" y="2"/>
                </a:lnTo>
                <a:lnTo>
                  <a:pt x="544" y="4"/>
                </a:lnTo>
                <a:lnTo>
                  <a:pt x="544" y="2"/>
                </a:lnTo>
                <a:lnTo>
                  <a:pt x="544" y="2"/>
                </a:lnTo>
                <a:lnTo>
                  <a:pt x="545" y="2"/>
                </a:lnTo>
                <a:lnTo>
                  <a:pt x="545" y="2"/>
                </a:lnTo>
                <a:lnTo>
                  <a:pt x="545" y="3"/>
                </a:lnTo>
                <a:lnTo>
                  <a:pt x="546" y="2"/>
                </a:lnTo>
                <a:lnTo>
                  <a:pt x="546" y="1"/>
                </a:lnTo>
                <a:lnTo>
                  <a:pt x="546" y="2"/>
                </a:lnTo>
                <a:lnTo>
                  <a:pt x="547" y="3"/>
                </a:lnTo>
                <a:lnTo>
                  <a:pt x="547" y="1"/>
                </a:lnTo>
                <a:lnTo>
                  <a:pt x="548" y="2"/>
                </a:lnTo>
                <a:lnTo>
                  <a:pt x="548" y="2"/>
                </a:lnTo>
                <a:lnTo>
                  <a:pt x="548" y="1"/>
                </a:lnTo>
                <a:lnTo>
                  <a:pt x="549" y="1"/>
                </a:lnTo>
                <a:lnTo>
                  <a:pt x="549" y="4"/>
                </a:lnTo>
                <a:lnTo>
                  <a:pt x="549" y="2"/>
                </a:lnTo>
                <a:lnTo>
                  <a:pt x="551" y="3"/>
                </a:lnTo>
                <a:lnTo>
                  <a:pt x="551" y="2"/>
                </a:lnTo>
                <a:lnTo>
                  <a:pt x="551" y="4"/>
                </a:lnTo>
                <a:lnTo>
                  <a:pt x="552" y="3"/>
                </a:lnTo>
                <a:lnTo>
                  <a:pt x="552" y="2"/>
                </a:lnTo>
                <a:lnTo>
                  <a:pt x="553" y="2"/>
                </a:lnTo>
                <a:lnTo>
                  <a:pt x="553" y="3"/>
                </a:lnTo>
                <a:lnTo>
                  <a:pt x="553" y="2"/>
                </a:lnTo>
                <a:lnTo>
                  <a:pt x="554" y="1"/>
                </a:lnTo>
                <a:lnTo>
                  <a:pt x="554" y="2"/>
                </a:lnTo>
                <a:lnTo>
                  <a:pt x="554" y="3"/>
                </a:lnTo>
                <a:lnTo>
                  <a:pt x="555" y="4"/>
                </a:lnTo>
                <a:lnTo>
                  <a:pt x="555" y="4"/>
                </a:lnTo>
                <a:lnTo>
                  <a:pt x="555" y="4"/>
                </a:lnTo>
                <a:lnTo>
                  <a:pt x="556" y="3"/>
                </a:lnTo>
                <a:lnTo>
                  <a:pt x="556" y="3"/>
                </a:lnTo>
                <a:lnTo>
                  <a:pt x="557" y="2"/>
                </a:lnTo>
                <a:lnTo>
                  <a:pt x="557" y="3"/>
                </a:lnTo>
                <a:lnTo>
                  <a:pt x="557" y="3"/>
                </a:lnTo>
                <a:lnTo>
                  <a:pt x="558" y="4"/>
                </a:lnTo>
                <a:lnTo>
                  <a:pt x="558" y="4"/>
                </a:lnTo>
                <a:lnTo>
                  <a:pt x="558" y="4"/>
                </a:lnTo>
                <a:lnTo>
                  <a:pt x="560" y="3"/>
                </a:lnTo>
                <a:lnTo>
                  <a:pt x="560" y="3"/>
                </a:lnTo>
                <a:lnTo>
                  <a:pt x="561" y="1"/>
                </a:lnTo>
                <a:lnTo>
                  <a:pt x="561" y="3"/>
                </a:lnTo>
                <a:lnTo>
                  <a:pt x="561" y="3"/>
                </a:lnTo>
                <a:lnTo>
                  <a:pt x="562" y="1"/>
                </a:lnTo>
                <a:lnTo>
                  <a:pt x="562" y="4"/>
                </a:lnTo>
                <a:lnTo>
                  <a:pt x="562" y="4"/>
                </a:lnTo>
                <a:lnTo>
                  <a:pt x="563" y="2"/>
                </a:lnTo>
                <a:lnTo>
                  <a:pt x="563" y="2"/>
                </a:lnTo>
                <a:lnTo>
                  <a:pt x="563" y="3"/>
                </a:lnTo>
                <a:lnTo>
                  <a:pt x="564" y="4"/>
                </a:lnTo>
                <a:lnTo>
                  <a:pt x="564" y="4"/>
                </a:lnTo>
                <a:lnTo>
                  <a:pt x="565" y="2"/>
                </a:lnTo>
                <a:lnTo>
                  <a:pt x="565" y="2"/>
                </a:lnTo>
                <a:lnTo>
                  <a:pt x="565" y="3"/>
                </a:lnTo>
                <a:lnTo>
                  <a:pt x="566" y="1"/>
                </a:lnTo>
                <a:lnTo>
                  <a:pt x="566" y="2"/>
                </a:lnTo>
                <a:lnTo>
                  <a:pt x="566" y="2"/>
                </a:lnTo>
                <a:lnTo>
                  <a:pt x="567" y="2"/>
                </a:lnTo>
                <a:lnTo>
                  <a:pt x="567" y="3"/>
                </a:lnTo>
                <a:lnTo>
                  <a:pt x="567" y="3"/>
                </a:lnTo>
                <a:lnTo>
                  <a:pt x="569" y="2"/>
                </a:lnTo>
                <a:lnTo>
                  <a:pt x="569" y="2"/>
                </a:lnTo>
                <a:lnTo>
                  <a:pt x="570" y="4"/>
                </a:lnTo>
                <a:lnTo>
                  <a:pt x="570" y="3"/>
                </a:lnTo>
                <a:lnTo>
                  <a:pt x="570" y="2"/>
                </a:lnTo>
                <a:lnTo>
                  <a:pt x="571" y="4"/>
                </a:lnTo>
                <a:lnTo>
                  <a:pt x="571" y="3"/>
                </a:lnTo>
                <a:lnTo>
                  <a:pt x="571" y="1"/>
                </a:lnTo>
                <a:lnTo>
                  <a:pt x="572" y="2"/>
                </a:lnTo>
                <a:lnTo>
                  <a:pt x="572" y="3"/>
                </a:lnTo>
                <a:lnTo>
                  <a:pt x="572" y="4"/>
                </a:lnTo>
                <a:lnTo>
                  <a:pt x="573" y="4"/>
                </a:lnTo>
                <a:lnTo>
                  <a:pt x="573" y="4"/>
                </a:lnTo>
                <a:lnTo>
                  <a:pt x="574" y="3"/>
                </a:lnTo>
                <a:lnTo>
                  <a:pt x="574" y="4"/>
                </a:lnTo>
                <a:lnTo>
                  <a:pt x="574" y="3"/>
                </a:lnTo>
                <a:lnTo>
                  <a:pt x="575" y="4"/>
                </a:lnTo>
                <a:lnTo>
                  <a:pt x="575" y="4"/>
                </a:lnTo>
                <a:lnTo>
                  <a:pt x="575" y="1"/>
                </a:lnTo>
                <a:lnTo>
                  <a:pt x="576" y="2"/>
                </a:lnTo>
                <a:lnTo>
                  <a:pt x="576" y="2"/>
                </a:lnTo>
                <a:lnTo>
                  <a:pt x="576" y="2"/>
                </a:lnTo>
                <a:lnTo>
                  <a:pt x="578" y="3"/>
                </a:lnTo>
                <a:lnTo>
                  <a:pt x="578" y="1"/>
                </a:lnTo>
                <a:lnTo>
                  <a:pt x="579" y="2"/>
                </a:lnTo>
                <a:lnTo>
                  <a:pt x="579" y="3"/>
                </a:lnTo>
                <a:lnTo>
                  <a:pt x="579" y="2"/>
                </a:lnTo>
                <a:lnTo>
                  <a:pt x="580" y="3"/>
                </a:lnTo>
                <a:lnTo>
                  <a:pt x="580" y="4"/>
                </a:lnTo>
                <a:lnTo>
                  <a:pt x="580" y="2"/>
                </a:lnTo>
                <a:lnTo>
                  <a:pt x="581" y="2"/>
                </a:lnTo>
                <a:lnTo>
                  <a:pt x="581" y="2"/>
                </a:lnTo>
                <a:lnTo>
                  <a:pt x="581" y="3"/>
                </a:lnTo>
                <a:lnTo>
                  <a:pt x="582" y="2"/>
                </a:lnTo>
                <a:lnTo>
                  <a:pt x="582" y="1"/>
                </a:lnTo>
                <a:lnTo>
                  <a:pt x="583" y="2"/>
                </a:lnTo>
                <a:lnTo>
                  <a:pt x="583" y="2"/>
                </a:lnTo>
                <a:lnTo>
                  <a:pt x="583" y="3"/>
                </a:lnTo>
                <a:lnTo>
                  <a:pt x="584" y="1"/>
                </a:lnTo>
                <a:lnTo>
                  <a:pt x="584" y="1"/>
                </a:lnTo>
                <a:lnTo>
                  <a:pt x="584" y="1"/>
                </a:lnTo>
                <a:lnTo>
                  <a:pt x="585" y="1"/>
                </a:lnTo>
                <a:lnTo>
                  <a:pt x="585" y="1"/>
                </a:lnTo>
                <a:lnTo>
                  <a:pt x="585" y="2"/>
                </a:lnTo>
                <a:lnTo>
                  <a:pt x="587" y="1"/>
                </a:lnTo>
                <a:lnTo>
                  <a:pt x="587" y="3"/>
                </a:lnTo>
                <a:lnTo>
                  <a:pt x="588" y="2"/>
                </a:lnTo>
                <a:lnTo>
                  <a:pt x="588" y="3"/>
                </a:lnTo>
                <a:lnTo>
                  <a:pt x="588" y="3"/>
                </a:lnTo>
                <a:lnTo>
                  <a:pt x="589" y="3"/>
                </a:lnTo>
                <a:lnTo>
                  <a:pt x="589" y="3"/>
                </a:lnTo>
                <a:lnTo>
                  <a:pt x="589" y="1"/>
                </a:lnTo>
                <a:lnTo>
                  <a:pt x="590" y="2"/>
                </a:lnTo>
                <a:lnTo>
                  <a:pt x="590" y="4"/>
                </a:lnTo>
                <a:lnTo>
                  <a:pt x="590" y="2"/>
                </a:lnTo>
                <a:lnTo>
                  <a:pt x="591" y="2"/>
                </a:lnTo>
                <a:lnTo>
                  <a:pt x="591" y="3"/>
                </a:lnTo>
                <a:lnTo>
                  <a:pt x="592" y="1"/>
                </a:lnTo>
                <a:lnTo>
                  <a:pt x="592" y="4"/>
                </a:lnTo>
                <a:lnTo>
                  <a:pt x="592" y="3"/>
                </a:lnTo>
                <a:lnTo>
                  <a:pt x="593" y="2"/>
                </a:lnTo>
                <a:lnTo>
                  <a:pt x="593" y="3"/>
                </a:lnTo>
                <a:lnTo>
                  <a:pt x="593" y="2"/>
                </a:lnTo>
                <a:lnTo>
                  <a:pt x="594" y="3"/>
                </a:lnTo>
                <a:lnTo>
                  <a:pt x="594" y="4"/>
                </a:lnTo>
                <a:lnTo>
                  <a:pt x="594" y="2"/>
                </a:lnTo>
                <a:lnTo>
                  <a:pt x="596" y="4"/>
                </a:lnTo>
                <a:lnTo>
                  <a:pt x="596" y="2"/>
                </a:lnTo>
                <a:lnTo>
                  <a:pt x="597" y="2"/>
                </a:lnTo>
                <a:lnTo>
                  <a:pt x="597" y="4"/>
                </a:lnTo>
                <a:lnTo>
                  <a:pt x="597" y="3"/>
                </a:lnTo>
                <a:lnTo>
                  <a:pt x="598" y="2"/>
                </a:lnTo>
                <a:lnTo>
                  <a:pt x="598" y="2"/>
                </a:lnTo>
                <a:lnTo>
                  <a:pt x="598" y="2"/>
                </a:lnTo>
                <a:lnTo>
                  <a:pt x="599" y="3"/>
                </a:lnTo>
                <a:lnTo>
                  <a:pt x="599" y="3"/>
                </a:lnTo>
                <a:lnTo>
                  <a:pt x="599" y="2"/>
                </a:lnTo>
                <a:lnTo>
                  <a:pt x="600" y="3"/>
                </a:lnTo>
                <a:lnTo>
                  <a:pt x="600" y="1"/>
                </a:lnTo>
                <a:lnTo>
                  <a:pt x="601" y="3"/>
                </a:lnTo>
                <a:lnTo>
                  <a:pt x="601" y="3"/>
                </a:lnTo>
                <a:lnTo>
                  <a:pt x="601" y="3"/>
                </a:lnTo>
                <a:lnTo>
                  <a:pt x="602" y="3"/>
                </a:lnTo>
                <a:lnTo>
                  <a:pt x="602" y="3"/>
                </a:lnTo>
                <a:lnTo>
                  <a:pt x="602" y="3"/>
                </a:lnTo>
                <a:lnTo>
                  <a:pt x="603" y="2"/>
                </a:lnTo>
                <a:lnTo>
                  <a:pt x="603" y="2"/>
                </a:lnTo>
                <a:lnTo>
                  <a:pt x="605" y="3"/>
                </a:lnTo>
                <a:lnTo>
                  <a:pt x="605" y="4"/>
                </a:lnTo>
                <a:lnTo>
                  <a:pt x="605" y="4"/>
                </a:lnTo>
                <a:lnTo>
                  <a:pt x="606" y="2"/>
                </a:lnTo>
                <a:lnTo>
                  <a:pt x="606" y="3"/>
                </a:lnTo>
                <a:lnTo>
                  <a:pt x="606" y="3"/>
                </a:lnTo>
                <a:lnTo>
                  <a:pt x="607" y="3"/>
                </a:lnTo>
                <a:lnTo>
                  <a:pt x="607" y="4"/>
                </a:lnTo>
                <a:lnTo>
                  <a:pt x="607" y="3"/>
                </a:lnTo>
                <a:lnTo>
                  <a:pt x="608" y="3"/>
                </a:lnTo>
                <a:lnTo>
                  <a:pt x="608" y="2"/>
                </a:lnTo>
                <a:lnTo>
                  <a:pt x="609" y="4"/>
                </a:lnTo>
                <a:lnTo>
                  <a:pt x="609" y="1"/>
                </a:lnTo>
                <a:lnTo>
                  <a:pt x="609" y="3"/>
                </a:lnTo>
                <a:lnTo>
                  <a:pt x="610" y="2"/>
                </a:lnTo>
                <a:lnTo>
                  <a:pt x="610" y="3"/>
                </a:lnTo>
                <a:lnTo>
                  <a:pt x="610" y="2"/>
                </a:lnTo>
                <a:lnTo>
                  <a:pt x="611" y="4"/>
                </a:lnTo>
                <a:lnTo>
                  <a:pt x="611" y="2"/>
                </a:lnTo>
                <a:lnTo>
                  <a:pt x="611" y="3"/>
                </a:lnTo>
                <a:lnTo>
                  <a:pt x="612" y="2"/>
                </a:lnTo>
                <a:lnTo>
                  <a:pt x="612" y="4"/>
                </a:lnTo>
                <a:lnTo>
                  <a:pt x="614" y="4"/>
                </a:lnTo>
                <a:lnTo>
                  <a:pt x="614" y="2"/>
                </a:lnTo>
                <a:lnTo>
                  <a:pt x="614" y="4"/>
                </a:lnTo>
                <a:lnTo>
                  <a:pt x="615" y="3"/>
                </a:lnTo>
                <a:lnTo>
                  <a:pt x="615" y="3"/>
                </a:lnTo>
                <a:lnTo>
                  <a:pt x="615" y="2"/>
                </a:lnTo>
                <a:lnTo>
                  <a:pt x="616" y="2"/>
                </a:lnTo>
                <a:lnTo>
                  <a:pt x="616" y="2"/>
                </a:lnTo>
                <a:lnTo>
                  <a:pt x="616" y="2"/>
                </a:lnTo>
                <a:lnTo>
                  <a:pt x="617" y="1"/>
                </a:lnTo>
                <a:lnTo>
                  <a:pt x="617" y="3"/>
                </a:lnTo>
                <a:lnTo>
                  <a:pt x="618" y="2"/>
                </a:lnTo>
                <a:lnTo>
                  <a:pt x="618" y="3"/>
                </a:lnTo>
                <a:lnTo>
                  <a:pt x="618" y="2"/>
                </a:lnTo>
                <a:lnTo>
                  <a:pt x="619" y="3"/>
                </a:lnTo>
                <a:lnTo>
                  <a:pt x="619" y="2"/>
                </a:lnTo>
                <a:lnTo>
                  <a:pt x="619" y="4"/>
                </a:lnTo>
                <a:lnTo>
                  <a:pt x="620" y="3"/>
                </a:lnTo>
                <a:lnTo>
                  <a:pt x="620" y="1"/>
                </a:lnTo>
                <a:lnTo>
                  <a:pt x="620" y="1"/>
                </a:lnTo>
                <a:lnTo>
                  <a:pt x="621" y="3"/>
                </a:lnTo>
                <a:lnTo>
                  <a:pt x="621" y="3"/>
                </a:lnTo>
                <a:lnTo>
                  <a:pt x="623" y="3"/>
                </a:lnTo>
                <a:lnTo>
                  <a:pt x="623" y="3"/>
                </a:lnTo>
                <a:lnTo>
                  <a:pt x="623" y="3"/>
                </a:lnTo>
                <a:lnTo>
                  <a:pt x="624" y="3"/>
                </a:lnTo>
                <a:lnTo>
                  <a:pt x="624" y="1"/>
                </a:lnTo>
                <a:lnTo>
                  <a:pt x="624" y="2"/>
                </a:lnTo>
                <a:lnTo>
                  <a:pt x="625" y="2"/>
                </a:lnTo>
                <a:lnTo>
                  <a:pt x="625" y="3"/>
                </a:lnTo>
                <a:lnTo>
                  <a:pt x="625" y="3"/>
                </a:lnTo>
                <a:lnTo>
                  <a:pt x="626" y="3"/>
                </a:lnTo>
                <a:lnTo>
                  <a:pt x="626" y="4"/>
                </a:lnTo>
                <a:lnTo>
                  <a:pt x="627" y="2"/>
                </a:lnTo>
                <a:lnTo>
                  <a:pt x="627" y="2"/>
                </a:lnTo>
                <a:lnTo>
                  <a:pt x="627" y="4"/>
                </a:lnTo>
                <a:lnTo>
                  <a:pt x="628" y="1"/>
                </a:lnTo>
                <a:lnTo>
                  <a:pt x="628" y="1"/>
                </a:lnTo>
                <a:lnTo>
                  <a:pt x="628" y="2"/>
                </a:lnTo>
                <a:lnTo>
                  <a:pt x="629" y="3"/>
                </a:lnTo>
                <a:lnTo>
                  <a:pt x="629" y="3"/>
                </a:lnTo>
                <a:lnTo>
                  <a:pt x="629" y="1"/>
                </a:lnTo>
                <a:lnTo>
                  <a:pt x="630" y="1"/>
                </a:lnTo>
                <a:lnTo>
                  <a:pt x="630" y="1"/>
                </a:lnTo>
                <a:lnTo>
                  <a:pt x="632" y="2"/>
                </a:lnTo>
                <a:lnTo>
                  <a:pt x="632" y="2"/>
                </a:lnTo>
                <a:lnTo>
                  <a:pt x="632" y="3"/>
                </a:lnTo>
                <a:lnTo>
                  <a:pt x="633" y="1"/>
                </a:lnTo>
                <a:lnTo>
                  <a:pt x="633" y="2"/>
                </a:lnTo>
                <a:lnTo>
                  <a:pt x="633" y="2"/>
                </a:lnTo>
                <a:lnTo>
                  <a:pt x="634" y="4"/>
                </a:lnTo>
                <a:lnTo>
                  <a:pt x="634" y="1"/>
                </a:lnTo>
                <a:lnTo>
                  <a:pt x="634" y="4"/>
                </a:lnTo>
                <a:lnTo>
                  <a:pt x="635" y="4"/>
                </a:lnTo>
                <a:lnTo>
                  <a:pt x="635" y="3"/>
                </a:lnTo>
                <a:lnTo>
                  <a:pt x="636" y="4"/>
                </a:lnTo>
                <a:lnTo>
                  <a:pt x="636" y="4"/>
                </a:lnTo>
                <a:lnTo>
                  <a:pt x="636" y="3"/>
                </a:lnTo>
                <a:lnTo>
                  <a:pt x="637" y="4"/>
                </a:lnTo>
                <a:lnTo>
                  <a:pt x="637" y="3"/>
                </a:lnTo>
                <a:lnTo>
                  <a:pt x="637" y="4"/>
                </a:lnTo>
                <a:lnTo>
                  <a:pt x="638" y="3"/>
                </a:lnTo>
                <a:lnTo>
                  <a:pt x="638" y="4"/>
                </a:lnTo>
                <a:lnTo>
                  <a:pt x="638" y="3"/>
                </a:lnTo>
                <a:lnTo>
                  <a:pt x="639" y="2"/>
                </a:lnTo>
                <a:lnTo>
                  <a:pt x="639" y="4"/>
                </a:lnTo>
                <a:lnTo>
                  <a:pt x="641" y="2"/>
                </a:lnTo>
                <a:lnTo>
                  <a:pt x="641" y="3"/>
                </a:lnTo>
                <a:lnTo>
                  <a:pt x="641" y="3"/>
                </a:lnTo>
                <a:lnTo>
                  <a:pt x="642" y="2"/>
                </a:lnTo>
                <a:lnTo>
                  <a:pt x="642" y="4"/>
                </a:lnTo>
                <a:lnTo>
                  <a:pt x="642" y="3"/>
                </a:lnTo>
                <a:lnTo>
                  <a:pt x="643" y="3"/>
                </a:lnTo>
                <a:lnTo>
                  <a:pt x="643" y="3"/>
                </a:lnTo>
                <a:lnTo>
                  <a:pt x="643" y="3"/>
                </a:lnTo>
                <a:lnTo>
                  <a:pt x="644" y="2"/>
                </a:lnTo>
                <a:lnTo>
                  <a:pt x="644" y="3"/>
                </a:lnTo>
                <a:lnTo>
                  <a:pt x="645" y="2"/>
                </a:lnTo>
                <a:lnTo>
                  <a:pt x="645" y="2"/>
                </a:lnTo>
                <a:lnTo>
                  <a:pt x="645" y="2"/>
                </a:lnTo>
                <a:lnTo>
                  <a:pt x="646" y="2"/>
                </a:lnTo>
                <a:lnTo>
                  <a:pt x="646" y="4"/>
                </a:lnTo>
                <a:lnTo>
                  <a:pt x="646" y="2"/>
                </a:lnTo>
                <a:lnTo>
                  <a:pt x="647" y="4"/>
                </a:lnTo>
                <a:lnTo>
                  <a:pt x="647" y="3"/>
                </a:lnTo>
                <a:lnTo>
                  <a:pt x="648" y="3"/>
                </a:lnTo>
                <a:lnTo>
                  <a:pt x="648" y="2"/>
                </a:lnTo>
                <a:lnTo>
                  <a:pt x="648" y="1"/>
                </a:lnTo>
                <a:lnTo>
                  <a:pt x="650" y="2"/>
                </a:lnTo>
                <a:lnTo>
                  <a:pt x="650" y="2"/>
                </a:lnTo>
                <a:lnTo>
                  <a:pt x="650" y="4"/>
                </a:lnTo>
                <a:lnTo>
                  <a:pt x="651" y="3"/>
                </a:lnTo>
                <a:lnTo>
                  <a:pt x="651" y="1"/>
                </a:lnTo>
                <a:lnTo>
                  <a:pt x="651" y="3"/>
                </a:lnTo>
                <a:lnTo>
                  <a:pt x="652" y="2"/>
                </a:lnTo>
                <a:lnTo>
                  <a:pt x="652" y="3"/>
                </a:lnTo>
                <a:lnTo>
                  <a:pt x="653" y="3"/>
                </a:lnTo>
                <a:lnTo>
                  <a:pt x="653" y="4"/>
                </a:lnTo>
                <a:lnTo>
                  <a:pt x="653" y="1"/>
                </a:lnTo>
                <a:lnTo>
                  <a:pt x="654" y="2"/>
                </a:lnTo>
                <a:lnTo>
                  <a:pt x="654" y="2"/>
                </a:lnTo>
                <a:lnTo>
                  <a:pt x="654" y="4"/>
                </a:lnTo>
                <a:lnTo>
                  <a:pt x="655" y="3"/>
                </a:lnTo>
                <a:lnTo>
                  <a:pt x="655" y="3"/>
                </a:lnTo>
                <a:lnTo>
                  <a:pt x="655" y="2"/>
                </a:lnTo>
                <a:lnTo>
                  <a:pt x="656" y="3"/>
                </a:lnTo>
                <a:lnTo>
                  <a:pt x="656" y="2"/>
                </a:lnTo>
                <a:lnTo>
                  <a:pt x="657" y="3"/>
                </a:lnTo>
                <a:lnTo>
                  <a:pt x="657" y="2"/>
                </a:lnTo>
                <a:lnTo>
                  <a:pt x="657" y="2"/>
                </a:lnTo>
                <a:lnTo>
                  <a:pt x="659" y="4"/>
                </a:lnTo>
                <a:lnTo>
                  <a:pt x="659" y="1"/>
                </a:lnTo>
                <a:lnTo>
                  <a:pt x="659" y="2"/>
                </a:lnTo>
                <a:lnTo>
                  <a:pt x="660" y="1"/>
                </a:lnTo>
                <a:lnTo>
                  <a:pt x="660" y="4"/>
                </a:lnTo>
                <a:lnTo>
                  <a:pt x="660" y="3"/>
                </a:lnTo>
                <a:lnTo>
                  <a:pt x="661" y="1"/>
                </a:lnTo>
                <a:lnTo>
                  <a:pt x="661" y="2"/>
                </a:lnTo>
                <a:lnTo>
                  <a:pt x="662" y="4"/>
                </a:lnTo>
                <a:lnTo>
                  <a:pt x="662" y="4"/>
                </a:lnTo>
                <a:lnTo>
                  <a:pt x="662" y="3"/>
                </a:lnTo>
                <a:lnTo>
                  <a:pt x="663" y="2"/>
                </a:lnTo>
                <a:lnTo>
                  <a:pt x="663" y="2"/>
                </a:lnTo>
                <a:lnTo>
                  <a:pt x="663" y="3"/>
                </a:lnTo>
                <a:lnTo>
                  <a:pt x="664" y="2"/>
                </a:lnTo>
                <a:lnTo>
                  <a:pt x="664" y="1"/>
                </a:lnTo>
                <a:lnTo>
                  <a:pt x="664" y="2"/>
                </a:lnTo>
                <a:lnTo>
                  <a:pt x="665" y="4"/>
                </a:lnTo>
                <a:lnTo>
                  <a:pt x="665" y="2"/>
                </a:lnTo>
                <a:lnTo>
                  <a:pt x="666" y="1"/>
                </a:lnTo>
                <a:lnTo>
                  <a:pt x="666" y="1"/>
                </a:lnTo>
                <a:lnTo>
                  <a:pt x="666" y="2"/>
                </a:lnTo>
                <a:lnTo>
                  <a:pt x="668" y="0"/>
                </a:lnTo>
                <a:lnTo>
                  <a:pt x="668" y="1"/>
                </a:lnTo>
                <a:lnTo>
                  <a:pt x="668" y="4"/>
                </a:lnTo>
                <a:lnTo>
                  <a:pt x="669" y="3"/>
                </a:lnTo>
                <a:lnTo>
                  <a:pt x="669" y="2"/>
                </a:lnTo>
                <a:lnTo>
                  <a:pt x="669" y="2"/>
                </a:lnTo>
                <a:lnTo>
                  <a:pt x="670" y="2"/>
                </a:lnTo>
                <a:lnTo>
                  <a:pt x="670" y="1"/>
                </a:lnTo>
                <a:lnTo>
                  <a:pt x="671" y="2"/>
                </a:lnTo>
                <a:lnTo>
                  <a:pt x="671" y="2"/>
                </a:lnTo>
                <a:lnTo>
                  <a:pt x="671" y="3"/>
                </a:lnTo>
                <a:lnTo>
                  <a:pt x="672" y="4"/>
                </a:lnTo>
                <a:lnTo>
                  <a:pt x="672" y="4"/>
                </a:lnTo>
                <a:lnTo>
                  <a:pt x="672" y="4"/>
                </a:lnTo>
                <a:lnTo>
                  <a:pt x="673" y="2"/>
                </a:lnTo>
                <a:lnTo>
                  <a:pt x="673" y="4"/>
                </a:lnTo>
                <a:lnTo>
                  <a:pt x="673" y="2"/>
                </a:lnTo>
                <a:lnTo>
                  <a:pt x="674" y="4"/>
                </a:lnTo>
                <a:lnTo>
                  <a:pt x="674" y="1"/>
                </a:lnTo>
                <a:lnTo>
                  <a:pt x="675" y="4"/>
                </a:lnTo>
                <a:lnTo>
                  <a:pt x="675" y="2"/>
                </a:lnTo>
                <a:lnTo>
                  <a:pt x="675" y="3"/>
                </a:lnTo>
                <a:lnTo>
                  <a:pt x="677" y="3"/>
                </a:lnTo>
                <a:lnTo>
                  <a:pt x="677" y="3"/>
                </a:lnTo>
                <a:lnTo>
                  <a:pt x="677" y="3"/>
                </a:lnTo>
                <a:lnTo>
                  <a:pt x="678" y="3"/>
                </a:lnTo>
                <a:lnTo>
                  <a:pt x="678" y="3"/>
                </a:lnTo>
                <a:lnTo>
                  <a:pt x="678" y="3"/>
                </a:lnTo>
                <a:lnTo>
                  <a:pt x="679" y="1"/>
                </a:lnTo>
                <a:lnTo>
                  <a:pt x="679" y="3"/>
                </a:lnTo>
                <a:lnTo>
                  <a:pt x="680" y="4"/>
                </a:lnTo>
                <a:lnTo>
                  <a:pt x="680" y="3"/>
                </a:lnTo>
                <a:lnTo>
                  <a:pt x="680" y="4"/>
                </a:lnTo>
                <a:lnTo>
                  <a:pt x="681" y="1"/>
                </a:lnTo>
                <a:lnTo>
                  <a:pt x="681" y="1"/>
                </a:lnTo>
                <a:lnTo>
                  <a:pt x="681" y="3"/>
                </a:lnTo>
                <a:lnTo>
                  <a:pt x="682" y="4"/>
                </a:lnTo>
                <a:lnTo>
                  <a:pt x="682" y="3"/>
                </a:lnTo>
                <a:lnTo>
                  <a:pt x="682" y="1"/>
                </a:lnTo>
                <a:lnTo>
                  <a:pt x="683" y="2"/>
                </a:lnTo>
                <a:lnTo>
                  <a:pt x="683" y="3"/>
                </a:lnTo>
                <a:lnTo>
                  <a:pt x="684" y="3"/>
                </a:lnTo>
                <a:lnTo>
                  <a:pt x="684" y="3"/>
                </a:lnTo>
                <a:lnTo>
                  <a:pt x="684" y="2"/>
                </a:lnTo>
                <a:lnTo>
                  <a:pt x="686" y="3"/>
                </a:lnTo>
                <a:lnTo>
                  <a:pt x="686" y="3"/>
                </a:lnTo>
                <a:lnTo>
                  <a:pt x="686" y="3"/>
                </a:lnTo>
                <a:lnTo>
                  <a:pt x="687" y="3"/>
                </a:lnTo>
                <a:lnTo>
                  <a:pt x="687" y="2"/>
                </a:lnTo>
                <a:lnTo>
                  <a:pt x="687" y="1"/>
                </a:lnTo>
                <a:lnTo>
                  <a:pt x="688" y="3"/>
                </a:lnTo>
                <a:lnTo>
                  <a:pt x="688" y="3"/>
                </a:lnTo>
                <a:lnTo>
                  <a:pt x="689" y="2"/>
                </a:lnTo>
                <a:lnTo>
                  <a:pt x="689" y="3"/>
                </a:lnTo>
                <a:lnTo>
                  <a:pt x="689" y="4"/>
                </a:lnTo>
                <a:lnTo>
                  <a:pt x="690" y="3"/>
                </a:lnTo>
                <a:lnTo>
                  <a:pt x="690" y="4"/>
                </a:lnTo>
                <a:lnTo>
                  <a:pt x="690" y="3"/>
                </a:lnTo>
                <a:lnTo>
                  <a:pt x="691" y="3"/>
                </a:lnTo>
                <a:lnTo>
                  <a:pt x="691" y="3"/>
                </a:lnTo>
                <a:lnTo>
                  <a:pt x="692" y="3"/>
                </a:lnTo>
                <a:lnTo>
                  <a:pt x="692" y="1"/>
                </a:lnTo>
                <a:lnTo>
                  <a:pt x="692" y="3"/>
                </a:lnTo>
                <a:lnTo>
                  <a:pt x="693" y="3"/>
                </a:lnTo>
                <a:lnTo>
                  <a:pt x="693" y="3"/>
                </a:lnTo>
                <a:lnTo>
                  <a:pt x="693" y="5"/>
                </a:lnTo>
                <a:lnTo>
                  <a:pt x="695" y="2"/>
                </a:lnTo>
                <a:lnTo>
                  <a:pt x="695" y="2"/>
                </a:lnTo>
                <a:lnTo>
                  <a:pt x="695" y="3"/>
                </a:lnTo>
                <a:lnTo>
                  <a:pt x="696" y="3"/>
                </a:lnTo>
                <a:lnTo>
                  <a:pt x="696" y="3"/>
                </a:lnTo>
                <a:lnTo>
                  <a:pt x="697" y="3"/>
                </a:lnTo>
                <a:lnTo>
                  <a:pt x="697" y="2"/>
                </a:lnTo>
                <a:lnTo>
                  <a:pt x="697" y="2"/>
                </a:lnTo>
                <a:lnTo>
                  <a:pt x="698" y="4"/>
                </a:lnTo>
                <a:lnTo>
                  <a:pt x="698" y="2"/>
                </a:lnTo>
                <a:lnTo>
                  <a:pt x="698" y="2"/>
                </a:lnTo>
                <a:lnTo>
                  <a:pt x="699" y="2"/>
                </a:lnTo>
                <a:lnTo>
                  <a:pt x="699" y="1"/>
                </a:lnTo>
                <a:lnTo>
                  <a:pt x="699" y="3"/>
                </a:lnTo>
                <a:lnTo>
                  <a:pt x="700" y="3"/>
                </a:lnTo>
                <a:lnTo>
                  <a:pt x="700" y="2"/>
                </a:lnTo>
                <a:lnTo>
                  <a:pt x="701" y="2"/>
                </a:lnTo>
                <a:lnTo>
                  <a:pt x="701" y="3"/>
                </a:lnTo>
                <a:lnTo>
                  <a:pt x="701" y="2"/>
                </a:lnTo>
                <a:lnTo>
                  <a:pt x="702" y="1"/>
                </a:lnTo>
                <a:lnTo>
                  <a:pt x="702" y="1"/>
                </a:lnTo>
                <a:lnTo>
                  <a:pt x="702" y="2"/>
                </a:lnTo>
                <a:lnTo>
                  <a:pt x="704" y="4"/>
                </a:lnTo>
                <a:lnTo>
                  <a:pt x="704" y="3"/>
                </a:lnTo>
                <a:lnTo>
                  <a:pt x="704" y="3"/>
                </a:lnTo>
                <a:lnTo>
                  <a:pt x="705" y="3"/>
                </a:lnTo>
                <a:lnTo>
                  <a:pt x="705" y="2"/>
                </a:lnTo>
                <a:lnTo>
                  <a:pt x="706" y="1"/>
                </a:lnTo>
                <a:lnTo>
                  <a:pt x="706" y="2"/>
                </a:lnTo>
                <a:lnTo>
                  <a:pt x="706" y="2"/>
                </a:lnTo>
                <a:lnTo>
                  <a:pt x="707" y="3"/>
                </a:lnTo>
                <a:lnTo>
                  <a:pt x="707" y="1"/>
                </a:lnTo>
                <a:lnTo>
                  <a:pt x="707" y="3"/>
                </a:lnTo>
                <a:lnTo>
                  <a:pt x="708" y="1"/>
                </a:lnTo>
                <a:lnTo>
                  <a:pt x="708" y="4"/>
                </a:lnTo>
                <a:lnTo>
                  <a:pt x="708" y="2"/>
                </a:lnTo>
                <a:lnTo>
                  <a:pt x="709" y="2"/>
                </a:lnTo>
                <a:lnTo>
                  <a:pt x="709" y="2"/>
                </a:lnTo>
                <a:lnTo>
                  <a:pt x="710" y="2"/>
                </a:lnTo>
                <a:lnTo>
                  <a:pt x="710" y="3"/>
                </a:lnTo>
                <a:lnTo>
                  <a:pt x="710" y="3"/>
                </a:lnTo>
                <a:lnTo>
                  <a:pt x="711" y="3"/>
                </a:lnTo>
                <a:lnTo>
                  <a:pt x="711" y="2"/>
                </a:lnTo>
                <a:lnTo>
                  <a:pt x="711" y="1"/>
                </a:lnTo>
                <a:lnTo>
                  <a:pt x="713" y="1"/>
                </a:lnTo>
                <a:lnTo>
                  <a:pt x="713" y="1"/>
                </a:lnTo>
                <a:lnTo>
                  <a:pt x="713" y="1"/>
                </a:lnTo>
                <a:lnTo>
                  <a:pt x="714" y="2"/>
                </a:lnTo>
                <a:lnTo>
                  <a:pt x="714" y="3"/>
                </a:lnTo>
                <a:lnTo>
                  <a:pt x="715" y="2"/>
                </a:lnTo>
                <a:lnTo>
                  <a:pt x="715" y="4"/>
                </a:lnTo>
                <a:lnTo>
                  <a:pt x="715" y="2"/>
                </a:lnTo>
                <a:lnTo>
                  <a:pt x="716" y="2"/>
                </a:lnTo>
                <a:lnTo>
                  <a:pt x="716" y="3"/>
                </a:lnTo>
                <a:lnTo>
                  <a:pt x="716" y="2"/>
                </a:lnTo>
                <a:lnTo>
                  <a:pt x="717" y="2"/>
                </a:lnTo>
                <a:lnTo>
                  <a:pt x="717" y="3"/>
                </a:lnTo>
                <a:lnTo>
                  <a:pt x="717" y="3"/>
                </a:lnTo>
                <a:lnTo>
                  <a:pt x="718" y="4"/>
                </a:lnTo>
                <a:lnTo>
                  <a:pt x="718" y="4"/>
                </a:lnTo>
                <a:lnTo>
                  <a:pt x="719" y="4"/>
                </a:lnTo>
                <a:lnTo>
                  <a:pt x="719" y="2"/>
                </a:lnTo>
                <a:lnTo>
                  <a:pt x="719" y="5"/>
                </a:lnTo>
                <a:lnTo>
                  <a:pt x="720" y="3"/>
                </a:lnTo>
                <a:lnTo>
                  <a:pt x="720" y="1"/>
                </a:lnTo>
                <a:lnTo>
                  <a:pt x="720" y="3"/>
                </a:lnTo>
                <a:lnTo>
                  <a:pt x="722" y="3"/>
                </a:lnTo>
                <a:lnTo>
                  <a:pt x="722" y="3"/>
                </a:lnTo>
                <a:lnTo>
                  <a:pt x="722" y="4"/>
                </a:lnTo>
                <a:lnTo>
                  <a:pt x="723" y="4"/>
                </a:lnTo>
                <a:lnTo>
                  <a:pt x="723" y="4"/>
                </a:lnTo>
                <a:lnTo>
                  <a:pt x="724" y="3"/>
                </a:lnTo>
                <a:lnTo>
                  <a:pt x="724" y="4"/>
                </a:lnTo>
                <a:lnTo>
                  <a:pt x="724" y="4"/>
                </a:lnTo>
                <a:lnTo>
                  <a:pt x="725" y="4"/>
                </a:lnTo>
                <a:lnTo>
                  <a:pt x="725" y="1"/>
                </a:lnTo>
                <a:lnTo>
                  <a:pt x="725" y="2"/>
                </a:lnTo>
                <a:lnTo>
                  <a:pt x="726" y="4"/>
                </a:lnTo>
                <a:lnTo>
                  <a:pt x="726" y="4"/>
                </a:lnTo>
                <a:lnTo>
                  <a:pt x="726" y="2"/>
                </a:lnTo>
                <a:lnTo>
                  <a:pt x="727" y="1"/>
                </a:lnTo>
                <a:lnTo>
                  <a:pt x="727" y="3"/>
                </a:lnTo>
                <a:lnTo>
                  <a:pt x="728" y="3"/>
                </a:lnTo>
                <a:lnTo>
                  <a:pt x="728" y="4"/>
                </a:lnTo>
                <a:lnTo>
                  <a:pt x="728" y="4"/>
                </a:lnTo>
                <a:lnTo>
                  <a:pt x="729" y="2"/>
                </a:lnTo>
                <a:lnTo>
                  <a:pt x="729" y="4"/>
                </a:lnTo>
                <a:lnTo>
                  <a:pt x="729" y="2"/>
                </a:lnTo>
                <a:lnTo>
                  <a:pt x="731" y="2"/>
                </a:lnTo>
                <a:lnTo>
                  <a:pt x="731" y="3"/>
                </a:lnTo>
                <a:lnTo>
                  <a:pt x="731" y="3"/>
                </a:lnTo>
                <a:lnTo>
                  <a:pt x="732" y="2"/>
                </a:lnTo>
                <a:lnTo>
                  <a:pt x="732" y="2"/>
                </a:lnTo>
                <a:lnTo>
                  <a:pt x="733" y="3"/>
                </a:lnTo>
                <a:lnTo>
                  <a:pt x="733" y="3"/>
                </a:lnTo>
                <a:lnTo>
                  <a:pt x="733" y="2"/>
                </a:lnTo>
                <a:lnTo>
                  <a:pt x="734" y="3"/>
                </a:lnTo>
                <a:lnTo>
                  <a:pt x="734" y="3"/>
                </a:lnTo>
                <a:lnTo>
                  <a:pt x="734" y="3"/>
                </a:lnTo>
                <a:lnTo>
                  <a:pt x="735" y="3"/>
                </a:lnTo>
                <a:lnTo>
                  <a:pt x="735" y="3"/>
                </a:lnTo>
                <a:lnTo>
                  <a:pt x="736" y="2"/>
                </a:lnTo>
                <a:lnTo>
                  <a:pt x="736" y="3"/>
                </a:lnTo>
                <a:lnTo>
                  <a:pt x="736" y="4"/>
                </a:lnTo>
                <a:lnTo>
                  <a:pt x="737" y="4"/>
                </a:lnTo>
                <a:lnTo>
                  <a:pt x="737" y="3"/>
                </a:lnTo>
                <a:lnTo>
                  <a:pt x="737" y="4"/>
                </a:lnTo>
                <a:lnTo>
                  <a:pt x="738" y="3"/>
                </a:lnTo>
                <a:lnTo>
                  <a:pt x="738" y="2"/>
                </a:lnTo>
                <a:lnTo>
                  <a:pt x="738" y="2"/>
                </a:lnTo>
                <a:lnTo>
                  <a:pt x="740" y="3"/>
                </a:lnTo>
                <a:lnTo>
                  <a:pt x="740" y="2"/>
                </a:lnTo>
                <a:lnTo>
                  <a:pt x="741" y="1"/>
                </a:lnTo>
                <a:lnTo>
                  <a:pt x="741" y="1"/>
                </a:lnTo>
                <a:lnTo>
                  <a:pt x="741" y="2"/>
                </a:lnTo>
                <a:lnTo>
                  <a:pt x="742" y="2"/>
                </a:lnTo>
                <a:lnTo>
                  <a:pt x="742" y="3"/>
                </a:lnTo>
                <a:lnTo>
                  <a:pt x="742" y="1"/>
                </a:lnTo>
                <a:lnTo>
                  <a:pt x="743" y="2"/>
                </a:lnTo>
                <a:lnTo>
                  <a:pt x="743" y="2"/>
                </a:lnTo>
                <a:lnTo>
                  <a:pt x="743" y="2"/>
                </a:lnTo>
                <a:lnTo>
                  <a:pt x="744" y="1"/>
                </a:lnTo>
                <a:lnTo>
                  <a:pt x="744" y="2"/>
                </a:lnTo>
                <a:lnTo>
                  <a:pt x="745" y="1"/>
                </a:lnTo>
                <a:lnTo>
                  <a:pt x="745" y="4"/>
                </a:lnTo>
                <a:lnTo>
                  <a:pt x="745" y="2"/>
                </a:lnTo>
                <a:lnTo>
                  <a:pt x="746" y="1"/>
                </a:lnTo>
                <a:lnTo>
                  <a:pt x="746" y="2"/>
                </a:lnTo>
                <a:lnTo>
                  <a:pt x="746" y="4"/>
                </a:lnTo>
                <a:lnTo>
                  <a:pt x="747" y="2"/>
                </a:lnTo>
                <a:lnTo>
                  <a:pt x="747" y="2"/>
                </a:lnTo>
                <a:lnTo>
                  <a:pt x="747" y="1"/>
                </a:lnTo>
                <a:lnTo>
                  <a:pt x="749" y="2"/>
                </a:lnTo>
                <a:lnTo>
                  <a:pt x="749" y="2"/>
                </a:lnTo>
                <a:lnTo>
                  <a:pt x="750" y="1"/>
                </a:lnTo>
                <a:lnTo>
                  <a:pt x="750" y="2"/>
                </a:lnTo>
                <a:lnTo>
                  <a:pt x="750" y="1"/>
                </a:lnTo>
                <a:lnTo>
                  <a:pt x="751" y="2"/>
                </a:lnTo>
                <a:lnTo>
                  <a:pt x="751" y="2"/>
                </a:lnTo>
                <a:lnTo>
                  <a:pt x="751" y="0"/>
                </a:lnTo>
                <a:lnTo>
                  <a:pt x="752" y="3"/>
                </a:lnTo>
                <a:lnTo>
                  <a:pt x="752" y="3"/>
                </a:lnTo>
                <a:lnTo>
                  <a:pt x="752" y="1"/>
                </a:lnTo>
                <a:lnTo>
                  <a:pt x="753" y="2"/>
                </a:lnTo>
                <a:lnTo>
                  <a:pt x="753" y="2"/>
                </a:lnTo>
                <a:lnTo>
                  <a:pt x="754" y="4"/>
                </a:lnTo>
                <a:lnTo>
                  <a:pt x="754" y="4"/>
                </a:lnTo>
                <a:lnTo>
                  <a:pt x="754" y="5"/>
                </a:lnTo>
                <a:lnTo>
                  <a:pt x="755" y="4"/>
                </a:lnTo>
                <a:lnTo>
                  <a:pt x="755" y="4"/>
                </a:lnTo>
                <a:lnTo>
                  <a:pt x="755" y="2"/>
                </a:lnTo>
                <a:lnTo>
                  <a:pt x="756" y="4"/>
                </a:lnTo>
                <a:lnTo>
                  <a:pt x="756" y="3"/>
                </a:lnTo>
                <a:lnTo>
                  <a:pt x="756" y="4"/>
                </a:lnTo>
                <a:lnTo>
                  <a:pt x="758" y="4"/>
                </a:lnTo>
                <a:lnTo>
                  <a:pt x="758" y="3"/>
                </a:lnTo>
                <a:lnTo>
                  <a:pt x="759" y="4"/>
                </a:lnTo>
                <a:lnTo>
                  <a:pt x="759" y="3"/>
                </a:lnTo>
                <a:lnTo>
                  <a:pt x="759" y="3"/>
                </a:lnTo>
                <a:lnTo>
                  <a:pt x="760" y="3"/>
                </a:lnTo>
                <a:lnTo>
                  <a:pt x="760" y="2"/>
                </a:lnTo>
                <a:lnTo>
                  <a:pt x="760" y="2"/>
                </a:lnTo>
                <a:lnTo>
                  <a:pt x="761" y="4"/>
                </a:lnTo>
                <a:lnTo>
                  <a:pt x="761" y="2"/>
                </a:lnTo>
                <a:lnTo>
                  <a:pt x="761" y="3"/>
                </a:lnTo>
                <a:lnTo>
                  <a:pt x="762" y="2"/>
                </a:lnTo>
                <a:lnTo>
                  <a:pt x="762" y="4"/>
                </a:lnTo>
                <a:lnTo>
                  <a:pt x="763" y="3"/>
                </a:lnTo>
                <a:lnTo>
                  <a:pt x="763" y="2"/>
                </a:lnTo>
                <a:lnTo>
                  <a:pt x="763" y="4"/>
                </a:lnTo>
                <a:lnTo>
                  <a:pt x="764" y="3"/>
                </a:lnTo>
                <a:lnTo>
                  <a:pt x="764" y="1"/>
                </a:lnTo>
                <a:lnTo>
                  <a:pt x="764" y="3"/>
                </a:lnTo>
                <a:lnTo>
                  <a:pt x="765" y="2"/>
                </a:lnTo>
                <a:lnTo>
                  <a:pt x="765" y="4"/>
                </a:lnTo>
                <a:lnTo>
                  <a:pt x="765" y="2"/>
                </a:lnTo>
                <a:lnTo>
                  <a:pt x="767" y="1"/>
                </a:lnTo>
                <a:lnTo>
                  <a:pt x="767" y="2"/>
                </a:lnTo>
                <a:lnTo>
                  <a:pt x="768" y="4"/>
                </a:lnTo>
                <a:lnTo>
                  <a:pt x="768" y="4"/>
                </a:lnTo>
                <a:lnTo>
                  <a:pt x="768" y="3"/>
                </a:lnTo>
                <a:lnTo>
                  <a:pt x="769" y="3"/>
                </a:lnTo>
                <a:lnTo>
                  <a:pt x="769" y="1"/>
                </a:lnTo>
                <a:lnTo>
                  <a:pt x="769" y="3"/>
                </a:lnTo>
                <a:lnTo>
                  <a:pt x="770" y="4"/>
                </a:lnTo>
                <a:lnTo>
                  <a:pt x="770" y="3"/>
                </a:lnTo>
                <a:lnTo>
                  <a:pt x="770" y="1"/>
                </a:lnTo>
                <a:lnTo>
                  <a:pt x="771" y="3"/>
                </a:lnTo>
                <a:lnTo>
                  <a:pt x="771" y="1"/>
                </a:lnTo>
                <a:lnTo>
                  <a:pt x="772" y="2"/>
                </a:lnTo>
                <a:lnTo>
                  <a:pt x="772" y="3"/>
                </a:lnTo>
                <a:lnTo>
                  <a:pt x="772" y="4"/>
                </a:lnTo>
                <a:lnTo>
                  <a:pt x="773" y="3"/>
                </a:lnTo>
                <a:lnTo>
                  <a:pt x="773" y="4"/>
                </a:lnTo>
                <a:lnTo>
                  <a:pt x="773" y="1"/>
                </a:lnTo>
                <a:lnTo>
                  <a:pt x="774" y="3"/>
                </a:lnTo>
                <a:lnTo>
                  <a:pt x="774" y="4"/>
                </a:lnTo>
                <a:lnTo>
                  <a:pt x="774" y="3"/>
                </a:lnTo>
                <a:lnTo>
                  <a:pt x="776" y="4"/>
                </a:lnTo>
                <a:lnTo>
                  <a:pt x="776" y="3"/>
                </a:lnTo>
                <a:lnTo>
                  <a:pt x="777" y="1"/>
                </a:lnTo>
                <a:lnTo>
                  <a:pt x="777" y="3"/>
                </a:lnTo>
                <a:lnTo>
                  <a:pt x="777" y="3"/>
                </a:lnTo>
                <a:lnTo>
                  <a:pt x="778" y="2"/>
                </a:lnTo>
                <a:lnTo>
                  <a:pt x="778" y="3"/>
                </a:lnTo>
                <a:lnTo>
                  <a:pt x="778" y="3"/>
                </a:lnTo>
                <a:lnTo>
                  <a:pt x="779" y="2"/>
                </a:lnTo>
                <a:lnTo>
                  <a:pt x="779" y="3"/>
                </a:lnTo>
                <a:lnTo>
                  <a:pt x="780" y="4"/>
                </a:lnTo>
                <a:lnTo>
                  <a:pt x="780" y="3"/>
                </a:lnTo>
                <a:lnTo>
                  <a:pt x="780" y="3"/>
                </a:lnTo>
                <a:lnTo>
                  <a:pt x="781" y="3"/>
                </a:lnTo>
                <a:lnTo>
                  <a:pt x="781" y="4"/>
                </a:lnTo>
                <a:lnTo>
                  <a:pt x="781" y="2"/>
                </a:lnTo>
                <a:lnTo>
                  <a:pt x="782" y="4"/>
                </a:lnTo>
                <a:lnTo>
                  <a:pt x="782" y="3"/>
                </a:lnTo>
                <a:lnTo>
                  <a:pt x="782" y="2"/>
                </a:lnTo>
                <a:lnTo>
                  <a:pt x="783" y="2"/>
                </a:lnTo>
                <a:lnTo>
                  <a:pt x="783" y="2"/>
                </a:lnTo>
                <a:lnTo>
                  <a:pt x="785" y="2"/>
                </a:lnTo>
                <a:lnTo>
                  <a:pt x="785" y="2"/>
                </a:lnTo>
                <a:lnTo>
                  <a:pt x="785" y="4"/>
                </a:lnTo>
                <a:lnTo>
                  <a:pt x="786" y="1"/>
                </a:lnTo>
                <a:lnTo>
                  <a:pt x="786" y="3"/>
                </a:lnTo>
                <a:lnTo>
                  <a:pt x="786" y="3"/>
                </a:lnTo>
                <a:lnTo>
                  <a:pt x="787" y="4"/>
                </a:lnTo>
                <a:lnTo>
                  <a:pt x="787" y="3"/>
                </a:lnTo>
                <a:lnTo>
                  <a:pt x="787" y="2"/>
                </a:lnTo>
                <a:lnTo>
                  <a:pt x="788" y="1"/>
                </a:lnTo>
                <a:lnTo>
                  <a:pt x="788" y="2"/>
                </a:lnTo>
                <a:lnTo>
                  <a:pt x="789" y="4"/>
                </a:lnTo>
                <a:lnTo>
                  <a:pt x="789" y="1"/>
                </a:lnTo>
                <a:lnTo>
                  <a:pt x="789" y="3"/>
                </a:lnTo>
                <a:lnTo>
                  <a:pt x="790" y="2"/>
                </a:lnTo>
                <a:lnTo>
                  <a:pt x="790" y="4"/>
                </a:lnTo>
                <a:lnTo>
                  <a:pt x="790" y="2"/>
                </a:lnTo>
                <a:lnTo>
                  <a:pt x="791" y="4"/>
                </a:lnTo>
                <a:lnTo>
                  <a:pt x="791" y="4"/>
                </a:lnTo>
                <a:lnTo>
                  <a:pt x="791" y="3"/>
                </a:lnTo>
                <a:lnTo>
                  <a:pt x="792" y="3"/>
                </a:lnTo>
                <a:lnTo>
                  <a:pt x="792" y="2"/>
                </a:lnTo>
                <a:lnTo>
                  <a:pt x="794" y="1"/>
                </a:lnTo>
                <a:lnTo>
                  <a:pt x="794" y="3"/>
                </a:lnTo>
                <a:lnTo>
                  <a:pt x="794" y="2"/>
                </a:lnTo>
                <a:lnTo>
                  <a:pt x="795" y="2"/>
                </a:lnTo>
                <a:lnTo>
                  <a:pt x="795" y="0"/>
                </a:lnTo>
                <a:lnTo>
                  <a:pt x="795" y="1"/>
                </a:lnTo>
                <a:lnTo>
                  <a:pt x="796" y="1"/>
                </a:lnTo>
                <a:lnTo>
                  <a:pt x="796" y="2"/>
                </a:lnTo>
                <a:lnTo>
                  <a:pt x="796" y="1"/>
                </a:lnTo>
                <a:lnTo>
                  <a:pt x="797" y="3"/>
                </a:lnTo>
                <a:lnTo>
                  <a:pt x="797" y="3"/>
                </a:lnTo>
                <a:lnTo>
                  <a:pt x="798" y="3"/>
                </a:lnTo>
                <a:lnTo>
                  <a:pt x="798" y="2"/>
                </a:lnTo>
                <a:lnTo>
                  <a:pt x="798" y="3"/>
                </a:lnTo>
                <a:lnTo>
                  <a:pt x="799" y="3"/>
                </a:lnTo>
                <a:lnTo>
                  <a:pt x="799" y="3"/>
                </a:lnTo>
                <a:lnTo>
                  <a:pt x="799" y="4"/>
                </a:lnTo>
                <a:lnTo>
                  <a:pt x="800" y="3"/>
                </a:lnTo>
                <a:lnTo>
                  <a:pt x="800" y="2"/>
                </a:lnTo>
                <a:lnTo>
                  <a:pt x="800" y="3"/>
                </a:lnTo>
                <a:lnTo>
                  <a:pt x="801" y="2"/>
                </a:lnTo>
                <a:lnTo>
                  <a:pt x="801" y="3"/>
                </a:lnTo>
                <a:lnTo>
                  <a:pt x="802" y="3"/>
                </a:lnTo>
                <a:lnTo>
                  <a:pt x="802" y="4"/>
                </a:lnTo>
                <a:lnTo>
                  <a:pt x="802" y="3"/>
                </a:lnTo>
                <a:lnTo>
                  <a:pt x="804" y="4"/>
                </a:lnTo>
                <a:lnTo>
                  <a:pt x="804" y="3"/>
                </a:lnTo>
                <a:lnTo>
                  <a:pt x="804" y="3"/>
                </a:lnTo>
                <a:lnTo>
                  <a:pt x="805" y="1"/>
                </a:lnTo>
                <a:lnTo>
                  <a:pt x="805" y="4"/>
                </a:lnTo>
                <a:lnTo>
                  <a:pt x="805" y="3"/>
                </a:lnTo>
                <a:lnTo>
                  <a:pt x="806" y="1"/>
                </a:lnTo>
                <a:lnTo>
                  <a:pt x="806" y="2"/>
                </a:lnTo>
                <a:lnTo>
                  <a:pt x="807" y="2"/>
                </a:lnTo>
                <a:lnTo>
                  <a:pt x="807" y="2"/>
                </a:lnTo>
                <a:lnTo>
                  <a:pt x="807" y="2"/>
                </a:lnTo>
                <a:lnTo>
                  <a:pt x="808" y="2"/>
                </a:lnTo>
                <a:lnTo>
                  <a:pt x="808" y="2"/>
                </a:lnTo>
                <a:lnTo>
                  <a:pt x="808" y="3"/>
                </a:lnTo>
                <a:lnTo>
                  <a:pt x="809" y="3"/>
                </a:lnTo>
                <a:lnTo>
                  <a:pt x="809" y="3"/>
                </a:lnTo>
                <a:lnTo>
                  <a:pt x="809" y="3"/>
                </a:lnTo>
                <a:lnTo>
                  <a:pt x="810" y="4"/>
                </a:lnTo>
                <a:lnTo>
                  <a:pt x="810" y="2"/>
                </a:lnTo>
                <a:lnTo>
                  <a:pt x="811" y="3"/>
                </a:lnTo>
                <a:lnTo>
                  <a:pt x="811" y="2"/>
                </a:lnTo>
                <a:lnTo>
                  <a:pt x="811" y="2"/>
                </a:lnTo>
                <a:lnTo>
                  <a:pt x="813" y="4"/>
                </a:lnTo>
                <a:lnTo>
                  <a:pt x="813" y="1"/>
                </a:lnTo>
                <a:lnTo>
                  <a:pt x="813" y="2"/>
                </a:lnTo>
                <a:lnTo>
                  <a:pt x="814" y="3"/>
                </a:lnTo>
                <a:lnTo>
                  <a:pt x="814" y="3"/>
                </a:lnTo>
                <a:lnTo>
                  <a:pt x="814" y="3"/>
                </a:lnTo>
                <a:lnTo>
                  <a:pt x="815" y="3"/>
                </a:lnTo>
                <a:lnTo>
                  <a:pt x="815" y="4"/>
                </a:lnTo>
                <a:lnTo>
                  <a:pt x="816" y="1"/>
                </a:lnTo>
                <a:lnTo>
                  <a:pt x="816" y="2"/>
                </a:lnTo>
                <a:lnTo>
                  <a:pt x="816" y="2"/>
                </a:lnTo>
                <a:lnTo>
                  <a:pt x="817" y="3"/>
                </a:lnTo>
                <a:lnTo>
                  <a:pt x="817" y="4"/>
                </a:lnTo>
                <a:lnTo>
                  <a:pt x="817" y="2"/>
                </a:lnTo>
                <a:lnTo>
                  <a:pt x="818" y="3"/>
                </a:lnTo>
                <a:lnTo>
                  <a:pt x="818" y="3"/>
                </a:lnTo>
                <a:lnTo>
                  <a:pt x="818" y="4"/>
                </a:lnTo>
                <a:lnTo>
                  <a:pt x="819" y="2"/>
                </a:lnTo>
                <a:lnTo>
                  <a:pt x="819" y="1"/>
                </a:lnTo>
                <a:lnTo>
                  <a:pt x="820" y="3"/>
                </a:lnTo>
                <a:lnTo>
                  <a:pt x="820" y="3"/>
                </a:lnTo>
                <a:lnTo>
                  <a:pt x="820" y="3"/>
                </a:lnTo>
                <a:lnTo>
                  <a:pt x="822" y="2"/>
                </a:lnTo>
                <a:lnTo>
                  <a:pt x="822" y="1"/>
                </a:lnTo>
                <a:lnTo>
                  <a:pt x="822" y="1"/>
                </a:lnTo>
                <a:lnTo>
                  <a:pt x="823" y="96"/>
                </a:lnTo>
                <a:lnTo>
                  <a:pt x="823" y="106"/>
                </a:lnTo>
                <a:lnTo>
                  <a:pt x="824" y="106"/>
                </a:lnTo>
                <a:lnTo>
                  <a:pt x="824" y="106"/>
                </a:lnTo>
                <a:lnTo>
                  <a:pt x="824" y="105"/>
                </a:lnTo>
                <a:lnTo>
                  <a:pt x="825" y="107"/>
                </a:lnTo>
                <a:lnTo>
                  <a:pt x="825" y="106"/>
                </a:lnTo>
                <a:lnTo>
                  <a:pt x="825" y="106"/>
                </a:lnTo>
                <a:lnTo>
                  <a:pt x="826" y="106"/>
                </a:lnTo>
                <a:lnTo>
                  <a:pt x="826" y="106"/>
                </a:lnTo>
                <a:lnTo>
                  <a:pt x="826" y="106"/>
                </a:lnTo>
                <a:lnTo>
                  <a:pt x="827" y="106"/>
                </a:lnTo>
                <a:lnTo>
                  <a:pt x="827" y="106"/>
                </a:lnTo>
                <a:lnTo>
                  <a:pt x="828" y="106"/>
                </a:lnTo>
                <a:lnTo>
                  <a:pt x="828" y="106"/>
                </a:lnTo>
                <a:lnTo>
                  <a:pt x="828" y="109"/>
                </a:lnTo>
                <a:lnTo>
                  <a:pt x="829" y="106"/>
                </a:lnTo>
                <a:lnTo>
                  <a:pt x="829" y="107"/>
                </a:lnTo>
                <a:lnTo>
                  <a:pt x="829" y="106"/>
                </a:lnTo>
                <a:lnTo>
                  <a:pt x="831" y="106"/>
                </a:lnTo>
                <a:lnTo>
                  <a:pt x="831" y="106"/>
                </a:lnTo>
                <a:lnTo>
                  <a:pt x="831" y="106"/>
                </a:lnTo>
                <a:lnTo>
                  <a:pt x="832" y="105"/>
                </a:lnTo>
                <a:lnTo>
                  <a:pt x="832" y="106"/>
                </a:lnTo>
                <a:lnTo>
                  <a:pt x="833" y="106"/>
                </a:lnTo>
                <a:lnTo>
                  <a:pt x="833" y="106"/>
                </a:lnTo>
                <a:lnTo>
                  <a:pt x="833" y="106"/>
                </a:lnTo>
                <a:lnTo>
                  <a:pt x="834" y="106"/>
                </a:lnTo>
                <a:lnTo>
                  <a:pt x="834" y="107"/>
                </a:lnTo>
                <a:lnTo>
                  <a:pt x="834" y="106"/>
                </a:lnTo>
                <a:lnTo>
                  <a:pt x="835" y="106"/>
                </a:lnTo>
                <a:lnTo>
                  <a:pt x="835" y="107"/>
                </a:lnTo>
                <a:lnTo>
                  <a:pt x="835" y="109"/>
                </a:lnTo>
                <a:lnTo>
                  <a:pt x="836" y="107"/>
                </a:lnTo>
                <a:lnTo>
                  <a:pt x="836" y="106"/>
                </a:lnTo>
                <a:lnTo>
                  <a:pt x="837" y="106"/>
                </a:lnTo>
                <a:lnTo>
                  <a:pt x="837" y="106"/>
                </a:lnTo>
                <a:lnTo>
                  <a:pt x="837" y="106"/>
                </a:lnTo>
                <a:lnTo>
                  <a:pt x="838" y="107"/>
                </a:lnTo>
                <a:lnTo>
                  <a:pt x="838" y="106"/>
                </a:lnTo>
                <a:lnTo>
                  <a:pt x="838" y="106"/>
                </a:lnTo>
                <a:lnTo>
                  <a:pt x="840" y="107"/>
                </a:lnTo>
                <a:lnTo>
                  <a:pt x="840" y="107"/>
                </a:lnTo>
                <a:lnTo>
                  <a:pt x="840" y="107"/>
                </a:lnTo>
                <a:lnTo>
                  <a:pt x="841" y="106"/>
                </a:lnTo>
                <a:lnTo>
                  <a:pt x="841" y="106"/>
                </a:lnTo>
                <a:lnTo>
                  <a:pt x="842" y="106"/>
                </a:lnTo>
                <a:lnTo>
                  <a:pt x="842" y="106"/>
                </a:lnTo>
                <a:lnTo>
                  <a:pt x="842" y="107"/>
                </a:lnTo>
                <a:lnTo>
                  <a:pt x="843" y="106"/>
                </a:lnTo>
                <a:lnTo>
                  <a:pt x="843" y="106"/>
                </a:lnTo>
                <a:lnTo>
                  <a:pt x="843" y="106"/>
                </a:lnTo>
                <a:lnTo>
                  <a:pt x="844" y="107"/>
                </a:lnTo>
                <a:lnTo>
                  <a:pt x="844" y="106"/>
                </a:lnTo>
                <a:lnTo>
                  <a:pt x="844" y="107"/>
                </a:lnTo>
                <a:lnTo>
                  <a:pt x="845" y="107"/>
                </a:lnTo>
                <a:lnTo>
                  <a:pt x="845" y="106"/>
                </a:lnTo>
                <a:lnTo>
                  <a:pt x="846" y="107"/>
                </a:lnTo>
                <a:lnTo>
                  <a:pt x="846" y="107"/>
                </a:lnTo>
                <a:lnTo>
                  <a:pt x="846" y="107"/>
                </a:lnTo>
                <a:lnTo>
                  <a:pt x="847" y="106"/>
                </a:lnTo>
                <a:lnTo>
                  <a:pt x="847" y="107"/>
                </a:lnTo>
                <a:lnTo>
                  <a:pt x="847" y="106"/>
                </a:lnTo>
                <a:lnTo>
                  <a:pt x="849" y="106"/>
                </a:lnTo>
                <a:lnTo>
                  <a:pt x="849" y="106"/>
                </a:lnTo>
                <a:lnTo>
                  <a:pt x="849" y="106"/>
                </a:lnTo>
                <a:lnTo>
                  <a:pt x="850" y="107"/>
                </a:lnTo>
                <a:lnTo>
                  <a:pt x="850" y="107"/>
                </a:lnTo>
                <a:lnTo>
                  <a:pt x="851" y="106"/>
                </a:lnTo>
                <a:lnTo>
                  <a:pt x="851" y="106"/>
                </a:lnTo>
                <a:lnTo>
                  <a:pt x="851" y="106"/>
                </a:lnTo>
                <a:lnTo>
                  <a:pt x="852" y="106"/>
                </a:lnTo>
                <a:lnTo>
                  <a:pt x="852" y="106"/>
                </a:lnTo>
                <a:lnTo>
                  <a:pt x="852" y="109"/>
                </a:lnTo>
                <a:lnTo>
                  <a:pt x="853" y="107"/>
                </a:lnTo>
                <a:lnTo>
                  <a:pt x="853" y="109"/>
                </a:lnTo>
                <a:lnTo>
                  <a:pt x="853" y="106"/>
                </a:lnTo>
                <a:lnTo>
                  <a:pt x="854" y="107"/>
                </a:lnTo>
                <a:lnTo>
                  <a:pt x="854" y="106"/>
                </a:lnTo>
                <a:lnTo>
                  <a:pt x="855" y="106"/>
                </a:lnTo>
                <a:lnTo>
                  <a:pt x="855" y="106"/>
                </a:lnTo>
                <a:lnTo>
                  <a:pt x="855" y="109"/>
                </a:lnTo>
                <a:lnTo>
                  <a:pt x="856" y="107"/>
                </a:lnTo>
                <a:lnTo>
                  <a:pt x="856" y="107"/>
                </a:lnTo>
                <a:lnTo>
                  <a:pt x="856" y="110"/>
                </a:lnTo>
                <a:lnTo>
                  <a:pt x="858" y="106"/>
                </a:lnTo>
                <a:lnTo>
                  <a:pt x="858" y="107"/>
                </a:lnTo>
                <a:lnTo>
                  <a:pt x="858" y="109"/>
                </a:lnTo>
                <a:lnTo>
                  <a:pt x="859" y="107"/>
                </a:lnTo>
                <a:lnTo>
                  <a:pt x="859" y="107"/>
                </a:lnTo>
                <a:lnTo>
                  <a:pt x="860" y="106"/>
                </a:lnTo>
                <a:lnTo>
                  <a:pt x="860" y="106"/>
                </a:lnTo>
                <a:lnTo>
                  <a:pt x="860" y="107"/>
                </a:lnTo>
                <a:lnTo>
                  <a:pt x="861" y="106"/>
                </a:lnTo>
                <a:lnTo>
                  <a:pt x="861" y="106"/>
                </a:lnTo>
                <a:lnTo>
                  <a:pt x="861" y="107"/>
                </a:lnTo>
                <a:lnTo>
                  <a:pt x="862" y="109"/>
                </a:lnTo>
                <a:lnTo>
                  <a:pt x="862" y="106"/>
                </a:lnTo>
                <a:lnTo>
                  <a:pt x="863" y="106"/>
                </a:lnTo>
                <a:lnTo>
                  <a:pt x="863" y="106"/>
                </a:lnTo>
                <a:lnTo>
                  <a:pt x="863" y="106"/>
                </a:lnTo>
                <a:lnTo>
                  <a:pt x="864" y="109"/>
                </a:lnTo>
                <a:lnTo>
                  <a:pt x="864" y="106"/>
                </a:lnTo>
                <a:lnTo>
                  <a:pt x="864" y="106"/>
                </a:lnTo>
                <a:lnTo>
                  <a:pt x="865" y="107"/>
                </a:lnTo>
                <a:lnTo>
                  <a:pt x="865" y="106"/>
                </a:lnTo>
                <a:lnTo>
                  <a:pt x="865" y="106"/>
                </a:lnTo>
                <a:lnTo>
                  <a:pt x="867" y="106"/>
                </a:lnTo>
                <a:lnTo>
                  <a:pt x="867" y="106"/>
                </a:lnTo>
                <a:lnTo>
                  <a:pt x="868" y="109"/>
                </a:lnTo>
                <a:lnTo>
                  <a:pt x="868" y="106"/>
                </a:lnTo>
                <a:lnTo>
                  <a:pt x="868" y="107"/>
                </a:lnTo>
                <a:lnTo>
                  <a:pt x="869" y="109"/>
                </a:lnTo>
                <a:lnTo>
                  <a:pt x="869" y="107"/>
                </a:lnTo>
                <a:lnTo>
                  <a:pt x="869" y="106"/>
                </a:lnTo>
                <a:lnTo>
                  <a:pt x="870" y="106"/>
                </a:lnTo>
                <a:lnTo>
                  <a:pt x="870" y="106"/>
                </a:lnTo>
                <a:lnTo>
                  <a:pt x="870" y="107"/>
                </a:lnTo>
                <a:lnTo>
                  <a:pt x="871" y="107"/>
                </a:lnTo>
                <a:lnTo>
                  <a:pt x="871" y="107"/>
                </a:lnTo>
                <a:lnTo>
                  <a:pt x="872" y="107"/>
                </a:lnTo>
                <a:lnTo>
                  <a:pt x="872" y="106"/>
                </a:lnTo>
                <a:lnTo>
                  <a:pt x="872" y="107"/>
                </a:lnTo>
                <a:lnTo>
                  <a:pt x="873" y="107"/>
                </a:lnTo>
                <a:lnTo>
                  <a:pt x="873" y="107"/>
                </a:lnTo>
                <a:lnTo>
                  <a:pt x="873" y="107"/>
                </a:lnTo>
                <a:lnTo>
                  <a:pt x="874" y="106"/>
                </a:lnTo>
                <a:lnTo>
                  <a:pt x="874" y="106"/>
                </a:lnTo>
                <a:lnTo>
                  <a:pt x="874" y="107"/>
                </a:lnTo>
                <a:lnTo>
                  <a:pt x="876" y="106"/>
                </a:lnTo>
                <a:lnTo>
                  <a:pt x="876" y="106"/>
                </a:lnTo>
                <a:lnTo>
                  <a:pt x="877" y="106"/>
                </a:lnTo>
                <a:lnTo>
                  <a:pt x="877" y="106"/>
                </a:lnTo>
                <a:lnTo>
                  <a:pt x="877" y="106"/>
                </a:lnTo>
                <a:lnTo>
                  <a:pt x="878" y="106"/>
                </a:lnTo>
                <a:lnTo>
                  <a:pt x="878" y="106"/>
                </a:lnTo>
                <a:lnTo>
                  <a:pt x="878" y="107"/>
                </a:lnTo>
                <a:lnTo>
                  <a:pt x="879" y="109"/>
                </a:lnTo>
                <a:lnTo>
                  <a:pt x="879" y="109"/>
                </a:lnTo>
                <a:lnTo>
                  <a:pt x="879" y="106"/>
                </a:lnTo>
                <a:lnTo>
                  <a:pt x="880" y="109"/>
                </a:lnTo>
                <a:lnTo>
                  <a:pt x="880" y="106"/>
                </a:lnTo>
                <a:lnTo>
                  <a:pt x="881" y="106"/>
                </a:lnTo>
                <a:lnTo>
                  <a:pt x="881" y="106"/>
                </a:lnTo>
                <a:lnTo>
                  <a:pt x="881" y="106"/>
                </a:lnTo>
                <a:lnTo>
                  <a:pt x="882" y="106"/>
                </a:lnTo>
                <a:lnTo>
                  <a:pt x="882" y="106"/>
                </a:lnTo>
                <a:lnTo>
                  <a:pt x="882" y="106"/>
                </a:lnTo>
                <a:lnTo>
                  <a:pt x="883" y="107"/>
                </a:lnTo>
                <a:lnTo>
                  <a:pt x="883" y="109"/>
                </a:lnTo>
                <a:lnTo>
                  <a:pt x="883" y="109"/>
                </a:lnTo>
                <a:lnTo>
                  <a:pt x="885" y="107"/>
                </a:lnTo>
                <a:lnTo>
                  <a:pt x="885" y="106"/>
                </a:lnTo>
                <a:lnTo>
                  <a:pt x="886" y="106"/>
                </a:lnTo>
                <a:lnTo>
                  <a:pt x="886" y="106"/>
                </a:lnTo>
                <a:lnTo>
                  <a:pt x="886" y="107"/>
                </a:lnTo>
                <a:lnTo>
                  <a:pt x="887" y="106"/>
                </a:lnTo>
                <a:lnTo>
                  <a:pt x="887" y="107"/>
                </a:lnTo>
                <a:lnTo>
                  <a:pt x="887" y="107"/>
                </a:lnTo>
                <a:lnTo>
                  <a:pt x="888" y="106"/>
                </a:lnTo>
                <a:lnTo>
                  <a:pt x="888" y="109"/>
                </a:lnTo>
                <a:lnTo>
                  <a:pt x="888" y="107"/>
                </a:lnTo>
                <a:lnTo>
                  <a:pt x="889" y="106"/>
                </a:lnTo>
                <a:lnTo>
                  <a:pt x="889" y="107"/>
                </a:lnTo>
                <a:lnTo>
                  <a:pt x="890" y="106"/>
                </a:lnTo>
                <a:lnTo>
                  <a:pt x="890" y="107"/>
                </a:lnTo>
                <a:lnTo>
                  <a:pt x="890" y="106"/>
                </a:lnTo>
                <a:lnTo>
                  <a:pt x="891" y="107"/>
                </a:lnTo>
                <a:lnTo>
                  <a:pt x="891" y="109"/>
                </a:lnTo>
                <a:lnTo>
                  <a:pt x="891" y="109"/>
                </a:lnTo>
                <a:lnTo>
                  <a:pt x="892" y="107"/>
                </a:lnTo>
                <a:lnTo>
                  <a:pt x="892" y="107"/>
                </a:lnTo>
                <a:lnTo>
                  <a:pt x="892" y="109"/>
                </a:lnTo>
                <a:lnTo>
                  <a:pt x="894" y="106"/>
                </a:lnTo>
                <a:lnTo>
                  <a:pt x="894" y="106"/>
                </a:lnTo>
                <a:lnTo>
                  <a:pt x="895" y="107"/>
                </a:lnTo>
                <a:lnTo>
                  <a:pt x="895" y="109"/>
                </a:lnTo>
                <a:lnTo>
                  <a:pt x="895" y="109"/>
                </a:lnTo>
                <a:lnTo>
                  <a:pt x="896" y="106"/>
                </a:lnTo>
                <a:lnTo>
                  <a:pt x="896" y="106"/>
                </a:lnTo>
                <a:lnTo>
                  <a:pt x="896" y="106"/>
                </a:lnTo>
                <a:lnTo>
                  <a:pt x="897" y="107"/>
                </a:lnTo>
                <a:lnTo>
                  <a:pt x="897" y="107"/>
                </a:lnTo>
                <a:lnTo>
                  <a:pt x="897" y="106"/>
                </a:lnTo>
                <a:lnTo>
                  <a:pt x="898" y="106"/>
                </a:lnTo>
                <a:lnTo>
                  <a:pt x="898" y="106"/>
                </a:lnTo>
                <a:lnTo>
                  <a:pt x="899" y="107"/>
                </a:lnTo>
                <a:lnTo>
                  <a:pt x="899" y="107"/>
                </a:lnTo>
                <a:lnTo>
                  <a:pt x="899" y="106"/>
                </a:lnTo>
                <a:lnTo>
                  <a:pt x="900" y="109"/>
                </a:lnTo>
                <a:lnTo>
                  <a:pt x="900" y="109"/>
                </a:lnTo>
                <a:lnTo>
                  <a:pt x="900" y="107"/>
                </a:lnTo>
                <a:lnTo>
                  <a:pt x="901" y="106"/>
                </a:lnTo>
                <a:lnTo>
                  <a:pt x="901" y="106"/>
                </a:lnTo>
                <a:lnTo>
                  <a:pt x="901" y="106"/>
                </a:lnTo>
                <a:lnTo>
                  <a:pt x="903" y="106"/>
                </a:lnTo>
                <a:lnTo>
                  <a:pt x="903" y="107"/>
                </a:lnTo>
                <a:lnTo>
                  <a:pt x="904" y="106"/>
                </a:lnTo>
                <a:lnTo>
                  <a:pt x="904" y="106"/>
                </a:lnTo>
                <a:lnTo>
                  <a:pt x="904" y="107"/>
                </a:lnTo>
                <a:lnTo>
                  <a:pt x="905" y="106"/>
                </a:lnTo>
                <a:lnTo>
                  <a:pt x="905" y="106"/>
                </a:lnTo>
                <a:lnTo>
                  <a:pt x="905" y="106"/>
                </a:lnTo>
                <a:lnTo>
                  <a:pt x="906" y="106"/>
                </a:lnTo>
                <a:lnTo>
                  <a:pt x="906" y="106"/>
                </a:lnTo>
                <a:lnTo>
                  <a:pt x="907" y="104"/>
                </a:lnTo>
                <a:lnTo>
                  <a:pt x="907" y="106"/>
                </a:lnTo>
                <a:lnTo>
                  <a:pt x="907" y="109"/>
                </a:lnTo>
                <a:lnTo>
                  <a:pt x="908" y="106"/>
                </a:lnTo>
                <a:lnTo>
                  <a:pt x="908" y="107"/>
                </a:lnTo>
                <a:lnTo>
                  <a:pt x="908" y="105"/>
                </a:lnTo>
                <a:lnTo>
                  <a:pt x="909" y="106"/>
                </a:lnTo>
                <a:lnTo>
                  <a:pt x="909" y="107"/>
                </a:lnTo>
                <a:lnTo>
                  <a:pt x="909" y="106"/>
                </a:lnTo>
                <a:lnTo>
                  <a:pt x="910" y="106"/>
                </a:lnTo>
                <a:lnTo>
                  <a:pt x="910" y="106"/>
                </a:lnTo>
                <a:lnTo>
                  <a:pt x="912" y="107"/>
                </a:lnTo>
                <a:lnTo>
                  <a:pt x="912" y="106"/>
                </a:lnTo>
                <a:lnTo>
                  <a:pt x="912" y="106"/>
                </a:lnTo>
                <a:lnTo>
                  <a:pt x="913" y="106"/>
                </a:lnTo>
                <a:lnTo>
                  <a:pt x="913" y="106"/>
                </a:lnTo>
                <a:lnTo>
                  <a:pt x="913" y="106"/>
                </a:lnTo>
                <a:lnTo>
                  <a:pt x="914" y="106"/>
                </a:lnTo>
                <a:lnTo>
                  <a:pt x="914" y="106"/>
                </a:lnTo>
                <a:lnTo>
                  <a:pt x="914" y="106"/>
                </a:lnTo>
                <a:lnTo>
                  <a:pt x="915" y="106"/>
                </a:lnTo>
                <a:lnTo>
                  <a:pt x="915" y="106"/>
                </a:lnTo>
                <a:lnTo>
                  <a:pt x="916" y="107"/>
                </a:lnTo>
                <a:lnTo>
                  <a:pt x="916" y="106"/>
                </a:lnTo>
                <a:lnTo>
                  <a:pt x="916" y="105"/>
                </a:lnTo>
                <a:lnTo>
                  <a:pt x="917" y="109"/>
                </a:lnTo>
                <a:lnTo>
                  <a:pt x="917" y="107"/>
                </a:lnTo>
                <a:lnTo>
                  <a:pt x="917" y="106"/>
                </a:lnTo>
                <a:lnTo>
                  <a:pt x="918" y="107"/>
                </a:lnTo>
                <a:lnTo>
                  <a:pt x="918" y="106"/>
                </a:lnTo>
                <a:lnTo>
                  <a:pt x="918" y="106"/>
                </a:lnTo>
                <a:lnTo>
                  <a:pt x="919" y="106"/>
                </a:lnTo>
                <a:lnTo>
                  <a:pt x="919" y="106"/>
                </a:lnTo>
                <a:lnTo>
                  <a:pt x="921" y="106"/>
                </a:lnTo>
                <a:lnTo>
                  <a:pt x="921" y="106"/>
                </a:lnTo>
                <a:lnTo>
                  <a:pt x="921" y="107"/>
                </a:lnTo>
                <a:lnTo>
                  <a:pt x="922" y="106"/>
                </a:lnTo>
                <a:lnTo>
                  <a:pt x="922" y="106"/>
                </a:lnTo>
                <a:lnTo>
                  <a:pt x="922" y="106"/>
                </a:lnTo>
                <a:lnTo>
                  <a:pt x="923" y="106"/>
                </a:lnTo>
                <a:lnTo>
                  <a:pt x="923" y="107"/>
                </a:lnTo>
                <a:lnTo>
                  <a:pt x="923" y="106"/>
                </a:lnTo>
                <a:lnTo>
                  <a:pt x="924" y="109"/>
                </a:lnTo>
                <a:lnTo>
                  <a:pt x="924" y="107"/>
                </a:lnTo>
                <a:lnTo>
                  <a:pt x="925" y="106"/>
                </a:lnTo>
                <a:lnTo>
                  <a:pt x="925" y="109"/>
                </a:lnTo>
                <a:lnTo>
                  <a:pt x="925" y="107"/>
                </a:lnTo>
                <a:lnTo>
                  <a:pt x="926" y="106"/>
                </a:lnTo>
                <a:lnTo>
                  <a:pt x="926" y="109"/>
                </a:lnTo>
                <a:lnTo>
                  <a:pt x="926" y="107"/>
                </a:lnTo>
                <a:lnTo>
                  <a:pt x="927" y="106"/>
                </a:lnTo>
                <a:lnTo>
                  <a:pt x="927" y="107"/>
                </a:lnTo>
                <a:lnTo>
                  <a:pt x="927" y="109"/>
                </a:lnTo>
                <a:lnTo>
                  <a:pt x="928" y="109"/>
                </a:lnTo>
                <a:lnTo>
                  <a:pt x="928" y="107"/>
                </a:lnTo>
                <a:lnTo>
                  <a:pt x="930" y="106"/>
                </a:lnTo>
                <a:lnTo>
                  <a:pt x="930" y="104"/>
                </a:lnTo>
                <a:lnTo>
                  <a:pt x="930" y="106"/>
                </a:lnTo>
                <a:lnTo>
                  <a:pt x="931" y="106"/>
                </a:lnTo>
                <a:lnTo>
                  <a:pt x="931" y="106"/>
                </a:lnTo>
                <a:lnTo>
                  <a:pt x="931" y="109"/>
                </a:lnTo>
                <a:lnTo>
                  <a:pt x="932" y="109"/>
                </a:lnTo>
                <a:lnTo>
                  <a:pt x="932" y="106"/>
                </a:lnTo>
                <a:lnTo>
                  <a:pt x="932" y="106"/>
                </a:lnTo>
                <a:lnTo>
                  <a:pt x="933" y="106"/>
                </a:lnTo>
                <a:lnTo>
                  <a:pt x="933" y="107"/>
                </a:lnTo>
                <a:lnTo>
                  <a:pt x="934" y="107"/>
                </a:lnTo>
                <a:lnTo>
                  <a:pt x="934" y="107"/>
                </a:lnTo>
                <a:lnTo>
                  <a:pt x="934" y="109"/>
                </a:lnTo>
                <a:lnTo>
                  <a:pt x="935" y="106"/>
                </a:lnTo>
                <a:lnTo>
                  <a:pt x="935" y="106"/>
                </a:lnTo>
                <a:lnTo>
                  <a:pt x="935" y="106"/>
                </a:lnTo>
                <a:lnTo>
                  <a:pt x="936" y="106"/>
                </a:lnTo>
                <a:lnTo>
                  <a:pt x="936" y="106"/>
                </a:lnTo>
                <a:lnTo>
                  <a:pt x="936" y="106"/>
                </a:lnTo>
                <a:lnTo>
                  <a:pt x="937" y="106"/>
                </a:lnTo>
                <a:lnTo>
                  <a:pt x="937" y="106"/>
                </a:lnTo>
                <a:lnTo>
                  <a:pt x="939" y="106"/>
                </a:lnTo>
                <a:lnTo>
                  <a:pt x="939" y="107"/>
                </a:lnTo>
                <a:lnTo>
                  <a:pt x="939" y="106"/>
                </a:lnTo>
                <a:lnTo>
                  <a:pt x="940" y="106"/>
                </a:lnTo>
                <a:lnTo>
                  <a:pt x="940" y="107"/>
                </a:lnTo>
                <a:lnTo>
                  <a:pt x="940" y="106"/>
                </a:lnTo>
                <a:lnTo>
                  <a:pt x="941" y="106"/>
                </a:lnTo>
                <a:lnTo>
                  <a:pt x="941" y="106"/>
                </a:lnTo>
                <a:lnTo>
                  <a:pt x="941" y="107"/>
                </a:lnTo>
                <a:lnTo>
                  <a:pt x="942" y="107"/>
                </a:lnTo>
                <a:lnTo>
                  <a:pt x="942" y="106"/>
                </a:lnTo>
                <a:lnTo>
                  <a:pt x="943" y="107"/>
                </a:lnTo>
                <a:lnTo>
                  <a:pt x="943" y="106"/>
                </a:lnTo>
                <a:lnTo>
                  <a:pt x="943" y="110"/>
                </a:lnTo>
                <a:lnTo>
                  <a:pt x="944" y="107"/>
                </a:lnTo>
                <a:lnTo>
                  <a:pt x="944" y="106"/>
                </a:lnTo>
                <a:lnTo>
                  <a:pt x="944" y="106"/>
                </a:lnTo>
                <a:lnTo>
                  <a:pt x="945" y="107"/>
                </a:lnTo>
                <a:lnTo>
                  <a:pt x="945" y="109"/>
                </a:lnTo>
                <a:lnTo>
                  <a:pt x="945" y="106"/>
                </a:lnTo>
                <a:lnTo>
                  <a:pt x="946" y="106"/>
                </a:lnTo>
                <a:lnTo>
                  <a:pt x="946" y="107"/>
                </a:lnTo>
                <a:lnTo>
                  <a:pt x="948" y="106"/>
                </a:lnTo>
                <a:lnTo>
                  <a:pt x="948" y="106"/>
                </a:lnTo>
                <a:lnTo>
                  <a:pt x="948" y="106"/>
                </a:lnTo>
                <a:lnTo>
                  <a:pt x="949" y="109"/>
                </a:lnTo>
                <a:lnTo>
                  <a:pt x="949" y="106"/>
                </a:lnTo>
                <a:lnTo>
                  <a:pt x="949" y="106"/>
                </a:lnTo>
                <a:lnTo>
                  <a:pt x="950" y="107"/>
                </a:lnTo>
                <a:lnTo>
                  <a:pt x="950" y="107"/>
                </a:lnTo>
                <a:lnTo>
                  <a:pt x="951" y="105"/>
                </a:lnTo>
                <a:lnTo>
                  <a:pt x="951" y="107"/>
                </a:lnTo>
                <a:lnTo>
                  <a:pt x="951" y="106"/>
                </a:lnTo>
                <a:lnTo>
                  <a:pt x="952" y="107"/>
                </a:lnTo>
                <a:lnTo>
                  <a:pt x="952" y="106"/>
                </a:lnTo>
                <a:lnTo>
                  <a:pt x="952" y="106"/>
                </a:lnTo>
                <a:lnTo>
                  <a:pt x="953" y="109"/>
                </a:lnTo>
                <a:lnTo>
                  <a:pt x="953" y="109"/>
                </a:lnTo>
                <a:lnTo>
                  <a:pt x="953" y="109"/>
                </a:lnTo>
                <a:lnTo>
                  <a:pt x="954" y="107"/>
                </a:lnTo>
                <a:lnTo>
                  <a:pt x="954" y="107"/>
                </a:lnTo>
                <a:lnTo>
                  <a:pt x="955" y="107"/>
                </a:lnTo>
                <a:lnTo>
                  <a:pt x="955" y="109"/>
                </a:lnTo>
                <a:lnTo>
                  <a:pt x="955" y="107"/>
                </a:lnTo>
                <a:lnTo>
                  <a:pt x="957" y="106"/>
                </a:lnTo>
                <a:lnTo>
                  <a:pt x="957" y="109"/>
                </a:lnTo>
                <a:lnTo>
                  <a:pt x="957" y="109"/>
                </a:lnTo>
                <a:lnTo>
                  <a:pt x="958" y="106"/>
                </a:lnTo>
                <a:lnTo>
                  <a:pt x="958" y="106"/>
                </a:lnTo>
                <a:lnTo>
                  <a:pt x="958" y="105"/>
                </a:lnTo>
                <a:lnTo>
                  <a:pt x="959" y="106"/>
                </a:lnTo>
                <a:lnTo>
                  <a:pt x="959" y="106"/>
                </a:lnTo>
                <a:lnTo>
                  <a:pt x="960" y="106"/>
                </a:lnTo>
                <a:lnTo>
                  <a:pt x="960" y="106"/>
                </a:lnTo>
                <a:lnTo>
                  <a:pt x="960" y="105"/>
                </a:lnTo>
                <a:lnTo>
                  <a:pt x="961" y="107"/>
                </a:lnTo>
                <a:lnTo>
                  <a:pt x="961" y="106"/>
                </a:lnTo>
                <a:lnTo>
                  <a:pt x="961" y="107"/>
                </a:lnTo>
                <a:lnTo>
                  <a:pt x="962" y="107"/>
                </a:lnTo>
                <a:lnTo>
                  <a:pt x="962" y="106"/>
                </a:lnTo>
                <a:lnTo>
                  <a:pt x="962" y="107"/>
                </a:lnTo>
                <a:lnTo>
                  <a:pt x="963" y="107"/>
                </a:lnTo>
                <a:lnTo>
                  <a:pt x="963" y="106"/>
                </a:lnTo>
                <a:lnTo>
                  <a:pt x="964" y="109"/>
                </a:lnTo>
                <a:lnTo>
                  <a:pt x="964" y="107"/>
                </a:lnTo>
                <a:lnTo>
                  <a:pt x="964" y="107"/>
                </a:lnTo>
                <a:lnTo>
                  <a:pt x="966" y="109"/>
                </a:lnTo>
                <a:lnTo>
                  <a:pt x="966" y="109"/>
                </a:lnTo>
                <a:lnTo>
                  <a:pt x="966" y="107"/>
                </a:lnTo>
                <a:lnTo>
                  <a:pt x="967" y="109"/>
                </a:lnTo>
                <a:lnTo>
                  <a:pt x="967" y="110"/>
                </a:lnTo>
                <a:lnTo>
                  <a:pt x="967" y="106"/>
                </a:lnTo>
                <a:lnTo>
                  <a:pt x="968" y="109"/>
                </a:lnTo>
                <a:lnTo>
                  <a:pt x="968" y="109"/>
                </a:lnTo>
                <a:lnTo>
                  <a:pt x="969" y="106"/>
                </a:lnTo>
                <a:lnTo>
                  <a:pt x="969" y="106"/>
                </a:lnTo>
                <a:lnTo>
                  <a:pt x="969" y="107"/>
                </a:lnTo>
                <a:lnTo>
                  <a:pt x="970" y="109"/>
                </a:lnTo>
                <a:lnTo>
                  <a:pt x="970" y="106"/>
                </a:lnTo>
                <a:lnTo>
                  <a:pt x="970" y="107"/>
                </a:lnTo>
                <a:lnTo>
                  <a:pt x="971" y="106"/>
                </a:lnTo>
                <a:lnTo>
                  <a:pt x="971" y="106"/>
                </a:lnTo>
                <a:lnTo>
                  <a:pt x="971" y="107"/>
                </a:lnTo>
                <a:lnTo>
                  <a:pt x="972" y="106"/>
                </a:lnTo>
                <a:lnTo>
                  <a:pt x="972" y="107"/>
                </a:lnTo>
                <a:lnTo>
                  <a:pt x="973" y="107"/>
                </a:lnTo>
                <a:lnTo>
                  <a:pt x="973" y="106"/>
                </a:lnTo>
                <a:lnTo>
                  <a:pt x="973" y="106"/>
                </a:lnTo>
                <a:lnTo>
                  <a:pt x="975" y="107"/>
                </a:lnTo>
                <a:lnTo>
                  <a:pt x="975" y="106"/>
                </a:lnTo>
                <a:lnTo>
                  <a:pt x="975" y="106"/>
                </a:lnTo>
                <a:lnTo>
                  <a:pt x="976" y="106"/>
                </a:lnTo>
                <a:lnTo>
                  <a:pt x="976" y="106"/>
                </a:lnTo>
                <a:lnTo>
                  <a:pt x="976" y="107"/>
                </a:lnTo>
                <a:lnTo>
                  <a:pt x="977" y="106"/>
                </a:lnTo>
                <a:lnTo>
                  <a:pt x="977" y="107"/>
                </a:lnTo>
                <a:lnTo>
                  <a:pt x="978" y="106"/>
                </a:lnTo>
                <a:lnTo>
                  <a:pt x="978" y="106"/>
                </a:lnTo>
                <a:lnTo>
                  <a:pt x="978" y="106"/>
                </a:lnTo>
                <a:lnTo>
                  <a:pt x="979" y="106"/>
                </a:lnTo>
                <a:lnTo>
                  <a:pt x="979" y="106"/>
                </a:lnTo>
                <a:lnTo>
                  <a:pt x="979" y="106"/>
                </a:lnTo>
                <a:lnTo>
                  <a:pt x="980" y="106"/>
                </a:lnTo>
                <a:lnTo>
                  <a:pt x="980" y="106"/>
                </a:lnTo>
                <a:lnTo>
                  <a:pt x="980" y="107"/>
                </a:lnTo>
                <a:lnTo>
                  <a:pt x="981" y="106"/>
                </a:lnTo>
                <a:lnTo>
                  <a:pt x="981" y="109"/>
                </a:lnTo>
                <a:lnTo>
                  <a:pt x="982" y="106"/>
                </a:lnTo>
                <a:lnTo>
                  <a:pt x="982" y="107"/>
                </a:lnTo>
                <a:lnTo>
                  <a:pt x="982" y="107"/>
                </a:lnTo>
                <a:lnTo>
                  <a:pt x="984" y="106"/>
                </a:lnTo>
                <a:lnTo>
                  <a:pt x="984" y="107"/>
                </a:lnTo>
                <a:lnTo>
                  <a:pt x="984" y="106"/>
                </a:lnTo>
                <a:lnTo>
                  <a:pt x="985" y="105"/>
                </a:lnTo>
                <a:lnTo>
                  <a:pt x="985" y="106"/>
                </a:lnTo>
                <a:lnTo>
                  <a:pt x="985" y="107"/>
                </a:lnTo>
                <a:lnTo>
                  <a:pt x="986" y="107"/>
                </a:lnTo>
                <a:lnTo>
                  <a:pt x="986" y="106"/>
                </a:lnTo>
                <a:lnTo>
                  <a:pt x="987" y="106"/>
                </a:lnTo>
                <a:lnTo>
                  <a:pt x="987" y="106"/>
                </a:lnTo>
                <a:lnTo>
                  <a:pt x="987" y="106"/>
                </a:lnTo>
                <a:lnTo>
                  <a:pt x="988" y="106"/>
                </a:lnTo>
                <a:lnTo>
                  <a:pt x="988" y="106"/>
                </a:lnTo>
                <a:lnTo>
                  <a:pt x="988" y="106"/>
                </a:lnTo>
                <a:lnTo>
                  <a:pt x="989" y="106"/>
                </a:lnTo>
                <a:lnTo>
                  <a:pt x="989" y="107"/>
                </a:lnTo>
                <a:lnTo>
                  <a:pt x="989" y="107"/>
                </a:lnTo>
                <a:lnTo>
                  <a:pt x="990" y="107"/>
                </a:lnTo>
                <a:lnTo>
                  <a:pt x="990" y="106"/>
                </a:lnTo>
                <a:lnTo>
                  <a:pt x="991" y="106"/>
                </a:lnTo>
                <a:lnTo>
                  <a:pt x="991" y="106"/>
                </a:lnTo>
                <a:lnTo>
                  <a:pt x="991" y="106"/>
                </a:lnTo>
                <a:lnTo>
                  <a:pt x="993" y="106"/>
                </a:lnTo>
                <a:lnTo>
                  <a:pt x="993" y="107"/>
                </a:lnTo>
                <a:lnTo>
                  <a:pt x="993" y="105"/>
                </a:lnTo>
                <a:lnTo>
                  <a:pt x="994" y="107"/>
                </a:lnTo>
                <a:lnTo>
                  <a:pt x="994" y="106"/>
                </a:lnTo>
                <a:lnTo>
                  <a:pt x="995" y="105"/>
                </a:lnTo>
                <a:lnTo>
                  <a:pt x="995" y="106"/>
                </a:lnTo>
                <a:lnTo>
                  <a:pt x="995" y="106"/>
                </a:lnTo>
                <a:lnTo>
                  <a:pt x="996" y="106"/>
                </a:lnTo>
                <a:lnTo>
                  <a:pt x="996" y="106"/>
                </a:lnTo>
                <a:lnTo>
                  <a:pt x="996" y="106"/>
                </a:lnTo>
                <a:lnTo>
                  <a:pt x="997" y="106"/>
                </a:lnTo>
                <a:lnTo>
                  <a:pt x="997" y="105"/>
                </a:lnTo>
                <a:lnTo>
                  <a:pt x="997" y="106"/>
                </a:lnTo>
                <a:lnTo>
                  <a:pt x="998" y="105"/>
                </a:lnTo>
                <a:lnTo>
                  <a:pt x="998" y="106"/>
                </a:lnTo>
                <a:lnTo>
                  <a:pt x="999" y="106"/>
                </a:lnTo>
                <a:lnTo>
                  <a:pt x="999" y="107"/>
                </a:lnTo>
                <a:lnTo>
                  <a:pt x="999" y="107"/>
                </a:lnTo>
                <a:lnTo>
                  <a:pt x="1000" y="107"/>
                </a:lnTo>
                <a:lnTo>
                  <a:pt x="1000" y="106"/>
                </a:lnTo>
                <a:lnTo>
                  <a:pt x="1000" y="106"/>
                </a:lnTo>
                <a:lnTo>
                  <a:pt x="1002" y="106"/>
                </a:lnTo>
                <a:lnTo>
                  <a:pt x="1002" y="106"/>
                </a:lnTo>
                <a:lnTo>
                  <a:pt x="1002" y="106"/>
                </a:lnTo>
                <a:lnTo>
                  <a:pt x="1003" y="107"/>
                </a:lnTo>
                <a:lnTo>
                  <a:pt x="1003" y="106"/>
                </a:lnTo>
                <a:lnTo>
                  <a:pt x="1004" y="106"/>
                </a:lnTo>
                <a:lnTo>
                  <a:pt x="1004" y="106"/>
                </a:lnTo>
                <a:lnTo>
                  <a:pt x="1004" y="106"/>
                </a:lnTo>
                <a:lnTo>
                  <a:pt x="1005" y="106"/>
                </a:lnTo>
                <a:lnTo>
                  <a:pt x="1005" y="107"/>
                </a:lnTo>
                <a:lnTo>
                  <a:pt x="1005" y="106"/>
                </a:lnTo>
                <a:lnTo>
                  <a:pt x="1006" y="106"/>
                </a:lnTo>
                <a:lnTo>
                  <a:pt x="1006" y="109"/>
                </a:lnTo>
                <a:lnTo>
                  <a:pt x="1006" y="107"/>
                </a:lnTo>
                <a:lnTo>
                  <a:pt x="1007" y="106"/>
                </a:lnTo>
                <a:lnTo>
                  <a:pt x="1007" y="107"/>
                </a:lnTo>
                <a:lnTo>
                  <a:pt x="1008" y="107"/>
                </a:lnTo>
                <a:lnTo>
                  <a:pt x="1008" y="106"/>
                </a:lnTo>
                <a:lnTo>
                  <a:pt x="1008" y="107"/>
                </a:lnTo>
                <a:lnTo>
                  <a:pt x="1009" y="106"/>
                </a:lnTo>
                <a:lnTo>
                  <a:pt x="1009" y="107"/>
                </a:lnTo>
                <a:lnTo>
                  <a:pt x="1009" y="107"/>
                </a:lnTo>
                <a:lnTo>
                  <a:pt x="1011" y="106"/>
                </a:lnTo>
                <a:lnTo>
                  <a:pt x="1011" y="106"/>
                </a:lnTo>
                <a:lnTo>
                  <a:pt x="1011" y="107"/>
                </a:lnTo>
                <a:lnTo>
                  <a:pt x="1012" y="106"/>
                </a:lnTo>
                <a:lnTo>
                  <a:pt x="1012" y="106"/>
                </a:lnTo>
                <a:lnTo>
                  <a:pt x="1013" y="106"/>
                </a:lnTo>
                <a:lnTo>
                  <a:pt x="1013" y="106"/>
                </a:lnTo>
                <a:lnTo>
                  <a:pt x="1013" y="106"/>
                </a:lnTo>
                <a:lnTo>
                  <a:pt x="1014" y="107"/>
                </a:lnTo>
                <a:lnTo>
                  <a:pt x="1014" y="109"/>
                </a:lnTo>
                <a:lnTo>
                  <a:pt x="1014" y="109"/>
                </a:lnTo>
                <a:lnTo>
                  <a:pt x="1015" y="106"/>
                </a:lnTo>
                <a:lnTo>
                  <a:pt x="1015" y="106"/>
                </a:lnTo>
                <a:lnTo>
                  <a:pt x="1015" y="107"/>
                </a:lnTo>
                <a:lnTo>
                  <a:pt x="1016" y="106"/>
                </a:lnTo>
                <a:lnTo>
                  <a:pt x="1016" y="107"/>
                </a:lnTo>
                <a:lnTo>
                  <a:pt x="1017" y="106"/>
                </a:lnTo>
                <a:lnTo>
                  <a:pt x="1017" y="107"/>
                </a:lnTo>
                <a:lnTo>
                  <a:pt x="1017" y="106"/>
                </a:lnTo>
                <a:lnTo>
                  <a:pt x="1018" y="109"/>
                </a:lnTo>
                <a:lnTo>
                  <a:pt x="1018" y="106"/>
                </a:lnTo>
                <a:lnTo>
                  <a:pt x="1018" y="107"/>
                </a:lnTo>
                <a:lnTo>
                  <a:pt x="1020" y="106"/>
                </a:lnTo>
                <a:lnTo>
                  <a:pt x="1020" y="109"/>
                </a:lnTo>
                <a:lnTo>
                  <a:pt x="1020" y="107"/>
                </a:lnTo>
                <a:lnTo>
                  <a:pt x="1021" y="106"/>
                </a:lnTo>
                <a:lnTo>
                  <a:pt x="1021" y="106"/>
                </a:lnTo>
                <a:lnTo>
                  <a:pt x="1022" y="107"/>
                </a:lnTo>
                <a:lnTo>
                  <a:pt x="1022" y="107"/>
                </a:lnTo>
                <a:lnTo>
                  <a:pt x="1022" y="106"/>
                </a:lnTo>
                <a:lnTo>
                  <a:pt x="1023" y="106"/>
                </a:lnTo>
                <a:lnTo>
                  <a:pt x="1023" y="106"/>
                </a:lnTo>
                <a:lnTo>
                  <a:pt x="1023" y="106"/>
                </a:lnTo>
                <a:lnTo>
                  <a:pt x="1024" y="106"/>
                </a:lnTo>
                <a:lnTo>
                  <a:pt x="1024" y="106"/>
                </a:lnTo>
                <a:lnTo>
                  <a:pt x="1024" y="106"/>
                </a:lnTo>
                <a:lnTo>
                  <a:pt x="1025" y="106"/>
                </a:lnTo>
                <a:lnTo>
                  <a:pt x="1025" y="109"/>
                </a:lnTo>
                <a:lnTo>
                  <a:pt x="1026" y="105"/>
                </a:lnTo>
                <a:lnTo>
                  <a:pt x="1026" y="106"/>
                </a:lnTo>
                <a:lnTo>
                  <a:pt x="1026" y="107"/>
                </a:lnTo>
                <a:lnTo>
                  <a:pt x="1027" y="106"/>
                </a:lnTo>
                <a:lnTo>
                  <a:pt x="1027" y="109"/>
                </a:lnTo>
                <a:lnTo>
                  <a:pt x="1027" y="107"/>
                </a:lnTo>
                <a:lnTo>
                  <a:pt x="1029" y="106"/>
                </a:lnTo>
                <a:lnTo>
                  <a:pt x="1029" y="106"/>
                </a:lnTo>
                <a:lnTo>
                  <a:pt x="1029" y="109"/>
                </a:lnTo>
                <a:lnTo>
                  <a:pt x="1030" y="107"/>
                </a:lnTo>
                <a:lnTo>
                  <a:pt x="1030" y="106"/>
                </a:lnTo>
                <a:lnTo>
                  <a:pt x="1031" y="106"/>
                </a:lnTo>
                <a:lnTo>
                  <a:pt x="1031" y="106"/>
                </a:lnTo>
                <a:lnTo>
                  <a:pt x="1031" y="107"/>
                </a:lnTo>
                <a:lnTo>
                  <a:pt x="1032" y="107"/>
                </a:lnTo>
                <a:lnTo>
                  <a:pt x="1032" y="106"/>
                </a:lnTo>
                <a:lnTo>
                  <a:pt x="1032" y="106"/>
                </a:lnTo>
                <a:lnTo>
                  <a:pt x="1033" y="106"/>
                </a:lnTo>
                <a:lnTo>
                  <a:pt x="1033" y="106"/>
                </a:lnTo>
                <a:lnTo>
                  <a:pt x="1033" y="107"/>
                </a:lnTo>
                <a:lnTo>
                  <a:pt x="1034" y="107"/>
                </a:lnTo>
                <a:lnTo>
                  <a:pt x="1034" y="105"/>
                </a:lnTo>
                <a:lnTo>
                  <a:pt x="1035" y="107"/>
                </a:lnTo>
                <a:lnTo>
                  <a:pt x="1035" y="107"/>
                </a:lnTo>
                <a:lnTo>
                  <a:pt x="1035" y="106"/>
                </a:lnTo>
                <a:lnTo>
                  <a:pt x="1036" y="106"/>
                </a:lnTo>
                <a:lnTo>
                  <a:pt x="1036" y="107"/>
                </a:lnTo>
                <a:lnTo>
                  <a:pt x="1036" y="107"/>
                </a:lnTo>
                <a:lnTo>
                  <a:pt x="1038" y="107"/>
                </a:lnTo>
                <a:lnTo>
                  <a:pt x="1038" y="107"/>
                </a:lnTo>
                <a:lnTo>
                  <a:pt x="1039" y="107"/>
                </a:lnTo>
                <a:lnTo>
                  <a:pt x="1039" y="106"/>
                </a:lnTo>
                <a:lnTo>
                  <a:pt x="1039" y="105"/>
                </a:lnTo>
                <a:lnTo>
                  <a:pt x="1040" y="105"/>
                </a:lnTo>
                <a:lnTo>
                  <a:pt x="1040" y="106"/>
                </a:lnTo>
                <a:lnTo>
                  <a:pt x="1040" y="106"/>
                </a:lnTo>
                <a:lnTo>
                  <a:pt x="1041" y="106"/>
                </a:lnTo>
                <a:lnTo>
                  <a:pt x="1041" y="104"/>
                </a:lnTo>
                <a:lnTo>
                  <a:pt x="1041" y="106"/>
                </a:lnTo>
                <a:lnTo>
                  <a:pt x="1042" y="106"/>
                </a:lnTo>
                <a:lnTo>
                  <a:pt x="1042" y="106"/>
                </a:lnTo>
                <a:lnTo>
                  <a:pt x="1043" y="106"/>
                </a:lnTo>
                <a:lnTo>
                  <a:pt x="1043" y="107"/>
                </a:lnTo>
                <a:lnTo>
                  <a:pt x="1043" y="106"/>
                </a:lnTo>
                <a:lnTo>
                  <a:pt x="1044" y="106"/>
                </a:lnTo>
                <a:lnTo>
                  <a:pt x="1044" y="107"/>
                </a:lnTo>
                <a:lnTo>
                  <a:pt x="1044" y="109"/>
                </a:lnTo>
                <a:lnTo>
                  <a:pt x="1045" y="107"/>
                </a:lnTo>
                <a:lnTo>
                  <a:pt x="1045" y="106"/>
                </a:lnTo>
                <a:lnTo>
                  <a:pt x="1045" y="106"/>
                </a:lnTo>
                <a:lnTo>
                  <a:pt x="1047" y="107"/>
                </a:lnTo>
                <a:lnTo>
                  <a:pt x="1047" y="107"/>
                </a:lnTo>
                <a:lnTo>
                  <a:pt x="1048" y="109"/>
                </a:lnTo>
                <a:lnTo>
                  <a:pt x="1048" y="107"/>
                </a:lnTo>
                <a:lnTo>
                  <a:pt x="1048" y="106"/>
                </a:lnTo>
                <a:lnTo>
                  <a:pt x="1049" y="107"/>
                </a:lnTo>
                <a:lnTo>
                  <a:pt x="1049" y="106"/>
                </a:lnTo>
                <a:lnTo>
                  <a:pt x="1049" y="109"/>
                </a:lnTo>
                <a:lnTo>
                  <a:pt x="1050" y="107"/>
                </a:lnTo>
                <a:lnTo>
                  <a:pt x="1050" y="106"/>
                </a:lnTo>
                <a:lnTo>
                  <a:pt x="1050" y="107"/>
                </a:lnTo>
                <a:lnTo>
                  <a:pt x="1051" y="109"/>
                </a:lnTo>
                <a:lnTo>
                  <a:pt x="1051" y="106"/>
                </a:lnTo>
                <a:lnTo>
                  <a:pt x="1052" y="107"/>
                </a:lnTo>
                <a:lnTo>
                  <a:pt x="1052" y="106"/>
                </a:lnTo>
                <a:lnTo>
                  <a:pt x="1052" y="106"/>
                </a:lnTo>
                <a:lnTo>
                  <a:pt x="1053" y="106"/>
                </a:lnTo>
                <a:lnTo>
                  <a:pt x="1053" y="106"/>
                </a:lnTo>
                <a:lnTo>
                  <a:pt x="1053" y="107"/>
                </a:lnTo>
                <a:lnTo>
                  <a:pt x="1054" y="106"/>
                </a:lnTo>
                <a:lnTo>
                  <a:pt x="1054" y="106"/>
                </a:lnTo>
                <a:lnTo>
                  <a:pt x="1054" y="107"/>
                </a:lnTo>
                <a:lnTo>
                  <a:pt x="1056" y="109"/>
                </a:lnTo>
                <a:lnTo>
                  <a:pt x="1056" y="106"/>
                </a:lnTo>
                <a:lnTo>
                  <a:pt x="1057" y="106"/>
                </a:lnTo>
                <a:lnTo>
                  <a:pt x="1057" y="106"/>
                </a:lnTo>
                <a:lnTo>
                  <a:pt x="1057" y="106"/>
                </a:lnTo>
                <a:lnTo>
                  <a:pt x="1058" y="105"/>
                </a:lnTo>
                <a:lnTo>
                  <a:pt x="1058" y="106"/>
                </a:lnTo>
                <a:lnTo>
                  <a:pt x="1058" y="106"/>
                </a:lnTo>
                <a:lnTo>
                  <a:pt x="1059" y="107"/>
                </a:lnTo>
                <a:lnTo>
                  <a:pt x="1059" y="106"/>
                </a:lnTo>
                <a:lnTo>
                  <a:pt x="1059" y="107"/>
                </a:lnTo>
                <a:lnTo>
                  <a:pt x="1060" y="106"/>
                </a:lnTo>
                <a:lnTo>
                  <a:pt x="1060" y="109"/>
                </a:lnTo>
                <a:lnTo>
                  <a:pt x="1061" y="106"/>
                </a:lnTo>
                <a:lnTo>
                  <a:pt x="1061" y="106"/>
                </a:lnTo>
                <a:lnTo>
                  <a:pt x="1061" y="106"/>
                </a:lnTo>
                <a:lnTo>
                  <a:pt x="1062" y="106"/>
                </a:lnTo>
                <a:lnTo>
                  <a:pt x="1062" y="106"/>
                </a:lnTo>
                <a:lnTo>
                  <a:pt x="1062" y="106"/>
                </a:lnTo>
                <a:lnTo>
                  <a:pt x="1063" y="107"/>
                </a:lnTo>
                <a:lnTo>
                  <a:pt x="1063" y="106"/>
                </a:lnTo>
                <a:lnTo>
                  <a:pt x="1063" y="106"/>
                </a:lnTo>
                <a:lnTo>
                  <a:pt x="1065" y="106"/>
                </a:lnTo>
                <a:lnTo>
                  <a:pt x="1065" y="107"/>
                </a:lnTo>
                <a:lnTo>
                  <a:pt x="1066" y="107"/>
                </a:lnTo>
                <a:lnTo>
                  <a:pt x="1066" y="106"/>
                </a:lnTo>
                <a:lnTo>
                  <a:pt x="1066" y="106"/>
                </a:lnTo>
                <a:lnTo>
                  <a:pt x="1067" y="106"/>
                </a:lnTo>
                <a:lnTo>
                  <a:pt x="1067" y="106"/>
                </a:lnTo>
                <a:lnTo>
                  <a:pt x="1067" y="107"/>
                </a:lnTo>
                <a:lnTo>
                  <a:pt x="1068" y="106"/>
                </a:lnTo>
                <a:lnTo>
                  <a:pt x="1068" y="106"/>
                </a:lnTo>
                <a:lnTo>
                  <a:pt x="1068" y="106"/>
                </a:lnTo>
                <a:lnTo>
                  <a:pt x="1069" y="106"/>
                </a:lnTo>
                <a:lnTo>
                  <a:pt x="1069" y="106"/>
                </a:lnTo>
                <a:lnTo>
                  <a:pt x="1070" y="106"/>
                </a:lnTo>
                <a:lnTo>
                  <a:pt x="1070" y="109"/>
                </a:lnTo>
                <a:lnTo>
                  <a:pt x="1070" y="107"/>
                </a:lnTo>
                <a:lnTo>
                  <a:pt x="1071" y="107"/>
                </a:lnTo>
                <a:lnTo>
                  <a:pt x="1071" y="106"/>
                </a:lnTo>
                <a:lnTo>
                  <a:pt x="1071" y="107"/>
                </a:lnTo>
                <a:lnTo>
                  <a:pt x="1072" y="107"/>
                </a:lnTo>
                <a:lnTo>
                  <a:pt x="1072" y="107"/>
                </a:lnTo>
                <a:lnTo>
                  <a:pt x="1072" y="106"/>
                </a:lnTo>
                <a:lnTo>
                  <a:pt x="1074" y="106"/>
                </a:lnTo>
                <a:lnTo>
                  <a:pt x="1074" y="106"/>
                </a:lnTo>
                <a:lnTo>
                  <a:pt x="1075" y="106"/>
                </a:lnTo>
                <a:lnTo>
                  <a:pt x="1075" y="106"/>
                </a:lnTo>
                <a:lnTo>
                  <a:pt x="1075" y="106"/>
                </a:lnTo>
                <a:lnTo>
                  <a:pt x="1076" y="106"/>
                </a:lnTo>
                <a:lnTo>
                  <a:pt x="1076" y="106"/>
                </a:lnTo>
                <a:lnTo>
                  <a:pt x="1076" y="107"/>
                </a:lnTo>
                <a:lnTo>
                  <a:pt x="1077" y="106"/>
                </a:lnTo>
                <a:lnTo>
                  <a:pt x="1077" y="106"/>
                </a:lnTo>
                <a:lnTo>
                  <a:pt x="1077" y="106"/>
                </a:lnTo>
                <a:lnTo>
                  <a:pt x="1078" y="106"/>
                </a:lnTo>
                <a:lnTo>
                  <a:pt x="1078" y="106"/>
                </a:lnTo>
                <a:lnTo>
                  <a:pt x="1079" y="106"/>
                </a:lnTo>
                <a:lnTo>
                  <a:pt x="1079" y="106"/>
                </a:lnTo>
                <a:lnTo>
                  <a:pt x="1079" y="106"/>
                </a:lnTo>
                <a:lnTo>
                  <a:pt x="1080" y="106"/>
                </a:lnTo>
                <a:lnTo>
                  <a:pt x="1080" y="106"/>
                </a:lnTo>
                <a:lnTo>
                  <a:pt x="1080" y="107"/>
                </a:lnTo>
                <a:lnTo>
                  <a:pt x="1081" y="109"/>
                </a:lnTo>
                <a:lnTo>
                  <a:pt x="1081" y="107"/>
                </a:lnTo>
                <a:lnTo>
                  <a:pt x="1083" y="107"/>
                </a:lnTo>
                <a:lnTo>
                  <a:pt x="1083" y="106"/>
                </a:lnTo>
                <a:lnTo>
                  <a:pt x="1083" y="107"/>
                </a:lnTo>
                <a:lnTo>
                  <a:pt x="1084" y="106"/>
                </a:lnTo>
                <a:lnTo>
                  <a:pt x="1084" y="106"/>
                </a:lnTo>
                <a:lnTo>
                  <a:pt x="1084" y="106"/>
                </a:lnTo>
                <a:lnTo>
                  <a:pt x="1085" y="106"/>
                </a:lnTo>
                <a:lnTo>
                  <a:pt x="1085" y="106"/>
                </a:lnTo>
                <a:lnTo>
                  <a:pt x="1085" y="105"/>
                </a:lnTo>
                <a:lnTo>
                  <a:pt x="1086" y="106"/>
                </a:lnTo>
                <a:lnTo>
                  <a:pt x="1086" y="107"/>
                </a:lnTo>
                <a:lnTo>
                  <a:pt x="1087" y="106"/>
                </a:lnTo>
                <a:lnTo>
                  <a:pt x="1087" y="107"/>
                </a:lnTo>
                <a:lnTo>
                  <a:pt x="1087" y="106"/>
                </a:lnTo>
                <a:lnTo>
                  <a:pt x="1088" y="106"/>
                </a:lnTo>
                <a:lnTo>
                  <a:pt x="1088" y="107"/>
                </a:lnTo>
                <a:lnTo>
                  <a:pt x="1088" y="106"/>
                </a:lnTo>
                <a:lnTo>
                  <a:pt x="1089" y="106"/>
                </a:lnTo>
                <a:lnTo>
                  <a:pt x="1089" y="106"/>
                </a:lnTo>
                <a:lnTo>
                  <a:pt x="1089" y="107"/>
                </a:lnTo>
                <a:lnTo>
                  <a:pt x="1090" y="107"/>
                </a:lnTo>
                <a:lnTo>
                  <a:pt x="1090" y="109"/>
                </a:lnTo>
                <a:lnTo>
                  <a:pt x="1092" y="106"/>
                </a:lnTo>
                <a:lnTo>
                  <a:pt x="1092" y="109"/>
                </a:lnTo>
                <a:lnTo>
                  <a:pt x="1092" y="106"/>
                </a:lnTo>
                <a:lnTo>
                  <a:pt x="1093" y="106"/>
                </a:lnTo>
                <a:lnTo>
                  <a:pt x="1093" y="106"/>
                </a:lnTo>
                <a:lnTo>
                  <a:pt x="1093" y="106"/>
                </a:lnTo>
                <a:lnTo>
                  <a:pt x="1094" y="107"/>
                </a:lnTo>
                <a:lnTo>
                  <a:pt x="1094" y="107"/>
                </a:lnTo>
                <a:lnTo>
                  <a:pt x="1094" y="107"/>
                </a:lnTo>
                <a:lnTo>
                  <a:pt x="1095" y="106"/>
                </a:lnTo>
                <a:lnTo>
                  <a:pt x="1095" y="107"/>
                </a:lnTo>
                <a:lnTo>
                  <a:pt x="1096" y="109"/>
                </a:lnTo>
                <a:lnTo>
                  <a:pt x="1096" y="106"/>
                </a:lnTo>
                <a:lnTo>
                  <a:pt x="1096" y="106"/>
                </a:lnTo>
                <a:lnTo>
                  <a:pt x="1097" y="107"/>
                </a:lnTo>
                <a:lnTo>
                  <a:pt x="1097" y="106"/>
                </a:lnTo>
                <a:lnTo>
                  <a:pt x="1097" y="109"/>
                </a:lnTo>
                <a:lnTo>
                  <a:pt x="1098" y="106"/>
                </a:lnTo>
                <a:lnTo>
                  <a:pt x="1098" y="107"/>
                </a:lnTo>
                <a:lnTo>
                  <a:pt x="1098" y="106"/>
                </a:lnTo>
                <a:lnTo>
                  <a:pt x="1099" y="106"/>
                </a:lnTo>
                <a:lnTo>
                  <a:pt x="1099" y="106"/>
                </a:lnTo>
                <a:lnTo>
                  <a:pt x="1100" y="106"/>
                </a:lnTo>
                <a:lnTo>
                  <a:pt x="1100" y="109"/>
                </a:lnTo>
                <a:lnTo>
                  <a:pt x="1100" y="107"/>
                </a:lnTo>
                <a:lnTo>
                  <a:pt x="1102" y="106"/>
                </a:lnTo>
                <a:lnTo>
                  <a:pt x="1102" y="106"/>
                </a:lnTo>
                <a:lnTo>
                  <a:pt x="1102" y="107"/>
                </a:lnTo>
                <a:lnTo>
                  <a:pt x="1103" y="107"/>
                </a:lnTo>
                <a:lnTo>
                  <a:pt x="1103" y="109"/>
                </a:lnTo>
                <a:lnTo>
                  <a:pt x="1103" y="107"/>
                </a:lnTo>
                <a:lnTo>
                  <a:pt x="1104" y="109"/>
                </a:lnTo>
                <a:lnTo>
                  <a:pt x="1104" y="106"/>
                </a:lnTo>
                <a:lnTo>
                  <a:pt x="1105" y="106"/>
                </a:lnTo>
                <a:lnTo>
                  <a:pt x="1105" y="106"/>
                </a:lnTo>
                <a:lnTo>
                  <a:pt x="1105" y="106"/>
                </a:lnTo>
                <a:lnTo>
                  <a:pt x="1106" y="106"/>
                </a:lnTo>
                <a:lnTo>
                  <a:pt x="1106" y="106"/>
                </a:lnTo>
                <a:lnTo>
                  <a:pt x="1106" y="107"/>
                </a:lnTo>
                <a:lnTo>
                  <a:pt x="1107" y="109"/>
                </a:lnTo>
                <a:lnTo>
                  <a:pt x="1107" y="110"/>
                </a:lnTo>
                <a:lnTo>
                  <a:pt x="1107" y="106"/>
                </a:lnTo>
                <a:lnTo>
                  <a:pt x="1108" y="106"/>
                </a:lnTo>
                <a:lnTo>
                  <a:pt x="1108" y="106"/>
                </a:lnTo>
                <a:lnTo>
                  <a:pt x="1109" y="106"/>
                </a:lnTo>
                <a:lnTo>
                  <a:pt x="1109" y="106"/>
                </a:lnTo>
                <a:lnTo>
                  <a:pt x="1109" y="109"/>
                </a:lnTo>
                <a:lnTo>
                  <a:pt x="1111" y="106"/>
                </a:lnTo>
                <a:lnTo>
                  <a:pt x="1111" y="107"/>
                </a:lnTo>
                <a:lnTo>
                  <a:pt x="1111" y="107"/>
                </a:lnTo>
                <a:lnTo>
                  <a:pt x="1112" y="106"/>
                </a:lnTo>
                <a:lnTo>
                  <a:pt x="1112" y="109"/>
                </a:lnTo>
                <a:lnTo>
                  <a:pt x="1112" y="107"/>
                </a:lnTo>
                <a:lnTo>
                  <a:pt x="1113" y="107"/>
                </a:lnTo>
                <a:lnTo>
                  <a:pt x="1113" y="106"/>
                </a:lnTo>
                <a:lnTo>
                  <a:pt x="1114" y="107"/>
                </a:lnTo>
                <a:lnTo>
                  <a:pt x="1114" y="107"/>
                </a:lnTo>
                <a:lnTo>
                  <a:pt x="1114" y="106"/>
                </a:lnTo>
                <a:lnTo>
                  <a:pt x="1115" y="106"/>
                </a:lnTo>
                <a:lnTo>
                  <a:pt x="1115" y="107"/>
                </a:lnTo>
                <a:lnTo>
                  <a:pt x="1115" y="106"/>
                </a:lnTo>
                <a:lnTo>
                  <a:pt x="1116" y="106"/>
                </a:lnTo>
                <a:lnTo>
                  <a:pt x="1116" y="109"/>
                </a:lnTo>
                <a:lnTo>
                  <a:pt x="1116" y="107"/>
                </a:lnTo>
                <a:lnTo>
                  <a:pt x="1117" y="107"/>
                </a:lnTo>
                <a:lnTo>
                  <a:pt x="1117" y="109"/>
                </a:lnTo>
                <a:lnTo>
                  <a:pt x="1118" y="106"/>
                </a:lnTo>
                <a:lnTo>
                  <a:pt x="1118" y="109"/>
                </a:lnTo>
                <a:lnTo>
                  <a:pt x="1118" y="106"/>
                </a:lnTo>
                <a:lnTo>
                  <a:pt x="1120" y="107"/>
                </a:lnTo>
                <a:lnTo>
                  <a:pt x="1120" y="109"/>
                </a:lnTo>
                <a:lnTo>
                  <a:pt x="1120" y="107"/>
                </a:lnTo>
                <a:lnTo>
                  <a:pt x="1121" y="106"/>
                </a:lnTo>
                <a:lnTo>
                  <a:pt x="1121" y="109"/>
                </a:lnTo>
                <a:lnTo>
                  <a:pt x="1122" y="107"/>
                </a:lnTo>
                <a:lnTo>
                  <a:pt x="1122" y="106"/>
                </a:lnTo>
                <a:lnTo>
                  <a:pt x="1122" y="106"/>
                </a:lnTo>
                <a:lnTo>
                  <a:pt x="1123" y="106"/>
                </a:lnTo>
                <a:lnTo>
                  <a:pt x="1123" y="106"/>
                </a:lnTo>
                <a:lnTo>
                  <a:pt x="1123" y="106"/>
                </a:lnTo>
                <a:lnTo>
                  <a:pt x="1124" y="106"/>
                </a:lnTo>
                <a:lnTo>
                  <a:pt x="1124" y="107"/>
                </a:lnTo>
                <a:lnTo>
                  <a:pt x="1124" y="106"/>
                </a:lnTo>
                <a:lnTo>
                  <a:pt x="1125" y="106"/>
                </a:lnTo>
                <a:lnTo>
                  <a:pt x="1125" y="106"/>
                </a:lnTo>
                <a:lnTo>
                  <a:pt x="1126" y="106"/>
                </a:lnTo>
                <a:lnTo>
                  <a:pt x="1126" y="106"/>
                </a:lnTo>
                <a:lnTo>
                  <a:pt x="1126" y="109"/>
                </a:lnTo>
                <a:lnTo>
                  <a:pt x="1127" y="109"/>
                </a:lnTo>
                <a:lnTo>
                  <a:pt x="1127" y="106"/>
                </a:lnTo>
                <a:lnTo>
                  <a:pt x="1127" y="107"/>
                </a:lnTo>
                <a:lnTo>
                  <a:pt x="1129" y="107"/>
                </a:lnTo>
                <a:lnTo>
                  <a:pt x="1129" y="107"/>
                </a:lnTo>
                <a:lnTo>
                  <a:pt x="1129" y="109"/>
                </a:lnTo>
                <a:lnTo>
                  <a:pt x="1130" y="106"/>
                </a:lnTo>
                <a:lnTo>
                  <a:pt x="1130" y="107"/>
                </a:lnTo>
                <a:lnTo>
                  <a:pt x="1131" y="107"/>
                </a:lnTo>
                <a:lnTo>
                  <a:pt x="1131" y="107"/>
                </a:lnTo>
                <a:lnTo>
                  <a:pt x="1131" y="107"/>
                </a:lnTo>
                <a:lnTo>
                  <a:pt x="1132" y="110"/>
                </a:lnTo>
                <a:lnTo>
                  <a:pt x="1132" y="107"/>
                </a:lnTo>
                <a:lnTo>
                  <a:pt x="1132" y="106"/>
                </a:lnTo>
                <a:lnTo>
                  <a:pt x="1133" y="106"/>
                </a:lnTo>
                <a:lnTo>
                  <a:pt x="1133" y="106"/>
                </a:lnTo>
                <a:lnTo>
                  <a:pt x="1133" y="107"/>
                </a:lnTo>
                <a:lnTo>
                  <a:pt x="1134" y="106"/>
                </a:lnTo>
                <a:lnTo>
                  <a:pt x="1134" y="106"/>
                </a:lnTo>
                <a:lnTo>
                  <a:pt x="1135" y="106"/>
                </a:lnTo>
                <a:lnTo>
                  <a:pt x="1135" y="107"/>
                </a:lnTo>
                <a:lnTo>
                  <a:pt x="1135" y="109"/>
                </a:lnTo>
                <a:lnTo>
                  <a:pt x="1136" y="106"/>
                </a:lnTo>
                <a:lnTo>
                  <a:pt x="1136" y="107"/>
                </a:lnTo>
                <a:lnTo>
                  <a:pt x="1136" y="107"/>
                </a:lnTo>
                <a:lnTo>
                  <a:pt x="1138" y="106"/>
                </a:lnTo>
                <a:lnTo>
                  <a:pt x="1138" y="109"/>
                </a:lnTo>
                <a:lnTo>
                  <a:pt x="1138" y="106"/>
                </a:lnTo>
                <a:lnTo>
                  <a:pt x="1139" y="106"/>
                </a:lnTo>
                <a:lnTo>
                  <a:pt x="1139" y="106"/>
                </a:lnTo>
                <a:lnTo>
                  <a:pt x="1140" y="106"/>
                </a:lnTo>
                <a:lnTo>
                  <a:pt x="1140" y="107"/>
                </a:lnTo>
                <a:lnTo>
                  <a:pt x="1140" y="105"/>
                </a:lnTo>
                <a:lnTo>
                  <a:pt x="1141" y="109"/>
                </a:lnTo>
                <a:lnTo>
                  <a:pt x="1141" y="106"/>
                </a:lnTo>
                <a:lnTo>
                  <a:pt x="1141" y="106"/>
                </a:lnTo>
                <a:lnTo>
                  <a:pt x="1142" y="106"/>
                </a:lnTo>
                <a:lnTo>
                  <a:pt x="1142" y="107"/>
                </a:lnTo>
                <a:lnTo>
                  <a:pt x="1142" y="107"/>
                </a:lnTo>
                <a:lnTo>
                  <a:pt x="1143" y="106"/>
                </a:lnTo>
                <a:lnTo>
                  <a:pt x="1143" y="106"/>
                </a:lnTo>
                <a:lnTo>
                  <a:pt x="1144" y="106"/>
                </a:lnTo>
                <a:lnTo>
                  <a:pt x="1144" y="106"/>
                </a:lnTo>
                <a:lnTo>
                  <a:pt x="1144" y="106"/>
                </a:lnTo>
                <a:lnTo>
                  <a:pt x="1145" y="106"/>
                </a:lnTo>
                <a:lnTo>
                  <a:pt x="1145" y="107"/>
                </a:lnTo>
                <a:lnTo>
                  <a:pt x="1145" y="106"/>
                </a:lnTo>
                <a:lnTo>
                  <a:pt x="1147" y="107"/>
                </a:lnTo>
                <a:lnTo>
                  <a:pt x="1147" y="109"/>
                </a:lnTo>
                <a:lnTo>
                  <a:pt x="1147" y="109"/>
                </a:lnTo>
                <a:lnTo>
                  <a:pt x="1148" y="106"/>
                </a:lnTo>
                <a:lnTo>
                  <a:pt x="1148" y="107"/>
                </a:lnTo>
                <a:lnTo>
                  <a:pt x="1149" y="107"/>
                </a:lnTo>
                <a:lnTo>
                  <a:pt x="1149" y="106"/>
                </a:lnTo>
                <a:lnTo>
                  <a:pt x="1149" y="109"/>
                </a:lnTo>
                <a:lnTo>
                  <a:pt x="1150" y="109"/>
                </a:lnTo>
                <a:lnTo>
                  <a:pt x="1150" y="106"/>
                </a:lnTo>
                <a:lnTo>
                  <a:pt x="1150" y="106"/>
                </a:lnTo>
                <a:lnTo>
                  <a:pt x="1151" y="106"/>
                </a:lnTo>
                <a:lnTo>
                  <a:pt x="1151" y="107"/>
                </a:lnTo>
                <a:lnTo>
                  <a:pt x="1151" y="107"/>
                </a:lnTo>
                <a:lnTo>
                  <a:pt x="1152" y="106"/>
                </a:lnTo>
                <a:lnTo>
                  <a:pt x="1152" y="107"/>
                </a:lnTo>
                <a:lnTo>
                  <a:pt x="1153" y="106"/>
                </a:lnTo>
                <a:lnTo>
                  <a:pt x="1153" y="106"/>
                </a:lnTo>
                <a:lnTo>
                  <a:pt x="1153" y="106"/>
                </a:lnTo>
                <a:lnTo>
                  <a:pt x="1154" y="107"/>
                </a:lnTo>
                <a:lnTo>
                  <a:pt x="1154" y="106"/>
                </a:lnTo>
                <a:lnTo>
                  <a:pt x="1154" y="105"/>
                </a:lnTo>
                <a:lnTo>
                  <a:pt x="1156" y="107"/>
                </a:lnTo>
                <a:lnTo>
                  <a:pt x="1156" y="106"/>
                </a:lnTo>
                <a:lnTo>
                  <a:pt x="1156" y="105"/>
                </a:lnTo>
                <a:lnTo>
                  <a:pt x="1157" y="106"/>
                </a:lnTo>
                <a:lnTo>
                  <a:pt x="1157" y="106"/>
                </a:lnTo>
                <a:lnTo>
                  <a:pt x="1158" y="106"/>
                </a:lnTo>
                <a:lnTo>
                  <a:pt x="1158" y="106"/>
                </a:lnTo>
                <a:lnTo>
                  <a:pt x="1158" y="104"/>
                </a:lnTo>
                <a:lnTo>
                  <a:pt x="1159" y="105"/>
                </a:lnTo>
                <a:lnTo>
                  <a:pt x="1159" y="106"/>
                </a:lnTo>
                <a:lnTo>
                  <a:pt x="1159" y="106"/>
                </a:lnTo>
                <a:lnTo>
                  <a:pt x="1160" y="106"/>
                </a:lnTo>
                <a:lnTo>
                  <a:pt x="1160" y="106"/>
                </a:lnTo>
                <a:lnTo>
                  <a:pt x="1160" y="106"/>
                </a:lnTo>
                <a:lnTo>
                  <a:pt x="1161" y="107"/>
                </a:lnTo>
                <a:lnTo>
                  <a:pt x="1161" y="107"/>
                </a:lnTo>
                <a:lnTo>
                  <a:pt x="1162" y="106"/>
                </a:lnTo>
                <a:lnTo>
                  <a:pt x="1162" y="106"/>
                </a:lnTo>
                <a:lnTo>
                  <a:pt x="1162" y="106"/>
                </a:lnTo>
                <a:lnTo>
                  <a:pt x="1163" y="107"/>
                </a:lnTo>
                <a:lnTo>
                  <a:pt x="1163" y="106"/>
                </a:lnTo>
                <a:lnTo>
                  <a:pt x="1163" y="106"/>
                </a:lnTo>
                <a:lnTo>
                  <a:pt x="1165" y="107"/>
                </a:lnTo>
                <a:lnTo>
                  <a:pt x="1165" y="106"/>
                </a:lnTo>
                <a:lnTo>
                  <a:pt x="1166" y="105"/>
                </a:lnTo>
                <a:lnTo>
                  <a:pt x="1166" y="106"/>
                </a:lnTo>
                <a:lnTo>
                  <a:pt x="1166" y="109"/>
                </a:lnTo>
                <a:lnTo>
                  <a:pt x="1167" y="106"/>
                </a:lnTo>
                <a:lnTo>
                  <a:pt x="1167" y="106"/>
                </a:lnTo>
                <a:lnTo>
                  <a:pt x="1167" y="107"/>
                </a:lnTo>
                <a:lnTo>
                  <a:pt x="1168" y="106"/>
                </a:lnTo>
                <a:lnTo>
                  <a:pt x="1168" y="106"/>
                </a:lnTo>
                <a:lnTo>
                  <a:pt x="1168" y="107"/>
                </a:lnTo>
                <a:lnTo>
                  <a:pt x="1169" y="105"/>
                </a:lnTo>
                <a:lnTo>
                  <a:pt x="1169" y="109"/>
                </a:lnTo>
                <a:lnTo>
                  <a:pt x="1170" y="106"/>
                </a:lnTo>
                <a:lnTo>
                  <a:pt x="1170" y="107"/>
                </a:lnTo>
                <a:lnTo>
                  <a:pt x="1170" y="107"/>
                </a:lnTo>
                <a:lnTo>
                  <a:pt x="1171" y="106"/>
                </a:lnTo>
                <a:lnTo>
                  <a:pt x="1171" y="106"/>
                </a:lnTo>
                <a:lnTo>
                  <a:pt x="1171" y="106"/>
                </a:lnTo>
                <a:lnTo>
                  <a:pt x="1172" y="107"/>
                </a:lnTo>
                <a:lnTo>
                  <a:pt x="1172" y="106"/>
                </a:lnTo>
                <a:lnTo>
                  <a:pt x="1172" y="106"/>
                </a:lnTo>
                <a:lnTo>
                  <a:pt x="1174" y="105"/>
                </a:lnTo>
                <a:lnTo>
                  <a:pt x="1174" y="106"/>
                </a:lnTo>
                <a:lnTo>
                  <a:pt x="1175" y="107"/>
                </a:lnTo>
                <a:lnTo>
                  <a:pt x="1175" y="107"/>
                </a:lnTo>
                <a:lnTo>
                  <a:pt x="1175" y="107"/>
                </a:lnTo>
                <a:lnTo>
                  <a:pt x="1176" y="107"/>
                </a:lnTo>
                <a:lnTo>
                  <a:pt x="1176" y="107"/>
                </a:lnTo>
                <a:lnTo>
                  <a:pt x="1176" y="106"/>
                </a:lnTo>
                <a:lnTo>
                  <a:pt x="1177" y="106"/>
                </a:lnTo>
                <a:lnTo>
                  <a:pt x="1177" y="106"/>
                </a:lnTo>
                <a:lnTo>
                  <a:pt x="1177" y="106"/>
                </a:lnTo>
                <a:lnTo>
                  <a:pt x="1178" y="106"/>
                </a:lnTo>
                <a:lnTo>
                  <a:pt x="1178" y="106"/>
                </a:lnTo>
                <a:lnTo>
                  <a:pt x="1179" y="106"/>
                </a:lnTo>
                <a:lnTo>
                  <a:pt x="1179" y="106"/>
                </a:lnTo>
                <a:lnTo>
                  <a:pt x="1179" y="109"/>
                </a:lnTo>
                <a:lnTo>
                  <a:pt x="1180" y="106"/>
                </a:lnTo>
                <a:lnTo>
                  <a:pt x="1180" y="106"/>
                </a:lnTo>
                <a:lnTo>
                  <a:pt x="1180" y="106"/>
                </a:lnTo>
                <a:lnTo>
                  <a:pt x="1181" y="107"/>
                </a:lnTo>
                <a:lnTo>
                  <a:pt x="1181" y="107"/>
                </a:lnTo>
                <a:lnTo>
                  <a:pt x="1181" y="106"/>
                </a:lnTo>
                <a:lnTo>
                  <a:pt x="1183" y="107"/>
                </a:lnTo>
                <a:lnTo>
                  <a:pt x="1183" y="106"/>
                </a:lnTo>
                <a:lnTo>
                  <a:pt x="1184" y="107"/>
                </a:lnTo>
                <a:lnTo>
                  <a:pt x="1184" y="106"/>
                </a:lnTo>
                <a:lnTo>
                  <a:pt x="1184" y="106"/>
                </a:lnTo>
                <a:lnTo>
                  <a:pt x="1185" y="106"/>
                </a:lnTo>
                <a:lnTo>
                  <a:pt x="1185" y="109"/>
                </a:lnTo>
                <a:lnTo>
                  <a:pt x="1185" y="106"/>
                </a:lnTo>
                <a:lnTo>
                  <a:pt x="1186" y="109"/>
                </a:lnTo>
                <a:lnTo>
                  <a:pt x="1186" y="106"/>
                </a:lnTo>
                <a:lnTo>
                  <a:pt x="1186" y="107"/>
                </a:lnTo>
                <a:lnTo>
                  <a:pt x="1187" y="106"/>
                </a:lnTo>
                <a:lnTo>
                  <a:pt x="1187" y="106"/>
                </a:lnTo>
                <a:lnTo>
                  <a:pt x="1188" y="107"/>
                </a:lnTo>
                <a:lnTo>
                  <a:pt x="1188" y="106"/>
                </a:lnTo>
                <a:lnTo>
                  <a:pt x="1188" y="106"/>
                </a:lnTo>
                <a:lnTo>
                  <a:pt x="1189" y="106"/>
                </a:lnTo>
                <a:lnTo>
                  <a:pt x="1189" y="110"/>
                </a:lnTo>
                <a:lnTo>
                  <a:pt x="1189" y="109"/>
                </a:lnTo>
                <a:lnTo>
                  <a:pt x="1190" y="106"/>
                </a:lnTo>
                <a:lnTo>
                  <a:pt x="1190" y="107"/>
                </a:lnTo>
                <a:lnTo>
                  <a:pt x="1190" y="107"/>
                </a:lnTo>
                <a:lnTo>
                  <a:pt x="1192" y="109"/>
                </a:lnTo>
                <a:lnTo>
                  <a:pt x="1192" y="109"/>
                </a:lnTo>
                <a:lnTo>
                  <a:pt x="1193" y="106"/>
                </a:lnTo>
                <a:lnTo>
                  <a:pt x="1193" y="105"/>
                </a:lnTo>
                <a:lnTo>
                  <a:pt x="1193" y="106"/>
                </a:lnTo>
                <a:lnTo>
                  <a:pt x="1194" y="106"/>
                </a:lnTo>
                <a:lnTo>
                  <a:pt x="1194" y="106"/>
                </a:lnTo>
                <a:lnTo>
                  <a:pt x="1194" y="106"/>
                </a:lnTo>
                <a:lnTo>
                  <a:pt x="1195" y="107"/>
                </a:lnTo>
                <a:lnTo>
                  <a:pt x="1195" y="106"/>
                </a:lnTo>
                <a:lnTo>
                  <a:pt x="1195" y="106"/>
                </a:lnTo>
                <a:lnTo>
                  <a:pt x="1196" y="106"/>
                </a:lnTo>
                <a:lnTo>
                  <a:pt x="1196" y="107"/>
                </a:lnTo>
                <a:lnTo>
                  <a:pt x="1197" y="109"/>
                </a:lnTo>
                <a:lnTo>
                  <a:pt x="1197" y="106"/>
                </a:lnTo>
                <a:lnTo>
                  <a:pt x="1197" y="106"/>
                </a:lnTo>
                <a:lnTo>
                  <a:pt x="1198" y="106"/>
                </a:lnTo>
                <a:lnTo>
                  <a:pt x="1198" y="106"/>
                </a:lnTo>
                <a:lnTo>
                  <a:pt x="1198" y="107"/>
                </a:lnTo>
                <a:lnTo>
                  <a:pt x="1199" y="107"/>
                </a:lnTo>
                <a:lnTo>
                  <a:pt x="1199" y="107"/>
                </a:lnTo>
                <a:lnTo>
                  <a:pt x="1199" y="107"/>
                </a:lnTo>
                <a:lnTo>
                  <a:pt x="1201" y="106"/>
                </a:lnTo>
                <a:lnTo>
                  <a:pt x="1201" y="106"/>
                </a:lnTo>
                <a:lnTo>
                  <a:pt x="1202" y="109"/>
                </a:lnTo>
                <a:lnTo>
                  <a:pt x="1202" y="107"/>
                </a:lnTo>
                <a:lnTo>
                  <a:pt x="1202" y="106"/>
                </a:lnTo>
                <a:lnTo>
                  <a:pt x="1203" y="107"/>
                </a:lnTo>
                <a:lnTo>
                  <a:pt x="1203" y="107"/>
                </a:lnTo>
                <a:lnTo>
                  <a:pt x="1203" y="106"/>
                </a:lnTo>
                <a:lnTo>
                  <a:pt x="1204" y="106"/>
                </a:lnTo>
                <a:lnTo>
                  <a:pt x="1204" y="106"/>
                </a:lnTo>
                <a:lnTo>
                  <a:pt x="1204" y="105"/>
                </a:lnTo>
                <a:lnTo>
                  <a:pt x="1205" y="105"/>
                </a:lnTo>
                <a:lnTo>
                  <a:pt x="1205" y="106"/>
                </a:lnTo>
                <a:lnTo>
                  <a:pt x="1206" y="107"/>
                </a:lnTo>
                <a:lnTo>
                  <a:pt x="1206" y="106"/>
                </a:lnTo>
                <a:lnTo>
                  <a:pt x="1206" y="106"/>
                </a:lnTo>
                <a:lnTo>
                  <a:pt x="1207" y="106"/>
                </a:lnTo>
                <a:lnTo>
                  <a:pt x="1207" y="106"/>
                </a:lnTo>
                <a:lnTo>
                  <a:pt x="1207" y="106"/>
                </a:lnTo>
                <a:lnTo>
                  <a:pt x="1208" y="106"/>
                </a:lnTo>
                <a:lnTo>
                  <a:pt x="1208" y="106"/>
                </a:lnTo>
                <a:lnTo>
                  <a:pt x="1210" y="106"/>
                </a:lnTo>
                <a:lnTo>
                  <a:pt x="1210" y="106"/>
                </a:lnTo>
                <a:lnTo>
                  <a:pt x="1210" y="106"/>
                </a:lnTo>
                <a:lnTo>
                  <a:pt x="1211" y="107"/>
                </a:lnTo>
                <a:lnTo>
                  <a:pt x="1211" y="106"/>
                </a:lnTo>
                <a:lnTo>
                  <a:pt x="1211" y="107"/>
                </a:lnTo>
                <a:lnTo>
                  <a:pt x="1212" y="110"/>
                </a:lnTo>
                <a:lnTo>
                  <a:pt x="1212" y="107"/>
                </a:lnTo>
                <a:lnTo>
                  <a:pt x="1212" y="106"/>
                </a:lnTo>
                <a:lnTo>
                  <a:pt x="1213" y="109"/>
                </a:lnTo>
                <a:lnTo>
                  <a:pt x="1213" y="109"/>
                </a:lnTo>
                <a:lnTo>
                  <a:pt x="1214" y="107"/>
                </a:lnTo>
                <a:lnTo>
                  <a:pt x="1214" y="107"/>
                </a:lnTo>
                <a:lnTo>
                  <a:pt x="1214" y="107"/>
                </a:lnTo>
                <a:lnTo>
                  <a:pt x="1215" y="106"/>
                </a:lnTo>
                <a:lnTo>
                  <a:pt x="1215" y="106"/>
                </a:lnTo>
                <a:lnTo>
                  <a:pt x="1215" y="106"/>
                </a:lnTo>
                <a:lnTo>
                  <a:pt x="1216" y="106"/>
                </a:lnTo>
                <a:lnTo>
                  <a:pt x="1216" y="106"/>
                </a:lnTo>
                <a:lnTo>
                  <a:pt x="1216" y="107"/>
                </a:lnTo>
                <a:lnTo>
                  <a:pt x="1217" y="109"/>
                </a:lnTo>
                <a:lnTo>
                  <a:pt x="1217" y="106"/>
                </a:lnTo>
                <a:lnTo>
                  <a:pt x="1219" y="106"/>
                </a:lnTo>
                <a:lnTo>
                  <a:pt x="1219" y="105"/>
                </a:lnTo>
                <a:lnTo>
                  <a:pt x="1219" y="106"/>
                </a:lnTo>
                <a:lnTo>
                  <a:pt x="1220" y="106"/>
                </a:lnTo>
                <a:lnTo>
                  <a:pt x="1220" y="109"/>
                </a:lnTo>
                <a:lnTo>
                  <a:pt x="1220" y="107"/>
                </a:lnTo>
                <a:lnTo>
                  <a:pt x="1221" y="106"/>
                </a:lnTo>
                <a:lnTo>
                  <a:pt x="1221" y="106"/>
                </a:lnTo>
                <a:lnTo>
                  <a:pt x="1221" y="106"/>
                </a:lnTo>
                <a:lnTo>
                  <a:pt x="1222" y="109"/>
                </a:lnTo>
                <a:lnTo>
                  <a:pt x="1222" y="109"/>
                </a:lnTo>
                <a:lnTo>
                  <a:pt x="1223" y="106"/>
                </a:lnTo>
                <a:lnTo>
                  <a:pt x="1223" y="107"/>
                </a:lnTo>
                <a:lnTo>
                  <a:pt x="1223" y="107"/>
                </a:lnTo>
                <a:lnTo>
                  <a:pt x="1224" y="109"/>
                </a:lnTo>
                <a:lnTo>
                  <a:pt x="1224" y="106"/>
                </a:lnTo>
                <a:lnTo>
                  <a:pt x="1224" y="106"/>
                </a:lnTo>
                <a:lnTo>
                  <a:pt x="1225" y="106"/>
                </a:lnTo>
                <a:lnTo>
                  <a:pt x="1225" y="106"/>
                </a:lnTo>
                <a:lnTo>
                  <a:pt x="1225" y="106"/>
                </a:lnTo>
                <a:lnTo>
                  <a:pt x="1226" y="106"/>
                </a:lnTo>
                <a:lnTo>
                  <a:pt x="1226" y="109"/>
                </a:lnTo>
                <a:lnTo>
                  <a:pt x="1228" y="106"/>
                </a:lnTo>
                <a:lnTo>
                  <a:pt x="1228" y="107"/>
                </a:lnTo>
                <a:lnTo>
                  <a:pt x="1228" y="106"/>
                </a:lnTo>
                <a:lnTo>
                  <a:pt x="1229" y="106"/>
                </a:lnTo>
                <a:lnTo>
                  <a:pt x="1229" y="107"/>
                </a:lnTo>
                <a:lnTo>
                  <a:pt x="1229" y="107"/>
                </a:lnTo>
                <a:lnTo>
                  <a:pt x="1230" y="106"/>
                </a:lnTo>
                <a:lnTo>
                  <a:pt x="1230" y="107"/>
                </a:lnTo>
                <a:lnTo>
                  <a:pt x="1230" y="106"/>
                </a:lnTo>
                <a:lnTo>
                  <a:pt x="1231" y="107"/>
                </a:lnTo>
                <a:lnTo>
                  <a:pt x="1231" y="107"/>
                </a:lnTo>
                <a:lnTo>
                  <a:pt x="1232" y="106"/>
                </a:lnTo>
                <a:lnTo>
                  <a:pt x="1232" y="106"/>
                </a:lnTo>
                <a:lnTo>
                  <a:pt x="1232" y="107"/>
                </a:lnTo>
                <a:lnTo>
                  <a:pt x="1233" y="107"/>
                </a:lnTo>
                <a:lnTo>
                  <a:pt x="1233" y="109"/>
                </a:lnTo>
                <a:lnTo>
                  <a:pt x="1233" y="109"/>
                </a:lnTo>
                <a:lnTo>
                  <a:pt x="1234" y="105"/>
                </a:lnTo>
                <a:lnTo>
                  <a:pt x="1234" y="109"/>
                </a:lnTo>
                <a:lnTo>
                  <a:pt x="1234" y="106"/>
                </a:lnTo>
                <a:lnTo>
                  <a:pt x="1235" y="107"/>
                </a:lnTo>
                <a:lnTo>
                  <a:pt x="1235" y="106"/>
                </a:lnTo>
                <a:lnTo>
                  <a:pt x="1237" y="109"/>
                </a:lnTo>
                <a:lnTo>
                  <a:pt x="1237" y="106"/>
                </a:lnTo>
                <a:lnTo>
                  <a:pt x="1237" y="106"/>
                </a:lnTo>
                <a:lnTo>
                  <a:pt x="1238" y="106"/>
                </a:lnTo>
                <a:lnTo>
                  <a:pt x="1238" y="107"/>
                </a:lnTo>
                <a:lnTo>
                  <a:pt x="1238" y="106"/>
                </a:lnTo>
                <a:lnTo>
                  <a:pt x="1239" y="106"/>
                </a:lnTo>
                <a:lnTo>
                  <a:pt x="1239" y="106"/>
                </a:lnTo>
                <a:lnTo>
                  <a:pt x="1239" y="106"/>
                </a:lnTo>
                <a:lnTo>
                  <a:pt x="1240" y="106"/>
                </a:lnTo>
                <a:lnTo>
                  <a:pt x="1240" y="106"/>
                </a:lnTo>
                <a:lnTo>
                  <a:pt x="1241" y="106"/>
                </a:lnTo>
                <a:lnTo>
                  <a:pt x="1241" y="105"/>
                </a:lnTo>
                <a:lnTo>
                  <a:pt x="1241" y="107"/>
                </a:lnTo>
                <a:lnTo>
                  <a:pt x="1242" y="106"/>
                </a:lnTo>
                <a:lnTo>
                  <a:pt x="1242" y="106"/>
                </a:lnTo>
                <a:lnTo>
                  <a:pt x="1242" y="105"/>
                </a:lnTo>
                <a:lnTo>
                  <a:pt x="1243" y="105"/>
                </a:lnTo>
                <a:lnTo>
                  <a:pt x="1243" y="106"/>
                </a:lnTo>
                <a:lnTo>
                  <a:pt x="1243" y="106"/>
                </a:lnTo>
                <a:lnTo>
                  <a:pt x="1244" y="106"/>
                </a:lnTo>
                <a:lnTo>
                  <a:pt x="1244" y="106"/>
                </a:lnTo>
                <a:lnTo>
                  <a:pt x="1246" y="106"/>
                </a:lnTo>
                <a:lnTo>
                  <a:pt x="1246" y="106"/>
                </a:lnTo>
                <a:lnTo>
                  <a:pt x="1246" y="106"/>
                </a:lnTo>
                <a:lnTo>
                  <a:pt x="1247" y="107"/>
                </a:lnTo>
                <a:lnTo>
                  <a:pt x="1247" y="106"/>
                </a:lnTo>
                <a:lnTo>
                  <a:pt x="1247" y="109"/>
                </a:lnTo>
                <a:lnTo>
                  <a:pt x="1248" y="105"/>
                </a:lnTo>
                <a:lnTo>
                  <a:pt x="1248" y="107"/>
                </a:lnTo>
                <a:lnTo>
                  <a:pt x="1248" y="106"/>
                </a:lnTo>
                <a:lnTo>
                  <a:pt x="1249" y="106"/>
                </a:lnTo>
                <a:lnTo>
                  <a:pt x="1249" y="105"/>
                </a:lnTo>
                <a:lnTo>
                  <a:pt x="1250" y="106"/>
                </a:lnTo>
                <a:lnTo>
                  <a:pt x="1250" y="106"/>
                </a:lnTo>
                <a:lnTo>
                  <a:pt x="1250" y="107"/>
                </a:lnTo>
                <a:lnTo>
                  <a:pt x="1251" y="106"/>
                </a:lnTo>
                <a:lnTo>
                  <a:pt x="1251" y="107"/>
                </a:lnTo>
                <a:lnTo>
                  <a:pt x="1251" y="105"/>
                </a:lnTo>
                <a:lnTo>
                  <a:pt x="1252" y="106"/>
                </a:lnTo>
                <a:lnTo>
                  <a:pt x="1252" y="107"/>
                </a:lnTo>
                <a:lnTo>
                  <a:pt x="1253" y="107"/>
                </a:lnTo>
                <a:lnTo>
                  <a:pt x="1253" y="107"/>
                </a:lnTo>
                <a:lnTo>
                  <a:pt x="1253" y="109"/>
                </a:lnTo>
                <a:lnTo>
                  <a:pt x="1255" y="109"/>
                </a:lnTo>
                <a:lnTo>
                  <a:pt x="1255" y="106"/>
                </a:lnTo>
                <a:lnTo>
                  <a:pt x="1255" y="106"/>
                </a:lnTo>
                <a:lnTo>
                  <a:pt x="1256" y="109"/>
                </a:lnTo>
                <a:lnTo>
                  <a:pt x="1256" y="107"/>
                </a:lnTo>
                <a:lnTo>
                  <a:pt x="1256" y="109"/>
                </a:lnTo>
                <a:lnTo>
                  <a:pt x="1257" y="106"/>
                </a:lnTo>
                <a:lnTo>
                  <a:pt x="1257" y="107"/>
                </a:lnTo>
                <a:lnTo>
                  <a:pt x="1258" y="107"/>
                </a:lnTo>
                <a:lnTo>
                  <a:pt x="1258" y="106"/>
                </a:lnTo>
                <a:lnTo>
                  <a:pt x="1258" y="107"/>
                </a:lnTo>
                <a:lnTo>
                  <a:pt x="1259" y="106"/>
                </a:lnTo>
                <a:lnTo>
                  <a:pt x="1259" y="106"/>
                </a:lnTo>
                <a:lnTo>
                  <a:pt x="1259" y="106"/>
                </a:lnTo>
                <a:lnTo>
                  <a:pt x="1260" y="106"/>
                </a:lnTo>
                <a:lnTo>
                  <a:pt x="1260" y="107"/>
                </a:lnTo>
                <a:lnTo>
                  <a:pt x="1260" y="106"/>
                </a:lnTo>
                <a:lnTo>
                  <a:pt x="1261" y="106"/>
                </a:lnTo>
                <a:lnTo>
                  <a:pt x="1261" y="109"/>
                </a:lnTo>
                <a:lnTo>
                  <a:pt x="1262" y="107"/>
                </a:lnTo>
                <a:lnTo>
                  <a:pt x="1262" y="106"/>
                </a:lnTo>
                <a:lnTo>
                  <a:pt x="1262" y="106"/>
                </a:lnTo>
                <a:lnTo>
                  <a:pt x="1264" y="106"/>
                </a:lnTo>
                <a:lnTo>
                  <a:pt x="1264" y="109"/>
                </a:lnTo>
                <a:lnTo>
                  <a:pt x="1264" y="107"/>
                </a:lnTo>
                <a:lnTo>
                  <a:pt x="1265" y="109"/>
                </a:lnTo>
                <a:lnTo>
                  <a:pt x="1265" y="106"/>
                </a:lnTo>
                <a:lnTo>
                  <a:pt x="1265" y="106"/>
                </a:lnTo>
                <a:lnTo>
                  <a:pt x="1266" y="109"/>
                </a:lnTo>
                <a:lnTo>
                  <a:pt x="1266" y="106"/>
                </a:lnTo>
                <a:lnTo>
                  <a:pt x="1267" y="106"/>
                </a:lnTo>
                <a:lnTo>
                  <a:pt x="1267" y="106"/>
                </a:lnTo>
                <a:lnTo>
                  <a:pt x="1267" y="106"/>
                </a:lnTo>
                <a:lnTo>
                  <a:pt x="1268" y="106"/>
                </a:lnTo>
                <a:lnTo>
                  <a:pt x="1268" y="109"/>
                </a:lnTo>
                <a:lnTo>
                  <a:pt x="1268" y="106"/>
                </a:lnTo>
                <a:lnTo>
                  <a:pt x="1269" y="107"/>
                </a:lnTo>
                <a:lnTo>
                  <a:pt x="1269" y="106"/>
                </a:lnTo>
                <a:lnTo>
                  <a:pt x="1269" y="106"/>
                </a:lnTo>
                <a:lnTo>
                  <a:pt x="1270" y="106"/>
                </a:lnTo>
                <a:lnTo>
                  <a:pt x="1270" y="106"/>
                </a:lnTo>
                <a:lnTo>
                  <a:pt x="1271" y="105"/>
                </a:lnTo>
                <a:lnTo>
                  <a:pt x="1271" y="106"/>
                </a:lnTo>
                <a:lnTo>
                  <a:pt x="1271" y="106"/>
                </a:lnTo>
                <a:lnTo>
                  <a:pt x="1273" y="107"/>
                </a:lnTo>
                <a:lnTo>
                  <a:pt x="1273" y="107"/>
                </a:lnTo>
                <a:lnTo>
                  <a:pt x="1273" y="107"/>
                </a:lnTo>
                <a:lnTo>
                  <a:pt x="1274" y="107"/>
                </a:lnTo>
                <a:lnTo>
                  <a:pt x="1274" y="107"/>
                </a:lnTo>
                <a:lnTo>
                  <a:pt x="1274" y="107"/>
                </a:lnTo>
                <a:lnTo>
                  <a:pt x="1275" y="106"/>
                </a:lnTo>
                <a:lnTo>
                  <a:pt x="1275" y="106"/>
                </a:lnTo>
                <a:lnTo>
                  <a:pt x="1276" y="107"/>
                </a:lnTo>
                <a:lnTo>
                  <a:pt x="1276" y="105"/>
                </a:lnTo>
                <a:lnTo>
                  <a:pt x="1276" y="106"/>
                </a:lnTo>
                <a:lnTo>
                  <a:pt x="1277" y="105"/>
                </a:lnTo>
                <a:lnTo>
                  <a:pt x="1277" y="106"/>
                </a:lnTo>
                <a:lnTo>
                  <a:pt x="1277" y="107"/>
                </a:lnTo>
                <a:lnTo>
                  <a:pt x="1278" y="106"/>
                </a:lnTo>
                <a:lnTo>
                  <a:pt x="1278" y="109"/>
                </a:lnTo>
                <a:lnTo>
                  <a:pt x="1278" y="106"/>
                </a:lnTo>
                <a:lnTo>
                  <a:pt x="1279" y="106"/>
                </a:lnTo>
                <a:lnTo>
                  <a:pt x="1279" y="106"/>
                </a:lnTo>
                <a:lnTo>
                  <a:pt x="1280" y="109"/>
                </a:lnTo>
                <a:lnTo>
                  <a:pt x="1280" y="107"/>
                </a:lnTo>
                <a:lnTo>
                  <a:pt x="1280" y="106"/>
                </a:lnTo>
                <a:lnTo>
                  <a:pt x="1282" y="107"/>
                </a:lnTo>
                <a:lnTo>
                  <a:pt x="1282" y="109"/>
                </a:lnTo>
                <a:lnTo>
                  <a:pt x="1282" y="109"/>
                </a:lnTo>
                <a:lnTo>
                  <a:pt x="1283" y="106"/>
                </a:lnTo>
                <a:lnTo>
                  <a:pt x="1283" y="109"/>
                </a:lnTo>
                <a:lnTo>
                  <a:pt x="1283" y="106"/>
                </a:lnTo>
                <a:lnTo>
                  <a:pt x="1284" y="109"/>
                </a:lnTo>
                <a:lnTo>
                  <a:pt x="1284" y="109"/>
                </a:lnTo>
                <a:lnTo>
                  <a:pt x="1285" y="107"/>
                </a:lnTo>
                <a:lnTo>
                  <a:pt x="1285" y="109"/>
                </a:lnTo>
                <a:lnTo>
                  <a:pt x="1285" y="107"/>
                </a:lnTo>
                <a:lnTo>
                  <a:pt x="1286" y="106"/>
                </a:lnTo>
                <a:lnTo>
                  <a:pt x="1286" y="106"/>
                </a:lnTo>
                <a:lnTo>
                  <a:pt x="1286" y="106"/>
                </a:lnTo>
                <a:lnTo>
                  <a:pt x="1287" y="106"/>
                </a:lnTo>
                <a:lnTo>
                  <a:pt x="1287" y="106"/>
                </a:lnTo>
                <a:lnTo>
                  <a:pt x="1287" y="106"/>
                </a:lnTo>
                <a:lnTo>
                  <a:pt x="1288" y="106"/>
                </a:lnTo>
                <a:lnTo>
                  <a:pt x="1288" y="106"/>
                </a:lnTo>
                <a:lnTo>
                  <a:pt x="1289" y="106"/>
                </a:lnTo>
                <a:lnTo>
                  <a:pt x="1289" y="107"/>
                </a:lnTo>
                <a:lnTo>
                  <a:pt x="1289" y="106"/>
                </a:lnTo>
                <a:lnTo>
                  <a:pt x="1291" y="106"/>
                </a:lnTo>
                <a:lnTo>
                  <a:pt x="1291" y="106"/>
                </a:lnTo>
                <a:lnTo>
                  <a:pt x="1291" y="106"/>
                </a:lnTo>
                <a:lnTo>
                  <a:pt x="1292" y="106"/>
                </a:lnTo>
                <a:lnTo>
                  <a:pt x="1292" y="106"/>
                </a:lnTo>
                <a:lnTo>
                  <a:pt x="1292" y="109"/>
                </a:lnTo>
                <a:lnTo>
                  <a:pt x="1293" y="106"/>
                </a:lnTo>
                <a:lnTo>
                  <a:pt x="1293" y="106"/>
                </a:lnTo>
                <a:lnTo>
                  <a:pt x="1294" y="107"/>
                </a:lnTo>
                <a:lnTo>
                  <a:pt x="1294" y="107"/>
                </a:lnTo>
                <a:lnTo>
                  <a:pt x="1294" y="106"/>
                </a:lnTo>
                <a:lnTo>
                  <a:pt x="1295" y="106"/>
                </a:lnTo>
                <a:lnTo>
                  <a:pt x="1295" y="106"/>
                </a:lnTo>
                <a:lnTo>
                  <a:pt x="1295" y="107"/>
                </a:lnTo>
                <a:lnTo>
                  <a:pt x="1296" y="109"/>
                </a:lnTo>
                <a:lnTo>
                  <a:pt x="1296" y="107"/>
                </a:lnTo>
                <a:lnTo>
                  <a:pt x="1297" y="109"/>
                </a:lnTo>
                <a:lnTo>
                  <a:pt x="1297" y="106"/>
                </a:lnTo>
                <a:lnTo>
                  <a:pt x="1297" y="107"/>
                </a:lnTo>
                <a:lnTo>
                  <a:pt x="1298" y="107"/>
                </a:lnTo>
                <a:lnTo>
                  <a:pt x="1298" y="109"/>
                </a:lnTo>
                <a:lnTo>
                  <a:pt x="1298" y="106"/>
                </a:lnTo>
                <a:lnTo>
                  <a:pt x="1300" y="106"/>
                </a:lnTo>
                <a:lnTo>
                  <a:pt x="1300" y="107"/>
                </a:lnTo>
                <a:lnTo>
                  <a:pt x="1300" y="107"/>
                </a:lnTo>
                <a:lnTo>
                  <a:pt x="1301" y="106"/>
                </a:lnTo>
                <a:lnTo>
                  <a:pt x="1301" y="106"/>
                </a:lnTo>
                <a:lnTo>
                  <a:pt x="1302" y="107"/>
                </a:lnTo>
                <a:lnTo>
                  <a:pt x="1302" y="107"/>
                </a:lnTo>
                <a:lnTo>
                  <a:pt x="1302" y="106"/>
                </a:lnTo>
                <a:lnTo>
                  <a:pt x="1303" y="107"/>
                </a:lnTo>
                <a:lnTo>
                  <a:pt x="1303" y="107"/>
                </a:lnTo>
                <a:lnTo>
                  <a:pt x="1303" y="107"/>
                </a:lnTo>
                <a:lnTo>
                  <a:pt x="1304" y="107"/>
                </a:lnTo>
                <a:lnTo>
                  <a:pt x="1304" y="106"/>
                </a:lnTo>
                <a:lnTo>
                  <a:pt x="1304" y="107"/>
                </a:lnTo>
                <a:lnTo>
                  <a:pt x="1305" y="106"/>
                </a:lnTo>
                <a:lnTo>
                  <a:pt x="1305" y="107"/>
                </a:lnTo>
                <a:lnTo>
                  <a:pt x="1306" y="106"/>
                </a:lnTo>
                <a:lnTo>
                  <a:pt x="1306" y="107"/>
                </a:lnTo>
                <a:lnTo>
                  <a:pt x="1306" y="106"/>
                </a:lnTo>
                <a:lnTo>
                  <a:pt x="1307" y="105"/>
                </a:lnTo>
                <a:lnTo>
                  <a:pt x="1307" y="106"/>
                </a:lnTo>
                <a:lnTo>
                  <a:pt x="1307" y="106"/>
                </a:lnTo>
                <a:lnTo>
                  <a:pt x="1309" y="107"/>
                </a:lnTo>
                <a:lnTo>
                  <a:pt x="1309" y="107"/>
                </a:lnTo>
                <a:lnTo>
                  <a:pt x="1309" y="107"/>
                </a:lnTo>
                <a:lnTo>
                  <a:pt x="1310" y="106"/>
                </a:lnTo>
                <a:lnTo>
                  <a:pt x="1310" y="107"/>
                </a:lnTo>
                <a:lnTo>
                  <a:pt x="1311" y="107"/>
                </a:lnTo>
                <a:lnTo>
                  <a:pt x="1311" y="109"/>
                </a:lnTo>
                <a:lnTo>
                  <a:pt x="1311" y="106"/>
                </a:lnTo>
                <a:lnTo>
                  <a:pt x="1312" y="109"/>
                </a:lnTo>
                <a:lnTo>
                  <a:pt x="1312" y="107"/>
                </a:lnTo>
                <a:lnTo>
                  <a:pt x="1312" y="107"/>
                </a:lnTo>
                <a:lnTo>
                  <a:pt x="1313" y="106"/>
                </a:lnTo>
                <a:lnTo>
                  <a:pt x="1313" y="107"/>
                </a:lnTo>
                <a:lnTo>
                  <a:pt x="1313" y="106"/>
                </a:lnTo>
                <a:lnTo>
                  <a:pt x="1314" y="106"/>
                </a:lnTo>
                <a:lnTo>
                  <a:pt x="1314" y="106"/>
                </a:lnTo>
                <a:lnTo>
                  <a:pt x="1315" y="106"/>
                </a:lnTo>
                <a:lnTo>
                  <a:pt x="1315" y="105"/>
                </a:lnTo>
                <a:lnTo>
                  <a:pt x="1315" y="109"/>
                </a:lnTo>
                <a:lnTo>
                  <a:pt x="1316" y="107"/>
                </a:lnTo>
                <a:lnTo>
                  <a:pt x="1316" y="107"/>
                </a:lnTo>
                <a:lnTo>
                  <a:pt x="1316" y="106"/>
                </a:lnTo>
                <a:lnTo>
                  <a:pt x="1318" y="109"/>
                </a:lnTo>
                <a:lnTo>
                  <a:pt x="1318" y="107"/>
                </a:lnTo>
                <a:lnTo>
                  <a:pt x="1318" y="107"/>
                </a:lnTo>
                <a:lnTo>
                  <a:pt x="1319" y="106"/>
                </a:lnTo>
                <a:lnTo>
                  <a:pt x="1319" y="107"/>
                </a:lnTo>
                <a:lnTo>
                  <a:pt x="1320" y="106"/>
                </a:lnTo>
                <a:lnTo>
                  <a:pt x="1320" y="107"/>
                </a:lnTo>
                <a:lnTo>
                  <a:pt x="1320" y="106"/>
                </a:lnTo>
                <a:lnTo>
                  <a:pt x="1321" y="106"/>
                </a:lnTo>
                <a:lnTo>
                  <a:pt x="1321" y="107"/>
                </a:lnTo>
                <a:lnTo>
                  <a:pt x="1321" y="106"/>
                </a:lnTo>
                <a:lnTo>
                  <a:pt x="1322" y="107"/>
                </a:lnTo>
                <a:lnTo>
                  <a:pt x="1322" y="106"/>
                </a:lnTo>
                <a:lnTo>
                  <a:pt x="1322" y="107"/>
                </a:lnTo>
                <a:lnTo>
                  <a:pt x="1323" y="106"/>
                </a:lnTo>
                <a:lnTo>
                  <a:pt x="1323" y="105"/>
                </a:lnTo>
                <a:lnTo>
                  <a:pt x="1324" y="106"/>
                </a:lnTo>
                <a:lnTo>
                  <a:pt x="1324" y="106"/>
                </a:lnTo>
                <a:lnTo>
                  <a:pt x="1324" y="106"/>
                </a:lnTo>
                <a:lnTo>
                  <a:pt x="1325" y="106"/>
                </a:lnTo>
                <a:lnTo>
                  <a:pt x="1325" y="110"/>
                </a:lnTo>
                <a:lnTo>
                  <a:pt x="1325" y="107"/>
                </a:lnTo>
                <a:lnTo>
                  <a:pt x="1327" y="106"/>
                </a:lnTo>
                <a:lnTo>
                  <a:pt x="1327" y="106"/>
                </a:lnTo>
                <a:lnTo>
                  <a:pt x="1327" y="107"/>
                </a:lnTo>
                <a:lnTo>
                  <a:pt x="1328" y="106"/>
                </a:lnTo>
                <a:lnTo>
                  <a:pt x="1328" y="109"/>
                </a:lnTo>
                <a:lnTo>
                  <a:pt x="1329" y="109"/>
                </a:lnTo>
                <a:lnTo>
                  <a:pt x="1329" y="106"/>
                </a:lnTo>
                <a:lnTo>
                  <a:pt x="1329" y="106"/>
                </a:lnTo>
                <a:lnTo>
                  <a:pt x="1330" y="106"/>
                </a:lnTo>
                <a:lnTo>
                  <a:pt x="1330" y="106"/>
                </a:lnTo>
                <a:lnTo>
                  <a:pt x="1330" y="106"/>
                </a:lnTo>
                <a:lnTo>
                  <a:pt x="1331" y="106"/>
                </a:lnTo>
                <a:lnTo>
                  <a:pt x="1331" y="107"/>
                </a:lnTo>
                <a:lnTo>
                  <a:pt x="1331" y="106"/>
                </a:lnTo>
                <a:lnTo>
                  <a:pt x="1332" y="105"/>
                </a:lnTo>
                <a:lnTo>
                  <a:pt x="1332" y="107"/>
                </a:lnTo>
                <a:lnTo>
                  <a:pt x="1333" y="106"/>
                </a:lnTo>
                <a:lnTo>
                  <a:pt x="1333" y="106"/>
                </a:lnTo>
                <a:lnTo>
                  <a:pt x="1333" y="107"/>
                </a:lnTo>
                <a:lnTo>
                  <a:pt x="1334" y="106"/>
                </a:lnTo>
                <a:lnTo>
                  <a:pt x="1334" y="107"/>
                </a:lnTo>
                <a:lnTo>
                  <a:pt x="1334" y="106"/>
                </a:lnTo>
                <a:lnTo>
                  <a:pt x="1336" y="107"/>
                </a:lnTo>
                <a:lnTo>
                  <a:pt x="1336" y="107"/>
                </a:lnTo>
                <a:lnTo>
                  <a:pt x="1336" y="109"/>
                </a:lnTo>
                <a:lnTo>
                  <a:pt x="1337" y="107"/>
                </a:lnTo>
                <a:lnTo>
                  <a:pt x="1337" y="109"/>
                </a:lnTo>
                <a:lnTo>
                  <a:pt x="1338" y="106"/>
                </a:lnTo>
                <a:lnTo>
                  <a:pt x="1338" y="107"/>
                </a:lnTo>
                <a:lnTo>
                  <a:pt x="1338" y="107"/>
                </a:lnTo>
                <a:lnTo>
                  <a:pt x="1339" y="106"/>
                </a:lnTo>
                <a:lnTo>
                  <a:pt x="1339" y="106"/>
                </a:lnTo>
                <a:lnTo>
                  <a:pt x="1339" y="107"/>
                </a:lnTo>
                <a:lnTo>
                  <a:pt x="1340" y="107"/>
                </a:lnTo>
                <a:lnTo>
                  <a:pt x="1340" y="106"/>
                </a:lnTo>
                <a:lnTo>
                  <a:pt x="1341" y="106"/>
                </a:lnTo>
                <a:lnTo>
                  <a:pt x="1341" y="109"/>
                </a:lnTo>
                <a:lnTo>
                  <a:pt x="1341" y="107"/>
                </a:lnTo>
                <a:lnTo>
                  <a:pt x="1342" y="107"/>
                </a:lnTo>
                <a:lnTo>
                  <a:pt x="1342" y="106"/>
                </a:lnTo>
                <a:lnTo>
                  <a:pt x="1342" y="106"/>
                </a:lnTo>
                <a:lnTo>
                  <a:pt x="1343" y="106"/>
                </a:lnTo>
                <a:lnTo>
                  <a:pt x="1343" y="107"/>
                </a:lnTo>
                <a:lnTo>
                  <a:pt x="1343" y="109"/>
                </a:lnTo>
                <a:lnTo>
                  <a:pt x="1345" y="107"/>
                </a:lnTo>
                <a:lnTo>
                  <a:pt x="1345" y="107"/>
                </a:lnTo>
                <a:lnTo>
                  <a:pt x="1346" y="106"/>
                </a:lnTo>
                <a:lnTo>
                  <a:pt x="1346" y="106"/>
                </a:lnTo>
                <a:lnTo>
                  <a:pt x="1346" y="106"/>
                </a:lnTo>
                <a:lnTo>
                  <a:pt x="1347" y="107"/>
                </a:lnTo>
                <a:lnTo>
                  <a:pt x="1347" y="107"/>
                </a:lnTo>
                <a:lnTo>
                  <a:pt x="1347" y="107"/>
                </a:lnTo>
                <a:lnTo>
                  <a:pt x="1348" y="106"/>
                </a:lnTo>
                <a:lnTo>
                  <a:pt x="1348" y="107"/>
                </a:lnTo>
                <a:lnTo>
                  <a:pt x="1348" y="107"/>
                </a:lnTo>
                <a:lnTo>
                  <a:pt x="1349" y="109"/>
                </a:lnTo>
                <a:lnTo>
                  <a:pt x="1349" y="106"/>
                </a:lnTo>
                <a:lnTo>
                  <a:pt x="1350" y="106"/>
                </a:lnTo>
                <a:lnTo>
                  <a:pt x="1350" y="107"/>
                </a:lnTo>
                <a:lnTo>
                  <a:pt x="1350" y="106"/>
                </a:lnTo>
                <a:lnTo>
                  <a:pt x="1351" y="106"/>
                </a:lnTo>
                <a:lnTo>
                  <a:pt x="1351" y="106"/>
                </a:lnTo>
                <a:lnTo>
                  <a:pt x="1351" y="106"/>
                </a:lnTo>
                <a:lnTo>
                  <a:pt x="1352" y="106"/>
                </a:lnTo>
                <a:lnTo>
                  <a:pt x="1352" y="107"/>
                </a:lnTo>
                <a:lnTo>
                  <a:pt x="1352" y="106"/>
                </a:lnTo>
                <a:lnTo>
                  <a:pt x="1354" y="107"/>
                </a:lnTo>
                <a:lnTo>
                  <a:pt x="1354" y="106"/>
                </a:lnTo>
                <a:lnTo>
                  <a:pt x="1355" y="107"/>
                </a:lnTo>
                <a:lnTo>
                  <a:pt x="1355" y="107"/>
                </a:lnTo>
                <a:lnTo>
                  <a:pt x="1355" y="107"/>
                </a:lnTo>
                <a:lnTo>
                  <a:pt x="1356" y="109"/>
                </a:lnTo>
                <a:lnTo>
                  <a:pt x="1356" y="107"/>
                </a:lnTo>
                <a:lnTo>
                  <a:pt x="1356" y="107"/>
                </a:lnTo>
                <a:lnTo>
                  <a:pt x="1357" y="107"/>
                </a:lnTo>
                <a:lnTo>
                  <a:pt x="1357" y="106"/>
                </a:lnTo>
                <a:lnTo>
                  <a:pt x="1357" y="106"/>
                </a:lnTo>
                <a:lnTo>
                  <a:pt x="1358" y="109"/>
                </a:lnTo>
                <a:lnTo>
                  <a:pt x="1358" y="106"/>
                </a:lnTo>
                <a:lnTo>
                  <a:pt x="1359" y="106"/>
                </a:lnTo>
                <a:lnTo>
                  <a:pt x="1359" y="109"/>
                </a:lnTo>
                <a:lnTo>
                  <a:pt x="1359" y="107"/>
                </a:lnTo>
                <a:lnTo>
                  <a:pt x="1360" y="109"/>
                </a:lnTo>
                <a:lnTo>
                  <a:pt x="1360" y="107"/>
                </a:lnTo>
                <a:lnTo>
                  <a:pt x="1360" y="109"/>
                </a:lnTo>
                <a:lnTo>
                  <a:pt x="1361" y="106"/>
                </a:lnTo>
                <a:lnTo>
                  <a:pt x="1361" y="106"/>
                </a:lnTo>
                <a:lnTo>
                  <a:pt x="1361" y="107"/>
                </a:lnTo>
                <a:lnTo>
                  <a:pt x="1363" y="107"/>
                </a:lnTo>
                <a:lnTo>
                  <a:pt x="1363" y="107"/>
                </a:lnTo>
                <a:lnTo>
                  <a:pt x="1364" y="106"/>
                </a:lnTo>
                <a:lnTo>
                  <a:pt x="1364" y="110"/>
                </a:lnTo>
                <a:lnTo>
                  <a:pt x="1364" y="107"/>
                </a:lnTo>
                <a:lnTo>
                  <a:pt x="1365" y="106"/>
                </a:lnTo>
                <a:lnTo>
                  <a:pt x="1365" y="107"/>
                </a:lnTo>
                <a:lnTo>
                  <a:pt x="1365" y="107"/>
                </a:lnTo>
                <a:lnTo>
                  <a:pt x="1366" y="107"/>
                </a:lnTo>
                <a:lnTo>
                  <a:pt x="1366" y="107"/>
                </a:lnTo>
                <a:lnTo>
                  <a:pt x="1366" y="106"/>
                </a:lnTo>
                <a:lnTo>
                  <a:pt x="1367" y="106"/>
                </a:lnTo>
                <a:lnTo>
                  <a:pt x="1367" y="107"/>
                </a:lnTo>
                <a:lnTo>
                  <a:pt x="1368" y="106"/>
                </a:lnTo>
                <a:lnTo>
                  <a:pt x="1368" y="106"/>
                </a:lnTo>
                <a:lnTo>
                  <a:pt x="1368" y="106"/>
                </a:lnTo>
                <a:lnTo>
                  <a:pt x="1369" y="105"/>
                </a:lnTo>
                <a:lnTo>
                  <a:pt x="1369" y="106"/>
                </a:lnTo>
                <a:lnTo>
                  <a:pt x="1369" y="106"/>
                </a:lnTo>
                <a:lnTo>
                  <a:pt x="1370" y="107"/>
                </a:lnTo>
                <a:lnTo>
                  <a:pt x="1370" y="106"/>
                </a:lnTo>
                <a:lnTo>
                  <a:pt x="1370" y="107"/>
                </a:lnTo>
                <a:lnTo>
                  <a:pt x="1372" y="107"/>
                </a:lnTo>
                <a:lnTo>
                  <a:pt x="1372" y="106"/>
                </a:lnTo>
                <a:lnTo>
                  <a:pt x="1373" y="106"/>
                </a:lnTo>
                <a:lnTo>
                  <a:pt x="1373" y="106"/>
                </a:lnTo>
                <a:lnTo>
                  <a:pt x="1373" y="106"/>
                </a:lnTo>
                <a:lnTo>
                  <a:pt x="1374" y="107"/>
                </a:lnTo>
                <a:lnTo>
                  <a:pt x="1374" y="106"/>
                </a:lnTo>
                <a:lnTo>
                  <a:pt x="1374" y="107"/>
                </a:lnTo>
                <a:lnTo>
                  <a:pt x="1375" y="106"/>
                </a:lnTo>
                <a:lnTo>
                  <a:pt x="1375" y="107"/>
                </a:lnTo>
                <a:lnTo>
                  <a:pt x="1375" y="110"/>
                </a:lnTo>
                <a:lnTo>
                  <a:pt x="1376" y="109"/>
                </a:lnTo>
                <a:lnTo>
                  <a:pt x="1376" y="106"/>
                </a:lnTo>
                <a:lnTo>
                  <a:pt x="1377" y="107"/>
                </a:lnTo>
                <a:lnTo>
                  <a:pt x="1377" y="107"/>
                </a:lnTo>
                <a:lnTo>
                  <a:pt x="1377" y="110"/>
                </a:lnTo>
                <a:lnTo>
                  <a:pt x="1378" y="106"/>
                </a:lnTo>
                <a:lnTo>
                  <a:pt x="1378" y="105"/>
                </a:lnTo>
                <a:lnTo>
                  <a:pt x="1378" y="107"/>
                </a:lnTo>
                <a:lnTo>
                  <a:pt x="1379" y="106"/>
                </a:lnTo>
                <a:lnTo>
                  <a:pt x="1379" y="107"/>
                </a:lnTo>
                <a:lnTo>
                  <a:pt x="1381" y="106"/>
                </a:lnTo>
                <a:lnTo>
                  <a:pt x="1381" y="106"/>
                </a:lnTo>
                <a:lnTo>
                  <a:pt x="1381" y="107"/>
                </a:lnTo>
                <a:lnTo>
                  <a:pt x="1382" y="106"/>
                </a:lnTo>
                <a:lnTo>
                  <a:pt x="1382" y="106"/>
                </a:lnTo>
                <a:lnTo>
                  <a:pt x="1382" y="107"/>
                </a:lnTo>
                <a:lnTo>
                  <a:pt x="1383" y="106"/>
                </a:lnTo>
                <a:lnTo>
                  <a:pt x="1383" y="109"/>
                </a:lnTo>
                <a:lnTo>
                  <a:pt x="1383" y="106"/>
                </a:lnTo>
                <a:lnTo>
                  <a:pt x="1384" y="106"/>
                </a:lnTo>
                <a:lnTo>
                  <a:pt x="1384" y="110"/>
                </a:lnTo>
                <a:lnTo>
                  <a:pt x="1385" y="107"/>
                </a:lnTo>
                <a:lnTo>
                  <a:pt x="1385" y="106"/>
                </a:lnTo>
                <a:lnTo>
                  <a:pt x="1385" y="106"/>
                </a:lnTo>
                <a:lnTo>
                  <a:pt x="1386" y="106"/>
                </a:lnTo>
                <a:lnTo>
                  <a:pt x="1386" y="107"/>
                </a:lnTo>
                <a:lnTo>
                  <a:pt x="1386" y="109"/>
                </a:lnTo>
                <a:lnTo>
                  <a:pt x="1387" y="106"/>
                </a:lnTo>
                <a:lnTo>
                  <a:pt x="1387" y="107"/>
                </a:lnTo>
                <a:lnTo>
                  <a:pt x="1387" y="107"/>
                </a:lnTo>
                <a:lnTo>
                  <a:pt x="1388" y="107"/>
                </a:lnTo>
                <a:lnTo>
                  <a:pt x="1388" y="107"/>
                </a:lnTo>
                <a:lnTo>
                  <a:pt x="1390" y="106"/>
                </a:lnTo>
                <a:lnTo>
                  <a:pt x="1390" y="109"/>
                </a:lnTo>
                <a:lnTo>
                  <a:pt x="1390" y="106"/>
                </a:lnTo>
                <a:lnTo>
                  <a:pt x="1391" y="106"/>
                </a:lnTo>
                <a:lnTo>
                  <a:pt x="1391" y="106"/>
                </a:lnTo>
                <a:lnTo>
                  <a:pt x="1391" y="106"/>
                </a:lnTo>
                <a:lnTo>
                  <a:pt x="1392" y="106"/>
                </a:lnTo>
                <a:lnTo>
                  <a:pt x="1392" y="106"/>
                </a:lnTo>
                <a:lnTo>
                  <a:pt x="1392" y="106"/>
                </a:lnTo>
                <a:lnTo>
                  <a:pt x="1393" y="106"/>
                </a:lnTo>
                <a:lnTo>
                  <a:pt x="1393" y="106"/>
                </a:lnTo>
                <a:lnTo>
                  <a:pt x="1394" y="106"/>
                </a:lnTo>
                <a:lnTo>
                  <a:pt x="1394" y="107"/>
                </a:lnTo>
                <a:lnTo>
                  <a:pt x="1394" y="106"/>
                </a:lnTo>
                <a:lnTo>
                  <a:pt x="1395" y="109"/>
                </a:lnTo>
                <a:lnTo>
                  <a:pt x="1395" y="106"/>
                </a:lnTo>
                <a:lnTo>
                  <a:pt x="1395" y="107"/>
                </a:lnTo>
                <a:lnTo>
                  <a:pt x="1396" y="106"/>
                </a:lnTo>
                <a:lnTo>
                  <a:pt x="1396" y="107"/>
                </a:lnTo>
                <a:lnTo>
                  <a:pt x="1396" y="106"/>
                </a:lnTo>
                <a:lnTo>
                  <a:pt x="1397" y="107"/>
                </a:lnTo>
                <a:lnTo>
                  <a:pt x="1397" y="107"/>
                </a:lnTo>
                <a:lnTo>
                  <a:pt x="1398" y="109"/>
                </a:lnTo>
                <a:lnTo>
                  <a:pt x="1398" y="106"/>
                </a:lnTo>
                <a:lnTo>
                  <a:pt x="1398" y="107"/>
                </a:lnTo>
                <a:lnTo>
                  <a:pt x="1400" y="107"/>
                </a:lnTo>
                <a:lnTo>
                  <a:pt x="1400" y="109"/>
                </a:lnTo>
                <a:lnTo>
                  <a:pt x="1400" y="106"/>
                </a:lnTo>
                <a:lnTo>
                  <a:pt x="1401" y="106"/>
                </a:lnTo>
                <a:lnTo>
                  <a:pt x="1401" y="106"/>
                </a:lnTo>
                <a:lnTo>
                  <a:pt x="1401" y="109"/>
                </a:lnTo>
                <a:lnTo>
                  <a:pt x="1402" y="106"/>
                </a:lnTo>
                <a:lnTo>
                  <a:pt x="1402" y="106"/>
                </a:lnTo>
                <a:lnTo>
                  <a:pt x="1403" y="107"/>
                </a:lnTo>
                <a:lnTo>
                  <a:pt x="1403" y="106"/>
                </a:lnTo>
                <a:lnTo>
                  <a:pt x="1403" y="107"/>
                </a:lnTo>
                <a:lnTo>
                  <a:pt x="1404" y="106"/>
                </a:lnTo>
                <a:lnTo>
                  <a:pt x="1404" y="104"/>
                </a:lnTo>
                <a:lnTo>
                  <a:pt x="1404" y="107"/>
                </a:lnTo>
                <a:lnTo>
                  <a:pt x="1405" y="107"/>
                </a:lnTo>
                <a:lnTo>
                  <a:pt x="1405" y="107"/>
                </a:lnTo>
                <a:lnTo>
                  <a:pt x="1405" y="107"/>
                </a:lnTo>
                <a:lnTo>
                  <a:pt x="1406" y="106"/>
                </a:lnTo>
                <a:lnTo>
                  <a:pt x="1406" y="106"/>
                </a:lnTo>
                <a:lnTo>
                  <a:pt x="1407" y="106"/>
                </a:lnTo>
                <a:lnTo>
                  <a:pt x="1407" y="107"/>
                </a:lnTo>
                <a:lnTo>
                  <a:pt x="1407" y="109"/>
                </a:lnTo>
                <a:lnTo>
                  <a:pt x="1409" y="109"/>
                </a:lnTo>
                <a:lnTo>
                  <a:pt x="1409" y="106"/>
                </a:lnTo>
                <a:lnTo>
                  <a:pt x="1409" y="106"/>
                </a:lnTo>
                <a:lnTo>
                  <a:pt x="1410" y="109"/>
                </a:lnTo>
                <a:lnTo>
                  <a:pt x="1410" y="109"/>
                </a:lnTo>
                <a:lnTo>
                  <a:pt x="1410" y="107"/>
                </a:lnTo>
                <a:lnTo>
                  <a:pt x="1411" y="106"/>
                </a:lnTo>
                <a:lnTo>
                  <a:pt x="1411" y="106"/>
                </a:lnTo>
                <a:lnTo>
                  <a:pt x="1412" y="106"/>
                </a:lnTo>
                <a:lnTo>
                  <a:pt x="1412" y="106"/>
                </a:lnTo>
                <a:lnTo>
                  <a:pt x="1412" y="106"/>
                </a:lnTo>
                <a:lnTo>
                  <a:pt x="1413" y="106"/>
                </a:lnTo>
                <a:lnTo>
                  <a:pt x="1413" y="105"/>
                </a:lnTo>
                <a:lnTo>
                  <a:pt x="1413" y="106"/>
                </a:lnTo>
                <a:lnTo>
                  <a:pt x="1414" y="106"/>
                </a:lnTo>
                <a:lnTo>
                  <a:pt x="1414" y="106"/>
                </a:lnTo>
                <a:lnTo>
                  <a:pt x="1414" y="109"/>
                </a:lnTo>
                <a:lnTo>
                  <a:pt x="1415" y="107"/>
                </a:lnTo>
                <a:lnTo>
                  <a:pt x="1415" y="106"/>
                </a:lnTo>
                <a:lnTo>
                  <a:pt x="1416" y="106"/>
                </a:lnTo>
                <a:lnTo>
                  <a:pt x="1416" y="107"/>
                </a:lnTo>
                <a:lnTo>
                  <a:pt x="1416" y="106"/>
                </a:lnTo>
                <a:lnTo>
                  <a:pt x="1418" y="109"/>
                </a:lnTo>
                <a:lnTo>
                  <a:pt x="1418" y="106"/>
                </a:lnTo>
                <a:lnTo>
                  <a:pt x="1418" y="107"/>
                </a:lnTo>
                <a:lnTo>
                  <a:pt x="1419" y="107"/>
                </a:lnTo>
                <a:lnTo>
                  <a:pt x="1419" y="106"/>
                </a:lnTo>
                <a:lnTo>
                  <a:pt x="1419" y="107"/>
                </a:lnTo>
                <a:lnTo>
                  <a:pt x="1420" y="107"/>
                </a:lnTo>
                <a:lnTo>
                  <a:pt x="1420" y="107"/>
                </a:lnTo>
                <a:lnTo>
                  <a:pt x="1421" y="106"/>
                </a:lnTo>
                <a:lnTo>
                  <a:pt x="1421" y="106"/>
                </a:lnTo>
                <a:lnTo>
                  <a:pt x="1421" y="107"/>
                </a:lnTo>
                <a:lnTo>
                  <a:pt x="1422" y="107"/>
                </a:lnTo>
                <a:lnTo>
                  <a:pt x="1422" y="106"/>
                </a:lnTo>
                <a:lnTo>
                  <a:pt x="1422" y="106"/>
                </a:lnTo>
                <a:lnTo>
                  <a:pt x="1423" y="107"/>
                </a:lnTo>
                <a:lnTo>
                  <a:pt x="1423" y="106"/>
                </a:lnTo>
                <a:lnTo>
                  <a:pt x="1424" y="109"/>
                </a:lnTo>
                <a:lnTo>
                  <a:pt x="1424" y="106"/>
                </a:lnTo>
                <a:lnTo>
                  <a:pt x="1424" y="106"/>
                </a:lnTo>
                <a:lnTo>
                  <a:pt x="1425" y="106"/>
                </a:lnTo>
                <a:lnTo>
                  <a:pt x="1425" y="109"/>
                </a:lnTo>
                <a:lnTo>
                  <a:pt x="1425" y="107"/>
                </a:lnTo>
                <a:lnTo>
                  <a:pt x="1427" y="107"/>
                </a:lnTo>
                <a:lnTo>
                  <a:pt x="1427" y="106"/>
                </a:lnTo>
                <a:lnTo>
                  <a:pt x="1427" y="106"/>
                </a:lnTo>
                <a:lnTo>
                  <a:pt x="1428" y="107"/>
                </a:lnTo>
                <a:lnTo>
                  <a:pt x="1428" y="107"/>
                </a:lnTo>
                <a:lnTo>
                  <a:pt x="1429" y="106"/>
                </a:lnTo>
                <a:lnTo>
                  <a:pt x="1429" y="109"/>
                </a:lnTo>
                <a:lnTo>
                  <a:pt x="1429" y="109"/>
                </a:lnTo>
                <a:lnTo>
                  <a:pt x="1430" y="105"/>
                </a:lnTo>
                <a:lnTo>
                  <a:pt x="1430" y="106"/>
                </a:lnTo>
                <a:lnTo>
                  <a:pt x="1430" y="107"/>
                </a:lnTo>
                <a:lnTo>
                  <a:pt x="1431" y="106"/>
                </a:lnTo>
                <a:lnTo>
                  <a:pt x="1431" y="107"/>
                </a:lnTo>
                <a:lnTo>
                  <a:pt x="1431" y="106"/>
                </a:lnTo>
                <a:lnTo>
                  <a:pt x="1432" y="106"/>
                </a:lnTo>
                <a:lnTo>
                  <a:pt x="1432" y="106"/>
                </a:lnTo>
                <a:lnTo>
                  <a:pt x="1433" y="107"/>
                </a:lnTo>
                <a:lnTo>
                  <a:pt x="1433" y="106"/>
                </a:lnTo>
                <a:lnTo>
                  <a:pt x="1433" y="107"/>
                </a:lnTo>
                <a:lnTo>
                  <a:pt x="1434" y="106"/>
                </a:lnTo>
                <a:lnTo>
                  <a:pt x="1434" y="107"/>
                </a:lnTo>
                <a:lnTo>
                  <a:pt x="1434" y="106"/>
                </a:lnTo>
                <a:lnTo>
                  <a:pt x="1436" y="107"/>
                </a:lnTo>
                <a:lnTo>
                  <a:pt x="1436" y="107"/>
                </a:lnTo>
                <a:lnTo>
                  <a:pt x="1436" y="106"/>
                </a:lnTo>
                <a:lnTo>
                  <a:pt x="1437" y="107"/>
                </a:lnTo>
                <a:lnTo>
                  <a:pt x="1437" y="107"/>
                </a:lnTo>
                <a:lnTo>
                  <a:pt x="1438" y="107"/>
                </a:lnTo>
                <a:lnTo>
                  <a:pt x="1438" y="107"/>
                </a:lnTo>
                <a:lnTo>
                  <a:pt x="1438" y="106"/>
                </a:lnTo>
                <a:lnTo>
                  <a:pt x="1439" y="107"/>
                </a:lnTo>
                <a:lnTo>
                  <a:pt x="1439" y="106"/>
                </a:lnTo>
                <a:lnTo>
                  <a:pt x="1439" y="107"/>
                </a:lnTo>
                <a:lnTo>
                  <a:pt x="1440" y="107"/>
                </a:lnTo>
                <a:lnTo>
                  <a:pt x="1440" y="107"/>
                </a:lnTo>
                <a:lnTo>
                  <a:pt x="1440" y="107"/>
                </a:lnTo>
                <a:lnTo>
                  <a:pt x="1441" y="106"/>
                </a:lnTo>
                <a:lnTo>
                  <a:pt x="1441" y="110"/>
                </a:lnTo>
                <a:lnTo>
                  <a:pt x="1442" y="109"/>
                </a:lnTo>
                <a:lnTo>
                  <a:pt x="1442" y="109"/>
                </a:lnTo>
                <a:lnTo>
                  <a:pt x="1442" y="109"/>
                </a:lnTo>
                <a:lnTo>
                  <a:pt x="1443" y="109"/>
                </a:lnTo>
                <a:lnTo>
                  <a:pt x="1443" y="109"/>
                </a:lnTo>
                <a:lnTo>
                  <a:pt x="1443" y="107"/>
                </a:lnTo>
                <a:lnTo>
                  <a:pt x="1445" y="107"/>
                </a:lnTo>
                <a:lnTo>
                  <a:pt x="1445" y="106"/>
                </a:lnTo>
                <a:lnTo>
                  <a:pt x="1445" y="109"/>
                </a:lnTo>
                <a:lnTo>
                  <a:pt x="1446" y="106"/>
                </a:lnTo>
                <a:lnTo>
                  <a:pt x="1446" y="109"/>
                </a:lnTo>
                <a:lnTo>
                  <a:pt x="1447" y="109"/>
                </a:lnTo>
                <a:lnTo>
                  <a:pt x="1447" y="109"/>
                </a:lnTo>
                <a:lnTo>
                  <a:pt x="1447" y="106"/>
                </a:lnTo>
                <a:lnTo>
                  <a:pt x="1448" y="106"/>
                </a:lnTo>
                <a:lnTo>
                  <a:pt x="1448" y="107"/>
                </a:lnTo>
                <a:lnTo>
                  <a:pt x="1448" y="107"/>
                </a:lnTo>
                <a:lnTo>
                  <a:pt x="1449" y="109"/>
                </a:lnTo>
                <a:lnTo>
                  <a:pt x="1449" y="109"/>
                </a:lnTo>
                <a:lnTo>
                  <a:pt x="1449" y="107"/>
                </a:lnTo>
                <a:lnTo>
                  <a:pt x="1450" y="109"/>
                </a:lnTo>
                <a:lnTo>
                  <a:pt x="1450" y="106"/>
                </a:lnTo>
                <a:lnTo>
                  <a:pt x="1451" y="105"/>
                </a:lnTo>
                <a:lnTo>
                  <a:pt x="1451" y="106"/>
                </a:lnTo>
                <a:lnTo>
                  <a:pt x="1451" y="106"/>
                </a:lnTo>
                <a:lnTo>
                  <a:pt x="1452" y="107"/>
                </a:lnTo>
                <a:lnTo>
                  <a:pt x="1452" y="107"/>
                </a:lnTo>
                <a:lnTo>
                  <a:pt x="1452" y="107"/>
                </a:lnTo>
                <a:lnTo>
                  <a:pt x="1454" y="106"/>
                </a:lnTo>
                <a:lnTo>
                  <a:pt x="1454" y="109"/>
                </a:lnTo>
                <a:lnTo>
                  <a:pt x="1454" y="106"/>
                </a:lnTo>
                <a:lnTo>
                  <a:pt x="1455" y="106"/>
                </a:lnTo>
                <a:lnTo>
                  <a:pt x="1455" y="107"/>
                </a:lnTo>
                <a:lnTo>
                  <a:pt x="1456" y="106"/>
                </a:lnTo>
                <a:lnTo>
                  <a:pt x="1456" y="107"/>
                </a:lnTo>
                <a:lnTo>
                  <a:pt x="1456" y="107"/>
                </a:lnTo>
                <a:lnTo>
                  <a:pt x="1457" y="109"/>
                </a:lnTo>
                <a:lnTo>
                  <a:pt x="1457" y="107"/>
                </a:lnTo>
                <a:lnTo>
                  <a:pt x="1457" y="107"/>
                </a:lnTo>
                <a:lnTo>
                  <a:pt x="1458" y="106"/>
                </a:lnTo>
                <a:lnTo>
                  <a:pt x="1458" y="106"/>
                </a:lnTo>
                <a:lnTo>
                  <a:pt x="1458" y="106"/>
                </a:lnTo>
                <a:lnTo>
                  <a:pt x="1459" y="109"/>
                </a:lnTo>
                <a:lnTo>
                  <a:pt x="1459" y="106"/>
                </a:lnTo>
                <a:lnTo>
                  <a:pt x="1460" y="107"/>
                </a:lnTo>
                <a:lnTo>
                  <a:pt x="1460" y="107"/>
                </a:lnTo>
                <a:lnTo>
                  <a:pt x="1460" y="107"/>
                </a:lnTo>
                <a:lnTo>
                  <a:pt x="1461" y="107"/>
                </a:lnTo>
                <a:lnTo>
                  <a:pt x="1461" y="107"/>
                </a:lnTo>
                <a:lnTo>
                  <a:pt x="1461" y="107"/>
                </a:lnTo>
                <a:lnTo>
                  <a:pt x="1463" y="107"/>
                </a:lnTo>
                <a:lnTo>
                  <a:pt x="1463" y="107"/>
                </a:lnTo>
                <a:lnTo>
                  <a:pt x="1463" y="106"/>
                </a:lnTo>
                <a:lnTo>
                  <a:pt x="1464" y="107"/>
                </a:lnTo>
                <a:lnTo>
                  <a:pt x="1464" y="106"/>
                </a:lnTo>
                <a:lnTo>
                  <a:pt x="1465" y="106"/>
                </a:lnTo>
                <a:lnTo>
                  <a:pt x="1465" y="106"/>
                </a:lnTo>
                <a:lnTo>
                  <a:pt x="1465" y="107"/>
                </a:lnTo>
                <a:lnTo>
                  <a:pt x="1466" y="107"/>
                </a:lnTo>
                <a:lnTo>
                  <a:pt x="1466" y="106"/>
                </a:lnTo>
                <a:lnTo>
                  <a:pt x="1466" y="107"/>
                </a:lnTo>
                <a:lnTo>
                  <a:pt x="1467" y="107"/>
                </a:lnTo>
                <a:lnTo>
                  <a:pt x="1467" y="106"/>
                </a:lnTo>
                <a:lnTo>
                  <a:pt x="1468" y="107"/>
                </a:lnTo>
                <a:lnTo>
                  <a:pt x="1468" y="109"/>
                </a:lnTo>
                <a:lnTo>
                  <a:pt x="1468" y="106"/>
                </a:lnTo>
                <a:lnTo>
                  <a:pt x="1469" y="106"/>
                </a:lnTo>
                <a:lnTo>
                  <a:pt x="1469" y="107"/>
                </a:lnTo>
                <a:lnTo>
                  <a:pt x="1469" y="106"/>
                </a:lnTo>
                <a:lnTo>
                  <a:pt x="1470" y="106"/>
                </a:lnTo>
                <a:lnTo>
                  <a:pt x="1470" y="109"/>
                </a:lnTo>
                <a:lnTo>
                  <a:pt x="1470" y="106"/>
                </a:lnTo>
                <a:lnTo>
                  <a:pt x="1472" y="106"/>
                </a:lnTo>
                <a:lnTo>
                  <a:pt x="1472" y="106"/>
                </a:lnTo>
                <a:lnTo>
                  <a:pt x="1473" y="106"/>
                </a:lnTo>
                <a:lnTo>
                  <a:pt x="1473" y="107"/>
                </a:lnTo>
                <a:lnTo>
                  <a:pt x="1473" y="106"/>
                </a:lnTo>
                <a:lnTo>
                  <a:pt x="1474" y="107"/>
                </a:lnTo>
                <a:lnTo>
                  <a:pt x="1474" y="107"/>
                </a:lnTo>
                <a:lnTo>
                  <a:pt x="1474" y="106"/>
                </a:lnTo>
                <a:lnTo>
                  <a:pt x="1475" y="106"/>
                </a:lnTo>
                <a:lnTo>
                  <a:pt x="1475" y="107"/>
                </a:lnTo>
                <a:lnTo>
                  <a:pt x="1475" y="105"/>
                </a:lnTo>
                <a:lnTo>
                  <a:pt x="1476" y="107"/>
                </a:lnTo>
                <a:lnTo>
                  <a:pt x="1476" y="106"/>
                </a:lnTo>
                <a:lnTo>
                  <a:pt x="1477" y="107"/>
                </a:lnTo>
                <a:lnTo>
                  <a:pt x="1477" y="107"/>
                </a:lnTo>
                <a:lnTo>
                  <a:pt x="1477" y="106"/>
                </a:lnTo>
                <a:lnTo>
                  <a:pt x="1478" y="106"/>
                </a:lnTo>
                <a:lnTo>
                  <a:pt x="1478" y="106"/>
                </a:lnTo>
                <a:lnTo>
                  <a:pt x="1478" y="106"/>
                </a:lnTo>
                <a:lnTo>
                  <a:pt x="1479" y="106"/>
                </a:lnTo>
                <a:lnTo>
                  <a:pt x="1479" y="107"/>
                </a:lnTo>
                <a:lnTo>
                  <a:pt x="1479" y="107"/>
                </a:lnTo>
                <a:lnTo>
                  <a:pt x="1481" y="109"/>
                </a:lnTo>
                <a:lnTo>
                  <a:pt x="1481" y="107"/>
                </a:lnTo>
                <a:lnTo>
                  <a:pt x="1482" y="107"/>
                </a:lnTo>
                <a:lnTo>
                  <a:pt x="1482" y="106"/>
                </a:lnTo>
                <a:lnTo>
                  <a:pt x="1482" y="107"/>
                </a:lnTo>
                <a:lnTo>
                  <a:pt x="1483" y="106"/>
                </a:lnTo>
                <a:lnTo>
                  <a:pt x="1483" y="107"/>
                </a:lnTo>
                <a:lnTo>
                  <a:pt x="1483" y="107"/>
                </a:lnTo>
                <a:lnTo>
                  <a:pt x="1484" y="107"/>
                </a:lnTo>
                <a:lnTo>
                  <a:pt x="1484" y="106"/>
                </a:lnTo>
                <a:lnTo>
                  <a:pt x="1484" y="106"/>
                </a:lnTo>
                <a:lnTo>
                  <a:pt x="1485" y="106"/>
                </a:lnTo>
                <a:lnTo>
                  <a:pt x="1485" y="106"/>
                </a:lnTo>
                <a:lnTo>
                  <a:pt x="1486" y="106"/>
                </a:lnTo>
                <a:lnTo>
                  <a:pt x="1486" y="106"/>
                </a:lnTo>
                <a:lnTo>
                  <a:pt x="1486" y="106"/>
                </a:lnTo>
                <a:lnTo>
                  <a:pt x="1487" y="106"/>
                </a:lnTo>
                <a:lnTo>
                  <a:pt x="1487" y="106"/>
                </a:lnTo>
                <a:lnTo>
                  <a:pt x="1487" y="107"/>
                </a:lnTo>
                <a:lnTo>
                  <a:pt x="1488" y="107"/>
                </a:lnTo>
                <a:lnTo>
                  <a:pt x="1488" y="107"/>
                </a:lnTo>
                <a:lnTo>
                  <a:pt x="1488" y="106"/>
                </a:lnTo>
                <a:lnTo>
                  <a:pt x="1490" y="107"/>
                </a:lnTo>
                <a:lnTo>
                  <a:pt x="1490" y="109"/>
                </a:lnTo>
                <a:lnTo>
                  <a:pt x="1491" y="107"/>
                </a:lnTo>
                <a:lnTo>
                  <a:pt x="1491" y="107"/>
                </a:lnTo>
                <a:lnTo>
                  <a:pt x="1491" y="109"/>
                </a:lnTo>
                <a:lnTo>
                  <a:pt x="1492" y="109"/>
                </a:lnTo>
                <a:lnTo>
                  <a:pt x="1492" y="107"/>
                </a:lnTo>
                <a:lnTo>
                  <a:pt x="1492" y="106"/>
                </a:lnTo>
                <a:lnTo>
                  <a:pt x="1493" y="106"/>
                </a:lnTo>
                <a:lnTo>
                  <a:pt x="1493" y="106"/>
                </a:lnTo>
                <a:lnTo>
                  <a:pt x="1493" y="106"/>
                </a:lnTo>
                <a:lnTo>
                  <a:pt x="1494" y="106"/>
                </a:lnTo>
                <a:lnTo>
                  <a:pt x="1494" y="107"/>
                </a:lnTo>
                <a:lnTo>
                  <a:pt x="1495" y="106"/>
                </a:lnTo>
                <a:lnTo>
                  <a:pt x="1495" y="106"/>
                </a:lnTo>
                <a:lnTo>
                  <a:pt x="1495" y="106"/>
                </a:lnTo>
                <a:lnTo>
                  <a:pt x="1496" y="106"/>
                </a:lnTo>
                <a:lnTo>
                  <a:pt x="1496" y="107"/>
                </a:lnTo>
                <a:lnTo>
                  <a:pt x="1496" y="107"/>
                </a:lnTo>
                <a:lnTo>
                  <a:pt x="1497" y="106"/>
                </a:lnTo>
                <a:lnTo>
                  <a:pt x="1497" y="106"/>
                </a:lnTo>
                <a:lnTo>
                  <a:pt x="1497" y="106"/>
                </a:lnTo>
                <a:lnTo>
                  <a:pt x="1499" y="106"/>
                </a:lnTo>
                <a:lnTo>
                  <a:pt x="1499" y="106"/>
                </a:lnTo>
                <a:lnTo>
                  <a:pt x="1500" y="106"/>
                </a:lnTo>
                <a:lnTo>
                  <a:pt x="1500" y="106"/>
                </a:lnTo>
                <a:lnTo>
                  <a:pt x="1500" y="106"/>
                </a:lnTo>
                <a:lnTo>
                  <a:pt x="1501" y="109"/>
                </a:lnTo>
                <a:lnTo>
                  <a:pt x="1501" y="107"/>
                </a:lnTo>
                <a:lnTo>
                  <a:pt x="1501" y="106"/>
                </a:lnTo>
                <a:lnTo>
                  <a:pt x="1502" y="106"/>
                </a:lnTo>
                <a:lnTo>
                  <a:pt x="1502" y="106"/>
                </a:lnTo>
                <a:lnTo>
                  <a:pt x="1502" y="106"/>
                </a:lnTo>
                <a:lnTo>
                  <a:pt x="1503" y="106"/>
                </a:lnTo>
                <a:lnTo>
                  <a:pt x="1503" y="107"/>
                </a:lnTo>
                <a:lnTo>
                  <a:pt x="1504" y="106"/>
                </a:lnTo>
                <a:lnTo>
                  <a:pt x="1504" y="106"/>
                </a:lnTo>
                <a:lnTo>
                  <a:pt x="1504" y="106"/>
                </a:lnTo>
                <a:lnTo>
                  <a:pt x="1505" y="107"/>
                </a:lnTo>
                <a:lnTo>
                  <a:pt x="1505" y="106"/>
                </a:lnTo>
                <a:lnTo>
                  <a:pt x="1505" y="107"/>
                </a:lnTo>
                <a:lnTo>
                  <a:pt x="1506" y="105"/>
                </a:lnTo>
                <a:lnTo>
                  <a:pt x="1506" y="107"/>
                </a:lnTo>
                <a:lnTo>
                  <a:pt x="1506" y="106"/>
                </a:lnTo>
                <a:lnTo>
                  <a:pt x="1508" y="106"/>
                </a:lnTo>
                <a:lnTo>
                  <a:pt x="1508" y="106"/>
                </a:lnTo>
                <a:lnTo>
                  <a:pt x="1509" y="106"/>
                </a:lnTo>
                <a:lnTo>
                  <a:pt x="1509" y="107"/>
                </a:lnTo>
                <a:lnTo>
                  <a:pt x="1509" y="106"/>
                </a:lnTo>
                <a:lnTo>
                  <a:pt x="1510" y="109"/>
                </a:lnTo>
                <a:lnTo>
                  <a:pt x="1510" y="106"/>
                </a:lnTo>
                <a:lnTo>
                  <a:pt x="1510" y="106"/>
                </a:lnTo>
                <a:lnTo>
                  <a:pt x="1511" y="106"/>
                </a:lnTo>
                <a:lnTo>
                  <a:pt x="1511" y="106"/>
                </a:lnTo>
                <a:lnTo>
                  <a:pt x="1512" y="106"/>
                </a:lnTo>
                <a:lnTo>
                  <a:pt x="1512" y="105"/>
                </a:lnTo>
                <a:lnTo>
                  <a:pt x="1512" y="107"/>
                </a:lnTo>
                <a:lnTo>
                  <a:pt x="1513" y="107"/>
                </a:lnTo>
                <a:lnTo>
                  <a:pt x="1513" y="109"/>
                </a:lnTo>
                <a:lnTo>
                  <a:pt x="1513" y="107"/>
                </a:lnTo>
                <a:lnTo>
                  <a:pt x="1514" y="107"/>
                </a:lnTo>
                <a:lnTo>
                  <a:pt x="1514" y="107"/>
                </a:lnTo>
                <a:lnTo>
                  <a:pt x="1514" y="106"/>
                </a:lnTo>
                <a:lnTo>
                  <a:pt x="1515" y="106"/>
                </a:lnTo>
                <a:lnTo>
                  <a:pt x="1515" y="109"/>
                </a:lnTo>
                <a:lnTo>
                  <a:pt x="1517" y="106"/>
                </a:lnTo>
                <a:lnTo>
                  <a:pt x="1517" y="109"/>
                </a:lnTo>
                <a:lnTo>
                  <a:pt x="1517" y="105"/>
                </a:lnTo>
                <a:lnTo>
                  <a:pt x="1518" y="109"/>
                </a:lnTo>
                <a:lnTo>
                  <a:pt x="1518" y="107"/>
                </a:lnTo>
                <a:lnTo>
                  <a:pt x="1518" y="106"/>
                </a:lnTo>
                <a:lnTo>
                  <a:pt x="1519" y="106"/>
                </a:lnTo>
                <a:lnTo>
                  <a:pt x="1519" y="107"/>
                </a:lnTo>
                <a:lnTo>
                  <a:pt x="1519" y="107"/>
                </a:lnTo>
                <a:lnTo>
                  <a:pt x="1520" y="106"/>
                </a:lnTo>
                <a:lnTo>
                  <a:pt x="1520" y="106"/>
                </a:lnTo>
                <a:lnTo>
                  <a:pt x="1521" y="106"/>
                </a:lnTo>
                <a:lnTo>
                  <a:pt x="1521" y="106"/>
                </a:lnTo>
                <a:lnTo>
                  <a:pt x="1521" y="106"/>
                </a:lnTo>
                <a:lnTo>
                  <a:pt x="1522" y="106"/>
                </a:lnTo>
                <a:lnTo>
                  <a:pt x="1522" y="107"/>
                </a:lnTo>
                <a:lnTo>
                  <a:pt x="1522" y="109"/>
                </a:lnTo>
                <a:lnTo>
                  <a:pt x="1523" y="109"/>
                </a:lnTo>
                <a:lnTo>
                  <a:pt x="1523" y="109"/>
                </a:lnTo>
                <a:lnTo>
                  <a:pt x="1523" y="107"/>
                </a:lnTo>
                <a:lnTo>
                  <a:pt x="1524" y="106"/>
                </a:lnTo>
                <a:lnTo>
                  <a:pt x="1524" y="106"/>
                </a:lnTo>
                <a:lnTo>
                  <a:pt x="1526" y="107"/>
                </a:lnTo>
                <a:lnTo>
                  <a:pt x="1526" y="110"/>
                </a:lnTo>
                <a:lnTo>
                  <a:pt x="1526" y="109"/>
                </a:lnTo>
                <a:lnTo>
                  <a:pt x="1527" y="109"/>
                </a:lnTo>
                <a:lnTo>
                  <a:pt x="1527" y="107"/>
                </a:lnTo>
                <a:lnTo>
                  <a:pt x="1527" y="109"/>
                </a:lnTo>
                <a:lnTo>
                  <a:pt x="1528" y="110"/>
                </a:lnTo>
                <a:lnTo>
                  <a:pt x="1528" y="106"/>
                </a:lnTo>
                <a:lnTo>
                  <a:pt x="1528" y="109"/>
                </a:lnTo>
                <a:lnTo>
                  <a:pt x="1529" y="110"/>
                </a:lnTo>
                <a:lnTo>
                  <a:pt x="1529" y="110"/>
                </a:lnTo>
                <a:lnTo>
                  <a:pt x="1530" y="107"/>
                </a:lnTo>
                <a:lnTo>
                  <a:pt x="1530" y="106"/>
                </a:lnTo>
                <a:lnTo>
                  <a:pt x="1530" y="106"/>
                </a:lnTo>
                <a:lnTo>
                  <a:pt x="1531" y="107"/>
                </a:lnTo>
                <a:lnTo>
                  <a:pt x="1531" y="106"/>
                </a:lnTo>
                <a:lnTo>
                  <a:pt x="1531" y="106"/>
                </a:lnTo>
                <a:lnTo>
                  <a:pt x="1532" y="106"/>
                </a:lnTo>
                <a:lnTo>
                  <a:pt x="1532" y="106"/>
                </a:lnTo>
                <a:lnTo>
                  <a:pt x="1532" y="106"/>
                </a:lnTo>
                <a:lnTo>
                  <a:pt x="1533" y="106"/>
                </a:lnTo>
                <a:lnTo>
                  <a:pt x="1533" y="107"/>
                </a:lnTo>
                <a:lnTo>
                  <a:pt x="1535" y="109"/>
                </a:lnTo>
                <a:lnTo>
                  <a:pt x="1535" y="106"/>
                </a:lnTo>
                <a:lnTo>
                  <a:pt x="1535" y="106"/>
                </a:lnTo>
                <a:lnTo>
                  <a:pt x="1536" y="107"/>
                </a:lnTo>
                <a:lnTo>
                  <a:pt x="1536" y="107"/>
                </a:lnTo>
                <a:lnTo>
                  <a:pt x="1536" y="106"/>
                </a:lnTo>
                <a:lnTo>
                  <a:pt x="1537" y="106"/>
                </a:lnTo>
                <a:lnTo>
                  <a:pt x="1537" y="109"/>
                </a:lnTo>
                <a:lnTo>
                  <a:pt x="1537" y="107"/>
                </a:lnTo>
                <a:lnTo>
                  <a:pt x="1538" y="107"/>
                </a:lnTo>
                <a:lnTo>
                  <a:pt x="1538" y="109"/>
                </a:lnTo>
                <a:lnTo>
                  <a:pt x="1539" y="107"/>
                </a:lnTo>
                <a:lnTo>
                  <a:pt x="1539" y="107"/>
                </a:lnTo>
                <a:lnTo>
                  <a:pt x="1539" y="107"/>
                </a:lnTo>
                <a:lnTo>
                  <a:pt x="1540" y="106"/>
                </a:lnTo>
                <a:lnTo>
                  <a:pt x="1540" y="106"/>
                </a:lnTo>
                <a:lnTo>
                  <a:pt x="1540" y="109"/>
                </a:lnTo>
                <a:lnTo>
                  <a:pt x="1541" y="106"/>
                </a:lnTo>
                <a:lnTo>
                  <a:pt x="1541" y="109"/>
                </a:lnTo>
                <a:lnTo>
                  <a:pt x="1541" y="107"/>
                </a:lnTo>
                <a:lnTo>
                  <a:pt x="1542" y="106"/>
                </a:lnTo>
                <a:lnTo>
                  <a:pt x="1542" y="106"/>
                </a:lnTo>
                <a:lnTo>
                  <a:pt x="1544" y="109"/>
                </a:lnTo>
                <a:lnTo>
                  <a:pt x="1544" y="106"/>
                </a:lnTo>
                <a:lnTo>
                  <a:pt x="1544" y="106"/>
                </a:lnTo>
                <a:lnTo>
                  <a:pt x="1545" y="106"/>
                </a:lnTo>
                <a:lnTo>
                  <a:pt x="1545" y="106"/>
                </a:lnTo>
                <a:lnTo>
                  <a:pt x="1545" y="106"/>
                </a:lnTo>
                <a:lnTo>
                  <a:pt x="1546" y="107"/>
                </a:lnTo>
                <a:lnTo>
                  <a:pt x="1546" y="106"/>
                </a:lnTo>
                <a:lnTo>
                  <a:pt x="1546" y="106"/>
                </a:lnTo>
                <a:lnTo>
                  <a:pt x="1547" y="106"/>
                </a:lnTo>
                <a:lnTo>
                  <a:pt x="1547" y="107"/>
                </a:lnTo>
                <a:lnTo>
                  <a:pt x="1548" y="106"/>
                </a:lnTo>
                <a:lnTo>
                  <a:pt x="1548" y="107"/>
                </a:lnTo>
                <a:lnTo>
                  <a:pt x="1548" y="107"/>
                </a:lnTo>
                <a:lnTo>
                  <a:pt x="1549" y="106"/>
                </a:lnTo>
                <a:lnTo>
                  <a:pt x="1549" y="106"/>
                </a:lnTo>
                <a:lnTo>
                  <a:pt x="1549" y="106"/>
                </a:lnTo>
                <a:lnTo>
                  <a:pt x="1550" y="106"/>
                </a:lnTo>
                <a:lnTo>
                  <a:pt x="1550" y="107"/>
                </a:lnTo>
                <a:lnTo>
                  <a:pt x="1550" y="106"/>
                </a:lnTo>
                <a:lnTo>
                  <a:pt x="1551" y="107"/>
                </a:lnTo>
                <a:lnTo>
                  <a:pt x="1551" y="109"/>
                </a:lnTo>
                <a:lnTo>
                  <a:pt x="1553" y="106"/>
                </a:lnTo>
                <a:lnTo>
                  <a:pt x="1553" y="106"/>
                </a:lnTo>
                <a:lnTo>
                  <a:pt x="1553" y="106"/>
                </a:lnTo>
                <a:lnTo>
                  <a:pt x="1554" y="109"/>
                </a:lnTo>
                <a:lnTo>
                  <a:pt x="1554" y="107"/>
                </a:lnTo>
                <a:lnTo>
                  <a:pt x="1554" y="106"/>
                </a:lnTo>
                <a:lnTo>
                  <a:pt x="1555" y="106"/>
                </a:lnTo>
                <a:lnTo>
                  <a:pt x="1555" y="106"/>
                </a:lnTo>
                <a:lnTo>
                  <a:pt x="1556" y="107"/>
                </a:lnTo>
                <a:lnTo>
                  <a:pt x="1556" y="106"/>
                </a:lnTo>
                <a:lnTo>
                  <a:pt x="1556" y="106"/>
                </a:lnTo>
                <a:lnTo>
                  <a:pt x="1557" y="107"/>
                </a:lnTo>
                <a:lnTo>
                  <a:pt x="1557" y="105"/>
                </a:lnTo>
                <a:lnTo>
                  <a:pt x="1557" y="107"/>
                </a:lnTo>
                <a:lnTo>
                  <a:pt x="1558" y="106"/>
                </a:lnTo>
                <a:lnTo>
                  <a:pt x="1558" y="106"/>
                </a:lnTo>
                <a:lnTo>
                  <a:pt x="1558" y="107"/>
                </a:lnTo>
                <a:lnTo>
                  <a:pt x="1559" y="106"/>
                </a:lnTo>
                <a:lnTo>
                  <a:pt x="1559" y="106"/>
                </a:lnTo>
                <a:lnTo>
                  <a:pt x="1560" y="106"/>
                </a:lnTo>
                <a:lnTo>
                  <a:pt x="1560" y="109"/>
                </a:lnTo>
                <a:lnTo>
                  <a:pt x="1560" y="106"/>
                </a:lnTo>
                <a:lnTo>
                  <a:pt x="1562" y="107"/>
                </a:lnTo>
                <a:lnTo>
                  <a:pt x="1562" y="106"/>
                </a:lnTo>
                <a:lnTo>
                  <a:pt x="1562" y="109"/>
                </a:lnTo>
                <a:lnTo>
                  <a:pt x="1563" y="106"/>
                </a:lnTo>
                <a:lnTo>
                  <a:pt x="1563" y="106"/>
                </a:lnTo>
                <a:lnTo>
                  <a:pt x="1563" y="106"/>
                </a:lnTo>
                <a:lnTo>
                  <a:pt x="1564" y="107"/>
                </a:lnTo>
                <a:lnTo>
                  <a:pt x="1564" y="107"/>
                </a:lnTo>
                <a:lnTo>
                  <a:pt x="1565" y="106"/>
                </a:lnTo>
                <a:lnTo>
                  <a:pt x="1565" y="109"/>
                </a:lnTo>
                <a:lnTo>
                  <a:pt x="1565" y="106"/>
                </a:lnTo>
                <a:lnTo>
                  <a:pt x="1566" y="106"/>
                </a:lnTo>
                <a:lnTo>
                  <a:pt x="1566" y="107"/>
                </a:lnTo>
                <a:lnTo>
                  <a:pt x="1566" y="107"/>
                </a:lnTo>
                <a:lnTo>
                  <a:pt x="1567" y="110"/>
                </a:lnTo>
                <a:lnTo>
                  <a:pt x="1567" y="106"/>
                </a:lnTo>
                <a:lnTo>
                  <a:pt x="1567" y="106"/>
                </a:lnTo>
                <a:lnTo>
                  <a:pt x="1568" y="106"/>
                </a:lnTo>
                <a:lnTo>
                  <a:pt x="1568" y="106"/>
                </a:lnTo>
                <a:lnTo>
                  <a:pt x="1569" y="106"/>
                </a:lnTo>
                <a:lnTo>
                  <a:pt x="1569" y="106"/>
                </a:lnTo>
                <a:lnTo>
                  <a:pt x="1569" y="105"/>
                </a:lnTo>
                <a:lnTo>
                  <a:pt x="1571" y="106"/>
                </a:lnTo>
                <a:lnTo>
                  <a:pt x="1571" y="106"/>
                </a:lnTo>
                <a:lnTo>
                  <a:pt x="1571" y="106"/>
                </a:lnTo>
                <a:lnTo>
                  <a:pt x="1572" y="106"/>
                </a:lnTo>
                <a:lnTo>
                  <a:pt x="1572" y="106"/>
                </a:lnTo>
                <a:lnTo>
                  <a:pt x="1572" y="106"/>
                </a:lnTo>
                <a:lnTo>
                  <a:pt x="1573" y="109"/>
                </a:lnTo>
                <a:lnTo>
                  <a:pt x="1573" y="107"/>
                </a:lnTo>
                <a:lnTo>
                  <a:pt x="1574" y="109"/>
                </a:lnTo>
                <a:lnTo>
                  <a:pt x="1574" y="109"/>
                </a:lnTo>
                <a:lnTo>
                  <a:pt x="1574" y="107"/>
                </a:lnTo>
                <a:lnTo>
                  <a:pt x="1575" y="109"/>
                </a:lnTo>
                <a:lnTo>
                  <a:pt x="1575" y="107"/>
                </a:lnTo>
                <a:lnTo>
                  <a:pt x="1575" y="107"/>
                </a:lnTo>
                <a:lnTo>
                  <a:pt x="1576" y="106"/>
                </a:lnTo>
                <a:lnTo>
                  <a:pt x="1576" y="106"/>
                </a:lnTo>
                <a:lnTo>
                  <a:pt x="1576" y="107"/>
                </a:lnTo>
                <a:lnTo>
                  <a:pt x="1577" y="106"/>
                </a:lnTo>
                <a:lnTo>
                  <a:pt x="1577" y="107"/>
                </a:lnTo>
                <a:lnTo>
                  <a:pt x="1578" y="105"/>
                </a:lnTo>
                <a:lnTo>
                  <a:pt x="1578" y="109"/>
                </a:lnTo>
                <a:lnTo>
                  <a:pt x="1578" y="106"/>
                </a:lnTo>
                <a:lnTo>
                  <a:pt x="1580" y="106"/>
                </a:lnTo>
                <a:lnTo>
                  <a:pt x="1580" y="106"/>
                </a:lnTo>
                <a:lnTo>
                  <a:pt x="1580" y="106"/>
                </a:lnTo>
                <a:lnTo>
                  <a:pt x="1581" y="107"/>
                </a:lnTo>
                <a:lnTo>
                  <a:pt x="1581" y="106"/>
                </a:lnTo>
                <a:lnTo>
                  <a:pt x="1581" y="107"/>
                </a:lnTo>
                <a:lnTo>
                  <a:pt x="1582" y="106"/>
                </a:lnTo>
                <a:lnTo>
                  <a:pt x="1582" y="106"/>
                </a:lnTo>
                <a:lnTo>
                  <a:pt x="1583" y="106"/>
                </a:lnTo>
                <a:lnTo>
                  <a:pt x="1583" y="106"/>
                </a:lnTo>
                <a:lnTo>
                  <a:pt x="1583" y="107"/>
                </a:lnTo>
                <a:lnTo>
                  <a:pt x="1584" y="107"/>
                </a:lnTo>
                <a:lnTo>
                  <a:pt x="1584" y="107"/>
                </a:lnTo>
                <a:lnTo>
                  <a:pt x="1584" y="106"/>
                </a:lnTo>
                <a:lnTo>
                  <a:pt x="1585" y="106"/>
                </a:lnTo>
                <a:lnTo>
                  <a:pt x="1585" y="106"/>
                </a:lnTo>
                <a:lnTo>
                  <a:pt x="1585" y="107"/>
                </a:lnTo>
                <a:lnTo>
                  <a:pt x="1586" y="106"/>
                </a:lnTo>
                <a:lnTo>
                  <a:pt x="1586" y="106"/>
                </a:lnTo>
                <a:lnTo>
                  <a:pt x="1587" y="107"/>
                </a:lnTo>
                <a:lnTo>
                  <a:pt x="1587" y="106"/>
                </a:lnTo>
                <a:lnTo>
                  <a:pt x="1587" y="106"/>
                </a:lnTo>
                <a:lnTo>
                  <a:pt x="1589" y="106"/>
                </a:lnTo>
                <a:lnTo>
                  <a:pt x="1589" y="105"/>
                </a:lnTo>
                <a:lnTo>
                  <a:pt x="1589" y="106"/>
                </a:lnTo>
                <a:lnTo>
                  <a:pt x="1590" y="109"/>
                </a:lnTo>
                <a:lnTo>
                  <a:pt x="1590" y="109"/>
                </a:lnTo>
                <a:lnTo>
                  <a:pt x="1590" y="107"/>
                </a:lnTo>
                <a:lnTo>
                  <a:pt x="1591" y="106"/>
                </a:lnTo>
                <a:lnTo>
                  <a:pt x="1591" y="107"/>
                </a:lnTo>
                <a:lnTo>
                  <a:pt x="1592" y="107"/>
                </a:lnTo>
                <a:lnTo>
                  <a:pt x="1592" y="106"/>
                </a:lnTo>
                <a:lnTo>
                  <a:pt x="1592" y="107"/>
                </a:lnTo>
                <a:lnTo>
                  <a:pt x="1593" y="107"/>
                </a:lnTo>
                <a:lnTo>
                  <a:pt x="1593" y="107"/>
                </a:lnTo>
                <a:lnTo>
                  <a:pt x="1593" y="105"/>
                </a:lnTo>
                <a:lnTo>
                  <a:pt x="1594" y="107"/>
                </a:lnTo>
                <a:lnTo>
                  <a:pt x="1594" y="106"/>
                </a:lnTo>
                <a:lnTo>
                  <a:pt x="1594" y="106"/>
                </a:lnTo>
                <a:lnTo>
                  <a:pt x="1595" y="106"/>
                </a:lnTo>
                <a:lnTo>
                  <a:pt x="1595" y="107"/>
                </a:lnTo>
                <a:lnTo>
                  <a:pt x="1596" y="106"/>
                </a:lnTo>
                <a:lnTo>
                  <a:pt x="1596" y="107"/>
                </a:lnTo>
                <a:lnTo>
                  <a:pt x="1596" y="106"/>
                </a:lnTo>
                <a:lnTo>
                  <a:pt x="1598" y="107"/>
                </a:lnTo>
                <a:lnTo>
                  <a:pt x="1598" y="109"/>
                </a:lnTo>
                <a:lnTo>
                  <a:pt x="1598" y="107"/>
                </a:lnTo>
                <a:lnTo>
                  <a:pt x="1599" y="106"/>
                </a:lnTo>
                <a:lnTo>
                  <a:pt x="1599" y="106"/>
                </a:lnTo>
                <a:lnTo>
                  <a:pt x="1600" y="109"/>
                </a:lnTo>
                <a:lnTo>
                  <a:pt x="1600" y="106"/>
                </a:lnTo>
                <a:lnTo>
                  <a:pt x="1600" y="106"/>
                </a:lnTo>
                <a:lnTo>
                  <a:pt x="1601" y="105"/>
                </a:lnTo>
                <a:lnTo>
                  <a:pt x="1601" y="106"/>
                </a:lnTo>
                <a:lnTo>
                  <a:pt x="1601" y="109"/>
                </a:lnTo>
                <a:lnTo>
                  <a:pt x="1602" y="107"/>
                </a:lnTo>
                <a:lnTo>
                  <a:pt x="1602" y="106"/>
                </a:lnTo>
                <a:lnTo>
                  <a:pt x="1602" y="106"/>
                </a:lnTo>
                <a:lnTo>
                  <a:pt x="1603" y="106"/>
                </a:lnTo>
                <a:lnTo>
                  <a:pt x="1603" y="107"/>
                </a:lnTo>
                <a:lnTo>
                  <a:pt x="1604" y="107"/>
                </a:lnTo>
                <a:lnTo>
                  <a:pt x="1604" y="106"/>
                </a:lnTo>
                <a:lnTo>
                  <a:pt x="1604" y="106"/>
                </a:lnTo>
                <a:lnTo>
                  <a:pt x="1605" y="106"/>
                </a:lnTo>
                <a:lnTo>
                  <a:pt x="1605" y="107"/>
                </a:lnTo>
                <a:lnTo>
                  <a:pt x="1605" y="107"/>
                </a:lnTo>
                <a:lnTo>
                  <a:pt x="1607" y="106"/>
                </a:lnTo>
                <a:lnTo>
                  <a:pt x="1607" y="106"/>
                </a:lnTo>
                <a:lnTo>
                  <a:pt x="1607" y="107"/>
                </a:lnTo>
                <a:lnTo>
                  <a:pt x="1608" y="106"/>
                </a:lnTo>
                <a:lnTo>
                  <a:pt x="1608" y="107"/>
                </a:lnTo>
                <a:lnTo>
                  <a:pt x="1609" y="106"/>
                </a:lnTo>
                <a:lnTo>
                  <a:pt x="1609" y="107"/>
                </a:lnTo>
                <a:lnTo>
                  <a:pt x="1609" y="107"/>
                </a:lnTo>
                <a:lnTo>
                  <a:pt x="1610" y="109"/>
                </a:lnTo>
                <a:lnTo>
                  <a:pt x="1610" y="109"/>
                </a:lnTo>
                <a:lnTo>
                  <a:pt x="1610" y="107"/>
                </a:lnTo>
                <a:lnTo>
                  <a:pt x="1611" y="106"/>
                </a:lnTo>
                <a:lnTo>
                  <a:pt x="1611" y="106"/>
                </a:lnTo>
                <a:lnTo>
                  <a:pt x="1611" y="109"/>
                </a:lnTo>
                <a:lnTo>
                  <a:pt x="1612" y="106"/>
                </a:lnTo>
                <a:lnTo>
                  <a:pt x="1612" y="106"/>
                </a:lnTo>
                <a:lnTo>
                  <a:pt x="1613" y="106"/>
                </a:lnTo>
                <a:lnTo>
                  <a:pt x="1613" y="107"/>
                </a:lnTo>
                <a:lnTo>
                  <a:pt x="1613" y="106"/>
                </a:lnTo>
                <a:lnTo>
                  <a:pt x="1614" y="105"/>
                </a:lnTo>
                <a:lnTo>
                  <a:pt x="1614" y="106"/>
                </a:lnTo>
                <a:lnTo>
                  <a:pt x="1614" y="106"/>
                </a:lnTo>
                <a:lnTo>
                  <a:pt x="1616" y="105"/>
                </a:lnTo>
                <a:lnTo>
                  <a:pt x="1616" y="107"/>
                </a:lnTo>
                <a:lnTo>
                  <a:pt x="1616" y="109"/>
                </a:lnTo>
                <a:lnTo>
                  <a:pt x="1617" y="107"/>
                </a:lnTo>
                <a:lnTo>
                  <a:pt x="1617" y="107"/>
                </a:lnTo>
                <a:lnTo>
                  <a:pt x="1618" y="109"/>
                </a:lnTo>
                <a:lnTo>
                  <a:pt x="1618" y="107"/>
                </a:lnTo>
                <a:lnTo>
                  <a:pt x="1618" y="107"/>
                </a:lnTo>
                <a:lnTo>
                  <a:pt x="1619" y="107"/>
                </a:lnTo>
                <a:lnTo>
                  <a:pt x="1619" y="106"/>
                </a:lnTo>
                <a:lnTo>
                  <a:pt x="1619" y="107"/>
                </a:lnTo>
                <a:lnTo>
                  <a:pt x="1620" y="106"/>
                </a:lnTo>
                <a:lnTo>
                  <a:pt x="1620" y="107"/>
                </a:lnTo>
                <a:lnTo>
                  <a:pt x="1620" y="109"/>
                </a:lnTo>
                <a:lnTo>
                  <a:pt x="1621" y="106"/>
                </a:lnTo>
                <a:lnTo>
                  <a:pt x="1621" y="109"/>
                </a:lnTo>
                <a:lnTo>
                  <a:pt x="1622" y="107"/>
                </a:lnTo>
                <a:lnTo>
                  <a:pt x="1622" y="109"/>
                </a:lnTo>
                <a:lnTo>
                  <a:pt x="1622" y="107"/>
                </a:lnTo>
                <a:lnTo>
                  <a:pt x="1623" y="109"/>
                </a:lnTo>
                <a:lnTo>
                  <a:pt x="1623" y="109"/>
                </a:lnTo>
                <a:lnTo>
                  <a:pt x="1623" y="107"/>
                </a:lnTo>
                <a:lnTo>
                  <a:pt x="1625" y="107"/>
                </a:lnTo>
                <a:lnTo>
                  <a:pt x="1625" y="105"/>
                </a:lnTo>
                <a:lnTo>
                  <a:pt x="1625" y="109"/>
                </a:lnTo>
                <a:lnTo>
                  <a:pt x="1626" y="107"/>
                </a:lnTo>
                <a:lnTo>
                  <a:pt x="1626" y="106"/>
                </a:lnTo>
                <a:lnTo>
                  <a:pt x="1627" y="106"/>
                </a:lnTo>
                <a:lnTo>
                  <a:pt x="1627" y="106"/>
                </a:lnTo>
                <a:lnTo>
                  <a:pt x="1627" y="106"/>
                </a:lnTo>
                <a:lnTo>
                  <a:pt x="1628" y="109"/>
                </a:lnTo>
                <a:lnTo>
                  <a:pt x="1628" y="106"/>
                </a:lnTo>
                <a:lnTo>
                  <a:pt x="1628" y="106"/>
                </a:lnTo>
                <a:lnTo>
                  <a:pt x="1629" y="107"/>
                </a:lnTo>
                <a:lnTo>
                  <a:pt x="1629" y="107"/>
                </a:lnTo>
                <a:lnTo>
                  <a:pt x="1629" y="107"/>
                </a:lnTo>
                <a:lnTo>
                  <a:pt x="1630" y="106"/>
                </a:lnTo>
                <a:lnTo>
                  <a:pt x="1630" y="107"/>
                </a:lnTo>
                <a:lnTo>
                  <a:pt x="1631" y="106"/>
                </a:lnTo>
                <a:lnTo>
                  <a:pt x="1631" y="106"/>
                </a:lnTo>
                <a:lnTo>
                  <a:pt x="1631" y="106"/>
                </a:lnTo>
                <a:lnTo>
                  <a:pt x="1632" y="106"/>
                </a:lnTo>
                <a:lnTo>
                  <a:pt x="1632" y="107"/>
                </a:lnTo>
                <a:lnTo>
                  <a:pt x="1632" y="106"/>
                </a:lnTo>
                <a:lnTo>
                  <a:pt x="1634" y="106"/>
                </a:lnTo>
                <a:lnTo>
                  <a:pt x="1634" y="106"/>
                </a:lnTo>
                <a:lnTo>
                  <a:pt x="1634" y="107"/>
                </a:lnTo>
                <a:lnTo>
                  <a:pt x="1635" y="106"/>
                </a:lnTo>
                <a:lnTo>
                  <a:pt x="1635" y="107"/>
                </a:lnTo>
                <a:lnTo>
                  <a:pt x="1636" y="107"/>
                </a:lnTo>
                <a:lnTo>
                  <a:pt x="1636" y="106"/>
                </a:lnTo>
                <a:lnTo>
                  <a:pt x="1636" y="106"/>
                </a:lnTo>
                <a:lnTo>
                  <a:pt x="1637" y="106"/>
                </a:lnTo>
                <a:lnTo>
                  <a:pt x="1637" y="107"/>
                </a:lnTo>
                <a:lnTo>
                  <a:pt x="1637" y="109"/>
                </a:lnTo>
                <a:lnTo>
                  <a:pt x="1638" y="107"/>
                </a:lnTo>
                <a:lnTo>
                  <a:pt x="1638" y="107"/>
                </a:lnTo>
                <a:lnTo>
                  <a:pt x="1638" y="106"/>
                </a:lnTo>
                <a:lnTo>
                  <a:pt x="1639" y="106"/>
                </a:lnTo>
                <a:lnTo>
                  <a:pt x="1639" y="109"/>
                </a:lnTo>
                <a:lnTo>
                  <a:pt x="1640" y="106"/>
                </a:lnTo>
                <a:lnTo>
                  <a:pt x="1640" y="106"/>
                </a:lnTo>
                <a:lnTo>
                  <a:pt x="1640" y="106"/>
                </a:lnTo>
                <a:lnTo>
                  <a:pt x="1641" y="106"/>
                </a:lnTo>
                <a:lnTo>
                  <a:pt x="1641" y="109"/>
                </a:lnTo>
                <a:lnTo>
                  <a:pt x="1641" y="107"/>
                </a:lnTo>
                <a:lnTo>
                  <a:pt x="1643" y="107"/>
                </a:lnTo>
                <a:lnTo>
                  <a:pt x="1643" y="105"/>
                </a:lnTo>
                <a:lnTo>
                  <a:pt x="1644" y="109"/>
                </a:lnTo>
                <a:lnTo>
                  <a:pt x="1644" y="106"/>
                </a:lnTo>
                <a:lnTo>
                  <a:pt x="1644" y="106"/>
                </a:lnTo>
                <a:lnTo>
                  <a:pt x="1645" y="106"/>
                </a:lnTo>
                <a:lnTo>
                  <a:pt x="1645" y="106"/>
                </a:lnTo>
                <a:lnTo>
                  <a:pt x="1645" y="106"/>
                </a:lnTo>
                <a:lnTo>
                  <a:pt x="1646" y="105"/>
                </a:lnTo>
                <a:lnTo>
                  <a:pt x="1646" y="107"/>
                </a:lnTo>
                <a:lnTo>
                  <a:pt x="1646" y="107"/>
                </a:lnTo>
                <a:lnTo>
                  <a:pt x="1647" y="106"/>
                </a:lnTo>
                <a:lnTo>
                  <a:pt x="1647" y="106"/>
                </a:lnTo>
                <a:lnTo>
                  <a:pt x="1648" y="106"/>
                </a:lnTo>
                <a:lnTo>
                  <a:pt x="1648" y="107"/>
                </a:lnTo>
                <a:lnTo>
                  <a:pt x="1648" y="106"/>
                </a:lnTo>
                <a:lnTo>
                  <a:pt x="1649" y="106"/>
                </a:lnTo>
                <a:lnTo>
                  <a:pt x="1649" y="106"/>
                </a:lnTo>
                <a:lnTo>
                  <a:pt x="1649" y="106"/>
                </a:lnTo>
                <a:lnTo>
                  <a:pt x="1650" y="106"/>
                </a:lnTo>
                <a:lnTo>
                  <a:pt x="1650" y="106"/>
                </a:lnTo>
                <a:lnTo>
                  <a:pt x="1650" y="106"/>
                </a:lnTo>
                <a:lnTo>
                  <a:pt x="1652" y="106"/>
                </a:lnTo>
                <a:lnTo>
                  <a:pt x="1652" y="106"/>
                </a:lnTo>
                <a:lnTo>
                  <a:pt x="1653" y="106"/>
                </a:lnTo>
                <a:lnTo>
                  <a:pt x="1653" y="106"/>
                </a:lnTo>
                <a:lnTo>
                  <a:pt x="1653" y="106"/>
                </a:lnTo>
                <a:lnTo>
                  <a:pt x="1654" y="106"/>
                </a:lnTo>
                <a:lnTo>
                  <a:pt x="1654" y="106"/>
                </a:lnTo>
                <a:lnTo>
                  <a:pt x="1654" y="106"/>
                </a:lnTo>
                <a:lnTo>
                  <a:pt x="1655" y="106"/>
                </a:lnTo>
                <a:lnTo>
                  <a:pt x="1655" y="107"/>
                </a:lnTo>
                <a:lnTo>
                  <a:pt x="1655" y="106"/>
                </a:lnTo>
                <a:lnTo>
                  <a:pt x="1656" y="107"/>
                </a:lnTo>
                <a:lnTo>
                  <a:pt x="1656" y="107"/>
                </a:lnTo>
                <a:lnTo>
                  <a:pt x="1657" y="106"/>
                </a:lnTo>
                <a:lnTo>
                  <a:pt x="1657" y="106"/>
                </a:lnTo>
                <a:lnTo>
                  <a:pt x="1657" y="106"/>
                </a:lnTo>
                <a:lnTo>
                  <a:pt x="1658" y="107"/>
                </a:lnTo>
                <a:lnTo>
                  <a:pt x="1658" y="106"/>
                </a:lnTo>
                <a:lnTo>
                  <a:pt x="1658" y="106"/>
                </a:lnTo>
                <a:lnTo>
                  <a:pt x="1659" y="106"/>
                </a:lnTo>
                <a:lnTo>
                  <a:pt x="1659" y="106"/>
                </a:lnTo>
                <a:lnTo>
                  <a:pt x="1659" y="106"/>
                </a:lnTo>
                <a:lnTo>
                  <a:pt x="1661" y="107"/>
                </a:lnTo>
                <a:lnTo>
                  <a:pt x="1661" y="106"/>
                </a:lnTo>
                <a:lnTo>
                  <a:pt x="1662" y="106"/>
                </a:lnTo>
                <a:lnTo>
                  <a:pt x="1662" y="107"/>
                </a:lnTo>
                <a:lnTo>
                  <a:pt x="1662" y="106"/>
                </a:lnTo>
                <a:lnTo>
                  <a:pt x="1663" y="107"/>
                </a:lnTo>
                <a:lnTo>
                  <a:pt x="1663" y="107"/>
                </a:lnTo>
                <a:lnTo>
                  <a:pt x="1663" y="109"/>
                </a:lnTo>
                <a:lnTo>
                  <a:pt x="1664" y="107"/>
                </a:lnTo>
                <a:lnTo>
                  <a:pt x="1664" y="106"/>
                </a:lnTo>
                <a:lnTo>
                  <a:pt x="1664" y="107"/>
                </a:lnTo>
                <a:lnTo>
                  <a:pt x="1665" y="107"/>
                </a:lnTo>
                <a:lnTo>
                  <a:pt x="1665" y="106"/>
                </a:lnTo>
                <a:lnTo>
                  <a:pt x="1666" y="107"/>
                </a:lnTo>
                <a:lnTo>
                  <a:pt x="1666" y="106"/>
                </a:lnTo>
                <a:lnTo>
                  <a:pt x="1666" y="107"/>
                </a:lnTo>
                <a:lnTo>
                  <a:pt x="1667" y="107"/>
                </a:lnTo>
                <a:lnTo>
                  <a:pt x="1667" y="107"/>
                </a:lnTo>
                <a:lnTo>
                  <a:pt x="1667" y="106"/>
                </a:lnTo>
                <a:lnTo>
                  <a:pt x="1668" y="106"/>
                </a:lnTo>
                <a:lnTo>
                  <a:pt x="1668" y="106"/>
                </a:lnTo>
                <a:lnTo>
                  <a:pt x="1668" y="106"/>
                </a:lnTo>
                <a:lnTo>
                  <a:pt x="1670" y="107"/>
                </a:lnTo>
                <a:lnTo>
                  <a:pt x="1670" y="106"/>
                </a:lnTo>
                <a:lnTo>
                  <a:pt x="1671" y="106"/>
                </a:lnTo>
                <a:lnTo>
                  <a:pt x="1671" y="106"/>
                </a:lnTo>
                <a:lnTo>
                  <a:pt x="1671" y="106"/>
                </a:lnTo>
                <a:lnTo>
                  <a:pt x="1672" y="107"/>
                </a:lnTo>
                <a:lnTo>
                  <a:pt x="1672" y="106"/>
                </a:lnTo>
                <a:lnTo>
                  <a:pt x="1672" y="106"/>
                </a:lnTo>
                <a:lnTo>
                  <a:pt x="1673" y="105"/>
                </a:lnTo>
                <a:lnTo>
                  <a:pt x="1673" y="106"/>
                </a:lnTo>
                <a:lnTo>
                  <a:pt x="1673" y="106"/>
                </a:lnTo>
                <a:lnTo>
                  <a:pt x="1674" y="106"/>
                </a:lnTo>
                <a:lnTo>
                  <a:pt x="1674" y="106"/>
                </a:lnTo>
                <a:lnTo>
                  <a:pt x="1675" y="106"/>
                </a:lnTo>
                <a:lnTo>
                  <a:pt x="1675" y="106"/>
                </a:lnTo>
                <a:lnTo>
                  <a:pt x="1675" y="106"/>
                </a:lnTo>
                <a:lnTo>
                  <a:pt x="1676" y="107"/>
                </a:lnTo>
                <a:lnTo>
                  <a:pt x="1676" y="107"/>
                </a:lnTo>
                <a:lnTo>
                  <a:pt x="1676" y="107"/>
                </a:lnTo>
                <a:lnTo>
                  <a:pt x="1677" y="107"/>
                </a:lnTo>
                <a:lnTo>
                  <a:pt x="1677" y="106"/>
                </a:lnTo>
                <a:lnTo>
                  <a:pt x="1677" y="106"/>
                </a:lnTo>
                <a:lnTo>
                  <a:pt x="1679" y="106"/>
                </a:lnTo>
                <a:lnTo>
                  <a:pt x="1679" y="106"/>
                </a:lnTo>
                <a:lnTo>
                  <a:pt x="1680" y="107"/>
                </a:lnTo>
                <a:lnTo>
                  <a:pt x="1680" y="107"/>
                </a:lnTo>
                <a:lnTo>
                  <a:pt x="1680" y="106"/>
                </a:lnTo>
                <a:lnTo>
                  <a:pt x="1681" y="107"/>
                </a:lnTo>
                <a:lnTo>
                  <a:pt x="1681" y="106"/>
                </a:lnTo>
                <a:lnTo>
                  <a:pt x="1681" y="106"/>
                </a:lnTo>
                <a:lnTo>
                  <a:pt x="1682" y="107"/>
                </a:lnTo>
                <a:lnTo>
                  <a:pt x="1682" y="106"/>
                </a:lnTo>
                <a:lnTo>
                  <a:pt x="1683" y="106"/>
                </a:lnTo>
                <a:lnTo>
                  <a:pt x="1683" y="106"/>
                </a:lnTo>
                <a:lnTo>
                  <a:pt x="1683" y="107"/>
                </a:lnTo>
                <a:lnTo>
                  <a:pt x="1684" y="106"/>
                </a:lnTo>
                <a:lnTo>
                  <a:pt x="1684" y="106"/>
                </a:lnTo>
                <a:lnTo>
                  <a:pt x="1684" y="106"/>
                </a:lnTo>
                <a:lnTo>
                  <a:pt x="1685" y="106"/>
                </a:lnTo>
                <a:lnTo>
                  <a:pt x="1685" y="107"/>
                </a:lnTo>
                <a:lnTo>
                  <a:pt x="1685" y="105"/>
                </a:lnTo>
                <a:lnTo>
                  <a:pt x="1686" y="107"/>
                </a:lnTo>
                <a:lnTo>
                  <a:pt x="1686" y="106"/>
                </a:lnTo>
                <a:lnTo>
                  <a:pt x="1688" y="105"/>
                </a:lnTo>
                <a:lnTo>
                  <a:pt x="1688" y="106"/>
                </a:lnTo>
                <a:lnTo>
                  <a:pt x="1688" y="105"/>
                </a:lnTo>
                <a:lnTo>
                  <a:pt x="1689" y="106"/>
                </a:lnTo>
                <a:lnTo>
                  <a:pt x="1689" y="106"/>
                </a:lnTo>
                <a:lnTo>
                  <a:pt x="1689" y="106"/>
                </a:lnTo>
                <a:lnTo>
                  <a:pt x="1690" y="109"/>
                </a:lnTo>
                <a:lnTo>
                  <a:pt x="1690" y="105"/>
                </a:lnTo>
                <a:lnTo>
                  <a:pt x="1690" y="106"/>
                </a:lnTo>
                <a:lnTo>
                  <a:pt x="1691" y="106"/>
                </a:lnTo>
                <a:lnTo>
                  <a:pt x="1691" y="107"/>
                </a:lnTo>
                <a:lnTo>
                  <a:pt x="1692" y="106"/>
                </a:lnTo>
                <a:lnTo>
                  <a:pt x="1692" y="106"/>
                </a:lnTo>
                <a:lnTo>
                  <a:pt x="1692" y="106"/>
                </a:lnTo>
                <a:lnTo>
                  <a:pt x="1693" y="106"/>
                </a:lnTo>
                <a:lnTo>
                  <a:pt x="1693" y="109"/>
                </a:lnTo>
                <a:lnTo>
                  <a:pt x="1693" y="106"/>
                </a:lnTo>
                <a:lnTo>
                  <a:pt x="1694" y="106"/>
                </a:lnTo>
                <a:lnTo>
                  <a:pt x="1694" y="107"/>
                </a:lnTo>
                <a:lnTo>
                  <a:pt x="1694" y="107"/>
                </a:lnTo>
                <a:lnTo>
                  <a:pt x="1695" y="105"/>
                </a:lnTo>
                <a:lnTo>
                  <a:pt x="1695" y="106"/>
                </a:lnTo>
                <a:lnTo>
                  <a:pt x="1696" y="106"/>
                </a:lnTo>
                <a:lnTo>
                  <a:pt x="1696" y="106"/>
                </a:lnTo>
                <a:lnTo>
                  <a:pt x="1696" y="104"/>
                </a:lnTo>
                <a:lnTo>
                  <a:pt x="1698" y="105"/>
                </a:lnTo>
                <a:lnTo>
                  <a:pt x="1698" y="106"/>
                </a:lnTo>
                <a:lnTo>
                  <a:pt x="1698" y="107"/>
                </a:lnTo>
                <a:lnTo>
                  <a:pt x="1699" y="106"/>
                </a:lnTo>
                <a:lnTo>
                  <a:pt x="1699" y="106"/>
                </a:lnTo>
                <a:lnTo>
                  <a:pt x="1699" y="106"/>
                </a:lnTo>
                <a:lnTo>
                  <a:pt x="1700" y="106"/>
                </a:lnTo>
                <a:lnTo>
                  <a:pt x="1700" y="106"/>
                </a:lnTo>
                <a:lnTo>
                  <a:pt x="1701" y="106"/>
                </a:lnTo>
                <a:lnTo>
                  <a:pt x="1701" y="106"/>
                </a:lnTo>
                <a:lnTo>
                  <a:pt x="1701" y="107"/>
                </a:lnTo>
                <a:lnTo>
                  <a:pt x="1702" y="106"/>
                </a:lnTo>
                <a:lnTo>
                  <a:pt x="1702" y="109"/>
                </a:lnTo>
                <a:lnTo>
                  <a:pt x="1702" y="107"/>
                </a:lnTo>
                <a:lnTo>
                  <a:pt x="1703" y="107"/>
                </a:lnTo>
                <a:lnTo>
                  <a:pt x="1703" y="106"/>
                </a:lnTo>
                <a:lnTo>
                  <a:pt x="1703" y="109"/>
                </a:lnTo>
                <a:lnTo>
                  <a:pt x="1704" y="110"/>
                </a:lnTo>
                <a:lnTo>
                  <a:pt x="1704" y="106"/>
                </a:lnTo>
                <a:lnTo>
                  <a:pt x="1705" y="107"/>
                </a:lnTo>
                <a:lnTo>
                  <a:pt x="1705" y="107"/>
                </a:lnTo>
                <a:lnTo>
                  <a:pt x="1705" y="106"/>
                </a:lnTo>
                <a:lnTo>
                  <a:pt x="1707" y="106"/>
                </a:lnTo>
                <a:lnTo>
                  <a:pt x="1707" y="109"/>
                </a:lnTo>
                <a:lnTo>
                  <a:pt x="1707" y="106"/>
                </a:lnTo>
                <a:lnTo>
                  <a:pt x="1708" y="107"/>
                </a:lnTo>
                <a:lnTo>
                  <a:pt x="1708" y="107"/>
                </a:lnTo>
                <a:lnTo>
                  <a:pt x="1708" y="107"/>
                </a:lnTo>
                <a:lnTo>
                  <a:pt x="1709" y="105"/>
                </a:lnTo>
                <a:lnTo>
                  <a:pt x="1709" y="107"/>
                </a:lnTo>
                <a:lnTo>
                  <a:pt x="1710" y="106"/>
                </a:lnTo>
                <a:lnTo>
                  <a:pt x="1710" y="106"/>
                </a:lnTo>
                <a:lnTo>
                  <a:pt x="1710" y="106"/>
                </a:lnTo>
                <a:lnTo>
                  <a:pt x="1711" y="107"/>
                </a:lnTo>
                <a:lnTo>
                  <a:pt x="1711" y="106"/>
                </a:lnTo>
                <a:lnTo>
                  <a:pt x="1711" y="107"/>
                </a:lnTo>
                <a:lnTo>
                  <a:pt x="1712" y="106"/>
                </a:lnTo>
                <a:lnTo>
                  <a:pt x="1712" y="105"/>
                </a:lnTo>
                <a:lnTo>
                  <a:pt x="1712" y="106"/>
                </a:lnTo>
                <a:lnTo>
                  <a:pt x="1713" y="106"/>
                </a:lnTo>
                <a:lnTo>
                  <a:pt x="1713" y="105"/>
                </a:lnTo>
                <a:lnTo>
                  <a:pt x="1714" y="107"/>
                </a:lnTo>
                <a:lnTo>
                  <a:pt x="1714" y="107"/>
                </a:lnTo>
                <a:lnTo>
                  <a:pt x="1714" y="106"/>
                </a:lnTo>
                <a:lnTo>
                  <a:pt x="1716" y="107"/>
                </a:lnTo>
                <a:lnTo>
                  <a:pt x="1716" y="106"/>
                </a:lnTo>
                <a:lnTo>
                  <a:pt x="1716" y="107"/>
                </a:lnTo>
                <a:lnTo>
                  <a:pt x="1717" y="106"/>
                </a:lnTo>
                <a:lnTo>
                  <a:pt x="1717" y="107"/>
                </a:lnTo>
                <a:lnTo>
                  <a:pt x="1717" y="106"/>
                </a:lnTo>
                <a:lnTo>
                  <a:pt x="1718" y="106"/>
                </a:lnTo>
                <a:lnTo>
                  <a:pt x="1718" y="106"/>
                </a:lnTo>
                <a:lnTo>
                  <a:pt x="1719" y="106"/>
                </a:lnTo>
                <a:lnTo>
                  <a:pt x="1719" y="106"/>
                </a:lnTo>
                <a:lnTo>
                  <a:pt x="1719" y="106"/>
                </a:lnTo>
                <a:lnTo>
                  <a:pt x="1720" y="106"/>
                </a:lnTo>
                <a:lnTo>
                  <a:pt x="1720" y="106"/>
                </a:lnTo>
                <a:lnTo>
                  <a:pt x="1720" y="106"/>
                </a:lnTo>
                <a:lnTo>
                  <a:pt x="1721" y="107"/>
                </a:lnTo>
                <a:lnTo>
                  <a:pt x="1721" y="106"/>
                </a:lnTo>
                <a:lnTo>
                  <a:pt x="1721" y="107"/>
                </a:lnTo>
                <a:lnTo>
                  <a:pt x="1722" y="106"/>
                </a:lnTo>
                <a:lnTo>
                  <a:pt x="1722" y="107"/>
                </a:lnTo>
                <a:lnTo>
                  <a:pt x="1723" y="107"/>
                </a:lnTo>
                <a:lnTo>
                  <a:pt x="1723" y="106"/>
                </a:lnTo>
                <a:lnTo>
                  <a:pt x="1723" y="107"/>
                </a:lnTo>
                <a:lnTo>
                  <a:pt x="1725" y="106"/>
                </a:lnTo>
                <a:lnTo>
                  <a:pt x="1725" y="106"/>
                </a:lnTo>
                <a:lnTo>
                  <a:pt x="1725" y="106"/>
                </a:lnTo>
                <a:lnTo>
                  <a:pt x="1726" y="109"/>
                </a:lnTo>
                <a:lnTo>
                  <a:pt x="1726" y="106"/>
                </a:lnTo>
                <a:lnTo>
                  <a:pt x="1727" y="106"/>
                </a:lnTo>
                <a:lnTo>
                  <a:pt x="1727" y="106"/>
                </a:lnTo>
                <a:lnTo>
                  <a:pt x="1727" y="106"/>
                </a:lnTo>
                <a:lnTo>
                  <a:pt x="1728" y="106"/>
                </a:lnTo>
                <a:lnTo>
                  <a:pt x="1728" y="106"/>
                </a:lnTo>
                <a:lnTo>
                  <a:pt x="1728" y="106"/>
                </a:lnTo>
                <a:lnTo>
                  <a:pt x="1729" y="106"/>
                </a:lnTo>
                <a:lnTo>
                  <a:pt x="1729" y="106"/>
                </a:lnTo>
                <a:lnTo>
                  <a:pt x="1729" y="106"/>
                </a:lnTo>
                <a:lnTo>
                  <a:pt x="1730" y="106"/>
                </a:lnTo>
                <a:lnTo>
                  <a:pt x="1730" y="106"/>
                </a:lnTo>
                <a:lnTo>
                  <a:pt x="1731" y="106"/>
                </a:lnTo>
                <a:lnTo>
                  <a:pt x="1731" y="104"/>
                </a:lnTo>
                <a:lnTo>
                  <a:pt x="1731" y="106"/>
                </a:lnTo>
                <a:lnTo>
                  <a:pt x="1732" y="104"/>
                </a:lnTo>
                <a:lnTo>
                  <a:pt x="1732" y="106"/>
                </a:lnTo>
                <a:lnTo>
                  <a:pt x="1732" y="105"/>
                </a:lnTo>
                <a:lnTo>
                  <a:pt x="1734" y="106"/>
                </a:lnTo>
                <a:lnTo>
                  <a:pt x="1734" y="104"/>
                </a:lnTo>
                <a:lnTo>
                  <a:pt x="1734" y="106"/>
                </a:lnTo>
                <a:lnTo>
                  <a:pt x="1735" y="106"/>
                </a:lnTo>
                <a:lnTo>
                  <a:pt x="1735" y="106"/>
                </a:lnTo>
                <a:lnTo>
                  <a:pt x="1736" y="106"/>
                </a:lnTo>
                <a:lnTo>
                  <a:pt x="1736" y="106"/>
                </a:lnTo>
                <a:lnTo>
                  <a:pt x="1736" y="105"/>
                </a:lnTo>
                <a:lnTo>
                  <a:pt x="1737" y="106"/>
                </a:lnTo>
                <a:lnTo>
                  <a:pt x="1737" y="106"/>
                </a:lnTo>
                <a:lnTo>
                  <a:pt x="1737" y="107"/>
                </a:lnTo>
                <a:lnTo>
                  <a:pt x="1738" y="106"/>
                </a:lnTo>
                <a:lnTo>
                  <a:pt x="1738" y="109"/>
                </a:lnTo>
                <a:lnTo>
                  <a:pt x="1738" y="106"/>
                </a:lnTo>
                <a:lnTo>
                  <a:pt x="1739" y="107"/>
                </a:lnTo>
                <a:lnTo>
                  <a:pt x="1739" y="105"/>
                </a:lnTo>
                <a:lnTo>
                  <a:pt x="1740" y="106"/>
                </a:lnTo>
                <a:lnTo>
                  <a:pt x="1740" y="106"/>
                </a:lnTo>
                <a:lnTo>
                  <a:pt x="1740" y="107"/>
                </a:lnTo>
                <a:lnTo>
                  <a:pt x="1741" y="107"/>
                </a:lnTo>
                <a:lnTo>
                  <a:pt x="1741" y="107"/>
                </a:lnTo>
                <a:lnTo>
                  <a:pt x="1741" y="106"/>
                </a:lnTo>
                <a:lnTo>
                  <a:pt x="1743" y="107"/>
                </a:lnTo>
                <a:lnTo>
                  <a:pt x="1743" y="107"/>
                </a:lnTo>
                <a:lnTo>
                  <a:pt x="1743" y="106"/>
                </a:lnTo>
                <a:lnTo>
                  <a:pt x="1744" y="106"/>
                </a:lnTo>
                <a:lnTo>
                  <a:pt x="1744" y="107"/>
                </a:lnTo>
                <a:lnTo>
                  <a:pt x="1745" y="109"/>
                </a:lnTo>
                <a:lnTo>
                  <a:pt x="1745" y="107"/>
                </a:lnTo>
                <a:lnTo>
                  <a:pt x="1745" y="109"/>
                </a:lnTo>
                <a:lnTo>
                  <a:pt x="1746" y="106"/>
                </a:lnTo>
                <a:lnTo>
                  <a:pt x="1746" y="106"/>
                </a:lnTo>
                <a:lnTo>
                  <a:pt x="1746" y="107"/>
                </a:lnTo>
                <a:lnTo>
                  <a:pt x="1747" y="106"/>
                </a:lnTo>
                <a:lnTo>
                  <a:pt x="1747" y="106"/>
                </a:lnTo>
                <a:lnTo>
                  <a:pt x="1747" y="109"/>
                </a:lnTo>
                <a:lnTo>
                  <a:pt x="1748" y="106"/>
                </a:lnTo>
                <a:lnTo>
                  <a:pt x="1748" y="106"/>
                </a:lnTo>
                <a:lnTo>
                  <a:pt x="1749" y="106"/>
                </a:lnTo>
                <a:lnTo>
                  <a:pt x="1749" y="107"/>
                </a:lnTo>
                <a:lnTo>
                  <a:pt x="1749" y="107"/>
                </a:lnTo>
                <a:lnTo>
                  <a:pt x="1750" y="105"/>
                </a:lnTo>
                <a:lnTo>
                  <a:pt x="1750" y="105"/>
                </a:lnTo>
                <a:lnTo>
                  <a:pt x="1750" y="106"/>
                </a:lnTo>
                <a:lnTo>
                  <a:pt x="1752" y="106"/>
                </a:lnTo>
                <a:lnTo>
                  <a:pt x="1752" y="106"/>
                </a:lnTo>
                <a:lnTo>
                  <a:pt x="1752" y="106"/>
                </a:lnTo>
                <a:lnTo>
                  <a:pt x="1753" y="106"/>
                </a:lnTo>
                <a:lnTo>
                  <a:pt x="1753" y="106"/>
                </a:lnTo>
                <a:lnTo>
                  <a:pt x="1754" y="106"/>
                </a:lnTo>
                <a:lnTo>
                  <a:pt x="1754" y="106"/>
                </a:lnTo>
                <a:lnTo>
                  <a:pt x="1754" y="106"/>
                </a:lnTo>
                <a:lnTo>
                  <a:pt x="1755" y="106"/>
                </a:lnTo>
                <a:lnTo>
                  <a:pt x="1755" y="107"/>
                </a:lnTo>
                <a:lnTo>
                  <a:pt x="1755" y="106"/>
                </a:lnTo>
                <a:lnTo>
                  <a:pt x="1756" y="106"/>
                </a:lnTo>
                <a:lnTo>
                  <a:pt x="1756" y="107"/>
                </a:lnTo>
                <a:lnTo>
                  <a:pt x="1756" y="107"/>
                </a:lnTo>
                <a:lnTo>
                  <a:pt x="1757" y="106"/>
                </a:lnTo>
                <a:lnTo>
                  <a:pt x="1757" y="106"/>
                </a:lnTo>
                <a:lnTo>
                  <a:pt x="1758" y="106"/>
                </a:lnTo>
                <a:lnTo>
                  <a:pt x="1758" y="106"/>
                </a:lnTo>
                <a:lnTo>
                  <a:pt x="1758" y="106"/>
                </a:lnTo>
                <a:lnTo>
                  <a:pt x="1759" y="106"/>
                </a:lnTo>
                <a:lnTo>
                  <a:pt x="1759" y="105"/>
                </a:lnTo>
                <a:lnTo>
                  <a:pt x="1759" y="107"/>
                </a:lnTo>
                <a:lnTo>
                  <a:pt x="1761" y="107"/>
                </a:lnTo>
                <a:lnTo>
                  <a:pt x="1761" y="106"/>
                </a:lnTo>
                <a:lnTo>
                  <a:pt x="1761" y="106"/>
                </a:lnTo>
                <a:lnTo>
                  <a:pt x="1762" y="106"/>
                </a:lnTo>
                <a:lnTo>
                  <a:pt x="1762" y="106"/>
                </a:lnTo>
                <a:lnTo>
                  <a:pt x="1763" y="106"/>
                </a:lnTo>
                <a:lnTo>
                  <a:pt x="1763" y="106"/>
                </a:lnTo>
                <a:lnTo>
                  <a:pt x="1763" y="107"/>
                </a:lnTo>
                <a:lnTo>
                  <a:pt x="1764" y="106"/>
                </a:lnTo>
                <a:lnTo>
                  <a:pt x="1764" y="106"/>
                </a:lnTo>
                <a:lnTo>
                  <a:pt x="1764" y="106"/>
                </a:lnTo>
                <a:lnTo>
                  <a:pt x="1765" y="107"/>
                </a:lnTo>
                <a:lnTo>
                  <a:pt x="1765" y="107"/>
                </a:lnTo>
                <a:lnTo>
                  <a:pt x="1765" y="107"/>
                </a:lnTo>
                <a:lnTo>
                  <a:pt x="1766" y="106"/>
                </a:lnTo>
                <a:lnTo>
                  <a:pt x="1766" y="107"/>
                </a:lnTo>
                <a:lnTo>
                  <a:pt x="1767" y="109"/>
                </a:lnTo>
                <a:lnTo>
                  <a:pt x="1767" y="106"/>
                </a:lnTo>
                <a:lnTo>
                  <a:pt x="1767" y="107"/>
                </a:lnTo>
                <a:lnTo>
                  <a:pt x="1768" y="106"/>
                </a:lnTo>
                <a:lnTo>
                  <a:pt x="1768" y="106"/>
                </a:lnTo>
                <a:lnTo>
                  <a:pt x="1768" y="106"/>
                </a:lnTo>
                <a:lnTo>
                  <a:pt x="1770" y="106"/>
                </a:lnTo>
                <a:lnTo>
                  <a:pt x="1770" y="106"/>
                </a:lnTo>
                <a:lnTo>
                  <a:pt x="1771" y="106"/>
                </a:lnTo>
                <a:lnTo>
                  <a:pt x="1771" y="106"/>
                </a:lnTo>
                <a:lnTo>
                  <a:pt x="1771" y="107"/>
                </a:lnTo>
                <a:lnTo>
                  <a:pt x="1772" y="106"/>
                </a:lnTo>
                <a:lnTo>
                  <a:pt x="1772" y="106"/>
                </a:lnTo>
                <a:lnTo>
                  <a:pt x="1772" y="106"/>
                </a:lnTo>
                <a:lnTo>
                  <a:pt x="1773" y="106"/>
                </a:lnTo>
                <a:lnTo>
                  <a:pt x="1773" y="109"/>
                </a:lnTo>
                <a:lnTo>
                  <a:pt x="1773" y="107"/>
                </a:lnTo>
                <a:lnTo>
                  <a:pt x="1774" y="106"/>
                </a:lnTo>
                <a:lnTo>
                  <a:pt x="1774" y="106"/>
                </a:lnTo>
                <a:lnTo>
                  <a:pt x="1775" y="106"/>
                </a:lnTo>
                <a:lnTo>
                  <a:pt x="1775" y="109"/>
                </a:lnTo>
                <a:lnTo>
                  <a:pt x="1775" y="106"/>
                </a:lnTo>
                <a:lnTo>
                  <a:pt x="1776" y="106"/>
                </a:lnTo>
                <a:lnTo>
                  <a:pt x="1776" y="106"/>
                </a:lnTo>
                <a:lnTo>
                  <a:pt x="1776" y="107"/>
                </a:lnTo>
                <a:lnTo>
                  <a:pt x="1777" y="106"/>
                </a:lnTo>
                <a:lnTo>
                  <a:pt x="1777" y="106"/>
                </a:lnTo>
                <a:lnTo>
                  <a:pt x="1777" y="106"/>
                </a:lnTo>
                <a:lnTo>
                  <a:pt x="1779" y="106"/>
                </a:lnTo>
                <a:lnTo>
                  <a:pt x="1779" y="105"/>
                </a:lnTo>
                <a:lnTo>
                  <a:pt x="1780" y="106"/>
                </a:lnTo>
                <a:lnTo>
                  <a:pt x="1780" y="106"/>
                </a:lnTo>
                <a:lnTo>
                  <a:pt x="1780" y="107"/>
                </a:lnTo>
                <a:lnTo>
                  <a:pt x="1781" y="106"/>
                </a:lnTo>
                <a:lnTo>
                  <a:pt x="1781" y="107"/>
                </a:lnTo>
                <a:lnTo>
                  <a:pt x="1781" y="106"/>
                </a:lnTo>
                <a:lnTo>
                  <a:pt x="1782" y="106"/>
                </a:lnTo>
                <a:lnTo>
                  <a:pt x="1782" y="106"/>
                </a:lnTo>
                <a:lnTo>
                  <a:pt x="1782" y="106"/>
                </a:lnTo>
                <a:lnTo>
                  <a:pt x="1783" y="107"/>
                </a:lnTo>
                <a:lnTo>
                  <a:pt x="1783" y="106"/>
                </a:lnTo>
                <a:lnTo>
                  <a:pt x="1784" y="107"/>
                </a:lnTo>
                <a:lnTo>
                  <a:pt x="1784" y="106"/>
                </a:lnTo>
                <a:lnTo>
                  <a:pt x="1784" y="106"/>
                </a:lnTo>
                <a:lnTo>
                  <a:pt x="1785" y="106"/>
                </a:lnTo>
                <a:lnTo>
                  <a:pt x="1785" y="106"/>
                </a:lnTo>
                <a:lnTo>
                  <a:pt x="1785" y="109"/>
                </a:lnTo>
                <a:lnTo>
                  <a:pt x="1786" y="107"/>
                </a:lnTo>
                <a:lnTo>
                  <a:pt x="1786" y="106"/>
                </a:lnTo>
                <a:lnTo>
                  <a:pt x="1786" y="107"/>
                </a:lnTo>
                <a:lnTo>
                  <a:pt x="1788" y="109"/>
                </a:lnTo>
                <a:lnTo>
                  <a:pt x="1788" y="107"/>
                </a:lnTo>
                <a:lnTo>
                  <a:pt x="1789" y="107"/>
                </a:lnTo>
                <a:lnTo>
                  <a:pt x="1789" y="107"/>
                </a:lnTo>
                <a:lnTo>
                  <a:pt x="1789" y="106"/>
                </a:lnTo>
                <a:lnTo>
                  <a:pt x="1790" y="106"/>
                </a:lnTo>
                <a:lnTo>
                  <a:pt x="1790" y="106"/>
                </a:lnTo>
                <a:lnTo>
                  <a:pt x="1790" y="107"/>
                </a:lnTo>
                <a:lnTo>
                  <a:pt x="1791" y="106"/>
                </a:lnTo>
                <a:lnTo>
                  <a:pt x="1791" y="107"/>
                </a:lnTo>
                <a:lnTo>
                  <a:pt x="1791" y="106"/>
                </a:lnTo>
                <a:lnTo>
                  <a:pt x="1792" y="106"/>
                </a:lnTo>
                <a:lnTo>
                  <a:pt x="1792" y="106"/>
                </a:lnTo>
                <a:lnTo>
                  <a:pt x="1793" y="106"/>
                </a:lnTo>
                <a:lnTo>
                  <a:pt x="1793" y="106"/>
                </a:lnTo>
                <a:lnTo>
                  <a:pt x="1793" y="106"/>
                </a:lnTo>
                <a:lnTo>
                  <a:pt x="1794" y="107"/>
                </a:lnTo>
                <a:lnTo>
                  <a:pt x="1794" y="106"/>
                </a:lnTo>
                <a:lnTo>
                  <a:pt x="1794" y="109"/>
                </a:lnTo>
                <a:lnTo>
                  <a:pt x="1795" y="107"/>
                </a:lnTo>
                <a:lnTo>
                  <a:pt x="1795" y="106"/>
                </a:lnTo>
                <a:lnTo>
                  <a:pt x="1795" y="106"/>
                </a:lnTo>
                <a:lnTo>
                  <a:pt x="1797" y="106"/>
                </a:lnTo>
                <a:lnTo>
                  <a:pt x="1797" y="107"/>
                </a:lnTo>
                <a:lnTo>
                  <a:pt x="1798" y="107"/>
                </a:lnTo>
                <a:lnTo>
                  <a:pt x="1798" y="107"/>
                </a:lnTo>
                <a:lnTo>
                  <a:pt x="1798" y="109"/>
                </a:lnTo>
                <a:lnTo>
                  <a:pt x="1799" y="107"/>
                </a:lnTo>
                <a:lnTo>
                  <a:pt x="1799" y="105"/>
                </a:lnTo>
                <a:lnTo>
                  <a:pt x="1799" y="106"/>
                </a:lnTo>
                <a:lnTo>
                  <a:pt x="1800" y="107"/>
                </a:lnTo>
                <a:lnTo>
                  <a:pt x="1800" y="106"/>
                </a:lnTo>
                <a:lnTo>
                  <a:pt x="1800" y="106"/>
                </a:lnTo>
                <a:lnTo>
                  <a:pt x="1801" y="109"/>
                </a:lnTo>
                <a:lnTo>
                  <a:pt x="1801" y="107"/>
                </a:lnTo>
                <a:lnTo>
                  <a:pt x="1802" y="106"/>
                </a:lnTo>
                <a:lnTo>
                  <a:pt x="1802" y="107"/>
                </a:lnTo>
                <a:lnTo>
                  <a:pt x="1802" y="106"/>
                </a:lnTo>
                <a:lnTo>
                  <a:pt x="1803" y="107"/>
                </a:lnTo>
                <a:lnTo>
                  <a:pt x="1803" y="107"/>
                </a:lnTo>
                <a:lnTo>
                  <a:pt x="1803" y="106"/>
                </a:lnTo>
                <a:lnTo>
                  <a:pt x="1804" y="106"/>
                </a:lnTo>
                <a:lnTo>
                  <a:pt x="1804" y="106"/>
                </a:lnTo>
                <a:lnTo>
                  <a:pt x="1804" y="106"/>
                </a:lnTo>
                <a:lnTo>
                  <a:pt x="1806" y="106"/>
                </a:lnTo>
                <a:lnTo>
                  <a:pt x="1806" y="106"/>
                </a:lnTo>
                <a:lnTo>
                  <a:pt x="1807" y="109"/>
                </a:lnTo>
                <a:lnTo>
                  <a:pt x="1807" y="106"/>
                </a:lnTo>
                <a:lnTo>
                  <a:pt x="1807" y="107"/>
                </a:lnTo>
                <a:lnTo>
                  <a:pt x="1808" y="106"/>
                </a:lnTo>
                <a:lnTo>
                  <a:pt x="1808" y="107"/>
                </a:lnTo>
                <a:lnTo>
                  <a:pt x="1808" y="107"/>
                </a:lnTo>
                <a:lnTo>
                  <a:pt x="1809" y="109"/>
                </a:lnTo>
                <a:lnTo>
                  <a:pt x="1809" y="107"/>
                </a:lnTo>
                <a:lnTo>
                  <a:pt x="1809" y="106"/>
                </a:lnTo>
                <a:lnTo>
                  <a:pt x="1810" y="106"/>
                </a:lnTo>
                <a:lnTo>
                  <a:pt x="1810" y="106"/>
                </a:lnTo>
                <a:lnTo>
                  <a:pt x="1811" y="105"/>
                </a:lnTo>
                <a:lnTo>
                  <a:pt x="1811" y="106"/>
                </a:lnTo>
                <a:lnTo>
                  <a:pt x="1811" y="105"/>
                </a:lnTo>
                <a:lnTo>
                  <a:pt x="1812" y="105"/>
                </a:lnTo>
                <a:lnTo>
                  <a:pt x="1812" y="106"/>
                </a:lnTo>
                <a:lnTo>
                  <a:pt x="1812" y="107"/>
                </a:lnTo>
                <a:lnTo>
                  <a:pt x="1813" y="106"/>
                </a:lnTo>
                <a:lnTo>
                  <a:pt x="1813" y="106"/>
                </a:lnTo>
                <a:lnTo>
                  <a:pt x="1815" y="106"/>
                </a:lnTo>
                <a:lnTo>
                  <a:pt x="1815" y="107"/>
                </a:lnTo>
                <a:lnTo>
                  <a:pt x="1815" y="106"/>
                </a:lnTo>
                <a:lnTo>
                  <a:pt x="1816" y="107"/>
                </a:lnTo>
                <a:lnTo>
                  <a:pt x="1816" y="106"/>
                </a:lnTo>
                <a:lnTo>
                  <a:pt x="1816" y="106"/>
                </a:lnTo>
                <a:lnTo>
                  <a:pt x="1817" y="104"/>
                </a:lnTo>
                <a:lnTo>
                  <a:pt x="1817" y="106"/>
                </a:lnTo>
                <a:lnTo>
                  <a:pt x="1817" y="106"/>
                </a:lnTo>
                <a:lnTo>
                  <a:pt x="1818" y="107"/>
                </a:lnTo>
                <a:lnTo>
                  <a:pt x="1818" y="107"/>
                </a:lnTo>
                <a:lnTo>
                  <a:pt x="1819" y="106"/>
                </a:lnTo>
                <a:lnTo>
                  <a:pt x="1819" y="109"/>
                </a:lnTo>
                <a:lnTo>
                  <a:pt x="1819" y="107"/>
                </a:lnTo>
                <a:lnTo>
                  <a:pt x="1820" y="109"/>
                </a:lnTo>
                <a:lnTo>
                  <a:pt x="1820" y="109"/>
                </a:lnTo>
                <a:lnTo>
                  <a:pt x="1820" y="106"/>
                </a:lnTo>
                <a:lnTo>
                  <a:pt x="1821" y="106"/>
                </a:lnTo>
                <a:lnTo>
                  <a:pt x="1821" y="106"/>
                </a:lnTo>
                <a:lnTo>
                  <a:pt x="1821" y="106"/>
                </a:lnTo>
                <a:lnTo>
                  <a:pt x="1822" y="106"/>
                </a:lnTo>
                <a:lnTo>
                  <a:pt x="1822" y="106"/>
                </a:lnTo>
                <a:lnTo>
                  <a:pt x="1824" y="106"/>
                </a:lnTo>
                <a:lnTo>
                  <a:pt x="1824" y="106"/>
                </a:lnTo>
                <a:lnTo>
                  <a:pt x="1824" y="107"/>
                </a:lnTo>
                <a:lnTo>
                  <a:pt x="1825" y="106"/>
                </a:lnTo>
                <a:lnTo>
                  <a:pt x="1825" y="107"/>
                </a:lnTo>
                <a:lnTo>
                  <a:pt x="1825" y="106"/>
                </a:lnTo>
                <a:lnTo>
                  <a:pt x="1826" y="106"/>
                </a:lnTo>
                <a:lnTo>
                  <a:pt x="1826" y="106"/>
                </a:lnTo>
                <a:lnTo>
                  <a:pt x="1826" y="106"/>
                </a:lnTo>
                <a:lnTo>
                  <a:pt x="1827" y="106"/>
                </a:lnTo>
                <a:lnTo>
                  <a:pt x="1827" y="107"/>
                </a:lnTo>
                <a:lnTo>
                  <a:pt x="1828" y="107"/>
                </a:lnTo>
                <a:lnTo>
                  <a:pt x="1828" y="106"/>
                </a:lnTo>
                <a:lnTo>
                  <a:pt x="1828" y="106"/>
                </a:lnTo>
                <a:lnTo>
                  <a:pt x="1829" y="107"/>
                </a:lnTo>
                <a:lnTo>
                  <a:pt x="1829" y="107"/>
                </a:lnTo>
                <a:lnTo>
                  <a:pt x="1829" y="109"/>
                </a:lnTo>
                <a:lnTo>
                  <a:pt x="1830" y="107"/>
                </a:lnTo>
                <a:lnTo>
                  <a:pt x="1830" y="106"/>
                </a:lnTo>
                <a:lnTo>
                  <a:pt x="1830" y="106"/>
                </a:lnTo>
                <a:lnTo>
                  <a:pt x="1831" y="106"/>
                </a:lnTo>
                <a:lnTo>
                  <a:pt x="1831" y="107"/>
                </a:lnTo>
                <a:lnTo>
                  <a:pt x="1833" y="107"/>
                </a:lnTo>
                <a:lnTo>
                  <a:pt x="1833" y="106"/>
                </a:lnTo>
                <a:lnTo>
                  <a:pt x="1833" y="106"/>
                </a:lnTo>
                <a:lnTo>
                  <a:pt x="1834" y="107"/>
                </a:lnTo>
                <a:lnTo>
                  <a:pt x="1834" y="106"/>
                </a:lnTo>
                <a:lnTo>
                  <a:pt x="1834" y="106"/>
                </a:lnTo>
                <a:lnTo>
                  <a:pt x="1835" y="106"/>
                </a:lnTo>
                <a:lnTo>
                  <a:pt x="1835" y="107"/>
                </a:lnTo>
                <a:lnTo>
                  <a:pt x="1835" y="109"/>
                </a:lnTo>
                <a:lnTo>
                  <a:pt x="1836" y="106"/>
                </a:lnTo>
                <a:lnTo>
                  <a:pt x="1836" y="109"/>
                </a:lnTo>
                <a:lnTo>
                  <a:pt x="1837" y="109"/>
                </a:lnTo>
                <a:lnTo>
                  <a:pt x="1837" y="107"/>
                </a:lnTo>
                <a:lnTo>
                  <a:pt x="1837" y="106"/>
                </a:lnTo>
                <a:lnTo>
                  <a:pt x="1838" y="105"/>
                </a:lnTo>
                <a:lnTo>
                  <a:pt x="1838" y="106"/>
                </a:lnTo>
                <a:lnTo>
                  <a:pt x="1838" y="109"/>
                </a:lnTo>
                <a:lnTo>
                  <a:pt x="1839" y="106"/>
                </a:lnTo>
                <a:lnTo>
                  <a:pt x="1839" y="106"/>
                </a:lnTo>
                <a:lnTo>
                  <a:pt x="1839" y="107"/>
                </a:lnTo>
                <a:lnTo>
                  <a:pt x="1840" y="106"/>
                </a:lnTo>
                <a:lnTo>
                  <a:pt x="1840" y="106"/>
                </a:lnTo>
                <a:lnTo>
                  <a:pt x="1842" y="107"/>
                </a:lnTo>
                <a:lnTo>
                  <a:pt x="1842" y="109"/>
                </a:lnTo>
                <a:lnTo>
                  <a:pt x="1842" y="105"/>
                </a:lnTo>
                <a:lnTo>
                  <a:pt x="1843" y="106"/>
                </a:lnTo>
                <a:lnTo>
                  <a:pt x="1843" y="107"/>
                </a:lnTo>
                <a:lnTo>
                  <a:pt x="1843" y="106"/>
                </a:lnTo>
                <a:lnTo>
                  <a:pt x="1844" y="106"/>
                </a:lnTo>
                <a:lnTo>
                  <a:pt x="1844" y="106"/>
                </a:lnTo>
                <a:lnTo>
                  <a:pt x="1844" y="106"/>
                </a:lnTo>
                <a:lnTo>
                  <a:pt x="1845" y="107"/>
                </a:lnTo>
                <a:lnTo>
                  <a:pt x="1845" y="110"/>
                </a:lnTo>
                <a:lnTo>
                  <a:pt x="1846" y="107"/>
                </a:lnTo>
                <a:lnTo>
                  <a:pt x="1846" y="107"/>
                </a:lnTo>
                <a:lnTo>
                  <a:pt x="1846" y="106"/>
                </a:lnTo>
                <a:lnTo>
                  <a:pt x="1847" y="106"/>
                </a:lnTo>
                <a:lnTo>
                  <a:pt x="1847" y="107"/>
                </a:lnTo>
                <a:lnTo>
                  <a:pt x="1847" y="106"/>
                </a:lnTo>
                <a:lnTo>
                  <a:pt x="1848" y="106"/>
                </a:lnTo>
                <a:lnTo>
                  <a:pt x="1848" y="106"/>
                </a:lnTo>
                <a:lnTo>
                  <a:pt x="1848" y="107"/>
                </a:lnTo>
                <a:lnTo>
                  <a:pt x="1849" y="106"/>
                </a:lnTo>
                <a:lnTo>
                  <a:pt x="1849" y="106"/>
                </a:lnTo>
                <a:lnTo>
                  <a:pt x="1851" y="106"/>
                </a:lnTo>
                <a:lnTo>
                  <a:pt x="1851" y="109"/>
                </a:lnTo>
                <a:lnTo>
                  <a:pt x="1851" y="106"/>
                </a:lnTo>
                <a:lnTo>
                  <a:pt x="1852" y="107"/>
                </a:lnTo>
                <a:lnTo>
                  <a:pt x="1852" y="106"/>
                </a:lnTo>
                <a:lnTo>
                  <a:pt x="1852" y="105"/>
                </a:lnTo>
                <a:lnTo>
                  <a:pt x="1853" y="106"/>
                </a:lnTo>
                <a:lnTo>
                  <a:pt x="1853" y="106"/>
                </a:lnTo>
                <a:lnTo>
                  <a:pt x="1853" y="107"/>
                </a:lnTo>
                <a:lnTo>
                  <a:pt x="1854" y="106"/>
                </a:lnTo>
                <a:lnTo>
                  <a:pt x="1854" y="106"/>
                </a:lnTo>
                <a:lnTo>
                  <a:pt x="1855" y="106"/>
                </a:lnTo>
                <a:lnTo>
                  <a:pt x="1855" y="107"/>
                </a:lnTo>
                <a:lnTo>
                  <a:pt x="1855" y="109"/>
                </a:lnTo>
                <a:lnTo>
                  <a:pt x="1856" y="107"/>
                </a:lnTo>
                <a:lnTo>
                  <a:pt x="1856" y="107"/>
                </a:lnTo>
                <a:lnTo>
                  <a:pt x="1856" y="107"/>
                </a:lnTo>
                <a:lnTo>
                  <a:pt x="1857" y="106"/>
                </a:lnTo>
                <a:lnTo>
                  <a:pt x="1857" y="106"/>
                </a:lnTo>
                <a:lnTo>
                  <a:pt x="1858" y="106"/>
                </a:lnTo>
                <a:lnTo>
                  <a:pt x="1858" y="107"/>
                </a:lnTo>
                <a:lnTo>
                  <a:pt x="1858" y="106"/>
                </a:lnTo>
                <a:lnTo>
                  <a:pt x="1860" y="105"/>
                </a:lnTo>
                <a:lnTo>
                  <a:pt x="1860" y="106"/>
                </a:lnTo>
                <a:lnTo>
                  <a:pt x="1860" y="106"/>
                </a:lnTo>
                <a:lnTo>
                  <a:pt x="1861" y="106"/>
                </a:lnTo>
                <a:lnTo>
                  <a:pt x="1861" y="104"/>
                </a:lnTo>
                <a:lnTo>
                  <a:pt x="1861" y="109"/>
                </a:lnTo>
                <a:lnTo>
                  <a:pt x="1862" y="106"/>
                </a:lnTo>
                <a:lnTo>
                  <a:pt x="1862" y="105"/>
                </a:lnTo>
                <a:lnTo>
                  <a:pt x="1863" y="107"/>
                </a:lnTo>
                <a:lnTo>
                  <a:pt x="1863" y="106"/>
                </a:lnTo>
                <a:lnTo>
                  <a:pt x="1863" y="106"/>
                </a:lnTo>
                <a:lnTo>
                  <a:pt x="1864" y="106"/>
                </a:lnTo>
                <a:lnTo>
                  <a:pt x="1864" y="107"/>
                </a:lnTo>
                <a:lnTo>
                  <a:pt x="1864" y="107"/>
                </a:lnTo>
                <a:lnTo>
                  <a:pt x="1865" y="106"/>
                </a:lnTo>
                <a:lnTo>
                  <a:pt x="1865" y="107"/>
                </a:lnTo>
                <a:lnTo>
                  <a:pt x="1865" y="106"/>
                </a:lnTo>
                <a:lnTo>
                  <a:pt x="1866" y="106"/>
                </a:lnTo>
                <a:lnTo>
                  <a:pt x="1866" y="107"/>
                </a:lnTo>
                <a:lnTo>
                  <a:pt x="1867" y="106"/>
                </a:lnTo>
                <a:lnTo>
                  <a:pt x="1867" y="109"/>
                </a:lnTo>
                <a:lnTo>
                  <a:pt x="1867" y="109"/>
                </a:lnTo>
                <a:lnTo>
                  <a:pt x="1869" y="106"/>
                </a:lnTo>
                <a:lnTo>
                  <a:pt x="1869" y="107"/>
                </a:lnTo>
                <a:lnTo>
                  <a:pt x="1869" y="106"/>
                </a:lnTo>
                <a:lnTo>
                  <a:pt x="1870" y="106"/>
                </a:lnTo>
                <a:lnTo>
                  <a:pt x="1870" y="107"/>
                </a:lnTo>
                <a:lnTo>
                  <a:pt x="1870" y="106"/>
                </a:lnTo>
                <a:lnTo>
                  <a:pt x="1871" y="106"/>
                </a:lnTo>
                <a:lnTo>
                  <a:pt x="1871" y="109"/>
                </a:lnTo>
                <a:lnTo>
                  <a:pt x="1872" y="106"/>
                </a:lnTo>
                <a:lnTo>
                  <a:pt x="1872" y="106"/>
                </a:lnTo>
                <a:lnTo>
                  <a:pt x="1872" y="107"/>
                </a:lnTo>
                <a:lnTo>
                  <a:pt x="1873" y="106"/>
                </a:lnTo>
                <a:lnTo>
                  <a:pt x="1873" y="106"/>
                </a:lnTo>
                <a:lnTo>
                  <a:pt x="1873" y="106"/>
                </a:lnTo>
                <a:lnTo>
                  <a:pt x="1874" y="106"/>
                </a:lnTo>
                <a:lnTo>
                  <a:pt x="1874" y="106"/>
                </a:lnTo>
                <a:lnTo>
                  <a:pt x="1874" y="106"/>
                </a:lnTo>
                <a:lnTo>
                  <a:pt x="1875" y="107"/>
                </a:lnTo>
                <a:lnTo>
                  <a:pt x="1875" y="106"/>
                </a:lnTo>
                <a:lnTo>
                  <a:pt x="1876" y="106"/>
                </a:lnTo>
                <a:lnTo>
                  <a:pt x="1876" y="106"/>
                </a:lnTo>
                <a:lnTo>
                  <a:pt x="1876" y="106"/>
                </a:lnTo>
                <a:lnTo>
                  <a:pt x="1878" y="106"/>
                </a:lnTo>
                <a:lnTo>
                  <a:pt x="1878" y="107"/>
                </a:lnTo>
                <a:lnTo>
                  <a:pt x="1878" y="106"/>
                </a:lnTo>
                <a:lnTo>
                  <a:pt x="1879" y="106"/>
                </a:lnTo>
                <a:lnTo>
                  <a:pt x="1879" y="106"/>
                </a:lnTo>
                <a:lnTo>
                  <a:pt x="1879" y="106"/>
                </a:lnTo>
                <a:lnTo>
                  <a:pt x="1880" y="106"/>
                </a:lnTo>
                <a:lnTo>
                  <a:pt x="1880" y="106"/>
                </a:lnTo>
                <a:lnTo>
                  <a:pt x="1881" y="107"/>
                </a:lnTo>
                <a:lnTo>
                  <a:pt x="1881" y="106"/>
                </a:lnTo>
                <a:lnTo>
                  <a:pt x="1881" y="106"/>
                </a:lnTo>
                <a:lnTo>
                  <a:pt x="1882" y="106"/>
                </a:lnTo>
                <a:lnTo>
                  <a:pt x="1882" y="105"/>
                </a:lnTo>
                <a:lnTo>
                  <a:pt x="1882" y="107"/>
                </a:lnTo>
                <a:lnTo>
                  <a:pt x="1883" y="106"/>
                </a:lnTo>
                <a:lnTo>
                  <a:pt x="1883" y="106"/>
                </a:lnTo>
                <a:lnTo>
                  <a:pt x="1883" y="106"/>
                </a:lnTo>
                <a:lnTo>
                  <a:pt x="1884" y="106"/>
                </a:lnTo>
                <a:lnTo>
                  <a:pt x="1884" y="106"/>
                </a:lnTo>
                <a:lnTo>
                  <a:pt x="1885" y="106"/>
                </a:lnTo>
                <a:lnTo>
                  <a:pt x="1885" y="106"/>
                </a:lnTo>
                <a:lnTo>
                  <a:pt x="1885" y="107"/>
                </a:lnTo>
                <a:lnTo>
                  <a:pt x="1887" y="106"/>
                </a:lnTo>
                <a:lnTo>
                  <a:pt x="1887" y="107"/>
                </a:lnTo>
                <a:lnTo>
                  <a:pt x="1887" y="107"/>
                </a:lnTo>
                <a:lnTo>
                  <a:pt x="1888" y="109"/>
                </a:lnTo>
                <a:lnTo>
                  <a:pt x="1888" y="106"/>
                </a:lnTo>
                <a:lnTo>
                  <a:pt x="1888" y="107"/>
                </a:lnTo>
                <a:lnTo>
                  <a:pt x="1889" y="109"/>
                </a:lnTo>
                <a:lnTo>
                  <a:pt x="1889" y="106"/>
                </a:lnTo>
                <a:lnTo>
                  <a:pt x="1890" y="109"/>
                </a:lnTo>
                <a:lnTo>
                  <a:pt x="1890" y="109"/>
                </a:lnTo>
                <a:lnTo>
                  <a:pt x="1890" y="106"/>
                </a:lnTo>
                <a:lnTo>
                  <a:pt x="1891" y="107"/>
                </a:lnTo>
                <a:lnTo>
                  <a:pt x="1891" y="107"/>
                </a:lnTo>
                <a:lnTo>
                  <a:pt x="1891" y="105"/>
                </a:lnTo>
                <a:lnTo>
                  <a:pt x="1892" y="107"/>
                </a:lnTo>
                <a:lnTo>
                  <a:pt x="1892" y="109"/>
                </a:lnTo>
                <a:lnTo>
                  <a:pt x="1892" y="106"/>
                </a:lnTo>
                <a:lnTo>
                  <a:pt x="1893" y="106"/>
                </a:lnTo>
                <a:lnTo>
                  <a:pt x="1893" y="106"/>
                </a:lnTo>
                <a:lnTo>
                  <a:pt x="1894" y="106"/>
                </a:lnTo>
                <a:lnTo>
                  <a:pt x="1894" y="107"/>
                </a:lnTo>
                <a:lnTo>
                  <a:pt x="1894" y="106"/>
                </a:lnTo>
                <a:lnTo>
                  <a:pt x="1896" y="107"/>
                </a:lnTo>
                <a:lnTo>
                  <a:pt x="1896" y="107"/>
                </a:lnTo>
                <a:lnTo>
                  <a:pt x="1896" y="106"/>
                </a:lnTo>
                <a:lnTo>
                  <a:pt x="1897" y="106"/>
                </a:lnTo>
                <a:lnTo>
                  <a:pt x="1897" y="106"/>
                </a:lnTo>
                <a:lnTo>
                  <a:pt x="1897" y="106"/>
                </a:lnTo>
                <a:lnTo>
                  <a:pt x="1898" y="106"/>
                </a:lnTo>
                <a:lnTo>
                  <a:pt x="1898" y="106"/>
                </a:lnTo>
                <a:lnTo>
                  <a:pt x="1899" y="107"/>
                </a:lnTo>
                <a:lnTo>
                  <a:pt x="1899" y="106"/>
                </a:lnTo>
                <a:lnTo>
                  <a:pt x="1899" y="106"/>
                </a:lnTo>
                <a:lnTo>
                  <a:pt x="1900" y="106"/>
                </a:lnTo>
                <a:lnTo>
                  <a:pt x="1900" y="106"/>
                </a:lnTo>
                <a:lnTo>
                  <a:pt x="1900" y="109"/>
                </a:lnTo>
                <a:lnTo>
                  <a:pt x="1901" y="106"/>
                </a:lnTo>
                <a:lnTo>
                  <a:pt x="1901" y="107"/>
                </a:lnTo>
                <a:lnTo>
                  <a:pt x="1902" y="107"/>
                </a:lnTo>
                <a:lnTo>
                  <a:pt x="1902" y="107"/>
                </a:lnTo>
                <a:lnTo>
                  <a:pt x="1902" y="107"/>
                </a:lnTo>
                <a:lnTo>
                  <a:pt x="1903" y="106"/>
                </a:lnTo>
                <a:lnTo>
                  <a:pt x="1903" y="106"/>
                </a:lnTo>
                <a:lnTo>
                  <a:pt x="1903" y="106"/>
                </a:lnTo>
                <a:lnTo>
                  <a:pt x="1905" y="106"/>
                </a:lnTo>
                <a:lnTo>
                  <a:pt x="1905" y="106"/>
                </a:lnTo>
                <a:lnTo>
                  <a:pt x="1905" y="109"/>
                </a:lnTo>
                <a:lnTo>
                  <a:pt x="1906" y="107"/>
                </a:lnTo>
                <a:lnTo>
                  <a:pt x="1906" y="106"/>
                </a:lnTo>
                <a:lnTo>
                  <a:pt x="1907" y="106"/>
                </a:lnTo>
                <a:lnTo>
                  <a:pt x="1907" y="106"/>
                </a:lnTo>
                <a:lnTo>
                  <a:pt x="1907" y="106"/>
                </a:lnTo>
                <a:lnTo>
                  <a:pt x="1908" y="106"/>
                </a:lnTo>
                <a:lnTo>
                  <a:pt x="1908" y="106"/>
                </a:lnTo>
                <a:lnTo>
                  <a:pt x="1908" y="106"/>
                </a:lnTo>
                <a:lnTo>
                  <a:pt x="1909" y="106"/>
                </a:lnTo>
                <a:lnTo>
                  <a:pt x="1909" y="107"/>
                </a:lnTo>
                <a:lnTo>
                  <a:pt x="1909" y="106"/>
                </a:lnTo>
                <a:lnTo>
                  <a:pt x="1910" y="106"/>
                </a:lnTo>
                <a:lnTo>
                  <a:pt x="1910" y="106"/>
                </a:lnTo>
                <a:lnTo>
                  <a:pt x="1911" y="107"/>
                </a:lnTo>
                <a:lnTo>
                  <a:pt x="1911" y="107"/>
                </a:lnTo>
                <a:lnTo>
                  <a:pt x="1911" y="106"/>
                </a:lnTo>
                <a:lnTo>
                  <a:pt x="1912" y="107"/>
                </a:lnTo>
                <a:lnTo>
                  <a:pt x="1912" y="106"/>
                </a:lnTo>
                <a:lnTo>
                  <a:pt x="1912" y="106"/>
                </a:lnTo>
                <a:lnTo>
                  <a:pt x="1914" y="106"/>
                </a:lnTo>
                <a:lnTo>
                  <a:pt x="1914" y="107"/>
                </a:lnTo>
                <a:lnTo>
                  <a:pt x="1914" y="107"/>
                </a:lnTo>
                <a:lnTo>
                  <a:pt x="1915" y="107"/>
                </a:lnTo>
                <a:lnTo>
                  <a:pt x="1915" y="106"/>
                </a:lnTo>
                <a:lnTo>
                  <a:pt x="1916" y="109"/>
                </a:lnTo>
                <a:lnTo>
                  <a:pt x="1916" y="107"/>
                </a:lnTo>
                <a:lnTo>
                  <a:pt x="1916" y="106"/>
                </a:lnTo>
                <a:lnTo>
                  <a:pt x="1917" y="106"/>
                </a:lnTo>
                <a:lnTo>
                  <a:pt x="1917" y="106"/>
                </a:lnTo>
                <a:lnTo>
                  <a:pt x="1917" y="106"/>
                </a:lnTo>
                <a:lnTo>
                  <a:pt x="1918" y="107"/>
                </a:lnTo>
                <a:lnTo>
                  <a:pt x="1918" y="106"/>
                </a:lnTo>
                <a:lnTo>
                  <a:pt x="1918" y="106"/>
                </a:lnTo>
                <a:lnTo>
                  <a:pt x="1919" y="106"/>
                </a:lnTo>
                <a:lnTo>
                  <a:pt x="1919" y="109"/>
                </a:lnTo>
                <a:lnTo>
                  <a:pt x="1920" y="107"/>
                </a:lnTo>
                <a:lnTo>
                  <a:pt x="1920" y="106"/>
                </a:lnTo>
                <a:lnTo>
                  <a:pt x="1920" y="109"/>
                </a:lnTo>
                <a:lnTo>
                  <a:pt x="1921" y="106"/>
                </a:lnTo>
                <a:lnTo>
                  <a:pt x="1921" y="106"/>
                </a:lnTo>
                <a:lnTo>
                  <a:pt x="1921" y="106"/>
                </a:lnTo>
                <a:lnTo>
                  <a:pt x="1923" y="109"/>
                </a:lnTo>
                <a:lnTo>
                  <a:pt x="1923" y="107"/>
                </a:lnTo>
                <a:lnTo>
                  <a:pt x="1923" y="106"/>
                </a:lnTo>
                <a:lnTo>
                  <a:pt x="1924" y="107"/>
                </a:lnTo>
                <a:lnTo>
                  <a:pt x="1924" y="106"/>
                </a:lnTo>
                <a:lnTo>
                  <a:pt x="1925" y="106"/>
                </a:lnTo>
                <a:lnTo>
                  <a:pt x="1925" y="106"/>
                </a:lnTo>
                <a:lnTo>
                  <a:pt x="1925" y="106"/>
                </a:lnTo>
                <a:lnTo>
                  <a:pt x="1926" y="106"/>
                </a:lnTo>
                <a:lnTo>
                  <a:pt x="1926" y="106"/>
                </a:lnTo>
                <a:lnTo>
                  <a:pt x="1926" y="106"/>
                </a:lnTo>
                <a:lnTo>
                  <a:pt x="1927" y="106"/>
                </a:lnTo>
                <a:lnTo>
                  <a:pt x="1927" y="110"/>
                </a:lnTo>
                <a:lnTo>
                  <a:pt x="1927" y="106"/>
                </a:lnTo>
                <a:lnTo>
                  <a:pt x="1928" y="106"/>
                </a:lnTo>
                <a:lnTo>
                  <a:pt x="1928" y="107"/>
                </a:lnTo>
                <a:lnTo>
                  <a:pt x="1929" y="110"/>
                </a:lnTo>
                <a:lnTo>
                  <a:pt x="1929" y="109"/>
                </a:lnTo>
                <a:lnTo>
                  <a:pt x="1929" y="107"/>
                </a:lnTo>
                <a:lnTo>
                  <a:pt x="1930" y="106"/>
                </a:lnTo>
                <a:lnTo>
                  <a:pt x="1930" y="107"/>
                </a:lnTo>
                <a:lnTo>
                  <a:pt x="1930" y="107"/>
                </a:lnTo>
                <a:lnTo>
                  <a:pt x="1932" y="107"/>
                </a:lnTo>
                <a:lnTo>
                  <a:pt x="1932" y="106"/>
                </a:lnTo>
                <a:lnTo>
                  <a:pt x="1932" y="106"/>
                </a:lnTo>
                <a:lnTo>
                  <a:pt x="1933" y="107"/>
                </a:lnTo>
                <a:lnTo>
                  <a:pt x="1933" y="107"/>
                </a:lnTo>
                <a:lnTo>
                  <a:pt x="1934" y="107"/>
                </a:lnTo>
                <a:lnTo>
                  <a:pt x="1934" y="106"/>
                </a:lnTo>
                <a:lnTo>
                  <a:pt x="1934" y="106"/>
                </a:lnTo>
                <a:lnTo>
                  <a:pt x="1935" y="106"/>
                </a:lnTo>
                <a:lnTo>
                  <a:pt x="1935" y="109"/>
                </a:lnTo>
                <a:lnTo>
                  <a:pt x="1935" y="106"/>
                </a:lnTo>
                <a:lnTo>
                  <a:pt x="1936" y="109"/>
                </a:lnTo>
                <a:lnTo>
                  <a:pt x="1936" y="107"/>
                </a:lnTo>
                <a:lnTo>
                  <a:pt x="1936" y="106"/>
                </a:lnTo>
                <a:lnTo>
                  <a:pt x="1937" y="109"/>
                </a:lnTo>
                <a:lnTo>
                  <a:pt x="1937" y="107"/>
                </a:lnTo>
                <a:lnTo>
                  <a:pt x="1938" y="109"/>
                </a:lnTo>
                <a:lnTo>
                  <a:pt x="1938" y="109"/>
                </a:lnTo>
                <a:lnTo>
                  <a:pt x="1938" y="109"/>
                </a:lnTo>
                <a:lnTo>
                  <a:pt x="1939" y="109"/>
                </a:lnTo>
                <a:lnTo>
                  <a:pt x="1939" y="106"/>
                </a:lnTo>
                <a:lnTo>
                  <a:pt x="1939" y="109"/>
                </a:lnTo>
                <a:lnTo>
                  <a:pt x="1941" y="107"/>
                </a:lnTo>
                <a:lnTo>
                  <a:pt x="1941" y="106"/>
                </a:lnTo>
                <a:lnTo>
                  <a:pt x="1942" y="106"/>
                </a:lnTo>
                <a:lnTo>
                  <a:pt x="1942" y="106"/>
                </a:lnTo>
                <a:lnTo>
                  <a:pt x="1942" y="106"/>
                </a:lnTo>
                <a:lnTo>
                  <a:pt x="1943" y="106"/>
                </a:lnTo>
                <a:lnTo>
                  <a:pt x="1943" y="106"/>
                </a:lnTo>
                <a:lnTo>
                  <a:pt x="1943" y="106"/>
                </a:lnTo>
                <a:lnTo>
                  <a:pt x="1944" y="109"/>
                </a:lnTo>
                <a:lnTo>
                  <a:pt x="1944" y="106"/>
                </a:lnTo>
                <a:lnTo>
                  <a:pt x="1944" y="105"/>
                </a:lnTo>
                <a:lnTo>
                  <a:pt x="1945" y="105"/>
                </a:lnTo>
                <a:lnTo>
                  <a:pt x="1945" y="106"/>
                </a:lnTo>
                <a:lnTo>
                  <a:pt x="1946" y="107"/>
                </a:lnTo>
                <a:lnTo>
                  <a:pt x="1946" y="106"/>
                </a:lnTo>
                <a:lnTo>
                  <a:pt x="1946" y="109"/>
                </a:lnTo>
                <a:lnTo>
                  <a:pt x="1947" y="106"/>
                </a:lnTo>
                <a:lnTo>
                  <a:pt x="1947" y="106"/>
                </a:lnTo>
                <a:lnTo>
                  <a:pt x="1947" y="107"/>
                </a:lnTo>
                <a:lnTo>
                  <a:pt x="1948" y="106"/>
                </a:lnTo>
                <a:lnTo>
                  <a:pt x="1948" y="107"/>
                </a:lnTo>
                <a:lnTo>
                  <a:pt x="1948" y="107"/>
                </a:lnTo>
                <a:lnTo>
                  <a:pt x="1950" y="106"/>
                </a:lnTo>
                <a:lnTo>
                  <a:pt x="1950" y="109"/>
                </a:lnTo>
                <a:lnTo>
                  <a:pt x="1951" y="106"/>
                </a:lnTo>
                <a:lnTo>
                  <a:pt x="1951" y="106"/>
                </a:lnTo>
                <a:lnTo>
                  <a:pt x="1951" y="109"/>
                </a:lnTo>
                <a:lnTo>
                  <a:pt x="1952" y="109"/>
                </a:lnTo>
                <a:lnTo>
                  <a:pt x="1952" y="109"/>
                </a:lnTo>
                <a:lnTo>
                  <a:pt x="1952" y="110"/>
                </a:lnTo>
                <a:lnTo>
                  <a:pt x="1953" y="106"/>
                </a:lnTo>
                <a:lnTo>
                  <a:pt x="1953" y="109"/>
                </a:lnTo>
                <a:lnTo>
                  <a:pt x="1953" y="106"/>
                </a:lnTo>
                <a:lnTo>
                  <a:pt x="1954" y="106"/>
                </a:lnTo>
                <a:lnTo>
                  <a:pt x="1954" y="109"/>
                </a:lnTo>
                <a:lnTo>
                  <a:pt x="1955" y="107"/>
                </a:lnTo>
                <a:lnTo>
                  <a:pt x="1955" y="106"/>
                </a:lnTo>
                <a:lnTo>
                  <a:pt x="1955" y="107"/>
                </a:lnTo>
                <a:lnTo>
                  <a:pt x="1956" y="106"/>
                </a:lnTo>
                <a:lnTo>
                  <a:pt x="1956" y="106"/>
                </a:lnTo>
                <a:lnTo>
                  <a:pt x="1956" y="106"/>
                </a:lnTo>
                <a:lnTo>
                  <a:pt x="1957" y="106"/>
                </a:lnTo>
                <a:lnTo>
                  <a:pt x="1957" y="109"/>
                </a:lnTo>
                <a:lnTo>
                  <a:pt x="1957" y="106"/>
                </a:lnTo>
                <a:lnTo>
                  <a:pt x="1959" y="106"/>
                </a:lnTo>
                <a:lnTo>
                  <a:pt x="1959" y="109"/>
                </a:lnTo>
                <a:lnTo>
                  <a:pt x="1960" y="107"/>
                </a:lnTo>
                <a:lnTo>
                  <a:pt x="1960" y="106"/>
                </a:lnTo>
                <a:lnTo>
                  <a:pt x="1960" y="107"/>
                </a:lnTo>
                <a:lnTo>
                  <a:pt x="1961" y="106"/>
                </a:lnTo>
                <a:lnTo>
                  <a:pt x="1961" y="106"/>
                </a:lnTo>
                <a:lnTo>
                  <a:pt x="1961" y="106"/>
                </a:lnTo>
                <a:lnTo>
                  <a:pt x="1962" y="107"/>
                </a:lnTo>
                <a:lnTo>
                  <a:pt x="1962" y="107"/>
                </a:lnTo>
                <a:lnTo>
                  <a:pt x="1962" y="107"/>
                </a:lnTo>
                <a:lnTo>
                  <a:pt x="1963" y="105"/>
                </a:lnTo>
                <a:lnTo>
                  <a:pt x="1963" y="106"/>
                </a:lnTo>
                <a:lnTo>
                  <a:pt x="1964" y="107"/>
                </a:lnTo>
                <a:lnTo>
                  <a:pt x="1964" y="106"/>
                </a:lnTo>
                <a:lnTo>
                  <a:pt x="1964" y="106"/>
                </a:lnTo>
                <a:lnTo>
                  <a:pt x="1965" y="106"/>
                </a:lnTo>
                <a:lnTo>
                  <a:pt x="1965" y="106"/>
                </a:lnTo>
                <a:lnTo>
                  <a:pt x="1965" y="107"/>
                </a:lnTo>
                <a:lnTo>
                  <a:pt x="1966" y="107"/>
                </a:lnTo>
                <a:lnTo>
                  <a:pt x="1966" y="107"/>
                </a:lnTo>
                <a:lnTo>
                  <a:pt x="1966" y="106"/>
                </a:lnTo>
                <a:lnTo>
                  <a:pt x="1968" y="105"/>
                </a:lnTo>
                <a:lnTo>
                  <a:pt x="1968" y="109"/>
                </a:lnTo>
                <a:lnTo>
                  <a:pt x="1969" y="107"/>
                </a:lnTo>
                <a:lnTo>
                  <a:pt x="1969" y="106"/>
                </a:lnTo>
                <a:lnTo>
                  <a:pt x="1969" y="106"/>
                </a:lnTo>
                <a:lnTo>
                  <a:pt x="1970" y="107"/>
                </a:lnTo>
                <a:lnTo>
                  <a:pt x="1970" y="107"/>
                </a:lnTo>
                <a:lnTo>
                  <a:pt x="1970" y="106"/>
                </a:lnTo>
                <a:lnTo>
                  <a:pt x="1971" y="107"/>
                </a:lnTo>
                <a:lnTo>
                  <a:pt x="1971" y="106"/>
                </a:lnTo>
                <a:lnTo>
                  <a:pt x="1971" y="110"/>
                </a:lnTo>
                <a:lnTo>
                  <a:pt x="1972" y="107"/>
                </a:lnTo>
                <a:lnTo>
                  <a:pt x="1972" y="109"/>
                </a:lnTo>
                <a:lnTo>
                  <a:pt x="1973" y="107"/>
                </a:lnTo>
                <a:lnTo>
                  <a:pt x="1973" y="109"/>
                </a:lnTo>
                <a:lnTo>
                  <a:pt x="1973" y="106"/>
                </a:lnTo>
                <a:lnTo>
                  <a:pt x="1974" y="109"/>
                </a:lnTo>
                <a:lnTo>
                  <a:pt x="1974" y="106"/>
                </a:lnTo>
                <a:lnTo>
                  <a:pt x="1974" y="106"/>
                </a:lnTo>
                <a:lnTo>
                  <a:pt x="1975" y="106"/>
                </a:lnTo>
                <a:lnTo>
                  <a:pt x="1975" y="106"/>
                </a:lnTo>
                <a:lnTo>
                  <a:pt x="1975" y="107"/>
                </a:lnTo>
                <a:lnTo>
                  <a:pt x="1977" y="106"/>
                </a:lnTo>
                <a:lnTo>
                  <a:pt x="1977" y="106"/>
                </a:lnTo>
                <a:lnTo>
                  <a:pt x="1978" y="107"/>
                </a:lnTo>
                <a:lnTo>
                  <a:pt x="1978" y="107"/>
                </a:lnTo>
                <a:lnTo>
                  <a:pt x="1978" y="106"/>
                </a:lnTo>
                <a:lnTo>
                  <a:pt x="1979" y="109"/>
                </a:lnTo>
                <a:lnTo>
                  <a:pt x="1979" y="106"/>
                </a:lnTo>
                <a:lnTo>
                  <a:pt x="1979" y="106"/>
                </a:lnTo>
                <a:lnTo>
                  <a:pt x="1980" y="106"/>
                </a:lnTo>
                <a:lnTo>
                  <a:pt x="1980" y="109"/>
                </a:lnTo>
                <a:lnTo>
                  <a:pt x="1980" y="106"/>
                </a:lnTo>
                <a:lnTo>
                  <a:pt x="1981" y="109"/>
                </a:lnTo>
                <a:lnTo>
                  <a:pt x="1981" y="107"/>
                </a:lnTo>
                <a:lnTo>
                  <a:pt x="1982" y="106"/>
                </a:lnTo>
                <a:lnTo>
                  <a:pt x="1982" y="106"/>
                </a:lnTo>
                <a:lnTo>
                  <a:pt x="1982" y="106"/>
                </a:lnTo>
                <a:lnTo>
                  <a:pt x="1983" y="107"/>
                </a:lnTo>
                <a:lnTo>
                  <a:pt x="1983" y="110"/>
                </a:lnTo>
                <a:lnTo>
                  <a:pt x="1983" y="109"/>
                </a:lnTo>
                <a:lnTo>
                  <a:pt x="1984" y="106"/>
                </a:lnTo>
                <a:lnTo>
                  <a:pt x="1984" y="107"/>
                </a:lnTo>
                <a:lnTo>
                  <a:pt x="1986" y="106"/>
                </a:lnTo>
                <a:lnTo>
                  <a:pt x="1986" y="106"/>
                </a:lnTo>
                <a:lnTo>
                  <a:pt x="1986" y="106"/>
                </a:lnTo>
                <a:lnTo>
                  <a:pt x="1987" y="107"/>
                </a:lnTo>
                <a:lnTo>
                  <a:pt x="1987" y="106"/>
                </a:lnTo>
                <a:lnTo>
                  <a:pt x="1987" y="105"/>
                </a:lnTo>
                <a:lnTo>
                  <a:pt x="1988" y="107"/>
                </a:lnTo>
                <a:lnTo>
                  <a:pt x="1988" y="107"/>
                </a:lnTo>
                <a:lnTo>
                  <a:pt x="1988" y="106"/>
                </a:lnTo>
                <a:lnTo>
                  <a:pt x="1989" y="107"/>
                </a:lnTo>
                <a:lnTo>
                  <a:pt x="1989" y="109"/>
                </a:lnTo>
                <a:lnTo>
                  <a:pt x="1990" y="109"/>
                </a:lnTo>
                <a:lnTo>
                  <a:pt x="1990" y="106"/>
                </a:lnTo>
                <a:lnTo>
                  <a:pt x="1990" y="107"/>
                </a:lnTo>
                <a:lnTo>
                  <a:pt x="1991" y="110"/>
                </a:lnTo>
                <a:lnTo>
                  <a:pt x="1991" y="106"/>
                </a:lnTo>
                <a:lnTo>
                  <a:pt x="1991" y="106"/>
                </a:lnTo>
                <a:lnTo>
                  <a:pt x="1992" y="106"/>
                </a:lnTo>
                <a:lnTo>
                  <a:pt x="1992" y="106"/>
                </a:lnTo>
                <a:lnTo>
                  <a:pt x="1992" y="106"/>
                </a:lnTo>
                <a:lnTo>
                  <a:pt x="1993" y="109"/>
                </a:lnTo>
                <a:lnTo>
                  <a:pt x="1993" y="106"/>
                </a:lnTo>
                <a:lnTo>
                  <a:pt x="1994" y="106"/>
                </a:lnTo>
                <a:lnTo>
                  <a:pt x="1994" y="109"/>
                </a:lnTo>
                <a:lnTo>
                  <a:pt x="1994" y="106"/>
                </a:lnTo>
                <a:lnTo>
                  <a:pt x="1996" y="106"/>
                </a:lnTo>
                <a:lnTo>
                  <a:pt x="1996" y="106"/>
                </a:lnTo>
                <a:lnTo>
                  <a:pt x="1996" y="106"/>
                </a:lnTo>
                <a:lnTo>
                  <a:pt x="1997" y="105"/>
                </a:lnTo>
                <a:lnTo>
                  <a:pt x="1997" y="106"/>
                </a:lnTo>
                <a:lnTo>
                  <a:pt x="1997" y="109"/>
                </a:lnTo>
                <a:lnTo>
                  <a:pt x="1998" y="107"/>
                </a:lnTo>
                <a:lnTo>
                  <a:pt x="1998" y="107"/>
                </a:lnTo>
                <a:lnTo>
                  <a:pt x="1999" y="107"/>
                </a:lnTo>
                <a:lnTo>
                  <a:pt x="1999" y="107"/>
                </a:lnTo>
                <a:lnTo>
                  <a:pt x="1999" y="106"/>
                </a:lnTo>
                <a:lnTo>
                  <a:pt x="2000" y="109"/>
                </a:lnTo>
                <a:lnTo>
                  <a:pt x="2000" y="106"/>
                </a:lnTo>
                <a:lnTo>
                  <a:pt x="2000" y="107"/>
                </a:lnTo>
                <a:lnTo>
                  <a:pt x="2001" y="106"/>
                </a:lnTo>
                <a:lnTo>
                  <a:pt x="2001" y="106"/>
                </a:lnTo>
                <a:lnTo>
                  <a:pt x="2001" y="105"/>
                </a:lnTo>
                <a:lnTo>
                  <a:pt x="2002" y="107"/>
                </a:lnTo>
                <a:lnTo>
                  <a:pt x="2002" y="106"/>
                </a:lnTo>
                <a:lnTo>
                  <a:pt x="2003" y="106"/>
                </a:lnTo>
                <a:lnTo>
                  <a:pt x="2003" y="107"/>
                </a:lnTo>
                <a:lnTo>
                  <a:pt x="2003" y="107"/>
                </a:lnTo>
                <a:lnTo>
                  <a:pt x="2005" y="106"/>
                </a:lnTo>
                <a:lnTo>
                  <a:pt x="2005" y="107"/>
                </a:lnTo>
                <a:lnTo>
                  <a:pt x="2005" y="106"/>
                </a:lnTo>
                <a:lnTo>
                  <a:pt x="2006" y="109"/>
                </a:lnTo>
                <a:lnTo>
                  <a:pt x="2006" y="109"/>
                </a:lnTo>
                <a:lnTo>
                  <a:pt x="2006" y="107"/>
                </a:lnTo>
                <a:lnTo>
                  <a:pt x="2007" y="106"/>
                </a:lnTo>
                <a:lnTo>
                  <a:pt x="2007" y="107"/>
                </a:lnTo>
                <a:lnTo>
                  <a:pt x="2008" y="107"/>
                </a:lnTo>
                <a:lnTo>
                  <a:pt x="2008" y="105"/>
                </a:lnTo>
                <a:lnTo>
                  <a:pt x="2008" y="107"/>
                </a:lnTo>
                <a:lnTo>
                  <a:pt x="2009" y="106"/>
                </a:lnTo>
                <a:lnTo>
                  <a:pt x="2009" y="109"/>
                </a:lnTo>
                <a:lnTo>
                  <a:pt x="2009" y="106"/>
                </a:lnTo>
                <a:lnTo>
                  <a:pt x="2010" y="106"/>
                </a:lnTo>
                <a:lnTo>
                  <a:pt x="2010" y="106"/>
                </a:lnTo>
                <a:lnTo>
                  <a:pt x="2010" y="107"/>
                </a:lnTo>
                <a:lnTo>
                  <a:pt x="2011" y="107"/>
                </a:lnTo>
                <a:lnTo>
                  <a:pt x="2011" y="106"/>
                </a:lnTo>
                <a:lnTo>
                  <a:pt x="2012" y="110"/>
                </a:lnTo>
                <a:lnTo>
                  <a:pt x="2012" y="106"/>
                </a:lnTo>
                <a:lnTo>
                  <a:pt x="2012" y="107"/>
                </a:lnTo>
                <a:lnTo>
                  <a:pt x="2014" y="107"/>
                </a:lnTo>
                <a:lnTo>
                  <a:pt x="2014" y="107"/>
                </a:lnTo>
                <a:lnTo>
                  <a:pt x="2014" y="106"/>
                </a:lnTo>
                <a:lnTo>
                  <a:pt x="2015" y="106"/>
                </a:lnTo>
                <a:lnTo>
                  <a:pt x="2015" y="107"/>
                </a:lnTo>
                <a:lnTo>
                  <a:pt x="2015" y="107"/>
                </a:lnTo>
                <a:lnTo>
                  <a:pt x="2016" y="107"/>
                </a:lnTo>
                <a:lnTo>
                  <a:pt x="2016" y="106"/>
                </a:lnTo>
                <a:lnTo>
                  <a:pt x="2017" y="107"/>
                </a:lnTo>
                <a:lnTo>
                  <a:pt x="2017" y="106"/>
                </a:lnTo>
                <a:lnTo>
                  <a:pt x="2017" y="107"/>
                </a:lnTo>
                <a:lnTo>
                  <a:pt x="2018" y="106"/>
                </a:lnTo>
                <a:lnTo>
                  <a:pt x="2018" y="107"/>
                </a:lnTo>
                <a:lnTo>
                  <a:pt x="2018" y="107"/>
                </a:lnTo>
                <a:lnTo>
                  <a:pt x="2019" y="110"/>
                </a:lnTo>
                <a:lnTo>
                  <a:pt x="2019" y="107"/>
                </a:lnTo>
                <a:lnTo>
                  <a:pt x="2019" y="106"/>
                </a:lnTo>
                <a:lnTo>
                  <a:pt x="2020" y="107"/>
                </a:lnTo>
                <a:lnTo>
                  <a:pt x="2020" y="106"/>
                </a:lnTo>
                <a:lnTo>
                  <a:pt x="2021" y="109"/>
                </a:lnTo>
                <a:lnTo>
                  <a:pt x="2021" y="110"/>
                </a:lnTo>
                <a:lnTo>
                  <a:pt x="2021" y="107"/>
                </a:lnTo>
                <a:lnTo>
                  <a:pt x="2023" y="106"/>
                </a:lnTo>
                <a:lnTo>
                  <a:pt x="2023" y="106"/>
                </a:lnTo>
                <a:lnTo>
                  <a:pt x="2023" y="107"/>
                </a:lnTo>
                <a:lnTo>
                  <a:pt x="2024" y="106"/>
                </a:lnTo>
                <a:lnTo>
                  <a:pt x="2024" y="106"/>
                </a:lnTo>
                <a:lnTo>
                  <a:pt x="2024" y="105"/>
                </a:lnTo>
                <a:lnTo>
                  <a:pt x="2025" y="105"/>
                </a:lnTo>
                <a:lnTo>
                  <a:pt x="2025" y="104"/>
                </a:lnTo>
                <a:lnTo>
                  <a:pt x="2026" y="106"/>
                </a:lnTo>
                <a:lnTo>
                  <a:pt x="2026" y="106"/>
                </a:lnTo>
                <a:lnTo>
                  <a:pt x="2026" y="107"/>
                </a:lnTo>
                <a:lnTo>
                  <a:pt x="2027" y="106"/>
                </a:lnTo>
                <a:lnTo>
                  <a:pt x="2027" y="107"/>
                </a:lnTo>
                <a:lnTo>
                  <a:pt x="2027" y="106"/>
                </a:lnTo>
                <a:lnTo>
                  <a:pt x="2028" y="106"/>
                </a:lnTo>
                <a:lnTo>
                  <a:pt x="2028" y="107"/>
                </a:lnTo>
                <a:lnTo>
                  <a:pt x="2029" y="106"/>
                </a:lnTo>
                <a:lnTo>
                  <a:pt x="2029" y="105"/>
                </a:lnTo>
                <a:lnTo>
                  <a:pt x="2029" y="107"/>
                </a:lnTo>
                <a:lnTo>
                  <a:pt x="2030" y="106"/>
                </a:lnTo>
                <a:lnTo>
                  <a:pt x="2030" y="106"/>
                </a:lnTo>
                <a:lnTo>
                  <a:pt x="2030" y="106"/>
                </a:lnTo>
                <a:lnTo>
                  <a:pt x="2032" y="106"/>
                </a:lnTo>
                <a:lnTo>
                  <a:pt x="2032" y="106"/>
                </a:lnTo>
                <a:lnTo>
                  <a:pt x="2032" y="107"/>
                </a:lnTo>
                <a:lnTo>
                  <a:pt x="2033" y="107"/>
                </a:lnTo>
                <a:lnTo>
                  <a:pt x="2033" y="107"/>
                </a:lnTo>
                <a:lnTo>
                  <a:pt x="2034" y="109"/>
                </a:lnTo>
                <a:lnTo>
                  <a:pt x="2034" y="107"/>
                </a:lnTo>
                <a:lnTo>
                  <a:pt x="2034" y="109"/>
                </a:lnTo>
                <a:lnTo>
                  <a:pt x="2035" y="109"/>
                </a:lnTo>
                <a:lnTo>
                  <a:pt x="2035" y="109"/>
                </a:lnTo>
                <a:lnTo>
                  <a:pt x="2035" y="106"/>
                </a:lnTo>
                <a:lnTo>
                  <a:pt x="2036" y="106"/>
                </a:lnTo>
                <a:lnTo>
                  <a:pt x="2036" y="106"/>
                </a:lnTo>
                <a:lnTo>
                  <a:pt x="2036" y="106"/>
                </a:lnTo>
                <a:lnTo>
                  <a:pt x="2037" y="106"/>
                </a:lnTo>
                <a:lnTo>
                  <a:pt x="2037" y="107"/>
                </a:lnTo>
                <a:lnTo>
                  <a:pt x="2038" y="109"/>
                </a:lnTo>
                <a:lnTo>
                  <a:pt x="2038" y="106"/>
                </a:lnTo>
                <a:lnTo>
                  <a:pt x="2038" y="106"/>
                </a:lnTo>
                <a:lnTo>
                  <a:pt x="2039" y="106"/>
                </a:lnTo>
                <a:lnTo>
                  <a:pt x="2039" y="106"/>
                </a:lnTo>
                <a:lnTo>
                  <a:pt x="2039" y="106"/>
                </a:lnTo>
                <a:lnTo>
                  <a:pt x="2041" y="109"/>
                </a:lnTo>
                <a:lnTo>
                  <a:pt x="2041" y="106"/>
                </a:lnTo>
                <a:lnTo>
                  <a:pt x="2041" y="106"/>
                </a:lnTo>
                <a:lnTo>
                  <a:pt x="2042" y="106"/>
                </a:lnTo>
                <a:lnTo>
                  <a:pt x="2042" y="107"/>
                </a:lnTo>
                <a:lnTo>
                  <a:pt x="2043" y="106"/>
                </a:lnTo>
                <a:lnTo>
                  <a:pt x="2043" y="106"/>
                </a:lnTo>
                <a:lnTo>
                  <a:pt x="2043" y="107"/>
                </a:lnTo>
                <a:lnTo>
                  <a:pt x="2044" y="106"/>
                </a:lnTo>
                <a:lnTo>
                  <a:pt x="2044" y="106"/>
                </a:lnTo>
                <a:lnTo>
                  <a:pt x="2044" y="107"/>
                </a:lnTo>
                <a:lnTo>
                  <a:pt x="2045" y="106"/>
                </a:lnTo>
                <a:lnTo>
                  <a:pt x="2045" y="106"/>
                </a:lnTo>
                <a:lnTo>
                  <a:pt x="2045" y="106"/>
                </a:lnTo>
                <a:lnTo>
                  <a:pt x="2046" y="106"/>
                </a:lnTo>
                <a:lnTo>
                  <a:pt x="2046" y="106"/>
                </a:lnTo>
                <a:lnTo>
                  <a:pt x="2047" y="106"/>
                </a:lnTo>
                <a:lnTo>
                  <a:pt x="2047" y="107"/>
                </a:lnTo>
                <a:lnTo>
                  <a:pt x="2047" y="107"/>
                </a:lnTo>
                <a:lnTo>
                  <a:pt x="2048" y="107"/>
                </a:lnTo>
                <a:lnTo>
                  <a:pt x="2048" y="107"/>
                </a:lnTo>
                <a:lnTo>
                  <a:pt x="2048" y="107"/>
                </a:lnTo>
                <a:lnTo>
                  <a:pt x="2050" y="106"/>
                </a:lnTo>
                <a:lnTo>
                  <a:pt x="2050" y="107"/>
                </a:lnTo>
                <a:lnTo>
                  <a:pt x="2050" y="107"/>
                </a:lnTo>
                <a:lnTo>
                  <a:pt x="2051" y="107"/>
                </a:lnTo>
                <a:lnTo>
                  <a:pt x="2051" y="106"/>
                </a:lnTo>
                <a:lnTo>
                  <a:pt x="2052" y="106"/>
                </a:lnTo>
                <a:lnTo>
                  <a:pt x="2052" y="106"/>
                </a:lnTo>
                <a:lnTo>
                  <a:pt x="2052" y="106"/>
                </a:lnTo>
                <a:lnTo>
                  <a:pt x="2053" y="106"/>
                </a:lnTo>
                <a:lnTo>
                  <a:pt x="2053" y="107"/>
                </a:lnTo>
                <a:lnTo>
                  <a:pt x="2053" y="107"/>
                </a:lnTo>
                <a:lnTo>
                  <a:pt x="2054" y="107"/>
                </a:lnTo>
                <a:lnTo>
                  <a:pt x="2054" y="109"/>
                </a:lnTo>
                <a:lnTo>
                  <a:pt x="2054" y="107"/>
                </a:lnTo>
                <a:lnTo>
                  <a:pt x="2055" y="107"/>
                </a:lnTo>
                <a:lnTo>
                  <a:pt x="2055" y="106"/>
                </a:lnTo>
                <a:lnTo>
                  <a:pt x="2056" y="107"/>
                </a:lnTo>
                <a:lnTo>
                  <a:pt x="2056" y="106"/>
                </a:lnTo>
                <a:lnTo>
                  <a:pt x="2056" y="106"/>
                </a:lnTo>
                <a:lnTo>
                  <a:pt x="2057" y="107"/>
                </a:lnTo>
                <a:lnTo>
                  <a:pt x="2057" y="107"/>
                </a:lnTo>
                <a:lnTo>
                  <a:pt x="2057" y="107"/>
                </a:lnTo>
                <a:lnTo>
                  <a:pt x="2059" y="106"/>
                </a:lnTo>
                <a:lnTo>
                  <a:pt x="2059" y="106"/>
                </a:lnTo>
                <a:lnTo>
                  <a:pt x="2059" y="106"/>
                </a:lnTo>
                <a:lnTo>
                  <a:pt x="2060" y="107"/>
                </a:lnTo>
                <a:lnTo>
                  <a:pt x="2060" y="106"/>
                </a:lnTo>
                <a:lnTo>
                  <a:pt x="2061" y="106"/>
                </a:lnTo>
                <a:lnTo>
                  <a:pt x="2061" y="106"/>
                </a:lnTo>
                <a:lnTo>
                  <a:pt x="2061" y="106"/>
                </a:lnTo>
                <a:lnTo>
                  <a:pt x="2062" y="106"/>
                </a:lnTo>
                <a:lnTo>
                  <a:pt x="2062" y="106"/>
                </a:lnTo>
                <a:lnTo>
                  <a:pt x="2062" y="106"/>
                </a:lnTo>
                <a:lnTo>
                  <a:pt x="2063" y="106"/>
                </a:lnTo>
                <a:lnTo>
                  <a:pt x="2063" y="107"/>
                </a:lnTo>
                <a:lnTo>
                  <a:pt x="2063" y="106"/>
                </a:lnTo>
                <a:lnTo>
                  <a:pt x="2064" y="107"/>
                </a:lnTo>
                <a:lnTo>
                  <a:pt x="2064" y="107"/>
                </a:lnTo>
                <a:lnTo>
                  <a:pt x="2065" y="106"/>
                </a:lnTo>
                <a:lnTo>
                  <a:pt x="2065" y="109"/>
                </a:lnTo>
                <a:lnTo>
                  <a:pt x="2065" y="107"/>
                </a:lnTo>
                <a:lnTo>
                  <a:pt x="2066" y="106"/>
                </a:lnTo>
                <a:lnTo>
                  <a:pt x="2066" y="106"/>
                </a:lnTo>
                <a:lnTo>
                  <a:pt x="2066" y="105"/>
                </a:lnTo>
                <a:lnTo>
                  <a:pt x="2068" y="106"/>
                </a:lnTo>
                <a:lnTo>
                  <a:pt x="2068" y="106"/>
                </a:lnTo>
                <a:lnTo>
                  <a:pt x="2068" y="106"/>
                </a:lnTo>
                <a:lnTo>
                  <a:pt x="2069" y="106"/>
                </a:lnTo>
                <a:lnTo>
                  <a:pt x="2069" y="107"/>
                </a:lnTo>
                <a:lnTo>
                  <a:pt x="2070" y="106"/>
                </a:lnTo>
                <a:lnTo>
                  <a:pt x="2070" y="106"/>
                </a:lnTo>
                <a:lnTo>
                  <a:pt x="2070" y="106"/>
                </a:lnTo>
                <a:lnTo>
                  <a:pt x="2071" y="107"/>
                </a:lnTo>
                <a:lnTo>
                  <a:pt x="2071" y="106"/>
                </a:lnTo>
                <a:lnTo>
                  <a:pt x="2071" y="106"/>
                </a:lnTo>
                <a:lnTo>
                  <a:pt x="2072" y="106"/>
                </a:lnTo>
                <a:lnTo>
                  <a:pt x="2072" y="106"/>
                </a:lnTo>
                <a:lnTo>
                  <a:pt x="2073" y="106"/>
                </a:lnTo>
                <a:lnTo>
                  <a:pt x="2073" y="107"/>
                </a:lnTo>
                <a:lnTo>
                  <a:pt x="2073" y="107"/>
                </a:lnTo>
                <a:lnTo>
                  <a:pt x="2074" y="107"/>
                </a:lnTo>
                <a:lnTo>
                  <a:pt x="2074" y="109"/>
                </a:lnTo>
                <a:lnTo>
                  <a:pt x="2074" y="106"/>
                </a:lnTo>
                <a:lnTo>
                  <a:pt x="2075" y="107"/>
                </a:lnTo>
                <a:lnTo>
                  <a:pt x="2075" y="106"/>
                </a:lnTo>
                <a:lnTo>
                  <a:pt x="2075" y="106"/>
                </a:lnTo>
                <a:lnTo>
                  <a:pt x="2077" y="106"/>
                </a:lnTo>
                <a:lnTo>
                  <a:pt x="2077" y="106"/>
                </a:lnTo>
                <a:lnTo>
                  <a:pt x="2078" y="109"/>
                </a:lnTo>
                <a:lnTo>
                  <a:pt x="2078" y="109"/>
                </a:lnTo>
                <a:lnTo>
                  <a:pt x="2078" y="106"/>
                </a:lnTo>
                <a:lnTo>
                  <a:pt x="2079" y="106"/>
                </a:lnTo>
                <a:lnTo>
                  <a:pt x="2079" y="106"/>
                </a:lnTo>
                <a:lnTo>
                  <a:pt x="2079" y="107"/>
                </a:lnTo>
                <a:lnTo>
                  <a:pt x="2080" y="109"/>
                </a:lnTo>
                <a:lnTo>
                  <a:pt x="2080" y="106"/>
                </a:lnTo>
                <a:lnTo>
                  <a:pt x="2080" y="106"/>
                </a:lnTo>
                <a:lnTo>
                  <a:pt x="2081" y="107"/>
                </a:lnTo>
                <a:lnTo>
                  <a:pt x="2081" y="109"/>
                </a:lnTo>
                <a:lnTo>
                  <a:pt x="2082" y="106"/>
                </a:lnTo>
                <a:lnTo>
                  <a:pt x="2082" y="106"/>
                </a:lnTo>
                <a:lnTo>
                  <a:pt x="2082" y="106"/>
                </a:lnTo>
                <a:lnTo>
                  <a:pt x="2083" y="109"/>
                </a:lnTo>
                <a:lnTo>
                  <a:pt x="2083" y="107"/>
                </a:lnTo>
                <a:lnTo>
                  <a:pt x="2083" y="106"/>
                </a:lnTo>
                <a:lnTo>
                  <a:pt x="2084" y="106"/>
                </a:lnTo>
                <a:lnTo>
                  <a:pt x="2084" y="107"/>
                </a:lnTo>
                <a:lnTo>
                  <a:pt x="2084" y="107"/>
                </a:lnTo>
                <a:lnTo>
                  <a:pt x="2086" y="107"/>
                </a:lnTo>
                <a:lnTo>
                  <a:pt x="2086" y="107"/>
                </a:lnTo>
                <a:lnTo>
                  <a:pt x="2087" y="107"/>
                </a:lnTo>
                <a:lnTo>
                  <a:pt x="2087" y="106"/>
                </a:lnTo>
                <a:lnTo>
                  <a:pt x="2087" y="109"/>
                </a:lnTo>
                <a:lnTo>
                  <a:pt x="2088" y="106"/>
                </a:lnTo>
                <a:lnTo>
                  <a:pt x="2088" y="106"/>
                </a:lnTo>
                <a:lnTo>
                  <a:pt x="2088" y="107"/>
                </a:lnTo>
                <a:lnTo>
                  <a:pt x="2089" y="106"/>
                </a:lnTo>
                <a:lnTo>
                  <a:pt x="2089" y="106"/>
                </a:lnTo>
                <a:lnTo>
                  <a:pt x="2089" y="106"/>
                </a:lnTo>
                <a:lnTo>
                  <a:pt x="2090" y="107"/>
                </a:lnTo>
                <a:lnTo>
                  <a:pt x="2090" y="106"/>
                </a:lnTo>
                <a:lnTo>
                  <a:pt x="2091" y="107"/>
                </a:lnTo>
                <a:lnTo>
                  <a:pt x="2091" y="109"/>
                </a:lnTo>
                <a:lnTo>
                  <a:pt x="2091" y="106"/>
                </a:lnTo>
                <a:lnTo>
                  <a:pt x="2092" y="107"/>
                </a:lnTo>
                <a:lnTo>
                  <a:pt x="2092" y="107"/>
                </a:lnTo>
                <a:lnTo>
                  <a:pt x="2092" y="106"/>
                </a:lnTo>
                <a:lnTo>
                  <a:pt x="2093" y="107"/>
                </a:lnTo>
                <a:lnTo>
                  <a:pt x="2093" y="106"/>
                </a:lnTo>
                <a:lnTo>
                  <a:pt x="2093" y="109"/>
                </a:lnTo>
                <a:lnTo>
                  <a:pt x="2095" y="106"/>
                </a:lnTo>
                <a:lnTo>
                  <a:pt x="2095" y="107"/>
                </a:lnTo>
                <a:lnTo>
                  <a:pt x="2096" y="109"/>
                </a:lnTo>
                <a:lnTo>
                  <a:pt x="2096" y="106"/>
                </a:lnTo>
                <a:lnTo>
                  <a:pt x="2096" y="107"/>
                </a:lnTo>
                <a:lnTo>
                  <a:pt x="2097" y="106"/>
                </a:lnTo>
                <a:lnTo>
                  <a:pt x="2097" y="106"/>
                </a:lnTo>
                <a:lnTo>
                  <a:pt x="2097" y="106"/>
                </a:lnTo>
                <a:lnTo>
                  <a:pt x="2098" y="110"/>
                </a:lnTo>
                <a:lnTo>
                  <a:pt x="2098" y="106"/>
                </a:lnTo>
                <a:lnTo>
                  <a:pt x="2098" y="106"/>
                </a:lnTo>
                <a:lnTo>
                  <a:pt x="2099" y="106"/>
                </a:lnTo>
                <a:lnTo>
                  <a:pt x="2099" y="106"/>
                </a:lnTo>
                <a:lnTo>
                  <a:pt x="2100" y="105"/>
                </a:lnTo>
                <a:lnTo>
                  <a:pt x="2100" y="107"/>
                </a:lnTo>
                <a:lnTo>
                  <a:pt x="2100" y="106"/>
                </a:lnTo>
                <a:lnTo>
                  <a:pt x="2101" y="109"/>
                </a:lnTo>
                <a:lnTo>
                  <a:pt x="2101" y="109"/>
                </a:lnTo>
                <a:lnTo>
                  <a:pt x="2101" y="109"/>
                </a:lnTo>
                <a:lnTo>
                  <a:pt x="2102" y="109"/>
                </a:lnTo>
                <a:lnTo>
                  <a:pt x="2102" y="106"/>
                </a:lnTo>
                <a:lnTo>
                  <a:pt x="2102" y="107"/>
                </a:lnTo>
                <a:lnTo>
                  <a:pt x="2104" y="106"/>
                </a:lnTo>
                <a:lnTo>
                  <a:pt x="2104" y="107"/>
                </a:lnTo>
                <a:lnTo>
                  <a:pt x="2105" y="106"/>
                </a:lnTo>
                <a:lnTo>
                  <a:pt x="2105" y="110"/>
                </a:lnTo>
                <a:lnTo>
                  <a:pt x="2105" y="105"/>
                </a:lnTo>
                <a:lnTo>
                  <a:pt x="2106" y="107"/>
                </a:lnTo>
                <a:lnTo>
                  <a:pt x="2106" y="106"/>
                </a:lnTo>
                <a:lnTo>
                  <a:pt x="2106" y="106"/>
                </a:lnTo>
                <a:lnTo>
                  <a:pt x="2107" y="105"/>
                </a:lnTo>
                <a:lnTo>
                  <a:pt x="2107" y="105"/>
                </a:lnTo>
                <a:lnTo>
                  <a:pt x="2107" y="106"/>
                </a:lnTo>
                <a:lnTo>
                  <a:pt x="2108" y="106"/>
                </a:lnTo>
                <a:lnTo>
                  <a:pt x="2108" y="106"/>
                </a:lnTo>
                <a:lnTo>
                  <a:pt x="2109" y="107"/>
                </a:lnTo>
                <a:lnTo>
                  <a:pt x="2109" y="107"/>
                </a:lnTo>
                <a:lnTo>
                  <a:pt x="2109" y="107"/>
                </a:lnTo>
                <a:lnTo>
                  <a:pt x="2110" y="106"/>
                </a:lnTo>
                <a:lnTo>
                  <a:pt x="2110" y="107"/>
                </a:lnTo>
                <a:lnTo>
                  <a:pt x="2110" y="107"/>
                </a:lnTo>
                <a:lnTo>
                  <a:pt x="2111" y="107"/>
                </a:lnTo>
                <a:lnTo>
                  <a:pt x="2111" y="106"/>
                </a:lnTo>
                <a:lnTo>
                  <a:pt x="2111" y="106"/>
                </a:lnTo>
                <a:lnTo>
                  <a:pt x="2113" y="107"/>
                </a:lnTo>
                <a:lnTo>
                  <a:pt x="2113" y="106"/>
                </a:lnTo>
                <a:lnTo>
                  <a:pt x="2114" y="106"/>
                </a:lnTo>
                <a:lnTo>
                  <a:pt x="2114" y="106"/>
                </a:lnTo>
                <a:lnTo>
                  <a:pt x="2114" y="107"/>
                </a:lnTo>
                <a:lnTo>
                  <a:pt x="2115" y="106"/>
                </a:lnTo>
                <a:lnTo>
                  <a:pt x="2115" y="109"/>
                </a:lnTo>
                <a:lnTo>
                  <a:pt x="2115" y="107"/>
                </a:lnTo>
                <a:lnTo>
                  <a:pt x="2116" y="109"/>
                </a:lnTo>
                <a:lnTo>
                  <a:pt x="2116" y="109"/>
                </a:lnTo>
                <a:lnTo>
                  <a:pt x="2117" y="109"/>
                </a:lnTo>
                <a:lnTo>
                  <a:pt x="2117" y="106"/>
                </a:lnTo>
                <a:lnTo>
                  <a:pt x="2117" y="109"/>
                </a:lnTo>
                <a:lnTo>
                  <a:pt x="2118" y="107"/>
                </a:lnTo>
                <a:lnTo>
                  <a:pt x="2118" y="107"/>
                </a:lnTo>
                <a:lnTo>
                  <a:pt x="2118" y="106"/>
                </a:lnTo>
                <a:lnTo>
                  <a:pt x="2119" y="109"/>
                </a:lnTo>
                <a:lnTo>
                  <a:pt x="2119" y="107"/>
                </a:lnTo>
                <a:lnTo>
                  <a:pt x="2119" y="107"/>
                </a:lnTo>
                <a:lnTo>
                  <a:pt x="2120" y="107"/>
                </a:lnTo>
                <a:lnTo>
                  <a:pt x="2120" y="106"/>
                </a:lnTo>
                <a:lnTo>
                  <a:pt x="2122" y="106"/>
                </a:lnTo>
                <a:lnTo>
                  <a:pt x="2122" y="107"/>
                </a:lnTo>
                <a:lnTo>
                  <a:pt x="2122" y="106"/>
                </a:lnTo>
                <a:lnTo>
                  <a:pt x="2123" y="106"/>
                </a:lnTo>
                <a:lnTo>
                  <a:pt x="2123" y="106"/>
                </a:lnTo>
                <a:lnTo>
                  <a:pt x="2123" y="106"/>
                </a:lnTo>
                <a:lnTo>
                  <a:pt x="2124" y="106"/>
                </a:lnTo>
                <a:lnTo>
                  <a:pt x="2124" y="107"/>
                </a:lnTo>
                <a:lnTo>
                  <a:pt x="2124" y="106"/>
                </a:lnTo>
                <a:lnTo>
                  <a:pt x="2125" y="107"/>
                </a:lnTo>
                <a:lnTo>
                  <a:pt x="2125" y="107"/>
                </a:lnTo>
                <a:lnTo>
                  <a:pt x="2126" y="106"/>
                </a:lnTo>
                <a:lnTo>
                  <a:pt x="2126" y="106"/>
                </a:lnTo>
                <a:lnTo>
                  <a:pt x="2126" y="106"/>
                </a:lnTo>
                <a:lnTo>
                  <a:pt x="2127" y="106"/>
                </a:lnTo>
                <a:lnTo>
                  <a:pt x="2127" y="107"/>
                </a:lnTo>
                <a:lnTo>
                  <a:pt x="2127" y="106"/>
                </a:lnTo>
                <a:lnTo>
                  <a:pt x="2128" y="106"/>
                </a:lnTo>
                <a:lnTo>
                  <a:pt x="2128" y="106"/>
                </a:lnTo>
                <a:lnTo>
                  <a:pt x="2128" y="107"/>
                </a:lnTo>
                <a:lnTo>
                  <a:pt x="2129" y="107"/>
                </a:lnTo>
                <a:lnTo>
                  <a:pt x="2129" y="106"/>
                </a:lnTo>
                <a:lnTo>
                  <a:pt x="2131" y="106"/>
                </a:lnTo>
                <a:lnTo>
                  <a:pt x="2131" y="105"/>
                </a:lnTo>
                <a:lnTo>
                  <a:pt x="2131" y="106"/>
                </a:lnTo>
                <a:lnTo>
                  <a:pt x="2132" y="106"/>
                </a:lnTo>
                <a:lnTo>
                  <a:pt x="2132" y="106"/>
                </a:lnTo>
                <a:lnTo>
                  <a:pt x="2132" y="106"/>
                </a:lnTo>
                <a:lnTo>
                  <a:pt x="2133" y="106"/>
                </a:lnTo>
                <a:lnTo>
                  <a:pt x="2133" y="106"/>
                </a:lnTo>
                <a:lnTo>
                  <a:pt x="2133" y="107"/>
                </a:lnTo>
                <a:lnTo>
                  <a:pt x="2134" y="106"/>
                </a:lnTo>
                <a:lnTo>
                  <a:pt x="2134" y="106"/>
                </a:lnTo>
                <a:lnTo>
                  <a:pt x="2135" y="105"/>
                </a:lnTo>
                <a:lnTo>
                  <a:pt x="2135" y="107"/>
                </a:lnTo>
                <a:lnTo>
                  <a:pt x="2135" y="107"/>
                </a:lnTo>
                <a:lnTo>
                  <a:pt x="2136" y="106"/>
                </a:lnTo>
                <a:lnTo>
                  <a:pt x="2136" y="107"/>
                </a:lnTo>
                <a:lnTo>
                  <a:pt x="2136" y="109"/>
                </a:lnTo>
                <a:lnTo>
                  <a:pt x="2137" y="106"/>
                </a:lnTo>
                <a:lnTo>
                  <a:pt x="2137" y="107"/>
                </a:lnTo>
                <a:lnTo>
                  <a:pt x="2137" y="107"/>
                </a:lnTo>
                <a:lnTo>
                  <a:pt x="2138" y="109"/>
                </a:lnTo>
                <a:lnTo>
                  <a:pt x="2138" y="106"/>
                </a:lnTo>
                <a:lnTo>
                  <a:pt x="2140" y="107"/>
                </a:lnTo>
                <a:lnTo>
                  <a:pt x="2140" y="106"/>
                </a:lnTo>
                <a:lnTo>
                  <a:pt x="2140" y="107"/>
                </a:lnTo>
                <a:lnTo>
                  <a:pt x="2141" y="109"/>
                </a:lnTo>
                <a:lnTo>
                  <a:pt x="2141" y="106"/>
                </a:lnTo>
                <a:lnTo>
                  <a:pt x="2141" y="109"/>
                </a:lnTo>
                <a:lnTo>
                  <a:pt x="2142" y="107"/>
                </a:lnTo>
                <a:lnTo>
                  <a:pt x="2142" y="106"/>
                </a:lnTo>
                <a:lnTo>
                  <a:pt x="2142" y="106"/>
                </a:lnTo>
                <a:lnTo>
                  <a:pt x="2143" y="107"/>
                </a:lnTo>
                <a:lnTo>
                  <a:pt x="2143" y="109"/>
                </a:lnTo>
                <a:lnTo>
                  <a:pt x="2144" y="109"/>
                </a:lnTo>
                <a:lnTo>
                  <a:pt x="2144" y="106"/>
                </a:lnTo>
                <a:lnTo>
                  <a:pt x="2144" y="106"/>
                </a:lnTo>
                <a:lnTo>
                  <a:pt x="2145" y="106"/>
                </a:lnTo>
                <a:lnTo>
                  <a:pt x="2145" y="106"/>
                </a:lnTo>
                <a:lnTo>
                  <a:pt x="2145" y="107"/>
                </a:lnTo>
                <a:lnTo>
                  <a:pt x="2146" y="106"/>
                </a:lnTo>
                <a:lnTo>
                  <a:pt x="2146" y="107"/>
                </a:lnTo>
                <a:lnTo>
                  <a:pt x="2146" y="109"/>
                </a:lnTo>
                <a:lnTo>
                  <a:pt x="2147" y="110"/>
                </a:lnTo>
                <a:lnTo>
                  <a:pt x="2147" y="107"/>
                </a:lnTo>
                <a:lnTo>
                  <a:pt x="2149" y="109"/>
                </a:lnTo>
                <a:lnTo>
                  <a:pt x="2149" y="107"/>
                </a:lnTo>
                <a:lnTo>
                  <a:pt x="2149" y="109"/>
                </a:lnTo>
                <a:lnTo>
                  <a:pt x="2150" y="106"/>
                </a:lnTo>
                <a:lnTo>
                  <a:pt x="2150" y="106"/>
                </a:lnTo>
                <a:lnTo>
                  <a:pt x="2150" y="106"/>
                </a:lnTo>
                <a:lnTo>
                  <a:pt x="2151" y="106"/>
                </a:lnTo>
                <a:lnTo>
                  <a:pt x="2151" y="106"/>
                </a:lnTo>
                <a:lnTo>
                  <a:pt x="2151" y="106"/>
                </a:lnTo>
                <a:lnTo>
                  <a:pt x="2152" y="105"/>
                </a:lnTo>
                <a:lnTo>
                  <a:pt x="2152" y="106"/>
                </a:lnTo>
                <a:lnTo>
                  <a:pt x="2153" y="109"/>
                </a:lnTo>
                <a:lnTo>
                  <a:pt x="2153" y="106"/>
                </a:lnTo>
                <a:lnTo>
                  <a:pt x="2153" y="106"/>
                </a:lnTo>
                <a:lnTo>
                  <a:pt x="2154" y="107"/>
                </a:lnTo>
                <a:lnTo>
                  <a:pt x="2154" y="106"/>
                </a:lnTo>
                <a:lnTo>
                  <a:pt x="2154" y="106"/>
                </a:lnTo>
                <a:lnTo>
                  <a:pt x="2155" y="106"/>
                </a:lnTo>
                <a:lnTo>
                  <a:pt x="2155" y="109"/>
                </a:lnTo>
                <a:lnTo>
                  <a:pt x="2155" y="107"/>
                </a:lnTo>
                <a:lnTo>
                  <a:pt x="2156" y="107"/>
                </a:lnTo>
                <a:lnTo>
                  <a:pt x="2156" y="106"/>
                </a:lnTo>
                <a:lnTo>
                  <a:pt x="2158" y="106"/>
                </a:lnTo>
                <a:lnTo>
                  <a:pt x="2158" y="106"/>
                </a:lnTo>
                <a:lnTo>
                  <a:pt x="2158" y="106"/>
                </a:lnTo>
                <a:lnTo>
                  <a:pt x="2159" y="105"/>
                </a:lnTo>
                <a:lnTo>
                  <a:pt x="2159" y="109"/>
                </a:lnTo>
                <a:lnTo>
                  <a:pt x="2159" y="105"/>
                </a:lnTo>
                <a:lnTo>
                  <a:pt x="2160" y="106"/>
                </a:lnTo>
                <a:lnTo>
                  <a:pt x="2160" y="105"/>
                </a:lnTo>
                <a:lnTo>
                  <a:pt x="2161" y="106"/>
                </a:lnTo>
                <a:lnTo>
                  <a:pt x="2161" y="106"/>
                </a:lnTo>
                <a:lnTo>
                  <a:pt x="2161" y="107"/>
                </a:lnTo>
                <a:lnTo>
                  <a:pt x="2162" y="107"/>
                </a:lnTo>
                <a:lnTo>
                  <a:pt x="2162" y="106"/>
                </a:lnTo>
                <a:lnTo>
                  <a:pt x="2162" y="106"/>
                </a:lnTo>
                <a:lnTo>
                  <a:pt x="2163" y="106"/>
                </a:lnTo>
                <a:lnTo>
                  <a:pt x="2163" y="106"/>
                </a:lnTo>
                <a:lnTo>
                  <a:pt x="2163" y="107"/>
                </a:lnTo>
                <a:lnTo>
                  <a:pt x="2164" y="110"/>
                </a:lnTo>
                <a:lnTo>
                  <a:pt x="2164" y="109"/>
                </a:lnTo>
                <a:lnTo>
                  <a:pt x="2165" y="105"/>
                </a:lnTo>
                <a:lnTo>
                  <a:pt x="2165" y="106"/>
                </a:lnTo>
                <a:lnTo>
                  <a:pt x="2165" y="106"/>
                </a:lnTo>
                <a:lnTo>
                  <a:pt x="2167" y="106"/>
                </a:lnTo>
                <a:lnTo>
                  <a:pt x="2167" y="106"/>
                </a:lnTo>
                <a:lnTo>
                  <a:pt x="2167" y="106"/>
                </a:lnTo>
                <a:lnTo>
                  <a:pt x="2168" y="106"/>
                </a:lnTo>
                <a:lnTo>
                  <a:pt x="2168" y="107"/>
                </a:lnTo>
                <a:lnTo>
                  <a:pt x="2168" y="106"/>
                </a:lnTo>
                <a:lnTo>
                  <a:pt x="2169" y="106"/>
                </a:lnTo>
                <a:lnTo>
                  <a:pt x="2169" y="107"/>
                </a:lnTo>
                <a:lnTo>
                  <a:pt x="2170" y="106"/>
                </a:lnTo>
                <a:lnTo>
                  <a:pt x="2170" y="106"/>
                </a:lnTo>
                <a:lnTo>
                  <a:pt x="2170" y="106"/>
                </a:lnTo>
                <a:lnTo>
                  <a:pt x="2171" y="106"/>
                </a:lnTo>
                <a:lnTo>
                  <a:pt x="2171" y="107"/>
                </a:lnTo>
                <a:lnTo>
                  <a:pt x="2171" y="109"/>
                </a:lnTo>
                <a:lnTo>
                  <a:pt x="2172" y="106"/>
                </a:lnTo>
                <a:lnTo>
                  <a:pt x="2172" y="107"/>
                </a:lnTo>
                <a:lnTo>
                  <a:pt x="2172" y="106"/>
                </a:lnTo>
                <a:lnTo>
                  <a:pt x="2173" y="106"/>
                </a:lnTo>
                <a:lnTo>
                  <a:pt x="2173" y="107"/>
                </a:lnTo>
                <a:lnTo>
                  <a:pt x="2174" y="106"/>
                </a:lnTo>
                <a:lnTo>
                  <a:pt x="2174" y="107"/>
                </a:lnTo>
                <a:lnTo>
                  <a:pt x="2174" y="106"/>
                </a:lnTo>
                <a:lnTo>
                  <a:pt x="2176" y="106"/>
                </a:lnTo>
                <a:lnTo>
                  <a:pt x="2176" y="107"/>
                </a:lnTo>
                <a:lnTo>
                  <a:pt x="2176" y="109"/>
                </a:lnTo>
                <a:lnTo>
                  <a:pt x="2177" y="107"/>
                </a:lnTo>
                <a:lnTo>
                  <a:pt x="2177" y="107"/>
                </a:lnTo>
                <a:lnTo>
                  <a:pt x="2177" y="109"/>
                </a:lnTo>
                <a:lnTo>
                  <a:pt x="2178" y="106"/>
                </a:lnTo>
                <a:lnTo>
                  <a:pt x="2178" y="107"/>
                </a:lnTo>
                <a:lnTo>
                  <a:pt x="2179" y="106"/>
                </a:lnTo>
                <a:lnTo>
                  <a:pt x="2179" y="109"/>
                </a:lnTo>
                <a:lnTo>
                  <a:pt x="2179" y="107"/>
                </a:lnTo>
                <a:lnTo>
                  <a:pt x="2180" y="107"/>
                </a:lnTo>
                <a:lnTo>
                  <a:pt x="2180" y="109"/>
                </a:lnTo>
                <a:lnTo>
                  <a:pt x="2180" y="106"/>
                </a:lnTo>
                <a:lnTo>
                  <a:pt x="2181" y="109"/>
                </a:lnTo>
                <a:lnTo>
                  <a:pt x="2181" y="107"/>
                </a:lnTo>
                <a:lnTo>
                  <a:pt x="2181" y="107"/>
                </a:lnTo>
                <a:lnTo>
                  <a:pt x="2182" y="106"/>
                </a:lnTo>
                <a:lnTo>
                  <a:pt x="2182" y="107"/>
                </a:lnTo>
                <a:lnTo>
                  <a:pt x="2183" y="107"/>
                </a:lnTo>
                <a:lnTo>
                  <a:pt x="2183" y="109"/>
                </a:lnTo>
                <a:lnTo>
                  <a:pt x="2183" y="109"/>
                </a:lnTo>
                <a:lnTo>
                  <a:pt x="2185" y="106"/>
                </a:lnTo>
                <a:lnTo>
                  <a:pt x="2185" y="109"/>
                </a:lnTo>
                <a:lnTo>
                  <a:pt x="2185" y="107"/>
                </a:lnTo>
                <a:lnTo>
                  <a:pt x="2186" y="107"/>
                </a:lnTo>
                <a:lnTo>
                  <a:pt x="2186" y="107"/>
                </a:lnTo>
                <a:lnTo>
                  <a:pt x="2186" y="107"/>
                </a:lnTo>
                <a:lnTo>
                  <a:pt x="2187" y="106"/>
                </a:lnTo>
                <a:lnTo>
                  <a:pt x="2187" y="106"/>
                </a:lnTo>
                <a:lnTo>
                  <a:pt x="2188" y="105"/>
                </a:lnTo>
                <a:lnTo>
                  <a:pt x="2188" y="106"/>
                </a:lnTo>
                <a:lnTo>
                  <a:pt x="2188" y="105"/>
                </a:lnTo>
                <a:lnTo>
                  <a:pt x="2189" y="106"/>
                </a:lnTo>
                <a:lnTo>
                  <a:pt x="2189" y="106"/>
                </a:lnTo>
                <a:lnTo>
                  <a:pt x="2189" y="107"/>
                </a:lnTo>
                <a:lnTo>
                  <a:pt x="2190" y="107"/>
                </a:lnTo>
                <a:lnTo>
                  <a:pt x="2190" y="107"/>
                </a:lnTo>
                <a:lnTo>
                  <a:pt x="2190" y="106"/>
                </a:lnTo>
                <a:lnTo>
                  <a:pt x="2191" y="106"/>
                </a:lnTo>
                <a:lnTo>
                  <a:pt x="2191" y="107"/>
                </a:lnTo>
                <a:lnTo>
                  <a:pt x="2192" y="107"/>
                </a:lnTo>
                <a:lnTo>
                  <a:pt x="2192" y="106"/>
                </a:lnTo>
                <a:lnTo>
                  <a:pt x="2192" y="106"/>
                </a:lnTo>
                <a:lnTo>
                  <a:pt x="2194" y="106"/>
                </a:lnTo>
                <a:lnTo>
                  <a:pt x="2194" y="106"/>
                </a:lnTo>
                <a:lnTo>
                  <a:pt x="2194" y="106"/>
                </a:lnTo>
                <a:lnTo>
                  <a:pt x="2195" y="106"/>
                </a:lnTo>
                <a:lnTo>
                  <a:pt x="2195" y="106"/>
                </a:lnTo>
                <a:lnTo>
                  <a:pt x="2195" y="106"/>
                </a:lnTo>
                <a:lnTo>
                  <a:pt x="2196" y="107"/>
                </a:lnTo>
                <a:lnTo>
                  <a:pt x="2196" y="106"/>
                </a:lnTo>
                <a:lnTo>
                  <a:pt x="2197" y="107"/>
                </a:lnTo>
                <a:lnTo>
                  <a:pt x="2197" y="107"/>
                </a:lnTo>
                <a:lnTo>
                  <a:pt x="2197" y="107"/>
                </a:lnTo>
                <a:lnTo>
                  <a:pt x="2198" y="106"/>
                </a:lnTo>
                <a:lnTo>
                  <a:pt x="2198" y="107"/>
                </a:lnTo>
                <a:lnTo>
                  <a:pt x="2198" y="107"/>
                </a:lnTo>
                <a:lnTo>
                  <a:pt x="2199" y="109"/>
                </a:lnTo>
                <a:lnTo>
                  <a:pt x="2199" y="106"/>
                </a:lnTo>
                <a:lnTo>
                  <a:pt x="2200" y="106"/>
                </a:lnTo>
                <a:lnTo>
                  <a:pt x="2200" y="107"/>
                </a:lnTo>
                <a:lnTo>
                  <a:pt x="2200" y="106"/>
                </a:lnTo>
                <a:lnTo>
                  <a:pt x="2201" y="106"/>
                </a:lnTo>
                <a:lnTo>
                  <a:pt x="2201" y="106"/>
                </a:lnTo>
                <a:lnTo>
                  <a:pt x="2201" y="109"/>
                </a:lnTo>
                <a:lnTo>
                  <a:pt x="2203" y="106"/>
                </a:lnTo>
                <a:lnTo>
                  <a:pt x="2203" y="107"/>
                </a:lnTo>
                <a:lnTo>
                  <a:pt x="2203" y="107"/>
                </a:lnTo>
                <a:lnTo>
                  <a:pt x="2204" y="107"/>
                </a:lnTo>
                <a:lnTo>
                  <a:pt x="2204" y="106"/>
                </a:lnTo>
                <a:lnTo>
                  <a:pt x="2205" y="106"/>
                </a:lnTo>
                <a:lnTo>
                  <a:pt x="2205" y="109"/>
                </a:lnTo>
                <a:lnTo>
                  <a:pt x="2205" y="106"/>
                </a:lnTo>
                <a:lnTo>
                  <a:pt x="2206" y="109"/>
                </a:lnTo>
                <a:lnTo>
                  <a:pt x="2206" y="109"/>
                </a:lnTo>
                <a:lnTo>
                  <a:pt x="2206" y="107"/>
                </a:lnTo>
                <a:lnTo>
                  <a:pt x="2207" y="107"/>
                </a:lnTo>
                <a:lnTo>
                  <a:pt x="2207" y="106"/>
                </a:lnTo>
                <a:lnTo>
                  <a:pt x="2207" y="106"/>
                </a:lnTo>
                <a:lnTo>
                  <a:pt x="2208" y="106"/>
                </a:lnTo>
                <a:lnTo>
                  <a:pt x="2208" y="106"/>
                </a:lnTo>
                <a:lnTo>
                  <a:pt x="2209" y="107"/>
                </a:lnTo>
                <a:lnTo>
                  <a:pt x="2209" y="106"/>
                </a:lnTo>
                <a:lnTo>
                  <a:pt x="2209" y="106"/>
                </a:lnTo>
                <a:lnTo>
                  <a:pt x="2210" y="106"/>
                </a:lnTo>
                <a:lnTo>
                  <a:pt x="2210" y="106"/>
                </a:lnTo>
                <a:lnTo>
                  <a:pt x="2210" y="106"/>
                </a:lnTo>
                <a:lnTo>
                  <a:pt x="2212" y="107"/>
                </a:lnTo>
                <a:lnTo>
                  <a:pt x="2212" y="106"/>
                </a:lnTo>
                <a:lnTo>
                  <a:pt x="2212" y="106"/>
                </a:lnTo>
                <a:lnTo>
                  <a:pt x="2213" y="106"/>
                </a:lnTo>
                <a:lnTo>
                  <a:pt x="2213" y="106"/>
                </a:lnTo>
                <a:lnTo>
                  <a:pt x="2214" y="106"/>
                </a:lnTo>
                <a:lnTo>
                  <a:pt x="2214" y="106"/>
                </a:lnTo>
                <a:lnTo>
                  <a:pt x="2214" y="105"/>
                </a:lnTo>
                <a:lnTo>
                  <a:pt x="2215" y="106"/>
                </a:lnTo>
                <a:lnTo>
                  <a:pt x="2215" y="106"/>
                </a:lnTo>
                <a:lnTo>
                  <a:pt x="2215" y="107"/>
                </a:lnTo>
                <a:lnTo>
                  <a:pt x="2216" y="107"/>
                </a:lnTo>
                <a:lnTo>
                  <a:pt x="2216" y="106"/>
                </a:lnTo>
                <a:lnTo>
                  <a:pt x="2216" y="109"/>
                </a:lnTo>
                <a:lnTo>
                  <a:pt x="2217" y="106"/>
                </a:lnTo>
                <a:lnTo>
                  <a:pt x="2217" y="107"/>
                </a:lnTo>
                <a:lnTo>
                  <a:pt x="2218" y="106"/>
                </a:lnTo>
                <a:lnTo>
                  <a:pt x="2218" y="107"/>
                </a:lnTo>
                <a:lnTo>
                  <a:pt x="2218" y="106"/>
                </a:lnTo>
                <a:lnTo>
                  <a:pt x="2219" y="109"/>
                </a:lnTo>
                <a:lnTo>
                  <a:pt x="2219" y="107"/>
                </a:lnTo>
                <a:lnTo>
                  <a:pt x="2219" y="106"/>
                </a:lnTo>
                <a:lnTo>
                  <a:pt x="2221" y="106"/>
                </a:lnTo>
                <a:lnTo>
                  <a:pt x="2221" y="107"/>
                </a:lnTo>
                <a:lnTo>
                  <a:pt x="2221" y="109"/>
                </a:lnTo>
                <a:lnTo>
                  <a:pt x="2222" y="106"/>
                </a:lnTo>
                <a:lnTo>
                  <a:pt x="2222" y="107"/>
                </a:lnTo>
                <a:lnTo>
                  <a:pt x="2223" y="107"/>
                </a:lnTo>
                <a:lnTo>
                  <a:pt x="2223" y="106"/>
                </a:lnTo>
                <a:lnTo>
                  <a:pt x="2223" y="106"/>
                </a:lnTo>
                <a:lnTo>
                  <a:pt x="2224" y="106"/>
                </a:lnTo>
                <a:lnTo>
                  <a:pt x="2224" y="106"/>
                </a:lnTo>
                <a:lnTo>
                  <a:pt x="2224" y="106"/>
                </a:lnTo>
                <a:lnTo>
                  <a:pt x="2225" y="106"/>
                </a:lnTo>
                <a:lnTo>
                  <a:pt x="2225" y="107"/>
                </a:lnTo>
                <a:lnTo>
                  <a:pt x="2225" y="106"/>
                </a:lnTo>
                <a:lnTo>
                  <a:pt x="2226" y="106"/>
                </a:lnTo>
                <a:lnTo>
                  <a:pt x="2226" y="106"/>
                </a:lnTo>
                <a:lnTo>
                  <a:pt x="2227" y="106"/>
                </a:lnTo>
                <a:lnTo>
                  <a:pt x="2227" y="107"/>
                </a:lnTo>
                <a:lnTo>
                  <a:pt x="2227" y="106"/>
                </a:lnTo>
                <a:lnTo>
                  <a:pt x="2228" y="107"/>
                </a:lnTo>
                <a:lnTo>
                  <a:pt x="2228" y="109"/>
                </a:lnTo>
                <a:lnTo>
                  <a:pt x="2228" y="106"/>
                </a:lnTo>
                <a:lnTo>
                  <a:pt x="2230" y="110"/>
                </a:lnTo>
                <a:lnTo>
                  <a:pt x="2230" y="109"/>
                </a:lnTo>
                <a:lnTo>
                  <a:pt x="2230" y="107"/>
                </a:lnTo>
                <a:lnTo>
                  <a:pt x="2231" y="106"/>
                </a:lnTo>
                <a:lnTo>
                  <a:pt x="2231" y="106"/>
                </a:lnTo>
                <a:lnTo>
                  <a:pt x="2232" y="107"/>
                </a:lnTo>
                <a:lnTo>
                  <a:pt x="2232" y="106"/>
                </a:lnTo>
                <a:lnTo>
                  <a:pt x="2232" y="106"/>
                </a:lnTo>
                <a:lnTo>
                  <a:pt x="2233" y="106"/>
                </a:lnTo>
                <a:lnTo>
                  <a:pt x="2233" y="107"/>
                </a:lnTo>
                <a:lnTo>
                  <a:pt x="2233" y="106"/>
                </a:lnTo>
                <a:lnTo>
                  <a:pt x="2234" y="107"/>
                </a:lnTo>
                <a:lnTo>
                  <a:pt x="2234" y="106"/>
                </a:lnTo>
                <a:lnTo>
                  <a:pt x="2234" y="106"/>
                </a:lnTo>
                <a:lnTo>
                  <a:pt x="2235" y="107"/>
                </a:lnTo>
                <a:lnTo>
                  <a:pt x="2235" y="106"/>
                </a:lnTo>
                <a:lnTo>
                  <a:pt x="2236" y="106"/>
                </a:lnTo>
                <a:lnTo>
                  <a:pt x="2236" y="107"/>
                </a:lnTo>
                <a:lnTo>
                  <a:pt x="2236" y="107"/>
                </a:lnTo>
                <a:lnTo>
                  <a:pt x="2237" y="106"/>
                </a:lnTo>
                <a:lnTo>
                  <a:pt x="2237" y="107"/>
                </a:lnTo>
                <a:lnTo>
                  <a:pt x="2237" y="109"/>
                </a:lnTo>
                <a:lnTo>
                  <a:pt x="2239" y="106"/>
                </a:lnTo>
                <a:lnTo>
                  <a:pt x="2239" y="106"/>
                </a:lnTo>
                <a:lnTo>
                  <a:pt x="2239" y="106"/>
                </a:lnTo>
                <a:lnTo>
                  <a:pt x="2240" y="109"/>
                </a:lnTo>
                <a:lnTo>
                  <a:pt x="2240" y="106"/>
                </a:lnTo>
                <a:lnTo>
                  <a:pt x="2241" y="106"/>
                </a:lnTo>
                <a:lnTo>
                  <a:pt x="2241" y="107"/>
                </a:lnTo>
                <a:lnTo>
                  <a:pt x="2241" y="106"/>
                </a:lnTo>
                <a:lnTo>
                  <a:pt x="2242" y="106"/>
                </a:lnTo>
                <a:lnTo>
                  <a:pt x="2242" y="109"/>
                </a:lnTo>
                <a:lnTo>
                  <a:pt x="2242" y="107"/>
                </a:lnTo>
                <a:lnTo>
                  <a:pt x="2243" y="107"/>
                </a:lnTo>
                <a:lnTo>
                  <a:pt x="2243" y="105"/>
                </a:lnTo>
                <a:lnTo>
                  <a:pt x="2244" y="107"/>
                </a:lnTo>
                <a:lnTo>
                  <a:pt x="2244" y="106"/>
                </a:lnTo>
                <a:lnTo>
                  <a:pt x="2244" y="106"/>
                </a:lnTo>
                <a:lnTo>
                  <a:pt x="2245" y="106"/>
                </a:lnTo>
                <a:lnTo>
                  <a:pt x="2245" y="107"/>
                </a:lnTo>
                <a:lnTo>
                  <a:pt x="2245" y="106"/>
                </a:lnTo>
                <a:lnTo>
                  <a:pt x="2246" y="106"/>
                </a:lnTo>
                <a:lnTo>
                  <a:pt x="2246" y="106"/>
                </a:lnTo>
                <a:lnTo>
                  <a:pt x="2246" y="105"/>
                </a:lnTo>
                <a:lnTo>
                  <a:pt x="2248" y="106"/>
                </a:lnTo>
                <a:lnTo>
                  <a:pt x="2248" y="106"/>
                </a:lnTo>
                <a:lnTo>
                  <a:pt x="2249" y="107"/>
                </a:lnTo>
                <a:lnTo>
                  <a:pt x="2249" y="106"/>
                </a:lnTo>
                <a:lnTo>
                  <a:pt x="2249" y="106"/>
                </a:lnTo>
                <a:lnTo>
                  <a:pt x="2250" y="106"/>
                </a:lnTo>
                <a:lnTo>
                  <a:pt x="2250" y="107"/>
                </a:lnTo>
                <a:lnTo>
                  <a:pt x="2250" y="106"/>
                </a:lnTo>
                <a:lnTo>
                  <a:pt x="2251" y="106"/>
                </a:lnTo>
                <a:lnTo>
                  <a:pt x="2251" y="106"/>
                </a:lnTo>
                <a:lnTo>
                  <a:pt x="2251" y="106"/>
                </a:lnTo>
                <a:lnTo>
                  <a:pt x="2252" y="109"/>
                </a:lnTo>
                <a:lnTo>
                  <a:pt x="2252" y="106"/>
                </a:lnTo>
                <a:lnTo>
                  <a:pt x="2253" y="109"/>
                </a:lnTo>
                <a:lnTo>
                  <a:pt x="2253" y="106"/>
                </a:lnTo>
                <a:lnTo>
                  <a:pt x="2253" y="106"/>
                </a:lnTo>
                <a:lnTo>
                  <a:pt x="2254" y="107"/>
                </a:lnTo>
                <a:lnTo>
                  <a:pt x="2254" y="106"/>
                </a:lnTo>
                <a:lnTo>
                  <a:pt x="2254" y="106"/>
                </a:lnTo>
                <a:lnTo>
                  <a:pt x="2255" y="107"/>
                </a:lnTo>
                <a:lnTo>
                  <a:pt x="2255" y="106"/>
                </a:lnTo>
                <a:lnTo>
                  <a:pt x="2255" y="106"/>
                </a:lnTo>
                <a:lnTo>
                  <a:pt x="2257" y="106"/>
                </a:lnTo>
                <a:lnTo>
                  <a:pt x="2257" y="106"/>
                </a:lnTo>
                <a:lnTo>
                  <a:pt x="2258" y="107"/>
                </a:lnTo>
                <a:lnTo>
                  <a:pt x="2258" y="107"/>
                </a:lnTo>
                <a:lnTo>
                  <a:pt x="2258" y="106"/>
                </a:lnTo>
                <a:lnTo>
                  <a:pt x="2259" y="107"/>
                </a:lnTo>
                <a:lnTo>
                  <a:pt x="2259" y="106"/>
                </a:lnTo>
                <a:lnTo>
                  <a:pt x="2259" y="107"/>
                </a:lnTo>
                <a:lnTo>
                  <a:pt x="2260" y="106"/>
                </a:lnTo>
                <a:lnTo>
                  <a:pt x="2260" y="106"/>
                </a:lnTo>
                <a:lnTo>
                  <a:pt x="2260" y="109"/>
                </a:lnTo>
                <a:lnTo>
                  <a:pt x="2261" y="107"/>
                </a:lnTo>
                <a:lnTo>
                  <a:pt x="2261" y="106"/>
                </a:lnTo>
                <a:lnTo>
                  <a:pt x="2262" y="107"/>
                </a:lnTo>
                <a:lnTo>
                  <a:pt x="2262" y="106"/>
                </a:lnTo>
                <a:lnTo>
                  <a:pt x="2262" y="106"/>
                </a:lnTo>
                <a:lnTo>
                  <a:pt x="2263" y="106"/>
                </a:lnTo>
                <a:lnTo>
                  <a:pt x="2263" y="109"/>
                </a:lnTo>
                <a:lnTo>
                  <a:pt x="2263" y="107"/>
                </a:lnTo>
                <a:lnTo>
                  <a:pt x="2264" y="106"/>
                </a:lnTo>
                <a:lnTo>
                  <a:pt x="2264" y="109"/>
                </a:lnTo>
                <a:lnTo>
                  <a:pt x="2264" y="109"/>
                </a:lnTo>
                <a:lnTo>
                  <a:pt x="2266" y="109"/>
                </a:lnTo>
                <a:lnTo>
                  <a:pt x="2266" y="109"/>
                </a:lnTo>
                <a:lnTo>
                  <a:pt x="2267" y="106"/>
                </a:lnTo>
                <a:lnTo>
                  <a:pt x="2267" y="109"/>
                </a:lnTo>
                <a:lnTo>
                  <a:pt x="2267" y="107"/>
                </a:lnTo>
                <a:lnTo>
                  <a:pt x="2268" y="106"/>
                </a:lnTo>
                <a:lnTo>
                  <a:pt x="2268" y="109"/>
                </a:lnTo>
                <a:lnTo>
                  <a:pt x="2268" y="106"/>
                </a:lnTo>
                <a:lnTo>
                  <a:pt x="2269" y="107"/>
                </a:lnTo>
                <a:lnTo>
                  <a:pt x="2269" y="109"/>
                </a:lnTo>
                <a:lnTo>
                  <a:pt x="2269" y="106"/>
                </a:lnTo>
                <a:lnTo>
                  <a:pt x="2270" y="107"/>
                </a:lnTo>
                <a:lnTo>
                  <a:pt x="2270" y="106"/>
                </a:lnTo>
                <a:lnTo>
                  <a:pt x="2271" y="107"/>
                </a:lnTo>
                <a:lnTo>
                  <a:pt x="2271" y="106"/>
                </a:lnTo>
                <a:lnTo>
                  <a:pt x="2271" y="106"/>
                </a:lnTo>
                <a:lnTo>
                  <a:pt x="2272" y="106"/>
                </a:lnTo>
                <a:lnTo>
                  <a:pt x="2272" y="109"/>
                </a:lnTo>
                <a:lnTo>
                  <a:pt x="2272" y="106"/>
                </a:lnTo>
                <a:lnTo>
                  <a:pt x="2273" y="106"/>
                </a:lnTo>
                <a:lnTo>
                  <a:pt x="2273" y="107"/>
                </a:lnTo>
                <a:lnTo>
                  <a:pt x="2273" y="106"/>
                </a:lnTo>
                <a:lnTo>
                  <a:pt x="2275" y="107"/>
                </a:lnTo>
                <a:lnTo>
                  <a:pt x="2275" y="106"/>
                </a:lnTo>
                <a:lnTo>
                  <a:pt x="2276" y="107"/>
                </a:lnTo>
                <a:lnTo>
                  <a:pt x="2276" y="107"/>
                </a:lnTo>
                <a:lnTo>
                  <a:pt x="2276" y="106"/>
                </a:lnTo>
                <a:lnTo>
                  <a:pt x="2277" y="107"/>
                </a:lnTo>
                <a:lnTo>
                  <a:pt x="2277" y="109"/>
                </a:lnTo>
                <a:lnTo>
                  <a:pt x="2277" y="107"/>
                </a:lnTo>
                <a:lnTo>
                  <a:pt x="2278" y="107"/>
                </a:lnTo>
                <a:lnTo>
                  <a:pt x="2278" y="106"/>
                </a:lnTo>
                <a:lnTo>
                  <a:pt x="2278" y="107"/>
                </a:lnTo>
                <a:lnTo>
                  <a:pt x="2279" y="106"/>
                </a:lnTo>
                <a:lnTo>
                  <a:pt x="2279" y="104"/>
                </a:lnTo>
                <a:lnTo>
                  <a:pt x="2280" y="107"/>
                </a:lnTo>
                <a:lnTo>
                  <a:pt x="2280" y="107"/>
                </a:lnTo>
                <a:lnTo>
                  <a:pt x="2280" y="106"/>
                </a:lnTo>
                <a:lnTo>
                  <a:pt x="2281" y="109"/>
                </a:lnTo>
                <a:lnTo>
                  <a:pt x="2281" y="106"/>
                </a:lnTo>
                <a:lnTo>
                  <a:pt x="2281" y="107"/>
                </a:lnTo>
                <a:lnTo>
                  <a:pt x="2282" y="107"/>
                </a:lnTo>
                <a:lnTo>
                  <a:pt x="2282" y="106"/>
                </a:lnTo>
                <a:lnTo>
                  <a:pt x="2282" y="106"/>
                </a:lnTo>
                <a:lnTo>
                  <a:pt x="2284" y="109"/>
                </a:lnTo>
                <a:lnTo>
                  <a:pt x="2284" y="107"/>
                </a:lnTo>
                <a:lnTo>
                  <a:pt x="2285" y="107"/>
                </a:lnTo>
                <a:lnTo>
                  <a:pt x="2285" y="107"/>
                </a:lnTo>
                <a:lnTo>
                  <a:pt x="2285" y="107"/>
                </a:lnTo>
                <a:lnTo>
                  <a:pt x="2286" y="106"/>
                </a:lnTo>
                <a:lnTo>
                  <a:pt x="2286" y="107"/>
                </a:lnTo>
                <a:lnTo>
                  <a:pt x="2286" y="106"/>
                </a:lnTo>
                <a:lnTo>
                  <a:pt x="2287" y="106"/>
                </a:lnTo>
                <a:lnTo>
                  <a:pt x="2287" y="106"/>
                </a:lnTo>
                <a:lnTo>
                  <a:pt x="2288" y="106"/>
                </a:lnTo>
                <a:lnTo>
                  <a:pt x="2288" y="106"/>
                </a:lnTo>
                <a:lnTo>
                  <a:pt x="2288" y="107"/>
                </a:lnTo>
                <a:lnTo>
                  <a:pt x="2289" y="107"/>
                </a:lnTo>
                <a:lnTo>
                  <a:pt x="2289" y="109"/>
                </a:lnTo>
                <a:lnTo>
                  <a:pt x="2289" y="107"/>
                </a:lnTo>
                <a:lnTo>
                  <a:pt x="2290" y="107"/>
                </a:lnTo>
                <a:lnTo>
                  <a:pt x="2290" y="107"/>
                </a:lnTo>
                <a:lnTo>
                  <a:pt x="2290" y="105"/>
                </a:lnTo>
                <a:lnTo>
                  <a:pt x="2291" y="106"/>
                </a:lnTo>
                <a:lnTo>
                  <a:pt x="2291" y="106"/>
                </a:lnTo>
                <a:lnTo>
                  <a:pt x="2292" y="107"/>
                </a:lnTo>
                <a:lnTo>
                  <a:pt x="2292" y="107"/>
                </a:lnTo>
                <a:lnTo>
                  <a:pt x="2292" y="106"/>
                </a:lnTo>
                <a:lnTo>
                  <a:pt x="2294" y="107"/>
                </a:lnTo>
                <a:lnTo>
                  <a:pt x="2294" y="107"/>
                </a:lnTo>
                <a:lnTo>
                  <a:pt x="2294" y="107"/>
                </a:lnTo>
                <a:lnTo>
                  <a:pt x="2295" y="106"/>
                </a:lnTo>
                <a:lnTo>
                  <a:pt x="2295" y="107"/>
                </a:lnTo>
                <a:lnTo>
                  <a:pt x="2295" y="106"/>
                </a:lnTo>
                <a:lnTo>
                  <a:pt x="2296" y="106"/>
                </a:lnTo>
                <a:lnTo>
                  <a:pt x="2296" y="106"/>
                </a:lnTo>
                <a:lnTo>
                  <a:pt x="2297" y="107"/>
                </a:lnTo>
                <a:lnTo>
                  <a:pt x="2297" y="107"/>
                </a:lnTo>
                <a:lnTo>
                  <a:pt x="2297" y="106"/>
                </a:lnTo>
                <a:lnTo>
                  <a:pt x="2298" y="107"/>
                </a:lnTo>
                <a:lnTo>
                  <a:pt x="2298" y="106"/>
                </a:lnTo>
                <a:lnTo>
                  <a:pt x="2298" y="106"/>
                </a:lnTo>
                <a:lnTo>
                  <a:pt x="2299" y="106"/>
                </a:lnTo>
                <a:lnTo>
                  <a:pt x="2299" y="106"/>
                </a:lnTo>
                <a:lnTo>
                  <a:pt x="2299" y="106"/>
                </a:lnTo>
                <a:lnTo>
                  <a:pt x="2300" y="106"/>
                </a:lnTo>
                <a:lnTo>
                  <a:pt x="2300" y="106"/>
                </a:lnTo>
                <a:lnTo>
                  <a:pt x="2301" y="106"/>
                </a:lnTo>
                <a:lnTo>
                  <a:pt x="2301" y="105"/>
                </a:lnTo>
                <a:lnTo>
                  <a:pt x="2301" y="106"/>
                </a:lnTo>
                <a:lnTo>
                  <a:pt x="2303" y="106"/>
                </a:lnTo>
                <a:lnTo>
                  <a:pt x="2303" y="106"/>
                </a:lnTo>
                <a:lnTo>
                  <a:pt x="2303" y="106"/>
                </a:lnTo>
                <a:lnTo>
                  <a:pt x="2304" y="106"/>
                </a:lnTo>
                <a:lnTo>
                  <a:pt x="2304" y="107"/>
                </a:lnTo>
                <a:lnTo>
                  <a:pt x="2304" y="106"/>
                </a:lnTo>
                <a:lnTo>
                  <a:pt x="2305" y="106"/>
                </a:lnTo>
                <a:lnTo>
                  <a:pt x="2305" y="109"/>
                </a:lnTo>
                <a:lnTo>
                  <a:pt x="2306" y="106"/>
                </a:lnTo>
                <a:lnTo>
                  <a:pt x="2306" y="106"/>
                </a:lnTo>
                <a:lnTo>
                  <a:pt x="2306" y="107"/>
                </a:lnTo>
                <a:lnTo>
                  <a:pt x="2307" y="106"/>
                </a:lnTo>
                <a:lnTo>
                  <a:pt x="2307" y="106"/>
                </a:lnTo>
                <a:lnTo>
                  <a:pt x="2307" y="106"/>
                </a:lnTo>
                <a:lnTo>
                  <a:pt x="2308" y="106"/>
                </a:lnTo>
                <a:lnTo>
                  <a:pt x="2308" y="106"/>
                </a:lnTo>
                <a:lnTo>
                  <a:pt x="2308" y="106"/>
                </a:lnTo>
                <a:lnTo>
                  <a:pt x="2309" y="109"/>
                </a:lnTo>
                <a:lnTo>
                  <a:pt x="2309" y="106"/>
                </a:lnTo>
                <a:lnTo>
                  <a:pt x="2310" y="107"/>
                </a:lnTo>
                <a:lnTo>
                  <a:pt x="2310" y="107"/>
                </a:lnTo>
                <a:lnTo>
                  <a:pt x="2310" y="109"/>
                </a:lnTo>
                <a:lnTo>
                  <a:pt x="2312" y="110"/>
                </a:lnTo>
                <a:lnTo>
                  <a:pt x="2312" y="107"/>
                </a:lnTo>
                <a:lnTo>
                  <a:pt x="2312" y="107"/>
                </a:lnTo>
                <a:lnTo>
                  <a:pt x="2313" y="109"/>
                </a:lnTo>
                <a:lnTo>
                  <a:pt x="2313" y="106"/>
                </a:lnTo>
                <a:lnTo>
                  <a:pt x="2313" y="107"/>
                </a:lnTo>
                <a:lnTo>
                  <a:pt x="2314" y="106"/>
                </a:lnTo>
                <a:lnTo>
                  <a:pt x="2314" y="107"/>
                </a:lnTo>
                <a:lnTo>
                  <a:pt x="2315" y="109"/>
                </a:lnTo>
                <a:lnTo>
                  <a:pt x="2315" y="106"/>
                </a:lnTo>
                <a:lnTo>
                  <a:pt x="2315" y="106"/>
                </a:lnTo>
                <a:lnTo>
                  <a:pt x="2316" y="109"/>
                </a:lnTo>
                <a:lnTo>
                  <a:pt x="2316" y="107"/>
                </a:lnTo>
                <a:lnTo>
                  <a:pt x="2316" y="107"/>
                </a:lnTo>
                <a:lnTo>
                  <a:pt x="2317" y="106"/>
                </a:lnTo>
                <a:lnTo>
                  <a:pt x="2317" y="109"/>
                </a:lnTo>
                <a:lnTo>
                  <a:pt x="2317" y="107"/>
                </a:lnTo>
                <a:lnTo>
                  <a:pt x="2318" y="106"/>
                </a:lnTo>
                <a:lnTo>
                  <a:pt x="2318" y="109"/>
                </a:lnTo>
                <a:lnTo>
                  <a:pt x="2319" y="105"/>
                </a:lnTo>
                <a:lnTo>
                  <a:pt x="2319" y="107"/>
                </a:lnTo>
                <a:lnTo>
                  <a:pt x="2319" y="105"/>
                </a:lnTo>
                <a:lnTo>
                  <a:pt x="2321" y="107"/>
                </a:lnTo>
                <a:lnTo>
                  <a:pt x="2321" y="109"/>
                </a:lnTo>
                <a:lnTo>
                  <a:pt x="2321" y="106"/>
                </a:lnTo>
                <a:lnTo>
                  <a:pt x="2322" y="105"/>
                </a:lnTo>
                <a:lnTo>
                  <a:pt x="2322" y="106"/>
                </a:lnTo>
                <a:lnTo>
                  <a:pt x="2322" y="107"/>
                </a:lnTo>
                <a:lnTo>
                  <a:pt x="2323" y="106"/>
                </a:lnTo>
                <a:lnTo>
                  <a:pt x="2323" y="107"/>
                </a:lnTo>
                <a:lnTo>
                  <a:pt x="2324" y="109"/>
                </a:lnTo>
                <a:lnTo>
                  <a:pt x="2324" y="110"/>
                </a:lnTo>
                <a:lnTo>
                  <a:pt x="2324" y="106"/>
                </a:lnTo>
                <a:lnTo>
                  <a:pt x="2325" y="106"/>
                </a:lnTo>
                <a:lnTo>
                  <a:pt x="2325" y="106"/>
                </a:lnTo>
                <a:lnTo>
                  <a:pt x="2325" y="106"/>
                </a:lnTo>
                <a:lnTo>
                  <a:pt x="2326" y="106"/>
                </a:lnTo>
                <a:lnTo>
                  <a:pt x="2326" y="107"/>
                </a:lnTo>
                <a:lnTo>
                  <a:pt x="2326" y="107"/>
                </a:lnTo>
                <a:lnTo>
                  <a:pt x="2327" y="106"/>
                </a:lnTo>
                <a:lnTo>
                  <a:pt x="2327" y="106"/>
                </a:lnTo>
                <a:lnTo>
                  <a:pt x="2328" y="106"/>
                </a:lnTo>
                <a:lnTo>
                  <a:pt x="2328" y="109"/>
                </a:lnTo>
                <a:lnTo>
                  <a:pt x="2328" y="106"/>
                </a:lnTo>
                <a:lnTo>
                  <a:pt x="2330" y="106"/>
                </a:lnTo>
                <a:lnTo>
                  <a:pt x="2330" y="107"/>
                </a:lnTo>
                <a:lnTo>
                  <a:pt x="2330" y="107"/>
                </a:lnTo>
                <a:lnTo>
                  <a:pt x="2331" y="106"/>
                </a:lnTo>
                <a:lnTo>
                  <a:pt x="2331" y="109"/>
                </a:lnTo>
                <a:lnTo>
                  <a:pt x="2332" y="106"/>
                </a:lnTo>
                <a:lnTo>
                  <a:pt x="2332" y="106"/>
                </a:lnTo>
                <a:lnTo>
                  <a:pt x="2332" y="106"/>
                </a:lnTo>
                <a:lnTo>
                  <a:pt x="2333" y="106"/>
                </a:lnTo>
                <a:lnTo>
                  <a:pt x="2333" y="106"/>
                </a:lnTo>
                <a:lnTo>
                  <a:pt x="2333" y="106"/>
                </a:lnTo>
                <a:lnTo>
                  <a:pt x="2334" y="106"/>
                </a:lnTo>
                <a:lnTo>
                  <a:pt x="2334" y="107"/>
                </a:lnTo>
                <a:lnTo>
                  <a:pt x="2334" y="106"/>
                </a:lnTo>
                <a:lnTo>
                  <a:pt x="2335" y="106"/>
                </a:lnTo>
                <a:lnTo>
                  <a:pt x="2335" y="106"/>
                </a:lnTo>
                <a:lnTo>
                  <a:pt x="2336" y="106"/>
                </a:lnTo>
                <a:lnTo>
                  <a:pt x="2336" y="109"/>
                </a:lnTo>
                <a:lnTo>
                  <a:pt x="2336" y="106"/>
                </a:lnTo>
                <a:lnTo>
                  <a:pt x="2337" y="107"/>
                </a:lnTo>
                <a:lnTo>
                  <a:pt x="2337" y="105"/>
                </a:lnTo>
                <a:lnTo>
                  <a:pt x="2337" y="107"/>
                </a:lnTo>
                <a:lnTo>
                  <a:pt x="2339" y="106"/>
                </a:lnTo>
                <a:lnTo>
                  <a:pt x="2339" y="106"/>
                </a:lnTo>
                <a:lnTo>
                  <a:pt x="2339" y="107"/>
                </a:lnTo>
                <a:lnTo>
                  <a:pt x="2340" y="106"/>
                </a:lnTo>
                <a:lnTo>
                  <a:pt x="2340" y="106"/>
                </a:lnTo>
                <a:lnTo>
                  <a:pt x="2341" y="106"/>
                </a:lnTo>
                <a:lnTo>
                  <a:pt x="2341" y="106"/>
                </a:lnTo>
                <a:lnTo>
                  <a:pt x="2341" y="107"/>
                </a:lnTo>
                <a:lnTo>
                  <a:pt x="2342" y="107"/>
                </a:lnTo>
                <a:lnTo>
                  <a:pt x="2342" y="106"/>
                </a:lnTo>
                <a:lnTo>
                  <a:pt x="2342" y="106"/>
                </a:lnTo>
                <a:lnTo>
                  <a:pt x="2343" y="106"/>
                </a:lnTo>
                <a:lnTo>
                  <a:pt x="2343" y="106"/>
                </a:lnTo>
                <a:lnTo>
                  <a:pt x="2343" y="106"/>
                </a:lnTo>
                <a:lnTo>
                  <a:pt x="2344" y="106"/>
                </a:lnTo>
                <a:lnTo>
                  <a:pt x="2344" y="106"/>
                </a:lnTo>
                <a:lnTo>
                  <a:pt x="2345" y="106"/>
                </a:lnTo>
                <a:lnTo>
                  <a:pt x="2345" y="107"/>
                </a:lnTo>
                <a:lnTo>
                  <a:pt x="2345" y="106"/>
                </a:lnTo>
                <a:lnTo>
                  <a:pt x="2346" y="109"/>
                </a:lnTo>
                <a:lnTo>
                  <a:pt x="2346" y="107"/>
                </a:lnTo>
                <a:lnTo>
                  <a:pt x="2346" y="107"/>
                </a:lnTo>
                <a:lnTo>
                  <a:pt x="2348" y="109"/>
                </a:lnTo>
                <a:lnTo>
                  <a:pt x="2348" y="107"/>
                </a:lnTo>
                <a:lnTo>
                  <a:pt x="2348" y="106"/>
                </a:lnTo>
                <a:lnTo>
                  <a:pt x="2349" y="106"/>
                </a:lnTo>
                <a:lnTo>
                  <a:pt x="2349" y="107"/>
                </a:lnTo>
                <a:lnTo>
                  <a:pt x="2350" y="107"/>
                </a:lnTo>
                <a:lnTo>
                  <a:pt x="2350" y="106"/>
                </a:lnTo>
                <a:lnTo>
                  <a:pt x="2350" y="106"/>
                </a:lnTo>
                <a:lnTo>
                  <a:pt x="2351" y="107"/>
                </a:lnTo>
                <a:lnTo>
                  <a:pt x="2351" y="109"/>
                </a:lnTo>
                <a:lnTo>
                  <a:pt x="2351" y="106"/>
                </a:lnTo>
                <a:lnTo>
                  <a:pt x="2352" y="106"/>
                </a:lnTo>
                <a:lnTo>
                  <a:pt x="2352" y="105"/>
                </a:lnTo>
                <a:lnTo>
                  <a:pt x="2352" y="105"/>
                </a:lnTo>
                <a:lnTo>
                  <a:pt x="2353" y="106"/>
                </a:lnTo>
                <a:lnTo>
                  <a:pt x="2353" y="106"/>
                </a:lnTo>
                <a:lnTo>
                  <a:pt x="2354" y="106"/>
                </a:lnTo>
                <a:lnTo>
                  <a:pt x="2354" y="106"/>
                </a:lnTo>
                <a:lnTo>
                  <a:pt x="2354" y="109"/>
                </a:lnTo>
                <a:lnTo>
                  <a:pt x="2355" y="107"/>
                </a:lnTo>
                <a:lnTo>
                  <a:pt x="2355" y="106"/>
                </a:lnTo>
                <a:lnTo>
                  <a:pt x="2355" y="106"/>
                </a:lnTo>
                <a:lnTo>
                  <a:pt x="2357" y="109"/>
                </a:lnTo>
                <a:lnTo>
                  <a:pt x="2357" y="107"/>
                </a:lnTo>
                <a:lnTo>
                  <a:pt x="2357" y="106"/>
                </a:lnTo>
                <a:lnTo>
                  <a:pt x="2358" y="106"/>
                </a:lnTo>
                <a:lnTo>
                  <a:pt x="2358" y="107"/>
                </a:lnTo>
                <a:lnTo>
                  <a:pt x="2359" y="106"/>
                </a:lnTo>
                <a:lnTo>
                  <a:pt x="2359" y="106"/>
                </a:lnTo>
                <a:lnTo>
                  <a:pt x="2359" y="109"/>
                </a:lnTo>
                <a:lnTo>
                  <a:pt x="2360" y="107"/>
                </a:lnTo>
                <a:lnTo>
                  <a:pt x="2360" y="109"/>
                </a:lnTo>
                <a:lnTo>
                  <a:pt x="2360" y="107"/>
                </a:lnTo>
                <a:lnTo>
                  <a:pt x="2361" y="107"/>
                </a:lnTo>
                <a:lnTo>
                  <a:pt x="2361" y="107"/>
                </a:lnTo>
                <a:lnTo>
                  <a:pt x="2361" y="106"/>
                </a:lnTo>
                <a:lnTo>
                  <a:pt x="2362" y="106"/>
                </a:lnTo>
                <a:lnTo>
                  <a:pt x="2362" y="109"/>
                </a:lnTo>
                <a:lnTo>
                  <a:pt x="2363" y="107"/>
                </a:lnTo>
                <a:lnTo>
                  <a:pt x="2363" y="106"/>
                </a:lnTo>
                <a:lnTo>
                  <a:pt x="2363" y="106"/>
                </a:lnTo>
                <a:lnTo>
                  <a:pt x="2364" y="106"/>
                </a:lnTo>
                <a:lnTo>
                  <a:pt x="2364" y="106"/>
                </a:lnTo>
                <a:lnTo>
                  <a:pt x="2364" y="107"/>
                </a:lnTo>
                <a:lnTo>
                  <a:pt x="2366" y="107"/>
                </a:lnTo>
                <a:lnTo>
                  <a:pt x="2366" y="106"/>
                </a:lnTo>
                <a:lnTo>
                  <a:pt x="2366" y="106"/>
                </a:lnTo>
                <a:lnTo>
                  <a:pt x="2367" y="106"/>
                </a:lnTo>
                <a:lnTo>
                  <a:pt x="2367" y="106"/>
                </a:lnTo>
                <a:lnTo>
                  <a:pt x="2368" y="107"/>
                </a:lnTo>
                <a:lnTo>
                  <a:pt x="2368" y="106"/>
                </a:lnTo>
                <a:lnTo>
                  <a:pt x="2368" y="107"/>
                </a:lnTo>
                <a:lnTo>
                  <a:pt x="2369" y="106"/>
                </a:lnTo>
                <a:lnTo>
                  <a:pt x="2369" y="106"/>
                </a:lnTo>
                <a:lnTo>
                  <a:pt x="2369" y="106"/>
                </a:lnTo>
                <a:lnTo>
                  <a:pt x="2370" y="109"/>
                </a:lnTo>
                <a:lnTo>
                  <a:pt x="2370" y="106"/>
                </a:lnTo>
                <a:lnTo>
                  <a:pt x="2370" y="107"/>
                </a:lnTo>
                <a:lnTo>
                  <a:pt x="2371" y="106"/>
                </a:lnTo>
                <a:lnTo>
                  <a:pt x="2371" y="106"/>
                </a:lnTo>
                <a:lnTo>
                  <a:pt x="2372" y="106"/>
                </a:lnTo>
                <a:lnTo>
                  <a:pt x="2372" y="106"/>
                </a:lnTo>
                <a:lnTo>
                  <a:pt x="2372" y="107"/>
                </a:lnTo>
                <a:lnTo>
                  <a:pt x="2373" y="106"/>
                </a:lnTo>
                <a:lnTo>
                  <a:pt x="2373" y="107"/>
                </a:lnTo>
                <a:lnTo>
                  <a:pt x="2373" y="109"/>
                </a:lnTo>
                <a:lnTo>
                  <a:pt x="2375" y="106"/>
                </a:lnTo>
                <a:lnTo>
                  <a:pt x="2375" y="106"/>
                </a:lnTo>
                <a:lnTo>
                  <a:pt x="2376" y="106"/>
                </a:lnTo>
                <a:lnTo>
                  <a:pt x="2376" y="106"/>
                </a:lnTo>
                <a:lnTo>
                  <a:pt x="2376" y="106"/>
                </a:lnTo>
                <a:lnTo>
                  <a:pt x="2377" y="106"/>
                </a:lnTo>
                <a:lnTo>
                  <a:pt x="2377" y="106"/>
                </a:lnTo>
                <a:lnTo>
                  <a:pt x="2377" y="107"/>
                </a:lnTo>
                <a:lnTo>
                  <a:pt x="2378" y="106"/>
                </a:lnTo>
                <a:lnTo>
                  <a:pt x="2378" y="106"/>
                </a:lnTo>
                <a:lnTo>
                  <a:pt x="2378" y="106"/>
                </a:lnTo>
                <a:lnTo>
                  <a:pt x="2379" y="107"/>
                </a:lnTo>
                <a:lnTo>
                  <a:pt x="2379" y="106"/>
                </a:lnTo>
                <a:lnTo>
                  <a:pt x="2380" y="105"/>
                </a:lnTo>
                <a:lnTo>
                  <a:pt x="2380" y="106"/>
                </a:lnTo>
                <a:lnTo>
                  <a:pt x="2380" y="106"/>
                </a:lnTo>
                <a:lnTo>
                  <a:pt x="2381" y="106"/>
                </a:lnTo>
                <a:lnTo>
                  <a:pt x="2381" y="107"/>
                </a:lnTo>
                <a:lnTo>
                  <a:pt x="2381" y="106"/>
                </a:lnTo>
                <a:lnTo>
                  <a:pt x="2382" y="106"/>
                </a:lnTo>
                <a:lnTo>
                  <a:pt x="2382" y="106"/>
                </a:lnTo>
                <a:lnTo>
                  <a:pt x="2382" y="106"/>
                </a:lnTo>
                <a:lnTo>
                  <a:pt x="2384" y="105"/>
                </a:lnTo>
                <a:lnTo>
                  <a:pt x="2384" y="107"/>
                </a:lnTo>
                <a:lnTo>
                  <a:pt x="2385" y="107"/>
                </a:lnTo>
                <a:lnTo>
                  <a:pt x="2385" y="106"/>
                </a:lnTo>
                <a:lnTo>
                  <a:pt x="2385" y="106"/>
                </a:lnTo>
                <a:lnTo>
                  <a:pt x="2386" y="109"/>
                </a:lnTo>
                <a:lnTo>
                  <a:pt x="2386" y="106"/>
                </a:lnTo>
                <a:lnTo>
                  <a:pt x="2386" y="107"/>
                </a:lnTo>
                <a:lnTo>
                  <a:pt x="2387" y="107"/>
                </a:lnTo>
                <a:lnTo>
                  <a:pt x="2387" y="106"/>
                </a:lnTo>
                <a:lnTo>
                  <a:pt x="2387" y="106"/>
                </a:lnTo>
                <a:lnTo>
                  <a:pt x="2388" y="105"/>
                </a:lnTo>
                <a:lnTo>
                  <a:pt x="2388" y="104"/>
                </a:lnTo>
                <a:lnTo>
                  <a:pt x="2389" y="106"/>
                </a:lnTo>
                <a:lnTo>
                  <a:pt x="2389" y="106"/>
                </a:lnTo>
                <a:lnTo>
                  <a:pt x="2389" y="106"/>
                </a:lnTo>
                <a:lnTo>
                  <a:pt x="2390" y="107"/>
                </a:lnTo>
                <a:lnTo>
                  <a:pt x="2390" y="109"/>
                </a:lnTo>
                <a:lnTo>
                  <a:pt x="2390" y="105"/>
                </a:lnTo>
                <a:lnTo>
                  <a:pt x="2391" y="106"/>
                </a:lnTo>
                <a:lnTo>
                  <a:pt x="2391" y="106"/>
                </a:lnTo>
                <a:lnTo>
                  <a:pt x="2391" y="106"/>
                </a:lnTo>
                <a:lnTo>
                  <a:pt x="2393" y="107"/>
                </a:lnTo>
                <a:lnTo>
                  <a:pt x="2393" y="107"/>
                </a:lnTo>
                <a:lnTo>
                  <a:pt x="2394" y="106"/>
                </a:lnTo>
                <a:lnTo>
                  <a:pt x="2394" y="106"/>
                </a:lnTo>
                <a:lnTo>
                  <a:pt x="2394" y="106"/>
                </a:lnTo>
                <a:lnTo>
                  <a:pt x="2395" y="109"/>
                </a:lnTo>
                <a:lnTo>
                  <a:pt x="2395" y="107"/>
                </a:lnTo>
                <a:lnTo>
                  <a:pt x="2395" y="107"/>
                </a:lnTo>
                <a:lnTo>
                  <a:pt x="2396" y="106"/>
                </a:lnTo>
                <a:lnTo>
                  <a:pt x="2396" y="107"/>
                </a:lnTo>
                <a:lnTo>
                  <a:pt x="2396" y="106"/>
                </a:lnTo>
                <a:lnTo>
                  <a:pt x="2397" y="106"/>
                </a:lnTo>
                <a:lnTo>
                  <a:pt x="2397" y="106"/>
                </a:lnTo>
                <a:lnTo>
                  <a:pt x="2398" y="109"/>
                </a:lnTo>
                <a:lnTo>
                  <a:pt x="2398" y="107"/>
                </a:lnTo>
                <a:lnTo>
                  <a:pt x="2398" y="106"/>
                </a:lnTo>
                <a:lnTo>
                  <a:pt x="2399" y="106"/>
                </a:lnTo>
                <a:lnTo>
                  <a:pt x="2399" y="109"/>
                </a:lnTo>
                <a:lnTo>
                  <a:pt x="2399" y="106"/>
                </a:lnTo>
                <a:lnTo>
                  <a:pt x="2400" y="107"/>
                </a:lnTo>
                <a:lnTo>
                  <a:pt x="2400" y="106"/>
                </a:lnTo>
                <a:lnTo>
                  <a:pt x="2400" y="109"/>
                </a:lnTo>
                <a:lnTo>
                  <a:pt x="2402" y="107"/>
                </a:lnTo>
                <a:lnTo>
                  <a:pt x="2402" y="106"/>
                </a:lnTo>
                <a:lnTo>
                  <a:pt x="2403" y="109"/>
                </a:lnTo>
                <a:lnTo>
                  <a:pt x="2403" y="107"/>
                </a:lnTo>
                <a:lnTo>
                  <a:pt x="2403" y="105"/>
                </a:lnTo>
                <a:lnTo>
                  <a:pt x="2404" y="107"/>
                </a:lnTo>
                <a:lnTo>
                  <a:pt x="2404" y="106"/>
                </a:lnTo>
                <a:lnTo>
                  <a:pt x="2404" y="106"/>
                </a:lnTo>
                <a:lnTo>
                  <a:pt x="2405" y="107"/>
                </a:lnTo>
                <a:lnTo>
                  <a:pt x="2405" y="107"/>
                </a:lnTo>
                <a:lnTo>
                  <a:pt x="2405" y="107"/>
                </a:lnTo>
                <a:lnTo>
                  <a:pt x="2406" y="106"/>
                </a:lnTo>
                <a:lnTo>
                  <a:pt x="2406" y="107"/>
                </a:lnTo>
                <a:lnTo>
                  <a:pt x="2407" y="106"/>
                </a:lnTo>
                <a:lnTo>
                  <a:pt x="2407" y="107"/>
                </a:lnTo>
                <a:lnTo>
                  <a:pt x="2407" y="107"/>
                </a:lnTo>
                <a:lnTo>
                  <a:pt x="2408" y="106"/>
                </a:lnTo>
                <a:lnTo>
                  <a:pt x="2408" y="105"/>
                </a:lnTo>
                <a:lnTo>
                  <a:pt x="2408" y="109"/>
                </a:lnTo>
                <a:lnTo>
                  <a:pt x="2409" y="107"/>
                </a:lnTo>
                <a:lnTo>
                  <a:pt x="2409" y="107"/>
                </a:lnTo>
                <a:lnTo>
                  <a:pt x="2409" y="107"/>
                </a:lnTo>
                <a:lnTo>
                  <a:pt x="2411" y="107"/>
                </a:lnTo>
                <a:lnTo>
                  <a:pt x="2411" y="106"/>
                </a:lnTo>
                <a:lnTo>
                  <a:pt x="2412" y="107"/>
                </a:lnTo>
                <a:lnTo>
                  <a:pt x="2412" y="106"/>
                </a:lnTo>
                <a:lnTo>
                  <a:pt x="2412" y="106"/>
                </a:lnTo>
                <a:lnTo>
                  <a:pt x="2413" y="107"/>
                </a:lnTo>
                <a:lnTo>
                  <a:pt x="2413" y="106"/>
                </a:lnTo>
                <a:lnTo>
                  <a:pt x="2413" y="106"/>
                </a:lnTo>
                <a:lnTo>
                  <a:pt x="2414" y="106"/>
                </a:lnTo>
                <a:lnTo>
                  <a:pt x="2414" y="106"/>
                </a:lnTo>
                <a:lnTo>
                  <a:pt x="2414" y="107"/>
                </a:lnTo>
                <a:lnTo>
                  <a:pt x="2415" y="106"/>
                </a:lnTo>
                <a:lnTo>
                  <a:pt x="2415" y="107"/>
                </a:lnTo>
                <a:lnTo>
                  <a:pt x="2416" y="106"/>
                </a:lnTo>
                <a:lnTo>
                  <a:pt x="2416" y="106"/>
                </a:lnTo>
                <a:lnTo>
                  <a:pt x="2416" y="107"/>
                </a:lnTo>
                <a:lnTo>
                  <a:pt x="2417" y="106"/>
                </a:lnTo>
                <a:lnTo>
                  <a:pt x="2417" y="107"/>
                </a:lnTo>
                <a:lnTo>
                  <a:pt x="2417" y="106"/>
                </a:lnTo>
                <a:lnTo>
                  <a:pt x="2418" y="106"/>
                </a:lnTo>
                <a:lnTo>
                  <a:pt x="2418" y="107"/>
                </a:lnTo>
                <a:lnTo>
                  <a:pt x="2420" y="106"/>
                </a:lnTo>
                <a:lnTo>
                  <a:pt x="2420" y="107"/>
                </a:lnTo>
                <a:lnTo>
                  <a:pt x="2420" y="106"/>
                </a:lnTo>
                <a:lnTo>
                  <a:pt x="2421" y="106"/>
                </a:lnTo>
                <a:lnTo>
                  <a:pt x="2421" y="107"/>
                </a:lnTo>
                <a:lnTo>
                  <a:pt x="2421" y="107"/>
                </a:lnTo>
                <a:lnTo>
                  <a:pt x="2422" y="106"/>
                </a:lnTo>
                <a:lnTo>
                  <a:pt x="2422" y="106"/>
                </a:lnTo>
                <a:lnTo>
                  <a:pt x="2422" y="106"/>
                </a:lnTo>
                <a:lnTo>
                  <a:pt x="2423" y="106"/>
                </a:lnTo>
                <a:lnTo>
                  <a:pt x="2423" y="106"/>
                </a:lnTo>
                <a:lnTo>
                  <a:pt x="2424" y="107"/>
                </a:lnTo>
                <a:lnTo>
                  <a:pt x="2424" y="106"/>
                </a:lnTo>
                <a:lnTo>
                  <a:pt x="2424" y="106"/>
                </a:lnTo>
                <a:lnTo>
                  <a:pt x="2425" y="109"/>
                </a:lnTo>
                <a:lnTo>
                  <a:pt x="2425" y="107"/>
                </a:lnTo>
                <a:lnTo>
                  <a:pt x="2425" y="106"/>
                </a:lnTo>
                <a:lnTo>
                  <a:pt x="2426" y="106"/>
                </a:lnTo>
                <a:lnTo>
                  <a:pt x="2426" y="107"/>
                </a:lnTo>
                <a:lnTo>
                  <a:pt x="2426" y="106"/>
                </a:lnTo>
                <a:lnTo>
                  <a:pt x="2427" y="106"/>
                </a:lnTo>
                <a:lnTo>
                  <a:pt x="2427" y="106"/>
                </a:lnTo>
                <a:lnTo>
                  <a:pt x="2429" y="106"/>
                </a:lnTo>
                <a:lnTo>
                  <a:pt x="2429" y="107"/>
                </a:lnTo>
                <a:lnTo>
                  <a:pt x="2429" y="107"/>
                </a:lnTo>
                <a:lnTo>
                  <a:pt x="2430" y="107"/>
                </a:lnTo>
                <a:lnTo>
                  <a:pt x="2430" y="109"/>
                </a:lnTo>
                <a:lnTo>
                  <a:pt x="2430" y="106"/>
                </a:lnTo>
                <a:lnTo>
                  <a:pt x="2431" y="109"/>
                </a:lnTo>
                <a:lnTo>
                  <a:pt x="2431" y="107"/>
                </a:lnTo>
                <a:lnTo>
                  <a:pt x="2431" y="106"/>
                </a:lnTo>
                <a:lnTo>
                  <a:pt x="2432" y="106"/>
                </a:lnTo>
                <a:lnTo>
                  <a:pt x="2432" y="106"/>
                </a:lnTo>
                <a:lnTo>
                  <a:pt x="2433" y="106"/>
                </a:lnTo>
                <a:lnTo>
                  <a:pt x="2433" y="106"/>
                </a:lnTo>
                <a:lnTo>
                  <a:pt x="2433" y="106"/>
                </a:lnTo>
                <a:lnTo>
                  <a:pt x="2434" y="106"/>
                </a:lnTo>
                <a:lnTo>
                  <a:pt x="2434" y="105"/>
                </a:lnTo>
                <a:lnTo>
                  <a:pt x="2434" y="106"/>
                </a:lnTo>
                <a:lnTo>
                  <a:pt x="2435" y="106"/>
                </a:lnTo>
                <a:lnTo>
                  <a:pt x="2435" y="106"/>
                </a:lnTo>
                <a:lnTo>
                  <a:pt x="2435" y="106"/>
                </a:lnTo>
                <a:lnTo>
                  <a:pt x="2436" y="107"/>
                </a:lnTo>
                <a:lnTo>
                  <a:pt x="2436" y="106"/>
                </a:lnTo>
                <a:lnTo>
                  <a:pt x="2438" y="106"/>
                </a:lnTo>
                <a:lnTo>
                  <a:pt x="2438" y="107"/>
                </a:lnTo>
                <a:lnTo>
                  <a:pt x="2438" y="109"/>
                </a:lnTo>
                <a:lnTo>
                  <a:pt x="2439" y="106"/>
                </a:lnTo>
                <a:lnTo>
                  <a:pt x="2439" y="109"/>
                </a:lnTo>
                <a:lnTo>
                  <a:pt x="2439" y="107"/>
                </a:lnTo>
                <a:lnTo>
                  <a:pt x="2440" y="107"/>
                </a:lnTo>
                <a:lnTo>
                  <a:pt x="2440" y="106"/>
                </a:lnTo>
                <a:lnTo>
                  <a:pt x="2440" y="107"/>
                </a:lnTo>
                <a:lnTo>
                  <a:pt x="2441" y="107"/>
                </a:lnTo>
                <a:lnTo>
                  <a:pt x="2441" y="107"/>
                </a:lnTo>
                <a:lnTo>
                  <a:pt x="2442" y="107"/>
                </a:lnTo>
                <a:lnTo>
                  <a:pt x="2442" y="107"/>
                </a:lnTo>
                <a:lnTo>
                  <a:pt x="2442" y="107"/>
                </a:lnTo>
                <a:lnTo>
                  <a:pt x="2443" y="107"/>
                </a:lnTo>
                <a:lnTo>
                  <a:pt x="2443" y="109"/>
                </a:lnTo>
                <a:lnTo>
                  <a:pt x="2443" y="109"/>
                </a:lnTo>
                <a:lnTo>
                  <a:pt x="2444" y="107"/>
                </a:lnTo>
                <a:lnTo>
                  <a:pt x="2444" y="107"/>
                </a:lnTo>
                <a:lnTo>
                  <a:pt x="2444" y="106"/>
                </a:lnTo>
                <a:lnTo>
                  <a:pt x="2445" y="106"/>
                </a:lnTo>
                <a:lnTo>
                  <a:pt x="2445" y="107"/>
                </a:lnTo>
                <a:lnTo>
                  <a:pt x="2447" y="106"/>
                </a:lnTo>
                <a:lnTo>
                  <a:pt x="2447" y="106"/>
                </a:lnTo>
                <a:lnTo>
                  <a:pt x="2447" y="107"/>
                </a:lnTo>
                <a:lnTo>
                  <a:pt x="2448" y="107"/>
                </a:lnTo>
                <a:lnTo>
                  <a:pt x="2448" y="107"/>
                </a:lnTo>
                <a:lnTo>
                  <a:pt x="2448" y="106"/>
                </a:lnTo>
                <a:lnTo>
                  <a:pt x="2449" y="106"/>
                </a:lnTo>
                <a:lnTo>
                  <a:pt x="2449" y="109"/>
                </a:lnTo>
                <a:lnTo>
                  <a:pt x="2449" y="109"/>
                </a:lnTo>
                <a:lnTo>
                  <a:pt x="2450" y="107"/>
                </a:lnTo>
                <a:lnTo>
                  <a:pt x="2450" y="107"/>
                </a:lnTo>
                <a:lnTo>
                  <a:pt x="2451" y="109"/>
                </a:lnTo>
                <a:lnTo>
                  <a:pt x="2451" y="106"/>
                </a:lnTo>
                <a:lnTo>
                  <a:pt x="2451" y="107"/>
                </a:lnTo>
                <a:lnTo>
                  <a:pt x="2452" y="107"/>
                </a:lnTo>
                <a:lnTo>
                  <a:pt x="2452" y="106"/>
                </a:lnTo>
                <a:lnTo>
                  <a:pt x="2452" y="107"/>
                </a:lnTo>
                <a:lnTo>
                  <a:pt x="2453" y="106"/>
                </a:lnTo>
                <a:lnTo>
                  <a:pt x="2453" y="109"/>
                </a:lnTo>
                <a:lnTo>
                  <a:pt x="2453" y="106"/>
                </a:lnTo>
                <a:lnTo>
                  <a:pt x="2454" y="106"/>
                </a:lnTo>
                <a:lnTo>
                  <a:pt x="2454" y="106"/>
                </a:lnTo>
                <a:lnTo>
                  <a:pt x="2456" y="106"/>
                </a:lnTo>
                <a:lnTo>
                  <a:pt x="2456" y="107"/>
                </a:lnTo>
                <a:lnTo>
                  <a:pt x="2456" y="106"/>
                </a:lnTo>
                <a:lnTo>
                  <a:pt x="2457" y="106"/>
                </a:lnTo>
                <a:lnTo>
                  <a:pt x="2457" y="107"/>
                </a:lnTo>
                <a:lnTo>
                  <a:pt x="2457" y="106"/>
                </a:lnTo>
                <a:lnTo>
                  <a:pt x="2458" y="106"/>
                </a:lnTo>
                <a:lnTo>
                  <a:pt x="2458" y="106"/>
                </a:lnTo>
                <a:lnTo>
                  <a:pt x="2458" y="106"/>
                </a:lnTo>
                <a:lnTo>
                  <a:pt x="2459" y="107"/>
                </a:lnTo>
                <a:lnTo>
                  <a:pt x="2459" y="107"/>
                </a:lnTo>
                <a:lnTo>
                  <a:pt x="2460" y="107"/>
                </a:lnTo>
                <a:lnTo>
                  <a:pt x="2460" y="106"/>
                </a:lnTo>
                <a:lnTo>
                  <a:pt x="2460" y="106"/>
                </a:lnTo>
                <a:lnTo>
                  <a:pt x="2461" y="106"/>
                </a:lnTo>
                <a:lnTo>
                  <a:pt x="2461" y="109"/>
                </a:lnTo>
                <a:lnTo>
                  <a:pt x="2461" y="107"/>
                </a:lnTo>
                <a:lnTo>
                  <a:pt x="2462" y="106"/>
                </a:lnTo>
                <a:lnTo>
                  <a:pt x="2462" y="107"/>
                </a:lnTo>
                <a:lnTo>
                  <a:pt x="2463" y="106"/>
                </a:lnTo>
                <a:lnTo>
                  <a:pt x="2463" y="109"/>
                </a:lnTo>
                <a:lnTo>
                  <a:pt x="2463" y="106"/>
                </a:lnTo>
                <a:lnTo>
                  <a:pt x="2465" y="107"/>
                </a:lnTo>
                <a:lnTo>
                  <a:pt x="2465" y="107"/>
                </a:lnTo>
                <a:lnTo>
                  <a:pt x="2465" y="106"/>
                </a:lnTo>
                <a:lnTo>
                  <a:pt x="2466" y="106"/>
                </a:lnTo>
                <a:lnTo>
                  <a:pt x="2466" y="109"/>
                </a:lnTo>
                <a:lnTo>
                  <a:pt x="2466" y="106"/>
                </a:lnTo>
                <a:lnTo>
                  <a:pt x="2467" y="106"/>
                </a:lnTo>
                <a:lnTo>
                  <a:pt x="2467" y="107"/>
                </a:lnTo>
                <a:lnTo>
                  <a:pt x="2468" y="105"/>
                </a:lnTo>
                <a:lnTo>
                  <a:pt x="2468" y="106"/>
                </a:lnTo>
                <a:lnTo>
                  <a:pt x="2468" y="105"/>
                </a:lnTo>
                <a:lnTo>
                  <a:pt x="2469" y="106"/>
                </a:lnTo>
                <a:lnTo>
                  <a:pt x="2469" y="107"/>
                </a:lnTo>
                <a:lnTo>
                  <a:pt x="2469" y="106"/>
                </a:lnTo>
                <a:lnTo>
                  <a:pt x="2470" y="107"/>
                </a:lnTo>
                <a:lnTo>
                  <a:pt x="2470" y="105"/>
                </a:lnTo>
                <a:lnTo>
                  <a:pt x="2470" y="106"/>
                </a:lnTo>
                <a:lnTo>
                  <a:pt x="2471" y="106"/>
                </a:lnTo>
                <a:lnTo>
                  <a:pt x="2471" y="106"/>
                </a:lnTo>
                <a:lnTo>
                  <a:pt x="2472" y="106"/>
                </a:lnTo>
                <a:lnTo>
                  <a:pt x="2472" y="106"/>
                </a:lnTo>
                <a:lnTo>
                  <a:pt x="2472" y="106"/>
                </a:lnTo>
                <a:lnTo>
                  <a:pt x="2474" y="107"/>
                </a:lnTo>
                <a:lnTo>
                  <a:pt x="2474" y="106"/>
                </a:lnTo>
                <a:lnTo>
                  <a:pt x="2474" y="109"/>
                </a:lnTo>
                <a:lnTo>
                  <a:pt x="2475" y="106"/>
                </a:lnTo>
                <a:lnTo>
                  <a:pt x="2475" y="106"/>
                </a:lnTo>
                <a:lnTo>
                  <a:pt x="2475" y="106"/>
                </a:lnTo>
                <a:lnTo>
                  <a:pt x="2476" y="106"/>
                </a:lnTo>
                <a:lnTo>
                  <a:pt x="2476" y="106"/>
                </a:lnTo>
                <a:lnTo>
                  <a:pt x="2477" y="106"/>
                </a:lnTo>
                <a:lnTo>
                  <a:pt x="2477" y="107"/>
                </a:lnTo>
                <a:lnTo>
                  <a:pt x="2477" y="106"/>
                </a:lnTo>
                <a:lnTo>
                  <a:pt x="2478" y="106"/>
                </a:lnTo>
                <a:lnTo>
                  <a:pt x="2478" y="106"/>
                </a:lnTo>
                <a:lnTo>
                  <a:pt x="2478" y="107"/>
                </a:lnTo>
                <a:lnTo>
                  <a:pt x="2479" y="106"/>
                </a:lnTo>
                <a:lnTo>
                  <a:pt x="2479" y="109"/>
                </a:lnTo>
                <a:lnTo>
                  <a:pt x="2479" y="106"/>
                </a:lnTo>
                <a:lnTo>
                  <a:pt x="2480" y="106"/>
                </a:lnTo>
                <a:lnTo>
                  <a:pt x="2480" y="105"/>
                </a:lnTo>
                <a:lnTo>
                  <a:pt x="2481" y="106"/>
                </a:lnTo>
                <a:lnTo>
                  <a:pt x="2481" y="107"/>
                </a:lnTo>
                <a:lnTo>
                  <a:pt x="2481" y="107"/>
                </a:lnTo>
                <a:lnTo>
                  <a:pt x="2483" y="107"/>
                </a:lnTo>
                <a:lnTo>
                  <a:pt x="2483" y="107"/>
                </a:lnTo>
                <a:lnTo>
                  <a:pt x="2483" y="107"/>
                </a:lnTo>
                <a:lnTo>
                  <a:pt x="2484" y="106"/>
                </a:lnTo>
                <a:lnTo>
                  <a:pt x="2484" y="106"/>
                </a:lnTo>
                <a:lnTo>
                  <a:pt x="2484" y="107"/>
                </a:lnTo>
                <a:lnTo>
                  <a:pt x="2485" y="106"/>
                </a:lnTo>
                <a:lnTo>
                  <a:pt x="2485" y="107"/>
                </a:lnTo>
                <a:lnTo>
                  <a:pt x="2486" y="107"/>
                </a:lnTo>
                <a:lnTo>
                  <a:pt x="2486" y="106"/>
                </a:lnTo>
                <a:lnTo>
                  <a:pt x="2486" y="106"/>
                </a:lnTo>
                <a:lnTo>
                  <a:pt x="2487" y="107"/>
                </a:lnTo>
                <a:lnTo>
                  <a:pt x="2487" y="105"/>
                </a:lnTo>
                <a:lnTo>
                  <a:pt x="2487" y="106"/>
                </a:lnTo>
                <a:lnTo>
                  <a:pt x="2488" y="107"/>
                </a:lnTo>
                <a:lnTo>
                  <a:pt x="2488" y="106"/>
                </a:lnTo>
                <a:lnTo>
                  <a:pt x="2488" y="106"/>
                </a:lnTo>
                <a:lnTo>
                  <a:pt x="2489" y="107"/>
                </a:lnTo>
                <a:lnTo>
                  <a:pt x="2489" y="106"/>
                </a:lnTo>
                <a:lnTo>
                  <a:pt x="2490" y="106"/>
                </a:lnTo>
                <a:lnTo>
                  <a:pt x="2490" y="106"/>
                </a:lnTo>
                <a:lnTo>
                  <a:pt x="2490" y="106"/>
                </a:lnTo>
                <a:lnTo>
                  <a:pt x="2492" y="107"/>
                </a:lnTo>
                <a:lnTo>
                  <a:pt x="2492" y="106"/>
                </a:lnTo>
                <a:lnTo>
                  <a:pt x="2492" y="106"/>
                </a:lnTo>
                <a:lnTo>
                  <a:pt x="2493" y="106"/>
                </a:lnTo>
                <a:lnTo>
                  <a:pt x="2493" y="105"/>
                </a:lnTo>
                <a:lnTo>
                  <a:pt x="2493" y="107"/>
                </a:lnTo>
                <a:lnTo>
                  <a:pt x="2494" y="106"/>
                </a:lnTo>
                <a:lnTo>
                  <a:pt x="2494" y="106"/>
                </a:lnTo>
                <a:lnTo>
                  <a:pt x="2495" y="107"/>
                </a:lnTo>
                <a:lnTo>
                  <a:pt x="2495" y="106"/>
                </a:lnTo>
                <a:lnTo>
                  <a:pt x="2495" y="106"/>
                </a:lnTo>
                <a:lnTo>
                  <a:pt x="2496" y="106"/>
                </a:lnTo>
                <a:lnTo>
                  <a:pt x="2496" y="107"/>
                </a:lnTo>
                <a:lnTo>
                  <a:pt x="2496" y="107"/>
                </a:lnTo>
                <a:lnTo>
                  <a:pt x="2497" y="107"/>
                </a:lnTo>
                <a:lnTo>
                  <a:pt x="2497" y="107"/>
                </a:lnTo>
                <a:lnTo>
                  <a:pt x="2497" y="104"/>
                </a:lnTo>
                <a:lnTo>
                  <a:pt x="2498" y="107"/>
                </a:lnTo>
                <a:lnTo>
                  <a:pt x="2498" y="107"/>
                </a:lnTo>
                <a:lnTo>
                  <a:pt x="2499" y="107"/>
                </a:lnTo>
                <a:lnTo>
                  <a:pt x="2499" y="106"/>
                </a:lnTo>
                <a:lnTo>
                  <a:pt x="2499" y="107"/>
                </a:lnTo>
                <a:lnTo>
                  <a:pt x="2501" y="106"/>
                </a:lnTo>
                <a:lnTo>
                  <a:pt x="2501" y="106"/>
                </a:lnTo>
                <a:lnTo>
                  <a:pt x="2501" y="106"/>
                </a:lnTo>
                <a:lnTo>
                  <a:pt x="2502" y="109"/>
                </a:lnTo>
                <a:lnTo>
                  <a:pt x="2502" y="106"/>
                </a:lnTo>
                <a:lnTo>
                  <a:pt x="2503" y="106"/>
                </a:lnTo>
                <a:lnTo>
                  <a:pt x="2503" y="107"/>
                </a:lnTo>
                <a:lnTo>
                  <a:pt x="2503" y="106"/>
                </a:lnTo>
                <a:lnTo>
                  <a:pt x="2504" y="106"/>
                </a:lnTo>
                <a:lnTo>
                  <a:pt x="2504" y="106"/>
                </a:lnTo>
                <a:lnTo>
                  <a:pt x="2504" y="106"/>
                </a:lnTo>
                <a:lnTo>
                  <a:pt x="2505" y="107"/>
                </a:lnTo>
                <a:lnTo>
                  <a:pt x="2505" y="107"/>
                </a:lnTo>
                <a:lnTo>
                  <a:pt x="2505" y="107"/>
                </a:lnTo>
                <a:lnTo>
                  <a:pt x="2506" y="107"/>
                </a:lnTo>
                <a:lnTo>
                  <a:pt x="2506" y="106"/>
                </a:lnTo>
                <a:lnTo>
                  <a:pt x="2507" y="107"/>
                </a:lnTo>
                <a:lnTo>
                  <a:pt x="2507" y="106"/>
                </a:lnTo>
                <a:lnTo>
                  <a:pt x="2507" y="109"/>
                </a:lnTo>
                <a:lnTo>
                  <a:pt x="2508" y="107"/>
                </a:lnTo>
                <a:lnTo>
                  <a:pt x="2508" y="106"/>
                </a:lnTo>
                <a:lnTo>
                  <a:pt x="2508" y="105"/>
                </a:lnTo>
                <a:lnTo>
                  <a:pt x="2510" y="106"/>
                </a:lnTo>
                <a:lnTo>
                  <a:pt x="2510" y="106"/>
                </a:lnTo>
                <a:lnTo>
                  <a:pt x="2510" y="107"/>
                </a:lnTo>
                <a:lnTo>
                  <a:pt x="2511" y="104"/>
                </a:lnTo>
                <a:lnTo>
                  <a:pt x="2511" y="106"/>
                </a:lnTo>
                <a:lnTo>
                  <a:pt x="2512" y="107"/>
                </a:lnTo>
                <a:lnTo>
                  <a:pt x="2512" y="109"/>
                </a:lnTo>
                <a:lnTo>
                  <a:pt x="2512" y="106"/>
                </a:lnTo>
                <a:lnTo>
                  <a:pt x="2513" y="107"/>
                </a:lnTo>
                <a:lnTo>
                  <a:pt x="2513" y="106"/>
                </a:lnTo>
                <a:lnTo>
                  <a:pt x="2513" y="107"/>
                </a:lnTo>
                <a:lnTo>
                  <a:pt x="2514" y="105"/>
                </a:lnTo>
                <a:lnTo>
                  <a:pt x="2514" y="110"/>
                </a:lnTo>
                <a:lnTo>
                  <a:pt x="2514" y="106"/>
                </a:lnTo>
                <a:lnTo>
                  <a:pt x="2515" y="106"/>
                </a:lnTo>
                <a:lnTo>
                  <a:pt x="2515" y="106"/>
                </a:lnTo>
                <a:lnTo>
                  <a:pt x="2516" y="106"/>
                </a:lnTo>
                <a:lnTo>
                  <a:pt x="2516" y="105"/>
                </a:lnTo>
                <a:lnTo>
                  <a:pt x="2516" y="106"/>
                </a:lnTo>
                <a:lnTo>
                  <a:pt x="2517" y="106"/>
                </a:lnTo>
                <a:lnTo>
                  <a:pt x="2517" y="107"/>
                </a:lnTo>
                <a:lnTo>
                  <a:pt x="2517" y="106"/>
                </a:lnTo>
                <a:lnTo>
                  <a:pt x="2519" y="107"/>
                </a:lnTo>
                <a:lnTo>
                  <a:pt x="2519" y="106"/>
                </a:lnTo>
                <a:lnTo>
                  <a:pt x="2519" y="106"/>
                </a:lnTo>
                <a:lnTo>
                  <a:pt x="2520" y="106"/>
                </a:lnTo>
                <a:lnTo>
                  <a:pt x="2520" y="105"/>
                </a:lnTo>
                <a:lnTo>
                  <a:pt x="2521" y="109"/>
                </a:lnTo>
                <a:lnTo>
                  <a:pt x="2521" y="107"/>
                </a:lnTo>
                <a:lnTo>
                  <a:pt x="2521" y="107"/>
                </a:lnTo>
                <a:lnTo>
                  <a:pt x="2522" y="107"/>
                </a:lnTo>
                <a:lnTo>
                  <a:pt x="2522" y="107"/>
                </a:lnTo>
                <a:lnTo>
                  <a:pt x="2522" y="107"/>
                </a:lnTo>
                <a:lnTo>
                  <a:pt x="2523" y="107"/>
                </a:lnTo>
                <a:lnTo>
                  <a:pt x="2523" y="107"/>
                </a:lnTo>
                <a:lnTo>
                  <a:pt x="2523" y="109"/>
                </a:lnTo>
                <a:lnTo>
                  <a:pt x="2524" y="109"/>
                </a:lnTo>
                <a:lnTo>
                  <a:pt x="2524" y="109"/>
                </a:lnTo>
                <a:lnTo>
                  <a:pt x="2525" y="110"/>
                </a:lnTo>
                <a:lnTo>
                  <a:pt x="2525" y="106"/>
                </a:lnTo>
                <a:lnTo>
                  <a:pt x="2525" y="109"/>
                </a:lnTo>
                <a:lnTo>
                  <a:pt x="2526" y="106"/>
                </a:lnTo>
                <a:lnTo>
                  <a:pt x="2526" y="107"/>
                </a:lnTo>
                <a:lnTo>
                  <a:pt x="2526" y="106"/>
                </a:lnTo>
                <a:lnTo>
                  <a:pt x="2528" y="106"/>
                </a:lnTo>
                <a:lnTo>
                  <a:pt x="2528" y="109"/>
                </a:lnTo>
                <a:lnTo>
                  <a:pt x="2528" y="107"/>
                </a:lnTo>
                <a:lnTo>
                  <a:pt x="2529" y="106"/>
                </a:lnTo>
                <a:lnTo>
                  <a:pt x="2529" y="109"/>
                </a:lnTo>
                <a:lnTo>
                  <a:pt x="2530" y="106"/>
                </a:lnTo>
                <a:lnTo>
                  <a:pt x="2530" y="106"/>
                </a:lnTo>
                <a:lnTo>
                  <a:pt x="2530" y="105"/>
                </a:lnTo>
                <a:lnTo>
                  <a:pt x="2531" y="106"/>
                </a:lnTo>
                <a:lnTo>
                  <a:pt x="2531" y="106"/>
                </a:lnTo>
                <a:lnTo>
                  <a:pt x="2531" y="106"/>
                </a:lnTo>
                <a:lnTo>
                  <a:pt x="2532" y="106"/>
                </a:lnTo>
                <a:lnTo>
                  <a:pt x="2532" y="106"/>
                </a:lnTo>
                <a:lnTo>
                  <a:pt x="2532" y="106"/>
                </a:lnTo>
                <a:lnTo>
                  <a:pt x="2533" y="106"/>
                </a:lnTo>
                <a:lnTo>
                  <a:pt x="2533" y="106"/>
                </a:lnTo>
                <a:lnTo>
                  <a:pt x="2534" y="106"/>
                </a:lnTo>
                <a:lnTo>
                  <a:pt x="2534" y="107"/>
                </a:lnTo>
                <a:lnTo>
                  <a:pt x="2534" y="106"/>
                </a:lnTo>
                <a:lnTo>
                  <a:pt x="2535" y="106"/>
                </a:lnTo>
                <a:lnTo>
                  <a:pt x="2535" y="107"/>
                </a:lnTo>
                <a:lnTo>
                  <a:pt x="2535" y="106"/>
                </a:lnTo>
                <a:lnTo>
                  <a:pt x="2537" y="107"/>
                </a:lnTo>
                <a:lnTo>
                  <a:pt x="2537" y="106"/>
                </a:lnTo>
                <a:lnTo>
                  <a:pt x="2537" y="107"/>
                </a:lnTo>
                <a:lnTo>
                  <a:pt x="2538" y="106"/>
                </a:lnTo>
                <a:lnTo>
                  <a:pt x="2538" y="106"/>
                </a:lnTo>
                <a:lnTo>
                  <a:pt x="2539" y="106"/>
                </a:lnTo>
                <a:lnTo>
                  <a:pt x="2539" y="107"/>
                </a:lnTo>
                <a:lnTo>
                  <a:pt x="2539" y="106"/>
                </a:lnTo>
                <a:lnTo>
                  <a:pt x="2540" y="110"/>
                </a:lnTo>
                <a:lnTo>
                  <a:pt x="2540" y="109"/>
                </a:lnTo>
                <a:lnTo>
                  <a:pt x="2540" y="106"/>
                </a:lnTo>
                <a:lnTo>
                  <a:pt x="2541" y="106"/>
                </a:lnTo>
                <a:lnTo>
                  <a:pt x="2541" y="107"/>
                </a:lnTo>
                <a:lnTo>
                  <a:pt x="2541" y="107"/>
                </a:lnTo>
                <a:lnTo>
                  <a:pt x="2542" y="106"/>
                </a:lnTo>
                <a:lnTo>
                  <a:pt x="2542" y="107"/>
                </a:lnTo>
                <a:lnTo>
                  <a:pt x="2543" y="107"/>
                </a:lnTo>
                <a:lnTo>
                  <a:pt x="2543" y="106"/>
                </a:lnTo>
                <a:lnTo>
                  <a:pt x="2543" y="106"/>
                </a:lnTo>
                <a:lnTo>
                  <a:pt x="2544" y="105"/>
                </a:lnTo>
                <a:lnTo>
                  <a:pt x="2544" y="106"/>
                </a:lnTo>
                <a:lnTo>
                  <a:pt x="2544" y="106"/>
                </a:lnTo>
                <a:lnTo>
                  <a:pt x="2546" y="106"/>
                </a:lnTo>
                <a:lnTo>
                  <a:pt x="2546" y="106"/>
                </a:lnTo>
                <a:lnTo>
                  <a:pt x="2547" y="106"/>
                </a:lnTo>
                <a:lnTo>
                  <a:pt x="2547" y="107"/>
                </a:lnTo>
                <a:lnTo>
                  <a:pt x="2547" y="106"/>
                </a:lnTo>
                <a:lnTo>
                  <a:pt x="2548" y="106"/>
                </a:lnTo>
                <a:lnTo>
                  <a:pt x="2548" y="107"/>
                </a:lnTo>
                <a:lnTo>
                  <a:pt x="2548" y="106"/>
                </a:lnTo>
                <a:lnTo>
                  <a:pt x="2549" y="106"/>
                </a:lnTo>
                <a:lnTo>
                  <a:pt x="2549" y="106"/>
                </a:lnTo>
                <a:lnTo>
                  <a:pt x="2549" y="106"/>
                </a:lnTo>
                <a:lnTo>
                  <a:pt x="2550" y="105"/>
                </a:lnTo>
                <a:lnTo>
                  <a:pt x="2550" y="107"/>
                </a:lnTo>
                <a:lnTo>
                  <a:pt x="2551" y="106"/>
                </a:lnTo>
                <a:lnTo>
                  <a:pt x="2551" y="106"/>
                </a:lnTo>
                <a:lnTo>
                  <a:pt x="2551" y="106"/>
                </a:lnTo>
                <a:lnTo>
                  <a:pt x="2552" y="106"/>
                </a:lnTo>
                <a:lnTo>
                  <a:pt x="2552" y="106"/>
                </a:lnTo>
                <a:lnTo>
                  <a:pt x="2552" y="106"/>
                </a:lnTo>
                <a:lnTo>
                  <a:pt x="2553" y="106"/>
                </a:lnTo>
                <a:lnTo>
                  <a:pt x="2553" y="106"/>
                </a:lnTo>
                <a:lnTo>
                  <a:pt x="2553" y="106"/>
                </a:lnTo>
                <a:lnTo>
                  <a:pt x="2555" y="105"/>
                </a:lnTo>
                <a:lnTo>
                  <a:pt x="2555" y="107"/>
                </a:lnTo>
                <a:lnTo>
                  <a:pt x="2556" y="107"/>
                </a:lnTo>
                <a:lnTo>
                  <a:pt x="2556" y="106"/>
                </a:lnTo>
                <a:lnTo>
                  <a:pt x="2556" y="104"/>
                </a:lnTo>
                <a:lnTo>
                  <a:pt x="2557" y="106"/>
                </a:lnTo>
                <a:lnTo>
                  <a:pt x="2557" y="109"/>
                </a:lnTo>
                <a:lnTo>
                  <a:pt x="2557" y="106"/>
                </a:lnTo>
                <a:lnTo>
                  <a:pt x="2558" y="106"/>
                </a:lnTo>
                <a:lnTo>
                  <a:pt x="2558" y="106"/>
                </a:lnTo>
                <a:lnTo>
                  <a:pt x="2558" y="107"/>
                </a:lnTo>
                <a:lnTo>
                  <a:pt x="2559" y="106"/>
                </a:lnTo>
                <a:lnTo>
                  <a:pt x="2559" y="106"/>
                </a:lnTo>
                <a:lnTo>
                  <a:pt x="2560" y="106"/>
                </a:lnTo>
                <a:lnTo>
                  <a:pt x="2560" y="106"/>
                </a:lnTo>
                <a:lnTo>
                  <a:pt x="2560" y="106"/>
                </a:lnTo>
                <a:lnTo>
                  <a:pt x="2561" y="106"/>
                </a:lnTo>
                <a:lnTo>
                  <a:pt x="2561" y="105"/>
                </a:lnTo>
                <a:lnTo>
                  <a:pt x="2561" y="106"/>
                </a:lnTo>
                <a:lnTo>
                  <a:pt x="2562" y="107"/>
                </a:lnTo>
                <a:lnTo>
                  <a:pt x="2562" y="106"/>
                </a:lnTo>
                <a:lnTo>
                  <a:pt x="2562" y="107"/>
                </a:lnTo>
                <a:lnTo>
                  <a:pt x="2564" y="106"/>
                </a:lnTo>
                <a:lnTo>
                  <a:pt x="2564" y="107"/>
                </a:lnTo>
                <a:lnTo>
                  <a:pt x="2565" y="106"/>
                </a:lnTo>
                <a:lnTo>
                  <a:pt x="2565" y="109"/>
                </a:lnTo>
                <a:lnTo>
                  <a:pt x="2565" y="106"/>
                </a:lnTo>
                <a:lnTo>
                  <a:pt x="2566" y="107"/>
                </a:lnTo>
                <a:lnTo>
                  <a:pt x="2566" y="110"/>
                </a:lnTo>
                <a:lnTo>
                  <a:pt x="2566" y="106"/>
                </a:lnTo>
                <a:lnTo>
                  <a:pt x="2567" y="107"/>
                </a:lnTo>
                <a:lnTo>
                  <a:pt x="2567" y="106"/>
                </a:lnTo>
                <a:lnTo>
                  <a:pt x="2567" y="107"/>
                </a:lnTo>
                <a:lnTo>
                  <a:pt x="2568" y="106"/>
                </a:lnTo>
                <a:lnTo>
                  <a:pt x="2568" y="107"/>
                </a:lnTo>
                <a:lnTo>
                  <a:pt x="2569" y="110"/>
                </a:lnTo>
                <a:lnTo>
                  <a:pt x="2569" y="106"/>
                </a:lnTo>
                <a:lnTo>
                  <a:pt x="2569" y="109"/>
                </a:lnTo>
                <a:lnTo>
                  <a:pt x="2570" y="106"/>
                </a:lnTo>
                <a:lnTo>
                  <a:pt x="2570" y="106"/>
                </a:lnTo>
                <a:lnTo>
                  <a:pt x="2570" y="106"/>
                </a:lnTo>
                <a:lnTo>
                  <a:pt x="2571" y="106"/>
                </a:lnTo>
                <a:lnTo>
                  <a:pt x="2571" y="106"/>
                </a:lnTo>
                <a:lnTo>
                  <a:pt x="2571" y="106"/>
                </a:lnTo>
                <a:lnTo>
                  <a:pt x="2573" y="109"/>
                </a:lnTo>
                <a:lnTo>
                  <a:pt x="2573" y="106"/>
                </a:lnTo>
                <a:lnTo>
                  <a:pt x="2574" y="107"/>
                </a:lnTo>
                <a:lnTo>
                  <a:pt x="2574" y="106"/>
                </a:lnTo>
                <a:lnTo>
                  <a:pt x="2574" y="109"/>
                </a:lnTo>
                <a:lnTo>
                  <a:pt x="2575" y="106"/>
                </a:lnTo>
                <a:lnTo>
                  <a:pt x="2575" y="106"/>
                </a:lnTo>
                <a:lnTo>
                  <a:pt x="2575" y="107"/>
                </a:lnTo>
                <a:lnTo>
                  <a:pt x="2576" y="106"/>
                </a:lnTo>
                <a:lnTo>
                  <a:pt x="2576" y="106"/>
                </a:lnTo>
                <a:lnTo>
                  <a:pt x="2576" y="106"/>
                </a:lnTo>
                <a:lnTo>
                  <a:pt x="2577" y="106"/>
                </a:lnTo>
                <a:lnTo>
                  <a:pt x="2577" y="107"/>
                </a:lnTo>
                <a:lnTo>
                  <a:pt x="2578" y="106"/>
                </a:lnTo>
                <a:lnTo>
                  <a:pt x="2578" y="107"/>
                </a:lnTo>
                <a:lnTo>
                  <a:pt x="2578" y="107"/>
                </a:lnTo>
                <a:lnTo>
                  <a:pt x="2579" y="106"/>
                </a:lnTo>
                <a:lnTo>
                  <a:pt x="2579" y="106"/>
                </a:lnTo>
                <a:lnTo>
                  <a:pt x="2579" y="106"/>
                </a:lnTo>
                <a:lnTo>
                  <a:pt x="2580" y="106"/>
                </a:lnTo>
                <a:lnTo>
                  <a:pt x="2580" y="106"/>
                </a:lnTo>
                <a:lnTo>
                  <a:pt x="2580" y="106"/>
                </a:lnTo>
                <a:lnTo>
                  <a:pt x="2582" y="109"/>
                </a:lnTo>
                <a:lnTo>
                  <a:pt x="2582" y="107"/>
                </a:lnTo>
                <a:lnTo>
                  <a:pt x="2583" y="107"/>
                </a:lnTo>
                <a:lnTo>
                  <a:pt x="2583" y="107"/>
                </a:lnTo>
                <a:lnTo>
                  <a:pt x="2583" y="107"/>
                </a:lnTo>
                <a:lnTo>
                  <a:pt x="2584" y="107"/>
                </a:lnTo>
                <a:lnTo>
                  <a:pt x="2584" y="106"/>
                </a:lnTo>
                <a:lnTo>
                  <a:pt x="2584" y="106"/>
                </a:lnTo>
                <a:lnTo>
                  <a:pt x="2585" y="107"/>
                </a:lnTo>
                <a:lnTo>
                  <a:pt x="2585" y="109"/>
                </a:lnTo>
                <a:lnTo>
                  <a:pt x="2585" y="106"/>
                </a:lnTo>
                <a:lnTo>
                  <a:pt x="2586" y="106"/>
                </a:lnTo>
                <a:lnTo>
                  <a:pt x="2586" y="109"/>
                </a:lnTo>
                <a:lnTo>
                  <a:pt x="2587" y="107"/>
                </a:lnTo>
                <a:lnTo>
                  <a:pt x="2587" y="106"/>
                </a:lnTo>
                <a:lnTo>
                  <a:pt x="2587" y="106"/>
                </a:lnTo>
                <a:lnTo>
                  <a:pt x="2588" y="107"/>
                </a:lnTo>
                <a:lnTo>
                  <a:pt x="2588" y="106"/>
                </a:lnTo>
                <a:lnTo>
                  <a:pt x="2588" y="106"/>
                </a:lnTo>
                <a:lnTo>
                  <a:pt x="2589" y="106"/>
                </a:lnTo>
                <a:lnTo>
                  <a:pt x="2589" y="106"/>
                </a:lnTo>
                <a:lnTo>
                  <a:pt x="2590" y="106"/>
                </a:lnTo>
                <a:lnTo>
                  <a:pt x="2590" y="109"/>
                </a:lnTo>
                <a:lnTo>
                  <a:pt x="2590" y="106"/>
                </a:lnTo>
                <a:lnTo>
                  <a:pt x="2592" y="106"/>
                </a:lnTo>
                <a:lnTo>
                  <a:pt x="2592" y="107"/>
                </a:lnTo>
                <a:lnTo>
                  <a:pt x="2592" y="106"/>
                </a:lnTo>
                <a:lnTo>
                  <a:pt x="2593" y="106"/>
                </a:lnTo>
                <a:lnTo>
                  <a:pt x="2593" y="107"/>
                </a:lnTo>
                <a:lnTo>
                  <a:pt x="2593" y="107"/>
                </a:lnTo>
                <a:lnTo>
                  <a:pt x="2594" y="106"/>
                </a:lnTo>
                <a:lnTo>
                  <a:pt x="2594" y="106"/>
                </a:lnTo>
                <a:lnTo>
                  <a:pt x="2595" y="107"/>
                </a:lnTo>
                <a:lnTo>
                  <a:pt x="2595" y="106"/>
                </a:lnTo>
                <a:lnTo>
                  <a:pt x="2595" y="109"/>
                </a:lnTo>
                <a:lnTo>
                  <a:pt x="2596" y="106"/>
                </a:lnTo>
                <a:lnTo>
                  <a:pt x="2596" y="106"/>
                </a:lnTo>
                <a:lnTo>
                  <a:pt x="2596" y="106"/>
                </a:lnTo>
                <a:lnTo>
                  <a:pt x="2597" y="106"/>
                </a:lnTo>
                <a:lnTo>
                  <a:pt x="2597" y="106"/>
                </a:lnTo>
                <a:lnTo>
                  <a:pt x="2597" y="105"/>
                </a:lnTo>
                <a:lnTo>
                  <a:pt x="2598" y="105"/>
                </a:lnTo>
                <a:lnTo>
                  <a:pt x="2598" y="106"/>
                </a:lnTo>
                <a:lnTo>
                  <a:pt x="2599" y="106"/>
                </a:lnTo>
                <a:lnTo>
                  <a:pt x="2599" y="106"/>
                </a:lnTo>
                <a:lnTo>
                  <a:pt x="2599" y="106"/>
                </a:lnTo>
                <a:lnTo>
                  <a:pt x="2601" y="106"/>
                </a:lnTo>
                <a:lnTo>
                  <a:pt x="2601" y="107"/>
                </a:lnTo>
                <a:lnTo>
                  <a:pt x="2601" y="107"/>
                </a:lnTo>
                <a:lnTo>
                  <a:pt x="2602" y="106"/>
                </a:lnTo>
                <a:lnTo>
                  <a:pt x="2602" y="106"/>
                </a:lnTo>
                <a:lnTo>
                  <a:pt x="2602" y="109"/>
                </a:lnTo>
                <a:lnTo>
                  <a:pt x="2603" y="107"/>
                </a:lnTo>
                <a:lnTo>
                  <a:pt x="2603" y="106"/>
                </a:lnTo>
                <a:lnTo>
                  <a:pt x="2604" y="110"/>
                </a:lnTo>
                <a:lnTo>
                  <a:pt x="2604" y="109"/>
                </a:lnTo>
                <a:lnTo>
                  <a:pt x="2604" y="107"/>
                </a:lnTo>
                <a:lnTo>
                  <a:pt x="2605" y="106"/>
                </a:lnTo>
                <a:lnTo>
                  <a:pt x="2605" y="107"/>
                </a:lnTo>
                <a:lnTo>
                  <a:pt x="2605" y="106"/>
                </a:lnTo>
                <a:lnTo>
                  <a:pt x="2606" y="107"/>
                </a:lnTo>
                <a:lnTo>
                  <a:pt x="2606" y="110"/>
                </a:lnTo>
                <a:lnTo>
                  <a:pt x="2606" y="109"/>
                </a:lnTo>
                <a:lnTo>
                  <a:pt x="2607" y="109"/>
                </a:lnTo>
                <a:lnTo>
                  <a:pt x="2607" y="107"/>
                </a:lnTo>
                <a:lnTo>
                  <a:pt x="2608" y="107"/>
                </a:lnTo>
                <a:lnTo>
                  <a:pt x="2608" y="107"/>
                </a:lnTo>
                <a:lnTo>
                  <a:pt x="2608" y="106"/>
                </a:lnTo>
                <a:lnTo>
                  <a:pt x="2610" y="106"/>
                </a:lnTo>
                <a:lnTo>
                  <a:pt x="2610" y="109"/>
                </a:lnTo>
                <a:lnTo>
                  <a:pt x="2610" y="106"/>
                </a:lnTo>
                <a:lnTo>
                  <a:pt x="2611" y="106"/>
                </a:lnTo>
                <a:lnTo>
                  <a:pt x="2611" y="106"/>
                </a:lnTo>
                <a:lnTo>
                  <a:pt x="2611" y="109"/>
                </a:lnTo>
                <a:lnTo>
                  <a:pt x="2612" y="106"/>
                </a:lnTo>
                <a:lnTo>
                  <a:pt x="2612" y="106"/>
                </a:lnTo>
                <a:lnTo>
                  <a:pt x="2613" y="106"/>
                </a:lnTo>
                <a:lnTo>
                  <a:pt x="2613" y="106"/>
                </a:lnTo>
                <a:lnTo>
                  <a:pt x="2613" y="110"/>
                </a:lnTo>
                <a:lnTo>
                  <a:pt x="2614" y="106"/>
                </a:lnTo>
                <a:lnTo>
                  <a:pt x="2614" y="107"/>
                </a:lnTo>
                <a:lnTo>
                  <a:pt x="2614" y="106"/>
                </a:lnTo>
                <a:lnTo>
                  <a:pt x="2615" y="106"/>
                </a:lnTo>
                <a:lnTo>
                  <a:pt x="2615" y="107"/>
                </a:lnTo>
                <a:lnTo>
                  <a:pt x="2615" y="106"/>
                </a:lnTo>
                <a:lnTo>
                  <a:pt x="2616" y="106"/>
                </a:lnTo>
                <a:lnTo>
                  <a:pt x="2616" y="105"/>
                </a:lnTo>
                <a:lnTo>
                  <a:pt x="2617" y="106"/>
                </a:lnTo>
                <a:lnTo>
                  <a:pt x="2617" y="106"/>
                </a:lnTo>
                <a:lnTo>
                  <a:pt x="2617" y="106"/>
                </a:lnTo>
                <a:lnTo>
                  <a:pt x="2619" y="106"/>
                </a:lnTo>
                <a:lnTo>
                  <a:pt x="2619" y="107"/>
                </a:lnTo>
                <a:lnTo>
                  <a:pt x="2619" y="107"/>
                </a:lnTo>
                <a:lnTo>
                  <a:pt x="2620" y="106"/>
                </a:lnTo>
                <a:lnTo>
                  <a:pt x="2620" y="105"/>
                </a:lnTo>
                <a:lnTo>
                  <a:pt x="2620" y="106"/>
                </a:lnTo>
                <a:lnTo>
                  <a:pt x="2621" y="106"/>
                </a:lnTo>
                <a:lnTo>
                  <a:pt x="2621" y="107"/>
                </a:lnTo>
                <a:lnTo>
                  <a:pt x="2622" y="106"/>
                </a:lnTo>
                <a:lnTo>
                  <a:pt x="2622" y="109"/>
                </a:lnTo>
                <a:lnTo>
                  <a:pt x="2622" y="107"/>
                </a:lnTo>
                <a:lnTo>
                  <a:pt x="2623" y="107"/>
                </a:lnTo>
                <a:lnTo>
                  <a:pt x="2623" y="106"/>
                </a:lnTo>
                <a:lnTo>
                  <a:pt x="2623" y="107"/>
                </a:lnTo>
                <a:lnTo>
                  <a:pt x="2624" y="106"/>
                </a:lnTo>
                <a:lnTo>
                  <a:pt x="2624" y="106"/>
                </a:lnTo>
                <a:lnTo>
                  <a:pt x="2624" y="107"/>
                </a:lnTo>
                <a:lnTo>
                  <a:pt x="2625" y="106"/>
                </a:lnTo>
                <a:lnTo>
                  <a:pt x="2625" y="107"/>
                </a:lnTo>
                <a:lnTo>
                  <a:pt x="2626" y="106"/>
                </a:lnTo>
                <a:lnTo>
                  <a:pt x="2626" y="106"/>
                </a:lnTo>
                <a:lnTo>
                  <a:pt x="2626" y="106"/>
                </a:lnTo>
                <a:lnTo>
                  <a:pt x="2628" y="105"/>
                </a:lnTo>
                <a:lnTo>
                  <a:pt x="2628" y="109"/>
                </a:lnTo>
                <a:lnTo>
                  <a:pt x="2628" y="106"/>
                </a:lnTo>
                <a:lnTo>
                  <a:pt x="2629" y="106"/>
                </a:lnTo>
                <a:lnTo>
                  <a:pt x="2629" y="106"/>
                </a:lnTo>
                <a:lnTo>
                  <a:pt x="2629" y="106"/>
                </a:lnTo>
                <a:lnTo>
                  <a:pt x="2630" y="109"/>
                </a:lnTo>
                <a:lnTo>
                  <a:pt x="2630" y="106"/>
                </a:lnTo>
                <a:lnTo>
                  <a:pt x="2631" y="106"/>
                </a:lnTo>
                <a:lnTo>
                  <a:pt x="2631" y="106"/>
                </a:lnTo>
                <a:lnTo>
                  <a:pt x="2631" y="107"/>
                </a:lnTo>
                <a:lnTo>
                  <a:pt x="2632" y="106"/>
                </a:lnTo>
                <a:lnTo>
                  <a:pt x="2632" y="106"/>
                </a:lnTo>
                <a:lnTo>
                  <a:pt x="2632" y="106"/>
                </a:lnTo>
                <a:lnTo>
                  <a:pt x="2633" y="106"/>
                </a:lnTo>
                <a:lnTo>
                  <a:pt x="2633" y="106"/>
                </a:lnTo>
                <a:lnTo>
                  <a:pt x="2634" y="105"/>
                </a:lnTo>
                <a:lnTo>
                  <a:pt x="2634" y="105"/>
                </a:lnTo>
                <a:lnTo>
                  <a:pt x="2634" y="106"/>
                </a:lnTo>
                <a:lnTo>
                  <a:pt x="2635" y="106"/>
                </a:lnTo>
                <a:lnTo>
                  <a:pt x="2635" y="106"/>
                </a:lnTo>
                <a:lnTo>
                  <a:pt x="2635" y="107"/>
                </a:lnTo>
                <a:lnTo>
                  <a:pt x="2637" y="107"/>
                </a:lnTo>
                <a:lnTo>
                  <a:pt x="2637" y="106"/>
                </a:lnTo>
                <a:lnTo>
                  <a:pt x="2637" y="106"/>
                </a:lnTo>
                <a:lnTo>
                  <a:pt x="2638" y="106"/>
                </a:lnTo>
                <a:lnTo>
                  <a:pt x="2638" y="106"/>
                </a:lnTo>
                <a:lnTo>
                  <a:pt x="2639" y="107"/>
                </a:lnTo>
                <a:lnTo>
                  <a:pt x="2639" y="106"/>
                </a:lnTo>
                <a:lnTo>
                  <a:pt x="2639" y="109"/>
                </a:lnTo>
                <a:lnTo>
                  <a:pt x="2640" y="106"/>
                </a:lnTo>
                <a:lnTo>
                  <a:pt x="2640" y="107"/>
                </a:lnTo>
                <a:lnTo>
                  <a:pt x="2640" y="107"/>
                </a:lnTo>
                <a:lnTo>
                  <a:pt x="2641" y="107"/>
                </a:lnTo>
                <a:lnTo>
                  <a:pt x="2641" y="106"/>
                </a:lnTo>
                <a:lnTo>
                  <a:pt x="2641" y="106"/>
                </a:lnTo>
                <a:lnTo>
                  <a:pt x="2642" y="105"/>
                </a:lnTo>
                <a:lnTo>
                  <a:pt x="2642" y="106"/>
                </a:lnTo>
                <a:lnTo>
                  <a:pt x="2643" y="107"/>
                </a:lnTo>
                <a:lnTo>
                  <a:pt x="2643" y="106"/>
                </a:lnTo>
                <a:lnTo>
                  <a:pt x="2643" y="105"/>
                </a:lnTo>
                <a:lnTo>
                  <a:pt x="2644" y="106"/>
                </a:lnTo>
                <a:lnTo>
                  <a:pt x="2644" y="107"/>
                </a:lnTo>
                <a:lnTo>
                  <a:pt x="2644" y="109"/>
                </a:lnTo>
                <a:lnTo>
                  <a:pt x="2646" y="106"/>
                </a:lnTo>
                <a:lnTo>
                  <a:pt x="2646" y="107"/>
                </a:lnTo>
                <a:lnTo>
                  <a:pt x="2646" y="106"/>
                </a:lnTo>
                <a:lnTo>
                  <a:pt x="2647" y="107"/>
                </a:lnTo>
                <a:lnTo>
                  <a:pt x="2647" y="106"/>
                </a:lnTo>
                <a:lnTo>
                  <a:pt x="2648" y="106"/>
                </a:lnTo>
                <a:lnTo>
                  <a:pt x="2648" y="106"/>
                </a:lnTo>
                <a:lnTo>
                  <a:pt x="2648" y="106"/>
                </a:lnTo>
                <a:lnTo>
                  <a:pt x="2649" y="106"/>
                </a:lnTo>
                <a:lnTo>
                  <a:pt x="2649" y="107"/>
                </a:lnTo>
                <a:lnTo>
                  <a:pt x="2649" y="106"/>
                </a:lnTo>
                <a:lnTo>
                  <a:pt x="2650" y="106"/>
                </a:lnTo>
                <a:lnTo>
                  <a:pt x="2650" y="106"/>
                </a:lnTo>
                <a:lnTo>
                  <a:pt x="2650" y="106"/>
                </a:lnTo>
                <a:lnTo>
                  <a:pt x="2651" y="106"/>
                </a:lnTo>
                <a:lnTo>
                  <a:pt x="2651" y="107"/>
                </a:lnTo>
                <a:lnTo>
                  <a:pt x="2652" y="107"/>
                </a:lnTo>
                <a:lnTo>
                  <a:pt x="2652" y="106"/>
                </a:lnTo>
                <a:lnTo>
                  <a:pt x="2652" y="106"/>
                </a:lnTo>
                <a:lnTo>
                  <a:pt x="2653" y="109"/>
                </a:lnTo>
                <a:lnTo>
                  <a:pt x="2653" y="109"/>
                </a:lnTo>
                <a:lnTo>
                  <a:pt x="2653" y="109"/>
                </a:lnTo>
                <a:lnTo>
                  <a:pt x="2655" y="107"/>
                </a:lnTo>
                <a:lnTo>
                  <a:pt x="2655" y="106"/>
                </a:lnTo>
                <a:lnTo>
                  <a:pt x="2655" y="106"/>
                </a:lnTo>
                <a:lnTo>
                  <a:pt x="2656" y="106"/>
                </a:lnTo>
                <a:lnTo>
                  <a:pt x="2656" y="106"/>
                </a:lnTo>
                <a:lnTo>
                  <a:pt x="2657" y="106"/>
                </a:lnTo>
                <a:lnTo>
                  <a:pt x="2657" y="107"/>
                </a:lnTo>
                <a:lnTo>
                  <a:pt x="2657" y="106"/>
                </a:lnTo>
                <a:lnTo>
                  <a:pt x="2658" y="106"/>
                </a:lnTo>
                <a:lnTo>
                  <a:pt x="2658" y="109"/>
                </a:lnTo>
                <a:lnTo>
                  <a:pt x="2658" y="107"/>
                </a:lnTo>
                <a:lnTo>
                  <a:pt x="2659" y="109"/>
                </a:lnTo>
                <a:lnTo>
                  <a:pt x="2659" y="106"/>
                </a:lnTo>
                <a:lnTo>
                  <a:pt x="2659" y="106"/>
                </a:lnTo>
                <a:lnTo>
                  <a:pt x="2660" y="107"/>
                </a:lnTo>
                <a:lnTo>
                  <a:pt x="2660" y="107"/>
                </a:lnTo>
                <a:lnTo>
                  <a:pt x="2661" y="109"/>
                </a:lnTo>
                <a:lnTo>
                  <a:pt x="2661" y="106"/>
                </a:lnTo>
                <a:lnTo>
                  <a:pt x="2661" y="105"/>
                </a:lnTo>
                <a:lnTo>
                  <a:pt x="2662" y="107"/>
                </a:lnTo>
                <a:lnTo>
                  <a:pt x="2662" y="107"/>
                </a:lnTo>
                <a:lnTo>
                  <a:pt x="2662" y="107"/>
                </a:lnTo>
                <a:lnTo>
                  <a:pt x="2664" y="105"/>
                </a:lnTo>
                <a:lnTo>
                  <a:pt x="2664" y="107"/>
                </a:lnTo>
                <a:lnTo>
                  <a:pt x="2664" y="106"/>
                </a:lnTo>
                <a:lnTo>
                  <a:pt x="2665" y="107"/>
                </a:lnTo>
                <a:lnTo>
                  <a:pt x="2665" y="107"/>
                </a:lnTo>
                <a:lnTo>
                  <a:pt x="2666" y="106"/>
                </a:lnTo>
                <a:lnTo>
                  <a:pt x="2666" y="107"/>
                </a:lnTo>
                <a:lnTo>
                  <a:pt x="2666" y="106"/>
                </a:lnTo>
                <a:lnTo>
                  <a:pt x="2667" y="109"/>
                </a:lnTo>
                <a:lnTo>
                  <a:pt x="2667" y="109"/>
                </a:lnTo>
                <a:lnTo>
                  <a:pt x="2667" y="106"/>
                </a:lnTo>
                <a:lnTo>
                  <a:pt x="2668" y="109"/>
                </a:lnTo>
                <a:lnTo>
                  <a:pt x="2668" y="107"/>
                </a:lnTo>
                <a:lnTo>
                  <a:pt x="2668" y="107"/>
                </a:lnTo>
                <a:lnTo>
                  <a:pt x="2669" y="106"/>
                </a:lnTo>
                <a:lnTo>
                  <a:pt x="2669" y="106"/>
                </a:lnTo>
                <a:lnTo>
                  <a:pt x="2670" y="109"/>
                </a:lnTo>
                <a:lnTo>
                  <a:pt x="2670" y="107"/>
                </a:lnTo>
                <a:lnTo>
                  <a:pt x="2670" y="107"/>
                </a:lnTo>
                <a:lnTo>
                  <a:pt x="2671" y="106"/>
                </a:lnTo>
                <a:lnTo>
                  <a:pt x="2671" y="106"/>
                </a:lnTo>
                <a:lnTo>
                  <a:pt x="2671" y="106"/>
                </a:lnTo>
                <a:lnTo>
                  <a:pt x="2673" y="106"/>
                </a:lnTo>
                <a:lnTo>
                  <a:pt x="2673" y="106"/>
                </a:lnTo>
                <a:lnTo>
                  <a:pt x="2673" y="106"/>
                </a:lnTo>
                <a:lnTo>
                  <a:pt x="2674" y="109"/>
                </a:lnTo>
                <a:lnTo>
                  <a:pt x="2674" y="107"/>
                </a:lnTo>
                <a:lnTo>
                  <a:pt x="2675" y="105"/>
                </a:lnTo>
                <a:lnTo>
                  <a:pt x="2675" y="107"/>
                </a:lnTo>
                <a:lnTo>
                  <a:pt x="2675" y="106"/>
                </a:lnTo>
                <a:lnTo>
                  <a:pt x="2676" y="110"/>
                </a:lnTo>
                <a:lnTo>
                  <a:pt x="2676" y="106"/>
                </a:lnTo>
                <a:lnTo>
                  <a:pt x="2676" y="106"/>
                </a:lnTo>
                <a:lnTo>
                  <a:pt x="2677" y="107"/>
                </a:lnTo>
                <a:lnTo>
                  <a:pt x="2677" y="107"/>
                </a:lnTo>
                <a:lnTo>
                  <a:pt x="2678" y="107"/>
                </a:lnTo>
                <a:lnTo>
                  <a:pt x="2678" y="107"/>
                </a:lnTo>
                <a:lnTo>
                  <a:pt x="2678" y="107"/>
                </a:lnTo>
                <a:lnTo>
                  <a:pt x="2679" y="106"/>
                </a:lnTo>
                <a:lnTo>
                  <a:pt x="2679" y="106"/>
                </a:lnTo>
                <a:lnTo>
                  <a:pt x="2679" y="107"/>
                </a:lnTo>
                <a:lnTo>
                  <a:pt x="2680" y="106"/>
                </a:lnTo>
                <a:lnTo>
                  <a:pt x="2680" y="106"/>
                </a:lnTo>
                <a:lnTo>
                  <a:pt x="2680" y="106"/>
                </a:lnTo>
                <a:lnTo>
                  <a:pt x="2682" y="106"/>
                </a:lnTo>
                <a:lnTo>
                  <a:pt x="2682" y="106"/>
                </a:lnTo>
                <a:lnTo>
                  <a:pt x="2683" y="106"/>
                </a:lnTo>
                <a:lnTo>
                  <a:pt x="2683" y="107"/>
                </a:lnTo>
                <a:lnTo>
                  <a:pt x="2683" y="106"/>
                </a:lnTo>
                <a:lnTo>
                  <a:pt x="2684" y="107"/>
                </a:lnTo>
                <a:lnTo>
                  <a:pt x="2684" y="106"/>
                </a:lnTo>
                <a:lnTo>
                  <a:pt x="2684" y="106"/>
                </a:lnTo>
                <a:lnTo>
                  <a:pt x="2685" y="107"/>
                </a:lnTo>
                <a:lnTo>
                  <a:pt x="2685" y="107"/>
                </a:lnTo>
                <a:lnTo>
                  <a:pt x="2685" y="109"/>
                </a:lnTo>
                <a:lnTo>
                  <a:pt x="2686" y="106"/>
                </a:lnTo>
                <a:lnTo>
                  <a:pt x="2686" y="107"/>
                </a:lnTo>
                <a:lnTo>
                  <a:pt x="2687" y="109"/>
                </a:lnTo>
                <a:lnTo>
                  <a:pt x="2687" y="107"/>
                </a:lnTo>
                <a:lnTo>
                  <a:pt x="2687" y="109"/>
                </a:lnTo>
                <a:lnTo>
                  <a:pt x="2688" y="110"/>
                </a:lnTo>
                <a:lnTo>
                  <a:pt x="2688" y="107"/>
                </a:lnTo>
                <a:lnTo>
                  <a:pt x="2688" y="109"/>
                </a:lnTo>
                <a:lnTo>
                  <a:pt x="2689" y="107"/>
                </a:lnTo>
                <a:lnTo>
                  <a:pt x="2689" y="106"/>
                </a:lnTo>
                <a:lnTo>
                  <a:pt x="2689" y="106"/>
                </a:lnTo>
                <a:lnTo>
                  <a:pt x="2691" y="106"/>
                </a:lnTo>
                <a:lnTo>
                  <a:pt x="2691" y="106"/>
                </a:lnTo>
                <a:lnTo>
                  <a:pt x="2692" y="109"/>
                </a:lnTo>
                <a:lnTo>
                  <a:pt x="2692" y="106"/>
                </a:lnTo>
                <a:lnTo>
                  <a:pt x="2692" y="107"/>
                </a:lnTo>
                <a:lnTo>
                  <a:pt x="2693" y="107"/>
                </a:lnTo>
                <a:lnTo>
                  <a:pt x="2693" y="109"/>
                </a:lnTo>
                <a:lnTo>
                  <a:pt x="2693" y="107"/>
                </a:lnTo>
                <a:lnTo>
                  <a:pt x="2694" y="106"/>
                </a:lnTo>
                <a:lnTo>
                  <a:pt x="2694" y="107"/>
                </a:lnTo>
                <a:lnTo>
                  <a:pt x="2694" y="106"/>
                </a:lnTo>
                <a:lnTo>
                  <a:pt x="2695" y="106"/>
                </a:lnTo>
                <a:lnTo>
                  <a:pt x="2695" y="109"/>
                </a:lnTo>
                <a:lnTo>
                  <a:pt x="2696" y="106"/>
                </a:lnTo>
                <a:lnTo>
                  <a:pt x="2696" y="105"/>
                </a:lnTo>
                <a:lnTo>
                  <a:pt x="2696" y="106"/>
                </a:lnTo>
                <a:lnTo>
                  <a:pt x="2697" y="106"/>
                </a:lnTo>
                <a:lnTo>
                  <a:pt x="2697" y="109"/>
                </a:lnTo>
                <a:lnTo>
                  <a:pt x="2697" y="110"/>
                </a:lnTo>
                <a:lnTo>
                  <a:pt x="2698" y="106"/>
                </a:lnTo>
                <a:lnTo>
                  <a:pt x="2698" y="107"/>
                </a:lnTo>
                <a:lnTo>
                  <a:pt x="2698" y="107"/>
                </a:lnTo>
                <a:lnTo>
                  <a:pt x="2700" y="106"/>
                </a:lnTo>
                <a:lnTo>
                  <a:pt x="2700" y="106"/>
                </a:lnTo>
                <a:lnTo>
                  <a:pt x="2701" y="106"/>
                </a:lnTo>
                <a:lnTo>
                  <a:pt x="2701" y="109"/>
                </a:lnTo>
                <a:lnTo>
                  <a:pt x="2701" y="106"/>
                </a:lnTo>
                <a:lnTo>
                  <a:pt x="2702" y="106"/>
                </a:lnTo>
                <a:lnTo>
                  <a:pt x="2702" y="107"/>
                </a:lnTo>
                <a:lnTo>
                  <a:pt x="2702" y="106"/>
                </a:lnTo>
                <a:lnTo>
                  <a:pt x="2703" y="106"/>
                </a:lnTo>
                <a:lnTo>
                  <a:pt x="2703" y="106"/>
                </a:lnTo>
                <a:lnTo>
                  <a:pt x="2703" y="106"/>
                </a:lnTo>
                <a:lnTo>
                  <a:pt x="2704" y="107"/>
                </a:lnTo>
                <a:lnTo>
                  <a:pt x="2704" y="106"/>
                </a:lnTo>
                <a:lnTo>
                  <a:pt x="2705" y="110"/>
                </a:lnTo>
                <a:lnTo>
                  <a:pt x="2705" y="107"/>
                </a:lnTo>
                <a:lnTo>
                  <a:pt x="2705" y="107"/>
                </a:lnTo>
                <a:lnTo>
                  <a:pt x="2706" y="107"/>
                </a:lnTo>
                <a:lnTo>
                  <a:pt x="2706" y="106"/>
                </a:lnTo>
                <a:lnTo>
                  <a:pt x="2706" y="109"/>
                </a:lnTo>
                <a:lnTo>
                  <a:pt x="2707" y="106"/>
                </a:lnTo>
                <a:lnTo>
                  <a:pt x="2707" y="109"/>
                </a:lnTo>
                <a:lnTo>
                  <a:pt x="2707" y="106"/>
                </a:lnTo>
                <a:lnTo>
                  <a:pt x="2709" y="107"/>
                </a:lnTo>
                <a:lnTo>
                  <a:pt x="2709" y="107"/>
                </a:lnTo>
                <a:lnTo>
                  <a:pt x="2710" y="106"/>
                </a:lnTo>
                <a:lnTo>
                  <a:pt x="2710" y="106"/>
                </a:lnTo>
                <a:lnTo>
                  <a:pt x="2710" y="105"/>
                </a:lnTo>
                <a:lnTo>
                  <a:pt x="2711" y="106"/>
                </a:lnTo>
                <a:lnTo>
                  <a:pt x="2711" y="107"/>
                </a:lnTo>
                <a:lnTo>
                  <a:pt x="2711" y="109"/>
                </a:lnTo>
                <a:lnTo>
                  <a:pt x="2712" y="109"/>
                </a:lnTo>
                <a:lnTo>
                  <a:pt x="2712" y="107"/>
                </a:lnTo>
                <a:lnTo>
                  <a:pt x="2712" y="105"/>
                </a:lnTo>
                <a:lnTo>
                  <a:pt x="2713" y="106"/>
                </a:lnTo>
                <a:lnTo>
                  <a:pt x="2713" y="106"/>
                </a:lnTo>
                <a:lnTo>
                  <a:pt x="2714" y="107"/>
                </a:lnTo>
                <a:lnTo>
                  <a:pt x="2714" y="107"/>
                </a:lnTo>
                <a:lnTo>
                  <a:pt x="2714" y="106"/>
                </a:lnTo>
                <a:lnTo>
                  <a:pt x="2715" y="106"/>
                </a:lnTo>
                <a:lnTo>
                  <a:pt x="2715" y="105"/>
                </a:lnTo>
                <a:lnTo>
                  <a:pt x="2715" y="106"/>
                </a:lnTo>
                <a:lnTo>
                  <a:pt x="2716" y="106"/>
                </a:lnTo>
                <a:lnTo>
                  <a:pt x="2716" y="106"/>
                </a:lnTo>
                <a:lnTo>
                  <a:pt x="2716" y="105"/>
                </a:lnTo>
                <a:lnTo>
                  <a:pt x="2718" y="106"/>
                </a:lnTo>
                <a:lnTo>
                  <a:pt x="2718" y="106"/>
                </a:lnTo>
                <a:lnTo>
                  <a:pt x="2719" y="106"/>
                </a:lnTo>
                <a:lnTo>
                  <a:pt x="2719" y="106"/>
                </a:lnTo>
                <a:lnTo>
                  <a:pt x="2719" y="107"/>
                </a:lnTo>
                <a:lnTo>
                  <a:pt x="2720" y="106"/>
                </a:lnTo>
                <a:lnTo>
                  <a:pt x="2720" y="106"/>
                </a:lnTo>
                <a:lnTo>
                  <a:pt x="2720" y="106"/>
                </a:lnTo>
                <a:lnTo>
                  <a:pt x="2721" y="107"/>
                </a:lnTo>
                <a:lnTo>
                  <a:pt x="2721" y="109"/>
                </a:lnTo>
                <a:lnTo>
                  <a:pt x="2722" y="107"/>
                </a:lnTo>
                <a:lnTo>
                  <a:pt x="2722" y="106"/>
                </a:lnTo>
                <a:lnTo>
                  <a:pt x="2722" y="106"/>
                </a:lnTo>
                <a:lnTo>
                  <a:pt x="2723" y="107"/>
                </a:lnTo>
                <a:lnTo>
                  <a:pt x="2723" y="106"/>
                </a:lnTo>
                <a:lnTo>
                  <a:pt x="2723" y="106"/>
                </a:lnTo>
                <a:lnTo>
                  <a:pt x="2724" y="106"/>
                </a:lnTo>
                <a:lnTo>
                  <a:pt x="2724" y="106"/>
                </a:lnTo>
                <a:lnTo>
                  <a:pt x="2724" y="106"/>
                </a:lnTo>
                <a:lnTo>
                  <a:pt x="2725" y="106"/>
                </a:lnTo>
                <a:lnTo>
                  <a:pt x="2725" y="106"/>
                </a:lnTo>
                <a:lnTo>
                  <a:pt x="2727" y="106"/>
                </a:lnTo>
                <a:lnTo>
                  <a:pt x="2727" y="106"/>
                </a:lnTo>
                <a:lnTo>
                  <a:pt x="2727" y="106"/>
                </a:lnTo>
                <a:lnTo>
                  <a:pt x="2728" y="106"/>
                </a:lnTo>
                <a:lnTo>
                  <a:pt x="2728" y="107"/>
                </a:lnTo>
                <a:lnTo>
                  <a:pt x="2728" y="107"/>
                </a:lnTo>
                <a:lnTo>
                  <a:pt x="2729" y="107"/>
                </a:lnTo>
                <a:lnTo>
                  <a:pt x="2729" y="106"/>
                </a:lnTo>
                <a:lnTo>
                  <a:pt x="2729" y="106"/>
                </a:lnTo>
                <a:lnTo>
                  <a:pt x="2730" y="106"/>
                </a:lnTo>
                <a:lnTo>
                  <a:pt x="2730" y="107"/>
                </a:lnTo>
                <a:lnTo>
                  <a:pt x="2731" y="109"/>
                </a:lnTo>
                <a:lnTo>
                  <a:pt x="2731" y="106"/>
                </a:lnTo>
                <a:lnTo>
                  <a:pt x="2731" y="106"/>
                </a:lnTo>
                <a:lnTo>
                  <a:pt x="2732" y="107"/>
                </a:lnTo>
                <a:lnTo>
                  <a:pt x="2732" y="106"/>
                </a:lnTo>
                <a:lnTo>
                  <a:pt x="2732" y="107"/>
                </a:lnTo>
                <a:lnTo>
                  <a:pt x="2733" y="106"/>
                </a:lnTo>
                <a:lnTo>
                  <a:pt x="2733" y="107"/>
                </a:lnTo>
                <a:lnTo>
                  <a:pt x="2733" y="109"/>
                </a:lnTo>
                <a:lnTo>
                  <a:pt x="2734" y="107"/>
                </a:lnTo>
                <a:lnTo>
                  <a:pt x="2734" y="106"/>
                </a:lnTo>
                <a:lnTo>
                  <a:pt x="2736" y="107"/>
                </a:lnTo>
                <a:lnTo>
                  <a:pt x="2736" y="107"/>
                </a:lnTo>
                <a:lnTo>
                  <a:pt x="2736" y="109"/>
                </a:lnTo>
                <a:lnTo>
                  <a:pt x="2737" y="106"/>
                </a:lnTo>
                <a:lnTo>
                  <a:pt x="2737" y="106"/>
                </a:lnTo>
                <a:lnTo>
                  <a:pt x="2737" y="107"/>
                </a:lnTo>
                <a:lnTo>
                  <a:pt x="2738" y="106"/>
                </a:lnTo>
                <a:lnTo>
                  <a:pt x="2738" y="107"/>
                </a:lnTo>
                <a:lnTo>
                  <a:pt x="2738" y="106"/>
                </a:lnTo>
                <a:lnTo>
                  <a:pt x="2739" y="106"/>
                </a:lnTo>
                <a:lnTo>
                  <a:pt x="2739" y="106"/>
                </a:lnTo>
                <a:lnTo>
                  <a:pt x="2740" y="107"/>
                </a:lnTo>
                <a:lnTo>
                  <a:pt x="2740" y="106"/>
                </a:lnTo>
                <a:lnTo>
                  <a:pt x="2740" y="106"/>
                </a:lnTo>
                <a:lnTo>
                  <a:pt x="2741" y="106"/>
                </a:lnTo>
                <a:lnTo>
                  <a:pt x="2741" y="106"/>
                </a:lnTo>
                <a:lnTo>
                  <a:pt x="2741" y="107"/>
                </a:lnTo>
                <a:lnTo>
                  <a:pt x="2742" y="107"/>
                </a:lnTo>
                <a:lnTo>
                  <a:pt x="2742" y="107"/>
                </a:lnTo>
                <a:lnTo>
                  <a:pt x="2742" y="106"/>
                </a:lnTo>
                <a:lnTo>
                  <a:pt x="2743" y="107"/>
                </a:lnTo>
                <a:lnTo>
                  <a:pt x="2743" y="109"/>
                </a:lnTo>
                <a:lnTo>
                  <a:pt x="2745" y="107"/>
                </a:lnTo>
                <a:lnTo>
                  <a:pt x="2745" y="106"/>
                </a:lnTo>
                <a:lnTo>
                  <a:pt x="2745" y="106"/>
                </a:lnTo>
                <a:lnTo>
                  <a:pt x="2746" y="106"/>
                </a:lnTo>
                <a:lnTo>
                  <a:pt x="2746" y="106"/>
                </a:lnTo>
                <a:lnTo>
                  <a:pt x="2746" y="106"/>
                </a:lnTo>
                <a:lnTo>
                  <a:pt x="2747" y="107"/>
                </a:lnTo>
                <a:lnTo>
                  <a:pt x="2747" y="106"/>
                </a:lnTo>
                <a:lnTo>
                  <a:pt x="2747" y="107"/>
                </a:lnTo>
                <a:lnTo>
                  <a:pt x="2748" y="107"/>
                </a:lnTo>
                <a:lnTo>
                  <a:pt x="2748" y="107"/>
                </a:lnTo>
                <a:lnTo>
                  <a:pt x="2749" y="107"/>
                </a:lnTo>
                <a:lnTo>
                  <a:pt x="2749" y="107"/>
                </a:lnTo>
                <a:lnTo>
                  <a:pt x="2749" y="109"/>
                </a:lnTo>
                <a:lnTo>
                  <a:pt x="2750" y="107"/>
                </a:lnTo>
                <a:lnTo>
                  <a:pt x="2750" y="109"/>
                </a:lnTo>
                <a:lnTo>
                  <a:pt x="2750" y="107"/>
                </a:lnTo>
                <a:lnTo>
                  <a:pt x="2751" y="106"/>
                </a:lnTo>
                <a:lnTo>
                  <a:pt x="2751" y="107"/>
                </a:lnTo>
                <a:lnTo>
                  <a:pt x="2751" y="109"/>
                </a:lnTo>
                <a:lnTo>
                  <a:pt x="2752" y="107"/>
                </a:lnTo>
                <a:lnTo>
                  <a:pt x="2752" y="106"/>
                </a:lnTo>
                <a:lnTo>
                  <a:pt x="2754" y="106"/>
                </a:lnTo>
                <a:lnTo>
                  <a:pt x="2754" y="106"/>
                </a:lnTo>
                <a:lnTo>
                  <a:pt x="2754" y="109"/>
                </a:lnTo>
                <a:lnTo>
                  <a:pt x="2755" y="107"/>
                </a:lnTo>
                <a:lnTo>
                  <a:pt x="2755" y="107"/>
                </a:lnTo>
                <a:lnTo>
                  <a:pt x="2755" y="107"/>
                </a:lnTo>
                <a:lnTo>
                  <a:pt x="2756" y="109"/>
                </a:lnTo>
                <a:lnTo>
                  <a:pt x="2756" y="107"/>
                </a:lnTo>
                <a:lnTo>
                  <a:pt x="2756" y="106"/>
                </a:lnTo>
                <a:lnTo>
                  <a:pt x="2757" y="109"/>
                </a:lnTo>
                <a:lnTo>
                  <a:pt x="2757" y="110"/>
                </a:lnTo>
                <a:lnTo>
                  <a:pt x="2758" y="106"/>
                </a:lnTo>
                <a:lnTo>
                  <a:pt x="2758" y="107"/>
                </a:lnTo>
                <a:lnTo>
                  <a:pt x="2758" y="106"/>
                </a:lnTo>
                <a:lnTo>
                  <a:pt x="2759" y="109"/>
                </a:lnTo>
                <a:lnTo>
                  <a:pt x="2759" y="107"/>
                </a:lnTo>
                <a:lnTo>
                  <a:pt x="2759" y="106"/>
                </a:lnTo>
                <a:lnTo>
                  <a:pt x="2760" y="107"/>
                </a:lnTo>
                <a:lnTo>
                  <a:pt x="2760" y="106"/>
                </a:lnTo>
                <a:lnTo>
                  <a:pt x="2761" y="107"/>
                </a:lnTo>
                <a:lnTo>
                  <a:pt x="2761" y="106"/>
                </a:lnTo>
                <a:lnTo>
                  <a:pt x="2761" y="106"/>
                </a:lnTo>
                <a:lnTo>
                  <a:pt x="2763" y="105"/>
                </a:lnTo>
                <a:lnTo>
                  <a:pt x="2763" y="106"/>
                </a:lnTo>
                <a:lnTo>
                  <a:pt x="2763" y="106"/>
                </a:lnTo>
                <a:lnTo>
                  <a:pt x="2764" y="106"/>
                </a:lnTo>
                <a:lnTo>
                  <a:pt x="2764" y="106"/>
                </a:lnTo>
                <a:lnTo>
                  <a:pt x="2764" y="106"/>
                </a:lnTo>
                <a:lnTo>
                  <a:pt x="2765" y="107"/>
                </a:lnTo>
                <a:lnTo>
                  <a:pt x="2765" y="107"/>
                </a:lnTo>
                <a:lnTo>
                  <a:pt x="2766" y="106"/>
                </a:lnTo>
                <a:lnTo>
                  <a:pt x="2766" y="106"/>
                </a:lnTo>
                <a:lnTo>
                  <a:pt x="2766" y="107"/>
                </a:lnTo>
                <a:lnTo>
                  <a:pt x="2767" y="107"/>
                </a:lnTo>
                <a:lnTo>
                  <a:pt x="2767" y="106"/>
                </a:lnTo>
                <a:lnTo>
                  <a:pt x="2767" y="106"/>
                </a:lnTo>
                <a:lnTo>
                  <a:pt x="2768" y="106"/>
                </a:lnTo>
                <a:lnTo>
                  <a:pt x="2768" y="107"/>
                </a:lnTo>
                <a:lnTo>
                  <a:pt x="2768" y="106"/>
                </a:lnTo>
                <a:lnTo>
                  <a:pt x="2769" y="106"/>
                </a:lnTo>
                <a:lnTo>
                  <a:pt x="2769" y="109"/>
                </a:lnTo>
                <a:lnTo>
                  <a:pt x="2770" y="107"/>
                </a:lnTo>
                <a:lnTo>
                  <a:pt x="2770" y="106"/>
                </a:lnTo>
                <a:lnTo>
                  <a:pt x="2770" y="109"/>
                </a:lnTo>
                <a:lnTo>
                  <a:pt x="2772" y="107"/>
                </a:lnTo>
                <a:lnTo>
                  <a:pt x="2772" y="107"/>
                </a:lnTo>
                <a:lnTo>
                  <a:pt x="2772" y="107"/>
                </a:lnTo>
                <a:lnTo>
                  <a:pt x="2773" y="106"/>
                </a:lnTo>
                <a:lnTo>
                  <a:pt x="2773" y="107"/>
                </a:lnTo>
                <a:lnTo>
                  <a:pt x="2773" y="106"/>
                </a:lnTo>
                <a:lnTo>
                  <a:pt x="2774" y="106"/>
                </a:lnTo>
                <a:lnTo>
                  <a:pt x="2774" y="107"/>
                </a:lnTo>
                <a:lnTo>
                  <a:pt x="2775" y="106"/>
                </a:lnTo>
                <a:lnTo>
                  <a:pt x="2775" y="106"/>
                </a:lnTo>
                <a:lnTo>
                  <a:pt x="2775" y="109"/>
                </a:lnTo>
                <a:lnTo>
                  <a:pt x="2776" y="107"/>
                </a:lnTo>
                <a:lnTo>
                  <a:pt x="2776" y="106"/>
                </a:lnTo>
                <a:lnTo>
                  <a:pt x="2776" y="106"/>
                </a:lnTo>
                <a:lnTo>
                  <a:pt x="2777" y="107"/>
                </a:lnTo>
                <a:lnTo>
                  <a:pt x="2777" y="106"/>
                </a:lnTo>
                <a:lnTo>
                  <a:pt x="2777" y="106"/>
                </a:lnTo>
                <a:lnTo>
                  <a:pt x="2778" y="106"/>
                </a:lnTo>
                <a:lnTo>
                  <a:pt x="2778" y="107"/>
                </a:lnTo>
                <a:lnTo>
                  <a:pt x="2779" y="107"/>
                </a:lnTo>
                <a:lnTo>
                  <a:pt x="2779" y="107"/>
                </a:lnTo>
                <a:lnTo>
                  <a:pt x="2779" y="109"/>
                </a:lnTo>
                <a:lnTo>
                  <a:pt x="2781" y="107"/>
                </a:lnTo>
                <a:lnTo>
                  <a:pt x="2781" y="107"/>
                </a:lnTo>
                <a:lnTo>
                  <a:pt x="2781" y="106"/>
                </a:lnTo>
                <a:lnTo>
                  <a:pt x="2782" y="109"/>
                </a:lnTo>
                <a:lnTo>
                  <a:pt x="2782" y="106"/>
                </a:lnTo>
                <a:lnTo>
                  <a:pt x="2782" y="107"/>
                </a:lnTo>
                <a:lnTo>
                  <a:pt x="2783" y="106"/>
                </a:lnTo>
                <a:lnTo>
                  <a:pt x="2783" y="109"/>
                </a:lnTo>
                <a:lnTo>
                  <a:pt x="2784" y="106"/>
                </a:lnTo>
                <a:lnTo>
                  <a:pt x="2784" y="106"/>
                </a:lnTo>
                <a:lnTo>
                  <a:pt x="2784" y="106"/>
                </a:lnTo>
                <a:lnTo>
                  <a:pt x="2785" y="106"/>
                </a:lnTo>
                <a:lnTo>
                  <a:pt x="2785" y="106"/>
                </a:lnTo>
                <a:lnTo>
                  <a:pt x="2785" y="106"/>
                </a:lnTo>
                <a:lnTo>
                  <a:pt x="2786" y="105"/>
                </a:lnTo>
                <a:lnTo>
                  <a:pt x="2786" y="106"/>
                </a:lnTo>
                <a:lnTo>
                  <a:pt x="2786" y="106"/>
                </a:lnTo>
                <a:lnTo>
                  <a:pt x="2787" y="106"/>
                </a:lnTo>
                <a:lnTo>
                  <a:pt x="2787" y="107"/>
                </a:lnTo>
                <a:lnTo>
                  <a:pt x="2788" y="106"/>
                </a:lnTo>
                <a:lnTo>
                  <a:pt x="2788" y="107"/>
                </a:lnTo>
                <a:lnTo>
                  <a:pt x="2788" y="106"/>
                </a:lnTo>
                <a:lnTo>
                  <a:pt x="2790" y="109"/>
                </a:lnTo>
                <a:lnTo>
                  <a:pt x="2790" y="109"/>
                </a:lnTo>
                <a:lnTo>
                  <a:pt x="2790" y="107"/>
                </a:lnTo>
                <a:lnTo>
                  <a:pt x="2791" y="109"/>
                </a:lnTo>
                <a:lnTo>
                  <a:pt x="2791" y="106"/>
                </a:lnTo>
                <a:lnTo>
                  <a:pt x="2791" y="106"/>
                </a:lnTo>
                <a:lnTo>
                  <a:pt x="2792" y="106"/>
                </a:lnTo>
                <a:lnTo>
                  <a:pt x="2792" y="107"/>
                </a:lnTo>
                <a:lnTo>
                  <a:pt x="2793" y="107"/>
                </a:lnTo>
                <a:lnTo>
                  <a:pt x="2793" y="106"/>
                </a:lnTo>
                <a:lnTo>
                  <a:pt x="2793" y="109"/>
                </a:lnTo>
                <a:lnTo>
                  <a:pt x="2794" y="106"/>
                </a:lnTo>
                <a:lnTo>
                  <a:pt x="2794" y="107"/>
                </a:lnTo>
                <a:lnTo>
                  <a:pt x="2794" y="106"/>
                </a:lnTo>
                <a:lnTo>
                  <a:pt x="2795" y="107"/>
                </a:lnTo>
                <a:lnTo>
                  <a:pt x="2795" y="106"/>
                </a:lnTo>
                <a:lnTo>
                  <a:pt x="2795" y="107"/>
                </a:lnTo>
                <a:lnTo>
                  <a:pt x="2796" y="106"/>
                </a:lnTo>
                <a:lnTo>
                  <a:pt x="2796" y="106"/>
                </a:lnTo>
                <a:lnTo>
                  <a:pt x="2797" y="109"/>
                </a:lnTo>
                <a:lnTo>
                  <a:pt x="2797" y="107"/>
                </a:lnTo>
                <a:lnTo>
                  <a:pt x="2797" y="106"/>
                </a:lnTo>
                <a:lnTo>
                  <a:pt x="2799" y="106"/>
                </a:lnTo>
                <a:lnTo>
                  <a:pt x="2799" y="105"/>
                </a:lnTo>
                <a:lnTo>
                  <a:pt x="2799" y="106"/>
                </a:lnTo>
                <a:lnTo>
                  <a:pt x="2800" y="109"/>
                </a:lnTo>
                <a:lnTo>
                  <a:pt x="2800" y="107"/>
                </a:lnTo>
                <a:lnTo>
                  <a:pt x="2800" y="106"/>
                </a:lnTo>
                <a:lnTo>
                  <a:pt x="2801" y="106"/>
                </a:lnTo>
                <a:lnTo>
                  <a:pt x="2801" y="106"/>
                </a:lnTo>
                <a:lnTo>
                  <a:pt x="2802" y="107"/>
                </a:lnTo>
                <a:lnTo>
                  <a:pt x="2802" y="107"/>
                </a:lnTo>
                <a:lnTo>
                  <a:pt x="2802" y="106"/>
                </a:lnTo>
                <a:lnTo>
                  <a:pt x="2803" y="107"/>
                </a:lnTo>
                <a:lnTo>
                  <a:pt x="2803" y="110"/>
                </a:lnTo>
                <a:lnTo>
                  <a:pt x="2803" y="109"/>
                </a:lnTo>
                <a:lnTo>
                  <a:pt x="2804" y="106"/>
                </a:lnTo>
                <a:lnTo>
                  <a:pt x="2804" y="109"/>
                </a:lnTo>
                <a:lnTo>
                  <a:pt x="2805" y="106"/>
                </a:lnTo>
                <a:lnTo>
                  <a:pt x="2805" y="106"/>
                </a:lnTo>
                <a:lnTo>
                  <a:pt x="2805" y="106"/>
                </a:lnTo>
                <a:lnTo>
                  <a:pt x="2806" y="107"/>
                </a:lnTo>
                <a:lnTo>
                  <a:pt x="2806" y="106"/>
                </a:lnTo>
                <a:lnTo>
                  <a:pt x="2806" y="105"/>
                </a:lnTo>
                <a:lnTo>
                  <a:pt x="2808" y="106"/>
                </a:lnTo>
                <a:lnTo>
                  <a:pt x="2808" y="106"/>
                </a:lnTo>
                <a:lnTo>
                  <a:pt x="2808" y="106"/>
                </a:lnTo>
                <a:lnTo>
                  <a:pt x="2809" y="106"/>
                </a:lnTo>
                <a:lnTo>
                  <a:pt x="2809" y="106"/>
                </a:lnTo>
                <a:lnTo>
                  <a:pt x="2810" y="106"/>
                </a:lnTo>
                <a:lnTo>
                  <a:pt x="2810" y="106"/>
                </a:lnTo>
                <a:lnTo>
                  <a:pt x="2810" y="106"/>
                </a:lnTo>
                <a:lnTo>
                  <a:pt x="2811" y="106"/>
                </a:lnTo>
                <a:lnTo>
                  <a:pt x="2811" y="106"/>
                </a:lnTo>
                <a:lnTo>
                  <a:pt x="2811" y="106"/>
                </a:lnTo>
                <a:lnTo>
                  <a:pt x="2812" y="106"/>
                </a:lnTo>
                <a:lnTo>
                  <a:pt x="2812" y="106"/>
                </a:lnTo>
                <a:lnTo>
                  <a:pt x="2812" y="106"/>
                </a:lnTo>
                <a:lnTo>
                  <a:pt x="2813" y="106"/>
                </a:lnTo>
                <a:lnTo>
                  <a:pt x="2813" y="106"/>
                </a:lnTo>
                <a:lnTo>
                  <a:pt x="2814" y="107"/>
                </a:lnTo>
                <a:lnTo>
                  <a:pt x="2814" y="109"/>
                </a:lnTo>
                <a:lnTo>
                  <a:pt x="2814" y="106"/>
                </a:lnTo>
                <a:lnTo>
                  <a:pt x="2815" y="107"/>
                </a:lnTo>
                <a:lnTo>
                  <a:pt x="2815" y="106"/>
                </a:lnTo>
                <a:lnTo>
                  <a:pt x="2815" y="107"/>
                </a:lnTo>
                <a:lnTo>
                  <a:pt x="2817" y="106"/>
                </a:lnTo>
                <a:lnTo>
                  <a:pt x="2817" y="106"/>
                </a:lnTo>
                <a:lnTo>
                  <a:pt x="2817" y="107"/>
                </a:lnTo>
                <a:lnTo>
                  <a:pt x="2818" y="107"/>
                </a:lnTo>
                <a:lnTo>
                  <a:pt x="2818" y="107"/>
                </a:lnTo>
                <a:lnTo>
                  <a:pt x="2819" y="106"/>
                </a:lnTo>
                <a:lnTo>
                  <a:pt x="2819" y="106"/>
                </a:lnTo>
                <a:lnTo>
                  <a:pt x="2819" y="106"/>
                </a:lnTo>
                <a:lnTo>
                  <a:pt x="2820" y="109"/>
                </a:lnTo>
                <a:lnTo>
                  <a:pt x="2820" y="109"/>
                </a:lnTo>
                <a:lnTo>
                  <a:pt x="2820" y="106"/>
                </a:lnTo>
                <a:lnTo>
                  <a:pt x="2821" y="107"/>
                </a:lnTo>
                <a:lnTo>
                  <a:pt x="2821" y="106"/>
                </a:lnTo>
                <a:lnTo>
                  <a:pt x="2821" y="109"/>
                </a:lnTo>
                <a:lnTo>
                  <a:pt x="2822" y="107"/>
                </a:lnTo>
                <a:lnTo>
                  <a:pt x="2822" y="106"/>
                </a:lnTo>
                <a:lnTo>
                  <a:pt x="2823" y="106"/>
                </a:lnTo>
                <a:lnTo>
                  <a:pt x="2823" y="105"/>
                </a:lnTo>
                <a:lnTo>
                  <a:pt x="2823" y="106"/>
                </a:lnTo>
                <a:lnTo>
                  <a:pt x="2824" y="107"/>
                </a:lnTo>
                <a:lnTo>
                  <a:pt x="2824" y="106"/>
                </a:lnTo>
                <a:lnTo>
                  <a:pt x="2824" y="106"/>
                </a:lnTo>
                <a:lnTo>
                  <a:pt x="2826" y="110"/>
                </a:lnTo>
                <a:lnTo>
                  <a:pt x="2826" y="106"/>
                </a:lnTo>
                <a:lnTo>
                  <a:pt x="2826" y="107"/>
                </a:lnTo>
                <a:lnTo>
                  <a:pt x="2827" y="107"/>
                </a:lnTo>
                <a:lnTo>
                  <a:pt x="2827" y="106"/>
                </a:lnTo>
                <a:lnTo>
                  <a:pt x="2828" y="106"/>
                </a:lnTo>
                <a:lnTo>
                  <a:pt x="2828" y="106"/>
                </a:lnTo>
                <a:lnTo>
                  <a:pt x="2828" y="107"/>
                </a:lnTo>
                <a:lnTo>
                  <a:pt x="2829" y="109"/>
                </a:lnTo>
                <a:lnTo>
                  <a:pt x="2829" y="109"/>
                </a:lnTo>
                <a:lnTo>
                  <a:pt x="2829" y="107"/>
                </a:lnTo>
                <a:lnTo>
                  <a:pt x="2830" y="106"/>
                </a:lnTo>
                <a:lnTo>
                  <a:pt x="2830" y="107"/>
                </a:lnTo>
                <a:lnTo>
                  <a:pt x="2830" y="107"/>
                </a:lnTo>
                <a:lnTo>
                  <a:pt x="2831" y="107"/>
                </a:lnTo>
                <a:lnTo>
                  <a:pt x="2831" y="107"/>
                </a:lnTo>
                <a:lnTo>
                  <a:pt x="2832" y="107"/>
                </a:lnTo>
                <a:lnTo>
                  <a:pt x="2832" y="106"/>
                </a:lnTo>
                <a:lnTo>
                  <a:pt x="2832" y="106"/>
                </a:lnTo>
                <a:lnTo>
                  <a:pt x="2833" y="106"/>
                </a:lnTo>
                <a:lnTo>
                  <a:pt x="2833" y="106"/>
                </a:lnTo>
                <a:lnTo>
                  <a:pt x="2833" y="109"/>
                </a:lnTo>
                <a:lnTo>
                  <a:pt x="2835" y="107"/>
                </a:lnTo>
                <a:lnTo>
                  <a:pt x="2835" y="106"/>
                </a:lnTo>
                <a:lnTo>
                  <a:pt x="2835" y="106"/>
                </a:lnTo>
                <a:lnTo>
                  <a:pt x="2836" y="110"/>
                </a:lnTo>
                <a:lnTo>
                  <a:pt x="2836" y="109"/>
                </a:lnTo>
                <a:lnTo>
                  <a:pt x="2837" y="106"/>
                </a:lnTo>
                <a:lnTo>
                  <a:pt x="2837" y="107"/>
                </a:lnTo>
                <a:lnTo>
                  <a:pt x="2837" y="109"/>
                </a:lnTo>
                <a:lnTo>
                  <a:pt x="2838" y="107"/>
                </a:lnTo>
                <a:lnTo>
                  <a:pt x="2838" y="109"/>
                </a:lnTo>
                <a:lnTo>
                  <a:pt x="2838" y="109"/>
                </a:lnTo>
                <a:lnTo>
                  <a:pt x="2839" y="109"/>
                </a:lnTo>
                <a:lnTo>
                  <a:pt x="2839" y="109"/>
                </a:lnTo>
                <a:lnTo>
                  <a:pt x="2839" y="110"/>
                </a:lnTo>
                <a:lnTo>
                  <a:pt x="2840" y="109"/>
                </a:lnTo>
                <a:lnTo>
                  <a:pt x="2840" y="107"/>
                </a:lnTo>
                <a:lnTo>
                  <a:pt x="2841" y="107"/>
                </a:lnTo>
                <a:lnTo>
                  <a:pt x="2841" y="107"/>
                </a:lnTo>
                <a:lnTo>
                  <a:pt x="2841" y="107"/>
                </a:lnTo>
                <a:lnTo>
                  <a:pt x="2842" y="106"/>
                </a:lnTo>
                <a:lnTo>
                  <a:pt x="2842" y="107"/>
                </a:lnTo>
                <a:lnTo>
                  <a:pt x="2842" y="106"/>
                </a:lnTo>
                <a:lnTo>
                  <a:pt x="2844" y="107"/>
                </a:lnTo>
                <a:lnTo>
                  <a:pt x="2844" y="109"/>
                </a:lnTo>
                <a:lnTo>
                  <a:pt x="2844" y="106"/>
                </a:lnTo>
                <a:lnTo>
                  <a:pt x="2845" y="105"/>
                </a:lnTo>
                <a:lnTo>
                  <a:pt x="2845" y="106"/>
                </a:lnTo>
                <a:lnTo>
                  <a:pt x="2846" y="106"/>
                </a:lnTo>
                <a:lnTo>
                  <a:pt x="2846" y="107"/>
                </a:lnTo>
                <a:lnTo>
                  <a:pt x="2846" y="106"/>
                </a:lnTo>
                <a:lnTo>
                  <a:pt x="2847" y="106"/>
                </a:lnTo>
                <a:lnTo>
                  <a:pt x="2847" y="106"/>
                </a:lnTo>
                <a:lnTo>
                  <a:pt x="2847" y="107"/>
                </a:lnTo>
                <a:lnTo>
                  <a:pt x="2848" y="107"/>
                </a:lnTo>
                <a:lnTo>
                  <a:pt x="2848" y="106"/>
                </a:lnTo>
                <a:lnTo>
                  <a:pt x="2849" y="106"/>
                </a:lnTo>
                <a:lnTo>
                  <a:pt x="2849" y="106"/>
                </a:lnTo>
                <a:lnTo>
                  <a:pt x="2849" y="106"/>
                </a:lnTo>
                <a:lnTo>
                  <a:pt x="2850" y="109"/>
                </a:lnTo>
                <a:lnTo>
                  <a:pt x="2850" y="107"/>
                </a:lnTo>
                <a:lnTo>
                  <a:pt x="2850" y="106"/>
                </a:lnTo>
                <a:lnTo>
                  <a:pt x="2851" y="107"/>
                </a:lnTo>
                <a:lnTo>
                  <a:pt x="2851" y="107"/>
                </a:lnTo>
                <a:lnTo>
                  <a:pt x="2851" y="106"/>
                </a:lnTo>
                <a:lnTo>
                  <a:pt x="2853" y="107"/>
                </a:lnTo>
                <a:lnTo>
                  <a:pt x="2853" y="107"/>
                </a:lnTo>
                <a:lnTo>
                  <a:pt x="2854" y="109"/>
                </a:lnTo>
                <a:lnTo>
                  <a:pt x="2854" y="105"/>
                </a:lnTo>
                <a:lnTo>
                  <a:pt x="2854" y="106"/>
                </a:lnTo>
                <a:lnTo>
                  <a:pt x="2855" y="107"/>
                </a:lnTo>
                <a:lnTo>
                  <a:pt x="2855" y="106"/>
                </a:lnTo>
                <a:lnTo>
                  <a:pt x="2855" y="106"/>
                </a:lnTo>
                <a:lnTo>
                  <a:pt x="2856" y="107"/>
                </a:lnTo>
                <a:lnTo>
                  <a:pt x="2856" y="107"/>
                </a:lnTo>
                <a:lnTo>
                  <a:pt x="2856" y="106"/>
                </a:lnTo>
                <a:lnTo>
                  <a:pt x="2857" y="107"/>
                </a:lnTo>
                <a:lnTo>
                  <a:pt x="2857" y="109"/>
                </a:lnTo>
                <a:lnTo>
                  <a:pt x="2858" y="106"/>
                </a:lnTo>
                <a:lnTo>
                  <a:pt x="2858" y="106"/>
                </a:lnTo>
                <a:lnTo>
                  <a:pt x="2858" y="106"/>
                </a:lnTo>
                <a:lnTo>
                  <a:pt x="2859" y="107"/>
                </a:lnTo>
                <a:lnTo>
                  <a:pt x="2859" y="107"/>
                </a:lnTo>
                <a:lnTo>
                  <a:pt x="2859" y="109"/>
                </a:lnTo>
                <a:lnTo>
                  <a:pt x="2860" y="106"/>
                </a:lnTo>
                <a:lnTo>
                  <a:pt x="2860" y="106"/>
                </a:lnTo>
                <a:lnTo>
                  <a:pt x="2860" y="107"/>
                </a:lnTo>
                <a:lnTo>
                  <a:pt x="2862" y="107"/>
                </a:lnTo>
                <a:lnTo>
                  <a:pt x="2862" y="106"/>
                </a:lnTo>
                <a:lnTo>
                  <a:pt x="2863" y="107"/>
                </a:lnTo>
                <a:lnTo>
                  <a:pt x="2863" y="109"/>
                </a:lnTo>
                <a:lnTo>
                  <a:pt x="2863" y="106"/>
                </a:lnTo>
                <a:lnTo>
                  <a:pt x="2864" y="106"/>
                </a:lnTo>
                <a:lnTo>
                  <a:pt x="2864" y="107"/>
                </a:lnTo>
                <a:lnTo>
                  <a:pt x="2864" y="106"/>
                </a:lnTo>
                <a:lnTo>
                  <a:pt x="2865" y="106"/>
                </a:lnTo>
                <a:lnTo>
                  <a:pt x="2865" y="106"/>
                </a:lnTo>
                <a:lnTo>
                  <a:pt x="2865" y="106"/>
                </a:lnTo>
                <a:lnTo>
                  <a:pt x="2866" y="106"/>
                </a:lnTo>
                <a:lnTo>
                  <a:pt x="2866" y="106"/>
                </a:lnTo>
                <a:lnTo>
                  <a:pt x="2867" y="107"/>
                </a:lnTo>
                <a:lnTo>
                  <a:pt x="2867" y="105"/>
                </a:lnTo>
                <a:lnTo>
                  <a:pt x="2867" y="106"/>
                </a:lnTo>
                <a:lnTo>
                  <a:pt x="2868" y="106"/>
                </a:lnTo>
                <a:lnTo>
                  <a:pt x="2868" y="107"/>
                </a:lnTo>
                <a:lnTo>
                  <a:pt x="2868" y="106"/>
                </a:lnTo>
                <a:lnTo>
                  <a:pt x="2869" y="106"/>
                </a:lnTo>
                <a:lnTo>
                  <a:pt x="2869" y="109"/>
                </a:lnTo>
                <a:lnTo>
                  <a:pt x="2869" y="109"/>
                </a:lnTo>
                <a:lnTo>
                  <a:pt x="2871" y="106"/>
                </a:lnTo>
                <a:lnTo>
                  <a:pt x="2871" y="107"/>
                </a:lnTo>
                <a:lnTo>
                  <a:pt x="2872" y="106"/>
                </a:lnTo>
                <a:lnTo>
                  <a:pt x="2872" y="109"/>
                </a:lnTo>
                <a:lnTo>
                  <a:pt x="2872" y="107"/>
                </a:lnTo>
                <a:lnTo>
                  <a:pt x="2873" y="105"/>
                </a:lnTo>
                <a:lnTo>
                  <a:pt x="2873" y="105"/>
                </a:lnTo>
                <a:lnTo>
                  <a:pt x="2873" y="12"/>
                </a:lnTo>
                <a:lnTo>
                  <a:pt x="2874" y="2"/>
                </a:lnTo>
                <a:lnTo>
                  <a:pt x="2874" y="4"/>
                </a:lnTo>
                <a:lnTo>
                  <a:pt x="2874" y="2"/>
                </a:lnTo>
                <a:lnTo>
                  <a:pt x="2875" y="3"/>
                </a:lnTo>
                <a:lnTo>
                  <a:pt x="2875" y="2"/>
                </a:lnTo>
                <a:lnTo>
                  <a:pt x="2876" y="4"/>
                </a:lnTo>
                <a:lnTo>
                  <a:pt x="2876" y="3"/>
                </a:lnTo>
                <a:lnTo>
                  <a:pt x="2876" y="2"/>
                </a:lnTo>
                <a:lnTo>
                  <a:pt x="2877" y="2"/>
                </a:lnTo>
                <a:lnTo>
                  <a:pt x="2877" y="2"/>
                </a:lnTo>
                <a:lnTo>
                  <a:pt x="2877" y="3"/>
                </a:lnTo>
                <a:lnTo>
                  <a:pt x="2878" y="3"/>
                </a:lnTo>
                <a:lnTo>
                  <a:pt x="2878" y="1"/>
                </a:lnTo>
                <a:lnTo>
                  <a:pt x="2878" y="4"/>
                </a:lnTo>
                <a:lnTo>
                  <a:pt x="2880" y="3"/>
                </a:lnTo>
                <a:lnTo>
                  <a:pt x="2880" y="4"/>
                </a:lnTo>
                <a:lnTo>
                  <a:pt x="2881" y="2"/>
                </a:lnTo>
                <a:lnTo>
                  <a:pt x="2881" y="3"/>
                </a:lnTo>
                <a:lnTo>
                  <a:pt x="2881" y="2"/>
                </a:lnTo>
                <a:lnTo>
                  <a:pt x="2882" y="4"/>
                </a:lnTo>
                <a:lnTo>
                  <a:pt x="2882" y="3"/>
                </a:lnTo>
                <a:lnTo>
                  <a:pt x="2882" y="2"/>
                </a:lnTo>
                <a:lnTo>
                  <a:pt x="2883" y="4"/>
                </a:lnTo>
                <a:lnTo>
                  <a:pt x="2883" y="1"/>
                </a:lnTo>
                <a:lnTo>
                  <a:pt x="2883" y="2"/>
                </a:lnTo>
                <a:lnTo>
                  <a:pt x="2884" y="4"/>
                </a:lnTo>
                <a:lnTo>
                  <a:pt x="2884" y="4"/>
                </a:lnTo>
                <a:lnTo>
                  <a:pt x="2885" y="3"/>
                </a:lnTo>
                <a:lnTo>
                  <a:pt x="2885" y="4"/>
                </a:lnTo>
                <a:lnTo>
                  <a:pt x="2885" y="4"/>
                </a:lnTo>
                <a:lnTo>
                  <a:pt x="2886" y="2"/>
                </a:lnTo>
                <a:lnTo>
                  <a:pt x="2886" y="3"/>
                </a:lnTo>
                <a:lnTo>
                  <a:pt x="2886" y="3"/>
                </a:lnTo>
                <a:lnTo>
                  <a:pt x="2887" y="1"/>
                </a:lnTo>
                <a:lnTo>
                  <a:pt x="2887" y="2"/>
                </a:lnTo>
                <a:lnTo>
                  <a:pt x="2887" y="2"/>
                </a:lnTo>
                <a:lnTo>
                  <a:pt x="2888" y="2"/>
                </a:lnTo>
                <a:lnTo>
                  <a:pt x="2888" y="2"/>
                </a:lnTo>
                <a:lnTo>
                  <a:pt x="2890" y="3"/>
                </a:lnTo>
                <a:lnTo>
                  <a:pt x="2890" y="1"/>
                </a:lnTo>
                <a:lnTo>
                  <a:pt x="2890" y="3"/>
                </a:lnTo>
                <a:lnTo>
                  <a:pt x="2891" y="1"/>
                </a:lnTo>
                <a:lnTo>
                  <a:pt x="2891" y="2"/>
                </a:lnTo>
                <a:lnTo>
                  <a:pt x="2891" y="4"/>
                </a:lnTo>
                <a:lnTo>
                  <a:pt x="2892" y="2"/>
                </a:lnTo>
                <a:lnTo>
                  <a:pt x="2892" y="2"/>
                </a:lnTo>
                <a:lnTo>
                  <a:pt x="2893" y="3"/>
                </a:lnTo>
                <a:lnTo>
                  <a:pt x="2893" y="2"/>
                </a:lnTo>
                <a:lnTo>
                  <a:pt x="2893" y="1"/>
                </a:lnTo>
                <a:lnTo>
                  <a:pt x="2894" y="2"/>
                </a:lnTo>
                <a:lnTo>
                  <a:pt x="2894" y="1"/>
                </a:lnTo>
                <a:lnTo>
                  <a:pt x="2894" y="1"/>
                </a:lnTo>
                <a:lnTo>
                  <a:pt x="2895" y="4"/>
                </a:lnTo>
                <a:lnTo>
                  <a:pt x="2895" y="2"/>
                </a:lnTo>
                <a:lnTo>
                  <a:pt x="2895" y="1"/>
                </a:lnTo>
                <a:lnTo>
                  <a:pt x="2896" y="4"/>
                </a:lnTo>
                <a:lnTo>
                  <a:pt x="2896" y="3"/>
                </a:lnTo>
                <a:lnTo>
                  <a:pt x="2897" y="3"/>
                </a:lnTo>
                <a:lnTo>
                  <a:pt x="2897" y="3"/>
                </a:lnTo>
                <a:lnTo>
                  <a:pt x="2897" y="1"/>
                </a:lnTo>
                <a:lnTo>
                  <a:pt x="2899" y="3"/>
                </a:lnTo>
                <a:lnTo>
                  <a:pt x="2899" y="2"/>
                </a:lnTo>
                <a:lnTo>
                  <a:pt x="2899" y="2"/>
                </a:lnTo>
                <a:lnTo>
                  <a:pt x="2900" y="3"/>
                </a:lnTo>
                <a:lnTo>
                  <a:pt x="2900" y="3"/>
                </a:lnTo>
                <a:lnTo>
                  <a:pt x="2900" y="4"/>
                </a:lnTo>
                <a:lnTo>
                  <a:pt x="2901" y="2"/>
                </a:lnTo>
                <a:lnTo>
                  <a:pt x="2901" y="4"/>
                </a:lnTo>
                <a:lnTo>
                  <a:pt x="2902" y="2"/>
                </a:lnTo>
                <a:lnTo>
                  <a:pt x="2902" y="2"/>
                </a:lnTo>
                <a:lnTo>
                  <a:pt x="2902" y="3"/>
                </a:lnTo>
                <a:lnTo>
                  <a:pt x="2903" y="1"/>
                </a:lnTo>
                <a:lnTo>
                  <a:pt x="2903" y="2"/>
                </a:lnTo>
                <a:lnTo>
                  <a:pt x="2903" y="4"/>
                </a:lnTo>
                <a:lnTo>
                  <a:pt x="2904" y="3"/>
                </a:lnTo>
                <a:lnTo>
                  <a:pt x="2904" y="2"/>
                </a:lnTo>
                <a:lnTo>
                  <a:pt x="2904" y="2"/>
                </a:lnTo>
                <a:lnTo>
                  <a:pt x="2905" y="1"/>
                </a:lnTo>
                <a:lnTo>
                  <a:pt x="2905" y="3"/>
                </a:lnTo>
                <a:lnTo>
                  <a:pt x="2906" y="2"/>
                </a:lnTo>
                <a:lnTo>
                  <a:pt x="2906" y="2"/>
                </a:lnTo>
                <a:lnTo>
                  <a:pt x="2906" y="4"/>
                </a:lnTo>
                <a:lnTo>
                  <a:pt x="2908" y="3"/>
                </a:lnTo>
                <a:lnTo>
                  <a:pt x="2908" y="2"/>
                </a:lnTo>
                <a:lnTo>
                  <a:pt x="2908" y="1"/>
                </a:lnTo>
                <a:lnTo>
                  <a:pt x="2909" y="3"/>
                </a:lnTo>
                <a:lnTo>
                  <a:pt x="2909" y="1"/>
                </a:lnTo>
                <a:lnTo>
                  <a:pt x="2909" y="2"/>
                </a:lnTo>
                <a:lnTo>
                  <a:pt x="2910" y="2"/>
                </a:lnTo>
                <a:lnTo>
                  <a:pt x="2910" y="3"/>
                </a:lnTo>
                <a:lnTo>
                  <a:pt x="2911" y="3"/>
                </a:lnTo>
                <a:lnTo>
                  <a:pt x="2911" y="4"/>
                </a:lnTo>
                <a:lnTo>
                  <a:pt x="2911" y="2"/>
                </a:lnTo>
                <a:lnTo>
                  <a:pt x="2912" y="1"/>
                </a:lnTo>
                <a:lnTo>
                  <a:pt x="2912" y="2"/>
                </a:lnTo>
                <a:lnTo>
                  <a:pt x="2912" y="3"/>
                </a:lnTo>
                <a:lnTo>
                  <a:pt x="2913" y="1"/>
                </a:lnTo>
                <a:lnTo>
                  <a:pt x="2913" y="4"/>
                </a:lnTo>
                <a:lnTo>
                  <a:pt x="2913" y="2"/>
                </a:lnTo>
                <a:lnTo>
                  <a:pt x="2914" y="2"/>
                </a:lnTo>
                <a:lnTo>
                  <a:pt x="2914" y="2"/>
                </a:lnTo>
                <a:lnTo>
                  <a:pt x="2915" y="3"/>
                </a:lnTo>
                <a:lnTo>
                  <a:pt x="2915" y="1"/>
                </a:lnTo>
                <a:lnTo>
                  <a:pt x="2915" y="4"/>
                </a:lnTo>
                <a:lnTo>
                  <a:pt x="2917" y="2"/>
                </a:lnTo>
                <a:lnTo>
                  <a:pt x="2917" y="1"/>
                </a:lnTo>
                <a:lnTo>
                  <a:pt x="2917" y="2"/>
                </a:lnTo>
                <a:lnTo>
                  <a:pt x="2918" y="2"/>
                </a:lnTo>
                <a:lnTo>
                  <a:pt x="2918" y="2"/>
                </a:lnTo>
                <a:lnTo>
                  <a:pt x="2918" y="4"/>
                </a:lnTo>
                <a:lnTo>
                  <a:pt x="2919" y="2"/>
                </a:lnTo>
                <a:lnTo>
                  <a:pt x="2919" y="4"/>
                </a:lnTo>
                <a:lnTo>
                  <a:pt x="2920" y="4"/>
                </a:lnTo>
                <a:lnTo>
                  <a:pt x="2920" y="4"/>
                </a:lnTo>
                <a:lnTo>
                  <a:pt x="2920" y="4"/>
                </a:lnTo>
                <a:lnTo>
                  <a:pt x="2921" y="4"/>
                </a:lnTo>
                <a:lnTo>
                  <a:pt x="2921" y="5"/>
                </a:lnTo>
                <a:lnTo>
                  <a:pt x="2921" y="4"/>
                </a:lnTo>
                <a:lnTo>
                  <a:pt x="2922" y="3"/>
                </a:lnTo>
                <a:lnTo>
                  <a:pt x="2922" y="3"/>
                </a:lnTo>
                <a:lnTo>
                  <a:pt x="2922" y="4"/>
                </a:lnTo>
                <a:lnTo>
                  <a:pt x="2923" y="3"/>
                </a:lnTo>
                <a:lnTo>
                  <a:pt x="2923" y="4"/>
                </a:lnTo>
                <a:lnTo>
                  <a:pt x="2924" y="2"/>
                </a:lnTo>
                <a:lnTo>
                  <a:pt x="2924" y="3"/>
                </a:lnTo>
                <a:lnTo>
                  <a:pt x="2924" y="2"/>
                </a:lnTo>
                <a:lnTo>
                  <a:pt x="2926" y="2"/>
                </a:lnTo>
                <a:lnTo>
                  <a:pt x="2926" y="3"/>
                </a:lnTo>
                <a:lnTo>
                  <a:pt x="2926" y="2"/>
                </a:lnTo>
                <a:lnTo>
                  <a:pt x="2927" y="1"/>
                </a:lnTo>
                <a:lnTo>
                  <a:pt x="2927" y="2"/>
                </a:lnTo>
                <a:lnTo>
                  <a:pt x="2927" y="2"/>
                </a:lnTo>
                <a:lnTo>
                  <a:pt x="2928" y="4"/>
                </a:lnTo>
                <a:lnTo>
                  <a:pt x="2928" y="3"/>
                </a:lnTo>
                <a:lnTo>
                  <a:pt x="2929" y="2"/>
                </a:lnTo>
                <a:lnTo>
                  <a:pt x="2929" y="2"/>
                </a:lnTo>
                <a:lnTo>
                  <a:pt x="2929" y="4"/>
                </a:lnTo>
                <a:lnTo>
                  <a:pt x="2930" y="4"/>
                </a:lnTo>
                <a:lnTo>
                  <a:pt x="2930" y="3"/>
                </a:lnTo>
                <a:lnTo>
                  <a:pt x="2930" y="4"/>
                </a:lnTo>
                <a:lnTo>
                  <a:pt x="2931" y="2"/>
                </a:lnTo>
                <a:lnTo>
                  <a:pt x="2931" y="3"/>
                </a:lnTo>
                <a:lnTo>
                  <a:pt x="2931" y="4"/>
                </a:lnTo>
                <a:lnTo>
                  <a:pt x="2932" y="4"/>
                </a:lnTo>
                <a:lnTo>
                  <a:pt x="2932" y="3"/>
                </a:lnTo>
                <a:lnTo>
                  <a:pt x="2933" y="3"/>
                </a:lnTo>
                <a:lnTo>
                  <a:pt x="2933" y="3"/>
                </a:lnTo>
                <a:lnTo>
                  <a:pt x="2933" y="3"/>
                </a:lnTo>
                <a:lnTo>
                  <a:pt x="2935" y="4"/>
                </a:lnTo>
                <a:lnTo>
                  <a:pt x="2935" y="3"/>
                </a:lnTo>
                <a:lnTo>
                  <a:pt x="2935" y="4"/>
                </a:lnTo>
                <a:lnTo>
                  <a:pt x="2936" y="4"/>
                </a:lnTo>
                <a:lnTo>
                  <a:pt x="2936" y="3"/>
                </a:lnTo>
                <a:lnTo>
                  <a:pt x="2937" y="3"/>
                </a:lnTo>
                <a:lnTo>
                  <a:pt x="2937" y="1"/>
                </a:lnTo>
                <a:lnTo>
                  <a:pt x="2937" y="2"/>
                </a:lnTo>
                <a:lnTo>
                  <a:pt x="2938" y="4"/>
                </a:lnTo>
                <a:lnTo>
                  <a:pt x="2938" y="4"/>
                </a:lnTo>
                <a:lnTo>
                  <a:pt x="2938" y="2"/>
                </a:lnTo>
                <a:lnTo>
                  <a:pt x="2939" y="3"/>
                </a:lnTo>
                <a:lnTo>
                  <a:pt x="2939" y="2"/>
                </a:lnTo>
                <a:lnTo>
                  <a:pt x="2939" y="3"/>
                </a:lnTo>
                <a:lnTo>
                  <a:pt x="2940" y="2"/>
                </a:lnTo>
                <a:lnTo>
                  <a:pt x="2940" y="4"/>
                </a:lnTo>
                <a:lnTo>
                  <a:pt x="2941" y="4"/>
                </a:lnTo>
                <a:lnTo>
                  <a:pt x="2941" y="3"/>
                </a:lnTo>
                <a:lnTo>
                  <a:pt x="2941" y="2"/>
                </a:lnTo>
                <a:lnTo>
                  <a:pt x="2942" y="2"/>
                </a:lnTo>
                <a:lnTo>
                  <a:pt x="2942" y="2"/>
                </a:lnTo>
                <a:lnTo>
                  <a:pt x="2942" y="4"/>
                </a:lnTo>
                <a:lnTo>
                  <a:pt x="2944" y="2"/>
                </a:lnTo>
                <a:lnTo>
                  <a:pt x="2944" y="2"/>
                </a:lnTo>
                <a:lnTo>
                  <a:pt x="2944" y="3"/>
                </a:lnTo>
                <a:lnTo>
                  <a:pt x="2945" y="2"/>
                </a:lnTo>
                <a:lnTo>
                  <a:pt x="2945" y="1"/>
                </a:lnTo>
                <a:lnTo>
                  <a:pt x="2946" y="3"/>
                </a:lnTo>
                <a:lnTo>
                  <a:pt x="2946" y="4"/>
                </a:lnTo>
                <a:lnTo>
                  <a:pt x="2946" y="2"/>
                </a:lnTo>
                <a:lnTo>
                  <a:pt x="2947" y="3"/>
                </a:lnTo>
                <a:lnTo>
                  <a:pt x="2947" y="2"/>
                </a:lnTo>
                <a:lnTo>
                  <a:pt x="2947" y="3"/>
                </a:lnTo>
                <a:lnTo>
                  <a:pt x="2948" y="2"/>
                </a:lnTo>
                <a:lnTo>
                  <a:pt x="2948" y="1"/>
                </a:lnTo>
                <a:lnTo>
                  <a:pt x="2948" y="3"/>
                </a:lnTo>
                <a:lnTo>
                  <a:pt x="2949" y="3"/>
                </a:lnTo>
                <a:lnTo>
                  <a:pt x="2949" y="3"/>
                </a:lnTo>
                <a:lnTo>
                  <a:pt x="2950" y="2"/>
                </a:lnTo>
                <a:lnTo>
                  <a:pt x="2950" y="2"/>
                </a:lnTo>
                <a:lnTo>
                  <a:pt x="2950" y="1"/>
                </a:lnTo>
                <a:lnTo>
                  <a:pt x="2951" y="3"/>
                </a:lnTo>
                <a:lnTo>
                  <a:pt x="2951" y="4"/>
                </a:lnTo>
                <a:lnTo>
                  <a:pt x="2951" y="3"/>
                </a:lnTo>
                <a:lnTo>
                  <a:pt x="2953" y="2"/>
                </a:lnTo>
                <a:lnTo>
                  <a:pt x="2953" y="3"/>
                </a:lnTo>
                <a:lnTo>
                  <a:pt x="2953" y="2"/>
                </a:lnTo>
                <a:lnTo>
                  <a:pt x="2954" y="2"/>
                </a:lnTo>
                <a:lnTo>
                  <a:pt x="2954" y="3"/>
                </a:lnTo>
                <a:lnTo>
                  <a:pt x="2955" y="2"/>
                </a:lnTo>
                <a:lnTo>
                  <a:pt x="2955" y="2"/>
                </a:lnTo>
                <a:lnTo>
                  <a:pt x="2955" y="3"/>
                </a:lnTo>
                <a:lnTo>
                  <a:pt x="2956" y="1"/>
                </a:lnTo>
                <a:lnTo>
                  <a:pt x="2956" y="2"/>
                </a:lnTo>
                <a:lnTo>
                  <a:pt x="2956" y="4"/>
                </a:lnTo>
                <a:lnTo>
                  <a:pt x="2957" y="2"/>
                </a:lnTo>
                <a:lnTo>
                  <a:pt x="2957" y="4"/>
                </a:lnTo>
                <a:lnTo>
                  <a:pt x="2957" y="4"/>
                </a:lnTo>
                <a:lnTo>
                  <a:pt x="2958" y="4"/>
                </a:lnTo>
                <a:lnTo>
                  <a:pt x="2958" y="1"/>
                </a:lnTo>
                <a:lnTo>
                  <a:pt x="2959" y="2"/>
                </a:lnTo>
                <a:lnTo>
                  <a:pt x="2959" y="3"/>
                </a:lnTo>
                <a:lnTo>
                  <a:pt x="2959" y="3"/>
                </a:lnTo>
                <a:lnTo>
                  <a:pt x="2960" y="3"/>
                </a:lnTo>
                <a:lnTo>
                  <a:pt x="2960" y="2"/>
                </a:lnTo>
                <a:lnTo>
                  <a:pt x="2960" y="3"/>
                </a:lnTo>
                <a:lnTo>
                  <a:pt x="2962" y="1"/>
                </a:lnTo>
                <a:lnTo>
                  <a:pt x="2962" y="2"/>
                </a:lnTo>
                <a:lnTo>
                  <a:pt x="2962" y="2"/>
                </a:lnTo>
                <a:lnTo>
                  <a:pt x="2963" y="4"/>
                </a:lnTo>
                <a:lnTo>
                  <a:pt x="2963" y="2"/>
                </a:lnTo>
                <a:lnTo>
                  <a:pt x="2964" y="3"/>
                </a:lnTo>
                <a:lnTo>
                  <a:pt x="2964" y="2"/>
                </a:lnTo>
                <a:lnTo>
                  <a:pt x="2964" y="3"/>
                </a:lnTo>
                <a:lnTo>
                  <a:pt x="2965" y="1"/>
                </a:lnTo>
                <a:lnTo>
                  <a:pt x="2965" y="2"/>
                </a:lnTo>
                <a:lnTo>
                  <a:pt x="2965" y="4"/>
                </a:lnTo>
                <a:lnTo>
                  <a:pt x="2966" y="3"/>
                </a:lnTo>
                <a:lnTo>
                  <a:pt x="2966" y="4"/>
                </a:lnTo>
                <a:lnTo>
                  <a:pt x="2966" y="4"/>
                </a:lnTo>
                <a:lnTo>
                  <a:pt x="2967" y="4"/>
                </a:lnTo>
                <a:lnTo>
                  <a:pt x="2967" y="4"/>
                </a:lnTo>
                <a:lnTo>
                  <a:pt x="2968" y="3"/>
                </a:lnTo>
                <a:lnTo>
                  <a:pt x="2968" y="1"/>
                </a:lnTo>
                <a:lnTo>
                  <a:pt x="2968" y="3"/>
                </a:lnTo>
                <a:lnTo>
                  <a:pt x="2969" y="2"/>
                </a:lnTo>
                <a:lnTo>
                  <a:pt x="2969" y="4"/>
                </a:lnTo>
                <a:lnTo>
                  <a:pt x="2969" y="3"/>
                </a:lnTo>
                <a:lnTo>
                  <a:pt x="2971" y="3"/>
                </a:lnTo>
                <a:lnTo>
                  <a:pt x="2971" y="2"/>
                </a:lnTo>
                <a:lnTo>
                  <a:pt x="2971" y="3"/>
                </a:lnTo>
                <a:lnTo>
                  <a:pt x="2972" y="1"/>
                </a:lnTo>
                <a:lnTo>
                  <a:pt x="2972" y="3"/>
                </a:lnTo>
                <a:lnTo>
                  <a:pt x="2973" y="3"/>
                </a:lnTo>
                <a:lnTo>
                  <a:pt x="2973" y="4"/>
                </a:lnTo>
                <a:lnTo>
                  <a:pt x="2973" y="3"/>
                </a:lnTo>
                <a:lnTo>
                  <a:pt x="2974" y="4"/>
                </a:lnTo>
                <a:lnTo>
                  <a:pt x="2974" y="4"/>
                </a:lnTo>
                <a:lnTo>
                  <a:pt x="2974" y="3"/>
                </a:lnTo>
                <a:lnTo>
                  <a:pt x="2975" y="3"/>
                </a:lnTo>
                <a:lnTo>
                  <a:pt x="2975" y="3"/>
                </a:lnTo>
                <a:lnTo>
                  <a:pt x="2975" y="2"/>
                </a:lnTo>
                <a:lnTo>
                  <a:pt x="2976" y="2"/>
                </a:lnTo>
                <a:lnTo>
                  <a:pt x="2976" y="2"/>
                </a:lnTo>
                <a:lnTo>
                  <a:pt x="2977" y="2"/>
                </a:lnTo>
                <a:lnTo>
                  <a:pt x="2977" y="3"/>
                </a:lnTo>
                <a:lnTo>
                  <a:pt x="2977" y="4"/>
                </a:lnTo>
                <a:lnTo>
                  <a:pt x="2978" y="1"/>
                </a:lnTo>
                <a:lnTo>
                  <a:pt x="2978" y="3"/>
                </a:lnTo>
                <a:lnTo>
                  <a:pt x="2978" y="4"/>
                </a:lnTo>
                <a:lnTo>
                  <a:pt x="2980" y="3"/>
                </a:lnTo>
                <a:lnTo>
                  <a:pt x="2980" y="3"/>
                </a:lnTo>
                <a:lnTo>
                  <a:pt x="2981" y="3"/>
                </a:lnTo>
                <a:lnTo>
                  <a:pt x="2981" y="2"/>
                </a:lnTo>
                <a:lnTo>
                  <a:pt x="2981" y="3"/>
                </a:lnTo>
                <a:lnTo>
                  <a:pt x="2982" y="1"/>
                </a:lnTo>
                <a:lnTo>
                  <a:pt x="2982" y="3"/>
                </a:lnTo>
                <a:lnTo>
                  <a:pt x="2982" y="2"/>
                </a:lnTo>
                <a:lnTo>
                  <a:pt x="2983" y="3"/>
                </a:lnTo>
                <a:lnTo>
                  <a:pt x="2983" y="4"/>
                </a:lnTo>
                <a:lnTo>
                  <a:pt x="2983" y="2"/>
                </a:lnTo>
                <a:lnTo>
                  <a:pt x="2984" y="2"/>
                </a:lnTo>
                <a:lnTo>
                  <a:pt x="2984" y="2"/>
                </a:lnTo>
                <a:lnTo>
                  <a:pt x="2985" y="1"/>
                </a:lnTo>
                <a:lnTo>
                  <a:pt x="2985" y="3"/>
                </a:lnTo>
                <a:lnTo>
                  <a:pt x="2985" y="3"/>
                </a:lnTo>
                <a:lnTo>
                  <a:pt x="2986" y="2"/>
                </a:lnTo>
                <a:lnTo>
                  <a:pt x="2986" y="2"/>
                </a:lnTo>
                <a:lnTo>
                  <a:pt x="2986" y="1"/>
                </a:lnTo>
                <a:lnTo>
                  <a:pt x="2987" y="3"/>
                </a:lnTo>
                <a:lnTo>
                  <a:pt x="2987" y="4"/>
                </a:lnTo>
                <a:lnTo>
                  <a:pt x="2987" y="2"/>
                </a:lnTo>
                <a:lnTo>
                  <a:pt x="2989" y="3"/>
                </a:lnTo>
                <a:lnTo>
                  <a:pt x="2989" y="4"/>
                </a:lnTo>
                <a:lnTo>
                  <a:pt x="2990" y="2"/>
                </a:lnTo>
                <a:lnTo>
                  <a:pt x="2990" y="3"/>
                </a:lnTo>
                <a:lnTo>
                  <a:pt x="2990" y="3"/>
                </a:lnTo>
                <a:lnTo>
                  <a:pt x="2991" y="4"/>
                </a:lnTo>
                <a:lnTo>
                  <a:pt x="2991" y="2"/>
                </a:lnTo>
                <a:lnTo>
                  <a:pt x="2991" y="2"/>
                </a:lnTo>
                <a:lnTo>
                  <a:pt x="2992" y="2"/>
                </a:lnTo>
                <a:lnTo>
                  <a:pt x="2992" y="3"/>
                </a:lnTo>
                <a:lnTo>
                  <a:pt x="2992" y="2"/>
                </a:lnTo>
                <a:lnTo>
                  <a:pt x="2993" y="3"/>
                </a:lnTo>
                <a:lnTo>
                  <a:pt x="2993" y="1"/>
                </a:lnTo>
                <a:lnTo>
                  <a:pt x="2994" y="2"/>
                </a:lnTo>
                <a:lnTo>
                  <a:pt x="2994" y="2"/>
                </a:lnTo>
                <a:lnTo>
                  <a:pt x="2994" y="2"/>
                </a:lnTo>
                <a:lnTo>
                  <a:pt x="2995" y="4"/>
                </a:lnTo>
                <a:lnTo>
                  <a:pt x="2995" y="3"/>
                </a:lnTo>
                <a:lnTo>
                  <a:pt x="2995" y="2"/>
                </a:lnTo>
                <a:lnTo>
                  <a:pt x="2996" y="1"/>
                </a:lnTo>
                <a:lnTo>
                  <a:pt x="2996" y="2"/>
                </a:lnTo>
                <a:lnTo>
                  <a:pt x="2996" y="2"/>
                </a:lnTo>
                <a:lnTo>
                  <a:pt x="2998" y="2"/>
                </a:lnTo>
                <a:lnTo>
                  <a:pt x="2998" y="2"/>
                </a:lnTo>
                <a:lnTo>
                  <a:pt x="2999" y="3"/>
                </a:lnTo>
                <a:lnTo>
                  <a:pt x="2999" y="3"/>
                </a:lnTo>
                <a:lnTo>
                  <a:pt x="2999" y="2"/>
                </a:lnTo>
                <a:lnTo>
                  <a:pt x="3000" y="1"/>
                </a:lnTo>
                <a:lnTo>
                  <a:pt x="3000" y="3"/>
                </a:lnTo>
                <a:lnTo>
                  <a:pt x="3000" y="1"/>
                </a:lnTo>
                <a:lnTo>
                  <a:pt x="3001" y="2"/>
                </a:lnTo>
                <a:lnTo>
                  <a:pt x="3001" y="3"/>
                </a:lnTo>
                <a:lnTo>
                  <a:pt x="3001" y="3"/>
                </a:lnTo>
                <a:lnTo>
                  <a:pt x="3002" y="3"/>
                </a:lnTo>
                <a:lnTo>
                  <a:pt x="3002" y="3"/>
                </a:lnTo>
                <a:lnTo>
                  <a:pt x="3003" y="4"/>
                </a:lnTo>
                <a:lnTo>
                  <a:pt x="3003" y="4"/>
                </a:lnTo>
                <a:lnTo>
                  <a:pt x="3003" y="4"/>
                </a:lnTo>
                <a:lnTo>
                  <a:pt x="3004" y="2"/>
                </a:lnTo>
                <a:lnTo>
                  <a:pt x="3004" y="1"/>
                </a:lnTo>
                <a:lnTo>
                  <a:pt x="3004" y="4"/>
                </a:lnTo>
                <a:lnTo>
                  <a:pt x="3005" y="4"/>
                </a:lnTo>
                <a:lnTo>
                  <a:pt x="3005" y="3"/>
                </a:lnTo>
                <a:lnTo>
                  <a:pt x="3005" y="3"/>
                </a:lnTo>
                <a:lnTo>
                  <a:pt x="3007" y="4"/>
                </a:lnTo>
                <a:lnTo>
                  <a:pt x="3007" y="3"/>
                </a:lnTo>
                <a:lnTo>
                  <a:pt x="3008" y="2"/>
                </a:lnTo>
                <a:lnTo>
                  <a:pt x="3008" y="2"/>
                </a:lnTo>
                <a:lnTo>
                  <a:pt x="3008" y="2"/>
                </a:lnTo>
                <a:lnTo>
                  <a:pt x="3009" y="3"/>
                </a:lnTo>
                <a:lnTo>
                  <a:pt x="3009" y="2"/>
                </a:lnTo>
                <a:lnTo>
                  <a:pt x="3009" y="4"/>
                </a:lnTo>
                <a:lnTo>
                  <a:pt x="3010" y="2"/>
                </a:lnTo>
                <a:lnTo>
                  <a:pt x="3010" y="4"/>
                </a:lnTo>
                <a:lnTo>
                  <a:pt x="3010" y="4"/>
                </a:lnTo>
                <a:lnTo>
                  <a:pt x="3011" y="3"/>
                </a:lnTo>
                <a:lnTo>
                  <a:pt x="3011" y="3"/>
                </a:lnTo>
                <a:lnTo>
                  <a:pt x="3012" y="3"/>
                </a:lnTo>
                <a:lnTo>
                  <a:pt x="3012" y="4"/>
                </a:lnTo>
                <a:lnTo>
                  <a:pt x="3012" y="3"/>
                </a:lnTo>
                <a:lnTo>
                  <a:pt x="3013" y="4"/>
                </a:lnTo>
                <a:lnTo>
                  <a:pt x="3013" y="2"/>
                </a:lnTo>
                <a:lnTo>
                  <a:pt x="3013" y="4"/>
                </a:lnTo>
                <a:lnTo>
                  <a:pt x="3014" y="2"/>
                </a:lnTo>
                <a:lnTo>
                  <a:pt x="3014" y="4"/>
                </a:lnTo>
                <a:lnTo>
                  <a:pt x="3014" y="4"/>
                </a:lnTo>
                <a:lnTo>
                  <a:pt x="3016" y="2"/>
                </a:lnTo>
                <a:lnTo>
                  <a:pt x="3016" y="4"/>
                </a:lnTo>
                <a:lnTo>
                  <a:pt x="3017" y="3"/>
                </a:lnTo>
                <a:lnTo>
                  <a:pt x="3017" y="4"/>
                </a:lnTo>
                <a:lnTo>
                  <a:pt x="3017" y="4"/>
                </a:lnTo>
                <a:lnTo>
                  <a:pt x="3018" y="4"/>
                </a:lnTo>
                <a:lnTo>
                  <a:pt x="3018" y="3"/>
                </a:lnTo>
                <a:lnTo>
                  <a:pt x="3018" y="4"/>
                </a:lnTo>
                <a:lnTo>
                  <a:pt x="3019" y="3"/>
                </a:lnTo>
                <a:lnTo>
                  <a:pt x="3019" y="3"/>
                </a:lnTo>
                <a:lnTo>
                  <a:pt x="3020" y="4"/>
                </a:lnTo>
                <a:lnTo>
                  <a:pt x="3020" y="3"/>
                </a:lnTo>
                <a:lnTo>
                  <a:pt x="3020" y="2"/>
                </a:lnTo>
                <a:lnTo>
                  <a:pt x="3021" y="3"/>
                </a:lnTo>
                <a:lnTo>
                  <a:pt x="3021" y="2"/>
                </a:lnTo>
                <a:lnTo>
                  <a:pt x="3021" y="2"/>
                </a:lnTo>
                <a:lnTo>
                  <a:pt x="3022" y="2"/>
                </a:lnTo>
                <a:lnTo>
                  <a:pt x="3022" y="1"/>
                </a:lnTo>
                <a:lnTo>
                  <a:pt x="3022" y="3"/>
                </a:lnTo>
                <a:lnTo>
                  <a:pt x="3023" y="2"/>
                </a:lnTo>
                <a:lnTo>
                  <a:pt x="3023" y="3"/>
                </a:lnTo>
                <a:lnTo>
                  <a:pt x="3025" y="2"/>
                </a:lnTo>
                <a:lnTo>
                  <a:pt x="3025" y="2"/>
                </a:lnTo>
                <a:lnTo>
                  <a:pt x="3025" y="3"/>
                </a:lnTo>
                <a:lnTo>
                  <a:pt x="3026" y="3"/>
                </a:lnTo>
                <a:lnTo>
                  <a:pt x="3026" y="4"/>
                </a:lnTo>
                <a:lnTo>
                  <a:pt x="3026" y="3"/>
                </a:lnTo>
                <a:lnTo>
                  <a:pt x="3027" y="2"/>
                </a:lnTo>
                <a:lnTo>
                  <a:pt x="3027" y="2"/>
                </a:lnTo>
                <a:lnTo>
                  <a:pt x="3027" y="2"/>
                </a:lnTo>
                <a:lnTo>
                  <a:pt x="3028" y="3"/>
                </a:lnTo>
                <a:lnTo>
                  <a:pt x="3028" y="2"/>
                </a:lnTo>
                <a:lnTo>
                  <a:pt x="3029" y="4"/>
                </a:lnTo>
                <a:lnTo>
                  <a:pt x="3029" y="3"/>
                </a:lnTo>
                <a:lnTo>
                  <a:pt x="3029" y="2"/>
                </a:lnTo>
                <a:lnTo>
                  <a:pt x="3030" y="2"/>
                </a:lnTo>
                <a:lnTo>
                  <a:pt x="3030" y="2"/>
                </a:lnTo>
                <a:lnTo>
                  <a:pt x="3030" y="3"/>
                </a:lnTo>
                <a:lnTo>
                  <a:pt x="3031" y="3"/>
                </a:lnTo>
                <a:lnTo>
                  <a:pt x="3031" y="3"/>
                </a:lnTo>
                <a:lnTo>
                  <a:pt x="3031" y="5"/>
                </a:lnTo>
                <a:lnTo>
                  <a:pt x="3032" y="3"/>
                </a:lnTo>
                <a:lnTo>
                  <a:pt x="3032" y="3"/>
                </a:lnTo>
                <a:lnTo>
                  <a:pt x="3034" y="3"/>
                </a:lnTo>
                <a:lnTo>
                  <a:pt x="3034" y="3"/>
                </a:lnTo>
                <a:lnTo>
                  <a:pt x="3034" y="1"/>
                </a:lnTo>
                <a:lnTo>
                  <a:pt x="3035" y="1"/>
                </a:lnTo>
                <a:lnTo>
                  <a:pt x="3035" y="2"/>
                </a:lnTo>
                <a:lnTo>
                  <a:pt x="3035" y="4"/>
                </a:lnTo>
                <a:lnTo>
                  <a:pt x="3036" y="3"/>
                </a:lnTo>
                <a:lnTo>
                  <a:pt x="3036" y="3"/>
                </a:lnTo>
                <a:lnTo>
                  <a:pt x="3036" y="3"/>
                </a:lnTo>
                <a:lnTo>
                  <a:pt x="3037" y="3"/>
                </a:lnTo>
                <a:lnTo>
                  <a:pt x="3037" y="3"/>
                </a:lnTo>
                <a:lnTo>
                  <a:pt x="3038" y="2"/>
                </a:lnTo>
                <a:lnTo>
                  <a:pt x="3038" y="3"/>
                </a:lnTo>
                <a:lnTo>
                  <a:pt x="3038" y="3"/>
                </a:lnTo>
                <a:lnTo>
                  <a:pt x="3039" y="3"/>
                </a:lnTo>
                <a:lnTo>
                  <a:pt x="3039" y="3"/>
                </a:lnTo>
                <a:lnTo>
                  <a:pt x="3039" y="2"/>
                </a:lnTo>
                <a:lnTo>
                  <a:pt x="3040" y="3"/>
                </a:lnTo>
                <a:lnTo>
                  <a:pt x="3040" y="2"/>
                </a:lnTo>
                <a:lnTo>
                  <a:pt x="3040" y="2"/>
                </a:lnTo>
                <a:lnTo>
                  <a:pt x="3041" y="1"/>
                </a:lnTo>
                <a:lnTo>
                  <a:pt x="3041" y="3"/>
                </a:lnTo>
                <a:lnTo>
                  <a:pt x="3043" y="1"/>
                </a:lnTo>
                <a:lnTo>
                  <a:pt x="3043" y="4"/>
                </a:lnTo>
                <a:lnTo>
                  <a:pt x="3043" y="2"/>
                </a:lnTo>
                <a:lnTo>
                  <a:pt x="3044" y="1"/>
                </a:lnTo>
                <a:lnTo>
                  <a:pt x="3044" y="4"/>
                </a:lnTo>
                <a:lnTo>
                  <a:pt x="3044" y="2"/>
                </a:lnTo>
                <a:lnTo>
                  <a:pt x="3045" y="2"/>
                </a:lnTo>
                <a:lnTo>
                  <a:pt x="3045" y="2"/>
                </a:lnTo>
                <a:lnTo>
                  <a:pt x="3045" y="4"/>
                </a:lnTo>
                <a:lnTo>
                  <a:pt x="3046" y="3"/>
                </a:lnTo>
                <a:lnTo>
                  <a:pt x="3046" y="2"/>
                </a:lnTo>
                <a:lnTo>
                  <a:pt x="3047" y="4"/>
                </a:lnTo>
                <a:lnTo>
                  <a:pt x="3047" y="2"/>
                </a:lnTo>
                <a:lnTo>
                  <a:pt x="3047" y="2"/>
                </a:lnTo>
                <a:lnTo>
                  <a:pt x="3048" y="3"/>
                </a:lnTo>
                <a:lnTo>
                  <a:pt x="3048" y="4"/>
                </a:lnTo>
                <a:lnTo>
                  <a:pt x="3048" y="4"/>
                </a:lnTo>
                <a:lnTo>
                  <a:pt x="3049" y="4"/>
                </a:lnTo>
                <a:lnTo>
                  <a:pt x="3049" y="3"/>
                </a:lnTo>
                <a:lnTo>
                  <a:pt x="3049" y="4"/>
                </a:lnTo>
                <a:lnTo>
                  <a:pt x="3050" y="2"/>
                </a:lnTo>
                <a:lnTo>
                  <a:pt x="3050" y="2"/>
                </a:lnTo>
                <a:lnTo>
                  <a:pt x="3052" y="3"/>
                </a:lnTo>
                <a:lnTo>
                  <a:pt x="3052" y="2"/>
                </a:lnTo>
                <a:lnTo>
                  <a:pt x="3052" y="3"/>
                </a:lnTo>
                <a:lnTo>
                  <a:pt x="3053" y="1"/>
                </a:lnTo>
                <a:lnTo>
                  <a:pt x="3053" y="3"/>
                </a:lnTo>
                <a:lnTo>
                  <a:pt x="3053" y="3"/>
                </a:lnTo>
                <a:lnTo>
                  <a:pt x="3054" y="3"/>
                </a:lnTo>
                <a:lnTo>
                  <a:pt x="3054" y="2"/>
                </a:lnTo>
                <a:lnTo>
                  <a:pt x="3054" y="4"/>
                </a:lnTo>
                <a:lnTo>
                  <a:pt x="3055" y="3"/>
                </a:lnTo>
                <a:lnTo>
                  <a:pt x="3055" y="3"/>
                </a:lnTo>
                <a:lnTo>
                  <a:pt x="3056" y="3"/>
                </a:lnTo>
                <a:lnTo>
                  <a:pt x="3056" y="3"/>
                </a:lnTo>
                <a:lnTo>
                  <a:pt x="3056" y="2"/>
                </a:lnTo>
                <a:lnTo>
                  <a:pt x="3057" y="4"/>
                </a:lnTo>
                <a:lnTo>
                  <a:pt x="3057" y="2"/>
                </a:lnTo>
                <a:lnTo>
                  <a:pt x="3057" y="2"/>
                </a:lnTo>
                <a:lnTo>
                  <a:pt x="3058" y="1"/>
                </a:lnTo>
                <a:lnTo>
                  <a:pt x="3058" y="3"/>
                </a:lnTo>
                <a:lnTo>
                  <a:pt x="3058" y="3"/>
                </a:lnTo>
                <a:lnTo>
                  <a:pt x="3059" y="3"/>
                </a:lnTo>
                <a:lnTo>
                  <a:pt x="3059" y="3"/>
                </a:lnTo>
                <a:lnTo>
                  <a:pt x="3061" y="4"/>
                </a:lnTo>
                <a:lnTo>
                  <a:pt x="3061" y="3"/>
                </a:lnTo>
                <a:lnTo>
                  <a:pt x="3061" y="1"/>
                </a:lnTo>
                <a:lnTo>
                  <a:pt x="3062" y="4"/>
                </a:lnTo>
                <a:lnTo>
                  <a:pt x="3062" y="1"/>
                </a:lnTo>
                <a:lnTo>
                  <a:pt x="3062" y="1"/>
                </a:lnTo>
                <a:lnTo>
                  <a:pt x="3063" y="4"/>
                </a:lnTo>
                <a:lnTo>
                  <a:pt x="3063" y="4"/>
                </a:lnTo>
                <a:lnTo>
                  <a:pt x="3064" y="2"/>
                </a:lnTo>
                <a:lnTo>
                  <a:pt x="3064" y="3"/>
                </a:lnTo>
                <a:lnTo>
                  <a:pt x="3064" y="2"/>
                </a:lnTo>
                <a:lnTo>
                  <a:pt x="3065" y="2"/>
                </a:lnTo>
                <a:lnTo>
                  <a:pt x="3065" y="2"/>
                </a:lnTo>
                <a:lnTo>
                  <a:pt x="3065" y="4"/>
                </a:lnTo>
                <a:lnTo>
                  <a:pt x="3066" y="3"/>
                </a:lnTo>
                <a:lnTo>
                  <a:pt x="3066" y="1"/>
                </a:lnTo>
                <a:lnTo>
                  <a:pt x="3066" y="2"/>
                </a:lnTo>
                <a:lnTo>
                  <a:pt x="3067" y="2"/>
                </a:lnTo>
                <a:lnTo>
                  <a:pt x="3067" y="3"/>
                </a:lnTo>
                <a:lnTo>
                  <a:pt x="3068" y="2"/>
                </a:lnTo>
                <a:lnTo>
                  <a:pt x="3068" y="3"/>
                </a:lnTo>
                <a:lnTo>
                  <a:pt x="3068" y="3"/>
                </a:lnTo>
                <a:lnTo>
                  <a:pt x="3070" y="3"/>
                </a:lnTo>
                <a:lnTo>
                  <a:pt x="3070" y="3"/>
                </a:lnTo>
                <a:lnTo>
                  <a:pt x="3070" y="3"/>
                </a:lnTo>
                <a:lnTo>
                  <a:pt x="3071" y="3"/>
                </a:lnTo>
                <a:lnTo>
                  <a:pt x="3071" y="3"/>
                </a:lnTo>
                <a:lnTo>
                  <a:pt x="3071" y="2"/>
                </a:lnTo>
                <a:lnTo>
                  <a:pt x="3072" y="3"/>
                </a:lnTo>
                <a:lnTo>
                  <a:pt x="3072" y="4"/>
                </a:lnTo>
                <a:lnTo>
                  <a:pt x="3073" y="4"/>
                </a:lnTo>
                <a:lnTo>
                  <a:pt x="3073" y="4"/>
                </a:lnTo>
                <a:lnTo>
                  <a:pt x="3073" y="2"/>
                </a:lnTo>
                <a:lnTo>
                  <a:pt x="3074" y="4"/>
                </a:lnTo>
                <a:lnTo>
                  <a:pt x="3074" y="3"/>
                </a:lnTo>
                <a:lnTo>
                  <a:pt x="3074" y="3"/>
                </a:lnTo>
                <a:lnTo>
                  <a:pt x="3075" y="3"/>
                </a:lnTo>
                <a:lnTo>
                  <a:pt x="3075" y="2"/>
                </a:lnTo>
                <a:lnTo>
                  <a:pt x="3075" y="3"/>
                </a:lnTo>
                <a:lnTo>
                  <a:pt x="3076" y="2"/>
                </a:lnTo>
                <a:lnTo>
                  <a:pt x="3076" y="3"/>
                </a:lnTo>
                <a:lnTo>
                  <a:pt x="3077" y="3"/>
                </a:lnTo>
                <a:lnTo>
                  <a:pt x="3077" y="2"/>
                </a:lnTo>
                <a:lnTo>
                  <a:pt x="3077" y="2"/>
                </a:lnTo>
                <a:lnTo>
                  <a:pt x="3079" y="2"/>
                </a:lnTo>
                <a:lnTo>
                  <a:pt x="3079" y="2"/>
                </a:lnTo>
                <a:lnTo>
                  <a:pt x="3079" y="1"/>
                </a:lnTo>
                <a:lnTo>
                  <a:pt x="3080" y="1"/>
                </a:lnTo>
                <a:lnTo>
                  <a:pt x="3080" y="3"/>
                </a:lnTo>
                <a:lnTo>
                  <a:pt x="3080" y="2"/>
                </a:lnTo>
                <a:lnTo>
                  <a:pt x="3081" y="2"/>
                </a:lnTo>
                <a:lnTo>
                  <a:pt x="3081" y="3"/>
                </a:lnTo>
                <a:lnTo>
                  <a:pt x="3082" y="4"/>
                </a:lnTo>
                <a:lnTo>
                  <a:pt x="3082" y="3"/>
                </a:lnTo>
                <a:lnTo>
                  <a:pt x="3082" y="2"/>
                </a:lnTo>
                <a:lnTo>
                  <a:pt x="3083" y="3"/>
                </a:lnTo>
                <a:lnTo>
                  <a:pt x="3083" y="3"/>
                </a:lnTo>
                <a:lnTo>
                  <a:pt x="3083" y="3"/>
                </a:lnTo>
                <a:lnTo>
                  <a:pt x="3084" y="2"/>
                </a:lnTo>
                <a:lnTo>
                  <a:pt x="3084" y="4"/>
                </a:lnTo>
                <a:lnTo>
                  <a:pt x="3084" y="4"/>
                </a:lnTo>
                <a:lnTo>
                  <a:pt x="3085" y="4"/>
                </a:lnTo>
                <a:lnTo>
                  <a:pt x="3085" y="4"/>
                </a:lnTo>
                <a:lnTo>
                  <a:pt x="3086" y="3"/>
                </a:lnTo>
                <a:lnTo>
                  <a:pt x="3086" y="3"/>
                </a:lnTo>
                <a:lnTo>
                  <a:pt x="3086" y="3"/>
                </a:lnTo>
                <a:lnTo>
                  <a:pt x="3088" y="4"/>
                </a:lnTo>
                <a:lnTo>
                  <a:pt x="3088" y="3"/>
                </a:lnTo>
                <a:lnTo>
                  <a:pt x="3088" y="2"/>
                </a:lnTo>
                <a:lnTo>
                  <a:pt x="3089" y="4"/>
                </a:lnTo>
                <a:lnTo>
                  <a:pt x="3089" y="2"/>
                </a:lnTo>
                <a:lnTo>
                  <a:pt x="3089" y="1"/>
                </a:lnTo>
                <a:lnTo>
                  <a:pt x="3090" y="3"/>
                </a:lnTo>
                <a:lnTo>
                  <a:pt x="3090" y="1"/>
                </a:lnTo>
                <a:lnTo>
                  <a:pt x="3091" y="1"/>
                </a:lnTo>
                <a:lnTo>
                  <a:pt x="3091" y="2"/>
                </a:lnTo>
                <a:lnTo>
                  <a:pt x="3091" y="2"/>
                </a:lnTo>
                <a:lnTo>
                  <a:pt x="3092" y="2"/>
                </a:lnTo>
                <a:lnTo>
                  <a:pt x="3092" y="2"/>
                </a:lnTo>
                <a:lnTo>
                  <a:pt x="3092" y="4"/>
                </a:lnTo>
                <a:lnTo>
                  <a:pt x="3093" y="4"/>
                </a:lnTo>
                <a:lnTo>
                  <a:pt x="3093" y="2"/>
                </a:lnTo>
                <a:lnTo>
                  <a:pt x="3093" y="4"/>
                </a:lnTo>
                <a:lnTo>
                  <a:pt x="3094" y="4"/>
                </a:lnTo>
                <a:lnTo>
                  <a:pt x="3094" y="2"/>
                </a:lnTo>
                <a:lnTo>
                  <a:pt x="3095" y="1"/>
                </a:lnTo>
                <a:lnTo>
                  <a:pt x="3095" y="3"/>
                </a:lnTo>
                <a:lnTo>
                  <a:pt x="3095" y="1"/>
                </a:lnTo>
                <a:lnTo>
                  <a:pt x="3097" y="3"/>
                </a:lnTo>
                <a:lnTo>
                  <a:pt x="3097" y="3"/>
                </a:lnTo>
                <a:lnTo>
                  <a:pt x="3097" y="2"/>
                </a:lnTo>
                <a:lnTo>
                  <a:pt x="3098" y="2"/>
                </a:lnTo>
                <a:lnTo>
                  <a:pt x="3098" y="4"/>
                </a:lnTo>
                <a:lnTo>
                  <a:pt x="3098" y="3"/>
                </a:lnTo>
                <a:lnTo>
                  <a:pt x="3099" y="4"/>
                </a:lnTo>
                <a:lnTo>
                  <a:pt x="3099" y="3"/>
                </a:lnTo>
                <a:lnTo>
                  <a:pt x="3100" y="3"/>
                </a:lnTo>
                <a:lnTo>
                  <a:pt x="3100" y="2"/>
                </a:lnTo>
                <a:lnTo>
                  <a:pt x="3100" y="3"/>
                </a:lnTo>
                <a:lnTo>
                  <a:pt x="3101" y="4"/>
                </a:lnTo>
                <a:lnTo>
                  <a:pt x="3101" y="2"/>
                </a:lnTo>
                <a:lnTo>
                  <a:pt x="3101" y="3"/>
                </a:lnTo>
                <a:lnTo>
                  <a:pt x="3102" y="4"/>
                </a:lnTo>
                <a:lnTo>
                  <a:pt x="3102" y="2"/>
                </a:lnTo>
                <a:lnTo>
                  <a:pt x="3102" y="3"/>
                </a:lnTo>
                <a:lnTo>
                  <a:pt x="3103" y="3"/>
                </a:lnTo>
                <a:lnTo>
                  <a:pt x="3103" y="3"/>
                </a:lnTo>
                <a:lnTo>
                  <a:pt x="3104" y="3"/>
                </a:lnTo>
                <a:lnTo>
                  <a:pt x="3104" y="2"/>
                </a:lnTo>
                <a:lnTo>
                  <a:pt x="3104" y="2"/>
                </a:lnTo>
                <a:lnTo>
                  <a:pt x="3106" y="3"/>
                </a:lnTo>
                <a:lnTo>
                  <a:pt x="3106" y="3"/>
                </a:lnTo>
                <a:lnTo>
                  <a:pt x="3106" y="1"/>
                </a:lnTo>
                <a:lnTo>
                  <a:pt x="3107" y="3"/>
                </a:lnTo>
                <a:lnTo>
                  <a:pt x="3107" y="1"/>
                </a:lnTo>
                <a:lnTo>
                  <a:pt x="3108" y="1"/>
                </a:lnTo>
                <a:lnTo>
                  <a:pt x="3108" y="3"/>
                </a:lnTo>
                <a:lnTo>
                  <a:pt x="3108" y="4"/>
                </a:lnTo>
                <a:lnTo>
                  <a:pt x="3109" y="4"/>
                </a:lnTo>
                <a:lnTo>
                  <a:pt x="3109" y="2"/>
                </a:lnTo>
                <a:lnTo>
                  <a:pt x="3109" y="1"/>
                </a:lnTo>
                <a:lnTo>
                  <a:pt x="3110" y="2"/>
                </a:lnTo>
                <a:lnTo>
                  <a:pt x="3110" y="3"/>
                </a:lnTo>
                <a:lnTo>
                  <a:pt x="3110" y="2"/>
                </a:lnTo>
                <a:lnTo>
                  <a:pt x="3111" y="2"/>
                </a:lnTo>
                <a:lnTo>
                  <a:pt x="3111" y="1"/>
                </a:lnTo>
                <a:lnTo>
                  <a:pt x="3112" y="2"/>
                </a:lnTo>
                <a:lnTo>
                  <a:pt x="3112" y="4"/>
                </a:lnTo>
                <a:lnTo>
                  <a:pt x="3112" y="3"/>
                </a:lnTo>
                <a:lnTo>
                  <a:pt x="3113" y="3"/>
                </a:lnTo>
                <a:lnTo>
                  <a:pt x="3113" y="4"/>
                </a:lnTo>
                <a:lnTo>
                  <a:pt x="3113" y="2"/>
                </a:lnTo>
                <a:lnTo>
                  <a:pt x="3115" y="2"/>
                </a:lnTo>
                <a:lnTo>
                  <a:pt x="3115" y="2"/>
                </a:lnTo>
                <a:lnTo>
                  <a:pt x="3115" y="4"/>
                </a:lnTo>
                <a:lnTo>
                  <a:pt x="3116" y="4"/>
                </a:lnTo>
                <a:lnTo>
                  <a:pt x="3116" y="1"/>
                </a:lnTo>
                <a:lnTo>
                  <a:pt x="3117" y="2"/>
                </a:lnTo>
                <a:lnTo>
                  <a:pt x="3117" y="3"/>
                </a:lnTo>
                <a:lnTo>
                  <a:pt x="3117" y="4"/>
                </a:lnTo>
                <a:lnTo>
                  <a:pt x="3118" y="3"/>
                </a:lnTo>
                <a:lnTo>
                  <a:pt x="3118" y="2"/>
                </a:lnTo>
                <a:lnTo>
                  <a:pt x="3118" y="4"/>
                </a:lnTo>
                <a:lnTo>
                  <a:pt x="3119" y="3"/>
                </a:lnTo>
                <a:lnTo>
                  <a:pt x="3119" y="3"/>
                </a:lnTo>
                <a:lnTo>
                  <a:pt x="3119" y="3"/>
                </a:lnTo>
                <a:lnTo>
                  <a:pt x="3120" y="2"/>
                </a:lnTo>
                <a:lnTo>
                  <a:pt x="3120" y="3"/>
                </a:lnTo>
                <a:lnTo>
                  <a:pt x="3121" y="2"/>
                </a:lnTo>
                <a:lnTo>
                  <a:pt x="3121" y="1"/>
                </a:lnTo>
                <a:lnTo>
                  <a:pt x="3121" y="1"/>
                </a:lnTo>
                <a:lnTo>
                  <a:pt x="3122" y="3"/>
                </a:lnTo>
                <a:lnTo>
                  <a:pt x="3122" y="2"/>
                </a:lnTo>
                <a:lnTo>
                  <a:pt x="3122" y="3"/>
                </a:lnTo>
                <a:lnTo>
                  <a:pt x="3124" y="1"/>
                </a:lnTo>
                <a:lnTo>
                  <a:pt x="3124" y="2"/>
                </a:lnTo>
                <a:lnTo>
                  <a:pt x="3124" y="2"/>
                </a:lnTo>
                <a:lnTo>
                  <a:pt x="3125" y="2"/>
                </a:lnTo>
                <a:lnTo>
                  <a:pt x="3125" y="2"/>
                </a:lnTo>
                <a:lnTo>
                  <a:pt x="3126" y="2"/>
                </a:lnTo>
                <a:lnTo>
                  <a:pt x="3126" y="3"/>
                </a:lnTo>
                <a:lnTo>
                  <a:pt x="3126" y="2"/>
                </a:lnTo>
                <a:lnTo>
                  <a:pt x="3127" y="4"/>
                </a:lnTo>
                <a:lnTo>
                  <a:pt x="3127" y="3"/>
                </a:lnTo>
                <a:lnTo>
                  <a:pt x="3127" y="3"/>
                </a:lnTo>
                <a:lnTo>
                  <a:pt x="3128" y="1"/>
                </a:lnTo>
                <a:lnTo>
                  <a:pt x="3128" y="3"/>
                </a:lnTo>
                <a:lnTo>
                  <a:pt x="3128" y="1"/>
                </a:lnTo>
                <a:lnTo>
                  <a:pt x="3129" y="2"/>
                </a:lnTo>
                <a:lnTo>
                  <a:pt x="3129" y="1"/>
                </a:lnTo>
                <a:lnTo>
                  <a:pt x="3130" y="3"/>
                </a:lnTo>
                <a:lnTo>
                  <a:pt x="3130" y="2"/>
                </a:lnTo>
                <a:lnTo>
                  <a:pt x="3130" y="4"/>
                </a:lnTo>
                <a:lnTo>
                  <a:pt x="3131" y="4"/>
                </a:lnTo>
                <a:lnTo>
                  <a:pt x="3131" y="4"/>
                </a:lnTo>
                <a:lnTo>
                  <a:pt x="3131" y="5"/>
                </a:lnTo>
                <a:lnTo>
                  <a:pt x="3133" y="4"/>
                </a:lnTo>
                <a:lnTo>
                  <a:pt x="3133" y="2"/>
                </a:lnTo>
                <a:lnTo>
                  <a:pt x="3133" y="3"/>
                </a:lnTo>
                <a:lnTo>
                  <a:pt x="3134" y="3"/>
                </a:lnTo>
                <a:lnTo>
                  <a:pt x="3134" y="1"/>
                </a:lnTo>
                <a:lnTo>
                  <a:pt x="3135" y="2"/>
                </a:lnTo>
                <a:lnTo>
                  <a:pt x="3135" y="5"/>
                </a:lnTo>
                <a:lnTo>
                  <a:pt x="3135" y="3"/>
                </a:lnTo>
                <a:lnTo>
                  <a:pt x="3136" y="3"/>
                </a:lnTo>
                <a:lnTo>
                  <a:pt x="3136" y="3"/>
                </a:lnTo>
                <a:lnTo>
                  <a:pt x="3136" y="1"/>
                </a:lnTo>
                <a:lnTo>
                  <a:pt x="3137" y="4"/>
                </a:lnTo>
                <a:lnTo>
                  <a:pt x="3137" y="3"/>
                </a:lnTo>
                <a:lnTo>
                  <a:pt x="3137" y="2"/>
                </a:lnTo>
                <a:lnTo>
                  <a:pt x="3138" y="2"/>
                </a:lnTo>
                <a:lnTo>
                  <a:pt x="3138" y="1"/>
                </a:lnTo>
                <a:lnTo>
                  <a:pt x="3139" y="3"/>
                </a:lnTo>
                <a:lnTo>
                  <a:pt x="3139" y="3"/>
                </a:lnTo>
                <a:lnTo>
                  <a:pt x="3139" y="2"/>
                </a:lnTo>
                <a:lnTo>
                  <a:pt x="3140" y="3"/>
                </a:lnTo>
                <a:lnTo>
                  <a:pt x="3140" y="2"/>
                </a:lnTo>
                <a:lnTo>
                  <a:pt x="3140" y="1"/>
                </a:lnTo>
                <a:lnTo>
                  <a:pt x="3142" y="3"/>
                </a:lnTo>
                <a:lnTo>
                  <a:pt x="3142" y="3"/>
                </a:lnTo>
                <a:lnTo>
                  <a:pt x="3142" y="3"/>
                </a:lnTo>
                <a:lnTo>
                  <a:pt x="3143" y="2"/>
                </a:lnTo>
                <a:lnTo>
                  <a:pt x="3143" y="1"/>
                </a:lnTo>
                <a:lnTo>
                  <a:pt x="3144" y="2"/>
                </a:lnTo>
                <a:lnTo>
                  <a:pt x="3144" y="3"/>
                </a:lnTo>
                <a:lnTo>
                  <a:pt x="3144" y="2"/>
                </a:lnTo>
                <a:lnTo>
                  <a:pt x="3145" y="2"/>
                </a:lnTo>
                <a:lnTo>
                  <a:pt x="3145" y="3"/>
                </a:lnTo>
                <a:lnTo>
                  <a:pt x="3145" y="4"/>
                </a:lnTo>
                <a:lnTo>
                  <a:pt x="3146" y="2"/>
                </a:lnTo>
                <a:lnTo>
                  <a:pt x="3146" y="3"/>
                </a:lnTo>
                <a:lnTo>
                  <a:pt x="3146" y="2"/>
                </a:lnTo>
                <a:lnTo>
                  <a:pt x="3147" y="1"/>
                </a:lnTo>
                <a:lnTo>
                  <a:pt x="3147" y="3"/>
                </a:lnTo>
                <a:lnTo>
                  <a:pt x="3148" y="4"/>
                </a:lnTo>
                <a:lnTo>
                  <a:pt x="3148" y="3"/>
                </a:lnTo>
                <a:lnTo>
                  <a:pt x="3148" y="2"/>
                </a:lnTo>
                <a:lnTo>
                  <a:pt x="3149" y="2"/>
                </a:lnTo>
                <a:lnTo>
                  <a:pt x="3149" y="1"/>
                </a:lnTo>
                <a:lnTo>
                  <a:pt x="3149" y="2"/>
                </a:lnTo>
                <a:lnTo>
                  <a:pt x="3151" y="3"/>
                </a:lnTo>
                <a:lnTo>
                  <a:pt x="3151" y="3"/>
                </a:lnTo>
                <a:lnTo>
                  <a:pt x="3152" y="3"/>
                </a:lnTo>
                <a:lnTo>
                  <a:pt x="3152" y="3"/>
                </a:lnTo>
                <a:lnTo>
                  <a:pt x="3152" y="2"/>
                </a:lnTo>
                <a:lnTo>
                  <a:pt x="3153" y="3"/>
                </a:lnTo>
                <a:lnTo>
                  <a:pt x="3153" y="2"/>
                </a:lnTo>
                <a:lnTo>
                  <a:pt x="3153" y="3"/>
                </a:lnTo>
                <a:lnTo>
                  <a:pt x="3154" y="2"/>
                </a:lnTo>
                <a:lnTo>
                  <a:pt x="3154" y="3"/>
                </a:lnTo>
                <a:lnTo>
                  <a:pt x="3154" y="1"/>
                </a:lnTo>
                <a:lnTo>
                  <a:pt x="3155" y="3"/>
                </a:lnTo>
                <a:lnTo>
                  <a:pt x="3155" y="4"/>
                </a:lnTo>
                <a:lnTo>
                  <a:pt x="3156" y="4"/>
                </a:lnTo>
                <a:lnTo>
                  <a:pt x="3156" y="4"/>
                </a:lnTo>
                <a:lnTo>
                  <a:pt x="3156" y="4"/>
                </a:lnTo>
                <a:lnTo>
                  <a:pt x="3157" y="3"/>
                </a:lnTo>
                <a:lnTo>
                  <a:pt x="3157" y="4"/>
                </a:lnTo>
                <a:lnTo>
                  <a:pt x="3157" y="2"/>
                </a:lnTo>
                <a:lnTo>
                  <a:pt x="3158" y="1"/>
                </a:lnTo>
                <a:lnTo>
                  <a:pt x="3158" y="3"/>
                </a:lnTo>
                <a:lnTo>
                  <a:pt x="3158" y="2"/>
                </a:lnTo>
                <a:lnTo>
                  <a:pt x="3160" y="4"/>
                </a:lnTo>
                <a:lnTo>
                  <a:pt x="3160" y="3"/>
                </a:lnTo>
                <a:lnTo>
                  <a:pt x="3161" y="2"/>
                </a:lnTo>
                <a:lnTo>
                  <a:pt x="3161" y="1"/>
                </a:lnTo>
                <a:lnTo>
                  <a:pt x="3161" y="4"/>
                </a:lnTo>
                <a:lnTo>
                  <a:pt x="3162" y="3"/>
                </a:lnTo>
                <a:lnTo>
                  <a:pt x="3162" y="3"/>
                </a:lnTo>
                <a:lnTo>
                  <a:pt x="3162" y="3"/>
                </a:lnTo>
                <a:lnTo>
                  <a:pt x="3163" y="3"/>
                </a:lnTo>
                <a:lnTo>
                  <a:pt x="3163" y="3"/>
                </a:lnTo>
                <a:lnTo>
                  <a:pt x="3163" y="3"/>
                </a:lnTo>
                <a:lnTo>
                  <a:pt x="3164" y="3"/>
                </a:lnTo>
                <a:lnTo>
                  <a:pt x="3164" y="2"/>
                </a:lnTo>
                <a:lnTo>
                  <a:pt x="3165" y="1"/>
                </a:lnTo>
                <a:lnTo>
                  <a:pt x="3165" y="2"/>
                </a:lnTo>
                <a:lnTo>
                  <a:pt x="3165" y="3"/>
                </a:lnTo>
                <a:lnTo>
                  <a:pt x="3166" y="2"/>
                </a:lnTo>
                <a:lnTo>
                  <a:pt x="3166" y="3"/>
                </a:lnTo>
                <a:lnTo>
                  <a:pt x="3166" y="4"/>
                </a:lnTo>
                <a:lnTo>
                  <a:pt x="3167" y="4"/>
                </a:lnTo>
                <a:lnTo>
                  <a:pt x="3167" y="4"/>
                </a:lnTo>
                <a:lnTo>
                  <a:pt x="3167" y="2"/>
                </a:lnTo>
                <a:lnTo>
                  <a:pt x="3169" y="3"/>
                </a:lnTo>
                <a:lnTo>
                  <a:pt x="3169" y="3"/>
                </a:lnTo>
                <a:lnTo>
                  <a:pt x="3170" y="2"/>
                </a:lnTo>
                <a:lnTo>
                  <a:pt x="3170" y="3"/>
                </a:lnTo>
                <a:lnTo>
                  <a:pt x="3170" y="3"/>
                </a:lnTo>
                <a:lnTo>
                  <a:pt x="3171" y="2"/>
                </a:lnTo>
                <a:lnTo>
                  <a:pt x="3171" y="1"/>
                </a:lnTo>
                <a:lnTo>
                  <a:pt x="3171" y="3"/>
                </a:lnTo>
                <a:lnTo>
                  <a:pt x="3172" y="2"/>
                </a:lnTo>
                <a:lnTo>
                  <a:pt x="3172" y="3"/>
                </a:lnTo>
                <a:lnTo>
                  <a:pt x="3172" y="3"/>
                </a:lnTo>
                <a:lnTo>
                  <a:pt x="3173" y="4"/>
                </a:lnTo>
                <a:lnTo>
                  <a:pt x="3173" y="3"/>
                </a:lnTo>
                <a:lnTo>
                  <a:pt x="3174" y="1"/>
                </a:lnTo>
                <a:lnTo>
                  <a:pt x="3174" y="3"/>
                </a:lnTo>
                <a:lnTo>
                  <a:pt x="3174" y="3"/>
                </a:lnTo>
                <a:lnTo>
                  <a:pt x="3175" y="3"/>
                </a:lnTo>
                <a:lnTo>
                  <a:pt x="3175" y="2"/>
                </a:lnTo>
                <a:lnTo>
                  <a:pt x="3175" y="4"/>
                </a:lnTo>
                <a:lnTo>
                  <a:pt x="3176" y="3"/>
                </a:lnTo>
                <a:lnTo>
                  <a:pt x="3176" y="4"/>
                </a:lnTo>
                <a:lnTo>
                  <a:pt x="3176" y="2"/>
                </a:lnTo>
                <a:lnTo>
                  <a:pt x="3178" y="4"/>
                </a:lnTo>
                <a:lnTo>
                  <a:pt x="3178" y="2"/>
                </a:lnTo>
                <a:lnTo>
                  <a:pt x="3179" y="3"/>
                </a:lnTo>
                <a:lnTo>
                  <a:pt x="3179" y="4"/>
                </a:lnTo>
                <a:lnTo>
                  <a:pt x="3179" y="3"/>
                </a:lnTo>
                <a:lnTo>
                  <a:pt x="3180" y="4"/>
                </a:lnTo>
                <a:lnTo>
                  <a:pt x="3180" y="4"/>
                </a:lnTo>
                <a:lnTo>
                  <a:pt x="3180" y="4"/>
                </a:lnTo>
                <a:lnTo>
                  <a:pt x="3181" y="3"/>
                </a:lnTo>
                <a:lnTo>
                  <a:pt x="3181" y="2"/>
                </a:lnTo>
                <a:lnTo>
                  <a:pt x="3181" y="3"/>
                </a:lnTo>
                <a:lnTo>
                  <a:pt x="3182" y="1"/>
                </a:lnTo>
                <a:lnTo>
                  <a:pt x="3182" y="2"/>
                </a:lnTo>
                <a:lnTo>
                  <a:pt x="3183" y="2"/>
                </a:lnTo>
                <a:lnTo>
                  <a:pt x="3183" y="2"/>
                </a:lnTo>
                <a:lnTo>
                  <a:pt x="3183" y="2"/>
                </a:lnTo>
                <a:lnTo>
                  <a:pt x="3184" y="3"/>
                </a:lnTo>
                <a:lnTo>
                  <a:pt x="3184" y="2"/>
                </a:lnTo>
                <a:lnTo>
                  <a:pt x="3184" y="3"/>
                </a:lnTo>
                <a:lnTo>
                  <a:pt x="3185" y="2"/>
                </a:lnTo>
                <a:lnTo>
                  <a:pt x="3185" y="2"/>
                </a:lnTo>
                <a:lnTo>
                  <a:pt x="3185" y="2"/>
                </a:lnTo>
                <a:lnTo>
                  <a:pt x="3186" y="3"/>
                </a:lnTo>
                <a:lnTo>
                  <a:pt x="3186" y="1"/>
                </a:lnTo>
                <a:lnTo>
                  <a:pt x="3188" y="2"/>
                </a:lnTo>
                <a:lnTo>
                  <a:pt x="3188" y="1"/>
                </a:lnTo>
                <a:lnTo>
                  <a:pt x="3188" y="2"/>
                </a:lnTo>
                <a:lnTo>
                  <a:pt x="3189" y="1"/>
                </a:lnTo>
                <a:lnTo>
                  <a:pt x="3189" y="2"/>
                </a:lnTo>
                <a:lnTo>
                  <a:pt x="3189" y="3"/>
                </a:lnTo>
                <a:lnTo>
                  <a:pt x="3190" y="1"/>
                </a:lnTo>
                <a:lnTo>
                  <a:pt x="3190" y="3"/>
                </a:lnTo>
                <a:lnTo>
                  <a:pt x="3190" y="3"/>
                </a:lnTo>
                <a:lnTo>
                  <a:pt x="3191" y="2"/>
                </a:lnTo>
                <a:lnTo>
                  <a:pt x="3191" y="4"/>
                </a:lnTo>
                <a:lnTo>
                  <a:pt x="3192" y="3"/>
                </a:lnTo>
                <a:lnTo>
                  <a:pt x="3192" y="3"/>
                </a:lnTo>
                <a:lnTo>
                  <a:pt x="3192" y="3"/>
                </a:lnTo>
                <a:lnTo>
                  <a:pt x="3193" y="1"/>
                </a:lnTo>
                <a:lnTo>
                  <a:pt x="3193" y="2"/>
                </a:lnTo>
                <a:lnTo>
                  <a:pt x="3193" y="2"/>
                </a:lnTo>
                <a:lnTo>
                  <a:pt x="3194" y="2"/>
                </a:lnTo>
                <a:lnTo>
                  <a:pt x="3194" y="3"/>
                </a:lnTo>
                <a:lnTo>
                  <a:pt x="3195" y="3"/>
                </a:lnTo>
                <a:lnTo>
                  <a:pt x="3195" y="2"/>
                </a:lnTo>
                <a:lnTo>
                  <a:pt x="3195" y="4"/>
                </a:lnTo>
                <a:lnTo>
                  <a:pt x="3197" y="3"/>
                </a:lnTo>
                <a:lnTo>
                  <a:pt x="3197" y="4"/>
                </a:lnTo>
                <a:lnTo>
                  <a:pt x="3197" y="3"/>
                </a:lnTo>
                <a:lnTo>
                  <a:pt x="3198" y="2"/>
                </a:lnTo>
                <a:lnTo>
                  <a:pt x="3198" y="1"/>
                </a:lnTo>
                <a:lnTo>
                  <a:pt x="3198" y="4"/>
                </a:lnTo>
                <a:lnTo>
                  <a:pt x="3199" y="4"/>
                </a:lnTo>
                <a:lnTo>
                  <a:pt x="3199" y="3"/>
                </a:lnTo>
                <a:lnTo>
                  <a:pt x="3200" y="1"/>
                </a:lnTo>
                <a:lnTo>
                  <a:pt x="3200" y="2"/>
                </a:lnTo>
                <a:lnTo>
                  <a:pt x="3200" y="2"/>
                </a:lnTo>
                <a:lnTo>
                  <a:pt x="3201" y="1"/>
                </a:lnTo>
                <a:lnTo>
                  <a:pt x="3201" y="2"/>
                </a:lnTo>
                <a:lnTo>
                  <a:pt x="3201" y="3"/>
                </a:lnTo>
                <a:lnTo>
                  <a:pt x="3202" y="2"/>
                </a:lnTo>
                <a:lnTo>
                  <a:pt x="3202" y="3"/>
                </a:lnTo>
                <a:lnTo>
                  <a:pt x="3202" y="3"/>
                </a:lnTo>
                <a:lnTo>
                  <a:pt x="3203" y="3"/>
                </a:lnTo>
                <a:lnTo>
                  <a:pt x="3203" y="4"/>
                </a:lnTo>
                <a:lnTo>
                  <a:pt x="3204" y="3"/>
                </a:lnTo>
                <a:lnTo>
                  <a:pt x="3204" y="3"/>
                </a:lnTo>
                <a:lnTo>
                  <a:pt x="3204" y="3"/>
                </a:lnTo>
                <a:lnTo>
                  <a:pt x="3206" y="2"/>
                </a:lnTo>
                <a:lnTo>
                  <a:pt x="3206" y="3"/>
                </a:lnTo>
                <a:lnTo>
                  <a:pt x="3206" y="2"/>
                </a:lnTo>
                <a:lnTo>
                  <a:pt x="3207" y="1"/>
                </a:lnTo>
                <a:lnTo>
                  <a:pt x="3207" y="3"/>
                </a:lnTo>
                <a:lnTo>
                  <a:pt x="3207" y="3"/>
                </a:lnTo>
                <a:lnTo>
                  <a:pt x="3208" y="1"/>
                </a:lnTo>
                <a:lnTo>
                  <a:pt x="3208" y="1"/>
                </a:lnTo>
                <a:lnTo>
                  <a:pt x="3209" y="3"/>
                </a:lnTo>
                <a:lnTo>
                  <a:pt x="3209" y="2"/>
                </a:lnTo>
                <a:lnTo>
                  <a:pt x="3209" y="3"/>
                </a:lnTo>
                <a:lnTo>
                  <a:pt x="3210" y="1"/>
                </a:lnTo>
                <a:lnTo>
                  <a:pt x="3210" y="2"/>
                </a:lnTo>
                <a:lnTo>
                  <a:pt x="3210" y="2"/>
                </a:lnTo>
                <a:lnTo>
                  <a:pt x="3211" y="1"/>
                </a:lnTo>
                <a:lnTo>
                  <a:pt x="3211" y="3"/>
                </a:lnTo>
                <a:lnTo>
                  <a:pt x="3211" y="2"/>
                </a:lnTo>
                <a:lnTo>
                  <a:pt x="3212" y="3"/>
                </a:lnTo>
                <a:lnTo>
                  <a:pt x="3212" y="5"/>
                </a:lnTo>
                <a:lnTo>
                  <a:pt x="3213" y="3"/>
                </a:lnTo>
                <a:lnTo>
                  <a:pt x="3213" y="4"/>
                </a:lnTo>
                <a:lnTo>
                  <a:pt x="3213" y="3"/>
                </a:lnTo>
                <a:lnTo>
                  <a:pt x="3215" y="2"/>
                </a:lnTo>
                <a:lnTo>
                  <a:pt x="3215" y="3"/>
                </a:lnTo>
                <a:lnTo>
                  <a:pt x="3215" y="2"/>
                </a:lnTo>
                <a:lnTo>
                  <a:pt x="3216" y="1"/>
                </a:lnTo>
                <a:lnTo>
                  <a:pt x="3216" y="3"/>
                </a:lnTo>
                <a:lnTo>
                  <a:pt x="3216" y="3"/>
                </a:lnTo>
                <a:lnTo>
                  <a:pt x="3217" y="1"/>
                </a:lnTo>
                <a:lnTo>
                  <a:pt x="3217" y="3"/>
                </a:lnTo>
                <a:lnTo>
                  <a:pt x="3218" y="3"/>
                </a:lnTo>
                <a:lnTo>
                  <a:pt x="3218" y="3"/>
                </a:lnTo>
                <a:lnTo>
                  <a:pt x="3218" y="2"/>
                </a:lnTo>
                <a:lnTo>
                  <a:pt x="3219" y="1"/>
                </a:lnTo>
                <a:lnTo>
                  <a:pt x="3219" y="2"/>
                </a:lnTo>
                <a:lnTo>
                  <a:pt x="3219" y="1"/>
                </a:lnTo>
                <a:lnTo>
                  <a:pt x="3220" y="3"/>
                </a:lnTo>
                <a:lnTo>
                  <a:pt x="3220" y="2"/>
                </a:lnTo>
                <a:lnTo>
                  <a:pt x="3220" y="1"/>
                </a:lnTo>
                <a:lnTo>
                  <a:pt x="3221" y="2"/>
                </a:lnTo>
                <a:lnTo>
                  <a:pt x="3221" y="2"/>
                </a:lnTo>
                <a:lnTo>
                  <a:pt x="3222" y="2"/>
                </a:lnTo>
                <a:lnTo>
                  <a:pt x="3222" y="3"/>
                </a:lnTo>
                <a:lnTo>
                  <a:pt x="3222" y="1"/>
                </a:lnTo>
                <a:lnTo>
                  <a:pt x="3224" y="3"/>
                </a:lnTo>
                <a:lnTo>
                  <a:pt x="3224" y="2"/>
                </a:lnTo>
                <a:lnTo>
                  <a:pt x="3224" y="3"/>
                </a:lnTo>
                <a:lnTo>
                  <a:pt x="3225" y="2"/>
                </a:lnTo>
                <a:lnTo>
                  <a:pt x="3225" y="1"/>
                </a:lnTo>
                <a:lnTo>
                  <a:pt x="3225" y="4"/>
                </a:lnTo>
                <a:lnTo>
                  <a:pt x="3226" y="4"/>
                </a:lnTo>
                <a:lnTo>
                  <a:pt x="3226" y="1"/>
                </a:lnTo>
                <a:lnTo>
                  <a:pt x="3227" y="2"/>
                </a:lnTo>
                <a:lnTo>
                  <a:pt x="3227" y="4"/>
                </a:lnTo>
                <a:lnTo>
                  <a:pt x="3227" y="3"/>
                </a:lnTo>
                <a:lnTo>
                  <a:pt x="3228" y="4"/>
                </a:lnTo>
                <a:lnTo>
                  <a:pt x="3228" y="1"/>
                </a:lnTo>
                <a:lnTo>
                  <a:pt x="3228" y="3"/>
                </a:lnTo>
                <a:lnTo>
                  <a:pt x="3229" y="3"/>
                </a:lnTo>
                <a:lnTo>
                  <a:pt x="3229" y="2"/>
                </a:lnTo>
                <a:lnTo>
                  <a:pt x="3229" y="3"/>
                </a:lnTo>
                <a:lnTo>
                  <a:pt x="3230" y="3"/>
                </a:lnTo>
                <a:lnTo>
                  <a:pt x="3230" y="2"/>
                </a:lnTo>
                <a:lnTo>
                  <a:pt x="3231" y="2"/>
                </a:lnTo>
                <a:lnTo>
                  <a:pt x="3231" y="2"/>
                </a:lnTo>
                <a:lnTo>
                  <a:pt x="3231" y="1"/>
                </a:lnTo>
                <a:lnTo>
                  <a:pt x="3233" y="2"/>
                </a:lnTo>
                <a:lnTo>
                  <a:pt x="3233" y="3"/>
                </a:lnTo>
                <a:lnTo>
                  <a:pt x="3233" y="4"/>
                </a:lnTo>
                <a:lnTo>
                  <a:pt x="3234" y="2"/>
                </a:lnTo>
                <a:lnTo>
                  <a:pt x="3234" y="4"/>
                </a:lnTo>
                <a:lnTo>
                  <a:pt x="3234" y="2"/>
                </a:lnTo>
                <a:lnTo>
                  <a:pt x="3235" y="3"/>
                </a:lnTo>
                <a:lnTo>
                  <a:pt x="3235" y="2"/>
                </a:lnTo>
                <a:lnTo>
                  <a:pt x="3236" y="2"/>
                </a:lnTo>
                <a:lnTo>
                  <a:pt x="3236" y="3"/>
                </a:lnTo>
                <a:lnTo>
                  <a:pt x="3236" y="2"/>
                </a:lnTo>
                <a:lnTo>
                  <a:pt x="3237" y="1"/>
                </a:lnTo>
                <a:lnTo>
                  <a:pt x="3237" y="1"/>
                </a:lnTo>
                <a:lnTo>
                  <a:pt x="3237" y="3"/>
                </a:lnTo>
                <a:lnTo>
                  <a:pt x="3238" y="4"/>
                </a:lnTo>
                <a:lnTo>
                  <a:pt x="3238" y="1"/>
                </a:lnTo>
                <a:lnTo>
                  <a:pt x="3239" y="3"/>
                </a:lnTo>
                <a:lnTo>
                  <a:pt x="3239" y="2"/>
                </a:lnTo>
                <a:lnTo>
                  <a:pt x="3239" y="2"/>
                </a:lnTo>
                <a:lnTo>
                  <a:pt x="3240" y="1"/>
                </a:lnTo>
                <a:lnTo>
                  <a:pt x="3240" y="2"/>
                </a:lnTo>
                <a:lnTo>
                  <a:pt x="3240" y="3"/>
                </a:lnTo>
                <a:lnTo>
                  <a:pt x="3242" y="4"/>
                </a:lnTo>
                <a:lnTo>
                  <a:pt x="3242" y="3"/>
                </a:lnTo>
                <a:lnTo>
                  <a:pt x="3242" y="3"/>
                </a:lnTo>
                <a:lnTo>
                  <a:pt x="3243" y="2"/>
                </a:lnTo>
                <a:lnTo>
                  <a:pt x="3243" y="2"/>
                </a:lnTo>
                <a:lnTo>
                  <a:pt x="3244" y="3"/>
                </a:lnTo>
                <a:lnTo>
                  <a:pt x="3244" y="1"/>
                </a:lnTo>
                <a:lnTo>
                  <a:pt x="3244" y="3"/>
                </a:lnTo>
                <a:lnTo>
                  <a:pt x="3245" y="3"/>
                </a:lnTo>
                <a:lnTo>
                  <a:pt x="3245" y="4"/>
                </a:lnTo>
                <a:lnTo>
                  <a:pt x="3245" y="4"/>
                </a:lnTo>
                <a:lnTo>
                  <a:pt x="3246" y="2"/>
                </a:lnTo>
                <a:lnTo>
                  <a:pt x="3246" y="1"/>
                </a:lnTo>
                <a:lnTo>
                  <a:pt x="3246" y="2"/>
                </a:lnTo>
                <a:lnTo>
                  <a:pt x="3247" y="3"/>
                </a:lnTo>
                <a:lnTo>
                  <a:pt x="3247" y="3"/>
                </a:lnTo>
                <a:lnTo>
                  <a:pt x="3248" y="2"/>
                </a:lnTo>
                <a:lnTo>
                  <a:pt x="3248" y="3"/>
                </a:lnTo>
                <a:lnTo>
                  <a:pt x="3248" y="3"/>
                </a:lnTo>
                <a:lnTo>
                  <a:pt x="3249" y="4"/>
                </a:lnTo>
                <a:lnTo>
                  <a:pt x="3249" y="2"/>
                </a:lnTo>
                <a:lnTo>
                  <a:pt x="3249" y="3"/>
                </a:lnTo>
                <a:lnTo>
                  <a:pt x="3251" y="3"/>
                </a:lnTo>
                <a:lnTo>
                  <a:pt x="3251" y="2"/>
                </a:lnTo>
                <a:lnTo>
                  <a:pt x="3251" y="4"/>
                </a:lnTo>
                <a:lnTo>
                  <a:pt x="3252" y="2"/>
                </a:lnTo>
                <a:lnTo>
                  <a:pt x="3252" y="4"/>
                </a:lnTo>
                <a:lnTo>
                  <a:pt x="3253" y="1"/>
                </a:lnTo>
                <a:lnTo>
                  <a:pt x="3253" y="1"/>
                </a:lnTo>
                <a:lnTo>
                  <a:pt x="3253" y="1"/>
                </a:lnTo>
                <a:lnTo>
                  <a:pt x="3254" y="3"/>
                </a:lnTo>
                <a:lnTo>
                  <a:pt x="3254" y="1"/>
                </a:lnTo>
                <a:lnTo>
                  <a:pt x="3254" y="2"/>
                </a:lnTo>
                <a:lnTo>
                  <a:pt x="3255" y="1"/>
                </a:lnTo>
                <a:lnTo>
                  <a:pt x="3255" y="4"/>
                </a:lnTo>
                <a:lnTo>
                  <a:pt x="3255" y="1"/>
                </a:lnTo>
                <a:lnTo>
                  <a:pt x="3256" y="3"/>
                </a:lnTo>
                <a:lnTo>
                  <a:pt x="3256" y="2"/>
                </a:lnTo>
                <a:lnTo>
                  <a:pt x="3257" y="1"/>
                </a:lnTo>
                <a:lnTo>
                  <a:pt x="3257" y="3"/>
                </a:lnTo>
                <a:lnTo>
                  <a:pt x="3257" y="2"/>
                </a:lnTo>
                <a:lnTo>
                  <a:pt x="3258" y="2"/>
                </a:lnTo>
                <a:lnTo>
                  <a:pt x="3258" y="4"/>
                </a:lnTo>
                <a:lnTo>
                  <a:pt x="3258" y="4"/>
                </a:lnTo>
                <a:lnTo>
                  <a:pt x="3260" y="4"/>
                </a:lnTo>
                <a:lnTo>
                  <a:pt x="3260" y="3"/>
                </a:lnTo>
                <a:lnTo>
                  <a:pt x="3260" y="4"/>
                </a:lnTo>
                <a:lnTo>
                  <a:pt x="3261" y="4"/>
                </a:lnTo>
                <a:lnTo>
                  <a:pt x="3261" y="3"/>
                </a:lnTo>
                <a:lnTo>
                  <a:pt x="3262" y="4"/>
                </a:lnTo>
                <a:lnTo>
                  <a:pt x="3262" y="3"/>
                </a:lnTo>
                <a:lnTo>
                  <a:pt x="3262" y="4"/>
                </a:lnTo>
                <a:lnTo>
                  <a:pt x="3263" y="3"/>
                </a:lnTo>
                <a:lnTo>
                  <a:pt x="3263" y="3"/>
                </a:lnTo>
                <a:lnTo>
                  <a:pt x="3263" y="2"/>
                </a:lnTo>
                <a:lnTo>
                  <a:pt x="3264" y="3"/>
                </a:lnTo>
                <a:lnTo>
                  <a:pt x="3264" y="3"/>
                </a:lnTo>
                <a:lnTo>
                  <a:pt x="3264" y="3"/>
                </a:lnTo>
                <a:lnTo>
                  <a:pt x="3265" y="3"/>
                </a:lnTo>
                <a:lnTo>
                  <a:pt x="3265" y="3"/>
                </a:lnTo>
                <a:lnTo>
                  <a:pt x="3266" y="2"/>
                </a:lnTo>
                <a:lnTo>
                  <a:pt x="3266" y="2"/>
                </a:lnTo>
                <a:lnTo>
                  <a:pt x="3266" y="2"/>
                </a:lnTo>
                <a:lnTo>
                  <a:pt x="3267" y="2"/>
                </a:lnTo>
                <a:lnTo>
                  <a:pt x="3267" y="3"/>
                </a:lnTo>
                <a:lnTo>
                  <a:pt x="3267" y="3"/>
                </a:lnTo>
                <a:lnTo>
                  <a:pt x="3269" y="1"/>
                </a:lnTo>
                <a:lnTo>
                  <a:pt x="3269" y="2"/>
                </a:lnTo>
                <a:lnTo>
                  <a:pt x="3269" y="1"/>
                </a:lnTo>
                <a:lnTo>
                  <a:pt x="3270" y="4"/>
                </a:lnTo>
                <a:lnTo>
                  <a:pt x="3270" y="2"/>
                </a:lnTo>
                <a:lnTo>
                  <a:pt x="3271" y="3"/>
                </a:lnTo>
                <a:lnTo>
                  <a:pt x="3271" y="4"/>
                </a:lnTo>
                <a:lnTo>
                  <a:pt x="3271" y="4"/>
                </a:lnTo>
                <a:lnTo>
                  <a:pt x="3272" y="2"/>
                </a:lnTo>
                <a:lnTo>
                  <a:pt x="3272" y="2"/>
                </a:lnTo>
                <a:lnTo>
                  <a:pt x="3272" y="4"/>
                </a:lnTo>
                <a:lnTo>
                  <a:pt x="3273" y="3"/>
                </a:lnTo>
                <a:lnTo>
                  <a:pt x="3273" y="4"/>
                </a:lnTo>
                <a:lnTo>
                  <a:pt x="3273" y="4"/>
                </a:lnTo>
                <a:lnTo>
                  <a:pt x="3274" y="3"/>
                </a:lnTo>
                <a:lnTo>
                  <a:pt x="3274" y="2"/>
                </a:lnTo>
                <a:lnTo>
                  <a:pt x="3275" y="3"/>
                </a:lnTo>
                <a:lnTo>
                  <a:pt x="3275" y="1"/>
                </a:lnTo>
                <a:lnTo>
                  <a:pt x="3275" y="3"/>
                </a:lnTo>
                <a:lnTo>
                  <a:pt x="3276" y="3"/>
                </a:lnTo>
                <a:lnTo>
                  <a:pt x="3276" y="2"/>
                </a:lnTo>
                <a:lnTo>
                  <a:pt x="3276" y="5"/>
                </a:lnTo>
                <a:lnTo>
                  <a:pt x="3278" y="4"/>
                </a:lnTo>
                <a:lnTo>
                  <a:pt x="3278" y="2"/>
                </a:lnTo>
                <a:lnTo>
                  <a:pt x="3278" y="3"/>
                </a:lnTo>
                <a:lnTo>
                  <a:pt x="3279" y="2"/>
                </a:lnTo>
                <a:lnTo>
                  <a:pt x="3279" y="1"/>
                </a:lnTo>
                <a:lnTo>
                  <a:pt x="3280" y="4"/>
                </a:lnTo>
                <a:lnTo>
                  <a:pt x="3280" y="3"/>
                </a:lnTo>
                <a:lnTo>
                  <a:pt x="3280" y="3"/>
                </a:lnTo>
                <a:lnTo>
                  <a:pt x="3281" y="3"/>
                </a:lnTo>
                <a:lnTo>
                  <a:pt x="3281" y="3"/>
                </a:lnTo>
                <a:lnTo>
                  <a:pt x="3281" y="2"/>
                </a:lnTo>
                <a:lnTo>
                  <a:pt x="3282" y="2"/>
                </a:lnTo>
                <a:lnTo>
                  <a:pt x="3282" y="1"/>
                </a:lnTo>
                <a:lnTo>
                  <a:pt x="3283" y="2"/>
                </a:lnTo>
                <a:lnTo>
                  <a:pt x="3283" y="3"/>
                </a:lnTo>
                <a:lnTo>
                  <a:pt x="3283" y="3"/>
                </a:lnTo>
                <a:lnTo>
                  <a:pt x="3284" y="1"/>
                </a:lnTo>
                <a:lnTo>
                  <a:pt x="3284" y="3"/>
                </a:lnTo>
                <a:lnTo>
                  <a:pt x="3284" y="2"/>
                </a:lnTo>
                <a:lnTo>
                  <a:pt x="3285" y="3"/>
                </a:lnTo>
                <a:lnTo>
                  <a:pt x="3285" y="2"/>
                </a:lnTo>
                <a:lnTo>
                  <a:pt x="3285" y="1"/>
                </a:lnTo>
                <a:lnTo>
                  <a:pt x="3287" y="3"/>
                </a:lnTo>
                <a:lnTo>
                  <a:pt x="3287" y="1"/>
                </a:lnTo>
                <a:lnTo>
                  <a:pt x="3288" y="2"/>
                </a:lnTo>
                <a:lnTo>
                  <a:pt x="3288" y="2"/>
                </a:lnTo>
                <a:lnTo>
                  <a:pt x="3288" y="2"/>
                </a:lnTo>
                <a:lnTo>
                  <a:pt x="3289" y="2"/>
                </a:lnTo>
                <a:lnTo>
                  <a:pt x="3289" y="1"/>
                </a:lnTo>
                <a:lnTo>
                  <a:pt x="3289" y="2"/>
                </a:lnTo>
                <a:lnTo>
                  <a:pt x="3290" y="2"/>
                </a:lnTo>
                <a:lnTo>
                  <a:pt x="3290" y="2"/>
                </a:lnTo>
                <a:lnTo>
                  <a:pt x="3290" y="1"/>
                </a:lnTo>
                <a:lnTo>
                  <a:pt x="3291" y="3"/>
                </a:lnTo>
                <a:lnTo>
                  <a:pt x="3291" y="1"/>
                </a:lnTo>
                <a:lnTo>
                  <a:pt x="3292" y="1"/>
                </a:lnTo>
                <a:lnTo>
                  <a:pt x="3292" y="2"/>
                </a:lnTo>
                <a:lnTo>
                  <a:pt x="3292" y="2"/>
                </a:lnTo>
                <a:lnTo>
                  <a:pt x="3293" y="2"/>
                </a:lnTo>
                <a:lnTo>
                  <a:pt x="3293" y="1"/>
                </a:lnTo>
                <a:lnTo>
                  <a:pt x="3293" y="1"/>
                </a:lnTo>
                <a:lnTo>
                  <a:pt x="3294" y="4"/>
                </a:lnTo>
                <a:lnTo>
                  <a:pt x="3294" y="2"/>
                </a:lnTo>
                <a:lnTo>
                  <a:pt x="3294" y="4"/>
                </a:lnTo>
                <a:lnTo>
                  <a:pt x="3296" y="2"/>
                </a:lnTo>
                <a:lnTo>
                  <a:pt x="3296" y="2"/>
                </a:lnTo>
                <a:lnTo>
                  <a:pt x="3297" y="3"/>
                </a:lnTo>
                <a:lnTo>
                  <a:pt x="3297" y="2"/>
                </a:lnTo>
                <a:lnTo>
                  <a:pt x="3297" y="4"/>
                </a:lnTo>
                <a:lnTo>
                  <a:pt x="3298" y="2"/>
                </a:lnTo>
                <a:lnTo>
                  <a:pt x="3298" y="2"/>
                </a:lnTo>
                <a:lnTo>
                  <a:pt x="3298" y="2"/>
                </a:lnTo>
                <a:lnTo>
                  <a:pt x="3299" y="2"/>
                </a:lnTo>
                <a:lnTo>
                  <a:pt x="3299" y="3"/>
                </a:lnTo>
                <a:lnTo>
                  <a:pt x="3299" y="1"/>
                </a:lnTo>
                <a:lnTo>
                  <a:pt x="3300" y="3"/>
                </a:lnTo>
                <a:lnTo>
                  <a:pt x="3300" y="3"/>
                </a:lnTo>
                <a:lnTo>
                  <a:pt x="3301" y="3"/>
                </a:lnTo>
                <a:lnTo>
                  <a:pt x="3301" y="2"/>
                </a:lnTo>
                <a:lnTo>
                  <a:pt x="3301" y="2"/>
                </a:lnTo>
                <a:lnTo>
                  <a:pt x="3302" y="2"/>
                </a:lnTo>
                <a:lnTo>
                  <a:pt x="3302" y="2"/>
                </a:lnTo>
                <a:lnTo>
                  <a:pt x="3302" y="4"/>
                </a:lnTo>
                <a:lnTo>
                  <a:pt x="3303" y="2"/>
                </a:lnTo>
                <a:lnTo>
                  <a:pt x="3303" y="4"/>
                </a:lnTo>
                <a:lnTo>
                  <a:pt x="3303" y="2"/>
                </a:lnTo>
                <a:lnTo>
                  <a:pt x="3305" y="4"/>
                </a:lnTo>
                <a:lnTo>
                  <a:pt x="3305" y="3"/>
                </a:lnTo>
                <a:lnTo>
                  <a:pt x="3306" y="3"/>
                </a:lnTo>
                <a:lnTo>
                  <a:pt x="3306" y="3"/>
                </a:lnTo>
                <a:lnTo>
                  <a:pt x="3306" y="3"/>
                </a:lnTo>
                <a:lnTo>
                  <a:pt x="3307" y="2"/>
                </a:lnTo>
                <a:lnTo>
                  <a:pt x="3307" y="2"/>
                </a:lnTo>
                <a:lnTo>
                  <a:pt x="3307" y="1"/>
                </a:lnTo>
                <a:lnTo>
                  <a:pt x="3308" y="4"/>
                </a:lnTo>
                <a:lnTo>
                  <a:pt x="3308" y="3"/>
                </a:lnTo>
                <a:lnTo>
                  <a:pt x="3308" y="2"/>
                </a:lnTo>
                <a:lnTo>
                  <a:pt x="3309" y="4"/>
                </a:lnTo>
                <a:lnTo>
                  <a:pt x="3309" y="3"/>
                </a:lnTo>
                <a:lnTo>
                  <a:pt x="3310" y="3"/>
                </a:lnTo>
                <a:lnTo>
                  <a:pt x="3310" y="3"/>
                </a:lnTo>
                <a:lnTo>
                  <a:pt x="3310" y="3"/>
                </a:lnTo>
                <a:lnTo>
                  <a:pt x="3311" y="2"/>
                </a:lnTo>
                <a:lnTo>
                  <a:pt x="3311" y="2"/>
                </a:lnTo>
                <a:lnTo>
                  <a:pt x="3311" y="2"/>
                </a:lnTo>
                <a:lnTo>
                  <a:pt x="3312" y="3"/>
                </a:lnTo>
                <a:lnTo>
                  <a:pt x="3312" y="1"/>
                </a:lnTo>
                <a:lnTo>
                  <a:pt x="3312" y="1"/>
                </a:lnTo>
                <a:lnTo>
                  <a:pt x="3314" y="2"/>
                </a:lnTo>
                <a:lnTo>
                  <a:pt x="3314" y="3"/>
                </a:lnTo>
                <a:lnTo>
                  <a:pt x="3315" y="3"/>
                </a:lnTo>
                <a:lnTo>
                  <a:pt x="3315" y="3"/>
                </a:lnTo>
                <a:lnTo>
                  <a:pt x="3315" y="3"/>
                </a:lnTo>
                <a:lnTo>
                  <a:pt x="3316" y="3"/>
                </a:lnTo>
                <a:lnTo>
                  <a:pt x="3316" y="3"/>
                </a:lnTo>
                <a:lnTo>
                  <a:pt x="3316" y="2"/>
                </a:lnTo>
                <a:lnTo>
                  <a:pt x="3317" y="2"/>
                </a:lnTo>
                <a:lnTo>
                  <a:pt x="3317" y="2"/>
                </a:lnTo>
                <a:lnTo>
                  <a:pt x="3317" y="1"/>
                </a:lnTo>
                <a:lnTo>
                  <a:pt x="3318" y="2"/>
                </a:lnTo>
                <a:lnTo>
                  <a:pt x="3318" y="4"/>
                </a:lnTo>
                <a:lnTo>
                  <a:pt x="3319" y="4"/>
                </a:lnTo>
                <a:lnTo>
                  <a:pt x="3319" y="4"/>
                </a:lnTo>
                <a:lnTo>
                  <a:pt x="3319" y="2"/>
                </a:lnTo>
                <a:lnTo>
                  <a:pt x="3320" y="3"/>
                </a:lnTo>
                <a:lnTo>
                  <a:pt x="3320" y="2"/>
                </a:lnTo>
                <a:lnTo>
                  <a:pt x="3320" y="4"/>
                </a:lnTo>
                <a:lnTo>
                  <a:pt x="3321" y="3"/>
                </a:lnTo>
                <a:lnTo>
                  <a:pt x="3321" y="3"/>
                </a:lnTo>
                <a:lnTo>
                  <a:pt x="3323" y="1"/>
                </a:lnTo>
                <a:lnTo>
                  <a:pt x="3323" y="4"/>
                </a:lnTo>
                <a:lnTo>
                  <a:pt x="3323" y="3"/>
                </a:lnTo>
                <a:lnTo>
                  <a:pt x="3324" y="3"/>
                </a:lnTo>
                <a:lnTo>
                  <a:pt x="3324" y="1"/>
                </a:lnTo>
                <a:lnTo>
                  <a:pt x="3324" y="1"/>
                </a:lnTo>
                <a:lnTo>
                  <a:pt x="3325" y="2"/>
                </a:lnTo>
                <a:lnTo>
                  <a:pt x="3325" y="2"/>
                </a:lnTo>
                <a:lnTo>
                  <a:pt x="3325" y="2"/>
                </a:lnTo>
                <a:lnTo>
                  <a:pt x="3326" y="3"/>
                </a:lnTo>
                <a:lnTo>
                  <a:pt x="3326" y="2"/>
                </a:lnTo>
                <a:lnTo>
                  <a:pt x="3327" y="3"/>
                </a:lnTo>
                <a:lnTo>
                  <a:pt x="3327" y="2"/>
                </a:lnTo>
                <a:lnTo>
                  <a:pt x="3327" y="3"/>
                </a:lnTo>
                <a:lnTo>
                  <a:pt x="3328" y="3"/>
                </a:lnTo>
                <a:lnTo>
                  <a:pt x="3328" y="3"/>
                </a:lnTo>
                <a:lnTo>
                  <a:pt x="3328" y="2"/>
                </a:lnTo>
                <a:lnTo>
                  <a:pt x="3329" y="3"/>
                </a:lnTo>
                <a:lnTo>
                  <a:pt x="3329" y="3"/>
                </a:lnTo>
                <a:lnTo>
                  <a:pt x="3329" y="3"/>
                </a:lnTo>
                <a:lnTo>
                  <a:pt x="3330" y="3"/>
                </a:lnTo>
                <a:lnTo>
                  <a:pt x="3330" y="2"/>
                </a:lnTo>
                <a:lnTo>
                  <a:pt x="3332" y="2"/>
                </a:lnTo>
                <a:lnTo>
                  <a:pt x="3332" y="3"/>
                </a:lnTo>
                <a:lnTo>
                  <a:pt x="3332" y="4"/>
                </a:lnTo>
                <a:lnTo>
                  <a:pt x="3333" y="1"/>
                </a:lnTo>
                <a:lnTo>
                  <a:pt x="3333" y="4"/>
                </a:lnTo>
                <a:lnTo>
                  <a:pt x="3333" y="2"/>
                </a:lnTo>
                <a:lnTo>
                  <a:pt x="3334" y="3"/>
                </a:lnTo>
                <a:lnTo>
                  <a:pt x="3334" y="1"/>
                </a:lnTo>
                <a:lnTo>
                  <a:pt x="3334" y="3"/>
                </a:lnTo>
                <a:lnTo>
                  <a:pt x="3335" y="3"/>
                </a:lnTo>
                <a:lnTo>
                  <a:pt x="3335" y="4"/>
                </a:lnTo>
                <a:lnTo>
                  <a:pt x="3336" y="1"/>
                </a:lnTo>
                <a:lnTo>
                  <a:pt x="3336" y="2"/>
                </a:lnTo>
                <a:lnTo>
                  <a:pt x="3336" y="2"/>
                </a:lnTo>
                <a:lnTo>
                  <a:pt x="3337" y="2"/>
                </a:lnTo>
                <a:lnTo>
                  <a:pt x="3337" y="4"/>
                </a:lnTo>
                <a:lnTo>
                  <a:pt x="3337" y="1"/>
                </a:lnTo>
                <a:lnTo>
                  <a:pt x="3338" y="3"/>
                </a:lnTo>
                <a:lnTo>
                  <a:pt x="3338" y="3"/>
                </a:lnTo>
                <a:lnTo>
                  <a:pt x="3338" y="3"/>
                </a:lnTo>
                <a:lnTo>
                  <a:pt x="3339" y="2"/>
                </a:lnTo>
                <a:lnTo>
                  <a:pt x="3339" y="2"/>
                </a:lnTo>
                <a:lnTo>
                  <a:pt x="3341" y="3"/>
                </a:lnTo>
                <a:lnTo>
                  <a:pt x="3341" y="3"/>
                </a:lnTo>
                <a:lnTo>
                  <a:pt x="3341" y="3"/>
                </a:lnTo>
                <a:lnTo>
                  <a:pt x="3342" y="2"/>
                </a:lnTo>
                <a:lnTo>
                  <a:pt x="3342" y="3"/>
                </a:lnTo>
                <a:lnTo>
                  <a:pt x="3342" y="2"/>
                </a:lnTo>
                <a:lnTo>
                  <a:pt x="3343" y="3"/>
                </a:lnTo>
                <a:lnTo>
                  <a:pt x="3343" y="4"/>
                </a:lnTo>
                <a:lnTo>
                  <a:pt x="3343" y="4"/>
                </a:lnTo>
                <a:lnTo>
                  <a:pt x="3344" y="3"/>
                </a:lnTo>
                <a:lnTo>
                  <a:pt x="3344" y="3"/>
                </a:lnTo>
                <a:lnTo>
                  <a:pt x="3345" y="4"/>
                </a:lnTo>
                <a:lnTo>
                  <a:pt x="3345" y="4"/>
                </a:lnTo>
                <a:lnTo>
                  <a:pt x="3345" y="4"/>
                </a:lnTo>
                <a:lnTo>
                  <a:pt x="3346" y="4"/>
                </a:lnTo>
                <a:lnTo>
                  <a:pt x="3346" y="3"/>
                </a:lnTo>
                <a:lnTo>
                  <a:pt x="3346" y="2"/>
                </a:lnTo>
                <a:lnTo>
                  <a:pt x="3347" y="4"/>
                </a:lnTo>
                <a:lnTo>
                  <a:pt x="3347" y="2"/>
                </a:lnTo>
                <a:lnTo>
                  <a:pt x="3347" y="4"/>
                </a:lnTo>
                <a:lnTo>
                  <a:pt x="3348" y="2"/>
                </a:lnTo>
                <a:lnTo>
                  <a:pt x="3348" y="4"/>
                </a:lnTo>
                <a:lnTo>
                  <a:pt x="3350" y="4"/>
                </a:lnTo>
                <a:lnTo>
                  <a:pt x="3350" y="4"/>
                </a:lnTo>
                <a:lnTo>
                  <a:pt x="3350" y="2"/>
                </a:lnTo>
                <a:lnTo>
                  <a:pt x="3351" y="4"/>
                </a:lnTo>
                <a:lnTo>
                  <a:pt x="3351" y="1"/>
                </a:lnTo>
                <a:lnTo>
                  <a:pt x="3351" y="4"/>
                </a:lnTo>
                <a:lnTo>
                  <a:pt x="3352" y="4"/>
                </a:lnTo>
                <a:lnTo>
                  <a:pt x="3352" y="4"/>
                </a:lnTo>
                <a:lnTo>
                  <a:pt x="3352" y="4"/>
                </a:lnTo>
                <a:lnTo>
                  <a:pt x="3353" y="2"/>
                </a:lnTo>
                <a:lnTo>
                  <a:pt x="3353" y="3"/>
                </a:lnTo>
                <a:lnTo>
                  <a:pt x="3354" y="1"/>
                </a:lnTo>
                <a:lnTo>
                  <a:pt x="3354" y="2"/>
                </a:lnTo>
                <a:lnTo>
                  <a:pt x="3354" y="4"/>
                </a:lnTo>
                <a:lnTo>
                  <a:pt x="3355" y="3"/>
                </a:lnTo>
                <a:lnTo>
                  <a:pt x="3355" y="2"/>
                </a:lnTo>
                <a:lnTo>
                  <a:pt x="3355" y="3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330575"/>
            <a:ext cx="1177925" cy="7937"/>
          </a:xfrm>
          <a:custGeom>
            <a:avLst/>
            <a:gdLst>
              <a:gd name="T0" fmla="*/ 13 w 742"/>
              <a:gd name="T1" fmla="*/ 2 h 5"/>
              <a:gd name="T2" fmla="*/ 24 w 742"/>
              <a:gd name="T3" fmla="*/ 4 h 5"/>
              <a:gd name="T4" fmla="*/ 36 w 742"/>
              <a:gd name="T5" fmla="*/ 3 h 5"/>
              <a:gd name="T6" fmla="*/ 47 w 742"/>
              <a:gd name="T7" fmla="*/ 4 h 5"/>
              <a:gd name="T8" fmla="*/ 60 w 742"/>
              <a:gd name="T9" fmla="*/ 3 h 5"/>
              <a:gd name="T10" fmla="*/ 71 w 742"/>
              <a:gd name="T11" fmla="*/ 4 h 5"/>
              <a:gd name="T12" fmla="*/ 83 w 742"/>
              <a:gd name="T13" fmla="*/ 3 h 5"/>
              <a:gd name="T14" fmla="*/ 96 w 742"/>
              <a:gd name="T15" fmla="*/ 2 h 5"/>
              <a:gd name="T16" fmla="*/ 107 w 742"/>
              <a:gd name="T17" fmla="*/ 3 h 5"/>
              <a:gd name="T18" fmla="*/ 119 w 742"/>
              <a:gd name="T19" fmla="*/ 4 h 5"/>
              <a:gd name="T20" fmla="*/ 131 w 742"/>
              <a:gd name="T21" fmla="*/ 2 h 5"/>
              <a:gd name="T22" fmla="*/ 143 w 742"/>
              <a:gd name="T23" fmla="*/ 3 h 5"/>
              <a:gd name="T24" fmla="*/ 154 w 742"/>
              <a:gd name="T25" fmla="*/ 2 h 5"/>
              <a:gd name="T26" fmla="*/ 167 w 742"/>
              <a:gd name="T27" fmla="*/ 3 h 5"/>
              <a:gd name="T28" fmla="*/ 179 w 742"/>
              <a:gd name="T29" fmla="*/ 4 h 5"/>
              <a:gd name="T30" fmla="*/ 190 w 742"/>
              <a:gd name="T31" fmla="*/ 3 h 5"/>
              <a:gd name="T32" fmla="*/ 203 w 742"/>
              <a:gd name="T33" fmla="*/ 2 h 5"/>
              <a:gd name="T34" fmla="*/ 214 w 742"/>
              <a:gd name="T35" fmla="*/ 4 h 5"/>
              <a:gd name="T36" fmla="*/ 226 w 742"/>
              <a:gd name="T37" fmla="*/ 2 h 5"/>
              <a:gd name="T38" fmla="*/ 237 w 742"/>
              <a:gd name="T39" fmla="*/ 2 h 5"/>
              <a:gd name="T40" fmla="*/ 250 w 742"/>
              <a:gd name="T41" fmla="*/ 3 h 5"/>
              <a:gd name="T42" fmla="*/ 262 w 742"/>
              <a:gd name="T43" fmla="*/ 1 h 5"/>
              <a:gd name="T44" fmla="*/ 273 w 742"/>
              <a:gd name="T45" fmla="*/ 4 h 5"/>
              <a:gd name="T46" fmla="*/ 286 w 742"/>
              <a:gd name="T47" fmla="*/ 1 h 5"/>
              <a:gd name="T48" fmla="*/ 297 w 742"/>
              <a:gd name="T49" fmla="*/ 4 h 5"/>
              <a:gd name="T50" fmla="*/ 309 w 742"/>
              <a:gd name="T51" fmla="*/ 3 h 5"/>
              <a:gd name="T52" fmla="*/ 321 w 742"/>
              <a:gd name="T53" fmla="*/ 2 h 5"/>
              <a:gd name="T54" fmla="*/ 333 w 742"/>
              <a:gd name="T55" fmla="*/ 2 h 5"/>
              <a:gd name="T56" fmla="*/ 345 w 742"/>
              <a:gd name="T57" fmla="*/ 3 h 5"/>
              <a:gd name="T58" fmla="*/ 357 w 742"/>
              <a:gd name="T59" fmla="*/ 1 h 5"/>
              <a:gd name="T60" fmla="*/ 369 w 742"/>
              <a:gd name="T61" fmla="*/ 2 h 5"/>
              <a:gd name="T62" fmla="*/ 380 w 742"/>
              <a:gd name="T63" fmla="*/ 2 h 5"/>
              <a:gd name="T64" fmla="*/ 393 w 742"/>
              <a:gd name="T65" fmla="*/ 2 h 5"/>
              <a:gd name="T66" fmla="*/ 404 w 742"/>
              <a:gd name="T67" fmla="*/ 3 h 5"/>
              <a:gd name="T68" fmla="*/ 416 w 742"/>
              <a:gd name="T69" fmla="*/ 3 h 5"/>
              <a:gd name="T70" fmla="*/ 429 w 742"/>
              <a:gd name="T71" fmla="*/ 3 h 5"/>
              <a:gd name="T72" fmla="*/ 440 w 742"/>
              <a:gd name="T73" fmla="*/ 2 h 5"/>
              <a:gd name="T74" fmla="*/ 452 w 742"/>
              <a:gd name="T75" fmla="*/ 3 h 5"/>
              <a:gd name="T76" fmla="*/ 463 w 742"/>
              <a:gd name="T77" fmla="*/ 3 h 5"/>
              <a:gd name="T78" fmla="*/ 476 w 742"/>
              <a:gd name="T79" fmla="*/ 3 h 5"/>
              <a:gd name="T80" fmla="*/ 487 w 742"/>
              <a:gd name="T81" fmla="*/ 3 h 5"/>
              <a:gd name="T82" fmla="*/ 499 w 742"/>
              <a:gd name="T83" fmla="*/ 3 h 5"/>
              <a:gd name="T84" fmla="*/ 512 w 742"/>
              <a:gd name="T85" fmla="*/ 1 h 5"/>
              <a:gd name="T86" fmla="*/ 523 w 742"/>
              <a:gd name="T87" fmla="*/ 2 h 5"/>
              <a:gd name="T88" fmla="*/ 535 w 742"/>
              <a:gd name="T89" fmla="*/ 4 h 5"/>
              <a:gd name="T90" fmla="*/ 547 w 742"/>
              <a:gd name="T91" fmla="*/ 4 h 5"/>
              <a:gd name="T92" fmla="*/ 559 w 742"/>
              <a:gd name="T93" fmla="*/ 4 h 5"/>
              <a:gd name="T94" fmla="*/ 570 w 742"/>
              <a:gd name="T95" fmla="*/ 2 h 5"/>
              <a:gd name="T96" fmla="*/ 583 w 742"/>
              <a:gd name="T97" fmla="*/ 2 h 5"/>
              <a:gd name="T98" fmla="*/ 595 w 742"/>
              <a:gd name="T99" fmla="*/ 4 h 5"/>
              <a:gd name="T100" fmla="*/ 606 w 742"/>
              <a:gd name="T101" fmla="*/ 2 h 5"/>
              <a:gd name="T102" fmla="*/ 619 w 742"/>
              <a:gd name="T103" fmla="*/ 3 h 5"/>
              <a:gd name="T104" fmla="*/ 630 w 742"/>
              <a:gd name="T105" fmla="*/ 3 h 5"/>
              <a:gd name="T106" fmla="*/ 642 w 742"/>
              <a:gd name="T107" fmla="*/ 4 h 5"/>
              <a:gd name="T108" fmla="*/ 654 w 742"/>
              <a:gd name="T109" fmla="*/ 3 h 5"/>
              <a:gd name="T110" fmla="*/ 666 w 742"/>
              <a:gd name="T111" fmla="*/ 3 h 5"/>
              <a:gd name="T112" fmla="*/ 678 w 742"/>
              <a:gd name="T113" fmla="*/ 3 h 5"/>
              <a:gd name="T114" fmla="*/ 690 w 742"/>
              <a:gd name="T115" fmla="*/ 2 h 5"/>
              <a:gd name="T116" fmla="*/ 702 w 742"/>
              <a:gd name="T117" fmla="*/ 2 h 5"/>
              <a:gd name="T118" fmla="*/ 713 w 742"/>
              <a:gd name="T119" fmla="*/ 4 h 5"/>
              <a:gd name="T120" fmla="*/ 725 w 742"/>
              <a:gd name="T121" fmla="*/ 3 h 5"/>
              <a:gd name="T122" fmla="*/ 737 w 742"/>
              <a:gd name="T123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3"/>
                </a:moveTo>
                <a:lnTo>
                  <a:pt x="1" y="3"/>
                </a:lnTo>
                <a:lnTo>
                  <a:pt x="1" y="3"/>
                </a:lnTo>
                <a:lnTo>
                  <a:pt x="1" y="3"/>
                </a:lnTo>
                <a:lnTo>
                  <a:pt x="2" y="3"/>
                </a:lnTo>
                <a:lnTo>
                  <a:pt x="2" y="3"/>
                </a:lnTo>
                <a:lnTo>
                  <a:pt x="4" y="2"/>
                </a:lnTo>
                <a:lnTo>
                  <a:pt x="4" y="1"/>
                </a:lnTo>
                <a:lnTo>
                  <a:pt x="4" y="4"/>
                </a:lnTo>
                <a:lnTo>
                  <a:pt x="5" y="3"/>
                </a:lnTo>
                <a:lnTo>
                  <a:pt x="5" y="1"/>
                </a:lnTo>
                <a:lnTo>
                  <a:pt x="5" y="2"/>
                </a:lnTo>
                <a:lnTo>
                  <a:pt x="6" y="4"/>
                </a:lnTo>
                <a:lnTo>
                  <a:pt x="6" y="4"/>
                </a:lnTo>
                <a:lnTo>
                  <a:pt x="6" y="3"/>
                </a:lnTo>
                <a:lnTo>
                  <a:pt x="7" y="3"/>
                </a:lnTo>
                <a:lnTo>
                  <a:pt x="7" y="2"/>
                </a:lnTo>
                <a:lnTo>
                  <a:pt x="8" y="4"/>
                </a:lnTo>
                <a:lnTo>
                  <a:pt x="8" y="2"/>
                </a:lnTo>
                <a:lnTo>
                  <a:pt x="8" y="3"/>
                </a:lnTo>
                <a:lnTo>
                  <a:pt x="9" y="2"/>
                </a:lnTo>
                <a:lnTo>
                  <a:pt x="9" y="3"/>
                </a:lnTo>
                <a:lnTo>
                  <a:pt x="9" y="3"/>
                </a:lnTo>
                <a:lnTo>
                  <a:pt x="10" y="2"/>
                </a:lnTo>
                <a:lnTo>
                  <a:pt x="10" y="2"/>
                </a:lnTo>
                <a:lnTo>
                  <a:pt x="11" y="2"/>
                </a:lnTo>
                <a:lnTo>
                  <a:pt x="11" y="3"/>
                </a:lnTo>
                <a:lnTo>
                  <a:pt x="11" y="2"/>
                </a:lnTo>
                <a:lnTo>
                  <a:pt x="13" y="2"/>
                </a:lnTo>
                <a:lnTo>
                  <a:pt x="13" y="1"/>
                </a:lnTo>
                <a:lnTo>
                  <a:pt x="13" y="1"/>
                </a:lnTo>
                <a:lnTo>
                  <a:pt x="14" y="1"/>
                </a:lnTo>
                <a:lnTo>
                  <a:pt x="14" y="1"/>
                </a:lnTo>
                <a:lnTo>
                  <a:pt x="14" y="2"/>
                </a:lnTo>
                <a:lnTo>
                  <a:pt x="15" y="2"/>
                </a:lnTo>
                <a:lnTo>
                  <a:pt x="15" y="2"/>
                </a:lnTo>
                <a:lnTo>
                  <a:pt x="16" y="3"/>
                </a:lnTo>
                <a:lnTo>
                  <a:pt x="16" y="1"/>
                </a:lnTo>
                <a:lnTo>
                  <a:pt x="16" y="1"/>
                </a:lnTo>
                <a:lnTo>
                  <a:pt x="17" y="1"/>
                </a:lnTo>
                <a:lnTo>
                  <a:pt x="17" y="1"/>
                </a:lnTo>
                <a:lnTo>
                  <a:pt x="17" y="1"/>
                </a:lnTo>
                <a:lnTo>
                  <a:pt x="18" y="1"/>
                </a:lnTo>
                <a:lnTo>
                  <a:pt x="18" y="1"/>
                </a:lnTo>
                <a:lnTo>
                  <a:pt x="18" y="1"/>
                </a:lnTo>
                <a:lnTo>
                  <a:pt x="19" y="1"/>
                </a:lnTo>
                <a:lnTo>
                  <a:pt x="19" y="2"/>
                </a:lnTo>
                <a:lnTo>
                  <a:pt x="20" y="2"/>
                </a:lnTo>
                <a:lnTo>
                  <a:pt x="20" y="2"/>
                </a:lnTo>
                <a:lnTo>
                  <a:pt x="20" y="2"/>
                </a:lnTo>
                <a:lnTo>
                  <a:pt x="22" y="2"/>
                </a:lnTo>
                <a:lnTo>
                  <a:pt x="22" y="4"/>
                </a:lnTo>
                <a:lnTo>
                  <a:pt x="22" y="2"/>
                </a:lnTo>
                <a:lnTo>
                  <a:pt x="23" y="3"/>
                </a:lnTo>
                <a:lnTo>
                  <a:pt x="23" y="4"/>
                </a:lnTo>
                <a:lnTo>
                  <a:pt x="23" y="2"/>
                </a:lnTo>
                <a:lnTo>
                  <a:pt x="24" y="2"/>
                </a:lnTo>
                <a:lnTo>
                  <a:pt x="24" y="4"/>
                </a:lnTo>
                <a:lnTo>
                  <a:pt x="25" y="3"/>
                </a:lnTo>
                <a:lnTo>
                  <a:pt x="25" y="2"/>
                </a:lnTo>
                <a:lnTo>
                  <a:pt x="25" y="4"/>
                </a:lnTo>
                <a:lnTo>
                  <a:pt x="26" y="2"/>
                </a:lnTo>
                <a:lnTo>
                  <a:pt x="26" y="2"/>
                </a:lnTo>
                <a:lnTo>
                  <a:pt x="26" y="1"/>
                </a:lnTo>
                <a:lnTo>
                  <a:pt x="27" y="1"/>
                </a:lnTo>
                <a:lnTo>
                  <a:pt x="27" y="3"/>
                </a:lnTo>
                <a:lnTo>
                  <a:pt x="27" y="3"/>
                </a:lnTo>
                <a:lnTo>
                  <a:pt x="28" y="2"/>
                </a:lnTo>
                <a:lnTo>
                  <a:pt x="28" y="4"/>
                </a:lnTo>
                <a:lnTo>
                  <a:pt x="29" y="3"/>
                </a:lnTo>
                <a:lnTo>
                  <a:pt x="29" y="2"/>
                </a:lnTo>
                <a:lnTo>
                  <a:pt x="29" y="3"/>
                </a:lnTo>
                <a:lnTo>
                  <a:pt x="31" y="4"/>
                </a:lnTo>
                <a:lnTo>
                  <a:pt x="31" y="1"/>
                </a:lnTo>
                <a:lnTo>
                  <a:pt x="31" y="4"/>
                </a:lnTo>
                <a:lnTo>
                  <a:pt x="32" y="2"/>
                </a:lnTo>
                <a:lnTo>
                  <a:pt x="32" y="3"/>
                </a:lnTo>
                <a:lnTo>
                  <a:pt x="32" y="2"/>
                </a:lnTo>
                <a:lnTo>
                  <a:pt x="33" y="3"/>
                </a:lnTo>
                <a:lnTo>
                  <a:pt x="33" y="3"/>
                </a:lnTo>
                <a:lnTo>
                  <a:pt x="34" y="2"/>
                </a:lnTo>
                <a:lnTo>
                  <a:pt x="34" y="1"/>
                </a:lnTo>
                <a:lnTo>
                  <a:pt x="34" y="4"/>
                </a:lnTo>
                <a:lnTo>
                  <a:pt x="35" y="3"/>
                </a:lnTo>
                <a:lnTo>
                  <a:pt x="35" y="2"/>
                </a:lnTo>
                <a:lnTo>
                  <a:pt x="35" y="4"/>
                </a:lnTo>
                <a:lnTo>
                  <a:pt x="36" y="3"/>
                </a:lnTo>
                <a:lnTo>
                  <a:pt x="36" y="2"/>
                </a:lnTo>
                <a:lnTo>
                  <a:pt x="36" y="1"/>
                </a:lnTo>
                <a:lnTo>
                  <a:pt x="37" y="2"/>
                </a:lnTo>
                <a:lnTo>
                  <a:pt x="37" y="2"/>
                </a:lnTo>
                <a:lnTo>
                  <a:pt x="38" y="3"/>
                </a:lnTo>
                <a:lnTo>
                  <a:pt x="38" y="4"/>
                </a:lnTo>
                <a:lnTo>
                  <a:pt x="38" y="3"/>
                </a:lnTo>
                <a:lnTo>
                  <a:pt x="40" y="3"/>
                </a:lnTo>
                <a:lnTo>
                  <a:pt x="40" y="3"/>
                </a:lnTo>
                <a:lnTo>
                  <a:pt x="40" y="2"/>
                </a:lnTo>
                <a:lnTo>
                  <a:pt x="41" y="3"/>
                </a:lnTo>
                <a:lnTo>
                  <a:pt x="41" y="3"/>
                </a:lnTo>
                <a:lnTo>
                  <a:pt x="41" y="1"/>
                </a:lnTo>
                <a:lnTo>
                  <a:pt x="42" y="3"/>
                </a:lnTo>
                <a:lnTo>
                  <a:pt x="42" y="2"/>
                </a:lnTo>
                <a:lnTo>
                  <a:pt x="43" y="3"/>
                </a:lnTo>
                <a:lnTo>
                  <a:pt x="43" y="4"/>
                </a:lnTo>
                <a:lnTo>
                  <a:pt x="43" y="2"/>
                </a:lnTo>
                <a:lnTo>
                  <a:pt x="44" y="1"/>
                </a:lnTo>
                <a:lnTo>
                  <a:pt x="44" y="3"/>
                </a:lnTo>
                <a:lnTo>
                  <a:pt x="44" y="1"/>
                </a:lnTo>
                <a:lnTo>
                  <a:pt x="45" y="1"/>
                </a:lnTo>
                <a:lnTo>
                  <a:pt x="45" y="3"/>
                </a:lnTo>
                <a:lnTo>
                  <a:pt x="45" y="4"/>
                </a:lnTo>
                <a:lnTo>
                  <a:pt x="46" y="2"/>
                </a:lnTo>
                <a:lnTo>
                  <a:pt x="46" y="3"/>
                </a:lnTo>
                <a:lnTo>
                  <a:pt x="47" y="3"/>
                </a:lnTo>
                <a:lnTo>
                  <a:pt x="47" y="2"/>
                </a:lnTo>
                <a:lnTo>
                  <a:pt x="47" y="4"/>
                </a:lnTo>
                <a:lnTo>
                  <a:pt x="49" y="4"/>
                </a:lnTo>
                <a:lnTo>
                  <a:pt x="49" y="1"/>
                </a:lnTo>
                <a:lnTo>
                  <a:pt x="49" y="2"/>
                </a:lnTo>
                <a:lnTo>
                  <a:pt x="50" y="3"/>
                </a:lnTo>
                <a:lnTo>
                  <a:pt x="50" y="4"/>
                </a:lnTo>
                <a:lnTo>
                  <a:pt x="50" y="2"/>
                </a:lnTo>
                <a:lnTo>
                  <a:pt x="51" y="4"/>
                </a:lnTo>
                <a:lnTo>
                  <a:pt x="51" y="2"/>
                </a:lnTo>
                <a:lnTo>
                  <a:pt x="52" y="3"/>
                </a:lnTo>
                <a:lnTo>
                  <a:pt x="52" y="2"/>
                </a:lnTo>
                <a:lnTo>
                  <a:pt x="52" y="3"/>
                </a:lnTo>
                <a:lnTo>
                  <a:pt x="53" y="2"/>
                </a:lnTo>
                <a:lnTo>
                  <a:pt x="53" y="4"/>
                </a:lnTo>
                <a:lnTo>
                  <a:pt x="53" y="4"/>
                </a:lnTo>
                <a:lnTo>
                  <a:pt x="54" y="1"/>
                </a:lnTo>
                <a:lnTo>
                  <a:pt x="54" y="3"/>
                </a:lnTo>
                <a:lnTo>
                  <a:pt x="55" y="2"/>
                </a:lnTo>
                <a:lnTo>
                  <a:pt x="55" y="1"/>
                </a:lnTo>
                <a:lnTo>
                  <a:pt x="55" y="2"/>
                </a:lnTo>
                <a:lnTo>
                  <a:pt x="56" y="2"/>
                </a:lnTo>
                <a:lnTo>
                  <a:pt x="56" y="2"/>
                </a:lnTo>
                <a:lnTo>
                  <a:pt x="56" y="4"/>
                </a:lnTo>
                <a:lnTo>
                  <a:pt x="58" y="3"/>
                </a:lnTo>
                <a:lnTo>
                  <a:pt x="58" y="3"/>
                </a:lnTo>
                <a:lnTo>
                  <a:pt x="58" y="3"/>
                </a:lnTo>
                <a:lnTo>
                  <a:pt x="59" y="2"/>
                </a:lnTo>
                <a:lnTo>
                  <a:pt x="59" y="4"/>
                </a:lnTo>
                <a:lnTo>
                  <a:pt x="60" y="4"/>
                </a:lnTo>
                <a:lnTo>
                  <a:pt x="60" y="3"/>
                </a:lnTo>
                <a:lnTo>
                  <a:pt x="60" y="3"/>
                </a:lnTo>
                <a:lnTo>
                  <a:pt x="61" y="3"/>
                </a:lnTo>
                <a:lnTo>
                  <a:pt x="61" y="2"/>
                </a:lnTo>
                <a:lnTo>
                  <a:pt x="61" y="1"/>
                </a:lnTo>
                <a:lnTo>
                  <a:pt x="62" y="1"/>
                </a:lnTo>
                <a:lnTo>
                  <a:pt x="62" y="1"/>
                </a:lnTo>
                <a:lnTo>
                  <a:pt x="62" y="2"/>
                </a:lnTo>
                <a:lnTo>
                  <a:pt x="63" y="1"/>
                </a:lnTo>
                <a:lnTo>
                  <a:pt x="63" y="1"/>
                </a:lnTo>
                <a:lnTo>
                  <a:pt x="64" y="1"/>
                </a:lnTo>
                <a:lnTo>
                  <a:pt x="64" y="2"/>
                </a:lnTo>
                <a:lnTo>
                  <a:pt x="64" y="4"/>
                </a:lnTo>
                <a:lnTo>
                  <a:pt x="65" y="1"/>
                </a:lnTo>
                <a:lnTo>
                  <a:pt x="65" y="1"/>
                </a:lnTo>
                <a:lnTo>
                  <a:pt x="65" y="1"/>
                </a:lnTo>
                <a:lnTo>
                  <a:pt x="67" y="1"/>
                </a:lnTo>
                <a:lnTo>
                  <a:pt x="67" y="1"/>
                </a:lnTo>
                <a:lnTo>
                  <a:pt x="67" y="3"/>
                </a:lnTo>
                <a:lnTo>
                  <a:pt x="68" y="3"/>
                </a:lnTo>
                <a:lnTo>
                  <a:pt x="68" y="4"/>
                </a:lnTo>
                <a:lnTo>
                  <a:pt x="69" y="2"/>
                </a:lnTo>
                <a:lnTo>
                  <a:pt x="69" y="2"/>
                </a:lnTo>
                <a:lnTo>
                  <a:pt x="69" y="3"/>
                </a:lnTo>
                <a:lnTo>
                  <a:pt x="70" y="2"/>
                </a:lnTo>
                <a:lnTo>
                  <a:pt x="70" y="3"/>
                </a:lnTo>
                <a:lnTo>
                  <a:pt x="70" y="3"/>
                </a:lnTo>
                <a:lnTo>
                  <a:pt x="71" y="4"/>
                </a:lnTo>
                <a:lnTo>
                  <a:pt x="71" y="4"/>
                </a:lnTo>
                <a:lnTo>
                  <a:pt x="71" y="4"/>
                </a:lnTo>
                <a:lnTo>
                  <a:pt x="72" y="4"/>
                </a:lnTo>
                <a:lnTo>
                  <a:pt x="72" y="3"/>
                </a:lnTo>
                <a:lnTo>
                  <a:pt x="73" y="4"/>
                </a:lnTo>
                <a:lnTo>
                  <a:pt x="73" y="3"/>
                </a:lnTo>
                <a:lnTo>
                  <a:pt x="73" y="3"/>
                </a:lnTo>
                <a:lnTo>
                  <a:pt x="74" y="2"/>
                </a:lnTo>
                <a:lnTo>
                  <a:pt x="74" y="3"/>
                </a:lnTo>
                <a:lnTo>
                  <a:pt x="74" y="2"/>
                </a:lnTo>
                <a:lnTo>
                  <a:pt x="76" y="2"/>
                </a:lnTo>
                <a:lnTo>
                  <a:pt x="76" y="4"/>
                </a:lnTo>
                <a:lnTo>
                  <a:pt x="76" y="3"/>
                </a:lnTo>
                <a:lnTo>
                  <a:pt x="77" y="4"/>
                </a:lnTo>
                <a:lnTo>
                  <a:pt x="77" y="4"/>
                </a:lnTo>
                <a:lnTo>
                  <a:pt x="78" y="2"/>
                </a:lnTo>
                <a:lnTo>
                  <a:pt x="78" y="3"/>
                </a:lnTo>
                <a:lnTo>
                  <a:pt x="78" y="4"/>
                </a:lnTo>
                <a:lnTo>
                  <a:pt x="79" y="2"/>
                </a:lnTo>
                <a:lnTo>
                  <a:pt x="79" y="3"/>
                </a:lnTo>
                <a:lnTo>
                  <a:pt x="79" y="3"/>
                </a:lnTo>
                <a:lnTo>
                  <a:pt x="80" y="4"/>
                </a:lnTo>
                <a:lnTo>
                  <a:pt x="80" y="2"/>
                </a:lnTo>
                <a:lnTo>
                  <a:pt x="80" y="4"/>
                </a:lnTo>
                <a:lnTo>
                  <a:pt x="81" y="3"/>
                </a:lnTo>
                <a:lnTo>
                  <a:pt x="81" y="3"/>
                </a:lnTo>
                <a:lnTo>
                  <a:pt x="82" y="2"/>
                </a:lnTo>
                <a:lnTo>
                  <a:pt x="82" y="4"/>
                </a:lnTo>
                <a:lnTo>
                  <a:pt x="82" y="3"/>
                </a:lnTo>
                <a:lnTo>
                  <a:pt x="83" y="1"/>
                </a:lnTo>
                <a:lnTo>
                  <a:pt x="83" y="3"/>
                </a:lnTo>
                <a:lnTo>
                  <a:pt x="83" y="3"/>
                </a:lnTo>
                <a:lnTo>
                  <a:pt x="85" y="3"/>
                </a:lnTo>
                <a:lnTo>
                  <a:pt x="85" y="3"/>
                </a:lnTo>
                <a:lnTo>
                  <a:pt x="85" y="1"/>
                </a:lnTo>
                <a:lnTo>
                  <a:pt x="86" y="2"/>
                </a:lnTo>
                <a:lnTo>
                  <a:pt x="86" y="2"/>
                </a:lnTo>
                <a:lnTo>
                  <a:pt x="87" y="1"/>
                </a:lnTo>
                <a:lnTo>
                  <a:pt x="87" y="3"/>
                </a:lnTo>
                <a:lnTo>
                  <a:pt x="87" y="3"/>
                </a:lnTo>
                <a:lnTo>
                  <a:pt x="88" y="2"/>
                </a:lnTo>
                <a:lnTo>
                  <a:pt x="88" y="3"/>
                </a:lnTo>
                <a:lnTo>
                  <a:pt x="88" y="3"/>
                </a:lnTo>
                <a:lnTo>
                  <a:pt x="89" y="1"/>
                </a:lnTo>
                <a:lnTo>
                  <a:pt x="89" y="4"/>
                </a:lnTo>
                <a:lnTo>
                  <a:pt x="89" y="2"/>
                </a:lnTo>
                <a:lnTo>
                  <a:pt x="90" y="4"/>
                </a:lnTo>
                <a:lnTo>
                  <a:pt x="90" y="3"/>
                </a:lnTo>
                <a:lnTo>
                  <a:pt x="91" y="1"/>
                </a:lnTo>
                <a:lnTo>
                  <a:pt x="91" y="2"/>
                </a:lnTo>
                <a:lnTo>
                  <a:pt x="91" y="1"/>
                </a:lnTo>
                <a:lnTo>
                  <a:pt x="92" y="3"/>
                </a:lnTo>
                <a:lnTo>
                  <a:pt x="92" y="1"/>
                </a:lnTo>
                <a:lnTo>
                  <a:pt x="92" y="1"/>
                </a:lnTo>
                <a:lnTo>
                  <a:pt x="94" y="3"/>
                </a:lnTo>
                <a:lnTo>
                  <a:pt x="94" y="3"/>
                </a:lnTo>
                <a:lnTo>
                  <a:pt x="94" y="2"/>
                </a:lnTo>
                <a:lnTo>
                  <a:pt x="95" y="1"/>
                </a:lnTo>
                <a:lnTo>
                  <a:pt x="95" y="2"/>
                </a:lnTo>
                <a:lnTo>
                  <a:pt x="96" y="2"/>
                </a:lnTo>
                <a:lnTo>
                  <a:pt x="96" y="2"/>
                </a:lnTo>
                <a:lnTo>
                  <a:pt x="96" y="3"/>
                </a:lnTo>
                <a:lnTo>
                  <a:pt x="97" y="3"/>
                </a:lnTo>
                <a:lnTo>
                  <a:pt x="97" y="3"/>
                </a:lnTo>
                <a:lnTo>
                  <a:pt x="97" y="2"/>
                </a:lnTo>
                <a:lnTo>
                  <a:pt x="98" y="2"/>
                </a:lnTo>
                <a:lnTo>
                  <a:pt x="98" y="2"/>
                </a:lnTo>
                <a:lnTo>
                  <a:pt x="99" y="3"/>
                </a:lnTo>
                <a:lnTo>
                  <a:pt x="99" y="1"/>
                </a:lnTo>
                <a:lnTo>
                  <a:pt x="99" y="1"/>
                </a:lnTo>
                <a:lnTo>
                  <a:pt x="100" y="2"/>
                </a:lnTo>
                <a:lnTo>
                  <a:pt x="100" y="1"/>
                </a:lnTo>
                <a:lnTo>
                  <a:pt x="100" y="1"/>
                </a:lnTo>
                <a:lnTo>
                  <a:pt x="101" y="2"/>
                </a:lnTo>
                <a:lnTo>
                  <a:pt x="101" y="1"/>
                </a:lnTo>
                <a:lnTo>
                  <a:pt x="101" y="2"/>
                </a:lnTo>
                <a:lnTo>
                  <a:pt x="103" y="1"/>
                </a:lnTo>
                <a:lnTo>
                  <a:pt x="103" y="2"/>
                </a:lnTo>
                <a:lnTo>
                  <a:pt x="104" y="2"/>
                </a:lnTo>
                <a:lnTo>
                  <a:pt x="104" y="4"/>
                </a:lnTo>
                <a:lnTo>
                  <a:pt x="104" y="3"/>
                </a:lnTo>
                <a:lnTo>
                  <a:pt x="105" y="4"/>
                </a:lnTo>
                <a:lnTo>
                  <a:pt x="105" y="4"/>
                </a:lnTo>
                <a:lnTo>
                  <a:pt x="105" y="3"/>
                </a:lnTo>
                <a:lnTo>
                  <a:pt x="106" y="3"/>
                </a:lnTo>
                <a:lnTo>
                  <a:pt x="106" y="3"/>
                </a:lnTo>
                <a:lnTo>
                  <a:pt x="106" y="1"/>
                </a:lnTo>
                <a:lnTo>
                  <a:pt x="107" y="1"/>
                </a:lnTo>
                <a:lnTo>
                  <a:pt x="107" y="3"/>
                </a:lnTo>
                <a:lnTo>
                  <a:pt x="108" y="3"/>
                </a:lnTo>
                <a:lnTo>
                  <a:pt x="108" y="3"/>
                </a:lnTo>
                <a:lnTo>
                  <a:pt x="108" y="3"/>
                </a:lnTo>
                <a:lnTo>
                  <a:pt x="109" y="1"/>
                </a:lnTo>
                <a:lnTo>
                  <a:pt x="109" y="1"/>
                </a:lnTo>
                <a:lnTo>
                  <a:pt x="109" y="3"/>
                </a:lnTo>
                <a:lnTo>
                  <a:pt x="110" y="3"/>
                </a:lnTo>
                <a:lnTo>
                  <a:pt x="110" y="4"/>
                </a:lnTo>
                <a:lnTo>
                  <a:pt x="110" y="3"/>
                </a:lnTo>
                <a:lnTo>
                  <a:pt x="112" y="3"/>
                </a:lnTo>
                <a:lnTo>
                  <a:pt x="112" y="2"/>
                </a:lnTo>
                <a:lnTo>
                  <a:pt x="113" y="3"/>
                </a:lnTo>
                <a:lnTo>
                  <a:pt x="113" y="3"/>
                </a:lnTo>
                <a:lnTo>
                  <a:pt x="113" y="2"/>
                </a:lnTo>
                <a:lnTo>
                  <a:pt x="114" y="2"/>
                </a:lnTo>
                <a:lnTo>
                  <a:pt x="114" y="3"/>
                </a:lnTo>
                <a:lnTo>
                  <a:pt x="114" y="2"/>
                </a:lnTo>
                <a:lnTo>
                  <a:pt x="115" y="2"/>
                </a:lnTo>
                <a:lnTo>
                  <a:pt x="115" y="3"/>
                </a:lnTo>
                <a:lnTo>
                  <a:pt x="115" y="2"/>
                </a:lnTo>
                <a:lnTo>
                  <a:pt x="116" y="3"/>
                </a:lnTo>
                <a:lnTo>
                  <a:pt x="116" y="4"/>
                </a:lnTo>
                <a:lnTo>
                  <a:pt x="117" y="3"/>
                </a:lnTo>
                <a:lnTo>
                  <a:pt x="117" y="4"/>
                </a:lnTo>
                <a:lnTo>
                  <a:pt x="117" y="2"/>
                </a:lnTo>
                <a:lnTo>
                  <a:pt x="118" y="2"/>
                </a:lnTo>
                <a:lnTo>
                  <a:pt x="118" y="3"/>
                </a:lnTo>
                <a:lnTo>
                  <a:pt x="118" y="2"/>
                </a:lnTo>
                <a:lnTo>
                  <a:pt x="119" y="4"/>
                </a:lnTo>
                <a:lnTo>
                  <a:pt x="119" y="2"/>
                </a:lnTo>
                <a:lnTo>
                  <a:pt x="119" y="2"/>
                </a:lnTo>
                <a:lnTo>
                  <a:pt x="121" y="3"/>
                </a:lnTo>
                <a:lnTo>
                  <a:pt x="121" y="4"/>
                </a:lnTo>
                <a:lnTo>
                  <a:pt x="122" y="2"/>
                </a:lnTo>
                <a:lnTo>
                  <a:pt x="122" y="3"/>
                </a:lnTo>
                <a:lnTo>
                  <a:pt x="122" y="2"/>
                </a:lnTo>
                <a:lnTo>
                  <a:pt x="123" y="2"/>
                </a:lnTo>
                <a:lnTo>
                  <a:pt x="123" y="3"/>
                </a:lnTo>
                <a:lnTo>
                  <a:pt x="123" y="1"/>
                </a:lnTo>
                <a:lnTo>
                  <a:pt x="124" y="2"/>
                </a:lnTo>
                <a:lnTo>
                  <a:pt x="124" y="3"/>
                </a:lnTo>
                <a:lnTo>
                  <a:pt x="124" y="2"/>
                </a:lnTo>
                <a:lnTo>
                  <a:pt x="125" y="3"/>
                </a:lnTo>
                <a:lnTo>
                  <a:pt x="125" y="4"/>
                </a:lnTo>
                <a:lnTo>
                  <a:pt x="126" y="2"/>
                </a:lnTo>
                <a:lnTo>
                  <a:pt x="126" y="3"/>
                </a:lnTo>
                <a:lnTo>
                  <a:pt x="126" y="2"/>
                </a:lnTo>
                <a:lnTo>
                  <a:pt x="127" y="2"/>
                </a:lnTo>
                <a:lnTo>
                  <a:pt x="127" y="3"/>
                </a:lnTo>
                <a:lnTo>
                  <a:pt x="127" y="4"/>
                </a:lnTo>
                <a:lnTo>
                  <a:pt x="128" y="3"/>
                </a:lnTo>
                <a:lnTo>
                  <a:pt x="128" y="2"/>
                </a:lnTo>
                <a:lnTo>
                  <a:pt x="128" y="2"/>
                </a:lnTo>
                <a:lnTo>
                  <a:pt x="129" y="3"/>
                </a:lnTo>
                <a:lnTo>
                  <a:pt x="129" y="3"/>
                </a:lnTo>
                <a:lnTo>
                  <a:pt x="131" y="4"/>
                </a:lnTo>
                <a:lnTo>
                  <a:pt x="131" y="4"/>
                </a:lnTo>
                <a:lnTo>
                  <a:pt x="131" y="2"/>
                </a:lnTo>
                <a:lnTo>
                  <a:pt x="132" y="4"/>
                </a:lnTo>
                <a:lnTo>
                  <a:pt x="132" y="4"/>
                </a:lnTo>
                <a:lnTo>
                  <a:pt x="132" y="5"/>
                </a:lnTo>
                <a:lnTo>
                  <a:pt x="133" y="3"/>
                </a:lnTo>
                <a:lnTo>
                  <a:pt x="133" y="3"/>
                </a:lnTo>
                <a:lnTo>
                  <a:pt x="133" y="2"/>
                </a:lnTo>
                <a:lnTo>
                  <a:pt x="134" y="4"/>
                </a:lnTo>
                <a:lnTo>
                  <a:pt x="134" y="3"/>
                </a:lnTo>
                <a:lnTo>
                  <a:pt x="135" y="3"/>
                </a:lnTo>
                <a:lnTo>
                  <a:pt x="135" y="3"/>
                </a:lnTo>
                <a:lnTo>
                  <a:pt x="135" y="2"/>
                </a:lnTo>
                <a:lnTo>
                  <a:pt x="136" y="1"/>
                </a:lnTo>
                <a:lnTo>
                  <a:pt x="136" y="3"/>
                </a:lnTo>
                <a:lnTo>
                  <a:pt x="136" y="1"/>
                </a:lnTo>
                <a:lnTo>
                  <a:pt x="137" y="2"/>
                </a:lnTo>
                <a:lnTo>
                  <a:pt x="137" y="4"/>
                </a:lnTo>
                <a:lnTo>
                  <a:pt x="137" y="3"/>
                </a:lnTo>
                <a:lnTo>
                  <a:pt x="138" y="2"/>
                </a:lnTo>
                <a:lnTo>
                  <a:pt x="138" y="3"/>
                </a:lnTo>
                <a:lnTo>
                  <a:pt x="140" y="3"/>
                </a:lnTo>
                <a:lnTo>
                  <a:pt x="140" y="2"/>
                </a:lnTo>
                <a:lnTo>
                  <a:pt x="140" y="3"/>
                </a:lnTo>
                <a:lnTo>
                  <a:pt x="141" y="3"/>
                </a:lnTo>
                <a:lnTo>
                  <a:pt x="141" y="3"/>
                </a:lnTo>
                <a:lnTo>
                  <a:pt x="141" y="4"/>
                </a:lnTo>
                <a:lnTo>
                  <a:pt x="142" y="3"/>
                </a:lnTo>
                <a:lnTo>
                  <a:pt x="142" y="2"/>
                </a:lnTo>
                <a:lnTo>
                  <a:pt x="143" y="3"/>
                </a:lnTo>
                <a:lnTo>
                  <a:pt x="143" y="3"/>
                </a:lnTo>
                <a:lnTo>
                  <a:pt x="143" y="1"/>
                </a:lnTo>
                <a:lnTo>
                  <a:pt x="144" y="2"/>
                </a:lnTo>
                <a:lnTo>
                  <a:pt x="144" y="1"/>
                </a:lnTo>
                <a:lnTo>
                  <a:pt x="144" y="1"/>
                </a:lnTo>
                <a:lnTo>
                  <a:pt x="145" y="1"/>
                </a:lnTo>
                <a:lnTo>
                  <a:pt x="145" y="3"/>
                </a:lnTo>
                <a:lnTo>
                  <a:pt x="145" y="1"/>
                </a:lnTo>
                <a:lnTo>
                  <a:pt x="146" y="2"/>
                </a:lnTo>
                <a:lnTo>
                  <a:pt x="146" y="3"/>
                </a:lnTo>
                <a:lnTo>
                  <a:pt x="147" y="2"/>
                </a:lnTo>
                <a:lnTo>
                  <a:pt x="147" y="2"/>
                </a:lnTo>
                <a:lnTo>
                  <a:pt x="147" y="1"/>
                </a:lnTo>
                <a:lnTo>
                  <a:pt x="149" y="1"/>
                </a:lnTo>
                <a:lnTo>
                  <a:pt x="149" y="2"/>
                </a:lnTo>
                <a:lnTo>
                  <a:pt x="149" y="2"/>
                </a:lnTo>
                <a:lnTo>
                  <a:pt x="150" y="3"/>
                </a:lnTo>
                <a:lnTo>
                  <a:pt x="150" y="2"/>
                </a:lnTo>
                <a:lnTo>
                  <a:pt x="150" y="4"/>
                </a:lnTo>
                <a:lnTo>
                  <a:pt x="151" y="4"/>
                </a:lnTo>
                <a:lnTo>
                  <a:pt x="151" y="3"/>
                </a:lnTo>
                <a:lnTo>
                  <a:pt x="152" y="2"/>
                </a:lnTo>
                <a:lnTo>
                  <a:pt x="152" y="4"/>
                </a:lnTo>
                <a:lnTo>
                  <a:pt x="152" y="3"/>
                </a:lnTo>
                <a:lnTo>
                  <a:pt x="153" y="3"/>
                </a:lnTo>
                <a:lnTo>
                  <a:pt x="153" y="4"/>
                </a:lnTo>
                <a:lnTo>
                  <a:pt x="153" y="4"/>
                </a:lnTo>
                <a:lnTo>
                  <a:pt x="154" y="3"/>
                </a:lnTo>
                <a:lnTo>
                  <a:pt x="154" y="4"/>
                </a:lnTo>
                <a:lnTo>
                  <a:pt x="154" y="2"/>
                </a:lnTo>
                <a:lnTo>
                  <a:pt x="155" y="4"/>
                </a:lnTo>
                <a:lnTo>
                  <a:pt x="155" y="2"/>
                </a:lnTo>
                <a:lnTo>
                  <a:pt x="156" y="3"/>
                </a:lnTo>
                <a:lnTo>
                  <a:pt x="156" y="3"/>
                </a:lnTo>
                <a:lnTo>
                  <a:pt x="156" y="3"/>
                </a:lnTo>
                <a:lnTo>
                  <a:pt x="158" y="3"/>
                </a:lnTo>
                <a:lnTo>
                  <a:pt x="158" y="3"/>
                </a:lnTo>
                <a:lnTo>
                  <a:pt x="158" y="2"/>
                </a:lnTo>
                <a:lnTo>
                  <a:pt x="159" y="4"/>
                </a:lnTo>
                <a:lnTo>
                  <a:pt x="159" y="3"/>
                </a:lnTo>
                <a:lnTo>
                  <a:pt x="159" y="4"/>
                </a:lnTo>
                <a:lnTo>
                  <a:pt x="160" y="4"/>
                </a:lnTo>
                <a:lnTo>
                  <a:pt x="160" y="4"/>
                </a:lnTo>
                <a:lnTo>
                  <a:pt x="161" y="1"/>
                </a:lnTo>
                <a:lnTo>
                  <a:pt x="161" y="3"/>
                </a:lnTo>
                <a:lnTo>
                  <a:pt x="161" y="2"/>
                </a:lnTo>
                <a:lnTo>
                  <a:pt x="162" y="2"/>
                </a:lnTo>
                <a:lnTo>
                  <a:pt x="162" y="3"/>
                </a:lnTo>
                <a:lnTo>
                  <a:pt x="162" y="3"/>
                </a:lnTo>
                <a:lnTo>
                  <a:pt x="163" y="3"/>
                </a:lnTo>
                <a:lnTo>
                  <a:pt x="163" y="4"/>
                </a:lnTo>
                <a:lnTo>
                  <a:pt x="163" y="4"/>
                </a:lnTo>
                <a:lnTo>
                  <a:pt x="164" y="3"/>
                </a:lnTo>
                <a:lnTo>
                  <a:pt x="164" y="2"/>
                </a:lnTo>
                <a:lnTo>
                  <a:pt x="165" y="3"/>
                </a:lnTo>
                <a:lnTo>
                  <a:pt x="165" y="4"/>
                </a:lnTo>
                <a:lnTo>
                  <a:pt x="165" y="3"/>
                </a:lnTo>
                <a:lnTo>
                  <a:pt x="167" y="1"/>
                </a:lnTo>
                <a:lnTo>
                  <a:pt x="167" y="3"/>
                </a:lnTo>
                <a:lnTo>
                  <a:pt x="167" y="3"/>
                </a:lnTo>
                <a:lnTo>
                  <a:pt x="168" y="2"/>
                </a:lnTo>
                <a:lnTo>
                  <a:pt x="168" y="1"/>
                </a:lnTo>
                <a:lnTo>
                  <a:pt x="168" y="1"/>
                </a:lnTo>
                <a:lnTo>
                  <a:pt x="169" y="3"/>
                </a:lnTo>
                <a:lnTo>
                  <a:pt x="169" y="3"/>
                </a:lnTo>
                <a:lnTo>
                  <a:pt x="170" y="3"/>
                </a:lnTo>
                <a:lnTo>
                  <a:pt x="170" y="3"/>
                </a:lnTo>
                <a:lnTo>
                  <a:pt x="170" y="2"/>
                </a:lnTo>
                <a:lnTo>
                  <a:pt x="171" y="1"/>
                </a:lnTo>
                <a:lnTo>
                  <a:pt x="171" y="3"/>
                </a:lnTo>
                <a:lnTo>
                  <a:pt x="171" y="4"/>
                </a:lnTo>
                <a:lnTo>
                  <a:pt x="172" y="3"/>
                </a:lnTo>
                <a:lnTo>
                  <a:pt x="172" y="2"/>
                </a:lnTo>
                <a:lnTo>
                  <a:pt x="172" y="2"/>
                </a:lnTo>
                <a:lnTo>
                  <a:pt x="173" y="4"/>
                </a:lnTo>
                <a:lnTo>
                  <a:pt x="173" y="3"/>
                </a:lnTo>
                <a:lnTo>
                  <a:pt x="174" y="4"/>
                </a:lnTo>
                <a:lnTo>
                  <a:pt x="174" y="3"/>
                </a:lnTo>
                <a:lnTo>
                  <a:pt x="174" y="3"/>
                </a:lnTo>
                <a:lnTo>
                  <a:pt x="176" y="4"/>
                </a:lnTo>
                <a:lnTo>
                  <a:pt x="176" y="3"/>
                </a:lnTo>
                <a:lnTo>
                  <a:pt x="176" y="3"/>
                </a:lnTo>
                <a:lnTo>
                  <a:pt x="177" y="4"/>
                </a:lnTo>
                <a:lnTo>
                  <a:pt x="177" y="1"/>
                </a:lnTo>
                <a:lnTo>
                  <a:pt x="177" y="2"/>
                </a:lnTo>
                <a:lnTo>
                  <a:pt x="178" y="3"/>
                </a:lnTo>
                <a:lnTo>
                  <a:pt x="178" y="1"/>
                </a:lnTo>
                <a:lnTo>
                  <a:pt x="179" y="4"/>
                </a:lnTo>
                <a:lnTo>
                  <a:pt x="179" y="2"/>
                </a:lnTo>
                <a:lnTo>
                  <a:pt x="179" y="1"/>
                </a:lnTo>
                <a:lnTo>
                  <a:pt x="180" y="2"/>
                </a:lnTo>
                <a:lnTo>
                  <a:pt x="180" y="2"/>
                </a:lnTo>
                <a:lnTo>
                  <a:pt x="180" y="4"/>
                </a:lnTo>
                <a:lnTo>
                  <a:pt x="181" y="1"/>
                </a:lnTo>
                <a:lnTo>
                  <a:pt x="181" y="3"/>
                </a:lnTo>
                <a:lnTo>
                  <a:pt x="181" y="2"/>
                </a:lnTo>
                <a:lnTo>
                  <a:pt x="182" y="3"/>
                </a:lnTo>
                <a:lnTo>
                  <a:pt x="182" y="3"/>
                </a:lnTo>
                <a:lnTo>
                  <a:pt x="183" y="1"/>
                </a:lnTo>
                <a:lnTo>
                  <a:pt x="183" y="3"/>
                </a:lnTo>
                <a:lnTo>
                  <a:pt x="183" y="4"/>
                </a:lnTo>
                <a:lnTo>
                  <a:pt x="185" y="1"/>
                </a:lnTo>
                <a:lnTo>
                  <a:pt x="185" y="3"/>
                </a:lnTo>
                <a:lnTo>
                  <a:pt x="185" y="4"/>
                </a:lnTo>
                <a:lnTo>
                  <a:pt x="186" y="4"/>
                </a:lnTo>
                <a:lnTo>
                  <a:pt x="186" y="4"/>
                </a:lnTo>
                <a:lnTo>
                  <a:pt x="187" y="4"/>
                </a:lnTo>
                <a:lnTo>
                  <a:pt x="187" y="3"/>
                </a:lnTo>
                <a:lnTo>
                  <a:pt x="187" y="1"/>
                </a:lnTo>
                <a:lnTo>
                  <a:pt x="188" y="3"/>
                </a:lnTo>
                <a:lnTo>
                  <a:pt x="188" y="3"/>
                </a:lnTo>
                <a:lnTo>
                  <a:pt x="188" y="1"/>
                </a:lnTo>
                <a:lnTo>
                  <a:pt x="189" y="3"/>
                </a:lnTo>
                <a:lnTo>
                  <a:pt x="189" y="2"/>
                </a:lnTo>
                <a:lnTo>
                  <a:pt x="189" y="2"/>
                </a:lnTo>
                <a:lnTo>
                  <a:pt x="190" y="1"/>
                </a:lnTo>
                <a:lnTo>
                  <a:pt x="190" y="3"/>
                </a:lnTo>
                <a:lnTo>
                  <a:pt x="191" y="1"/>
                </a:lnTo>
                <a:lnTo>
                  <a:pt x="191" y="2"/>
                </a:lnTo>
                <a:lnTo>
                  <a:pt x="191" y="4"/>
                </a:lnTo>
                <a:lnTo>
                  <a:pt x="192" y="3"/>
                </a:lnTo>
                <a:lnTo>
                  <a:pt x="192" y="3"/>
                </a:lnTo>
                <a:lnTo>
                  <a:pt x="192" y="2"/>
                </a:lnTo>
                <a:lnTo>
                  <a:pt x="194" y="3"/>
                </a:lnTo>
                <a:lnTo>
                  <a:pt x="194" y="2"/>
                </a:lnTo>
                <a:lnTo>
                  <a:pt x="194" y="2"/>
                </a:lnTo>
                <a:lnTo>
                  <a:pt x="195" y="3"/>
                </a:lnTo>
                <a:lnTo>
                  <a:pt x="195" y="2"/>
                </a:lnTo>
                <a:lnTo>
                  <a:pt x="196" y="4"/>
                </a:lnTo>
                <a:lnTo>
                  <a:pt x="196" y="2"/>
                </a:lnTo>
                <a:lnTo>
                  <a:pt x="196" y="2"/>
                </a:lnTo>
                <a:lnTo>
                  <a:pt x="197" y="3"/>
                </a:lnTo>
                <a:lnTo>
                  <a:pt x="197" y="3"/>
                </a:lnTo>
                <a:lnTo>
                  <a:pt x="197" y="4"/>
                </a:lnTo>
                <a:lnTo>
                  <a:pt x="198" y="1"/>
                </a:lnTo>
                <a:lnTo>
                  <a:pt x="198" y="3"/>
                </a:lnTo>
                <a:lnTo>
                  <a:pt x="198" y="3"/>
                </a:lnTo>
                <a:lnTo>
                  <a:pt x="199" y="2"/>
                </a:lnTo>
                <a:lnTo>
                  <a:pt x="199" y="4"/>
                </a:lnTo>
                <a:lnTo>
                  <a:pt x="200" y="3"/>
                </a:lnTo>
                <a:lnTo>
                  <a:pt x="200" y="3"/>
                </a:lnTo>
                <a:lnTo>
                  <a:pt x="200" y="2"/>
                </a:lnTo>
                <a:lnTo>
                  <a:pt x="201" y="3"/>
                </a:lnTo>
                <a:lnTo>
                  <a:pt x="201" y="2"/>
                </a:lnTo>
                <a:lnTo>
                  <a:pt x="201" y="4"/>
                </a:lnTo>
                <a:lnTo>
                  <a:pt x="203" y="2"/>
                </a:lnTo>
                <a:lnTo>
                  <a:pt x="203" y="4"/>
                </a:lnTo>
                <a:lnTo>
                  <a:pt x="203" y="3"/>
                </a:lnTo>
                <a:lnTo>
                  <a:pt x="204" y="2"/>
                </a:lnTo>
                <a:lnTo>
                  <a:pt x="204" y="3"/>
                </a:lnTo>
                <a:lnTo>
                  <a:pt x="205" y="3"/>
                </a:lnTo>
                <a:lnTo>
                  <a:pt x="205" y="3"/>
                </a:lnTo>
                <a:lnTo>
                  <a:pt x="205" y="2"/>
                </a:lnTo>
                <a:lnTo>
                  <a:pt x="206" y="1"/>
                </a:lnTo>
                <a:lnTo>
                  <a:pt x="206" y="4"/>
                </a:lnTo>
                <a:lnTo>
                  <a:pt x="206" y="3"/>
                </a:lnTo>
                <a:lnTo>
                  <a:pt x="207" y="3"/>
                </a:lnTo>
                <a:lnTo>
                  <a:pt x="207" y="1"/>
                </a:lnTo>
                <a:lnTo>
                  <a:pt x="207" y="2"/>
                </a:lnTo>
                <a:lnTo>
                  <a:pt x="208" y="4"/>
                </a:lnTo>
                <a:lnTo>
                  <a:pt x="208" y="2"/>
                </a:lnTo>
                <a:lnTo>
                  <a:pt x="209" y="4"/>
                </a:lnTo>
                <a:lnTo>
                  <a:pt x="209" y="3"/>
                </a:lnTo>
                <a:lnTo>
                  <a:pt x="209" y="3"/>
                </a:lnTo>
                <a:lnTo>
                  <a:pt x="210" y="3"/>
                </a:lnTo>
                <a:lnTo>
                  <a:pt x="210" y="3"/>
                </a:lnTo>
                <a:lnTo>
                  <a:pt x="210" y="3"/>
                </a:lnTo>
                <a:lnTo>
                  <a:pt x="212" y="3"/>
                </a:lnTo>
                <a:lnTo>
                  <a:pt x="212" y="3"/>
                </a:lnTo>
                <a:lnTo>
                  <a:pt x="212" y="3"/>
                </a:lnTo>
                <a:lnTo>
                  <a:pt x="213" y="3"/>
                </a:lnTo>
                <a:lnTo>
                  <a:pt x="213" y="3"/>
                </a:lnTo>
                <a:lnTo>
                  <a:pt x="214" y="4"/>
                </a:lnTo>
                <a:lnTo>
                  <a:pt x="214" y="2"/>
                </a:lnTo>
                <a:lnTo>
                  <a:pt x="214" y="4"/>
                </a:lnTo>
                <a:lnTo>
                  <a:pt x="215" y="3"/>
                </a:lnTo>
                <a:lnTo>
                  <a:pt x="215" y="4"/>
                </a:lnTo>
                <a:lnTo>
                  <a:pt x="215" y="1"/>
                </a:lnTo>
                <a:lnTo>
                  <a:pt x="216" y="2"/>
                </a:lnTo>
                <a:lnTo>
                  <a:pt x="216" y="3"/>
                </a:lnTo>
                <a:lnTo>
                  <a:pt x="216" y="4"/>
                </a:lnTo>
                <a:lnTo>
                  <a:pt x="217" y="2"/>
                </a:lnTo>
                <a:lnTo>
                  <a:pt x="217" y="4"/>
                </a:lnTo>
                <a:lnTo>
                  <a:pt x="218" y="1"/>
                </a:lnTo>
                <a:lnTo>
                  <a:pt x="218" y="3"/>
                </a:lnTo>
                <a:lnTo>
                  <a:pt x="218" y="3"/>
                </a:lnTo>
                <a:lnTo>
                  <a:pt x="219" y="2"/>
                </a:lnTo>
                <a:lnTo>
                  <a:pt x="219" y="4"/>
                </a:lnTo>
                <a:lnTo>
                  <a:pt x="219" y="2"/>
                </a:lnTo>
                <a:lnTo>
                  <a:pt x="221" y="1"/>
                </a:lnTo>
                <a:lnTo>
                  <a:pt x="221" y="4"/>
                </a:lnTo>
                <a:lnTo>
                  <a:pt x="221" y="4"/>
                </a:lnTo>
                <a:lnTo>
                  <a:pt x="222" y="3"/>
                </a:lnTo>
                <a:lnTo>
                  <a:pt x="222" y="4"/>
                </a:lnTo>
                <a:lnTo>
                  <a:pt x="223" y="2"/>
                </a:lnTo>
                <a:lnTo>
                  <a:pt x="223" y="3"/>
                </a:lnTo>
                <a:lnTo>
                  <a:pt x="223" y="3"/>
                </a:lnTo>
                <a:lnTo>
                  <a:pt x="224" y="3"/>
                </a:lnTo>
                <a:lnTo>
                  <a:pt x="224" y="3"/>
                </a:lnTo>
                <a:lnTo>
                  <a:pt x="224" y="4"/>
                </a:lnTo>
                <a:lnTo>
                  <a:pt x="225" y="4"/>
                </a:lnTo>
                <a:lnTo>
                  <a:pt x="225" y="2"/>
                </a:lnTo>
                <a:lnTo>
                  <a:pt x="226" y="3"/>
                </a:lnTo>
                <a:lnTo>
                  <a:pt x="226" y="2"/>
                </a:lnTo>
                <a:lnTo>
                  <a:pt x="226" y="1"/>
                </a:lnTo>
                <a:lnTo>
                  <a:pt x="227" y="1"/>
                </a:lnTo>
                <a:lnTo>
                  <a:pt x="227" y="2"/>
                </a:lnTo>
                <a:lnTo>
                  <a:pt x="227" y="3"/>
                </a:lnTo>
                <a:lnTo>
                  <a:pt x="228" y="3"/>
                </a:lnTo>
                <a:lnTo>
                  <a:pt x="228" y="2"/>
                </a:lnTo>
                <a:lnTo>
                  <a:pt x="228" y="2"/>
                </a:lnTo>
                <a:lnTo>
                  <a:pt x="230" y="1"/>
                </a:lnTo>
                <a:lnTo>
                  <a:pt x="230" y="3"/>
                </a:lnTo>
                <a:lnTo>
                  <a:pt x="231" y="2"/>
                </a:lnTo>
                <a:lnTo>
                  <a:pt x="231" y="4"/>
                </a:lnTo>
                <a:lnTo>
                  <a:pt x="231" y="4"/>
                </a:lnTo>
                <a:lnTo>
                  <a:pt x="232" y="4"/>
                </a:lnTo>
                <a:lnTo>
                  <a:pt x="232" y="4"/>
                </a:lnTo>
                <a:lnTo>
                  <a:pt x="232" y="3"/>
                </a:lnTo>
                <a:lnTo>
                  <a:pt x="233" y="3"/>
                </a:lnTo>
                <a:lnTo>
                  <a:pt x="233" y="2"/>
                </a:lnTo>
                <a:lnTo>
                  <a:pt x="233" y="4"/>
                </a:lnTo>
                <a:lnTo>
                  <a:pt x="234" y="2"/>
                </a:lnTo>
                <a:lnTo>
                  <a:pt x="234" y="3"/>
                </a:lnTo>
                <a:lnTo>
                  <a:pt x="235" y="3"/>
                </a:lnTo>
                <a:lnTo>
                  <a:pt x="235" y="4"/>
                </a:lnTo>
                <a:lnTo>
                  <a:pt x="235" y="4"/>
                </a:lnTo>
                <a:lnTo>
                  <a:pt x="236" y="4"/>
                </a:lnTo>
                <a:lnTo>
                  <a:pt x="236" y="4"/>
                </a:lnTo>
                <a:lnTo>
                  <a:pt x="236" y="3"/>
                </a:lnTo>
                <a:lnTo>
                  <a:pt x="237" y="4"/>
                </a:lnTo>
                <a:lnTo>
                  <a:pt x="237" y="2"/>
                </a:lnTo>
                <a:lnTo>
                  <a:pt x="237" y="2"/>
                </a:lnTo>
                <a:lnTo>
                  <a:pt x="239" y="4"/>
                </a:lnTo>
                <a:lnTo>
                  <a:pt x="239" y="3"/>
                </a:lnTo>
                <a:lnTo>
                  <a:pt x="240" y="2"/>
                </a:lnTo>
                <a:lnTo>
                  <a:pt x="240" y="2"/>
                </a:lnTo>
                <a:lnTo>
                  <a:pt x="240" y="3"/>
                </a:lnTo>
                <a:lnTo>
                  <a:pt x="241" y="3"/>
                </a:lnTo>
                <a:lnTo>
                  <a:pt x="241" y="3"/>
                </a:lnTo>
                <a:lnTo>
                  <a:pt x="241" y="3"/>
                </a:lnTo>
                <a:lnTo>
                  <a:pt x="242" y="4"/>
                </a:lnTo>
                <a:lnTo>
                  <a:pt x="242" y="3"/>
                </a:lnTo>
                <a:lnTo>
                  <a:pt x="242" y="2"/>
                </a:lnTo>
                <a:lnTo>
                  <a:pt x="243" y="1"/>
                </a:lnTo>
                <a:lnTo>
                  <a:pt x="243" y="4"/>
                </a:lnTo>
                <a:lnTo>
                  <a:pt x="244" y="1"/>
                </a:lnTo>
                <a:lnTo>
                  <a:pt x="244" y="3"/>
                </a:lnTo>
                <a:lnTo>
                  <a:pt x="244" y="1"/>
                </a:lnTo>
                <a:lnTo>
                  <a:pt x="245" y="2"/>
                </a:lnTo>
                <a:lnTo>
                  <a:pt x="245" y="1"/>
                </a:lnTo>
                <a:lnTo>
                  <a:pt x="245" y="4"/>
                </a:lnTo>
                <a:lnTo>
                  <a:pt x="246" y="3"/>
                </a:lnTo>
                <a:lnTo>
                  <a:pt x="246" y="3"/>
                </a:lnTo>
                <a:lnTo>
                  <a:pt x="246" y="3"/>
                </a:lnTo>
                <a:lnTo>
                  <a:pt x="248" y="4"/>
                </a:lnTo>
                <a:lnTo>
                  <a:pt x="248" y="3"/>
                </a:lnTo>
                <a:lnTo>
                  <a:pt x="249" y="2"/>
                </a:lnTo>
                <a:lnTo>
                  <a:pt x="249" y="3"/>
                </a:lnTo>
                <a:lnTo>
                  <a:pt x="249" y="4"/>
                </a:lnTo>
                <a:lnTo>
                  <a:pt x="250" y="3"/>
                </a:lnTo>
                <a:lnTo>
                  <a:pt x="250" y="3"/>
                </a:lnTo>
                <a:lnTo>
                  <a:pt x="250" y="3"/>
                </a:lnTo>
                <a:lnTo>
                  <a:pt x="251" y="2"/>
                </a:lnTo>
                <a:lnTo>
                  <a:pt x="251" y="4"/>
                </a:lnTo>
                <a:lnTo>
                  <a:pt x="251" y="3"/>
                </a:lnTo>
                <a:lnTo>
                  <a:pt x="252" y="2"/>
                </a:lnTo>
                <a:lnTo>
                  <a:pt x="252" y="3"/>
                </a:lnTo>
                <a:lnTo>
                  <a:pt x="253" y="3"/>
                </a:lnTo>
                <a:lnTo>
                  <a:pt x="253" y="3"/>
                </a:lnTo>
                <a:lnTo>
                  <a:pt x="253" y="2"/>
                </a:lnTo>
                <a:lnTo>
                  <a:pt x="254" y="4"/>
                </a:lnTo>
                <a:lnTo>
                  <a:pt x="254" y="3"/>
                </a:lnTo>
                <a:lnTo>
                  <a:pt x="254" y="1"/>
                </a:lnTo>
                <a:lnTo>
                  <a:pt x="255" y="2"/>
                </a:lnTo>
                <a:lnTo>
                  <a:pt x="255" y="3"/>
                </a:lnTo>
                <a:lnTo>
                  <a:pt x="255" y="2"/>
                </a:lnTo>
                <a:lnTo>
                  <a:pt x="257" y="4"/>
                </a:lnTo>
                <a:lnTo>
                  <a:pt x="257" y="3"/>
                </a:lnTo>
                <a:lnTo>
                  <a:pt x="258" y="4"/>
                </a:lnTo>
                <a:lnTo>
                  <a:pt x="258" y="2"/>
                </a:lnTo>
                <a:lnTo>
                  <a:pt x="258" y="3"/>
                </a:lnTo>
                <a:lnTo>
                  <a:pt x="259" y="2"/>
                </a:lnTo>
                <a:lnTo>
                  <a:pt x="259" y="3"/>
                </a:lnTo>
                <a:lnTo>
                  <a:pt x="259" y="2"/>
                </a:lnTo>
                <a:lnTo>
                  <a:pt x="260" y="1"/>
                </a:lnTo>
                <a:lnTo>
                  <a:pt x="260" y="4"/>
                </a:lnTo>
                <a:lnTo>
                  <a:pt x="260" y="2"/>
                </a:lnTo>
                <a:lnTo>
                  <a:pt x="261" y="3"/>
                </a:lnTo>
                <a:lnTo>
                  <a:pt x="261" y="3"/>
                </a:lnTo>
                <a:lnTo>
                  <a:pt x="262" y="1"/>
                </a:lnTo>
                <a:lnTo>
                  <a:pt x="262" y="3"/>
                </a:lnTo>
                <a:lnTo>
                  <a:pt x="262" y="3"/>
                </a:lnTo>
                <a:lnTo>
                  <a:pt x="263" y="2"/>
                </a:lnTo>
                <a:lnTo>
                  <a:pt x="263" y="3"/>
                </a:lnTo>
                <a:lnTo>
                  <a:pt x="263" y="2"/>
                </a:lnTo>
                <a:lnTo>
                  <a:pt x="264" y="4"/>
                </a:lnTo>
                <a:lnTo>
                  <a:pt x="264" y="2"/>
                </a:lnTo>
                <a:lnTo>
                  <a:pt x="264" y="2"/>
                </a:lnTo>
                <a:lnTo>
                  <a:pt x="266" y="2"/>
                </a:lnTo>
                <a:lnTo>
                  <a:pt x="266" y="3"/>
                </a:lnTo>
                <a:lnTo>
                  <a:pt x="267" y="3"/>
                </a:lnTo>
                <a:lnTo>
                  <a:pt x="267" y="3"/>
                </a:lnTo>
                <a:lnTo>
                  <a:pt x="267" y="3"/>
                </a:lnTo>
                <a:lnTo>
                  <a:pt x="268" y="4"/>
                </a:lnTo>
                <a:lnTo>
                  <a:pt x="268" y="3"/>
                </a:lnTo>
                <a:lnTo>
                  <a:pt x="268" y="4"/>
                </a:lnTo>
                <a:lnTo>
                  <a:pt x="269" y="2"/>
                </a:lnTo>
                <a:lnTo>
                  <a:pt x="269" y="1"/>
                </a:lnTo>
                <a:lnTo>
                  <a:pt x="270" y="1"/>
                </a:lnTo>
                <a:lnTo>
                  <a:pt x="270" y="2"/>
                </a:lnTo>
                <a:lnTo>
                  <a:pt x="270" y="3"/>
                </a:lnTo>
                <a:lnTo>
                  <a:pt x="271" y="3"/>
                </a:lnTo>
                <a:lnTo>
                  <a:pt x="271" y="3"/>
                </a:lnTo>
                <a:lnTo>
                  <a:pt x="271" y="2"/>
                </a:lnTo>
                <a:lnTo>
                  <a:pt x="272" y="3"/>
                </a:lnTo>
                <a:lnTo>
                  <a:pt x="272" y="1"/>
                </a:lnTo>
                <a:lnTo>
                  <a:pt x="272" y="2"/>
                </a:lnTo>
                <a:lnTo>
                  <a:pt x="273" y="3"/>
                </a:lnTo>
                <a:lnTo>
                  <a:pt x="273" y="4"/>
                </a:lnTo>
                <a:lnTo>
                  <a:pt x="275" y="2"/>
                </a:lnTo>
                <a:lnTo>
                  <a:pt x="275" y="2"/>
                </a:lnTo>
                <a:lnTo>
                  <a:pt x="275" y="1"/>
                </a:lnTo>
                <a:lnTo>
                  <a:pt x="276" y="4"/>
                </a:lnTo>
                <a:lnTo>
                  <a:pt x="276" y="4"/>
                </a:lnTo>
                <a:lnTo>
                  <a:pt x="276" y="3"/>
                </a:lnTo>
                <a:lnTo>
                  <a:pt x="277" y="2"/>
                </a:lnTo>
                <a:lnTo>
                  <a:pt x="277" y="3"/>
                </a:lnTo>
                <a:lnTo>
                  <a:pt x="277" y="2"/>
                </a:lnTo>
                <a:lnTo>
                  <a:pt x="278" y="2"/>
                </a:lnTo>
                <a:lnTo>
                  <a:pt x="278" y="3"/>
                </a:lnTo>
                <a:lnTo>
                  <a:pt x="279" y="3"/>
                </a:lnTo>
                <a:lnTo>
                  <a:pt x="279" y="3"/>
                </a:lnTo>
                <a:lnTo>
                  <a:pt x="279" y="3"/>
                </a:lnTo>
                <a:lnTo>
                  <a:pt x="280" y="2"/>
                </a:lnTo>
                <a:lnTo>
                  <a:pt x="280" y="4"/>
                </a:lnTo>
                <a:lnTo>
                  <a:pt x="280" y="3"/>
                </a:lnTo>
                <a:lnTo>
                  <a:pt x="281" y="3"/>
                </a:lnTo>
                <a:lnTo>
                  <a:pt x="281" y="4"/>
                </a:lnTo>
                <a:lnTo>
                  <a:pt x="281" y="2"/>
                </a:lnTo>
                <a:lnTo>
                  <a:pt x="282" y="2"/>
                </a:lnTo>
                <a:lnTo>
                  <a:pt x="282" y="2"/>
                </a:lnTo>
                <a:lnTo>
                  <a:pt x="284" y="4"/>
                </a:lnTo>
                <a:lnTo>
                  <a:pt x="284" y="3"/>
                </a:lnTo>
                <a:lnTo>
                  <a:pt x="284" y="1"/>
                </a:lnTo>
                <a:lnTo>
                  <a:pt x="285" y="4"/>
                </a:lnTo>
                <a:lnTo>
                  <a:pt x="285" y="3"/>
                </a:lnTo>
                <a:lnTo>
                  <a:pt x="285" y="2"/>
                </a:lnTo>
                <a:lnTo>
                  <a:pt x="286" y="1"/>
                </a:lnTo>
                <a:lnTo>
                  <a:pt x="286" y="3"/>
                </a:lnTo>
                <a:lnTo>
                  <a:pt x="286" y="3"/>
                </a:lnTo>
                <a:lnTo>
                  <a:pt x="287" y="3"/>
                </a:lnTo>
                <a:lnTo>
                  <a:pt x="287" y="1"/>
                </a:lnTo>
                <a:lnTo>
                  <a:pt x="288" y="2"/>
                </a:lnTo>
                <a:lnTo>
                  <a:pt x="288" y="4"/>
                </a:lnTo>
                <a:lnTo>
                  <a:pt x="288" y="3"/>
                </a:lnTo>
                <a:lnTo>
                  <a:pt x="289" y="3"/>
                </a:lnTo>
                <a:lnTo>
                  <a:pt x="289" y="2"/>
                </a:lnTo>
                <a:lnTo>
                  <a:pt x="289" y="4"/>
                </a:lnTo>
                <a:lnTo>
                  <a:pt x="290" y="3"/>
                </a:lnTo>
                <a:lnTo>
                  <a:pt x="290" y="2"/>
                </a:lnTo>
                <a:lnTo>
                  <a:pt x="290" y="2"/>
                </a:lnTo>
                <a:lnTo>
                  <a:pt x="291" y="4"/>
                </a:lnTo>
                <a:lnTo>
                  <a:pt x="291" y="2"/>
                </a:lnTo>
                <a:lnTo>
                  <a:pt x="293" y="4"/>
                </a:lnTo>
                <a:lnTo>
                  <a:pt x="293" y="3"/>
                </a:lnTo>
                <a:lnTo>
                  <a:pt x="293" y="2"/>
                </a:lnTo>
                <a:lnTo>
                  <a:pt x="294" y="4"/>
                </a:lnTo>
                <a:lnTo>
                  <a:pt x="294" y="3"/>
                </a:lnTo>
                <a:lnTo>
                  <a:pt x="294" y="4"/>
                </a:lnTo>
                <a:lnTo>
                  <a:pt x="295" y="3"/>
                </a:lnTo>
                <a:lnTo>
                  <a:pt x="295" y="2"/>
                </a:lnTo>
                <a:lnTo>
                  <a:pt x="295" y="3"/>
                </a:lnTo>
                <a:lnTo>
                  <a:pt x="296" y="2"/>
                </a:lnTo>
                <a:lnTo>
                  <a:pt x="296" y="3"/>
                </a:lnTo>
                <a:lnTo>
                  <a:pt x="297" y="3"/>
                </a:lnTo>
                <a:lnTo>
                  <a:pt x="297" y="3"/>
                </a:lnTo>
                <a:lnTo>
                  <a:pt x="297" y="4"/>
                </a:lnTo>
                <a:lnTo>
                  <a:pt x="298" y="4"/>
                </a:lnTo>
                <a:lnTo>
                  <a:pt x="298" y="4"/>
                </a:lnTo>
                <a:lnTo>
                  <a:pt x="298" y="3"/>
                </a:lnTo>
                <a:lnTo>
                  <a:pt x="299" y="3"/>
                </a:lnTo>
                <a:lnTo>
                  <a:pt x="299" y="4"/>
                </a:lnTo>
                <a:lnTo>
                  <a:pt x="299" y="3"/>
                </a:lnTo>
                <a:lnTo>
                  <a:pt x="300" y="4"/>
                </a:lnTo>
                <a:lnTo>
                  <a:pt x="300" y="3"/>
                </a:lnTo>
                <a:lnTo>
                  <a:pt x="302" y="4"/>
                </a:lnTo>
                <a:lnTo>
                  <a:pt x="302" y="2"/>
                </a:lnTo>
                <a:lnTo>
                  <a:pt x="302" y="3"/>
                </a:lnTo>
                <a:lnTo>
                  <a:pt x="303" y="3"/>
                </a:lnTo>
                <a:lnTo>
                  <a:pt x="303" y="1"/>
                </a:lnTo>
                <a:lnTo>
                  <a:pt x="303" y="3"/>
                </a:lnTo>
                <a:lnTo>
                  <a:pt x="304" y="4"/>
                </a:lnTo>
                <a:lnTo>
                  <a:pt x="304" y="3"/>
                </a:lnTo>
                <a:lnTo>
                  <a:pt x="304" y="3"/>
                </a:lnTo>
                <a:lnTo>
                  <a:pt x="305" y="4"/>
                </a:lnTo>
                <a:lnTo>
                  <a:pt x="305" y="4"/>
                </a:lnTo>
                <a:lnTo>
                  <a:pt x="306" y="2"/>
                </a:lnTo>
                <a:lnTo>
                  <a:pt x="306" y="4"/>
                </a:lnTo>
                <a:lnTo>
                  <a:pt x="306" y="2"/>
                </a:lnTo>
                <a:lnTo>
                  <a:pt x="307" y="2"/>
                </a:lnTo>
                <a:lnTo>
                  <a:pt x="307" y="4"/>
                </a:lnTo>
                <a:lnTo>
                  <a:pt x="307" y="2"/>
                </a:lnTo>
                <a:lnTo>
                  <a:pt x="308" y="2"/>
                </a:lnTo>
                <a:lnTo>
                  <a:pt x="308" y="3"/>
                </a:lnTo>
                <a:lnTo>
                  <a:pt x="308" y="1"/>
                </a:lnTo>
                <a:lnTo>
                  <a:pt x="309" y="3"/>
                </a:lnTo>
                <a:lnTo>
                  <a:pt x="309" y="1"/>
                </a:lnTo>
                <a:lnTo>
                  <a:pt x="311" y="2"/>
                </a:lnTo>
                <a:lnTo>
                  <a:pt x="311" y="3"/>
                </a:lnTo>
                <a:lnTo>
                  <a:pt x="311" y="3"/>
                </a:lnTo>
                <a:lnTo>
                  <a:pt x="312" y="3"/>
                </a:lnTo>
                <a:lnTo>
                  <a:pt x="312" y="1"/>
                </a:lnTo>
                <a:lnTo>
                  <a:pt x="312" y="4"/>
                </a:lnTo>
                <a:lnTo>
                  <a:pt x="313" y="2"/>
                </a:lnTo>
                <a:lnTo>
                  <a:pt x="313" y="4"/>
                </a:lnTo>
                <a:lnTo>
                  <a:pt x="314" y="4"/>
                </a:lnTo>
                <a:lnTo>
                  <a:pt x="314" y="1"/>
                </a:lnTo>
                <a:lnTo>
                  <a:pt x="314" y="3"/>
                </a:lnTo>
                <a:lnTo>
                  <a:pt x="315" y="2"/>
                </a:lnTo>
                <a:lnTo>
                  <a:pt x="315" y="3"/>
                </a:lnTo>
                <a:lnTo>
                  <a:pt x="315" y="3"/>
                </a:lnTo>
                <a:lnTo>
                  <a:pt x="316" y="3"/>
                </a:lnTo>
                <a:lnTo>
                  <a:pt x="316" y="3"/>
                </a:lnTo>
                <a:lnTo>
                  <a:pt x="316" y="4"/>
                </a:lnTo>
                <a:lnTo>
                  <a:pt x="317" y="2"/>
                </a:lnTo>
                <a:lnTo>
                  <a:pt x="317" y="4"/>
                </a:lnTo>
                <a:lnTo>
                  <a:pt x="318" y="4"/>
                </a:lnTo>
                <a:lnTo>
                  <a:pt x="318" y="3"/>
                </a:lnTo>
                <a:lnTo>
                  <a:pt x="318" y="1"/>
                </a:lnTo>
                <a:lnTo>
                  <a:pt x="320" y="3"/>
                </a:lnTo>
                <a:lnTo>
                  <a:pt x="320" y="4"/>
                </a:lnTo>
                <a:lnTo>
                  <a:pt x="320" y="3"/>
                </a:lnTo>
                <a:lnTo>
                  <a:pt x="321" y="3"/>
                </a:lnTo>
                <a:lnTo>
                  <a:pt x="321" y="2"/>
                </a:lnTo>
                <a:lnTo>
                  <a:pt x="321" y="2"/>
                </a:lnTo>
                <a:lnTo>
                  <a:pt x="322" y="3"/>
                </a:lnTo>
                <a:lnTo>
                  <a:pt x="322" y="2"/>
                </a:lnTo>
                <a:lnTo>
                  <a:pt x="323" y="2"/>
                </a:lnTo>
                <a:lnTo>
                  <a:pt x="323" y="2"/>
                </a:lnTo>
                <a:lnTo>
                  <a:pt x="323" y="1"/>
                </a:lnTo>
                <a:lnTo>
                  <a:pt x="324" y="3"/>
                </a:lnTo>
                <a:lnTo>
                  <a:pt x="324" y="1"/>
                </a:lnTo>
                <a:lnTo>
                  <a:pt x="324" y="2"/>
                </a:lnTo>
                <a:lnTo>
                  <a:pt x="325" y="3"/>
                </a:lnTo>
                <a:lnTo>
                  <a:pt x="325" y="3"/>
                </a:lnTo>
                <a:lnTo>
                  <a:pt x="325" y="3"/>
                </a:lnTo>
                <a:lnTo>
                  <a:pt x="326" y="4"/>
                </a:lnTo>
                <a:lnTo>
                  <a:pt x="326" y="4"/>
                </a:lnTo>
                <a:lnTo>
                  <a:pt x="327" y="3"/>
                </a:lnTo>
                <a:lnTo>
                  <a:pt x="327" y="2"/>
                </a:lnTo>
                <a:lnTo>
                  <a:pt x="327" y="2"/>
                </a:lnTo>
                <a:lnTo>
                  <a:pt x="329" y="3"/>
                </a:lnTo>
                <a:lnTo>
                  <a:pt x="329" y="4"/>
                </a:lnTo>
                <a:lnTo>
                  <a:pt x="329" y="2"/>
                </a:lnTo>
                <a:lnTo>
                  <a:pt x="330" y="2"/>
                </a:lnTo>
                <a:lnTo>
                  <a:pt x="330" y="1"/>
                </a:lnTo>
                <a:lnTo>
                  <a:pt x="330" y="1"/>
                </a:lnTo>
                <a:lnTo>
                  <a:pt x="331" y="2"/>
                </a:lnTo>
                <a:lnTo>
                  <a:pt x="331" y="3"/>
                </a:lnTo>
                <a:lnTo>
                  <a:pt x="332" y="4"/>
                </a:lnTo>
                <a:lnTo>
                  <a:pt x="332" y="2"/>
                </a:lnTo>
                <a:lnTo>
                  <a:pt x="332" y="1"/>
                </a:lnTo>
                <a:lnTo>
                  <a:pt x="333" y="2"/>
                </a:lnTo>
                <a:lnTo>
                  <a:pt x="333" y="2"/>
                </a:lnTo>
                <a:lnTo>
                  <a:pt x="333" y="3"/>
                </a:lnTo>
                <a:lnTo>
                  <a:pt x="334" y="3"/>
                </a:lnTo>
                <a:lnTo>
                  <a:pt x="334" y="3"/>
                </a:lnTo>
                <a:lnTo>
                  <a:pt x="334" y="2"/>
                </a:lnTo>
                <a:lnTo>
                  <a:pt x="335" y="2"/>
                </a:lnTo>
                <a:lnTo>
                  <a:pt x="335" y="3"/>
                </a:lnTo>
                <a:lnTo>
                  <a:pt x="336" y="1"/>
                </a:lnTo>
                <a:lnTo>
                  <a:pt x="336" y="2"/>
                </a:lnTo>
                <a:lnTo>
                  <a:pt x="336" y="1"/>
                </a:lnTo>
                <a:lnTo>
                  <a:pt x="338" y="2"/>
                </a:lnTo>
                <a:lnTo>
                  <a:pt x="338" y="3"/>
                </a:lnTo>
                <a:lnTo>
                  <a:pt x="338" y="4"/>
                </a:lnTo>
                <a:lnTo>
                  <a:pt x="339" y="4"/>
                </a:lnTo>
                <a:lnTo>
                  <a:pt x="339" y="3"/>
                </a:lnTo>
                <a:lnTo>
                  <a:pt x="339" y="4"/>
                </a:lnTo>
                <a:lnTo>
                  <a:pt x="340" y="3"/>
                </a:lnTo>
                <a:lnTo>
                  <a:pt x="340" y="3"/>
                </a:lnTo>
                <a:lnTo>
                  <a:pt x="341" y="4"/>
                </a:lnTo>
                <a:lnTo>
                  <a:pt x="341" y="3"/>
                </a:lnTo>
                <a:lnTo>
                  <a:pt x="341" y="2"/>
                </a:lnTo>
                <a:lnTo>
                  <a:pt x="342" y="2"/>
                </a:lnTo>
                <a:lnTo>
                  <a:pt x="342" y="2"/>
                </a:lnTo>
                <a:lnTo>
                  <a:pt x="342" y="3"/>
                </a:lnTo>
                <a:lnTo>
                  <a:pt x="343" y="4"/>
                </a:lnTo>
                <a:lnTo>
                  <a:pt x="343" y="3"/>
                </a:lnTo>
                <a:lnTo>
                  <a:pt x="343" y="2"/>
                </a:lnTo>
                <a:lnTo>
                  <a:pt x="344" y="3"/>
                </a:lnTo>
                <a:lnTo>
                  <a:pt x="344" y="3"/>
                </a:lnTo>
                <a:lnTo>
                  <a:pt x="345" y="3"/>
                </a:lnTo>
                <a:lnTo>
                  <a:pt x="345" y="2"/>
                </a:lnTo>
                <a:lnTo>
                  <a:pt x="345" y="3"/>
                </a:lnTo>
                <a:lnTo>
                  <a:pt x="347" y="3"/>
                </a:lnTo>
                <a:lnTo>
                  <a:pt x="347" y="2"/>
                </a:lnTo>
                <a:lnTo>
                  <a:pt x="347" y="2"/>
                </a:lnTo>
                <a:lnTo>
                  <a:pt x="348" y="2"/>
                </a:lnTo>
                <a:lnTo>
                  <a:pt x="348" y="4"/>
                </a:lnTo>
                <a:lnTo>
                  <a:pt x="348" y="2"/>
                </a:lnTo>
                <a:lnTo>
                  <a:pt x="349" y="3"/>
                </a:lnTo>
                <a:lnTo>
                  <a:pt x="349" y="4"/>
                </a:lnTo>
                <a:lnTo>
                  <a:pt x="350" y="2"/>
                </a:lnTo>
                <a:lnTo>
                  <a:pt x="350" y="4"/>
                </a:lnTo>
                <a:lnTo>
                  <a:pt x="350" y="4"/>
                </a:lnTo>
                <a:lnTo>
                  <a:pt x="351" y="4"/>
                </a:lnTo>
                <a:lnTo>
                  <a:pt x="351" y="2"/>
                </a:lnTo>
                <a:lnTo>
                  <a:pt x="351" y="1"/>
                </a:lnTo>
                <a:lnTo>
                  <a:pt x="352" y="1"/>
                </a:lnTo>
                <a:lnTo>
                  <a:pt x="352" y="2"/>
                </a:lnTo>
                <a:lnTo>
                  <a:pt x="352" y="3"/>
                </a:lnTo>
                <a:lnTo>
                  <a:pt x="353" y="4"/>
                </a:lnTo>
                <a:lnTo>
                  <a:pt x="353" y="2"/>
                </a:lnTo>
                <a:lnTo>
                  <a:pt x="354" y="1"/>
                </a:lnTo>
                <a:lnTo>
                  <a:pt x="354" y="2"/>
                </a:lnTo>
                <a:lnTo>
                  <a:pt x="354" y="2"/>
                </a:lnTo>
                <a:lnTo>
                  <a:pt x="356" y="3"/>
                </a:lnTo>
                <a:lnTo>
                  <a:pt x="356" y="1"/>
                </a:lnTo>
                <a:lnTo>
                  <a:pt x="356" y="2"/>
                </a:lnTo>
                <a:lnTo>
                  <a:pt x="357" y="3"/>
                </a:lnTo>
                <a:lnTo>
                  <a:pt x="357" y="1"/>
                </a:lnTo>
                <a:lnTo>
                  <a:pt x="358" y="2"/>
                </a:lnTo>
                <a:lnTo>
                  <a:pt x="358" y="2"/>
                </a:lnTo>
                <a:lnTo>
                  <a:pt x="358" y="1"/>
                </a:lnTo>
                <a:lnTo>
                  <a:pt x="359" y="1"/>
                </a:lnTo>
                <a:lnTo>
                  <a:pt x="359" y="2"/>
                </a:lnTo>
                <a:lnTo>
                  <a:pt x="359" y="2"/>
                </a:lnTo>
                <a:lnTo>
                  <a:pt x="360" y="3"/>
                </a:lnTo>
                <a:lnTo>
                  <a:pt x="360" y="3"/>
                </a:lnTo>
                <a:lnTo>
                  <a:pt x="360" y="3"/>
                </a:lnTo>
                <a:lnTo>
                  <a:pt x="361" y="3"/>
                </a:lnTo>
                <a:lnTo>
                  <a:pt x="361" y="2"/>
                </a:lnTo>
                <a:lnTo>
                  <a:pt x="362" y="3"/>
                </a:lnTo>
                <a:lnTo>
                  <a:pt x="362" y="2"/>
                </a:lnTo>
                <a:lnTo>
                  <a:pt x="362" y="2"/>
                </a:lnTo>
                <a:lnTo>
                  <a:pt x="363" y="2"/>
                </a:lnTo>
                <a:lnTo>
                  <a:pt x="363" y="3"/>
                </a:lnTo>
                <a:lnTo>
                  <a:pt x="363" y="4"/>
                </a:lnTo>
                <a:lnTo>
                  <a:pt x="365" y="3"/>
                </a:lnTo>
                <a:lnTo>
                  <a:pt x="365" y="1"/>
                </a:lnTo>
                <a:lnTo>
                  <a:pt x="365" y="2"/>
                </a:lnTo>
                <a:lnTo>
                  <a:pt x="366" y="2"/>
                </a:lnTo>
                <a:lnTo>
                  <a:pt x="366" y="4"/>
                </a:lnTo>
                <a:lnTo>
                  <a:pt x="367" y="2"/>
                </a:lnTo>
                <a:lnTo>
                  <a:pt x="367" y="4"/>
                </a:lnTo>
                <a:lnTo>
                  <a:pt x="367" y="3"/>
                </a:lnTo>
                <a:lnTo>
                  <a:pt x="368" y="2"/>
                </a:lnTo>
                <a:lnTo>
                  <a:pt x="368" y="2"/>
                </a:lnTo>
                <a:lnTo>
                  <a:pt x="368" y="4"/>
                </a:lnTo>
                <a:lnTo>
                  <a:pt x="369" y="2"/>
                </a:lnTo>
                <a:lnTo>
                  <a:pt x="369" y="2"/>
                </a:lnTo>
                <a:lnTo>
                  <a:pt x="369" y="4"/>
                </a:lnTo>
                <a:lnTo>
                  <a:pt x="370" y="1"/>
                </a:lnTo>
                <a:lnTo>
                  <a:pt x="370" y="3"/>
                </a:lnTo>
                <a:lnTo>
                  <a:pt x="371" y="2"/>
                </a:lnTo>
                <a:lnTo>
                  <a:pt x="371" y="4"/>
                </a:lnTo>
                <a:lnTo>
                  <a:pt x="371" y="3"/>
                </a:lnTo>
                <a:lnTo>
                  <a:pt x="372" y="4"/>
                </a:lnTo>
                <a:lnTo>
                  <a:pt x="372" y="4"/>
                </a:lnTo>
                <a:lnTo>
                  <a:pt x="372" y="1"/>
                </a:lnTo>
                <a:lnTo>
                  <a:pt x="374" y="2"/>
                </a:lnTo>
                <a:lnTo>
                  <a:pt x="374" y="3"/>
                </a:lnTo>
                <a:lnTo>
                  <a:pt x="374" y="3"/>
                </a:lnTo>
                <a:lnTo>
                  <a:pt x="375" y="3"/>
                </a:lnTo>
                <a:lnTo>
                  <a:pt x="375" y="1"/>
                </a:lnTo>
                <a:lnTo>
                  <a:pt x="376" y="2"/>
                </a:lnTo>
                <a:lnTo>
                  <a:pt x="376" y="3"/>
                </a:lnTo>
                <a:lnTo>
                  <a:pt x="376" y="3"/>
                </a:lnTo>
                <a:lnTo>
                  <a:pt x="377" y="4"/>
                </a:lnTo>
                <a:lnTo>
                  <a:pt x="377" y="1"/>
                </a:lnTo>
                <a:lnTo>
                  <a:pt x="377" y="4"/>
                </a:lnTo>
                <a:lnTo>
                  <a:pt x="378" y="3"/>
                </a:lnTo>
                <a:lnTo>
                  <a:pt x="378" y="4"/>
                </a:lnTo>
                <a:lnTo>
                  <a:pt x="378" y="3"/>
                </a:lnTo>
                <a:lnTo>
                  <a:pt x="379" y="2"/>
                </a:lnTo>
                <a:lnTo>
                  <a:pt x="379" y="3"/>
                </a:lnTo>
                <a:lnTo>
                  <a:pt x="380" y="4"/>
                </a:lnTo>
                <a:lnTo>
                  <a:pt x="380" y="3"/>
                </a:lnTo>
                <a:lnTo>
                  <a:pt x="380" y="2"/>
                </a:lnTo>
                <a:lnTo>
                  <a:pt x="381" y="2"/>
                </a:lnTo>
                <a:lnTo>
                  <a:pt x="381" y="3"/>
                </a:lnTo>
                <a:lnTo>
                  <a:pt x="381" y="2"/>
                </a:lnTo>
                <a:lnTo>
                  <a:pt x="383" y="4"/>
                </a:lnTo>
                <a:lnTo>
                  <a:pt x="383" y="4"/>
                </a:lnTo>
                <a:lnTo>
                  <a:pt x="383" y="3"/>
                </a:lnTo>
                <a:lnTo>
                  <a:pt x="384" y="3"/>
                </a:lnTo>
                <a:lnTo>
                  <a:pt x="384" y="4"/>
                </a:lnTo>
                <a:lnTo>
                  <a:pt x="385" y="4"/>
                </a:lnTo>
                <a:lnTo>
                  <a:pt x="385" y="3"/>
                </a:lnTo>
                <a:lnTo>
                  <a:pt x="385" y="4"/>
                </a:lnTo>
                <a:lnTo>
                  <a:pt x="386" y="4"/>
                </a:lnTo>
                <a:lnTo>
                  <a:pt x="386" y="3"/>
                </a:lnTo>
                <a:lnTo>
                  <a:pt x="386" y="3"/>
                </a:lnTo>
                <a:lnTo>
                  <a:pt x="387" y="2"/>
                </a:lnTo>
                <a:lnTo>
                  <a:pt x="387" y="4"/>
                </a:lnTo>
                <a:lnTo>
                  <a:pt x="387" y="4"/>
                </a:lnTo>
                <a:lnTo>
                  <a:pt x="388" y="3"/>
                </a:lnTo>
                <a:lnTo>
                  <a:pt x="388" y="2"/>
                </a:lnTo>
                <a:lnTo>
                  <a:pt x="389" y="4"/>
                </a:lnTo>
                <a:lnTo>
                  <a:pt x="389" y="4"/>
                </a:lnTo>
                <a:lnTo>
                  <a:pt x="389" y="4"/>
                </a:lnTo>
                <a:lnTo>
                  <a:pt x="390" y="1"/>
                </a:lnTo>
                <a:lnTo>
                  <a:pt x="390" y="3"/>
                </a:lnTo>
                <a:lnTo>
                  <a:pt x="390" y="2"/>
                </a:lnTo>
                <a:lnTo>
                  <a:pt x="392" y="2"/>
                </a:lnTo>
                <a:lnTo>
                  <a:pt x="392" y="1"/>
                </a:lnTo>
                <a:lnTo>
                  <a:pt x="392" y="2"/>
                </a:lnTo>
                <a:lnTo>
                  <a:pt x="393" y="2"/>
                </a:lnTo>
                <a:lnTo>
                  <a:pt x="393" y="2"/>
                </a:lnTo>
                <a:lnTo>
                  <a:pt x="394" y="4"/>
                </a:lnTo>
                <a:lnTo>
                  <a:pt x="394" y="2"/>
                </a:lnTo>
                <a:lnTo>
                  <a:pt x="394" y="1"/>
                </a:lnTo>
                <a:lnTo>
                  <a:pt x="395" y="3"/>
                </a:lnTo>
                <a:lnTo>
                  <a:pt x="395" y="4"/>
                </a:lnTo>
                <a:lnTo>
                  <a:pt x="395" y="3"/>
                </a:lnTo>
                <a:lnTo>
                  <a:pt x="396" y="3"/>
                </a:lnTo>
                <a:lnTo>
                  <a:pt x="396" y="4"/>
                </a:lnTo>
                <a:lnTo>
                  <a:pt x="396" y="4"/>
                </a:lnTo>
                <a:lnTo>
                  <a:pt x="397" y="1"/>
                </a:lnTo>
                <a:lnTo>
                  <a:pt x="397" y="3"/>
                </a:lnTo>
                <a:lnTo>
                  <a:pt x="398" y="3"/>
                </a:lnTo>
                <a:lnTo>
                  <a:pt x="398" y="2"/>
                </a:lnTo>
                <a:lnTo>
                  <a:pt x="398" y="4"/>
                </a:lnTo>
                <a:lnTo>
                  <a:pt x="399" y="4"/>
                </a:lnTo>
                <a:lnTo>
                  <a:pt x="399" y="4"/>
                </a:lnTo>
                <a:lnTo>
                  <a:pt x="399" y="3"/>
                </a:lnTo>
                <a:lnTo>
                  <a:pt x="401" y="2"/>
                </a:lnTo>
                <a:lnTo>
                  <a:pt x="401" y="2"/>
                </a:lnTo>
                <a:lnTo>
                  <a:pt x="402" y="3"/>
                </a:lnTo>
                <a:lnTo>
                  <a:pt x="402" y="3"/>
                </a:lnTo>
                <a:lnTo>
                  <a:pt x="402" y="4"/>
                </a:lnTo>
                <a:lnTo>
                  <a:pt x="403" y="3"/>
                </a:lnTo>
                <a:lnTo>
                  <a:pt x="403" y="3"/>
                </a:lnTo>
                <a:lnTo>
                  <a:pt x="403" y="1"/>
                </a:lnTo>
                <a:lnTo>
                  <a:pt x="404" y="3"/>
                </a:lnTo>
                <a:lnTo>
                  <a:pt x="404" y="2"/>
                </a:lnTo>
                <a:lnTo>
                  <a:pt x="404" y="3"/>
                </a:lnTo>
                <a:lnTo>
                  <a:pt x="405" y="2"/>
                </a:lnTo>
                <a:lnTo>
                  <a:pt x="405" y="3"/>
                </a:lnTo>
                <a:lnTo>
                  <a:pt x="406" y="3"/>
                </a:lnTo>
                <a:lnTo>
                  <a:pt x="406" y="4"/>
                </a:lnTo>
                <a:lnTo>
                  <a:pt x="406" y="3"/>
                </a:lnTo>
                <a:lnTo>
                  <a:pt x="407" y="4"/>
                </a:lnTo>
                <a:lnTo>
                  <a:pt x="407" y="3"/>
                </a:lnTo>
                <a:lnTo>
                  <a:pt x="407" y="1"/>
                </a:lnTo>
                <a:lnTo>
                  <a:pt x="408" y="3"/>
                </a:lnTo>
                <a:lnTo>
                  <a:pt x="408" y="3"/>
                </a:lnTo>
                <a:lnTo>
                  <a:pt x="408" y="2"/>
                </a:lnTo>
                <a:lnTo>
                  <a:pt x="410" y="4"/>
                </a:lnTo>
                <a:lnTo>
                  <a:pt x="410" y="2"/>
                </a:lnTo>
                <a:lnTo>
                  <a:pt x="411" y="2"/>
                </a:lnTo>
                <a:lnTo>
                  <a:pt x="411" y="1"/>
                </a:lnTo>
                <a:lnTo>
                  <a:pt x="411" y="3"/>
                </a:lnTo>
                <a:lnTo>
                  <a:pt x="412" y="3"/>
                </a:lnTo>
                <a:lnTo>
                  <a:pt x="412" y="4"/>
                </a:lnTo>
                <a:lnTo>
                  <a:pt x="412" y="2"/>
                </a:lnTo>
                <a:lnTo>
                  <a:pt x="413" y="2"/>
                </a:lnTo>
                <a:lnTo>
                  <a:pt x="413" y="1"/>
                </a:lnTo>
                <a:lnTo>
                  <a:pt x="413" y="4"/>
                </a:lnTo>
                <a:lnTo>
                  <a:pt x="414" y="3"/>
                </a:lnTo>
                <a:lnTo>
                  <a:pt x="414" y="4"/>
                </a:lnTo>
                <a:lnTo>
                  <a:pt x="415" y="2"/>
                </a:lnTo>
                <a:lnTo>
                  <a:pt x="415" y="2"/>
                </a:lnTo>
                <a:lnTo>
                  <a:pt x="415" y="4"/>
                </a:lnTo>
                <a:lnTo>
                  <a:pt x="416" y="1"/>
                </a:lnTo>
                <a:lnTo>
                  <a:pt x="416" y="3"/>
                </a:lnTo>
                <a:lnTo>
                  <a:pt x="416" y="1"/>
                </a:lnTo>
                <a:lnTo>
                  <a:pt x="417" y="4"/>
                </a:lnTo>
                <a:lnTo>
                  <a:pt x="417" y="3"/>
                </a:lnTo>
                <a:lnTo>
                  <a:pt x="417" y="4"/>
                </a:lnTo>
                <a:lnTo>
                  <a:pt x="419" y="2"/>
                </a:lnTo>
                <a:lnTo>
                  <a:pt x="419" y="3"/>
                </a:lnTo>
                <a:lnTo>
                  <a:pt x="420" y="3"/>
                </a:lnTo>
                <a:lnTo>
                  <a:pt x="420" y="3"/>
                </a:lnTo>
                <a:lnTo>
                  <a:pt x="420" y="4"/>
                </a:lnTo>
                <a:lnTo>
                  <a:pt x="421" y="3"/>
                </a:lnTo>
                <a:lnTo>
                  <a:pt x="421" y="3"/>
                </a:lnTo>
                <a:lnTo>
                  <a:pt x="421" y="4"/>
                </a:lnTo>
                <a:lnTo>
                  <a:pt x="422" y="4"/>
                </a:lnTo>
                <a:lnTo>
                  <a:pt x="422" y="2"/>
                </a:lnTo>
                <a:lnTo>
                  <a:pt x="422" y="3"/>
                </a:lnTo>
                <a:lnTo>
                  <a:pt x="423" y="2"/>
                </a:lnTo>
                <a:lnTo>
                  <a:pt x="423" y="3"/>
                </a:lnTo>
                <a:lnTo>
                  <a:pt x="424" y="3"/>
                </a:lnTo>
                <a:lnTo>
                  <a:pt x="424" y="3"/>
                </a:lnTo>
                <a:lnTo>
                  <a:pt x="424" y="3"/>
                </a:lnTo>
                <a:lnTo>
                  <a:pt x="425" y="3"/>
                </a:lnTo>
                <a:lnTo>
                  <a:pt x="425" y="3"/>
                </a:lnTo>
                <a:lnTo>
                  <a:pt x="425" y="3"/>
                </a:lnTo>
                <a:lnTo>
                  <a:pt x="426" y="4"/>
                </a:lnTo>
                <a:lnTo>
                  <a:pt x="426" y="2"/>
                </a:lnTo>
                <a:lnTo>
                  <a:pt x="426" y="3"/>
                </a:lnTo>
                <a:lnTo>
                  <a:pt x="427" y="3"/>
                </a:lnTo>
                <a:lnTo>
                  <a:pt x="427" y="2"/>
                </a:lnTo>
                <a:lnTo>
                  <a:pt x="429" y="3"/>
                </a:lnTo>
                <a:lnTo>
                  <a:pt x="429" y="4"/>
                </a:lnTo>
                <a:lnTo>
                  <a:pt x="429" y="1"/>
                </a:lnTo>
                <a:lnTo>
                  <a:pt x="430" y="3"/>
                </a:lnTo>
                <a:lnTo>
                  <a:pt x="430" y="1"/>
                </a:lnTo>
                <a:lnTo>
                  <a:pt x="430" y="4"/>
                </a:lnTo>
                <a:lnTo>
                  <a:pt x="431" y="2"/>
                </a:lnTo>
                <a:lnTo>
                  <a:pt x="431" y="4"/>
                </a:lnTo>
                <a:lnTo>
                  <a:pt x="431" y="4"/>
                </a:lnTo>
                <a:lnTo>
                  <a:pt x="432" y="2"/>
                </a:lnTo>
                <a:lnTo>
                  <a:pt x="432" y="3"/>
                </a:lnTo>
                <a:lnTo>
                  <a:pt x="433" y="3"/>
                </a:lnTo>
                <a:lnTo>
                  <a:pt x="433" y="3"/>
                </a:lnTo>
                <a:lnTo>
                  <a:pt x="433" y="3"/>
                </a:lnTo>
                <a:lnTo>
                  <a:pt x="434" y="3"/>
                </a:lnTo>
                <a:lnTo>
                  <a:pt x="434" y="2"/>
                </a:lnTo>
                <a:lnTo>
                  <a:pt x="434" y="2"/>
                </a:lnTo>
                <a:lnTo>
                  <a:pt x="435" y="1"/>
                </a:lnTo>
                <a:lnTo>
                  <a:pt x="435" y="2"/>
                </a:lnTo>
                <a:lnTo>
                  <a:pt x="435" y="3"/>
                </a:lnTo>
                <a:lnTo>
                  <a:pt x="436" y="3"/>
                </a:lnTo>
                <a:lnTo>
                  <a:pt x="436" y="1"/>
                </a:lnTo>
                <a:lnTo>
                  <a:pt x="438" y="3"/>
                </a:lnTo>
                <a:lnTo>
                  <a:pt x="438" y="2"/>
                </a:lnTo>
                <a:lnTo>
                  <a:pt x="438" y="2"/>
                </a:lnTo>
                <a:lnTo>
                  <a:pt x="439" y="1"/>
                </a:lnTo>
                <a:lnTo>
                  <a:pt x="439" y="3"/>
                </a:lnTo>
                <a:lnTo>
                  <a:pt x="439" y="3"/>
                </a:lnTo>
                <a:lnTo>
                  <a:pt x="440" y="2"/>
                </a:lnTo>
                <a:lnTo>
                  <a:pt x="440" y="2"/>
                </a:lnTo>
                <a:lnTo>
                  <a:pt x="440" y="3"/>
                </a:lnTo>
                <a:lnTo>
                  <a:pt x="441" y="2"/>
                </a:lnTo>
                <a:lnTo>
                  <a:pt x="441" y="3"/>
                </a:lnTo>
                <a:lnTo>
                  <a:pt x="442" y="3"/>
                </a:lnTo>
                <a:lnTo>
                  <a:pt x="442" y="2"/>
                </a:lnTo>
                <a:lnTo>
                  <a:pt x="442" y="4"/>
                </a:lnTo>
                <a:lnTo>
                  <a:pt x="443" y="3"/>
                </a:lnTo>
                <a:lnTo>
                  <a:pt x="443" y="3"/>
                </a:lnTo>
                <a:lnTo>
                  <a:pt x="443" y="2"/>
                </a:lnTo>
                <a:lnTo>
                  <a:pt x="444" y="3"/>
                </a:lnTo>
                <a:lnTo>
                  <a:pt x="444" y="2"/>
                </a:lnTo>
                <a:lnTo>
                  <a:pt x="445" y="3"/>
                </a:lnTo>
                <a:lnTo>
                  <a:pt x="445" y="2"/>
                </a:lnTo>
                <a:lnTo>
                  <a:pt x="445" y="2"/>
                </a:lnTo>
                <a:lnTo>
                  <a:pt x="447" y="3"/>
                </a:lnTo>
                <a:lnTo>
                  <a:pt x="447" y="2"/>
                </a:lnTo>
                <a:lnTo>
                  <a:pt x="447" y="2"/>
                </a:lnTo>
                <a:lnTo>
                  <a:pt x="448" y="2"/>
                </a:lnTo>
                <a:lnTo>
                  <a:pt x="448" y="2"/>
                </a:lnTo>
                <a:lnTo>
                  <a:pt x="448" y="3"/>
                </a:lnTo>
                <a:lnTo>
                  <a:pt x="449" y="3"/>
                </a:lnTo>
                <a:lnTo>
                  <a:pt x="449" y="3"/>
                </a:lnTo>
                <a:lnTo>
                  <a:pt x="450" y="3"/>
                </a:lnTo>
                <a:lnTo>
                  <a:pt x="450" y="4"/>
                </a:lnTo>
                <a:lnTo>
                  <a:pt x="450" y="3"/>
                </a:lnTo>
                <a:lnTo>
                  <a:pt x="451" y="2"/>
                </a:lnTo>
                <a:lnTo>
                  <a:pt x="451" y="1"/>
                </a:lnTo>
                <a:lnTo>
                  <a:pt x="451" y="4"/>
                </a:lnTo>
                <a:lnTo>
                  <a:pt x="452" y="3"/>
                </a:lnTo>
                <a:lnTo>
                  <a:pt x="452" y="4"/>
                </a:lnTo>
                <a:lnTo>
                  <a:pt x="452" y="3"/>
                </a:lnTo>
                <a:lnTo>
                  <a:pt x="453" y="2"/>
                </a:lnTo>
                <a:lnTo>
                  <a:pt x="453" y="3"/>
                </a:lnTo>
                <a:lnTo>
                  <a:pt x="454" y="4"/>
                </a:lnTo>
                <a:lnTo>
                  <a:pt x="454" y="4"/>
                </a:lnTo>
                <a:lnTo>
                  <a:pt x="454" y="3"/>
                </a:lnTo>
                <a:lnTo>
                  <a:pt x="456" y="2"/>
                </a:lnTo>
                <a:lnTo>
                  <a:pt x="456" y="1"/>
                </a:lnTo>
                <a:lnTo>
                  <a:pt x="456" y="2"/>
                </a:lnTo>
                <a:lnTo>
                  <a:pt x="457" y="1"/>
                </a:lnTo>
                <a:lnTo>
                  <a:pt x="457" y="2"/>
                </a:lnTo>
                <a:lnTo>
                  <a:pt x="457" y="2"/>
                </a:lnTo>
                <a:lnTo>
                  <a:pt x="458" y="2"/>
                </a:lnTo>
                <a:lnTo>
                  <a:pt x="458" y="3"/>
                </a:lnTo>
                <a:lnTo>
                  <a:pt x="459" y="3"/>
                </a:lnTo>
                <a:lnTo>
                  <a:pt x="459" y="1"/>
                </a:lnTo>
                <a:lnTo>
                  <a:pt x="459" y="4"/>
                </a:lnTo>
                <a:lnTo>
                  <a:pt x="460" y="3"/>
                </a:lnTo>
                <a:lnTo>
                  <a:pt x="460" y="4"/>
                </a:lnTo>
                <a:lnTo>
                  <a:pt x="460" y="4"/>
                </a:lnTo>
                <a:lnTo>
                  <a:pt x="461" y="4"/>
                </a:lnTo>
                <a:lnTo>
                  <a:pt x="461" y="4"/>
                </a:lnTo>
                <a:lnTo>
                  <a:pt x="461" y="3"/>
                </a:lnTo>
                <a:lnTo>
                  <a:pt x="462" y="3"/>
                </a:lnTo>
                <a:lnTo>
                  <a:pt x="462" y="2"/>
                </a:lnTo>
                <a:lnTo>
                  <a:pt x="463" y="3"/>
                </a:lnTo>
                <a:lnTo>
                  <a:pt x="463" y="2"/>
                </a:lnTo>
                <a:lnTo>
                  <a:pt x="463" y="3"/>
                </a:lnTo>
                <a:lnTo>
                  <a:pt x="465" y="4"/>
                </a:lnTo>
                <a:lnTo>
                  <a:pt x="465" y="2"/>
                </a:lnTo>
                <a:lnTo>
                  <a:pt x="465" y="4"/>
                </a:lnTo>
                <a:lnTo>
                  <a:pt x="466" y="3"/>
                </a:lnTo>
                <a:lnTo>
                  <a:pt x="466" y="4"/>
                </a:lnTo>
                <a:lnTo>
                  <a:pt x="466" y="4"/>
                </a:lnTo>
                <a:lnTo>
                  <a:pt x="467" y="2"/>
                </a:lnTo>
                <a:lnTo>
                  <a:pt x="467" y="4"/>
                </a:lnTo>
                <a:lnTo>
                  <a:pt x="468" y="4"/>
                </a:lnTo>
                <a:lnTo>
                  <a:pt x="468" y="4"/>
                </a:lnTo>
                <a:lnTo>
                  <a:pt x="468" y="4"/>
                </a:lnTo>
                <a:lnTo>
                  <a:pt x="469" y="4"/>
                </a:lnTo>
                <a:lnTo>
                  <a:pt x="469" y="4"/>
                </a:lnTo>
                <a:lnTo>
                  <a:pt x="469" y="3"/>
                </a:lnTo>
                <a:lnTo>
                  <a:pt x="470" y="4"/>
                </a:lnTo>
                <a:lnTo>
                  <a:pt x="470" y="3"/>
                </a:lnTo>
                <a:lnTo>
                  <a:pt x="470" y="4"/>
                </a:lnTo>
                <a:lnTo>
                  <a:pt x="471" y="2"/>
                </a:lnTo>
                <a:lnTo>
                  <a:pt x="471" y="4"/>
                </a:lnTo>
                <a:lnTo>
                  <a:pt x="472" y="2"/>
                </a:lnTo>
                <a:lnTo>
                  <a:pt x="472" y="3"/>
                </a:lnTo>
                <a:lnTo>
                  <a:pt x="472" y="2"/>
                </a:lnTo>
                <a:lnTo>
                  <a:pt x="474" y="2"/>
                </a:lnTo>
                <a:lnTo>
                  <a:pt x="474" y="0"/>
                </a:lnTo>
                <a:lnTo>
                  <a:pt x="474" y="3"/>
                </a:lnTo>
                <a:lnTo>
                  <a:pt x="475" y="4"/>
                </a:lnTo>
                <a:lnTo>
                  <a:pt x="475" y="3"/>
                </a:lnTo>
                <a:lnTo>
                  <a:pt x="475" y="2"/>
                </a:lnTo>
                <a:lnTo>
                  <a:pt x="476" y="3"/>
                </a:lnTo>
                <a:lnTo>
                  <a:pt x="476" y="1"/>
                </a:lnTo>
                <a:lnTo>
                  <a:pt x="477" y="2"/>
                </a:lnTo>
                <a:lnTo>
                  <a:pt x="477" y="2"/>
                </a:lnTo>
                <a:lnTo>
                  <a:pt x="477" y="1"/>
                </a:lnTo>
                <a:lnTo>
                  <a:pt x="478" y="2"/>
                </a:lnTo>
                <a:lnTo>
                  <a:pt x="478" y="2"/>
                </a:lnTo>
                <a:lnTo>
                  <a:pt x="478" y="3"/>
                </a:lnTo>
                <a:lnTo>
                  <a:pt x="479" y="4"/>
                </a:lnTo>
                <a:lnTo>
                  <a:pt x="479" y="4"/>
                </a:lnTo>
                <a:lnTo>
                  <a:pt x="479" y="3"/>
                </a:lnTo>
                <a:lnTo>
                  <a:pt x="480" y="4"/>
                </a:lnTo>
                <a:lnTo>
                  <a:pt x="480" y="4"/>
                </a:lnTo>
                <a:lnTo>
                  <a:pt x="481" y="3"/>
                </a:lnTo>
                <a:lnTo>
                  <a:pt x="481" y="3"/>
                </a:lnTo>
                <a:lnTo>
                  <a:pt x="481" y="3"/>
                </a:lnTo>
                <a:lnTo>
                  <a:pt x="483" y="3"/>
                </a:lnTo>
                <a:lnTo>
                  <a:pt x="483" y="4"/>
                </a:lnTo>
                <a:lnTo>
                  <a:pt x="483" y="4"/>
                </a:lnTo>
                <a:lnTo>
                  <a:pt x="484" y="2"/>
                </a:lnTo>
                <a:lnTo>
                  <a:pt x="484" y="4"/>
                </a:lnTo>
                <a:lnTo>
                  <a:pt x="485" y="3"/>
                </a:lnTo>
                <a:lnTo>
                  <a:pt x="485" y="5"/>
                </a:lnTo>
                <a:lnTo>
                  <a:pt x="485" y="1"/>
                </a:lnTo>
                <a:lnTo>
                  <a:pt x="486" y="4"/>
                </a:lnTo>
                <a:lnTo>
                  <a:pt x="486" y="3"/>
                </a:lnTo>
                <a:lnTo>
                  <a:pt x="486" y="3"/>
                </a:lnTo>
                <a:lnTo>
                  <a:pt x="487" y="3"/>
                </a:lnTo>
                <a:lnTo>
                  <a:pt x="487" y="3"/>
                </a:lnTo>
                <a:lnTo>
                  <a:pt x="487" y="3"/>
                </a:lnTo>
                <a:lnTo>
                  <a:pt x="488" y="4"/>
                </a:lnTo>
                <a:lnTo>
                  <a:pt x="488" y="4"/>
                </a:lnTo>
                <a:lnTo>
                  <a:pt x="489" y="3"/>
                </a:lnTo>
                <a:lnTo>
                  <a:pt x="489" y="3"/>
                </a:lnTo>
                <a:lnTo>
                  <a:pt x="489" y="2"/>
                </a:lnTo>
                <a:lnTo>
                  <a:pt x="490" y="2"/>
                </a:lnTo>
                <a:lnTo>
                  <a:pt x="490" y="4"/>
                </a:lnTo>
                <a:lnTo>
                  <a:pt x="490" y="3"/>
                </a:lnTo>
                <a:lnTo>
                  <a:pt x="492" y="3"/>
                </a:lnTo>
                <a:lnTo>
                  <a:pt x="492" y="3"/>
                </a:lnTo>
                <a:lnTo>
                  <a:pt x="492" y="3"/>
                </a:lnTo>
                <a:lnTo>
                  <a:pt x="493" y="2"/>
                </a:lnTo>
                <a:lnTo>
                  <a:pt x="493" y="4"/>
                </a:lnTo>
                <a:lnTo>
                  <a:pt x="494" y="2"/>
                </a:lnTo>
                <a:lnTo>
                  <a:pt x="494" y="2"/>
                </a:lnTo>
                <a:lnTo>
                  <a:pt x="494" y="4"/>
                </a:lnTo>
                <a:lnTo>
                  <a:pt x="495" y="3"/>
                </a:lnTo>
                <a:lnTo>
                  <a:pt x="495" y="2"/>
                </a:lnTo>
                <a:lnTo>
                  <a:pt x="495" y="3"/>
                </a:lnTo>
                <a:lnTo>
                  <a:pt x="496" y="4"/>
                </a:lnTo>
                <a:lnTo>
                  <a:pt x="496" y="1"/>
                </a:lnTo>
                <a:lnTo>
                  <a:pt x="496" y="4"/>
                </a:lnTo>
                <a:lnTo>
                  <a:pt x="497" y="2"/>
                </a:lnTo>
                <a:lnTo>
                  <a:pt x="497" y="2"/>
                </a:lnTo>
                <a:lnTo>
                  <a:pt x="498" y="3"/>
                </a:lnTo>
                <a:lnTo>
                  <a:pt x="498" y="3"/>
                </a:lnTo>
                <a:lnTo>
                  <a:pt x="498" y="3"/>
                </a:lnTo>
                <a:lnTo>
                  <a:pt x="499" y="1"/>
                </a:lnTo>
                <a:lnTo>
                  <a:pt x="499" y="3"/>
                </a:lnTo>
                <a:lnTo>
                  <a:pt x="499" y="4"/>
                </a:lnTo>
                <a:lnTo>
                  <a:pt x="501" y="3"/>
                </a:lnTo>
                <a:lnTo>
                  <a:pt x="501" y="2"/>
                </a:lnTo>
                <a:lnTo>
                  <a:pt x="501" y="2"/>
                </a:lnTo>
                <a:lnTo>
                  <a:pt x="502" y="3"/>
                </a:lnTo>
                <a:lnTo>
                  <a:pt x="502" y="3"/>
                </a:lnTo>
                <a:lnTo>
                  <a:pt x="503" y="4"/>
                </a:lnTo>
                <a:lnTo>
                  <a:pt x="503" y="3"/>
                </a:lnTo>
                <a:lnTo>
                  <a:pt x="503" y="1"/>
                </a:lnTo>
                <a:lnTo>
                  <a:pt x="504" y="3"/>
                </a:lnTo>
                <a:lnTo>
                  <a:pt x="504" y="4"/>
                </a:lnTo>
                <a:lnTo>
                  <a:pt x="504" y="3"/>
                </a:lnTo>
                <a:lnTo>
                  <a:pt x="505" y="4"/>
                </a:lnTo>
                <a:lnTo>
                  <a:pt x="505" y="3"/>
                </a:lnTo>
                <a:lnTo>
                  <a:pt x="505" y="3"/>
                </a:lnTo>
                <a:lnTo>
                  <a:pt x="506" y="2"/>
                </a:lnTo>
                <a:lnTo>
                  <a:pt x="506" y="2"/>
                </a:lnTo>
                <a:lnTo>
                  <a:pt x="507" y="3"/>
                </a:lnTo>
                <a:lnTo>
                  <a:pt x="507" y="4"/>
                </a:lnTo>
                <a:lnTo>
                  <a:pt x="507" y="3"/>
                </a:lnTo>
                <a:lnTo>
                  <a:pt x="508" y="2"/>
                </a:lnTo>
                <a:lnTo>
                  <a:pt x="508" y="4"/>
                </a:lnTo>
                <a:lnTo>
                  <a:pt x="508" y="4"/>
                </a:lnTo>
                <a:lnTo>
                  <a:pt x="510" y="3"/>
                </a:lnTo>
                <a:lnTo>
                  <a:pt x="510" y="2"/>
                </a:lnTo>
                <a:lnTo>
                  <a:pt x="510" y="4"/>
                </a:lnTo>
                <a:lnTo>
                  <a:pt x="511" y="3"/>
                </a:lnTo>
                <a:lnTo>
                  <a:pt x="511" y="3"/>
                </a:lnTo>
                <a:lnTo>
                  <a:pt x="512" y="1"/>
                </a:lnTo>
                <a:lnTo>
                  <a:pt x="512" y="4"/>
                </a:lnTo>
                <a:lnTo>
                  <a:pt x="512" y="4"/>
                </a:lnTo>
                <a:lnTo>
                  <a:pt x="513" y="3"/>
                </a:lnTo>
                <a:lnTo>
                  <a:pt x="513" y="4"/>
                </a:lnTo>
                <a:lnTo>
                  <a:pt x="513" y="4"/>
                </a:lnTo>
                <a:lnTo>
                  <a:pt x="514" y="4"/>
                </a:lnTo>
                <a:lnTo>
                  <a:pt x="514" y="2"/>
                </a:lnTo>
                <a:lnTo>
                  <a:pt x="514" y="4"/>
                </a:lnTo>
                <a:lnTo>
                  <a:pt x="515" y="3"/>
                </a:lnTo>
                <a:lnTo>
                  <a:pt x="515" y="4"/>
                </a:lnTo>
                <a:lnTo>
                  <a:pt x="516" y="3"/>
                </a:lnTo>
                <a:lnTo>
                  <a:pt x="516" y="2"/>
                </a:lnTo>
                <a:lnTo>
                  <a:pt x="516" y="2"/>
                </a:lnTo>
                <a:lnTo>
                  <a:pt x="517" y="3"/>
                </a:lnTo>
                <a:lnTo>
                  <a:pt x="517" y="3"/>
                </a:lnTo>
                <a:lnTo>
                  <a:pt x="517" y="2"/>
                </a:lnTo>
                <a:lnTo>
                  <a:pt x="519" y="4"/>
                </a:lnTo>
                <a:lnTo>
                  <a:pt x="519" y="2"/>
                </a:lnTo>
                <a:lnTo>
                  <a:pt x="519" y="3"/>
                </a:lnTo>
                <a:lnTo>
                  <a:pt x="520" y="2"/>
                </a:lnTo>
                <a:lnTo>
                  <a:pt x="520" y="3"/>
                </a:lnTo>
                <a:lnTo>
                  <a:pt x="521" y="2"/>
                </a:lnTo>
                <a:lnTo>
                  <a:pt x="521" y="2"/>
                </a:lnTo>
                <a:lnTo>
                  <a:pt x="521" y="2"/>
                </a:lnTo>
                <a:lnTo>
                  <a:pt x="522" y="1"/>
                </a:lnTo>
                <a:lnTo>
                  <a:pt x="522" y="1"/>
                </a:lnTo>
                <a:lnTo>
                  <a:pt x="522" y="4"/>
                </a:lnTo>
                <a:lnTo>
                  <a:pt x="523" y="1"/>
                </a:lnTo>
                <a:lnTo>
                  <a:pt x="523" y="2"/>
                </a:lnTo>
                <a:lnTo>
                  <a:pt x="523" y="3"/>
                </a:lnTo>
                <a:lnTo>
                  <a:pt x="524" y="1"/>
                </a:lnTo>
                <a:lnTo>
                  <a:pt x="524" y="2"/>
                </a:lnTo>
                <a:lnTo>
                  <a:pt x="525" y="3"/>
                </a:lnTo>
                <a:lnTo>
                  <a:pt x="525" y="3"/>
                </a:lnTo>
                <a:lnTo>
                  <a:pt x="525" y="4"/>
                </a:lnTo>
                <a:lnTo>
                  <a:pt x="526" y="2"/>
                </a:lnTo>
                <a:lnTo>
                  <a:pt x="526" y="4"/>
                </a:lnTo>
                <a:lnTo>
                  <a:pt x="526" y="3"/>
                </a:lnTo>
                <a:lnTo>
                  <a:pt x="528" y="2"/>
                </a:lnTo>
                <a:lnTo>
                  <a:pt x="528" y="3"/>
                </a:lnTo>
                <a:lnTo>
                  <a:pt x="529" y="3"/>
                </a:lnTo>
                <a:lnTo>
                  <a:pt x="529" y="4"/>
                </a:lnTo>
                <a:lnTo>
                  <a:pt x="529" y="1"/>
                </a:lnTo>
                <a:lnTo>
                  <a:pt x="530" y="3"/>
                </a:lnTo>
                <a:lnTo>
                  <a:pt x="530" y="4"/>
                </a:lnTo>
                <a:lnTo>
                  <a:pt x="530" y="2"/>
                </a:lnTo>
                <a:lnTo>
                  <a:pt x="531" y="4"/>
                </a:lnTo>
                <a:lnTo>
                  <a:pt x="531" y="1"/>
                </a:lnTo>
                <a:lnTo>
                  <a:pt x="531" y="3"/>
                </a:lnTo>
                <a:lnTo>
                  <a:pt x="532" y="3"/>
                </a:lnTo>
                <a:lnTo>
                  <a:pt x="532" y="1"/>
                </a:lnTo>
                <a:lnTo>
                  <a:pt x="533" y="2"/>
                </a:lnTo>
                <a:lnTo>
                  <a:pt x="533" y="1"/>
                </a:lnTo>
                <a:lnTo>
                  <a:pt x="533" y="4"/>
                </a:lnTo>
                <a:lnTo>
                  <a:pt x="534" y="1"/>
                </a:lnTo>
                <a:lnTo>
                  <a:pt x="534" y="3"/>
                </a:lnTo>
                <a:lnTo>
                  <a:pt x="534" y="1"/>
                </a:lnTo>
                <a:lnTo>
                  <a:pt x="535" y="4"/>
                </a:lnTo>
                <a:lnTo>
                  <a:pt x="535" y="1"/>
                </a:lnTo>
                <a:lnTo>
                  <a:pt x="535" y="3"/>
                </a:lnTo>
                <a:lnTo>
                  <a:pt x="537" y="3"/>
                </a:lnTo>
                <a:lnTo>
                  <a:pt x="537" y="4"/>
                </a:lnTo>
                <a:lnTo>
                  <a:pt x="538" y="3"/>
                </a:lnTo>
                <a:lnTo>
                  <a:pt x="538" y="1"/>
                </a:lnTo>
                <a:lnTo>
                  <a:pt x="538" y="4"/>
                </a:lnTo>
                <a:lnTo>
                  <a:pt x="539" y="4"/>
                </a:lnTo>
                <a:lnTo>
                  <a:pt x="539" y="3"/>
                </a:lnTo>
                <a:lnTo>
                  <a:pt x="539" y="2"/>
                </a:lnTo>
                <a:lnTo>
                  <a:pt x="540" y="3"/>
                </a:lnTo>
                <a:lnTo>
                  <a:pt x="540" y="2"/>
                </a:lnTo>
                <a:lnTo>
                  <a:pt x="540" y="2"/>
                </a:lnTo>
                <a:lnTo>
                  <a:pt x="541" y="3"/>
                </a:lnTo>
                <a:lnTo>
                  <a:pt x="541" y="4"/>
                </a:lnTo>
                <a:lnTo>
                  <a:pt x="542" y="4"/>
                </a:lnTo>
                <a:lnTo>
                  <a:pt x="542" y="4"/>
                </a:lnTo>
                <a:lnTo>
                  <a:pt x="542" y="2"/>
                </a:lnTo>
                <a:lnTo>
                  <a:pt x="543" y="2"/>
                </a:lnTo>
                <a:lnTo>
                  <a:pt x="543" y="1"/>
                </a:lnTo>
                <a:lnTo>
                  <a:pt x="543" y="3"/>
                </a:lnTo>
                <a:lnTo>
                  <a:pt x="544" y="3"/>
                </a:lnTo>
                <a:lnTo>
                  <a:pt x="544" y="4"/>
                </a:lnTo>
                <a:lnTo>
                  <a:pt x="544" y="3"/>
                </a:lnTo>
                <a:lnTo>
                  <a:pt x="546" y="3"/>
                </a:lnTo>
                <a:lnTo>
                  <a:pt x="546" y="2"/>
                </a:lnTo>
                <a:lnTo>
                  <a:pt x="547" y="4"/>
                </a:lnTo>
                <a:lnTo>
                  <a:pt x="547" y="2"/>
                </a:lnTo>
                <a:lnTo>
                  <a:pt x="547" y="4"/>
                </a:lnTo>
                <a:lnTo>
                  <a:pt x="548" y="3"/>
                </a:lnTo>
                <a:lnTo>
                  <a:pt x="548" y="2"/>
                </a:lnTo>
                <a:lnTo>
                  <a:pt x="548" y="4"/>
                </a:lnTo>
                <a:lnTo>
                  <a:pt x="549" y="4"/>
                </a:lnTo>
                <a:lnTo>
                  <a:pt x="549" y="4"/>
                </a:lnTo>
                <a:lnTo>
                  <a:pt x="549" y="3"/>
                </a:lnTo>
                <a:lnTo>
                  <a:pt x="550" y="4"/>
                </a:lnTo>
                <a:lnTo>
                  <a:pt x="550" y="4"/>
                </a:lnTo>
                <a:lnTo>
                  <a:pt x="551" y="4"/>
                </a:lnTo>
                <a:lnTo>
                  <a:pt x="551" y="4"/>
                </a:lnTo>
                <a:lnTo>
                  <a:pt x="551" y="3"/>
                </a:lnTo>
                <a:lnTo>
                  <a:pt x="552" y="3"/>
                </a:lnTo>
                <a:lnTo>
                  <a:pt x="552" y="3"/>
                </a:lnTo>
                <a:lnTo>
                  <a:pt x="552" y="4"/>
                </a:lnTo>
                <a:lnTo>
                  <a:pt x="553" y="3"/>
                </a:lnTo>
                <a:lnTo>
                  <a:pt x="553" y="4"/>
                </a:lnTo>
                <a:lnTo>
                  <a:pt x="553" y="3"/>
                </a:lnTo>
                <a:lnTo>
                  <a:pt x="555" y="4"/>
                </a:lnTo>
                <a:lnTo>
                  <a:pt x="555" y="1"/>
                </a:lnTo>
                <a:lnTo>
                  <a:pt x="556" y="2"/>
                </a:lnTo>
                <a:lnTo>
                  <a:pt x="556" y="3"/>
                </a:lnTo>
                <a:lnTo>
                  <a:pt x="556" y="2"/>
                </a:lnTo>
                <a:lnTo>
                  <a:pt x="557" y="4"/>
                </a:lnTo>
                <a:lnTo>
                  <a:pt x="557" y="2"/>
                </a:lnTo>
                <a:lnTo>
                  <a:pt x="557" y="2"/>
                </a:lnTo>
                <a:lnTo>
                  <a:pt x="558" y="4"/>
                </a:lnTo>
                <a:lnTo>
                  <a:pt x="558" y="2"/>
                </a:lnTo>
                <a:lnTo>
                  <a:pt x="558" y="2"/>
                </a:lnTo>
                <a:lnTo>
                  <a:pt x="559" y="4"/>
                </a:lnTo>
                <a:lnTo>
                  <a:pt x="559" y="4"/>
                </a:lnTo>
                <a:lnTo>
                  <a:pt x="560" y="3"/>
                </a:lnTo>
                <a:lnTo>
                  <a:pt x="560" y="3"/>
                </a:lnTo>
                <a:lnTo>
                  <a:pt x="560" y="4"/>
                </a:lnTo>
                <a:lnTo>
                  <a:pt x="561" y="4"/>
                </a:lnTo>
                <a:lnTo>
                  <a:pt x="561" y="3"/>
                </a:lnTo>
                <a:lnTo>
                  <a:pt x="561" y="4"/>
                </a:lnTo>
                <a:lnTo>
                  <a:pt x="562" y="3"/>
                </a:lnTo>
                <a:lnTo>
                  <a:pt x="562" y="1"/>
                </a:lnTo>
                <a:lnTo>
                  <a:pt x="562" y="4"/>
                </a:lnTo>
                <a:lnTo>
                  <a:pt x="564" y="3"/>
                </a:lnTo>
                <a:lnTo>
                  <a:pt x="564" y="4"/>
                </a:lnTo>
                <a:lnTo>
                  <a:pt x="565" y="4"/>
                </a:lnTo>
                <a:lnTo>
                  <a:pt x="565" y="3"/>
                </a:lnTo>
                <a:lnTo>
                  <a:pt x="565" y="3"/>
                </a:lnTo>
                <a:lnTo>
                  <a:pt x="566" y="3"/>
                </a:lnTo>
                <a:lnTo>
                  <a:pt x="566" y="2"/>
                </a:lnTo>
                <a:lnTo>
                  <a:pt x="566" y="3"/>
                </a:lnTo>
                <a:lnTo>
                  <a:pt x="567" y="2"/>
                </a:lnTo>
                <a:lnTo>
                  <a:pt x="567" y="3"/>
                </a:lnTo>
                <a:lnTo>
                  <a:pt x="567" y="4"/>
                </a:lnTo>
                <a:lnTo>
                  <a:pt x="568" y="3"/>
                </a:lnTo>
                <a:lnTo>
                  <a:pt x="568" y="3"/>
                </a:lnTo>
                <a:lnTo>
                  <a:pt x="569" y="3"/>
                </a:lnTo>
                <a:lnTo>
                  <a:pt x="569" y="2"/>
                </a:lnTo>
                <a:lnTo>
                  <a:pt x="569" y="3"/>
                </a:lnTo>
                <a:lnTo>
                  <a:pt x="570" y="3"/>
                </a:lnTo>
                <a:lnTo>
                  <a:pt x="570" y="2"/>
                </a:lnTo>
                <a:lnTo>
                  <a:pt x="570" y="2"/>
                </a:lnTo>
                <a:lnTo>
                  <a:pt x="571" y="2"/>
                </a:lnTo>
                <a:lnTo>
                  <a:pt x="571" y="4"/>
                </a:lnTo>
                <a:lnTo>
                  <a:pt x="573" y="3"/>
                </a:lnTo>
                <a:lnTo>
                  <a:pt x="573" y="2"/>
                </a:lnTo>
                <a:lnTo>
                  <a:pt x="573" y="2"/>
                </a:lnTo>
                <a:lnTo>
                  <a:pt x="574" y="3"/>
                </a:lnTo>
                <a:lnTo>
                  <a:pt x="574" y="2"/>
                </a:lnTo>
                <a:lnTo>
                  <a:pt x="574" y="4"/>
                </a:lnTo>
                <a:lnTo>
                  <a:pt x="575" y="3"/>
                </a:lnTo>
                <a:lnTo>
                  <a:pt x="575" y="3"/>
                </a:lnTo>
                <a:lnTo>
                  <a:pt x="575" y="3"/>
                </a:lnTo>
                <a:lnTo>
                  <a:pt x="576" y="4"/>
                </a:lnTo>
                <a:lnTo>
                  <a:pt x="576" y="2"/>
                </a:lnTo>
                <a:lnTo>
                  <a:pt x="577" y="3"/>
                </a:lnTo>
                <a:lnTo>
                  <a:pt x="577" y="4"/>
                </a:lnTo>
                <a:lnTo>
                  <a:pt x="577" y="4"/>
                </a:lnTo>
                <a:lnTo>
                  <a:pt x="578" y="3"/>
                </a:lnTo>
                <a:lnTo>
                  <a:pt x="578" y="3"/>
                </a:lnTo>
                <a:lnTo>
                  <a:pt x="578" y="2"/>
                </a:lnTo>
                <a:lnTo>
                  <a:pt x="579" y="2"/>
                </a:lnTo>
                <a:lnTo>
                  <a:pt x="579" y="2"/>
                </a:lnTo>
                <a:lnTo>
                  <a:pt x="579" y="3"/>
                </a:lnTo>
                <a:lnTo>
                  <a:pt x="580" y="2"/>
                </a:lnTo>
                <a:lnTo>
                  <a:pt x="580" y="1"/>
                </a:lnTo>
                <a:lnTo>
                  <a:pt x="582" y="2"/>
                </a:lnTo>
                <a:lnTo>
                  <a:pt x="582" y="1"/>
                </a:lnTo>
                <a:lnTo>
                  <a:pt x="582" y="2"/>
                </a:lnTo>
                <a:lnTo>
                  <a:pt x="583" y="3"/>
                </a:lnTo>
                <a:lnTo>
                  <a:pt x="583" y="2"/>
                </a:lnTo>
                <a:lnTo>
                  <a:pt x="583" y="1"/>
                </a:lnTo>
                <a:lnTo>
                  <a:pt x="584" y="3"/>
                </a:lnTo>
                <a:lnTo>
                  <a:pt x="584" y="2"/>
                </a:lnTo>
                <a:lnTo>
                  <a:pt x="584" y="3"/>
                </a:lnTo>
                <a:lnTo>
                  <a:pt x="585" y="2"/>
                </a:lnTo>
                <a:lnTo>
                  <a:pt x="585" y="2"/>
                </a:lnTo>
                <a:lnTo>
                  <a:pt x="586" y="2"/>
                </a:lnTo>
                <a:lnTo>
                  <a:pt x="586" y="2"/>
                </a:lnTo>
                <a:lnTo>
                  <a:pt x="586" y="4"/>
                </a:lnTo>
                <a:lnTo>
                  <a:pt x="587" y="3"/>
                </a:lnTo>
                <a:lnTo>
                  <a:pt x="587" y="2"/>
                </a:lnTo>
                <a:lnTo>
                  <a:pt x="587" y="4"/>
                </a:lnTo>
                <a:lnTo>
                  <a:pt x="588" y="3"/>
                </a:lnTo>
                <a:lnTo>
                  <a:pt x="588" y="3"/>
                </a:lnTo>
                <a:lnTo>
                  <a:pt x="588" y="3"/>
                </a:lnTo>
                <a:lnTo>
                  <a:pt x="589" y="2"/>
                </a:lnTo>
                <a:lnTo>
                  <a:pt x="589" y="3"/>
                </a:lnTo>
                <a:lnTo>
                  <a:pt x="591" y="2"/>
                </a:lnTo>
                <a:lnTo>
                  <a:pt x="591" y="1"/>
                </a:lnTo>
                <a:lnTo>
                  <a:pt x="591" y="2"/>
                </a:lnTo>
                <a:lnTo>
                  <a:pt x="592" y="2"/>
                </a:lnTo>
                <a:lnTo>
                  <a:pt x="592" y="3"/>
                </a:lnTo>
                <a:lnTo>
                  <a:pt x="592" y="2"/>
                </a:lnTo>
                <a:lnTo>
                  <a:pt x="593" y="3"/>
                </a:lnTo>
                <a:lnTo>
                  <a:pt x="593" y="3"/>
                </a:lnTo>
                <a:lnTo>
                  <a:pt x="593" y="2"/>
                </a:lnTo>
                <a:lnTo>
                  <a:pt x="594" y="1"/>
                </a:lnTo>
                <a:lnTo>
                  <a:pt x="594" y="3"/>
                </a:lnTo>
                <a:lnTo>
                  <a:pt x="595" y="4"/>
                </a:lnTo>
                <a:lnTo>
                  <a:pt x="595" y="3"/>
                </a:lnTo>
                <a:lnTo>
                  <a:pt x="595" y="3"/>
                </a:lnTo>
                <a:lnTo>
                  <a:pt x="596" y="3"/>
                </a:lnTo>
                <a:lnTo>
                  <a:pt x="596" y="4"/>
                </a:lnTo>
                <a:lnTo>
                  <a:pt x="596" y="2"/>
                </a:lnTo>
                <a:lnTo>
                  <a:pt x="597" y="3"/>
                </a:lnTo>
                <a:lnTo>
                  <a:pt x="597" y="3"/>
                </a:lnTo>
                <a:lnTo>
                  <a:pt x="597" y="2"/>
                </a:lnTo>
                <a:lnTo>
                  <a:pt x="598" y="2"/>
                </a:lnTo>
                <a:lnTo>
                  <a:pt x="598" y="2"/>
                </a:lnTo>
                <a:lnTo>
                  <a:pt x="600" y="4"/>
                </a:lnTo>
                <a:lnTo>
                  <a:pt x="600" y="3"/>
                </a:lnTo>
                <a:lnTo>
                  <a:pt x="600" y="4"/>
                </a:lnTo>
                <a:lnTo>
                  <a:pt x="601" y="4"/>
                </a:lnTo>
                <a:lnTo>
                  <a:pt x="601" y="2"/>
                </a:lnTo>
                <a:lnTo>
                  <a:pt x="601" y="3"/>
                </a:lnTo>
                <a:lnTo>
                  <a:pt x="602" y="3"/>
                </a:lnTo>
                <a:lnTo>
                  <a:pt x="602" y="3"/>
                </a:lnTo>
                <a:lnTo>
                  <a:pt x="602" y="3"/>
                </a:lnTo>
                <a:lnTo>
                  <a:pt x="603" y="4"/>
                </a:lnTo>
                <a:lnTo>
                  <a:pt x="603" y="3"/>
                </a:lnTo>
                <a:lnTo>
                  <a:pt x="604" y="3"/>
                </a:lnTo>
                <a:lnTo>
                  <a:pt x="604" y="3"/>
                </a:lnTo>
                <a:lnTo>
                  <a:pt x="604" y="2"/>
                </a:lnTo>
                <a:lnTo>
                  <a:pt x="605" y="2"/>
                </a:lnTo>
                <a:lnTo>
                  <a:pt x="605" y="2"/>
                </a:lnTo>
                <a:lnTo>
                  <a:pt x="605" y="1"/>
                </a:lnTo>
                <a:lnTo>
                  <a:pt x="606" y="3"/>
                </a:lnTo>
                <a:lnTo>
                  <a:pt x="606" y="2"/>
                </a:lnTo>
                <a:lnTo>
                  <a:pt x="606" y="4"/>
                </a:lnTo>
                <a:lnTo>
                  <a:pt x="607" y="2"/>
                </a:lnTo>
                <a:lnTo>
                  <a:pt x="607" y="1"/>
                </a:lnTo>
                <a:lnTo>
                  <a:pt x="609" y="4"/>
                </a:lnTo>
                <a:lnTo>
                  <a:pt x="609" y="1"/>
                </a:lnTo>
                <a:lnTo>
                  <a:pt x="609" y="1"/>
                </a:lnTo>
                <a:lnTo>
                  <a:pt x="610" y="2"/>
                </a:lnTo>
                <a:lnTo>
                  <a:pt x="610" y="3"/>
                </a:lnTo>
                <a:lnTo>
                  <a:pt x="610" y="3"/>
                </a:lnTo>
                <a:lnTo>
                  <a:pt x="611" y="3"/>
                </a:lnTo>
                <a:lnTo>
                  <a:pt x="611" y="3"/>
                </a:lnTo>
                <a:lnTo>
                  <a:pt x="611" y="4"/>
                </a:lnTo>
                <a:lnTo>
                  <a:pt x="612" y="3"/>
                </a:lnTo>
                <a:lnTo>
                  <a:pt x="612" y="4"/>
                </a:lnTo>
                <a:lnTo>
                  <a:pt x="613" y="2"/>
                </a:lnTo>
                <a:lnTo>
                  <a:pt x="613" y="3"/>
                </a:lnTo>
                <a:lnTo>
                  <a:pt x="613" y="3"/>
                </a:lnTo>
                <a:lnTo>
                  <a:pt x="614" y="2"/>
                </a:lnTo>
                <a:lnTo>
                  <a:pt x="614" y="2"/>
                </a:lnTo>
                <a:lnTo>
                  <a:pt x="614" y="3"/>
                </a:lnTo>
                <a:lnTo>
                  <a:pt x="615" y="3"/>
                </a:lnTo>
                <a:lnTo>
                  <a:pt x="615" y="3"/>
                </a:lnTo>
                <a:lnTo>
                  <a:pt x="616" y="1"/>
                </a:lnTo>
                <a:lnTo>
                  <a:pt x="616" y="1"/>
                </a:lnTo>
                <a:lnTo>
                  <a:pt x="616" y="3"/>
                </a:lnTo>
                <a:lnTo>
                  <a:pt x="618" y="3"/>
                </a:lnTo>
                <a:lnTo>
                  <a:pt x="618" y="2"/>
                </a:lnTo>
                <a:lnTo>
                  <a:pt x="618" y="3"/>
                </a:lnTo>
                <a:lnTo>
                  <a:pt x="619" y="3"/>
                </a:lnTo>
                <a:lnTo>
                  <a:pt x="619" y="3"/>
                </a:lnTo>
                <a:lnTo>
                  <a:pt x="619" y="2"/>
                </a:lnTo>
                <a:lnTo>
                  <a:pt x="620" y="1"/>
                </a:lnTo>
                <a:lnTo>
                  <a:pt x="620" y="1"/>
                </a:lnTo>
                <a:lnTo>
                  <a:pt x="621" y="2"/>
                </a:lnTo>
                <a:lnTo>
                  <a:pt x="621" y="4"/>
                </a:lnTo>
                <a:lnTo>
                  <a:pt x="621" y="3"/>
                </a:lnTo>
                <a:lnTo>
                  <a:pt x="622" y="3"/>
                </a:lnTo>
                <a:lnTo>
                  <a:pt x="622" y="3"/>
                </a:lnTo>
                <a:lnTo>
                  <a:pt x="622" y="1"/>
                </a:lnTo>
                <a:lnTo>
                  <a:pt x="623" y="2"/>
                </a:lnTo>
                <a:lnTo>
                  <a:pt x="623" y="2"/>
                </a:lnTo>
                <a:lnTo>
                  <a:pt x="623" y="3"/>
                </a:lnTo>
                <a:lnTo>
                  <a:pt x="624" y="2"/>
                </a:lnTo>
                <a:lnTo>
                  <a:pt x="624" y="2"/>
                </a:lnTo>
                <a:lnTo>
                  <a:pt x="625" y="3"/>
                </a:lnTo>
                <a:lnTo>
                  <a:pt x="625" y="2"/>
                </a:lnTo>
                <a:lnTo>
                  <a:pt x="625" y="3"/>
                </a:lnTo>
                <a:lnTo>
                  <a:pt x="627" y="3"/>
                </a:lnTo>
                <a:lnTo>
                  <a:pt x="627" y="3"/>
                </a:lnTo>
                <a:lnTo>
                  <a:pt x="627" y="2"/>
                </a:lnTo>
                <a:lnTo>
                  <a:pt x="628" y="2"/>
                </a:lnTo>
                <a:lnTo>
                  <a:pt x="628" y="3"/>
                </a:lnTo>
                <a:lnTo>
                  <a:pt x="628" y="1"/>
                </a:lnTo>
                <a:lnTo>
                  <a:pt x="629" y="3"/>
                </a:lnTo>
                <a:lnTo>
                  <a:pt x="629" y="3"/>
                </a:lnTo>
                <a:lnTo>
                  <a:pt x="630" y="1"/>
                </a:lnTo>
                <a:lnTo>
                  <a:pt x="630" y="1"/>
                </a:lnTo>
                <a:lnTo>
                  <a:pt x="630" y="3"/>
                </a:lnTo>
                <a:lnTo>
                  <a:pt x="631" y="3"/>
                </a:lnTo>
                <a:lnTo>
                  <a:pt x="631" y="2"/>
                </a:lnTo>
                <a:lnTo>
                  <a:pt x="631" y="3"/>
                </a:lnTo>
                <a:lnTo>
                  <a:pt x="632" y="4"/>
                </a:lnTo>
                <a:lnTo>
                  <a:pt x="632" y="3"/>
                </a:lnTo>
                <a:lnTo>
                  <a:pt x="632" y="2"/>
                </a:lnTo>
                <a:lnTo>
                  <a:pt x="633" y="3"/>
                </a:lnTo>
                <a:lnTo>
                  <a:pt x="633" y="4"/>
                </a:lnTo>
                <a:lnTo>
                  <a:pt x="634" y="2"/>
                </a:lnTo>
                <a:lnTo>
                  <a:pt x="634" y="4"/>
                </a:lnTo>
                <a:lnTo>
                  <a:pt x="634" y="2"/>
                </a:lnTo>
                <a:lnTo>
                  <a:pt x="636" y="2"/>
                </a:lnTo>
                <a:lnTo>
                  <a:pt x="636" y="4"/>
                </a:lnTo>
                <a:lnTo>
                  <a:pt x="636" y="3"/>
                </a:lnTo>
                <a:lnTo>
                  <a:pt x="637" y="1"/>
                </a:lnTo>
                <a:lnTo>
                  <a:pt x="637" y="1"/>
                </a:lnTo>
                <a:lnTo>
                  <a:pt x="637" y="1"/>
                </a:lnTo>
                <a:lnTo>
                  <a:pt x="638" y="2"/>
                </a:lnTo>
                <a:lnTo>
                  <a:pt x="638" y="3"/>
                </a:lnTo>
                <a:lnTo>
                  <a:pt x="639" y="4"/>
                </a:lnTo>
                <a:lnTo>
                  <a:pt x="639" y="2"/>
                </a:lnTo>
                <a:lnTo>
                  <a:pt x="639" y="3"/>
                </a:lnTo>
                <a:lnTo>
                  <a:pt x="640" y="4"/>
                </a:lnTo>
                <a:lnTo>
                  <a:pt x="640" y="3"/>
                </a:lnTo>
                <a:lnTo>
                  <a:pt x="640" y="2"/>
                </a:lnTo>
                <a:lnTo>
                  <a:pt x="641" y="2"/>
                </a:lnTo>
                <a:lnTo>
                  <a:pt x="641" y="3"/>
                </a:lnTo>
                <a:lnTo>
                  <a:pt x="641" y="2"/>
                </a:lnTo>
                <a:lnTo>
                  <a:pt x="642" y="4"/>
                </a:lnTo>
                <a:lnTo>
                  <a:pt x="642" y="3"/>
                </a:lnTo>
                <a:lnTo>
                  <a:pt x="643" y="4"/>
                </a:lnTo>
                <a:lnTo>
                  <a:pt x="643" y="2"/>
                </a:lnTo>
                <a:lnTo>
                  <a:pt x="643" y="4"/>
                </a:lnTo>
                <a:lnTo>
                  <a:pt x="645" y="3"/>
                </a:lnTo>
                <a:lnTo>
                  <a:pt x="645" y="2"/>
                </a:lnTo>
                <a:lnTo>
                  <a:pt x="645" y="3"/>
                </a:lnTo>
                <a:lnTo>
                  <a:pt x="646" y="4"/>
                </a:lnTo>
                <a:lnTo>
                  <a:pt x="646" y="3"/>
                </a:lnTo>
                <a:lnTo>
                  <a:pt x="646" y="1"/>
                </a:lnTo>
                <a:lnTo>
                  <a:pt x="647" y="3"/>
                </a:lnTo>
                <a:lnTo>
                  <a:pt x="647" y="2"/>
                </a:lnTo>
                <a:lnTo>
                  <a:pt x="648" y="3"/>
                </a:lnTo>
                <a:lnTo>
                  <a:pt x="648" y="2"/>
                </a:lnTo>
                <a:lnTo>
                  <a:pt x="648" y="4"/>
                </a:lnTo>
                <a:lnTo>
                  <a:pt x="649" y="2"/>
                </a:lnTo>
                <a:lnTo>
                  <a:pt x="649" y="2"/>
                </a:lnTo>
                <a:lnTo>
                  <a:pt x="649" y="2"/>
                </a:lnTo>
                <a:lnTo>
                  <a:pt x="650" y="3"/>
                </a:lnTo>
                <a:lnTo>
                  <a:pt x="650" y="4"/>
                </a:lnTo>
                <a:lnTo>
                  <a:pt x="650" y="4"/>
                </a:lnTo>
                <a:lnTo>
                  <a:pt x="651" y="4"/>
                </a:lnTo>
                <a:lnTo>
                  <a:pt x="651" y="4"/>
                </a:lnTo>
                <a:lnTo>
                  <a:pt x="652" y="2"/>
                </a:lnTo>
                <a:lnTo>
                  <a:pt x="652" y="3"/>
                </a:lnTo>
                <a:lnTo>
                  <a:pt x="652" y="3"/>
                </a:lnTo>
                <a:lnTo>
                  <a:pt x="654" y="3"/>
                </a:lnTo>
                <a:lnTo>
                  <a:pt x="654" y="4"/>
                </a:lnTo>
                <a:lnTo>
                  <a:pt x="654" y="3"/>
                </a:lnTo>
                <a:lnTo>
                  <a:pt x="655" y="2"/>
                </a:lnTo>
                <a:lnTo>
                  <a:pt x="655" y="4"/>
                </a:lnTo>
                <a:lnTo>
                  <a:pt x="655" y="4"/>
                </a:lnTo>
                <a:lnTo>
                  <a:pt x="656" y="4"/>
                </a:lnTo>
                <a:lnTo>
                  <a:pt x="656" y="2"/>
                </a:lnTo>
                <a:lnTo>
                  <a:pt x="657" y="3"/>
                </a:lnTo>
                <a:lnTo>
                  <a:pt x="657" y="4"/>
                </a:lnTo>
                <a:lnTo>
                  <a:pt x="657" y="2"/>
                </a:lnTo>
                <a:lnTo>
                  <a:pt x="658" y="1"/>
                </a:lnTo>
                <a:lnTo>
                  <a:pt x="658" y="2"/>
                </a:lnTo>
                <a:lnTo>
                  <a:pt x="658" y="4"/>
                </a:lnTo>
                <a:lnTo>
                  <a:pt x="659" y="3"/>
                </a:lnTo>
                <a:lnTo>
                  <a:pt x="659" y="3"/>
                </a:lnTo>
                <a:lnTo>
                  <a:pt x="660" y="3"/>
                </a:lnTo>
                <a:lnTo>
                  <a:pt x="660" y="3"/>
                </a:lnTo>
                <a:lnTo>
                  <a:pt x="660" y="3"/>
                </a:lnTo>
                <a:lnTo>
                  <a:pt x="661" y="4"/>
                </a:lnTo>
                <a:lnTo>
                  <a:pt x="661" y="3"/>
                </a:lnTo>
                <a:lnTo>
                  <a:pt x="661" y="3"/>
                </a:lnTo>
                <a:lnTo>
                  <a:pt x="663" y="3"/>
                </a:lnTo>
                <a:lnTo>
                  <a:pt x="663" y="1"/>
                </a:lnTo>
                <a:lnTo>
                  <a:pt x="663" y="3"/>
                </a:lnTo>
                <a:lnTo>
                  <a:pt x="664" y="2"/>
                </a:lnTo>
                <a:lnTo>
                  <a:pt x="664" y="2"/>
                </a:lnTo>
                <a:lnTo>
                  <a:pt x="665" y="2"/>
                </a:lnTo>
                <a:lnTo>
                  <a:pt x="665" y="1"/>
                </a:lnTo>
                <a:lnTo>
                  <a:pt x="665" y="2"/>
                </a:lnTo>
                <a:lnTo>
                  <a:pt x="666" y="2"/>
                </a:lnTo>
                <a:lnTo>
                  <a:pt x="666" y="3"/>
                </a:lnTo>
                <a:lnTo>
                  <a:pt x="666" y="2"/>
                </a:lnTo>
                <a:lnTo>
                  <a:pt x="667" y="3"/>
                </a:lnTo>
                <a:lnTo>
                  <a:pt x="667" y="3"/>
                </a:lnTo>
                <a:lnTo>
                  <a:pt x="667" y="2"/>
                </a:lnTo>
                <a:lnTo>
                  <a:pt x="668" y="2"/>
                </a:lnTo>
                <a:lnTo>
                  <a:pt x="668" y="1"/>
                </a:lnTo>
                <a:lnTo>
                  <a:pt x="669" y="3"/>
                </a:lnTo>
                <a:lnTo>
                  <a:pt x="669" y="4"/>
                </a:lnTo>
                <a:lnTo>
                  <a:pt x="669" y="1"/>
                </a:lnTo>
                <a:lnTo>
                  <a:pt x="670" y="3"/>
                </a:lnTo>
                <a:lnTo>
                  <a:pt x="670" y="1"/>
                </a:lnTo>
                <a:lnTo>
                  <a:pt x="670" y="2"/>
                </a:lnTo>
                <a:lnTo>
                  <a:pt x="672" y="3"/>
                </a:lnTo>
                <a:lnTo>
                  <a:pt x="672" y="2"/>
                </a:lnTo>
                <a:lnTo>
                  <a:pt x="672" y="1"/>
                </a:lnTo>
                <a:lnTo>
                  <a:pt x="673" y="1"/>
                </a:lnTo>
                <a:lnTo>
                  <a:pt x="673" y="1"/>
                </a:lnTo>
                <a:lnTo>
                  <a:pt x="674" y="3"/>
                </a:lnTo>
                <a:lnTo>
                  <a:pt x="674" y="3"/>
                </a:lnTo>
                <a:lnTo>
                  <a:pt x="674" y="4"/>
                </a:lnTo>
                <a:lnTo>
                  <a:pt x="675" y="2"/>
                </a:lnTo>
                <a:lnTo>
                  <a:pt x="675" y="3"/>
                </a:lnTo>
                <a:lnTo>
                  <a:pt x="675" y="3"/>
                </a:lnTo>
                <a:lnTo>
                  <a:pt x="676" y="3"/>
                </a:lnTo>
                <a:lnTo>
                  <a:pt x="676" y="2"/>
                </a:lnTo>
                <a:lnTo>
                  <a:pt x="676" y="4"/>
                </a:lnTo>
                <a:lnTo>
                  <a:pt x="677" y="4"/>
                </a:lnTo>
                <a:lnTo>
                  <a:pt x="677" y="3"/>
                </a:lnTo>
                <a:lnTo>
                  <a:pt x="678" y="3"/>
                </a:lnTo>
                <a:lnTo>
                  <a:pt x="678" y="5"/>
                </a:lnTo>
                <a:lnTo>
                  <a:pt x="678" y="4"/>
                </a:lnTo>
                <a:lnTo>
                  <a:pt x="679" y="4"/>
                </a:lnTo>
                <a:lnTo>
                  <a:pt x="679" y="3"/>
                </a:lnTo>
                <a:lnTo>
                  <a:pt x="679" y="3"/>
                </a:lnTo>
                <a:lnTo>
                  <a:pt x="681" y="4"/>
                </a:lnTo>
                <a:lnTo>
                  <a:pt x="681" y="2"/>
                </a:lnTo>
                <a:lnTo>
                  <a:pt x="681" y="4"/>
                </a:lnTo>
                <a:lnTo>
                  <a:pt x="682" y="2"/>
                </a:lnTo>
                <a:lnTo>
                  <a:pt x="682" y="4"/>
                </a:lnTo>
                <a:lnTo>
                  <a:pt x="683" y="4"/>
                </a:lnTo>
                <a:lnTo>
                  <a:pt x="683" y="2"/>
                </a:lnTo>
                <a:lnTo>
                  <a:pt x="683" y="3"/>
                </a:lnTo>
                <a:lnTo>
                  <a:pt x="684" y="3"/>
                </a:lnTo>
                <a:lnTo>
                  <a:pt x="684" y="3"/>
                </a:lnTo>
                <a:lnTo>
                  <a:pt x="684" y="4"/>
                </a:lnTo>
                <a:lnTo>
                  <a:pt x="685" y="3"/>
                </a:lnTo>
                <a:lnTo>
                  <a:pt x="685" y="3"/>
                </a:lnTo>
                <a:lnTo>
                  <a:pt x="685" y="3"/>
                </a:lnTo>
                <a:lnTo>
                  <a:pt x="686" y="2"/>
                </a:lnTo>
                <a:lnTo>
                  <a:pt x="686" y="4"/>
                </a:lnTo>
                <a:lnTo>
                  <a:pt x="687" y="1"/>
                </a:lnTo>
                <a:lnTo>
                  <a:pt x="687" y="3"/>
                </a:lnTo>
                <a:lnTo>
                  <a:pt x="687" y="4"/>
                </a:lnTo>
                <a:lnTo>
                  <a:pt x="688" y="3"/>
                </a:lnTo>
                <a:lnTo>
                  <a:pt x="688" y="3"/>
                </a:lnTo>
                <a:lnTo>
                  <a:pt x="688" y="1"/>
                </a:lnTo>
                <a:lnTo>
                  <a:pt x="690" y="3"/>
                </a:lnTo>
                <a:lnTo>
                  <a:pt x="690" y="2"/>
                </a:lnTo>
                <a:lnTo>
                  <a:pt x="690" y="3"/>
                </a:lnTo>
                <a:lnTo>
                  <a:pt x="691" y="2"/>
                </a:lnTo>
                <a:lnTo>
                  <a:pt x="691" y="2"/>
                </a:lnTo>
                <a:lnTo>
                  <a:pt x="692" y="3"/>
                </a:lnTo>
                <a:lnTo>
                  <a:pt x="692" y="3"/>
                </a:lnTo>
                <a:lnTo>
                  <a:pt x="692" y="3"/>
                </a:lnTo>
                <a:lnTo>
                  <a:pt x="693" y="3"/>
                </a:lnTo>
                <a:lnTo>
                  <a:pt x="693" y="3"/>
                </a:lnTo>
                <a:lnTo>
                  <a:pt x="693" y="2"/>
                </a:lnTo>
                <a:lnTo>
                  <a:pt x="694" y="2"/>
                </a:lnTo>
                <a:lnTo>
                  <a:pt x="694" y="3"/>
                </a:lnTo>
                <a:lnTo>
                  <a:pt x="694" y="3"/>
                </a:lnTo>
                <a:lnTo>
                  <a:pt x="695" y="1"/>
                </a:lnTo>
                <a:lnTo>
                  <a:pt x="695" y="3"/>
                </a:lnTo>
                <a:lnTo>
                  <a:pt x="696" y="2"/>
                </a:lnTo>
                <a:lnTo>
                  <a:pt x="696" y="4"/>
                </a:lnTo>
                <a:lnTo>
                  <a:pt x="696" y="3"/>
                </a:lnTo>
                <a:lnTo>
                  <a:pt x="697" y="4"/>
                </a:lnTo>
                <a:lnTo>
                  <a:pt x="697" y="2"/>
                </a:lnTo>
                <a:lnTo>
                  <a:pt x="697" y="3"/>
                </a:lnTo>
                <a:lnTo>
                  <a:pt x="699" y="4"/>
                </a:lnTo>
                <a:lnTo>
                  <a:pt x="699" y="3"/>
                </a:lnTo>
                <a:lnTo>
                  <a:pt x="699" y="3"/>
                </a:lnTo>
                <a:lnTo>
                  <a:pt x="700" y="2"/>
                </a:lnTo>
                <a:lnTo>
                  <a:pt x="700" y="2"/>
                </a:lnTo>
                <a:lnTo>
                  <a:pt x="701" y="2"/>
                </a:lnTo>
                <a:lnTo>
                  <a:pt x="701" y="2"/>
                </a:lnTo>
                <a:lnTo>
                  <a:pt x="701" y="4"/>
                </a:lnTo>
                <a:lnTo>
                  <a:pt x="702" y="2"/>
                </a:lnTo>
                <a:lnTo>
                  <a:pt x="702" y="4"/>
                </a:lnTo>
                <a:lnTo>
                  <a:pt x="702" y="3"/>
                </a:lnTo>
                <a:lnTo>
                  <a:pt x="703" y="4"/>
                </a:lnTo>
                <a:lnTo>
                  <a:pt x="703" y="4"/>
                </a:lnTo>
                <a:lnTo>
                  <a:pt x="704" y="4"/>
                </a:lnTo>
                <a:lnTo>
                  <a:pt x="704" y="3"/>
                </a:lnTo>
                <a:lnTo>
                  <a:pt x="704" y="2"/>
                </a:lnTo>
                <a:lnTo>
                  <a:pt x="705" y="1"/>
                </a:lnTo>
                <a:lnTo>
                  <a:pt x="705" y="3"/>
                </a:lnTo>
                <a:lnTo>
                  <a:pt x="705" y="2"/>
                </a:lnTo>
                <a:lnTo>
                  <a:pt x="706" y="2"/>
                </a:lnTo>
                <a:lnTo>
                  <a:pt x="706" y="1"/>
                </a:lnTo>
                <a:lnTo>
                  <a:pt x="706" y="4"/>
                </a:lnTo>
                <a:lnTo>
                  <a:pt x="708" y="2"/>
                </a:lnTo>
                <a:lnTo>
                  <a:pt x="708" y="2"/>
                </a:lnTo>
                <a:lnTo>
                  <a:pt x="709" y="2"/>
                </a:lnTo>
                <a:lnTo>
                  <a:pt x="709" y="2"/>
                </a:lnTo>
                <a:lnTo>
                  <a:pt x="709" y="2"/>
                </a:lnTo>
                <a:lnTo>
                  <a:pt x="710" y="2"/>
                </a:lnTo>
                <a:lnTo>
                  <a:pt x="710" y="1"/>
                </a:lnTo>
                <a:lnTo>
                  <a:pt x="710" y="2"/>
                </a:lnTo>
                <a:lnTo>
                  <a:pt x="711" y="4"/>
                </a:lnTo>
                <a:lnTo>
                  <a:pt x="711" y="1"/>
                </a:lnTo>
                <a:lnTo>
                  <a:pt x="711" y="2"/>
                </a:lnTo>
                <a:lnTo>
                  <a:pt x="712" y="1"/>
                </a:lnTo>
                <a:lnTo>
                  <a:pt x="712" y="4"/>
                </a:lnTo>
                <a:lnTo>
                  <a:pt x="713" y="2"/>
                </a:lnTo>
                <a:lnTo>
                  <a:pt x="713" y="2"/>
                </a:lnTo>
                <a:lnTo>
                  <a:pt x="713" y="4"/>
                </a:lnTo>
                <a:lnTo>
                  <a:pt x="714" y="3"/>
                </a:lnTo>
                <a:lnTo>
                  <a:pt x="714" y="3"/>
                </a:lnTo>
                <a:lnTo>
                  <a:pt x="714" y="3"/>
                </a:lnTo>
                <a:lnTo>
                  <a:pt x="715" y="3"/>
                </a:lnTo>
                <a:lnTo>
                  <a:pt x="715" y="4"/>
                </a:lnTo>
                <a:lnTo>
                  <a:pt x="715" y="2"/>
                </a:lnTo>
                <a:lnTo>
                  <a:pt x="717" y="2"/>
                </a:lnTo>
                <a:lnTo>
                  <a:pt x="717" y="3"/>
                </a:lnTo>
                <a:lnTo>
                  <a:pt x="718" y="2"/>
                </a:lnTo>
                <a:lnTo>
                  <a:pt x="718" y="3"/>
                </a:lnTo>
                <a:lnTo>
                  <a:pt x="718" y="3"/>
                </a:lnTo>
                <a:lnTo>
                  <a:pt x="719" y="2"/>
                </a:lnTo>
                <a:lnTo>
                  <a:pt x="719" y="1"/>
                </a:lnTo>
                <a:lnTo>
                  <a:pt x="719" y="0"/>
                </a:lnTo>
                <a:lnTo>
                  <a:pt x="720" y="1"/>
                </a:lnTo>
                <a:lnTo>
                  <a:pt x="720" y="1"/>
                </a:lnTo>
                <a:lnTo>
                  <a:pt x="720" y="4"/>
                </a:lnTo>
                <a:lnTo>
                  <a:pt x="721" y="2"/>
                </a:lnTo>
                <a:lnTo>
                  <a:pt x="721" y="3"/>
                </a:lnTo>
                <a:lnTo>
                  <a:pt x="722" y="1"/>
                </a:lnTo>
                <a:lnTo>
                  <a:pt x="722" y="2"/>
                </a:lnTo>
                <a:lnTo>
                  <a:pt x="722" y="3"/>
                </a:lnTo>
                <a:lnTo>
                  <a:pt x="723" y="2"/>
                </a:lnTo>
                <a:lnTo>
                  <a:pt x="723" y="2"/>
                </a:lnTo>
                <a:lnTo>
                  <a:pt x="723" y="4"/>
                </a:lnTo>
                <a:lnTo>
                  <a:pt x="724" y="4"/>
                </a:lnTo>
                <a:lnTo>
                  <a:pt x="724" y="2"/>
                </a:lnTo>
                <a:lnTo>
                  <a:pt x="724" y="3"/>
                </a:lnTo>
                <a:lnTo>
                  <a:pt x="725" y="3"/>
                </a:lnTo>
                <a:lnTo>
                  <a:pt x="725" y="4"/>
                </a:lnTo>
                <a:lnTo>
                  <a:pt x="727" y="4"/>
                </a:lnTo>
                <a:lnTo>
                  <a:pt x="727" y="4"/>
                </a:lnTo>
                <a:lnTo>
                  <a:pt x="727" y="3"/>
                </a:lnTo>
                <a:lnTo>
                  <a:pt x="728" y="4"/>
                </a:lnTo>
                <a:lnTo>
                  <a:pt x="728" y="3"/>
                </a:lnTo>
                <a:lnTo>
                  <a:pt x="728" y="4"/>
                </a:lnTo>
                <a:lnTo>
                  <a:pt x="729" y="3"/>
                </a:lnTo>
                <a:lnTo>
                  <a:pt x="729" y="3"/>
                </a:lnTo>
                <a:lnTo>
                  <a:pt x="729" y="3"/>
                </a:lnTo>
                <a:lnTo>
                  <a:pt x="730" y="2"/>
                </a:lnTo>
                <a:lnTo>
                  <a:pt x="730" y="3"/>
                </a:lnTo>
                <a:lnTo>
                  <a:pt x="731" y="2"/>
                </a:lnTo>
                <a:lnTo>
                  <a:pt x="731" y="4"/>
                </a:lnTo>
                <a:lnTo>
                  <a:pt x="731" y="3"/>
                </a:lnTo>
                <a:lnTo>
                  <a:pt x="732" y="4"/>
                </a:lnTo>
                <a:lnTo>
                  <a:pt x="732" y="3"/>
                </a:lnTo>
                <a:lnTo>
                  <a:pt x="732" y="3"/>
                </a:lnTo>
                <a:lnTo>
                  <a:pt x="733" y="2"/>
                </a:lnTo>
                <a:lnTo>
                  <a:pt x="733" y="2"/>
                </a:lnTo>
                <a:lnTo>
                  <a:pt x="733" y="2"/>
                </a:lnTo>
                <a:lnTo>
                  <a:pt x="734" y="4"/>
                </a:lnTo>
                <a:lnTo>
                  <a:pt x="734" y="2"/>
                </a:lnTo>
                <a:lnTo>
                  <a:pt x="736" y="1"/>
                </a:lnTo>
                <a:lnTo>
                  <a:pt x="736" y="2"/>
                </a:lnTo>
                <a:lnTo>
                  <a:pt x="736" y="4"/>
                </a:lnTo>
                <a:lnTo>
                  <a:pt x="737" y="2"/>
                </a:lnTo>
                <a:lnTo>
                  <a:pt x="737" y="3"/>
                </a:lnTo>
                <a:lnTo>
                  <a:pt x="737" y="3"/>
                </a:lnTo>
                <a:lnTo>
                  <a:pt x="738" y="2"/>
                </a:lnTo>
                <a:lnTo>
                  <a:pt x="738" y="4"/>
                </a:lnTo>
                <a:lnTo>
                  <a:pt x="738" y="2"/>
                </a:lnTo>
                <a:lnTo>
                  <a:pt x="739" y="3"/>
                </a:lnTo>
                <a:lnTo>
                  <a:pt x="739" y="4"/>
                </a:lnTo>
                <a:lnTo>
                  <a:pt x="740" y="1"/>
                </a:lnTo>
                <a:lnTo>
                  <a:pt x="740" y="4"/>
                </a:lnTo>
                <a:lnTo>
                  <a:pt x="740" y="2"/>
                </a:lnTo>
                <a:lnTo>
                  <a:pt x="741" y="3"/>
                </a:lnTo>
                <a:lnTo>
                  <a:pt x="741" y="2"/>
                </a:lnTo>
                <a:lnTo>
                  <a:pt x="741" y="1"/>
                </a:lnTo>
                <a:lnTo>
                  <a:pt x="742" y="3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33375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29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330575"/>
            <a:ext cx="5326063" cy="92075"/>
          </a:xfrm>
          <a:custGeom>
            <a:avLst/>
            <a:gdLst>
              <a:gd name="T0" fmla="*/ 51 w 3355"/>
              <a:gd name="T1" fmla="*/ 3 h 58"/>
              <a:gd name="T2" fmla="*/ 103 w 3355"/>
              <a:gd name="T3" fmla="*/ 3 h 58"/>
              <a:gd name="T4" fmla="*/ 156 w 3355"/>
              <a:gd name="T5" fmla="*/ 1 h 58"/>
              <a:gd name="T6" fmla="*/ 209 w 3355"/>
              <a:gd name="T7" fmla="*/ 2 h 58"/>
              <a:gd name="T8" fmla="*/ 260 w 3355"/>
              <a:gd name="T9" fmla="*/ 3 h 58"/>
              <a:gd name="T10" fmla="*/ 313 w 3355"/>
              <a:gd name="T11" fmla="*/ 3 h 58"/>
              <a:gd name="T12" fmla="*/ 366 w 3355"/>
              <a:gd name="T13" fmla="*/ 4 h 58"/>
              <a:gd name="T14" fmla="*/ 418 w 3355"/>
              <a:gd name="T15" fmla="*/ 2 h 58"/>
              <a:gd name="T16" fmla="*/ 471 w 3355"/>
              <a:gd name="T17" fmla="*/ 3 h 58"/>
              <a:gd name="T18" fmla="*/ 524 w 3355"/>
              <a:gd name="T19" fmla="*/ 3 h 58"/>
              <a:gd name="T20" fmla="*/ 575 w 3355"/>
              <a:gd name="T21" fmla="*/ 2 h 58"/>
              <a:gd name="T22" fmla="*/ 628 w 3355"/>
              <a:gd name="T23" fmla="*/ 1 h 58"/>
              <a:gd name="T24" fmla="*/ 681 w 3355"/>
              <a:gd name="T25" fmla="*/ 2 h 58"/>
              <a:gd name="T26" fmla="*/ 733 w 3355"/>
              <a:gd name="T27" fmla="*/ 2 h 58"/>
              <a:gd name="T28" fmla="*/ 786 w 3355"/>
              <a:gd name="T29" fmla="*/ 4 h 58"/>
              <a:gd name="T30" fmla="*/ 838 w 3355"/>
              <a:gd name="T31" fmla="*/ 56 h 58"/>
              <a:gd name="T32" fmla="*/ 890 w 3355"/>
              <a:gd name="T33" fmla="*/ 55 h 58"/>
              <a:gd name="T34" fmla="*/ 943 w 3355"/>
              <a:gd name="T35" fmla="*/ 56 h 58"/>
              <a:gd name="T36" fmla="*/ 996 w 3355"/>
              <a:gd name="T37" fmla="*/ 56 h 58"/>
              <a:gd name="T38" fmla="*/ 1048 w 3355"/>
              <a:gd name="T39" fmla="*/ 55 h 58"/>
              <a:gd name="T40" fmla="*/ 1100 w 3355"/>
              <a:gd name="T41" fmla="*/ 56 h 58"/>
              <a:gd name="T42" fmla="*/ 1153 w 3355"/>
              <a:gd name="T43" fmla="*/ 56 h 58"/>
              <a:gd name="T44" fmla="*/ 1205 w 3355"/>
              <a:gd name="T45" fmla="*/ 56 h 58"/>
              <a:gd name="T46" fmla="*/ 1258 w 3355"/>
              <a:gd name="T47" fmla="*/ 55 h 58"/>
              <a:gd name="T48" fmla="*/ 1311 w 3355"/>
              <a:gd name="T49" fmla="*/ 56 h 58"/>
              <a:gd name="T50" fmla="*/ 1363 w 3355"/>
              <a:gd name="T51" fmla="*/ 57 h 58"/>
              <a:gd name="T52" fmla="*/ 1415 w 3355"/>
              <a:gd name="T53" fmla="*/ 56 h 58"/>
              <a:gd name="T54" fmla="*/ 1468 w 3355"/>
              <a:gd name="T55" fmla="*/ 52 h 58"/>
              <a:gd name="T56" fmla="*/ 1520 w 3355"/>
              <a:gd name="T57" fmla="*/ 57 h 58"/>
              <a:gd name="T58" fmla="*/ 1573 w 3355"/>
              <a:gd name="T59" fmla="*/ 56 h 58"/>
              <a:gd name="T60" fmla="*/ 1625 w 3355"/>
              <a:gd name="T61" fmla="*/ 56 h 58"/>
              <a:gd name="T62" fmla="*/ 1677 w 3355"/>
              <a:gd name="T63" fmla="*/ 56 h 58"/>
              <a:gd name="T64" fmla="*/ 1730 w 3355"/>
              <a:gd name="T65" fmla="*/ 56 h 58"/>
              <a:gd name="T66" fmla="*/ 1782 w 3355"/>
              <a:gd name="T67" fmla="*/ 55 h 58"/>
              <a:gd name="T68" fmla="*/ 1835 w 3355"/>
              <a:gd name="T69" fmla="*/ 56 h 58"/>
              <a:gd name="T70" fmla="*/ 1888 w 3355"/>
              <a:gd name="T71" fmla="*/ 56 h 58"/>
              <a:gd name="T72" fmla="*/ 1939 w 3355"/>
              <a:gd name="T73" fmla="*/ 56 h 58"/>
              <a:gd name="T74" fmla="*/ 1992 w 3355"/>
              <a:gd name="T75" fmla="*/ 56 h 58"/>
              <a:gd name="T76" fmla="*/ 2045 w 3355"/>
              <a:gd name="T77" fmla="*/ 57 h 58"/>
              <a:gd name="T78" fmla="*/ 2097 w 3355"/>
              <a:gd name="T79" fmla="*/ 57 h 58"/>
              <a:gd name="T80" fmla="*/ 2150 w 3355"/>
              <a:gd name="T81" fmla="*/ 56 h 58"/>
              <a:gd name="T82" fmla="*/ 2203 w 3355"/>
              <a:gd name="T83" fmla="*/ 56 h 58"/>
              <a:gd name="T84" fmla="*/ 2254 w 3355"/>
              <a:gd name="T85" fmla="*/ 56 h 58"/>
              <a:gd name="T86" fmla="*/ 2307 w 3355"/>
              <a:gd name="T87" fmla="*/ 56 h 58"/>
              <a:gd name="T88" fmla="*/ 2360 w 3355"/>
              <a:gd name="T89" fmla="*/ 56 h 58"/>
              <a:gd name="T90" fmla="*/ 2412 w 3355"/>
              <a:gd name="T91" fmla="*/ 55 h 58"/>
              <a:gd name="T92" fmla="*/ 2465 w 3355"/>
              <a:gd name="T93" fmla="*/ 57 h 58"/>
              <a:gd name="T94" fmla="*/ 2517 w 3355"/>
              <a:gd name="T95" fmla="*/ 55 h 58"/>
              <a:gd name="T96" fmla="*/ 2569 w 3355"/>
              <a:gd name="T97" fmla="*/ 56 h 58"/>
              <a:gd name="T98" fmla="*/ 2622 w 3355"/>
              <a:gd name="T99" fmla="*/ 55 h 58"/>
              <a:gd name="T100" fmla="*/ 2675 w 3355"/>
              <a:gd name="T101" fmla="*/ 56 h 58"/>
              <a:gd name="T102" fmla="*/ 2727 w 3355"/>
              <a:gd name="T103" fmla="*/ 56 h 58"/>
              <a:gd name="T104" fmla="*/ 2779 w 3355"/>
              <a:gd name="T105" fmla="*/ 56 h 58"/>
              <a:gd name="T106" fmla="*/ 2832 w 3355"/>
              <a:gd name="T107" fmla="*/ 56 h 58"/>
              <a:gd name="T108" fmla="*/ 2884 w 3355"/>
              <a:gd name="T109" fmla="*/ 3 h 58"/>
              <a:gd name="T110" fmla="*/ 2937 w 3355"/>
              <a:gd name="T111" fmla="*/ 2 h 58"/>
              <a:gd name="T112" fmla="*/ 2990 w 3355"/>
              <a:gd name="T113" fmla="*/ 3 h 58"/>
              <a:gd name="T114" fmla="*/ 3041 w 3355"/>
              <a:gd name="T115" fmla="*/ 3 h 58"/>
              <a:gd name="T116" fmla="*/ 3094 w 3355"/>
              <a:gd name="T117" fmla="*/ 1 h 58"/>
              <a:gd name="T118" fmla="*/ 3146 w 3355"/>
              <a:gd name="T119" fmla="*/ 4 h 58"/>
              <a:gd name="T120" fmla="*/ 3199 w 3355"/>
              <a:gd name="T121" fmla="*/ 2 h 58"/>
              <a:gd name="T122" fmla="*/ 3252 w 3355"/>
              <a:gd name="T123" fmla="*/ 2 h 58"/>
              <a:gd name="T124" fmla="*/ 3303 w 3355"/>
              <a:gd name="T125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58">
                <a:moveTo>
                  <a:pt x="0" y="1"/>
                </a:moveTo>
                <a:lnTo>
                  <a:pt x="0" y="3"/>
                </a:lnTo>
                <a:lnTo>
                  <a:pt x="0" y="2"/>
                </a:lnTo>
                <a:lnTo>
                  <a:pt x="1" y="2"/>
                </a:lnTo>
                <a:lnTo>
                  <a:pt x="1" y="2"/>
                </a:lnTo>
                <a:lnTo>
                  <a:pt x="1" y="1"/>
                </a:lnTo>
                <a:lnTo>
                  <a:pt x="2" y="2"/>
                </a:lnTo>
                <a:lnTo>
                  <a:pt x="2" y="3"/>
                </a:lnTo>
                <a:lnTo>
                  <a:pt x="2" y="2"/>
                </a:lnTo>
                <a:lnTo>
                  <a:pt x="3" y="3"/>
                </a:lnTo>
                <a:lnTo>
                  <a:pt x="3" y="2"/>
                </a:lnTo>
                <a:lnTo>
                  <a:pt x="4" y="2"/>
                </a:lnTo>
                <a:lnTo>
                  <a:pt x="4" y="3"/>
                </a:lnTo>
                <a:lnTo>
                  <a:pt x="4" y="3"/>
                </a:lnTo>
                <a:lnTo>
                  <a:pt x="5" y="2"/>
                </a:lnTo>
                <a:lnTo>
                  <a:pt x="5" y="3"/>
                </a:lnTo>
                <a:lnTo>
                  <a:pt x="5" y="3"/>
                </a:lnTo>
                <a:lnTo>
                  <a:pt x="6" y="1"/>
                </a:lnTo>
                <a:lnTo>
                  <a:pt x="6" y="3"/>
                </a:lnTo>
                <a:lnTo>
                  <a:pt x="6" y="2"/>
                </a:lnTo>
                <a:lnTo>
                  <a:pt x="7" y="3"/>
                </a:lnTo>
                <a:lnTo>
                  <a:pt x="7" y="4"/>
                </a:lnTo>
                <a:lnTo>
                  <a:pt x="9" y="3"/>
                </a:lnTo>
                <a:lnTo>
                  <a:pt x="9" y="3"/>
                </a:lnTo>
                <a:lnTo>
                  <a:pt x="9" y="3"/>
                </a:lnTo>
                <a:lnTo>
                  <a:pt x="10" y="2"/>
                </a:lnTo>
                <a:lnTo>
                  <a:pt x="10" y="3"/>
                </a:lnTo>
                <a:lnTo>
                  <a:pt x="10" y="4"/>
                </a:lnTo>
                <a:lnTo>
                  <a:pt x="11" y="3"/>
                </a:lnTo>
                <a:lnTo>
                  <a:pt x="11" y="1"/>
                </a:lnTo>
                <a:lnTo>
                  <a:pt x="11" y="3"/>
                </a:lnTo>
                <a:lnTo>
                  <a:pt x="12" y="4"/>
                </a:lnTo>
                <a:lnTo>
                  <a:pt x="12" y="2"/>
                </a:lnTo>
                <a:lnTo>
                  <a:pt x="13" y="3"/>
                </a:lnTo>
                <a:lnTo>
                  <a:pt x="13" y="3"/>
                </a:lnTo>
                <a:lnTo>
                  <a:pt x="13" y="2"/>
                </a:lnTo>
                <a:lnTo>
                  <a:pt x="14" y="2"/>
                </a:lnTo>
                <a:lnTo>
                  <a:pt x="14" y="1"/>
                </a:lnTo>
                <a:lnTo>
                  <a:pt x="14" y="2"/>
                </a:lnTo>
                <a:lnTo>
                  <a:pt x="15" y="4"/>
                </a:lnTo>
                <a:lnTo>
                  <a:pt x="15" y="4"/>
                </a:lnTo>
                <a:lnTo>
                  <a:pt x="15" y="3"/>
                </a:lnTo>
                <a:lnTo>
                  <a:pt x="16" y="4"/>
                </a:lnTo>
                <a:lnTo>
                  <a:pt x="16" y="2"/>
                </a:lnTo>
                <a:lnTo>
                  <a:pt x="18" y="2"/>
                </a:lnTo>
                <a:lnTo>
                  <a:pt x="18" y="3"/>
                </a:lnTo>
                <a:lnTo>
                  <a:pt x="18" y="2"/>
                </a:lnTo>
                <a:lnTo>
                  <a:pt x="19" y="3"/>
                </a:lnTo>
                <a:lnTo>
                  <a:pt x="19" y="3"/>
                </a:lnTo>
                <a:lnTo>
                  <a:pt x="19" y="1"/>
                </a:lnTo>
                <a:lnTo>
                  <a:pt x="20" y="3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2"/>
                </a:lnTo>
                <a:lnTo>
                  <a:pt x="22" y="3"/>
                </a:lnTo>
                <a:lnTo>
                  <a:pt x="22" y="3"/>
                </a:lnTo>
                <a:lnTo>
                  <a:pt x="22" y="2"/>
                </a:lnTo>
                <a:lnTo>
                  <a:pt x="23" y="3"/>
                </a:lnTo>
                <a:lnTo>
                  <a:pt x="23" y="3"/>
                </a:lnTo>
                <a:lnTo>
                  <a:pt x="23" y="1"/>
                </a:lnTo>
                <a:lnTo>
                  <a:pt x="24" y="2"/>
                </a:lnTo>
                <a:lnTo>
                  <a:pt x="24" y="3"/>
                </a:lnTo>
                <a:lnTo>
                  <a:pt x="24" y="3"/>
                </a:lnTo>
                <a:lnTo>
                  <a:pt x="25" y="2"/>
                </a:lnTo>
                <a:lnTo>
                  <a:pt x="25" y="3"/>
                </a:lnTo>
                <a:lnTo>
                  <a:pt x="27" y="2"/>
                </a:lnTo>
                <a:lnTo>
                  <a:pt x="27" y="2"/>
                </a:lnTo>
                <a:lnTo>
                  <a:pt x="27" y="2"/>
                </a:lnTo>
                <a:lnTo>
                  <a:pt x="28" y="1"/>
                </a:lnTo>
                <a:lnTo>
                  <a:pt x="28" y="3"/>
                </a:lnTo>
                <a:lnTo>
                  <a:pt x="28" y="2"/>
                </a:lnTo>
                <a:lnTo>
                  <a:pt x="29" y="3"/>
                </a:lnTo>
                <a:lnTo>
                  <a:pt x="29" y="3"/>
                </a:lnTo>
                <a:lnTo>
                  <a:pt x="29" y="4"/>
                </a:lnTo>
                <a:lnTo>
                  <a:pt x="30" y="2"/>
                </a:lnTo>
                <a:lnTo>
                  <a:pt x="30" y="1"/>
                </a:lnTo>
                <a:lnTo>
                  <a:pt x="31" y="4"/>
                </a:lnTo>
                <a:lnTo>
                  <a:pt x="31" y="3"/>
                </a:lnTo>
                <a:lnTo>
                  <a:pt x="31" y="4"/>
                </a:lnTo>
                <a:lnTo>
                  <a:pt x="32" y="4"/>
                </a:lnTo>
                <a:lnTo>
                  <a:pt x="32" y="4"/>
                </a:lnTo>
                <a:lnTo>
                  <a:pt x="32" y="3"/>
                </a:lnTo>
                <a:lnTo>
                  <a:pt x="33" y="3"/>
                </a:lnTo>
                <a:lnTo>
                  <a:pt x="33" y="4"/>
                </a:lnTo>
                <a:lnTo>
                  <a:pt x="33" y="4"/>
                </a:lnTo>
                <a:lnTo>
                  <a:pt x="34" y="2"/>
                </a:lnTo>
                <a:lnTo>
                  <a:pt x="34" y="3"/>
                </a:lnTo>
                <a:lnTo>
                  <a:pt x="36" y="3"/>
                </a:lnTo>
                <a:lnTo>
                  <a:pt x="36" y="3"/>
                </a:lnTo>
                <a:lnTo>
                  <a:pt x="36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8" y="2"/>
                </a:lnTo>
                <a:lnTo>
                  <a:pt x="38" y="3"/>
                </a:lnTo>
                <a:lnTo>
                  <a:pt x="38" y="1"/>
                </a:lnTo>
                <a:lnTo>
                  <a:pt x="39" y="4"/>
                </a:lnTo>
                <a:lnTo>
                  <a:pt x="39" y="3"/>
                </a:lnTo>
                <a:lnTo>
                  <a:pt x="40" y="3"/>
                </a:lnTo>
                <a:lnTo>
                  <a:pt x="40" y="3"/>
                </a:lnTo>
                <a:lnTo>
                  <a:pt x="40" y="2"/>
                </a:lnTo>
                <a:lnTo>
                  <a:pt x="41" y="4"/>
                </a:lnTo>
                <a:lnTo>
                  <a:pt x="41" y="2"/>
                </a:lnTo>
                <a:lnTo>
                  <a:pt x="41" y="3"/>
                </a:lnTo>
                <a:lnTo>
                  <a:pt x="42" y="2"/>
                </a:lnTo>
                <a:lnTo>
                  <a:pt x="42" y="2"/>
                </a:lnTo>
                <a:lnTo>
                  <a:pt x="43" y="3"/>
                </a:lnTo>
                <a:lnTo>
                  <a:pt x="43" y="4"/>
                </a:lnTo>
                <a:lnTo>
                  <a:pt x="43" y="4"/>
                </a:lnTo>
                <a:lnTo>
                  <a:pt x="45" y="4"/>
                </a:lnTo>
                <a:lnTo>
                  <a:pt x="45" y="4"/>
                </a:lnTo>
                <a:lnTo>
                  <a:pt x="45" y="4"/>
                </a:lnTo>
                <a:lnTo>
                  <a:pt x="46" y="4"/>
                </a:lnTo>
                <a:lnTo>
                  <a:pt x="46" y="1"/>
                </a:lnTo>
                <a:lnTo>
                  <a:pt x="46" y="3"/>
                </a:lnTo>
                <a:lnTo>
                  <a:pt x="47" y="4"/>
                </a:lnTo>
                <a:lnTo>
                  <a:pt x="47" y="2"/>
                </a:lnTo>
                <a:lnTo>
                  <a:pt x="48" y="3"/>
                </a:lnTo>
                <a:lnTo>
                  <a:pt x="48" y="2"/>
                </a:lnTo>
                <a:lnTo>
                  <a:pt x="48" y="2"/>
                </a:lnTo>
                <a:lnTo>
                  <a:pt x="49" y="4"/>
                </a:lnTo>
                <a:lnTo>
                  <a:pt x="49" y="2"/>
                </a:lnTo>
                <a:lnTo>
                  <a:pt x="49" y="4"/>
                </a:lnTo>
                <a:lnTo>
                  <a:pt x="50" y="3"/>
                </a:lnTo>
                <a:lnTo>
                  <a:pt x="50" y="4"/>
                </a:lnTo>
                <a:lnTo>
                  <a:pt x="50" y="3"/>
                </a:lnTo>
                <a:lnTo>
                  <a:pt x="51" y="3"/>
                </a:lnTo>
                <a:lnTo>
                  <a:pt x="51" y="4"/>
                </a:lnTo>
                <a:lnTo>
                  <a:pt x="52" y="3"/>
                </a:lnTo>
                <a:lnTo>
                  <a:pt x="52" y="3"/>
                </a:lnTo>
                <a:lnTo>
                  <a:pt x="52" y="4"/>
                </a:lnTo>
                <a:lnTo>
                  <a:pt x="54" y="3"/>
                </a:lnTo>
                <a:lnTo>
                  <a:pt x="54" y="3"/>
                </a:lnTo>
                <a:lnTo>
                  <a:pt x="54" y="3"/>
                </a:lnTo>
                <a:lnTo>
                  <a:pt x="55" y="2"/>
                </a:lnTo>
                <a:lnTo>
                  <a:pt x="55" y="3"/>
                </a:lnTo>
                <a:lnTo>
                  <a:pt x="55" y="4"/>
                </a:lnTo>
                <a:lnTo>
                  <a:pt x="56" y="4"/>
                </a:lnTo>
                <a:lnTo>
                  <a:pt x="56" y="3"/>
                </a:lnTo>
                <a:lnTo>
                  <a:pt x="57" y="1"/>
                </a:lnTo>
                <a:lnTo>
                  <a:pt x="57" y="3"/>
                </a:lnTo>
                <a:lnTo>
                  <a:pt x="57" y="3"/>
                </a:lnTo>
                <a:lnTo>
                  <a:pt x="58" y="3"/>
                </a:lnTo>
                <a:lnTo>
                  <a:pt x="58" y="3"/>
                </a:lnTo>
                <a:lnTo>
                  <a:pt x="58" y="2"/>
                </a:lnTo>
                <a:lnTo>
                  <a:pt x="59" y="2"/>
                </a:lnTo>
                <a:lnTo>
                  <a:pt x="59" y="1"/>
                </a:lnTo>
                <a:lnTo>
                  <a:pt x="59" y="2"/>
                </a:lnTo>
                <a:lnTo>
                  <a:pt x="60" y="3"/>
                </a:lnTo>
                <a:lnTo>
                  <a:pt x="60" y="1"/>
                </a:lnTo>
                <a:lnTo>
                  <a:pt x="61" y="3"/>
                </a:lnTo>
                <a:lnTo>
                  <a:pt x="61" y="3"/>
                </a:lnTo>
                <a:lnTo>
                  <a:pt x="61" y="3"/>
                </a:lnTo>
                <a:lnTo>
                  <a:pt x="63" y="3"/>
                </a:lnTo>
                <a:lnTo>
                  <a:pt x="63" y="3"/>
                </a:lnTo>
                <a:lnTo>
                  <a:pt x="63" y="4"/>
                </a:lnTo>
                <a:lnTo>
                  <a:pt x="64" y="3"/>
                </a:lnTo>
                <a:lnTo>
                  <a:pt x="64" y="3"/>
                </a:lnTo>
                <a:lnTo>
                  <a:pt x="64" y="2"/>
                </a:lnTo>
                <a:lnTo>
                  <a:pt x="65" y="4"/>
                </a:lnTo>
                <a:lnTo>
                  <a:pt x="65" y="3"/>
                </a:lnTo>
                <a:lnTo>
                  <a:pt x="66" y="3"/>
                </a:lnTo>
                <a:lnTo>
                  <a:pt x="66" y="2"/>
                </a:lnTo>
                <a:lnTo>
                  <a:pt x="66" y="4"/>
                </a:lnTo>
                <a:lnTo>
                  <a:pt x="67" y="3"/>
                </a:lnTo>
                <a:lnTo>
                  <a:pt x="67" y="1"/>
                </a:lnTo>
                <a:lnTo>
                  <a:pt x="67" y="2"/>
                </a:lnTo>
                <a:lnTo>
                  <a:pt x="68" y="3"/>
                </a:lnTo>
                <a:lnTo>
                  <a:pt x="68" y="1"/>
                </a:lnTo>
                <a:lnTo>
                  <a:pt x="68" y="4"/>
                </a:lnTo>
                <a:lnTo>
                  <a:pt x="69" y="3"/>
                </a:lnTo>
                <a:lnTo>
                  <a:pt x="69" y="4"/>
                </a:lnTo>
                <a:lnTo>
                  <a:pt x="70" y="1"/>
                </a:lnTo>
                <a:lnTo>
                  <a:pt x="70" y="3"/>
                </a:lnTo>
                <a:lnTo>
                  <a:pt x="70" y="3"/>
                </a:lnTo>
                <a:lnTo>
                  <a:pt x="72" y="1"/>
                </a:lnTo>
                <a:lnTo>
                  <a:pt x="72" y="1"/>
                </a:lnTo>
                <a:lnTo>
                  <a:pt x="72" y="3"/>
                </a:lnTo>
                <a:lnTo>
                  <a:pt x="73" y="2"/>
                </a:lnTo>
                <a:lnTo>
                  <a:pt x="73" y="2"/>
                </a:lnTo>
                <a:lnTo>
                  <a:pt x="73" y="2"/>
                </a:lnTo>
                <a:lnTo>
                  <a:pt x="74" y="2"/>
                </a:lnTo>
                <a:lnTo>
                  <a:pt x="74" y="2"/>
                </a:lnTo>
                <a:lnTo>
                  <a:pt x="75" y="2"/>
                </a:lnTo>
                <a:lnTo>
                  <a:pt x="75" y="3"/>
                </a:lnTo>
                <a:lnTo>
                  <a:pt x="75" y="2"/>
                </a:lnTo>
                <a:lnTo>
                  <a:pt x="76" y="4"/>
                </a:lnTo>
                <a:lnTo>
                  <a:pt x="76" y="1"/>
                </a:lnTo>
                <a:lnTo>
                  <a:pt x="76" y="2"/>
                </a:lnTo>
                <a:lnTo>
                  <a:pt x="77" y="4"/>
                </a:lnTo>
                <a:lnTo>
                  <a:pt x="77" y="3"/>
                </a:lnTo>
                <a:lnTo>
                  <a:pt x="77" y="3"/>
                </a:lnTo>
                <a:lnTo>
                  <a:pt x="78" y="2"/>
                </a:lnTo>
                <a:lnTo>
                  <a:pt x="78" y="3"/>
                </a:lnTo>
                <a:lnTo>
                  <a:pt x="79" y="2"/>
                </a:lnTo>
                <a:lnTo>
                  <a:pt x="79" y="2"/>
                </a:lnTo>
                <a:lnTo>
                  <a:pt x="79" y="2"/>
                </a:lnTo>
                <a:lnTo>
                  <a:pt x="81" y="1"/>
                </a:lnTo>
                <a:lnTo>
                  <a:pt x="81" y="1"/>
                </a:lnTo>
                <a:lnTo>
                  <a:pt x="81" y="1"/>
                </a:lnTo>
                <a:lnTo>
                  <a:pt x="82" y="3"/>
                </a:lnTo>
                <a:lnTo>
                  <a:pt x="82" y="1"/>
                </a:lnTo>
                <a:lnTo>
                  <a:pt x="82" y="3"/>
                </a:lnTo>
                <a:lnTo>
                  <a:pt x="83" y="3"/>
                </a:lnTo>
                <a:lnTo>
                  <a:pt x="83" y="3"/>
                </a:lnTo>
                <a:lnTo>
                  <a:pt x="84" y="2"/>
                </a:lnTo>
                <a:lnTo>
                  <a:pt x="84" y="3"/>
                </a:lnTo>
                <a:lnTo>
                  <a:pt x="84" y="3"/>
                </a:lnTo>
                <a:lnTo>
                  <a:pt x="85" y="1"/>
                </a:lnTo>
                <a:lnTo>
                  <a:pt x="85" y="4"/>
                </a:lnTo>
                <a:lnTo>
                  <a:pt x="85" y="3"/>
                </a:lnTo>
                <a:lnTo>
                  <a:pt x="86" y="1"/>
                </a:lnTo>
                <a:lnTo>
                  <a:pt x="86" y="1"/>
                </a:lnTo>
                <a:lnTo>
                  <a:pt x="87" y="2"/>
                </a:lnTo>
                <a:lnTo>
                  <a:pt x="87" y="2"/>
                </a:lnTo>
                <a:lnTo>
                  <a:pt x="87" y="3"/>
                </a:lnTo>
                <a:lnTo>
                  <a:pt x="88" y="4"/>
                </a:lnTo>
                <a:lnTo>
                  <a:pt x="88" y="2"/>
                </a:lnTo>
                <a:lnTo>
                  <a:pt x="88" y="2"/>
                </a:lnTo>
                <a:lnTo>
                  <a:pt x="90" y="4"/>
                </a:lnTo>
                <a:lnTo>
                  <a:pt x="90" y="2"/>
                </a:lnTo>
                <a:lnTo>
                  <a:pt x="90" y="2"/>
                </a:lnTo>
                <a:lnTo>
                  <a:pt x="91" y="1"/>
                </a:lnTo>
                <a:lnTo>
                  <a:pt x="91" y="2"/>
                </a:lnTo>
                <a:lnTo>
                  <a:pt x="92" y="3"/>
                </a:lnTo>
                <a:lnTo>
                  <a:pt x="92" y="2"/>
                </a:lnTo>
                <a:lnTo>
                  <a:pt x="92" y="1"/>
                </a:lnTo>
                <a:lnTo>
                  <a:pt x="93" y="4"/>
                </a:lnTo>
                <a:lnTo>
                  <a:pt x="93" y="3"/>
                </a:lnTo>
                <a:lnTo>
                  <a:pt x="93" y="1"/>
                </a:lnTo>
                <a:lnTo>
                  <a:pt x="94" y="3"/>
                </a:lnTo>
                <a:lnTo>
                  <a:pt x="94" y="4"/>
                </a:lnTo>
                <a:lnTo>
                  <a:pt x="94" y="4"/>
                </a:lnTo>
                <a:lnTo>
                  <a:pt x="95" y="4"/>
                </a:lnTo>
                <a:lnTo>
                  <a:pt x="95" y="3"/>
                </a:lnTo>
                <a:lnTo>
                  <a:pt x="96" y="4"/>
                </a:lnTo>
                <a:lnTo>
                  <a:pt x="96" y="3"/>
                </a:lnTo>
                <a:lnTo>
                  <a:pt x="96" y="2"/>
                </a:lnTo>
                <a:lnTo>
                  <a:pt x="97" y="4"/>
                </a:lnTo>
                <a:lnTo>
                  <a:pt x="97" y="3"/>
                </a:lnTo>
                <a:lnTo>
                  <a:pt x="97" y="1"/>
                </a:lnTo>
                <a:lnTo>
                  <a:pt x="99" y="2"/>
                </a:lnTo>
                <a:lnTo>
                  <a:pt x="99" y="2"/>
                </a:lnTo>
                <a:lnTo>
                  <a:pt x="99" y="3"/>
                </a:lnTo>
                <a:lnTo>
                  <a:pt x="100" y="3"/>
                </a:lnTo>
                <a:lnTo>
                  <a:pt x="100" y="2"/>
                </a:lnTo>
                <a:lnTo>
                  <a:pt x="101" y="1"/>
                </a:lnTo>
                <a:lnTo>
                  <a:pt x="101" y="3"/>
                </a:lnTo>
                <a:lnTo>
                  <a:pt x="101" y="2"/>
                </a:lnTo>
                <a:lnTo>
                  <a:pt x="102" y="4"/>
                </a:lnTo>
                <a:lnTo>
                  <a:pt x="102" y="3"/>
                </a:lnTo>
                <a:lnTo>
                  <a:pt x="102" y="3"/>
                </a:lnTo>
                <a:lnTo>
                  <a:pt x="103" y="3"/>
                </a:lnTo>
                <a:lnTo>
                  <a:pt x="103" y="3"/>
                </a:lnTo>
                <a:lnTo>
                  <a:pt x="103" y="3"/>
                </a:lnTo>
                <a:lnTo>
                  <a:pt x="104" y="3"/>
                </a:lnTo>
                <a:lnTo>
                  <a:pt x="104" y="4"/>
                </a:lnTo>
                <a:lnTo>
                  <a:pt x="105" y="3"/>
                </a:lnTo>
                <a:lnTo>
                  <a:pt x="105" y="2"/>
                </a:lnTo>
                <a:lnTo>
                  <a:pt x="105" y="1"/>
                </a:lnTo>
                <a:lnTo>
                  <a:pt x="106" y="3"/>
                </a:lnTo>
                <a:lnTo>
                  <a:pt x="106" y="4"/>
                </a:lnTo>
                <a:lnTo>
                  <a:pt x="106" y="2"/>
                </a:lnTo>
                <a:lnTo>
                  <a:pt x="108" y="3"/>
                </a:lnTo>
                <a:lnTo>
                  <a:pt x="108" y="4"/>
                </a:lnTo>
                <a:lnTo>
                  <a:pt x="108" y="2"/>
                </a:lnTo>
                <a:lnTo>
                  <a:pt x="109" y="2"/>
                </a:lnTo>
                <a:lnTo>
                  <a:pt x="109" y="3"/>
                </a:lnTo>
                <a:lnTo>
                  <a:pt x="110" y="1"/>
                </a:lnTo>
                <a:lnTo>
                  <a:pt x="110" y="2"/>
                </a:lnTo>
                <a:lnTo>
                  <a:pt x="110" y="2"/>
                </a:lnTo>
                <a:lnTo>
                  <a:pt x="111" y="5"/>
                </a:lnTo>
                <a:lnTo>
                  <a:pt x="111" y="4"/>
                </a:lnTo>
                <a:lnTo>
                  <a:pt x="111" y="3"/>
                </a:lnTo>
                <a:lnTo>
                  <a:pt x="112" y="2"/>
                </a:lnTo>
                <a:lnTo>
                  <a:pt x="112" y="3"/>
                </a:lnTo>
                <a:lnTo>
                  <a:pt x="112" y="2"/>
                </a:lnTo>
                <a:lnTo>
                  <a:pt x="113" y="4"/>
                </a:lnTo>
                <a:lnTo>
                  <a:pt x="113" y="4"/>
                </a:lnTo>
                <a:lnTo>
                  <a:pt x="114" y="3"/>
                </a:lnTo>
                <a:lnTo>
                  <a:pt x="114" y="2"/>
                </a:lnTo>
                <a:lnTo>
                  <a:pt x="114" y="4"/>
                </a:lnTo>
                <a:lnTo>
                  <a:pt x="115" y="4"/>
                </a:lnTo>
                <a:lnTo>
                  <a:pt x="115" y="1"/>
                </a:lnTo>
                <a:lnTo>
                  <a:pt x="115" y="3"/>
                </a:lnTo>
                <a:lnTo>
                  <a:pt x="117" y="3"/>
                </a:lnTo>
                <a:lnTo>
                  <a:pt x="117" y="2"/>
                </a:lnTo>
                <a:lnTo>
                  <a:pt x="117" y="3"/>
                </a:lnTo>
                <a:lnTo>
                  <a:pt x="118" y="2"/>
                </a:lnTo>
                <a:lnTo>
                  <a:pt x="118" y="2"/>
                </a:lnTo>
                <a:lnTo>
                  <a:pt x="119" y="1"/>
                </a:lnTo>
                <a:lnTo>
                  <a:pt x="119" y="2"/>
                </a:lnTo>
                <a:lnTo>
                  <a:pt x="119" y="3"/>
                </a:lnTo>
                <a:lnTo>
                  <a:pt x="120" y="1"/>
                </a:lnTo>
                <a:lnTo>
                  <a:pt x="120" y="3"/>
                </a:lnTo>
                <a:lnTo>
                  <a:pt x="120" y="4"/>
                </a:lnTo>
                <a:lnTo>
                  <a:pt x="121" y="2"/>
                </a:lnTo>
                <a:lnTo>
                  <a:pt x="121" y="4"/>
                </a:lnTo>
                <a:lnTo>
                  <a:pt x="121" y="4"/>
                </a:lnTo>
                <a:lnTo>
                  <a:pt x="122" y="4"/>
                </a:lnTo>
                <a:lnTo>
                  <a:pt x="122" y="4"/>
                </a:lnTo>
                <a:lnTo>
                  <a:pt x="123" y="2"/>
                </a:lnTo>
                <a:lnTo>
                  <a:pt x="123" y="3"/>
                </a:lnTo>
                <a:lnTo>
                  <a:pt x="123" y="3"/>
                </a:lnTo>
                <a:lnTo>
                  <a:pt x="124" y="4"/>
                </a:lnTo>
                <a:lnTo>
                  <a:pt x="124" y="3"/>
                </a:lnTo>
                <a:lnTo>
                  <a:pt x="124" y="4"/>
                </a:lnTo>
                <a:lnTo>
                  <a:pt x="126" y="3"/>
                </a:lnTo>
                <a:lnTo>
                  <a:pt x="126" y="4"/>
                </a:lnTo>
                <a:lnTo>
                  <a:pt x="126" y="3"/>
                </a:lnTo>
                <a:lnTo>
                  <a:pt x="127" y="1"/>
                </a:lnTo>
                <a:lnTo>
                  <a:pt x="127" y="4"/>
                </a:lnTo>
                <a:lnTo>
                  <a:pt x="128" y="1"/>
                </a:lnTo>
                <a:lnTo>
                  <a:pt x="128" y="3"/>
                </a:lnTo>
                <a:lnTo>
                  <a:pt x="128" y="1"/>
                </a:lnTo>
                <a:lnTo>
                  <a:pt x="129" y="2"/>
                </a:lnTo>
                <a:lnTo>
                  <a:pt x="129" y="4"/>
                </a:lnTo>
                <a:lnTo>
                  <a:pt x="129" y="2"/>
                </a:lnTo>
                <a:lnTo>
                  <a:pt x="130" y="2"/>
                </a:lnTo>
                <a:lnTo>
                  <a:pt x="130" y="2"/>
                </a:lnTo>
                <a:lnTo>
                  <a:pt x="131" y="3"/>
                </a:lnTo>
                <a:lnTo>
                  <a:pt x="131" y="3"/>
                </a:lnTo>
                <a:lnTo>
                  <a:pt x="131" y="4"/>
                </a:lnTo>
                <a:lnTo>
                  <a:pt x="132" y="3"/>
                </a:lnTo>
                <a:lnTo>
                  <a:pt x="132" y="2"/>
                </a:lnTo>
                <a:lnTo>
                  <a:pt x="132" y="2"/>
                </a:lnTo>
                <a:lnTo>
                  <a:pt x="133" y="4"/>
                </a:lnTo>
                <a:lnTo>
                  <a:pt x="133" y="1"/>
                </a:lnTo>
                <a:lnTo>
                  <a:pt x="133" y="3"/>
                </a:lnTo>
                <a:lnTo>
                  <a:pt x="135" y="2"/>
                </a:lnTo>
                <a:lnTo>
                  <a:pt x="135" y="4"/>
                </a:lnTo>
                <a:lnTo>
                  <a:pt x="136" y="4"/>
                </a:lnTo>
                <a:lnTo>
                  <a:pt x="136" y="1"/>
                </a:lnTo>
                <a:lnTo>
                  <a:pt x="136" y="2"/>
                </a:lnTo>
                <a:lnTo>
                  <a:pt x="137" y="3"/>
                </a:lnTo>
                <a:lnTo>
                  <a:pt x="137" y="3"/>
                </a:lnTo>
                <a:lnTo>
                  <a:pt x="137" y="3"/>
                </a:lnTo>
                <a:lnTo>
                  <a:pt x="138" y="3"/>
                </a:lnTo>
                <a:lnTo>
                  <a:pt x="138" y="3"/>
                </a:lnTo>
                <a:lnTo>
                  <a:pt x="138" y="2"/>
                </a:lnTo>
                <a:lnTo>
                  <a:pt x="139" y="2"/>
                </a:lnTo>
                <a:lnTo>
                  <a:pt x="139" y="2"/>
                </a:lnTo>
                <a:lnTo>
                  <a:pt x="140" y="3"/>
                </a:lnTo>
                <a:lnTo>
                  <a:pt x="140" y="2"/>
                </a:lnTo>
                <a:lnTo>
                  <a:pt x="140" y="3"/>
                </a:lnTo>
                <a:lnTo>
                  <a:pt x="141" y="3"/>
                </a:lnTo>
                <a:lnTo>
                  <a:pt x="141" y="4"/>
                </a:lnTo>
                <a:lnTo>
                  <a:pt x="141" y="3"/>
                </a:lnTo>
                <a:lnTo>
                  <a:pt x="142" y="3"/>
                </a:lnTo>
                <a:lnTo>
                  <a:pt x="142" y="3"/>
                </a:lnTo>
                <a:lnTo>
                  <a:pt x="142" y="2"/>
                </a:lnTo>
                <a:lnTo>
                  <a:pt x="144" y="4"/>
                </a:lnTo>
                <a:lnTo>
                  <a:pt x="144" y="1"/>
                </a:lnTo>
                <a:lnTo>
                  <a:pt x="145" y="2"/>
                </a:lnTo>
                <a:lnTo>
                  <a:pt x="145" y="3"/>
                </a:lnTo>
                <a:lnTo>
                  <a:pt x="145" y="4"/>
                </a:lnTo>
                <a:lnTo>
                  <a:pt x="146" y="3"/>
                </a:lnTo>
                <a:lnTo>
                  <a:pt x="146" y="3"/>
                </a:lnTo>
                <a:lnTo>
                  <a:pt x="146" y="3"/>
                </a:lnTo>
                <a:lnTo>
                  <a:pt x="147" y="3"/>
                </a:lnTo>
                <a:lnTo>
                  <a:pt x="147" y="2"/>
                </a:lnTo>
                <a:lnTo>
                  <a:pt x="147" y="2"/>
                </a:lnTo>
                <a:lnTo>
                  <a:pt x="148" y="2"/>
                </a:lnTo>
                <a:lnTo>
                  <a:pt x="148" y="3"/>
                </a:lnTo>
                <a:lnTo>
                  <a:pt x="149" y="2"/>
                </a:lnTo>
                <a:lnTo>
                  <a:pt x="149" y="2"/>
                </a:lnTo>
                <a:lnTo>
                  <a:pt x="149" y="3"/>
                </a:lnTo>
                <a:lnTo>
                  <a:pt x="150" y="2"/>
                </a:lnTo>
                <a:lnTo>
                  <a:pt x="150" y="3"/>
                </a:lnTo>
                <a:lnTo>
                  <a:pt x="150" y="2"/>
                </a:lnTo>
                <a:lnTo>
                  <a:pt x="151" y="1"/>
                </a:lnTo>
                <a:lnTo>
                  <a:pt x="151" y="2"/>
                </a:lnTo>
                <a:lnTo>
                  <a:pt x="151" y="2"/>
                </a:lnTo>
                <a:lnTo>
                  <a:pt x="153" y="3"/>
                </a:lnTo>
                <a:lnTo>
                  <a:pt x="153" y="2"/>
                </a:lnTo>
                <a:lnTo>
                  <a:pt x="154" y="3"/>
                </a:lnTo>
                <a:lnTo>
                  <a:pt x="154" y="2"/>
                </a:lnTo>
                <a:lnTo>
                  <a:pt x="154" y="1"/>
                </a:lnTo>
                <a:lnTo>
                  <a:pt x="155" y="3"/>
                </a:lnTo>
                <a:lnTo>
                  <a:pt x="155" y="1"/>
                </a:lnTo>
                <a:lnTo>
                  <a:pt x="155" y="2"/>
                </a:lnTo>
                <a:lnTo>
                  <a:pt x="156" y="4"/>
                </a:lnTo>
                <a:lnTo>
                  <a:pt x="156" y="1"/>
                </a:lnTo>
                <a:lnTo>
                  <a:pt x="156" y="2"/>
                </a:lnTo>
                <a:lnTo>
                  <a:pt x="157" y="2"/>
                </a:lnTo>
                <a:lnTo>
                  <a:pt x="157" y="3"/>
                </a:lnTo>
                <a:lnTo>
                  <a:pt x="158" y="3"/>
                </a:lnTo>
                <a:lnTo>
                  <a:pt x="158" y="1"/>
                </a:lnTo>
                <a:lnTo>
                  <a:pt x="158" y="3"/>
                </a:lnTo>
                <a:lnTo>
                  <a:pt x="159" y="4"/>
                </a:lnTo>
                <a:lnTo>
                  <a:pt x="159" y="1"/>
                </a:lnTo>
                <a:lnTo>
                  <a:pt x="159" y="3"/>
                </a:lnTo>
                <a:lnTo>
                  <a:pt x="160" y="2"/>
                </a:lnTo>
                <a:lnTo>
                  <a:pt x="160" y="2"/>
                </a:lnTo>
                <a:lnTo>
                  <a:pt x="160" y="1"/>
                </a:lnTo>
                <a:lnTo>
                  <a:pt x="162" y="1"/>
                </a:lnTo>
                <a:lnTo>
                  <a:pt x="162" y="2"/>
                </a:lnTo>
                <a:lnTo>
                  <a:pt x="163" y="2"/>
                </a:lnTo>
                <a:lnTo>
                  <a:pt x="163" y="1"/>
                </a:lnTo>
                <a:lnTo>
                  <a:pt x="163" y="3"/>
                </a:lnTo>
                <a:lnTo>
                  <a:pt x="164" y="3"/>
                </a:lnTo>
                <a:lnTo>
                  <a:pt x="164" y="2"/>
                </a:lnTo>
                <a:lnTo>
                  <a:pt x="164" y="2"/>
                </a:lnTo>
                <a:lnTo>
                  <a:pt x="165" y="3"/>
                </a:lnTo>
                <a:lnTo>
                  <a:pt x="165" y="4"/>
                </a:lnTo>
                <a:lnTo>
                  <a:pt x="165" y="2"/>
                </a:lnTo>
                <a:lnTo>
                  <a:pt x="166" y="3"/>
                </a:lnTo>
                <a:lnTo>
                  <a:pt x="166" y="3"/>
                </a:lnTo>
                <a:lnTo>
                  <a:pt x="167" y="3"/>
                </a:lnTo>
                <a:lnTo>
                  <a:pt x="167" y="4"/>
                </a:lnTo>
                <a:lnTo>
                  <a:pt x="167" y="1"/>
                </a:lnTo>
                <a:lnTo>
                  <a:pt x="168" y="3"/>
                </a:lnTo>
                <a:lnTo>
                  <a:pt x="168" y="3"/>
                </a:lnTo>
                <a:lnTo>
                  <a:pt x="168" y="3"/>
                </a:lnTo>
                <a:lnTo>
                  <a:pt x="169" y="2"/>
                </a:lnTo>
                <a:lnTo>
                  <a:pt x="169" y="2"/>
                </a:lnTo>
                <a:lnTo>
                  <a:pt x="169" y="2"/>
                </a:lnTo>
                <a:lnTo>
                  <a:pt x="171" y="2"/>
                </a:lnTo>
                <a:lnTo>
                  <a:pt x="171" y="1"/>
                </a:lnTo>
                <a:lnTo>
                  <a:pt x="172" y="2"/>
                </a:lnTo>
                <a:lnTo>
                  <a:pt x="172" y="1"/>
                </a:lnTo>
                <a:lnTo>
                  <a:pt x="172" y="4"/>
                </a:lnTo>
                <a:lnTo>
                  <a:pt x="173" y="3"/>
                </a:lnTo>
                <a:lnTo>
                  <a:pt x="173" y="3"/>
                </a:lnTo>
                <a:lnTo>
                  <a:pt x="173" y="4"/>
                </a:lnTo>
                <a:lnTo>
                  <a:pt x="174" y="2"/>
                </a:lnTo>
                <a:lnTo>
                  <a:pt x="174" y="2"/>
                </a:lnTo>
                <a:lnTo>
                  <a:pt x="175" y="3"/>
                </a:lnTo>
                <a:lnTo>
                  <a:pt x="175" y="1"/>
                </a:lnTo>
                <a:lnTo>
                  <a:pt x="175" y="2"/>
                </a:lnTo>
                <a:lnTo>
                  <a:pt x="176" y="3"/>
                </a:lnTo>
                <a:lnTo>
                  <a:pt x="176" y="2"/>
                </a:lnTo>
                <a:lnTo>
                  <a:pt x="176" y="1"/>
                </a:lnTo>
                <a:lnTo>
                  <a:pt x="177" y="1"/>
                </a:lnTo>
                <a:lnTo>
                  <a:pt x="177" y="2"/>
                </a:lnTo>
                <a:lnTo>
                  <a:pt x="177" y="1"/>
                </a:lnTo>
                <a:lnTo>
                  <a:pt x="178" y="2"/>
                </a:lnTo>
                <a:lnTo>
                  <a:pt x="178" y="4"/>
                </a:lnTo>
                <a:lnTo>
                  <a:pt x="180" y="4"/>
                </a:lnTo>
                <a:lnTo>
                  <a:pt x="180" y="4"/>
                </a:lnTo>
                <a:lnTo>
                  <a:pt x="180" y="4"/>
                </a:lnTo>
                <a:lnTo>
                  <a:pt x="181" y="3"/>
                </a:lnTo>
                <a:lnTo>
                  <a:pt x="181" y="3"/>
                </a:lnTo>
                <a:lnTo>
                  <a:pt x="181" y="3"/>
                </a:lnTo>
                <a:lnTo>
                  <a:pt x="182" y="3"/>
                </a:lnTo>
                <a:lnTo>
                  <a:pt x="182" y="2"/>
                </a:lnTo>
                <a:lnTo>
                  <a:pt x="182" y="3"/>
                </a:lnTo>
                <a:lnTo>
                  <a:pt x="183" y="3"/>
                </a:lnTo>
                <a:lnTo>
                  <a:pt x="183" y="2"/>
                </a:lnTo>
                <a:lnTo>
                  <a:pt x="184" y="4"/>
                </a:lnTo>
                <a:lnTo>
                  <a:pt x="184" y="4"/>
                </a:lnTo>
                <a:lnTo>
                  <a:pt x="184" y="2"/>
                </a:lnTo>
                <a:lnTo>
                  <a:pt x="185" y="3"/>
                </a:lnTo>
                <a:lnTo>
                  <a:pt x="185" y="3"/>
                </a:lnTo>
                <a:lnTo>
                  <a:pt x="185" y="4"/>
                </a:lnTo>
                <a:lnTo>
                  <a:pt x="186" y="3"/>
                </a:lnTo>
                <a:lnTo>
                  <a:pt x="186" y="3"/>
                </a:lnTo>
                <a:lnTo>
                  <a:pt x="186" y="3"/>
                </a:lnTo>
                <a:lnTo>
                  <a:pt x="187" y="3"/>
                </a:lnTo>
                <a:lnTo>
                  <a:pt x="187" y="2"/>
                </a:lnTo>
                <a:lnTo>
                  <a:pt x="189" y="3"/>
                </a:lnTo>
                <a:lnTo>
                  <a:pt x="189" y="2"/>
                </a:lnTo>
                <a:lnTo>
                  <a:pt x="189" y="3"/>
                </a:lnTo>
                <a:lnTo>
                  <a:pt x="190" y="3"/>
                </a:lnTo>
                <a:lnTo>
                  <a:pt x="190" y="2"/>
                </a:lnTo>
                <a:lnTo>
                  <a:pt x="190" y="2"/>
                </a:lnTo>
                <a:lnTo>
                  <a:pt x="191" y="3"/>
                </a:lnTo>
                <a:lnTo>
                  <a:pt x="191" y="2"/>
                </a:lnTo>
                <a:lnTo>
                  <a:pt x="191" y="3"/>
                </a:lnTo>
                <a:lnTo>
                  <a:pt x="192" y="4"/>
                </a:lnTo>
                <a:lnTo>
                  <a:pt x="192" y="2"/>
                </a:lnTo>
                <a:lnTo>
                  <a:pt x="193" y="2"/>
                </a:lnTo>
                <a:lnTo>
                  <a:pt x="193" y="2"/>
                </a:lnTo>
                <a:lnTo>
                  <a:pt x="193" y="2"/>
                </a:lnTo>
                <a:lnTo>
                  <a:pt x="194" y="3"/>
                </a:lnTo>
                <a:lnTo>
                  <a:pt x="194" y="3"/>
                </a:lnTo>
                <a:lnTo>
                  <a:pt x="194" y="2"/>
                </a:lnTo>
                <a:lnTo>
                  <a:pt x="195" y="4"/>
                </a:lnTo>
                <a:lnTo>
                  <a:pt x="195" y="2"/>
                </a:lnTo>
                <a:lnTo>
                  <a:pt x="195" y="4"/>
                </a:lnTo>
                <a:lnTo>
                  <a:pt x="196" y="4"/>
                </a:lnTo>
                <a:lnTo>
                  <a:pt x="196" y="4"/>
                </a:lnTo>
                <a:lnTo>
                  <a:pt x="198" y="3"/>
                </a:lnTo>
                <a:lnTo>
                  <a:pt x="198" y="3"/>
                </a:lnTo>
                <a:lnTo>
                  <a:pt x="198" y="1"/>
                </a:lnTo>
                <a:lnTo>
                  <a:pt x="199" y="2"/>
                </a:lnTo>
                <a:lnTo>
                  <a:pt x="199" y="4"/>
                </a:lnTo>
                <a:lnTo>
                  <a:pt x="199" y="3"/>
                </a:lnTo>
                <a:lnTo>
                  <a:pt x="200" y="2"/>
                </a:lnTo>
                <a:lnTo>
                  <a:pt x="200" y="1"/>
                </a:lnTo>
                <a:lnTo>
                  <a:pt x="200" y="1"/>
                </a:lnTo>
                <a:lnTo>
                  <a:pt x="201" y="4"/>
                </a:lnTo>
                <a:lnTo>
                  <a:pt x="201" y="3"/>
                </a:lnTo>
                <a:lnTo>
                  <a:pt x="202" y="3"/>
                </a:lnTo>
                <a:lnTo>
                  <a:pt x="202" y="4"/>
                </a:lnTo>
                <a:lnTo>
                  <a:pt x="202" y="3"/>
                </a:lnTo>
                <a:lnTo>
                  <a:pt x="203" y="2"/>
                </a:lnTo>
                <a:lnTo>
                  <a:pt x="203" y="3"/>
                </a:lnTo>
                <a:lnTo>
                  <a:pt x="203" y="2"/>
                </a:lnTo>
                <a:lnTo>
                  <a:pt x="204" y="2"/>
                </a:lnTo>
                <a:lnTo>
                  <a:pt x="204" y="4"/>
                </a:lnTo>
                <a:lnTo>
                  <a:pt x="204" y="2"/>
                </a:lnTo>
                <a:lnTo>
                  <a:pt x="205" y="3"/>
                </a:lnTo>
                <a:lnTo>
                  <a:pt x="205" y="4"/>
                </a:lnTo>
                <a:lnTo>
                  <a:pt x="206" y="1"/>
                </a:lnTo>
                <a:lnTo>
                  <a:pt x="206" y="3"/>
                </a:lnTo>
                <a:lnTo>
                  <a:pt x="206" y="2"/>
                </a:lnTo>
                <a:lnTo>
                  <a:pt x="208" y="4"/>
                </a:lnTo>
                <a:lnTo>
                  <a:pt x="208" y="4"/>
                </a:lnTo>
                <a:lnTo>
                  <a:pt x="208" y="3"/>
                </a:lnTo>
                <a:lnTo>
                  <a:pt x="209" y="2"/>
                </a:lnTo>
                <a:lnTo>
                  <a:pt x="209" y="2"/>
                </a:lnTo>
                <a:lnTo>
                  <a:pt x="209" y="2"/>
                </a:lnTo>
                <a:lnTo>
                  <a:pt x="210" y="3"/>
                </a:lnTo>
                <a:lnTo>
                  <a:pt x="210" y="3"/>
                </a:lnTo>
                <a:lnTo>
                  <a:pt x="211" y="3"/>
                </a:lnTo>
                <a:lnTo>
                  <a:pt x="211" y="2"/>
                </a:lnTo>
                <a:lnTo>
                  <a:pt x="211" y="4"/>
                </a:lnTo>
                <a:lnTo>
                  <a:pt x="212" y="4"/>
                </a:lnTo>
                <a:lnTo>
                  <a:pt x="212" y="2"/>
                </a:lnTo>
                <a:lnTo>
                  <a:pt x="212" y="2"/>
                </a:lnTo>
                <a:lnTo>
                  <a:pt x="213" y="2"/>
                </a:lnTo>
                <a:lnTo>
                  <a:pt x="213" y="3"/>
                </a:lnTo>
                <a:lnTo>
                  <a:pt x="213" y="3"/>
                </a:lnTo>
                <a:lnTo>
                  <a:pt x="214" y="1"/>
                </a:lnTo>
                <a:lnTo>
                  <a:pt x="214" y="2"/>
                </a:lnTo>
                <a:lnTo>
                  <a:pt x="215" y="2"/>
                </a:lnTo>
                <a:lnTo>
                  <a:pt x="215" y="2"/>
                </a:lnTo>
                <a:lnTo>
                  <a:pt x="215" y="2"/>
                </a:lnTo>
                <a:lnTo>
                  <a:pt x="217" y="2"/>
                </a:lnTo>
                <a:lnTo>
                  <a:pt x="217" y="3"/>
                </a:lnTo>
                <a:lnTo>
                  <a:pt x="217" y="1"/>
                </a:lnTo>
                <a:lnTo>
                  <a:pt x="218" y="3"/>
                </a:lnTo>
                <a:lnTo>
                  <a:pt x="218" y="2"/>
                </a:lnTo>
                <a:lnTo>
                  <a:pt x="219" y="2"/>
                </a:lnTo>
                <a:lnTo>
                  <a:pt x="219" y="4"/>
                </a:lnTo>
                <a:lnTo>
                  <a:pt x="219" y="3"/>
                </a:lnTo>
                <a:lnTo>
                  <a:pt x="220" y="3"/>
                </a:lnTo>
                <a:lnTo>
                  <a:pt x="220" y="4"/>
                </a:lnTo>
                <a:lnTo>
                  <a:pt x="220" y="3"/>
                </a:lnTo>
                <a:lnTo>
                  <a:pt x="221" y="4"/>
                </a:lnTo>
                <a:lnTo>
                  <a:pt x="221" y="2"/>
                </a:lnTo>
                <a:lnTo>
                  <a:pt x="221" y="4"/>
                </a:lnTo>
                <a:lnTo>
                  <a:pt x="222" y="2"/>
                </a:lnTo>
                <a:lnTo>
                  <a:pt x="222" y="2"/>
                </a:lnTo>
                <a:lnTo>
                  <a:pt x="223" y="2"/>
                </a:lnTo>
                <a:lnTo>
                  <a:pt x="223" y="2"/>
                </a:lnTo>
                <a:lnTo>
                  <a:pt x="223" y="1"/>
                </a:lnTo>
                <a:lnTo>
                  <a:pt x="224" y="3"/>
                </a:lnTo>
                <a:lnTo>
                  <a:pt x="224" y="3"/>
                </a:lnTo>
                <a:lnTo>
                  <a:pt x="224" y="2"/>
                </a:lnTo>
                <a:lnTo>
                  <a:pt x="226" y="3"/>
                </a:lnTo>
                <a:lnTo>
                  <a:pt x="226" y="3"/>
                </a:lnTo>
                <a:lnTo>
                  <a:pt x="226" y="4"/>
                </a:lnTo>
                <a:lnTo>
                  <a:pt x="227" y="4"/>
                </a:lnTo>
                <a:lnTo>
                  <a:pt x="227" y="3"/>
                </a:lnTo>
                <a:lnTo>
                  <a:pt x="228" y="2"/>
                </a:lnTo>
                <a:lnTo>
                  <a:pt x="228" y="2"/>
                </a:lnTo>
                <a:lnTo>
                  <a:pt x="228" y="1"/>
                </a:lnTo>
                <a:lnTo>
                  <a:pt x="229" y="3"/>
                </a:lnTo>
                <a:lnTo>
                  <a:pt x="229" y="3"/>
                </a:lnTo>
                <a:lnTo>
                  <a:pt x="229" y="3"/>
                </a:lnTo>
                <a:lnTo>
                  <a:pt x="230" y="2"/>
                </a:lnTo>
                <a:lnTo>
                  <a:pt x="230" y="4"/>
                </a:lnTo>
                <a:lnTo>
                  <a:pt x="230" y="2"/>
                </a:lnTo>
                <a:lnTo>
                  <a:pt x="231" y="4"/>
                </a:lnTo>
                <a:lnTo>
                  <a:pt x="231" y="2"/>
                </a:lnTo>
                <a:lnTo>
                  <a:pt x="232" y="2"/>
                </a:lnTo>
                <a:lnTo>
                  <a:pt x="232" y="3"/>
                </a:lnTo>
                <a:lnTo>
                  <a:pt x="232" y="3"/>
                </a:lnTo>
                <a:lnTo>
                  <a:pt x="233" y="2"/>
                </a:lnTo>
                <a:lnTo>
                  <a:pt x="233" y="4"/>
                </a:lnTo>
                <a:lnTo>
                  <a:pt x="233" y="2"/>
                </a:lnTo>
                <a:lnTo>
                  <a:pt x="235" y="1"/>
                </a:lnTo>
                <a:lnTo>
                  <a:pt x="235" y="2"/>
                </a:lnTo>
                <a:lnTo>
                  <a:pt x="235" y="2"/>
                </a:lnTo>
                <a:lnTo>
                  <a:pt x="236" y="1"/>
                </a:lnTo>
                <a:lnTo>
                  <a:pt x="236" y="3"/>
                </a:lnTo>
                <a:lnTo>
                  <a:pt x="237" y="2"/>
                </a:lnTo>
                <a:lnTo>
                  <a:pt x="237" y="2"/>
                </a:lnTo>
                <a:lnTo>
                  <a:pt x="237" y="3"/>
                </a:lnTo>
                <a:lnTo>
                  <a:pt x="238" y="2"/>
                </a:lnTo>
                <a:lnTo>
                  <a:pt x="238" y="1"/>
                </a:lnTo>
                <a:lnTo>
                  <a:pt x="238" y="2"/>
                </a:lnTo>
                <a:lnTo>
                  <a:pt x="239" y="2"/>
                </a:lnTo>
                <a:lnTo>
                  <a:pt x="239" y="2"/>
                </a:lnTo>
                <a:lnTo>
                  <a:pt x="239" y="3"/>
                </a:lnTo>
                <a:lnTo>
                  <a:pt x="240" y="1"/>
                </a:lnTo>
                <a:lnTo>
                  <a:pt x="240" y="3"/>
                </a:lnTo>
                <a:lnTo>
                  <a:pt x="241" y="3"/>
                </a:lnTo>
                <a:lnTo>
                  <a:pt x="241" y="3"/>
                </a:lnTo>
                <a:lnTo>
                  <a:pt x="241" y="2"/>
                </a:lnTo>
                <a:lnTo>
                  <a:pt x="242" y="4"/>
                </a:lnTo>
                <a:lnTo>
                  <a:pt x="242" y="2"/>
                </a:lnTo>
                <a:lnTo>
                  <a:pt x="242" y="3"/>
                </a:lnTo>
                <a:lnTo>
                  <a:pt x="244" y="2"/>
                </a:lnTo>
                <a:lnTo>
                  <a:pt x="244" y="3"/>
                </a:lnTo>
                <a:lnTo>
                  <a:pt x="244" y="3"/>
                </a:lnTo>
                <a:lnTo>
                  <a:pt x="245" y="3"/>
                </a:lnTo>
                <a:lnTo>
                  <a:pt x="245" y="1"/>
                </a:lnTo>
                <a:lnTo>
                  <a:pt x="246" y="3"/>
                </a:lnTo>
                <a:lnTo>
                  <a:pt x="246" y="4"/>
                </a:lnTo>
                <a:lnTo>
                  <a:pt x="246" y="2"/>
                </a:lnTo>
                <a:lnTo>
                  <a:pt x="247" y="2"/>
                </a:lnTo>
                <a:lnTo>
                  <a:pt x="247" y="3"/>
                </a:lnTo>
                <a:lnTo>
                  <a:pt x="247" y="3"/>
                </a:lnTo>
                <a:lnTo>
                  <a:pt x="248" y="2"/>
                </a:lnTo>
                <a:lnTo>
                  <a:pt x="248" y="1"/>
                </a:lnTo>
                <a:lnTo>
                  <a:pt x="248" y="2"/>
                </a:lnTo>
                <a:lnTo>
                  <a:pt x="249" y="2"/>
                </a:lnTo>
                <a:lnTo>
                  <a:pt x="249" y="3"/>
                </a:lnTo>
                <a:lnTo>
                  <a:pt x="250" y="2"/>
                </a:lnTo>
                <a:lnTo>
                  <a:pt x="250" y="3"/>
                </a:lnTo>
                <a:lnTo>
                  <a:pt x="250" y="1"/>
                </a:lnTo>
                <a:lnTo>
                  <a:pt x="251" y="3"/>
                </a:lnTo>
                <a:lnTo>
                  <a:pt x="251" y="3"/>
                </a:lnTo>
                <a:lnTo>
                  <a:pt x="251" y="1"/>
                </a:lnTo>
                <a:lnTo>
                  <a:pt x="253" y="3"/>
                </a:lnTo>
                <a:lnTo>
                  <a:pt x="253" y="4"/>
                </a:lnTo>
                <a:lnTo>
                  <a:pt x="253" y="4"/>
                </a:lnTo>
                <a:lnTo>
                  <a:pt x="254" y="4"/>
                </a:lnTo>
                <a:lnTo>
                  <a:pt x="254" y="2"/>
                </a:lnTo>
                <a:lnTo>
                  <a:pt x="255" y="2"/>
                </a:lnTo>
                <a:lnTo>
                  <a:pt x="255" y="2"/>
                </a:lnTo>
                <a:lnTo>
                  <a:pt x="255" y="1"/>
                </a:lnTo>
                <a:lnTo>
                  <a:pt x="256" y="3"/>
                </a:lnTo>
                <a:lnTo>
                  <a:pt x="256" y="3"/>
                </a:lnTo>
                <a:lnTo>
                  <a:pt x="256" y="2"/>
                </a:lnTo>
                <a:lnTo>
                  <a:pt x="257" y="3"/>
                </a:lnTo>
                <a:lnTo>
                  <a:pt x="257" y="1"/>
                </a:lnTo>
                <a:lnTo>
                  <a:pt x="257" y="3"/>
                </a:lnTo>
                <a:lnTo>
                  <a:pt x="258" y="4"/>
                </a:lnTo>
                <a:lnTo>
                  <a:pt x="258" y="4"/>
                </a:lnTo>
                <a:lnTo>
                  <a:pt x="259" y="3"/>
                </a:lnTo>
                <a:lnTo>
                  <a:pt x="259" y="3"/>
                </a:lnTo>
                <a:lnTo>
                  <a:pt x="259" y="3"/>
                </a:lnTo>
                <a:lnTo>
                  <a:pt x="260" y="4"/>
                </a:lnTo>
                <a:lnTo>
                  <a:pt x="260" y="3"/>
                </a:lnTo>
                <a:lnTo>
                  <a:pt x="260" y="3"/>
                </a:lnTo>
                <a:lnTo>
                  <a:pt x="262" y="4"/>
                </a:lnTo>
                <a:lnTo>
                  <a:pt x="262" y="4"/>
                </a:lnTo>
                <a:lnTo>
                  <a:pt x="263" y="3"/>
                </a:lnTo>
                <a:lnTo>
                  <a:pt x="263" y="2"/>
                </a:lnTo>
                <a:lnTo>
                  <a:pt x="263" y="2"/>
                </a:lnTo>
                <a:lnTo>
                  <a:pt x="264" y="3"/>
                </a:lnTo>
                <a:lnTo>
                  <a:pt x="264" y="3"/>
                </a:lnTo>
                <a:lnTo>
                  <a:pt x="264" y="2"/>
                </a:lnTo>
                <a:lnTo>
                  <a:pt x="265" y="2"/>
                </a:lnTo>
                <a:lnTo>
                  <a:pt x="265" y="3"/>
                </a:lnTo>
                <a:lnTo>
                  <a:pt x="265" y="1"/>
                </a:lnTo>
                <a:lnTo>
                  <a:pt x="266" y="3"/>
                </a:lnTo>
                <a:lnTo>
                  <a:pt x="266" y="2"/>
                </a:lnTo>
                <a:lnTo>
                  <a:pt x="267" y="4"/>
                </a:lnTo>
                <a:lnTo>
                  <a:pt x="267" y="1"/>
                </a:lnTo>
                <a:lnTo>
                  <a:pt x="267" y="3"/>
                </a:lnTo>
                <a:lnTo>
                  <a:pt x="268" y="3"/>
                </a:lnTo>
                <a:lnTo>
                  <a:pt x="268" y="3"/>
                </a:lnTo>
                <a:lnTo>
                  <a:pt x="268" y="3"/>
                </a:lnTo>
                <a:lnTo>
                  <a:pt x="269" y="4"/>
                </a:lnTo>
                <a:lnTo>
                  <a:pt x="269" y="2"/>
                </a:lnTo>
                <a:lnTo>
                  <a:pt x="269" y="2"/>
                </a:lnTo>
                <a:lnTo>
                  <a:pt x="271" y="2"/>
                </a:lnTo>
                <a:lnTo>
                  <a:pt x="271" y="3"/>
                </a:lnTo>
                <a:lnTo>
                  <a:pt x="272" y="2"/>
                </a:lnTo>
                <a:lnTo>
                  <a:pt x="272" y="2"/>
                </a:lnTo>
                <a:lnTo>
                  <a:pt x="272" y="2"/>
                </a:lnTo>
                <a:lnTo>
                  <a:pt x="273" y="1"/>
                </a:lnTo>
                <a:lnTo>
                  <a:pt x="273" y="1"/>
                </a:lnTo>
                <a:lnTo>
                  <a:pt x="273" y="1"/>
                </a:lnTo>
                <a:lnTo>
                  <a:pt x="274" y="1"/>
                </a:lnTo>
                <a:lnTo>
                  <a:pt x="274" y="4"/>
                </a:lnTo>
                <a:lnTo>
                  <a:pt x="274" y="2"/>
                </a:lnTo>
                <a:lnTo>
                  <a:pt x="275" y="1"/>
                </a:lnTo>
                <a:lnTo>
                  <a:pt x="275" y="2"/>
                </a:lnTo>
                <a:lnTo>
                  <a:pt x="276" y="1"/>
                </a:lnTo>
                <a:lnTo>
                  <a:pt x="276" y="4"/>
                </a:lnTo>
                <a:lnTo>
                  <a:pt x="276" y="2"/>
                </a:lnTo>
                <a:lnTo>
                  <a:pt x="277" y="4"/>
                </a:lnTo>
                <a:lnTo>
                  <a:pt x="277" y="3"/>
                </a:lnTo>
                <a:lnTo>
                  <a:pt x="277" y="4"/>
                </a:lnTo>
                <a:lnTo>
                  <a:pt x="278" y="1"/>
                </a:lnTo>
                <a:lnTo>
                  <a:pt x="278" y="4"/>
                </a:lnTo>
                <a:lnTo>
                  <a:pt x="278" y="3"/>
                </a:lnTo>
                <a:lnTo>
                  <a:pt x="280" y="4"/>
                </a:lnTo>
                <a:lnTo>
                  <a:pt x="280" y="3"/>
                </a:lnTo>
                <a:lnTo>
                  <a:pt x="281" y="2"/>
                </a:lnTo>
                <a:lnTo>
                  <a:pt x="281" y="3"/>
                </a:lnTo>
                <a:lnTo>
                  <a:pt x="281" y="1"/>
                </a:lnTo>
                <a:lnTo>
                  <a:pt x="282" y="1"/>
                </a:lnTo>
                <a:lnTo>
                  <a:pt x="282" y="1"/>
                </a:lnTo>
                <a:lnTo>
                  <a:pt x="282" y="2"/>
                </a:lnTo>
                <a:lnTo>
                  <a:pt x="283" y="1"/>
                </a:lnTo>
                <a:lnTo>
                  <a:pt x="283" y="3"/>
                </a:lnTo>
                <a:lnTo>
                  <a:pt x="283" y="3"/>
                </a:lnTo>
                <a:lnTo>
                  <a:pt x="284" y="3"/>
                </a:lnTo>
                <a:lnTo>
                  <a:pt x="284" y="4"/>
                </a:lnTo>
                <a:lnTo>
                  <a:pt x="285" y="2"/>
                </a:lnTo>
                <a:lnTo>
                  <a:pt x="285" y="4"/>
                </a:lnTo>
                <a:lnTo>
                  <a:pt x="285" y="2"/>
                </a:lnTo>
                <a:lnTo>
                  <a:pt x="286" y="4"/>
                </a:lnTo>
                <a:lnTo>
                  <a:pt x="286" y="4"/>
                </a:lnTo>
                <a:lnTo>
                  <a:pt x="286" y="2"/>
                </a:lnTo>
                <a:lnTo>
                  <a:pt x="287" y="1"/>
                </a:lnTo>
                <a:lnTo>
                  <a:pt x="287" y="1"/>
                </a:lnTo>
                <a:lnTo>
                  <a:pt x="287" y="3"/>
                </a:lnTo>
                <a:lnTo>
                  <a:pt x="289" y="3"/>
                </a:lnTo>
                <a:lnTo>
                  <a:pt x="289" y="4"/>
                </a:lnTo>
                <a:lnTo>
                  <a:pt x="290" y="2"/>
                </a:lnTo>
                <a:lnTo>
                  <a:pt x="290" y="2"/>
                </a:lnTo>
                <a:lnTo>
                  <a:pt x="290" y="4"/>
                </a:lnTo>
                <a:lnTo>
                  <a:pt x="291" y="3"/>
                </a:lnTo>
                <a:lnTo>
                  <a:pt x="291" y="2"/>
                </a:lnTo>
                <a:lnTo>
                  <a:pt x="291" y="4"/>
                </a:lnTo>
                <a:lnTo>
                  <a:pt x="292" y="3"/>
                </a:lnTo>
                <a:lnTo>
                  <a:pt x="292" y="3"/>
                </a:lnTo>
                <a:lnTo>
                  <a:pt x="292" y="3"/>
                </a:lnTo>
                <a:lnTo>
                  <a:pt x="293" y="3"/>
                </a:lnTo>
                <a:lnTo>
                  <a:pt x="293" y="2"/>
                </a:lnTo>
                <a:lnTo>
                  <a:pt x="294" y="2"/>
                </a:lnTo>
                <a:lnTo>
                  <a:pt x="294" y="3"/>
                </a:lnTo>
                <a:lnTo>
                  <a:pt x="294" y="4"/>
                </a:lnTo>
                <a:lnTo>
                  <a:pt x="295" y="5"/>
                </a:lnTo>
                <a:lnTo>
                  <a:pt x="295" y="3"/>
                </a:lnTo>
                <a:lnTo>
                  <a:pt x="295" y="2"/>
                </a:lnTo>
                <a:lnTo>
                  <a:pt x="296" y="2"/>
                </a:lnTo>
                <a:lnTo>
                  <a:pt x="296" y="2"/>
                </a:lnTo>
                <a:lnTo>
                  <a:pt x="296" y="3"/>
                </a:lnTo>
                <a:lnTo>
                  <a:pt x="298" y="3"/>
                </a:lnTo>
                <a:lnTo>
                  <a:pt x="298" y="3"/>
                </a:lnTo>
                <a:lnTo>
                  <a:pt x="299" y="3"/>
                </a:lnTo>
                <a:lnTo>
                  <a:pt x="299" y="4"/>
                </a:lnTo>
                <a:lnTo>
                  <a:pt x="299" y="3"/>
                </a:lnTo>
                <a:lnTo>
                  <a:pt x="300" y="3"/>
                </a:lnTo>
                <a:lnTo>
                  <a:pt x="300" y="4"/>
                </a:lnTo>
                <a:lnTo>
                  <a:pt x="300" y="3"/>
                </a:lnTo>
                <a:lnTo>
                  <a:pt x="301" y="3"/>
                </a:lnTo>
                <a:lnTo>
                  <a:pt x="301" y="2"/>
                </a:lnTo>
                <a:lnTo>
                  <a:pt x="302" y="3"/>
                </a:lnTo>
                <a:lnTo>
                  <a:pt x="302" y="2"/>
                </a:lnTo>
                <a:lnTo>
                  <a:pt x="302" y="2"/>
                </a:lnTo>
                <a:lnTo>
                  <a:pt x="303" y="2"/>
                </a:lnTo>
                <a:lnTo>
                  <a:pt x="303" y="4"/>
                </a:lnTo>
                <a:lnTo>
                  <a:pt x="303" y="1"/>
                </a:lnTo>
                <a:lnTo>
                  <a:pt x="304" y="2"/>
                </a:lnTo>
                <a:lnTo>
                  <a:pt x="304" y="2"/>
                </a:lnTo>
                <a:lnTo>
                  <a:pt x="304" y="1"/>
                </a:lnTo>
                <a:lnTo>
                  <a:pt x="305" y="4"/>
                </a:lnTo>
                <a:lnTo>
                  <a:pt x="305" y="3"/>
                </a:lnTo>
                <a:lnTo>
                  <a:pt x="307" y="1"/>
                </a:lnTo>
                <a:lnTo>
                  <a:pt x="307" y="1"/>
                </a:lnTo>
                <a:lnTo>
                  <a:pt x="307" y="2"/>
                </a:lnTo>
                <a:lnTo>
                  <a:pt x="308" y="4"/>
                </a:lnTo>
                <a:lnTo>
                  <a:pt x="308" y="3"/>
                </a:lnTo>
                <a:lnTo>
                  <a:pt x="308" y="2"/>
                </a:lnTo>
                <a:lnTo>
                  <a:pt x="309" y="2"/>
                </a:lnTo>
                <a:lnTo>
                  <a:pt x="309" y="4"/>
                </a:lnTo>
                <a:lnTo>
                  <a:pt x="309" y="3"/>
                </a:lnTo>
                <a:lnTo>
                  <a:pt x="310" y="3"/>
                </a:lnTo>
                <a:lnTo>
                  <a:pt x="310" y="2"/>
                </a:lnTo>
                <a:lnTo>
                  <a:pt x="311" y="3"/>
                </a:lnTo>
                <a:lnTo>
                  <a:pt x="311" y="3"/>
                </a:lnTo>
                <a:lnTo>
                  <a:pt x="311" y="2"/>
                </a:lnTo>
                <a:lnTo>
                  <a:pt x="312" y="3"/>
                </a:lnTo>
                <a:lnTo>
                  <a:pt x="312" y="2"/>
                </a:lnTo>
                <a:lnTo>
                  <a:pt x="312" y="1"/>
                </a:lnTo>
                <a:lnTo>
                  <a:pt x="313" y="4"/>
                </a:lnTo>
                <a:lnTo>
                  <a:pt x="313" y="3"/>
                </a:lnTo>
                <a:lnTo>
                  <a:pt x="313" y="2"/>
                </a:lnTo>
                <a:lnTo>
                  <a:pt x="314" y="2"/>
                </a:lnTo>
                <a:lnTo>
                  <a:pt x="314" y="1"/>
                </a:lnTo>
                <a:lnTo>
                  <a:pt x="316" y="3"/>
                </a:lnTo>
                <a:lnTo>
                  <a:pt x="316" y="4"/>
                </a:lnTo>
                <a:lnTo>
                  <a:pt x="316" y="3"/>
                </a:lnTo>
                <a:lnTo>
                  <a:pt x="317" y="3"/>
                </a:lnTo>
                <a:lnTo>
                  <a:pt x="317" y="3"/>
                </a:lnTo>
                <a:lnTo>
                  <a:pt x="317" y="1"/>
                </a:lnTo>
                <a:lnTo>
                  <a:pt x="318" y="2"/>
                </a:lnTo>
                <a:lnTo>
                  <a:pt x="318" y="1"/>
                </a:lnTo>
                <a:lnTo>
                  <a:pt x="318" y="1"/>
                </a:lnTo>
                <a:lnTo>
                  <a:pt x="319" y="1"/>
                </a:lnTo>
                <a:lnTo>
                  <a:pt x="319" y="1"/>
                </a:lnTo>
                <a:lnTo>
                  <a:pt x="320" y="1"/>
                </a:lnTo>
                <a:lnTo>
                  <a:pt x="320" y="2"/>
                </a:lnTo>
                <a:lnTo>
                  <a:pt x="320" y="2"/>
                </a:lnTo>
                <a:lnTo>
                  <a:pt x="321" y="3"/>
                </a:lnTo>
                <a:lnTo>
                  <a:pt x="321" y="2"/>
                </a:lnTo>
                <a:lnTo>
                  <a:pt x="321" y="1"/>
                </a:lnTo>
                <a:lnTo>
                  <a:pt x="322" y="3"/>
                </a:lnTo>
                <a:lnTo>
                  <a:pt x="322" y="3"/>
                </a:lnTo>
                <a:lnTo>
                  <a:pt x="322" y="4"/>
                </a:lnTo>
                <a:lnTo>
                  <a:pt x="323" y="3"/>
                </a:lnTo>
                <a:lnTo>
                  <a:pt x="323" y="3"/>
                </a:lnTo>
                <a:lnTo>
                  <a:pt x="325" y="3"/>
                </a:lnTo>
                <a:lnTo>
                  <a:pt x="325" y="1"/>
                </a:lnTo>
                <a:lnTo>
                  <a:pt x="325" y="2"/>
                </a:lnTo>
                <a:lnTo>
                  <a:pt x="326" y="1"/>
                </a:lnTo>
                <a:lnTo>
                  <a:pt x="326" y="4"/>
                </a:lnTo>
                <a:lnTo>
                  <a:pt x="326" y="2"/>
                </a:lnTo>
                <a:lnTo>
                  <a:pt x="327" y="3"/>
                </a:lnTo>
                <a:lnTo>
                  <a:pt x="327" y="2"/>
                </a:lnTo>
                <a:lnTo>
                  <a:pt x="327" y="3"/>
                </a:lnTo>
                <a:lnTo>
                  <a:pt x="328" y="2"/>
                </a:lnTo>
                <a:lnTo>
                  <a:pt x="328" y="2"/>
                </a:lnTo>
                <a:lnTo>
                  <a:pt x="329" y="2"/>
                </a:lnTo>
                <a:lnTo>
                  <a:pt x="329" y="3"/>
                </a:lnTo>
                <a:lnTo>
                  <a:pt x="329" y="2"/>
                </a:lnTo>
                <a:lnTo>
                  <a:pt x="330" y="1"/>
                </a:lnTo>
                <a:lnTo>
                  <a:pt x="330" y="4"/>
                </a:lnTo>
                <a:lnTo>
                  <a:pt x="330" y="3"/>
                </a:lnTo>
                <a:lnTo>
                  <a:pt x="331" y="3"/>
                </a:lnTo>
                <a:lnTo>
                  <a:pt x="331" y="3"/>
                </a:lnTo>
                <a:lnTo>
                  <a:pt x="331" y="2"/>
                </a:lnTo>
                <a:lnTo>
                  <a:pt x="332" y="3"/>
                </a:lnTo>
                <a:lnTo>
                  <a:pt x="332" y="1"/>
                </a:lnTo>
                <a:lnTo>
                  <a:pt x="334" y="4"/>
                </a:lnTo>
                <a:lnTo>
                  <a:pt x="334" y="2"/>
                </a:lnTo>
                <a:lnTo>
                  <a:pt x="334" y="2"/>
                </a:lnTo>
                <a:lnTo>
                  <a:pt x="335" y="3"/>
                </a:lnTo>
                <a:lnTo>
                  <a:pt x="335" y="2"/>
                </a:lnTo>
                <a:lnTo>
                  <a:pt x="335" y="4"/>
                </a:lnTo>
                <a:lnTo>
                  <a:pt x="336" y="4"/>
                </a:lnTo>
                <a:lnTo>
                  <a:pt x="336" y="1"/>
                </a:lnTo>
                <a:lnTo>
                  <a:pt x="336" y="3"/>
                </a:lnTo>
                <a:lnTo>
                  <a:pt x="337" y="4"/>
                </a:lnTo>
                <a:lnTo>
                  <a:pt x="337" y="4"/>
                </a:lnTo>
                <a:lnTo>
                  <a:pt x="338" y="2"/>
                </a:lnTo>
                <a:lnTo>
                  <a:pt x="338" y="2"/>
                </a:lnTo>
                <a:lnTo>
                  <a:pt x="338" y="3"/>
                </a:lnTo>
                <a:lnTo>
                  <a:pt x="339" y="3"/>
                </a:lnTo>
                <a:lnTo>
                  <a:pt x="339" y="4"/>
                </a:lnTo>
                <a:lnTo>
                  <a:pt x="339" y="4"/>
                </a:lnTo>
                <a:lnTo>
                  <a:pt x="340" y="2"/>
                </a:lnTo>
                <a:lnTo>
                  <a:pt x="340" y="2"/>
                </a:lnTo>
                <a:lnTo>
                  <a:pt x="340" y="3"/>
                </a:lnTo>
                <a:lnTo>
                  <a:pt x="341" y="2"/>
                </a:lnTo>
                <a:lnTo>
                  <a:pt x="341" y="3"/>
                </a:lnTo>
                <a:lnTo>
                  <a:pt x="343" y="3"/>
                </a:lnTo>
                <a:lnTo>
                  <a:pt x="343" y="3"/>
                </a:lnTo>
                <a:lnTo>
                  <a:pt x="343" y="3"/>
                </a:lnTo>
                <a:lnTo>
                  <a:pt x="344" y="4"/>
                </a:lnTo>
                <a:lnTo>
                  <a:pt x="344" y="3"/>
                </a:lnTo>
                <a:lnTo>
                  <a:pt x="344" y="4"/>
                </a:lnTo>
                <a:lnTo>
                  <a:pt x="345" y="4"/>
                </a:lnTo>
                <a:lnTo>
                  <a:pt x="345" y="3"/>
                </a:lnTo>
                <a:lnTo>
                  <a:pt x="346" y="1"/>
                </a:lnTo>
                <a:lnTo>
                  <a:pt x="346" y="3"/>
                </a:lnTo>
                <a:lnTo>
                  <a:pt x="346" y="3"/>
                </a:lnTo>
                <a:lnTo>
                  <a:pt x="347" y="1"/>
                </a:lnTo>
                <a:lnTo>
                  <a:pt x="347" y="1"/>
                </a:lnTo>
                <a:lnTo>
                  <a:pt x="347" y="3"/>
                </a:lnTo>
                <a:lnTo>
                  <a:pt x="348" y="2"/>
                </a:lnTo>
                <a:lnTo>
                  <a:pt x="348" y="2"/>
                </a:lnTo>
                <a:lnTo>
                  <a:pt x="348" y="3"/>
                </a:lnTo>
                <a:lnTo>
                  <a:pt x="349" y="4"/>
                </a:lnTo>
                <a:lnTo>
                  <a:pt x="349" y="3"/>
                </a:lnTo>
                <a:lnTo>
                  <a:pt x="350" y="3"/>
                </a:lnTo>
                <a:lnTo>
                  <a:pt x="350" y="3"/>
                </a:lnTo>
                <a:lnTo>
                  <a:pt x="350" y="2"/>
                </a:lnTo>
                <a:lnTo>
                  <a:pt x="352" y="4"/>
                </a:lnTo>
                <a:lnTo>
                  <a:pt x="352" y="3"/>
                </a:lnTo>
                <a:lnTo>
                  <a:pt x="352" y="1"/>
                </a:lnTo>
                <a:lnTo>
                  <a:pt x="353" y="3"/>
                </a:lnTo>
                <a:lnTo>
                  <a:pt x="353" y="4"/>
                </a:lnTo>
                <a:lnTo>
                  <a:pt x="353" y="3"/>
                </a:lnTo>
                <a:lnTo>
                  <a:pt x="354" y="4"/>
                </a:lnTo>
                <a:lnTo>
                  <a:pt x="354" y="3"/>
                </a:lnTo>
                <a:lnTo>
                  <a:pt x="355" y="2"/>
                </a:lnTo>
                <a:lnTo>
                  <a:pt x="355" y="1"/>
                </a:lnTo>
                <a:lnTo>
                  <a:pt x="355" y="3"/>
                </a:lnTo>
                <a:lnTo>
                  <a:pt x="356" y="2"/>
                </a:lnTo>
                <a:lnTo>
                  <a:pt x="356" y="4"/>
                </a:lnTo>
                <a:lnTo>
                  <a:pt x="356" y="3"/>
                </a:lnTo>
                <a:lnTo>
                  <a:pt x="357" y="3"/>
                </a:lnTo>
                <a:lnTo>
                  <a:pt x="357" y="1"/>
                </a:lnTo>
                <a:lnTo>
                  <a:pt x="357" y="4"/>
                </a:lnTo>
                <a:lnTo>
                  <a:pt x="358" y="3"/>
                </a:lnTo>
                <a:lnTo>
                  <a:pt x="358" y="3"/>
                </a:lnTo>
                <a:lnTo>
                  <a:pt x="359" y="3"/>
                </a:lnTo>
                <a:lnTo>
                  <a:pt x="359" y="4"/>
                </a:lnTo>
                <a:lnTo>
                  <a:pt x="359" y="1"/>
                </a:lnTo>
                <a:lnTo>
                  <a:pt x="361" y="2"/>
                </a:lnTo>
                <a:lnTo>
                  <a:pt x="361" y="4"/>
                </a:lnTo>
                <a:lnTo>
                  <a:pt x="361" y="1"/>
                </a:lnTo>
                <a:lnTo>
                  <a:pt x="362" y="3"/>
                </a:lnTo>
                <a:lnTo>
                  <a:pt x="362" y="1"/>
                </a:lnTo>
                <a:lnTo>
                  <a:pt x="362" y="3"/>
                </a:lnTo>
                <a:lnTo>
                  <a:pt x="363" y="2"/>
                </a:lnTo>
                <a:lnTo>
                  <a:pt x="363" y="1"/>
                </a:lnTo>
                <a:lnTo>
                  <a:pt x="364" y="1"/>
                </a:lnTo>
                <a:lnTo>
                  <a:pt x="364" y="1"/>
                </a:lnTo>
                <a:lnTo>
                  <a:pt x="364" y="1"/>
                </a:lnTo>
                <a:lnTo>
                  <a:pt x="365" y="0"/>
                </a:lnTo>
                <a:lnTo>
                  <a:pt x="365" y="2"/>
                </a:lnTo>
                <a:lnTo>
                  <a:pt x="365" y="2"/>
                </a:lnTo>
                <a:lnTo>
                  <a:pt x="366" y="4"/>
                </a:lnTo>
                <a:lnTo>
                  <a:pt x="366" y="2"/>
                </a:lnTo>
                <a:lnTo>
                  <a:pt x="366" y="3"/>
                </a:lnTo>
                <a:lnTo>
                  <a:pt x="367" y="2"/>
                </a:lnTo>
                <a:lnTo>
                  <a:pt x="367" y="2"/>
                </a:lnTo>
                <a:lnTo>
                  <a:pt x="368" y="4"/>
                </a:lnTo>
                <a:lnTo>
                  <a:pt x="368" y="2"/>
                </a:lnTo>
                <a:lnTo>
                  <a:pt x="368" y="3"/>
                </a:lnTo>
                <a:lnTo>
                  <a:pt x="370" y="3"/>
                </a:lnTo>
                <a:lnTo>
                  <a:pt x="370" y="3"/>
                </a:lnTo>
                <a:lnTo>
                  <a:pt x="370" y="3"/>
                </a:lnTo>
                <a:lnTo>
                  <a:pt x="371" y="2"/>
                </a:lnTo>
                <a:lnTo>
                  <a:pt x="371" y="4"/>
                </a:lnTo>
                <a:lnTo>
                  <a:pt x="371" y="4"/>
                </a:lnTo>
                <a:lnTo>
                  <a:pt x="372" y="2"/>
                </a:lnTo>
                <a:lnTo>
                  <a:pt x="372" y="3"/>
                </a:lnTo>
                <a:lnTo>
                  <a:pt x="373" y="3"/>
                </a:lnTo>
                <a:lnTo>
                  <a:pt x="373" y="4"/>
                </a:lnTo>
                <a:lnTo>
                  <a:pt x="373" y="4"/>
                </a:lnTo>
                <a:lnTo>
                  <a:pt x="374" y="3"/>
                </a:lnTo>
                <a:lnTo>
                  <a:pt x="374" y="3"/>
                </a:lnTo>
                <a:lnTo>
                  <a:pt x="374" y="2"/>
                </a:lnTo>
                <a:lnTo>
                  <a:pt x="375" y="3"/>
                </a:lnTo>
                <a:lnTo>
                  <a:pt x="375" y="3"/>
                </a:lnTo>
                <a:lnTo>
                  <a:pt x="375" y="2"/>
                </a:lnTo>
                <a:lnTo>
                  <a:pt x="376" y="2"/>
                </a:lnTo>
                <a:lnTo>
                  <a:pt x="376" y="3"/>
                </a:lnTo>
                <a:lnTo>
                  <a:pt x="377" y="4"/>
                </a:lnTo>
                <a:lnTo>
                  <a:pt x="377" y="4"/>
                </a:lnTo>
                <a:lnTo>
                  <a:pt x="377" y="3"/>
                </a:lnTo>
                <a:lnTo>
                  <a:pt x="379" y="1"/>
                </a:lnTo>
                <a:lnTo>
                  <a:pt x="379" y="2"/>
                </a:lnTo>
                <a:lnTo>
                  <a:pt x="379" y="4"/>
                </a:lnTo>
                <a:lnTo>
                  <a:pt x="380" y="1"/>
                </a:lnTo>
                <a:lnTo>
                  <a:pt x="380" y="3"/>
                </a:lnTo>
                <a:lnTo>
                  <a:pt x="380" y="4"/>
                </a:lnTo>
                <a:lnTo>
                  <a:pt x="381" y="4"/>
                </a:lnTo>
                <a:lnTo>
                  <a:pt x="381" y="2"/>
                </a:lnTo>
                <a:lnTo>
                  <a:pt x="382" y="3"/>
                </a:lnTo>
                <a:lnTo>
                  <a:pt x="382" y="3"/>
                </a:lnTo>
                <a:lnTo>
                  <a:pt x="382" y="2"/>
                </a:lnTo>
                <a:lnTo>
                  <a:pt x="383" y="2"/>
                </a:lnTo>
                <a:lnTo>
                  <a:pt x="383" y="3"/>
                </a:lnTo>
                <a:lnTo>
                  <a:pt x="383" y="3"/>
                </a:lnTo>
                <a:lnTo>
                  <a:pt x="384" y="4"/>
                </a:lnTo>
                <a:lnTo>
                  <a:pt x="384" y="3"/>
                </a:lnTo>
                <a:lnTo>
                  <a:pt x="384" y="4"/>
                </a:lnTo>
                <a:lnTo>
                  <a:pt x="385" y="2"/>
                </a:lnTo>
                <a:lnTo>
                  <a:pt x="385" y="2"/>
                </a:lnTo>
                <a:lnTo>
                  <a:pt x="386" y="3"/>
                </a:lnTo>
                <a:lnTo>
                  <a:pt x="386" y="2"/>
                </a:lnTo>
                <a:lnTo>
                  <a:pt x="386" y="3"/>
                </a:lnTo>
                <a:lnTo>
                  <a:pt x="388" y="3"/>
                </a:lnTo>
                <a:lnTo>
                  <a:pt x="388" y="3"/>
                </a:lnTo>
                <a:lnTo>
                  <a:pt x="388" y="3"/>
                </a:lnTo>
                <a:lnTo>
                  <a:pt x="389" y="4"/>
                </a:lnTo>
                <a:lnTo>
                  <a:pt x="389" y="2"/>
                </a:lnTo>
                <a:lnTo>
                  <a:pt x="390" y="3"/>
                </a:lnTo>
                <a:lnTo>
                  <a:pt x="390" y="4"/>
                </a:lnTo>
                <a:lnTo>
                  <a:pt x="390" y="2"/>
                </a:lnTo>
                <a:lnTo>
                  <a:pt x="391" y="4"/>
                </a:lnTo>
                <a:lnTo>
                  <a:pt x="391" y="3"/>
                </a:lnTo>
                <a:lnTo>
                  <a:pt x="391" y="3"/>
                </a:lnTo>
                <a:lnTo>
                  <a:pt x="392" y="3"/>
                </a:lnTo>
                <a:lnTo>
                  <a:pt x="392" y="2"/>
                </a:lnTo>
                <a:lnTo>
                  <a:pt x="392" y="2"/>
                </a:lnTo>
                <a:lnTo>
                  <a:pt x="393" y="3"/>
                </a:lnTo>
                <a:lnTo>
                  <a:pt x="393" y="3"/>
                </a:lnTo>
                <a:lnTo>
                  <a:pt x="394" y="1"/>
                </a:lnTo>
                <a:lnTo>
                  <a:pt x="394" y="4"/>
                </a:lnTo>
                <a:lnTo>
                  <a:pt x="394" y="2"/>
                </a:lnTo>
                <a:lnTo>
                  <a:pt x="395" y="2"/>
                </a:lnTo>
                <a:lnTo>
                  <a:pt x="395" y="3"/>
                </a:lnTo>
                <a:lnTo>
                  <a:pt x="395" y="4"/>
                </a:lnTo>
                <a:lnTo>
                  <a:pt x="397" y="0"/>
                </a:lnTo>
                <a:lnTo>
                  <a:pt x="397" y="1"/>
                </a:lnTo>
                <a:lnTo>
                  <a:pt x="397" y="2"/>
                </a:lnTo>
                <a:lnTo>
                  <a:pt x="398" y="3"/>
                </a:lnTo>
                <a:lnTo>
                  <a:pt x="398" y="1"/>
                </a:lnTo>
                <a:lnTo>
                  <a:pt x="399" y="3"/>
                </a:lnTo>
                <a:lnTo>
                  <a:pt x="399" y="2"/>
                </a:lnTo>
                <a:lnTo>
                  <a:pt x="399" y="2"/>
                </a:lnTo>
                <a:lnTo>
                  <a:pt x="400" y="2"/>
                </a:lnTo>
                <a:lnTo>
                  <a:pt x="400" y="1"/>
                </a:lnTo>
                <a:lnTo>
                  <a:pt x="400" y="2"/>
                </a:lnTo>
                <a:lnTo>
                  <a:pt x="401" y="1"/>
                </a:lnTo>
                <a:lnTo>
                  <a:pt x="401" y="1"/>
                </a:lnTo>
                <a:lnTo>
                  <a:pt x="401" y="1"/>
                </a:lnTo>
                <a:lnTo>
                  <a:pt x="402" y="4"/>
                </a:lnTo>
                <a:lnTo>
                  <a:pt x="402" y="3"/>
                </a:lnTo>
                <a:lnTo>
                  <a:pt x="403" y="1"/>
                </a:lnTo>
                <a:lnTo>
                  <a:pt x="403" y="1"/>
                </a:lnTo>
                <a:lnTo>
                  <a:pt x="403" y="2"/>
                </a:lnTo>
                <a:lnTo>
                  <a:pt x="404" y="3"/>
                </a:lnTo>
                <a:lnTo>
                  <a:pt x="404" y="2"/>
                </a:lnTo>
                <a:lnTo>
                  <a:pt x="404" y="1"/>
                </a:lnTo>
                <a:lnTo>
                  <a:pt x="406" y="3"/>
                </a:lnTo>
                <a:lnTo>
                  <a:pt x="406" y="1"/>
                </a:lnTo>
                <a:lnTo>
                  <a:pt x="406" y="4"/>
                </a:lnTo>
                <a:lnTo>
                  <a:pt x="407" y="2"/>
                </a:lnTo>
                <a:lnTo>
                  <a:pt x="407" y="3"/>
                </a:lnTo>
                <a:lnTo>
                  <a:pt x="408" y="4"/>
                </a:lnTo>
                <a:lnTo>
                  <a:pt x="408" y="2"/>
                </a:lnTo>
                <a:lnTo>
                  <a:pt x="408" y="2"/>
                </a:lnTo>
                <a:lnTo>
                  <a:pt x="409" y="1"/>
                </a:lnTo>
                <a:lnTo>
                  <a:pt x="409" y="4"/>
                </a:lnTo>
                <a:lnTo>
                  <a:pt x="409" y="1"/>
                </a:lnTo>
                <a:lnTo>
                  <a:pt x="410" y="3"/>
                </a:lnTo>
                <a:lnTo>
                  <a:pt x="410" y="2"/>
                </a:lnTo>
                <a:lnTo>
                  <a:pt x="410" y="2"/>
                </a:lnTo>
                <a:lnTo>
                  <a:pt x="411" y="4"/>
                </a:lnTo>
                <a:lnTo>
                  <a:pt x="411" y="2"/>
                </a:lnTo>
                <a:lnTo>
                  <a:pt x="412" y="1"/>
                </a:lnTo>
                <a:lnTo>
                  <a:pt x="412" y="4"/>
                </a:lnTo>
                <a:lnTo>
                  <a:pt x="412" y="3"/>
                </a:lnTo>
                <a:lnTo>
                  <a:pt x="413" y="3"/>
                </a:lnTo>
                <a:lnTo>
                  <a:pt x="413" y="2"/>
                </a:lnTo>
                <a:lnTo>
                  <a:pt x="413" y="2"/>
                </a:lnTo>
                <a:lnTo>
                  <a:pt x="415" y="4"/>
                </a:lnTo>
                <a:lnTo>
                  <a:pt x="415" y="3"/>
                </a:lnTo>
                <a:lnTo>
                  <a:pt x="415" y="3"/>
                </a:lnTo>
                <a:lnTo>
                  <a:pt x="416" y="2"/>
                </a:lnTo>
                <a:lnTo>
                  <a:pt x="416" y="1"/>
                </a:lnTo>
                <a:lnTo>
                  <a:pt x="417" y="3"/>
                </a:lnTo>
                <a:lnTo>
                  <a:pt x="417" y="4"/>
                </a:lnTo>
                <a:lnTo>
                  <a:pt x="417" y="2"/>
                </a:lnTo>
                <a:lnTo>
                  <a:pt x="418" y="4"/>
                </a:lnTo>
                <a:lnTo>
                  <a:pt x="418" y="1"/>
                </a:lnTo>
                <a:lnTo>
                  <a:pt x="418" y="2"/>
                </a:lnTo>
                <a:lnTo>
                  <a:pt x="419" y="4"/>
                </a:lnTo>
                <a:lnTo>
                  <a:pt x="419" y="4"/>
                </a:lnTo>
                <a:lnTo>
                  <a:pt x="419" y="2"/>
                </a:lnTo>
                <a:lnTo>
                  <a:pt x="420" y="4"/>
                </a:lnTo>
                <a:lnTo>
                  <a:pt x="420" y="2"/>
                </a:lnTo>
                <a:lnTo>
                  <a:pt x="421" y="2"/>
                </a:lnTo>
                <a:lnTo>
                  <a:pt x="421" y="4"/>
                </a:lnTo>
                <a:lnTo>
                  <a:pt x="421" y="3"/>
                </a:lnTo>
                <a:lnTo>
                  <a:pt x="422" y="2"/>
                </a:lnTo>
                <a:lnTo>
                  <a:pt x="422" y="3"/>
                </a:lnTo>
                <a:lnTo>
                  <a:pt x="422" y="1"/>
                </a:lnTo>
                <a:lnTo>
                  <a:pt x="424" y="4"/>
                </a:lnTo>
                <a:lnTo>
                  <a:pt x="424" y="3"/>
                </a:lnTo>
                <a:lnTo>
                  <a:pt x="424" y="3"/>
                </a:lnTo>
                <a:lnTo>
                  <a:pt x="425" y="3"/>
                </a:lnTo>
                <a:lnTo>
                  <a:pt x="425" y="4"/>
                </a:lnTo>
                <a:lnTo>
                  <a:pt x="426" y="4"/>
                </a:lnTo>
                <a:lnTo>
                  <a:pt x="426" y="2"/>
                </a:lnTo>
                <a:lnTo>
                  <a:pt x="426" y="2"/>
                </a:lnTo>
                <a:lnTo>
                  <a:pt x="427" y="3"/>
                </a:lnTo>
                <a:lnTo>
                  <a:pt x="427" y="4"/>
                </a:lnTo>
                <a:lnTo>
                  <a:pt x="427" y="2"/>
                </a:lnTo>
                <a:lnTo>
                  <a:pt x="428" y="1"/>
                </a:lnTo>
                <a:lnTo>
                  <a:pt x="428" y="3"/>
                </a:lnTo>
                <a:lnTo>
                  <a:pt x="428" y="4"/>
                </a:lnTo>
                <a:lnTo>
                  <a:pt x="429" y="3"/>
                </a:lnTo>
                <a:lnTo>
                  <a:pt x="429" y="4"/>
                </a:lnTo>
                <a:lnTo>
                  <a:pt x="430" y="2"/>
                </a:lnTo>
                <a:lnTo>
                  <a:pt x="430" y="2"/>
                </a:lnTo>
                <a:lnTo>
                  <a:pt x="430" y="4"/>
                </a:lnTo>
                <a:lnTo>
                  <a:pt x="431" y="4"/>
                </a:lnTo>
                <a:lnTo>
                  <a:pt x="431" y="3"/>
                </a:lnTo>
                <a:lnTo>
                  <a:pt x="431" y="2"/>
                </a:lnTo>
                <a:lnTo>
                  <a:pt x="433" y="3"/>
                </a:lnTo>
                <a:lnTo>
                  <a:pt x="433" y="4"/>
                </a:lnTo>
                <a:lnTo>
                  <a:pt x="434" y="4"/>
                </a:lnTo>
                <a:lnTo>
                  <a:pt x="434" y="3"/>
                </a:lnTo>
                <a:lnTo>
                  <a:pt x="434" y="4"/>
                </a:lnTo>
                <a:lnTo>
                  <a:pt x="435" y="2"/>
                </a:lnTo>
                <a:lnTo>
                  <a:pt x="435" y="1"/>
                </a:lnTo>
                <a:lnTo>
                  <a:pt x="435" y="3"/>
                </a:lnTo>
                <a:lnTo>
                  <a:pt x="436" y="4"/>
                </a:lnTo>
                <a:lnTo>
                  <a:pt x="436" y="1"/>
                </a:lnTo>
                <a:lnTo>
                  <a:pt x="436" y="4"/>
                </a:lnTo>
                <a:lnTo>
                  <a:pt x="437" y="2"/>
                </a:lnTo>
                <a:lnTo>
                  <a:pt x="437" y="2"/>
                </a:lnTo>
                <a:lnTo>
                  <a:pt x="438" y="4"/>
                </a:lnTo>
                <a:lnTo>
                  <a:pt x="438" y="1"/>
                </a:lnTo>
                <a:lnTo>
                  <a:pt x="438" y="2"/>
                </a:lnTo>
                <a:lnTo>
                  <a:pt x="439" y="3"/>
                </a:lnTo>
                <a:lnTo>
                  <a:pt x="439" y="2"/>
                </a:lnTo>
                <a:lnTo>
                  <a:pt x="439" y="1"/>
                </a:lnTo>
                <a:lnTo>
                  <a:pt x="440" y="1"/>
                </a:lnTo>
                <a:lnTo>
                  <a:pt x="440" y="3"/>
                </a:lnTo>
                <a:lnTo>
                  <a:pt x="440" y="4"/>
                </a:lnTo>
                <a:lnTo>
                  <a:pt x="442" y="2"/>
                </a:lnTo>
                <a:lnTo>
                  <a:pt x="442" y="3"/>
                </a:lnTo>
                <a:lnTo>
                  <a:pt x="443" y="2"/>
                </a:lnTo>
                <a:lnTo>
                  <a:pt x="443" y="2"/>
                </a:lnTo>
                <a:lnTo>
                  <a:pt x="443" y="4"/>
                </a:lnTo>
                <a:lnTo>
                  <a:pt x="444" y="3"/>
                </a:lnTo>
                <a:lnTo>
                  <a:pt x="444" y="3"/>
                </a:lnTo>
                <a:lnTo>
                  <a:pt x="444" y="2"/>
                </a:lnTo>
                <a:lnTo>
                  <a:pt x="445" y="3"/>
                </a:lnTo>
                <a:lnTo>
                  <a:pt x="445" y="1"/>
                </a:lnTo>
                <a:lnTo>
                  <a:pt x="445" y="1"/>
                </a:lnTo>
                <a:lnTo>
                  <a:pt x="446" y="1"/>
                </a:lnTo>
                <a:lnTo>
                  <a:pt x="446" y="2"/>
                </a:lnTo>
                <a:lnTo>
                  <a:pt x="447" y="2"/>
                </a:lnTo>
                <a:lnTo>
                  <a:pt x="447" y="2"/>
                </a:lnTo>
                <a:lnTo>
                  <a:pt x="447" y="2"/>
                </a:lnTo>
                <a:lnTo>
                  <a:pt x="448" y="4"/>
                </a:lnTo>
                <a:lnTo>
                  <a:pt x="448" y="2"/>
                </a:lnTo>
                <a:lnTo>
                  <a:pt x="448" y="2"/>
                </a:lnTo>
                <a:lnTo>
                  <a:pt x="449" y="4"/>
                </a:lnTo>
                <a:lnTo>
                  <a:pt x="449" y="3"/>
                </a:lnTo>
                <a:lnTo>
                  <a:pt x="449" y="3"/>
                </a:lnTo>
                <a:lnTo>
                  <a:pt x="451" y="3"/>
                </a:lnTo>
                <a:lnTo>
                  <a:pt x="451" y="3"/>
                </a:lnTo>
                <a:lnTo>
                  <a:pt x="452" y="4"/>
                </a:lnTo>
                <a:lnTo>
                  <a:pt x="452" y="4"/>
                </a:lnTo>
                <a:lnTo>
                  <a:pt x="452" y="3"/>
                </a:lnTo>
                <a:lnTo>
                  <a:pt x="453" y="3"/>
                </a:lnTo>
                <a:lnTo>
                  <a:pt x="453" y="3"/>
                </a:lnTo>
                <a:lnTo>
                  <a:pt x="453" y="3"/>
                </a:lnTo>
                <a:lnTo>
                  <a:pt x="454" y="2"/>
                </a:lnTo>
                <a:lnTo>
                  <a:pt x="454" y="2"/>
                </a:lnTo>
                <a:lnTo>
                  <a:pt x="454" y="4"/>
                </a:lnTo>
                <a:lnTo>
                  <a:pt x="455" y="4"/>
                </a:lnTo>
                <a:lnTo>
                  <a:pt x="455" y="3"/>
                </a:lnTo>
                <a:lnTo>
                  <a:pt x="456" y="3"/>
                </a:lnTo>
                <a:lnTo>
                  <a:pt x="456" y="1"/>
                </a:lnTo>
                <a:lnTo>
                  <a:pt x="456" y="3"/>
                </a:lnTo>
                <a:lnTo>
                  <a:pt x="457" y="2"/>
                </a:lnTo>
                <a:lnTo>
                  <a:pt x="457" y="2"/>
                </a:lnTo>
                <a:lnTo>
                  <a:pt x="457" y="1"/>
                </a:lnTo>
                <a:lnTo>
                  <a:pt x="458" y="3"/>
                </a:lnTo>
                <a:lnTo>
                  <a:pt x="458" y="3"/>
                </a:lnTo>
                <a:lnTo>
                  <a:pt x="458" y="3"/>
                </a:lnTo>
                <a:lnTo>
                  <a:pt x="460" y="4"/>
                </a:lnTo>
                <a:lnTo>
                  <a:pt x="460" y="2"/>
                </a:lnTo>
                <a:lnTo>
                  <a:pt x="461" y="3"/>
                </a:lnTo>
                <a:lnTo>
                  <a:pt x="461" y="3"/>
                </a:lnTo>
                <a:lnTo>
                  <a:pt x="461" y="3"/>
                </a:lnTo>
                <a:lnTo>
                  <a:pt x="462" y="2"/>
                </a:lnTo>
                <a:lnTo>
                  <a:pt x="462" y="3"/>
                </a:lnTo>
                <a:lnTo>
                  <a:pt x="462" y="2"/>
                </a:lnTo>
                <a:lnTo>
                  <a:pt x="463" y="3"/>
                </a:lnTo>
                <a:lnTo>
                  <a:pt x="463" y="1"/>
                </a:lnTo>
                <a:lnTo>
                  <a:pt x="463" y="2"/>
                </a:lnTo>
                <a:lnTo>
                  <a:pt x="464" y="2"/>
                </a:lnTo>
                <a:lnTo>
                  <a:pt x="464" y="3"/>
                </a:lnTo>
                <a:lnTo>
                  <a:pt x="465" y="2"/>
                </a:lnTo>
                <a:lnTo>
                  <a:pt x="465" y="3"/>
                </a:lnTo>
                <a:lnTo>
                  <a:pt x="465" y="3"/>
                </a:lnTo>
                <a:lnTo>
                  <a:pt x="466" y="3"/>
                </a:lnTo>
                <a:lnTo>
                  <a:pt x="466" y="1"/>
                </a:lnTo>
                <a:lnTo>
                  <a:pt x="466" y="2"/>
                </a:lnTo>
                <a:lnTo>
                  <a:pt x="467" y="2"/>
                </a:lnTo>
                <a:lnTo>
                  <a:pt x="467" y="3"/>
                </a:lnTo>
                <a:lnTo>
                  <a:pt x="467" y="4"/>
                </a:lnTo>
                <a:lnTo>
                  <a:pt x="469" y="4"/>
                </a:lnTo>
                <a:lnTo>
                  <a:pt x="469" y="2"/>
                </a:lnTo>
                <a:lnTo>
                  <a:pt x="470" y="1"/>
                </a:lnTo>
                <a:lnTo>
                  <a:pt x="470" y="4"/>
                </a:lnTo>
                <a:lnTo>
                  <a:pt x="470" y="3"/>
                </a:lnTo>
                <a:lnTo>
                  <a:pt x="471" y="2"/>
                </a:lnTo>
                <a:lnTo>
                  <a:pt x="471" y="3"/>
                </a:lnTo>
                <a:lnTo>
                  <a:pt x="471" y="4"/>
                </a:lnTo>
                <a:lnTo>
                  <a:pt x="472" y="3"/>
                </a:lnTo>
                <a:lnTo>
                  <a:pt x="472" y="2"/>
                </a:lnTo>
                <a:lnTo>
                  <a:pt x="472" y="2"/>
                </a:lnTo>
                <a:lnTo>
                  <a:pt x="473" y="4"/>
                </a:lnTo>
                <a:lnTo>
                  <a:pt x="473" y="3"/>
                </a:lnTo>
                <a:lnTo>
                  <a:pt x="474" y="3"/>
                </a:lnTo>
                <a:lnTo>
                  <a:pt x="474" y="2"/>
                </a:lnTo>
                <a:lnTo>
                  <a:pt x="474" y="2"/>
                </a:lnTo>
                <a:lnTo>
                  <a:pt x="475" y="3"/>
                </a:lnTo>
                <a:lnTo>
                  <a:pt x="475" y="3"/>
                </a:lnTo>
                <a:lnTo>
                  <a:pt x="475" y="3"/>
                </a:lnTo>
                <a:lnTo>
                  <a:pt x="476" y="1"/>
                </a:lnTo>
                <a:lnTo>
                  <a:pt x="476" y="4"/>
                </a:lnTo>
                <a:lnTo>
                  <a:pt x="478" y="3"/>
                </a:lnTo>
                <a:lnTo>
                  <a:pt x="478" y="1"/>
                </a:lnTo>
                <a:lnTo>
                  <a:pt x="478" y="2"/>
                </a:lnTo>
                <a:lnTo>
                  <a:pt x="479" y="3"/>
                </a:lnTo>
                <a:lnTo>
                  <a:pt x="479" y="4"/>
                </a:lnTo>
                <a:lnTo>
                  <a:pt x="479" y="2"/>
                </a:lnTo>
                <a:lnTo>
                  <a:pt x="480" y="1"/>
                </a:lnTo>
                <a:lnTo>
                  <a:pt x="480" y="1"/>
                </a:lnTo>
                <a:lnTo>
                  <a:pt x="480" y="3"/>
                </a:lnTo>
                <a:lnTo>
                  <a:pt x="481" y="3"/>
                </a:lnTo>
                <a:lnTo>
                  <a:pt x="481" y="2"/>
                </a:lnTo>
                <a:lnTo>
                  <a:pt x="482" y="2"/>
                </a:lnTo>
                <a:lnTo>
                  <a:pt x="482" y="4"/>
                </a:lnTo>
                <a:lnTo>
                  <a:pt x="482" y="1"/>
                </a:lnTo>
                <a:lnTo>
                  <a:pt x="483" y="2"/>
                </a:lnTo>
                <a:lnTo>
                  <a:pt x="483" y="2"/>
                </a:lnTo>
                <a:lnTo>
                  <a:pt x="483" y="1"/>
                </a:lnTo>
                <a:lnTo>
                  <a:pt x="484" y="3"/>
                </a:lnTo>
                <a:lnTo>
                  <a:pt x="484" y="2"/>
                </a:lnTo>
                <a:lnTo>
                  <a:pt x="484" y="2"/>
                </a:lnTo>
                <a:lnTo>
                  <a:pt x="485" y="3"/>
                </a:lnTo>
                <a:lnTo>
                  <a:pt x="485" y="3"/>
                </a:lnTo>
                <a:lnTo>
                  <a:pt x="487" y="3"/>
                </a:lnTo>
                <a:lnTo>
                  <a:pt x="487" y="3"/>
                </a:lnTo>
                <a:lnTo>
                  <a:pt x="487" y="3"/>
                </a:lnTo>
                <a:lnTo>
                  <a:pt x="488" y="3"/>
                </a:lnTo>
                <a:lnTo>
                  <a:pt x="488" y="3"/>
                </a:lnTo>
                <a:lnTo>
                  <a:pt x="488" y="2"/>
                </a:lnTo>
                <a:lnTo>
                  <a:pt x="489" y="4"/>
                </a:lnTo>
                <a:lnTo>
                  <a:pt x="489" y="2"/>
                </a:lnTo>
                <a:lnTo>
                  <a:pt x="489" y="2"/>
                </a:lnTo>
                <a:lnTo>
                  <a:pt x="490" y="3"/>
                </a:lnTo>
                <a:lnTo>
                  <a:pt x="490" y="2"/>
                </a:lnTo>
                <a:lnTo>
                  <a:pt x="491" y="1"/>
                </a:lnTo>
                <a:lnTo>
                  <a:pt x="491" y="2"/>
                </a:lnTo>
                <a:lnTo>
                  <a:pt x="491" y="3"/>
                </a:lnTo>
                <a:lnTo>
                  <a:pt x="492" y="2"/>
                </a:lnTo>
                <a:lnTo>
                  <a:pt x="492" y="3"/>
                </a:lnTo>
                <a:lnTo>
                  <a:pt x="492" y="2"/>
                </a:lnTo>
                <a:lnTo>
                  <a:pt x="493" y="2"/>
                </a:lnTo>
                <a:lnTo>
                  <a:pt x="493" y="3"/>
                </a:lnTo>
                <a:lnTo>
                  <a:pt x="493" y="1"/>
                </a:lnTo>
                <a:lnTo>
                  <a:pt x="494" y="4"/>
                </a:lnTo>
                <a:lnTo>
                  <a:pt x="494" y="3"/>
                </a:lnTo>
                <a:lnTo>
                  <a:pt x="496" y="4"/>
                </a:lnTo>
                <a:lnTo>
                  <a:pt x="496" y="3"/>
                </a:lnTo>
                <a:lnTo>
                  <a:pt x="496" y="2"/>
                </a:lnTo>
                <a:lnTo>
                  <a:pt x="497" y="4"/>
                </a:lnTo>
                <a:lnTo>
                  <a:pt x="497" y="3"/>
                </a:lnTo>
                <a:lnTo>
                  <a:pt x="497" y="3"/>
                </a:lnTo>
                <a:lnTo>
                  <a:pt x="498" y="3"/>
                </a:lnTo>
                <a:lnTo>
                  <a:pt x="498" y="2"/>
                </a:lnTo>
                <a:lnTo>
                  <a:pt x="498" y="4"/>
                </a:lnTo>
                <a:lnTo>
                  <a:pt x="499" y="3"/>
                </a:lnTo>
                <a:lnTo>
                  <a:pt x="499" y="3"/>
                </a:lnTo>
                <a:lnTo>
                  <a:pt x="500" y="3"/>
                </a:lnTo>
                <a:lnTo>
                  <a:pt x="500" y="2"/>
                </a:lnTo>
                <a:lnTo>
                  <a:pt x="500" y="3"/>
                </a:lnTo>
                <a:lnTo>
                  <a:pt x="501" y="1"/>
                </a:lnTo>
                <a:lnTo>
                  <a:pt x="501" y="2"/>
                </a:lnTo>
                <a:lnTo>
                  <a:pt x="501" y="3"/>
                </a:lnTo>
                <a:lnTo>
                  <a:pt x="502" y="2"/>
                </a:lnTo>
                <a:lnTo>
                  <a:pt x="502" y="2"/>
                </a:lnTo>
                <a:lnTo>
                  <a:pt x="502" y="2"/>
                </a:lnTo>
                <a:lnTo>
                  <a:pt x="503" y="3"/>
                </a:lnTo>
                <a:lnTo>
                  <a:pt x="503" y="4"/>
                </a:lnTo>
                <a:lnTo>
                  <a:pt x="504" y="1"/>
                </a:lnTo>
                <a:lnTo>
                  <a:pt x="504" y="3"/>
                </a:lnTo>
                <a:lnTo>
                  <a:pt x="504" y="2"/>
                </a:lnTo>
                <a:lnTo>
                  <a:pt x="506" y="4"/>
                </a:lnTo>
                <a:lnTo>
                  <a:pt x="506" y="2"/>
                </a:lnTo>
                <a:lnTo>
                  <a:pt x="506" y="4"/>
                </a:lnTo>
                <a:lnTo>
                  <a:pt x="507" y="2"/>
                </a:lnTo>
                <a:lnTo>
                  <a:pt x="507" y="4"/>
                </a:lnTo>
                <a:lnTo>
                  <a:pt x="507" y="3"/>
                </a:lnTo>
                <a:lnTo>
                  <a:pt x="508" y="3"/>
                </a:lnTo>
                <a:lnTo>
                  <a:pt x="508" y="3"/>
                </a:lnTo>
                <a:lnTo>
                  <a:pt x="509" y="2"/>
                </a:lnTo>
                <a:lnTo>
                  <a:pt x="509" y="3"/>
                </a:lnTo>
                <a:lnTo>
                  <a:pt x="509" y="2"/>
                </a:lnTo>
                <a:lnTo>
                  <a:pt x="510" y="1"/>
                </a:lnTo>
                <a:lnTo>
                  <a:pt x="510" y="3"/>
                </a:lnTo>
                <a:lnTo>
                  <a:pt x="510" y="1"/>
                </a:lnTo>
                <a:lnTo>
                  <a:pt x="511" y="3"/>
                </a:lnTo>
                <a:lnTo>
                  <a:pt x="511" y="3"/>
                </a:lnTo>
                <a:lnTo>
                  <a:pt x="511" y="2"/>
                </a:lnTo>
                <a:lnTo>
                  <a:pt x="512" y="2"/>
                </a:lnTo>
                <a:lnTo>
                  <a:pt x="512" y="4"/>
                </a:lnTo>
                <a:lnTo>
                  <a:pt x="513" y="2"/>
                </a:lnTo>
                <a:lnTo>
                  <a:pt x="513" y="4"/>
                </a:lnTo>
                <a:lnTo>
                  <a:pt x="513" y="2"/>
                </a:lnTo>
                <a:lnTo>
                  <a:pt x="515" y="2"/>
                </a:lnTo>
                <a:lnTo>
                  <a:pt x="515" y="2"/>
                </a:lnTo>
                <a:lnTo>
                  <a:pt x="515" y="2"/>
                </a:lnTo>
                <a:lnTo>
                  <a:pt x="516" y="3"/>
                </a:lnTo>
                <a:lnTo>
                  <a:pt x="516" y="4"/>
                </a:lnTo>
                <a:lnTo>
                  <a:pt x="516" y="2"/>
                </a:lnTo>
                <a:lnTo>
                  <a:pt x="517" y="3"/>
                </a:lnTo>
                <a:lnTo>
                  <a:pt x="517" y="3"/>
                </a:lnTo>
                <a:lnTo>
                  <a:pt x="518" y="3"/>
                </a:lnTo>
                <a:lnTo>
                  <a:pt x="518" y="3"/>
                </a:lnTo>
                <a:lnTo>
                  <a:pt x="518" y="3"/>
                </a:lnTo>
                <a:lnTo>
                  <a:pt x="519" y="1"/>
                </a:lnTo>
                <a:lnTo>
                  <a:pt x="519" y="3"/>
                </a:lnTo>
                <a:lnTo>
                  <a:pt x="519" y="2"/>
                </a:lnTo>
                <a:lnTo>
                  <a:pt x="520" y="2"/>
                </a:lnTo>
                <a:lnTo>
                  <a:pt x="520" y="3"/>
                </a:lnTo>
                <a:lnTo>
                  <a:pt x="521" y="1"/>
                </a:lnTo>
                <a:lnTo>
                  <a:pt x="521" y="4"/>
                </a:lnTo>
                <a:lnTo>
                  <a:pt x="521" y="2"/>
                </a:lnTo>
                <a:lnTo>
                  <a:pt x="522" y="3"/>
                </a:lnTo>
                <a:lnTo>
                  <a:pt x="522" y="4"/>
                </a:lnTo>
                <a:lnTo>
                  <a:pt x="522" y="3"/>
                </a:lnTo>
                <a:lnTo>
                  <a:pt x="524" y="3"/>
                </a:lnTo>
                <a:lnTo>
                  <a:pt x="524" y="3"/>
                </a:lnTo>
                <a:lnTo>
                  <a:pt x="524" y="4"/>
                </a:lnTo>
                <a:lnTo>
                  <a:pt x="525" y="1"/>
                </a:lnTo>
                <a:lnTo>
                  <a:pt x="525" y="3"/>
                </a:lnTo>
                <a:lnTo>
                  <a:pt x="526" y="2"/>
                </a:lnTo>
                <a:lnTo>
                  <a:pt x="526" y="2"/>
                </a:lnTo>
                <a:lnTo>
                  <a:pt x="526" y="3"/>
                </a:lnTo>
                <a:lnTo>
                  <a:pt x="527" y="3"/>
                </a:lnTo>
                <a:lnTo>
                  <a:pt x="527" y="3"/>
                </a:lnTo>
                <a:lnTo>
                  <a:pt x="527" y="1"/>
                </a:lnTo>
                <a:lnTo>
                  <a:pt x="528" y="1"/>
                </a:lnTo>
                <a:lnTo>
                  <a:pt x="528" y="1"/>
                </a:lnTo>
                <a:lnTo>
                  <a:pt x="528" y="4"/>
                </a:lnTo>
                <a:lnTo>
                  <a:pt x="529" y="3"/>
                </a:lnTo>
                <a:lnTo>
                  <a:pt x="529" y="3"/>
                </a:lnTo>
                <a:lnTo>
                  <a:pt x="530" y="2"/>
                </a:lnTo>
                <a:lnTo>
                  <a:pt x="530" y="3"/>
                </a:lnTo>
                <a:lnTo>
                  <a:pt x="530" y="3"/>
                </a:lnTo>
                <a:lnTo>
                  <a:pt x="531" y="4"/>
                </a:lnTo>
                <a:lnTo>
                  <a:pt x="531" y="3"/>
                </a:lnTo>
                <a:lnTo>
                  <a:pt x="531" y="3"/>
                </a:lnTo>
                <a:lnTo>
                  <a:pt x="533" y="4"/>
                </a:lnTo>
                <a:lnTo>
                  <a:pt x="533" y="3"/>
                </a:lnTo>
                <a:lnTo>
                  <a:pt x="533" y="3"/>
                </a:lnTo>
                <a:lnTo>
                  <a:pt x="534" y="3"/>
                </a:lnTo>
                <a:lnTo>
                  <a:pt x="534" y="3"/>
                </a:lnTo>
                <a:lnTo>
                  <a:pt x="535" y="3"/>
                </a:lnTo>
                <a:lnTo>
                  <a:pt x="535" y="2"/>
                </a:lnTo>
                <a:lnTo>
                  <a:pt x="535" y="2"/>
                </a:lnTo>
                <a:lnTo>
                  <a:pt x="536" y="4"/>
                </a:lnTo>
                <a:lnTo>
                  <a:pt x="536" y="4"/>
                </a:lnTo>
                <a:lnTo>
                  <a:pt x="536" y="3"/>
                </a:lnTo>
                <a:lnTo>
                  <a:pt x="537" y="2"/>
                </a:lnTo>
                <a:lnTo>
                  <a:pt x="537" y="4"/>
                </a:lnTo>
                <a:lnTo>
                  <a:pt x="537" y="4"/>
                </a:lnTo>
                <a:lnTo>
                  <a:pt x="538" y="3"/>
                </a:lnTo>
                <a:lnTo>
                  <a:pt x="538" y="3"/>
                </a:lnTo>
                <a:lnTo>
                  <a:pt x="539" y="3"/>
                </a:lnTo>
                <a:lnTo>
                  <a:pt x="539" y="3"/>
                </a:lnTo>
                <a:lnTo>
                  <a:pt x="539" y="2"/>
                </a:lnTo>
                <a:lnTo>
                  <a:pt x="540" y="2"/>
                </a:lnTo>
                <a:lnTo>
                  <a:pt x="540" y="2"/>
                </a:lnTo>
                <a:lnTo>
                  <a:pt x="540" y="4"/>
                </a:lnTo>
                <a:lnTo>
                  <a:pt x="542" y="4"/>
                </a:lnTo>
                <a:lnTo>
                  <a:pt x="542" y="2"/>
                </a:lnTo>
                <a:lnTo>
                  <a:pt x="542" y="3"/>
                </a:lnTo>
                <a:lnTo>
                  <a:pt x="543" y="4"/>
                </a:lnTo>
                <a:lnTo>
                  <a:pt x="543" y="2"/>
                </a:lnTo>
                <a:lnTo>
                  <a:pt x="544" y="3"/>
                </a:lnTo>
                <a:lnTo>
                  <a:pt x="544" y="3"/>
                </a:lnTo>
                <a:lnTo>
                  <a:pt x="544" y="2"/>
                </a:lnTo>
                <a:lnTo>
                  <a:pt x="545" y="2"/>
                </a:lnTo>
                <a:lnTo>
                  <a:pt x="545" y="2"/>
                </a:lnTo>
                <a:lnTo>
                  <a:pt x="545" y="4"/>
                </a:lnTo>
                <a:lnTo>
                  <a:pt x="546" y="4"/>
                </a:lnTo>
                <a:lnTo>
                  <a:pt x="546" y="3"/>
                </a:lnTo>
                <a:lnTo>
                  <a:pt x="546" y="2"/>
                </a:lnTo>
                <a:lnTo>
                  <a:pt x="547" y="3"/>
                </a:lnTo>
                <a:lnTo>
                  <a:pt x="547" y="3"/>
                </a:lnTo>
                <a:lnTo>
                  <a:pt x="548" y="3"/>
                </a:lnTo>
                <a:lnTo>
                  <a:pt x="548" y="4"/>
                </a:lnTo>
                <a:lnTo>
                  <a:pt x="548" y="2"/>
                </a:lnTo>
                <a:lnTo>
                  <a:pt x="549" y="3"/>
                </a:lnTo>
                <a:lnTo>
                  <a:pt x="549" y="3"/>
                </a:lnTo>
                <a:lnTo>
                  <a:pt x="549" y="2"/>
                </a:lnTo>
                <a:lnTo>
                  <a:pt x="551" y="2"/>
                </a:lnTo>
                <a:lnTo>
                  <a:pt x="551" y="4"/>
                </a:lnTo>
                <a:lnTo>
                  <a:pt x="551" y="1"/>
                </a:lnTo>
                <a:lnTo>
                  <a:pt x="552" y="3"/>
                </a:lnTo>
                <a:lnTo>
                  <a:pt x="552" y="3"/>
                </a:lnTo>
                <a:lnTo>
                  <a:pt x="553" y="3"/>
                </a:lnTo>
                <a:lnTo>
                  <a:pt x="553" y="2"/>
                </a:lnTo>
                <a:lnTo>
                  <a:pt x="553" y="3"/>
                </a:lnTo>
                <a:lnTo>
                  <a:pt x="554" y="2"/>
                </a:lnTo>
                <a:lnTo>
                  <a:pt x="554" y="2"/>
                </a:lnTo>
                <a:lnTo>
                  <a:pt x="554" y="3"/>
                </a:lnTo>
                <a:lnTo>
                  <a:pt x="555" y="4"/>
                </a:lnTo>
                <a:lnTo>
                  <a:pt x="555" y="3"/>
                </a:lnTo>
                <a:lnTo>
                  <a:pt x="555" y="3"/>
                </a:lnTo>
                <a:lnTo>
                  <a:pt x="556" y="3"/>
                </a:lnTo>
                <a:lnTo>
                  <a:pt x="556" y="3"/>
                </a:lnTo>
                <a:lnTo>
                  <a:pt x="557" y="3"/>
                </a:lnTo>
                <a:lnTo>
                  <a:pt x="557" y="3"/>
                </a:lnTo>
                <a:lnTo>
                  <a:pt x="557" y="2"/>
                </a:lnTo>
                <a:lnTo>
                  <a:pt x="558" y="2"/>
                </a:lnTo>
                <a:lnTo>
                  <a:pt x="558" y="2"/>
                </a:lnTo>
                <a:lnTo>
                  <a:pt x="558" y="1"/>
                </a:lnTo>
                <a:lnTo>
                  <a:pt x="560" y="2"/>
                </a:lnTo>
                <a:lnTo>
                  <a:pt x="560" y="3"/>
                </a:lnTo>
                <a:lnTo>
                  <a:pt x="561" y="2"/>
                </a:lnTo>
                <a:lnTo>
                  <a:pt x="561" y="4"/>
                </a:lnTo>
                <a:lnTo>
                  <a:pt x="561" y="1"/>
                </a:lnTo>
                <a:lnTo>
                  <a:pt x="562" y="2"/>
                </a:lnTo>
                <a:lnTo>
                  <a:pt x="562" y="2"/>
                </a:lnTo>
                <a:lnTo>
                  <a:pt x="562" y="2"/>
                </a:lnTo>
                <a:lnTo>
                  <a:pt x="563" y="3"/>
                </a:lnTo>
                <a:lnTo>
                  <a:pt x="563" y="2"/>
                </a:lnTo>
                <a:lnTo>
                  <a:pt x="563" y="2"/>
                </a:lnTo>
                <a:lnTo>
                  <a:pt x="564" y="2"/>
                </a:lnTo>
                <a:lnTo>
                  <a:pt x="564" y="2"/>
                </a:lnTo>
                <a:lnTo>
                  <a:pt x="565" y="1"/>
                </a:lnTo>
                <a:lnTo>
                  <a:pt x="565" y="3"/>
                </a:lnTo>
                <a:lnTo>
                  <a:pt x="565" y="3"/>
                </a:lnTo>
                <a:lnTo>
                  <a:pt x="566" y="2"/>
                </a:lnTo>
                <a:lnTo>
                  <a:pt x="566" y="2"/>
                </a:lnTo>
                <a:lnTo>
                  <a:pt x="566" y="2"/>
                </a:lnTo>
                <a:lnTo>
                  <a:pt x="567" y="1"/>
                </a:lnTo>
                <a:lnTo>
                  <a:pt x="567" y="4"/>
                </a:lnTo>
                <a:lnTo>
                  <a:pt x="567" y="3"/>
                </a:lnTo>
                <a:lnTo>
                  <a:pt x="569" y="3"/>
                </a:lnTo>
                <a:lnTo>
                  <a:pt x="569" y="4"/>
                </a:lnTo>
                <a:lnTo>
                  <a:pt x="570" y="4"/>
                </a:lnTo>
                <a:lnTo>
                  <a:pt x="570" y="1"/>
                </a:lnTo>
                <a:lnTo>
                  <a:pt x="570" y="1"/>
                </a:lnTo>
                <a:lnTo>
                  <a:pt x="571" y="1"/>
                </a:lnTo>
                <a:lnTo>
                  <a:pt x="571" y="3"/>
                </a:lnTo>
                <a:lnTo>
                  <a:pt x="571" y="3"/>
                </a:lnTo>
                <a:lnTo>
                  <a:pt x="572" y="2"/>
                </a:lnTo>
                <a:lnTo>
                  <a:pt x="572" y="2"/>
                </a:lnTo>
                <a:lnTo>
                  <a:pt x="572" y="2"/>
                </a:lnTo>
                <a:lnTo>
                  <a:pt x="573" y="4"/>
                </a:lnTo>
                <a:lnTo>
                  <a:pt x="573" y="3"/>
                </a:lnTo>
                <a:lnTo>
                  <a:pt x="574" y="3"/>
                </a:lnTo>
                <a:lnTo>
                  <a:pt x="574" y="4"/>
                </a:lnTo>
                <a:lnTo>
                  <a:pt x="574" y="3"/>
                </a:lnTo>
                <a:lnTo>
                  <a:pt x="575" y="4"/>
                </a:lnTo>
                <a:lnTo>
                  <a:pt x="575" y="3"/>
                </a:lnTo>
                <a:lnTo>
                  <a:pt x="575" y="2"/>
                </a:lnTo>
                <a:lnTo>
                  <a:pt x="576" y="4"/>
                </a:lnTo>
                <a:lnTo>
                  <a:pt x="576" y="2"/>
                </a:lnTo>
                <a:lnTo>
                  <a:pt x="576" y="2"/>
                </a:lnTo>
                <a:lnTo>
                  <a:pt x="578" y="3"/>
                </a:lnTo>
                <a:lnTo>
                  <a:pt x="578" y="3"/>
                </a:lnTo>
                <a:lnTo>
                  <a:pt x="579" y="2"/>
                </a:lnTo>
                <a:lnTo>
                  <a:pt x="579" y="3"/>
                </a:lnTo>
                <a:lnTo>
                  <a:pt x="579" y="3"/>
                </a:lnTo>
                <a:lnTo>
                  <a:pt x="580" y="2"/>
                </a:lnTo>
                <a:lnTo>
                  <a:pt x="580" y="3"/>
                </a:lnTo>
                <a:lnTo>
                  <a:pt x="580" y="2"/>
                </a:lnTo>
                <a:lnTo>
                  <a:pt x="581" y="3"/>
                </a:lnTo>
                <a:lnTo>
                  <a:pt x="581" y="4"/>
                </a:lnTo>
                <a:lnTo>
                  <a:pt x="581" y="4"/>
                </a:lnTo>
                <a:lnTo>
                  <a:pt x="582" y="3"/>
                </a:lnTo>
                <a:lnTo>
                  <a:pt x="582" y="4"/>
                </a:lnTo>
                <a:lnTo>
                  <a:pt x="583" y="3"/>
                </a:lnTo>
                <a:lnTo>
                  <a:pt x="583" y="4"/>
                </a:lnTo>
                <a:lnTo>
                  <a:pt x="583" y="1"/>
                </a:lnTo>
                <a:lnTo>
                  <a:pt x="584" y="3"/>
                </a:lnTo>
                <a:lnTo>
                  <a:pt x="584" y="2"/>
                </a:lnTo>
                <a:lnTo>
                  <a:pt x="584" y="4"/>
                </a:lnTo>
                <a:lnTo>
                  <a:pt x="585" y="4"/>
                </a:lnTo>
                <a:lnTo>
                  <a:pt x="585" y="2"/>
                </a:lnTo>
                <a:lnTo>
                  <a:pt x="585" y="2"/>
                </a:lnTo>
                <a:lnTo>
                  <a:pt x="587" y="4"/>
                </a:lnTo>
                <a:lnTo>
                  <a:pt x="587" y="2"/>
                </a:lnTo>
                <a:lnTo>
                  <a:pt x="588" y="3"/>
                </a:lnTo>
                <a:lnTo>
                  <a:pt x="588" y="4"/>
                </a:lnTo>
                <a:lnTo>
                  <a:pt x="588" y="4"/>
                </a:lnTo>
                <a:lnTo>
                  <a:pt x="589" y="5"/>
                </a:lnTo>
                <a:lnTo>
                  <a:pt x="589" y="4"/>
                </a:lnTo>
                <a:lnTo>
                  <a:pt x="589" y="3"/>
                </a:lnTo>
                <a:lnTo>
                  <a:pt x="590" y="4"/>
                </a:lnTo>
                <a:lnTo>
                  <a:pt x="590" y="4"/>
                </a:lnTo>
                <a:lnTo>
                  <a:pt x="590" y="3"/>
                </a:lnTo>
                <a:lnTo>
                  <a:pt x="591" y="2"/>
                </a:lnTo>
                <a:lnTo>
                  <a:pt x="591" y="2"/>
                </a:lnTo>
                <a:lnTo>
                  <a:pt x="592" y="2"/>
                </a:lnTo>
                <a:lnTo>
                  <a:pt x="592" y="2"/>
                </a:lnTo>
                <a:lnTo>
                  <a:pt x="592" y="2"/>
                </a:lnTo>
                <a:lnTo>
                  <a:pt x="593" y="2"/>
                </a:lnTo>
                <a:lnTo>
                  <a:pt x="593" y="3"/>
                </a:lnTo>
                <a:lnTo>
                  <a:pt x="593" y="4"/>
                </a:lnTo>
                <a:lnTo>
                  <a:pt x="594" y="4"/>
                </a:lnTo>
                <a:lnTo>
                  <a:pt x="594" y="4"/>
                </a:lnTo>
                <a:lnTo>
                  <a:pt x="594" y="2"/>
                </a:lnTo>
                <a:lnTo>
                  <a:pt x="596" y="4"/>
                </a:lnTo>
                <a:lnTo>
                  <a:pt x="596" y="2"/>
                </a:lnTo>
                <a:lnTo>
                  <a:pt x="597" y="3"/>
                </a:lnTo>
                <a:lnTo>
                  <a:pt x="597" y="4"/>
                </a:lnTo>
                <a:lnTo>
                  <a:pt x="597" y="3"/>
                </a:lnTo>
                <a:lnTo>
                  <a:pt x="598" y="4"/>
                </a:lnTo>
                <a:lnTo>
                  <a:pt x="598" y="2"/>
                </a:lnTo>
                <a:lnTo>
                  <a:pt x="598" y="3"/>
                </a:lnTo>
                <a:lnTo>
                  <a:pt x="599" y="2"/>
                </a:lnTo>
                <a:lnTo>
                  <a:pt x="599" y="4"/>
                </a:lnTo>
                <a:lnTo>
                  <a:pt x="599" y="2"/>
                </a:lnTo>
                <a:lnTo>
                  <a:pt x="600" y="1"/>
                </a:lnTo>
                <a:lnTo>
                  <a:pt x="600" y="2"/>
                </a:lnTo>
                <a:lnTo>
                  <a:pt x="601" y="2"/>
                </a:lnTo>
                <a:lnTo>
                  <a:pt x="601" y="4"/>
                </a:lnTo>
                <a:lnTo>
                  <a:pt x="601" y="4"/>
                </a:lnTo>
                <a:lnTo>
                  <a:pt x="602" y="3"/>
                </a:lnTo>
                <a:lnTo>
                  <a:pt x="602" y="3"/>
                </a:lnTo>
                <a:lnTo>
                  <a:pt x="602" y="1"/>
                </a:lnTo>
                <a:lnTo>
                  <a:pt x="603" y="1"/>
                </a:lnTo>
                <a:lnTo>
                  <a:pt x="603" y="4"/>
                </a:lnTo>
                <a:lnTo>
                  <a:pt x="605" y="3"/>
                </a:lnTo>
                <a:lnTo>
                  <a:pt x="605" y="5"/>
                </a:lnTo>
                <a:lnTo>
                  <a:pt x="605" y="4"/>
                </a:lnTo>
                <a:lnTo>
                  <a:pt x="606" y="4"/>
                </a:lnTo>
                <a:lnTo>
                  <a:pt x="606" y="2"/>
                </a:lnTo>
                <a:lnTo>
                  <a:pt x="606" y="4"/>
                </a:lnTo>
                <a:lnTo>
                  <a:pt x="607" y="3"/>
                </a:lnTo>
                <a:lnTo>
                  <a:pt x="607" y="2"/>
                </a:lnTo>
                <a:lnTo>
                  <a:pt x="607" y="4"/>
                </a:lnTo>
                <a:lnTo>
                  <a:pt x="608" y="3"/>
                </a:lnTo>
                <a:lnTo>
                  <a:pt x="608" y="1"/>
                </a:lnTo>
                <a:lnTo>
                  <a:pt x="609" y="3"/>
                </a:lnTo>
                <a:lnTo>
                  <a:pt x="609" y="2"/>
                </a:lnTo>
                <a:lnTo>
                  <a:pt x="609" y="1"/>
                </a:lnTo>
                <a:lnTo>
                  <a:pt x="610" y="1"/>
                </a:lnTo>
                <a:lnTo>
                  <a:pt x="610" y="1"/>
                </a:lnTo>
                <a:lnTo>
                  <a:pt x="610" y="1"/>
                </a:lnTo>
                <a:lnTo>
                  <a:pt x="611" y="3"/>
                </a:lnTo>
                <a:lnTo>
                  <a:pt x="611" y="3"/>
                </a:lnTo>
                <a:lnTo>
                  <a:pt x="611" y="3"/>
                </a:lnTo>
                <a:lnTo>
                  <a:pt x="612" y="1"/>
                </a:lnTo>
                <a:lnTo>
                  <a:pt x="612" y="3"/>
                </a:lnTo>
                <a:lnTo>
                  <a:pt x="614" y="4"/>
                </a:lnTo>
                <a:lnTo>
                  <a:pt x="614" y="2"/>
                </a:lnTo>
                <a:lnTo>
                  <a:pt x="614" y="4"/>
                </a:lnTo>
                <a:lnTo>
                  <a:pt x="615" y="2"/>
                </a:lnTo>
                <a:lnTo>
                  <a:pt x="615" y="4"/>
                </a:lnTo>
                <a:lnTo>
                  <a:pt x="615" y="3"/>
                </a:lnTo>
                <a:lnTo>
                  <a:pt x="616" y="2"/>
                </a:lnTo>
                <a:lnTo>
                  <a:pt x="616" y="2"/>
                </a:lnTo>
                <a:lnTo>
                  <a:pt x="616" y="2"/>
                </a:lnTo>
                <a:lnTo>
                  <a:pt x="617" y="1"/>
                </a:lnTo>
                <a:lnTo>
                  <a:pt x="617" y="3"/>
                </a:lnTo>
                <a:lnTo>
                  <a:pt x="618" y="4"/>
                </a:lnTo>
                <a:lnTo>
                  <a:pt x="618" y="3"/>
                </a:lnTo>
                <a:lnTo>
                  <a:pt x="618" y="4"/>
                </a:lnTo>
                <a:lnTo>
                  <a:pt x="619" y="4"/>
                </a:lnTo>
                <a:lnTo>
                  <a:pt x="619" y="3"/>
                </a:lnTo>
                <a:lnTo>
                  <a:pt x="619" y="2"/>
                </a:lnTo>
                <a:lnTo>
                  <a:pt x="620" y="2"/>
                </a:lnTo>
                <a:lnTo>
                  <a:pt x="620" y="4"/>
                </a:lnTo>
                <a:lnTo>
                  <a:pt x="620" y="4"/>
                </a:lnTo>
                <a:lnTo>
                  <a:pt x="621" y="3"/>
                </a:lnTo>
                <a:lnTo>
                  <a:pt x="621" y="3"/>
                </a:lnTo>
                <a:lnTo>
                  <a:pt x="623" y="2"/>
                </a:lnTo>
                <a:lnTo>
                  <a:pt x="623" y="2"/>
                </a:lnTo>
                <a:lnTo>
                  <a:pt x="623" y="3"/>
                </a:lnTo>
                <a:lnTo>
                  <a:pt x="624" y="3"/>
                </a:lnTo>
                <a:lnTo>
                  <a:pt x="624" y="2"/>
                </a:lnTo>
                <a:lnTo>
                  <a:pt x="624" y="3"/>
                </a:lnTo>
                <a:lnTo>
                  <a:pt x="625" y="0"/>
                </a:lnTo>
                <a:lnTo>
                  <a:pt x="625" y="3"/>
                </a:lnTo>
                <a:lnTo>
                  <a:pt x="625" y="2"/>
                </a:lnTo>
                <a:lnTo>
                  <a:pt x="626" y="2"/>
                </a:lnTo>
                <a:lnTo>
                  <a:pt x="626" y="3"/>
                </a:lnTo>
                <a:lnTo>
                  <a:pt x="627" y="4"/>
                </a:lnTo>
                <a:lnTo>
                  <a:pt x="627" y="2"/>
                </a:lnTo>
                <a:lnTo>
                  <a:pt x="627" y="4"/>
                </a:lnTo>
                <a:lnTo>
                  <a:pt x="628" y="2"/>
                </a:lnTo>
                <a:lnTo>
                  <a:pt x="628" y="1"/>
                </a:lnTo>
                <a:lnTo>
                  <a:pt x="628" y="4"/>
                </a:lnTo>
                <a:lnTo>
                  <a:pt x="629" y="4"/>
                </a:lnTo>
                <a:lnTo>
                  <a:pt x="629" y="3"/>
                </a:lnTo>
                <a:lnTo>
                  <a:pt x="629" y="3"/>
                </a:lnTo>
                <a:lnTo>
                  <a:pt x="630" y="2"/>
                </a:lnTo>
                <a:lnTo>
                  <a:pt x="630" y="2"/>
                </a:lnTo>
                <a:lnTo>
                  <a:pt x="632" y="1"/>
                </a:lnTo>
                <a:lnTo>
                  <a:pt x="632" y="2"/>
                </a:lnTo>
                <a:lnTo>
                  <a:pt x="632" y="1"/>
                </a:lnTo>
                <a:lnTo>
                  <a:pt x="633" y="2"/>
                </a:lnTo>
                <a:lnTo>
                  <a:pt x="633" y="2"/>
                </a:lnTo>
                <a:lnTo>
                  <a:pt x="633" y="4"/>
                </a:lnTo>
                <a:lnTo>
                  <a:pt x="634" y="3"/>
                </a:lnTo>
                <a:lnTo>
                  <a:pt x="634" y="2"/>
                </a:lnTo>
                <a:lnTo>
                  <a:pt x="634" y="2"/>
                </a:lnTo>
                <a:lnTo>
                  <a:pt x="635" y="2"/>
                </a:lnTo>
                <a:lnTo>
                  <a:pt x="635" y="2"/>
                </a:lnTo>
                <a:lnTo>
                  <a:pt x="636" y="1"/>
                </a:lnTo>
                <a:lnTo>
                  <a:pt x="636" y="1"/>
                </a:lnTo>
                <a:lnTo>
                  <a:pt x="636" y="2"/>
                </a:lnTo>
                <a:lnTo>
                  <a:pt x="637" y="2"/>
                </a:lnTo>
                <a:lnTo>
                  <a:pt x="637" y="3"/>
                </a:lnTo>
                <a:lnTo>
                  <a:pt x="637" y="3"/>
                </a:lnTo>
                <a:lnTo>
                  <a:pt x="638" y="2"/>
                </a:lnTo>
                <a:lnTo>
                  <a:pt x="638" y="4"/>
                </a:lnTo>
                <a:lnTo>
                  <a:pt x="638" y="3"/>
                </a:lnTo>
                <a:lnTo>
                  <a:pt x="639" y="4"/>
                </a:lnTo>
                <a:lnTo>
                  <a:pt x="639" y="1"/>
                </a:lnTo>
                <a:lnTo>
                  <a:pt x="641" y="2"/>
                </a:lnTo>
                <a:lnTo>
                  <a:pt x="641" y="3"/>
                </a:lnTo>
                <a:lnTo>
                  <a:pt x="641" y="4"/>
                </a:lnTo>
                <a:lnTo>
                  <a:pt x="642" y="3"/>
                </a:lnTo>
                <a:lnTo>
                  <a:pt x="642" y="4"/>
                </a:lnTo>
                <a:lnTo>
                  <a:pt x="642" y="1"/>
                </a:lnTo>
                <a:lnTo>
                  <a:pt x="643" y="1"/>
                </a:lnTo>
                <a:lnTo>
                  <a:pt x="643" y="1"/>
                </a:lnTo>
                <a:lnTo>
                  <a:pt x="643" y="3"/>
                </a:lnTo>
                <a:lnTo>
                  <a:pt x="644" y="2"/>
                </a:lnTo>
                <a:lnTo>
                  <a:pt x="644" y="3"/>
                </a:lnTo>
                <a:lnTo>
                  <a:pt x="645" y="2"/>
                </a:lnTo>
                <a:lnTo>
                  <a:pt x="645" y="2"/>
                </a:lnTo>
                <a:lnTo>
                  <a:pt x="645" y="3"/>
                </a:lnTo>
                <a:lnTo>
                  <a:pt x="646" y="1"/>
                </a:lnTo>
                <a:lnTo>
                  <a:pt x="646" y="3"/>
                </a:lnTo>
                <a:lnTo>
                  <a:pt x="646" y="2"/>
                </a:lnTo>
                <a:lnTo>
                  <a:pt x="647" y="2"/>
                </a:lnTo>
                <a:lnTo>
                  <a:pt x="647" y="2"/>
                </a:lnTo>
                <a:lnTo>
                  <a:pt x="648" y="1"/>
                </a:lnTo>
                <a:lnTo>
                  <a:pt x="648" y="1"/>
                </a:lnTo>
                <a:lnTo>
                  <a:pt x="648" y="3"/>
                </a:lnTo>
                <a:lnTo>
                  <a:pt x="650" y="0"/>
                </a:lnTo>
                <a:lnTo>
                  <a:pt x="650" y="2"/>
                </a:lnTo>
                <a:lnTo>
                  <a:pt x="650" y="2"/>
                </a:lnTo>
                <a:lnTo>
                  <a:pt x="651" y="4"/>
                </a:lnTo>
                <a:lnTo>
                  <a:pt x="651" y="3"/>
                </a:lnTo>
                <a:lnTo>
                  <a:pt x="651" y="2"/>
                </a:lnTo>
                <a:lnTo>
                  <a:pt x="652" y="4"/>
                </a:lnTo>
                <a:lnTo>
                  <a:pt x="652" y="2"/>
                </a:lnTo>
                <a:lnTo>
                  <a:pt x="653" y="2"/>
                </a:lnTo>
                <a:lnTo>
                  <a:pt x="653" y="2"/>
                </a:lnTo>
                <a:lnTo>
                  <a:pt x="653" y="1"/>
                </a:lnTo>
                <a:lnTo>
                  <a:pt x="654" y="2"/>
                </a:lnTo>
                <a:lnTo>
                  <a:pt x="654" y="3"/>
                </a:lnTo>
                <a:lnTo>
                  <a:pt x="654" y="2"/>
                </a:lnTo>
                <a:lnTo>
                  <a:pt x="655" y="4"/>
                </a:lnTo>
                <a:lnTo>
                  <a:pt x="655" y="3"/>
                </a:lnTo>
                <a:lnTo>
                  <a:pt x="655" y="1"/>
                </a:lnTo>
                <a:lnTo>
                  <a:pt x="656" y="3"/>
                </a:lnTo>
                <a:lnTo>
                  <a:pt x="656" y="3"/>
                </a:lnTo>
                <a:lnTo>
                  <a:pt x="657" y="3"/>
                </a:lnTo>
                <a:lnTo>
                  <a:pt x="657" y="3"/>
                </a:lnTo>
                <a:lnTo>
                  <a:pt x="657" y="3"/>
                </a:lnTo>
                <a:lnTo>
                  <a:pt x="659" y="4"/>
                </a:lnTo>
                <a:lnTo>
                  <a:pt x="659" y="4"/>
                </a:lnTo>
                <a:lnTo>
                  <a:pt x="659" y="1"/>
                </a:lnTo>
                <a:lnTo>
                  <a:pt x="660" y="1"/>
                </a:lnTo>
                <a:lnTo>
                  <a:pt x="660" y="4"/>
                </a:lnTo>
                <a:lnTo>
                  <a:pt x="660" y="1"/>
                </a:lnTo>
                <a:lnTo>
                  <a:pt x="661" y="3"/>
                </a:lnTo>
                <a:lnTo>
                  <a:pt x="661" y="3"/>
                </a:lnTo>
                <a:lnTo>
                  <a:pt x="662" y="3"/>
                </a:lnTo>
                <a:lnTo>
                  <a:pt x="662" y="2"/>
                </a:lnTo>
                <a:lnTo>
                  <a:pt x="662" y="2"/>
                </a:lnTo>
                <a:lnTo>
                  <a:pt x="663" y="2"/>
                </a:lnTo>
                <a:lnTo>
                  <a:pt x="663" y="4"/>
                </a:lnTo>
                <a:lnTo>
                  <a:pt x="663" y="3"/>
                </a:lnTo>
                <a:lnTo>
                  <a:pt x="664" y="3"/>
                </a:lnTo>
                <a:lnTo>
                  <a:pt x="664" y="2"/>
                </a:lnTo>
                <a:lnTo>
                  <a:pt x="664" y="4"/>
                </a:lnTo>
                <a:lnTo>
                  <a:pt x="665" y="3"/>
                </a:lnTo>
                <a:lnTo>
                  <a:pt x="665" y="2"/>
                </a:lnTo>
                <a:lnTo>
                  <a:pt x="666" y="1"/>
                </a:lnTo>
                <a:lnTo>
                  <a:pt x="666" y="1"/>
                </a:lnTo>
                <a:lnTo>
                  <a:pt x="666" y="1"/>
                </a:lnTo>
                <a:lnTo>
                  <a:pt x="668" y="3"/>
                </a:lnTo>
                <a:lnTo>
                  <a:pt x="668" y="2"/>
                </a:lnTo>
                <a:lnTo>
                  <a:pt x="668" y="2"/>
                </a:lnTo>
                <a:lnTo>
                  <a:pt x="669" y="2"/>
                </a:lnTo>
                <a:lnTo>
                  <a:pt x="669" y="3"/>
                </a:lnTo>
                <a:lnTo>
                  <a:pt x="669" y="3"/>
                </a:lnTo>
                <a:lnTo>
                  <a:pt x="670" y="3"/>
                </a:lnTo>
                <a:lnTo>
                  <a:pt x="670" y="3"/>
                </a:lnTo>
                <a:lnTo>
                  <a:pt x="671" y="1"/>
                </a:lnTo>
                <a:lnTo>
                  <a:pt x="671" y="2"/>
                </a:lnTo>
                <a:lnTo>
                  <a:pt x="671" y="4"/>
                </a:lnTo>
                <a:lnTo>
                  <a:pt x="672" y="3"/>
                </a:lnTo>
                <a:lnTo>
                  <a:pt x="672" y="3"/>
                </a:lnTo>
                <a:lnTo>
                  <a:pt x="672" y="2"/>
                </a:lnTo>
                <a:lnTo>
                  <a:pt x="673" y="3"/>
                </a:lnTo>
                <a:lnTo>
                  <a:pt x="673" y="3"/>
                </a:lnTo>
                <a:lnTo>
                  <a:pt x="673" y="3"/>
                </a:lnTo>
                <a:lnTo>
                  <a:pt x="674" y="3"/>
                </a:lnTo>
                <a:lnTo>
                  <a:pt x="674" y="1"/>
                </a:lnTo>
                <a:lnTo>
                  <a:pt x="675" y="2"/>
                </a:lnTo>
                <a:lnTo>
                  <a:pt x="675" y="1"/>
                </a:lnTo>
                <a:lnTo>
                  <a:pt x="675" y="3"/>
                </a:lnTo>
                <a:lnTo>
                  <a:pt x="677" y="3"/>
                </a:lnTo>
                <a:lnTo>
                  <a:pt x="677" y="3"/>
                </a:lnTo>
                <a:lnTo>
                  <a:pt x="677" y="3"/>
                </a:lnTo>
                <a:lnTo>
                  <a:pt x="678" y="3"/>
                </a:lnTo>
                <a:lnTo>
                  <a:pt x="678" y="2"/>
                </a:lnTo>
                <a:lnTo>
                  <a:pt x="678" y="2"/>
                </a:lnTo>
                <a:lnTo>
                  <a:pt x="679" y="4"/>
                </a:lnTo>
                <a:lnTo>
                  <a:pt x="679" y="3"/>
                </a:lnTo>
                <a:lnTo>
                  <a:pt x="680" y="2"/>
                </a:lnTo>
                <a:lnTo>
                  <a:pt x="680" y="2"/>
                </a:lnTo>
                <a:lnTo>
                  <a:pt x="680" y="2"/>
                </a:lnTo>
                <a:lnTo>
                  <a:pt x="681" y="2"/>
                </a:lnTo>
                <a:lnTo>
                  <a:pt x="681" y="3"/>
                </a:lnTo>
                <a:lnTo>
                  <a:pt x="681" y="2"/>
                </a:lnTo>
                <a:lnTo>
                  <a:pt x="682" y="2"/>
                </a:lnTo>
                <a:lnTo>
                  <a:pt x="682" y="3"/>
                </a:lnTo>
                <a:lnTo>
                  <a:pt x="682" y="3"/>
                </a:lnTo>
                <a:lnTo>
                  <a:pt x="683" y="2"/>
                </a:lnTo>
                <a:lnTo>
                  <a:pt x="683" y="3"/>
                </a:lnTo>
                <a:lnTo>
                  <a:pt x="684" y="2"/>
                </a:lnTo>
                <a:lnTo>
                  <a:pt x="684" y="2"/>
                </a:lnTo>
                <a:lnTo>
                  <a:pt x="684" y="4"/>
                </a:lnTo>
                <a:lnTo>
                  <a:pt x="686" y="2"/>
                </a:lnTo>
                <a:lnTo>
                  <a:pt x="686" y="2"/>
                </a:lnTo>
                <a:lnTo>
                  <a:pt x="686" y="2"/>
                </a:lnTo>
                <a:lnTo>
                  <a:pt x="687" y="1"/>
                </a:lnTo>
                <a:lnTo>
                  <a:pt x="687" y="4"/>
                </a:lnTo>
                <a:lnTo>
                  <a:pt x="687" y="3"/>
                </a:lnTo>
                <a:lnTo>
                  <a:pt x="688" y="3"/>
                </a:lnTo>
                <a:lnTo>
                  <a:pt x="688" y="4"/>
                </a:lnTo>
                <a:lnTo>
                  <a:pt x="689" y="4"/>
                </a:lnTo>
                <a:lnTo>
                  <a:pt x="689" y="3"/>
                </a:lnTo>
                <a:lnTo>
                  <a:pt x="689" y="4"/>
                </a:lnTo>
                <a:lnTo>
                  <a:pt x="690" y="2"/>
                </a:lnTo>
                <a:lnTo>
                  <a:pt x="690" y="4"/>
                </a:lnTo>
                <a:lnTo>
                  <a:pt x="690" y="3"/>
                </a:lnTo>
                <a:lnTo>
                  <a:pt x="691" y="3"/>
                </a:lnTo>
                <a:lnTo>
                  <a:pt x="691" y="4"/>
                </a:lnTo>
                <a:lnTo>
                  <a:pt x="692" y="2"/>
                </a:lnTo>
                <a:lnTo>
                  <a:pt x="692" y="3"/>
                </a:lnTo>
                <a:lnTo>
                  <a:pt x="692" y="1"/>
                </a:lnTo>
                <a:lnTo>
                  <a:pt x="693" y="3"/>
                </a:lnTo>
                <a:lnTo>
                  <a:pt x="693" y="2"/>
                </a:lnTo>
                <a:lnTo>
                  <a:pt x="693" y="4"/>
                </a:lnTo>
                <a:lnTo>
                  <a:pt x="695" y="3"/>
                </a:lnTo>
                <a:lnTo>
                  <a:pt x="695" y="3"/>
                </a:lnTo>
                <a:lnTo>
                  <a:pt x="695" y="3"/>
                </a:lnTo>
                <a:lnTo>
                  <a:pt x="696" y="3"/>
                </a:lnTo>
                <a:lnTo>
                  <a:pt x="696" y="2"/>
                </a:lnTo>
                <a:lnTo>
                  <a:pt x="697" y="2"/>
                </a:lnTo>
                <a:lnTo>
                  <a:pt x="697" y="4"/>
                </a:lnTo>
                <a:lnTo>
                  <a:pt x="697" y="1"/>
                </a:lnTo>
                <a:lnTo>
                  <a:pt x="698" y="3"/>
                </a:lnTo>
                <a:lnTo>
                  <a:pt x="698" y="3"/>
                </a:lnTo>
                <a:lnTo>
                  <a:pt x="698" y="2"/>
                </a:lnTo>
                <a:lnTo>
                  <a:pt x="699" y="3"/>
                </a:lnTo>
                <a:lnTo>
                  <a:pt x="699" y="3"/>
                </a:lnTo>
                <a:lnTo>
                  <a:pt x="699" y="2"/>
                </a:lnTo>
                <a:lnTo>
                  <a:pt x="700" y="2"/>
                </a:lnTo>
                <a:lnTo>
                  <a:pt x="700" y="2"/>
                </a:lnTo>
                <a:lnTo>
                  <a:pt x="701" y="5"/>
                </a:lnTo>
                <a:lnTo>
                  <a:pt x="701" y="3"/>
                </a:lnTo>
                <a:lnTo>
                  <a:pt x="701" y="4"/>
                </a:lnTo>
                <a:lnTo>
                  <a:pt x="702" y="4"/>
                </a:lnTo>
                <a:lnTo>
                  <a:pt x="702" y="3"/>
                </a:lnTo>
                <a:lnTo>
                  <a:pt x="702" y="1"/>
                </a:lnTo>
                <a:lnTo>
                  <a:pt x="704" y="1"/>
                </a:lnTo>
                <a:lnTo>
                  <a:pt x="704" y="3"/>
                </a:lnTo>
                <a:lnTo>
                  <a:pt x="704" y="2"/>
                </a:lnTo>
                <a:lnTo>
                  <a:pt x="705" y="3"/>
                </a:lnTo>
                <a:lnTo>
                  <a:pt x="705" y="4"/>
                </a:lnTo>
                <a:lnTo>
                  <a:pt x="706" y="3"/>
                </a:lnTo>
                <a:lnTo>
                  <a:pt x="706" y="3"/>
                </a:lnTo>
                <a:lnTo>
                  <a:pt x="706" y="2"/>
                </a:lnTo>
                <a:lnTo>
                  <a:pt x="707" y="2"/>
                </a:lnTo>
                <a:lnTo>
                  <a:pt x="707" y="4"/>
                </a:lnTo>
                <a:lnTo>
                  <a:pt x="707" y="1"/>
                </a:lnTo>
                <a:lnTo>
                  <a:pt x="708" y="4"/>
                </a:lnTo>
                <a:lnTo>
                  <a:pt x="708" y="1"/>
                </a:lnTo>
                <a:lnTo>
                  <a:pt x="708" y="2"/>
                </a:lnTo>
                <a:lnTo>
                  <a:pt x="709" y="3"/>
                </a:lnTo>
                <a:lnTo>
                  <a:pt x="709" y="4"/>
                </a:lnTo>
                <a:lnTo>
                  <a:pt x="710" y="4"/>
                </a:lnTo>
                <a:lnTo>
                  <a:pt x="710" y="3"/>
                </a:lnTo>
                <a:lnTo>
                  <a:pt x="710" y="4"/>
                </a:lnTo>
                <a:lnTo>
                  <a:pt x="711" y="2"/>
                </a:lnTo>
                <a:lnTo>
                  <a:pt x="711" y="4"/>
                </a:lnTo>
                <a:lnTo>
                  <a:pt x="711" y="3"/>
                </a:lnTo>
                <a:lnTo>
                  <a:pt x="713" y="1"/>
                </a:lnTo>
                <a:lnTo>
                  <a:pt x="713" y="1"/>
                </a:lnTo>
                <a:lnTo>
                  <a:pt x="713" y="2"/>
                </a:lnTo>
                <a:lnTo>
                  <a:pt x="714" y="2"/>
                </a:lnTo>
                <a:lnTo>
                  <a:pt x="714" y="2"/>
                </a:lnTo>
                <a:lnTo>
                  <a:pt x="715" y="2"/>
                </a:lnTo>
                <a:lnTo>
                  <a:pt x="715" y="2"/>
                </a:lnTo>
                <a:lnTo>
                  <a:pt x="715" y="2"/>
                </a:lnTo>
                <a:lnTo>
                  <a:pt x="716" y="2"/>
                </a:lnTo>
                <a:lnTo>
                  <a:pt x="716" y="3"/>
                </a:lnTo>
                <a:lnTo>
                  <a:pt x="716" y="4"/>
                </a:lnTo>
                <a:lnTo>
                  <a:pt x="717" y="4"/>
                </a:lnTo>
                <a:lnTo>
                  <a:pt x="717" y="3"/>
                </a:lnTo>
                <a:lnTo>
                  <a:pt x="717" y="2"/>
                </a:lnTo>
                <a:lnTo>
                  <a:pt x="718" y="2"/>
                </a:lnTo>
                <a:lnTo>
                  <a:pt x="718" y="3"/>
                </a:lnTo>
                <a:lnTo>
                  <a:pt x="719" y="3"/>
                </a:lnTo>
                <a:lnTo>
                  <a:pt x="719" y="4"/>
                </a:lnTo>
                <a:lnTo>
                  <a:pt x="719" y="3"/>
                </a:lnTo>
                <a:lnTo>
                  <a:pt x="720" y="3"/>
                </a:lnTo>
                <a:lnTo>
                  <a:pt x="720" y="3"/>
                </a:lnTo>
                <a:lnTo>
                  <a:pt x="720" y="3"/>
                </a:lnTo>
                <a:lnTo>
                  <a:pt x="722" y="4"/>
                </a:lnTo>
                <a:lnTo>
                  <a:pt x="722" y="3"/>
                </a:lnTo>
                <a:lnTo>
                  <a:pt x="722" y="2"/>
                </a:lnTo>
                <a:lnTo>
                  <a:pt x="723" y="3"/>
                </a:lnTo>
                <a:lnTo>
                  <a:pt x="723" y="2"/>
                </a:lnTo>
                <a:lnTo>
                  <a:pt x="724" y="2"/>
                </a:lnTo>
                <a:lnTo>
                  <a:pt x="724" y="3"/>
                </a:lnTo>
                <a:lnTo>
                  <a:pt x="724" y="4"/>
                </a:lnTo>
                <a:lnTo>
                  <a:pt x="725" y="3"/>
                </a:lnTo>
                <a:lnTo>
                  <a:pt x="725" y="3"/>
                </a:lnTo>
                <a:lnTo>
                  <a:pt x="725" y="3"/>
                </a:lnTo>
                <a:lnTo>
                  <a:pt x="726" y="3"/>
                </a:lnTo>
                <a:lnTo>
                  <a:pt x="726" y="2"/>
                </a:lnTo>
                <a:lnTo>
                  <a:pt x="726" y="3"/>
                </a:lnTo>
                <a:lnTo>
                  <a:pt x="727" y="3"/>
                </a:lnTo>
                <a:lnTo>
                  <a:pt x="727" y="1"/>
                </a:lnTo>
                <a:lnTo>
                  <a:pt x="728" y="1"/>
                </a:lnTo>
                <a:lnTo>
                  <a:pt x="728" y="1"/>
                </a:lnTo>
                <a:lnTo>
                  <a:pt x="728" y="1"/>
                </a:lnTo>
                <a:lnTo>
                  <a:pt x="729" y="2"/>
                </a:lnTo>
                <a:lnTo>
                  <a:pt x="729" y="3"/>
                </a:lnTo>
                <a:lnTo>
                  <a:pt x="729" y="1"/>
                </a:lnTo>
                <a:lnTo>
                  <a:pt x="731" y="3"/>
                </a:lnTo>
                <a:lnTo>
                  <a:pt x="731" y="2"/>
                </a:lnTo>
                <a:lnTo>
                  <a:pt x="731" y="1"/>
                </a:lnTo>
                <a:lnTo>
                  <a:pt x="732" y="4"/>
                </a:lnTo>
                <a:lnTo>
                  <a:pt x="732" y="3"/>
                </a:lnTo>
                <a:lnTo>
                  <a:pt x="733" y="2"/>
                </a:lnTo>
                <a:lnTo>
                  <a:pt x="733" y="4"/>
                </a:lnTo>
                <a:lnTo>
                  <a:pt x="733" y="2"/>
                </a:lnTo>
                <a:lnTo>
                  <a:pt x="734" y="3"/>
                </a:lnTo>
                <a:lnTo>
                  <a:pt x="734" y="4"/>
                </a:lnTo>
                <a:lnTo>
                  <a:pt x="734" y="3"/>
                </a:lnTo>
                <a:lnTo>
                  <a:pt x="735" y="2"/>
                </a:lnTo>
                <a:lnTo>
                  <a:pt x="735" y="3"/>
                </a:lnTo>
                <a:lnTo>
                  <a:pt x="736" y="1"/>
                </a:lnTo>
                <a:lnTo>
                  <a:pt x="736" y="2"/>
                </a:lnTo>
                <a:lnTo>
                  <a:pt x="736" y="2"/>
                </a:lnTo>
                <a:lnTo>
                  <a:pt x="737" y="3"/>
                </a:lnTo>
                <a:lnTo>
                  <a:pt x="737" y="2"/>
                </a:lnTo>
                <a:lnTo>
                  <a:pt x="737" y="3"/>
                </a:lnTo>
                <a:lnTo>
                  <a:pt x="738" y="1"/>
                </a:lnTo>
                <a:lnTo>
                  <a:pt x="738" y="3"/>
                </a:lnTo>
                <a:lnTo>
                  <a:pt x="738" y="2"/>
                </a:lnTo>
                <a:lnTo>
                  <a:pt x="740" y="2"/>
                </a:lnTo>
                <a:lnTo>
                  <a:pt x="740" y="1"/>
                </a:lnTo>
                <a:lnTo>
                  <a:pt x="741" y="3"/>
                </a:lnTo>
                <a:lnTo>
                  <a:pt x="741" y="3"/>
                </a:lnTo>
                <a:lnTo>
                  <a:pt x="741" y="1"/>
                </a:lnTo>
                <a:lnTo>
                  <a:pt x="742" y="0"/>
                </a:lnTo>
                <a:lnTo>
                  <a:pt x="742" y="4"/>
                </a:lnTo>
                <a:lnTo>
                  <a:pt x="742" y="2"/>
                </a:lnTo>
                <a:lnTo>
                  <a:pt x="743" y="3"/>
                </a:lnTo>
                <a:lnTo>
                  <a:pt x="743" y="2"/>
                </a:lnTo>
                <a:lnTo>
                  <a:pt x="743" y="4"/>
                </a:lnTo>
                <a:lnTo>
                  <a:pt x="744" y="3"/>
                </a:lnTo>
                <a:lnTo>
                  <a:pt x="744" y="4"/>
                </a:lnTo>
                <a:lnTo>
                  <a:pt x="745" y="1"/>
                </a:lnTo>
                <a:lnTo>
                  <a:pt x="745" y="3"/>
                </a:lnTo>
                <a:lnTo>
                  <a:pt x="745" y="3"/>
                </a:lnTo>
                <a:lnTo>
                  <a:pt x="746" y="2"/>
                </a:lnTo>
                <a:lnTo>
                  <a:pt x="746" y="4"/>
                </a:lnTo>
                <a:lnTo>
                  <a:pt x="746" y="2"/>
                </a:lnTo>
                <a:lnTo>
                  <a:pt x="747" y="1"/>
                </a:lnTo>
                <a:lnTo>
                  <a:pt x="747" y="2"/>
                </a:lnTo>
                <a:lnTo>
                  <a:pt x="747" y="1"/>
                </a:lnTo>
                <a:lnTo>
                  <a:pt x="749" y="2"/>
                </a:lnTo>
                <a:lnTo>
                  <a:pt x="749" y="2"/>
                </a:lnTo>
                <a:lnTo>
                  <a:pt x="750" y="2"/>
                </a:lnTo>
                <a:lnTo>
                  <a:pt x="750" y="3"/>
                </a:lnTo>
                <a:lnTo>
                  <a:pt x="750" y="4"/>
                </a:lnTo>
                <a:lnTo>
                  <a:pt x="751" y="2"/>
                </a:lnTo>
                <a:lnTo>
                  <a:pt x="751" y="3"/>
                </a:lnTo>
                <a:lnTo>
                  <a:pt x="751" y="2"/>
                </a:lnTo>
                <a:lnTo>
                  <a:pt x="752" y="3"/>
                </a:lnTo>
                <a:lnTo>
                  <a:pt x="752" y="2"/>
                </a:lnTo>
                <a:lnTo>
                  <a:pt x="752" y="2"/>
                </a:lnTo>
                <a:lnTo>
                  <a:pt x="753" y="2"/>
                </a:lnTo>
                <a:lnTo>
                  <a:pt x="753" y="3"/>
                </a:lnTo>
                <a:lnTo>
                  <a:pt x="754" y="3"/>
                </a:lnTo>
                <a:lnTo>
                  <a:pt x="754" y="4"/>
                </a:lnTo>
                <a:lnTo>
                  <a:pt x="754" y="3"/>
                </a:lnTo>
                <a:lnTo>
                  <a:pt x="755" y="2"/>
                </a:lnTo>
                <a:lnTo>
                  <a:pt x="755" y="2"/>
                </a:lnTo>
                <a:lnTo>
                  <a:pt x="755" y="4"/>
                </a:lnTo>
                <a:lnTo>
                  <a:pt x="756" y="1"/>
                </a:lnTo>
                <a:lnTo>
                  <a:pt x="756" y="1"/>
                </a:lnTo>
                <a:lnTo>
                  <a:pt x="756" y="2"/>
                </a:lnTo>
                <a:lnTo>
                  <a:pt x="758" y="1"/>
                </a:lnTo>
                <a:lnTo>
                  <a:pt x="758" y="3"/>
                </a:lnTo>
                <a:lnTo>
                  <a:pt x="759" y="2"/>
                </a:lnTo>
                <a:lnTo>
                  <a:pt x="759" y="1"/>
                </a:lnTo>
                <a:lnTo>
                  <a:pt x="759" y="4"/>
                </a:lnTo>
                <a:lnTo>
                  <a:pt x="760" y="2"/>
                </a:lnTo>
                <a:lnTo>
                  <a:pt x="760" y="3"/>
                </a:lnTo>
                <a:lnTo>
                  <a:pt x="760" y="3"/>
                </a:lnTo>
                <a:lnTo>
                  <a:pt x="761" y="4"/>
                </a:lnTo>
                <a:lnTo>
                  <a:pt x="761" y="3"/>
                </a:lnTo>
                <a:lnTo>
                  <a:pt x="761" y="4"/>
                </a:lnTo>
                <a:lnTo>
                  <a:pt x="762" y="3"/>
                </a:lnTo>
                <a:lnTo>
                  <a:pt x="762" y="3"/>
                </a:lnTo>
                <a:lnTo>
                  <a:pt x="763" y="2"/>
                </a:lnTo>
                <a:lnTo>
                  <a:pt x="763" y="3"/>
                </a:lnTo>
                <a:lnTo>
                  <a:pt x="763" y="2"/>
                </a:lnTo>
                <a:lnTo>
                  <a:pt x="764" y="4"/>
                </a:lnTo>
                <a:lnTo>
                  <a:pt x="764" y="3"/>
                </a:lnTo>
                <a:lnTo>
                  <a:pt x="764" y="2"/>
                </a:lnTo>
                <a:lnTo>
                  <a:pt x="765" y="3"/>
                </a:lnTo>
                <a:lnTo>
                  <a:pt x="765" y="3"/>
                </a:lnTo>
                <a:lnTo>
                  <a:pt x="765" y="3"/>
                </a:lnTo>
                <a:lnTo>
                  <a:pt x="767" y="4"/>
                </a:lnTo>
                <a:lnTo>
                  <a:pt x="767" y="4"/>
                </a:lnTo>
                <a:lnTo>
                  <a:pt x="768" y="4"/>
                </a:lnTo>
                <a:lnTo>
                  <a:pt x="768" y="2"/>
                </a:lnTo>
                <a:lnTo>
                  <a:pt x="768" y="2"/>
                </a:lnTo>
                <a:lnTo>
                  <a:pt x="769" y="5"/>
                </a:lnTo>
                <a:lnTo>
                  <a:pt x="769" y="4"/>
                </a:lnTo>
                <a:lnTo>
                  <a:pt x="769" y="3"/>
                </a:lnTo>
                <a:lnTo>
                  <a:pt x="770" y="3"/>
                </a:lnTo>
                <a:lnTo>
                  <a:pt x="770" y="4"/>
                </a:lnTo>
                <a:lnTo>
                  <a:pt x="770" y="4"/>
                </a:lnTo>
                <a:lnTo>
                  <a:pt x="771" y="2"/>
                </a:lnTo>
                <a:lnTo>
                  <a:pt x="771" y="4"/>
                </a:lnTo>
                <a:lnTo>
                  <a:pt x="772" y="3"/>
                </a:lnTo>
                <a:lnTo>
                  <a:pt x="772" y="3"/>
                </a:lnTo>
                <a:lnTo>
                  <a:pt x="772" y="4"/>
                </a:lnTo>
                <a:lnTo>
                  <a:pt x="773" y="2"/>
                </a:lnTo>
                <a:lnTo>
                  <a:pt x="773" y="1"/>
                </a:lnTo>
                <a:lnTo>
                  <a:pt x="773" y="2"/>
                </a:lnTo>
                <a:lnTo>
                  <a:pt x="774" y="1"/>
                </a:lnTo>
                <a:lnTo>
                  <a:pt x="774" y="1"/>
                </a:lnTo>
                <a:lnTo>
                  <a:pt x="774" y="1"/>
                </a:lnTo>
                <a:lnTo>
                  <a:pt x="776" y="4"/>
                </a:lnTo>
                <a:lnTo>
                  <a:pt x="776" y="4"/>
                </a:lnTo>
                <a:lnTo>
                  <a:pt x="777" y="4"/>
                </a:lnTo>
                <a:lnTo>
                  <a:pt x="777" y="3"/>
                </a:lnTo>
                <a:lnTo>
                  <a:pt x="777" y="1"/>
                </a:lnTo>
                <a:lnTo>
                  <a:pt x="778" y="1"/>
                </a:lnTo>
                <a:lnTo>
                  <a:pt x="778" y="3"/>
                </a:lnTo>
                <a:lnTo>
                  <a:pt x="778" y="2"/>
                </a:lnTo>
                <a:lnTo>
                  <a:pt x="779" y="3"/>
                </a:lnTo>
                <a:lnTo>
                  <a:pt x="779" y="3"/>
                </a:lnTo>
                <a:lnTo>
                  <a:pt x="780" y="2"/>
                </a:lnTo>
                <a:lnTo>
                  <a:pt x="780" y="2"/>
                </a:lnTo>
                <a:lnTo>
                  <a:pt x="780" y="4"/>
                </a:lnTo>
                <a:lnTo>
                  <a:pt x="781" y="3"/>
                </a:lnTo>
                <a:lnTo>
                  <a:pt x="781" y="3"/>
                </a:lnTo>
                <a:lnTo>
                  <a:pt x="781" y="3"/>
                </a:lnTo>
                <a:lnTo>
                  <a:pt x="782" y="3"/>
                </a:lnTo>
                <a:lnTo>
                  <a:pt x="782" y="4"/>
                </a:lnTo>
                <a:lnTo>
                  <a:pt x="782" y="3"/>
                </a:lnTo>
                <a:lnTo>
                  <a:pt x="783" y="2"/>
                </a:lnTo>
                <a:lnTo>
                  <a:pt x="783" y="3"/>
                </a:lnTo>
                <a:lnTo>
                  <a:pt x="785" y="3"/>
                </a:lnTo>
                <a:lnTo>
                  <a:pt x="785" y="4"/>
                </a:lnTo>
                <a:lnTo>
                  <a:pt x="785" y="3"/>
                </a:lnTo>
                <a:lnTo>
                  <a:pt x="786" y="3"/>
                </a:lnTo>
                <a:lnTo>
                  <a:pt x="786" y="4"/>
                </a:lnTo>
                <a:lnTo>
                  <a:pt x="786" y="2"/>
                </a:lnTo>
                <a:lnTo>
                  <a:pt x="787" y="2"/>
                </a:lnTo>
                <a:lnTo>
                  <a:pt x="787" y="2"/>
                </a:lnTo>
                <a:lnTo>
                  <a:pt x="787" y="2"/>
                </a:lnTo>
                <a:lnTo>
                  <a:pt x="788" y="3"/>
                </a:lnTo>
                <a:lnTo>
                  <a:pt x="788" y="2"/>
                </a:lnTo>
                <a:lnTo>
                  <a:pt x="789" y="4"/>
                </a:lnTo>
                <a:lnTo>
                  <a:pt x="789" y="3"/>
                </a:lnTo>
                <a:lnTo>
                  <a:pt x="789" y="3"/>
                </a:lnTo>
                <a:lnTo>
                  <a:pt x="790" y="4"/>
                </a:lnTo>
                <a:lnTo>
                  <a:pt x="790" y="2"/>
                </a:lnTo>
                <a:lnTo>
                  <a:pt x="790" y="1"/>
                </a:lnTo>
                <a:lnTo>
                  <a:pt x="791" y="4"/>
                </a:lnTo>
                <a:lnTo>
                  <a:pt x="791" y="3"/>
                </a:lnTo>
                <a:lnTo>
                  <a:pt x="791" y="3"/>
                </a:lnTo>
                <a:lnTo>
                  <a:pt x="792" y="2"/>
                </a:lnTo>
                <a:lnTo>
                  <a:pt x="792" y="2"/>
                </a:lnTo>
                <a:lnTo>
                  <a:pt x="794" y="3"/>
                </a:lnTo>
                <a:lnTo>
                  <a:pt x="794" y="1"/>
                </a:lnTo>
                <a:lnTo>
                  <a:pt x="794" y="2"/>
                </a:lnTo>
                <a:lnTo>
                  <a:pt x="795" y="1"/>
                </a:lnTo>
                <a:lnTo>
                  <a:pt x="795" y="3"/>
                </a:lnTo>
                <a:lnTo>
                  <a:pt x="795" y="2"/>
                </a:lnTo>
                <a:lnTo>
                  <a:pt x="796" y="3"/>
                </a:lnTo>
                <a:lnTo>
                  <a:pt x="796" y="3"/>
                </a:lnTo>
                <a:lnTo>
                  <a:pt x="796" y="2"/>
                </a:lnTo>
                <a:lnTo>
                  <a:pt x="797" y="2"/>
                </a:lnTo>
                <a:lnTo>
                  <a:pt x="797" y="2"/>
                </a:lnTo>
                <a:lnTo>
                  <a:pt x="798" y="2"/>
                </a:lnTo>
                <a:lnTo>
                  <a:pt x="798" y="1"/>
                </a:lnTo>
                <a:lnTo>
                  <a:pt x="798" y="2"/>
                </a:lnTo>
                <a:lnTo>
                  <a:pt x="799" y="3"/>
                </a:lnTo>
                <a:lnTo>
                  <a:pt x="799" y="3"/>
                </a:lnTo>
                <a:lnTo>
                  <a:pt x="799" y="1"/>
                </a:lnTo>
                <a:lnTo>
                  <a:pt x="800" y="2"/>
                </a:lnTo>
                <a:lnTo>
                  <a:pt x="800" y="4"/>
                </a:lnTo>
                <a:lnTo>
                  <a:pt x="800" y="4"/>
                </a:lnTo>
                <a:lnTo>
                  <a:pt x="801" y="3"/>
                </a:lnTo>
                <a:lnTo>
                  <a:pt x="801" y="4"/>
                </a:lnTo>
                <a:lnTo>
                  <a:pt x="802" y="1"/>
                </a:lnTo>
                <a:lnTo>
                  <a:pt x="802" y="3"/>
                </a:lnTo>
                <a:lnTo>
                  <a:pt x="802" y="4"/>
                </a:lnTo>
                <a:lnTo>
                  <a:pt x="804" y="4"/>
                </a:lnTo>
                <a:lnTo>
                  <a:pt x="804" y="2"/>
                </a:lnTo>
                <a:lnTo>
                  <a:pt x="804" y="2"/>
                </a:lnTo>
                <a:lnTo>
                  <a:pt x="805" y="4"/>
                </a:lnTo>
                <a:lnTo>
                  <a:pt x="805" y="4"/>
                </a:lnTo>
                <a:lnTo>
                  <a:pt x="805" y="2"/>
                </a:lnTo>
                <a:lnTo>
                  <a:pt x="806" y="2"/>
                </a:lnTo>
                <a:lnTo>
                  <a:pt x="806" y="3"/>
                </a:lnTo>
                <a:lnTo>
                  <a:pt x="807" y="2"/>
                </a:lnTo>
                <a:lnTo>
                  <a:pt x="807" y="4"/>
                </a:lnTo>
                <a:lnTo>
                  <a:pt x="807" y="3"/>
                </a:lnTo>
                <a:lnTo>
                  <a:pt x="808" y="2"/>
                </a:lnTo>
                <a:lnTo>
                  <a:pt x="808" y="4"/>
                </a:lnTo>
                <a:lnTo>
                  <a:pt x="808" y="1"/>
                </a:lnTo>
                <a:lnTo>
                  <a:pt x="809" y="2"/>
                </a:lnTo>
                <a:lnTo>
                  <a:pt x="809" y="2"/>
                </a:lnTo>
                <a:lnTo>
                  <a:pt x="809" y="1"/>
                </a:lnTo>
                <a:lnTo>
                  <a:pt x="810" y="2"/>
                </a:lnTo>
                <a:lnTo>
                  <a:pt x="810" y="2"/>
                </a:lnTo>
                <a:lnTo>
                  <a:pt x="811" y="2"/>
                </a:lnTo>
                <a:lnTo>
                  <a:pt x="811" y="3"/>
                </a:lnTo>
                <a:lnTo>
                  <a:pt x="811" y="3"/>
                </a:lnTo>
                <a:lnTo>
                  <a:pt x="813" y="3"/>
                </a:lnTo>
                <a:lnTo>
                  <a:pt x="813" y="3"/>
                </a:lnTo>
                <a:lnTo>
                  <a:pt x="813" y="3"/>
                </a:lnTo>
                <a:lnTo>
                  <a:pt x="814" y="3"/>
                </a:lnTo>
                <a:lnTo>
                  <a:pt x="814" y="4"/>
                </a:lnTo>
                <a:lnTo>
                  <a:pt x="814" y="4"/>
                </a:lnTo>
                <a:lnTo>
                  <a:pt x="815" y="4"/>
                </a:lnTo>
                <a:lnTo>
                  <a:pt x="815" y="2"/>
                </a:lnTo>
                <a:lnTo>
                  <a:pt x="816" y="3"/>
                </a:lnTo>
                <a:lnTo>
                  <a:pt x="816" y="2"/>
                </a:lnTo>
                <a:lnTo>
                  <a:pt x="816" y="2"/>
                </a:lnTo>
                <a:lnTo>
                  <a:pt x="817" y="2"/>
                </a:lnTo>
                <a:lnTo>
                  <a:pt x="817" y="2"/>
                </a:lnTo>
                <a:lnTo>
                  <a:pt x="817" y="2"/>
                </a:lnTo>
                <a:lnTo>
                  <a:pt x="818" y="3"/>
                </a:lnTo>
                <a:lnTo>
                  <a:pt x="818" y="1"/>
                </a:lnTo>
                <a:lnTo>
                  <a:pt x="818" y="2"/>
                </a:lnTo>
                <a:lnTo>
                  <a:pt x="819" y="1"/>
                </a:lnTo>
                <a:lnTo>
                  <a:pt x="819" y="3"/>
                </a:lnTo>
                <a:lnTo>
                  <a:pt x="820" y="1"/>
                </a:lnTo>
                <a:lnTo>
                  <a:pt x="820" y="2"/>
                </a:lnTo>
                <a:lnTo>
                  <a:pt x="820" y="2"/>
                </a:lnTo>
                <a:lnTo>
                  <a:pt x="822" y="2"/>
                </a:lnTo>
                <a:lnTo>
                  <a:pt x="822" y="2"/>
                </a:lnTo>
                <a:lnTo>
                  <a:pt x="822" y="3"/>
                </a:lnTo>
                <a:lnTo>
                  <a:pt x="823" y="48"/>
                </a:lnTo>
                <a:lnTo>
                  <a:pt x="823" y="56"/>
                </a:lnTo>
                <a:lnTo>
                  <a:pt x="824" y="55"/>
                </a:lnTo>
                <a:lnTo>
                  <a:pt x="824" y="56"/>
                </a:lnTo>
                <a:lnTo>
                  <a:pt x="824" y="56"/>
                </a:lnTo>
                <a:lnTo>
                  <a:pt x="825" y="56"/>
                </a:lnTo>
                <a:lnTo>
                  <a:pt x="825" y="55"/>
                </a:lnTo>
                <a:lnTo>
                  <a:pt x="825" y="56"/>
                </a:lnTo>
                <a:lnTo>
                  <a:pt x="826" y="56"/>
                </a:lnTo>
                <a:lnTo>
                  <a:pt x="826" y="56"/>
                </a:lnTo>
                <a:lnTo>
                  <a:pt x="826" y="55"/>
                </a:lnTo>
                <a:lnTo>
                  <a:pt x="827" y="55"/>
                </a:lnTo>
                <a:lnTo>
                  <a:pt x="827" y="56"/>
                </a:lnTo>
                <a:lnTo>
                  <a:pt x="828" y="56"/>
                </a:lnTo>
                <a:lnTo>
                  <a:pt x="828" y="55"/>
                </a:lnTo>
                <a:lnTo>
                  <a:pt x="828" y="56"/>
                </a:lnTo>
                <a:lnTo>
                  <a:pt x="829" y="56"/>
                </a:lnTo>
                <a:lnTo>
                  <a:pt x="829" y="56"/>
                </a:lnTo>
                <a:lnTo>
                  <a:pt x="829" y="56"/>
                </a:lnTo>
                <a:lnTo>
                  <a:pt x="831" y="55"/>
                </a:lnTo>
                <a:lnTo>
                  <a:pt x="831" y="55"/>
                </a:lnTo>
                <a:lnTo>
                  <a:pt x="831" y="56"/>
                </a:lnTo>
                <a:lnTo>
                  <a:pt x="832" y="56"/>
                </a:lnTo>
                <a:lnTo>
                  <a:pt x="832" y="56"/>
                </a:lnTo>
                <a:lnTo>
                  <a:pt x="833" y="56"/>
                </a:lnTo>
                <a:lnTo>
                  <a:pt x="833" y="57"/>
                </a:lnTo>
                <a:lnTo>
                  <a:pt x="833" y="57"/>
                </a:lnTo>
                <a:lnTo>
                  <a:pt x="834" y="55"/>
                </a:lnTo>
                <a:lnTo>
                  <a:pt x="834" y="56"/>
                </a:lnTo>
                <a:lnTo>
                  <a:pt x="834" y="56"/>
                </a:lnTo>
                <a:lnTo>
                  <a:pt x="835" y="56"/>
                </a:lnTo>
                <a:lnTo>
                  <a:pt x="835" y="56"/>
                </a:lnTo>
                <a:lnTo>
                  <a:pt x="835" y="56"/>
                </a:lnTo>
                <a:lnTo>
                  <a:pt x="836" y="57"/>
                </a:lnTo>
                <a:lnTo>
                  <a:pt x="836" y="56"/>
                </a:lnTo>
                <a:lnTo>
                  <a:pt x="837" y="56"/>
                </a:lnTo>
                <a:lnTo>
                  <a:pt x="837" y="56"/>
                </a:lnTo>
                <a:lnTo>
                  <a:pt x="837" y="56"/>
                </a:lnTo>
                <a:lnTo>
                  <a:pt x="838" y="56"/>
                </a:lnTo>
                <a:lnTo>
                  <a:pt x="838" y="55"/>
                </a:lnTo>
                <a:lnTo>
                  <a:pt x="838" y="56"/>
                </a:lnTo>
                <a:lnTo>
                  <a:pt x="840" y="56"/>
                </a:lnTo>
                <a:lnTo>
                  <a:pt x="840" y="56"/>
                </a:lnTo>
                <a:lnTo>
                  <a:pt x="840" y="56"/>
                </a:lnTo>
                <a:lnTo>
                  <a:pt x="841" y="56"/>
                </a:lnTo>
                <a:lnTo>
                  <a:pt x="841" y="56"/>
                </a:lnTo>
                <a:lnTo>
                  <a:pt x="842" y="56"/>
                </a:lnTo>
                <a:lnTo>
                  <a:pt x="842" y="56"/>
                </a:lnTo>
                <a:lnTo>
                  <a:pt x="842" y="56"/>
                </a:lnTo>
                <a:lnTo>
                  <a:pt x="843" y="56"/>
                </a:lnTo>
                <a:lnTo>
                  <a:pt x="843" y="56"/>
                </a:lnTo>
                <a:lnTo>
                  <a:pt x="843" y="56"/>
                </a:lnTo>
                <a:lnTo>
                  <a:pt x="844" y="56"/>
                </a:lnTo>
                <a:lnTo>
                  <a:pt x="844" y="57"/>
                </a:lnTo>
                <a:lnTo>
                  <a:pt x="844" y="56"/>
                </a:lnTo>
                <a:lnTo>
                  <a:pt x="845" y="56"/>
                </a:lnTo>
                <a:lnTo>
                  <a:pt x="845" y="56"/>
                </a:lnTo>
                <a:lnTo>
                  <a:pt x="846" y="56"/>
                </a:lnTo>
                <a:lnTo>
                  <a:pt x="846" y="56"/>
                </a:lnTo>
                <a:lnTo>
                  <a:pt x="846" y="56"/>
                </a:lnTo>
                <a:lnTo>
                  <a:pt x="847" y="54"/>
                </a:lnTo>
                <a:lnTo>
                  <a:pt x="847" y="57"/>
                </a:lnTo>
                <a:lnTo>
                  <a:pt x="847" y="56"/>
                </a:lnTo>
                <a:lnTo>
                  <a:pt x="849" y="56"/>
                </a:lnTo>
                <a:lnTo>
                  <a:pt x="849" y="56"/>
                </a:lnTo>
                <a:lnTo>
                  <a:pt x="849" y="56"/>
                </a:lnTo>
                <a:lnTo>
                  <a:pt x="850" y="56"/>
                </a:lnTo>
                <a:lnTo>
                  <a:pt x="850" y="57"/>
                </a:lnTo>
                <a:lnTo>
                  <a:pt x="851" y="56"/>
                </a:lnTo>
                <a:lnTo>
                  <a:pt x="851" y="58"/>
                </a:lnTo>
                <a:lnTo>
                  <a:pt x="851" y="56"/>
                </a:lnTo>
                <a:lnTo>
                  <a:pt x="852" y="57"/>
                </a:lnTo>
                <a:lnTo>
                  <a:pt x="852" y="57"/>
                </a:lnTo>
                <a:lnTo>
                  <a:pt x="852" y="57"/>
                </a:lnTo>
                <a:lnTo>
                  <a:pt x="853" y="57"/>
                </a:lnTo>
                <a:lnTo>
                  <a:pt x="853" y="58"/>
                </a:lnTo>
                <a:lnTo>
                  <a:pt x="853" y="58"/>
                </a:lnTo>
                <a:lnTo>
                  <a:pt x="854" y="56"/>
                </a:lnTo>
                <a:lnTo>
                  <a:pt x="854" y="57"/>
                </a:lnTo>
                <a:lnTo>
                  <a:pt x="855" y="56"/>
                </a:lnTo>
                <a:lnTo>
                  <a:pt x="855" y="56"/>
                </a:lnTo>
                <a:lnTo>
                  <a:pt x="855" y="55"/>
                </a:lnTo>
                <a:lnTo>
                  <a:pt x="856" y="55"/>
                </a:lnTo>
                <a:lnTo>
                  <a:pt x="856" y="55"/>
                </a:lnTo>
                <a:lnTo>
                  <a:pt x="856" y="56"/>
                </a:lnTo>
                <a:lnTo>
                  <a:pt x="858" y="57"/>
                </a:lnTo>
                <a:lnTo>
                  <a:pt x="858" y="56"/>
                </a:lnTo>
                <a:lnTo>
                  <a:pt x="858" y="56"/>
                </a:lnTo>
                <a:lnTo>
                  <a:pt x="859" y="56"/>
                </a:lnTo>
                <a:lnTo>
                  <a:pt x="859" y="57"/>
                </a:lnTo>
                <a:lnTo>
                  <a:pt x="860" y="56"/>
                </a:lnTo>
                <a:lnTo>
                  <a:pt x="860" y="56"/>
                </a:lnTo>
                <a:lnTo>
                  <a:pt x="860" y="56"/>
                </a:lnTo>
                <a:lnTo>
                  <a:pt x="861" y="56"/>
                </a:lnTo>
                <a:lnTo>
                  <a:pt x="861" y="56"/>
                </a:lnTo>
                <a:lnTo>
                  <a:pt x="861" y="56"/>
                </a:lnTo>
                <a:lnTo>
                  <a:pt x="862" y="56"/>
                </a:lnTo>
                <a:lnTo>
                  <a:pt x="862" y="56"/>
                </a:lnTo>
                <a:lnTo>
                  <a:pt x="863" y="56"/>
                </a:lnTo>
                <a:lnTo>
                  <a:pt x="863" y="56"/>
                </a:lnTo>
                <a:lnTo>
                  <a:pt x="863" y="56"/>
                </a:lnTo>
                <a:lnTo>
                  <a:pt x="864" y="56"/>
                </a:lnTo>
                <a:lnTo>
                  <a:pt x="864" y="56"/>
                </a:lnTo>
                <a:lnTo>
                  <a:pt x="864" y="55"/>
                </a:lnTo>
                <a:lnTo>
                  <a:pt x="865" y="56"/>
                </a:lnTo>
                <a:lnTo>
                  <a:pt x="865" y="56"/>
                </a:lnTo>
                <a:lnTo>
                  <a:pt x="865" y="56"/>
                </a:lnTo>
                <a:lnTo>
                  <a:pt x="867" y="56"/>
                </a:lnTo>
                <a:lnTo>
                  <a:pt x="867" y="56"/>
                </a:lnTo>
                <a:lnTo>
                  <a:pt x="868" y="56"/>
                </a:lnTo>
                <a:lnTo>
                  <a:pt x="868" y="56"/>
                </a:lnTo>
                <a:lnTo>
                  <a:pt x="868" y="55"/>
                </a:lnTo>
                <a:lnTo>
                  <a:pt x="869" y="55"/>
                </a:lnTo>
                <a:lnTo>
                  <a:pt x="869" y="57"/>
                </a:lnTo>
                <a:lnTo>
                  <a:pt x="869" y="56"/>
                </a:lnTo>
                <a:lnTo>
                  <a:pt x="870" y="56"/>
                </a:lnTo>
                <a:lnTo>
                  <a:pt x="870" y="56"/>
                </a:lnTo>
                <a:lnTo>
                  <a:pt x="870" y="56"/>
                </a:lnTo>
                <a:lnTo>
                  <a:pt x="871" y="56"/>
                </a:lnTo>
                <a:lnTo>
                  <a:pt x="871" y="56"/>
                </a:lnTo>
                <a:lnTo>
                  <a:pt x="872" y="57"/>
                </a:lnTo>
                <a:lnTo>
                  <a:pt x="872" y="56"/>
                </a:lnTo>
                <a:lnTo>
                  <a:pt x="872" y="56"/>
                </a:lnTo>
                <a:lnTo>
                  <a:pt x="873" y="57"/>
                </a:lnTo>
                <a:lnTo>
                  <a:pt x="873" y="56"/>
                </a:lnTo>
                <a:lnTo>
                  <a:pt x="873" y="56"/>
                </a:lnTo>
                <a:lnTo>
                  <a:pt x="874" y="56"/>
                </a:lnTo>
                <a:lnTo>
                  <a:pt x="874" y="57"/>
                </a:lnTo>
                <a:lnTo>
                  <a:pt x="874" y="56"/>
                </a:lnTo>
                <a:lnTo>
                  <a:pt x="876" y="56"/>
                </a:lnTo>
                <a:lnTo>
                  <a:pt x="876" y="56"/>
                </a:lnTo>
                <a:lnTo>
                  <a:pt x="877" y="55"/>
                </a:lnTo>
                <a:lnTo>
                  <a:pt x="877" y="56"/>
                </a:lnTo>
                <a:lnTo>
                  <a:pt x="877" y="56"/>
                </a:lnTo>
                <a:lnTo>
                  <a:pt x="878" y="56"/>
                </a:lnTo>
                <a:lnTo>
                  <a:pt x="878" y="56"/>
                </a:lnTo>
                <a:lnTo>
                  <a:pt x="878" y="56"/>
                </a:lnTo>
                <a:lnTo>
                  <a:pt x="879" y="56"/>
                </a:lnTo>
                <a:lnTo>
                  <a:pt x="879" y="56"/>
                </a:lnTo>
                <a:lnTo>
                  <a:pt x="879" y="56"/>
                </a:lnTo>
                <a:lnTo>
                  <a:pt x="880" y="54"/>
                </a:lnTo>
                <a:lnTo>
                  <a:pt x="880" y="55"/>
                </a:lnTo>
                <a:lnTo>
                  <a:pt x="881" y="56"/>
                </a:lnTo>
                <a:lnTo>
                  <a:pt x="881" y="56"/>
                </a:lnTo>
                <a:lnTo>
                  <a:pt x="881" y="57"/>
                </a:lnTo>
                <a:lnTo>
                  <a:pt x="882" y="56"/>
                </a:lnTo>
                <a:lnTo>
                  <a:pt x="882" y="56"/>
                </a:lnTo>
                <a:lnTo>
                  <a:pt x="882" y="56"/>
                </a:lnTo>
                <a:lnTo>
                  <a:pt x="883" y="56"/>
                </a:lnTo>
                <a:lnTo>
                  <a:pt x="883" y="56"/>
                </a:lnTo>
                <a:lnTo>
                  <a:pt x="883" y="56"/>
                </a:lnTo>
                <a:lnTo>
                  <a:pt x="885" y="56"/>
                </a:lnTo>
                <a:lnTo>
                  <a:pt x="885" y="56"/>
                </a:lnTo>
                <a:lnTo>
                  <a:pt x="886" y="56"/>
                </a:lnTo>
                <a:lnTo>
                  <a:pt x="886" y="57"/>
                </a:lnTo>
                <a:lnTo>
                  <a:pt x="886" y="56"/>
                </a:lnTo>
                <a:lnTo>
                  <a:pt x="887" y="56"/>
                </a:lnTo>
                <a:lnTo>
                  <a:pt x="887" y="56"/>
                </a:lnTo>
                <a:lnTo>
                  <a:pt x="887" y="56"/>
                </a:lnTo>
                <a:lnTo>
                  <a:pt x="888" y="56"/>
                </a:lnTo>
                <a:lnTo>
                  <a:pt x="888" y="56"/>
                </a:lnTo>
                <a:lnTo>
                  <a:pt x="888" y="55"/>
                </a:lnTo>
                <a:lnTo>
                  <a:pt x="889" y="56"/>
                </a:lnTo>
                <a:lnTo>
                  <a:pt x="889" y="56"/>
                </a:lnTo>
                <a:lnTo>
                  <a:pt x="890" y="56"/>
                </a:lnTo>
                <a:lnTo>
                  <a:pt x="890" y="55"/>
                </a:lnTo>
                <a:lnTo>
                  <a:pt x="890" y="55"/>
                </a:lnTo>
                <a:lnTo>
                  <a:pt x="891" y="56"/>
                </a:lnTo>
                <a:lnTo>
                  <a:pt x="891" y="56"/>
                </a:lnTo>
                <a:lnTo>
                  <a:pt x="891" y="55"/>
                </a:lnTo>
                <a:lnTo>
                  <a:pt x="892" y="56"/>
                </a:lnTo>
                <a:lnTo>
                  <a:pt x="892" y="57"/>
                </a:lnTo>
                <a:lnTo>
                  <a:pt x="892" y="56"/>
                </a:lnTo>
                <a:lnTo>
                  <a:pt x="894" y="56"/>
                </a:lnTo>
                <a:lnTo>
                  <a:pt x="894" y="56"/>
                </a:lnTo>
                <a:lnTo>
                  <a:pt x="895" y="56"/>
                </a:lnTo>
                <a:lnTo>
                  <a:pt x="895" y="56"/>
                </a:lnTo>
                <a:lnTo>
                  <a:pt x="895" y="56"/>
                </a:lnTo>
                <a:lnTo>
                  <a:pt x="896" y="56"/>
                </a:lnTo>
                <a:lnTo>
                  <a:pt x="896" y="56"/>
                </a:lnTo>
                <a:lnTo>
                  <a:pt x="896" y="56"/>
                </a:lnTo>
                <a:lnTo>
                  <a:pt x="897" y="56"/>
                </a:lnTo>
                <a:lnTo>
                  <a:pt x="897" y="57"/>
                </a:lnTo>
                <a:lnTo>
                  <a:pt x="897" y="56"/>
                </a:lnTo>
                <a:lnTo>
                  <a:pt x="898" y="56"/>
                </a:lnTo>
                <a:lnTo>
                  <a:pt x="898" y="55"/>
                </a:lnTo>
                <a:lnTo>
                  <a:pt x="899" y="56"/>
                </a:lnTo>
                <a:lnTo>
                  <a:pt x="899" y="56"/>
                </a:lnTo>
                <a:lnTo>
                  <a:pt x="899" y="56"/>
                </a:lnTo>
                <a:lnTo>
                  <a:pt x="900" y="56"/>
                </a:lnTo>
                <a:lnTo>
                  <a:pt x="900" y="56"/>
                </a:lnTo>
                <a:lnTo>
                  <a:pt x="900" y="56"/>
                </a:lnTo>
                <a:lnTo>
                  <a:pt x="901" y="56"/>
                </a:lnTo>
                <a:lnTo>
                  <a:pt x="901" y="55"/>
                </a:lnTo>
                <a:lnTo>
                  <a:pt x="901" y="55"/>
                </a:lnTo>
                <a:lnTo>
                  <a:pt x="903" y="55"/>
                </a:lnTo>
                <a:lnTo>
                  <a:pt x="903" y="55"/>
                </a:lnTo>
                <a:lnTo>
                  <a:pt x="904" y="56"/>
                </a:lnTo>
                <a:lnTo>
                  <a:pt x="904" y="55"/>
                </a:lnTo>
                <a:lnTo>
                  <a:pt x="904" y="57"/>
                </a:lnTo>
                <a:lnTo>
                  <a:pt x="905" y="56"/>
                </a:lnTo>
                <a:lnTo>
                  <a:pt x="905" y="56"/>
                </a:lnTo>
                <a:lnTo>
                  <a:pt x="905" y="57"/>
                </a:lnTo>
                <a:lnTo>
                  <a:pt x="906" y="56"/>
                </a:lnTo>
                <a:lnTo>
                  <a:pt x="906" y="55"/>
                </a:lnTo>
                <a:lnTo>
                  <a:pt x="907" y="56"/>
                </a:lnTo>
                <a:lnTo>
                  <a:pt x="907" y="56"/>
                </a:lnTo>
                <a:lnTo>
                  <a:pt x="907" y="56"/>
                </a:lnTo>
                <a:lnTo>
                  <a:pt x="908" y="56"/>
                </a:lnTo>
                <a:lnTo>
                  <a:pt x="908" y="56"/>
                </a:lnTo>
                <a:lnTo>
                  <a:pt x="908" y="56"/>
                </a:lnTo>
                <a:lnTo>
                  <a:pt x="909" y="56"/>
                </a:lnTo>
                <a:lnTo>
                  <a:pt x="909" y="55"/>
                </a:lnTo>
                <a:lnTo>
                  <a:pt x="909" y="56"/>
                </a:lnTo>
                <a:lnTo>
                  <a:pt x="910" y="54"/>
                </a:lnTo>
                <a:lnTo>
                  <a:pt x="910" y="57"/>
                </a:lnTo>
                <a:lnTo>
                  <a:pt x="912" y="56"/>
                </a:lnTo>
                <a:lnTo>
                  <a:pt x="912" y="58"/>
                </a:lnTo>
                <a:lnTo>
                  <a:pt x="912" y="55"/>
                </a:lnTo>
                <a:lnTo>
                  <a:pt x="913" y="56"/>
                </a:lnTo>
                <a:lnTo>
                  <a:pt x="913" y="55"/>
                </a:lnTo>
                <a:lnTo>
                  <a:pt x="913" y="56"/>
                </a:lnTo>
                <a:lnTo>
                  <a:pt x="914" y="56"/>
                </a:lnTo>
                <a:lnTo>
                  <a:pt x="914" y="55"/>
                </a:lnTo>
                <a:lnTo>
                  <a:pt x="914" y="56"/>
                </a:lnTo>
                <a:lnTo>
                  <a:pt x="915" y="56"/>
                </a:lnTo>
                <a:lnTo>
                  <a:pt x="915" y="56"/>
                </a:lnTo>
                <a:lnTo>
                  <a:pt x="916" y="56"/>
                </a:lnTo>
                <a:lnTo>
                  <a:pt x="916" y="56"/>
                </a:lnTo>
                <a:lnTo>
                  <a:pt x="916" y="57"/>
                </a:lnTo>
                <a:lnTo>
                  <a:pt x="917" y="56"/>
                </a:lnTo>
                <a:lnTo>
                  <a:pt x="917" y="56"/>
                </a:lnTo>
                <a:lnTo>
                  <a:pt x="917" y="57"/>
                </a:lnTo>
                <a:lnTo>
                  <a:pt x="918" y="56"/>
                </a:lnTo>
                <a:lnTo>
                  <a:pt x="918" y="56"/>
                </a:lnTo>
                <a:lnTo>
                  <a:pt x="918" y="56"/>
                </a:lnTo>
                <a:lnTo>
                  <a:pt x="919" y="56"/>
                </a:lnTo>
                <a:lnTo>
                  <a:pt x="919" y="56"/>
                </a:lnTo>
                <a:lnTo>
                  <a:pt x="921" y="56"/>
                </a:lnTo>
                <a:lnTo>
                  <a:pt x="921" y="56"/>
                </a:lnTo>
                <a:lnTo>
                  <a:pt x="921" y="56"/>
                </a:lnTo>
                <a:lnTo>
                  <a:pt x="922" y="56"/>
                </a:lnTo>
                <a:lnTo>
                  <a:pt x="922" y="57"/>
                </a:lnTo>
                <a:lnTo>
                  <a:pt x="922" y="56"/>
                </a:lnTo>
                <a:lnTo>
                  <a:pt x="923" y="57"/>
                </a:lnTo>
                <a:lnTo>
                  <a:pt x="923" y="56"/>
                </a:lnTo>
                <a:lnTo>
                  <a:pt x="923" y="56"/>
                </a:lnTo>
                <a:lnTo>
                  <a:pt x="924" y="55"/>
                </a:lnTo>
                <a:lnTo>
                  <a:pt x="924" y="56"/>
                </a:lnTo>
                <a:lnTo>
                  <a:pt x="925" y="55"/>
                </a:lnTo>
                <a:lnTo>
                  <a:pt x="925" y="57"/>
                </a:lnTo>
                <a:lnTo>
                  <a:pt x="925" y="56"/>
                </a:lnTo>
                <a:lnTo>
                  <a:pt x="926" y="55"/>
                </a:lnTo>
                <a:lnTo>
                  <a:pt x="926" y="57"/>
                </a:lnTo>
                <a:lnTo>
                  <a:pt x="926" y="55"/>
                </a:lnTo>
                <a:lnTo>
                  <a:pt x="927" y="56"/>
                </a:lnTo>
                <a:lnTo>
                  <a:pt x="927" y="56"/>
                </a:lnTo>
                <a:lnTo>
                  <a:pt x="927" y="56"/>
                </a:lnTo>
                <a:lnTo>
                  <a:pt x="928" y="57"/>
                </a:lnTo>
                <a:lnTo>
                  <a:pt x="928" y="57"/>
                </a:lnTo>
                <a:lnTo>
                  <a:pt x="930" y="56"/>
                </a:lnTo>
                <a:lnTo>
                  <a:pt x="930" y="56"/>
                </a:lnTo>
                <a:lnTo>
                  <a:pt x="930" y="57"/>
                </a:lnTo>
                <a:lnTo>
                  <a:pt x="931" y="56"/>
                </a:lnTo>
                <a:lnTo>
                  <a:pt x="931" y="57"/>
                </a:lnTo>
                <a:lnTo>
                  <a:pt x="931" y="56"/>
                </a:lnTo>
                <a:lnTo>
                  <a:pt x="932" y="58"/>
                </a:lnTo>
                <a:lnTo>
                  <a:pt x="932" y="56"/>
                </a:lnTo>
                <a:lnTo>
                  <a:pt x="932" y="58"/>
                </a:lnTo>
                <a:lnTo>
                  <a:pt x="933" y="56"/>
                </a:lnTo>
                <a:lnTo>
                  <a:pt x="933" y="56"/>
                </a:lnTo>
                <a:lnTo>
                  <a:pt x="934" y="56"/>
                </a:lnTo>
                <a:lnTo>
                  <a:pt x="934" y="57"/>
                </a:lnTo>
                <a:lnTo>
                  <a:pt x="934" y="56"/>
                </a:lnTo>
                <a:lnTo>
                  <a:pt x="935" y="57"/>
                </a:lnTo>
                <a:lnTo>
                  <a:pt x="935" y="57"/>
                </a:lnTo>
                <a:lnTo>
                  <a:pt x="935" y="55"/>
                </a:lnTo>
                <a:lnTo>
                  <a:pt x="936" y="56"/>
                </a:lnTo>
                <a:lnTo>
                  <a:pt x="936" y="56"/>
                </a:lnTo>
                <a:lnTo>
                  <a:pt x="936" y="56"/>
                </a:lnTo>
                <a:lnTo>
                  <a:pt x="937" y="58"/>
                </a:lnTo>
                <a:lnTo>
                  <a:pt x="937" y="54"/>
                </a:lnTo>
                <a:lnTo>
                  <a:pt x="939" y="55"/>
                </a:lnTo>
                <a:lnTo>
                  <a:pt x="939" y="56"/>
                </a:lnTo>
                <a:lnTo>
                  <a:pt x="939" y="54"/>
                </a:lnTo>
                <a:lnTo>
                  <a:pt x="940" y="56"/>
                </a:lnTo>
                <a:lnTo>
                  <a:pt x="940" y="56"/>
                </a:lnTo>
                <a:lnTo>
                  <a:pt x="940" y="56"/>
                </a:lnTo>
                <a:lnTo>
                  <a:pt x="941" y="55"/>
                </a:lnTo>
                <a:lnTo>
                  <a:pt x="941" y="56"/>
                </a:lnTo>
                <a:lnTo>
                  <a:pt x="941" y="56"/>
                </a:lnTo>
                <a:lnTo>
                  <a:pt x="942" y="56"/>
                </a:lnTo>
                <a:lnTo>
                  <a:pt x="942" y="56"/>
                </a:lnTo>
                <a:lnTo>
                  <a:pt x="943" y="56"/>
                </a:lnTo>
                <a:lnTo>
                  <a:pt x="943" y="56"/>
                </a:lnTo>
                <a:lnTo>
                  <a:pt x="943" y="55"/>
                </a:lnTo>
                <a:lnTo>
                  <a:pt x="944" y="56"/>
                </a:lnTo>
                <a:lnTo>
                  <a:pt x="944" y="57"/>
                </a:lnTo>
                <a:lnTo>
                  <a:pt x="944" y="56"/>
                </a:lnTo>
                <a:lnTo>
                  <a:pt x="945" y="56"/>
                </a:lnTo>
                <a:lnTo>
                  <a:pt x="945" y="56"/>
                </a:lnTo>
                <a:lnTo>
                  <a:pt x="945" y="56"/>
                </a:lnTo>
                <a:lnTo>
                  <a:pt x="946" y="56"/>
                </a:lnTo>
                <a:lnTo>
                  <a:pt x="946" y="55"/>
                </a:lnTo>
                <a:lnTo>
                  <a:pt x="948" y="56"/>
                </a:lnTo>
                <a:lnTo>
                  <a:pt x="948" y="56"/>
                </a:lnTo>
                <a:lnTo>
                  <a:pt x="948" y="56"/>
                </a:lnTo>
                <a:lnTo>
                  <a:pt x="949" y="58"/>
                </a:lnTo>
                <a:lnTo>
                  <a:pt x="949" y="55"/>
                </a:lnTo>
                <a:lnTo>
                  <a:pt x="949" y="56"/>
                </a:lnTo>
                <a:lnTo>
                  <a:pt x="950" y="56"/>
                </a:lnTo>
                <a:lnTo>
                  <a:pt x="950" y="55"/>
                </a:lnTo>
                <a:lnTo>
                  <a:pt x="951" y="56"/>
                </a:lnTo>
                <a:lnTo>
                  <a:pt x="951" y="56"/>
                </a:lnTo>
                <a:lnTo>
                  <a:pt x="951" y="56"/>
                </a:lnTo>
                <a:lnTo>
                  <a:pt x="952" y="56"/>
                </a:lnTo>
                <a:lnTo>
                  <a:pt x="952" y="55"/>
                </a:lnTo>
                <a:lnTo>
                  <a:pt x="952" y="56"/>
                </a:lnTo>
                <a:lnTo>
                  <a:pt x="953" y="57"/>
                </a:lnTo>
                <a:lnTo>
                  <a:pt x="953" y="56"/>
                </a:lnTo>
                <a:lnTo>
                  <a:pt x="953" y="56"/>
                </a:lnTo>
                <a:lnTo>
                  <a:pt x="954" y="55"/>
                </a:lnTo>
                <a:lnTo>
                  <a:pt x="954" y="56"/>
                </a:lnTo>
                <a:lnTo>
                  <a:pt x="955" y="55"/>
                </a:lnTo>
                <a:lnTo>
                  <a:pt x="955" y="56"/>
                </a:lnTo>
                <a:lnTo>
                  <a:pt x="955" y="56"/>
                </a:lnTo>
                <a:lnTo>
                  <a:pt x="957" y="56"/>
                </a:lnTo>
                <a:lnTo>
                  <a:pt x="957" y="56"/>
                </a:lnTo>
                <a:lnTo>
                  <a:pt x="957" y="57"/>
                </a:lnTo>
                <a:lnTo>
                  <a:pt x="958" y="56"/>
                </a:lnTo>
                <a:lnTo>
                  <a:pt x="958" y="56"/>
                </a:lnTo>
                <a:lnTo>
                  <a:pt x="958" y="56"/>
                </a:lnTo>
                <a:lnTo>
                  <a:pt x="959" y="56"/>
                </a:lnTo>
                <a:lnTo>
                  <a:pt x="959" y="55"/>
                </a:lnTo>
                <a:lnTo>
                  <a:pt x="960" y="56"/>
                </a:lnTo>
                <a:lnTo>
                  <a:pt x="960" y="56"/>
                </a:lnTo>
                <a:lnTo>
                  <a:pt x="960" y="55"/>
                </a:lnTo>
                <a:lnTo>
                  <a:pt x="961" y="56"/>
                </a:lnTo>
                <a:lnTo>
                  <a:pt x="961" y="55"/>
                </a:lnTo>
                <a:lnTo>
                  <a:pt x="961" y="55"/>
                </a:lnTo>
                <a:lnTo>
                  <a:pt x="962" y="56"/>
                </a:lnTo>
                <a:lnTo>
                  <a:pt x="962" y="56"/>
                </a:lnTo>
                <a:lnTo>
                  <a:pt x="962" y="56"/>
                </a:lnTo>
                <a:lnTo>
                  <a:pt x="963" y="57"/>
                </a:lnTo>
                <a:lnTo>
                  <a:pt x="963" y="54"/>
                </a:lnTo>
                <a:lnTo>
                  <a:pt x="964" y="56"/>
                </a:lnTo>
                <a:lnTo>
                  <a:pt x="964" y="56"/>
                </a:lnTo>
                <a:lnTo>
                  <a:pt x="964" y="56"/>
                </a:lnTo>
                <a:lnTo>
                  <a:pt x="966" y="57"/>
                </a:lnTo>
                <a:lnTo>
                  <a:pt x="966" y="56"/>
                </a:lnTo>
                <a:lnTo>
                  <a:pt x="966" y="56"/>
                </a:lnTo>
                <a:lnTo>
                  <a:pt x="967" y="56"/>
                </a:lnTo>
                <a:lnTo>
                  <a:pt x="967" y="56"/>
                </a:lnTo>
                <a:lnTo>
                  <a:pt x="967" y="58"/>
                </a:lnTo>
                <a:lnTo>
                  <a:pt x="968" y="57"/>
                </a:lnTo>
                <a:lnTo>
                  <a:pt x="968" y="57"/>
                </a:lnTo>
                <a:lnTo>
                  <a:pt x="969" y="56"/>
                </a:lnTo>
                <a:lnTo>
                  <a:pt x="969" y="56"/>
                </a:lnTo>
                <a:lnTo>
                  <a:pt x="969" y="56"/>
                </a:lnTo>
                <a:lnTo>
                  <a:pt x="970" y="57"/>
                </a:lnTo>
                <a:lnTo>
                  <a:pt x="970" y="56"/>
                </a:lnTo>
                <a:lnTo>
                  <a:pt x="970" y="56"/>
                </a:lnTo>
                <a:lnTo>
                  <a:pt x="971" y="56"/>
                </a:lnTo>
                <a:lnTo>
                  <a:pt x="971" y="55"/>
                </a:lnTo>
                <a:lnTo>
                  <a:pt x="971" y="57"/>
                </a:lnTo>
                <a:lnTo>
                  <a:pt x="972" y="56"/>
                </a:lnTo>
                <a:lnTo>
                  <a:pt x="972" y="55"/>
                </a:lnTo>
                <a:lnTo>
                  <a:pt x="973" y="57"/>
                </a:lnTo>
                <a:lnTo>
                  <a:pt x="973" y="55"/>
                </a:lnTo>
                <a:lnTo>
                  <a:pt x="973" y="56"/>
                </a:lnTo>
                <a:lnTo>
                  <a:pt x="975" y="56"/>
                </a:lnTo>
                <a:lnTo>
                  <a:pt x="975" y="56"/>
                </a:lnTo>
                <a:lnTo>
                  <a:pt x="975" y="55"/>
                </a:lnTo>
                <a:lnTo>
                  <a:pt x="976" y="56"/>
                </a:lnTo>
                <a:lnTo>
                  <a:pt x="976" y="57"/>
                </a:lnTo>
                <a:lnTo>
                  <a:pt x="976" y="56"/>
                </a:lnTo>
                <a:lnTo>
                  <a:pt x="977" y="58"/>
                </a:lnTo>
                <a:lnTo>
                  <a:pt x="977" y="57"/>
                </a:lnTo>
                <a:lnTo>
                  <a:pt x="978" y="56"/>
                </a:lnTo>
                <a:lnTo>
                  <a:pt x="978" y="56"/>
                </a:lnTo>
                <a:lnTo>
                  <a:pt x="978" y="56"/>
                </a:lnTo>
                <a:lnTo>
                  <a:pt x="979" y="56"/>
                </a:lnTo>
                <a:lnTo>
                  <a:pt x="979" y="57"/>
                </a:lnTo>
                <a:lnTo>
                  <a:pt x="979" y="56"/>
                </a:lnTo>
                <a:lnTo>
                  <a:pt x="980" y="56"/>
                </a:lnTo>
                <a:lnTo>
                  <a:pt x="980" y="56"/>
                </a:lnTo>
                <a:lnTo>
                  <a:pt x="980" y="56"/>
                </a:lnTo>
                <a:lnTo>
                  <a:pt x="981" y="55"/>
                </a:lnTo>
                <a:lnTo>
                  <a:pt x="981" y="54"/>
                </a:lnTo>
                <a:lnTo>
                  <a:pt x="982" y="56"/>
                </a:lnTo>
                <a:lnTo>
                  <a:pt x="982" y="56"/>
                </a:lnTo>
                <a:lnTo>
                  <a:pt x="982" y="56"/>
                </a:lnTo>
                <a:lnTo>
                  <a:pt x="984" y="56"/>
                </a:lnTo>
                <a:lnTo>
                  <a:pt x="984" y="56"/>
                </a:lnTo>
                <a:lnTo>
                  <a:pt x="984" y="55"/>
                </a:lnTo>
                <a:lnTo>
                  <a:pt x="985" y="56"/>
                </a:lnTo>
                <a:lnTo>
                  <a:pt x="985" y="56"/>
                </a:lnTo>
                <a:lnTo>
                  <a:pt x="985" y="56"/>
                </a:lnTo>
                <a:lnTo>
                  <a:pt x="986" y="56"/>
                </a:lnTo>
                <a:lnTo>
                  <a:pt x="986" y="55"/>
                </a:lnTo>
                <a:lnTo>
                  <a:pt x="987" y="56"/>
                </a:lnTo>
                <a:lnTo>
                  <a:pt x="987" y="56"/>
                </a:lnTo>
                <a:lnTo>
                  <a:pt x="987" y="55"/>
                </a:lnTo>
                <a:lnTo>
                  <a:pt x="988" y="56"/>
                </a:lnTo>
                <a:lnTo>
                  <a:pt x="988" y="57"/>
                </a:lnTo>
                <a:lnTo>
                  <a:pt x="988" y="57"/>
                </a:lnTo>
                <a:lnTo>
                  <a:pt x="989" y="56"/>
                </a:lnTo>
                <a:lnTo>
                  <a:pt x="989" y="56"/>
                </a:lnTo>
                <a:lnTo>
                  <a:pt x="989" y="56"/>
                </a:lnTo>
                <a:lnTo>
                  <a:pt x="990" y="57"/>
                </a:lnTo>
                <a:lnTo>
                  <a:pt x="990" y="56"/>
                </a:lnTo>
                <a:lnTo>
                  <a:pt x="991" y="57"/>
                </a:lnTo>
                <a:lnTo>
                  <a:pt x="991" y="57"/>
                </a:lnTo>
                <a:lnTo>
                  <a:pt x="991" y="56"/>
                </a:lnTo>
                <a:lnTo>
                  <a:pt x="993" y="56"/>
                </a:lnTo>
                <a:lnTo>
                  <a:pt x="993" y="57"/>
                </a:lnTo>
                <a:lnTo>
                  <a:pt x="993" y="56"/>
                </a:lnTo>
                <a:lnTo>
                  <a:pt x="994" y="56"/>
                </a:lnTo>
                <a:lnTo>
                  <a:pt x="994" y="56"/>
                </a:lnTo>
                <a:lnTo>
                  <a:pt x="995" y="56"/>
                </a:lnTo>
                <a:lnTo>
                  <a:pt x="995" y="56"/>
                </a:lnTo>
                <a:lnTo>
                  <a:pt x="995" y="56"/>
                </a:lnTo>
                <a:lnTo>
                  <a:pt x="996" y="56"/>
                </a:lnTo>
                <a:lnTo>
                  <a:pt x="996" y="58"/>
                </a:lnTo>
                <a:lnTo>
                  <a:pt x="996" y="56"/>
                </a:lnTo>
                <a:lnTo>
                  <a:pt x="997" y="56"/>
                </a:lnTo>
                <a:lnTo>
                  <a:pt x="997" y="56"/>
                </a:lnTo>
                <a:lnTo>
                  <a:pt x="997" y="54"/>
                </a:lnTo>
                <a:lnTo>
                  <a:pt x="998" y="57"/>
                </a:lnTo>
                <a:lnTo>
                  <a:pt x="998" y="56"/>
                </a:lnTo>
                <a:lnTo>
                  <a:pt x="999" y="57"/>
                </a:lnTo>
                <a:lnTo>
                  <a:pt x="999" y="56"/>
                </a:lnTo>
                <a:lnTo>
                  <a:pt x="999" y="56"/>
                </a:lnTo>
                <a:lnTo>
                  <a:pt x="1000" y="56"/>
                </a:lnTo>
                <a:lnTo>
                  <a:pt x="1000" y="56"/>
                </a:lnTo>
                <a:lnTo>
                  <a:pt x="1000" y="55"/>
                </a:lnTo>
                <a:lnTo>
                  <a:pt x="1002" y="58"/>
                </a:lnTo>
                <a:lnTo>
                  <a:pt x="1002" y="57"/>
                </a:lnTo>
                <a:lnTo>
                  <a:pt x="1002" y="57"/>
                </a:lnTo>
                <a:lnTo>
                  <a:pt x="1003" y="57"/>
                </a:lnTo>
                <a:lnTo>
                  <a:pt x="1003" y="55"/>
                </a:lnTo>
                <a:lnTo>
                  <a:pt x="1004" y="56"/>
                </a:lnTo>
                <a:lnTo>
                  <a:pt x="1004" y="56"/>
                </a:lnTo>
                <a:lnTo>
                  <a:pt x="1004" y="55"/>
                </a:lnTo>
                <a:lnTo>
                  <a:pt x="1005" y="56"/>
                </a:lnTo>
                <a:lnTo>
                  <a:pt x="1005" y="56"/>
                </a:lnTo>
                <a:lnTo>
                  <a:pt x="1005" y="56"/>
                </a:lnTo>
                <a:lnTo>
                  <a:pt x="1006" y="56"/>
                </a:lnTo>
                <a:lnTo>
                  <a:pt x="1006" y="55"/>
                </a:lnTo>
                <a:lnTo>
                  <a:pt x="1006" y="56"/>
                </a:lnTo>
                <a:lnTo>
                  <a:pt x="1007" y="56"/>
                </a:lnTo>
                <a:lnTo>
                  <a:pt x="1007" y="57"/>
                </a:lnTo>
                <a:lnTo>
                  <a:pt x="1008" y="57"/>
                </a:lnTo>
                <a:lnTo>
                  <a:pt x="1008" y="56"/>
                </a:lnTo>
                <a:lnTo>
                  <a:pt x="1008" y="56"/>
                </a:lnTo>
                <a:lnTo>
                  <a:pt x="1009" y="57"/>
                </a:lnTo>
                <a:lnTo>
                  <a:pt x="1009" y="57"/>
                </a:lnTo>
                <a:lnTo>
                  <a:pt x="1009" y="56"/>
                </a:lnTo>
                <a:lnTo>
                  <a:pt x="1011" y="57"/>
                </a:lnTo>
                <a:lnTo>
                  <a:pt x="1011" y="57"/>
                </a:lnTo>
                <a:lnTo>
                  <a:pt x="1011" y="56"/>
                </a:lnTo>
                <a:lnTo>
                  <a:pt x="1012" y="57"/>
                </a:lnTo>
                <a:lnTo>
                  <a:pt x="1012" y="55"/>
                </a:lnTo>
                <a:lnTo>
                  <a:pt x="1013" y="56"/>
                </a:lnTo>
                <a:lnTo>
                  <a:pt x="1013" y="57"/>
                </a:lnTo>
                <a:lnTo>
                  <a:pt x="1013" y="56"/>
                </a:lnTo>
                <a:lnTo>
                  <a:pt x="1014" y="56"/>
                </a:lnTo>
                <a:lnTo>
                  <a:pt x="1014" y="58"/>
                </a:lnTo>
                <a:lnTo>
                  <a:pt x="1014" y="56"/>
                </a:lnTo>
                <a:lnTo>
                  <a:pt x="1015" y="56"/>
                </a:lnTo>
                <a:lnTo>
                  <a:pt x="1015" y="57"/>
                </a:lnTo>
                <a:lnTo>
                  <a:pt x="1015" y="56"/>
                </a:lnTo>
                <a:lnTo>
                  <a:pt x="1016" y="58"/>
                </a:lnTo>
                <a:lnTo>
                  <a:pt x="1016" y="57"/>
                </a:lnTo>
                <a:lnTo>
                  <a:pt x="1017" y="58"/>
                </a:lnTo>
                <a:lnTo>
                  <a:pt x="1017" y="56"/>
                </a:lnTo>
                <a:lnTo>
                  <a:pt x="1017" y="56"/>
                </a:lnTo>
                <a:lnTo>
                  <a:pt x="1018" y="56"/>
                </a:lnTo>
                <a:lnTo>
                  <a:pt x="1018" y="55"/>
                </a:lnTo>
                <a:lnTo>
                  <a:pt x="1018" y="56"/>
                </a:lnTo>
                <a:lnTo>
                  <a:pt x="1020" y="57"/>
                </a:lnTo>
                <a:lnTo>
                  <a:pt x="1020" y="56"/>
                </a:lnTo>
                <a:lnTo>
                  <a:pt x="1020" y="55"/>
                </a:lnTo>
                <a:lnTo>
                  <a:pt x="1021" y="55"/>
                </a:lnTo>
                <a:lnTo>
                  <a:pt x="1021" y="56"/>
                </a:lnTo>
                <a:lnTo>
                  <a:pt x="1022" y="56"/>
                </a:lnTo>
                <a:lnTo>
                  <a:pt x="1022" y="57"/>
                </a:lnTo>
                <a:lnTo>
                  <a:pt x="1022" y="57"/>
                </a:lnTo>
                <a:lnTo>
                  <a:pt x="1023" y="55"/>
                </a:lnTo>
                <a:lnTo>
                  <a:pt x="1023" y="56"/>
                </a:lnTo>
                <a:lnTo>
                  <a:pt x="1023" y="56"/>
                </a:lnTo>
                <a:lnTo>
                  <a:pt x="1024" y="56"/>
                </a:lnTo>
                <a:lnTo>
                  <a:pt x="1024" y="55"/>
                </a:lnTo>
                <a:lnTo>
                  <a:pt x="1024" y="56"/>
                </a:lnTo>
                <a:lnTo>
                  <a:pt x="1025" y="57"/>
                </a:lnTo>
                <a:lnTo>
                  <a:pt x="1025" y="55"/>
                </a:lnTo>
                <a:lnTo>
                  <a:pt x="1026" y="58"/>
                </a:lnTo>
                <a:lnTo>
                  <a:pt x="1026" y="56"/>
                </a:lnTo>
                <a:lnTo>
                  <a:pt x="1026" y="56"/>
                </a:lnTo>
                <a:lnTo>
                  <a:pt x="1027" y="56"/>
                </a:lnTo>
                <a:lnTo>
                  <a:pt x="1027" y="57"/>
                </a:lnTo>
                <a:lnTo>
                  <a:pt x="1027" y="57"/>
                </a:lnTo>
                <a:lnTo>
                  <a:pt x="1029" y="56"/>
                </a:lnTo>
                <a:lnTo>
                  <a:pt x="1029" y="57"/>
                </a:lnTo>
                <a:lnTo>
                  <a:pt x="1029" y="56"/>
                </a:lnTo>
                <a:lnTo>
                  <a:pt x="1030" y="56"/>
                </a:lnTo>
                <a:lnTo>
                  <a:pt x="1030" y="56"/>
                </a:lnTo>
                <a:lnTo>
                  <a:pt x="1031" y="58"/>
                </a:lnTo>
                <a:lnTo>
                  <a:pt x="1031" y="57"/>
                </a:lnTo>
                <a:lnTo>
                  <a:pt x="1031" y="56"/>
                </a:lnTo>
                <a:lnTo>
                  <a:pt x="1032" y="56"/>
                </a:lnTo>
                <a:lnTo>
                  <a:pt x="1032" y="55"/>
                </a:lnTo>
                <a:lnTo>
                  <a:pt x="1032" y="56"/>
                </a:lnTo>
                <a:lnTo>
                  <a:pt x="1033" y="57"/>
                </a:lnTo>
                <a:lnTo>
                  <a:pt x="1033" y="56"/>
                </a:lnTo>
                <a:lnTo>
                  <a:pt x="1033" y="56"/>
                </a:lnTo>
                <a:lnTo>
                  <a:pt x="1034" y="56"/>
                </a:lnTo>
                <a:lnTo>
                  <a:pt x="1034" y="57"/>
                </a:lnTo>
                <a:lnTo>
                  <a:pt x="1035" y="56"/>
                </a:lnTo>
                <a:lnTo>
                  <a:pt x="1035" y="58"/>
                </a:lnTo>
                <a:lnTo>
                  <a:pt x="1035" y="56"/>
                </a:lnTo>
                <a:lnTo>
                  <a:pt x="1036" y="56"/>
                </a:lnTo>
                <a:lnTo>
                  <a:pt x="1036" y="56"/>
                </a:lnTo>
                <a:lnTo>
                  <a:pt x="1036" y="56"/>
                </a:lnTo>
                <a:lnTo>
                  <a:pt x="1038" y="56"/>
                </a:lnTo>
                <a:lnTo>
                  <a:pt x="1038" y="56"/>
                </a:lnTo>
                <a:lnTo>
                  <a:pt x="1039" y="56"/>
                </a:lnTo>
                <a:lnTo>
                  <a:pt x="1039" y="55"/>
                </a:lnTo>
                <a:lnTo>
                  <a:pt x="1039" y="57"/>
                </a:lnTo>
                <a:lnTo>
                  <a:pt x="1040" y="55"/>
                </a:lnTo>
                <a:lnTo>
                  <a:pt x="1040" y="56"/>
                </a:lnTo>
                <a:lnTo>
                  <a:pt x="1040" y="57"/>
                </a:lnTo>
                <a:lnTo>
                  <a:pt x="1041" y="55"/>
                </a:lnTo>
                <a:lnTo>
                  <a:pt x="1041" y="56"/>
                </a:lnTo>
                <a:lnTo>
                  <a:pt x="1041" y="56"/>
                </a:lnTo>
                <a:lnTo>
                  <a:pt x="1042" y="57"/>
                </a:lnTo>
                <a:lnTo>
                  <a:pt x="1042" y="56"/>
                </a:lnTo>
                <a:lnTo>
                  <a:pt x="1043" y="56"/>
                </a:lnTo>
                <a:lnTo>
                  <a:pt x="1043" y="56"/>
                </a:lnTo>
                <a:lnTo>
                  <a:pt x="1043" y="56"/>
                </a:lnTo>
                <a:lnTo>
                  <a:pt x="1044" y="55"/>
                </a:lnTo>
                <a:lnTo>
                  <a:pt x="1044" y="56"/>
                </a:lnTo>
                <a:lnTo>
                  <a:pt x="1044" y="56"/>
                </a:lnTo>
                <a:lnTo>
                  <a:pt x="1045" y="57"/>
                </a:lnTo>
                <a:lnTo>
                  <a:pt x="1045" y="56"/>
                </a:lnTo>
                <a:lnTo>
                  <a:pt x="1045" y="56"/>
                </a:lnTo>
                <a:lnTo>
                  <a:pt x="1047" y="56"/>
                </a:lnTo>
                <a:lnTo>
                  <a:pt x="1047" y="56"/>
                </a:lnTo>
                <a:lnTo>
                  <a:pt x="1048" y="54"/>
                </a:lnTo>
                <a:lnTo>
                  <a:pt x="1048" y="55"/>
                </a:lnTo>
                <a:lnTo>
                  <a:pt x="1048" y="55"/>
                </a:lnTo>
                <a:lnTo>
                  <a:pt x="1049" y="56"/>
                </a:lnTo>
                <a:lnTo>
                  <a:pt x="1049" y="56"/>
                </a:lnTo>
                <a:lnTo>
                  <a:pt x="1049" y="56"/>
                </a:lnTo>
                <a:lnTo>
                  <a:pt x="1050" y="56"/>
                </a:lnTo>
                <a:lnTo>
                  <a:pt x="1050" y="56"/>
                </a:lnTo>
                <a:lnTo>
                  <a:pt x="1050" y="56"/>
                </a:lnTo>
                <a:lnTo>
                  <a:pt x="1051" y="56"/>
                </a:lnTo>
                <a:lnTo>
                  <a:pt x="1051" y="56"/>
                </a:lnTo>
                <a:lnTo>
                  <a:pt x="1052" y="56"/>
                </a:lnTo>
                <a:lnTo>
                  <a:pt x="1052" y="56"/>
                </a:lnTo>
                <a:lnTo>
                  <a:pt x="1052" y="56"/>
                </a:lnTo>
                <a:lnTo>
                  <a:pt x="1053" y="55"/>
                </a:lnTo>
                <a:lnTo>
                  <a:pt x="1053" y="56"/>
                </a:lnTo>
                <a:lnTo>
                  <a:pt x="1053" y="56"/>
                </a:lnTo>
                <a:lnTo>
                  <a:pt x="1054" y="56"/>
                </a:lnTo>
                <a:lnTo>
                  <a:pt x="1054" y="56"/>
                </a:lnTo>
                <a:lnTo>
                  <a:pt x="1054" y="56"/>
                </a:lnTo>
                <a:lnTo>
                  <a:pt x="1056" y="52"/>
                </a:lnTo>
                <a:lnTo>
                  <a:pt x="1056" y="56"/>
                </a:lnTo>
                <a:lnTo>
                  <a:pt x="1057" y="57"/>
                </a:lnTo>
                <a:lnTo>
                  <a:pt x="1057" y="56"/>
                </a:lnTo>
                <a:lnTo>
                  <a:pt x="1057" y="56"/>
                </a:lnTo>
                <a:lnTo>
                  <a:pt x="1058" y="56"/>
                </a:lnTo>
                <a:lnTo>
                  <a:pt x="1058" y="56"/>
                </a:lnTo>
                <a:lnTo>
                  <a:pt x="1058" y="57"/>
                </a:lnTo>
                <a:lnTo>
                  <a:pt x="1059" y="56"/>
                </a:lnTo>
                <a:lnTo>
                  <a:pt x="1059" y="56"/>
                </a:lnTo>
                <a:lnTo>
                  <a:pt x="1059" y="56"/>
                </a:lnTo>
                <a:lnTo>
                  <a:pt x="1060" y="55"/>
                </a:lnTo>
                <a:lnTo>
                  <a:pt x="1060" y="56"/>
                </a:lnTo>
                <a:lnTo>
                  <a:pt x="1061" y="57"/>
                </a:lnTo>
                <a:lnTo>
                  <a:pt x="1061" y="57"/>
                </a:lnTo>
                <a:lnTo>
                  <a:pt x="1061" y="56"/>
                </a:lnTo>
                <a:lnTo>
                  <a:pt x="1062" y="56"/>
                </a:lnTo>
                <a:lnTo>
                  <a:pt x="1062" y="56"/>
                </a:lnTo>
                <a:lnTo>
                  <a:pt x="1062" y="57"/>
                </a:lnTo>
                <a:lnTo>
                  <a:pt x="1063" y="56"/>
                </a:lnTo>
                <a:lnTo>
                  <a:pt x="1063" y="56"/>
                </a:lnTo>
                <a:lnTo>
                  <a:pt x="1063" y="56"/>
                </a:lnTo>
                <a:lnTo>
                  <a:pt x="1065" y="56"/>
                </a:lnTo>
                <a:lnTo>
                  <a:pt x="1065" y="56"/>
                </a:lnTo>
                <a:lnTo>
                  <a:pt x="1066" y="57"/>
                </a:lnTo>
                <a:lnTo>
                  <a:pt x="1066" y="56"/>
                </a:lnTo>
                <a:lnTo>
                  <a:pt x="1066" y="56"/>
                </a:lnTo>
                <a:lnTo>
                  <a:pt x="1067" y="56"/>
                </a:lnTo>
                <a:lnTo>
                  <a:pt x="1067" y="56"/>
                </a:lnTo>
                <a:lnTo>
                  <a:pt x="1067" y="56"/>
                </a:lnTo>
                <a:lnTo>
                  <a:pt x="1068" y="56"/>
                </a:lnTo>
                <a:lnTo>
                  <a:pt x="1068" y="56"/>
                </a:lnTo>
                <a:lnTo>
                  <a:pt x="1068" y="55"/>
                </a:lnTo>
                <a:lnTo>
                  <a:pt x="1069" y="55"/>
                </a:lnTo>
                <a:lnTo>
                  <a:pt x="1069" y="55"/>
                </a:lnTo>
                <a:lnTo>
                  <a:pt x="1070" y="55"/>
                </a:lnTo>
                <a:lnTo>
                  <a:pt x="1070" y="56"/>
                </a:lnTo>
                <a:lnTo>
                  <a:pt x="1070" y="56"/>
                </a:lnTo>
                <a:lnTo>
                  <a:pt x="1071" y="56"/>
                </a:lnTo>
                <a:lnTo>
                  <a:pt x="1071" y="56"/>
                </a:lnTo>
                <a:lnTo>
                  <a:pt x="1071" y="56"/>
                </a:lnTo>
                <a:lnTo>
                  <a:pt x="1072" y="56"/>
                </a:lnTo>
                <a:lnTo>
                  <a:pt x="1072" y="56"/>
                </a:lnTo>
                <a:lnTo>
                  <a:pt x="1072" y="56"/>
                </a:lnTo>
                <a:lnTo>
                  <a:pt x="1074" y="55"/>
                </a:lnTo>
                <a:lnTo>
                  <a:pt x="1074" y="55"/>
                </a:lnTo>
                <a:lnTo>
                  <a:pt x="1075" y="56"/>
                </a:lnTo>
                <a:lnTo>
                  <a:pt x="1075" y="56"/>
                </a:lnTo>
                <a:lnTo>
                  <a:pt x="1075" y="57"/>
                </a:lnTo>
                <a:lnTo>
                  <a:pt x="1076" y="56"/>
                </a:lnTo>
                <a:lnTo>
                  <a:pt x="1076" y="56"/>
                </a:lnTo>
                <a:lnTo>
                  <a:pt x="1076" y="56"/>
                </a:lnTo>
                <a:lnTo>
                  <a:pt x="1077" y="57"/>
                </a:lnTo>
                <a:lnTo>
                  <a:pt x="1077" y="57"/>
                </a:lnTo>
                <a:lnTo>
                  <a:pt x="1077" y="57"/>
                </a:lnTo>
                <a:lnTo>
                  <a:pt x="1078" y="56"/>
                </a:lnTo>
                <a:lnTo>
                  <a:pt x="1078" y="56"/>
                </a:lnTo>
                <a:lnTo>
                  <a:pt x="1079" y="56"/>
                </a:lnTo>
                <a:lnTo>
                  <a:pt x="1079" y="56"/>
                </a:lnTo>
                <a:lnTo>
                  <a:pt x="1079" y="56"/>
                </a:lnTo>
                <a:lnTo>
                  <a:pt x="1080" y="56"/>
                </a:lnTo>
                <a:lnTo>
                  <a:pt x="1080" y="56"/>
                </a:lnTo>
                <a:lnTo>
                  <a:pt x="1080" y="57"/>
                </a:lnTo>
                <a:lnTo>
                  <a:pt x="1081" y="56"/>
                </a:lnTo>
                <a:lnTo>
                  <a:pt x="1081" y="56"/>
                </a:lnTo>
                <a:lnTo>
                  <a:pt x="1083" y="56"/>
                </a:lnTo>
                <a:lnTo>
                  <a:pt x="1083" y="56"/>
                </a:lnTo>
                <a:lnTo>
                  <a:pt x="1083" y="55"/>
                </a:lnTo>
                <a:lnTo>
                  <a:pt x="1084" y="56"/>
                </a:lnTo>
                <a:lnTo>
                  <a:pt x="1084" y="56"/>
                </a:lnTo>
                <a:lnTo>
                  <a:pt x="1084" y="57"/>
                </a:lnTo>
                <a:lnTo>
                  <a:pt x="1085" y="56"/>
                </a:lnTo>
                <a:lnTo>
                  <a:pt x="1085" y="56"/>
                </a:lnTo>
                <a:lnTo>
                  <a:pt x="1085" y="56"/>
                </a:lnTo>
                <a:lnTo>
                  <a:pt x="1086" y="57"/>
                </a:lnTo>
                <a:lnTo>
                  <a:pt x="1086" y="56"/>
                </a:lnTo>
                <a:lnTo>
                  <a:pt x="1087" y="56"/>
                </a:lnTo>
                <a:lnTo>
                  <a:pt x="1087" y="56"/>
                </a:lnTo>
                <a:lnTo>
                  <a:pt x="1087" y="56"/>
                </a:lnTo>
                <a:lnTo>
                  <a:pt x="1088" y="55"/>
                </a:lnTo>
                <a:lnTo>
                  <a:pt x="1088" y="55"/>
                </a:lnTo>
                <a:lnTo>
                  <a:pt x="1088" y="55"/>
                </a:lnTo>
                <a:lnTo>
                  <a:pt x="1089" y="56"/>
                </a:lnTo>
                <a:lnTo>
                  <a:pt x="1089" y="56"/>
                </a:lnTo>
                <a:lnTo>
                  <a:pt x="1089" y="56"/>
                </a:lnTo>
                <a:lnTo>
                  <a:pt x="1090" y="56"/>
                </a:lnTo>
                <a:lnTo>
                  <a:pt x="1090" y="56"/>
                </a:lnTo>
                <a:lnTo>
                  <a:pt x="1092" y="56"/>
                </a:lnTo>
                <a:lnTo>
                  <a:pt x="1092" y="56"/>
                </a:lnTo>
                <a:lnTo>
                  <a:pt x="1092" y="58"/>
                </a:lnTo>
                <a:lnTo>
                  <a:pt x="1093" y="56"/>
                </a:lnTo>
                <a:lnTo>
                  <a:pt x="1093" y="56"/>
                </a:lnTo>
                <a:lnTo>
                  <a:pt x="1093" y="56"/>
                </a:lnTo>
                <a:lnTo>
                  <a:pt x="1094" y="57"/>
                </a:lnTo>
                <a:lnTo>
                  <a:pt x="1094" y="56"/>
                </a:lnTo>
                <a:lnTo>
                  <a:pt x="1094" y="56"/>
                </a:lnTo>
                <a:lnTo>
                  <a:pt x="1095" y="55"/>
                </a:lnTo>
                <a:lnTo>
                  <a:pt x="1095" y="56"/>
                </a:lnTo>
                <a:lnTo>
                  <a:pt x="1096" y="57"/>
                </a:lnTo>
                <a:lnTo>
                  <a:pt x="1096" y="57"/>
                </a:lnTo>
                <a:lnTo>
                  <a:pt x="1096" y="56"/>
                </a:lnTo>
                <a:lnTo>
                  <a:pt x="1097" y="57"/>
                </a:lnTo>
                <a:lnTo>
                  <a:pt x="1097" y="56"/>
                </a:lnTo>
                <a:lnTo>
                  <a:pt x="1097" y="56"/>
                </a:lnTo>
                <a:lnTo>
                  <a:pt x="1098" y="56"/>
                </a:lnTo>
                <a:lnTo>
                  <a:pt x="1098" y="56"/>
                </a:lnTo>
                <a:lnTo>
                  <a:pt x="1098" y="56"/>
                </a:lnTo>
                <a:lnTo>
                  <a:pt x="1099" y="57"/>
                </a:lnTo>
                <a:lnTo>
                  <a:pt x="1099" y="56"/>
                </a:lnTo>
                <a:lnTo>
                  <a:pt x="1100" y="56"/>
                </a:lnTo>
                <a:lnTo>
                  <a:pt x="1100" y="56"/>
                </a:lnTo>
                <a:lnTo>
                  <a:pt x="1100" y="57"/>
                </a:lnTo>
                <a:lnTo>
                  <a:pt x="1102" y="56"/>
                </a:lnTo>
                <a:lnTo>
                  <a:pt x="1102" y="57"/>
                </a:lnTo>
                <a:lnTo>
                  <a:pt x="1102" y="56"/>
                </a:lnTo>
                <a:lnTo>
                  <a:pt x="1103" y="56"/>
                </a:lnTo>
                <a:lnTo>
                  <a:pt x="1103" y="57"/>
                </a:lnTo>
                <a:lnTo>
                  <a:pt x="1103" y="55"/>
                </a:lnTo>
                <a:lnTo>
                  <a:pt x="1104" y="56"/>
                </a:lnTo>
                <a:lnTo>
                  <a:pt x="1104" y="58"/>
                </a:lnTo>
                <a:lnTo>
                  <a:pt x="1105" y="56"/>
                </a:lnTo>
                <a:lnTo>
                  <a:pt x="1105" y="57"/>
                </a:lnTo>
                <a:lnTo>
                  <a:pt x="1105" y="56"/>
                </a:lnTo>
                <a:lnTo>
                  <a:pt x="1106" y="57"/>
                </a:lnTo>
                <a:lnTo>
                  <a:pt x="1106" y="56"/>
                </a:lnTo>
                <a:lnTo>
                  <a:pt x="1106" y="56"/>
                </a:lnTo>
                <a:lnTo>
                  <a:pt x="1107" y="56"/>
                </a:lnTo>
                <a:lnTo>
                  <a:pt x="1107" y="56"/>
                </a:lnTo>
                <a:lnTo>
                  <a:pt x="1107" y="56"/>
                </a:lnTo>
                <a:lnTo>
                  <a:pt x="1108" y="56"/>
                </a:lnTo>
                <a:lnTo>
                  <a:pt x="1108" y="56"/>
                </a:lnTo>
                <a:lnTo>
                  <a:pt x="1109" y="56"/>
                </a:lnTo>
                <a:lnTo>
                  <a:pt x="1109" y="55"/>
                </a:lnTo>
                <a:lnTo>
                  <a:pt x="1109" y="57"/>
                </a:lnTo>
                <a:lnTo>
                  <a:pt x="1111" y="56"/>
                </a:lnTo>
                <a:lnTo>
                  <a:pt x="1111" y="56"/>
                </a:lnTo>
                <a:lnTo>
                  <a:pt x="1111" y="56"/>
                </a:lnTo>
                <a:lnTo>
                  <a:pt x="1112" y="56"/>
                </a:lnTo>
                <a:lnTo>
                  <a:pt x="1112" y="56"/>
                </a:lnTo>
                <a:lnTo>
                  <a:pt x="1112" y="56"/>
                </a:lnTo>
                <a:lnTo>
                  <a:pt x="1113" y="56"/>
                </a:lnTo>
                <a:lnTo>
                  <a:pt x="1113" y="57"/>
                </a:lnTo>
                <a:lnTo>
                  <a:pt x="1114" y="56"/>
                </a:lnTo>
                <a:lnTo>
                  <a:pt x="1114" y="56"/>
                </a:lnTo>
                <a:lnTo>
                  <a:pt x="1114" y="56"/>
                </a:lnTo>
                <a:lnTo>
                  <a:pt x="1115" y="56"/>
                </a:lnTo>
                <a:lnTo>
                  <a:pt x="1115" y="57"/>
                </a:lnTo>
                <a:lnTo>
                  <a:pt x="1115" y="56"/>
                </a:lnTo>
                <a:lnTo>
                  <a:pt x="1116" y="55"/>
                </a:lnTo>
                <a:lnTo>
                  <a:pt x="1116" y="56"/>
                </a:lnTo>
                <a:lnTo>
                  <a:pt x="1116" y="56"/>
                </a:lnTo>
                <a:lnTo>
                  <a:pt x="1117" y="56"/>
                </a:lnTo>
                <a:lnTo>
                  <a:pt x="1117" y="56"/>
                </a:lnTo>
                <a:lnTo>
                  <a:pt x="1118" y="56"/>
                </a:lnTo>
                <a:lnTo>
                  <a:pt x="1118" y="56"/>
                </a:lnTo>
                <a:lnTo>
                  <a:pt x="1118" y="55"/>
                </a:lnTo>
                <a:lnTo>
                  <a:pt x="1120" y="58"/>
                </a:lnTo>
                <a:lnTo>
                  <a:pt x="1120" y="56"/>
                </a:lnTo>
                <a:lnTo>
                  <a:pt x="1120" y="56"/>
                </a:lnTo>
                <a:lnTo>
                  <a:pt x="1121" y="56"/>
                </a:lnTo>
                <a:lnTo>
                  <a:pt x="1121" y="56"/>
                </a:lnTo>
                <a:lnTo>
                  <a:pt x="1122" y="55"/>
                </a:lnTo>
                <a:lnTo>
                  <a:pt x="1122" y="56"/>
                </a:lnTo>
                <a:lnTo>
                  <a:pt x="1122" y="56"/>
                </a:lnTo>
                <a:lnTo>
                  <a:pt x="1123" y="56"/>
                </a:lnTo>
                <a:lnTo>
                  <a:pt x="1123" y="56"/>
                </a:lnTo>
                <a:lnTo>
                  <a:pt x="1123" y="56"/>
                </a:lnTo>
                <a:lnTo>
                  <a:pt x="1124" y="56"/>
                </a:lnTo>
                <a:lnTo>
                  <a:pt x="1124" y="56"/>
                </a:lnTo>
                <a:lnTo>
                  <a:pt x="1124" y="56"/>
                </a:lnTo>
                <a:lnTo>
                  <a:pt x="1125" y="56"/>
                </a:lnTo>
                <a:lnTo>
                  <a:pt x="1125" y="56"/>
                </a:lnTo>
                <a:lnTo>
                  <a:pt x="1126" y="56"/>
                </a:lnTo>
                <a:lnTo>
                  <a:pt x="1126" y="56"/>
                </a:lnTo>
                <a:lnTo>
                  <a:pt x="1126" y="55"/>
                </a:lnTo>
                <a:lnTo>
                  <a:pt x="1127" y="56"/>
                </a:lnTo>
                <a:lnTo>
                  <a:pt x="1127" y="56"/>
                </a:lnTo>
                <a:lnTo>
                  <a:pt x="1127" y="56"/>
                </a:lnTo>
                <a:lnTo>
                  <a:pt x="1129" y="55"/>
                </a:lnTo>
                <a:lnTo>
                  <a:pt x="1129" y="56"/>
                </a:lnTo>
                <a:lnTo>
                  <a:pt x="1129" y="55"/>
                </a:lnTo>
                <a:lnTo>
                  <a:pt x="1130" y="56"/>
                </a:lnTo>
                <a:lnTo>
                  <a:pt x="1130" y="55"/>
                </a:lnTo>
                <a:lnTo>
                  <a:pt x="1131" y="55"/>
                </a:lnTo>
                <a:lnTo>
                  <a:pt x="1131" y="56"/>
                </a:lnTo>
                <a:lnTo>
                  <a:pt x="1131" y="56"/>
                </a:lnTo>
                <a:lnTo>
                  <a:pt x="1132" y="56"/>
                </a:lnTo>
                <a:lnTo>
                  <a:pt x="1132" y="56"/>
                </a:lnTo>
                <a:lnTo>
                  <a:pt x="1132" y="56"/>
                </a:lnTo>
                <a:lnTo>
                  <a:pt x="1133" y="56"/>
                </a:lnTo>
                <a:lnTo>
                  <a:pt x="1133" y="56"/>
                </a:lnTo>
                <a:lnTo>
                  <a:pt x="1133" y="56"/>
                </a:lnTo>
                <a:lnTo>
                  <a:pt x="1134" y="55"/>
                </a:lnTo>
                <a:lnTo>
                  <a:pt x="1134" y="56"/>
                </a:lnTo>
                <a:lnTo>
                  <a:pt x="1135" y="56"/>
                </a:lnTo>
                <a:lnTo>
                  <a:pt x="1135" y="55"/>
                </a:lnTo>
                <a:lnTo>
                  <a:pt x="1135" y="56"/>
                </a:lnTo>
                <a:lnTo>
                  <a:pt x="1136" y="55"/>
                </a:lnTo>
                <a:lnTo>
                  <a:pt x="1136" y="56"/>
                </a:lnTo>
                <a:lnTo>
                  <a:pt x="1136" y="56"/>
                </a:lnTo>
                <a:lnTo>
                  <a:pt x="1138" y="57"/>
                </a:lnTo>
                <a:lnTo>
                  <a:pt x="1138" y="56"/>
                </a:lnTo>
                <a:lnTo>
                  <a:pt x="1138" y="56"/>
                </a:lnTo>
                <a:lnTo>
                  <a:pt x="1139" y="56"/>
                </a:lnTo>
                <a:lnTo>
                  <a:pt x="1139" y="56"/>
                </a:lnTo>
                <a:lnTo>
                  <a:pt x="1140" y="57"/>
                </a:lnTo>
                <a:lnTo>
                  <a:pt x="1140" y="56"/>
                </a:lnTo>
                <a:lnTo>
                  <a:pt x="1140" y="56"/>
                </a:lnTo>
                <a:lnTo>
                  <a:pt x="1141" y="56"/>
                </a:lnTo>
                <a:lnTo>
                  <a:pt x="1141" y="56"/>
                </a:lnTo>
                <a:lnTo>
                  <a:pt x="1141" y="57"/>
                </a:lnTo>
                <a:lnTo>
                  <a:pt x="1142" y="55"/>
                </a:lnTo>
                <a:lnTo>
                  <a:pt x="1142" y="56"/>
                </a:lnTo>
                <a:lnTo>
                  <a:pt x="1142" y="57"/>
                </a:lnTo>
                <a:lnTo>
                  <a:pt x="1143" y="56"/>
                </a:lnTo>
                <a:lnTo>
                  <a:pt x="1143" y="56"/>
                </a:lnTo>
                <a:lnTo>
                  <a:pt x="1144" y="57"/>
                </a:lnTo>
                <a:lnTo>
                  <a:pt x="1144" y="56"/>
                </a:lnTo>
                <a:lnTo>
                  <a:pt x="1144" y="56"/>
                </a:lnTo>
                <a:lnTo>
                  <a:pt x="1145" y="55"/>
                </a:lnTo>
                <a:lnTo>
                  <a:pt x="1145" y="56"/>
                </a:lnTo>
                <a:lnTo>
                  <a:pt x="1145" y="56"/>
                </a:lnTo>
                <a:lnTo>
                  <a:pt x="1147" y="56"/>
                </a:lnTo>
                <a:lnTo>
                  <a:pt x="1147" y="56"/>
                </a:lnTo>
                <a:lnTo>
                  <a:pt x="1147" y="56"/>
                </a:lnTo>
                <a:lnTo>
                  <a:pt x="1148" y="56"/>
                </a:lnTo>
                <a:lnTo>
                  <a:pt x="1148" y="55"/>
                </a:lnTo>
                <a:lnTo>
                  <a:pt x="1149" y="56"/>
                </a:lnTo>
                <a:lnTo>
                  <a:pt x="1149" y="56"/>
                </a:lnTo>
                <a:lnTo>
                  <a:pt x="1149" y="57"/>
                </a:lnTo>
                <a:lnTo>
                  <a:pt x="1150" y="56"/>
                </a:lnTo>
                <a:lnTo>
                  <a:pt x="1150" y="56"/>
                </a:lnTo>
                <a:lnTo>
                  <a:pt x="1150" y="56"/>
                </a:lnTo>
                <a:lnTo>
                  <a:pt x="1151" y="55"/>
                </a:lnTo>
                <a:lnTo>
                  <a:pt x="1151" y="56"/>
                </a:lnTo>
                <a:lnTo>
                  <a:pt x="1151" y="56"/>
                </a:lnTo>
                <a:lnTo>
                  <a:pt x="1152" y="56"/>
                </a:lnTo>
                <a:lnTo>
                  <a:pt x="1152" y="56"/>
                </a:lnTo>
                <a:lnTo>
                  <a:pt x="1153" y="56"/>
                </a:lnTo>
                <a:lnTo>
                  <a:pt x="1153" y="56"/>
                </a:lnTo>
                <a:lnTo>
                  <a:pt x="1153" y="56"/>
                </a:lnTo>
                <a:lnTo>
                  <a:pt x="1154" y="56"/>
                </a:lnTo>
                <a:lnTo>
                  <a:pt x="1154" y="56"/>
                </a:lnTo>
                <a:lnTo>
                  <a:pt x="1154" y="57"/>
                </a:lnTo>
                <a:lnTo>
                  <a:pt x="1156" y="56"/>
                </a:lnTo>
                <a:lnTo>
                  <a:pt x="1156" y="58"/>
                </a:lnTo>
                <a:lnTo>
                  <a:pt x="1156" y="55"/>
                </a:lnTo>
                <a:lnTo>
                  <a:pt x="1157" y="55"/>
                </a:lnTo>
                <a:lnTo>
                  <a:pt x="1157" y="57"/>
                </a:lnTo>
                <a:lnTo>
                  <a:pt x="1158" y="56"/>
                </a:lnTo>
                <a:lnTo>
                  <a:pt x="1158" y="55"/>
                </a:lnTo>
                <a:lnTo>
                  <a:pt x="1158" y="55"/>
                </a:lnTo>
                <a:lnTo>
                  <a:pt x="1159" y="57"/>
                </a:lnTo>
                <a:lnTo>
                  <a:pt x="1159" y="58"/>
                </a:lnTo>
                <a:lnTo>
                  <a:pt x="1159" y="56"/>
                </a:lnTo>
                <a:lnTo>
                  <a:pt x="1160" y="56"/>
                </a:lnTo>
                <a:lnTo>
                  <a:pt x="1160" y="56"/>
                </a:lnTo>
                <a:lnTo>
                  <a:pt x="1160" y="56"/>
                </a:lnTo>
                <a:lnTo>
                  <a:pt x="1161" y="56"/>
                </a:lnTo>
                <a:lnTo>
                  <a:pt x="1161" y="56"/>
                </a:lnTo>
                <a:lnTo>
                  <a:pt x="1162" y="57"/>
                </a:lnTo>
                <a:lnTo>
                  <a:pt x="1162" y="56"/>
                </a:lnTo>
                <a:lnTo>
                  <a:pt x="1162" y="56"/>
                </a:lnTo>
                <a:lnTo>
                  <a:pt x="1163" y="56"/>
                </a:lnTo>
                <a:lnTo>
                  <a:pt x="1163" y="56"/>
                </a:lnTo>
                <a:lnTo>
                  <a:pt x="1163" y="55"/>
                </a:lnTo>
                <a:lnTo>
                  <a:pt x="1165" y="56"/>
                </a:lnTo>
                <a:lnTo>
                  <a:pt x="1165" y="57"/>
                </a:lnTo>
                <a:lnTo>
                  <a:pt x="1166" y="56"/>
                </a:lnTo>
                <a:lnTo>
                  <a:pt x="1166" y="57"/>
                </a:lnTo>
                <a:lnTo>
                  <a:pt x="1166" y="56"/>
                </a:lnTo>
                <a:lnTo>
                  <a:pt x="1167" y="56"/>
                </a:lnTo>
                <a:lnTo>
                  <a:pt x="1167" y="57"/>
                </a:lnTo>
                <a:lnTo>
                  <a:pt x="1167" y="57"/>
                </a:lnTo>
                <a:lnTo>
                  <a:pt x="1168" y="56"/>
                </a:lnTo>
                <a:lnTo>
                  <a:pt x="1168" y="56"/>
                </a:lnTo>
                <a:lnTo>
                  <a:pt x="1168" y="56"/>
                </a:lnTo>
                <a:lnTo>
                  <a:pt x="1169" y="56"/>
                </a:lnTo>
                <a:lnTo>
                  <a:pt x="1169" y="56"/>
                </a:lnTo>
                <a:lnTo>
                  <a:pt x="1170" y="56"/>
                </a:lnTo>
                <a:lnTo>
                  <a:pt x="1170" y="55"/>
                </a:lnTo>
                <a:lnTo>
                  <a:pt x="1170" y="56"/>
                </a:lnTo>
                <a:lnTo>
                  <a:pt x="1171" y="56"/>
                </a:lnTo>
                <a:lnTo>
                  <a:pt x="1171" y="56"/>
                </a:lnTo>
                <a:lnTo>
                  <a:pt x="1171" y="58"/>
                </a:lnTo>
                <a:lnTo>
                  <a:pt x="1172" y="56"/>
                </a:lnTo>
                <a:lnTo>
                  <a:pt x="1172" y="56"/>
                </a:lnTo>
                <a:lnTo>
                  <a:pt x="1172" y="56"/>
                </a:lnTo>
                <a:lnTo>
                  <a:pt x="1174" y="56"/>
                </a:lnTo>
                <a:lnTo>
                  <a:pt x="1174" y="56"/>
                </a:lnTo>
                <a:lnTo>
                  <a:pt x="1175" y="57"/>
                </a:lnTo>
                <a:lnTo>
                  <a:pt x="1175" y="57"/>
                </a:lnTo>
                <a:lnTo>
                  <a:pt x="1175" y="56"/>
                </a:lnTo>
                <a:lnTo>
                  <a:pt x="1176" y="56"/>
                </a:lnTo>
                <a:lnTo>
                  <a:pt x="1176" y="55"/>
                </a:lnTo>
                <a:lnTo>
                  <a:pt x="1176" y="57"/>
                </a:lnTo>
                <a:lnTo>
                  <a:pt x="1177" y="56"/>
                </a:lnTo>
                <a:lnTo>
                  <a:pt x="1177" y="56"/>
                </a:lnTo>
                <a:lnTo>
                  <a:pt x="1177" y="57"/>
                </a:lnTo>
                <a:lnTo>
                  <a:pt x="1178" y="58"/>
                </a:lnTo>
                <a:lnTo>
                  <a:pt x="1178" y="56"/>
                </a:lnTo>
                <a:lnTo>
                  <a:pt x="1179" y="56"/>
                </a:lnTo>
                <a:lnTo>
                  <a:pt x="1179" y="56"/>
                </a:lnTo>
                <a:lnTo>
                  <a:pt x="1179" y="58"/>
                </a:lnTo>
                <a:lnTo>
                  <a:pt x="1180" y="56"/>
                </a:lnTo>
                <a:lnTo>
                  <a:pt x="1180" y="57"/>
                </a:lnTo>
                <a:lnTo>
                  <a:pt x="1180" y="56"/>
                </a:lnTo>
                <a:lnTo>
                  <a:pt x="1181" y="56"/>
                </a:lnTo>
                <a:lnTo>
                  <a:pt x="1181" y="56"/>
                </a:lnTo>
                <a:lnTo>
                  <a:pt x="1181" y="58"/>
                </a:lnTo>
                <a:lnTo>
                  <a:pt x="1183" y="56"/>
                </a:lnTo>
                <a:lnTo>
                  <a:pt x="1183" y="57"/>
                </a:lnTo>
                <a:lnTo>
                  <a:pt x="1184" y="56"/>
                </a:lnTo>
                <a:lnTo>
                  <a:pt x="1184" y="56"/>
                </a:lnTo>
                <a:lnTo>
                  <a:pt x="1184" y="56"/>
                </a:lnTo>
                <a:lnTo>
                  <a:pt x="1185" y="56"/>
                </a:lnTo>
                <a:lnTo>
                  <a:pt x="1185" y="56"/>
                </a:lnTo>
                <a:lnTo>
                  <a:pt x="1185" y="57"/>
                </a:lnTo>
                <a:lnTo>
                  <a:pt x="1186" y="56"/>
                </a:lnTo>
                <a:lnTo>
                  <a:pt x="1186" y="57"/>
                </a:lnTo>
                <a:lnTo>
                  <a:pt x="1186" y="56"/>
                </a:lnTo>
                <a:lnTo>
                  <a:pt x="1187" y="56"/>
                </a:lnTo>
                <a:lnTo>
                  <a:pt x="1187" y="56"/>
                </a:lnTo>
                <a:lnTo>
                  <a:pt x="1188" y="58"/>
                </a:lnTo>
                <a:lnTo>
                  <a:pt x="1188" y="57"/>
                </a:lnTo>
                <a:lnTo>
                  <a:pt x="1188" y="56"/>
                </a:lnTo>
                <a:lnTo>
                  <a:pt x="1189" y="56"/>
                </a:lnTo>
                <a:lnTo>
                  <a:pt x="1189" y="56"/>
                </a:lnTo>
                <a:lnTo>
                  <a:pt x="1189" y="56"/>
                </a:lnTo>
                <a:lnTo>
                  <a:pt x="1190" y="57"/>
                </a:lnTo>
                <a:lnTo>
                  <a:pt x="1190" y="56"/>
                </a:lnTo>
                <a:lnTo>
                  <a:pt x="1190" y="56"/>
                </a:lnTo>
                <a:lnTo>
                  <a:pt x="1192" y="57"/>
                </a:lnTo>
                <a:lnTo>
                  <a:pt x="1192" y="58"/>
                </a:lnTo>
                <a:lnTo>
                  <a:pt x="1193" y="56"/>
                </a:lnTo>
                <a:lnTo>
                  <a:pt x="1193" y="56"/>
                </a:lnTo>
                <a:lnTo>
                  <a:pt x="1193" y="56"/>
                </a:lnTo>
                <a:lnTo>
                  <a:pt x="1194" y="56"/>
                </a:lnTo>
                <a:lnTo>
                  <a:pt x="1194" y="55"/>
                </a:lnTo>
                <a:lnTo>
                  <a:pt x="1194" y="56"/>
                </a:lnTo>
                <a:lnTo>
                  <a:pt x="1195" y="56"/>
                </a:lnTo>
                <a:lnTo>
                  <a:pt x="1195" y="55"/>
                </a:lnTo>
                <a:lnTo>
                  <a:pt x="1195" y="56"/>
                </a:lnTo>
                <a:lnTo>
                  <a:pt x="1196" y="56"/>
                </a:lnTo>
                <a:lnTo>
                  <a:pt x="1196" y="56"/>
                </a:lnTo>
                <a:lnTo>
                  <a:pt x="1197" y="56"/>
                </a:lnTo>
                <a:lnTo>
                  <a:pt x="1197" y="57"/>
                </a:lnTo>
                <a:lnTo>
                  <a:pt x="1197" y="57"/>
                </a:lnTo>
                <a:lnTo>
                  <a:pt x="1198" y="57"/>
                </a:lnTo>
                <a:lnTo>
                  <a:pt x="1198" y="57"/>
                </a:lnTo>
                <a:lnTo>
                  <a:pt x="1198" y="57"/>
                </a:lnTo>
                <a:lnTo>
                  <a:pt x="1199" y="56"/>
                </a:lnTo>
                <a:lnTo>
                  <a:pt x="1199" y="56"/>
                </a:lnTo>
                <a:lnTo>
                  <a:pt x="1199" y="56"/>
                </a:lnTo>
                <a:lnTo>
                  <a:pt x="1201" y="56"/>
                </a:lnTo>
                <a:lnTo>
                  <a:pt x="1201" y="56"/>
                </a:lnTo>
                <a:lnTo>
                  <a:pt x="1202" y="56"/>
                </a:lnTo>
                <a:lnTo>
                  <a:pt x="1202" y="56"/>
                </a:lnTo>
                <a:lnTo>
                  <a:pt x="1202" y="57"/>
                </a:lnTo>
                <a:lnTo>
                  <a:pt x="1203" y="56"/>
                </a:lnTo>
                <a:lnTo>
                  <a:pt x="1203" y="55"/>
                </a:lnTo>
                <a:lnTo>
                  <a:pt x="1203" y="56"/>
                </a:lnTo>
                <a:lnTo>
                  <a:pt x="1204" y="56"/>
                </a:lnTo>
                <a:lnTo>
                  <a:pt x="1204" y="56"/>
                </a:lnTo>
                <a:lnTo>
                  <a:pt x="1204" y="56"/>
                </a:lnTo>
                <a:lnTo>
                  <a:pt x="1205" y="55"/>
                </a:lnTo>
                <a:lnTo>
                  <a:pt x="1205" y="56"/>
                </a:lnTo>
                <a:lnTo>
                  <a:pt x="1206" y="56"/>
                </a:lnTo>
                <a:lnTo>
                  <a:pt x="1206" y="56"/>
                </a:lnTo>
                <a:lnTo>
                  <a:pt x="1206" y="56"/>
                </a:lnTo>
                <a:lnTo>
                  <a:pt x="1207" y="58"/>
                </a:lnTo>
                <a:lnTo>
                  <a:pt x="1207" y="56"/>
                </a:lnTo>
                <a:lnTo>
                  <a:pt x="1207" y="56"/>
                </a:lnTo>
                <a:lnTo>
                  <a:pt x="1208" y="56"/>
                </a:lnTo>
                <a:lnTo>
                  <a:pt x="1208" y="56"/>
                </a:lnTo>
                <a:lnTo>
                  <a:pt x="1210" y="56"/>
                </a:lnTo>
                <a:lnTo>
                  <a:pt x="1210" y="56"/>
                </a:lnTo>
                <a:lnTo>
                  <a:pt x="1210" y="56"/>
                </a:lnTo>
                <a:lnTo>
                  <a:pt x="1211" y="56"/>
                </a:lnTo>
                <a:lnTo>
                  <a:pt x="1211" y="56"/>
                </a:lnTo>
                <a:lnTo>
                  <a:pt x="1211" y="56"/>
                </a:lnTo>
                <a:lnTo>
                  <a:pt x="1212" y="56"/>
                </a:lnTo>
                <a:lnTo>
                  <a:pt x="1212" y="56"/>
                </a:lnTo>
                <a:lnTo>
                  <a:pt x="1212" y="57"/>
                </a:lnTo>
                <a:lnTo>
                  <a:pt x="1213" y="56"/>
                </a:lnTo>
                <a:lnTo>
                  <a:pt x="1213" y="55"/>
                </a:lnTo>
                <a:lnTo>
                  <a:pt x="1214" y="56"/>
                </a:lnTo>
                <a:lnTo>
                  <a:pt x="1214" y="56"/>
                </a:lnTo>
                <a:lnTo>
                  <a:pt x="1214" y="56"/>
                </a:lnTo>
                <a:lnTo>
                  <a:pt x="1215" y="56"/>
                </a:lnTo>
                <a:lnTo>
                  <a:pt x="1215" y="56"/>
                </a:lnTo>
                <a:lnTo>
                  <a:pt x="1215" y="56"/>
                </a:lnTo>
                <a:lnTo>
                  <a:pt x="1216" y="56"/>
                </a:lnTo>
                <a:lnTo>
                  <a:pt x="1216" y="56"/>
                </a:lnTo>
                <a:lnTo>
                  <a:pt x="1216" y="56"/>
                </a:lnTo>
                <a:lnTo>
                  <a:pt x="1217" y="57"/>
                </a:lnTo>
                <a:lnTo>
                  <a:pt x="1217" y="56"/>
                </a:lnTo>
                <a:lnTo>
                  <a:pt x="1219" y="56"/>
                </a:lnTo>
                <a:lnTo>
                  <a:pt x="1219" y="57"/>
                </a:lnTo>
                <a:lnTo>
                  <a:pt x="1219" y="56"/>
                </a:lnTo>
                <a:lnTo>
                  <a:pt x="1220" y="55"/>
                </a:lnTo>
                <a:lnTo>
                  <a:pt x="1220" y="55"/>
                </a:lnTo>
                <a:lnTo>
                  <a:pt x="1220" y="55"/>
                </a:lnTo>
                <a:lnTo>
                  <a:pt x="1221" y="56"/>
                </a:lnTo>
                <a:lnTo>
                  <a:pt x="1221" y="55"/>
                </a:lnTo>
                <a:lnTo>
                  <a:pt x="1221" y="56"/>
                </a:lnTo>
                <a:lnTo>
                  <a:pt x="1222" y="56"/>
                </a:lnTo>
                <a:lnTo>
                  <a:pt x="1222" y="55"/>
                </a:lnTo>
                <a:lnTo>
                  <a:pt x="1223" y="56"/>
                </a:lnTo>
                <a:lnTo>
                  <a:pt x="1223" y="55"/>
                </a:lnTo>
                <a:lnTo>
                  <a:pt x="1223" y="55"/>
                </a:lnTo>
                <a:lnTo>
                  <a:pt x="1224" y="56"/>
                </a:lnTo>
                <a:lnTo>
                  <a:pt x="1224" y="56"/>
                </a:lnTo>
                <a:lnTo>
                  <a:pt x="1224" y="56"/>
                </a:lnTo>
                <a:lnTo>
                  <a:pt x="1225" y="57"/>
                </a:lnTo>
                <a:lnTo>
                  <a:pt x="1225" y="57"/>
                </a:lnTo>
                <a:lnTo>
                  <a:pt x="1225" y="57"/>
                </a:lnTo>
                <a:lnTo>
                  <a:pt x="1226" y="56"/>
                </a:lnTo>
                <a:lnTo>
                  <a:pt x="1226" y="56"/>
                </a:lnTo>
                <a:lnTo>
                  <a:pt x="1228" y="55"/>
                </a:lnTo>
                <a:lnTo>
                  <a:pt x="1228" y="55"/>
                </a:lnTo>
                <a:lnTo>
                  <a:pt x="1228" y="56"/>
                </a:lnTo>
                <a:lnTo>
                  <a:pt x="1229" y="56"/>
                </a:lnTo>
                <a:lnTo>
                  <a:pt x="1229" y="56"/>
                </a:lnTo>
                <a:lnTo>
                  <a:pt x="1229" y="56"/>
                </a:lnTo>
                <a:lnTo>
                  <a:pt x="1230" y="54"/>
                </a:lnTo>
                <a:lnTo>
                  <a:pt x="1230" y="56"/>
                </a:lnTo>
                <a:lnTo>
                  <a:pt x="1230" y="56"/>
                </a:lnTo>
                <a:lnTo>
                  <a:pt x="1231" y="56"/>
                </a:lnTo>
                <a:lnTo>
                  <a:pt x="1231" y="56"/>
                </a:lnTo>
                <a:lnTo>
                  <a:pt x="1232" y="56"/>
                </a:lnTo>
                <a:lnTo>
                  <a:pt x="1232" y="56"/>
                </a:lnTo>
                <a:lnTo>
                  <a:pt x="1232" y="56"/>
                </a:lnTo>
                <a:lnTo>
                  <a:pt x="1233" y="56"/>
                </a:lnTo>
                <a:lnTo>
                  <a:pt x="1233" y="56"/>
                </a:lnTo>
                <a:lnTo>
                  <a:pt x="1233" y="56"/>
                </a:lnTo>
                <a:lnTo>
                  <a:pt x="1234" y="56"/>
                </a:lnTo>
                <a:lnTo>
                  <a:pt x="1234" y="56"/>
                </a:lnTo>
                <a:lnTo>
                  <a:pt x="1234" y="56"/>
                </a:lnTo>
                <a:lnTo>
                  <a:pt x="1235" y="56"/>
                </a:lnTo>
                <a:lnTo>
                  <a:pt x="1235" y="56"/>
                </a:lnTo>
                <a:lnTo>
                  <a:pt x="1237" y="56"/>
                </a:lnTo>
                <a:lnTo>
                  <a:pt x="1237" y="56"/>
                </a:lnTo>
                <a:lnTo>
                  <a:pt x="1237" y="56"/>
                </a:lnTo>
                <a:lnTo>
                  <a:pt x="1238" y="56"/>
                </a:lnTo>
                <a:lnTo>
                  <a:pt x="1238" y="56"/>
                </a:lnTo>
                <a:lnTo>
                  <a:pt x="1238" y="55"/>
                </a:lnTo>
                <a:lnTo>
                  <a:pt x="1239" y="55"/>
                </a:lnTo>
                <a:lnTo>
                  <a:pt x="1239" y="56"/>
                </a:lnTo>
                <a:lnTo>
                  <a:pt x="1239" y="56"/>
                </a:lnTo>
                <a:lnTo>
                  <a:pt x="1240" y="55"/>
                </a:lnTo>
                <a:lnTo>
                  <a:pt x="1240" y="56"/>
                </a:lnTo>
                <a:lnTo>
                  <a:pt x="1241" y="56"/>
                </a:lnTo>
                <a:lnTo>
                  <a:pt x="1241" y="57"/>
                </a:lnTo>
                <a:lnTo>
                  <a:pt x="1241" y="57"/>
                </a:lnTo>
                <a:lnTo>
                  <a:pt x="1242" y="56"/>
                </a:lnTo>
                <a:lnTo>
                  <a:pt x="1242" y="56"/>
                </a:lnTo>
                <a:lnTo>
                  <a:pt x="1242" y="56"/>
                </a:lnTo>
                <a:lnTo>
                  <a:pt x="1243" y="57"/>
                </a:lnTo>
                <a:lnTo>
                  <a:pt x="1243" y="56"/>
                </a:lnTo>
                <a:lnTo>
                  <a:pt x="1243" y="56"/>
                </a:lnTo>
                <a:lnTo>
                  <a:pt x="1244" y="56"/>
                </a:lnTo>
                <a:lnTo>
                  <a:pt x="1244" y="56"/>
                </a:lnTo>
                <a:lnTo>
                  <a:pt x="1246" y="56"/>
                </a:lnTo>
                <a:lnTo>
                  <a:pt x="1246" y="57"/>
                </a:lnTo>
                <a:lnTo>
                  <a:pt x="1246" y="58"/>
                </a:lnTo>
                <a:lnTo>
                  <a:pt x="1247" y="56"/>
                </a:lnTo>
                <a:lnTo>
                  <a:pt x="1247" y="56"/>
                </a:lnTo>
                <a:lnTo>
                  <a:pt x="1247" y="56"/>
                </a:lnTo>
                <a:lnTo>
                  <a:pt x="1248" y="56"/>
                </a:lnTo>
                <a:lnTo>
                  <a:pt x="1248" y="56"/>
                </a:lnTo>
                <a:lnTo>
                  <a:pt x="1248" y="56"/>
                </a:lnTo>
                <a:lnTo>
                  <a:pt x="1249" y="56"/>
                </a:lnTo>
                <a:lnTo>
                  <a:pt x="1249" y="56"/>
                </a:lnTo>
                <a:lnTo>
                  <a:pt x="1250" y="56"/>
                </a:lnTo>
                <a:lnTo>
                  <a:pt x="1250" y="56"/>
                </a:lnTo>
                <a:lnTo>
                  <a:pt x="1250" y="58"/>
                </a:lnTo>
                <a:lnTo>
                  <a:pt x="1251" y="56"/>
                </a:lnTo>
                <a:lnTo>
                  <a:pt x="1251" y="56"/>
                </a:lnTo>
                <a:lnTo>
                  <a:pt x="1251" y="56"/>
                </a:lnTo>
                <a:lnTo>
                  <a:pt x="1252" y="56"/>
                </a:lnTo>
                <a:lnTo>
                  <a:pt x="1252" y="57"/>
                </a:lnTo>
                <a:lnTo>
                  <a:pt x="1253" y="56"/>
                </a:lnTo>
                <a:lnTo>
                  <a:pt x="1253" y="56"/>
                </a:lnTo>
                <a:lnTo>
                  <a:pt x="1253" y="55"/>
                </a:lnTo>
                <a:lnTo>
                  <a:pt x="1255" y="56"/>
                </a:lnTo>
                <a:lnTo>
                  <a:pt x="1255" y="56"/>
                </a:lnTo>
                <a:lnTo>
                  <a:pt x="1255" y="56"/>
                </a:lnTo>
                <a:lnTo>
                  <a:pt x="1256" y="57"/>
                </a:lnTo>
                <a:lnTo>
                  <a:pt x="1256" y="56"/>
                </a:lnTo>
                <a:lnTo>
                  <a:pt x="1256" y="56"/>
                </a:lnTo>
                <a:lnTo>
                  <a:pt x="1257" y="56"/>
                </a:lnTo>
                <a:lnTo>
                  <a:pt x="1257" y="55"/>
                </a:lnTo>
                <a:lnTo>
                  <a:pt x="1258" y="55"/>
                </a:lnTo>
                <a:lnTo>
                  <a:pt x="1258" y="55"/>
                </a:lnTo>
                <a:lnTo>
                  <a:pt x="1258" y="55"/>
                </a:lnTo>
                <a:lnTo>
                  <a:pt x="1259" y="56"/>
                </a:lnTo>
                <a:lnTo>
                  <a:pt x="1259" y="56"/>
                </a:lnTo>
                <a:lnTo>
                  <a:pt x="1259" y="56"/>
                </a:lnTo>
                <a:lnTo>
                  <a:pt x="1260" y="56"/>
                </a:lnTo>
                <a:lnTo>
                  <a:pt x="1260" y="56"/>
                </a:lnTo>
                <a:lnTo>
                  <a:pt x="1260" y="57"/>
                </a:lnTo>
                <a:lnTo>
                  <a:pt x="1261" y="57"/>
                </a:lnTo>
                <a:lnTo>
                  <a:pt x="1261" y="56"/>
                </a:lnTo>
                <a:lnTo>
                  <a:pt x="1262" y="56"/>
                </a:lnTo>
                <a:lnTo>
                  <a:pt x="1262" y="56"/>
                </a:lnTo>
                <a:lnTo>
                  <a:pt x="1262" y="57"/>
                </a:lnTo>
                <a:lnTo>
                  <a:pt x="1264" y="56"/>
                </a:lnTo>
                <a:lnTo>
                  <a:pt x="1264" y="56"/>
                </a:lnTo>
                <a:lnTo>
                  <a:pt x="1264" y="55"/>
                </a:lnTo>
                <a:lnTo>
                  <a:pt x="1265" y="56"/>
                </a:lnTo>
                <a:lnTo>
                  <a:pt x="1265" y="56"/>
                </a:lnTo>
                <a:lnTo>
                  <a:pt x="1265" y="56"/>
                </a:lnTo>
                <a:lnTo>
                  <a:pt x="1266" y="56"/>
                </a:lnTo>
                <a:lnTo>
                  <a:pt x="1266" y="56"/>
                </a:lnTo>
                <a:lnTo>
                  <a:pt x="1267" y="55"/>
                </a:lnTo>
                <a:lnTo>
                  <a:pt x="1267" y="55"/>
                </a:lnTo>
                <a:lnTo>
                  <a:pt x="1267" y="57"/>
                </a:lnTo>
                <a:lnTo>
                  <a:pt x="1268" y="56"/>
                </a:lnTo>
                <a:lnTo>
                  <a:pt x="1268" y="56"/>
                </a:lnTo>
                <a:lnTo>
                  <a:pt x="1268" y="55"/>
                </a:lnTo>
                <a:lnTo>
                  <a:pt x="1269" y="56"/>
                </a:lnTo>
                <a:lnTo>
                  <a:pt x="1269" y="57"/>
                </a:lnTo>
                <a:lnTo>
                  <a:pt x="1269" y="56"/>
                </a:lnTo>
                <a:lnTo>
                  <a:pt x="1270" y="56"/>
                </a:lnTo>
                <a:lnTo>
                  <a:pt x="1270" y="56"/>
                </a:lnTo>
                <a:lnTo>
                  <a:pt x="1271" y="57"/>
                </a:lnTo>
                <a:lnTo>
                  <a:pt x="1271" y="56"/>
                </a:lnTo>
                <a:lnTo>
                  <a:pt x="1271" y="56"/>
                </a:lnTo>
                <a:lnTo>
                  <a:pt x="1273" y="56"/>
                </a:lnTo>
                <a:lnTo>
                  <a:pt x="1273" y="56"/>
                </a:lnTo>
                <a:lnTo>
                  <a:pt x="1273" y="56"/>
                </a:lnTo>
                <a:lnTo>
                  <a:pt x="1274" y="56"/>
                </a:lnTo>
                <a:lnTo>
                  <a:pt x="1274" y="57"/>
                </a:lnTo>
                <a:lnTo>
                  <a:pt x="1274" y="58"/>
                </a:lnTo>
                <a:lnTo>
                  <a:pt x="1275" y="56"/>
                </a:lnTo>
                <a:lnTo>
                  <a:pt x="1275" y="58"/>
                </a:lnTo>
                <a:lnTo>
                  <a:pt x="1276" y="56"/>
                </a:lnTo>
                <a:lnTo>
                  <a:pt x="1276" y="56"/>
                </a:lnTo>
                <a:lnTo>
                  <a:pt x="1276" y="56"/>
                </a:lnTo>
                <a:lnTo>
                  <a:pt x="1277" y="56"/>
                </a:lnTo>
                <a:lnTo>
                  <a:pt x="1277" y="55"/>
                </a:lnTo>
                <a:lnTo>
                  <a:pt x="1277" y="57"/>
                </a:lnTo>
                <a:lnTo>
                  <a:pt x="1278" y="56"/>
                </a:lnTo>
                <a:lnTo>
                  <a:pt x="1278" y="56"/>
                </a:lnTo>
                <a:lnTo>
                  <a:pt x="1278" y="56"/>
                </a:lnTo>
                <a:lnTo>
                  <a:pt x="1279" y="56"/>
                </a:lnTo>
                <a:lnTo>
                  <a:pt x="1279" y="56"/>
                </a:lnTo>
                <a:lnTo>
                  <a:pt x="1280" y="55"/>
                </a:lnTo>
                <a:lnTo>
                  <a:pt x="1280" y="56"/>
                </a:lnTo>
                <a:lnTo>
                  <a:pt x="1280" y="56"/>
                </a:lnTo>
                <a:lnTo>
                  <a:pt x="1282" y="56"/>
                </a:lnTo>
                <a:lnTo>
                  <a:pt x="1282" y="56"/>
                </a:lnTo>
                <a:lnTo>
                  <a:pt x="1282" y="56"/>
                </a:lnTo>
                <a:lnTo>
                  <a:pt x="1283" y="56"/>
                </a:lnTo>
                <a:lnTo>
                  <a:pt x="1283" y="56"/>
                </a:lnTo>
                <a:lnTo>
                  <a:pt x="1283" y="56"/>
                </a:lnTo>
                <a:lnTo>
                  <a:pt x="1284" y="56"/>
                </a:lnTo>
                <a:lnTo>
                  <a:pt x="1284" y="56"/>
                </a:lnTo>
                <a:lnTo>
                  <a:pt x="1285" y="56"/>
                </a:lnTo>
                <a:lnTo>
                  <a:pt x="1285" y="56"/>
                </a:lnTo>
                <a:lnTo>
                  <a:pt x="1285" y="56"/>
                </a:lnTo>
                <a:lnTo>
                  <a:pt x="1286" y="56"/>
                </a:lnTo>
                <a:lnTo>
                  <a:pt x="1286" y="56"/>
                </a:lnTo>
                <a:lnTo>
                  <a:pt x="1286" y="55"/>
                </a:lnTo>
                <a:lnTo>
                  <a:pt x="1287" y="55"/>
                </a:lnTo>
                <a:lnTo>
                  <a:pt x="1287" y="56"/>
                </a:lnTo>
                <a:lnTo>
                  <a:pt x="1287" y="56"/>
                </a:lnTo>
                <a:lnTo>
                  <a:pt x="1288" y="56"/>
                </a:lnTo>
                <a:lnTo>
                  <a:pt x="1288" y="56"/>
                </a:lnTo>
                <a:lnTo>
                  <a:pt x="1289" y="56"/>
                </a:lnTo>
                <a:lnTo>
                  <a:pt x="1289" y="56"/>
                </a:lnTo>
                <a:lnTo>
                  <a:pt x="1289" y="56"/>
                </a:lnTo>
                <a:lnTo>
                  <a:pt x="1291" y="56"/>
                </a:lnTo>
                <a:lnTo>
                  <a:pt x="1291" y="57"/>
                </a:lnTo>
                <a:lnTo>
                  <a:pt x="1291" y="56"/>
                </a:lnTo>
                <a:lnTo>
                  <a:pt x="1292" y="55"/>
                </a:lnTo>
                <a:lnTo>
                  <a:pt x="1292" y="56"/>
                </a:lnTo>
                <a:lnTo>
                  <a:pt x="1292" y="57"/>
                </a:lnTo>
                <a:lnTo>
                  <a:pt x="1293" y="56"/>
                </a:lnTo>
                <a:lnTo>
                  <a:pt x="1293" y="54"/>
                </a:lnTo>
                <a:lnTo>
                  <a:pt x="1294" y="57"/>
                </a:lnTo>
                <a:lnTo>
                  <a:pt x="1294" y="56"/>
                </a:lnTo>
                <a:lnTo>
                  <a:pt x="1294" y="56"/>
                </a:lnTo>
                <a:lnTo>
                  <a:pt x="1295" y="56"/>
                </a:lnTo>
                <a:lnTo>
                  <a:pt x="1295" y="56"/>
                </a:lnTo>
                <a:lnTo>
                  <a:pt x="1295" y="56"/>
                </a:lnTo>
                <a:lnTo>
                  <a:pt x="1296" y="56"/>
                </a:lnTo>
                <a:lnTo>
                  <a:pt x="1296" y="56"/>
                </a:lnTo>
                <a:lnTo>
                  <a:pt x="1297" y="57"/>
                </a:lnTo>
                <a:lnTo>
                  <a:pt x="1297" y="56"/>
                </a:lnTo>
                <a:lnTo>
                  <a:pt x="1297" y="56"/>
                </a:lnTo>
                <a:lnTo>
                  <a:pt x="1298" y="56"/>
                </a:lnTo>
                <a:lnTo>
                  <a:pt x="1298" y="56"/>
                </a:lnTo>
                <a:lnTo>
                  <a:pt x="1298" y="56"/>
                </a:lnTo>
                <a:lnTo>
                  <a:pt x="1300" y="56"/>
                </a:lnTo>
                <a:lnTo>
                  <a:pt x="1300" y="56"/>
                </a:lnTo>
                <a:lnTo>
                  <a:pt x="1300" y="56"/>
                </a:lnTo>
                <a:lnTo>
                  <a:pt x="1301" y="56"/>
                </a:lnTo>
                <a:lnTo>
                  <a:pt x="1301" y="56"/>
                </a:lnTo>
                <a:lnTo>
                  <a:pt x="1302" y="55"/>
                </a:lnTo>
                <a:lnTo>
                  <a:pt x="1302" y="55"/>
                </a:lnTo>
                <a:lnTo>
                  <a:pt x="1302" y="56"/>
                </a:lnTo>
                <a:lnTo>
                  <a:pt x="1303" y="52"/>
                </a:lnTo>
                <a:lnTo>
                  <a:pt x="1303" y="56"/>
                </a:lnTo>
                <a:lnTo>
                  <a:pt x="1303" y="55"/>
                </a:lnTo>
                <a:lnTo>
                  <a:pt x="1304" y="55"/>
                </a:lnTo>
                <a:lnTo>
                  <a:pt x="1304" y="55"/>
                </a:lnTo>
                <a:lnTo>
                  <a:pt x="1304" y="55"/>
                </a:lnTo>
                <a:lnTo>
                  <a:pt x="1305" y="56"/>
                </a:lnTo>
                <a:lnTo>
                  <a:pt x="1305" y="56"/>
                </a:lnTo>
                <a:lnTo>
                  <a:pt x="1306" y="56"/>
                </a:lnTo>
                <a:lnTo>
                  <a:pt x="1306" y="56"/>
                </a:lnTo>
                <a:lnTo>
                  <a:pt x="1306" y="56"/>
                </a:lnTo>
                <a:lnTo>
                  <a:pt x="1307" y="58"/>
                </a:lnTo>
                <a:lnTo>
                  <a:pt x="1307" y="56"/>
                </a:lnTo>
                <a:lnTo>
                  <a:pt x="1307" y="56"/>
                </a:lnTo>
                <a:lnTo>
                  <a:pt x="1309" y="55"/>
                </a:lnTo>
                <a:lnTo>
                  <a:pt x="1309" y="56"/>
                </a:lnTo>
                <a:lnTo>
                  <a:pt x="1309" y="56"/>
                </a:lnTo>
                <a:lnTo>
                  <a:pt x="1310" y="55"/>
                </a:lnTo>
                <a:lnTo>
                  <a:pt x="1310" y="56"/>
                </a:lnTo>
                <a:lnTo>
                  <a:pt x="1311" y="56"/>
                </a:lnTo>
                <a:lnTo>
                  <a:pt x="1311" y="55"/>
                </a:lnTo>
                <a:lnTo>
                  <a:pt x="1311" y="56"/>
                </a:lnTo>
                <a:lnTo>
                  <a:pt x="1312" y="56"/>
                </a:lnTo>
                <a:lnTo>
                  <a:pt x="1312" y="56"/>
                </a:lnTo>
                <a:lnTo>
                  <a:pt x="1312" y="56"/>
                </a:lnTo>
                <a:lnTo>
                  <a:pt x="1313" y="55"/>
                </a:lnTo>
                <a:lnTo>
                  <a:pt x="1313" y="56"/>
                </a:lnTo>
                <a:lnTo>
                  <a:pt x="1313" y="55"/>
                </a:lnTo>
                <a:lnTo>
                  <a:pt x="1314" y="56"/>
                </a:lnTo>
                <a:lnTo>
                  <a:pt x="1314" y="57"/>
                </a:lnTo>
                <a:lnTo>
                  <a:pt x="1315" y="56"/>
                </a:lnTo>
                <a:lnTo>
                  <a:pt x="1315" y="55"/>
                </a:lnTo>
                <a:lnTo>
                  <a:pt x="1315" y="57"/>
                </a:lnTo>
                <a:lnTo>
                  <a:pt x="1316" y="56"/>
                </a:lnTo>
                <a:lnTo>
                  <a:pt x="1316" y="56"/>
                </a:lnTo>
                <a:lnTo>
                  <a:pt x="1316" y="56"/>
                </a:lnTo>
                <a:lnTo>
                  <a:pt x="1318" y="57"/>
                </a:lnTo>
                <a:lnTo>
                  <a:pt x="1318" y="56"/>
                </a:lnTo>
                <a:lnTo>
                  <a:pt x="1318" y="57"/>
                </a:lnTo>
                <a:lnTo>
                  <a:pt x="1319" y="56"/>
                </a:lnTo>
                <a:lnTo>
                  <a:pt x="1319" y="56"/>
                </a:lnTo>
                <a:lnTo>
                  <a:pt x="1320" y="56"/>
                </a:lnTo>
                <a:lnTo>
                  <a:pt x="1320" y="56"/>
                </a:lnTo>
                <a:lnTo>
                  <a:pt x="1320" y="56"/>
                </a:lnTo>
                <a:lnTo>
                  <a:pt x="1321" y="57"/>
                </a:lnTo>
                <a:lnTo>
                  <a:pt x="1321" y="56"/>
                </a:lnTo>
                <a:lnTo>
                  <a:pt x="1321" y="55"/>
                </a:lnTo>
                <a:lnTo>
                  <a:pt x="1322" y="56"/>
                </a:lnTo>
                <a:lnTo>
                  <a:pt x="1322" y="56"/>
                </a:lnTo>
                <a:lnTo>
                  <a:pt x="1322" y="56"/>
                </a:lnTo>
                <a:lnTo>
                  <a:pt x="1323" y="56"/>
                </a:lnTo>
                <a:lnTo>
                  <a:pt x="1323" y="56"/>
                </a:lnTo>
                <a:lnTo>
                  <a:pt x="1324" y="57"/>
                </a:lnTo>
                <a:lnTo>
                  <a:pt x="1324" y="56"/>
                </a:lnTo>
                <a:lnTo>
                  <a:pt x="1324" y="56"/>
                </a:lnTo>
                <a:lnTo>
                  <a:pt x="1325" y="56"/>
                </a:lnTo>
                <a:lnTo>
                  <a:pt x="1325" y="56"/>
                </a:lnTo>
                <a:lnTo>
                  <a:pt x="1325" y="56"/>
                </a:lnTo>
                <a:lnTo>
                  <a:pt x="1327" y="56"/>
                </a:lnTo>
                <a:lnTo>
                  <a:pt x="1327" y="57"/>
                </a:lnTo>
                <a:lnTo>
                  <a:pt x="1327" y="56"/>
                </a:lnTo>
                <a:lnTo>
                  <a:pt x="1328" y="56"/>
                </a:lnTo>
                <a:lnTo>
                  <a:pt x="1328" y="56"/>
                </a:lnTo>
                <a:lnTo>
                  <a:pt x="1329" y="56"/>
                </a:lnTo>
                <a:lnTo>
                  <a:pt x="1329" y="56"/>
                </a:lnTo>
                <a:lnTo>
                  <a:pt x="1329" y="55"/>
                </a:lnTo>
                <a:lnTo>
                  <a:pt x="1330" y="56"/>
                </a:lnTo>
                <a:lnTo>
                  <a:pt x="1330" y="56"/>
                </a:lnTo>
                <a:lnTo>
                  <a:pt x="1330" y="55"/>
                </a:lnTo>
                <a:lnTo>
                  <a:pt x="1331" y="57"/>
                </a:lnTo>
                <a:lnTo>
                  <a:pt x="1331" y="56"/>
                </a:lnTo>
                <a:lnTo>
                  <a:pt x="1331" y="57"/>
                </a:lnTo>
                <a:lnTo>
                  <a:pt x="1332" y="56"/>
                </a:lnTo>
                <a:lnTo>
                  <a:pt x="1332" y="56"/>
                </a:lnTo>
                <a:lnTo>
                  <a:pt x="1333" y="56"/>
                </a:lnTo>
                <a:lnTo>
                  <a:pt x="1333" y="56"/>
                </a:lnTo>
                <a:lnTo>
                  <a:pt x="1333" y="56"/>
                </a:lnTo>
                <a:lnTo>
                  <a:pt x="1334" y="56"/>
                </a:lnTo>
                <a:lnTo>
                  <a:pt x="1334" y="57"/>
                </a:lnTo>
                <a:lnTo>
                  <a:pt x="1334" y="57"/>
                </a:lnTo>
                <a:lnTo>
                  <a:pt x="1336" y="56"/>
                </a:lnTo>
                <a:lnTo>
                  <a:pt x="1336" y="55"/>
                </a:lnTo>
                <a:lnTo>
                  <a:pt x="1336" y="56"/>
                </a:lnTo>
                <a:lnTo>
                  <a:pt x="1337" y="56"/>
                </a:lnTo>
                <a:lnTo>
                  <a:pt x="1337" y="56"/>
                </a:lnTo>
                <a:lnTo>
                  <a:pt x="1338" y="56"/>
                </a:lnTo>
                <a:lnTo>
                  <a:pt x="1338" y="56"/>
                </a:lnTo>
                <a:lnTo>
                  <a:pt x="1338" y="56"/>
                </a:lnTo>
                <a:lnTo>
                  <a:pt x="1339" y="56"/>
                </a:lnTo>
                <a:lnTo>
                  <a:pt x="1339" y="55"/>
                </a:lnTo>
                <a:lnTo>
                  <a:pt x="1339" y="57"/>
                </a:lnTo>
                <a:lnTo>
                  <a:pt x="1340" y="56"/>
                </a:lnTo>
                <a:lnTo>
                  <a:pt x="1340" y="57"/>
                </a:lnTo>
                <a:lnTo>
                  <a:pt x="1341" y="56"/>
                </a:lnTo>
                <a:lnTo>
                  <a:pt x="1341" y="57"/>
                </a:lnTo>
                <a:lnTo>
                  <a:pt x="1341" y="56"/>
                </a:lnTo>
                <a:lnTo>
                  <a:pt x="1342" y="56"/>
                </a:lnTo>
                <a:lnTo>
                  <a:pt x="1342" y="56"/>
                </a:lnTo>
                <a:lnTo>
                  <a:pt x="1342" y="56"/>
                </a:lnTo>
                <a:lnTo>
                  <a:pt x="1343" y="56"/>
                </a:lnTo>
                <a:lnTo>
                  <a:pt x="1343" y="57"/>
                </a:lnTo>
                <a:lnTo>
                  <a:pt x="1343" y="57"/>
                </a:lnTo>
                <a:lnTo>
                  <a:pt x="1345" y="56"/>
                </a:lnTo>
                <a:lnTo>
                  <a:pt x="1345" y="56"/>
                </a:lnTo>
                <a:lnTo>
                  <a:pt x="1346" y="56"/>
                </a:lnTo>
                <a:lnTo>
                  <a:pt x="1346" y="56"/>
                </a:lnTo>
                <a:lnTo>
                  <a:pt x="1346" y="56"/>
                </a:lnTo>
                <a:lnTo>
                  <a:pt x="1347" y="57"/>
                </a:lnTo>
                <a:lnTo>
                  <a:pt x="1347" y="56"/>
                </a:lnTo>
                <a:lnTo>
                  <a:pt x="1347" y="56"/>
                </a:lnTo>
                <a:lnTo>
                  <a:pt x="1348" y="54"/>
                </a:lnTo>
                <a:lnTo>
                  <a:pt x="1348" y="55"/>
                </a:lnTo>
                <a:lnTo>
                  <a:pt x="1348" y="56"/>
                </a:lnTo>
                <a:lnTo>
                  <a:pt x="1349" y="56"/>
                </a:lnTo>
                <a:lnTo>
                  <a:pt x="1349" y="56"/>
                </a:lnTo>
                <a:lnTo>
                  <a:pt x="1350" y="57"/>
                </a:lnTo>
                <a:lnTo>
                  <a:pt x="1350" y="56"/>
                </a:lnTo>
                <a:lnTo>
                  <a:pt x="1350" y="55"/>
                </a:lnTo>
                <a:lnTo>
                  <a:pt x="1351" y="56"/>
                </a:lnTo>
                <a:lnTo>
                  <a:pt x="1351" y="56"/>
                </a:lnTo>
                <a:lnTo>
                  <a:pt x="1351" y="56"/>
                </a:lnTo>
                <a:lnTo>
                  <a:pt x="1352" y="56"/>
                </a:lnTo>
                <a:lnTo>
                  <a:pt x="1352" y="55"/>
                </a:lnTo>
                <a:lnTo>
                  <a:pt x="1352" y="56"/>
                </a:lnTo>
                <a:lnTo>
                  <a:pt x="1354" y="55"/>
                </a:lnTo>
                <a:lnTo>
                  <a:pt x="1354" y="56"/>
                </a:lnTo>
                <a:lnTo>
                  <a:pt x="1355" y="56"/>
                </a:lnTo>
                <a:lnTo>
                  <a:pt x="1355" y="56"/>
                </a:lnTo>
                <a:lnTo>
                  <a:pt x="1355" y="56"/>
                </a:lnTo>
                <a:lnTo>
                  <a:pt x="1356" y="56"/>
                </a:lnTo>
                <a:lnTo>
                  <a:pt x="1356" y="57"/>
                </a:lnTo>
                <a:lnTo>
                  <a:pt x="1356" y="57"/>
                </a:lnTo>
                <a:lnTo>
                  <a:pt x="1357" y="56"/>
                </a:lnTo>
                <a:lnTo>
                  <a:pt x="1357" y="56"/>
                </a:lnTo>
                <a:lnTo>
                  <a:pt x="1357" y="56"/>
                </a:lnTo>
                <a:lnTo>
                  <a:pt x="1358" y="57"/>
                </a:lnTo>
                <a:lnTo>
                  <a:pt x="1358" y="57"/>
                </a:lnTo>
                <a:lnTo>
                  <a:pt x="1359" y="56"/>
                </a:lnTo>
                <a:lnTo>
                  <a:pt x="1359" y="55"/>
                </a:lnTo>
                <a:lnTo>
                  <a:pt x="1359" y="57"/>
                </a:lnTo>
                <a:lnTo>
                  <a:pt x="1360" y="55"/>
                </a:lnTo>
                <a:lnTo>
                  <a:pt x="1360" y="56"/>
                </a:lnTo>
                <a:lnTo>
                  <a:pt x="1360" y="56"/>
                </a:lnTo>
                <a:lnTo>
                  <a:pt x="1361" y="56"/>
                </a:lnTo>
                <a:lnTo>
                  <a:pt x="1361" y="56"/>
                </a:lnTo>
                <a:lnTo>
                  <a:pt x="1361" y="55"/>
                </a:lnTo>
                <a:lnTo>
                  <a:pt x="1363" y="56"/>
                </a:lnTo>
                <a:lnTo>
                  <a:pt x="1363" y="57"/>
                </a:lnTo>
                <a:lnTo>
                  <a:pt x="1364" y="57"/>
                </a:lnTo>
                <a:lnTo>
                  <a:pt x="1364" y="57"/>
                </a:lnTo>
                <a:lnTo>
                  <a:pt x="1364" y="55"/>
                </a:lnTo>
                <a:lnTo>
                  <a:pt x="1365" y="56"/>
                </a:lnTo>
                <a:lnTo>
                  <a:pt x="1365" y="56"/>
                </a:lnTo>
                <a:lnTo>
                  <a:pt x="1365" y="54"/>
                </a:lnTo>
                <a:lnTo>
                  <a:pt x="1366" y="57"/>
                </a:lnTo>
                <a:lnTo>
                  <a:pt x="1366" y="56"/>
                </a:lnTo>
                <a:lnTo>
                  <a:pt x="1366" y="56"/>
                </a:lnTo>
                <a:lnTo>
                  <a:pt x="1367" y="56"/>
                </a:lnTo>
                <a:lnTo>
                  <a:pt x="1367" y="57"/>
                </a:lnTo>
                <a:lnTo>
                  <a:pt x="1368" y="55"/>
                </a:lnTo>
                <a:lnTo>
                  <a:pt x="1368" y="57"/>
                </a:lnTo>
                <a:lnTo>
                  <a:pt x="1368" y="56"/>
                </a:lnTo>
                <a:lnTo>
                  <a:pt x="1369" y="56"/>
                </a:lnTo>
                <a:lnTo>
                  <a:pt x="1369" y="56"/>
                </a:lnTo>
                <a:lnTo>
                  <a:pt x="1369" y="56"/>
                </a:lnTo>
                <a:lnTo>
                  <a:pt x="1370" y="56"/>
                </a:lnTo>
                <a:lnTo>
                  <a:pt x="1370" y="55"/>
                </a:lnTo>
                <a:lnTo>
                  <a:pt x="1370" y="55"/>
                </a:lnTo>
                <a:lnTo>
                  <a:pt x="1372" y="56"/>
                </a:lnTo>
                <a:lnTo>
                  <a:pt x="1372" y="56"/>
                </a:lnTo>
                <a:lnTo>
                  <a:pt x="1373" y="56"/>
                </a:lnTo>
                <a:lnTo>
                  <a:pt x="1373" y="55"/>
                </a:lnTo>
                <a:lnTo>
                  <a:pt x="1373" y="57"/>
                </a:lnTo>
                <a:lnTo>
                  <a:pt x="1374" y="56"/>
                </a:lnTo>
                <a:lnTo>
                  <a:pt x="1374" y="56"/>
                </a:lnTo>
                <a:lnTo>
                  <a:pt x="1374" y="57"/>
                </a:lnTo>
                <a:lnTo>
                  <a:pt x="1375" y="56"/>
                </a:lnTo>
                <a:lnTo>
                  <a:pt x="1375" y="56"/>
                </a:lnTo>
                <a:lnTo>
                  <a:pt x="1375" y="56"/>
                </a:lnTo>
                <a:lnTo>
                  <a:pt x="1376" y="56"/>
                </a:lnTo>
                <a:lnTo>
                  <a:pt x="1376" y="56"/>
                </a:lnTo>
                <a:lnTo>
                  <a:pt x="1377" y="58"/>
                </a:lnTo>
                <a:lnTo>
                  <a:pt x="1377" y="56"/>
                </a:lnTo>
                <a:lnTo>
                  <a:pt x="1377" y="56"/>
                </a:lnTo>
                <a:lnTo>
                  <a:pt x="1378" y="56"/>
                </a:lnTo>
                <a:lnTo>
                  <a:pt x="1378" y="56"/>
                </a:lnTo>
                <a:lnTo>
                  <a:pt x="1378" y="56"/>
                </a:lnTo>
                <a:lnTo>
                  <a:pt x="1379" y="56"/>
                </a:lnTo>
                <a:lnTo>
                  <a:pt x="1379" y="57"/>
                </a:lnTo>
                <a:lnTo>
                  <a:pt x="1381" y="56"/>
                </a:lnTo>
                <a:lnTo>
                  <a:pt x="1381" y="54"/>
                </a:lnTo>
                <a:lnTo>
                  <a:pt x="1381" y="56"/>
                </a:lnTo>
                <a:lnTo>
                  <a:pt x="1382" y="56"/>
                </a:lnTo>
                <a:lnTo>
                  <a:pt x="1382" y="56"/>
                </a:lnTo>
                <a:lnTo>
                  <a:pt x="1382" y="57"/>
                </a:lnTo>
                <a:lnTo>
                  <a:pt x="1383" y="56"/>
                </a:lnTo>
                <a:lnTo>
                  <a:pt x="1383" y="54"/>
                </a:lnTo>
                <a:lnTo>
                  <a:pt x="1383" y="55"/>
                </a:lnTo>
                <a:lnTo>
                  <a:pt x="1384" y="56"/>
                </a:lnTo>
                <a:lnTo>
                  <a:pt x="1384" y="55"/>
                </a:lnTo>
                <a:lnTo>
                  <a:pt x="1385" y="56"/>
                </a:lnTo>
                <a:lnTo>
                  <a:pt x="1385" y="56"/>
                </a:lnTo>
                <a:lnTo>
                  <a:pt x="1385" y="55"/>
                </a:lnTo>
                <a:lnTo>
                  <a:pt x="1386" y="55"/>
                </a:lnTo>
                <a:lnTo>
                  <a:pt x="1386" y="56"/>
                </a:lnTo>
                <a:lnTo>
                  <a:pt x="1386" y="54"/>
                </a:lnTo>
                <a:lnTo>
                  <a:pt x="1387" y="56"/>
                </a:lnTo>
                <a:lnTo>
                  <a:pt x="1387" y="56"/>
                </a:lnTo>
                <a:lnTo>
                  <a:pt x="1387" y="56"/>
                </a:lnTo>
                <a:lnTo>
                  <a:pt x="1388" y="56"/>
                </a:lnTo>
                <a:lnTo>
                  <a:pt x="1388" y="56"/>
                </a:lnTo>
                <a:lnTo>
                  <a:pt x="1390" y="56"/>
                </a:lnTo>
                <a:lnTo>
                  <a:pt x="1390" y="57"/>
                </a:lnTo>
                <a:lnTo>
                  <a:pt x="1390" y="56"/>
                </a:lnTo>
                <a:lnTo>
                  <a:pt x="1391" y="56"/>
                </a:lnTo>
                <a:lnTo>
                  <a:pt x="1391" y="56"/>
                </a:lnTo>
                <a:lnTo>
                  <a:pt x="1391" y="56"/>
                </a:lnTo>
                <a:lnTo>
                  <a:pt x="1392" y="52"/>
                </a:lnTo>
                <a:lnTo>
                  <a:pt x="1392" y="55"/>
                </a:lnTo>
                <a:lnTo>
                  <a:pt x="1392" y="56"/>
                </a:lnTo>
                <a:lnTo>
                  <a:pt x="1393" y="56"/>
                </a:lnTo>
                <a:lnTo>
                  <a:pt x="1393" y="56"/>
                </a:lnTo>
                <a:lnTo>
                  <a:pt x="1394" y="56"/>
                </a:lnTo>
                <a:lnTo>
                  <a:pt x="1394" y="56"/>
                </a:lnTo>
                <a:lnTo>
                  <a:pt x="1394" y="56"/>
                </a:lnTo>
                <a:lnTo>
                  <a:pt x="1395" y="56"/>
                </a:lnTo>
                <a:lnTo>
                  <a:pt x="1395" y="56"/>
                </a:lnTo>
                <a:lnTo>
                  <a:pt x="1395" y="56"/>
                </a:lnTo>
                <a:lnTo>
                  <a:pt x="1396" y="56"/>
                </a:lnTo>
                <a:lnTo>
                  <a:pt x="1396" y="56"/>
                </a:lnTo>
                <a:lnTo>
                  <a:pt x="1396" y="56"/>
                </a:lnTo>
                <a:lnTo>
                  <a:pt x="1397" y="56"/>
                </a:lnTo>
                <a:lnTo>
                  <a:pt x="1397" y="56"/>
                </a:lnTo>
                <a:lnTo>
                  <a:pt x="1398" y="56"/>
                </a:lnTo>
                <a:lnTo>
                  <a:pt x="1398" y="55"/>
                </a:lnTo>
                <a:lnTo>
                  <a:pt x="1398" y="56"/>
                </a:lnTo>
                <a:lnTo>
                  <a:pt x="1400" y="55"/>
                </a:lnTo>
                <a:lnTo>
                  <a:pt x="1400" y="56"/>
                </a:lnTo>
                <a:lnTo>
                  <a:pt x="1400" y="56"/>
                </a:lnTo>
                <a:lnTo>
                  <a:pt x="1401" y="56"/>
                </a:lnTo>
                <a:lnTo>
                  <a:pt x="1401" y="56"/>
                </a:lnTo>
                <a:lnTo>
                  <a:pt x="1401" y="57"/>
                </a:lnTo>
                <a:lnTo>
                  <a:pt x="1402" y="55"/>
                </a:lnTo>
                <a:lnTo>
                  <a:pt x="1402" y="57"/>
                </a:lnTo>
                <a:lnTo>
                  <a:pt x="1403" y="56"/>
                </a:lnTo>
                <a:lnTo>
                  <a:pt x="1403" y="56"/>
                </a:lnTo>
                <a:lnTo>
                  <a:pt x="1403" y="56"/>
                </a:lnTo>
                <a:lnTo>
                  <a:pt x="1404" y="56"/>
                </a:lnTo>
                <a:lnTo>
                  <a:pt x="1404" y="54"/>
                </a:lnTo>
                <a:lnTo>
                  <a:pt x="1404" y="56"/>
                </a:lnTo>
                <a:lnTo>
                  <a:pt x="1405" y="56"/>
                </a:lnTo>
                <a:lnTo>
                  <a:pt x="1405" y="56"/>
                </a:lnTo>
                <a:lnTo>
                  <a:pt x="1405" y="56"/>
                </a:lnTo>
                <a:lnTo>
                  <a:pt x="1406" y="56"/>
                </a:lnTo>
                <a:lnTo>
                  <a:pt x="1406" y="56"/>
                </a:lnTo>
                <a:lnTo>
                  <a:pt x="1407" y="57"/>
                </a:lnTo>
                <a:lnTo>
                  <a:pt x="1407" y="55"/>
                </a:lnTo>
                <a:lnTo>
                  <a:pt x="1407" y="55"/>
                </a:lnTo>
                <a:lnTo>
                  <a:pt x="1409" y="56"/>
                </a:lnTo>
                <a:lnTo>
                  <a:pt x="1409" y="57"/>
                </a:lnTo>
                <a:lnTo>
                  <a:pt x="1409" y="55"/>
                </a:lnTo>
                <a:lnTo>
                  <a:pt x="1410" y="56"/>
                </a:lnTo>
                <a:lnTo>
                  <a:pt x="1410" y="56"/>
                </a:lnTo>
                <a:lnTo>
                  <a:pt x="1410" y="57"/>
                </a:lnTo>
                <a:lnTo>
                  <a:pt x="1411" y="56"/>
                </a:lnTo>
                <a:lnTo>
                  <a:pt x="1411" y="56"/>
                </a:lnTo>
                <a:lnTo>
                  <a:pt x="1412" y="56"/>
                </a:lnTo>
                <a:lnTo>
                  <a:pt x="1412" y="56"/>
                </a:lnTo>
                <a:lnTo>
                  <a:pt x="1412" y="56"/>
                </a:lnTo>
                <a:lnTo>
                  <a:pt x="1413" y="56"/>
                </a:lnTo>
                <a:lnTo>
                  <a:pt x="1413" y="56"/>
                </a:lnTo>
                <a:lnTo>
                  <a:pt x="1413" y="56"/>
                </a:lnTo>
                <a:lnTo>
                  <a:pt x="1414" y="55"/>
                </a:lnTo>
                <a:lnTo>
                  <a:pt x="1414" y="57"/>
                </a:lnTo>
                <a:lnTo>
                  <a:pt x="1414" y="56"/>
                </a:lnTo>
                <a:lnTo>
                  <a:pt x="1415" y="56"/>
                </a:lnTo>
                <a:lnTo>
                  <a:pt x="1415" y="56"/>
                </a:lnTo>
                <a:lnTo>
                  <a:pt x="1416" y="57"/>
                </a:lnTo>
                <a:lnTo>
                  <a:pt x="1416" y="57"/>
                </a:lnTo>
                <a:lnTo>
                  <a:pt x="1416" y="58"/>
                </a:lnTo>
                <a:lnTo>
                  <a:pt x="1418" y="56"/>
                </a:lnTo>
                <a:lnTo>
                  <a:pt x="1418" y="56"/>
                </a:lnTo>
                <a:lnTo>
                  <a:pt x="1418" y="57"/>
                </a:lnTo>
                <a:lnTo>
                  <a:pt x="1419" y="57"/>
                </a:lnTo>
                <a:lnTo>
                  <a:pt x="1419" y="56"/>
                </a:lnTo>
                <a:lnTo>
                  <a:pt x="1419" y="56"/>
                </a:lnTo>
                <a:lnTo>
                  <a:pt x="1420" y="57"/>
                </a:lnTo>
                <a:lnTo>
                  <a:pt x="1420" y="56"/>
                </a:lnTo>
                <a:lnTo>
                  <a:pt x="1421" y="56"/>
                </a:lnTo>
                <a:lnTo>
                  <a:pt x="1421" y="55"/>
                </a:lnTo>
                <a:lnTo>
                  <a:pt x="1421" y="56"/>
                </a:lnTo>
                <a:lnTo>
                  <a:pt x="1422" y="57"/>
                </a:lnTo>
                <a:lnTo>
                  <a:pt x="1422" y="58"/>
                </a:lnTo>
                <a:lnTo>
                  <a:pt x="1422" y="56"/>
                </a:lnTo>
                <a:lnTo>
                  <a:pt x="1423" y="57"/>
                </a:lnTo>
                <a:lnTo>
                  <a:pt x="1423" y="58"/>
                </a:lnTo>
                <a:lnTo>
                  <a:pt x="1424" y="58"/>
                </a:lnTo>
                <a:lnTo>
                  <a:pt x="1424" y="57"/>
                </a:lnTo>
                <a:lnTo>
                  <a:pt x="1424" y="58"/>
                </a:lnTo>
                <a:lnTo>
                  <a:pt x="1425" y="56"/>
                </a:lnTo>
                <a:lnTo>
                  <a:pt x="1425" y="56"/>
                </a:lnTo>
                <a:lnTo>
                  <a:pt x="1425" y="57"/>
                </a:lnTo>
                <a:lnTo>
                  <a:pt x="1427" y="56"/>
                </a:lnTo>
                <a:lnTo>
                  <a:pt x="1427" y="56"/>
                </a:lnTo>
                <a:lnTo>
                  <a:pt x="1427" y="57"/>
                </a:lnTo>
                <a:lnTo>
                  <a:pt x="1428" y="57"/>
                </a:lnTo>
                <a:lnTo>
                  <a:pt x="1428" y="56"/>
                </a:lnTo>
                <a:lnTo>
                  <a:pt x="1429" y="56"/>
                </a:lnTo>
                <a:lnTo>
                  <a:pt x="1429" y="56"/>
                </a:lnTo>
                <a:lnTo>
                  <a:pt x="1429" y="56"/>
                </a:lnTo>
                <a:lnTo>
                  <a:pt x="1430" y="55"/>
                </a:lnTo>
                <a:lnTo>
                  <a:pt x="1430" y="55"/>
                </a:lnTo>
                <a:lnTo>
                  <a:pt x="1430" y="55"/>
                </a:lnTo>
                <a:lnTo>
                  <a:pt x="1431" y="56"/>
                </a:lnTo>
                <a:lnTo>
                  <a:pt x="1431" y="56"/>
                </a:lnTo>
                <a:lnTo>
                  <a:pt x="1431" y="57"/>
                </a:lnTo>
                <a:lnTo>
                  <a:pt x="1432" y="56"/>
                </a:lnTo>
                <a:lnTo>
                  <a:pt x="1432" y="57"/>
                </a:lnTo>
                <a:lnTo>
                  <a:pt x="1433" y="56"/>
                </a:lnTo>
                <a:lnTo>
                  <a:pt x="1433" y="56"/>
                </a:lnTo>
                <a:lnTo>
                  <a:pt x="1433" y="56"/>
                </a:lnTo>
                <a:lnTo>
                  <a:pt x="1434" y="55"/>
                </a:lnTo>
                <a:lnTo>
                  <a:pt x="1434" y="56"/>
                </a:lnTo>
                <a:lnTo>
                  <a:pt x="1434" y="56"/>
                </a:lnTo>
                <a:lnTo>
                  <a:pt x="1436" y="56"/>
                </a:lnTo>
                <a:lnTo>
                  <a:pt x="1436" y="57"/>
                </a:lnTo>
                <a:lnTo>
                  <a:pt x="1436" y="57"/>
                </a:lnTo>
                <a:lnTo>
                  <a:pt x="1437" y="56"/>
                </a:lnTo>
                <a:lnTo>
                  <a:pt x="1437" y="56"/>
                </a:lnTo>
                <a:lnTo>
                  <a:pt x="1438" y="56"/>
                </a:lnTo>
                <a:lnTo>
                  <a:pt x="1438" y="56"/>
                </a:lnTo>
                <a:lnTo>
                  <a:pt x="1438" y="56"/>
                </a:lnTo>
                <a:lnTo>
                  <a:pt x="1439" y="56"/>
                </a:lnTo>
                <a:lnTo>
                  <a:pt x="1439" y="57"/>
                </a:lnTo>
                <a:lnTo>
                  <a:pt x="1439" y="56"/>
                </a:lnTo>
                <a:lnTo>
                  <a:pt x="1440" y="56"/>
                </a:lnTo>
                <a:lnTo>
                  <a:pt x="1440" y="56"/>
                </a:lnTo>
                <a:lnTo>
                  <a:pt x="1440" y="56"/>
                </a:lnTo>
                <a:lnTo>
                  <a:pt x="1441" y="56"/>
                </a:lnTo>
                <a:lnTo>
                  <a:pt x="1441" y="57"/>
                </a:lnTo>
                <a:lnTo>
                  <a:pt x="1442" y="55"/>
                </a:lnTo>
                <a:lnTo>
                  <a:pt x="1442" y="56"/>
                </a:lnTo>
                <a:lnTo>
                  <a:pt x="1442" y="56"/>
                </a:lnTo>
                <a:lnTo>
                  <a:pt x="1443" y="56"/>
                </a:lnTo>
                <a:lnTo>
                  <a:pt x="1443" y="55"/>
                </a:lnTo>
                <a:lnTo>
                  <a:pt x="1443" y="56"/>
                </a:lnTo>
                <a:lnTo>
                  <a:pt x="1445" y="57"/>
                </a:lnTo>
                <a:lnTo>
                  <a:pt x="1445" y="55"/>
                </a:lnTo>
                <a:lnTo>
                  <a:pt x="1445" y="56"/>
                </a:lnTo>
                <a:lnTo>
                  <a:pt x="1446" y="56"/>
                </a:lnTo>
                <a:lnTo>
                  <a:pt x="1446" y="56"/>
                </a:lnTo>
                <a:lnTo>
                  <a:pt x="1447" y="56"/>
                </a:lnTo>
                <a:lnTo>
                  <a:pt x="1447" y="55"/>
                </a:lnTo>
                <a:lnTo>
                  <a:pt x="1447" y="56"/>
                </a:lnTo>
                <a:lnTo>
                  <a:pt x="1448" y="57"/>
                </a:lnTo>
                <a:lnTo>
                  <a:pt x="1448" y="56"/>
                </a:lnTo>
                <a:lnTo>
                  <a:pt x="1448" y="56"/>
                </a:lnTo>
                <a:lnTo>
                  <a:pt x="1449" y="56"/>
                </a:lnTo>
                <a:lnTo>
                  <a:pt x="1449" y="55"/>
                </a:lnTo>
                <a:lnTo>
                  <a:pt x="1449" y="56"/>
                </a:lnTo>
                <a:lnTo>
                  <a:pt x="1450" y="56"/>
                </a:lnTo>
                <a:lnTo>
                  <a:pt x="1450" y="56"/>
                </a:lnTo>
                <a:lnTo>
                  <a:pt x="1451" y="56"/>
                </a:lnTo>
                <a:lnTo>
                  <a:pt x="1451" y="56"/>
                </a:lnTo>
                <a:lnTo>
                  <a:pt x="1451" y="56"/>
                </a:lnTo>
                <a:lnTo>
                  <a:pt x="1452" y="56"/>
                </a:lnTo>
                <a:lnTo>
                  <a:pt x="1452" y="56"/>
                </a:lnTo>
                <a:lnTo>
                  <a:pt x="1452" y="56"/>
                </a:lnTo>
                <a:lnTo>
                  <a:pt x="1454" y="56"/>
                </a:lnTo>
                <a:lnTo>
                  <a:pt x="1454" y="56"/>
                </a:lnTo>
                <a:lnTo>
                  <a:pt x="1454" y="56"/>
                </a:lnTo>
                <a:lnTo>
                  <a:pt x="1455" y="56"/>
                </a:lnTo>
                <a:lnTo>
                  <a:pt x="1455" y="56"/>
                </a:lnTo>
                <a:lnTo>
                  <a:pt x="1456" y="56"/>
                </a:lnTo>
                <a:lnTo>
                  <a:pt x="1456" y="55"/>
                </a:lnTo>
                <a:lnTo>
                  <a:pt x="1456" y="56"/>
                </a:lnTo>
                <a:lnTo>
                  <a:pt x="1457" y="56"/>
                </a:lnTo>
                <a:lnTo>
                  <a:pt x="1457" y="56"/>
                </a:lnTo>
                <a:lnTo>
                  <a:pt x="1457" y="56"/>
                </a:lnTo>
                <a:lnTo>
                  <a:pt x="1458" y="57"/>
                </a:lnTo>
                <a:lnTo>
                  <a:pt x="1458" y="56"/>
                </a:lnTo>
                <a:lnTo>
                  <a:pt x="1458" y="56"/>
                </a:lnTo>
                <a:lnTo>
                  <a:pt x="1459" y="57"/>
                </a:lnTo>
                <a:lnTo>
                  <a:pt x="1459" y="55"/>
                </a:lnTo>
                <a:lnTo>
                  <a:pt x="1460" y="56"/>
                </a:lnTo>
                <a:lnTo>
                  <a:pt x="1460" y="56"/>
                </a:lnTo>
                <a:lnTo>
                  <a:pt x="1460" y="56"/>
                </a:lnTo>
                <a:lnTo>
                  <a:pt x="1461" y="58"/>
                </a:lnTo>
                <a:lnTo>
                  <a:pt x="1461" y="56"/>
                </a:lnTo>
                <a:lnTo>
                  <a:pt x="1461" y="56"/>
                </a:lnTo>
                <a:lnTo>
                  <a:pt x="1463" y="56"/>
                </a:lnTo>
                <a:lnTo>
                  <a:pt x="1463" y="56"/>
                </a:lnTo>
                <a:lnTo>
                  <a:pt x="1463" y="56"/>
                </a:lnTo>
                <a:lnTo>
                  <a:pt x="1464" y="56"/>
                </a:lnTo>
                <a:lnTo>
                  <a:pt x="1464" y="56"/>
                </a:lnTo>
                <a:lnTo>
                  <a:pt x="1465" y="56"/>
                </a:lnTo>
                <a:lnTo>
                  <a:pt x="1465" y="55"/>
                </a:lnTo>
                <a:lnTo>
                  <a:pt x="1465" y="55"/>
                </a:lnTo>
                <a:lnTo>
                  <a:pt x="1466" y="56"/>
                </a:lnTo>
                <a:lnTo>
                  <a:pt x="1466" y="56"/>
                </a:lnTo>
                <a:lnTo>
                  <a:pt x="1466" y="56"/>
                </a:lnTo>
                <a:lnTo>
                  <a:pt x="1467" y="56"/>
                </a:lnTo>
                <a:lnTo>
                  <a:pt x="1467" y="57"/>
                </a:lnTo>
                <a:lnTo>
                  <a:pt x="1468" y="52"/>
                </a:lnTo>
                <a:lnTo>
                  <a:pt x="1468" y="56"/>
                </a:lnTo>
                <a:lnTo>
                  <a:pt x="1468" y="56"/>
                </a:lnTo>
                <a:lnTo>
                  <a:pt x="1469" y="56"/>
                </a:lnTo>
                <a:lnTo>
                  <a:pt x="1469" y="56"/>
                </a:lnTo>
                <a:lnTo>
                  <a:pt x="1469" y="56"/>
                </a:lnTo>
                <a:lnTo>
                  <a:pt x="1470" y="57"/>
                </a:lnTo>
                <a:lnTo>
                  <a:pt x="1470" y="57"/>
                </a:lnTo>
                <a:lnTo>
                  <a:pt x="1470" y="56"/>
                </a:lnTo>
                <a:lnTo>
                  <a:pt x="1472" y="58"/>
                </a:lnTo>
                <a:lnTo>
                  <a:pt x="1472" y="56"/>
                </a:lnTo>
                <a:lnTo>
                  <a:pt x="1473" y="56"/>
                </a:lnTo>
                <a:lnTo>
                  <a:pt x="1473" y="55"/>
                </a:lnTo>
                <a:lnTo>
                  <a:pt x="1473" y="56"/>
                </a:lnTo>
                <a:lnTo>
                  <a:pt x="1474" y="56"/>
                </a:lnTo>
                <a:lnTo>
                  <a:pt x="1474" y="55"/>
                </a:lnTo>
                <a:lnTo>
                  <a:pt x="1474" y="56"/>
                </a:lnTo>
                <a:lnTo>
                  <a:pt x="1475" y="56"/>
                </a:lnTo>
                <a:lnTo>
                  <a:pt x="1475" y="56"/>
                </a:lnTo>
                <a:lnTo>
                  <a:pt x="1475" y="56"/>
                </a:lnTo>
                <a:lnTo>
                  <a:pt x="1476" y="56"/>
                </a:lnTo>
                <a:lnTo>
                  <a:pt x="1476" y="56"/>
                </a:lnTo>
                <a:lnTo>
                  <a:pt x="1477" y="56"/>
                </a:lnTo>
                <a:lnTo>
                  <a:pt x="1477" y="56"/>
                </a:lnTo>
                <a:lnTo>
                  <a:pt x="1477" y="56"/>
                </a:lnTo>
                <a:lnTo>
                  <a:pt x="1478" y="56"/>
                </a:lnTo>
                <a:lnTo>
                  <a:pt x="1478" y="56"/>
                </a:lnTo>
                <a:lnTo>
                  <a:pt x="1478" y="56"/>
                </a:lnTo>
                <a:lnTo>
                  <a:pt x="1479" y="56"/>
                </a:lnTo>
                <a:lnTo>
                  <a:pt x="1479" y="56"/>
                </a:lnTo>
                <a:lnTo>
                  <a:pt x="1479" y="56"/>
                </a:lnTo>
                <a:lnTo>
                  <a:pt x="1481" y="56"/>
                </a:lnTo>
                <a:lnTo>
                  <a:pt x="1481" y="57"/>
                </a:lnTo>
                <a:lnTo>
                  <a:pt x="1482" y="56"/>
                </a:lnTo>
                <a:lnTo>
                  <a:pt x="1482" y="56"/>
                </a:lnTo>
                <a:lnTo>
                  <a:pt x="1482" y="55"/>
                </a:lnTo>
                <a:lnTo>
                  <a:pt x="1483" y="56"/>
                </a:lnTo>
                <a:lnTo>
                  <a:pt x="1483" y="56"/>
                </a:lnTo>
                <a:lnTo>
                  <a:pt x="1483" y="56"/>
                </a:lnTo>
                <a:lnTo>
                  <a:pt x="1484" y="56"/>
                </a:lnTo>
                <a:lnTo>
                  <a:pt x="1484" y="56"/>
                </a:lnTo>
                <a:lnTo>
                  <a:pt x="1484" y="56"/>
                </a:lnTo>
                <a:lnTo>
                  <a:pt x="1485" y="55"/>
                </a:lnTo>
                <a:lnTo>
                  <a:pt x="1485" y="56"/>
                </a:lnTo>
                <a:lnTo>
                  <a:pt x="1486" y="57"/>
                </a:lnTo>
                <a:lnTo>
                  <a:pt x="1486" y="56"/>
                </a:lnTo>
                <a:lnTo>
                  <a:pt x="1486" y="55"/>
                </a:lnTo>
                <a:lnTo>
                  <a:pt x="1487" y="56"/>
                </a:lnTo>
                <a:lnTo>
                  <a:pt x="1487" y="56"/>
                </a:lnTo>
                <a:lnTo>
                  <a:pt x="1487" y="56"/>
                </a:lnTo>
                <a:lnTo>
                  <a:pt x="1488" y="56"/>
                </a:lnTo>
                <a:lnTo>
                  <a:pt x="1488" y="56"/>
                </a:lnTo>
                <a:lnTo>
                  <a:pt x="1488" y="55"/>
                </a:lnTo>
                <a:lnTo>
                  <a:pt x="1490" y="55"/>
                </a:lnTo>
                <a:lnTo>
                  <a:pt x="1490" y="56"/>
                </a:lnTo>
                <a:lnTo>
                  <a:pt x="1491" y="56"/>
                </a:lnTo>
                <a:lnTo>
                  <a:pt x="1491" y="56"/>
                </a:lnTo>
                <a:lnTo>
                  <a:pt x="1491" y="57"/>
                </a:lnTo>
                <a:lnTo>
                  <a:pt x="1492" y="56"/>
                </a:lnTo>
                <a:lnTo>
                  <a:pt x="1492" y="56"/>
                </a:lnTo>
                <a:lnTo>
                  <a:pt x="1492" y="57"/>
                </a:lnTo>
                <a:lnTo>
                  <a:pt x="1493" y="56"/>
                </a:lnTo>
                <a:lnTo>
                  <a:pt x="1493" y="57"/>
                </a:lnTo>
                <a:lnTo>
                  <a:pt x="1493" y="56"/>
                </a:lnTo>
                <a:lnTo>
                  <a:pt x="1494" y="56"/>
                </a:lnTo>
                <a:lnTo>
                  <a:pt x="1494" y="56"/>
                </a:lnTo>
                <a:lnTo>
                  <a:pt x="1495" y="56"/>
                </a:lnTo>
                <a:lnTo>
                  <a:pt x="1495" y="56"/>
                </a:lnTo>
                <a:lnTo>
                  <a:pt x="1495" y="55"/>
                </a:lnTo>
                <a:lnTo>
                  <a:pt x="1496" y="56"/>
                </a:lnTo>
                <a:lnTo>
                  <a:pt x="1496" y="57"/>
                </a:lnTo>
                <a:lnTo>
                  <a:pt x="1496" y="56"/>
                </a:lnTo>
                <a:lnTo>
                  <a:pt x="1497" y="56"/>
                </a:lnTo>
                <a:lnTo>
                  <a:pt x="1497" y="56"/>
                </a:lnTo>
                <a:lnTo>
                  <a:pt x="1497" y="57"/>
                </a:lnTo>
                <a:lnTo>
                  <a:pt x="1499" y="57"/>
                </a:lnTo>
                <a:lnTo>
                  <a:pt x="1499" y="56"/>
                </a:lnTo>
                <a:lnTo>
                  <a:pt x="1500" y="56"/>
                </a:lnTo>
                <a:lnTo>
                  <a:pt x="1500" y="56"/>
                </a:lnTo>
                <a:lnTo>
                  <a:pt x="1500" y="56"/>
                </a:lnTo>
                <a:lnTo>
                  <a:pt x="1501" y="57"/>
                </a:lnTo>
                <a:lnTo>
                  <a:pt x="1501" y="56"/>
                </a:lnTo>
                <a:lnTo>
                  <a:pt x="1501" y="56"/>
                </a:lnTo>
                <a:lnTo>
                  <a:pt x="1502" y="56"/>
                </a:lnTo>
                <a:lnTo>
                  <a:pt x="1502" y="56"/>
                </a:lnTo>
                <a:lnTo>
                  <a:pt x="1502" y="57"/>
                </a:lnTo>
                <a:lnTo>
                  <a:pt x="1503" y="56"/>
                </a:lnTo>
                <a:lnTo>
                  <a:pt x="1503" y="54"/>
                </a:lnTo>
                <a:lnTo>
                  <a:pt x="1504" y="57"/>
                </a:lnTo>
                <a:lnTo>
                  <a:pt x="1504" y="56"/>
                </a:lnTo>
                <a:lnTo>
                  <a:pt x="1504" y="56"/>
                </a:lnTo>
                <a:lnTo>
                  <a:pt x="1505" y="57"/>
                </a:lnTo>
                <a:lnTo>
                  <a:pt x="1505" y="56"/>
                </a:lnTo>
                <a:lnTo>
                  <a:pt x="1505" y="56"/>
                </a:lnTo>
                <a:lnTo>
                  <a:pt x="1506" y="56"/>
                </a:lnTo>
                <a:lnTo>
                  <a:pt x="1506" y="56"/>
                </a:lnTo>
                <a:lnTo>
                  <a:pt x="1506" y="57"/>
                </a:lnTo>
                <a:lnTo>
                  <a:pt x="1508" y="56"/>
                </a:lnTo>
                <a:lnTo>
                  <a:pt x="1508" y="56"/>
                </a:lnTo>
                <a:lnTo>
                  <a:pt x="1509" y="58"/>
                </a:lnTo>
                <a:lnTo>
                  <a:pt x="1509" y="56"/>
                </a:lnTo>
                <a:lnTo>
                  <a:pt x="1509" y="56"/>
                </a:lnTo>
                <a:lnTo>
                  <a:pt x="1510" y="56"/>
                </a:lnTo>
                <a:lnTo>
                  <a:pt x="1510" y="57"/>
                </a:lnTo>
                <a:lnTo>
                  <a:pt x="1510" y="56"/>
                </a:lnTo>
                <a:lnTo>
                  <a:pt x="1511" y="56"/>
                </a:lnTo>
                <a:lnTo>
                  <a:pt x="1511" y="56"/>
                </a:lnTo>
                <a:lnTo>
                  <a:pt x="1512" y="56"/>
                </a:lnTo>
                <a:lnTo>
                  <a:pt x="1512" y="56"/>
                </a:lnTo>
                <a:lnTo>
                  <a:pt x="1512" y="56"/>
                </a:lnTo>
                <a:lnTo>
                  <a:pt x="1513" y="56"/>
                </a:lnTo>
                <a:lnTo>
                  <a:pt x="1513" y="58"/>
                </a:lnTo>
                <a:lnTo>
                  <a:pt x="1513" y="56"/>
                </a:lnTo>
                <a:lnTo>
                  <a:pt x="1514" y="56"/>
                </a:lnTo>
                <a:lnTo>
                  <a:pt x="1514" y="58"/>
                </a:lnTo>
                <a:lnTo>
                  <a:pt x="1514" y="56"/>
                </a:lnTo>
                <a:lnTo>
                  <a:pt x="1515" y="52"/>
                </a:lnTo>
                <a:lnTo>
                  <a:pt x="1515" y="55"/>
                </a:lnTo>
                <a:lnTo>
                  <a:pt x="1517" y="56"/>
                </a:lnTo>
                <a:lnTo>
                  <a:pt x="1517" y="56"/>
                </a:lnTo>
                <a:lnTo>
                  <a:pt x="1517" y="56"/>
                </a:lnTo>
                <a:lnTo>
                  <a:pt x="1518" y="56"/>
                </a:lnTo>
                <a:lnTo>
                  <a:pt x="1518" y="55"/>
                </a:lnTo>
                <a:lnTo>
                  <a:pt x="1518" y="56"/>
                </a:lnTo>
                <a:lnTo>
                  <a:pt x="1519" y="56"/>
                </a:lnTo>
                <a:lnTo>
                  <a:pt x="1519" y="55"/>
                </a:lnTo>
                <a:lnTo>
                  <a:pt x="1519" y="56"/>
                </a:lnTo>
                <a:lnTo>
                  <a:pt x="1520" y="57"/>
                </a:lnTo>
                <a:lnTo>
                  <a:pt x="1520" y="57"/>
                </a:lnTo>
                <a:lnTo>
                  <a:pt x="1521" y="56"/>
                </a:lnTo>
                <a:lnTo>
                  <a:pt x="1521" y="57"/>
                </a:lnTo>
                <a:lnTo>
                  <a:pt x="1521" y="56"/>
                </a:lnTo>
                <a:lnTo>
                  <a:pt x="1522" y="57"/>
                </a:lnTo>
                <a:lnTo>
                  <a:pt x="1522" y="56"/>
                </a:lnTo>
                <a:lnTo>
                  <a:pt x="1522" y="56"/>
                </a:lnTo>
                <a:lnTo>
                  <a:pt x="1523" y="56"/>
                </a:lnTo>
                <a:lnTo>
                  <a:pt x="1523" y="57"/>
                </a:lnTo>
                <a:lnTo>
                  <a:pt x="1523" y="55"/>
                </a:lnTo>
                <a:lnTo>
                  <a:pt x="1524" y="56"/>
                </a:lnTo>
                <a:lnTo>
                  <a:pt x="1524" y="56"/>
                </a:lnTo>
                <a:lnTo>
                  <a:pt x="1526" y="56"/>
                </a:lnTo>
                <a:lnTo>
                  <a:pt x="1526" y="56"/>
                </a:lnTo>
                <a:lnTo>
                  <a:pt x="1526" y="56"/>
                </a:lnTo>
                <a:lnTo>
                  <a:pt x="1527" y="57"/>
                </a:lnTo>
                <a:lnTo>
                  <a:pt x="1527" y="58"/>
                </a:lnTo>
                <a:lnTo>
                  <a:pt x="1527" y="56"/>
                </a:lnTo>
                <a:lnTo>
                  <a:pt x="1528" y="56"/>
                </a:lnTo>
                <a:lnTo>
                  <a:pt x="1528" y="56"/>
                </a:lnTo>
                <a:lnTo>
                  <a:pt x="1528" y="56"/>
                </a:lnTo>
                <a:lnTo>
                  <a:pt x="1529" y="55"/>
                </a:lnTo>
                <a:lnTo>
                  <a:pt x="1529" y="54"/>
                </a:lnTo>
                <a:lnTo>
                  <a:pt x="1530" y="55"/>
                </a:lnTo>
                <a:lnTo>
                  <a:pt x="1530" y="57"/>
                </a:lnTo>
                <a:lnTo>
                  <a:pt x="1530" y="56"/>
                </a:lnTo>
                <a:lnTo>
                  <a:pt x="1531" y="56"/>
                </a:lnTo>
                <a:lnTo>
                  <a:pt x="1531" y="56"/>
                </a:lnTo>
                <a:lnTo>
                  <a:pt x="1531" y="56"/>
                </a:lnTo>
                <a:lnTo>
                  <a:pt x="1532" y="56"/>
                </a:lnTo>
                <a:lnTo>
                  <a:pt x="1532" y="56"/>
                </a:lnTo>
                <a:lnTo>
                  <a:pt x="1532" y="56"/>
                </a:lnTo>
                <a:lnTo>
                  <a:pt x="1533" y="56"/>
                </a:lnTo>
                <a:lnTo>
                  <a:pt x="1533" y="56"/>
                </a:lnTo>
                <a:lnTo>
                  <a:pt x="1535" y="57"/>
                </a:lnTo>
                <a:lnTo>
                  <a:pt x="1535" y="55"/>
                </a:lnTo>
                <a:lnTo>
                  <a:pt x="1535" y="56"/>
                </a:lnTo>
                <a:lnTo>
                  <a:pt x="1536" y="56"/>
                </a:lnTo>
                <a:lnTo>
                  <a:pt x="1536" y="56"/>
                </a:lnTo>
                <a:lnTo>
                  <a:pt x="1536" y="56"/>
                </a:lnTo>
                <a:lnTo>
                  <a:pt x="1537" y="56"/>
                </a:lnTo>
                <a:lnTo>
                  <a:pt x="1537" y="58"/>
                </a:lnTo>
                <a:lnTo>
                  <a:pt x="1537" y="56"/>
                </a:lnTo>
                <a:lnTo>
                  <a:pt x="1538" y="56"/>
                </a:lnTo>
                <a:lnTo>
                  <a:pt x="1538" y="56"/>
                </a:lnTo>
                <a:lnTo>
                  <a:pt x="1539" y="56"/>
                </a:lnTo>
                <a:lnTo>
                  <a:pt x="1539" y="57"/>
                </a:lnTo>
                <a:lnTo>
                  <a:pt x="1539" y="56"/>
                </a:lnTo>
                <a:lnTo>
                  <a:pt x="1540" y="54"/>
                </a:lnTo>
                <a:lnTo>
                  <a:pt x="1540" y="56"/>
                </a:lnTo>
                <a:lnTo>
                  <a:pt x="1540" y="56"/>
                </a:lnTo>
                <a:lnTo>
                  <a:pt x="1541" y="56"/>
                </a:lnTo>
                <a:lnTo>
                  <a:pt x="1541" y="56"/>
                </a:lnTo>
                <a:lnTo>
                  <a:pt x="1541" y="57"/>
                </a:lnTo>
                <a:lnTo>
                  <a:pt x="1542" y="56"/>
                </a:lnTo>
                <a:lnTo>
                  <a:pt x="1542" y="56"/>
                </a:lnTo>
                <a:lnTo>
                  <a:pt x="1544" y="56"/>
                </a:lnTo>
                <a:lnTo>
                  <a:pt x="1544" y="56"/>
                </a:lnTo>
                <a:lnTo>
                  <a:pt x="1544" y="56"/>
                </a:lnTo>
                <a:lnTo>
                  <a:pt x="1545" y="56"/>
                </a:lnTo>
                <a:lnTo>
                  <a:pt x="1545" y="56"/>
                </a:lnTo>
                <a:lnTo>
                  <a:pt x="1545" y="57"/>
                </a:lnTo>
                <a:lnTo>
                  <a:pt x="1546" y="57"/>
                </a:lnTo>
                <a:lnTo>
                  <a:pt x="1546" y="56"/>
                </a:lnTo>
                <a:lnTo>
                  <a:pt x="1546" y="56"/>
                </a:lnTo>
                <a:lnTo>
                  <a:pt x="1547" y="56"/>
                </a:lnTo>
                <a:lnTo>
                  <a:pt x="1547" y="56"/>
                </a:lnTo>
                <a:lnTo>
                  <a:pt x="1548" y="54"/>
                </a:lnTo>
                <a:lnTo>
                  <a:pt x="1548" y="56"/>
                </a:lnTo>
                <a:lnTo>
                  <a:pt x="1548" y="54"/>
                </a:lnTo>
                <a:lnTo>
                  <a:pt x="1549" y="56"/>
                </a:lnTo>
                <a:lnTo>
                  <a:pt x="1549" y="56"/>
                </a:lnTo>
                <a:lnTo>
                  <a:pt x="1549" y="55"/>
                </a:lnTo>
                <a:lnTo>
                  <a:pt x="1550" y="56"/>
                </a:lnTo>
                <a:lnTo>
                  <a:pt x="1550" y="56"/>
                </a:lnTo>
                <a:lnTo>
                  <a:pt x="1550" y="56"/>
                </a:lnTo>
                <a:lnTo>
                  <a:pt x="1551" y="56"/>
                </a:lnTo>
                <a:lnTo>
                  <a:pt x="1551" y="57"/>
                </a:lnTo>
                <a:lnTo>
                  <a:pt x="1553" y="56"/>
                </a:lnTo>
                <a:lnTo>
                  <a:pt x="1553" y="56"/>
                </a:lnTo>
                <a:lnTo>
                  <a:pt x="1553" y="57"/>
                </a:lnTo>
                <a:lnTo>
                  <a:pt x="1554" y="56"/>
                </a:lnTo>
                <a:lnTo>
                  <a:pt x="1554" y="55"/>
                </a:lnTo>
                <a:lnTo>
                  <a:pt x="1554" y="56"/>
                </a:lnTo>
                <a:lnTo>
                  <a:pt x="1555" y="56"/>
                </a:lnTo>
                <a:lnTo>
                  <a:pt x="1555" y="56"/>
                </a:lnTo>
                <a:lnTo>
                  <a:pt x="1556" y="56"/>
                </a:lnTo>
                <a:lnTo>
                  <a:pt x="1556" y="56"/>
                </a:lnTo>
                <a:lnTo>
                  <a:pt x="1556" y="55"/>
                </a:lnTo>
                <a:lnTo>
                  <a:pt x="1557" y="57"/>
                </a:lnTo>
                <a:lnTo>
                  <a:pt x="1557" y="57"/>
                </a:lnTo>
                <a:lnTo>
                  <a:pt x="1557" y="56"/>
                </a:lnTo>
                <a:lnTo>
                  <a:pt x="1558" y="56"/>
                </a:lnTo>
                <a:lnTo>
                  <a:pt x="1558" y="56"/>
                </a:lnTo>
                <a:lnTo>
                  <a:pt x="1558" y="56"/>
                </a:lnTo>
                <a:lnTo>
                  <a:pt x="1559" y="57"/>
                </a:lnTo>
                <a:lnTo>
                  <a:pt x="1559" y="56"/>
                </a:lnTo>
                <a:lnTo>
                  <a:pt x="1560" y="56"/>
                </a:lnTo>
                <a:lnTo>
                  <a:pt x="1560" y="56"/>
                </a:lnTo>
                <a:lnTo>
                  <a:pt x="1560" y="56"/>
                </a:lnTo>
                <a:lnTo>
                  <a:pt x="1562" y="56"/>
                </a:lnTo>
                <a:lnTo>
                  <a:pt x="1562" y="56"/>
                </a:lnTo>
                <a:lnTo>
                  <a:pt x="1562" y="55"/>
                </a:lnTo>
                <a:lnTo>
                  <a:pt x="1563" y="56"/>
                </a:lnTo>
                <a:lnTo>
                  <a:pt x="1563" y="56"/>
                </a:lnTo>
                <a:lnTo>
                  <a:pt x="1563" y="56"/>
                </a:lnTo>
                <a:lnTo>
                  <a:pt x="1564" y="56"/>
                </a:lnTo>
                <a:lnTo>
                  <a:pt x="1564" y="56"/>
                </a:lnTo>
                <a:lnTo>
                  <a:pt x="1565" y="56"/>
                </a:lnTo>
                <a:lnTo>
                  <a:pt x="1565" y="56"/>
                </a:lnTo>
                <a:lnTo>
                  <a:pt x="1565" y="57"/>
                </a:lnTo>
                <a:lnTo>
                  <a:pt x="1566" y="56"/>
                </a:lnTo>
                <a:lnTo>
                  <a:pt x="1566" y="56"/>
                </a:lnTo>
                <a:lnTo>
                  <a:pt x="1566" y="57"/>
                </a:lnTo>
                <a:lnTo>
                  <a:pt x="1567" y="56"/>
                </a:lnTo>
                <a:lnTo>
                  <a:pt x="1567" y="56"/>
                </a:lnTo>
                <a:lnTo>
                  <a:pt x="1567" y="56"/>
                </a:lnTo>
                <a:lnTo>
                  <a:pt x="1568" y="57"/>
                </a:lnTo>
                <a:lnTo>
                  <a:pt x="1568" y="57"/>
                </a:lnTo>
                <a:lnTo>
                  <a:pt x="1569" y="56"/>
                </a:lnTo>
                <a:lnTo>
                  <a:pt x="1569" y="56"/>
                </a:lnTo>
                <a:lnTo>
                  <a:pt x="1569" y="56"/>
                </a:lnTo>
                <a:lnTo>
                  <a:pt x="1571" y="57"/>
                </a:lnTo>
                <a:lnTo>
                  <a:pt x="1571" y="56"/>
                </a:lnTo>
                <a:lnTo>
                  <a:pt x="1571" y="56"/>
                </a:lnTo>
                <a:lnTo>
                  <a:pt x="1572" y="56"/>
                </a:lnTo>
                <a:lnTo>
                  <a:pt x="1572" y="56"/>
                </a:lnTo>
                <a:lnTo>
                  <a:pt x="1572" y="56"/>
                </a:lnTo>
                <a:lnTo>
                  <a:pt x="1573" y="56"/>
                </a:lnTo>
                <a:lnTo>
                  <a:pt x="1573" y="55"/>
                </a:lnTo>
                <a:lnTo>
                  <a:pt x="1574" y="57"/>
                </a:lnTo>
                <a:lnTo>
                  <a:pt x="1574" y="57"/>
                </a:lnTo>
                <a:lnTo>
                  <a:pt x="1574" y="57"/>
                </a:lnTo>
                <a:lnTo>
                  <a:pt x="1575" y="57"/>
                </a:lnTo>
                <a:lnTo>
                  <a:pt x="1575" y="56"/>
                </a:lnTo>
                <a:lnTo>
                  <a:pt x="1575" y="56"/>
                </a:lnTo>
                <a:lnTo>
                  <a:pt x="1576" y="55"/>
                </a:lnTo>
                <a:lnTo>
                  <a:pt x="1576" y="56"/>
                </a:lnTo>
                <a:lnTo>
                  <a:pt x="1576" y="55"/>
                </a:lnTo>
                <a:lnTo>
                  <a:pt x="1577" y="56"/>
                </a:lnTo>
                <a:lnTo>
                  <a:pt x="1577" y="56"/>
                </a:lnTo>
                <a:lnTo>
                  <a:pt x="1578" y="56"/>
                </a:lnTo>
                <a:lnTo>
                  <a:pt x="1578" y="57"/>
                </a:lnTo>
                <a:lnTo>
                  <a:pt x="1578" y="56"/>
                </a:lnTo>
                <a:lnTo>
                  <a:pt x="1580" y="56"/>
                </a:lnTo>
                <a:lnTo>
                  <a:pt x="1580" y="56"/>
                </a:lnTo>
                <a:lnTo>
                  <a:pt x="1580" y="56"/>
                </a:lnTo>
                <a:lnTo>
                  <a:pt x="1581" y="56"/>
                </a:lnTo>
                <a:lnTo>
                  <a:pt x="1581" y="57"/>
                </a:lnTo>
                <a:lnTo>
                  <a:pt x="1581" y="56"/>
                </a:lnTo>
                <a:lnTo>
                  <a:pt x="1582" y="57"/>
                </a:lnTo>
                <a:lnTo>
                  <a:pt x="1582" y="57"/>
                </a:lnTo>
                <a:lnTo>
                  <a:pt x="1583" y="56"/>
                </a:lnTo>
                <a:lnTo>
                  <a:pt x="1583" y="56"/>
                </a:lnTo>
                <a:lnTo>
                  <a:pt x="1583" y="55"/>
                </a:lnTo>
                <a:lnTo>
                  <a:pt x="1584" y="56"/>
                </a:lnTo>
                <a:lnTo>
                  <a:pt x="1584" y="57"/>
                </a:lnTo>
                <a:lnTo>
                  <a:pt x="1584" y="57"/>
                </a:lnTo>
                <a:lnTo>
                  <a:pt x="1585" y="57"/>
                </a:lnTo>
                <a:lnTo>
                  <a:pt x="1585" y="57"/>
                </a:lnTo>
                <a:lnTo>
                  <a:pt x="1585" y="56"/>
                </a:lnTo>
                <a:lnTo>
                  <a:pt x="1586" y="56"/>
                </a:lnTo>
                <a:lnTo>
                  <a:pt x="1586" y="56"/>
                </a:lnTo>
                <a:lnTo>
                  <a:pt x="1587" y="56"/>
                </a:lnTo>
                <a:lnTo>
                  <a:pt x="1587" y="57"/>
                </a:lnTo>
                <a:lnTo>
                  <a:pt x="1587" y="56"/>
                </a:lnTo>
                <a:lnTo>
                  <a:pt x="1589" y="56"/>
                </a:lnTo>
                <a:lnTo>
                  <a:pt x="1589" y="56"/>
                </a:lnTo>
                <a:lnTo>
                  <a:pt x="1589" y="57"/>
                </a:lnTo>
                <a:lnTo>
                  <a:pt x="1590" y="58"/>
                </a:lnTo>
                <a:lnTo>
                  <a:pt x="1590" y="56"/>
                </a:lnTo>
                <a:lnTo>
                  <a:pt x="1590" y="57"/>
                </a:lnTo>
                <a:lnTo>
                  <a:pt x="1591" y="57"/>
                </a:lnTo>
                <a:lnTo>
                  <a:pt x="1591" y="57"/>
                </a:lnTo>
                <a:lnTo>
                  <a:pt x="1592" y="58"/>
                </a:lnTo>
                <a:lnTo>
                  <a:pt x="1592" y="56"/>
                </a:lnTo>
                <a:lnTo>
                  <a:pt x="1592" y="56"/>
                </a:lnTo>
                <a:lnTo>
                  <a:pt x="1593" y="56"/>
                </a:lnTo>
                <a:lnTo>
                  <a:pt x="1593" y="56"/>
                </a:lnTo>
                <a:lnTo>
                  <a:pt x="1593" y="55"/>
                </a:lnTo>
                <a:lnTo>
                  <a:pt x="1594" y="55"/>
                </a:lnTo>
                <a:lnTo>
                  <a:pt x="1594" y="56"/>
                </a:lnTo>
                <a:lnTo>
                  <a:pt x="1594" y="56"/>
                </a:lnTo>
                <a:lnTo>
                  <a:pt x="1595" y="55"/>
                </a:lnTo>
                <a:lnTo>
                  <a:pt x="1595" y="56"/>
                </a:lnTo>
                <a:lnTo>
                  <a:pt x="1596" y="56"/>
                </a:lnTo>
                <a:lnTo>
                  <a:pt x="1596" y="57"/>
                </a:lnTo>
                <a:lnTo>
                  <a:pt x="1596" y="56"/>
                </a:lnTo>
                <a:lnTo>
                  <a:pt x="1598" y="56"/>
                </a:lnTo>
                <a:lnTo>
                  <a:pt x="1598" y="56"/>
                </a:lnTo>
                <a:lnTo>
                  <a:pt x="1598" y="56"/>
                </a:lnTo>
                <a:lnTo>
                  <a:pt x="1599" y="56"/>
                </a:lnTo>
                <a:lnTo>
                  <a:pt x="1599" y="54"/>
                </a:lnTo>
                <a:lnTo>
                  <a:pt x="1600" y="56"/>
                </a:lnTo>
                <a:lnTo>
                  <a:pt x="1600" y="56"/>
                </a:lnTo>
                <a:lnTo>
                  <a:pt x="1600" y="56"/>
                </a:lnTo>
                <a:lnTo>
                  <a:pt x="1601" y="56"/>
                </a:lnTo>
                <a:lnTo>
                  <a:pt x="1601" y="56"/>
                </a:lnTo>
                <a:lnTo>
                  <a:pt x="1601" y="56"/>
                </a:lnTo>
                <a:lnTo>
                  <a:pt x="1602" y="56"/>
                </a:lnTo>
                <a:lnTo>
                  <a:pt x="1602" y="56"/>
                </a:lnTo>
                <a:lnTo>
                  <a:pt x="1602" y="56"/>
                </a:lnTo>
                <a:lnTo>
                  <a:pt x="1603" y="56"/>
                </a:lnTo>
                <a:lnTo>
                  <a:pt x="1603" y="55"/>
                </a:lnTo>
                <a:lnTo>
                  <a:pt x="1604" y="57"/>
                </a:lnTo>
                <a:lnTo>
                  <a:pt x="1604" y="56"/>
                </a:lnTo>
                <a:lnTo>
                  <a:pt x="1604" y="56"/>
                </a:lnTo>
                <a:lnTo>
                  <a:pt x="1605" y="56"/>
                </a:lnTo>
                <a:lnTo>
                  <a:pt x="1605" y="57"/>
                </a:lnTo>
                <a:lnTo>
                  <a:pt x="1605" y="56"/>
                </a:lnTo>
                <a:lnTo>
                  <a:pt x="1607" y="56"/>
                </a:lnTo>
                <a:lnTo>
                  <a:pt x="1607" y="57"/>
                </a:lnTo>
                <a:lnTo>
                  <a:pt x="1607" y="56"/>
                </a:lnTo>
                <a:lnTo>
                  <a:pt x="1608" y="56"/>
                </a:lnTo>
                <a:lnTo>
                  <a:pt x="1608" y="56"/>
                </a:lnTo>
                <a:lnTo>
                  <a:pt x="1609" y="55"/>
                </a:lnTo>
                <a:lnTo>
                  <a:pt x="1609" y="56"/>
                </a:lnTo>
                <a:lnTo>
                  <a:pt x="1609" y="56"/>
                </a:lnTo>
                <a:lnTo>
                  <a:pt x="1610" y="55"/>
                </a:lnTo>
                <a:lnTo>
                  <a:pt x="1610" y="57"/>
                </a:lnTo>
                <a:lnTo>
                  <a:pt x="1610" y="56"/>
                </a:lnTo>
                <a:lnTo>
                  <a:pt x="1611" y="56"/>
                </a:lnTo>
                <a:lnTo>
                  <a:pt x="1611" y="56"/>
                </a:lnTo>
                <a:lnTo>
                  <a:pt x="1611" y="56"/>
                </a:lnTo>
                <a:lnTo>
                  <a:pt x="1612" y="56"/>
                </a:lnTo>
                <a:lnTo>
                  <a:pt x="1612" y="57"/>
                </a:lnTo>
                <a:lnTo>
                  <a:pt x="1613" y="56"/>
                </a:lnTo>
                <a:lnTo>
                  <a:pt x="1613" y="57"/>
                </a:lnTo>
                <a:lnTo>
                  <a:pt x="1613" y="56"/>
                </a:lnTo>
                <a:lnTo>
                  <a:pt x="1614" y="56"/>
                </a:lnTo>
                <a:lnTo>
                  <a:pt x="1614" y="56"/>
                </a:lnTo>
                <a:lnTo>
                  <a:pt x="1614" y="55"/>
                </a:lnTo>
                <a:lnTo>
                  <a:pt x="1616" y="56"/>
                </a:lnTo>
                <a:lnTo>
                  <a:pt x="1616" y="56"/>
                </a:lnTo>
                <a:lnTo>
                  <a:pt x="1616" y="56"/>
                </a:lnTo>
                <a:lnTo>
                  <a:pt x="1617" y="56"/>
                </a:lnTo>
                <a:lnTo>
                  <a:pt x="1617" y="55"/>
                </a:lnTo>
                <a:lnTo>
                  <a:pt x="1618" y="56"/>
                </a:lnTo>
                <a:lnTo>
                  <a:pt x="1618" y="56"/>
                </a:lnTo>
                <a:lnTo>
                  <a:pt x="1618" y="56"/>
                </a:lnTo>
                <a:lnTo>
                  <a:pt x="1619" y="56"/>
                </a:lnTo>
                <a:lnTo>
                  <a:pt x="1619" y="58"/>
                </a:lnTo>
                <a:lnTo>
                  <a:pt x="1619" y="56"/>
                </a:lnTo>
                <a:lnTo>
                  <a:pt x="1620" y="55"/>
                </a:lnTo>
                <a:lnTo>
                  <a:pt x="1620" y="56"/>
                </a:lnTo>
                <a:lnTo>
                  <a:pt x="1620" y="56"/>
                </a:lnTo>
                <a:lnTo>
                  <a:pt x="1621" y="56"/>
                </a:lnTo>
                <a:lnTo>
                  <a:pt x="1621" y="56"/>
                </a:lnTo>
                <a:lnTo>
                  <a:pt x="1622" y="56"/>
                </a:lnTo>
                <a:lnTo>
                  <a:pt x="1622" y="56"/>
                </a:lnTo>
                <a:lnTo>
                  <a:pt x="1622" y="56"/>
                </a:lnTo>
                <a:lnTo>
                  <a:pt x="1623" y="56"/>
                </a:lnTo>
                <a:lnTo>
                  <a:pt x="1623" y="57"/>
                </a:lnTo>
                <a:lnTo>
                  <a:pt x="1623" y="57"/>
                </a:lnTo>
                <a:lnTo>
                  <a:pt x="1625" y="56"/>
                </a:lnTo>
                <a:lnTo>
                  <a:pt x="1625" y="56"/>
                </a:lnTo>
                <a:lnTo>
                  <a:pt x="1625" y="56"/>
                </a:lnTo>
                <a:lnTo>
                  <a:pt x="1626" y="56"/>
                </a:lnTo>
                <a:lnTo>
                  <a:pt x="1626" y="57"/>
                </a:lnTo>
                <a:lnTo>
                  <a:pt x="1627" y="56"/>
                </a:lnTo>
                <a:lnTo>
                  <a:pt x="1627" y="57"/>
                </a:lnTo>
                <a:lnTo>
                  <a:pt x="1627" y="56"/>
                </a:lnTo>
                <a:lnTo>
                  <a:pt x="1628" y="56"/>
                </a:lnTo>
                <a:lnTo>
                  <a:pt x="1628" y="57"/>
                </a:lnTo>
                <a:lnTo>
                  <a:pt x="1628" y="56"/>
                </a:lnTo>
                <a:lnTo>
                  <a:pt x="1629" y="56"/>
                </a:lnTo>
                <a:lnTo>
                  <a:pt x="1629" y="55"/>
                </a:lnTo>
                <a:lnTo>
                  <a:pt x="1629" y="56"/>
                </a:lnTo>
                <a:lnTo>
                  <a:pt x="1630" y="56"/>
                </a:lnTo>
                <a:lnTo>
                  <a:pt x="1630" y="56"/>
                </a:lnTo>
                <a:lnTo>
                  <a:pt x="1631" y="56"/>
                </a:lnTo>
                <a:lnTo>
                  <a:pt x="1631" y="57"/>
                </a:lnTo>
                <a:lnTo>
                  <a:pt x="1631" y="56"/>
                </a:lnTo>
                <a:lnTo>
                  <a:pt x="1632" y="56"/>
                </a:lnTo>
                <a:lnTo>
                  <a:pt x="1632" y="56"/>
                </a:lnTo>
                <a:lnTo>
                  <a:pt x="1632" y="56"/>
                </a:lnTo>
                <a:lnTo>
                  <a:pt x="1634" y="56"/>
                </a:lnTo>
                <a:lnTo>
                  <a:pt x="1634" y="56"/>
                </a:lnTo>
                <a:lnTo>
                  <a:pt x="1634" y="56"/>
                </a:lnTo>
                <a:lnTo>
                  <a:pt x="1635" y="57"/>
                </a:lnTo>
                <a:lnTo>
                  <a:pt x="1635" y="57"/>
                </a:lnTo>
                <a:lnTo>
                  <a:pt x="1636" y="57"/>
                </a:lnTo>
                <a:lnTo>
                  <a:pt x="1636" y="55"/>
                </a:lnTo>
                <a:lnTo>
                  <a:pt x="1636" y="56"/>
                </a:lnTo>
                <a:lnTo>
                  <a:pt x="1637" y="56"/>
                </a:lnTo>
                <a:lnTo>
                  <a:pt x="1637" y="56"/>
                </a:lnTo>
                <a:lnTo>
                  <a:pt x="1637" y="56"/>
                </a:lnTo>
                <a:lnTo>
                  <a:pt x="1638" y="56"/>
                </a:lnTo>
                <a:lnTo>
                  <a:pt x="1638" y="55"/>
                </a:lnTo>
                <a:lnTo>
                  <a:pt x="1638" y="56"/>
                </a:lnTo>
                <a:lnTo>
                  <a:pt x="1639" y="55"/>
                </a:lnTo>
                <a:lnTo>
                  <a:pt x="1639" y="55"/>
                </a:lnTo>
                <a:lnTo>
                  <a:pt x="1640" y="56"/>
                </a:lnTo>
                <a:lnTo>
                  <a:pt x="1640" y="57"/>
                </a:lnTo>
                <a:lnTo>
                  <a:pt x="1640" y="56"/>
                </a:lnTo>
                <a:lnTo>
                  <a:pt x="1641" y="56"/>
                </a:lnTo>
                <a:lnTo>
                  <a:pt x="1641" y="55"/>
                </a:lnTo>
                <a:lnTo>
                  <a:pt x="1641" y="55"/>
                </a:lnTo>
                <a:lnTo>
                  <a:pt x="1643" y="56"/>
                </a:lnTo>
                <a:lnTo>
                  <a:pt x="1643" y="56"/>
                </a:lnTo>
                <a:lnTo>
                  <a:pt x="1644" y="56"/>
                </a:lnTo>
                <a:lnTo>
                  <a:pt x="1644" y="56"/>
                </a:lnTo>
                <a:lnTo>
                  <a:pt x="1644" y="56"/>
                </a:lnTo>
                <a:lnTo>
                  <a:pt x="1645" y="56"/>
                </a:lnTo>
                <a:lnTo>
                  <a:pt x="1645" y="56"/>
                </a:lnTo>
                <a:lnTo>
                  <a:pt x="1645" y="56"/>
                </a:lnTo>
                <a:lnTo>
                  <a:pt x="1646" y="57"/>
                </a:lnTo>
                <a:lnTo>
                  <a:pt x="1646" y="54"/>
                </a:lnTo>
                <a:lnTo>
                  <a:pt x="1646" y="56"/>
                </a:lnTo>
                <a:lnTo>
                  <a:pt x="1647" y="56"/>
                </a:lnTo>
                <a:lnTo>
                  <a:pt x="1647" y="56"/>
                </a:lnTo>
                <a:lnTo>
                  <a:pt x="1648" y="56"/>
                </a:lnTo>
                <a:lnTo>
                  <a:pt x="1648" y="56"/>
                </a:lnTo>
                <a:lnTo>
                  <a:pt x="1648" y="56"/>
                </a:lnTo>
                <a:lnTo>
                  <a:pt x="1649" y="56"/>
                </a:lnTo>
                <a:lnTo>
                  <a:pt x="1649" y="56"/>
                </a:lnTo>
                <a:lnTo>
                  <a:pt x="1649" y="54"/>
                </a:lnTo>
                <a:lnTo>
                  <a:pt x="1650" y="56"/>
                </a:lnTo>
                <a:lnTo>
                  <a:pt x="1650" y="58"/>
                </a:lnTo>
                <a:lnTo>
                  <a:pt x="1650" y="56"/>
                </a:lnTo>
                <a:lnTo>
                  <a:pt x="1652" y="56"/>
                </a:lnTo>
                <a:lnTo>
                  <a:pt x="1652" y="57"/>
                </a:lnTo>
                <a:lnTo>
                  <a:pt x="1653" y="56"/>
                </a:lnTo>
                <a:lnTo>
                  <a:pt x="1653" y="56"/>
                </a:lnTo>
                <a:lnTo>
                  <a:pt x="1653" y="56"/>
                </a:lnTo>
                <a:lnTo>
                  <a:pt x="1654" y="56"/>
                </a:lnTo>
                <a:lnTo>
                  <a:pt x="1654" y="56"/>
                </a:lnTo>
                <a:lnTo>
                  <a:pt x="1654" y="57"/>
                </a:lnTo>
                <a:lnTo>
                  <a:pt x="1655" y="54"/>
                </a:lnTo>
                <a:lnTo>
                  <a:pt x="1655" y="56"/>
                </a:lnTo>
                <a:lnTo>
                  <a:pt x="1655" y="56"/>
                </a:lnTo>
                <a:lnTo>
                  <a:pt x="1656" y="56"/>
                </a:lnTo>
                <a:lnTo>
                  <a:pt x="1656" y="56"/>
                </a:lnTo>
                <a:lnTo>
                  <a:pt x="1657" y="57"/>
                </a:lnTo>
                <a:lnTo>
                  <a:pt x="1657" y="56"/>
                </a:lnTo>
                <a:lnTo>
                  <a:pt x="1657" y="57"/>
                </a:lnTo>
                <a:lnTo>
                  <a:pt x="1658" y="55"/>
                </a:lnTo>
                <a:lnTo>
                  <a:pt x="1658" y="56"/>
                </a:lnTo>
                <a:lnTo>
                  <a:pt x="1658" y="56"/>
                </a:lnTo>
                <a:lnTo>
                  <a:pt x="1659" y="55"/>
                </a:lnTo>
                <a:lnTo>
                  <a:pt x="1659" y="56"/>
                </a:lnTo>
                <a:lnTo>
                  <a:pt x="1659" y="57"/>
                </a:lnTo>
                <a:lnTo>
                  <a:pt x="1661" y="56"/>
                </a:lnTo>
                <a:lnTo>
                  <a:pt x="1661" y="56"/>
                </a:lnTo>
                <a:lnTo>
                  <a:pt x="1662" y="55"/>
                </a:lnTo>
                <a:lnTo>
                  <a:pt x="1662" y="56"/>
                </a:lnTo>
                <a:lnTo>
                  <a:pt x="1662" y="57"/>
                </a:lnTo>
                <a:lnTo>
                  <a:pt x="1663" y="57"/>
                </a:lnTo>
                <a:lnTo>
                  <a:pt x="1663" y="56"/>
                </a:lnTo>
                <a:lnTo>
                  <a:pt x="1663" y="56"/>
                </a:lnTo>
                <a:lnTo>
                  <a:pt x="1664" y="56"/>
                </a:lnTo>
                <a:lnTo>
                  <a:pt x="1664" y="56"/>
                </a:lnTo>
                <a:lnTo>
                  <a:pt x="1664" y="56"/>
                </a:lnTo>
                <a:lnTo>
                  <a:pt x="1665" y="56"/>
                </a:lnTo>
                <a:lnTo>
                  <a:pt x="1665" y="55"/>
                </a:lnTo>
                <a:lnTo>
                  <a:pt x="1666" y="56"/>
                </a:lnTo>
                <a:lnTo>
                  <a:pt x="1666" y="55"/>
                </a:lnTo>
                <a:lnTo>
                  <a:pt x="1666" y="56"/>
                </a:lnTo>
                <a:lnTo>
                  <a:pt x="1667" y="56"/>
                </a:lnTo>
                <a:lnTo>
                  <a:pt x="1667" y="56"/>
                </a:lnTo>
                <a:lnTo>
                  <a:pt x="1667" y="56"/>
                </a:lnTo>
                <a:lnTo>
                  <a:pt x="1668" y="56"/>
                </a:lnTo>
                <a:lnTo>
                  <a:pt x="1668" y="56"/>
                </a:lnTo>
                <a:lnTo>
                  <a:pt x="1668" y="56"/>
                </a:lnTo>
                <a:lnTo>
                  <a:pt x="1670" y="56"/>
                </a:lnTo>
                <a:lnTo>
                  <a:pt x="1670" y="56"/>
                </a:lnTo>
                <a:lnTo>
                  <a:pt x="1671" y="58"/>
                </a:lnTo>
                <a:lnTo>
                  <a:pt x="1671" y="56"/>
                </a:lnTo>
                <a:lnTo>
                  <a:pt x="1671" y="58"/>
                </a:lnTo>
                <a:lnTo>
                  <a:pt x="1672" y="56"/>
                </a:lnTo>
                <a:lnTo>
                  <a:pt x="1672" y="57"/>
                </a:lnTo>
                <a:lnTo>
                  <a:pt x="1672" y="57"/>
                </a:lnTo>
                <a:lnTo>
                  <a:pt x="1673" y="58"/>
                </a:lnTo>
                <a:lnTo>
                  <a:pt x="1673" y="56"/>
                </a:lnTo>
                <a:lnTo>
                  <a:pt x="1673" y="57"/>
                </a:lnTo>
                <a:lnTo>
                  <a:pt x="1674" y="57"/>
                </a:lnTo>
                <a:lnTo>
                  <a:pt x="1674" y="56"/>
                </a:lnTo>
                <a:lnTo>
                  <a:pt x="1675" y="56"/>
                </a:lnTo>
                <a:lnTo>
                  <a:pt x="1675" y="56"/>
                </a:lnTo>
                <a:lnTo>
                  <a:pt x="1675" y="56"/>
                </a:lnTo>
                <a:lnTo>
                  <a:pt x="1676" y="56"/>
                </a:lnTo>
                <a:lnTo>
                  <a:pt x="1676" y="56"/>
                </a:lnTo>
                <a:lnTo>
                  <a:pt x="1676" y="57"/>
                </a:lnTo>
                <a:lnTo>
                  <a:pt x="1677" y="56"/>
                </a:lnTo>
                <a:lnTo>
                  <a:pt x="1677" y="56"/>
                </a:lnTo>
                <a:lnTo>
                  <a:pt x="1677" y="56"/>
                </a:lnTo>
                <a:lnTo>
                  <a:pt x="1679" y="56"/>
                </a:lnTo>
                <a:lnTo>
                  <a:pt x="1679" y="56"/>
                </a:lnTo>
                <a:lnTo>
                  <a:pt x="1680" y="58"/>
                </a:lnTo>
                <a:lnTo>
                  <a:pt x="1680" y="57"/>
                </a:lnTo>
                <a:lnTo>
                  <a:pt x="1680" y="55"/>
                </a:lnTo>
                <a:lnTo>
                  <a:pt x="1681" y="56"/>
                </a:lnTo>
                <a:lnTo>
                  <a:pt x="1681" y="55"/>
                </a:lnTo>
                <a:lnTo>
                  <a:pt x="1681" y="56"/>
                </a:lnTo>
                <a:lnTo>
                  <a:pt x="1682" y="56"/>
                </a:lnTo>
                <a:lnTo>
                  <a:pt x="1682" y="56"/>
                </a:lnTo>
                <a:lnTo>
                  <a:pt x="1683" y="56"/>
                </a:lnTo>
                <a:lnTo>
                  <a:pt x="1683" y="55"/>
                </a:lnTo>
                <a:lnTo>
                  <a:pt x="1683" y="56"/>
                </a:lnTo>
                <a:lnTo>
                  <a:pt x="1684" y="56"/>
                </a:lnTo>
                <a:lnTo>
                  <a:pt x="1684" y="55"/>
                </a:lnTo>
                <a:lnTo>
                  <a:pt x="1684" y="56"/>
                </a:lnTo>
                <a:lnTo>
                  <a:pt x="1685" y="57"/>
                </a:lnTo>
                <a:lnTo>
                  <a:pt x="1685" y="57"/>
                </a:lnTo>
                <a:lnTo>
                  <a:pt x="1685" y="56"/>
                </a:lnTo>
                <a:lnTo>
                  <a:pt x="1686" y="55"/>
                </a:lnTo>
                <a:lnTo>
                  <a:pt x="1686" y="55"/>
                </a:lnTo>
                <a:lnTo>
                  <a:pt x="1688" y="56"/>
                </a:lnTo>
                <a:lnTo>
                  <a:pt x="1688" y="56"/>
                </a:lnTo>
                <a:lnTo>
                  <a:pt x="1688" y="56"/>
                </a:lnTo>
                <a:lnTo>
                  <a:pt x="1689" y="57"/>
                </a:lnTo>
                <a:lnTo>
                  <a:pt x="1689" y="56"/>
                </a:lnTo>
                <a:lnTo>
                  <a:pt x="1689" y="56"/>
                </a:lnTo>
                <a:lnTo>
                  <a:pt x="1690" y="56"/>
                </a:lnTo>
                <a:lnTo>
                  <a:pt x="1690" y="55"/>
                </a:lnTo>
                <a:lnTo>
                  <a:pt x="1690" y="55"/>
                </a:lnTo>
                <a:lnTo>
                  <a:pt x="1691" y="56"/>
                </a:lnTo>
                <a:lnTo>
                  <a:pt x="1691" y="56"/>
                </a:lnTo>
                <a:lnTo>
                  <a:pt x="1692" y="55"/>
                </a:lnTo>
                <a:lnTo>
                  <a:pt x="1692" y="55"/>
                </a:lnTo>
                <a:lnTo>
                  <a:pt x="1692" y="56"/>
                </a:lnTo>
                <a:lnTo>
                  <a:pt x="1693" y="56"/>
                </a:lnTo>
                <a:lnTo>
                  <a:pt x="1693" y="55"/>
                </a:lnTo>
                <a:lnTo>
                  <a:pt x="1693" y="56"/>
                </a:lnTo>
                <a:lnTo>
                  <a:pt x="1694" y="56"/>
                </a:lnTo>
                <a:lnTo>
                  <a:pt x="1694" y="56"/>
                </a:lnTo>
                <a:lnTo>
                  <a:pt x="1694" y="56"/>
                </a:lnTo>
                <a:lnTo>
                  <a:pt x="1695" y="56"/>
                </a:lnTo>
                <a:lnTo>
                  <a:pt x="1695" y="56"/>
                </a:lnTo>
                <a:lnTo>
                  <a:pt x="1696" y="56"/>
                </a:lnTo>
                <a:lnTo>
                  <a:pt x="1696" y="56"/>
                </a:lnTo>
                <a:lnTo>
                  <a:pt x="1696" y="56"/>
                </a:lnTo>
                <a:lnTo>
                  <a:pt x="1698" y="57"/>
                </a:lnTo>
                <a:lnTo>
                  <a:pt x="1698" y="56"/>
                </a:lnTo>
                <a:lnTo>
                  <a:pt x="1698" y="55"/>
                </a:lnTo>
                <a:lnTo>
                  <a:pt x="1699" y="56"/>
                </a:lnTo>
                <a:lnTo>
                  <a:pt x="1699" y="57"/>
                </a:lnTo>
                <a:lnTo>
                  <a:pt x="1699" y="55"/>
                </a:lnTo>
                <a:lnTo>
                  <a:pt x="1700" y="56"/>
                </a:lnTo>
                <a:lnTo>
                  <a:pt x="1700" y="56"/>
                </a:lnTo>
                <a:lnTo>
                  <a:pt x="1701" y="56"/>
                </a:lnTo>
                <a:lnTo>
                  <a:pt x="1701" y="57"/>
                </a:lnTo>
                <a:lnTo>
                  <a:pt x="1701" y="52"/>
                </a:lnTo>
                <a:lnTo>
                  <a:pt x="1702" y="56"/>
                </a:lnTo>
                <a:lnTo>
                  <a:pt x="1702" y="56"/>
                </a:lnTo>
                <a:lnTo>
                  <a:pt x="1702" y="56"/>
                </a:lnTo>
                <a:lnTo>
                  <a:pt x="1703" y="56"/>
                </a:lnTo>
                <a:lnTo>
                  <a:pt x="1703" y="56"/>
                </a:lnTo>
                <a:lnTo>
                  <a:pt x="1703" y="55"/>
                </a:lnTo>
                <a:lnTo>
                  <a:pt x="1704" y="55"/>
                </a:lnTo>
                <a:lnTo>
                  <a:pt x="1704" y="56"/>
                </a:lnTo>
                <a:lnTo>
                  <a:pt x="1705" y="56"/>
                </a:lnTo>
                <a:lnTo>
                  <a:pt x="1705" y="56"/>
                </a:lnTo>
                <a:lnTo>
                  <a:pt x="1705" y="56"/>
                </a:lnTo>
                <a:lnTo>
                  <a:pt x="1707" y="56"/>
                </a:lnTo>
                <a:lnTo>
                  <a:pt x="1707" y="55"/>
                </a:lnTo>
                <a:lnTo>
                  <a:pt x="1707" y="55"/>
                </a:lnTo>
                <a:lnTo>
                  <a:pt x="1708" y="56"/>
                </a:lnTo>
                <a:lnTo>
                  <a:pt x="1708" y="56"/>
                </a:lnTo>
                <a:lnTo>
                  <a:pt x="1708" y="56"/>
                </a:lnTo>
                <a:lnTo>
                  <a:pt x="1709" y="56"/>
                </a:lnTo>
                <a:lnTo>
                  <a:pt x="1709" y="55"/>
                </a:lnTo>
                <a:lnTo>
                  <a:pt x="1710" y="56"/>
                </a:lnTo>
                <a:lnTo>
                  <a:pt x="1710" y="57"/>
                </a:lnTo>
                <a:lnTo>
                  <a:pt x="1710" y="55"/>
                </a:lnTo>
                <a:lnTo>
                  <a:pt x="1711" y="56"/>
                </a:lnTo>
                <a:lnTo>
                  <a:pt x="1711" y="54"/>
                </a:lnTo>
                <a:lnTo>
                  <a:pt x="1711" y="56"/>
                </a:lnTo>
                <a:lnTo>
                  <a:pt x="1712" y="56"/>
                </a:lnTo>
                <a:lnTo>
                  <a:pt x="1712" y="56"/>
                </a:lnTo>
                <a:lnTo>
                  <a:pt x="1712" y="56"/>
                </a:lnTo>
                <a:lnTo>
                  <a:pt x="1713" y="56"/>
                </a:lnTo>
                <a:lnTo>
                  <a:pt x="1713" y="56"/>
                </a:lnTo>
                <a:lnTo>
                  <a:pt x="1714" y="55"/>
                </a:lnTo>
                <a:lnTo>
                  <a:pt x="1714" y="55"/>
                </a:lnTo>
                <a:lnTo>
                  <a:pt x="1714" y="56"/>
                </a:lnTo>
                <a:lnTo>
                  <a:pt x="1716" y="56"/>
                </a:lnTo>
                <a:lnTo>
                  <a:pt x="1716" y="57"/>
                </a:lnTo>
                <a:lnTo>
                  <a:pt x="1716" y="56"/>
                </a:lnTo>
                <a:lnTo>
                  <a:pt x="1717" y="56"/>
                </a:lnTo>
                <a:lnTo>
                  <a:pt x="1717" y="56"/>
                </a:lnTo>
                <a:lnTo>
                  <a:pt x="1717" y="56"/>
                </a:lnTo>
                <a:lnTo>
                  <a:pt x="1718" y="57"/>
                </a:lnTo>
                <a:lnTo>
                  <a:pt x="1718" y="56"/>
                </a:lnTo>
                <a:lnTo>
                  <a:pt x="1719" y="56"/>
                </a:lnTo>
                <a:lnTo>
                  <a:pt x="1719" y="56"/>
                </a:lnTo>
                <a:lnTo>
                  <a:pt x="1719" y="56"/>
                </a:lnTo>
                <a:lnTo>
                  <a:pt x="1720" y="56"/>
                </a:lnTo>
                <a:lnTo>
                  <a:pt x="1720" y="56"/>
                </a:lnTo>
                <a:lnTo>
                  <a:pt x="1720" y="56"/>
                </a:lnTo>
                <a:lnTo>
                  <a:pt x="1721" y="57"/>
                </a:lnTo>
                <a:lnTo>
                  <a:pt x="1721" y="56"/>
                </a:lnTo>
                <a:lnTo>
                  <a:pt x="1721" y="56"/>
                </a:lnTo>
                <a:lnTo>
                  <a:pt x="1722" y="56"/>
                </a:lnTo>
                <a:lnTo>
                  <a:pt x="1722" y="56"/>
                </a:lnTo>
                <a:lnTo>
                  <a:pt x="1723" y="56"/>
                </a:lnTo>
                <a:lnTo>
                  <a:pt x="1723" y="56"/>
                </a:lnTo>
                <a:lnTo>
                  <a:pt x="1723" y="55"/>
                </a:lnTo>
                <a:lnTo>
                  <a:pt x="1725" y="56"/>
                </a:lnTo>
                <a:lnTo>
                  <a:pt x="1725" y="55"/>
                </a:lnTo>
                <a:lnTo>
                  <a:pt x="1725" y="56"/>
                </a:lnTo>
                <a:lnTo>
                  <a:pt x="1726" y="55"/>
                </a:lnTo>
                <a:lnTo>
                  <a:pt x="1726" y="56"/>
                </a:lnTo>
                <a:lnTo>
                  <a:pt x="1727" y="55"/>
                </a:lnTo>
                <a:lnTo>
                  <a:pt x="1727" y="55"/>
                </a:lnTo>
                <a:lnTo>
                  <a:pt x="1727" y="55"/>
                </a:lnTo>
                <a:lnTo>
                  <a:pt x="1728" y="56"/>
                </a:lnTo>
                <a:lnTo>
                  <a:pt x="1728" y="55"/>
                </a:lnTo>
                <a:lnTo>
                  <a:pt x="1728" y="56"/>
                </a:lnTo>
                <a:lnTo>
                  <a:pt x="1729" y="56"/>
                </a:lnTo>
                <a:lnTo>
                  <a:pt x="1729" y="56"/>
                </a:lnTo>
                <a:lnTo>
                  <a:pt x="1729" y="55"/>
                </a:lnTo>
                <a:lnTo>
                  <a:pt x="1730" y="56"/>
                </a:lnTo>
                <a:lnTo>
                  <a:pt x="1730" y="56"/>
                </a:lnTo>
                <a:lnTo>
                  <a:pt x="1731" y="57"/>
                </a:lnTo>
                <a:lnTo>
                  <a:pt x="1731" y="56"/>
                </a:lnTo>
                <a:lnTo>
                  <a:pt x="1731" y="56"/>
                </a:lnTo>
                <a:lnTo>
                  <a:pt x="1732" y="55"/>
                </a:lnTo>
                <a:lnTo>
                  <a:pt x="1732" y="57"/>
                </a:lnTo>
                <a:lnTo>
                  <a:pt x="1732" y="56"/>
                </a:lnTo>
                <a:lnTo>
                  <a:pt x="1734" y="56"/>
                </a:lnTo>
                <a:lnTo>
                  <a:pt x="1734" y="55"/>
                </a:lnTo>
                <a:lnTo>
                  <a:pt x="1734" y="56"/>
                </a:lnTo>
                <a:lnTo>
                  <a:pt x="1735" y="56"/>
                </a:lnTo>
                <a:lnTo>
                  <a:pt x="1735" y="56"/>
                </a:lnTo>
                <a:lnTo>
                  <a:pt x="1736" y="56"/>
                </a:lnTo>
                <a:lnTo>
                  <a:pt x="1736" y="55"/>
                </a:lnTo>
                <a:lnTo>
                  <a:pt x="1736" y="56"/>
                </a:lnTo>
                <a:lnTo>
                  <a:pt x="1737" y="56"/>
                </a:lnTo>
                <a:lnTo>
                  <a:pt x="1737" y="54"/>
                </a:lnTo>
                <a:lnTo>
                  <a:pt x="1737" y="56"/>
                </a:lnTo>
                <a:lnTo>
                  <a:pt x="1738" y="56"/>
                </a:lnTo>
                <a:lnTo>
                  <a:pt x="1738" y="56"/>
                </a:lnTo>
                <a:lnTo>
                  <a:pt x="1738" y="56"/>
                </a:lnTo>
                <a:lnTo>
                  <a:pt x="1739" y="56"/>
                </a:lnTo>
                <a:lnTo>
                  <a:pt x="1739" y="56"/>
                </a:lnTo>
                <a:lnTo>
                  <a:pt x="1740" y="57"/>
                </a:lnTo>
                <a:lnTo>
                  <a:pt x="1740" y="56"/>
                </a:lnTo>
                <a:lnTo>
                  <a:pt x="1740" y="56"/>
                </a:lnTo>
                <a:lnTo>
                  <a:pt x="1741" y="55"/>
                </a:lnTo>
                <a:lnTo>
                  <a:pt x="1741" y="56"/>
                </a:lnTo>
                <a:lnTo>
                  <a:pt x="1741" y="56"/>
                </a:lnTo>
                <a:lnTo>
                  <a:pt x="1743" y="57"/>
                </a:lnTo>
                <a:lnTo>
                  <a:pt x="1743" y="56"/>
                </a:lnTo>
                <a:lnTo>
                  <a:pt x="1743" y="55"/>
                </a:lnTo>
                <a:lnTo>
                  <a:pt x="1744" y="55"/>
                </a:lnTo>
                <a:lnTo>
                  <a:pt x="1744" y="55"/>
                </a:lnTo>
                <a:lnTo>
                  <a:pt x="1745" y="56"/>
                </a:lnTo>
                <a:lnTo>
                  <a:pt x="1745" y="56"/>
                </a:lnTo>
                <a:lnTo>
                  <a:pt x="1745" y="56"/>
                </a:lnTo>
                <a:lnTo>
                  <a:pt x="1746" y="55"/>
                </a:lnTo>
                <a:lnTo>
                  <a:pt x="1746" y="56"/>
                </a:lnTo>
                <a:lnTo>
                  <a:pt x="1746" y="56"/>
                </a:lnTo>
                <a:lnTo>
                  <a:pt x="1747" y="56"/>
                </a:lnTo>
                <a:lnTo>
                  <a:pt x="1747" y="56"/>
                </a:lnTo>
                <a:lnTo>
                  <a:pt x="1747" y="56"/>
                </a:lnTo>
                <a:lnTo>
                  <a:pt x="1748" y="56"/>
                </a:lnTo>
                <a:lnTo>
                  <a:pt x="1748" y="56"/>
                </a:lnTo>
                <a:lnTo>
                  <a:pt x="1749" y="56"/>
                </a:lnTo>
                <a:lnTo>
                  <a:pt x="1749" y="56"/>
                </a:lnTo>
                <a:lnTo>
                  <a:pt x="1749" y="56"/>
                </a:lnTo>
                <a:lnTo>
                  <a:pt x="1750" y="56"/>
                </a:lnTo>
                <a:lnTo>
                  <a:pt x="1750" y="56"/>
                </a:lnTo>
                <a:lnTo>
                  <a:pt x="1750" y="55"/>
                </a:lnTo>
                <a:lnTo>
                  <a:pt x="1752" y="56"/>
                </a:lnTo>
                <a:lnTo>
                  <a:pt x="1752" y="55"/>
                </a:lnTo>
                <a:lnTo>
                  <a:pt x="1752" y="56"/>
                </a:lnTo>
                <a:lnTo>
                  <a:pt x="1753" y="56"/>
                </a:lnTo>
                <a:lnTo>
                  <a:pt x="1753" y="56"/>
                </a:lnTo>
                <a:lnTo>
                  <a:pt x="1754" y="56"/>
                </a:lnTo>
                <a:lnTo>
                  <a:pt x="1754" y="56"/>
                </a:lnTo>
                <a:lnTo>
                  <a:pt x="1754" y="56"/>
                </a:lnTo>
                <a:lnTo>
                  <a:pt x="1755" y="56"/>
                </a:lnTo>
                <a:lnTo>
                  <a:pt x="1755" y="56"/>
                </a:lnTo>
                <a:lnTo>
                  <a:pt x="1755" y="56"/>
                </a:lnTo>
                <a:lnTo>
                  <a:pt x="1756" y="56"/>
                </a:lnTo>
                <a:lnTo>
                  <a:pt x="1756" y="55"/>
                </a:lnTo>
                <a:lnTo>
                  <a:pt x="1756" y="56"/>
                </a:lnTo>
                <a:lnTo>
                  <a:pt x="1757" y="56"/>
                </a:lnTo>
                <a:lnTo>
                  <a:pt x="1757" y="56"/>
                </a:lnTo>
                <a:lnTo>
                  <a:pt x="1758" y="56"/>
                </a:lnTo>
                <a:lnTo>
                  <a:pt x="1758" y="56"/>
                </a:lnTo>
                <a:lnTo>
                  <a:pt x="1758" y="56"/>
                </a:lnTo>
                <a:lnTo>
                  <a:pt x="1759" y="56"/>
                </a:lnTo>
                <a:lnTo>
                  <a:pt x="1759" y="57"/>
                </a:lnTo>
                <a:lnTo>
                  <a:pt x="1759" y="56"/>
                </a:lnTo>
                <a:lnTo>
                  <a:pt x="1761" y="56"/>
                </a:lnTo>
                <a:lnTo>
                  <a:pt x="1761" y="56"/>
                </a:lnTo>
                <a:lnTo>
                  <a:pt x="1761" y="57"/>
                </a:lnTo>
                <a:lnTo>
                  <a:pt x="1762" y="56"/>
                </a:lnTo>
                <a:lnTo>
                  <a:pt x="1762" y="56"/>
                </a:lnTo>
                <a:lnTo>
                  <a:pt x="1763" y="56"/>
                </a:lnTo>
                <a:lnTo>
                  <a:pt x="1763" y="56"/>
                </a:lnTo>
                <a:lnTo>
                  <a:pt x="1763" y="56"/>
                </a:lnTo>
                <a:lnTo>
                  <a:pt x="1764" y="56"/>
                </a:lnTo>
                <a:lnTo>
                  <a:pt x="1764" y="55"/>
                </a:lnTo>
                <a:lnTo>
                  <a:pt x="1764" y="56"/>
                </a:lnTo>
                <a:lnTo>
                  <a:pt x="1765" y="56"/>
                </a:lnTo>
                <a:lnTo>
                  <a:pt x="1765" y="57"/>
                </a:lnTo>
                <a:lnTo>
                  <a:pt x="1765" y="56"/>
                </a:lnTo>
                <a:lnTo>
                  <a:pt x="1766" y="56"/>
                </a:lnTo>
                <a:lnTo>
                  <a:pt x="1766" y="56"/>
                </a:lnTo>
                <a:lnTo>
                  <a:pt x="1767" y="56"/>
                </a:lnTo>
                <a:lnTo>
                  <a:pt x="1767" y="56"/>
                </a:lnTo>
                <a:lnTo>
                  <a:pt x="1767" y="56"/>
                </a:lnTo>
                <a:lnTo>
                  <a:pt x="1768" y="56"/>
                </a:lnTo>
                <a:lnTo>
                  <a:pt x="1768" y="56"/>
                </a:lnTo>
                <a:lnTo>
                  <a:pt x="1768" y="56"/>
                </a:lnTo>
                <a:lnTo>
                  <a:pt x="1770" y="56"/>
                </a:lnTo>
                <a:lnTo>
                  <a:pt x="1770" y="56"/>
                </a:lnTo>
                <a:lnTo>
                  <a:pt x="1771" y="55"/>
                </a:lnTo>
                <a:lnTo>
                  <a:pt x="1771" y="56"/>
                </a:lnTo>
                <a:lnTo>
                  <a:pt x="1771" y="56"/>
                </a:lnTo>
                <a:lnTo>
                  <a:pt x="1772" y="55"/>
                </a:lnTo>
                <a:lnTo>
                  <a:pt x="1772" y="56"/>
                </a:lnTo>
                <a:lnTo>
                  <a:pt x="1772" y="55"/>
                </a:lnTo>
                <a:lnTo>
                  <a:pt x="1773" y="56"/>
                </a:lnTo>
                <a:lnTo>
                  <a:pt x="1773" y="55"/>
                </a:lnTo>
                <a:lnTo>
                  <a:pt x="1773" y="56"/>
                </a:lnTo>
                <a:lnTo>
                  <a:pt x="1774" y="56"/>
                </a:lnTo>
                <a:lnTo>
                  <a:pt x="1774" y="56"/>
                </a:lnTo>
                <a:lnTo>
                  <a:pt x="1775" y="56"/>
                </a:lnTo>
                <a:lnTo>
                  <a:pt x="1775" y="56"/>
                </a:lnTo>
                <a:lnTo>
                  <a:pt x="1775" y="55"/>
                </a:lnTo>
                <a:lnTo>
                  <a:pt x="1776" y="56"/>
                </a:lnTo>
                <a:lnTo>
                  <a:pt x="1776" y="56"/>
                </a:lnTo>
                <a:lnTo>
                  <a:pt x="1776" y="57"/>
                </a:lnTo>
                <a:lnTo>
                  <a:pt x="1777" y="56"/>
                </a:lnTo>
                <a:lnTo>
                  <a:pt x="1777" y="57"/>
                </a:lnTo>
                <a:lnTo>
                  <a:pt x="1777" y="56"/>
                </a:lnTo>
                <a:lnTo>
                  <a:pt x="1779" y="56"/>
                </a:lnTo>
                <a:lnTo>
                  <a:pt x="1779" y="56"/>
                </a:lnTo>
                <a:lnTo>
                  <a:pt x="1780" y="54"/>
                </a:lnTo>
                <a:lnTo>
                  <a:pt x="1780" y="56"/>
                </a:lnTo>
                <a:lnTo>
                  <a:pt x="1780" y="57"/>
                </a:lnTo>
                <a:lnTo>
                  <a:pt x="1781" y="56"/>
                </a:lnTo>
                <a:lnTo>
                  <a:pt x="1781" y="56"/>
                </a:lnTo>
                <a:lnTo>
                  <a:pt x="1781" y="56"/>
                </a:lnTo>
                <a:lnTo>
                  <a:pt x="1782" y="56"/>
                </a:lnTo>
                <a:lnTo>
                  <a:pt x="1782" y="56"/>
                </a:lnTo>
                <a:lnTo>
                  <a:pt x="1782" y="55"/>
                </a:lnTo>
                <a:lnTo>
                  <a:pt x="1783" y="56"/>
                </a:lnTo>
                <a:lnTo>
                  <a:pt x="1783" y="55"/>
                </a:lnTo>
                <a:lnTo>
                  <a:pt x="1784" y="56"/>
                </a:lnTo>
                <a:lnTo>
                  <a:pt x="1784" y="56"/>
                </a:lnTo>
                <a:lnTo>
                  <a:pt x="1784" y="56"/>
                </a:lnTo>
                <a:lnTo>
                  <a:pt x="1785" y="56"/>
                </a:lnTo>
                <a:lnTo>
                  <a:pt x="1785" y="56"/>
                </a:lnTo>
                <a:lnTo>
                  <a:pt x="1785" y="55"/>
                </a:lnTo>
                <a:lnTo>
                  <a:pt x="1786" y="54"/>
                </a:lnTo>
                <a:lnTo>
                  <a:pt x="1786" y="56"/>
                </a:lnTo>
                <a:lnTo>
                  <a:pt x="1786" y="57"/>
                </a:lnTo>
                <a:lnTo>
                  <a:pt x="1788" y="56"/>
                </a:lnTo>
                <a:lnTo>
                  <a:pt x="1788" y="56"/>
                </a:lnTo>
                <a:lnTo>
                  <a:pt x="1789" y="56"/>
                </a:lnTo>
                <a:lnTo>
                  <a:pt x="1789" y="56"/>
                </a:lnTo>
                <a:lnTo>
                  <a:pt x="1789" y="56"/>
                </a:lnTo>
                <a:lnTo>
                  <a:pt x="1790" y="56"/>
                </a:lnTo>
                <a:lnTo>
                  <a:pt x="1790" y="56"/>
                </a:lnTo>
                <a:lnTo>
                  <a:pt x="1790" y="56"/>
                </a:lnTo>
                <a:lnTo>
                  <a:pt x="1791" y="56"/>
                </a:lnTo>
                <a:lnTo>
                  <a:pt x="1791" y="55"/>
                </a:lnTo>
                <a:lnTo>
                  <a:pt x="1791" y="54"/>
                </a:lnTo>
                <a:lnTo>
                  <a:pt x="1792" y="55"/>
                </a:lnTo>
                <a:lnTo>
                  <a:pt x="1792" y="56"/>
                </a:lnTo>
                <a:lnTo>
                  <a:pt x="1793" y="56"/>
                </a:lnTo>
                <a:lnTo>
                  <a:pt x="1793" y="55"/>
                </a:lnTo>
                <a:lnTo>
                  <a:pt x="1793" y="55"/>
                </a:lnTo>
                <a:lnTo>
                  <a:pt x="1794" y="56"/>
                </a:lnTo>
                <a:lnTo>
                  <a:pt x="1794" y="56"/>
                </a:lnTo>
                <a:lnTo>
                  <a:pt x="1794" y="55"/>
                </a:lnTo>
                <a:lnTo>
                  <a:pt x="1795" y="56"/>
                </a:lnTo>
                <a:lnTo>
                  <a:pt x="1795" y="55"/>
                </a:lnTo>
                <a:lnTo>
                  <a:pt x="1795" y="56"/>
                </a:lnTo>
                <a:lnTo>
                  <a:pt x="1797" y="56"/>
                </a:lnTo>
                <a:lnTo>
                  <a:pt x="1797" y="55"/>
                </a:lnTo>
                <a:lnTo>
                  <a:pt x="1798" y="56"/>
                </a:lnTo>
                <a:lnTo>
                  <a:pt x="1798" y="55"/>
                </a:lnTo>
                <a:lnTo>
                  <a:pt x="1798" y="56"/>
                </a:lnTo>
                <a:lnTo>
                  <a:pt x="1799" y="57"/>
                </a:lnTo>
                <a:lnTo>
                  <a:pt x="1799" y="57"/>
                </a:lnTo>
                <a:lnTo>
                  <a:pt x="1799" y="55"/>
                </a:lnTo>
                <a:lnTo>
                  <a:pt x="1800" y="55"/>
                </a:lnTo>
                <a:lnTo>
                  <a:pt x="1800" y="57"/>
                </a:lnTo>
                <a:lnTo>
                  <a:pt x="1800" y="56"/>
                </a:lnTo>
                <a:lnTo>
                  <a:pt x="1801" y="56"/>
                </a:lnTo>
                <a:lnTo>
                  <a:pt x="1801" y="56"/>
                </a:lnTo>
                <a:lnTo>
                  <a:pt x="1802" y="57"/>
                </a:lnTo>
                <a:lnTo>
                  <a:pt x="1802" y="56"/>
                </a:lnTo>
                <a:lnTo>
                  <a:pt x="1802" y="56"/>
                </a:lnTo>
                <a:lnTo>
                  <a:pt x="1803" y="56"/>
                </a:lnTo>
                <a:lnTo>
                  <a:pt x="1803" y="56"/>
                </a:lnTo>
                <a:lnTo>
                  <a:pt x="1803" y="56"/>
                </a:lnTo>
                <a:lnTo>
                  <a:pt x="1804" y="56"/>
                </a:lnTo>
                <a:lnTo>
                  <a:pt x="1804" y="55"/>
                </a:lnTo>
                <a:lnTo>
                  <a:pt x="1804" y="55"/>
                </a:lnTo>
                <a:lnTo>
                  <a:pt x="1806" y="56"/>
                </a:lnTo>
                <a:lnTo>
                  <a:pt x="1806" y="56"/>
                </a:lnTo>
                <a:lnTo>
                  <a:pt x="1807" y="56"/>
                </a:lnTo>
                <a:lnTo>
                  <a:pt x="1807" y="55"/>
                </a:lnTo>
                <a:lnTo>
                  <a:pt x="1807" y="56"/>
                </a:lnTo>
                <a:lnTo>
                  <a:pt x="1808" y="56"/>
                </a:lnTo>
                <a:lnTo>
                  <a:pt x="1808" y="57"/>
                </a:lnTo>
                <a:lnTo>
                  <a:pt x="1808" y="56"/>
                </a:lnTo>
                <a:lnTo>
                  <a:pt x="1809" y="55"/>
                </a:lnTo>
                <a:lnTo>
                  <a:pt x="1809" y="56"/>
                </a:lnTo>
                <a:lnTo>
                  <a:pt x="1809" y="56"/>
                </a:lnTo>
                <a:lnTo>
                  <a:pt x="1810" y="56"/>
                </a:lnTo>
                <a:lnTo>
                  <a:pt x="1810" y="56"/>
                </a:lnTo>
                <a:lnTo>
                  <a:pt x="1811" y="57"/>
                </a:lnTo>
                <a:lnTo>
                  <a:pt x="1811" y="56"/>
                </a:lnTo>
                <a:lnTo>
                  <a:pt x="1811" y="56"/>
                </a:lnTo>
                <a:lnTo>
                  <a:pt x="1812" y="56"/>
                </a:lnTo>
                <a:lnTo>
                  <a:pt x="1812" y="56"/>
                </a:lnTo>
                <a:lnTo>
                  <a:pt x="1812" y="56"/>
                </a:lnTo>
                <a:lnTo>
                  <a:pt x="1813" y="57"/>
                </a:lnTo>
                <a:lnTo>
                  <a:pt x="1813" y="56"/>
                </a:lnTo>
                <a:lnTo>
                  <a:pt x="1815" y="56"/>
                </a:lnTo>
                <a:lnTo>
                  <a:pt x="1815" y="56"/>
                </a:lnTo>
                <a:lnTo>
                  <a:pt x="1815" y="56"/>
                </a:lnTo>
                <a:lnTo>
                  <a:pt x="1816" y="58"/>
                </a:lnTo>
                <a:lnTo>
                  <a:pt x="1816" y="56"/>
                </a:lnTo>
                <a:lnTo>
                  <a:pt x="1816" y="56"/>
                </a:lnTo>
                <a:lnTo>
                  <a:pt x="1817" y="56"/>
                </a:lnTo>
                <a:lnTo>
                  <a:pt x="1817" y="56"/>
                </a:lnTo>
                <a:lnTo>
                  <a:pt x="1817" y="56"/>
                </a:lnTo>
                <a:lnTo>
                  <a:pt x="1818" y="56"/>
                </a:lnTo>
                <a:lnTo>
                  <a:pt x="1818" y="55"/>
                </a:lnTo>
                <a:lnTo>
                  <a:pt x="1819" y="57"/>
                </a:lnTo>
                <a:lnTo>
                  <a:pt x="1819" y="56"/>
                </a:lnTo>
                <a:lnTo>
                  <a:pt x="1819" y="56"/>
                </a:lnTo>
                <a:lnTo>
                  <a:pt x="1820" y="55"/>
                </a:lnTo>
                <a:lnTo>
                  <a:pt x="1820" y="55"/>
                </a:lnTo>
                <a:lnTo>
                  <a:pt x="1820" y="56"/>
                </a:lnTo>
                <a:lnTo>
                  <a:pt x="1821" y="58"/>
                </a:lnTo>
                <a:lnTo>
                  <a:pt x="1821" y="56"/>
                </a:lnTo>
                <a:lnTo>
                  <a:pt x="1821" y="55"/>
                </a:lnTo>
                <a:lnTo>
                  <a:pt x="1822" y="56"/>
                </a:lnTo>
                <a:lnTo>
                  <a:pt x="1822" y="55"/>
                </a:lnTo>
                <a:lnTo>
                  <a:pt x="1824" y="55"/>
                </a:lnTo>
                <a:lnTo>
                  <a:pt x="1824" y="56"/>
                </a:lnTo>
                <a:lnTo>
                  <a:pt x="1824" y="56"/>
                </a:lnTo>
                <a:lnTo>
                  <a:pt x="1825" y="56"/>
                </a:lnTo>
                <a:lnTo>
                  <a:pt x="1825" y="56"/>
                </a:lnTo>
                <a:lnTo>
                  <a:pt x="1825" y="57"/>
                </a:lnTo>
                <a:lnTo>
                  <a:pt x="1826" y="56"/>
                </a:lnTo>
                <a:lnTo>
                  <a:pt x="1826" y="56"/>
                </a:lnTo>
                <a:lnTo>
                  <a:pt x="1826" y="56"/>
                </a:lnTo>
                <a:lnTo>
                  <a:pt x="1827" y="55"/>
                </a:lnTo>
                <a:lnTo>
                  <a:pt x="1827" y="56"/>
                </a:lnTo>
                <a:lnTo>
                  <a:pt x="1828" y="56"/>
                </a:lnTo>
                <a:lnTo>
                  <a:pt x="1828" y="56"/>
                </a:lnTo>
                <a:lnTo>
                  <a:pt x="1828" y="56"/>
                </a:lnTo>
                <a:lnTo>
                  <a:pt x="1829" y="57"/>
                </a:lnTo>
                <a:lnTo>
                  <a:pt x="1829" y="56"/>
                </a:lnTo>
                <a:lnTo>
                  <a:pt x="1829" y="56"/>
                </a:lnTo>
                <a:lnTo>
                  <a:pt x="1830" y="56"/>
                </a:lnTo>
                <a:lnTo>
                  <a:pt x="1830" y="56"/>
                </a:lnTo>
                <a:lnTo>
                  <a:pt x="1830" y="56"/>
                </a:lnTo>
                <a:lnTo>
                  <a:pt x="1831" y="56"/>
                </a:lnTo>
                <a:lnTo>
                  <a:pt x="1831" y="56"/>
                </a:lnTo>
                <a:lnTo>
                  <a:pt x="1833" y="56"/>
                </a:lnTo>
                <a:lnTo>
                  <a:pt x="1833" y="56"/>
                </a:lnTo>
                <a:lnTo>
                  <a:pt x="1833" y="56"/>
                </a:lnTo>
                <a:lnTo>
                  <a:pt x="1834" y="56"/>
                </a:lnTo>
                <a:lnTo>
                  <a:pt x="1834" y="56"/>
                </a:lnTo>
                <a:lnTo>
                  <a:pt x="1834" y="56"/>
                </a:lnTo>
                <a:lnTo>
                  <a:pt x="1835" y="56"/>
                </a:lnTo>
                <a:lnTo>
                  <a:pt x="1835" y="56"/>
                </a:lnTo>
                <a:lnTo>
                  <a:pt x="1835" y="56"/>
                </a:lnTo>
                <a:lnTo>
                  <a:pt x="1836" y="56"/>
                </a:lnTo>
                <a:lnTo>
                  <a:pt x="1836" y="56"/>
                </a:lnTo>
                <a:lnTo>
                  <a:pt x="1837" y="56"/>
                </a:lnTo>
                <a:lnTo>
                  <a:pt x="1837" y="56"/>
                </a:lnTo>
                <a:lnTo>
                  <a:pt x="1837" y="56"/>
                </a:lnTo>
                <a:lnTo>
                  <a:pt x="1838" y="56"/>
                </a:lnTo>
                <a:lnTo>
                  <a:pt x="1838" y="55"/>
                </a:lnTo>
                <a:lnTo>
                  <a:pt x="1838" y="56"/>
                </a:lnTo>
                <a:lnTo>
                  <a:pt x="1839" y="56"/>
                </a:lnTo>
                <a:lnTo>
                  <a:pt x="1839" y="54"/>
                </a:lnTo>
                <a:lnTo>
                  <a:pt x="1839" y="56"/>
                </a:lnTo>
                <a:lnTo>
                  <a:pt x="1840" y="56"/>
                </a:lnTo>
                <a:lnTo>
                  <a:pt x="1840" y="56"/>
                </a:lnTo>
                <a:lnTo>
                  <a:pt x="1842" y="56"/>
                </a:lnTo>
                <a:lnTo>
                  <a:pt x="1842" y="56"/>
                </a:lnTo>
                <a:lnTo>
                  <a:pt x="1842" y="56"/>
                </a:lnTo>
                <a:lnTo>
                  <a:pt x="1843" y="56"/>
                </a:lnTo>
                <a:lnTo>
                  <a:pt x="1843" y="56"/>
                </a:lnTo>
                <a:lnTo>
                  <a:pt x="1843" y="57"/>
                </a:lnTo>
                <a:lnTo>
                  <a:pt x="1844" y="56"/>
                </a:lnTo>
                <a:lnTo>
                  <a:pt x="1844" y="56"/>
                </a:lnTo>
                <a:lnTo>
                  <a:pt x="1844" y="55"/>
                </a:lnTo>
                <a:lnTo>
                  <a:pt x="1845" y="56"/>
                </a:lnTo>
                <a:lnTo>
                  <a:pt x="1845" y="57"/>
                </a:lnTo>
                <a:lnTo>
                  <a:pt x="1846" y="56"/>
                </a:lnTo>
                <a:lnTo>
                  <a:pt x="1846" y="57"/>
                </a:lnTo>
                <a:lnTo>
                  <a:pt x="1846" y="57"/>
                </a:lnTo>
                <a:lnTo>
                  <a:pt x="1847" y="56"/>
                </a:lnTo>
                <a:lnTo>
                  <a:pt x="1847" y="56"/>
                </a:lnTo>
                <a:lnTo>
                  <a:pt x="1847" y="56"/>
                </a:lnTo>
                <a:lnTo>
                  <a:pt x="1848" y="57"/>
                </a:lnTo>
                <a:lnTo>
                  <a:pt x="1848" y="55"/>
                </a:lnTo>
                <a:lnTo>
                  <a:pt x="1848" y="56"/>
                </a:lnTo>
                <a:lnTo>
                  <a:pt x="1849" y="57"/>
                </a:lnTo>
                <a:lnTo>
                  <a:pt x="1849" y="56"/>
                </a:lnTo>
                <a:lnTo>
                  <a:pt x="1851" y="56"/>
                </a:lnTo>
                <a:lnTo>
                  <a:pt x="1851" y="55"/>
                </a:lnTo>
                <a:lnTo>
                  <a:pt x="1851" y="56"/>
                </a:lnTo>
                <a:lnTo>
                  <a:pt x="1852" y="56"/>
                </a:lnTo>
                <a:lnTo>
                  <a:pt x="1852" y="56"/>
                </a:lnTo>
                <a:lnTo>
                  <a:pt x="1852" y="57"/>
                </a:lnTo>
                <a:lnTo>
                  <a:pt x="1853" y="56"/>
                </a:lnTo>
                <a:lnTo>
                  <a:pt x="1853" y="56"/>
                </a:lnTo>
                <a:lnTo>
                  <a:pt x="1853" y="56"/>
                </a:lnTo>
                <a:lnTo>
                  <a:pt x="1854" y="56"/>
                </a:lnTo>
                <a:lnTo>
                  <a:pt x="1854" y="57"/>
                </a:lnTo>
                <a:lnTo>
                  <a:pt x="1855" y="55"/>
                </a:lnTo>
                <a:lnTo>
                  <a:pt x="1855" y="56"/>
                </a:lnTo>
                <a:lnTo>
                  <a:pt x="1855" y="56"/>
                </a:lnTo>
                <a:lnTo>
                  <a:pt x="1856" y="57"/>
                </a:lnTo>
                <a:lnTo>
                  <a:pt x="1856" y="55"/>
                </a:lnTo>
                <a:lnTo>
                  <a:pt x="1856" y="56"/>
                </a:lnTo>
                <a:lnTo>
                  <a:pt x="1857" y="56"/>
                </a:lnTo>
                <a:lnTo>
                  <a:pt x="1857" y="55"/>
                </a:lnTo>
                <a:lnTo>
                  <a:pt x="1858" y="56"/>
                </a:lnTo>
                <a:lnTo>
                  <a:pt x="1858" y="56"/>
                </a:lnTo>
                <a:lnTo>
                  <a:pt x="1858" y="56"/>
                </a:lnTo>
                <a:lnTo>
                  <a:pt x="1860" y="56"/>
                </a:lnTo>
                <a:lnTo>
                  <a:pt x="1860" y="56"/>
                </a:lnTo>
                <a:lnTo>
                  <a:pt x="1860" y="54"/>
                </a:lnTo>
                <a:lnTo>
                  <a:pt x="1861" y="56"/>
                </a:lnTo>
                <a:lnTo>
                  <a:pt x="1861" y="56"/>
                </a:lnTo>
                <a:lnTo>
                  <a:pt x="1861" y="55"/>
                </a:lnTo>
                <a:lnTo>
                  <a:pt x="1862" y="56"/>
                </a:lnTo>
                <a:lnTo>
                  <a:pt x="1862" y="56"/>
                </a:lnTo>
                <a:lnTo>
                  <a:pt x="1863" y="56"/>
                </a:lnTo>
                <a:lnTo>
                  <a:pt x="1863" y="56"/>
                </a:lnTo>
                <a:lnTo>
                  <a:pt x="1863" y="56"/>
                </a:lnTo>
                <a:lnTo>
                  <a:pt x="1864" y="56"/>
                </a:lnTo>
                <a:lnTo>
                  <a:pt x="1864" y="55"/>
                </a:lnTo>
                <a:lnTo>
                  <a:pt x="1864" y="56"/>
                </a:lnTo>
                <a:lnTo>
                  <a:pt x="1865" y="56"/>
                </a:lnTo>
                <a:lnTo>
                  <a:pt x="1865" y="56"/>
                </a:lnTo>
                <a:lnTo>
                  <a:pt x="1865" y="55"/>
                </a:lnTo>
                <a:lnTo>
                  <a:pt x="1866" y="56"/>
                </a:lnTo>
                <a:lnTo>
                  <a:pt x="1866" y="56"/>
                </a:lnTo>
                <a:lnTo>
                  <a:pt x="1867" y="56"/>
                </a:lnTo>
                <a:lnTo>
                  <a:pt x="1867" y="56"/>
                </a:lnTo>
                <a:lnTo>
                  <a:pt x="1867" y="56"/>
                </a:lnTo>
                <a:lnTo>
                  <a:pt x="1869" y="56"/>
                </a:lnTo>
                <a:lnTo>
                  <a:pt x="1869" y="55"/>
                </a:lnTo>
                <a:lnTo>
                  <a:pt x="1869" y="56"/>
                </a:lnTo>
                <a:lnTo>
                  <a:pt x="1870" y="56"/>
                </a:lnTo>
                <a:lnTo>
                  <a:pt x="1870" y="57"/>
                </a:lnTo>
                <a:lnTo>
                  <a:pt x="1870" y="56"/>
                </a:lnTo>
                <a:lnTo>
                  <a:pt x="1871" y="55"/>
                </a:lnTo>
                <a:lnTo>
                  <a:pt x="1871" y="55"/>
                </a:lnTo>
                <a:lnTo>
                  <a:pt x="1872" y="56"/>
                </a:lnTo>
                <a:lnTo>
                  <a:pt x="1872" y="54"/>
                </a:lnTo>
                <a:lnTo>
                  <a:pt x="1872" y="56"/>
                </a:lnTo>
                <a:lnTo>
                  <a:pt x="1873" y="56"/>
                </a:lnTo>
                <a:lnTo>
                  <a:pt x="1873" y="56"/>
                </a:lnTo>
                <a:lnTo>
                  <a:pt x="1873" y="57"/>
                </a:lnTo>
                <a:lnTo>
                  <a:pt x="1874" y="57"/>
                </a:lnTo>
                <a:lnTo>
                  <a:pt x="1874" y="56"/>
                </a:lnTo>
                <a:lnTo>
                  <a:pt x="1874" y="55"/>
                </a:lnTo>
                <a:lnTo>
                  <a:pt x="1875" y="55"/>
                </a:lnTo>
                <a:lnTo>
                  <a:pt x="1875" y="56"/>
                </a:lnTo>
                <a:lnTo>
                  <a:pt x="1876" y="55"/>
                </a:lnTo>
                <a:lnTo>
                  <a:pt x="1876" y="52"/>
                </a:lnTo>
                <a:lnTo>
                  <a:pt x="1876" y="54"/>
                </a:lnTo>
                <a:lnTo>
                  <a:pt x="1878" y="56"/>
                </a:lnTo>
                <a:lnTo>
                  <a:pt x="1878" y="56"/>
                </a:lnTo>
                <a:lnTo>
                  <a:pt x="1878" y="55"/>
                </a:lnTo>
                <a:lnTo>
                  <a:pt x="1879" y="55"/>
                </a:lnTo>
                <a:lnTo>
                  <a:pt x="1879" y="55"/>
                </a:lnTo>
                <a:lnTo>
                  <a:pt x="1879" y="57"/>
                </a:lnTo>
                <a:lnTo>
                  <a:pt x="1880" y="57"/>
                </a:lnTo>
                <a:lnTo>
                  <a:pt x="1880" y="55"/>
                </a:lnTo>
                <a:lnTo>
                  <a:pt x="1881" y="56"/>
                </a:lnTo>
                <a:lnTo>
                  <a:pt x="1881" y="56"/>
                </a:lnTo>
                <a:lnTo>
                  <a:pt x="1881" y="56"/>
                </a:lnTo>
                <a:lnTo>
                  <a:pt x="1882" y="55"/>
                </a:lnTo>
                <a:lnTo>
                  <a:pt x="1882" y="56"/>
                </a:lnTo>
                <a:lnTo>
                  <a:pt x="1882" y="56"/>
                </a:lnTo>
                <a:lnTo>
                  <a:pt x="1883" y="54"/>
                </a:lnTo>
                <a:lnTo>
                  <a:pt x="1883" y="56"/>
                </a:lnTo>
                <a:lnTo>
                  <a:pt x="1883" y="56"/>
                </a:lnTo>
                <a:lnTo>
                  <a:pt x="1884" y="56"/>
                </a:lnTo>
                <a:lnTo>
                  <a:pt x="1884" y="56"/>
                </a:lnTo>
                <a:lnTo>
                  <a:pt x="1885" y="55"/>
                </a:lnTo>
                <a:lnTo>
                  <a:pt x="1885" y="54"/>
                </a:lnTo>
                <a:lnTo>
                  <a:pt x="1885" y="56"/>
                </a:lnTo>
                <a:lnTo>
                  <a:pt x="1887" y="56"/>
                </a:lnTo>
                <a:lnTo>
                  <a:pt x="1887" y="56"/>
                </a:lnTo>
                <a:lnTo>
                  <a:pt x="1887" y="56"/>
                </a:lnTo>
                <a:lnTo>
                  <a:pt x="1888" y="56"/>
                </a:lnTo>
                <a:lnTo>
                  <a:pt x="1888" y="57"/>
                </a:lnTo>
                <a:lnTo>
                  <a:pt x="1888" y="56"/>
                </a:lnTo>
                <a:lnTo>
                  <a:pt x="1889" y="56"/>
                </a:lnTo>
                <a:lnTo>
                  <a:pt x="1889" y="56"/>
                </a:lnTo>
                <a:lnTo>
                  <a:pt x="1890" y="56"/>
                </a:lnTo>
                <a:lnTo>
                  <a:pt x="1890" y="56"/>
                </a:lnTo>
                <a:lnTo>
                  <a:pt x="1890" y="55"/>
                </a:lnTo>
                <a:lnTo>
                  <a:pt x="1891" y="56"/>
                </a:lnTo>
                <a:lnTo>
                  <a:pt x="1891" y="56"/>
                </a:lnTo>
                <a:lnTo>
                  <a:pt x="1891" y="56"/>
                </a:lnTo>
                <a:lnTo>
                  <a:pt x="1892" y="54"/>
                </a:lnTo>
                <a:lnTo>
                  <a:pt x="1892" y="56"/>
                </a:lnTo>
                <a:lnTo>
                  <a:pt x="1892" y="56"/>
                </a:lnTo>
                <a:lnTo>
                  <a:pt x="1893" y="56"/>
                </a:lnTo>
                <a:lnTo>
                  <a:pt x="1893" y="56"/>
                </a:lnTo>
                <a:lnTo>
                  <a:pt x="1894" y="55"/>
                </a:lnTo>
                <a:lnTo>
                  <a:pt x="1894" y="56"/>
                </a:lnTo>
                <a:lnTo>
                  <a:pt x="1894" y="56"/>
                </a:lnTo>
                <a:lnTo>
                  <a:pt x="1896" y="56"/>
                </a:lnTo>
                <a:lnTo>
                  <a:pt x="1896" y="57"/>
                </a:lnTo>
                <a:lnTo>
                  <a:pt x="1896" y="56"/>
                </a:lnTo>
                <a:lnTo>
                  <a:pt x="1897" y="56"/>
                </a:lnTo>
                <a:lnTo>
                  <a:pt x="1897" y="58"/>
                </a:lnTo>
                <a:lnTo>
                  <a:pt x="1897" y="56"/>
                </a:lnTo>
                <a:lnTo>
                  <a:pt x="1898" y="56"/>
                </a:lnTo>
                <a:lnTo>
                  <a:pt x="1898" y="56"/>
                </a:lnTo>
                <a:lnTo>
                  <a:pt x="1899" y="55"/>
                </a:lnTo>
                <a:lnTo>
                  <a:pt x="1899" y="55"/>
                </a:lnTo>
                <a:lnTo>
                  <a:pt x="1899" y="56"/>
                </a:lnTo>
                <a:lnTo>
                  <a:pt x="1900" y="56"/>
                </a:lnTo>
                <a:lnTo>
                  <a:pt x="1900" y="55"/>
                </a:lnTo>
                <a:lnTo>
                  <a:pt x="1900" y="57"/>
                </a:lnTo>
                <a:lnTo>
                  <a:pt x="1901" y="56"/>
                </a:lnTo>
                <a:lnTo>
                  <a:pt x="1901" y="56"/>
                </a:lnTo>
                <a:lnTo>
                  <a:pt x="1902" y="57"/>
                </a:lnTo>
                <a:lnTo>
                  <a:pt x="1902" y="55"/>
                </a:lnTo>
                <a:lnTo>
                  <a:pt x="1902" y="56"/>
                </a:lnTo>
                <a:lnTo>
                  <a:pt x="1903" y="56"/>
                </a:lnTo>
                <a:lnTo>
                  <a:pt x="1903" y="56"/>
                </a:lnTo>
                <a:lnTo>
                  <a:pt x="1903" y="55"/>
                </a:lnTo>
                <a:lnTo>
                  <a:pt x="1905" y="56"/>
                </a:lnTo>
                <a:lnTo>
                  <a:pt x="1905" y="56"/>
                </a:lnTo>
                <a:lnTo>
                  <a:pt x="1905" y="56"/>
                </a:lnTo>
                <a:lnTo>
                  <a:pt x="1906" y="56"/>
                </a:lnTo>
                <a:lnTo>
                  <a:pt x="1906" y="56"/>
                </a:lnTo>
                <a:lnTo>
                  <a:pt x="1907" y="56"/>
                </a:lnTo>
                <a:lnTo>
                  <a:pt x="1907" y="56"/>
                </a:lnTo>
                <a:lnTo>
                  <a:pt x="1907" y="55"/>
                </a:lnTo>
                <a:lnTo>
                  <a:pt x="1908" y="55"/>
                </a:lnTo>
                <a:lnTo>
                  <a:pt x="1908" y="55"/>
                </a:lnTo>
                <a:lnTo>
                  <a:pt x="1908" y="58"/>
                </a:lnTo>
                <a:lnTo>
                  <a:pt x="1909" y="56"/>
                </a:lnTo>
                <a:lnTo>
                  <a:pt x="1909" y="56"/>
                </a:lnTo>
                <a:lnTo>
                  <a:pt x="1909" y="56"/>
                </a:lnTo>
                <a:lnTo>
                  <a:pt x="1910" y="56"/>
                </a:lnTo>
                <a:lnTo>
                  <a:pt x="1910" y="56"/>
                </a:lnTo>
                <a:lnTo>
                  <a:pt x="1911" y="57"/>
                </a:lnTo>
                <a:lnTo>
                  <a:pt x="1911" y="56"/>
                </a:lnTo>
                <a:lnTo>
                  <a:pt x="1911" y="57"/>
                </a:lnTo>
                <a:lnTo>
                  <a:pt x="1912" y="56"/>
                </a:lnTo>
                <a:lnTo>
                  <a:pt x="1912" y="56"/>
                </a:lnTo>
                <a:lnTo>
                  <a:pt x="1912" y="55"/>
                </a:lnTo>
                <a:lnTo>
                  <a:pt x="1914" y="56"/>
                </a:lnTo>
                <a:lnTo>
                  <a:pt x="1914" y="57"/>
                </a:lnTo>
                <a:lnTo>
                  <a:pt x="1914" y="56"/>
                </a:lnTo>
                <a:lnTo>
                  <a:pt x="1915" y="56"/>
                </a:lnTo>
                <a:lnTo>
                  <a:pt x="1915" y="56"/>
                </a:lnTo>
                <a:lnTo>
                  <a:pt x="1916" y="56"/>
                </a:lnTo>
                <a:lnTo>
                  <a:pt x="1916" y="56"/>
                </a:lnTo>
                <a:lnTo>
                  <a:pt x="1916" y="57"/>
                </a:lnTo>
                <a:lnTo>
                  <a:pt x="1917" y="58"/>
                </a:lnTo>
                <a:lnTo>
                  <a:pt x="1917" y="56"/>
                </a:lnTo>
                <a:lnTo>
                  <a:pt x="1917" y="56"/>
                </a:lnTo>
                <a:lnTo>
                  <a:pt x="1918" y="56"/>
                </a:lnTo>
                <a:lnTo>
                  <a:pt x="1918" y="57"/>
                </a:lnTo>
                <a:lnTo>
                  <a:pt x="1918" y="56"/>
                </a:lnTo>
                <a:lnTo>
                  <a:pt x="1919" y="56"/>
                </a:lnTo>
                <a:lnTo>
                  <a:pt x="1919" y="56"/>
                </a:lnTo>
                <a:lnTo>
                  <a:pt x="1920" y="57"/>
                </a:lnTo>
                <a:lnTo>
                  <a:pt x="1920" y="58"/>
                </a:lnTo>
                <a:lnTo>
                  <a:pt x="1920" y="55"/>
                </a:lnTo>
                <a:lnTo>
                  <a:pt x="1921" y="56"/>
                </a:lnTo>
                <a:lnTo>
                  <a:pt x="1921" y="56"/>
                </a:lnTo>
                <a:lnTo>
                  <a:pt x="1921" y="56"/>
                </a:lnTo>
                <a:lnTo>
                  <a:pt x="1923" y="54"/>
                </a:lnTo>
                <a:lnTo>
                  <a:pt x="1923" y="55"/>
                </a:lnTo>
                <a:lnTo>
                  <a:pt x="1923" y="57"/>
                </a:lnTo>
                <a:lnTo>
                  <a:pt x="1924" y="56"/>
                </a:lnTo>
                <a:lnTo>
                  <a:pt x="1924" y="56"/>
                </a:lnTo>
                <a:lnTo>
                  <a:pt x="1925" y="56"/>
                </a:lnTo>
                <a:lnTo>
                  <a:pt x="1925" y="55"/>
                </a:lnTo>
                <a:lnTo>
                  <a:pt x="1925" y="56"/>
                </a:lnTo>
                <a:lnTo>
                  <a:pt x="1926" y="56"/>
                </a:lnTo>
                <a:lnTo>
                  <a:pt x="1926" y="57"/>
                </a:lnTo>
                <a:lnTo>
                  <a:pt x="1926" y="56"/>
                </a:lnTo>
                <a:lnTo>
                  <a:pt x="1927" y="55"/>
                </a:lnTo>
                <a:lnTo>
                  <a:pt x="1927" y="56"/>
                </a:lnTo>
                <a:lnTo>
                  <a:pt x="1927" y="56"/>
                </a:lnTo>
                <a:lnTo>
                  <a:pt x="1928" y="55"/>
                </a:lnTo>
                <a:lnTo>
                  <a:pt x="1928" y="56"/>
                </a:lnTo>
                <a:lnTo>
                  <a:pt x="1929" y="56"/>
                </a:lnTo>
                <a:lnTo>
                  <a:pt x="1929" y="56"/>
                </a:lnTo>
                <a:lnTo>
                  <a:pt x="1929" y="56"/>
                </a:lnTo>
                <a:lnTo>
                  <a:pt x="1930" y="57"/>
                </a:lnTo>
                <a:lnTo>
                  <a:pt x="1930" y="57"/>
                </a:lnTo>
                <a:lnTo>
                  <a:pt x="1930" y="56"/>
                </a:lnTo>
                <a:lnTo>
                  <a:pt x="1932" y="56"/>
                </a:lnTo>
                <a:lnTo>
                  <a:pt x="1932" y="56"/>
                </a:lnTo>
                <a:lnTo>
                  <a:pt x="1932" y="58"/>
                </a:lnTo>
                <a:lnTo>
                  <a:pt x="1933" y="56"/>
                </a:lnTo>
                <a:lnTo>
                  <a:pt x="1933" y="56"/>
                </a:lnTo>
                <a:lnTo>
                  <a:pt x="1934" y="57"/>
                </a:lnTo>
                <a:lnTo>
                  <a:pt x="1934" y="56"/>
                </a:lnTo>
                <a:lnTo>
                  <a:pt x="1934" y="55"/>
                </a:lnTo>
                <a:lnTo>
                  <a:pt x="1935" y="56"/>
                </a:lnTo>
                <a:lnTo>
                  <a:pt x="1935" y="56"/>
                </a:lnTo>
                <a:lnTo>
                  <a:pt x="1935" y="56"/>
                </a:lnTo>
                <a:lnTo>
                  <a:pt x="1936" y="55"/>
                </a:lnTo>
                <a:lnTo>
                  <a:pt x="1936" y="56"/>
                </a:lnTo>
                <a:lnTo>
                  <a:pt x="1936" y="56"/>
                </a:lnTo>
                <a:lnTo>
                  <a:pt x="1937" y="56"/>
                </a:lnTo>
                <a:lnTo>
                  <a:pt x="1937" y="56"/>
                </a:lnTo>
                <a:lnTo>
                  <a:pt x="1938" y="56"/>
                </a:lnTo>
                <a:lnTo>
                  <a:pt x="1938" y="56"/>
                </a:lnTo>
                <a:lnTo>
                  <a:pt x="1938" y="56"/>
                </a:lnTo>
                <a:lnTo>
                  <a:pt x="1939" y="55"/>
                </a:lnTo>
                <a:lnTo>
                  <a:pt x="1939" y="56"/>
                </a:lnTo>
                <a:lnTo>
                  <a:pt x="1939" y="56"/>
                </a:lnTo>
                <a:lnTo>
                  <a:pt x="1941" y="57"/>
                </a:lnTo>
                <a:lnTo>
                  <a:pt x="1941" y="56"/>
                </a:lnTo>
                <a:lnTo>
                  <a:pt x="1942" y="56"/>
                </a:lnTo>
                <a:lnTo>
                  <a:pt x="1942" y="55"/>
                </a:lnTo>
                <a:lnTo>
                  <a:pt x="1942" y="56"/>
                </a:lnTo>
                <a:lnTo>
                  <a:pt x="1943" y="55"/>
                </a:lnTo>
                <a:lnTo>
                  <a:pt x="1943" y="57"/>
                </a:lnTo>
                <a:lnTo>
                  <a:pt x="1943" y="56"/>
                </a:lnTo>
                <a:lnTo>
                  <a:pt x="1944" y="55"/>
                </a:lnTo>
                <a:lnTo>
                  <a:pt x="1944" y="56"/>
                </a:lnTo>
                <a:lnTo>
                  <a:pt x="1944" y="56"/>
                </a:lnTo>
                <a:lnTo>
                  <a:pt x="1945" y="56"/>
                </a:lnTo>
                <a:lnTo>
                  <a:pt x="1945" y="56"/>
                </a:lnTo>
                <a:lnTo>
                  <a:pt x="1946" y="56"/>
                </a:lnTo>
                <a:lnTo>
                  <a:pt x="1946" y="56"/>
                </a:lnTo>
                <a:lnTo>
                  <a:pt x="1946" y="56"/>
                </a:lnTo>
                <a:lnTo>
                  <a:pt x="1947" y="56"/>
                </a:lnTo>
                <a:lnTo>
                  <a:pt x="1947" y="56"/>
                </a:lnTo>
                <a:lnTo>
                  <a:pt x="1947" y="56"/>
                </a:lnTo>
                <a:lnTo>
                  <a:pt x="1948" y="56"/>
                </a:lnTo>
                <a:lnTo>
                  <a:pt x="1948" y="56"/>
                </a:lnTo>
                <a:lnTo>
                  <a:pt x="1948" y="58"/>
                </a:lnTo>
                <a:lnTo>
                  <a:pt x="1950" y="56"/>
                </a:lnTo>
                <a:lnTo>
                  <a:pt x="1950" y="55"/>
                </a:lnTo>
                <a:lnTo>
                  <a:pt x="1951" y="56"/>
                </a:lnTo>
                <a:lnTo>
                  <a:pt x="1951" y="56"/>
                </a:lnTo>
                <a:lnTo>
                  <a:pt x="1951" y="56"/>
                </a:lnTo>
                <a:lnTo>
                  <a:pt x="1952" y="56"/>
                </a:lnTo>
                <a:lnTo>
                  <a:pt x="1952" y="56"/>
                </a:lnTo>
                <a:lnTo>
                  <a:pt x="1952" y="56"/>
                </a:lnTo>
                <a:lnTo>
                  <a:pt x="1953" y="56"/>
                </a:lnTo>
                <a:lnTo>
                  <a:pt x="1953" y="56"/>
                </a:lnTo>
                <a:lnTo>
                  <a:pt x="1953" y="58"/>
                </a:lnTo>
                <a:lnTo>
                  <a:pt x="1954" y="56"/>
                </a:lnTo>
                <a:lnTo>
                  <a:pt x="1954" y="58"/>
                </a:lnTo>
                <a:lnTo>
                  <a:pt x="1955" y="56"/>
                </a:lnTo>
                <a:lnTo>
                  <a:pt x="1955" y="56"/>
                </a:lnTo>
                <a:lnTo>
                  <a:pt x="1955" y="57"/>
                </a:lnTo>
                <a:lnTo>
                  <a:pt x="1956" y="56"/>
                </a:lnTo>
                <a:lnTo>
                  <a:pt x="1956" y="56"/>
                </a:lnTo>
                <a:lnTo>
                  <a:pt x="1956" y="55"/>
                </a:lnTo>
                <a:lnTo>
                  <a:pt x="1957" y="56"/>
                </a:lnTo>
                <a:lnTo>
                  <a:pt x="1957" y="54"/>
                </a:lnTo>
                <a:lnTo>
                  <a:pt x="1957" y="56"/>
                </a:lnTo>
                <a:lnTo>
                  <a:pt x="1959" y="56"/>
                </a:lnTo>
                <a:lnTo>
                  <a:pt x="1959" y="57"/>
                </a:lnTo>
                <a:lnTo>
                  <a:pt x="1960" y="56"/>
                </a:lnTo>
                <a:lnTo>
                  <a:pt x="1960" y="56"/>
                </a:lnTo>
                <a:lnTo>
                  <a:pt x="1960" y="55"/>
                </a:lnTo>
                <a:lnTo>
                  <a:pt x="1961" y="56"/>
                </a:lnTo>
                <a:lnTo>
                  <a:pt x="1961" y="56"/>
                </a:lnTo>
                <a:lnTo>
                  <a:pt x="1961" y="56"/>
                </a:lnTo>
                <a:lnTo>
                  <a:pt x="1962" y="56"/>
                </a:lnTo>
                <a:lnTo>
                  <a:pt x="1962" y="56"/>
                </a:lnTo>
                <a:lnTo>
                  <a:pt x="1962" y="58"/>
                </a:lnTo>
                <a:lnTo>
                  <a:pt x="1963" y="56"/>
                </a:lnTo>
                <a:lnTo>
                  <a:pt x="1963" y="55"/>
                </a:lnTo>
                <a:lnTo>
                  <a:pt x="1964" y="55"/>
                </a:lnTo>
                <a:lnTo>
                  <a:pt x="1964" y="54"/>
                </a:lnTo>
                <a:lnTo>
                  <a:pt x="1964" y="56"/>
                </a:lnTo>
                <a:lnTo>
                  <a:pt x="1965" y="55"/>
                </a:lnTo>
                <a:lnTo>
                  <a:pt x="1965" y="56"/>
                </a:lnTo>
                <a:lnTo>
                  <a:pt x="1965" y="56"/>
                </a:lnTo>
                <a:lnTo>
                  <a:pt x="1966" y="56"/>
                </a:lnTo>
                <a:lnTo>
                  <a:pt x="1966" y="56"/>
                </a:lnTo>
                <a:lnTo>
                  <a:pt x="1966" y="56"/>
                </a:lnTo>
                <a:lnTo>
                  <a:pt x="1968" y="56"/>
                </a:lnTo>
                <a:lnTo>
                  <a:pt x="1968" y="56"/>
                </a:lnTo>
                <a:lnTo>
                  <a:pt x="1969" y="57"/>
                </a:lnTo>
                <a:lnTo>
                  <a:pt x="1969" y="56"/>
                </a:lnTo>
                <a:lnTo>
                  <a:pt x="1969" y="56"/>
                </a:lnTo>
                <a:lnTo>
                  <a:pt x="1970" y="56"/>
                </a:lnTo>
                <a:lnTo>
                  <a:pt x="1970" y="56"/>
                </a:lnTo>
                <a:lnTo>
                  <a:pt x="1970" y="57"/>
                </a:lnTo>
                <a:lnTo>
                  <a:pt x="1971" y="56"/>
                </a:lnTo>
                <a:lnTo>
                  <a:pt x="1971" y="56"/>
                </a:lnTo>
                <a:lnTo>
                  <a:pt x="1971" y="56"/>
                </a:lnTo>
                <a:lnTo>
                  <a:pt x="1972" y="56"/>
                </a:lnTo>
                <a:lnTo>
                  <a:pt x="1972" y="56"/>
                </a:lnTo>
                <a:lnTo>
                  <a:pt x="1973" y="56"/>
                </a:lnTo>
                <a:lnTo>
                  <a:pt x="1973" y="56"/>
                </a:lnTo>
                <a:lnTo>
                  <a:pt x="1973" y="56"/>
                </a:lnTo>
                <a:lnTo>
                  <a:pt x="1974" y="56"/>
                </a:lnTo>
                <a:lnTo>
                  <a:pt x="1974" y="56"/>
                </a:lnTo>
                <a:lnTo>
                  <a:pt x="1974" y="58"/>
                </a:lnTo>
                <a:lnTo>
                  <a:pt x="1975" y="56"/>
                </a:lnTo>
                <a:lnTo>
                  <a:pt x="1975" y="55"/>
                </a:lnTo>
                <a:lnTo>
                  <a:pt x="1975" y="57"/>
                </a:lnTo>
                <a:lnTo>
                  <a:pt x="1977" y="55"/>
                </a:lnTo>
                <a:lnTo>
                  <a:pt x="1977" y="56"/>
                </a:lnTo>
                <a:lnTo>
                  <a:pt x="1978" y="55"/>
                </a:lnTo>
                <a:lnTo>
                  <a:pt x="1978" y="56"/>
                </a:lnTo>
                <a:lnTo>
                  <a:pt x="1978" y="56"/>
                </a:lnTo>
                <a:lnTo>
                  <a:pt x="1979" y="57"/>
                </a:lnTo>
                <a:lnTo>
                  <a:pt x="1979" y="56"/>
                </a:lnTo>
                <a:lnTo>
                  <a:pt x="1979" y="55"/>
                </a:lnTo>
                <a:lnTo>
                  <a:pt x="1980" y="56"/>
                </a:lnTo>
                <a:lnTo>
                  <a:pt x="1980" y="56"/>
                </a:lnTo>
                <a:lnTo>
                  <a:pt x="1980" y="56"/>
                </a:lnTo>
                <a:lnTo>
                  <a:pt x="1981" y="55"/>
                </a:lnTo>
                <a:lnTo>
                  <a:pt x="1981" y="56"/>
                </a:lnTo>
                <a:lnTo>
                  <a:pt x="1982" y="56"/>
                </a:lnTo>
                <a:lnTo>
                  <a:pt x="1982" y="57"/>
                </a:lnTo>
                <a:lnTo>
                  <a:pt x="1982" y="56"/>
                </a:lnTo>
                <a:lnTo>
                  <a:pt x="1983" y="56"/>
                </a:lnTo>
                <a:lnTo>
                  <a:pt x="1983" y="56"/>
                </a:lnTo>
                <a:lnTo>
                  <a:pt x="1983" y="56"/>
                </a:lnTo>
                <a:lnTo>
                  <a:pt x="1984" y="56"/>
                </a:lnTo>
                <a:lnTo>
                  <a:pt x="1984" y="56"/>
                </a:lnTo>
                <a:lnTo>
                  <a:pt x="1986" y="56"/>
                </a:lnTo>
                <a:lnTo>
                  <a:pt x="1986" y="57"/>
                </a:lnTo>
                <a:lnTo>
                  <a:pt x="1986" y="56"/>
                </a:lnTo>
                <a:lnTo>
                  <a:pt x="1987" y="56"/>
                </a:lnTo>
                <a:lnTo>
                  <a:pt x="1987" y="56"/>
                </a:lnTo>
                <a:lnTo>
                  <a:pt x="1987" y="55"/>
                </a:lnTo>
                <a:lnTo>
                  <a:pt x="1988" y="56"/>
                </a:lnTo>
                <a:lnTo>
                  <a:pt x="1988" y="57"/>
                </a:lnTo>
                <a:lnTo>
                  <a:pt x="1988" y="56"/>
                </a:lnTo>
                <a:lnTo>
                  <a:pt x="1989" y="56"/>
                </a:lnTo>
                <a:lnTo>
                  <a:pt x="1989" y="56"/>
                </a:lnTo>
                <a:lnTo>
                  <a:pt x="1990" y="57"/>
                </a:lnTo>
                <a:lnTo>
                  <a:pt x="1990" y="56"/>
                </a:lnTo>
                <a:lnTo>
                  <a:pt x="1990" y="56"/>
                </a:lnTo>
                <a:lnTo>
                  <a:pt x="1991" y="57"/>
                </a:lnTo>
                <a:lnTo>
                  <a:pt x="1991" y="56"/>
                </a:lnTo>
                <a:lnTo>
                  <a:pt x="1991" y="56"/>
                </a:lnTo>
                <a:lnTo>
                  <a:pt x="1992" y="56"/>
                </a:lnTo>
                <a:lnTo>
                  <a:pt x="1992" y="56"/>
                </a:lnTo>
                <a:lnTo>
                  <a:pt x="1992" y="56"/>
                </a:lnTo>
                <a:lnTo>
                  <a:pt x="1993" y="55"/>
                </a:lnTo>
                <a:lnTo>
                  <a:pt x="1993" y="56"/>
                </a:lnTo>
                <a:lnTo>
                  <a:pt x="1994" y="56"/>
                </a:lnTo>
                <a:lnTo>
                  <a:pt x="1994" y="56"/>
                </a:lnTo>
                <a:lnTo>
                  <a:pt x="1994" y="56"/>
                </a:lnTo>
                <a:lnTo>
                  <a:pt x="1996" y="56"/>
                </a:lnTo>
                <a:lnTo>
                  <a:pt x="1996" y="58"/>
                </a:lnTo>
                <a:lnTo>
                  <a:pt x="1996" y="57"/>
                </a:lnTo>
                <a:lnTo>
                  <a:pt x="1997" y="56"/>
                </a:lnTo>
                <a:lnTo>
                  <a:pt x="1997" y="58"/>
                </a:lnTo>
                <a:lnTo>
                  <a:pt x="1997" y="56"/>
                </a:lnTo>
                <a:lnTo>
                  <a:pt x="1998" y="56"/>
                </a:lnTo>
                <a:lnTo>
                  <a:pt x="1998" y="58"/>
                </a:lnTo>
                <a:lnTo>
                  <a:pt x="1999" y="56"/>
                </a:lnTo>
                <a:lnTo>
                  <a:pt x="1999" y="57"/>
                </a:lnTo>
                <a:lnTo>
                  <a:pt x="1999" y="56"/>
                </a:lnTo>
                <a:lnTo>
                  <a:pt x="2000" y="56"/>
                </a:lnTo>
                <a:lnTo>
                  <a:pt x="2000" y="56"/>
                </a:lnTo>
                <a:lnTo>
                  <a:pt x="2000" y="56"/>
                </a:lnTo>
                <a:lnTo>
                  <a:pt x="2001" y="56"/>
                </a:lnTo>
                <a:lnTo>
                  <a:pt x="2001" y="55"/>
                </a:lnTo>
                <a:lnTo>
                  <a:pt x="2001" y="57"/>
                </a:lnTo>
                <a:lnTo>
                  <a:pt x="2002" y="56"/>
                </a:lnTo>
                <a:lnTo>
                  <a:pt x="2002" y="56"/>
                </a:lnTo>
                <a:lnTo>
                  <a:pt x="2003" y="56"/>
                </a:lnTo>
                <a:lnTo>
                  <a:pt x="2003" y="56"/>
                </a:lnTo>
                <a:lnTo>
                  <a:pt x="2003" y="56"/>
                </a:lnTo>
                <a:lnTo>
                  <a:pt x="2005" y="54"/>
                </a:lnTo>
                <a:lnTo>
                  <a:pt x="2005" y="57"/>
                </a:lnTo>
                <a:lnTo>
                  <a:pt x="2005" y="56"/>
                </a:lnTo>
                <a:lnTo>
                  <a:pt x="2006" y="56"/>
                </a:lnTo>
                <a:lnTo>
                  <a:pt x="2006" y="56"/>
                </a:lnTo>
                <a:lnTo>
                  <a:pt x="2006" y="55"/>
                </a:lnTo>
                <a:lnTo>
                  <a:pt x="2007" y="56"/>
                </a:lnTo>
                <a:lnTo>
                  <a:pt x="2007" y="56"/>
                </a:lnTo>
                <a:lnTo>
                  <a:pt x="2008" y="56"/>
                </a:lnTo>
                <a:lnTo>
                  <a:pt x="2008" y="56"/>
                </a:lnTo>
                <a:lnTo>
                  <a:pt x="2008" y="56"/>
                </a:lnTo>
                <a:lnTo>
                  <a:pt x="2009" y="56"/>
                </a:lnTo>
                <a:lnTo>
                  <a:pt x="2009" y="56"/>
                </a:lnTo>
                <a:lnTo>
                  <a:pt x="2009" y="57"/>
                </a:lnTo>
                <a:lnTo>
                  <a:pt x="2010" y="56"/>
                </a:lnTo>
                <a:lnTo>
                  <a:pt x="2010" y="56"/>
                </a:lnTo>
                <a:lnTo>
                  <a:pt x="2010" y="56"/>
                </a:lnTo>
                <a:lnTo>
                  <a:pt x="2011" y="56"/>
                </a:lnTo>
                <a:lnTo>
                  <a:pt x="2011" y="56"/>
                </a:lnTo>
                <a:lnTo>
                  <a:pt x="2012" y="56"/>
                </a:lnTo>
                <a:lnTo>
                  <a:pt x="2012" y="56"/>
                </a:lnTo>
                <a:lnTo>
                  <a:pt x="2012" y="56"/>
                </a:lnTo>
                <a:lnTo>
                  <a:pt x="2014" y="55"/>
                </a:lnTo>
                <a:lnTo>
                  <a:pt x="2014" y="56"/>
                </a:lnTo>
                <a:lnTo>
                  <a:pt x="2014" y="56"/>
                </a:lnTo>
                <a:lnTo>
                  <a:pt x="2015" y="55"/>
                </a:lnTo>
                <a:lnTo>
                  <a:pt x="2015" y="56"/>
                </a:lnTo>
                <a:lnTo>
                  <a:pt x="2015" y="56"/>
                </a:lnTo>
                <a:lnTo>
                  <a:pt x="2016" y="56"/>
                </a:lnTo>
                <a:lnTo>
                  <a:pt x="2016" y="56"/>
                </a:lnTo>
                <a:lnTo>
                  <a:pt x="2017" y="56"/>
                </a:lnTo>
                <a:lnTo>
                  <a:pt x="2017" y="56"/>
                </a:lnTo>
                <a:lnTo>
                  <a:pt x="2017" y="56"/>
                </a:lnTo>
                <a:lnTo>
                  <a:pt x="2018" y="57"/>
                </a:lnTo>
                <a:lnTo>
                  <a:pt x="2018" y="56"/>
                </a:lnTo>
                <a:lnTo>
                  <a:pt x="2018" y="56"/>
                </a:lnTo>
                <a:lnTo>
                  <a:pt x="2019" y="56"/>
                </a:lnTo>
                <a:lnTo>
                  <a:pt x="2019" y="56"/>
                </a:lnTo>
                <a:lnTo>
                  <a:pt x="2019" y="55"/>
                </a:lnTo>
                <a:lnTo>
                  <a:pt x="2020" y="56"/>
                </a:lnTo>
                <a:lnTo>
                  <a:pt x="2020" y="56"/>
                </a:lnTo>
                <a:lnTo>
                  <a:pt x="2021" y="56"/>
                </a:lnTo>
                <a:lnTo>
                  <a:pt x="2021" y="57"/>
                </a:lnTo>
                <a:lnTo>
                  <a:pt x="2021" y="56"/>
                </a:lnTo>
                <a:lnTo>
                  <a:pt x="2023" y="56"/>
                </a:lnTo>
                <a:lnTo>
                  <a:pt x="2023" y="56"/>
                </a:lnTo>
                <a:lnTo>
                  <a:pt x="2023" y="56"/>
                </a:lnTo>
                <a:lnTo>
                  <a:pt x="2024" y="56"/>
                </a:lnTo>
                <a:lnTo>
                  <a:pt x="2024" y="56"/>
                </a:lnTo>
                <a:lnTo>
                  <a:pt x="2024" y="56"/>
                </a:lnTo>
                <a:lnTo>
                  <a:pt x="2025" y="56"/>
                </a:lnTo>
                <a:lnTo>
                  <a:pt x="2025" y="56"/>
                </a:lnTo>
                <a:lnTo>
                  <a:pt x="2026" y="55"/>
                </a:lnTo>
                <a:lnTo>
                  <a:pt x="2026" y="56"/>
                </a:lnTo>
                <a:lnTo>
                  <a:pt x="2026" y="56"/>
                </a:lnTo>
                <a:lnTo>
                  <a:pt x="2027" y="56"/>
                </a:lnTo>
                <a:lnTo>
                  <a:pt x="2027" y="56"/>
                </a:lnTo>
                <a:lnTo>
                  <a:pt x="2027" y="56"/>
                </a:lnTo>
                <a:lnTo>
                  <a:pt x="2028" y="55"/>
                </a:lnTo>
                <a:lnTo>
                  <a:pt x="2028" y="56"/>
                </a:lnTo>
                <a:lnTo>
                  <a:pt x="2029" y="55"/>
                </a:lnTo>
                <a:lnTo>
                  <a:pt x="2029" y="56"/>
                </a:lnTo>
                <a:lnTo>
                  <a:pt x="2029" y="56"/>
                </a:lnTo>
                <a:lnTo>
                  <a:pt x="2030" y="55"/>
                </a:lnTo>
                <a:lnTo>
                  <a:pt x="2030" y="55"/>
                </a:lnTo>
                <a:lnTo>
                  <a:pt x="2030" y="56"/>
                </a:lnTo>
                <a:lnTo>
                  <a:pt x="2032" y="56"/>
                </a:lnTo>
                <a:lnTo>
                  <a:pt x="2032" y="56"/>
                </a:lnTo>
                <a:lnTo>
                  <a:pt x="2032" y="56"/>
                </a:lnTo>
                <a:lnTo>
                  <a:pt x="2033" y="56"/>
                </a:lnTo>
                <a:lnTo>
                  <a:pt x="2033" y="56"/>
                </a:lnTo>
                <a:lnTo>
                  <a:pt x="2034" y="56"/>
                </a:lnTo>
                <a:lnTo>
                  <a:pt x="2034" y="56"/>
                </a:lnTo>
                <a:lnTo>
                  <a:pt x="2034" y="58"/>
                </a:lnTo>
                <a:lnTo>
                  <a:pt x="2035" y="57"/>
                </a:lnTo>
                <a:lnTo>
                  <a:pt x="2035" y="55"/>
                </a:lnTo>
                <a:lnTo>
                  <a:pt x="2035" y="56"/>
                </a:lnTo>
                <a:lnTo>
                  <a:pt x="2036" y="56"/>
                </a:lnTo>
                <a:lnTo>
                  <a:pt x="2036" y="56"/>
                </a:lnTo>
                <a:lnTo>
                  <a:pt x="2036" y="56"/>
                </a:lnTo>
                <a:lnTo>
                  <a:pt x="2037" y="56"/>
                </a:lnTo>
                <a:lnTo>
                  <a:pt x="2037" y="57"/>
                </a:lnTo>
                <a:lnTo>
                  <a:pt x="2038" y="57"/>
                </a:lnTo>
                <a:lnTo>
                  <a:pt x="2038" y="56"/>
                </a:lnTo>
                <a:lnTo>
                  <a:pt x="2038" y="56"/>
                </a:lnTo>
                <a:lnTo>
                  <a:pt x="2039" y="56"/>
                </a:lnTo>
                <a:lnTo>
                  <a:pt x="2039" y="56"/>
                </a:lnTo>
                <a:lnTo>
                  <a:pt x="2039" y="56"/>
                </a:lnTo>
                <a:lnTo>
                  <a:pt x="2041" y="56"/>
                </a:lnTo>
                <a:lnTo>
                  <a:pt x="2041" y="56"/>
                </a:lnTo>
                <a:lnTo>
                  <a:pt x="2041" y="56"/>
                </a:lnTo>
                <a:lnTo>
                  <a:pt x="2042" y="56"/>
                </a:lnTo>
                <a:lnTo>
                  <a:pt x="2042" y="56"/>
                </a:lnTo>
                <a:lnTo>
                  <a:pt x="2043" y="56"/>
                </a:lnTo>
                <a:lnTo>
                  <a:pt x="2043" y="56"/>
                </a:lnTo>
                <a:lnTo>
                  <a:pt x="2043" y="55"/>
                </a:lnTo>
                <a:lnTo>
                  <a:pt x="2044" y="56"/>
                </a:lnTo>
                <a:lnTo>
                  <a:pt x="2044" y="56"/>
                </a:lnTo>
                <a:lnTo>
                  <a:pt x="2044" y="56"/>
                </a:lnTo>
                <a:lnTo>
                  <a:pt x="2045" y="57"/>
                </a:lnTo>
                <a:lnTo>
                  <a:pt x="2045" y="57"/>
                </a:lnTo>
                <a:lnTo>
                  <a:pt x="2045" y="57"/>
                </a:lnTo>
                <a:lnTo>
                  <a:pt x="2046" y="54"/>
                </a:lnTo>
                <a:lnTo>
                  <a:pt x="2046" y="56"/>
                </a:lnTo>
                <a:lnTo>
                  <a:pt x="2047" y="54"/>
                </a:lnTo>
                <a:lnTo>
                  <a:pt x="2047" y="56"/>
                </a:lnTo>
                <a:lnTo>
                  <a:pt x="2047" y="56"/>
                </a:lnTo>
                <a:lnTo>
                  <a:pt x="2048" y="56"/>
                </a:lnTo>
                <a:lnTo>
                  <a:pt x="2048" y="56"/>
                </a:lnTo>
                <a:lnTo>
                  <a:pt x="2048" y="55"/>
                </a:lnTo>
                <a:lnTo>
                  <a:pt x="2050" y="56"/>
                </a:lnTo>
                <a:lnTo>
                  <a:pt x="2050" y="56"/>
                </a:lnTo>
                <a:lnTo>
                  <a:pt x="2050" y="56"/>
                </a:lnTo>
                <a:lnTo>
                  <a:pt x="2051" y="56"/>
                </a:lnTo>
                <a:lnTo>
                  <a:pt x="2051" y="56"/>
                </a:lnTo>
                <a:lnTo>
                  <a:pt x="2052" y="56"/>
                </a:lnTo>
                <a:lnTo>
                  <a:pt x="2052" y="56"/>
                </a:lnTo>
                <a:lnTo>
                  <a:pt x="2052" y="56"/>
                </a:lnTo>
                <a:lnTo>
                  <a:pt x="2053" y="55"/>
                </a:lnTo>
                <a:lnTo>
                  <a:pt x="2053" y="55"/>
                </a:lnTo>
                <a:lnTo>
                  <a:pt x="2053" y="56"/>
                </a:lnTo>
                <a:lnTo>
                  <a:pt x="2054" y="55"/>
                </a:lnTo>
                <a:lnTo>
                  <a:pt x="2054" y="54"/>
                </a:lnTo>
                <a:lnTo>
                  <a:pt x="2054" y="56"/>
                </a:lnTo>
                <a:lnTo>
                  <a:pt x="2055" y="56"/>
                </a:lnTo>
                <a:lnTo>
                  <a:pt x="2055" y="56"/>
                </a:lnTo>
                <a:lnTo>
                  <a:pt x="2056" y="56"/>
                </a:lnTo>
                <a:lnTo>
                  <a:pt x="2056" y="56"/>
                </a:lnTo>
                <a:lnTo>
                  <a:pt x="2056" y="55"/>
                </a:lnTo>
                <a:lnTo>
                  <a:pt x="2057" y="56"/>
                </a:lnTo>
                <a:lnTo>
                  <a:pt x="2057" y="56"/>
                </a:lnTo>
                <a:lnTo>
                  <a:pt x="2057" y="56"/>
                </a:lnTo>
                <a:lnTo>
                  <a:pt x="2059" y="56"/>
                </a:lnTo>
                <a:lnTo>
                  <a:pt x="2059" y="56"/>
                </a:lnTo>
                <a:lnTo>
                  <a:pt x="2059" y="57"/>
                </a:lnTo>
                <a:lnTo>
                  <a:pt x="2060" y="56"/>
                </a:lnTo>
                <a:lnTo>
                  <a:pt x="2060" y="56"/>
                </a:lnTo>
                <a:lnTo>
                  <a:pt x="2061" y="57"/>
                </a:lnTo>
                <a:lnTo>
                  <a:pt x="2061" y="57"/>
                </a:lnTo>
                <a:lnTo>
                  <a:pt x="2061" y="56"/>
                </a:lnTo>
                <a:lnTo>
                  <a:pt x="2062" y="56"/>
                </a:lnTo>
                <a:lnTo>
                  <a:pt x="2062" y="56"/>
                </a:lnTo>
                <a:lnTo>
                  <a:pt x="2062" y="57"/>
                </a:lnTo>
                <a:lnTo>
                  <a:pt x="2063" y="56"/>
                </a:lnTo>
                <a:lnTo>
                  <a:pt x="2063" y="56"/>
                </a:lnTo>
                <a:lnTo>
                  <a:pt x="2063" y="56"/>
                </a:lnTo>
                <a:lnTo>
                  <a:pt x="2064" y="56"/>
                </a:lnTo>
                <a:lnTo>
                  <a:pt x="2064" y="56"/>
                </a:lnTo>
                <a:lnTo>
                  <a:pt x="2065" y="56"/>
                </a:lnTo>
                <a:lnTo>
                  <a:pt x="2065" y="56"/>
                </a:lnTo>
                <a:lnTo>
                  <a:pt x="2065" y="56"/>
                </a:lnTo>
                <a:lnTo>
                  <a:pt x="2066" y="56"/>
                </a:lnTo>
                <a:lnTo>
                  <a:pt x="2066" y="57"/>
                </a:lnTo>
                <a:lnTo>
                  <a:pt x="2066" y="56"/>
                </a:lnTo>
                <a:lnTo>
                  <a:pt x="2068" y="57"/>
                </a:lnTo>
                <a:lnTo>
                  <a:pt x="2068" y="58"/>
                </a:lnTo>
                <a:lnTo>
                  <a:pt x="2068" y="56"/>
                </a:lnTo>
                <a:lnTo>
                  <a:pt x="2069" y="56"/>
                </a:lnTo>
                <a:lnTo>
                  <a:pt x="2069" y="56"/>
                </a:lnTo>
                <a:lnTo>
                  <a:pt x="2070" y="56"/>
                </a:lnTo>
                <a:lnTo>
                  <a:pt x="2070" y="56"/>
                </a:lnTo>
                <a:lnTo>
                  <a:pt x="2070" y="56"/>
                </a:lnTo>
                <a:lnTo>
                  <a:pt x="2071" y="57"/>
                </a:lnTo>
                <a:lnTo>
                  <a:pt x="2071" y="55"/>
                </a:lnTo>
                <a:lnTo>
                  <a:pt x="2071" y="54"/>
                </a:lnTo>
                <a:lnTo>
                  <a:pt x="2072" y="56"/>
                </a:lnTo>
                <a:lnTo>
                  <a:pt x="2072" y="56"/>
                </a:lnTo>
                <a:lnTo>
                  <a:pt x="2073" y="57"/>
                </a:lnTo>
                <a:lnTo>
                  <a:pt x="2073" y="56"/>
                </a:lnTo>
                <a:lnTo>
                  <a:pt x="2073" y="56"/>
                </a:lnTo>
                <a:lnTo>
                  <a:pt x="2074" y="56"/>
                </a:lnTo>
                <a:lnTo>
                  <a:pt x="2074" y="57"/>
                </a:lnTo>
                <a:lnTo>
                  <a:pt x="2074" y="56"/>
                </a:lnTo>
                <a:lnTo>
                  <a:pt x="2075" y="56"/>
                </a:lnTo>
                <a:lnTo>
                  <a:pt x="2075" y="58"/>
                </a:lnTo>
                <a:lnTo>
                  <a:pt x="2075" y="56"/>
                </a:lnTo>
                <a:lnTo>
                  <a:pt x="2077" y="56"/>
                </a:lnTo>
                <a:lnTo>
                  <a:pt x="2077" y="56"/>
                </a:lnTo>
                <a:lnTo>
                  <a:pt x="2078" y="56"/>
                </a:lnTo>
                <a:lnTo>
                  <a:pt x="2078" y="57"/>
                </a:lnTo>
                <a:lnTo>
                  <a:pt x="2078" y="56"/>
                </a:lnTo>
                <a:lnTo>
                  <a:pt x="2079" y="56"/>
                </a:lnTo>
                <a:lnTo>
                  <a:pt x="2079" y="56"/>
                </a:lnTo>
                <a:lnTo>
                  <a:pt x="2079" y="56"/>
                </a:lnTo>
                <a:lnTo>
                  <a:pt x="2080" y="57"/>
                </a:lnTo>
                <a:lnTo>
                  <a:pt x="2080" y="57"/>
                </a:lnTo>
                <a:lnTo>
                  <a:pt x="2080" y="56"/>
                </a:lnTo>
                <a:lnTo>
                  <a:pt x="2081" y="58"/>
                </a:lnTo>
                <a:lnTo>
                  <a:pt x="2081" y="55"/>
                </a:lnTo>
                <a:lnTo>
                  <a:pt x="2082" y="56"/>
                </a:lnTo>
                <a:lnTo>
                  <a:pt x="2082" y="56"/>
                </a:lnTo>
                <a:lnTo>
                  <a:pt x="2082" y="56"/>
                </a:lnTo>
                <a:lnTo>
                  <a:pt x="2083" y="58"/>
                </a:lnTo>
                <a:lnTo>
                  <a:pt x="2083" y="56"/>
                </a:lnTo>
                <a:lnTo>
                  <a:pt x="2083" y="56"/>
                </a:lnTo>
                <a:lnTo>
                  <a:pt x="2084" y="56"/>
                </a:lnTo>
                <a:lnTo>
                  <a:pt x="2084" y="56"/>
                </a:lnTo>
                <a:lnTo>
                  <a:pt x="2084" y="56"/>
                </a:lnTo>
                <a:lnTo>
                  <a:pt x="2086" y="56"/>
                </a:lnTo>
                <a:lnTo>
                  <a:pt x="2086" y="55"/>
                </a:lnTo>
                <a:lnTo>
                  <a:pt x="2087" y="56"/>
                </a:lnTo>
                <a:lnTo>
                  <a:pt x="2087" y="57"/>
                </a:lnTo>
                <a:lnTo>
                  <a:pt x="2087" y="56"/>
                </a:lnTo>
                <a:lnTo>
                  <a:pt x="2088" y="57"/>
                </a:lnTo>
                <a:lnTo>
                  <a:pt x="2088" y="57"/>
                </a:lnTo>
                <a:lnTo>
                  <a:pt x="2088" y="56"/>
                </a:lnTo>
                <a:lnTo>
                  <a:pt x="2089" y="56"/>
                </a:lnTo>
                <a:lnTo>
                  <a:pt x="2089" y="58"/>
                </a:lnTo>
                <a:lnTo>
                  <a:pt x="2089" y="56"/>
                </a:lnTo>
                <a:lnTo>
                  <a:pt x="2090" y="57"/>
                </a:lnTo>
                <a:lnTo>
                  <a:pt x="2090" y="58"/>
                </a:lnTo>
                <a:lnTo>
                  <a:pt x="2091" y="56"/>
                </a:lnTo>
                <a:lnTo>
                  <a:pt x="2091" y="56"/>
                </a:lnTo>
                <a:lnTo>
                  <a:pt x="2091" y="56"/>
                </a:lnTo>
                <a:lnTo>
                  <a:pt x="2092" y="56"/>
                </a:lnTo>
                <a:lnTo>
                  <a:pt x="2092" y="57"/>
                </a:lnTo>
                <a:lnTo>
                  <a:pt x="2092" y="56"/>
                </a:lnTo>
                <a:lnTo>
                  <a:pt x="2093" y="57"/>
                </a:lnTo>
                <a:lnTo>
                  <a:pt x="2093" y="56"/>
                </a:lnTo>
                <a:lnTo>
                  <a:pt x="2093" y="56"/>
                </a:lnTo>
                <a:lnTo>
                  <a:pt x="2095" y="57"/>
                </a:lnTo>
                <a:lnTo>
                  <a:pt x="2095" y="56"/>
                </a:lnTo>
                <a:lnTo>
                  <a:pt x="2096" y="56"/>
                </a:lnTo>
                <a:lnTo>
                  <a:pt x="2096" y="56"/>
                </a:lnTo>
                <a:lnTo>
                  <a:pt x="2096" y="56"/>
                </a:lnTo>
                <a:lnTo>
                  <a:pt x="2097" y="56"/>
                </a:lnTo>
                <a:lnTo>
                  <a:pt x="2097" y="57"/>
                </a:lnTo>
                <a:lnTo>
                  <a:pt x="2097" y="57"/>
                </a:lnTo>
                <a:lnTo>
                  <a:pt x="2098" y="57"/>
                </a:lnTo>
                <a:lnTo>
                  <a:pt x="2098" y="56"/>
                </a:lnTo>
                <a:lnTo>
                  <a:pt x="2098" y="56"/>
                </a:lnTo>
                <a:lnTo>
                  <a:pt x="2099" y="56"/>
                </a:lnTo>
                <a:lnTo>
                  <a:pt x="2099" y="56"/>
                </a:lnTo>
                <a:lnTo>
                  <a:pt x="2100" y="55"/>
                </a:lnTo>
                <a:lnTo>
                  <a:pt x="2100" y="55"/>
                </a:lnTo>
                <a:lnTo>
                  <a:pt x="2100" y="57"/>
                </a:lnTo>
                <a:lnTo>
                  <a:pt x="2101" y="57"/>
                </a:lnTo>
                <a:lnTo>
                  <a:pt x="2101" y="56"/>
                </a:lnTo>
                <a:lnTo>
                  <a:pt x="2101" y="56"/>
                </a:lnTo>
                <a:lnTo>
                  <a:pt x="2102" y="56"/>
                </a:lnTo>
                <a:lnTo>
                  <a:pt x="2102" y="57"/>
                </a:lnTo>
                <a:lnTo>
                  <a:pt x="2102" y="56"/>
                </a:lnTo>
                <a:lnTo>
                  <a:pt x="2104" y="56"/>
                </a:lnTo>
                <a:lnTo>
                  <a:pt x="2104" y="56"/>
                </a:lnTo>
                <a:lnTo>
                  <a:pt x="2105" y="56"/>
                </a:lnTo>
                <a:lnTo>
                  <a:pt x="2105" y="57"/>
                </a:lnTo>
                <a:lnTo>
                  <a:pt x="2105" y="56"/>
                </a:lnTo>
                <a:lnTo>
                  <a:pt x="2106" y="56"/>
                </a:lnTo>
                <a:lnTo>
                  <a:pt x="2106" y="56"/>
                </a:lnTo>
                <a:lnTo>
                  <a:pt x="2106" y="56"/>
                </a:lnTo>
                <a:lnTo>
                  <a:pt x="2107" y="54"/>
                </a:lnTo>
                <a:lnTo>
                  <a:pt x="2107" y="56"/>
                </a:lnTo>
                <a:lnTo>
                  <a:pt x="2107" y="56"/>
                </a:lnTo>
                <a:lnTo>
                  <a:pt x="2108" y="56"/>
                </a:lnTo>
                <a:lnTo>
                  <a:pt x="2108" y="55"/>
                </a:lnTo>
                <a:lnTo>
                  <a:pt x="2109" y="55"/>
                </a:lnTo>
                <a:lnTo>
                  <a:pt x="2109" y="56"/>
                </a:lnTo>
                <a:lnTo>
                  <a:pt x="2109" y="56"/>
                </a:lnTo>
                <a:lnTo>
                  <a:pt x="2110" y="56"/>
                </a:lnTo>
                <a:lnTo>
                  <a:pt x="2110" y="56"/>
                </a:lnTo>
                <a:lnTo>
                  <a:pt x="2110" y="56"/>
                </a:lnTo>
                <a:lnTo>
                  <a:pt x="2111" y="55"/>
                </a:lnTo>
                <a:lnTo>
                  <a:pt x="2111" y="56"/>
                </a:lnTo>
                <a:lnTo>
                  <a:pt x="2111" y="57"/>
                </a:lnTo>
                <a:lnTo>
                  <a:pt x="2113" y="57"/>
                </a:lnTo>
                <a:lnTo>
                  <a:pt x="2113" y="56"/>
                </a:lnTo>
                <a:lnTo>
                  <a:pt x="2114" y="56"/>
                </a:lnTo>
                <a:lnTo>
                  <a:pt x="2114" y="52"/>
                </a:lnTo>
                <a:lnTo>
                  <a:pt x="2114" y="55"/>
                </a:lnTo>
                <a:lnTo>
                  <a:pt x="2115" y="56"/>
                </a:lnTo>
                <a:lnTo>
                  <a:pt x="2115" y="57"/>
                </a:lnTo>
                <a:lnTo>
                  <a:pt x="2115" y="56"/>
                </a:lnTo>
                <a:lnTo>
                  <a:pt x="2116" y="55"/>
                </a:lnTo>
                <a:lnTo>
                  <a:pt x="2116" y="56"/>
                </a:lnTo>
                <a:lnTo>
                  <a:pt x="2117" y="55"/>
                </a:lnTo>
                <a:lnTo>
                  <a:pt x="2117" y="56"/>
                </a:lnTo>
                <a:lnTo>
                  <a:pt x="2117" y="57"/>
                </a:lnTo>
                <a:lnTo>
                  <a:pt x="2118" y="56"/>
                </a:lnTo>
                <a:lnTo>
                  <a:pt x="2118" y="55"/>
                </a:lnTo>
                <a:lnTo>
                  <a:pt x="2118" y="56"/>
                </a:lnTo>
                <a:lnTo>
                  <a:pt x="2119" y="56"/>
                </a:lnTo>
                <a:lnTo>
                  <a:pt x="2119" y="56"/>
                </a:lnTo>
                <a:lnTo>
                  <a:pt x="2119" y="56"/>
                </a:lnTo>
                <a:lnTo>
                  <a:pt x="2120" y="55"/>
                </a:lnTo>
                <a:lnTo>
                  <a:pt x="2120" y="56"/>
                </a:lnTo>
                <a:lnTo>
                  <a:pt x="2122" y="56"/>
                </a:lnTo>
                <a:lnTo>
                  <a:pt x="2122" y="56"/>
                </a:lnTo>
                <a:lnTo>
                  <a:pt x="2122" y="54"/>
                </a:lnTo>
                <a:lnTo>
                  <a:pt x="2123" y="56"/>
                </a:lnTo>
                <a:lnTo>
                  <a:pt x="2123" y="55"/>
                </a:lnTo>
                <a:lnTo>
                  <a:pt x="2123" y="55"/>
                </a:lnTo>
                <a:lnTo>
                  <a:pt x="2124" y="56"/>
                </a:lnTo>
                <a:lnTo>
                  <a:pt x="2124" y="55"/>
                </a:lnTo>
                <a:lnTo>
                  <a:pt x="2124" y="55"/>
                </a:lnTo>
                <a:lnTo>
                  <a:pt x="2125" y="55"/>
                </a:lnTo>
                <a:lnTo>
                  <a:pt x="2125" y="56"/>
                </a:lnTo>
                <a:lnTo>
                  <a:pt x="2126" y="57"/>
                </a:lnTo>
                <a:lnTo>
                  <a:pt x="2126" y="58"/>
                </a:lnTo>
                <a:lnTo>
                  <a:pt x="2126" y="57"/>
                </a:lnTo>
                <a:lnTo>
                  <a:pt x="2127" y="58"/>
                </a:lnTo>
                <a:lnTo>
                  <a:pt x="2127" y="57"/>
                </a:lnTo>
                <a:lnTo>
                  <a:pt x="2127" y="56"/>
                </a:lnTo>
                <a:lnTo>
                  <a:pt x="2128" y="56"/>
                </a:lnTo>
                <a:lnTo>
                  <a:pt x="2128" y="56"/>
                </a:lnTo>
                <a:lnTo>
                  <a:pt x="2128" y="56"/>
                </a:lnTo>
                <a:lnTo>
                  <a:pt x="2129" y="56"/>
                </a:lnTo>
                <a:lnTo>
                  <a:pt x="2129" y="56"/>
                </a:lnTo>
                <a:lnTo>
                  <a:pt x="2131" y="56"/>
                </a:lnTo>
                <a:lnTo>
                  <a:pt x="2131" y="56"/>
                </a:lnTo>
                <a:lnTo>
                  <a:pt x="2131" y="56"/>
                </a:lnTo>
                <a:lnTo>
                  <a:pt x="2132" y="57"/>
                </a:lnTo>
                <a:lnTo>
                  <a:pt x="2132" y="56"/>
                </a:lnTo>
                <a:lnTo>
                  <a:pt x="2132" y="57"/>
                </a:lnTo>
                <a:lnTo>
                  <a:pt x="2133" y="56"/>
                </a:lnTo>
                <a:lnTo>
                  <a:pt x="2133" y="56"/>
                </a:lnTo>
                <a:lnTo>
                  <a:pt x="2133" y="56"/>
                </a:lnTo>
                <a:lnTo>
                  <a:pt x="2134" y="56"/>
                </a:lnTo>
                <a:lnTo>
                  <a:pt x="2134" y="56"/>
                </a:lnTo>
                <a:lnTo>
                  <a:pt x="2135" y="56"/>
                </a:lnTo>
                <a:lnTo>
                  <a:pt x="2135" y="56"/>
                </a:lnTo>
                <a:lnTo>
                  <a:pt x="2135" y="56"/>
                </a:lnTo>
                <a:lnTo>
                  <a:pt x="2136" y="56"/>
                </a:lnTo>
                <a:lnTo>
                  <a:pt x="2136" y="56"/>
                </a:lnTo>
                <a:lnTo>
                  <a:pt x="2136" y="55"/>
                </a:lnTo>
                <a:lnTo>
                  <a:pt x="2137" y="56"/>
                </a:lnTo>
                <a:lnTo>
                  <a:pt x="2137" y="56"/>
                </a:lnTo>
                <a:lnTo>
                  <a:pt x="2137" y="57"/>
                </a:lnTo>
                <a:lnTo>
                  <a:pt x="2138" y="56"/>
                </a:lnTo>
                <a:lnTo>
                  <a:pt x="2138" y="55"/>
                </a:lnTo>
                <a:lnTo>
                  <a:pt x="2140" y="56"/>
                </a:lnTo>
                <a:lnTo>
                  <a:pt x="2140" y="56"/>
                </a:lnTo>
                <a:lnTo>
                  <a:pt x="2140" y="56"/>
                </a:lnTo>
                <a:lnTo>
                  <a:pt x="2141" y="56"/>
                </a:lnTo>
                <a:lnTo>
                  <a:pt x="2141" y="57"/>
                </a:lnTo>
                <a:lnTo>
                  <a:pt x="2141" y="56"/>
                </a:lnTo>
                <a:lnTo>
                  <a:pt x="2142" y="56"/>
                </a:lnTo>
                <a:lnTo>
                  <a:pt x="2142" y="55"/>
                </a:lnTo>
                <a:lnTo>
                  <a:pt x="2142" y="56"/>
                </a:lnTo>
                <a:lnTo>
                  <a:pt x="2143" y="56"/>
                </a:lnTo>
                <a:lnTo>
                  <a:pt x="2143" y="57"/>
                </a:lnTo>
                <a:lnTo>
                  <a:pt x="2144" y="56"/>
                </a:lnTo>
                <a:lnTo>
                  <a:pt x="2144" y="55"/>
                </a:lnTo>
                <a:lnTo>
                  <a:pt x="2144" y="56"/>
                </a:lnTo>
                <a:lnTo>
                  <a:pt x="2145" y="56"/>
                </a:lnTo>
                <a:lnTo>
                  <a:pt x="2145" y="56"/>
                </a:lnTo>
                <a:lnTo>
                  <a:pt x="2145" y="57"/>
                </a:lnTo>
                <a:lnTo>
                  <a:pt x="2146" y="56"/>
                </a:lnTo>
                <a:lnTo>
                  <a:pt x="2146" y="56"/>
                </a:lnTo>
                <a:lnTo>
                  <a:pt x="2146" y="56"/>
                </a:lnTo>
                <a:lnTo>
                  <a:pt x="2147" y="56"/>
                </a:lnTo>
                <a:lnTo>
                  <a:pt x="2147" y="56"/>
                </a:lnTo>
                <a:lnTo>
                  <a:pt x="2149" y="57"/>
                </a:lnTo>
                <a:lnTo>
                  <a:pt x="2149" y="56"/>
                </a:lnTo>
                <a:lnTo>
                  <a:pt x="2149" y="56"/>
                </a:lnTo>
                <a:lnTo>
                  <a:pt x="2150" y="55"/>
                </a:lnTo>
                <a:lnTo>
                  <a:pt x="2150" y="56"/>
                </a:lnTo>
                <a:lnTo>
                  <a:pt x="2150" y="56"/>
                </a:lnTo>
                <a:lnTo>
                  <a:pt x="2151" y="56"/>
                </a:lnTo>
                <a:lnTo>
                  <a:pt x="2151" y="56"/>
                </a:lnTo>
                <a:lnTo>
                  <a:pt x="2151" y="56"/>
                </a:lnTo>
                <a:lnTo>
                  <a:pt x="2152" y="56"/>
                </a:lnTo>
                <a:lnTo>
                  <a:pt x="2152" y="56"/>
                </a:lnTo>
                <a:lnTo>
                  <a:pt x="2153" y="56"/>
                </a:lnTo>
                <a:lnTo>
                  <a:pt x="2153" y="56"/>
                </a:lnTo>
                <a:lnTo>
                  <a:pt x="2153" y="56"/>
                </a:lnTo>
                <a:lnTo>
                  <a:pt x="2154" y="56"/>
                </a:lnTo>
                <a:lnTo>
                  <a:pt x="2154" y="56"/>
                </a:lnTo>
                <a:lnTo>
                  <a:pt x="2154" y="56"/>
                </a:lnTo>
                <a:lnTo>
                  <a:pt x="2155" y="55"/>
                </a:lnTo>
                <a:lnTo>
                  <a:pt x="2155" y="55"/>
                </a:lnTo>
                <a:lnTo>
                  <a:pt x="2155" y="56"/>
                </a:lnTo>
                <a:lnTo>
                  <a:pt x="2156" y="56"/>
                </a:lnTo>
                <a:lnTo>
                  <a:pt x="2156" y="56"/>
                </a:lnTo>
                <a:lnTo>
                  <a:pt x="2158" y="56"/>
                </a:lnTo>
                <a:lnTo>
                  <a:pt x="2158" y="56"/>
                </a:lnTo>
                <a:lnTo>
                  <a:pt x="2158" y="55"/>
                </a:lnTo>
                <a:lnTo>
                  <a:pt x="2159" y="56"/>
                </a:lnTo>
                <a:lnTo>
                  <a:pt x="2159" y="55"/>
                </a:lnTo>
                <a:lnTo>
                  <a:pt x="2159" y="56"/>
                </a:lnTo>
                <a:lnTo>
                  <a:pt x="2160" y="56"/>
                </a:lnTo>
                <a:lnTo>
                  <a:pt x="2160" y="56"/>
                </a:lnTo>
                <a:lnTo>
                  <a:pt x="2161" y="57"/>
                </a:lnTo>
                <a:lnTo>
                  <a:pt x="2161" y="55"/>
                </a:lnTo>
                <a:lnTo>
                  <a:pt x="2161" y="56"/>
                </a:lnTo>
                <a:lnTo>
                  <a:pt x="2162" y="57"/>
                </a:lnTo>
                <a:lnTo>
                  <a:pt x="2162" y="56"/>
                </a:lnTo>
                <a:lnTo>
                  <a:pt x="2162" y="58"/>
                </a:lnTo>
                <a:lnTo>
                  <a:pt x="2163" y="56"/>
                </a:lnTo>
                <a:lnTo>
                  <a:pt x="2163" y="56"/>
                </a:lnTo>
                <a:lnTo>
                  <a:pt x="2163" y="56"/>
                </a:lnTo>
                <a:lnTo>
                  <a:pt x="2164" y="56"/>
                </a:lnTo>
                <a:lnTo>
                  <a:pt x="2164" y="55"/>
                </a:lnTo>
                <a:lnTo>
                  <a:pt x="2165" y="58"/>
                </a:lnTo>
                <a:lnTo>
                  <a:pt x="2165" y="56"/>
                </a:lnTo>
                <a:lnTo>
                  <a:pt x="2165" y="57"/>
                </a:lnTo>
                <a:lnTo>
                  <a:pt x="2167" y="58"/>
                </a:lnTo>
                <a:lnTo>
                  <a:pt x="2167" y="55"/>
                </a:lnTo>
                <a:lnTo>
                  <a:pt x="2167" y="56"/>
                </a:lnTo>
                <a:lnTo>
                  <a:pt x="2168" y="56"/>
                </a:lnTo>
                <a:lnTo>
                  <a:pt x="2168" y="56"/>
                </a:lnTo>
                <a:lnTo>
                  <a:pt x="2168" y="55"/>
                </a:lnTo>
                <a:lnTo>
                  <a:pt x="2169" y="56"/>
                </a:lnTo>
                <a:lnTo>
                  <a:pt x="2169" y="56"/>
                </a:lnTo>
                <a:lnTo>
                  <a:pt x="2170" y="56"/>
                </a:lnTo>
                <a:lnTo>
                  <a:pt x="2170" y="56"/>
                </a:lnTo>
                <a:lnTo>
                  <a:pt x="2170" y="56"/>
                </a:lnTo>
                <a:lnTo>
                  <a:pt x="2171" y="56"/>
                </a:lnTo>
                <a:lnTo>
                  <a:pt x="2171" y="57"/>
                </a:lnTo>
                <a:lnTo>
                  <a:pt x="2171" y="56"/>
                </a:lnTo>
                <a:lnTo>
                  <a:pt x="2172" y="56"/>
                </a:lnTo>
                <a:lnTo>
                  <a:pt x="2172" y="55"/>
                </a:lnTo>
                <a:lnTo>
                  <a:pt x="2172" y="56"/>
                </a:lnTo>
                <a:lnTo>
                  <a:pt x="2173" y="56"/>
                </a:lnTo>
                <a:lnTo>
                  <a:pt x="2173" y="56"/>
                </a:lnTo>
                <a:lnTo>
                  <a:pt x="2174" y="56"/>
                </a:lnTo>
                <a:lnTo>
                  <a:pt x="2174" y="57"/>
                </a:lnTo>
                <a:lnTo>
                  <a:pt x="2174" y="56"/>
                </a:lnTo>
                <a:lnTo>
                  <a:pt x="2176" y="56"/>
                </a:lnTo>
                <a:lnTo>
                  <a:pt x="2176" y="56"/>
                </a:lnTo>
                <a:lnTo>
                  <a:pt x="2176" y="56"/>
                </a:lnTo>
                <a:lnTo>
                  <a:pt x="2177" y="57"/>
                </a:lnTo>
                <a:lnTo>
                  <a:pt x="2177" y="55"/>
                </a:lnTo>
                <a:lnTo>
                  <a:pt x="2177" y="56"/>
                </a:lnTo>
                <a:lnTo>
                  <a:pt x="2178" y="56"/>
                </a:lnTo>
                <a:lnTo>
                  <a:pt x="2178" y="56"/>
                </a:lnTo>
                <a:lnTo>
                  <a:pt x="2179" y="56"/>
                </a:lnTo>
                <a:lnTo>
                  <a:pt x="2179" y="56"/>
                </a:lnTo>
                <a:lnTo>
                  <a:pt x="2179" y="56"/>
                </a:lnTo>
                <a:lnTo>
                  <a:pt x="2180" y="55"/>
                </a:lnTo>
                <a:lnTo>
                  <a:pt x="2180" y="55"/>
                </a:lnTo>
                <a:lnTo>
                  <a:pt x="2180" y="56"/>
                </a:lnTo>
                <a:lnTo>
                  <a:pt x="2181" y="56"/>
                </a:lnTo>
                <a:lnTo>
                  <a:pt x="2181" y="57"/>
                </a:lnTo>
                <a:lnTo>
                  <a:pt x="2181" y="55"/>
                </a:lnTo>
                <a:lnTo>
                  <a:pt x="2182" y="56"/>
                </a:lnTo>
                <a:lnTo>
                  <a:pt x="2182" y="56"/>
                </a:lnTo>
                <a:lnTo>
                  <a:pt x="2183" y="56"/>
                </a:lnTo>
                <a:lnTo>
                  <a:pt x="2183" y="56"/>
                </a:lnTo>
                <a:lnTo>
                  <a:pt x="2183" y="57"/>
                </a:lnTo>
                <a:lnTo>
                  <a:pt x="2185" y="56"/>
                </a:lnTo>
                <a:lnTo>
                  <a:pt x="2185" y="55"/>
                </a:lnTo>
                <a:lnTo>
                  <a:pt x="2185" y="56"/>
                </a:lnTo>
                <a:lnTo>
                  <a:pt x="2186" y="58"/>
                </a:lnTo>
                <a:lnTo>
                  <a:pt x="2186" y="56"/>
                </a:lnTo>
                <a:lnTo>
                  <a:pt x="2186" y="56"/>
                </a:lnTo>
                <a:lnTo>
                  <a:pt x="2187" y="55"/>
                </a:lnTo>
                <a:lnTo>
                  <a:pt x="2187" y="55"/>
                </a:lnTo>
                <a:lnTo>
                  <a:pt x="2188" y="56"/>
                </a:lnTo>
                <a:lnTo>
                  <a:pt x="2188" y="56"/>
                </a:lnTo>
                <a:lnTo>
                  <a:pt x="2188" y="56"/>
                </a:lnTo>
                <a:lnTo>
                  <a:pt x="2189" y="56"/>
                </a:lnTo>
                <a:lnTo>
                  <a:pt x="2189" y="56"/>
                </a:lnTo>
                <a:lnTo>
                  <a:pt x="2189" y="57"/>
                </a:lnTo>
                <a:lnTo>
                  <a:pt x="2190" y="55"/>
                </a:lnTo>
                <a:lnTo>
                  <a:pt x="2190" y="56"/>
                </a:lnTo>
                <a:lnTo>
                  <a:pt x="2190" y="58"/>
                </a:lnTo>
                <a:lnTo>
                  <a:pt x="2191" y="58"/>
                </a:lnTo>
                <a:lnTo>
                  <a:pt x="2191" y="56"/>
                </a:lnTo>
                <a:lnTo>
                  <a:pt x="2192" y="56"/>
                </a:lnTo>
                <a:lnTo>
                  <a:pt x="2192" y="56"/>
                </a:lnTo>
                <a:lnTo>
                  <a:pt x="2192" y="56"/>
                </a:lnTo>
                <a:lnTo>
                  <a:pt x="2194" y="55"/>
                </a:lnTo>
                <a:lnTo>
                  <a:pt x="2194" y="56"/>
                </a:lnTo>
                <a:lnTo>
                  <a:pt x="2194" y="56"/>
                </a:lnTo>
                <a:lnTo>
                  <a:pt x="2195" y="56"/>
                </a:lnTo>
                <a:lnTo>
                  <a:pt x="2195" y="55"/>
                </a:lnTo>
                <a:lnTo>
                  <a:pt x="2195" y="55"/>
                </a:lnTo>
                <a:lnTo>
                  <a:pt x="2196" y="56"/>
                </a:lnTo>
                <a:lnTo>
                  <a:pt x="2196" y="55"/>
                </a:lnTo>
                <a:lnTo>
                  <a:pt x="2197" y="56"/>
                </a:lnTo>
                <a:lnTo>
                  <a:pt x="2197" y="56"/>
                </a:lnTo>
                <a:lnTo>
                  <a:pt x="2197" y="56"/>
                </a:lnTo>
                <a:lnTo>
                  <a:pt x="2198" y="55"/>
                </a:lnTo>
                <a:lnTo>
                  <a:pt x="2198" y="56"/>
                </a:lnTo>
                <a:lnTo>
                  <a:pt x="2198" y="54"/>
                </a:lnTo>
                <a:lnTo>
                  <a:pt x="2199" y="56"/>
                </a:lnTo>
                <a:lnTo>
                  <a:pt x="2199" y="56"/>
                </a:lnTo>
                <a:lnTo>
                  <a:pt x="2200" y="56"/>
                </a:lnTo>
                <a:lnTo>
                  <a:pt x="2200" y="56"/>
                </a:lnTo>
                <a:lnTo>
                  <a:pt x="2200" y="55"/>
                </a:lnTo>
                <a:lnTo>
                  <a:pt x="2201" y="56"/>
                </a:lnTo>
                <a:lnTo>
                  <a:pt x="2201" y="56"/>
                </a:lnTo>
                <a:lnTo>
                  <a:pt x="2201" y="55"/>
                </a:lnTo>
                <a:lnTo>
                  <a:pt x="2203" y="56"/>
                </a:lnTo>
                <a:lnTo>
                  <a:pt x="2203" y="56"/>
                </a:lnTo>
                <a:lnTo>
                  <a:pt x="2203" y="56"/>
                </a:lnTo>
                <a:lnTo>
                  <a:pt x="2204" y="56"/>
                </a:lnTo>
                <a:lnTo>
                  <a:pt x="2204" y="55"/>
                </a:lnTo>
                <a:lnTo>
                  <a:pt x="2205" y="56"/>
                </a:lnTo>
                <a:lnTo>
                  <a:pt x="2205" y="55"/>
                </a:lnTo>
                <a:lnTo>
                  <a:pt x="2205" y="56"/>
                </a:lnTo>
                <a:lnTo>
                  <a:pt x="2206" y="56"/>
                </a:lnTo>
                <a:lnTo>
                  <a:pt x="2206" y="56"/>
                </a:lnTo>
                <a:lnTo>
                  <a:pt x="2206" y="56"/>
                </a:lnTo>
                <a:lnTo>
                  <a:pt x="2207" y="57"/>
                </a:lnTo>
                <a:lnTo>
                  <a:pt x="2207" y="56"/>
                </a:lnTo>
                <a:lnTo>
                  <a:pt x="2207" y="56"/>
                </a:lnTo>
                <a:lnTo>
                  <a:pt x="2208" y="57"/>
                </a:lnTo>
                <a:lnTo>
                  <a:pt x="2208" y="57"/>
                </a:lnTo>
                <a:lnTo>
                  <a:pt x="2209" y="56"/>
                </a:lnTo>
                <a:lnTo>
                  <a:pt x="2209" y="55"/>
                </a:lnTo>
                <a:lnTo>
                  <a:pt x="2209" y="56"/>
                </a:lnTo>
                <a:lnTo>
                  <a:pt x="2210" y="56"/>
                </a:lnTo>
                <a:lnTo>
                  <a:pt x="2210" y="56"/>
                </a:lnTo>
                <a:lnTo>
                  <a:pt x="2210" y="56"/>
                </a:lnTo>
                <a:lnTo>
                  <a:pt x="2212" y="56"/>
                </a:lnTo>
                <a:lnTo>
                  <a:pt x="2212" y="56"/>
                </a:lnTo>
                <a:lnTo>
                  <a:pt x="2212" y="56"/>
                </a:lnTo>
                <a:lnTo>
                  <a:pt x="2213" y="56"/>
                </a:lnTo>
                <a:lnTo>
                  <a:pt x="2213" y="56"/>
                </a:lnTo>
                <a:lnTo>
                  <a:pt x="2214" y="56"/>
                </a:lnTo>
                <a:lnTo>
                  <a:pt x="2214" y="56"/>
                </a:lnTo>
                <a:lnTo>
                  <a:pt x="2214" y="57"/>
                </a:lnTo>
                <a:lnTo>
                  <a:pt x="2215" y="56"/>
                </a:lnTo>
                <a:lnTo>
                  <a:pt x="2215" y="57"/>
                </a:lnTo>
                <a:lnTo>
                  <a:pt x="2215" y="56"/>
                </a:lnTo>
                <a:lnTo>
                  <a:pt x="2216" y="56"/>
                </a:lnTo>
                <a:lnTo>
                  <a:pt x="2216" y="56"/>
                </a:lnTo>
                <a:lnTo>
                  <a:pt x="2216" y="55"/>
                </a:lnTo>
                <a:lnTo>
                  <a:pt x="2217" y="56"/>
                </a:lnTo>
                <a:lnTo>
                  <a:pt x="2217" y="56"/>
                </a:lnTo>
                <a:lnTo>
                  <a:pt x="2218" y="57"/>
                </a:lnTo>
                <a:lnTo>
                  <a:pt x="2218" y="56"/>
                </a:lnTo>
                <a:lnTo>
                  <a:pt x="2218" y="56"/>
                </a:lnTo>
                <a:lnTo>
                  <a:pt x="2219" y="56"/>
                </a:lnTo>
                <a:lnTo>
                  <a:pt x="2219" y="56"/>
                </a:lnTo>
                <a:lnTo>
                  <a:pt x="2219" y="56"/>
                </a:lnTo>
                <a:lnTo>
                  <a:pt x="2221" y="56"/>
                </a:lnTo>
                <a:lnTo>
                  <a:pt x="2221" y="56"/>
                </a:lnTo>
                <a:lnTo>
                  <a:pt x="2221" y="57"/>
                </a:lnTo>
                <a:lnTo>
                  <a:pt x="2222" y="56"/>
                </a:lnTo>
                <a:lnTo>
                  <a:pt x="2222" y="56"/>
                </a:lnTo>
                <a:lnTo>
                  <a:pt x="2223" y="57"/>
                </a:lnTo>
                <a:lnTo>
                  <a:pt x="2223" y="56"/>
                </a:lnTo>
                <a:lnTo>
                  <a:pt x="2223" y="55"/>
                </a:lnTo>
                <a:lnTo>
                  <a:pt x="2224" y="56"/>
                </a:lnTo>
                <a:lnTo>
                  <a:pt x="2224" y="56"/>
                </a:lnTo>
                <a:lnTo>
                  <a:pt x="2224" y="56"/>
                </a:lnTo>
                <a:lnTo>
                  <a:pt x="2225" y="56"/>
                </a:lnTo>
                <a:lnTo>
                  <a:pt x="2225" y="56"/>
                </a:lnTo>
                <a:lnTo>
                  <a:pt x="2225" y="56"/>
                </a:lnTo>
                <a:lnTo>
                  <a:pt x="2226" y="57"/>
                </a:lnTo>
                <a:lnTo>
                  <a:pt x="2226" y="56"/>
                </a:lnTo>
                <a:lnTo>
                  <a:pt x="2227" y="57"/>
                </a:lnTo>
                <a:lnTo>
                  <a:pt x="2227" y="56"/>
                </a:lnTo>
                <a:lnTo>
                  <a:pt x="2227" y="56"/>
                </a:lnTo>
                <a:lnTo>
                  <a:pt x="2228" y="56"/>
                </a:lnTo>
                <a:lnTo>
                  <a:pt x="2228" y="56"/>
                </a:lnTo>
                <a:lnTo>
                  <a:pt x="2228" y="56"/>
                </a:lnTo>
                <a:lnTo>
                  <a:pt x="2230" y="56"/>
                </a:lnTo>
                <a:lnTo>
                  <a:pt x="2230" y="56"/>
                </a:lnTo>
                <a:lnTo>
                  <a:pt x="2230" y="56"/>
                </a:lnTo>
                <a:lnTo>
                  <a:pt x="2231" y="56"/>
                </a:lnTo>
                <a:lnTo>
                  <a:pt x="2231" y="56"/>
                </a:lnTo>
                <a:lnTo>
                  <a:pt x="2232" y="56"/>
                </a:lnTo>
                <a:lnTo>
                  <a:pt x="2232" y="58"/>
                </a:lnTo>
                <a:lnTo>
                  <a:pt x="2232" y="56"/>
                </a:lnTo>
                <a:lnTo>
                  <a:pt x="2233" y="56"/>
                </a:lnTo>
                <a:lnTo>
                  <a:pt x="2233" y="56"/>
                </a:lnTo>
                <a:lnTo>
                  <a:pt x="2233" y="57"/>
                </a:lnTo>
                <a:lnTo>
                  <a:pt x="2234" y="56"/>
                </a:lnTo>
                <a:lnTo>
                  <a:pt x="2234" y="57"/>
                </a:lnTo>
                <a:lnTo>
                  <a:pt x="2234" y="56"/>
                </a:lnTo>
                <a:lnTo>
                  <a:pt x="2235" y="56"/>
                </a:lnTo>
                <a:lnTo>
                  <a:pt x="2235" y="55"/>
                </a:lnTo>
                <a:lnTo>
                  <a:pt x="2236" y="55"/>
                </a:lnTo>
                <a:lnTo>
                  <a:pt x="2236" y="57"/>
                </a:lnTo>
                <a:lnTo>
                  <a:pt x="2236" y="56"/>
                </a:lnTo>
                <a:lnTo>
                  <a:pt x="2237" y="56"/>
                </a:lnTo>
                <a:lnTo>
                  <a:pt x="2237" y="56"/>
                </a:lnTo>
                <a:lnTo>
                  <a:pt x="2237" y="55"/>
                </a:lnTo>
                <a:lnTo>
                  <a:pt x="2239" y="55"/>
                </a:lnTo>
                <a:lnTo>
                  <a:pt x="2239" y="55"/>
                </a:lnTo>
                <a:lnTo>
                  <a:pt x="2239" y="56"/>
                </a:lnTo>
                <a:lnTo>
                  <a:pt x="2240" y="56"/>
                </a:lnTo>
                <a:lnTo>
                  <a:pt x="2240" y="57"/>
                </a:lnTo>
                <a:lnTo>
                  <a:pt x="2241" y="56"/>
                </a:lnTo>
                <a:lnTo>
                  <a:pt x="2241" y="55"/>
                </a:lnTo>
                <a:lnTo>
                  <a:pt x="2241" y="56"/>
                </a:lnTo>
                <a:lnTo>
                  <a:pt x="2242" y="55"/>
                </a:lnTo>
                <a:lnTo>
                  <a:pt x="2242" y="56"/>
                </a:lnTo>
                <a:lnTo>
                  <a:pt x="2242" y="56"/>
                </a:lnTo>
                <a:lnTo>
                  <a:pt x="2243" y="55"/>
                </a:lnTo>
                <a:lnTo>
                  <a:pt x="2243" y="56"/>
                </a:lnTo>
                <a:lnTo>
                  <a:pt x="2244" y="56"/>
                </a:lnTo>
                <a:lnTo>
                  <a:pt x="2244" y="56"/>
                </a:lnTo>
                <a:lnTo>
                  <a:pt x="2244" y="57"/>
                </a:lnTo>
                <a:lnTo>
                  <a:pt x="2245" y="58"/>
                </a:lnTo>
                <a:lnTo>
                  <a:pt x="2245" y="56"/>
                </a:lnTo>
                <a:lnTo>
                  <a:pt x="2245" y="56"/>
                </a:lnTo>
                <a:lnTo>
                  <a:pt x="2246" y="56"/>
                </a:lnTo>
                <a:lnTo>
                  <a:pt x="2246" y="57"/>
                </a:lnTo>
                <a:lnTo>
                  <a:pt x="2246" y="56"/>
                </a:lnTo>
                <a:lnTo>
                  <a:pt x="2248" y="57"/>
                </a:lnTo>
                <a:lnTo>
                  <a:pt x="2248" y="57"/>
                </a:lnTo>
                <a:lnTo>
                  <a:pt x="2249" y="57"/>
                </a:lnTo>
                <a:lnTo>
                  <a:pt x="2249" y="56"/>
                </a:lnTo>
                <a:lnTo>
                  <a:pt x="2249" y="56"/>
                </a:lnTo>
                <a:lnTo>
                  <a:pt x="2250" y="56"/>
                </a:lnTo>
                <a:lnTo>
                  <a:pt x="2250" y="55"/>
                </a:lnTo>
                <a:lnTo>
                  <a:pt x="2250" y="56"/>
                </a:lnTo>
                <a:lnTo>
                  <a:pt x="2251" y="56"/>
                </a:lnTo>
                <a:lnTo>
                  <a:pt x="2251" y="56"/>
                </a:lnTo>
                <a:lnTo>
                  <a:pt x="2251" y="56"/>
                </a:lnTo>
                <a:lnTo>
                  <a:pt x="2252" y="56"/>
                </a:lnTo>
                <a:lnTo>
                  <a:pt x="2252" y="58"/>
                </a:lnTo>
                <a:lnTo>
                  <a:pt x="2253" y="57"/>
                </a:lnTo>
                <a:lnTo>
                  <a:pt x="2253" y="56"/>
                </a:lnTo>
                <a:lnTo>
                  <a:pt x="2253" y="57"/>
                </a:lnTo>
                <a:lnTo>
                  <a:pt x="2254" y="56"/>
                </a:lnTo>
                <a:lnTo>
                  <a:pt x="2254" y="58"/>
                </a:lnTo>
                <a:lnTo>
                  <a:pt x="2254" y="56"/>
                </a:lnTo>
                <a:lnTo>
                  <a:pt x="2255" y="56"/>
                </a:lnTo>
                <a:lnTo>
                  <a:pt x="2255" y="56"/>
                </a:lnTo>
                <a:lnTo>
                  <a:pt x="2255" y="56"/>
                </a:lnTo>
                <a:lnTo>
                  <a:pt x="2257" y="56"/>
                </a:lnTo>
                <a:lnTo>
                  <a:pt x="2257" y="56"/>
                </a:lnTo>
                <a:lnTo>
                  <a:pt x="2258" y="56"/>
                </a:lnTo>
                <a:lnTo>
                  <a:pt x="2258" y="56"/>
                </a:lnTo>
                <a:lnTo>
                  <a:pt x="2258" y="56"/>
                </a:lnTo>
                <a:lnTo>
                  <a:pt x="2259" y="56"/>
                </a:lnTo>
                <a:lnTo>
                  <a:pt x="2259" y="56"/>
                </a:lnTo>
                <a:lnTo>
                  <a:pt x="2259" y="55"/>
                </a:lnTo>
                <a:lnTo>
                  <a:pt x="2260" y="56"/>
                </a:lnTo>
                <a:lnTo>
                  <a:pt x="2260" y="57"/>
                </a:lnTo>
                <a:lnTo>
                  <a:pt x="2260" y="56"/>
                </a:lnTo>
                <a:lnTo>
                  <a:pt x="2261" y="55"/>
                </a:lnTo>
                <a:lnTo>
                  <a:pt x="2261" y="56"/>
                </a:lnTo>
                <a:lnTo>
                  <a:pt x="2262" y="58"/>
                </a:lnTo>
                <a:lnTo>
                  <a:pt x="2262" y="55"/>
                </a:lnTo>
                <a:lnTo>
                  <a:pt x="2262" y="56"/>
                </a:lnTo>
                <a:lnTo>
                  <a:pt x="2263" y="56"/>
                </a:lnTo>
                <a:lnTo>
                  <a:pt x="2263" y="55"/>
                </a:lnTo>
                <a:lnTo>
                  <a:pt x="2263" y="55"/>
                </a:lnTo>
                <a:lnTo>
                  <a:pt x="2264" y="56"/>
                </a:lnTo>
                <a:lnTo>
                  <a:pt x="2264" y="56"/>
                </a:lnTo>
                <a:lnTo>
                  <a:pt x="2264" y="56"/>
                </a:lnTo>
                <a:lnTo>
                  <a:pt x="2266" y="56"/>
                </a:lnTo>
                <a:lnTo>
                  <a:pt x="2266" y="57"/>
                </a:lnTo>
                <a:lnTo>
                  <a:pt x="2267" y="55"/>
                </a:lnTo>
                <a:lnTo>
                  <a:pt x="2267" y="57"/>
                </a:lnTo>
                <a:lnTo>
                  <a:pt x="2267" y="56"/>
                </a:lnTo>
                <a:lnTo>
                  <a:pt x="2268" y="55"/>
                </a:lnTo>
                <a:lnTo>
                  <a:pt x="2268" y="57"/>
                </a:lnTo>
                <a:lnTo>
                  <a:pt x="2268" y="56"/>
                </a:lnTo>
                <a:lnTo>
                  <a:pt x="2269" y="56"/>
                </a:lnTo>
                <a:lnTo>
                  <a:pt x="2269" y="56"/>
                </a:lnTo>
                <a:lnTo>
                  <a:pt x="2269" y="56"/>
                </a:lnTo>
                <a:lnTo>
                  <a:pt x="2270" y="57"/>
                </a:lnTo>
                <a:lnTo>
                  <a:pt x="2270" y="54"/>
                </a:lnTo>
                <a:lnTo>
                  <a:pt x="2271" y="55"/>
                </a:lnTo>
                <a:lnTo>
                  <a:pt x="2271" y="57"/>
                </a:lnTo>
                <a:lnTo>
                  <a:pt x="2271" y="57"/>
                </a:lnTo>
                <a:lnTo>
                  <a:pt x="2272" y="56"/>
                </a:lnTo>
                <a:lnTo>
                  <a:pt x="2272" y="56"/>
                </a:lnTo>
                <a:lnTo>
                  <a:pt x="2272" y="57"/>
                </a:lnTo>
                <a:lnTo>
                  <a:pt x="2273" y="57"/>
                </a:lnTo>
                <a:lnTo>
                  <a:pt x="2273" y="55"/>
                </a:lnTo>
                <a:lnTo>
                  <a:pt x="2273" y="56"/>
                </a:lnTo>
                <a:lnTo>
                  <a:pt x="2275" y="56"/>
                </a:lnTo>
                <a:lnTo>
                  <a:pt x="2275" y="57"/>
                </a:lnTo>
                <a:lnTo>
                  <a:pt x="2276" y="56"/>
                </a:lnTo>
                <a:lnTo>
                  <a:pt x="2276" y="56"/>
                </a:lnTo>
                <a:lnTo>
                  <a:pt x="2276" y="56"/>
                </a:lnTo>
                <a:lnTo>
                  <a:pt x="2277" y="56"/>
                </a:lnTo>
                <a:lnTo>
                  <a:pt x="2277" y="57"/>
                </a:lnTo>
                <a:lnTo>
                  <a:pt x="2277" y="56"/>
                </a:lnTo>
                <a:lnTo>
                  <a:pt x="2278" y="55"/>
                </a:lnTo>
                <a:lnTo>
                  <a:pt x="2278" y="56"/>
                </a:lnTo>
                <a:lnTo>
                  <a:pt x="2278" y="57"/>
                </a:lnTo>
                <a:lnTo>
                  <a:pt x="2279" y="56"/>
                </a:lnTo>
                <a:lnTo>
                  <a:pt x="2279" y="54"/>
                </a:lnTo>
                <a:lnTo>
                  <a:pt x="2280" y="56"/>
                </a:lnTo>
                <a:lnTo>
                  <a:pt x="2280" y="55"/>
                </a:lnTo>
                <a:lnTo>
                  <a:pt x="2280" y="56"/>
                </a:lnTo>
                <a:lnTo>
                  <a:pt x="2281" y="56"/>
                </a:lnTo>
                <a:lnTo>
                  <a:pt x="2281" y="55"/>
                </a:lnTo>
                <a:lnTo>
                  <a:pt x="2281" y="56"/>
                </a:lnTo>
                <a:lnTo>
                  <a:pt x="2282" y="56"/>
                </a:lnTo>
                <a:lnTo>
                  <a:pt x="2282" y="56"/>
                </a:lnTo>
                <a:lnTo>
                  <a:pt x="2282" y="56"/>
                </a:lnTo>
                <a:lnTo>
                  <a:pt x="2284" y="56"/>
                </a:lnTo>
                <a:lnTo>
                  <a:pt x="2284" y="55"/>
                </a:lnTo>
                <a:lnTo>
                  <a:pt x="2285" y="56"/>
                </a:lnTo>
                <a:lnTo>
                  <a:pt x="2285" y="56"/>
                </a:lnTo>
                <a:lnTo>
                  <a:pt x="2285" y="55"/>
                </a:lnTo>
                <a:lnTo>
                  <a:pt x="2286" y="52"/>
                </a:lnTo>
                <a:lnTo>
                  <a:pt x="2286" y="55"/>
                </a:lnTo>
                <a:lnTo>
                  <a:pt x="2286" y="54"/>
                </a:lnTo>
                <a:lnTo>
                  <a:pt x="2287" y="56"/>
                </a:lnTo>
                <a:lnTo>
                  <a:pt x="2287" y="56"/>
                </a:lnTo>
                <a:lnTo>
                  <a:pt x="2288" y="56"/>
                </a:lnTo>
                <a:lnTo>
                  <a:pt x="2288" y="56"/>
                </a:lnTo>
                <a:lnTo>
                  <a:pt x="2288" y="57"/>
                </a:lnTo>
                <a:lnTo>
                  <a:pt x="2289" y="55"/>
                </a:lnTo>
                <a:lnTo>
                  <a:pt x="2289" y="56"/>
                </a:lnTo>
                <a:lnTo>
                  <a:pt x="2289" y="57"/>
                </a:lnTo>
                <a:lnTo>
                  <a:pt x="2290" y="56"/>
                </a:lnTo>
                <a:lnTo>
                  <a:pt x="2290" y="57"/>
                </a:lnTo>
                <a:lnTo>
                  <a:pt x="2290" y="56"/>
                </a:lnTo>
                <a:lnTo>
                  <a:pt x="2291" y="56"/>
                </a:lnTo>
                <a:lnTo>
                  <a:pt x="2291" y="56"/>
                </a:lnTo>
                <a:lnTo>
                  <a:pt x="2292" y="55"/>
                </a:lnTo>
                <a:lnTo>
                  <a:pt x="2292" y="54"/>
                </a:lnTo>
                <a:lnTo>
                  <a:pt x="2292" y="56"/>
                </a:lnTo>
                <a:lnTo>
                  <a:pt x="2294" y="56"/>
                </a:lnTo>
                <a:lnTo>
                  <a:pt x="2294" y="56"/>
                </a:lnTo>
                <a:lnTo>
                  <a:pt x="2294" y="56"/>
                </a:lnTo>
                <a:lnTo>
                  <a:pt x="2295" y="56"/>
                </a:lnTo>
                <a:lnTo>
                  <a:pt x="2295" y="56"/>
                </a:lnTo>
                <a:lnTo>
                  <a:pt x="2295" y="56"/>
                </a:lnTo>
                <a:lnTo>
                  <a:pt x="2296" y="56"/>
                </a:lnTo>
                <a:lnTo>
                  <a:pt x="2296" y="56"/>
                </a:lnTo>
                <a:lnTo>
                  <a:pt x="2297" y="56"/>
                </a:lnTo>
                <a:lnTo>
                  <a:pt x="2297" y="56"/>
                </a:lnTo>
                <a:lnTo>
                  <a:pt x="2297" y="56"/>
                </a:lnTo>
                <a:lnTo>
                  <a:pt x="2298" y="55"/>
                </a:lnTo>
                <a:lnTo>
                  <a:pt x="2298" y="57"/>
                </a:lnTo>
                <a:lnTo>
                  <a:pt x="2298" y="56"/>
                </a:lnTo>
                <a:lnTo>
                  <a:pt x="2299" y="56"/>
                </a:lnTo>
                <a:lnTo>
                  <a:pt x="2299" y="55"/>
                </a:lnTo>
                <a:lnTo>
                  <a:pt x="2299" y="56"/>
                </a:lnTo>
                <a:lnTo>
                  <a:pt x="2300" y="56"/>
                </a:lnTo>
                <a:lnTo>
                  <a:pt x="2300" y="56"/>
                </a:lnTo>
                <a:lnTo>
                  <a:pt x="2301" y="56"/>
                </a:lnTo>
                <a:lnTo>
                  <a:pt x="2301" y="56"/>
                </a:lnTo>
                <a:lnTo>
                  <a:pt x="2301" y="55"/>
                </a:lnTo>
                <a:lnTo>
                  <a:pt x="2303" y="56"/>
                </a:lnTo>
                <a:lnTo>
                  <a:pt x="2303" y="56"/>
                </a:lnTo>
                <a:lnTo>
                  <a:pt x="2303" y="56"/>
                </a:lnTo>
                <a:lnTo>
                  <a:pt x="2304" y="56"/>
                </a:lnTo>
                <a:lnTo>
                  <a:pt x="2304" y="56"/>
                </a:lnTo>
                <a:lnTo>
                  <a:pt x="2304" y="57"/>
                </a:lnTo>
                <a:lnTo>
                  <a:pt x="2305" y="57"/>
                </a:lnTo>
                <a:lnTo>
                  <a:pt x="2305" y="56"/>
                </a:lnTo>
                <a:lnTo>
                  <a:pt x="2306" y="55"/>
                </a:lnTo>
                <a:lnTo>
                  <a:pt x="2306" y="57"/>
                </a:lnTo>
                <a:lnTo>
                  <a:pt x="2306" y="56"/>
                </a:lnTo>
                <a:lnTo>
                  <a:pt x="2307" y="56"/>
                </a:lnTo>
                <a:lnTo>
                  <a:pt x="2307" y="56"/>
                </a:lnTo>
                <a:lnTo>
                  <a:pt x="2307" y="56"/>
                </a:lnTo>
                <a:lnTo>
                  <a:pt x="2308" y="56"/>
                </a:lnTo>
                <a:lnTo>
                  <a:pt x="2308" y="55"/>
                </a:lnTo>
                <a:lnTo>
                  <a:pt x="2308" y="56"/>
                </a:lnTo>
                <a:lnTo>
                  <a:pt x="2309" y="55"/>
                </a:lnTo>
                <a:lnTo>
                  <a:pt x="2309" y="55"/>
                </a:lnTo>
                <a:lnTo>
                  <a:pt x="2310" y="56"/>
                </a:lnTo>
                <a:lnTo>
                  <a:pt x="2310" y="56"/>
                </a:lnTo>
                <a:lnTo>
                  <a:pt x="2310" y="56"/>
                </a:lnTo>
                <a:lnTo>
                  <a:pt x="2312" y="56"/>
                </a:lnTo>
                <a:lnTo>
                  <a:pt x="2312" y="57"/>
                </a:lnTo>
                <a:lnTo>
                  <a:pt x="2312" y="56"/>
                </a:lnTo>
                <a:lnTo>
                  <a:pt x="2313" y="56"/>
                </a:lnTo>
                <a:lnTo>
                  <a:pt x="2313" y="56"/>
                </a:lnTo>
                <a:lnTo>
                  <a:pt x="2313" y="58"/>
                </a:lnTo>
                <a:lnTo>
                  <a:pt x="2314" y="55"/>
                </a:lnTo>
                <a:lnTo>
                  <a:pt x="2314" y="56"/>
                </a:lnTo>
                <a:lnTo>
                  <a:pt x="2315" y="57"/>
                </a:lnTo>
                <a:lnTo>
                  <a:pt x="2315" y="56"/>
                </a:lnTo>
                <a:lnTo>
                  <a:pt x="2315" y="57"/>
                </a:lnTo>
                <a:lnTo>
                  <a:pt x="2316" y="56"/>
                </a:lnTo>
                <a:lnTo>
                  <a:pt x="2316" y="56"/>
                </a:lnTo>
                <a:lnTo>
                  <a:pt x="2316" y="56"/>
                </a:lnTo>
                <a:lnTo>
                  <a:pt x="2317" y="56"/>
                </a:lnTo>
                <a:lnTo>
                  <a:pt x="2317" y="56"/>
                </a:lnTo>
                <a:lnTo>
                  <a:pt x="2317" y="56"/>
                </a:lnTo>
                <a:lnTo>
                  <a:pt x="2318" y="58"/>
                </a:lnTo>
                <a:lnTo>
                  <a:pt x="2318" y="56"/>
                </a:lnTo>
                <a:lnTo>
                  <a:pt x="2319" y="57"/>
                </a:lnTo>
                <a:lnTo>
                  <a:pt x="2319" y="56"/>
                </a:lnTo>
                <a:lnTo>
                  <a:pt x="2319" y="56"/>
                </a:lnTo>
                <a:lnTo>
                  <a:pt x="2321" y="56"/>
                </a:lnTo>
                <a:lnTo>
                  <a:pt x="2321" y="56"/>
                </a:lnTo>
                <a:lnTo>
                  <a:pt x="2321" y="56"/>
                </a:lnTo>
                <a:lnTo>
                  <a:pt x="2322" y="55"/>
                </a:lnTo>
                <a:lnTo>
                  <a:pt x="2322" y="56"/>
                </a:lnTo>
                <a:lnTo>
                  <a:pt x="2322" y="56"/>
                </a:lnTo>
                <a:lnTo>
                  <a:pt x="2323" y="56"/>
                </a:lnTo>
                <a:lnTo>
                  <a:pt x="2323" y="55"/>
                </a:lnTo>
                <a:lnTo>
                  <a:pt x="2324" y="56"/>
                </a:lnTo>
                <a:lnTo>
                  <a:pt x="2324" y="57"/>
                </a:lnTo>
                <a:lnTo>
                  <a:pt x="2324" y="56"/>
                </a:lnTo>
                <a:lnTo>
                  <a:pt x="2325" y="56"/>
                </a:lnTo>
                <a:lnTo>
                  <a:pt x="2325" y="55"/>
                </a:lnTo>
                <a:lnTo>
                  <a:pt x="2325" y="56"/>
                </a:lnTo>
                <a:lnTo>
                  <a:pt x="2326" y="56"/>
                </a:lnTo>
                <a:lnTo>
                  <a:pt x="2326" y="56"/>
                </a:lnTo>
                <a:lnTo>
                  <a:pt x="2326" y="56"/>
                </a:lnTo>
                <a:lnTo>
                  <a:pt x="2327" y="56"/>
                </a:lnTo>
                <a:lnTo>
                  <a:pt x="2327" y="55"/>
                </a:lnTo>
                <a:lnTo>
                  <a:pt x="2328" y="56"/>
                </a:lnTo>
                <a:lnTo>
                  <a:pt x="2328" y="55"/>
                </a:lnTo>
                <a:lnTo>
                  <a:pt x="2328" y="57"/>
                </a:lnTo>
                <a:lnTo>
                  <a:pt x="2330" y="56"/>
                </a:lnTo>
                <a:lnTo>
                  <a:pt x="2330" y="55"/>
                </a:lnTo>
                <a:lnTo>
                  <a:pt x="2330" y="55"/>
                </a:lnTo>
                <a:lnTo>
                  <a:pt x="2331" y="55"/>
                </a:lnTo>
                <a:lnTo>
                  <a:pt x="2331" y="55"/>
                </a:lnTo>
                <a:lnTo>
                  <a:pt x="2332" y="56"/>
                </a:lnTo>
                <a:lnTo>
                  <a:pt x="2332" y="55"/>
                </a:lnTo>
                <a:lnTo>
                  <a:pt x="2332" y="56"/>
                </a:lnTo>
                <a:lnTo>
                  <a:pt x="2333" y="55"/>
                </a:lnTo>
                <a:lnTo>
                  <a:pt x="2333" y="56"/>
                </a:lnTo>
                <a:lnTo>
                  <a:pt x="2333" y="56"/>
                </a:lnTo>
                <a:lnTo>
                  <a:pt x="2334" y="57"/>
                </a:lnTo>
                <a:lnTo>
                  <a:pt x="2334" y="56"/>
                </a:lnTo>
                <a:lnTo>
                  <a:pt x="2334" y="56"/>
                </a:lnTo>
                <a:lnTo>
                  <a:pt x="2335" y="56"/>
                </a:lnTo>
                <a:lnTo>
                  <a:pt x="2335" y="57"/>
                </a:lnTo>
                <a:lnTo>
                  <a:pt x="2336" y="56"/>
                </a:lnTo>
                <a:lnTo>
                  <a:pt x="2336" y="57"/>
                </a:lnTo>
                <a:lnTo>
                  <a:pt x="2336" y="56"/>
                </a:lnTo>
                <a:lnTo>
                  <a:pt x="2337" y="56"/>
                </a:lnTo>
                <a:lnTo>
                  <a:pt x="2337" y="56"/>
                </a:lnTo>
                <a:lnTo>
                  <a:pt x="2337" y="56"/>
                </a:lnTo>
                <a:lnTo>
                  <a:pt x="2339" y="56"/>
                </a:lnTo>
                <a:lnTo>
                  <a:pt x="2339" y="56"/>
                </a:lnTo>
                <a:lnTo>
                  <a:pt x="2339" y="58"/>
                </a:lnTo>
                <a:lnTo>
                  <a:pt x="2340" y="57"/>
                </a:lnTo>
                <a:lnTo>
                  <a:pt x="2340" y="56"/>
                </a:lnTo>
                <a:lnTo>
                  <a:pt x="2341" y="56"/>
                </a:lnTo>
                <a:lnTo>
                  <a:pt x="2341" y="56"/>
                </a:lnTo>
                <a:lnTo>
                  <a:pt x="2341" y="56"/>
                </a:lnTo>
                <a:lnTo>
                  <a:pt x="2342" y="56"/>
                </a:lnTo>
                <a:lnTo>
                  <a:pt x="2342" y="57"/>
                </a:lnTo>
                <a:lnTo>
                  <a:pt x="2342" y="55"/>
                </a:lnTo>
                <a:lnTo>
                  <a:pt x="2343" y="56"/>
                </a:lnTo>
                <a:lnTo>
                  <a:pt x="2343" y="56"/>
                </a:lnTo>
                <a:lnTo>
                  <a:pt x="2343" y="56"/>
                </a:lnTo>
                <a:lnTo>
                  <a:pt x="2344" y="56"/>
                </a:lnTo>
                <a:lnTo>
                  <a:pt x="2344" y="56"/>
                </a:lnTo>
                <a:lnTo>
                  <a:pt x="2345" y="57"/>
                </a:lnTo>
                <a:lnTo>
                  <a:pt x="2345" y="56"/>
                </a:lnTo>
                <a:lnTo>
                  <a:pt x="2345" y="56"/>
                </a:lnTo>
                <a:lnTo>
                  <a:pt x="2346" y="56"/>
                </a:lnTo>
                <a:lnTo>
                  <a:pt x="2346" y="55"/>
                </a:lnTo>
                <a:lnTo>
                  <a:pt x="2346" y="56"/>
                </a:lnTo>
                <a:lnTo>
                  <a:pt x="2348" y="56"/>
                </a:lnTo>
                <a:lnTo>
                  <a:pt x="2348" y="56"/>
                </a:lnTo>
                <a:lnTo>
                  <a:pt x="2348" y="56"/>
                </a:lnTo>
                <a:lnTo>
                  <a:pt x="2349" y="57"/>
                </a:lnTo>
                <a:lnTo>
                  <a:pt x="2349" y="55"/>
                </a:lnTo>
                <a:lnTo>
                  <a:pt x="2350" y="56"/>
                </a:lnTo>
                <a:lnTo>
                  <a:pt x="2350" y="56"/>
                </a:lnTo>
                <a:lnTo>
                  <a:pt x="2350" y="56"/>
                </a:lnTo>
                <a:lnTo>
                  <a:pt x="2351" y="56"/>
                </a:lnTo>
                <a:lnTo>
                  <a:pt x="2351" y="56"/>
                </a:lnTo>
                <a:lnTo>
                  <a:pt x="2351" y="56"/>
                </a:lnTo>
                <a:lnTo>
                  <a:pt x="2352" y="56"/>
                </a:lnTo>
                <a:lnTo>
                  <a:pt x="2352" y="55"/>
                </a:lnTo>
                <a:lnTo>
                  <a:pt x="2352" y="56"/>
                </a:lnTo>
                <a:lnTo>
                  <a:pt x="2353" y="56"/>
                </a:lnTo>
                <a:lnTo>
                  <a:pt x="2353" y="56"/>
                </a:lnTo>
                <a:lnTo>
                  <a:pt x="2354" y="57"/>
                </a:lnTo>
                <a:lnTo>
                  <a:pt x="2354" y="56"/>
                </a:lnTo>
                <a:lnTo>
                  <a:pt x="2354" y="56"/>
                </a:lnTo>
                <a:lnTo>
                  <a:pt x="2355" y="56"/>
                </a:lnTo>
                <a:lnTo>
                  <a:pt x="2355" y="56"/>
                </a:lnTo>
                <a:lnTo>
                  <a:pt x="2355" y="57"/>
                </a:lnTo>
                <a:lnTo>
                  <a:pt x="2357" y="56"/>
                </a:lnTo>
                <a:lnTo>
                  <a:pt x="2357" y="57"/>
                </a:lnTo>
                <a:lnTo>
                  <a:pt x="2357" y="56"/>
                </a:lnTo>
                <a:lnTo>
                  <a:pt x="2358" y="56"/>
                </a:lnTo>
                <a:lnTo>
                  <a:pt x="2358" y="55"/>
                </a:lnTo>
                <a:lnTo>
                  <a:pt x="2359" y="57"/>
                </a:lnTo>
                <a:lnTo>
                  <a:pt x="2359" y="56"/>
                </a:lnTo>
                <a:lnTo>
                  <a:pt x="2359" y="56"/>
                </a:lnTo>
                <a:lnTo>
                  <a:pt x="2360" y="56"/>
                </a:lnTo>
                <a:lnTo>
                  <a:pt x="2360" y="56"/>
                </a:lnTo>
                <a:lnTo>
                  <a:pt x="2360" y="56"/>
                </a:lnTo>
                <a:lnTo>
                  <a:pt x="2361" y="56"/>
                </a:lnTo>
                <a:lnTo>
                  <a:pt x="2361" y="56"/>
                </a:lnTo>
                <a:lnTo>
                  <a:pt x="2361" y="56"/>
                </a:lnTo>
                <a:lnTo>
                  <a:pt x="2362" y="56"/>
                </a:lnTo>
                <a:lnTo>
                  <a:pt x="2362" y="56"/>
                </a:lnTo>
                <a:lnTo>
                  <a:pt x="2363" y="56"/>
                </a:lnTo>
                <a:lnTo>
                  <a:pt x="2363" y="56"/>
                </a:lnTo>
                <a:lnTo>
                  <a:pt x="2363" y="56"/>
                </a:lnTo>
                <a:lnTo>
                  <a:pt x="2364" y="56"/>
                </a:lnTo>
                <a:lnTo>
                  <a:pt x="2364" y="55"/>
                </a:lnTo>
                <a:lnTo>
                  <a:pt x="2364" y="56"/>
                </a:lnTo>
                <a:lnTo>
                  <a:pt x="2366" y="56"/>
                </a:lnTo>
                <a:lnTo>
                  <a:pt x="2366" y="56"/>
                </a:lnTo>
                <a:lnTo>
                  <a:pt x="2366" y="56"/>
                </a:lnTo>
                <a:lnTo>
                  <a:pt x="2367" y="56"/>
                </a:lnTo>
                <a:lnTo>
                  <a:pt x="2367" y="55"/>
                </a:lnTo>
                <a:lnTo>
                  <a:pt x="2368" y="56"/>
                </a:lnTo>
                <a:lnTo>
                  <a:pt x="2368" y="56"/>
                </a:lnTo>
                <a:lnTo>
                  <a:pt x="2368" y="56"/>
                </a:lnTo>
                <a:lnTo>
                  <a:pt x="2369" y="55"/>
                </a:lnTo>
                <a:lnTo>
                  <a:pt x="2369" y="56"/>
                </a:lnTo>
                <a:lnTo>
                  <a:pt x="2369" y="56"/>
                </a:lnTo>
                <a:lnTo>
                  <a:pt x="2370" y="55"/>
                </a:lnTo>
                <a:lnTo>
                  <a:pt x="2370" y="56"/>
                </a:lnTo>
                <a:lnTo>
                  <a:pt x="2370" y="56"/>
                </a:lnTo>
                <a:lnTo>
                  <a:pt x="2371" y="56"/>
                </a:lnTo>
                <a:lnTo>
                  <a:pt x="2371" y="56"/>
                </a:lnTo>
                <a:lnTo>
                  <a:pt x="2372" y="57"/>
                </a:lnTo>
                <a:lnTo>
                  <a:pt x="2372" y="57"/>
                </a:lnTo>
                <a:lnTo>
                  <a:pt x="2372" y="56"/>
                </a:lnTo>
                <a:lnTo>
                  <a:pt x="2373" y="56"/>
                </a:lnTo>
                <a:lnTo>
                  <a:pt x="2373" y="55"/>
                </a:lnTo>
                <a:lnTo>
                  <a:pt x="2373" y="54"/>
                </a:lnTo>
                <a:lnTo>
                  <a:pt x="2375" y="56"/>
                </a:lnTo>
                <a:lnTo>
                  <a:pt x="2375" y="56"/>
                </a:lnTo>
                <a:lnTo>
                  <a:pt x="2376" y="56"/>
                </a:lnTo>
                <a:lnTo>
                  <a:pt x="2376" y="54"/>
                </a:lnTo>
                <a:lnTo>
                  <a:pt x="2376" y="56"/>
                </a:lnTo>
                <a:lnTo>
                  <a:pt x="2377" y="56"/>
                </a:lnTo>
                <a:lnTo>
                  <a:pt x="2377" y="56"/>
                </a:lnTo>
                <a:lnTo>
                  <a:pt x="2377" y="56"/>
                </a:lnTo>
                <a:lnTo>
                  <a:pt x="2378" y="55"/>
                </a:lnTo>
                <a:lnTo>
                  <a:pt x="2378" y="56"/>
                </a:lnTo>
                <a:lnTo>
                  <a:pt x="2378" y="56"/>
                </a:lnTo>
                <a:lnTo>
                  <a:pt x="2379" y="57"/>
                </a:lnTo>
                <a:lnTo>
                  <a:pt x="2379" y="55"/>
                </a:lnTo>
                <a:lnTo>
                  <a:pt x="2380" y="55"/>
                </a:lnTo>
                <a:lnTo>
                  <a:pt x="2380" y="56"/>
                </a:lnTo>
                <a:lnTo>
                  <a:pt x="2380" y="56"/>
                </a:lnTo>
                <a:lnTo>
                  <a:pt x="2381" y="56"/>
                </a:lnTo>
                <a:lnTo>
                  <a:pt x="2381" y="57"/>
                </a:lnTo>
                <a:lnTo>
                  <a:pt x="2381" y="56"/>
                </a:lnTo>
                <a:lnTo>
                  <a:pt x="2382" y="56"/>
                </a:lnTo>
                <a:lnTo>
                  <a:pt x="2382" y="55"/>
                </a:lnTo>
                <a:lnTo>
                  <a:pt x="2382" y="56"/>
                </a:lnTo>
                <a:lnTo>
                  <a:pt x="2384" y="55"/>
                </a:lnTo>
                <a:lnTo>
                  <a:pt x="2384" y="56"/>
                </a:lnTo>
                <a:lnTo>
                  <a:pt x="2385" y="56"/>
                </a:lnTo>
                <a:lnTo>
                  <a:pt x="2385" y="55"/>
                </a:lnTo>
                <a:lnTo>
                  <a:pt x="2385" y="56"/>
                </a:lnTo>
                <a:lnTo>
                  <a:pt x="2386" y="55"/>
                </a:lnTo>
                <a:lnTo>
                  <a:pt x="2386" y="56"/>
                </a:lnTo>
                <a:lnTo>
                  <a:pt x="2386" y="56"/>
                </a:lnTo>
                <a:lnTo>
                  <a:pt x="2387" y="56"/>
                </a:lnTo>
                <a:lnTo>
                  <a:pt x="2387" y="56"/>
                </a:lnTo>
                <a:lnTo>
                  <a:pt x="2387" y="55"/>
                </a:lnTo>
                <a:lnTo>
                  <a:pt x="2388" y="55"/>
                </a:lnTo>
                <a:lnTo>
                  <a:pt x="2388" y="56"/>
                </a:lnTo>
                <a:lnTo>
                  <a:pt x="2389" y="57"/>
                </a:lnTo>
                <a:lnTo>
                  <a:pt x="2389" y="56"/>
                </a:lnTo>
                <a:lnTo>
                  <a:pt x="2389" y="56"/>
                </a:lnTo>
                <a:lnTo>
                  <a:pt x="2390" y="56"/>
                </a:lnTo>
                <a:lnTo>
                  <a:pt x="2390" y="56"/>
                </a:lnTo>
                <a:lnTo>
                  <a:pt x="2390" y="56"/>
                </a:lnTo>
                <a:lnTo>
                  <a:pt x="2391" y="56"/>
                </a:lnTo>
                <a:lnTo>
                  <a:pt x="2391" y="56"/>
                </a:lnTo>
                <a:lnTo>
                  <a:pt x="2391" y="56"/>
                </a:lnTo>
                <a:lnTo>
                  <a:pt x="2393" y="55"/>
                </a:lnTo>
                <a:lnTo>
                  <a:pt x="2393" y="56"/>
                </a:lnTo>
                <a:lnTo>
                  <a:pt x="2394" y="55"/>
                </a:lnTo>
                <a:lnTo>
                  <a:pt x="2394" y="56"/>
                </a:lnTo>
                <a:lnTo>
                  <a:pt x="2394" y="57"/>
                </a:lnTo>
                <a:lnTo>
                  <a:pt x="2395" y="56"/>
                </a:lnTo>
                <a:lnTo>
                  <a:pt x="2395" y="56"/>
                </a:lnTo>
                <a:lnTo>
                  <a:pt x="2395" y="56"/>
                </a:lnTo>
                <a:lnTo>
                  <a:pt x="2396" y="56"/>
                </a:lnTo>
                <a:lnTo>
                  <a:pt x="2396" y="55"/>
                </a:lnTo>
                <a:lnTo>
                  <a:pt x="2396" y="56"/>
                </a:lnTo>
                <a:lnTo>
                  <a:pt x="2397" y="56"/>
                </a:lnTo>
                <a:lnTo>
                  <a:pt x="2397" y="55"/>
                </a:lnTo>
                <a:lnTo>
                  <a:pt x="2398" y="55"/>
                </a:lnTo>
                <a:lnTo>
                  <a:pt x="2398" y="56"/>
                </a:lnTo>
                <a:lnTo>
                  <a:pt x="2398" y="56"/>
                </a:lnTo>
                <a:lnTo>
                  <a:pt x="2399" y="56"/>
                </a:lnTo>
                <a:lnTo>
                  <a:pt x="2399" y="56"/>
                </a:lnTo>
                <a:lnTo>
                  <a:pt x="2399" y="56"/>
                </a:lnTo>
                <a:lnTo>
                  <a:pt x="2400" y="56"/>
                </a:lnTo>
                <a:lnTo>
                  <a:pt x="2400" y="56"/>
                </a:lnTo>
                <a:lnTo>
                  <a:pt x="2400" y="57"/>
                </a:lnTo>
                <a:lnTo>
                  <a:pt x="2402" y="55"/>
                </a:lnTo>
                <a:lnTo>
                  <a:pt x="2402" y="55"/>
                </a:lnTo>
                <a:lnTo>
                  <a:pt x="2403" y="56"/>
                </a:lnTo>
                <a:lnTo>
                  <a:pt x="2403" y="56"/>
                </a:lnTo>
                <a:lnTo>
                  <a:pt x="2403" y="56"/>
                </a:lnTo>
                <a:lnTo>
                  <a:pt x="2404" y="55"/>
                </a:lnTo>
                <a:lnTo>
                  <a:pt x="2404" y="57"/>
                </a:lnTo>
                <a:lnTo>
                  <a:pt x="2404" y="57"/>
                </a:lnTo>
                <a:lnTo>
                  <a:pt x="2405" y="56"/>
                </a:lnTo>
                <a:lnTo>
                  <a:pt x="2405" y="56"/>
                </a:lnTo>
                <a:lnTo>
                  <a:pt x="2405" y="56"/>
                </a:lnTo>
                <a:lnTo>
                  <a:pt x="2406" y="57"/>
                </a:lnTo>
                <a:lnTo>
                  <a:pt x="2406" y="56"/>
                </a:lnTo>
                <a:lnTo>
                  <a:pt x="2407" y="56"/>
                </a:lnTo>
                <a:lnTo>
                  <a:pt x="2407" y="55"/>
                </a:lnTo>
                <a:lnTo>
                  <a:pt x="2407" y="56"/>
                </a:lnTo>
                <a:lnTo>
                  <a:pt x="2408" y="56"/>
                </a:lnTo>
                <a:lnTo>
                  <a:pt x="2408" y="58"/>
                </a:lnTo>
                <a:lnTo>
                  <a:pt x="2408" y="56"/>
                </a:lnTo>
                <a:lnTo>
                  <a:pt x="2409" y="56"/>
                </a:lnTo>
                <a:lnTo>
                  <a:pt x="2409" y="56"/>
                </a:lnTo>
                <a:lnTo>
                  <a:pt x="2409" y="56"/>
                </a:lnTo>
                <a:lnTo>
                  <a:pt x="2411" y="56"/>
                </a:lnTo>
                <a:lnTo>
                  <a:pt x="2411" y="57"/>
                </a:lnTo>
                <a:lnTo>
                  <a:pt x="2412" y="56"/>
                </a:lnTo>
                <a:lnTo>
                  <a:pt x="2412" y="56"/>
                </a:lnTo>
                <a:lnTo>
                  <a:pt x="2412" y="55"/>
                </a:lnTo>
                <a:lnTo>
                  <a:pt x="2413" y="56"/>
                </a:lnTo>
                <a:lnTo>
                  <a:pt x="2413" y="56"/>
                </a:lnTo>
                <a:lnTo>
                  <a:pt x="2413" y="56"/>
                </a:lnTo>
                <a:lnTo>
                  <a:pt x="2414" y="55"/>
                </a:lnTo>
                <a:lnTo>
                  <a:pt x="2414" y="56"/>
                </a:lnTo>
                <a:lnTo>
                  <a:pt x="2414" y="56"/>
                </a:lnTo>
                <a:lnTo>
                  <a:pt x="2415" y="56"/>
                </a:lnTo>
                <a:lnTo>
                  <a:pt x="2415" y="58"/>
                </a:lnTo>
                <a:lnTo>
                  <a:pt x="2416" y="56"/>
                </a:lnTo>
                <a:lnTo>
                  <a:pt x="2416" y="56"/>
                </a:lnTo>
                <a:lnTo>
                  <a:pt x="2416" y="56"/>
                </a:lnTo>
                <a:lnTo>
                  <a:pt x="2417" y="56"/>
                </a:lnTo>
                <a:lnTo>
                  <a:pt x="2417" y="56"/>
                </a:lnTo>
                <a:lnTo>
                  <a:pt x="2417" y="56"/>
                </a:lnTo>
                <a:lnTo>
                  <a:pt x="2418" y="56"/>
                </a:lnTo>
                <a:lnTo>
                  <a:pt x="2418" y="56"/>
                </a:lnTo>
                <a:lnTo>
                  <a:pt x="2420" y="56"/>
                </a:lnTo>
                <a:lnTo>
                  <a:pt x="2420" y="56"/>
                </a:lnTo>
                <a:lnTo>
                  <a:pt x="2420" y="56"/>
                </a:lnTo>
                <a:lnTo>
                  <a:pt x="2421" y="55"/>
                </a:lnTo>
                <a:lnTo>
                  <a:pt x="2421" y="57"/>
                </a:lnTo>
                <a:lnTo>
                  <a:pt x="2421" y="56"/>
                </a:lnTo>
                <a:lnTo>
                  <a:pt x="2422" y="57"/>
                </a:lnTo>
                <a:lnTo>
                  <a:pt x="2422" y="57"/>
                </a:lnTo>
                <a:lnTo>
                  <a:pt x="2422" y="56"/>
                </a:lnTo>
                <a:lnTo>
                  <a:pt x="2423" y="55"/>
                </a:lnTo>
                <a:lnTo>
                  <a:pt x="2423" y="56"/>
                </a:lnTo>
                <a:lnTo>
                  <a:pt x="2424" y="56"/>
                </a:lnTo>
                <a:lnTo>
                  <a:pt x="2424" y="56"/>
                </a:lnTo>
                <a:lnTo>
                  <a:pt x="2424" y="56"/>
                </a:lnTo>
                <a:lnTo>
                  <a:pt x="2425" y="56"/>
                </a:lnTo>
                <a:lnTo>
                  <a:pt x="2425" y="56"/>
                </a:lnTo>
                <a:lnTo>
                  <a:pt x="2425" y="56"/>
                </a:lnTo>
                <a:lnTo>
                  <a:pt x="2426" y="56"/>
                </a:lnTo>
                <a:lnTo>
                  <a:pt x="2426" y="57"/>
                </a:lnTo>
                <a:lnTo>
                  <a:pt x="2426" y="56"/>
                </a:lnTo>
                <a:lnTo>
                  <a:pt x="2427" y="56"/>
                </a:lnTo>
                <a:lnTo>
                  <a:pt x="2427" y="56"/>
                </a:lnTo>
                <a:lnTo>
                  <a:pt x="2429" y="56"/>
                </a:lnTo>
                <a:lnTo>
                  <a:pt x="2429" y="55"/>
                </a:lnTo>
                <a:lnTo>
                  <a:pt x="2429" y="54"/>
                </a:lnTo>
                <a:lnTo>
                  <a:pt x="2430" y="56"/>
                </a:lnTo>
                <a:lnTo>
                  <a:pt x="2430" y="56"/>
                </a:lnTo>
                <a:lnTo>
                  <a:pt x="2430" y="57"/>
                </a:lnTo>
                <a:lnTo>
                  <a:pt x="2431" y="56"/>
                </a:lnTo>
                <a:lnTo>
                  <a:pt x="2431" y="57"/>
                </a:lnTo>
                <a:lnTo>
                  <a:pt x="2431" y="57"/>
                </a:lnTo>
                <a:lnTo>
                  <a:pt x="2432" y="56"/>
                </a:lnTo>
                <a:lnTo>
                  <a:pt x="2432" y="55"/>
                </a:lnTo>
                <a:lnTo>
                  <a:pt x="2433" y="56"/>
                </a:lnTo>
                <a:lnTo>
                  <a:pt x="2433" y="56"/>
                </a:lnTo>
                <a:lnTo>
                  <a:pt x="2433" y="56"/>
                </a:lnTo>
                <a:lnTo>
                  <a:pt x="2434" y="56"/>
                </a:lnTo>
                <a:lnTo>
                  <a:pt x="2434" y="56"/>
                </a:lnTo>
                <a:lnTo>
                  <a:pt x="2434" y="55"/>
                </a:lnTo>
                <a:lnTo>
                  <a:pt x="2435" y="56"/>
                </a:lnTo>
                <a:lnTo>
                  <a:pt x="2435" y="56"/>
                </a:lnTo>
                <a:lnTo>
                  <a:pt x="2435" y="57"/>
                </a:lnTo>
                <a:lnTo>
                  <a:pt x="2436" y="56"/>
                </a:lnTo>
                <a:lnTo>
                  <a:pt x="2436" y="56"/>
                </a:lnTo>
                <a:lnTo>
                  <a:pt x="2438" y="56"/>
                </a:lnTo>
                <a:lnTo>
                  <a:pt x="2438" y="57"/>
                </a:lnTo>
                <a:lnTo>
                  <a:pt x="2438" y="56"/>
                </a:lnTo>
                <a:lnTo>
                  <a:pt x="2439" y="57"/>
                </a:lnTo>
                <a:lnTo>
                  <a:pt x="2439" y="56"/>
                </a:lnTo>
                <a:lnTo>
                  <a:pt x="2439" y="56"/>
                </a:lnTo>
                <a:lnTo>
                  <a:pt x="2440" y="54"/>
                </a:lnTo>
                <a:lnTo>
                  <a:pt x="2440" y="56"/>
                </a:lnTo>
                <a:lnTo>
                  <a:pt x="2440" y="56"/>
                </a:lnTo>
                <a:lnTo>
                  <a:pt x="2441" y="56"/>
                </a:lnTo>
                <a:lnTo>
                  <a:pt x="2441" y="56"/>
                </a:lnTo>
                <a:lnTo>
                  <a:pt x="2442" y="56"/>
                </a:lnTo>
                <a:lnTo>
                  <a:pt x="2442" y="56"/>
                </a:lnTo>
                <a:lnTo>
                  <a:pt x="2442" y="56"/>
                </a:lnTo>
                <a:lnTo>
                  <a:pt x="2443" y="56"/>
                </a:lnTo>
                <a:lnTo>
                  <a:pt x="2443" y="56"/>
                </a:lnTo>
                <a:lnTo>
                  <a:pt x="2443" y="56"/>
                </a:lnTo>
                <a:lnTo>
                  <a:pt x="2444" y="56"/>
                </a:lnTo>
                <a:lnTo>
                  <a:pt x="2444" y="57"/>
                </a:lnTo>
                <a:lnTo>
                  <a:pt x="2444" y="55"/>
                </a:lnTo>
                <a:lnTo>
                  <a:pt x="2445" y="56"/>
                </a:lnTo>
                <a:lnTo>
                  <a:pt x="2445" y="57"/>
                </a:lnTo>
                <a:lnTo>
                  <a:pt x="2447" y="56"/>
                </a:lnTo>
                <a:lnTo>
                  <a:pt x="2447" y="56"/>
                </a:lnTo>
                <a:lnTo>
                  <a:pt x="2447" y="56"/>
                </a:lnTo>
                <a:lnTo>
                  <a:pt x="2448" y="57"/>
                </a:lnTo>
                <a:lnTo>
                  <a:pt x="2448" y="55"/>
                </a:lnTo>
                <a:lnTo>
                  <a:pt x="2448" y="56"/>
                </a:lnTo>
                <a:lnTo>
                  <a:pt x="2449" y="55"/>
                </a:lnTo>
                <a:lnTo>
                  <a:pt x="2449" y="56"/>
                </a:lnTo>
                <a:lnTo>
                  <a:pt x="2449" y="55"/>
                </a:lnTo>
                <a:lnTo>
                  <a:pt x="2450" y="56"/>
                </a:lnTo>
                <a:lnTo>
                  <a:pt x="2450" y="55"/>
                </a:lnTo>
                <a:lnTo>
                  <a:pt x="2451" y="56"/>
                </a:lnTo>
                <a:lnTo>
                  <a:pt x="2451" y="56"/>
                </a:lnTo>
                <a:lnTo>
                  <a:pt x="2451" y="56"/>
                </a:lnTo>
                <a:lnTo>
                  <a:pt x="2452" y="57"/>
                </a:lnTo>
                <a:lnTo>
                  <a:pt x="2452" y="56"/>
                </a:lnTo>
                <a:lnTo>
                  <a:pt x="2452" y="56"/>
                </a:lnTo>
                <a:lnTo>
                  <a:pt x="2453" y="56"/>
                </a:lnTo>
                <a:lnTo>
                  <a:pt x="2453" y="57"/>
                </a:lnTo>
                <a:lnTo>
                  <a:pt x="2453" y="56"/>
                </a:lnTo>
                <a:lnTo>
                  <a:pt x="2454" y="56"/>
                </a:lnTo>
                <a:lnTo>
                  <a:pt x="2454" y="56"/>
                </a:lnTo>
                <a:lnTo>
                  <a:pt x="2456" y="56"/>
                </a:lnTo>
                <a:lnTo>
                  <a:pt x="2456" y="57"/>
                </a:lnTo>
                <a:lnTo>
                  <a:pt x="2456" y="56"/>
                </a:lnTo>
                <a:lnTo>
                  <a:pt x="2457" y="56"/>
                </a:lnTo>
                <a:lnTo>
                  <a:pt x="2457" y="55"/>
                </a:lnTo>
                <a:lnTo>
                  <a:pt x="2457" y="56"/>
                </a:lnTo>
                <a:lnTo>
                  <a:pt x="2458" y="56"/>
                </a:lnTo>
                <a:lnTo>
                  <a:pt x="2458" y="56"/>
                </a:lnTo>
                <a:lnTo>
                  <a:pt x="2458" y="57"/>
                </a:lnTo>
                <a:lnTo>
                  <a:pt x="2459" y="56"/>
                </a:lnTo>
                <a:lnTo>
                  <a:pt x="2459" y="56"/>
                </a:lnTo>
                <a:lnTo>
                  <a:pt x="2460" y="56"/>
                </a:lnTo>
                <a:lnTo>
                  <a:pt x="2460" y="56"/>
                </a:lnTo>
                <a:lnTo>
                  <a:pt x="2460" y="56"/>
                </a:lnTo>
                <a:lnTo>
                  <a:pt x="2461" y="56"/>
                </a:lnTo>
                <a:lnTo>
                  <a:pt x="2461" y="56"/>
                </a:lnTo>
                <a:lnTo>
                  <a:pt x="2461" y="56"/>
                </a:lnTo>
                <a:lnTo>
                  <a:pt x="2462" y="57"/>
                </a:lnTo>
                <a:lnTo>
                  <a:pt x="2462" y="56"/>
                </a:lnTo>
                <a:lnTo>
                  <a:pt x="2463" y="56"/>
                </a:lnTo>
                <a:lnTo>
                  <a:pt x="2463" y="54"/>
                </a:lnTo>
                <a:lnTo>
                  <a:pt x="2463" y="57"/>
                </a:lnTo>
                <a:lnTo>
                  <a:pt x="2465" y="56"/>
                </a:lnTo>
                <a:lnTo>
                  <a:pt x="2465" y="57"/>
                </a:lnTo>
                <a:lnTo>
                  <a:pt x="2465" y="56"/>
                </a:lnTo>
                <a:lnTo>
                  <a:pt x="2466" y="56"/>
                </a:lnTo>
                <a:lnTo>
                  <a:pt x="2466" y="56"/>
                </a:lnTo>
                <a:lnTo>
                  <a:pt x="2466" y="56"/>
                </a:lnTo>
                <a:lnTo>
                  <a:pt x="2467" y="57"/>
                </a:lnTo>
                <a:lnTo>
                  <a:pt x="2467" y="56"/>
                </a:lnTo>
                <a:lnTo>
                  <a:pt x="2468" y="56"/>
                </a:lnTo>
                <a:lnTo>
                  <a:pt x="2468" y="55"/>
                </a:lnTo>
                <a:lnTo>
                  <a:pt x="2468" y="56"/>
                </a:lnTo>
                <a:lnTo>
                  <a:pt x="2469" y="56"/>
                </a:lnTo>
                <a:lnTo>
                  <a:pt x="2469" y="56"/>
                </a:lnTo>
                <a:lnTo>
                  <a:pt x="2469" y="56"/>
                </a:lnTo>
                <a:lnTo>
                  <a:pt x="2470" y="56"/>
                </a:lnTo>
                <a:lnTo>
                  <a:pt x="2470" y="56"/>
                </a:lnTo>
                <a:lnTo>
                  <a:pt x="2470" y="55"/>
                </a:lnTo>
                <a:lnTo>
                  <a:pt x="2471" y="56"/>
                </a:lnTo>
                <a:lnTo>
                  <a:pt x="2471" y="55"/>
                </a:lnTo>
                <a:lnTo>
                  <a:pt x="2472" y="56"/>
                </a:lnTo>
                <a:lnTo>
                  <a:pt x="2472" y="56"/>
                </a:lnTo>
                <a:lnTo>
                  <a:pt x="2472" y="55"/>
                </a:lnTo>
                <a:lnTo>
                  <a:pt x="2474" y="56"/>
                </a:lnTo>
                <a:lnTo>
                  <a:pt x="2474" y="56"/>
                </a:lnTo>
                <a:lnTo>
                  <a:pt x="2474" y="56"/>
                </a:lnTo>
                <a:lnTo>
                  <a:pt x="2475" y="54"/>
                </a:lnTo>
                <a:lnTo>
                  <a:pt x="2475" y="56"/>
                </a:lnTo>
                <a:lnTo>
                  <a:pt x="2475" y="56"/>
                </a:lnTo>
                <a:lnTo>
                  <a:pt x="2476" y="55"/>
                </a:lnTo>
                <a:lnTo>
                  <a:pt x="2476" y="56"/>
                </a:lnTo>
                <a:lnTo>
                  <a:pt x="2477" y="56"/>
                </a:lnTo>
                <a:lnTo>
                  <a:pt x="2477" y="56"/>
                </a:lnTo>
                <a:lnTo>
                  <a:pt x="2477" y="56"/>
                </a:lnTo>
                <a:lnTo>
                  <a:pt x="2478" y="57"/>
                </a:lnTo>
                <a:lnTo>
                  <a:pt x="2478" y="56"/>
                </a:lnTo>
                <a:lnTo>
                  <a:pt x="2478" y="56"/>
                </a:lnTo>
                <a:lnTo>
                  <a:pt x="2479" y="56"/>
                </a:lnTo>
                <a:lnTo>
                  <a:pt x="2479" y="56"/>
                </a:lnTo>
                <a:lnTo>
                  <a:pt x="2479" y="56"/>
                </a:lnTo>
                <a:lnTo>
                  <a:pt x="2480" y="56"/>
                </a:lnTo>
                <a:lnTo>
                  <a:pt x="2480" y="56"/>
                </a:lnTo>
                <a:lnTo>
                  <a:pt x="2481" y="56"/>
                </a:lnTo>
                <a:lnTo>
                  <a:pt x="2481" y="56"/>
                </a:lnTo>
                <a:lnTo>
                  <a:pt x="2481" y="56"/>
                </a:lnTo>
                <a:lnTo>
                  <a:pt x="2483" y="56"/>
                </a:lnTo>
                <a:lnTo>
                  <a:pt x="2483" y="56"/>
                </a:lnTo>
                <a:lnTo>
                  <a:pt x="2483" y="56"/>
                </a:lnTo>
                <a:lnTo>
                  <a:pt x="2484" y="56"/>
                </a:lnTo>
                <a:lnTo>
                  <a:pt x="2484" y="56"/>
                </a:lnTo>
                <a:lnTo>
                  <a:pt x="2484" y="56"/>
                </a:lnTo>
                <a:lnTo>
                  <a:pt x="2485" y="56"/>
                </a:lnTo>
                <a:lnTo>
                  <a:pt x="2485" y="55"/>
                </a:lnTo>
                <a:lnTo>
                  <a:pt x="2486" y="56"/>
                </a:lnTo>
                <a:lnTo>
                  <a:pt x="2486" y="56"/>
                </a:lnTo>
                <a:lnTo>
                  <a:pt x="2486" y="56"/>
                </a:lnTo>
                <a:lnTo>
                  <a:pt x="2487" y="57"/>
                </a:lnTo>
                <a:lnTo>
                  <a:pt x="2487" y="57"/>
                </a:lnTo>
                <a:lnTo>
                  <a:pt x="2487" y="56"/>
                </a:lnTo>
                <a:lnTo>
                  <a:pt x="2488" y="56"/>
                </a:lnTo>
                <a:lnTo>
                  <a:pt x="2488" y="56"/>
                </a:lnTo>
                <a:lnTo>
                  <a:pt x="2488" y="56"/>
                </a:lnTo>
                <a:lnTo>
                  <a:pt x="2489" y="57"/>
                </a:lnTo>
                <a:lnTo>
                  <a:pt x="2489" y="56"/>
                </a:lnTo>
                <a:lnTo>
                  <a:pt x="2490" y="58"/>
                </a:lnTo>
                <a:lnTo>
                  <a:pt x="2490" y="56"/>
                </a:lnTo>
                <a:lnTo>
                  <a:pt x="2490" y="58"/>
                </a:lnTo>
                <a:lnTo>
                  <a:pt x="2492" y="57"/>
                </a:lnTo>
                <a:lnTo>
                  <a:pt x="2492" y="56"/>
                </a:lnTo>
                <a:lnTo>
                  <a:pt x="2492" y="57"/>
                </a:lnTo>
                <a:lnTo>
                  <a:pt x="2493" y="56"/>
                </a:lnTo>
                <a:lnTo>
                  <a:pt x="2493" y="56"/>
                </a:lnTo>
                <a:lnTo>
                  <a:pt x="2493" y="56"/>
                </a:lnTo>
                <a:lnTo>
                  <a:pt x="2494" y="58"/>
                </a:lnTo>
                <a:lnTo>
                  <a:pt x="2494" y="57"/>
                </a:lnTo>
                <a:lnTo>
                  <a:pt x="2495" y="56"/>
                </a:lnTo>
                <a:lnTo>
                  <a:pt x="2495" y="56"/>
                </a:lnTo>
                <a:lnTo>
                  <a:pt x="2495" y="57"/>
                </a:lnTo>
                <a:lnTo>
                  <a:pt x="2496" y="56"/>
                </a:lnTo>
                <a:lnTo>
                  <a:pt x="2496" y="56"/>
                </a:lnTo>
                <a:lnTo>
                  <a:pt x="2496" y="56"/>
                </a:lnTo>
                <a:lnTo>
                  <a:pt x="2497" y="57"/>
                </a:lnTo>
                <a:lnTo>
                  <a:pt x="2497" y="56"/>
                </a:lnTo>
                <a:lnTo>
                  <a:pt x="2497" y="57"/>
                </a:lnTo>
                <a:lnTo>
                  <a:pt x="2498" y="56"/>
                </a:lnTo>
                <a:lnTo>
                  <a:pt x="2498" y="58"/>
                </a:lnTo>
                <a:lnTo>
                  <a:pt x="2499" y="56"/>
                </a:lnTo>
                <a:lnTo>
                  <a:pt x="2499" y="56"/>
                </a:lnTo>
                <a:lnTo>
                  <a:pt x="2499" y="56"/>
                </a:lnTo>
                <a:lnTo>
                  <a:pt x="2501" y="56"/>
                </a:lnTo>
                <a:lnTo>
                  <a:pt x="2501" y="55"/>
                </a:lnTo>
                <a:lnTo>
                  <a:pt x="2501" y="57"/>
                </a:lnTo>
                <a:lnTo>
                  <a:pt x="2502" y="56"/>
                </a:lnTo>
                <a:lnTo>
                  <a:pt x="2502" y="56"/>
                </a:lnTo>
                <a:lnTo>
                  <a:pt x="2503" y="56"/>
                </a:lnTo>
                <a:lnTo>
                  <a:pt x="2503" y="55"/>
                </a:lnTo>
                <a:lnTo>
                  <a:pt x="2503" y="56"/>
                </a:lnTo>
                <a:lnTo>
                  <a:pt x="2504" y="56"/>
                </a:lnTo>
                <a:lnTo>
                  <a:pt x="2504" y="55"/>
                </a:lnTo>
                <a:lnTo>
                  <a:pt x="2504" y="56"/>
                </a:lnTo>
                <a:lnTo>
                  <a:pt x="2505" y="56"/>
                </a:lnTo>
                <a:lnTo>
                  <a:pt x="2505" y="56"/>
                </a:lnTo>
                <a:lnTo>
                  <a:pt x="2505" y="56"/>
                </a:lnTo>
                <a:lnTo>
                  <a:pt x="2506" y="56"/>
                </a:lnTo>
                <a:lnTo>
                  <a:pt x="2506" y="56"/>
                </a:lnTo>
                <a:lnTo>
                  <a:pt x="2507" y="56"/>
                </a:lnTo>
                <a:lnTo>
                  <a:pt x="2507" y="56"/>
                </a:lnTo>
                <a:lnTo>
                  <a:pt x="2507" y="56"/>
                </a:lnTo>
                <a:lnTo>
                  <a:pt x="2508" y="56"/>
                </a:lnTo>
                <a:lnTo>
                  <a:pt x="2508" y="56"/>
                </a:lnTo>
                <a:lnTo>
                  <a:pt x="2508" y="57"/>
                </a:lnTo>
                <a:lnTo>
                  <a:pt x="2510" y="56"/>
                </a:lnTo>
                <a:lnTo>
                  <a:pt x="2510" y="56"/>
                </a:lnTo>
                <a:lnTo>
                  <a:pt x="2510" y="57"/>
                </a:lnTo>
                <a:lnTo>
                  <a:pt x="2511" y="56"/>
                </a:lnTo>
                <a:lnTo>
                  <a:pt x="2511" y="57"/>
                </a:lnTo>
                <a:lnTo>
                  <a:pt x="2512" y="56"/>
                </a:lnTo>
                <a:lnTo>
                  <a:pt x="2512" y="56"/>
                </a:lnTo>
                <a:lnTo>
                  <a:pt x="2512" y="56"/>
                </a:lnTo>
                <a:lnTo>
                  <a:pt x="2513" y="56"/>
                </a:lnTo>
                <a:lnTo>
                  <a:pt x="2513" y="56"/>
                </a:lnTo>
                <a:lnTo>
                  <a:pt x="2513" y="57"/>
                </a:lnTo>
                <a:lnTo>
                  <a:pt x="2514" y="56"/>
                </a:lnTo>
                <a:lnTo>
                  <a:pt x="2514" y="57"/>
                </a:lnTo>
                <a:lnTo>
                  <a:pt x="2514" y="56"/>
                </a:lnTo>
                <a:lnTo>
                  <a:pt x="2515" y="57"/>
                </a:lnTo>
                <a:lnTo>
                  <a:pt x="2515" y="56"/>
                </a:lnTo>
                <a:lnTo>
                  <a:pt x="2516" y="57"/>
                </a:lnTo>
                <a:lnTo>
                  <a:pt x="2516" y="56"/>
                </a:lnTo>
                <a:lnTo>
                  <a:pt x="2516" y="56"/>
                </a:lnTo>
                <a:lnTo>
                  <a:pt x="2517" y="55"/>
                </a:lnTo>
                <a:lnTo>
                  <a:pt x="2517" y="56"/>
                </a:lnTo>
                <a:lnTo>
                  <a:pt x="2517" y="56"/>
                </a:lnTo>
                <a:lnTo>
                  <a:pt x="2519" y="52"/>
                </a:lnTo>
                <a:lnTo>
                  <a:pt x="2519" y="56"/>
                </a:lnTo>
                <a:lnTo>
                  <a:pt x="2519" y="56"/>
                </a:lnTo>
                <a:lnTo>
                  <a:pt x="2520" y="58"/>
                </a:lnTo>
                <a:lnTo>
                  <a:pt x="2520" y="56"/>
                </a:lnTo>
                <a:lnTo>
                  <a:pt x="2521" y="56"/>
                </a:lnTo>
                <a:lnTo>
                  <a:pt x="2521" y="56"/>
                </a:lnTo>
                <a:lnTo>
                  <a:pt x="2521" y="55"/>
                </a:lnTo>
                <a:lnTo>
                  <a:pt x="2522" y="55"/>
                </a:lnTo>
                <a:lnTo>
                  <a:pt x="2522" y="57"/>
                </a:lnTo>
                <a:lnTo>
                  <a:pt x="2522" y="56"/>
                </a:lnTo>
                <a:lnTo>
                  <a:pt x="2523" y="56"/>
                </a:lnTo>
                <a:lnTo>
                  <a:pt x="2523" y="55"/>
                </a:lnTo>
                <a:lnTo>
                  <a:pt x="2523" y="55"/>
                </a:lnTo>
                <a:lnTo>
                  <a:pt x="2524" y="56"/>
                </a:lnTo>
                <a:lnTo>
                  <a:pt x="2524" y="57"/>
                </a:lnTo>
                <a:lnTo>
                  <a:pt x="2525" y="55"/>
                </a:lnTo>
                <a:lnTo>
                  <a:pt x="2525" y="56"/>
                </a:lnTo>
                <a:lnTo>
                  <a:pt x="2525" y="56"/>
                </a:lnTo>
                <a:lnTo>
                  <a:pt x="2526" y="56"/>
                </a:lnTo>
                <a:lnTo>
                  <a:pt x="2526" y="56"/>
                </a:lnTo>
                <a:lnTo>
                  <a:pt x="2526" y="56"/>
                </a:lnTo>
                <a:lnTo>
                  <a:pt x="2528" y="56"/>
                </a:lnTo>
                <a:lnTo>
                  <a:pt x="2528" y="56"/>
                </a:lnTo>
                <a:lnTo>
                  <a:pt x="2528" y="57"/>
                </a:lnTo>
                <a:lnTo>
                  <a:pt x="2529" y="56"/>
                </a:lnTo>
                <a:lnTo>
                  <a:pt x="2529" y="56"/>
                </a:lnTo>
                <a:lnTo>
                  <a:pt x="2530" y="56"/>
                </a:lnTo>
                <a:lnTo>
                  <a:pt x="2530" y="56"/>
                </a:lnTo>
                <a:lnTo>
                  <a:pt x="2530" y="56"/>
                </a:lnTo>
                <a:lnTo>
                  <a:pt x="2531" y="56"/>
                </a:lnTo>
                <a:lnTo>
                  <a:pt x="2531" y="56"/>
                </a:lnTo>
                <a:lnTo>
                  <a:pt x="2531" y="56"/>
                </a:lnTo>
                <a:lnTo>
                  <a:pt x="2532" y="56"/>
                </a:lnTo>
                <a:lnTo>
                  <a:pt x="2532" y="55"/>
                </a:lnTo>
                <a:lnTo>
                  <a:pt x="2532" y="56"/>
                </a:lnTo>
                <a:lnTo>
                  <a:pt x="2533" y="56"/>
                </a:lnTo>
                <a:lnTo>
                  <a:pt x="2533" y="56"/>
                </a:lnTo>
                <a:lnTo>
                  <a:pt x="2534" y="56"/>
                </a:lnTo>
                <a:lnTo>
                  <a:pt x="2534" y="56"/>
                </a:lnTo>
                <a:lnTo>
                  <a:pt x="2534" y="56"/>
                </a:lnTo>
                <a:lnTo>
                  <a:pt x="2535" y="56"/>
                </a:lnTo>
                <a:lnTo>
                  <a:pt x="2535" y="57"/>
                </a:lnTo>
                <a:lnTo>
                  <a:pt x="2535" y="57"/>
                </a:lnTo>
                <a:lnTo>
                  <a:pt x="2537" y="56"/>
                </a:lnTo>
                <a:lnTo>
                  <a:pt x="2537" y="56"/>
                </a:lnTo>
                <a:lnTo>
                  <a:pt x="2537" y="57"/>
                </a:lnTo>
                <a:lnTo>
                  <a:pt x="2538" y="56"/>
                </a:lnTo>
                <a:lnTo>
                  <a:pt x="2538" y="57"/>
                </a:lnTo>
                <a:lnTo>
                  <a:pt x="2539" y="56"/>
                </a:lnTo>
                <a:lnTo>
                  <a:pt x="2539" y="55"/>
                </a:lnTo>
                <a:lnTo>
                  <a:pt x="2539" y="56"/>
                </a:lnTo>
                <a:lnTo>
                  <a:pt x="2540" y="55"/>
                </a:lnTo>
                <a:lnTo>
                  <a:pt x="2540" y="56"/>
                </a:lnTo>
                <a:lnTo>
                  <a:pt x="2540" y="56"/>
                </a:lnTo>
                <a:lnTo>
                  <a:pt x="2541" y="56"/>
                </a:lnTo>
                <a:lnTo>
                  <a:pt x="2541" y="57"/>
                </a:lnTo>
                <a:lnTo>
                  <a:pt x="2541" y="56"/>
                </a:lnTo>
                <a:lnTo>
                  <a:pt x="2542" y="56"/>
                </a:lnTo>
                <a:lnTo>
                  <a:pt x="2542" y="56"/>
                </a:lnTo>
                <a:lnTo>
                  <a:pt x="2543" y="56"/>
                </a:lnTo>
                <a:lnTo>
                  <a:pt x="2543" y="56"/>
                </a:lnTo>
                <a:lnTo>
                  <a:pt x="2543" y="56"/>
                </a:lnTo>
                <a:lnTo>
                  <a:pt x="2544" y="55"/>
                </a:lnTo>
                <a:lnTo>
                  <a:pt x="2544" y="56"/>
                </a:lnTo>
                <a:lnTo>
                  <a:pt x="2544" y="55"/>
                </a:lnTo>
                <a:lnTo>
                  <a:pt x="2546" y="56"/>
                </a:lnTo>
                <a:lnTo>
                  <a:pt x="2546" y="57"/>
                </a:lnTo>
                <a:lnTo>
                  <a:pt x="2547" y="56"/>
                </a:lnTo>
                <a:lnTo>
                  <a:pt x="2547" y="56"/>
                </a:lnTo>
                <a:lnTo>
                  <a:pt x="2547" y="57"/>
                </a:lnTo>
                <a:lnTo>
                  <a:pt x="2548" y="56"/>
                </a:lnTo>
                <a:lnTo>
                  <a:pt x="2548" y="56"/>
                </a:lnTo>
                <a:lnTo>
                  <a:pt x="2548" y="56"/>
                </a:lnTo>
                <a:lnTo>
                  <a:pt x="2549" y="57"/>
                </a:lnTo>
                <a:lnTo>
                  <a:pt x="2549" y="57"/>
                </a:lnTo>
                <a:lnTo>
                  <a:pt x="2549" y="56"/>
                </a:lnTo>
                <a:lnTo>
                  <a:pt x="2550" y="56"/>
                </a:lnTo>
                <a:lnTo>
                  <a:pt x="2550" y="56"/>
                </a:lnTo>
                <a:lnTo>
                  <a:pt x="2551" y="56"/>
                </a:lnTo>
                <a:lnTo>
                  <a:pt x="2551" y="56"/>
                </a:lnTo>
                <a:lnTo>
                  <a:pt x="2551" y="56"/>
                </a:lnTo>
                <a:lnTo>
                  <a:pt x="2552" y="57"/>
                </a:lnTo>
                <a:lnTo>
                  <a:pt x="2552" y="56"/>
                </a:lnTo>
                <a:lnTo>
                  <a:pt x="2552" y="56"/>
                </a:lnTo>
                <a:lnTo>
                  <a:pt x="2553" y="56"/>
                </a:lnTo>
                <a:lnTo>
                  <a:pt x="2553" y="56"/>
                </a:lnTo>
                <a:lnTo>
                  <a:pt x="2553" y="56"/>
                </a:lnTo>
                <a:lnTo>
                  <a:pt x="2555" y="56"/>
                </a:lnTo>
                <a:lnTo>
                  <a:pt x="2555" y="56"/>
                </a:lnTo>
                <a:lnTo>
                  <a:pt x="2556" y="56"/>
                </a:lnTo>
                <a:lnTo>
                  <a:pt x="2556" y="56"/>
                </a:lnTo>
                <a:lnTo>
                  <a:pt x="2556" y="56"/>
                </a:lnTo>
                <a:lnTo>
                  <a:pt x="2557" y="56"/>
                </a:lnTo>
                <a:lnTo>
                  <a:pt x="2557" y="56"/>
                </a:lnTo>
                <a:lnTo>
                  <a:pt x="2557" y="56"/>
                </a:lnTo>
                <a:lnTo>
                  <a:pt x="2558" y="57"/>
                </a:lnTo>
                <a:lnTo>
                  <a:pt x="2558" y="56"/>
                </a:lnTo>
                <a:lnTo>
                  <a:pt x="2558" y="56"/>
                </a:lnTo>
                <a:lnTo>
                  <a:pt x="2559" y="56"/>
                </a:lnTo>
                <a:lnTo>
                  <a:pt x="2559" y="57"/>
                </a:lnTo>
                <a:lnTo>
                  <a:pt x="2560" y="56"/>
                </a:lnTo>
                <a:lnTo>
                  <a:pt x="2560" y="56"/>
                </a:lnTo>
                <a:lnTo>
                  <a:pt x="2560" y="56"/>
                </a:lnTo>
                <a:lnTo>
                  <a:pt x="2561" y="57"/>
                </a:lnTo>
                <a:lnTo>
                  <a:pt x="2561" y="57"/>
                </a:lnTo>
                <a:lnTo>
                  <a:pt x="2561" y="56"/>
                </a:lnTo>
                <a:lnTo>
                  <a:pt x="2562" y="57"/>
                </a:lnTo>
                <a:lnTo>
                  <a:pt x="2562" y="56"/>
                </a:lnTo>
                <a:lnTo>
                  <a:pt x="2562" y="54"/>
                </a:lnTo>
                <a:lnTo>
                  <a:pt x="2564" y="54"/>
                </a:lnTo>
                <a:lnTo>
                  <a:pt x="2564" y="56"/>
                </a:lnTo>
                <a:lnTo>
                  <a:pt x="2565" y="56"/>
                </a:lnTo>
                <a:lnTo>
                  <a:pt x="2565" y="56"/>
                </a:lnTo>
                <a:lnTo>
                  <a:pt x="2565" y="56"/>
                </a:lnTo>
                <a:lnTo>
                  <a:pt x="2566" y="56"/>
                </a:lnTo>
                <a:lnTo>
                  <a:pt x="2566" y="56"/>
                </a:lnTo>
                <a:lnTo>
                  <a:pt x="2566" y="56"/>
                </a:lnTo>
                <a:lnTo>
                  <a:pt x="2567" y="55"/>
                </a:lnTo>
                <a:lnTo>
                  <a:pt x="2567" y="56"/>
                </a:lnTo>
                <a:lnTo>
                  <a:pt x="2567" y="56"/>
                </a:lnTo>
                <a:lnTo>
                  <a:pt x="2568" y="56"/>
                </a:lnTo>
                <a:lnTo>
                  <a:pt x="2568" y="55"/>
                </a:lnTo>
                <a:lnTo>
                  <a:pt x="2569" y="56"/>
                </a:lnTo>
                <a:lnTo>
                  <a:pt x="2569" y="56"/>
                </a:lnTo>
                <a:lnTo>
                  <a:pt x="2569" y="56"/>
                </a:lnTo>
                <a:lnTo>
                  <a:pt x="2570" y="55"/>
                </a:lnTo>
                <a:lnTo>
                  <a:pt x="2570" y="56"/>
                </a:lnTo>
                <a:lnTo>
                  <a:pt x="2570" y="56"/>
                </a:lnTo>
                <a:lnTo>
                  <a:pt x="2571" y="56"/>
                </a:lnTo>
                <a:lnTo>
                  <a:pt x="2571" y="56"/>
                </a:lnTo>
                <a:lnTo>
                  <a:pt x="2571" y="56"/>
                </a:lnTo>
                <a:lnTo>
                  <a:pt x="2573" y="56"/>
                </a:lnTo>
                <a:lnTo>
                  <a:pt x="2573" y="57"/>
                </a:lnTo>
                <a:lnTo>
                  <a:pt x="2574" y="56"/>
                </a:lnTo>
                <a:lnTo>
                  <a:pt x="2574" y="56"/>
                </a:lnTo>
                <a:lnTo>
                  <a:pt x="2574" y="56"/>
                </a:lnTo>
                <a:lnTo>
                  <a:pt x="2575" y="56"/>
                </a:lnTo>
                <a:lnTo>
                  <a:pt x="2575" y="57"/>
                </a:lnTo>
                <a:lnTo>
                  <a:pt x="2575" y="56"/>
                </a:lnTo>
                <a:lnTo>
                  <a:pt x="2576" y="55"/>
                </a:lnTo>
                <a:lnTo>
                  <a:pt x="2576" y="56"/>
                </a:lnTo>
                <a:lnTo>
                  <a:pt x="2576" y="55"/>
                </a:lnTo>
                <a:lnTo>
                  <a:pt x="2577" y="56"/>
                </a:lnTo>
                <a:lnTo>
                  <a:pt x="2577" y="55"/>
                </a:lnTo>
                <a:lnTo>
                  <a:pt x="2578" y="56"/>
                </a:lnTo>
                <a:lnTo>
                  <a:pt x="2578" y="56"/>
                </a:lnTo>
                <a:lnTo>
                  <a:pt x="2578" y="56"/>
                </a:lnTo>
                <a:lnTo>
                  <a:pt x="2579" y="56"/>
                </a:lnTo>
                <a:lnTo>
                  <a:pt x="2579" y="57"/>
                </a:lnTo>
                <a:lnTo>
                  <a:pt x="2579" y="58"/>
                </a:lnTo>
                <a:lnTo>
                  <a:pt x="2580" y="56"/>
                </a:lnTo>
                <a:lnTo>
                  <a:pt x="2580" y="56"/>
                </a:lnTo>
                <a:lnTo>
                  <a:pt x="2580" y="56"/>
                </a:lnTo>
                <a:lnTo>
                  <a:pt x="2582" y="56"/>
                </a:lnTo>
                <a:lnTo>
                  <a:pt x="2582" y="57"/>
                </a:lnTo>
                <a:lnTo>
                  <a:pt x="2583" y="56"/>
                </a:lnTo>
                <a:lnTo>
                  <a:pt x="2583" y="57"/>
                </a:lnTo>
                <a:lnTo>
                  <a:pt x="2583" y="56"/>
                </a:lnTo>
                <a:lnTo>
                  <a:pt x="2584" y="56"/>
                </a:lnTo>
                <a:lnTo>
                  <a:pt x="2584" y="56"/>
                </a:lnTo>
                <a:lnTo>
                  <a:pt x="2584" y="56"/>
                </a:lnTo>
                <a:lnTo>
                  <a:pt x="2585" y="56"/>
                </a:lnTo>
                <a:lnTo>
                  <a:pt x="2585" y="56"/>
                </a:lnTo>
                <a:lnTo>
                  <a:pt x="2585" y="56"/>
                </a:lnTo>
                <a:lnTo>
                  <a:pt x="2586" y="56"/>
                </a:lnTo>
                <a:lnTo>
                  <a:pt x="2586" y="56"/>
                </a:lnTo>
                <a:lnTo>
                  <a:pt x="2587" y="56"/>
                </a:lnTo>
                <a:lnTo>
                  <a:pt x="2587" y="56"/>
                </a:lnTo>
                <a:lnTo>
                  <a:pt x="2587" y="55"/>
                </a:lnTo>
                <a:lnTo>
                  <a:pt x="2588" y="56"/>
                </a:lnTo>
                <a:lnTo>
                  <a:pt x="2588" y="57"/>
                </a:lnTo>
                <a:lnTo>
                  <a:pt x="2588" y="56"/>
                </a:lnTo>
                <a:lnTo>
                  <a:pt x="2589" y="56"/>
                </a:lnTo>
                <a:lnTo>
                  <a:pt x="2589" y="56"/>
                </a:lnTo>
                <a:lnTo>
                  <a:pt x="2590" y="56"/>
                </a:lnTo>
                <a:lnTo>
                  <a:pt x="2590" y="57"/>
                </a:lnTo>
                <a:lnTo>
                  <a:pt x="2590" y="55"/>
                </a:lnTo>
                <a:lnTo>
                  <a:pt x="2592" y="57"/>
                </a:lnTo>
                <a:lnTo>
                  <a:pt x="2592" y="56"/>
                </a:lnTo>
                <a:lnTo>
                  <a:pt x="2592" y="56"/>
                </a:lnTo>
                <a:lnTo>
                  <a:pt x="2593" y="56"/>
                </a:lnTo>
                <a:lnTo>
                  <a:pt x="2593" y="56"/>
                </a:lnTo>
                <a:lnTo>
                  <a:pt x="2593" y="56"/>
                </a:lnTo>
                <a:lnTo>
                  <a:pt x="2594" y="56"/>
                </a:lnTo>
                <a:lnTo>
                  <a:pt x="2594" y="56"/>
                </a:lnTo>
                <a:lnTo>
                  <a:pt x="2595" y="56"/>
                </a:lnTo>
                <a:lnTo>
                  <a:pt x="2595" y="56"/>
                </a:lnTo>
                <a:lnTo>
                  <a:pt x="2595" y="55"/>
                </a:lnTo>
                <a:lnTo>
                  <a:pt x="2596" y="56"/>
                </a:lnTo>
                <a:lnTo>
                  <a:pt x="2596" y="56"/>
                </a:lnTo>
                <a:lnTo>
                  <a:pt x="2596" y="56"/>
                </a:lnTo>
                <a:lnTo>
                  <a:pt x="2597" y="55"/>
                </a:lnTo>
                <a:lnTo>
                  <a:pt x="2597" y="56"/>
                </a:lnTo>
                <a:lnTo>
                  <a:pt x="2597" y="56"/>
                </a:lnTo>
                <a:lnTo>
                  <a:pt x="2598" y="56"/>
                </a:lnTo>
                <a:lnTo>
                  <a:pt x="2598" y="55"/>
                </a:lnTo>
                <a:lnTo>
                  <a:pt x="2599" y="55"/>
                </a:lnTo>
                <a:lnTo>
                  <a:pt x="2599" y="56"/>
                </a:lnTo>
                <a:lnTo>
                  <a:pt x="2599" y="56"/>
                </a:lnTo>
                <a:lnTo>
                  <a:pt x="2601" y="56"/>
                </a:lnTo>
                <a:lnTo>
                  <a:pt x="2601" y="56"/>
                </a:lnTo>
                <a:lnTo>
                  <a:pt x="2601" y="57"/>
                </a:lnTo>
                <a:lnTo>
                  <a:pt x="2602" y="56"/>
                </a:lnTo>
                <a:lnTo>
                  <a:pt x="2602" y="56"/>
                </a:lnTo>
                <a:lnTo>
                  <a:pt x="2602" y="56"/>
                </a:lnTo>
                <a:lnTo>
                  <a:pt x="2603" y="56"/>
                </a:lnTo>
                <a:lnTo>
                  <a:pt x="2603" y="55"/>
                </a:lnTo>
                <a:lnTo>
                  <a:pt x="2604" y="55"/>
                </a:lnTo>
                <a:lnTo>
                  <a:pt x="2604" y="56"/>
                </a:lnTo>
                <a:lnTo>
                  <a:pt x="2604" y="55"/>
                </a:lnTo>
                <a:lnTo>
                  <a:pt x="2605" y="56"/>
                </a:lnTo>
                <a:lnTo>
                  <a:pt x="2605" y="56"/>
                </a:lnTo>
                <a:lnTo>
                  <a:pt x="2605" y="56"/>
                </a:lnTo>
                <a:lnTo>
                  <a:pt x="2606" y="56"/>
                </a:lnTo>
                <a:lnTo>
                  <a:pt x="2606" y="57"/>
                </a:lnTo>
                <a:lnTo>
                  <a:pt x="2606" y="56"/>
                </a:lnTo>
                <a:lnTo>
                  <a:pt x="2607" y="55"/>
                </a:lnTo>
                <a:lnTo>
                  <a:pt x="2607" y="56"/>
                </a:lnTo>
                <a:lnTo>
                  <a:pt x="2608" y="56"/>
                </a:lnTo>
                <a:lnTo>
                  <a:pt x="2608" y="56"/>
                </a:lnTo>
                <a:lnTo>
                  <a:pt x="2608" y="56"/>
                </a:lnTo>
                <a:lnTo>
                  <a:pt x="2610" y="56"/>
                </a:lnTo>
                <a:lnTo>
                  <a:pt x="2610" y="56"/>
                </a:lnTo>
                <a:lnTo>
                  <a:pt x="2610" y="57"/>
                </a:lnTo>
                <a:lnTo>
                  <a:pt x="2611" y="56"/>
                </a:lnTo>
                <a:lnTo>
                  <a:pt x="2611" y="57"/>
                </a:lnTo>
                <a:lnTo>
                  <a:pt x="2611" y="55"/>
                </a:lnTo>
                <a:lnTo>
                  <a:pt x="2612" y="56"/>
                </a:lnTo>
                <a:lnTo>
                  <a:pt x="2612" y="57"/>
                </a:lnTo>
                <a:lnTo>
                  <a:pt x="2613" y="56"/>
                </a:lnTo>
                <a:lnTo>
                  <a:pt x="2613" y="56"/>
                </a:lnTo>
                <a:lnTo>
                  <a:pt x="2613" y="55"/>
                </a:lnTo>
                <a:lnTo>
                  <a:pt x="2614" y="56"/>
                </a:lnTo>
                <a:lnTo>
                  <a:pt x="2614" y="56"/>
                </a:lnTo>
                <a:lnTo>
                  <a:pt x="2614" y="56"/>
                </a:lnTo>
                <a:lnTo>
                  <a:pt x="2615" y="55"/>
                </a:lnTo>
                <a:lnTo>
                  <a:pt x="2615" y="55"/>
                </a:lnTo>
                <a:lnTo>
                  <a:pt x="2615" y="54"/>
                </a:lnTo>
                <a:lnTo>
                  <a:pt x="2616" y="56"/>
                </a:lnTo>
                <a:lnTo>
                  <a:pt x="2616" y="54"/>
                </a:lnTo>
                <a:lnTo>
                  <a:pt x="2617" y="54"/>
                </a:lnTo>
                <a:lnTo>
                  <a:pt x="2617" y="56"/>
                </a:lnTo>
                <a:lnTo>
                  <a:pt x="2617" y="56"/>
                </a:lnTo>
                <a:lnTo>
                  <a:pt x="2619" y="56"/>
                </a:lnTo>
                <a:lnTo>
                  <a:pt x="2619" y="58"/>
                </a:lnTo>
                <a:lnTo>
                  <a:pt x="2619" y="56"/>
                </a:lnTo>
                <a:lnTo>
                  <a:pt x="2620" y="55"/>
                </a:lnTo>
                <a:lnTo>
                  <a:pt x="2620" y="56"/>
                </a:lnTo>
                <a:lnTo>
                  <a:pt x="2620" y="56"/>
                </a:lnTo>
                <a:lnTo>
                  <a:pt x="2621" y="57"/>
                </a:lnTo>
                <a:lnTo>
                  <a:pt x="2621" y="56"/>
                </a:lnTo>
                <a:lnTo>
                  <a:pt x="2622" y="56"/>
                </a:lnTo>
                <a:lnTo>
                  <a:pt x="2622" y="55"/>
                </a:lnTo>
                <a:lnTo>
                  <a:pt x="2622" y="55"/>
                </a:lnTo>
                <a:lnTo>
                  <a:pt x="2623" y="55"/>
                </a:lnTo>
                <a:lnTo>
                  <a:pt x="2623" y="57"/>
                </a:lnTo>
                <a:lnTo>
                  <a:pt x="2623" y="57"/>
                </a:lnTo>
                <a:lnTo>
                  <a:pt x="2624" y="56"/>
                </a:lnTo>
                <a:lnTo>
                  <a:pt x="2624" y="57"/>
                </a:lnTo>
                <a:lnTo>
                  <a:pt x="2624" y="56"/>
                </a:lnTo>
                <a:lnTo>
                  <a:pt x="2625" y="56"/>
                </a:lnTo>
                <a:lnTo>
                  <a:pt x="2625" y="56"/>
                </a:lnTo>
                <a:lnTo>
                  <a:pt x="2626" y="57"/>
                </a:lnTo>
                <a:lnTo>
                  <a:pt x="2626" y="56"/>
                </a:lnTo>
                <a:lnTo>
                  <a:pt x="2626" y="56"/>
                </a:lnTo>
                <a:lnTo>
                  <a:pt x="2628" y="56"/>
                </a:lnTo>
                <a:lnTo>
                  <a:pt x="2628" y="56"/>
                </a:lnTo>
                <a:lnTo>
                  <a:pt x="2628" y="56"/>
                </a:lnTo>
                <a:lnTo>
                  <a:pt x="2629" y="55"/>
                </a:lnTo>
                <a:lnTo>
                  <a:pt x="2629" y="56"/>
                </a:lnTo>
                <a:lnTo>
                  <a:pt x="2629" y="56"/>
                </a:lnTo>
                <a:lnTo>
                  <a:pt x="2630" y="56"/>
                </a:lnTo>
                <a:lnTo>
                  <a:pt x="2630" y="56"/>
                </a:lnTo>
                <a:lnTo>
                  <a:pt x="2631" y="56"/>
                </a:lnTo>
                <a:lnTo>
                  <a:pt x="2631" y="56"/>
                </a:lnTo>
                <a:lnTo>
                  <a:pt x="2631" y="56"/>
                </a:lnTo>
                <a:lnTo>
                  <a:pt x="2632" y="57"/>
                </a:lnTo>
                <a:lnTo>
                  <a:pt x="2632" y="57"/>
                </a:lnTo>
                <a:lnTo>
                  <a:pt x="2632" y="56"/>
                </a:lnTo>
                <a:lnTo>
                  <a:pt x="2633" y="56"/>
                </a:lnTo>
                <a:lnTo>
                  <a:pt x="2633" y="56"/>
                </a:lnTo>
                <a:lnTo>
                  <a:pt x="2634" y="56"/>
                </a:lnTo>
                <a:lnTo>
                  <a:pt x="2634" y="56"/>
                </a:lnTo>
                <a:lnTo>
                  <a:pt x="2634" y="57"/>
                </a:lnTo>
                <a:lnTo>
                  <a:pt x="2635" y="56"/>
                </a:lnTo>
                <a:lnTo>
                  <a:pt x="2635" y="56"/>
                </a:lnTo>
                <a:lnTo>
                  <a:pt x="2635" y="57"/>
                </a:lnTo>
                <a:lnTo>
                  <a:pt x="2637" y="56"/>
                </a:lnTo>
                <a:lnTo>
                  <a:pt x="2637" y="55"/>
                </a:lnTo>
                <a:lnTo>
                  <a:pt x="2637" y="57"/>
                </a:lnTo>
                <a:lnTo>
                  <a:pt x="2638" y="56"/>
                </a:lnTo>
                <a:lnTo>
                  <a:pt x="2638" y="57"/>
                </a:lnTo>
                <a:lnTo>
                  <a:pt x="2639" y="56"/>
                </a:lnTo>
                <a:lnTo>
                  <a:pt x="2639" y="56"/>
                </a:lnTo>
                <a:lnTo>
                  <a:pt x="2639" y="56"/>
                </a:lnTo>
                <a:lnTo>
                  <a:pt x="2640" y="56"/>
                </a:lnTo>
                <a:lnTo>
                  <a:pt x="2640" y="56"/>
                </a:lnTo>
                <a:lnTo>
                  <a:pt x="2640" y="56"/>
                </a:lnTo>
                <a:lnTo>
                  <a:pt x="2641" y="55"/>
                </a:lnTo>
                <a:lnTo>
                  <a:pt x="2641" y="56"/>
                </a:lnTo>
                <a:lnTo>
                  <a:pt x="2641" y="56"/>
                </a:lnTo>
                <a:lnTo>
                  <a:pt x="2642" y="56"/>
                </a:lnTo>
                <a:lnTo>
                  <a:pt x="2642" y="56"/>
                </a:lnTo>
                <a:lnTo>
                  <a:pt x="2643" y="56"/>
                </a:lnTo>
                <a:lnTo>
                  <a:pt x="2643" y="56"/>
                </a:lnTo>
                <a:lnTo>
                  <a:pt x="2643" y="56"/>
                </a:lnTo>
                <a:lnTo>
                  <a:pt x="2644" y="57"/>
                </a:lnTo>
                <a:lnTo>
                  <a:pt x="2644" y="56"/>
                </a:lnTo>
                <a:lnTo>
                  <a:pt x="2644" y="56"/>
                </a:lnTo>
                <a:lnTo>
                  <a:pt x="2646" y="56"/>
                </a:lnTo>
                <a:lnTo>
                  <a:pt x="2646" y="56"/>
                </a:lnTo>
                <a:lnTo>
                  <a:pt x="2646" y="57"/>
                </a:lnTo>
                <a:lnTo>
                  <a:pt x="2647" y="56"/>
                </a:lnTo>
                <a:lnTo>
                  <a:pt x="2647" y="56"/>
                </a:lnTo>
                <a:lnTo>
                  <a:pt x="2648" y="56"/>
                </a:lnTo>
                <a:lnTo>
                  <a:pt x="2648" y="55"/>
                </a:lnTo>
                <a:lnTo>
                  <a:pt x="2648" y="56"/>
                </a:lnTo>
                <a:lnTo>
                  <a:pt x="2649" y="56"/>
                </a:lnTo>
                <a:lnTo>
                  <a:pt x="2649" y="56"/>
                </a:lnTo>
                <a:lnTo>
                  <a:pt x="2649" y="56"/>
                </a:lnTo>
                <a:lnTo>
                  <a:pt x="2650" y="55"/>
                </a:lnTo>
                <a:lnTo>
                  <a:pt x="2650" y="56"/>
                </a:lnTo>
                <a:lnTo>
                  <a:pt x="2650" y="56"/>
                </a:lnTo>
                <a:lnTo>
                  <a:pt x="2651" y="56"/>
                </a:lnTo>
                <a:lnTo>
                  <a:pt x="2651" y="56"/>
                </a:lnTo>
                <a:lnTo>
                  <a:pt x="2652" y="56"/>
                </a:lnTo>
                <a:lnTo>
                  <a:pt x="2652" y="56"/>
                </a:lnTo>
                <a:lnTo>
                  <a:pt x="2652" y="56"/>
                </a:lnTo>
                <a:lnTo>
                  <a:pt x="2653" y="56"/>
                </a:lnTo>
                <a:lnTo>
                  <a:pt x="2653" y="56"/>
                </a:lnTo>
                <a:lnTo>
                  <a:pt x="2653" y="56"/>
                </a:lnTo>
                <a:lnTo>
                  <a:pt x="2655" y="56"/>
                </a:lnTo>
                <a:lnTo>
                  <a:pt x="2655" y="57"/>
                </a:lnTo>
                <a:lnTo>
                  <a:pt x="2655" y="55"/>
                </a:lnTo>
                <a:lnTo>
                  <a:pt x="2656" y="55"/>
                </a:lnTo>
                <a:lnTo>
                  <a:pt x="2656" y="56"/>
                </a:lnTo>
                <a:lnTo>
                  <a:pt x="2657" y="56"/>
                </a:lnTo>
                <a:lnTo>
                  <a:pt x="2657" y="56"/>
                </a:lnTo>
                <a:lnTo>
                  <a:pt x="2657" y="56"/>
                </a:lnTo>
                <a:lnTo>
                  <a:pt x="2658" y="55"/>
                </a:lnTo>
                <a:lnTo>
                  <a:pt x="2658" y="57"/>
                </a:lnTo>
                <a:lnTo>
                  <a:pt x="2658" y="56"/>
                </a:lnTo>
                <a:lnTo>
                  <a:pt x="2659" y="55"/>
                </a:lnTo>
                <a:lnTo>
                  <a:pt x="2659" y="56"/>
                </a:lnTo>
                <a:lnTo>
                  <a:pt x="2659" y="55"/>
                </a:lnTo>
                <a:lnTo>
                  <a:pt x="2660" y="56"/>
                </a:lnTo>
                <a:lnTo>
                  <a:pt x="2660" y="56"/>
                </a:lnTo>
                <a:lnTo>
                  <a:pt x="2661" y="56"/>
                </a:lnTo>
                <a:lnTo>
                  <a:pt x="2661" y="57"/>
                </a:lnTo>
                <a:lnTo>
                  <a:pt x="2661" y="56"/>
                </a:lnTo>
                <a:lnTo>
                  <a:pt x="2662" y="56"/>
                </a:lnTo>
                <a:lnTo>
                  <a:pt x="2662" y="56"/>
                </a:lnTo>
                <a:lnTo>
                  <a:pt x="2662" y="56"/>
                </a:lnTo>
                <a:lnTo>
                  <a:pt x="2664" y="55"/>
                </a:lnTo>
                <a:lnTo>
                  <a:pt x="2664" y="56"/>
                </a:lnTo>
                <a:lnTo>
                  <a:pt x="2664" y="56"/>
                </a:lnTo>
                <a:lnTo>
                  <a:pt x="2665" y="57"/>
                </a:lnTo>
                <a:lnTo>
                  <a:pt x="2665" y="56"/>
                </a:lnTo>
                <a:lnTo>
                  <a:pt x="2666" y="57"/>
                </a:lnTo>
                <a:lnTo>
                  <a:pt x="2666" y="57"/>
                </a:lnTo>
                <a:lnTo>
                  <a:pt x="2666" y="56"/>
                </a:lnTo>
                <a:lnTo>
                  <a:pt x="2667" y="58"/>
                </a:lnTo>
                <a:lnTo>
                  <a:pt x="2667" y="57"/>
                </a:lnTo>
                <a:lnTo>
                  <a:pt x="2667" y="57"/>
                </a:lnTo>
                <a:lnTo>
                  <a:pt x="2668" y="57"/>
                </a:lnTo>
                <a:lnTo>
                  <a:pt x="2668" y="56"/>
                </a:lnTo>
                <a:lnTo>
                  <a:pt x="2668" y="56"/>
                </a:lnTo>
                <a:lnTo>
                  <a:pt x="2669" y="56"/>
                </a:lnTo>
                <a:lnTo>
                  <a:pt x="2669" y="56"/>
                </a:lnTo>
                <a:lnTo>
                  <a:pt x="2670" y="56"/>
                </a:lnTo>
                <a:lnTo>
                  <a:pt x="2670" y="56"/>
                </a:lnTo>
                <a:lnTo>
                  <a:pt x="2670" y="57"/>
                </a:lnTo>
                <a:lnTo>
                  <a:pt x="2671" y="56"/>
                </a:lnTo>
                <a:lnTo>
                  <a:pt x="2671" y="56"/>
                </a:lnTo>
                <a:lnTo>
                  <a:pt x="2671" y="56"/>
                </a:lnTo>
                <a:lnTo>
                  <a:pt x="2673" y="56"/>
                </a:lnTo>
                <a:lnTo>
                  <a:pt x="2673" y="57"/>
                </a:lnTo>
                <a:lnTo>
                  <a:pt x="2673" y="55"/>
                </a:lnTo>
                <a:lnTo>
                  <a:pt x="2674" y="56"/>
                </a:lnTo>
                <a:lnTo>
                  <a:pt x="2674" y="58"/>
                </a:lnTo>
                <a:lnTo>
                  <a:pt x="2675" y="56"/>
                </a:lnTo>
                <a:lnTo>
                  <a:pt x="2675" y="56"/>
                </a:lnTo>
                <a:lnTo>
                  <a:pt x="2675" y="56"/>
                </a:lnTo>
                <a:lnTo>
                  <a:pt x="2676" y="56"/>
                </a:lnTo>
                <a:lnTo>
                  <a:pt x="2676" y="56"/>
                </a:lnTo>
                <a:lnTo>
                  <a:pt x="2676" y="56"/>
                </a:lnTo>
                <a:lnTo>
                  <a:pt x="2677" y="58"/>
                </a:lnTo>
                <a:lnTo>
                  <a:pt x="2677" y="56"/>
                </a:lnTo>
                <a:lnTo>
                  <a:pt x="2678" y="56"/>
                </a:lnTo>
                <a:lnTo>
                  <a:pt x="2678" y="56"/>
                </a:lnTo>
                <a:lnTo>
                  <a:pt x="2678" y="56"/>
                </a:lnTo>
                <a:lnTo>
                  <a:pt x="2679" y="58"/>
                </a:lnTo>
                <a:lnTo>
                  <a:pt x="2679" y="56"/>
                </a:lnTo>
                <a:lnTo>
                  <a:pt x="2679" y="57"/>
                </a:lnTo>
                <a:lnTo>
                  <a:pt x="2680" y="55"/>
                </a:lnTo>
                <a:lnTo>
                  <a:pt x="2680" y="56"/>
                </a:lnTo>
                <a:lnTo>
                  <a:pt x="2680" y="56"/>
                </a:lnTo>
                <a:lnTo>
                  <a:pt x="2682" y="56"/>
                </a:lnTo>
                <a:lnTo>
                  <a:pt x="2682" y="56"/>
                </a:lnTo>
                <a:lnTo>
                  <a:pt x="2683" y="56"/>
                </a:lnTo>
                <a:lnTo>
                  <a:pt x="2683" y="56"/>
                </a:lnTo>
                <a:lnTo>
                  <a:pt x="2683" y="55"/>
                </a:lnTo>
                <a:lnTo>
                  <a:pt x="2684" y="56"/>
                </a:lnTo>
                <a:lnTo>
                  <a:pt x="2684" y="56"/>
                </a:lnTo>
                <a:lnTo>
                  <a:pt x="2684" y="55"/>
                </a:lnTo>
                <a:lnTo>
                  <a:pt x="2685" y="56"/>
                </a:lnTo>
                <a:lnTo>
                  <a:pt x="2685" y="55"/>
                </a:lnTo>
                <a:lnTo>
                  <a:pt x="2685" y="56"/>
                </a:lnTo>
                <a:lnTo>
                  <a:pt x="2686" y="56"/>
                </a:lnTo>
                <a:lnTo>
                  <a:pt x="2686" y="56"/>
                </a:lnTo>
                <a:lnTo>
                  <a:pt x="2687" y="56"/>
                </a:lnTo>
                <a:lnTo>
                  <a:pt x="2687" y="56"/>
                </a:lnTo>
                <a:lnTo>
                  <a:pt x="2687" y="57"/>
                </a:lnTo>
                <a:lnTo>
                  <a:pt x="2688" y="55"/>
                </a:lnTo>
                <a:lnTo>
                  <a:pt x="2688" y="57"/>
                </a:lnTo>
                <a:lnTo>
                  <a:pt x="2688" y="56"/>
                </a:lnTo>
                <a:lnTo>
                  <a:pt x="2689" y="56"/>
                </a:lnTo>
                <a:lnTo>
                  <a:pt x="2689" y="56"/>
                </a:lnTo>
                <a:lnTo>
                  <a:pt x="2689" y="56"/>
                </a:lnTo>
                <a:lnTo>
                  <a:pt x="2691" y="56"/>
                </a:lnTo>
                <a:lnTo>
                  <a:pt x="2691" y="56"/>
                </a:lnTo>
                <a:lnTo>
                  <a:pt x="2692" y="57"/>
                </a:lnTo>
                <a:lnTo>
                  <a:pt x="2692" y="55"/>
                </a:lnTo>
                <a:lnTo>
                  <a:pt x="2692" y="55"/>
                </a:lnTo>
                <a:lnTo>
                  <a:pt x="2693" y="55"/>
                </a:lnTo>
                <a:lnTo>
                  <a:pt x="2693" y="55"/>
                </a:lnTo>
                <a:lnTo>
                  <a:pt x="2693" y="55"/>
                </a:lnTo>
                <a:lnTo>
                  <a:pt x="2694" y="56"/>
                </a:lnTo>
                <a:lnTo>
                  <a:pt x="2694" y="55"/>
                </a:lnTo>
                <a:lnTo>
                  <a:pt x="2694" y="56"/>
                </a:lnTo>
                <a:lnTo>
                  <a:pt x="2695" y="55"/>
                </a:lnTo>
                <a:lnTo>
                  <a:pt x="2695" y="56"/>
                </a:lnTo>
                <a:lnTo>
                  <a:pt x="2696" y="56"/>
                </a:lnTo>
                <a:lnTo>
                  <a:pt x="2696" y="56"/>
                </a:lnTo>
                <a:lnTo>
                  <a:pt x="2696" y="55"/>
                </a:lnTo>
                <a:lnTo>
                  <a:pt x="2697" y="56"/>
                </a:lnTo>
                <a:lnTo>
                  <a:pt x="2697" y="55"/>
                </a:lnTo>
                <a:lnTo>
                  <a:pt x="2697" y="56"/>
                </a:lnTo>
                <a:lnTo>
                  <a:pt x="2698" y="56"/>
                </a:lnTo>
                <a:lnTo>
                  <a:pt x="2698" y="56"/>
                </a:lnTo>
                <a:lnTo>
                  <a:pt x="2698" y="56"/>
                </a:lnTo>
                <a:lnTo>
                  <a:pt x="2700" y="56"/>
                </a:lnTo>
                <a:lnTo>
                  <a:pt x="2700" y="56"/>
                </a:lnTo>
                <a:lnTo>
                  <a:pt x="2701" y="55"/>
                </a:lnTo>
                <a:lnTo>
                  <a:pt x="2701" y="56"/>
                </a:lnTo>
                <a:lnTo>
                  <a:pt x="2701" y="56"/>
                </a:lnTo>
                <a:lnTo>
                  <a:pt x="2702" y="56"/>
                </a:lnTo>
                <a:lnTo>
                  <a:pt x="2702" y="55"/>
                </a:lnTo>
                <a:lnTo>
                  <a:pt x="2702" y="56"/>
                </a:lnTo>
                <a:lnTo>
                  <a:pt x="2703" y="56"/>
                </a:lnTo>
                <a:lnTo>
                  <a:pt x="2703" y="56"/>
                </a:lnTo>
                <a:lnTo>
                  <a:pt x="2703" y="56"/>
                </a:lnTo>
                <a:lnTo>
                  <a:pt x="2704" y="55"/>
                </a:lnTo>
                <a:lnTo>
                  <a:pt x="2704" y="56"/>
                </a:lnTo>
                <a:lnTo>
                  <a:pt x="2705" y="57"/>
                </a:lnTo>
                <a:lnTo>
                  <a:pt x="2705" y="56"/>
                </a:lnTo>
                <a:lnTo>
                  <a:pt x="2705" y="56"/>
                </a:lnTo>
                <a:lnTo>
                  <a:pt x="2706" y="55"/>
                </a:lnTo>
                <a:lnTo>
                  <a:pt x="2706" y="56"/>
                </a:lnTo>
                <a:lnTo>
                  <a:pt x="2706" y="55"/>
                </a:lnTo>
                <a:lnTo>
                  <a:pt x="2707" y="56"/>
                </a:lnTo>
                <a:lnTo>
                  <a:pt x="2707" y="56"/>
                </a:lnTo>
                <a:lnTo>
                  <a:pt x="2707" y="56"/>
                </a:lnTo>
                <a:lnTo>
                  <a:pt x="2709" y="56"/>
                </a:lnTo>
                <a:lnTo>
                  <a:pt x="2709" y="55"/>
                </a:lnTo>
                <a:lnTo>
                  <a:pt x="2710" y="55"/>
                </a:lnTo>
                <a:lnTo>
                  <a:pt x="2710" y="57"/>
                </a:lnTo>
                <a:lnTo>
                  <a:pt x="2710" y="56"/>
                </a:lnTo>
                <a:lnTo>
                  <a:pt x="2711" y="57"/>
                </a:lnTo>
                <a:lnTo>
                  <a:pt x="2711" y="55"/>
                </a:lnTo>
                <a:lnTo>
                  <a:pt x="2711" y="56"/>
                </a:lnTo>
                <a:lnTo>
                  <a:pt x="2712" y="56"/>
                </a:lnTo>
                <a:lnTo>
                  <a:pt x="2712" y="56"/>
                </a:lnTo>
                <a:lnTo>
                  <a:pt x="2712" y="57"/>
                </a:lnTo>
                <a:lnTo>
                  <a:pt x="2713" y="56"/>
                </a:lnTo>
                <a:lnTo>
                  <a:pt x="2713" y="56"/>
                </a:lnTo>
                <a:lnTo>
                  <a:pt x="2714" y="57"/>
                </a:lnTo>
                <a:lnTo>
                  <a:pt x="2714" y="56"/>
                </a:lnTo>
                <a:lnTo>
                  <a:pt x="2714" y="56"/>
                </a:lnTo>
                <a:lnTo>
                  <a:pt x="2715" y="55"/>
                </a:lnTo>
                <a:lnTo>
                  <a:pt x="2715" y="56"/>
                </a:lnTo>
                <a:lnTo>
                  <a:pt x="2715" y="55"/>
                </a:lnTo>
                <a:lnTo>
                  <a:pt x="2716" y="56"/>
                </a:lnTo>
                <a:lnTo>
                  <a:pt x="2716" y="56"/>
                </a:lnTo>
                <a:lnTo>
                  <a:pt x="2716" y="56"/>
                </a:lnTo>
                <a:lnTo>
                  <a:pt x="2718" y="56"/>
                </a:lnTo>
                <a:lnTo>
                  <a:pt x="2718" y="56"/>
                </a:lnTo>
                <a:lnTo>
                  <a:pt x="2719" y="56"/>
                </a:lnTo>
                <a:lnTo>
                  <a:pt x="2719" y="56"/>
                </a:lnTo>
                <a:lnTo>
                  <a:pt x="2719" y="56"/>
                </a:lnTo>
                <a:lnTo>
                  <a:pt x="2720" y="57"/>
                </a:lnTo>
                <a:lnTo>
                  <a:pt x="2720" y="57"/>
                </a:lnTo>
                <a:lnTo>
                  <a:pt x="2720" y="57"/>
                </a:lnTo>
                <a:lnTo>
                  <a:pt x="2721" y="56"/>
                </a:lnTo>
                <a:lnTo>
                  <a:pt x="2721" y="56"/>
                </a:lnTo>
                <a:lnTo>
                  <a:pt x="2722" y="56"/>
                </a:lnTo>
                <a:lnTo>
                  <a:pt x="2722" y="56"/>
                </a:lnTo>
                <a:lnTo>
                  <a:pt x="2722" y="56"/>
                </a:lnTo>
                <a:lnTo>
                  <a:pt x="2723" y="56"/>
                </a:lnTo>
                <a:lnTo>
                  <a:pt x="2723" y="57"/>
                </a:lnTo>
                <a:lnTo>
                  <a:pt x="2723" y="56"/>
                </a:lnTo>
                <a:lnTo>
                  <a:pt x="2724" y="56"/>
                </a:lnTo>
                <a:lnTo>
                  <a:pt x="2724" y="56"/>
                </a:lnTo>
                <a:lnTo>
                  <a:pt x="2724" y="56"/>
                </a:lnTo>
                <a:lnTo>
                  <a:pt x="2725" y="57"/>
                </a:lnTo>
                <a:lnTo>
                  <a:pt x="2725" y="56"/>
                </a:lnTo>
                <a:lnTo>
                  <a:pt x="2727" y="56"/>
                </a:lnTo>
                <a:lnTo>
                  <a:pt x="2727" y="56"/>
                </a:lnTo>
                <a:lnTo>
                  <a:pt x="2727" y="56"/>
                </a:lnTo>
                <a:lnTo>
                  <a:pt x="2728" y="56"/>
                </a:lnTo>
                <a:lnTo>
                  <a:pt x="2728" y="56"/>
                </a:lnTo>
                <a:lnTo>
                  <a:pt x="2728" y="56"/>
                </a:lnTo>
                <a:lnTo>
                  <a:pt x="2729" y="56"/>
                </a:lnTo>
                <a:lnTo>
                  <a:pt x="2729" y="57"/>
                </a:lnTo>
                <a:lnTo>
                  <a:pt x="2729" y="56"/>
                </a:lnTo>
                <a:lnTo>
                  <a:pt x="2730" y="56"/>
                </a:lnTo>
                <a:lnTo>
                  <a:pt x="2730" y="55"/>
                </a:lnTo>
                <a:lnTo>
                  <a:pt x="2731" y="56"/>
                </a:lnTo>
                <a:lnTo>
                  <a:pt x="2731" y="56"/>
                </a:lnTo>
                <a:lnTo>
                  <a:pt x="2731" y="56"/>
                </a:lnTo>
                <a:lnTo>
                  <a:pt x="2732" y="56"/>
                </a:lnTo>
                <a:lnTo>
                  <a:pt x="2732" y="56"/>
                </a:lnTo>
                <a:lnTo>
                  <a:pt x="2732" y="56"/>
                </a:lnTo>
                <a:lnTo>
                  <a:pt x="2733" y="56"/>
                </a:lnTo>
                <a:lnTo>
                  <a:pt x="2733" y="57"/>
                </a:lnTo>
                <a:lnTo>
                  <a:pt x="2733" y="56"/>
                </a:lnTo>
                <a:lnTo>
                  <a:pt x="2734" y="56"/>
                </a:lnTo>
                <a:lnTo>
                  <a:pt x="2734" y="56"/>
                </a:lnTo>
                <a:lnTo>
                  <a:pt x="2736" y="56"/>
                </a:lnTo>
                <a:lnTo>
                  <a:pt x="2736" y="57"/>
                </a:lnTo>
                <a:lnTo>
                  <a:pt x="2736" y="56"/>
                </a:lnTo>
                <a:lnTo>
                  <a:pt x="2737" y="57"/>
                </a:lnTo>
                <a:lnTo>
                  <a:pt x="2737" y="57"/>
                </a:lnTo>
                <a:lnTo>
                  <a:pt x="2737" y="56"/>
                </a:lnTo>
                <a:lnTo>
                  <a:pt x="2738" y="56"/>
                </a:lnTo>
                <a:lnTo>
                  <a:pt x="2738" y="56"/>
                </a:lnTo>
                <a:lnTo>
                  <a:pt x="2738" y="57"/>
                </a:lnTo>
                <a:lnTo>
                  <a:pt x="2739" y="56"/>
                </a:lnTo>
                <a:lnTo>
                  <a:pt x="2739" y="56"/>
                </a:lnTo>
                <a:lnTo>
                  <a:pt x="2740" y="57"/>
                </a:lnTo>
                <a:lnTo>
                  <a:pt x="2740" y="56"/>
                </a:lnTo>
                <a:lnTo>
                  <a:pt x="2740" y="56"/>
                </a:lnTo>
                <a:lnTo>
                  <a:pt x="2741" y="55"/>
                </a:lnTo>
                <a:lnTo>
                  <a:pt x="2741" y="56"/>
                </a:lnTo>
                <a:lnTo>
                  <a:pt x="2741" y="55"/>
                </a:lnTo>
                <a:lnTo>
                  <a:pt x="2742" y="55"/>
                </a:lnTo>
                <a:lnTo>
                  <a:pt x="2742" y="55"/>
                </a:lnTo>
                <a:lnTo>
                  <a:pt x="2742" y="56"/>
                </a:lnTo>
                <a:lnTo>
                  <a:pt x="2743" y="56"/>
                </a:lnTo>
                <a:lnTo>
                  <a:pt x="2743" y="56"/>
                </a:lnTo>
                <a:lnTo>
                  <a:pt x="2745" y="55"/>
                </a:lnTo>
                <a:lnTo>
                  <a:pt x="2745" y="58"/>
                </a:lnTo>
                <a:lnTo>
                  <a:pt x="2745" y="56"/>
                </a:lnTo>
                <a:lnTo>
                  <a:pt x="2746" y="54"/>
                </a:lnTo>
                <a:lnTo>
                  <a:pt x="2746" y="56"/>
                </a:lnTo>
                <a:lnTo>
                  <a:pt x="2746" y="56"/>
                </a:lnTo>
                <a:lnTo>
                  <a:pt x="2747" y="57"/>
                </a:lnTo>
                <a:lnTo>
                  <a:pt x="2747" y="56"/>
                </a:lnTo>
                <a:lnTo>
                  <a:pt x="2747" y="55"/>
                </a:lnTo>
                <a:lnTo>
                  <a:pt x="2748" y="56"/>
                </a:lnTo>
                <a:lnTo>
                  <a:pt x="2748" y="57"/>
                </a:lnTo>
                <a:lnTo>
                  <a:pt x="2749" y="57"/>
                </a:lnTo>
                <a:lnTo>
                  <a:pt x="2749" y="56"/>
                </a:lnTo>
                <a:lnTo>
                  <a:pt x="2749" y="56"/>
                </a:lnTo>
                <a:lnTo>
                  <a:pt x="2750" y="57"/>
                </a:lnTo>
                <a:lnTo>
                  <a:pt x="2750" y="57"/>
                </a:lnTo>
                <a:lnTo>
                  <a:pt x="2750" y="58"/>
                </a:lnTo>
                <a:lnTo>
                  <a:pt x="2751" y="56"/>
                </a:lnTo>
                <a:lnTo>
                  <a:pt x="2751" y="56"/>
                </a:lnTo>
                <a:lnTo>
                  <a:pt x="2751" y="56"/>
                </a:lnTo>
                <a:lnTo>
                  <a:pt x="2752" y="58"/>
                </a:lnTo>
                <a:lnTo>
                  <a:pt x="2752" y="56"/>
                </a:lnTo>
                <a:lnTo>
                  <a:pt x="2754" y="57"/>
                </a:lnTo>
                <a:lnTo>
                  <a:pt x="2754" y="56"/>
                </a:lnTo>
                <a:lnTo>
                  <a:pt x="2754" y="56"/>
                </a:lnTo>
                <a:lnTo>
                  <a:pt x="2755" y="56"/>
                </a:lnTo>
                <a:lnTo>
                  <a:pt x="2755" y="56"/>
                </a:lnTo>
                <a:lnTo>
                  <a:pt x="2755" y="57"/>
                </a:lnTo>
                <a:lnTo>
                  <a:pt x="2756" y="56"/>
                </a:lnTo>
                <a:lnTo>
                  <a:pt x="2756" y="55"/>
                </a:lnTo>
                <a:lnTo>
                  <a:pt x="2756" y="57"/>
                </a:lnTo>
                <a:lnTo>
                  <a:pt x="2757" y="56"/>
                </a:lnTo>
                <a:lnTo>
                  <a:pt x="2757" y="56"/>
                </a:lnTo>
                <a:lnTo>
                  <a:pt x="2758" y="56"/>
                </a:lnTo>
                <a:lnTo>
                  <a:pt x="2758" y="56"/>
                </a:lnTo>
                <a:lnTo>
                  <a:pt x="2758" y="56"/>
                </a:lnTo>
                <a:lnTo>
                  <a:pt x="2759" y="56"/>
                </a:lnTo>
                <a:lnTo>
                  <a:pt x="2759" y="57"/>
                </a:lnTo>
                <a:lnTo>
                  <a:pt x="2759" y="56"/>
                </a:lnTo>
                <a:lnTo>
                  <a:pt x="2760" y="56"/>
                </a:lnTo>
                <a:lnTo>
                  <a:pt x="2760" y="56"/>
                </a:lnTo>
                <a:lnTo>
                  <a:pt x="2761" y="56"/>
                </a:lnTo>
                <a:lnTo>
                  <a:pt x="2761" y="56"/>
                </a:lnTo>
                <a:lnTo>
                  <a:pt x="2761" y="57"/>
                </a:lnTo>
                <a:lnTo>
                  <a:pt x="2763" y="56"/>
                </a:lnTo>
                <a:lnTo>
                  <a:pt x="2763" y="56"/>
                </a:lnTo>
                <a:lnTo>
                  <a:pt x="2763" y="56"/>
                </a:lnTo>
                <a:lnTo>
                  <a:pt x="2764" y="56"/>
                </a:lnTo>
                <a:lnTo>
                  <a:pt x="2764" y="56"/>
                </a:lnTo>
                <a:lnTo>
                  <a:pt x="2764" y="56"/>
                </a:lnTo>
                <a:lnTo>
                  <a:pt x="2765" y="56"/>
                </a:lnTo>
                <a:lnTo>
                  <a:pt x="2765" y="57"/>
                </a:lnTo>
                <a:lnTo>
                  <a:pt x="2766" y="56"/>
                </a:lnTo>
                <a:lnTo>
                  <a:pt x="2766" y="56"/>
                </a:lnTo>
                <a:lnTo>
                  <a:pt x="2766" y="56"/>
                </a:lnTo>
                <a:lnTo>
                  <a:pt x="2767" y="56"/>
                </a:lnTo>
                <a:lnTo>
                  <a:pt x="2767" y="56"/>
                </a:lnTo>
                <a:lnTo>
                  <a:pt x="2767" y="57"/>
                </a:lnTo>
                <a:lnTo>
                  <a:pt x="2768" y="57"/>
                </a:lnTo>
                <a:lnTo>
                  <a:pt x="2768" y="57"/>
                </a:lnTo>
                <a:lnTo>
                  <a:pt x="2768" y="56"/>
                </a:lnTo>
                <a:lnTo>
                  <a:pt x="2769" y="56"/>
                </a:lnTo>
                <a:lnTo>
                  <a:pt x="2769" y="56"/>
                </a:lnTo>
                <a:lnTo>
                  <a:pt x="2770" y="56"/>
                </a:lnTo>
                <a:lnTo>
                  <a:pt x="2770" y="56"/>
                </a:lnTo>
                <a:lnTo>
                  <a:pt x="2770" y="56"/>
                </a:lnTo>
                <a:lnTo>
                  <a:pt x="2772" y="56"/>
                </a:lnTo>
                <a:lnTo>
                  <a:pt x="2772" y="57"/>
                </a:lnTo>
                <a:lnTo>
                  <a:pt x="2772" y="56"/>
                </a:lnTo>
                <a:lnTo>
                  <a:pt x="2773" y="56"/>
                </a:lnTo>
                <a:lnTo>
                  <a:pt x="2773" y="55"/>
                </a:lnTo>
                <a:lnTo>
                  <a:pt x="2773" y="56"/>
                </a:lnTo>
                <a:lnTo>
                  <a:pt x="2774" y="56"/>
                </a:lnTo>
                <a:lnTo>
                  <a:pt x="2774" y="56"/>
                </a:lnTo>
                <a:lnTo>
                  <a:pt x="2775" y="55"/>
                </a:lnTo>
                <a:lnTo>
                  <a:pt x="2775" y="55"/>
                </a:lnTo>
                <a:lnTo>
                  <a:pt x="2775" y="55"/>
                </a:lnTo>
                <a:lnTo>
                  <a:pt x="2776" y="56"/>
                </a:lnTo>
                <a:lnTo>
                  <a:pt x="2776" y="56"/>
                </a:lnTo>
                <a:lnTo>
                  <a:pt x="2776" y="56"/>
                </a:lnTo>
                <a:lnTo>
                  <a:pt x="2777" y="56"/>
                </a:lnTo>
                <a:lnTo>
                  <a:pt x="2777" y="55"/>
                </a:lnTo>
                <a:lnTo>
                  <a:pt x="2777" y="56"/>
                </a:lnTo>
                <a:lnTo>
                  <a:pt x="2778" y="56"/>
                </a:lnTo>
                <a:lnTo>
                  <a:pt x="2778" y="56"/>
                </a:lnTo>
                <a:lnTo>
                  <a:pt x="2779" y="56"/>
                </a:lnTo>
                <a:lnTo>
                  <a:pt x="2779" y="56"/>
                </a:lnTo>
                <a:lnTo>
                  <a:pt x="2779" y="56"/>
                </a:lnTo>
                <a:lnTo>
                  <a:pt x="2781" y="57"/>
                </a:lnTo>
                <a:lnTo>
                  <a:pt x="2781" y="56"/>
                </a:lnTo>
                <a:lnTo>
                  <a:pt x="2781" y="56"/>
                </a:lnTo>
                <a:lnTo>
                  <a:pt x="2782" y="57"/>
                </a:lnTo>
                <a:lnTo>
                  <a:pt x="2782" y="56"/>
                </a:lnTo>
                <a:lnTo>
                  <a:pt x="2782" y="56"/>
                </a:lnTo>
                <a:lnTo>
                  <a:pt x="2783" y="56"/>
                </a:lnTo>
                <a:lnTo>
                  <a:pt x="2783" y="57"/>
                </a:lnTo>
                <a:lnTo>
                  <a:pt x="2784" y="56"/>
                </a:lnTo>
                <a:lnTo>
                  <a:pt x="2784" y="57"/>
                </a:lnTo>
                <a:lnTo>
                  <a:pt x="2784" y="56"/>
                </a:lnTo>
                <a:lnTo>
                  <a:pt x="2785" y="56"/>
                </a:lnTo>
                <a:lnTo>
                  <a:pt x="2785" y="56"/>
                </a:lnTo>
                <a:lnTo>
                  <a:pt x="2785" y="56"/>
                </a:lnTo>
                <a:lnTo>
                  <a:pt x="2786" y="56"/>
                </a:lnTo>
                <a:lnTo>
                  <a:pt x="2786" y="55"/>
                </a:lnTo>
                <a:lnTo>
                  <a:pt x="2786" y="55"/>
                </a:lnTo>
                <a:lnTo>
                  <a:pt x="2787" y="56"/>
                </a:lnTo>
                <a:lnTo>
                  <a:pt x="2787" y="56"/>
                </a:lnTo>
                <a:lnTo>
                  <a:pt x="2788" y="55"/>
                </a:lnTo>
                <a:lnTo>
                  <a:pt x="2788" y="56"/>
                </a:lnTo>
                <a:lnTo>
                  <a:pt x="2788" y="56"/>
                </a:lnTo>
                <a:lnTo>
                  <a:pt x="2790" y="56"/>
                </a:lnTo>
                <a:lnTo>
                  <a:pt x="2790" y="56"/>
                </a:lnTo>
                <a:lnTo>
                  <a:pt x="2790" y="56"/>
                </a:lnTo>
                <a:lnTo>
                  <a:pt x="2791" y="56"/>
                </a:lnTo>
                <a:lnTo>
                  <a:pt x="2791" y="56"/>
                </a:lnTo>
                <a:lnTo>
                  <a:pt x="2791" y="56"/>
                </a:lnTo>
                <a:lnTo>
                  <a:pt x="2792" y="56"/>
                </a:lnTo>
                <a:lnTo>
                  <a:pt x="2792" y="56"/>
                </a:lnTo>
                <a:lnTo>
                  <a:pt x="2793" y="56"/>
                </a:lnTo>
                <a:lnTo>
                  <a:pt x="2793" y="57"/>
                </a:lnTo>
                <a:lnTo>
                  <a:pt x="2793" y="55"/>
                </a:lnTo>
                <a:lnTo>
                  <a:pt x="2794" y="55"/>
                </a:lnTo>
                <a:lnTo>
                  <a:pt x="2794" y="56"/>
                </a:lnTo>
                <a:lnTo>
                  <a:pt x="2794" y="56"/>
                </a:lnTo>
                <a:lnTo>
                  <a:pt x="2795" y="55"/>
                </a:lnTo>
                <a:lnTo>
                  <a:pt x="2795" y="56"/>
                </a:lnTo>
                <a:lnTo>
                  <a:pt x="2795" y="55"/>
                </a:lnTo>
                <a:lnTo>
                  <a:pt x="2796" y="56"/>
                </a:lnTo>
                <a:lnTo>
                  <a:pt x="2796" y="56"/>
                </a:lnTo>
                <a:lnTo>
                  <a:pt x="2797" y="56"/>
                </a:lnTo>
                <a:lnTo>
                  <a:pt x="2797" y="57"/>
                </a:lnTo>
                <a:lnTo>
                  <a:pt x="2797" y="57"/>
                </a:lnTo>
                <a:lnTo>
                  <a:pt x="2799" y="55"/>
                </a:lnTo>
                <a:lnTo>
                  <a:pt x="2799" y="57"/>
                </a:lnTo>
                <a:lnTo>
                  <a:pt x="2799" y="56"/>
                </a:lnTo>
                <a:lnTo>
                  <a:pt x="2800" y="56"/>
                </a:lnTo>
                <a:lnTo>
                  <a:pt x="2800" y="56"/>
                </a:lnTo>
                <a:lnTo>
                  <a:pt x="2800" y="56"/>
                </a:lnTo>
                <a:lnTo>
                  <a:pt x="2801" y="55"/>
                </a:lnTo>
                <a:lnTo>
                  <a:pt x="2801" y="56"/>
                </a:lnTo>
                <a:lnTo>
                  <a:pt x="2802" y="56"/>
                </a:lnTo>
                <a:lnTo>
                  <a:pt x="2802" y="56"/>
                </a:lnTo>
                <a:lnTo>
                  <a:pt x="2802" y="57"/>
                </a:lnTo>
                <a:lnTo>
                  <a:pt x="2803" y="56"/>
                </a:lnTo>
                <a:lnTo>
                  <a:pt x="2803" y="56"/>
                </a:lnTo>
                <a:lnTo>
                  <a:pt x="2803" y="56"/>
                </a:lnTo>
                <a:lnTo>
                  <a:pt x="2804" y="55"/>
                </a:lnTo>
                <a:lnTo>
                  <a:pt x="2804" y="58"/>
                </a:lnTo>
                <a:lnTo>
                  <a:pt x="2805" y="56"/>
                </a:lnTo>
                <a:lnTo>
                  <a:pt x="2805" y="56"/>
                </a:lnTo>
                <a:lnTo>
                  <a:pt x="2805" y="56"/>
                </a:lnTo>
                <a:lnTo>
                  <a:pt x="2806" y="56"/>
                </a:lnTo>
                <a:lnTo>
                  <a:pt x="2806" y="56"/>
                </a:lnTo>
                <a:lnTo>
                  <a:pt x="2806" y="56"/>
                </a:lnTo>
                <a:lnTo>
                  <a:pt x="2808" y="56"/>
                </a:lnTo>
                <a:lnTo>
                  <a:pt x="2808" y="56"/>
                </a:lnTo>
                <a:lnTo>
                  <a:pt x="2808" y="56"/>
                </a:lnTo>
                <a:lnTo>
                  <a:pt x="2809" y="57"/>
                </a:lnTo>
                <a:lnTo>
                  <a:pt x="2809" y="56"/>
                </a:lnTo>
                <a:lnTo>
                  <a:pt x="2810" y="56"/>
                </a:lnTo>
                <a:lnTo>
                  <a:pt x="2810" y="56"/>
                </a:lnTo>
                <a:lnTo>
                  <a:pt x="2810" y="56"/>
                </a:lnTo>
                <a:lnTo>
                  <a:pt x="2811" y="55"/>
                </a:lnTo>
                <a:lnTo>
                  <a:pt x="2811" y="57"/>
                </a:lnTo>
                <a:lnTo>
                  <a:pt x="2811" y="57"/>
                </a:lnTo>
                <a:lnTo>
                  <a:pt x="2812" y="56"/>
                </a:lnTo>
                <a:lnTo>
                  <a:pt x="2812" y="56"/>
                </a:lnTo>
                <a:lnTo>
                  <a:pt x="2812" y="55"/>
                </a:lnTo>
                <a:lnTo>
                  <a:pt x="2813" y="57"/>
                </a:lnTo>
                <a:lnTo>
                  <a:pt x="2813" y="56"/>
                </a:lnTo>
                <a:lnTo>
                  <a:pt x="2814" y="56"/>
                </a:lnTo>
                <a:lnTo>
                  <a:pt x="2814" y="56"/>
                </a:lnTo>
                <a:lnTo>
                  <a:pt x="2814" y="56"/>
                </a:lnTo>
                <a:lnTo>
                  <a:pt x="2815" y="56"/>
                </a:lnTo>
                <a:lnTo>
                  <a:pt x="2815" y="57"/>
                </a:lnTo>
                <a:lnTo>
                  <a:pt x="2815" y="56"/>
                </a:lnTo>
                <a:lnTo>
                  <a:pt x="2817" y="57"/>
                </a:lnTo>
                <a:lnTo>
                  <a:pt x="2817" y="56"/>
                </a:lnTo>
                <a:lnTo>
                  <a:pt x="2817" y="56"/>
                </a:lnTo>
                <a:lnTo>
                  <a:pt x="2818" y="56"/>
                </a:lnTo>
                <a:lnTo>
                  <a:pt x="2818" y="56"/>
                </a:lnTo>
                <a:lnTo>
                  <a:pt x="2819" y="58"/>
                </a:lnTo>
                <a:lnTo>
                  <a:pt x="2819" y="57"/>
                </a:lnTo>
                <a:lnTo>
                  <a:pt x="2819" y="56"/>
                </a:lnTo>
                <a:lnTo>
                  <a:pt x="2820" y="56"/>
                </a:lnTo>
                <a:lnTo>
                  <a:pt x="2820" y="57"/>
                </a:lnTo>
                <a:lnTo>
                  <a:pt x="2820" y="56"/>
                </a:lnTo>
                <a:lnTo>
                  <a:pt x="2821" y="56"/>
                </a:lnTo>
                <a:lnTo>
                  <a:pt x="2821" y="57"/>
                </a:lnTo>
                <a:lnTo>
                  <a:pt x="2821" y="56"/>
                </a:lnTo>
                <a:lnTo>
                  <a:pt x="2822" y="56"/>
                </a:lnTo>
                <a:lnTo>
                  <a:pt x="2822" y="56"/>
                </a:lnTo>
                <a:lnTo>
                  <a:pt x="2823" y="56"/>
                </a:lnTo>
                <a:lnTo>
                  <a:pt x="2823" y="54"/>
                </a:lnTo>
                <a:lnTo>
                  <a:pt x="2823" y="56"/>
                </a:lnTo>
                <a:lnTo>
                  <a:pt x="2824" y="56"/>
                </a:lnTo>
                <a:lnTo>
                  <a:pt x="2824" y="57"/>
                </a:lnTo>
                <a:lnTo>
                  <a:pt x="2824" y="56"/>
                </a:lnTo>
                <a:lnTo>
                  <a:pt x="2826" y="57"/>
                </a:lnTo>
                <a:lnTo>
                  <a:pt x="2826" y="57"/>
                </a:lnTo>
                <a:lnTo>
                  <a:pt x="2826" y="56"/>
                </a:lnTo>
                <a:lnTo>
                  <a:pt x="2827" y="56"/>
                </a:lnTo>
                <a:lnTo>
                  <a:pt x="2827" y="57"/>
                </a:lnTo>
                <a:lnTo>
                  <a:pt x="2828" y="56"/>
                </a:lnTo>
                <a:lnTo>
                  <a:pt x="2828" y="56"/>
                </a:lnTo>
                <a:lnTo>
                  <a:pt x="2828" y="55"/>
                </a:lnTo>
                <a:lnTo>
                  <a:pt x="2829" y="56"/>
                </a:lnTo>
                <a:lnTo>
                  <a:pt x="2829" y="56"/>
                </a:lnTo>
                <a:lnTo>
                  <a:pt x="2829" y="56"/>
                </a:lnTo>
                <a:lnTo>
                  <a:pt x="2830" y="56"/>
                </a:lnTo>
                <a:lnTo>
                  <a:pt x="2830" y="56"/>
                </a:lnTo>
                <a:lnTo>
                  <a:pt x="2830" y="56"/>
                </a:lnTo>
                <a:lnTo>
                  <a:pt x="2831" y="56"/>
                </a:lnTo>
                <a:lnTo>
                  <a:pt x="2831" y="56"/>
                </a:lnTo>
                <a:lnTo>
                  <a:pt x="2832" y="56"/>
                </a:lnTo>
                <a:lnTo>
                  <a:pt x="2832" y="56"/>
                </a:lnTo>
                <a:lnTo>
                  <a:pt x="2832" y="56"/>
                </a:lnTo>
                <a:lnTo>
                  <a:pt x="2833" y="57"/>
                </a:lnTo>
                <a:lnTo>
                  <a:pt x="2833" y="56"/>
                </a:lnTo>
                <a:lnTo>
                  <a:pt x="2833" y="57"/>
                </a:lnTo>
                <a:lnTo>
                  <a:pt x="2835" y="56"/>
                </a:lnTo>
                <a:lnTo>
                  <a:pt x="2835" y="56"/>
                </a:lnTo>
                <a:lnTo>
                  <a:pt x="2835" y="57"/>
                </a:lnTo>
                <a:lnTo>
                  <a:pt x="2836" y="55"/>
                </a:lnTo>
                <a:lnTo>
                  <a:pt x="2836" y="55"/>
                </a:lnTo>
                <a:lnTo>
                  <a:pt x="2837" y="57"/>
                </a:lnTo>
                <a:lnTo>
                  <a:pt x="2837" y="56"/>
                </a:lnTo>
                <a:lnTo>
                  <a:pt x="2837" y="56"/>
                </a:lnTo>
                <a:lnTo>
                  <a:pt x="2838" y="56"/>
                </a:lnTo>
                <a:lnTo>
                  <a:pt x="2838" y="56"/>
                </a:lnTo>
                <a:lnTo>
                  <a:pt x="2838" y="57"/>
                </a:lnTo>
                <a:lnTo>
                  <a:pt x="2839" y="56"/>
                </a:lnTo>
                <a:lnTo>
                  <a:pt x="2839" y="57"/>
                </a:lnTo>
                <a:lnTo>
                  <a:pt x="2839" y="56"/>
                </a:lnTo>
                <a:lnTo>
                  <a:pt x="2840" y="56"/>
                </a:lnTo>
                <a:lnTo>
                  <a:pt x="2840" y="56"/>
                </a:lnTo>
                <a:lnTo>
                  <a:pt x="2841" y="56"/>
                </a:lnTo>
                <a:lnTo>
                  <a:pt x="2841" y="56"/>
                </a:lnTo>
                <a:lnTo>
                  <a:pt x="2841" y="56"/>
                </a:lnTo>
                <a:lnTo>
                  <a:pt x="2842" y="57"/>
                </a:lnTo>
                <a:lnTo>
                  <a:pt x="2842" y="56"/>
                </a:lnTo>
                <a:lnTo>
                  <a:pt x="2842" y="55"/>
                </a:lnTo>
                <a:lnTo>
                  <a:pt x="2844" y="56"/>
                </a:lnTo>
                <a:lnTo>
                  <a:pt x="2844" y="56"/>
                </a:lnTo>
                <a:lnTo>
                  <a:pt x="2844" y="56"/>
                </a:lnTo>
                <a:lnTo>
                  <a:pt x="2845" y="56"/>
                </a:lnTo>
                <a:lnTo>
                  <a:pt x="2845" y="56"/>
                </a:lnTo>
                <a:lnTo>
                  <a:pt x="2846" y="56"/>
                </a:lnTo>
                <a:lnTo>
                  <a:pt x="2846" y="57"/>
                </a:lnTo>
                <a:lnTo>
                  <a:pt x="2846" y="56"/>
                </a:lnTo>
                <a:lnTo>
                  <a:pt x="2847" y="55"/>
                </a:lnTo>
                <a:lnTo>
                  <a:pt x="2847" y="57"/>
                </a:lnTo>
                <a:lnTo>
                  <a:pt x="2847" y="56"/>
                </a:lnTo>
                <a:lnTo>
                  <a:pt x="2848" y="56"/>
                </a:lnTo>
                <a:lnTo>
                  <a:pt x="2848" y="55"/>
                </a:lnTo>
                <a:lnTo>
                  <a:pt x="2849" y="56"/>
                </a:lnTo>
                <a:lnTo>
                  <a:pt x="2849" y="56"/>
                </a:lnTo>
                <a:lnTo>
                  <a:pt x="2849" y="55"/>
                </a:lnTo>
                <a:lnTo>
                  <a:pt x="2850" y="57"/>
                </a:lnTo>
                <a:lnTo>
                  <a:pt x="2850" y="56"/>
                </a:lnTo>
                <a:lnTo>
                  <a:pt x="2850" y="56"/>
                </a:lnTo>
                <a:lnTo>
                  <a:pt x="2851" y="56"/>
                </a:lnTo>
                <a:lnTo>
                  <a:pt x="2851" y="56"/>
                </a:lnTo>
                <a:lnTo>
                  <a:pt x="2851" y="56"/>
                </a:lnTo>
                <a:lnTo>
                  <a:pt x="2853" y="57"/>
                </a:lnTo>
                <a:lnTo>
                  <a:pt x="2853" y="56"/>
                </a:lnTo>
                <a:lnTo>
                  <a:pt x="2854" y="56"/>
                </a:lnTo>
                <a:lnTo>
                  <a:pt x="2854" y="56"/>
                </a:lnTo>
                <a:lnTo>
                  <a:pt x="2854" y="56"/>
                </a:lnTo>
                <a:lnTo>
                  <a:pt x="2855" y="57"/>
                </a:lnTo>
                <a:lnTo>
                  <a:pt x="2855" y="56"/>
                </a:lnTo>
                <a:lnTo>
                  <a:pt x="2855" y="56"/>
                </a:lnTo>
                <a:lnTo>
                  <a:pt x="2856" y="57"/>
                </a:lnTo>
                <a:lnTo>
                  <a:pt x="2856" y="55"/>
                </a:lnTo>
                <a:lnTo>
                  <a:pt x="2856" y="55"/>
                </a:lnTo>
                <a:lnTo>
                  <a:pt x="2857" y="56"/>
                </a:lnTo>
                <a:lnTo>
                  <a:pt x="2857" y="56"/>
                </a:lnTo>
                <a:lnTo>
                  <a:pt x="2858" y="56"/>
                </a:lnTo>
                <a:lnTo>
                  <a:pt x="2858" y="56"/>
                </a:lnTo>
                <a:lnTo>
                  <a:pt x="2858" y="58"/>
                </a:lnTo>
                <a:lnTo>
                  <a:pt x="2859" y="57"/>
                </a:lnTo>
                <a:lnTo>
                  <a:pt x="2859" y="54"/>
                </a:lnTo>
                <a:lnTo>
                  <a:pt x="2859" y="56"/>
                </a:lnTo>
                <a:lnTo>
                  <a:pt x="2860" y="57"/>
                </a:lnTo>
                <a:lnTo>
                  <a:pt x="2860" y="56"/>
                </a:lnTo>
                <a:lnTo>
                  <a:pt x="2860" y="56"/>
                </a:lnTo>
                <a:lnTo>
                  <a:pt x="2862" y="55"/>
                </a:lnTo>
                <a:lnTo>
                  <a:pt x="2862" y="55"/>
                </a:lnTo>
                <a:lnTo>
                  <a:pt x="2863" y="58"/>
                </a:lnTo>
                <a:lnTo>
                  <a:pt x="2863" y="56"/>
                </a:lnTo>
                <a:lnTo>
                  <a:pt x="2863" y="56"/>
                </a:lnTo>
                <a:lnTo>
                  <a:pt x="2864" y="57"/>
                </a:lnTo>
                <a:lnTo>
                  <a:pt x="2864" y="56"/>
                </a:lnTo>
                <a:lnTo>
                  <a:pt x="2864" y="57"/>
                </a:lnTo>
                <a:lnTo>
                  <a:pt x="2865" y="56"/>
                </a:lnTo>
                <a:lnTo>
                  <a:pt x="2865" y="56"/>
                </a:lnTo>
                <a:lnTo>
                  <a:pt x="2865" y="56"/>
                </a:lnTo>
                <a:lnTo>
                  <a:pt x="2866" y="56"/>
                </a:lnTo>
                <a:lnTo>
                  <a:pt x="2866" y="56"/>
                </a:lnTo>
                <a:lnTo>
                  <a:pt x="2867" y="55"/>
                </a:lnTo>
                <a:lnTo>
                  <a:pt x="2867" y="55"/>
                </a:lnTo>
                <a:lnTo>
                  <a:pt x="2867" y="56"/>
                </a:lnTo>
                <a:lnTo>
                  <a:pt x="2868" y="56"/>
                </a:lnTo>
                <a:lnTo>
                  <a:pt x="2868" y="57"/>
                </a:lnTo>
                <a:lnTo>
                  <a:pt x="2868" y="56"/>
                </a:lnTo>
                <a:lnTo>
                  <a:pt x="2869" y="55"/>
                </a:lnTo>
                <a:lnTo>
                  <a:pt x="2869" y="56"/>
                </a:lnTo>
                <a:lnTo>
                  <a:pt x="2869" y="55"/>
                </a:lnTo>
                <a:lnTo>
                  <a:pt x="2871" y="57"/>
                </a:lnTo>
                <a:lnTo>
                  <a:pt x="2871" y="56"/>
                </a:lnTo>
                <a:lnTo>
                  <a:pt x="2872" y="56"/>
                </a:lnTo>
                <a:lnTo>
                  <a:pt x="2872" y="56"/>
                </a:lnTo>
                <a:lnTo>
                  <a:pt x="2872" y="56"/>
                </a:lnTo>
                <a:lnTo>
                  <a:pt x="2873" y="56"/>
                </a:lnTo>
                <a:lnTo>
                  <a:pt x="2873" y="57"/>
                </a:lnTo>
                <a:lnTo>
                  <a:pt x="2873" y="9"/>
                </a:lnTo>
                <a:lnTo>
                  <a:pt x="2874" y="1"/>
                </a:lnTo>
                <a:lnTo>
                  <a:pt x="2874" y="4"/>
                </a:lnTo>
                <a:lnTo>
                  <a:pt x="2874" y="3"/>
                </a:lnTo>
                <a:lnTo>
                  <a:pt x="2875" y="2"/>
                </a:lnTo>
                <a:lnTo>
                  <a:pt x="2875" y="2"/>
                </a:lnTo>
                <a:lnTo>
                  <a:pt x="2876" y="3"/>
                </a:lnTo>
                <a:lnTo>
                  <a:pt x="2876" y="2"/>
                </a:lnTo>
                <a:lnTo>
                  <a:pt x="2876" y="4"/>
                </a:lnTo>
                <a:lnTo>
                  <a:pt x="2877" y="3"/>
                </a:lnTo>
                <a:lnTo>
                  <a:pt x="2877" y="2"/>
                </a:lnTo>
                <a:lnTo>
                  <a:pt x="2877" y="2"/>
                </a:lnTo>
                <a:lnTo>
                  <a:pt x="2878" y="3"/>
                </a:lnTo>
                <a:lnTo>
                  <a:pt x="2878" y="4"/>
                </a:lnTo>
                <a:lnTo>
                  <a:pt x="2878" y="2"/>
                </a:lnTo>
                <a:lnTo>
                  <a:pt x="2880" y="2"/>
                </a:lnTo>
                <a:lnTo>
                  <a:pt x="2880" y="1"/>
                </a:lnTo>
                <a:lnTo>
                  <a:pt x="2881" y="1"/>
                </a:lnTo>
                <a:lnTo>
                  <a:pt x="2881" y="2"/>
                </a:lnTo>
                <a:lnTo>
                  <a:pt x="2881" y="4"/>
                </a:lnTo>
                <a:lnTo>
                  <a:pt x="2882" y="2"/>
                </a:lnTo>
                <a:lnTo>
                  <a:pt x="2882" y="2"/>
                </a:lnTo>
                <a:lnTo>
                  <a:pt x="2882" y="4"/>
                </a:lnTo>
                <a:lnTo>
                  <a:pt x="2883" y="3"/>
                </a:lnTo>
                <a:lnTo>
                  <a:pt x="2883" y="4"/>
                </a:lnTo>
                <a:lnTo>
                  <a:pt x="2883" y="2"/>
                </a:lnTo>
                <a:lnTo>
                  <a:pt x="2884" y="1"/>
                </a:lnTo>
                <a:lnTo>
                  <a:pt x="2884" y="3"/>
                </a:lnTo>
                <a:lnTo>
                  <a:pt x="2885" y="1"/>
                </a:lnTo>
                <a:lnTo>
                  <a:pt x="2885" y="3"/>
                </a:lnTo>
                <a:lnTo>
                  <a:pt x="2885" y="4"/>
                </a:lnTo>
                <a:lnTo>
                  <a:pt x="2886" y="4"/>
                </a:lnTo>
                <a:lnTo>
                  <a:pt x="2886" y="4"/>
                </a:lnTo>
                <a:lnTo>
                  <a:pt x="2886" y="3"/>
                </a:lnTo>
                <a:lnTo>
                  <a:pt x="2887" y="3"/>
                </a:lnTo>
                <a:lnTo>
                  <a:pt x="2887" y="4"/>
                </a:lnTo>
                <a:lnTo>
                  <a:pt x="2887" y="2"/>
                </a:lnTo>
                <a:lnTo>
                  <a:pt x="2888" y="2"/>
                </a:lnTo>
                <a:lnTo>
                  <a:pt x="2888" y="2"/>
                </a:lnTo>
                <a:lnTo>
                  <a:pt x="2890" y="2"/>
                </a:lnTo>
                <a:lnTo>
                  <a:pt x="2890" y="4"/>
                </a:lnTo>
                <a:lnTo>
                  <a:pt x="2890" y="1"/>
                </a:lnTo>
                <a:lnTo>
                  <a:pt x="2891" y="4"/>
                </a:lnTo>
                <a:lnTo>
                  <a:pt x="2891" y="2"/>
                </a:lnTo>
                <a:lnTo>
                  <a:pt x="2891" y="2"/>
                </a:lnTo>
                <a:lnTo>
                  <a:pt x="2892" y="4"/>
                </a:lnTo>
                <a:lnTo>
                  <a:pt x="2892" y="2"/>
                </a:lnTo>
                <a:lnTo>
                  <a:pt x="2893" y="3"/>
                </a:lnTo>
                <a:lnTo>
                  <a:pt x="2893" y="2"/>
                </a:lnTo>
                <a:lnTo>
                  <a:pt x="2893" y="3"/>
                </a:lnTo>
                <a:lnTo>
                  <a:pt x="2894" y="2"/>
                </a:lnTo>
                <a:lnTo>
                  <a:pt x="2894" y="4"/>
                </a:lnTo>
                <a:lnTo>
                  <a:pt x="2894" y="4"/>
                </a:lnTo>
                <a:lnTo>
                  <a:pt x="2895" y="4"/>
                </a:lnTo>
                <a:lnTo>
                  <a:pt x="2895" y="2"/>
                </a:lnTo>
                <a:lnTo>
                  <a:pt x="2895" y="4"/>
                </a:lnTo>
                <a:lnTo>
                  <a:pt x="2896" y="4"/>
                </a:lnTo>
                <a:lnTo>
                  <a:pt x="2896" y="2"/>
                </a:lnTo>
                <a:lnTo>
                  <a:pt x="2897" y="3"/>
                </a:lnTo>
                <a:lnTo>
                  <a:pt x="2897" y="4"/>
                </a:lnTo>
                <a:lnTo>
                  <a:pt x="2897" y="2"/>
                </a:lnTo>
                <a:lnTo>
                  <a:pt x="2899" y="2"/>
                </a:lnTo>
                <a:lnTo>
                  <a:pt x="2899" y="4"/>
                </a:lnTo>
                <a:lnTo>
                  <a:pt x="2899" y="4"/>
                </a:lnTo>
                <a:lnTo>
                  <a:pt x="2900" y="3"/>
                </a:lnTo>
                <a:lnTo>
                  <a:pt x="2900" y="5"/>
                </a:lnTo>
                <a:lnTo>
                  <a:pt x="2900" y="2"/>
                </a:lnTo>
                <a:lnTo>
                  <a:pt x="2901" y="4"/>
                </a:lnTo>
                <a:lnTo>
                  <a:pt x="2901" y="5"/>
                </a:lnTo>
                <a:lnTo>
                  <a:pt x="2902" y="4"/>
                </a:lnTo>
                <a:lnTo>
                  <a:pt x="2902" y="3"/>
                </a:lnTo>
                <a:lnTo>
                  <a:pt x="2902" y="3"/>
                </a:lnTo>
                <a:lnTo>
                  <a:pt x="2903" y="1"/>
                </a:lnTo>
                <a:lnTo>
                  <a:pt x="2903" y="4"/>
                </a:lnTo>
                <a:lnTo>
                  <a:pt x="2903" y="2"/>
                </a:lnTo>
                <a:lnTo>
                  <a:pt x="2904" y="3"/>
                </a:lnTo>
                <a:lnTo>
                  <a:pt x="2904" y="1"/>
                </a:lnTo>
                <a:lnTo>
                  <a:pt x="2904" y="3"/>
                </a:lnTo>
                <a:lnTo>
                  <a:pt x="2905" y="2"/>
                </a:lnTo>
                <a:lnTo>
                  <a:pt x="2905" y="2"/>
                </a:lnTo>
                <a:lnTo>
                  <a:pt x="2906" y="4"/>
                </a:lnTo>
                <a:lnTo>
                  <a:pt x="2906" y="2"/>
                </a:lnTo>
                <a:lnTo>
                  <a:pt x="2906" y="2"/>
                </a:lnTo>
                <a:lnTo>
                  <a:pt x="2908" y="4"/>
                </a:lnTo>
                <a:lnTo>
                  <a:pt x="2908" y="3"/>
                </a:lnTo>
                <a:lnTo>
                  <a:pt x="2908" y="4"/>
                </a:lnTo>
                <a:lnTo>
                  <a:pt x="2909" y="2"/>
                </a:lnTo>
                <a:lnTo>
                  <a:pt x="2909" y="4"/>
                </a:lnTo>
                <a:lnTo>
                  <a:pt x="2909" y="3"/>
                </a:lnTo>
                <a:lnTo>
                  <a:pt x="2910" y="4"/>
                </a:lnTo>
                <a:lnTo>
                  <a:pt x="2910" y="3"/>
                </a:lnTo>
                <a:lnTo>
                  <a:pt x="2911" y="1"/>
                </a:lnTo>
                <a:lnTo>
                  <a:pt x="2911" y="1"/>
                </a:lnTo>
                <a:lnTo>
                  <a:pt x="2911" y="3"/>
                </a:lnTo>
                <a:lnTo>
                  <a:pt x="2912" y="3"/>
                </a:lnTo>
                <a:lnTo>
                  <a:pt x="2912" y="4"/>
                </a:lnTo>
                <a:lnTo>
                  <a:pt x="2912" y="4"/>
                </a:lnTo>
                <a:lnTo>
                  <a:pt x="2913" y="3"/>
                </a:lnTo>
                <a:lnTo>
                  <a:pt x="2913" y="3"/>
                </a:lnTo>
                <a:lnTo>
                  <a:pt x="2913" y="2"/>
                </a:lnTo>
                <a:lnTo>
                  <a:pt x="2914" y="3"/>
                </a:lnTo>
                <a:lnTo>
                  <a:pt x="2914" y="2"/>
                </a:lnTo>
                <a:lnTo>
                  <a:pt x="2915" y="4"/>
                </a:lnTo>
                <a:lnTo>
                  <a:pt x="2915" y="2"/>
                </a:lnTo>
                <a:lnTo>
                  <a:pt x="2915" y="2"/>
                </a:lnTo>
                <a:lnTo>
                  <a:pt x="2917" y="3"/>
                </a:lnTo>
                <a:lnTo>
                  <a:pt x="2917" y="3"/>
                </a:lnTo>
                <a:lnTo>
                  <a:pt x="2917" y="4"/>
                </a:lnTo>
                <a:lnTo>
                  <a:pt x="2918" y="2"/>
                </a:lnTo>
                <a:lnTo>
                  <a:pt x="2918" y="1"/>
                </a:lnTo>
                <a:lnTo>
                  <a:pt x="2918" y="3"/>
                </a:lnTo>
                <a:lnTo>
                  <a:pt x="2919" y="3"/>
                </a:lnTo>
                <a:lnTo>
                  <a:pt x="2919" y="2"/>
                </a:lnTo>
                <a:lnTo>
                  <a:pt x="2920" y="3"/>
                </a:lnTo>
                <a:lnTo>
                  <a:pt x="2920" y="2"/>
                </a:lnTo>
                <a:lnTo>
                  <a:pt x="2920" y="4"/>
                </a:lnTo>
                <a:lnTo>
                  <a:pt x="2921" y="4"/>
                </a:lnTo>
                <a:lnTo>
                  <a:pt x="2921" y="4"/>
                </a:lnTo>
                <a:lnTo>
                  <a:pt x="2921" y="3"/>
                </a:lnTo>
                <a:lnTo>
                  <a:pt x="2922" y="4"/>
                </a:lnTo>
                <a:lnTo>
                  <a:pt x="2922" y="2"/>
                </a:lnTo>
                <a:lnTo>
                  <a:pt x="2922" y="3"/>
                </a:lnTo>
                <a:lnTo>
                  <a:pt x="2923" y="2"/>
                </a:lnTo>
                <a:lnTo>
                  <a:pt x="2923" y="4"/>
                </a:lnTo>
                <a:lnTo>
                  <a:pt x="2924" y="3"/>
                </a:lnTo>
                <a:lnTo>
                  <a:pt x="2924" y="3"/>
                </a:lnTo>
                <a:lnTo>
                  <a:pt x="2924" y="4"/>
                </a:lnTo>
                <a:lnTo>
                  <a:pt x="2926" y="3"/>
                </a:lnTo>
                <a:lnTo>
                  <a:pt x="2926" y="4"/>
                </a:lnTo>
                <a:lnTo>
                  <a:pt x="2926" y="4"/>
                </a:lnTo>
                <a:lnTo>
                  <a:pt x="2927" y="2"/>
                </a:lnTo>
                <a:lnTo>
                  <a:pt x="2927" y="3"/>
                </a:lnTo>
                <a:lnTo>
                  <a:pt x="2927" y="3"/>
                </a:lnTo>
                <a:lnTo>
                  <a:pt x="2928" y="4"/>
                </a:lnTo>
                <a:lnTo>
                  <a:pt x="2928" y="2"/>
                </a:lnTo>
                <a:lnTo>
                  <a:pt x="2929" y="2"/>
                </a:lnTo>
                <a:lnTo>
                  <a:pt x="2929" y="3"/>
                </a:lnTo>
                <a:lnTo>
                  <a:pt x="2929" y="3"/>
                </a:lnTo>
                <a:lnTo>
                  <a:pt x="2930" y="4"/>
                </a:lnTo>
                <a:lnTo>
                  <a:pt x="2930" y="2"/>
                </a:lnTo>
                <a:lnTo>
                  <a:pt x="2930" y="4"/>
                </a:lnTo>
                <a:lnTo>
                  <a:pt x="2931" y="2"/>
                </a:lnTo>
                <a:lnTo>
                  <a:pt x="2931" y="3"/>
                </a:lnTo>
                <a:lnTo>
                  <a:pt x="2931" y="1"/>
                </a:lnTo>
                <a:lnTo>
                  <a:pt x="2932" y="4"/>
                </a:lnTo>
                <a:lnTo>
                  <a:pt x="2932" y="4"/>
                </a:lnTo>
                <a:lnTo>
                  <a:pt x="2933" y="2"/>
                </a:lnTo>
                <a:lnTo>
                  <a:pt x="2933" y="3"/>
                </a:lnTo>
                <a:lnTo>
                  <a:pt x="2933" y="2"/>
                </a:lnTo>
                <a:lnTo>
                  <a:pt x="2935" y="2"/>
                </a:lnTo>
                <a:lnTo>
                  <a:pt x="2935" y="1"/>
                </a:lnTo>
                <a:lnTo>
                  <a:pt x="2935" y="4"/>
                </a:lnTo>
                <a:lnTo>
                  <a:pt x="2936" y="3"/>
                </a:lnTo>
                <a:lnTo>
                  <a:pt x="2936" y="3"/>
                </a:lnTo>
                <a:lnTo>
                  <a:pt x="2937" y="3"/>
                </a:lnTo>
                <a:lnTo>
                  <a:pt x="2937" y="2"/>
                </a:lnTo>
                <a:lnTo>
                  <a:pt x="2937" y="3"/>
                </a:lnTo>
                <a:lnTo>
                  <a:pt x="2938" y="3"/>
                </a:lnTo>
                <a:lnTo>
                  <a:pt x="2938" y="2"/>
                </a:lnTo>
                <a:lnTo>
                  <a:pt x="2938" y="4"/>
                </a:lnTo>
                <a:lnTo>
                  <a:pt x="2939" y="3"/>
                </a:lnTo>
                <a:lnTo>
                  <a:pt x="2939" y="2"/>
                </a:lnTo>
                <a:lnTo>
                  <a:pt x="2939" y="4"/>
                </a:lnTo>
                <a:lnTo>
                  <a:pt x="2940" y="3"/>
                </a:lnTo>
                <a:lnTo>
                  <a:pt x="2940" y="3"/>
                </a:lnTo>
                <a:lnTo>
                  <a:pt x="2941" y="3"/>
                </a:lnTo>
                <a:lnTo>
                  <a:pt x="2941" y="4"/>
                </a:lnTo>
                <a:lnTo>
                  <a:pt x="2941" y="3"/>
                </a:lnTo>
                <a:lnTo>
                  <a:pt x="2942" y="2"/>
                </a:lnTo>
                <a:lnTo>
                  <a:pt x="2942" y="2"/>
                </a:lnTo>
                <a:lnTo>
                  <a:pt x="2942" y="2"/>
                </a:lnTo>
                <a:lnTo>
                  <a:pt x="2944" y="2"/>
                </a:lnTo>
                <a:lnTo>
                  <a:pt x="2944" y="4"/>
                </a:lnTo>
                <a:lnTo>
                  <a:pt x="2944" y="2"/>
                </a:lnTo>
                <a:lnTo>
                  <a:pt x="2945" y="3"/>
                </a:lnTo>
                <a:lnTo>
                  <a:pt x="2945" y="2"/>
                </a:lnTo>
                <a:lnTo>
                  <a:pt x="2946" y="4"/>
                </a:lnTo>
                <a:lnTo>
                  <a:pt x="2946" y="4"/>
                </a:lnTo>
                <a:lnTo>
                  <a:pt x="2946" y="4"/>
                </a:lnTo>
                <a:lnTo>
                  <a:pt x="2947" y="3"/>
                </a:lnTo>
                <a:lnTo>
                  <a:pt x="2947" y="3"/>
                </a:lnTo>
                <a:lnTo>
                  <a:pt x="2947" y="2"/>
                </a:lnTo>
                <a:lnTo>
                  <a:pt x="2948" y="3"/>
                </a:lnTo>
                <a:lnTo>
                  <a:pt x="2948" y="2"/>
                </a:lnTo>
                <a:lnTo>
                  <a:pt x="2948" y="3"/>
                </a:lnTo>
                <a:lnTo>
                  <a:pt x="2949" y="2"/>
                </a:lnTo>
                <a:lnTo>
                  <a:pt x="2949" y="2"/>
                </a:lnTo>
                <a:lnTo>
                  <a:pt x="2950" y="1"/>
                </a:lnTo>
                <a:lnTo>
                  <a:pt x="2950" y="3"/>
                </a:lnTo>
                <a:lnTo>
                  <a:pt x="2950" y="2"/>
                </a:lnTo>
                <a:lnTo>
                  <a:pt x="2951" y="2"/>
                </a:lnTo>
                <a:lnTo>
                  <a:pt x="2951" y="3"/>
                </a:lnTo>
                <a:lnTo>
                  <a:pt x="2951" y="3"/>
                </a:lnTo>
                <a:lnTo>
                  <a:pt x="2953" y="3"/>
                </a:lnTo>
                <a:lnTo>
                  <a:pt x="2953" y="2"/>
                </a:lnTo>
                <a:lnTo>
                  <a:pt x="2953" y="2"/>
                </a:lnTo>
                <a:lnTo>
                  <a:pt x="2954" y="3"/>
                </a:lnTo>
                <a:lnTo>
                  <a:pt x="2954" y="3"/>
                </a:lnTo>
                <a:lnTo>
                  <a:pt x="2955" y="2"/>
                </a:lnTo>
                <a:lnTo>
                  <a:pt x="2955" y="3"/>
                </a:lnTo>
                <a:lnTo>
                  <a:pt x="2955" y="2"/>
                </a:lnTo>
                <a:lnTo>
                  <a:pt x="2956" y="3"/>
                </a:lnTo>
                <a:lnTo>
                  <a:pt x="2956" y="3"/>
                </a:lnTo>
                <a:lnTo>
                  <a:pt x="2956" y="3"/>
                </a:lnTo>
                <a:lnTo>
                  <a:pt x="2957" y="3"/>
                </a:lnTo>
                <a:lnTo>
                  <a:pt x="2957" y="3"/>
                </a:lnTo>
                <a:lnTo>
                  <a:pt x="2957" y="3"/>
                </a:lnTo>
                <a:lnTo>
                  <a:pt x="2958" y="2"/>
                </a:lnTo>
                <a:lnTo>
                  <a:pt x="2958" y="4"/>
                </a:lnTo>
                <a:lnTo>
                  <a:pt x="2959" y="1"/>
                </a:lnTo>
                <a:lnTo>
                  <a:pt x="2959" y="2"/>
                </a:lnTo>
                <a:lnTo>
                  <a:pt x="2959" y="3"/>
                </a:lnTo>
                <a:lnTo>
                  <a:pt x="2960" y="2"/>
                </a:lnTo>
                <a:lnTo>
                  <a:pt x="2960" y="2"/>
                </a:lnTo>
                <a:lnTo>
                  <a:pt x="2960" y="2"/>
                </a:lnTo>
                <a:lnTo>
                  <a:pt x="2962" y="3"/>
                </a:lnTo>
                <a:lnTo>
                  <a:pt x="2962" y="3"/>
                </a:lnTo>
                <a:lnTo>
                  <a:pt x="2962" y="3"/>
                </a:lnTo>
                <a:lnTo>
                  <a:pt x="2963" y="4"/>
                </a:lnTo>
                <a:lnTo>
                  <a:pt x="2963" y="2"/>
                </a:lnTo>
                <a:lnTo>
                  <a:pt x="2964" y="2"/>
                </a:lnTo>
                <a:lnTo>
                  <a:pt x="2964" y="2"/>
                </a:lnTo>
                <a:lnTo>
                  <a:pt x="2964" y="1"/>
                </a:lnTo>
                <a:lnTo>
                  <a:pt x="2965" y="2"/>
                </a:lnTo>
                <a:lnTo>
                  <a:pt x="2965" y="2"/>
                </a:lnTo>
                <a:lnTo>
                  <a:pt x="2965" y="3"/>
                </a:lnTo>
                <a:lnTo>
                  <a:pt x="2966" y="3"/>
                </a:lnTo>
                <a:lnTo>
                  <a:pt x="2966" y="2"/>
                </a:lnTo>
                <a:lnTo>
                  <a:pt x="2966" y="3"/>
                </a:lnTo>
                <a:lnTo>
                  <a:pt x="2967" y="3"/>
                </a:lnTo>
                <a:lnTo>
                  <a:pt x="2967" y="3"/>
                </a:lnTo>
                <a:lnTo>
                  <a:pt x="2968" y="3"/>
                </a:lnTo>
                <a:lnTo>
                  <a:pt x="2968" y="3"/>
                </a:lnTo>
                <a:lnTo>
                  <a:pt x="2968" y="3"/>
                </a:lnTo>
                <a:lnTo>
                  <a:pt x="2969" y="2"/>
                </a:lnTo>
                <a:lnTo>
                  <a:pt x="2969" y="4"/>
                </a:lnTo>
                <a:lnTo>
                  <a:pt x="2969" y="1"/>
                </a:lnTo>
                <a:lnTo>
                  <a:pt x="2971" y="2"/>
                </a:lnTo>
                <a:lnTo>
                  <a:pt x="2971" y="2"/>
                </a:lnTo>
                <a:lnTo>
                  <a:pt x="2971" y="1"/>
                </a:lnTo>
                <a:lnTo>
                  <a:pt x="2972" y="1"/>
                </a:lnTo>
                <a:lnTo>
                  <a:pt x="2972" y="2"/>
                </a:lnTo>
                <a:lnTo>
                  <a:pt x="2973" y="4"/>
                </a:lnTo>
                <a:lnTo>
                  <a:pt x="2973" y="1"/>
                </a:lnTo>
                <a:lnTo>
                  <a:pt x="2973" y="1"/>
                </a:lnTo>
                <a:lnTo>
                  <a:pt x="2974" y="3"/>
                </a:lnTo>
                <a:lnTo>
                  <a:pt x="2974" y="3"/>
                </a:lnTo>
                <a:lnTo>
                  <a:pt x="2974" y="3"/>
                </a:lnTo>
                <a:lnTo>
                  <a:pt x="2975" y="2"/>
                </a:lnTo>
                <a:lnTo>
                  <a:pt x="2975" y="3"/>
                </a:lnTo>
                <a:lnTo>
                  <a:pt x="2975" y="4"/>
                </a:lnTo>
                <a:lnTo>
                  <a:pt x="2976" y="3"/>
                </a:lnTo>
                <a:lnTo>
                  <a:pt x="2976" y="3"/>
                </a:lnTo>
                <a:lnTo>
                  <a:pt x="2977" y="4"/>
                </a:lnTo>
                <a:lnTo>
                  <a:pt x="2977" y="2"/>
                </a:lnTo>
                <a:lnTo>
                  <a:pt x="2977" y="1"/>
                </a:lnTo>
                <a:lnTo>
                  <a:pt x="2978" y="4"/>
                </a:lnTo>
                <a:lnTo>
                  <a:pt x="2978" y="2"/>
                </a:lnTo>
                <a:lnTo>
                  <a:pt x="2978" y="3"/>
                </a:lnTo>
                <a:lnTo>
                  <a:pt x="2980" y="3"/>
                </a:lnTo>
                <a:lnTo>
                  <a:pt x="2980" y="4"/>
                </a:lnTo>
                <a:lnTo>
                  <a:pt x="2981" y="4"/>
                </a:lnTo>
                <a:lnTo>
                  <a:pt x="2981" y="3"/>
                </a:lnTo>
                <a:lnTo>
                  <a:pt x="2981" y="2"/>
                </a:lnTo>
                <a:lnTo>
                  <a:pt x="2982" y="4"/>
                </a:lnTo>
                <a:lnTo>
                  <a:pt x="2982" y="4"/>
                </a:lnTo>
                <a:lnTo>
                  <a:pt x="2982" y="4"/>
                </a:lnTo>
                <a:lnTo>
                  <a:pt x="2983" y="5"/>
                </a:lnTo>
                <a:lnTo>
                  <a:pt x="2983" y="2"/>
                </a:lnTo>
                <a:lnTo>
                  <a:pt x="2983" y="5"/>
                </a:lnTo>
                <a:lnTo>
                  <a:pt x="2984" y="3"/>
                </a:lnTo>
                <a:lnTo>
                  <a:pt x="2984" y="1"/>
                </a:lnTo>
                <a:lnTo>
                  <a:pt x="2985" y="3"/>
                </a:lnTo>
                <a:lnTo>
                  <a:pt x="2985" y="4"/>
                </a:lnTo>
                <a:lnTo>
                  <a:pt x="2985" y="3"/>
                </a:lnTo>
                <a:lnTo>
                  <a:pt x="2986" y="3"/>
                </a:lnTo>
                <a:lnTo>
                  <a:pt x="2986" y="2"/>
                </a:lnTo>
                <a:lnTo>
                  <a:pt x="2986" y="3"/>
                </a:lnTo>
                <a:lnTo>
                  <a:pt x="2987" y="3"/>
                </a:lnTo>
                <a:lnTo>
                  <a:pt x="2987" y="2"/>
                </a:lnTo>
                <a:lnTo>
                  <a:pt x="2987" y="2"/>
                </a:lnTo>
                <a:lnTo>
                  <a:pt x="2989" y="3"/>
                </a:lnTo>
                <a:lnTo>
                  <a:pt x="2989" y="4"/>
                </a:lnTo>
                <a:lnTo>
                  <a:pt x="2990" y="3"/>
                </a:lnTo>
                <a:lnTo>
                  <a:pt x="2990" y="3"/>
                </a:lnTo>
                <a:lnTo>
                  <a:pt x="2990" y="2"/>
                </a:lnTo>
                <a:lnTo>
                  <a:pt x="2991" y="4"/>
                </a:lnTo>
                <a:lnTo>
                  <a:pt x="2991" y="4"/>
                </a:lnTo>
                <a:lnTo>
                  <a:pt x="2991" y="3"/>
                </a:lnTo>
                <a:lnTo>
                  <a:pt x="2992" y="2"/>
                </a:lnTo>
                <a:lnTo>
                  <a:pt x="2992" y="2"/>
                </a:lnTo>
                <a:lnTo>
                  <a:pt x="2992" y="2"/>
                </a:lnTo>
                <a:lnTo>
                  <a:pt x="2993" y="2"/>
                </a:lnTo>
                <a:lnTo>
                  <a:pt x="2993" y="1"/>
                </a:lnTo>
                <a:lnTo>
                  <a:pt x="2994" y="3"/>
                </a:lnTo>
                <a:lnTo>
                  <a:pt x="2994" y="2"/>
                </a:lnTo>
                <a:lnTo>
                  <a:pt x="2994" y="3"/>
                </a:lnTo>
                <a:lnTo>
                  <a:pt x="2995" y="3"/>
                </a:lnTo>
                <a:lnTo>
                  <a:pt x="2995" y="1"/>
                </a:lnTo>
                <a:lnTo>
                  <a:pt x="2995" y="2"/>
                </a:lnTo>
                <a:lnTo>
                  <a:pt x="2996" y="1"/>
                </a:lnTo>
                <a:lnTo>
                  <a:pt x="2996" y="2"/>
                </a:lnTo>
                <a:lnTo>
                  <a:pt x="2996" y="4"/>
                </a:lnTo>
                <a:lnTo>
                  <a:pt x="2998" y="4"/>
                </a:lnTo>
                <a:lnTo>
                  <a:pt x="2998" y="3"/>
                </a:lnTo>
                <a:lnTo>
                  <a:pt x="2999" y="2"/>
                </a:lnTo>
                <a:lnTo>
                  <a:pt x="2999" y="2"/>
                </a:lnTo>
                <a:lnTo>
                  <a:pt x="2999" y="4"/>
                </a:lnTo>
                <a:lnTo>
                  <a:pt x="3000" y="1"/>
                </a:lnTo>
                <a:lnTo>
                  <a:pt x="3000" y="1"/>
                </a:lnTo>
                <a:lnTo>
                  <a:pt x="3000" y="2"/>
                </a:lnTo>
                <a:lnTo>
                  <a:pt x="3001" y="4"/>
                </a:lnTo>
                <a:lnTo>
                  <a:pt x="3001" y="3"/>
                </a:lnTo>
                <a:lnTo>
                  <a:pt x="3001" y="1"/>
                </a:lnTo>
                <a:lnTo>
                  <a:pt x="3002" y="2"/>
                </a:lnTo>
                <a:lnTo>
                  <a:pt x="3002" y="3"/>
                </a:lnTo>
                <a:lnTo>
                  <a:pt x="3003" y="4"/>
                </a:lnTo>
                <a:lnTo>
                  <a:pt x="3003" y="3"/>
                </a:lnTo>
                <a:lnTo>
                  <a:pt x="3003" y="2"/>
                </a:lnTo>
                <a:lnTo>
                  <a:pt x="3004" y="4"/>
                </a:lnTo>
                <a:lnTo>
                  <a:pt x="3004" y="3"/>
                </a:lnTo>
                <a:lnTo>
                  <a:pt x="3004" y="1"/>
                </a:lnTo>
                <a:lnTo>
                  <a:pt x="3005" y="2"/>
                </a:lnTo>
                <a:lnTo>
                  <a:pt x="3005" y="3"/>
                </a:lnTo>
                <a:lnTo>
                  <a:pt x="3005" y="4"/>
                </a:lnTo>
                <a:lnTo>
                  <a:pt x="3007" y="1"/>
                </a:lnTo>
                <a:lnTo>
                  <a:pt x="3007" y="4"/>
                </a:lnTo>
                <a:lnTo>
                  <a:pt x="3008" y="3"/>
                </a:lnTo>
                <a:lnTo>
                  <a:pt x="3008" y="4"/>
                </a:lnTo>
                <a:lnTo>
                  <a:pt x="3008" y="3"/>
                </a:lnTo>
                <a:lnTo>
                  <a:pt x="3009" y="3"/>
                </a:lnTo>
                <a:lnTo>
                  <a:pt x="3009" y="3"/>
                </a:lnTo>
                <a:lnTo>
                  <a:pt x="3009" y="4"/>
                </a:lnTo>
                <a:lnTo>
                  <a:pt x="3010" y="3"/>
                </a:lnTo>
                <a:lnTo>
                  <a:pt x="3010" y="3"/>
                </a:lnTo>
                <a:lnTo>
                  <a:pt x="3010" y="1"/>
                </a:lnTo>
                <a:lnTo>
                  <a:pt x="3011" y="3"/>
                </a:lnTo>
                <a:lnTo>
                  <a:pt x="3011" y="3"/>
                </a:lnTo>
                <a:lnTo>
                  <a:pt x="3012" y="1"/>
                </a:lnTo>
                <a:lnTo>
                  <a:pt x="3012" y="1"/>
                </a:lnTo>
                <a:lnTo>
                  <a:pt x="3012" y="2"/>
                </a:lnTo>
                <a:lnTo>
                  <a:pt x="3013" y="3"/>
                </a:lnTo>
                <a:lnTo>
                  <a:pt x="3013" y="3"/>
                </a:lnTo>
                <a:lnTo>
                  <a:pt x="3013" y="3"/>
                </a:lnTo>
                <a:lnTo>
                  <a:pt x="3014" y="4"/>
                </a:lnTo>
                <a:lnTo>
                  <a:pt x="3014" y="3"/>
                </a:lnTo>
                <a:lnTo>
                  <a:pt x="3014" y="2"/>
                </a:lnTo>
                <a:lnTo>
                  <a:pt x="3016" y="2"/>
                </a:lnTo>
                <a:lnTo>
                  <a:pt x="3016" y="1"/>
                </a:lnTo>
                <a:lnTo>
                  <a:pt x="3017" y="2"/>
                </a:lnTo>
                <a:lnTo>
                  <a:pt x="3017" y="3"/>
                </a:lnTo>
                <a:lnTo>
                  <a:pt x="3017" y="3"/>
                </a:lnTo>
                <a:lnTo>
                  <a:pt x="3018" y="3"/>
                </a:lnTo>
                <a:lnTo>
                  <a:pt x="3018" y="3"/>
                </a:lnTo>
                <a:lnTo>
                  <a:pt x="3018" y="4"/>
                </a:lnTo>
                <a:lnTo>
                  <a:pt x="3019" y="4"/>
                </a:lnTo>
                <a:lnTo>
                  <a:pt x="3019" y="4"/>
                </a:lnTo>
                <a:lnTo>
                  <a:pt x="3020" y="2"/>
                </a:lnTo>
                <a:lnTo>
                  <a:pt x="3020" y="3"/>
                </a:lnTo>
                <a:lnTo>
                  <a:pt x="3020" y="2"/>
                </a:lnTo>
                <a:lnTo>
                  <a:pt x="3021" y="2"/>
                </a:lnTo>
                <a:lnTo>
                  <a:pt x="3021" y="2"/>
                </a:lnTo>
                <a:lnTo>
                  <a:pt x="3021" y="3"/>
                </a:lnTo>
                <a:lnTo>
                  <a:pt x="3022" y="2"/>
                </a:lnTo>
                <a:lnTo>
                  <a:pt x="3022" y="4"/>
                </a:lnTo>
                <a:lnTo>
                  <a:pt x="3022" y="3"/>
                </a:lnTo>
                <a:lnTo>
                  <a:pt x="3023" y="3"/>
                </a:lnTo>
                <a:lnTo>
                  <a:pt x="3023" y="3"/>
                </a:lnTo>
                <a:lnTo>
                  <a:pt x="3025" y="2"/>
                </a:lnTo>
                <a:lnTo>
                  <a:pt x="3025" y="4"/>
                </a:lnTo>
                <a:lnTo>
                  <a:pt x="3025" y="3"/>
                </a:lnTo>
                <a:lnTo>
                  <a:pt x="3026" y="3"/>
                </a:lnTo>
                <a:lnTo>
                  <a:pt x="3026" y="2"/>
                </a:lnTo>
                <a:lnTo>
                  <a:pt x="3026" y="2"/>
                </a:lnTo>
                <a:lnTo>
                  <a:pt x="3027" y="3"/>
                </a:lnTo>
                <a:lnTo>
                  <a:pt x="3027" y="3"/>
                </a:lnTo>
                <a:lnTo>
                  <a:pt x="3027" y="4"/>
                </a:lnTo>
                <a:lnTo>
                  <a:pt x="3028" y="3"/>
                </a:lnTo>
                <a:lnTo>
                  <a:pt x="3028" y="3"/>
                </a:lnTo>
                <a:lnTo>
                  <a:pt x="3029" y="4"/>
                </a:lnTo>
                <a:lnTo>
                  <a:pt x="3029" y="2"/>
                </a:lnTo>
                <a:lnTo>
                  <a:pt x="3029" y="4"/>
                </a:lnTo>
                <a:lnTo>
                  <a:pt x="3030" y="4"/>
                </a:lnTo>
                <a:lnTo>
                  <a:pt x="3030" y="2"/>
                </a:lnTo>
                <a:lnTo>
                  <a:pt x="3030" y="1"/>
                </a:lnTo>
                <a:lnTo>
                  <a:pt x="3031" y="2"/>
                </a:lnTo>
                <a:lnTo>
                  <a:pt x="3031" y="3"/>
                </a:lnTo>
                <a:lnTo>
                  <a:pt x="3031" y="2"/>
                </a:lnTo>
                <a:lnTo>
                  <a:pt x="3032" y="3"/>
                </a:lnTo>
                <a:lnTo>
                  <a:pt x="3032" y="2"/>
                </a:lnTo>
                <a:lnTo>
                  <a:pt x="3034" y="2"/>
                </a:lnTo>
                <a:lnTo>
                  <a:pt x="3034" y="2"/>
                </a:lnTo>
                <a:lnTo>
                  <a:pt x="3034" y="2"/>
                </a:lnTo>
                <a:lnTo>
                  <a:pt x="3035" y="2"/>
                </a:lnTo>
                <a:lnTo>
                  <a:pt x="3035" y="2"/>
                </a:lnTo>
                <a:lnTo>
                  <a:pt x="3035" y="1"/>
                </a:lnTo>
                <a:lnTo>
                  <a:pt x="3036" y="4"/>
                </a:lnTo>
                <a:lnTo>
                  <a:pt x="3036" y="3"/>
                </a:lnTo>
                <a:lnTo>
                  <a:pt x="3036" y="1"/>
                </a:lnTo>
                <a:lnTo>
                  <a:pt x="3037" y="1"/>
                </a:lnTo>
                <a:lnTo>
                  <a:pt x="3037" y="1"/>
                </a:lnTo>
                <a:lnTo>
                  <a:pt x="3038" y="1"/>
                </a:lnTo>
                <a:lnTo>
                  <a:pt x="3038" y="1"/>
                </a:lnTo>
                <a:lnTo>
                  <a:pt x="3038" y="3"/>
                </a:lnTo>
                <a:lnTo>
                  <a:pt x="3039" y="3"/>
                </a:lnTo>
                <a:lnTo>
                  <a:pt x="3039" y="1"/>
                </a:lnTo>
                <a:lnTo>
                  <a:pt x="3039" y="3"/>
                </a:lnTo>
                <a:lnTo>
                  <a:pt x="3040" y="2"/>
                </a:lnTo>
                <a:lnTo>
                  <a:pt x="3040" y="4"/>
                </a:lnTo>
                <a:lnTo>
                  <a:pt x="3040" y="3"/>
                </a:lnTo>
                <a:lnTo>
                  <a:pt x="3041" y="4"/>
                </a:lnTo>
                <a:lnTo>
                  <a:pt x="3041" y="3"/>
                </a:lnTo>
                <a:lnTo>
                  <a:pt x="3043" y="2"/>
                </a:lnTo>
                <a:lnTo>
                  <a:pt x="3043" y="4"/>
                </a:lnTo>
                <a:lnTo>
                  <a:pt x="3043" y="3"/>
                </a:lnTo>
                <a:lnTo>
                  <a:pt x="3044" y="1"/>
                </a:lnTo>
                <a:lnTo>
                  <a:pt x="3044" y="3"/>
                </a:lnTo>
                <a:lnTo>
                  <a:pt x="3044" y="3"/>
                </a:lnTo>
                <a:lnTo>
                  <a:pt x="3045" y="3"/>
                </a:lnTo>
                <a:lnTo>
                  <a:pt x="3045" y="3"/>
                </a:lnTo>
                <a:lnTo>
                  <a:pt x="3045" y="2"/>
                </a:lnTo>
                <a:lnTo>
                  <a:pt x="3046" y="3"/>
                </a:lnTo>
                <a:lnTo>
                  <a:pt x="3046" y="2"/>
                </a:lnTo>
                <a:lnTo>
                  <a:pt x="3047" y="3"/>
                </a:lnTo>
                <a:lnTo>
                  <a:pt x="3047" y="3"/>
                </a:lnTo>
                <a:lnTo>
                  <a:pt x="3047" y="3"/>
                </a:lnTo>
                <a:lnTo>
                  <a:pt x="3048" y="2"/>
                </a:lnTo>
                <a:lnTo>
                  <a:pt x="3048" y="3"/>
                </a:lnTo>
                <a:lnTo>
                  <a:pt x="3048" y="4"/>
                </a:lnTo>
                <a:lnTo>
                  <a:pt x="3049" y="3"/>
                </a:lnTo>
                <a:lnTo>
                  <a:pt x="3049" y="3"/>
                </a:lnTo>
                <a:lnTo>
                  <a:pt x="3049" y="4"/>
                </a:lnTo>
                <a:lnTo>
                  <a:pt x="3050" y="2"/>
                </a:lnTo>
                <a:lnTo>
                  <a:pt x="3050" y="3"/>
                </a:lnTo>
                <a:lnTo>
                  <a:pt x="3052" y="3"/>
                </a:lnTo>
                <a:lnTo>
                  <a:pt x="3052" y="4"/>
                </a:lnTo>
                <a:lnTo>
                  <a:pt x="3052" y="2"/>
                </a:lnTo>
                <a:lnTo>
                  <a:pt x="3053" y="1"/>
                </a:lnTo>
                <a:lnTo>
                  <a:pt x="3053" y="4"/>
                </a:lnTo>
                <a:lnTo>
                  <a:pt x="3053" y="2"/>
                </a:lnTo>
                <a:lnTo>
                  <a:pt x="3054" y="3"/>
                </a:lnTo>
                <a:lnTo>
                  <a:pt x="3054" y="4"/>
                </a:lnTo>
                <a:lnTo>
                  <a:pt x="3054" y="3"/>
                </a:lnTo>
                <a:lnTo>
                  <a:pt x="3055" y="3"/>
                </a:lnTo>
                <a:lnTo>
                  <a:pt x="3055" y="2"/>
                </a:lnTo>
                <a:lnTo>
                  <a:pt x="3056" y="1"/>
                </a:lnTo>
                <a:lnTo>
                  <a:pt x="3056" y="3"/>
                </a:lnTo>
                <a:lnTo>
                  <a:pt x="3056" y="2"/>
                </a:lnTo>
                <a:lnTo>
                  <a:pt x="3057" y="3"/>
                </a:lnTo>
                <a:lnTo>
                  <a:pt x="3057" y="3"/>
                </a:lnTo>
                <a:lnTo>
                  <a:pt x="3057" y="1"/>
                </a:lnTo>
                <a:lnTo>
                  <a:pt x="3058" y="3"/>
                </a:lnTo>
                <a:lnTo>
                  <a:pt x="3058" y="3"/>
                </a:lnTo>
                <a:lnTo>
                  <a:pt x="3058" y="3"/>
                </a:lnTo>
                <a:lnTo>
                  <a:pt x="3059" y="3"/>
                </a:lnTo>
                <a:lnTo>
                  <a:pt x="3059" y="3"/>
                </a:lnTo>
                <a:lnTo>
                  <a:pt x="3061" y="4"/>
                </a:lnTo>
                <a:lnTo>
                  <a:pt x="3061" y="3"/>
                </a:lnTo>
                <a:lnTo>
                  <a:pt x="3061" y="3"/>
                </a:lnTo>
                <a:lnTo>
                  <a:pt x="3062" y="2"/>
                </a:lnTo>
                <a:lnTo>
                  <a:pt x="3062" y="3"/>
                </a:lnTo>
                <a:lnTo>
                  <a:pt x="3062" y="2"/>
                </a:lnTo>
                <a:lnTo>
                  <a:pt x="3063" y="4"/>
                </a:lnTo>
                <a:lnTo>
                  <a:pt x="3063" y="2"/>
                </a:lnTo>
                <a:lnTo>
                  <a:pt x="3064" y="3"/>
                </a:lnTo>
                <a:lnTo>
                  <a:pt x="3064" y="3"/>
                </a:lnTo>
                <a:lnTo>
                  <a:pt x="3064" y="4"/>
                </a:lnTo>
                <a:lnTo>
                  <a:pt x="3065" y="3"/>
                </a:lnTo>
                <a:lnTo>
                  <a:pt x="3065" y="3"/>
                </a:lnTo>
                <a:lnTo>
                  <a:pt x="3065" y="3"/>
                </a:lnTo>
                <a:lnTo>
                  <a:pt x="3066" y="3"/>
                </a:lnTo>
                <a:lnTo>
                  <a:pt x="3066" y="4"/>
                </a:lnTo>
                <a:lnTo>
                  <a:pt x="3066" y="4"/>
                </a:lnTo>
                <a:lnTo>
                  <a:pt x="3067" y="2"/>
                </a:lnTo>
                <a:lnTo>
                  <a:pt x="3067" y="3"/>
                </a:lnTo>
                <a:lnTo>
                  <a:pt x="3068" y="2"/>
                </a:lnTo>
                <a:lnTo>
                  <a:pt x="3068" y="2"/>
                </a:lnTo>
                <a:lnTo>
                  <a:pt x="3068" y="4"/>
                </a:lnTo>
                <a:lnTo>
                  <a:pt x="3070" y="2"/>
                </a:lnTo>
                <a:lnTo>
                  <a:pt x="3070" y="2"/>
                </a:lnTo>
                <a:lnTo>
                  <a:pt x="3070" y="3"/>
                </a:lnTo>
                <a:lnTo>
                  <a:pt x="3071" y="3"/>
                </a:lnTo>
                <a:lnTo>
                  <a:pt x="3071" y="3"/>
                </a:lnTo>
                <a:lnTo>
                  <a:pt x="3071" y="3"/>
                </a:lnTo>
                <a:lnTo>
                  <a:pt x="3072" y="3"/>
                </a:lnTo>
                <a:lnTo>
                  <a:pt x="3072" y="2"/>
                </a:lnTo>
                <a:lnTo>
                  <a:pt x="3073" y="2"/>
                </a:lnTo>
                <a:lnTo>
                  <a:pt x="3073" y="4"/>
                </a:lnTo>
                <a:lnTo>
                  <a:pt x="3073" y="4"/>
                </a:lnTo>
                <a:lnTo>
                  <a:pt x="3074" y="2"/>
                </a:lnTo>
                <a:lnTo>
                  <a:pt x="3074" y="4"/>
                </a:lnTo>
                <a:lnTo>
                  <a:pt x="3074" y="3"/>
                </a:lnTo>
                <a:lnTo>
                  <a:pt x="3075" y="2"/>
                </a:lnTo>
                <a:lnTo>
                  <a:pt x="3075" y="3"/>
                </a:lnTo>
                <a:lnTo>
                  <a:pt x="3075" y="1"/>
                </a:lnTo>
                <a:lnTo>
                  <a:pt x="3076" y="2"/>
                </a:lnTo>
                <a:lnTo>
                  <a:pt x="3076" y="3"/>
                </a:lnTo>
                <a:lnTo>
                  <a:pt x="3077" y="2"/>
                </a:lnTo>
                <a:lnTo>
                  <a:pt x="3077" y="2"/>
                </a:lnTo>
                <a:lnTo>
                  <a:pt x="3077" y="3"/>
                </a:lnTo>
                <a:lnTo>
                  <a:pt x="3079" y="2"/>
                </a:lnTo>
                <a:lnTo>
                  <a:pt x="3079" y="3"/>
                </a:lnTo>
                <a:lnTo>
                  <a:pt x="3079" y="1"/>
                </a:lnTo>
                <a:lnTo>
                  <a:pt x="3080" y="3"/>
                </a:lnTo>
                <a:lnTo>
                  <a:pt x="3080" y="3"/>
                </a:lnTo>
                <a:lnTo>
                  <a:pt x="3080" y="4"/>
                </a:lnTo>
                <a:lnTo>
                  <a:pt x="3081" y="1"/>
                </a:lnTo>
                <a:lnTo>
                  <a:pt x="3081" y="2"/>
                </a:lnTo>
                <a:lnTo>
                  <a:pt x="3082" y="2"/>
                </a:lnTo>
                <a:lnTo>
                  <a:pt x="3082" y="3"/>
                </a:lnTo>
                <a:lnTo>
                  <a:pt x="3082" y="4"/>
                </a:lnTo>
                <a:lnTo>
                  <a:pt x="3083" y="4"/>
                </a:lnTo>
                <a:lnTo>
                  <a:pt x="3083" y="3"/>
                </a:lnTo>
                <a:lnTo>
                  <a:pt x="3083" y="4"/>
                </a:lnTo>
                <a:lnTo>
                  <a:pt x="3084" y="4"/>
                </a:lnTo>
                <a:lnTo>
                  <a:pt x="3084" y="1"/>
                </a:lnTo>
                <a:lnTo>
                  <a:pt x="3084" y="3"/>
                </a:lnTo>
                <a:lnTo>
                  <a:pt x="3085" y="2"/>
                </a:lnTo>
                <a:lnTo>
                  <a:pt x="3085" y="3"/>
                </a:lnTo>
                <a:lnTo>
                  <a:pt x="3086" y="2"/>
                </a:lnTo>
                <a:lnTo>
                  <a:pt x="3086" y="4"/>
                </a:lnTo>
                <a:lnTo>
                  <a:pt x="3086" y="2"/>
                </a:lnTo>
                <a:lnTo>
                  <a:pt x="3088" y="1"/>
                </a:lnTo>
                <a:lnTo>
                  <a:pt x="3088" y="3"/>
                </a:lnTo>
                <a:lnTo>
                  <a:pt x="3088" y="2"/>
                </a:lnTo>
                <a:lnTo>
                  <a:pt x="3089" y="2"/>
                </a:lnTo>
                <a:lnTo>
                  <a:pt x="3089" y="4"/>
                </a:lnTo>
                <a:lnTo>
                  <a:pt x="3089" y="2"/>
                </a:lnTo>
                <a:lnTo>
                  <a:pt x="3090" y="3"/>
                </a:lnTo>
                <a:lnTo>
                  <a:pt x="3090" y="2"/>
                </a:lnTo>
                <a:lnTo>
                  <a:pt x="3091" y="1"/>
                </a:lnTo>
                <a:lnTo>
                  <a:pt x="3091" y="1"/>
                </a:lnTo>
                <a:lnTo>
                  <a:pt x="3091" y="2"/>
                </a:lnTo>
                <a:lnTo>
                  <a:pt x="3092" y="2"/>
                </a:lnTo>
                <a:lnTo>
                  <a:pt x="3092" y="2"/>
                </a:lnTo>
                <a:lnTo>
                  <a:pt x="3092" y="3"/>
                </a:lnTo>
                <a:lnTo>
                  <a:pt x="3093" y="3"/>
                </a:lnTo>
                <a:lnTo>
                  <a:pt x="3093" y="1"/>
                </a:lnTo>
                <a:lnTo>
                  <a:pt x="3093" y="4"/>
                </a:lnTo>
                <a:lnTo>
                  <a:pt x="3094" y="1"/>
                </a:lnTo>
                <a:lnTo>
                  <a:pt x="3094" y="3"/>
                </a:lnTo>
                <a:lnTo>
                  <a:pt x="3095" y="2"/>
                </a:lnTo>
                <a:lnTo>
                  <a:pt x="3095" y="3"/>
                </a:lnTo>
                <a:lnTo>
                  <a:pt x="3095" y="3"/>
                </a:lnTo>
                <a:lnTo>
                  <a:pt x="3097" y="4"/>
                </a:lnTo>
                <a:lnTo>
                  <a:pt x="3097" y="4"/>
                </a:lnTo>
                <a:lnTo>
                  <a:pt x="3097" y="3"/>
                </a:lnTo>
                <a:lnTo>
                  <a:pt x="3098" y="3"/>
                </a:lnTo>
                <a:lnTo>
                  <a:pt x="3098" y="1"/>
                </a:lnTo>
                <a:lnTo>
                  <a:pt x="3098" y="3"/>
                </a:lnTo>
                <a:lnTo>
                  <a:pt x="3099" y="4"/>
                </a:lnTo>
                <a:lnTo>
                  <a:pt x="3099" y="2"/>
                </a:lnTo>
                <a:lnTo>
                  <a:pt x="3100" y="3"/>
                </a:lnTo>
                <a:lnTo>
                  <a:pt x="3100" y="3"/>
                </a:lnTo>
                <a:lnTo>
                  <a:pt x="3100" y="2"/>
                </a:lnTo>
                <a:lnTo>
                  <a:pt x="3101" y="3"/>
                </a:lnTo>
                <a:lnTo>
                  <a:pt x="3101" y="2"/>
                </a:lnTo>
                <a:lnTo>
                  <a:pt x="3101" y="1"/>
                </a:lnTo>
                <a:lnTo>
                  <a:pt x="3102" y="3"/>
                </a:lnTo>
                <a:lnTo>
                  <a:pt x="3102" y="1"/>
                </a:lnTo>
                <a:lnTo>
                  <a:pt x="3102" y="3"/>
                </a:lnTo>
                <a:lnTo>
                  <a:pt x="3103" y="2"/>
                </a:lnTo>
                <a:lnTo>
                  <a:pt x="3103" y="1"/>
                </a:lnTo>
                <a:lnTo>
                  <a:pt x="3104" y="1"/>
                </a:lnTo>
                <a:lnTo>
                  <a:pt x="3104" y="3"/>
                </a:lnTo>
                <a:lnTo>
                  <a:pt x="3104" y="2"/>
                </a:lnTo>
                <a:lnTo>
                  <a:pt x="3106" y="1"/>
                </a:lnTo>
                <a:lnTo>
                  <a:pt x="3106" y="1"/>
                </a:lnTo>
                <a:lnTo>
                  <a:pt x="3106" y="1"/>
                </a:lnTo>
                <a:lnTo>
                  <a:pt x="3107" y="1"/>
                </a:lnTo>
                <a:lnTo>
                  <a:pt x="3107" y="2"/>
                </a:lnTo>
                <a:lnTo>
                  <a:pt x="3108" y="3"/>
                </a:lnTo>
                <a:lnTo>
                  <a:pt x="3108" y="3"/>
                </a:lnTo>
                <a:lnTo>
                  <a:pt x="3108" y="3"/>
                </a:lnTo>
                <a:lnTo>
                  <a:pt x="3109" y="2"/>
                </a:lnTo>
                <a:lnTo>
                  <a:pt x="3109" y="3"/>
                </a:lnTo>
                <a:lnTo>
                  <a:pt x="3109" y="3"/>
                </a:lnTo>
                <a:lnTo>
                  <a:pt x="3110" y="3"/>
                </a:lnTo>
                <a:lnTo>
                  <a:pt x="3110" y="4"/>
                </a:lnTo>
                <a:lnTo>
                  <a:pt x="3110" y="3"/>
                </a:lnTo>
                <a:lnTo>
                  <a:pt x="3111" y="3"/>
                </a:lnTo>
                <a:lnTo>
                  <a:pt x="3111" y="3"/>
                </a:lnTo>
                <a:lnTo>
                  <a:pt x="3112" y="2"/>
                </a:lnTo>
                <a:lnTo>
                  <a:pt x="3112" y="3"/>
                </a:lnTo>
                <a:lnTo>
                  <a:pt x="3112" y="2"/>
                </a:lnTo>
                <a:lnTo>
                  <a:pt x="3113" y="2"/>
                </a:lnTo>
                <a:lnTo>
                  <a:pt x="3113" y="1"/>
                </a:lnTo>
                <a:lnTo>
                  <a:pt x="3113" y="2"/>
                </a:lnTo>
                <a:lnTo>
                  <a:pt x="3115" y="2"/>
                </a:lnTo>
                <a:lnTo>
                  <a:pt x="3115" y="3"/>
                </a:lnTo>
                <a:lnTo>
                  <a:pt x="3115" y="2"/>
                </a:lnTo>
                <a:lnTo>
                  <a:pt x="3116" y="2"/>
                </a:lnTo>
                <a:lnTo>
                  <a:pt x="3116" y="3"/>
                </a:lnTo>
                <a:lnTo>
                  <a:pt x="3117" y="4"/>
                </a:lnTo>
                <a:lnTo>
                  <a:pt x="3117" y="2"/>
                </a:lnTo>
                <a:lnTo>
                  <a:pt x="3117" y="3"/>
                </a:lnTo>
                <a:lnTo>
                  <a:pt x="3118" y="2"/>
                </a:lnTo>
                <a:lnTo>
                  <a:pt x="3118" y="1"/>
                </a:lnTo>
                <a:lnTo>
                  <a:pt x="3118" y="2"/>
                </a:lnTo>
                <a:lnTo>
                  <a:pt x="3119" y="3"/>
                </a:lnTo>
                <a:lnTo>
                  <a:pt x="3119" y="3"/>
                </a:lnTo>
                <a:lnTo>
                  <a:pt x="3119" y="3"/>
                </a:lnTo>
                <a:lnTo>
                  <a:pt x="3120" y="2"/>
                </a:lnTo>
                <a:lnTo>
                  <a:pt x="3120" y="1"/>
                </a:lnTo>
                <a:lnTo>
                  <a:pt x="3121" y="3"/>
                </a:lnTo>
                <a:lnTo>
                  <a:pt x="3121" y="2"/>
                </a:lnTo>
                <a:lnTo>
                  <a:pt x="3121" y="3"/>
                </a:lnTo>
                <a:lnTo>
                  <a:pt x="3122" y="1"/>
                </a:lnTo>
                <a:lnTo>
                  <a:pt x="3122" y="4"/>
                </a:lnTo>
                <a:lnTo>
                  <a:pt x="3122" y="3"/>
                </a:lnTo>
                <a:lnTo>
                  <a:pt x="3124" y="2"/>
                </a:lnTo>
                <a:lnTo>
                  <a:pt x="3124" y="4"/>
                </a:lnTo>
                <a:lnTo>
                  <a:pt x="3124" y="2"/>
                </a:lnTo>
                <a:lnTo>
                  <a:pt x="3125" y="2"/>
                </a:lnTo>
                <a:lnTo>
                  <a:pt x="3125" y="3"/>
                </a:lnTo>
                <a:lnTo>
                  <a:pt x="3126" y="2"/>
                </a:lnTo>
                <a:lnTo>
                  <a:pt x="3126" y="2"/>
                </a:lnTo>
                <a:lnTo>
                  <a:pt x="3126" y="3"/>
                </a:lnTo>
                <a:lnTo>
                  <a:pt x="3127" y="2"/>
                </a:lnTo>
                <a:lnTo>
                  <a:pt x="3127" y="3"/>
                </a:lnTo>
                <a:lnTo>
                  <a:pt x="3127" y="3"/>
                </a:lnTo>
                <a:lnTo>
                  <a:pt x="3128" y="3"/>
                </a:lnTo>
                <a:lnTo>
                  <a:pt x="3128" y="2"/>
                </a:lnTo>
                <a:lnTo>
                  <a:pt x="3128" y="3"/>
                </a:lnTo>
                <a:lnTo>
                  <a:pt x="3129" y="3"/>
                </a:lnTo>
                <a:lnTo>
                  <a:pt x="3129" y="3"/>
                </a:lnTo>
                <a:lnTo>
                  <a:pt x="3130" y="2"/>
                </a:lnTo>
                <a:lnTo>
                  <a:pt x="3130" y="2"/>
                </a:lnTo>
                <a:lnTo>
                  <a:pt x="3130" y="2"/>
                </a:lnTo>
                <a:lnTo>
                  <a:pt x="3131" y="3"/>
                </a:lnTo>
                <a:lnTo>
                  <a:pt x="3131" y="3"/>
                </a:lnTo>
                <a:lnTo>
                  <a:pt x="3131" y="2"/>
                </a:lnTo>
                <a:lnTo>
                  <a:pt x="3133" y="2"/>
                </a:lnTo>
                <a:lnTo>
                  <a:pt x="3133" y="4"/>
                </a:lnTo>
                <a:lnTo>
                  <a:pt x="3133" y="3"/>
                </a:lnTo>
                <a:lnTo>
                  <a:pt x="3134" y="3"/>
                </a:lnTo>
                <a:lnTo>
                  <a:pt x="3134" y="4"/>
                </a:lnTo>
                <a:lnTo>
                  <a:pt x="3135" y="3"/>
                </a:lnTo>
                <a:lnTo>
                  <a:pt x="3135" y="4"/>
                </a:lnTo>
                <a:lnTo>
                  <a:pt x="3135" y="3"/>
                </a:lnTo>
                <a:lnTo>
                  <a:pt x="3136" y="2"/>
                </a:lnTo>
                <a:lnTo>
                  <a:pt x="3136" y="4"/>
                </a:lnTo>
                <a:lnTo>
                  <a:pt x="3136" y="2"/>
                </a:lnTo>
                <a:lnTo>
                  <a:pt x="3137" y="2"/>
                </a:lnTo>
                <a:lnTo>
                  <a:pt x="3137" y="3"/>
                </a:lnTo>
                <a:lnTo>
                  <a:pt x="3137" y="3"/>
                </a:lnTo>
                <a:lnTo>
                  <a:pt x="3138" y="2"/>
                </a:lnTo>
                <a:lnTo>
                  <a:pt x="3138" y="4"/>
                </a:lnTo>
                <a:lnTo>
                  <a:pt x="3139" y="4"/>
                </a:lnTo>
                <a:lnTo>
                  <a:pt x="3139" y="3"/>
                </a:lnTo>
                <a:lnTo>
                  <a:pt x="3139" y="1"/>
                </a:lnTo>
                <a:lnTo>
                  <a:pt x="3140" y="4"/>
                </a:lnTo>
                <a:lnTo>
                  <a:pt x="3140" y="1"/>
                </a:lnTo>
                <a:lnTo>
                  <a:pt x="3140" y="4"/>
                </a:lnTo>
                <a:lnTo>
                  <a:pt x="3142" y="3"/>
                </a:lnTo>
                <a:lnTo>
                  <a:pt x="3142" y="1"/>
                </a:lnTo>
                <a:lnTo>
                  <a:pt x="3142" y="2"/>
                </a:lnTo>
                <a:lnTo>
                  <a:pt x="3143" y="4"/>
                </a:lnTo>
                <a:lnTo>
                  <a:pt x="3143" y="2"/>
                </a:lnTo>
                <a:lnTo>
                  <a:pt x="3144" y="4"/>
                </a:lnTo>
                <a:lnTo>
                  <a:pt x="3144" y="4"/>
                </a:lnTo>
                <a:lnTo>
                  <a:pt x="3144" y="3"/>
                </a:lnTo>
                <a:lnTo>
                  <a:pt x="3145" y="3"/>
                </a:lnTo>
                <a:lnTo>
                  <a:pt x="3145" y="2"/>
                </a:lnTo>
                <a:lnTo>
                  <a:pt x="3145" y="3"/>
                </a:lnTo>
                <a:lnTo>
                  <a:pt x="3146" y="2"/>
                </a:lnTo>
                <a:lnTo>
                  <a:pt x="3146" y="4"/>
                </a:lnTo>
                <a:lnTo>
                  <a:pt x="3146" y="4"/>
                </a:lnTo>
                <a:lnTo>
                  <a:pt x="3147" y="3"/>
                </a:lnTo>
                <a:lnTo>
                  <a:pt x="3147" y="3"/>
                </a:lnTo>
                <a:lnTo>
                  <a:pt x="3148" y="3"/>
                </a:lnTo>
                <a:lnTo>
                  <a:pt x="3148" y="2"/>
                </a:lnTo>
                <a:lnTo>
                  <a:pt x="3148" y="1"/>
                </a:lnTo>
                <a:lnTo>
                  <a:pt x="3149" y="4"/>
                </a:lnTo>
                <a:lnTo>
                  <a:pt x="3149" y="3"/>
                </a:lnTo>
                <a:lnTo>
                  <a:pt x="3149" y="2"/>
                </a:lnTo>
                <a:lnTo>
                  <a:pt x="3151" y="1"/>
                </a:lnTo>
                <a:lnTo>
                  <a:pt x="3151" y="4"/>
                </a:lnTo>
                <a:lnTo>
                  <a:pt x="3152" y="1"/>
                </a:lnTo>
                <a:lnTo>
                  <a:pt x="3152" y="3"/>
                </a:lnTo>
                <a:lnTo>
                  <a:pt x="3152" y="2"/>
                </a:lnTo>
                <a:lnTo>
                  <a:pt x="3153" y="2"/>
                </a:lnTo>
                <a:lnTo>
                  <a:pt x="3153" y="4"/>
                </a:lnTo>
                <a:lnTo>
                  <a:pt x="3153" y="3"/>
                </a:lnTo>
                <a:lnTo>
                  <a:pt x="3154" y="4"/>
                </a:lnTo>
                <a:lnTo>
                  <a:pt x="3154" y="3"/>
                </a:lnTo>
                <a:lnTo>
                  <a:pt x="3154" y="4"/>
                </a:lnTo>
                <a:lnTo>
                  <a:pt x="3155" y="3"/>
                </a:lnTo>
                <a:lnTo>
                  <a:pt x="3155" y="3"/>
                </a:lnTo>
                <a:lnTo>
                  <a:pt x="3156" y="4"/>
                </a:lnTo>
                <a:lnTo>
                  <a:pt x="3156" y="4"/>
                </a:lnTo>
                <a:lnTo>
                  <a:pt x="3156" y="4"/>
                </a:lnTo>
                <a:lnTo>
                  <a:pt x="3157" y="3"/>
                </a:lnTo>
                <a:lnTo>
                  <a:pt x="3157" y="3"/>
                </a:lnTo>
                <a:lnTo>
                  <a:pt x="3157" y="3"/>
                </a:lnTo>
                <a:lnTo>
                  <a:pt x="3158" y="4"/>
                </a:lnTo>
                <a:lnTo>
                  <a:pt x="3158" y="4"/>
                </a:lnTo>
                <a:lnTo>
                  <a:pt x="3158" y="4"/>
                </a:lnTo>
                <a:lnTo>
                  <a:pt x="3160" y="2"/>
                </a:lnTo>
                <a:lnTo>
                  <a:pt x="3160" y="3"/>
                </a:lnTo>
                <a:lnTo>
                  <a:pt x="3161" y="4"/>
                </a:lnTo>
                <a:lnTo>
                  <a:pt x="3161" y="1"/>
                </a:lnTo>
                <a:lnTo>
                  <a:pt x="3161" y="3"/>
                </a:lnTo>
                <a:lnTo>
                  <a:pt x="3162" y="2"/>
                </a:lnTo>
                <a:lnTo>
                  <a:pt x="3162" y="4"/>
                </a:lnTo>
                <a:lnTo>
                  <a:pt x="3162" y="2"/>
                </a:lnTo>
                <a:lnTo>
                  <a:pt x="3163" y="2"/>
                </a:lnTo>
                <a:lnTo>
                  <a:pt x="3163" y="2"/>
                </a:lnTo>
                <a:lnTo>
                  <a:pt x="3163" y="2"/>
                </a:lnTo>
                <a:lnTo>
                  <a:pt x="3164" y="3"/>
                </a:lnTo>
                <a:lnTo>
                  <a:pt x="3164" y="4"/>
                </a:lnTo>
                <a:lnTo>
                  <a:pt x="3165" y="3"/>
                </a:lnTo>
                <a:lnTo>
                  <a:pt x="3165" y="2"/>
                </a:lnTo>
                <a:lnTo>
                  <a:pt x="3165" y="3"/>
                </a:lnTo>
                <a:lnTo>
                  <a:pt x="3166" y="4"/>
                </a:lnTo>
                <a:lnTo>
                  <a:pt x="3166" y="4"/>
                </a:lnTo>
                <a:lnTo>
                  <a:pt x="3166" y="4"/>
                </a:lnTo>
                <a:lnTo>
                  <a:pt x="3167" y="4"/>
                </a:lnTo>
                <a:lnTo>
                  <a:pt x="3167" y="3"/>
                </a:lnTo>
                <a:lnTo>
                  <a:pt x="3167" y="2"/>
                </a:lnTo>
                <a:lnTo>
                  <a:pt x="3169" y="3"/>
                </a:lnTo>
                <a:lnTo>
                  <a:pt x="3169" y="2"/>
                </a:lnTo>
                <a:lnTo>
                  <a:pt x="3170" y="4"/>
                </a:lnTo>
                <a:lnTo>
                  <a:pt x="3170" y="1"/>
                </a:lnTo>
                <a:lnTo>
                  <a:pt x="3170" y="4"/>
                </a:lnTo>
                <a:lnTo>
                  <a:pt x="3171" y="2"/>
                </a:lnTo>
                <a:lnTo>
                  <a:pt x="3171" y="3"/>
                </a:lnTo>
                <a:lnTo>
                  <a:pt x="3171" y="2"/>
                </a:lnTo>
                <a:lnTo>
                  <a:pt x="3172" y="2"/>
                </a:lnTo>
                <a:lnTo>
                  <a:pt x="3172" y="2"/>
                </a:lnTo>
                <a:lnTo>
                  <a:pt x="3172" y="1"/>
                </a:lnTo>
                <a:lnTo>
                  <a:pt x="3173" y="3"/>
                </a:lnTo>
                <a:lnTo>
                  <a:pt x="3173" y="1"/>
                </a:lnTo>
                <a:lnTo>
                  <a:pt x="3174" y="3"/>
                </a:lnTo>
                <a:lnTo>
                  <a:pt x="3174" y="4"/>
                </a:lnTo>
                <a:lnTo>
                  <a:pt x="3174" y="4"/>
                </a:lnTo>
                <a:lnTo>
                  <a:pt x="3175" y="3"/>
                </a:lnTo>
                <a:lnTo>
                  <a:pt x="3175" y="2"/>
                </a:lnTo>
                <a:lnTo>
                  <a:pt x="3175" y="1"/>
                </a:lnTo>
                <a:lnTo>
                  <a:pt x="3176" y="2"/>
                </a:lnTo>
                <a:lnTo>
                  <a:pt x="3176" y="4"/>
                </a:lnTo>
                <a:lnTo>
                  <a:pt x="3176" y="1"/>
                </a:lnTo>
                <a:lnTo>
                  <a:pt x="3178" y="3"/>
                </a:lnTo>
                <a:lnTo>
                  <a:pt x="3178" y="2"/>
                </a:lnTo>
                <a:lnTo>
                  <a:pt x="3179" y="3"/>
                </a:lnTo>
                <a:lnTo>
                  <a:pt x="3179" y="2"/>
                </a:lnTo>
                <a:lnTo>
                  <a:pt x="3179" y="2"/>
                </a:lnTo>
                <a:lnTo>
                  <a:pt x="3180" y="2"/>
                </a:lnTo>
                <a:lnTo>
                  <a:pt x="3180" y="2"/>
                </a:lnTo>
                <a:lnTo>
                  <a:pt x="3180" y="3"/>
                </a:lnTo>
                <a:lnTo>
                  <a:pt x="3181" y="1"/>
                </a:lnTo>
                <a:lnTo>
                  <a:pt x="3181" y="4"/>
                </a:lnTo>
                <a:lnTo>
                  <a:pt x="3181" y="4"/>
                </a:lnTo>
                <a:lnTo>
                  <a:pt x="3182" y="1"/>
                </a:lnTo>
                <a:lnTo>
                  <a:pt x="3182" y="2"/>
                </a:lnTo>
                <a:lnTo>
                  <a:pt x="3183" y="3"/>
                </a:lnTo>
                <a:lnTo>
                  <a:pt x="3183" y="1"/>
                </a:lnTo>
                <a:lnTo>
                  <a:pt x="3183" y="3"/>
                </a:lnTo>
                <a:lnTo>
                  <a:pt x="3184" y="1"/>
                </a:lnTo>
                <a:lnTo>
                  <a:pt x="3184" y="1"/>
                </a:lnTo>
                <a:lnTo>
                  <a:pt x="3184" y="2"/>
                </a:lnTo>
                <a:lnTo>
                  <a:pt x="3185" y="3"/>
                </a:lnTo>
                <a:lnTo>
                  <a:pt x="3185" y="4"/>
                </a:lnTo>
                <a:lnTo>
                  <a:pt x="3185" y="1"/>
                </a:lnTo>
                <a:lnTo>
                  <a:pt x="3186" y="1"/>
                </a:lnTo>
                <a:lnTo>
                  <a:pt x="3186" y="2"/>
                </a:lnTo>
                <a:lnTo>
                  <a:pt x="3188" y="3"/>
                </a:lnTo>
                <a:lnTo>
                  <a:pt x="3188" y="1"/>
                </a:lnTo>
                <a:lnTo>
                  <a:pt x="3188" y="2"/>
                </a:lnTo>
                <a:lnTo>
                  <a:pt x="3189" y="3"/>
                </a:lnTo>
                <a:lnTo>
                  <a:pt x="3189" y="2"/>
                </a:lnTo>
                <a:lnTo>
                  <a:pt x="3189" y="1"/>
                </a:lnTo>
                <a:lnTo>
                  <a:pt x="3190" y="1"/>
                </a:lnTo>
                <a:lnTo>
                  <a:pt x="3190" y="4"/>
                </a:lnTo>
                <a:lnTo>
                  <a:pt x="3190" y="3"/>
                </a:lnTo>
                <a:lnTo>
                  <a:pt x="3191" y="2"/>
                </a:lnTo>
                <a:lnTo>
                  <a:pt x="3191" y="3"/>
                </a:lnTo>
                <a:lnTo>
                  <a:pt x="3192" y="4"/>
                </a:lnTo>
                <a:lnTo>
                  <a:pt x="3192" y="3"/>
                </a:lnTo>
                <a:lnTo>
                  <a:pt x="3192" y="2"/>
                </a:lnTo>
                <a:lnTo>
                  <a:pt x="3193" y="4"/>
                </a:lnTo>
                <a:lnTo>
                  <a:pt x="3193" y="2"/>
                </a:lnTo>
                <a:lnTo>
                  <a:pt x="3193" y="1"/>
                </a:lnTo>
                <a:lnTo>
                  <a:pt x="3194" y="2"/>
                </a:lnTo>
                <a:lnTo>
                  <a:pt x="3194" y="3"/>
                </a:lnTo>
                <a:lnTo>
                  <a:pt x="3195" y="3"/>
                </a:lnTo>
                <a:lnTo>
                  <a:pt x="3195" y="3"/>
                </a:lnTo>
                <a:lnTo>
                  <a:pt x="3195" y="2"/>
                </a:lnTo>
                <a:lnTo>
                  <a:pt x="3197" y="3"/>
                </a:lnTo>
                <a:lnTo>
                  <a:pt x="3197" y="2"/>
                </a:lnTo>
                <a:lnTo>
                  <a:pt x="3197" y="2"/>
                </a:lnTo>
                <a:lnTo>
                  <a:pt x="3198" y="4"/>
                </a:lnTo>
                <a:lnTo>
                  <a:pt x="3198" y="3"/>
                </a:lnTo>
                <a:lnTo>
                  <a:pt x="3198" y="3"/>
                </a:lnTo>
                <a:lnTo>
                  <a:pt x="3199" y="3"/>
                </a:lnTo>
                <a:lnTo>
                  <a:pt x="3199" y="2"/>
                </a:lnTo>
                <a:lnTo>
                  <a:pt x="3200" y="3"/>
                </a:lnTo>
                <a:lnTo>
                  <a:pt x="3200" y="2"/>
                </a:lnTo>
                <a:lnTo>
                  <a:pt x="3200" y="2"/>
                </a:lnTo>
                <a:lnTo>
                  <a:pt x="3201" y="2"/>
                </a:lnTo>
                <a:lnTo>
                  <a:pt x="3201" y="2"/>
                </a:lnTo>
                <a:lnTo>
                  <a:pt x="3201" y="2"/>
                </a:lnTo>
                <a:lnTo>
                  <a:pt x="3202" y="3"/>
                </a:lnTo>
                <a:lnTo>
                  <a:pt x="3202" y="3"/>
                </a:lnTo>
                <a:lnTo>
                  <a:pt x="3202" y="3"/>
                </a:lnTo>
                <a:lnTo>
                  <a:pt x="3203" y="4"/>
                </a:lnTo>
                <a:lnTo>
                  <a:pt x="3203" y="2"/>
                </a:lnTo>
                <a:lnTo>
                  <a:pt x="3204" y="3"/>
                </a:lnTo>
                <a:lnTo>
                  <a:pt x="3204" y="4"/>
                </a:lnTo>
                <a:lnTo>
                  <a:pt x="3204" y="3"/>
                </a:lnTo>
                <a:lnTo>
                  <a:pt x="3206" y="4"/>
                </a:lnTo>
                <a:lnTo>
                  <a:pt x="3206" y="3"/>
                </a:lnTo>
                <a:lnTo>
                  <a:pt x="3206" y="4"/>
                </a:lnTo>
                <a:lnTo>
                  <a:pt x="3207" y="1"/>
                </a:lnTo>
                <a:lnTo>
                  <a:pt x="3207" y="4"/>
                </a:lnTo>
                <a:lnTo>
                  <a:pt x="3207" y="3"/>
                </a:lnTo>
                <a:lnTo>
                  <a:pt x="3208" y="3"/>
                </a:lnTo>
                <a:lnTo>
                  <a:pt x="3208" y="3"/>
                </a:lnTo>
                <a:lnTo>
                  <a:pt x="3209" y="3"/>
                </a:lnTo>
                <a:lnTo>
                  <a:pt x="3209" y="3"/>
                </a:lnTo>
                <a:lnTo>
                  <a:pt x="3209" y="2"/>
                </a:lnTo>
                <a:lnTo>
                  <a:pt x="3210" y="3"/>
                </a:lnTo>
                <a:lnTo>
                  <a:pt x="3210" y="2"/>
                </a:lnTo>
                <a:lnTo>
                  <a:pt x="3210" y="4"/>
                </a:lnTo>
                <a:lnTo>
                  <a:pt x="3211" y="4"/>
                </a:lnTo>
                <a:lnTo>
                  <a:pt x="3211" y="2"/>
                </a:lnTo>
                <a:lnTo>
                  <a:pt x="3211" y="2"/>
                </a:lnTo>
                <a:lnTo>
                  <a:pt x="3212" y="4"/>
                </a:lnTo>
                <a:lnTo>
                  <a:pt x="3212" y="3"/>
                </a:lnTo>
                <a:lnTo>
                  <a:pt x="3213" y="3"/>
                </a:lnTo>
                <a:lnTo>
                  <a:pt x="3213" y="3"/>
                </a:lnTo>
                <a:lnTo>
                  <a:pt x="3213" y="3"/>
                </a:lnTo>
                <a:lnTo>
                  <a:pt x="3215" y="3"/>
                </a:lnTo>
                <a:lnTo>
                  <a:pt x="3215" y="3"/>
                </a:lnTo>
                <a:lnTo>
                  <a:pt x="3215" y="2"/>
                </a:lnTo>
                <a:lnTo>
                  <a:pt x="3216" y="3"/>
                </a:lnTo>
                <a:lnTo>
                  <a:pt x="3216" y="3"/>
                </a:lnTo>
                <a:lnTo>
                  <a:pt x="3216" y="3"/>
                </a:lnTo>
                <a:lnTo>
                  <a:pt x="3217" y="3"/>
                </a:lnTo>
                <a:lnTo>
                  <a:pt x="3217" y="1"/>
                </a:lnTo>
                <a:lnTo>
                  <a:pt x="3218" y="4"/>
                </a:lnTo>
                <a:lnTo>
                  <a:pt x="3218" y="4"/>
                </a:lnTo>
                <a:lnTo>
                  <a:pt x="3218" y="4"/>
                </a:lnTo>
                <a:lnTo>
                  <a:pt x="3219" y="2"/>
                </a:lnTo>
                <a:lnTo>
                  <a:pt x="3219" y="1"/>
                </a:lnTo>
                <a:lnTo>
                  <a:pt x="3219" y="2"/>
                </a:lnTo>
                <a:lnTo>
                  <a:pt x="3220" y="2"/>
                </a:lnTo>
                <a:lnTo>
                  <a:pt x="3220" y="3"/>
                </a:lnTo>
                <a:lnTo>
                  <a:pt x="3220" y="2"/>
                </a:lnTo>
                <a:lnTo>
                  <a:pt x="3221" y="1"/>
                </a:lnTo>
                <a:lnTo>
                  <a:pt x="3221" y="2"/>
                </a:lnTo>
                <a:lnTo>
                  <a:pt x="3222" y="3"/>
                </a:lnTo>
                <a:lnTo>
                  <a:pt x="3222" y="2"/>
                </a:lnTo>
                <a:lnTo>
                  <a:pt x="3222" y="2"/>
                </a:lnTo>
                <a:lnTo>
                  <a:pt x="3224" y="2"/>
                </a:lnTo>
                <a:lnTo>
                  <a:pt x="3224" y="4"/>
                </a:lnTo>
                <a:lnTo>
                  <a:pt x="3224" y="3"/>
                </a:lnTo>
                <a:lnTo>
                  <a:pt x="3225" y="2"/>
                </a:lnTo>
                <a:lnTo>
                  <a:pt x="3225" y="2"/>
                </a:lnTo>
                <a:lnTo>
                  <a:pt x="3225" y="2"/>
                </a:lnTo>
                <a:lnTo>
                  <a:pt x="3226" y="2"/>
                </a:lnTo>
                <a:lnTo>
                  <a:pt x="3226" y="3"/>
                </a:lnTo>
                <a:lnTo>
                  <a:pt x="3227" y="2"/>
                </a:lnTo>
                <a:lnTo>
                  <a:pt x="3227" y="3"/>
                </a:lnTo>
                <a:lnTo>
                  <a:pt x="3227" y="3"/>
                </a:lnTo>
                <a:lnTo>
                  <a:pt x="3228" y="3"/>
                </a:lnTo>
                <a:lnTo>
                  <a:pt x="3228" y="4"/>
                </a:lnTo>
                <a:lnTo>
                  <a:pt x="3228" y="3"/>
                </a:lnTo>
                <a:lnTo>
                  <a:pt x="3229" y="4"/>
                </a:lnTo>
                <a:lnTo>
                  <a:pt x="3229" y="4"/>
                </a:lnTo>
                <a:lnTo>
                  <a:pt x="3229" y="4"/>
                </a:lnTo>
                <a:lnTo>
                  <a:pt x="3230" y="2"/>
                </a:lnTo>
                <a:lnTo>
                  <a:pt x="3230" y="1"/>
                </a:lnTo>
                <a:lnTo>
                  <a:pt x="3231" y="3"/>
                </a:lnTo>
                <a:lnTo>
                  <a:pt x="3231" y="3"/>
                </a:lnTo>
                <a:lnTo>
                  <a:pt x="3231" y="3"/>
                </a:lnTo>
                <a:lnTo>
                  <a:pt x="3233" y="3"/>
                </a:lnTo>
                <a:lnTo>
                  <a:pt x="3233" y="1"/>
                </a:lnTo>
                <a:lnTo>
                  <a:pt x="3233" y="3"/>
                </a:lnTo>
                <a:lnTo>
                  <a:pt x="3234" y="1"/>
                </a:lnTo>
                <a:lnTo>
                  <a:pt x="3234" y="3"/>
                </a:lnTo>
                <a:lnTo>
                  <a:pt x="3234" y="3"/>
                </a:lnTo>
                <a:lnTo>
                  <a:pt x="3235" y="2"/>
                </a:lnTo>
                <a:lnTo>
                  <a:pt x="3235" y="3"/>
                </a:lnTo>
                <a:lnTo>
                  <a:pt x="3236" y="4"/>
                </a:lnTo>
                <a:lnTo>
                  <a:pt x="3236" y="2"/>
                </a:lnTo>
                <a:lnTo>
                  <a:pt x="3236" y="3"/>
                </a:lnTo>
                <a:lnTo>
                  <a:pt x="3237" y="3"/>
                </a:lnTo>
                <a:lnTo>
                  <a:pt x="3237" y="1"/>
                </a:lnTo>
                <a:lnTo>
                  <a:pt x="3237" y="2"/>
                </a:lnTo>
                <a:lnTo>
                  <a:pt x="3238" y="3"/>
                </a:lnTo>
                <a:lnTo>
                  <a:pt x="3238" y="3"/>
                </a:lnTo>
                <a:lnTo>
                  <a:pt x="3239" y="3"/>
                </a:lnTo>
                <a:lnTo>
                  <a:pt x="3239" y="4"/>
                </a:lnTo>
                <a:lnTo>
                  <a:pt x="3239" y="4"/>
                </a:lnTo>
                <a:lnTo>
                  <a:pt x="3240" y="3"/>
                </a:lnTo>
                <a:lnTo>
                  <a:pt x="3240" y="3"/>
                </a:lnTo>
                <a:lnTo>
                  <a:pt x="3240" y="4"/>
                </a:lnTo>
                <a:lnTo>
                  <a:pt x="3242" y="3"/>
                </a:lnTo>
                <a:lnTo>
                  <a:pt x="3242" y="3"/>
                </a:lnTo>
                <a:lnTo>
                  <a:pt x="3242" y="3"/>
                </a:lnTo>
                <a:lnTo>
                  <a:pt x="3243" y="4"/>
                </a:lnTo>
                <a:lnTo>
                  <a:pt x="3243" y="2"/>
                </a:lnTo>
                <a:lnTo>
                  <a:pt x="3244" y="2"/>
                </a:lnTo>
                <a:lnTo>
                  <a:pt x="3244" y="2"/>
                </a:lnTo>
                <a:lnTo>
                  <a:pt x="3244" y="2"/>
                </a:lnTo>
                <a:lnTo>
                  <a:pt x="3245" y="2"/>
                </a:lnTo>
                <a:lnTo>
                  <a:pt x="3245" y="3"/>
                </a:lnTo>
                <a:lnTo>
                  <a:pt x="3245" y="3"/>
                </a:lnTo>
                <a:lnTo>
                  <a:pt x="3246" y="3"/>
                </a:lnTo>
                <a:lnTo>
                  <a:pt x="3246" y="2"/>
                </a:lnTo>
                <a:lnTo>
                  <a:pt x="3246" y="3"/>
                </a:lnTo>
                <a:lnTo>
                  <a:pt x="3247" y="3"/>
                </a:lnTo>
                <a:lnTo>
                  <a:pt x="3247" y="2"/>
                </a:lnTo>
                <a:lnTo>
                  <a:pt x="3248" y="3"/>
                </a:lnTo>
                <a:lnTo>
                  <a:pt x="3248" y="4"/>
                </a:lnTo>
                <a:lnTo>
                  <a:pt x="3248" y="2"/>
                </a:lnTo>
                <a:lnTo>
                  <a:pt x="3249" y="3"/>
                </a:lnTo>
                <a:lnTo>
                  <a:pt x="3249" y="1"/>
                </a:lnTo>
                <a:lnTo>
                  <a:pt x="3249" y="4"/>
                </a:lnTo>
                <a:lnTo>
                  <a:pt x="3251" y="3"/>
                </a:lnTo>
                <a:lnTo>
                  <a:pt x="3251" y="1"/>
                </a:lnTo>
                <a:lnTo>
                  <a:pt x="3251" y="2"/>
                </a:lnTo>
                <a:lnTo>
                  <a:pt x="3252" y="2"/>
                </a:lnTo>
                <a:lnTo>
                  <a:pt x="3252" y="1"/>
                </a:lnTo>
                <a:lnTo>
                  <a:pt x="3253" y="3"/>
                </a:lnTo>
                <a:lnTo>
                  <a:pt x="3253" y="2"/>
                </a:lnTo>
                <a:lnTo>
                  <a:pt x="3253" y="3"/>
                </a:lnTo>
                <a:lnTo>
                  <a:pt x="3254" y="2"/>
                </a:lnTo>
                <a:lnTo>
                  <a:pt x="3254" y="2"/>
                </a:lnTo>
                <a:lnTo>
                  <a:pt x="3254" y="3"/>
                </a:lnTo>
                <a:lnTo>
                  <a:pt x="3255" y="3"/>
                </a:lnTo>
                <a:lnTo>
                  <a:pt x="3255" y="2"/>
                </a:lnTo>
                <a:lnTo>
                  <a:pt x="3255" y="2"/>
                </a:lnTo>
                <a:lnTo>
                  <a:pt x="3256" y="2"/>
                </a:lnTo>
                <a:lnTo>
                  <a:pt x="3256" y="3"/>
                </a:lnTo>
                <a:lnTo>
                  <a:pt x="3257" y="1"/>
                </a:lnTo>
                <a:lnTo>
                  <a:pt x="3257" y="1"/>
                </a:lnTo>
                <a:lnTo>
                  <a:pt x="3257" y="2"/>
                </a:lnTo>
                <a:lnTo>
                  <a:pt x="3258" y="3"/>
                </a:lnTo>
                <a:lnTo>
                  <a:pt x="3258" y="3"/>
                </a:lnTo>
                <a:lnTo>
                  <a:pt x="3258" y="2"/>
                </a:lnTo>
                <a:lnTo>
                  <a:pt x="3260" y="4"/>
                </a:lnTo>
                <a:lnTo>
                  <a:pt x="3260" y="4"/>
                </a:lnTo>
                <a:lnTo>
                  <a:pt x="3260" y="3"/>
                </a:lnTo>
                <a:lnTo>
                  <a:pt x="3261" y="2"/>
                </a:lnTo>
                <a:lnTo>
                  <a:pt x="3261" y="2"/>
                </a:lnTo>
                <a:lnTo>
                  <a:pt x="3262" y="2"/>
                </a:lnTo>
                <a:lnTo>
                  <a:pt x="3262" y="3"/>
                </a:lnTo>
                <a:lnTo>
                  <a:pt x="3262" y="3"/>
                </a:lnTo>
                <a:lnTo>
                  <a:pt x="3263" y="3"/>
                </a:lnTo>
                <a:lnTo>
                  <a:pt x="3263" y="2"/>
                </a:lnTo>
                <a:lnTo>
                  <a:pt x="3263" y="1"/>
                </a:lnTo>
                <a:lnTo>
                  <a:pt x="3264" y="1"/>
                </a:lnTo>
                <a:lnTo>
                  <a:pt x="3264" y="4"/>
                </a:lnTo>
                <a:lnTo>
                  <a:pt x="3264" y="3"/>
                </a:lnTo>
                <a:lnTo>
                  <a:pt x="3265" y="4"/>
                </a:lnTo>
                <a:lnTo>
                  <a:pt x="3265" y="2"/>
                </a:lnTo>
                <a:lnTo>
                  <a:pt x="3266" y="1"/>
                </a:lnTo>
                <a:lnTo>
                  <a:pt x="3266" y="1"/>
                </a:lnTo>
                <a:lnTo>
                  <a:pt x="3266" y="0"/>
                </a:lnTo>
                <a:lnTo>
                  <a:pt x="3267" y="2"/>
                </a:lnTo>
                <a:lnTo>
                  <a:pt x="3267" y="4"/>
                </a:lnTo>
                <a:lnTo>
                  <a:pt x="3267" y="2"/>
                </a:lnTo>
                <a:lnTo>
                  <a:pt x="3269" y="3"/>
                </a:lnTo>
                <a:lnTo>
                  <a:pt x="3269" y="1"/>
                </a:lnTo>
                <a:lnTo>
                  <a:pt x="3269" y="2"/>
                </a:lnTo>
                <a:lnTo>
                  <a:pt x="3270" y="2"/>
                </a:lnTo>
                <a:lnTo>
                  <a:pt x="3270" y="1"/>
                </a:lnTo>
                <a:lnTo>
                  <a:pt x="3271" y="2"/>
                </a:lnTo>
                <a:lnTo>
                  <a:pt x="3271" y="1"/>
                </a:lnTo>
                <a:lnTo>
                  <a:pt x="3271" y="2"/>
                </a:lnTo>
                <a:lnTo>
                  <a:pt x="3272" y="2"/>
                </a:lnTo>
                <a:lnTo>
                  <a:pt x="3272" y="2"/>
                </a:lnTo>
                <a:lnTo>
                  <a:pt x="3272" y="2"/>
                </a:lnTo>
                <a:lnTo>
                  <a:pt x="3273" y="2"/>
                </a:lnTo>
                <a:lnTo>
                  <a:pt x="3273" y="3"/>
                </a:lnTo>
                <a:lnTo>
                  <a:pt x="3273" y="3"/>
                </a:lnTo>
                <a:lnTo>
                  <a:pt x="3274" y="3"/>
                </a:lnTo>
                <a:lnTo>
                  <a:pt x="3274" y="3"/>
                </a:lnTo>
                <a:lnTo>
                  <a:pt x="3275" y="3"/>
                </a:lnTo>
                <a:lnTo>
                  <a:pt x="3275" y="2"/>
                </a:lnTo>
                <a:lnTo>
                  <a:pt x="3275" y="4"/>
                </a:lnTo>
                <a:lnTo>
                  <a:pt x="3276" y="2"/>
                </a:lnTo>
                <a:lnTo>
                  <a:pt x="3276" y="1"/>
                </a:lnTo>
                <a:lnTo>
                  <a:pt x="3276" y="1"/>
                </a:lnTo>
                <a:lnTo>
                  <a:pt x="3278" y="2"/>
                </a:lnTo>
                <a:lnTo>
                  <a:pt x="3278" y="3"/>
                </a:lnTo>
                <a:lnTo>
                  <a:pt x="3278" y="4"/>
                </a:lnTo>
                <a:lnTo>
                  <a:pt x="3279" y="3"/>
                </a:lnTo>
                <a:lnTo>
                  <a:pt x="3279" y="2"/>
                </a:lnTo>
                <a:lnTo>
                  <a:pt x="3280" y="1"/>
                </a:lnTo>
                <a:lnTo>
                  <a:pt x="3280" y="1"/>
                </a:lnTo>
                <a:lnTo>
                  <a:pt x="3280" y="3"/>
                </a:lnTo>
                <a:lnTo>
                  <a:pt x="3281" y="3"/>
                </a:lnTo>
                <a:lnTo>
                  <a:pt x="3281" y="3"/>
                </a:lnTo>
                <a:lnTo>
                  <a:pt x="3281" y="3"/>
                </a:lnTo>
                <a:lnTo>
                  <a:pt x="3282" y="3"/>
                </a:lnTo>
                <a:lnTo>
                  <a:pt x="3282" y="3"/>
                </a:lnTo>
                <a:lnTo>
                  <a:pt x="3283" y="3"/>
                </a:lnTo>
                <a:lnTo>
                  <a:pt x="3283" y="4"/>
                </a:lnTo>
                <a:lnTo>
                  <a:pt x="3283" y="2"/>
                </a:lnTo>
                <a:lnTo>
                  <a:pt x="3284" y="3"/>
                </a:lnTo>
                <a:lnTo>
                  <a:pt x="3284" y="4"/>
                </a:lnTo>
                <a:lnTo>
                  <a:pt x="3284" y="2"/>
                </a:lnTo>
                <a:lnTo>
                  <a:pt x="3285" y="2"/>
                </a:lnTo>
                <a:lnTo>
                  <a:pt x="3285" y="3"/>
                </a:lnTo>
                <a:lnTo>
                  <a:pt x="3285" y="1"/>
                </a:lnTo>
                <a:lnTo>
                  <a:pt x="3287" y="3"/>
                </a:lnTo>
                <a:lnTo>
                  <a:pt x="3287" y="4"/>
                </a:lnTo>
                <a:lnTo>
                  <a:pt x="3288" y="2"/>
                </a:lnTo>
                <a:lnTo>
                  <a:pt x="3288" y="3"/>
                </a:lnTo>
                <a:lnTo>
                  <a:pt x="3288" y="3"/>
                </a:lnTo>
                <a:lnTo>
                  <a:pt x="3289" y="3"/>
                </a:lnTo>
                <a:lnTo>
                  <a:pt x="3289" y="3"/>
                </a:lnTo>
                <a:lnTo>
                  <a:pt x="3289" y="3"/>
                </a:lnTo>
                <a:lnTo>
                  <a:pt x="3290" y="3"/>
                </a:lnTo>
                <a:lnTo>
                  <a:pt x="3290" y="3"/>
                </a:lnTo>
                <a:lnTo>
                  <a:pt x="3290" y="3"/>
                </a:lnTo>
                <a:lnTo>
                  <a:pt x="3291" y="2"/>
                </a:lnTo>
                <a:lnTo>
                  <a:pt x="3291" y="2"/>
                </a:lnTo>
                <a:lnTo>
                  <a:pt x="3292" y="2"/>
                </a:lnTo>
                <a:lnTo>
                  <a:pt x="3292" y="3"/>
                </a:lnTo>
                <a:lnTo>
                  <a:pt x="3292" y="4"/>
                </a:lnTo>
                <a:lnTo>
                  <a:pt x="3293" y="2"/>
                </a:lnTo>
                <a:lnTo>
                  <a:pt x="3293" y="4"/>
                </a:lnTo>
                <a:lnTo>
                  <a:pt x="3293" y="3"/>
                </a:lnTo>
                <a:lnTo>
                  <a:pt x="3294" y="4"/>
                </a:lnTo>
                <a:lnTo>
                  <a:pt x="3294" y="2"/>
                </a:lnTo>
                <a:lnTo>
                  <a:pt x="3294" y="4"/>
                </a:lnTo>
                <a:lnTo>
                  <a:pt x="3296" y="2"/>
                </a:lnTo>
                <a:lnTo>
                  <a:pt x="3296" y="4"/>
                </a:lnTo>
                <a:lnTo>
                  <a:pt x="3297" y="2"/>
                </a:lnTo>
                <a:lnTo>
                  <a:pt x="3297" y="3"/>
                </a:lnTo>
                <a:lnTo>
                  <a:pt x="3297" y="4"/>
                </a:lnTo>
                <a:lnTo>
                  <a:pt x="3298" y="3"/>
                </a:lnTo>
                <a:lnTo>
                  <a:pt x="3298" y="2"/>
                </a:lnTo>
                <a:lnTo>
                  <a:pt x="3298" y="3"/>
                </a:lnTo>
                <a:lnTo>
                  <a:pt x="3299" y="2"/>
                </a:lnTo>
                <a:lnTo>
                  <a:pt x="3299" y="2"/>
                </a:lnTo>
                <a:lnTo>
                  <a:pt x="3299" y="3"/>
                </a:lnTo>
                <a:lnTo>
                  <a:pt x="3300" y="3"/>
                </a:lnTo>
                <a:lnTo>
                  <a:pt x="3300" y="3"/>
                </a:lnTo>
                <a:lnTo>
                  <a:pt x="3301" y="4"/>
                </a:lnTo>
                <a:lnTo>
                  <a:pt x="3301" y="2"/>
                </a:lnTo>
                <a:lnTo>
                  <a:pt x="3301" y="2"/>
                </a:lnTo>
                <a:lnTo>
                  <a:pt x="3302" y="3"/>
                </a:lnTo>
                <a:lnTo>
                  <a:pt x="3302" y="3"/>
                </a:lnTo>
                <a:lnTo>
                  <a:pt x="3302" y="4"/>
                </a:lnTo>
                <a:lnTo>
                  <a:pt x="3303" y="3"/>
                </a:lnTo>
                <a:lnTo>
                  <a:pt x="3303" y="2"/>
                </a:lnTo>
                <a:lnTo>
                  <a:pt x="3303" y="4"/>
                </a:lnTo>
                <a:lnTo>
                  <a:pt x="3305" y="3"/>
                </a:lnTo>
                <a:lnTo>
                  <a:pt x="3305" y="3"/>
                </a:lnTo>
                <a:lnTo>
                  <a:pt x="3306" y="3"/>
                </a:lnTo>
                <a:lnTo>
                  <a:pt x="3306" y="4"/>
                </a:lnTo>
                <a:lnTo>
                  <a:pt x="3306" y="2"/>
                </a:lnTo>
                <a:lnTo>
                  <a:pt x="3307" y="1"/>
                </a:lnTo>
                <a:lnTo>
                  <a:pt x="3307" y="3"/>
                </a:lnTo>
                <a:lnTo>
                  <a:pt x="3307" y="3"/>
                </a:lnTo>
                <a:lnTo>
                  <a:pt x="3308" y="1"/>
                </a:lnTo>
                <a:lnTo>
                  <a:pt x="3308" y="3"/>
                </a:lnTo>
                <a:lnTo>
                  <a:pt x="3308" y="2"/>
                </a:lnTo>
                <a:lnTo>
                  <a:pt x="3309" y="4"/>
                </a:lnTo>
                <a:lnTo>
                  <a:pt x="3309" y="2"/>
                </a:lnTo>
                <a:lnTo>
                  <a:pt x="3310" y="3"/>
                </a:lnTo>
                <a:lnTo>
                  <a:pt x="3310" y="4"/>
                </a:lnTo>
                <a:lnTo>
                  <a:pt x="3310" y="4"/>
                </a:lnTo>
                <a:lnTo>
                  <a:pt x="3311" y="3"/>
                </a:lnTo>
                <a:lnTo>
                  <a:pt x="3311" y="2"/>
                </a:lnTo>
                <a:lnTo>
                  <a:pt x="3311" y="3"/>
                </a:lnTo>
                <a:lnTo>
                  <a:pt x="3312" y="3"/>
                </a:lnTo>
                <a:lnTo>
                  <a:pt x="3312" y="3"/>
                </a:lnTo>
                <a:lnTo>
                  <a:pt x="3312" y="2"/>
                </a:lnTo>
                <a:lnTo>
                  <a:pt x="3314" y="2"/>
                </a:lnTo>
                <a:lnTo>
                  <a:pt x="3314" y="3"/>
                </a:lnTo>
                <a:lnTo>
                  <a:pt x="3315" y="4"/>
                </a:lnTo>
                <a:lnTo>
                  <a:pt x="3315" y="2"/>
                </a:lnTo>
                <a:lnTo>
                  <a:pt x="3315" y="1"/>
                </a:lnTo>
                <a:lnTo>
                  <a:pt x="3316" y="3"/>
                </a:lnTo>
                <a:lnTo>
                  <a:pt x="3316" y="4"/>
                </a:lnTo>
                <a:lnTo>
                  <a:pt x="3316" y="1"/>
                </a:lnTo>
                <a:lnTo>
                  <a:pt x="3317" y="2"/>
                </a:lnTo>
                <a:lnTo>
                  <a:pt x="3317" y="2"/>
                </a:lnTo>
                <a:lnTo>
                  <a:pt x="3317" y="3"/>
                </a:lnTo>
                <a:lnTo>
                  <a:pt x="3318" y="3"/>
                </a:lnTo>
                <a:lnTo>
                  <a:pt x="3318" y="2"/>
                </a:lnTo>
                <a:lnTo>
                  <a:pt x="3319" y="3"/>
                </a:lnTo>
                <a:lnTo>
                  <a:pt x="3319" y="4"/>
                </a:lnTo>
                <a:lnTo>
                  <a:pt x="3319" y="3"/>
                </a:lnTo>
                <a:lnTo>
                  <a:pt x="3320" y="2"/>
                </a:lnTo>
                <a:lnTo>
                  <a:pt x="3320" y="3"/>
                </a:lnTo>
                <a:lnTo>
                  <a:pt x="3320" y="2"/>
                </a:lnTo>
                <a:lnTo>
                  <a:pt x="3321" y="3"/>
                </a:lnTo>
                <a:lnTo>
                  <a:pt x="3321" y="3"/>
                </a:lnTo>
                <a:lnTo>
                  <a:pt x="3323" y="3"/>
                </a:lnTo>
                <a:lnTo>
                  <a:pt x="3323" y="3"/>
                </a:lnTo>
                <a:lnTo>
                  <a:pt x="3323" y="3"/>
                </a:lnTo>
                <a:lnTo>
                  <a:pt x="3324" y="3"/>
                </a:lnTo>
                <a:lnTo>
                  <a:pt x="3324" y="2"/>
                </a:lnTo>
                <a:lnTo>
                  <a:pt x="3324" y="4"/>
                </a:lnTo>
                <a:lnTo>
                  <a:pt x="3325" y="4"/>
                </a:lnTo>
                <a:lnTo>
                  <a:pt x="3325" y="1"/>
                </a:lnTo>
                <a:lnTo>
                  <a:pt x="3325" y="4"/>
                </a:lnTo>
                <a:lnTo>
                  <a:pt x="3326" y="3"/>
                </a:lnTo>
                <a:lnTo>
                  <a:pt x="3326" y="3"/>
                </a:lnTo>
                <a:lnTo>
                  <a:pt x="3327" y="3"/>
                </a:lnTo>
                <a:lnTo>
                  <a:pt x="3327" y="1"/>
                </a:lnTo>
                <a:lnTo>
                  <a:pt x="3327" y="3"/>
                </a:lnTo>
                <a:lnTo>
                  <a:pt x="3328" y="2"/>
                </a:lnTo>
                <a:lnTo>
                  <a:pt x="3328" y="2"/>
                </a:lnTo>
                <a:lnTo>
                  <a:pt x="3328" y="3"/>
                </a:lnTo>
                <a:lnTo>
                  <a:pt x="3329" y="4"/>
                </a:lnTo>
                <a:lnTo>
                  <a:pt x="3329" y="4"/>
                </a:lnTo>
                <a:lnTo>
                  <a:pt x="3329" y="3"/>
                </a:lnTo>
                <a:lnTo>
                  <a:pt x="3330" y="3"/>
                </a:lnTo>
                <a:lnTo>
                  <a:pt x="3330" y="2"/>
                </a:lnTo>
                <a:lnTo>
                  <a:pt x="3332" y="1"/>
                </a:lnTo>
                <a:lnTo>
                  <a:pt x="3332" y="2"/>
                </a:lnTo>
                <a:lnTo>
                  <a:pt x="3332" y="2"/>
                </a:lnTo>
                <a:lnTo>
                  <a:pt x="3333" y="3"/>
                </a:lnTo>
                <a:lnTo>
                  <a:pt x="3333" y="2"/>
                </a:lnTo>
                <a:lnTo>
                  <a:pt x="3333" y="2"/>
                </a:lnTo>
                <a:lnTo>
                  <a:pt x="3334" y="3"/>
                </a:lnTo>
                <a:lnTo>
                  <a:pt x="3334" y="4"/>
                </a:lnTo>
                <a:lnTo>
                  <a:pt x="3334" y="3"/>
                </a:lnTo>
                <a:lnTo>
                  <a:pt x="3335" y="2"/>
                </a:lnTo>
                <a:lnTo>
                  <a:pt x="3335" y="4"/>
                </a:lnTo>
                <a:lnTo>
                  <a:pt x="3336" y="2"/>
                </a:lnTo>
                <a:lnTo>
                  <a:pt x="3336" y="3"/>
                </a:lnTo>
                <a:lnTo>
                  <a:pt x="3336" y="2"/>
                </a:lnTo>
                <a:lnTo>
                  <a:pt x="3337" y="3"/>
                </a:lnTo>
                <a:lnTo>
                  <a:pt x="3337" y="2"/>
                </a:lnTo>
                <a:lnTo>
                  <a:pt x="3337" y="1"/>
                </a:lnTo>
                <a:lnTo>
                  <a:pt x="3338" y="4"/>
                </a:lnTo>
                <a:lnTo>
                  <a:pt x="3338" y="2"/>
                </a:lnTo>
                <a:lnTo>
                  <a:pt x="3338" y="1"/>
                </a:lnTo>
                <a:lnTo>
                  <a:pt x="3339" y="1"/>
                </a:lnTo>
                <a:lnTo>
                  <a:pt x="3339" y="2"/>
                </a:lnTo>
                <a:lnTo>
                  <a:pt x="3341" y="2"/>
                </a:lnTo>
                <a:lnTo>
                  <a:pt x="3341" y="3"/>
                </a:lnTo>
                <a:lnTo>
                  <a:pt x="3341" y="3"/>
                </a:lnTo>
                <a:lnTo>
                  <a:pt x="3342" y="2"/>
                </a:lnTo>
                <a:lnTo>
                  <a:pt x="3342" y="1"/>
                </a:lnTo>
                <a:lnTo>
                  <a:pt x="3342" y="3"/>
                </a:lnTo>
                <a:lnTo>
                  <a:pt x="3343" y="2"/>
                </a:lnTo>
                <a:lnTo>
                  <a:pt x="3343" y="3"/>
                </a:lnTo>
                <a:lnTo>
                  <a:pt x="3343" y="2"/>
                </a:lnTo>
                <a:lnTo>
                  <a:pt x="3344" y="1"/>
                </a:lnTo>
                <a:lnTo>
                  <a:pt x="3344" y="3"/>
                </a:lnTo>
                <a:lnTo>
                  <a:pt x="3345" y="2"/>
                </a:lnTo>
                <a:lnTo>
                  <a:pt x="3345" y="1"/>
                </a:lnTo>
                <a:lnTo>
                  <a:pt x="3345" y="2"/>
                </a:lnTo>
                <a:lnTo>
                  <a:pt x="3346" y="4"/>
                </a:lnTo>
                <a:lnTo>
                  <a:pt x="3346" y="2"/>
                </a:lnTo>
                <a:lnTo>
                  <a:pt x="3346" y="4"/>
                </a:lnTo>
                <a:lnTo>
                  <a:pt x="3347" y="2"/>
                </a:lnTo>
                <a:lnTo>
                  <a:pt x="3347" y="3"/>
                </a:lnTo>
                <a:lnTo>
                  <a:pt x="3347" y="3"/>
                </a:lnTo>
                <a:lnTo>
                  <a:pt x="3348" y="3"/>
                </a:lnTo>
                <a:lnTo>
                  <a:pt x="3348" y="2"/>
                </a:lnTo>
                <a:lnTo>
                  <a:pt x="3350" y="3"/>
                </a:lnTo>
                <a:lnTo>
                  <a:pt x="3350" y="2"/>
                </a:lnTo>
                <a:lnTo>
                  <a:pt x="3350" y="2"/>
                </a:lnTo>
                <a:lnTo>
                  <a:pt x="3351" y="3"/>
                </a:lnTo>
                <a:lnTo>
                  <a:pt x="3351" y="2"/>
                </a:lnTo>
                <a:lnTo>
                  <a:pt x="3351" y="1"/>
                </a:lnTo>
                <a:lnTo>
                  <a:pt x="3352" y="1"/>
                </a:lnTo>
                <a:lnTo>
                  <a:pt x="3352" y="1"/>
                </a:lnTo>
                <a:lnTo>
                  <a:pt x="3352" y="1"/>
                </a:lnTo>
                <a:lnTo>
                  <a:pt x="3353" y="3"/>
                </a:lnTo>
                <a:lnTo>
                  <a:pt x="3353" y="1"/>
                </a:lnTo>
                <a:lnTo>
                  <a:pt x="3354" y="3"/>
                </a:lnTo>
                <a:lnTo>
                  <a:pt x="3354" y="2"/>
                </a:lnTo>
                <a:lnTo>
                  <a:pt x="3354" y="2"/>
                </a:lnTo>
                <a:lnTo>
                  <a:pt x="3355" y="1"/>
                </a:lnTo>
                <a:lnTo>
                  <a:pt x="3355" y="3"/>
                </a:lnTo>
                <a:lnTo>
                  <a:pt x="3355" y="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330575"/>
            <a:ext cx="1177925" cy="6350"/>
          </a:xfrm>
          <a:custGeom>
            <a:avLst/>
            <a:gdLst>
              <a:gd name="T0" fmla="*/ 13 w 742"/>
              <a:gd name="T1" fmla="*/ 4 h 4"/>
              <a:gd name="T2" fmla="*/ 24 w 742"/>
              <a:gd name="T3" fmla="*/ 2 h 4"/>
              <a:gd name="T4" fmla="*/ 36 w 742"/>
              <a:gd name="T5" fmla="*/ 3 h 4"/>
              <a:gd name="T6" fmla="*/ 47 w 742"/>
              <a:gd name="T7" fmla="*/ 3 h 4"/>
              <a:gd name="T8" fmla="*/ 60 w 742"/>
              <a:gd name="T9" fmla="*/ 4 h 4"/>
              <a:gd name="T10" fmla="*/ 71 w 742"/>
              <a:gd name="T11" fmla="*/ 4 h 4"/>
              <a:gd name="T12" fmla="*/ 83 w 742"/>
              <a:gd name="T13" fmla="*/ 4 h 4"/>
              <a:gd name="T14" fmla="*/ 96 w 742"/>
              <a:gd name="T15" fmla="*/ 4 h 4"/>
              <a:gd name="T16" fmla="*/ 107 w 742"/>
              <a:gd name="T17" fmla="*/ 4 h 4"/>
              <a:gd name="T18" fmla="*/ 119 w 742"/>
              <a:gd name="T19" fmla="*/ 4 h 4"/>
              <a:gd name="T20" fmla="*/ 131 w 742"/>
              <a:gd name="T21" fmla="*/ 4 h 4"/>
              <a:gd name="T22" fmla="*/ 143 w 742"/>
              <a:gd name="T23" fmla="*/ 4 h 4"/>
              <a:gd name="T24" fmla="*/ 154 w 742"/>
              <a:gd name="T25" fmla="*/ 4 h 4"/>
              <a:gd name="T26" fmla="*/ 167 w 742"/>
              <a:gd name="T27" fmla="*/ 3 h 4"/>
              <a:gd name="T28" fmla="*/ 179 w 742"/>
              <a:gd name="T29" fmla="*/ 1 h 4"/>
              <a:gd name="T30" fmla="*/ 190 w 742"/>
              <a:gd name="T31" fmla="*/ 2 h 4"/>
              <a:gd name="T32" fmla="*/ 203 w 742"/>
              <a:gd name="T33" fmla="*/ 3 h 4"/>
              <a:gd name="T34" fmla="*/ 214 w 742"/>
              <a:gd name="T35" fmla="*/ 2 h 4"/>
              <a:gd name="T36" fmla="*/ 226 w 742"/>
              <a:gd name="T37" fmla="*/ 1 h 4"/>
              <a:gd name="T38" fmla="*/ 237 w 742"/>
              <a:gd name="T39" fmla="*/ 1 h 4"/>
              <a:gd name="T40" fmla="*/ 250 w 742"/>
              <a:gd name="T41" fmla="*/ 2 h 4"/>
              <a:gd name="T42" fmla="*/ 262 w 742"/>
              <a:gd name="T43" fmla="*/ 3 h 4"/>
              <a:gd name="T44" fmla="*/ 273 w 742"/>
              <a:gd name="T45" fmla="*/ 2 h 4"/>
              <a:gd name="T46" fmla="*/ 286 w 742"/>
              <a:gd name="T47" fmla="*/ 3 h 4"/>
              <a:gd name="T48" fmla="*/ 297 w 742"/>
              <a:gd name="T49" fmla="*/ 1 h 4"/>
              <a:gd name="T50" fmla="*/ 309 w 742"/>
              <a:gd name="T51" fmla="*/ 1 h 4"/>
              <a:gd name="T52" fmla="*/ 321 w 742"/>
              <a:gd name="T53" fmla="*/ 2 h 4"/>
              <a:gd name="T54" fmla="*/ 333 w 742"/>
              <a:gd name="T55" fmla="*/ 2 h 4"/>
              <a:gd name="T56" fmla="*/ 345 w 742"/>
              <a:gd name="T57" fmla="*/ 3 h 4"/>
              <a:gd name="T58" fmla="*/ 357 w 742"/>
              <a:gd name="T59" fmla="*/ 2 h 4"/>
              <a:gd name="T60" fmla="*/ 369 w 742"/>
              <a:gd name="T61" fmla="*/ 2 h 4"/>
              <a:gd name="T62" fmla="*/ 380 w 742"/>
              <a:gd name="T63" fmla="*/ 3 h 4"/>
              <a:gd name="T64" fmla="*/ 393 w 742"/>
              <a:gd name="T65" fmla="*/ 2 h 4"/>
              <a:gd name="T66" fmla="*/ 404 w 742"/>
              <a:gd name="T67" fmla="*/ 2 h 4"/>
              <a:gd name="T68" fmla="*/ 416 w 742"/>
              <a:gd name="T69" fmla="*/ 2 h 4"/>
              <a:gd name="T70" fmla="*/ 429 w 742"/>
              <a:gd name="T71" fmla="*/ 3 h 4"/>
              <a:gd name="T72" fmla="*/ 440 w 742"/>
              <a:gd name="T73" fmla="*/ 2 h 4"/>
              <a:gd name="T74" fmla="*/ 452 w 742"/>
              <a:gd name="T75" fmla="*/ 2 h 4"/>
              <a:gd name="T76" fmla="*/ 463 w 742"/>
              <a:gd name="T77" fmla="*/ 4 h 4"/>
              <a:gd name="T78" fmla="*/ 476 w 742"/>
              <a:gd name="T79" fmla="*/ 3 h 4"/>
              <a:gd name="T80" fmla="*/ 487 w 742"/>
              <a:gd name="T81" fmla="*/ 1 h 4"/>
              <a:gd name="T82" fmla="*/ 499 w 742"/>
              <a:gd name="T83" fmla="*/ 2 h 4"/>
              <a:gd name="T84" fmla="*/ 512 w 742"/>
              <a:gd name="T85" fmla="*/ 3 h 4"/>
              <a:gd name="T86" fmla="*/ 523 w 742"/>
              <a:gd name="T87" fmla="*/ 2 h 4"/>
              <a:gd name="T88" fmla="*/ 535 w 742"/>
              <a:gd name="T89" fmla="*/ 4 h 4"/>
              <a:gd name="T90" fmla="*/ 547 w 742"/>
              <a:gd name="T91" fmla="*/ 4 h 4"/>
              <a:gd name="T92" fmla="*/ 559 w 742"/>
              <a:gd name="T93" fmla="*/ 3 h 4"/>
              <a:gd name="T94" fmla="*/ 570 w 742"/>
              <a:gd name="T95" fmla="*/ 2 h 4"/>
              <a:gd name="T96" fmla="*/ 583 w 742"/>
              <a:gd name="T97" fmla="*/ 2 h 4"/>
              <a:gd name="T98" fmla="*/ 595 w 742"/>
              <a:gd name="T99" fmla="*/ 1 h 4"/>
              <a:gd name="T100" fmla="*/ 606 w 742"/>
              <a:gd name="T101" fmla="*/ 1 h 4"/>
              <a:gd name="T102" fmla="*/ 619 w 742"/>
              <a:gd name="T103" fmla="*/ 3 h 4"/>
              <a:gd name="T104" fmla="*/ 630 w 742"/>
              <a:gd name="T105" fmla="*/ 3 h 4"/>
              <a:gd name="T106" fmla="*/ 642 w 742"/>
              <a:gd name="T107" fmla="*/ 1 h 4"/>
              <a:gd name="T108" fmla="*/ 654 w 742"/>
              <a:gd name="T109" fmla="*/ 1 h 4"/>
              <a:gd name="T110" fmla="*/ 666 w 742"/>
              <a:gd name="T111" fmla="*/ 4 h 4"/>
              <a:gd name="T112" fmla="*/ 678 w 742"/>
              <a:gd name="T113" fmla="*/ 2 h 4"/>
              <a:gd name="T114" fmla="*/ 690 w 742"/>
              <a:gd name="T115" fmla="*/ 4 h 4"/>
              <a:gd name="T116" fmla="*/ 702 w 742"/>
              <a:gd name="T117" fmla="*/ 2 h 4"/>
              <a:gd name="T118" fmla="*/ 713 w 742"/>
              <a:gd name="T119" fmla="*/ 3 h 4"/>
              <a:gd name="T120" fmla="*/ 725 w 742"/>
              <a:gd name="T121" fmla="*/ 2 h 4"/>
              <a:gd name="T122" fmla="*/ 737 w 742"/>
              <a:gd name="T12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4">
                <a:moveTo>
                  <a:pt x="0" y="2"/>
                </a:moveTo>
                <a:lnTo>
                  <a:pt x="1" y="4"/>
                </a:lnTo>
                <a:lnTo>
                  <a:pt x="1" y="1"/>
                </a:lnTo>
                <a:lnTo>
                  <a:pt x="1" y="3"/>
                </a:lnTo>
                <a:lnTo>
                  <a:pt x="2" y="3"/>
                </a:lnTo>
                <a:lnTo>
                  <a:pt x="2" y="2"/>
                </a:lnTo>
                <a:lnTo>
                  <a:pt x="4" y="2"/>
                </a:lnTo>
                <a:lnTo>
                  <a:pt x="4" y="2"/>
                </a:lnTo>
                <a:lnTo>
                  <a:pt x="4" y="2"/>
                </a:lnTo>
                <a:lnTo>
                  <a:pt x="5" y="1"/>
                </a:lnTo>
                <a:lnTo>
                  <a:pt x="5" y="3"/>
                </a:lnTo>
                <a:lnTo>
                  <a:pt x="5" y="1"/>
                </a:lnTo>
                <a:lnTo>
                  <a:pt x="6" y="3"/>
                </a:lnTo>
                <a:lnTo>
                  <a:pt x="6" y="1"/>
                </a:lnTo>
                <a:lnTo>
                  <a:pt x="6" y="4"/>
                </a:lnTo>
                <a:lnTo>
                  <a:pt x="7" y="3"/>
                </a:lnTo>
                <a:lnTo>
                  <a:pt x="7" y="1"/>
                </a:lnTo>
                <a:lnTo>
                  <a:pt x="8" y="2"/>
                </a:lnTo>
                <a:lnTo>
                  <a:pt x="8" y="3"/>
                </a:lnTo>
                <a:lnTo>
                  <a:pt x="8" y="1"/>
                </a:lnTo>
                <a:lnTo>
                  <a:pt x="9" y="3"/>
                </a:lnTo>
                <a:lnTo>
                  <a:pt x="9" y="1"/>
                </a:lnTo>
                <a:lnTo>
                  <a:pt x="9" y="3"/>
                </a:lnTo>
                <a:lnTo>
                  <a:pt x="10" y="2"/>
                </a:lnTo>
                <a:lnTo>
                  <a:pt x="10" y="2"/>
                </a:lnTo>
                <a:lnTo>
                  <a:pt x="11" y="3"/>
                </a:lnTo>
                <a:lnTo>
                  <a:pt x="11" y="4"/>
                </a:lnTo>
                <a:lnTo>
                  <a:pt x="11" y="3"/>
                </a:lnTo>
                <a:lnTo>
                  <a:pt x="13" y="4"/>
                </a:lnTo>
                <a:lnTo>
                  <a:pt x="13" y="3"/>
                </a:lnTo>
                <a:lnTo>
                  <a:pt x="13" y="2"/>
                </a:lnTo>
                <a:lnTo>
                  <a:pt x="14" y="4"/>
                </a:lnTo>
                <a:lnTo>
                  <a:pt x="14" y="2"/>
                </a:lnTo>
                <a:lnTo>
                  <a:pt x="14" y="4"/>
                </a:lnTo>
                <a:lnTo>
                  <a:pt x="15" y="3"/>
                </a:lnTo>
                <a:lnTo>
                  <a:pt x="15" y="1"/>
                </a:lnTo>
                <a:lnTo>
                  <a:pt x="16" y="1"/>
                </a:lnTo>
                <a:lnTo>
                  <a:pt x="16" y="3"/>
                </a:lnTo>
                <a:lnTo>
                  <a:pt x="16" y="2"/>
                </a:lnTo>
                <a:lnTo>
                  <a:pt x="17" y="2"/>
                </a:lnTo>
                <a:lnTo>
                  <a:pt x="17" y="4"/>
                </a:lnTo>
                <a:lnTo>
                  <a:pt x="17" y="4"/>
                </a:lnTo>
                <a:lnTo>
                  <a:pt x="18" y="2"/>
                </a:lnTo>
                <a:lnTo>
                  <a:pt x="18" y="4"/>
                </a:lnTo>
                <a:lnTo>
                  <a:pt x="18" y="2"/>
                </a:lnTo>
                <a:lnTo>
                  <a:pt x="19" y="3"/>
                </a:lnTo>
                <a:lnTo>
                  <a:pt x="19" y="3"/>
                </a:lnTo>
                <a:lnTo>
                  <a:pt x="20" y="3"/>
                </a:lnTo>
                <a:lnTo>
                  <a:pt x="20" y="2"/>
                </a:lnTo>
                <a:lnTo>
                  <a:pt x="20" y="2"/>
                </a:lnTo>
                <a:lnTo>
                  <a:pt x="22" y="4"/>
                </a:lnTo>
                <a:lnTo>
                  <a:pt x="22" y="3"/>
                </a:lnTo>
                <a:lnTo>
                  <a:pt x="22" y="4"/>
                </a:lnTo>
                <a:lnTo>
                  <a:pt x="23" y="4"/>
                </a:lnTo>
                <a:lnTo>
                  <a:pt x="23" y="3"/>
                </a:lnTo>
                <a:lnTo>
                  <a:pt x="23" y="4"/>
                </a:lnTo>
                <a:lnTo>
                  <a:pt x="24" y="2"/>
                </a:lnTo>
                <a:lnTo>
                  <a:pt x="24" y="2"/>
                </a:lnTo>
                <a:lnTo>
                  <a:pt x="25" y="2"/>
                </a:lnTo>
                <a:lnTo>
                  <a:pt x="25" y="1"/>
                </a:lnTo>
                <a:lnTo>
                  <a:pt x="25" y="2"/>
                </a:lnTo>
                <a:lnTo>
                  <a:pt x="26" y="2"/>
                </a:lnTo>
                <a:lnTo>
                  <a:pt x="26" y="1"/>
                </a:lnTo>
                <a:lnTo>
                  <a:pt x="26" y="1"/>
                </a:lnTo>
                <a:lnTo>
                  <a:pt x="27" y="3"/>
                </a:lnTo>
                <a:lnTo>
                  <a:pt x="27" y="3"/>
                </a:lnTo>
                <a:lnTo>
                  <a:pt x="27" y="2"/>
                </a:lnTo>
                <a:lnTo>
                  <a:pt x="28" y="3"/>
                </a:lnTo>
                <a:lnTo>
                  <a:pt x="28" y="3"/>
                </a:lnTo>
                <a:lnTo>
                  <a:pt x="29" y="3"/>
                </a:lnTo>
                <a:lnTo>
                  <a:pt x="29" y="2"/>
                </a:lnTo>
                <a:lnTo>
                  <a:pt x="29" y="3"/>
                </a:lnTo>
                <a:lnTo>
                  <a:pt x="31" y="2"/>
                </a:lnTo>
                <a:lnTo>
                  <a:pt x="31" y="2"/>
                </a:lnTo>
                <a:lnTo>
                  <a:pt x="31" y="4"/>
                </a:lnTo>
                <a:lnTo>
                  <a:pt x="32" y="4"/>
                </a:lnTo>
                <a:lnTo>
                  <a:pt x="32" y="2"/>
                </a:lnTo>
                <a:lnTo>
                  <a:pt x="32" y="4"/>
                </a:lnTo>
                <a:lnTo>
                  <a:pt x="33" y="4"/>
                </a:lnTo>
                <a:lnTo>
                  <a:pt x="33" y="3"/>
                </a:lnTo>
                <a:lnTo>
                  <a:pt x="34" y="3"/>
                </a:lnTo>
                <a:lnTo>
                  <a:pt x="34" y="2"/>
                </a:lnTo>
                <a:lnTo>
                  <a:pt x="34" y="4"/>
                </a:lnTo>
                <a:lnTo>
                  <a:pt x="35" y="2"/>
                </a:lnTo>
                <a:lnTo>
                  <a:pt x="35" y="2"/>
                </a:lnTo>
                <a:lnTo>
                  <a:pt x="35" y="4"/>
                </a:lnTo>
                <a:lnTo>
                  <a:pt x="36" y="3"/>
                </a:lnTo>
                <a:lnTo>
                  <a:pt x="36" y="4"/>
                </a:lnTo>
                <a:lnTo>
                  <a:pt x="36" y="4"/>
                </a:lnTo>
                <a:lnTo>
                  <a:pt x="37" y="4"/>
                </a:lnTo>
                <a:lnTo>
                  <a:pt x="37" y="4"/>
                </a:lnTo>
                <a:lnTo>
                  <a:pt x="38" y="4"/>
                </a:lnTo>
                <a:lnTo>
                  <a:pt x="38" y="4"/>
                </a:lnTo>
                <a:lnTo>
                  <a:pt x="38" y="3"/>
                </a:lnTo>
                <a:lnTo>
                  <a:pt x="40" y="4"/>
                </a:lnTo>
                <a:lnTo>
                  <a:pt x="40" y="4"/>
                </a:lnTo>
                <a:lnTo>
                  <a:pt x="40" y="3"/>
                </a:lnTo>
                <a:lnTo>
                  <a:pt x="41" y="3"/>
                </a:lnTo>
                <a:lnTo>
                  <a:pt x="41" y="4"/>
                </a:lnTo>
                <a:lnTo>
                  <a:pt x="41" y="3"/>
                </a:lnTo>
                <a:lnTo>
                  <a:pt x="42" y="3"/>
                </a:lnTo>
                <a:lnTo>
                  <a:pt x="42" y="2"/>
                </a:lnTo>
                <a:lnTo>
                  <a:pt x="43" y="1"/>
                </a:lnTo>
                <a:lnTo>
                  <a:pt x="43" y="2"/>
                </a:lnTo>
                <a:lnTo>
                  <a:pt x="43" y="3"/>
                </a:lnTo>
                <a:lnTo>
                  <a:pt x="44" y="3"/>
                </a:lnTo>
                <a:lnTo>
                  <a:pt x="44" y="3"/>
                </a:lnTo>
                <a:lnTo>
                  <a:pt x="44" y="4"/>
                </a:lnTo>
                <a:lnTo>
                  <a:pt x="45" y="4"/>
                </a:lnTo>
                <a:lnTo>
                  <a:pt x="45" y="3"/>
                </a:lnTo>
                <a:lnTo>
                  <a:pt x="45" y="2"/>
                </a:lnTo>
                <a:lnTo>
                  <a:pt x="46" y="3"/>
                </a:lnTo>
                <a:lnTo>
                  <a:pt x="46" y="3"/>
                </a:lnTo>
                <a:lnTo>
                  <a:pt x="47" y="3"/>
                </a:lnTo>
                <a:lnTo>
                  <a:pt x="47" y="3"/>
                </a:lnTo>
                <a:lnTo>
                  <a:pt x="47" y="3"/>
                </a:lnTo>
                <a:lnTo>
                  <a:pt x="49" y="1"/>
                </a:lnTo>
                <a:lnTo>
                  <a:pt x="49" y="1"/>
                </a:lnTo>
                <a:lnTo>
                  <a:pt x="49" y="1"/>
                </a:lnTo>
                <a:lnTo>
                  <a:pt x="50" y="4"/>
                </a:lnTo>
                <a:lnTo>
                  <a:pt x="50" y="2"/>
                </a:lnTo>
                <a:lnTo>
                  <a:pt x="50" y="3"/>
                </a:lnTo>
                <a:lnTo>
                  <a:pt x="51" y="4"/>
                </a:lnTo>
                <a:lnTo>
                  <a:pt x="51" y="4"/>
                </a:lnTo>
                <a:lnTo>
                  <a:pt x="52" y="4"/>
                </a:lnTo>
                <a:lnTo>
                  <a:pt x="52" y="3"/>
                </a:lnTo>
                <a:lnTo>
                  <a:pt x="52" y="3"/>
                </a:lnTo>
                <a:lnTo>
                  <a:pt x="53" y="3"/>
                </a:lnTo>
                <a:lnTo>
                  <a:pt x="53" y="3"/>
                </a:lnTo>
                <a:lnTo>
                  <a:pt x="53" y="2"/>
                </a:lnTo>
                <a:lnTo>
                  <a:pt x="54" y="4"/>
                </a:lnTo>
                <a:lnTo>
                  <a:pt x="54" y="3"/>
                </a:lnTo>
                <a:lnTo>
                  <a:pt x="55" y="1"/>
                </a:lnTo>
                <a:lnTo>
                  <a:pt x="55" y="3"/>
                </a:lnTo>
                <a:lnTo>
                  <a:pt x="55" y="3"/>
                </a:lnTo>
                <a:lnTo>
                  <a:pt x="56" y="3"/>
                </a:lnTo>
                <a:lnTo>
                  <a:pt x="56" y="4"/>
                </a:lnTo>
                <a:lnTo>
                  <a:pt x="56" y="2"/>
                </a:lnTo>
                <a:lnTo>
                  <a:pt x="58" y="3"/>
                </a:lnTo>
                <a:lnTo>
                  <a:pt x="58" y="3"/>
                </a:lnTo>
                <a:lnTo>
                  <a:pt x="58" y="2"/>
                </a:lnTo>
                <a:lnTo>
                  <a:pt x="59" y="1"/>
                </a:lnTo>
                <a:lnTo>
                  <a:pt x="59" y="2"/>
                </a:lnTo>
                <a:lnTo>
                  <a:pt x="60" y="2"/>
                </a:lnTo>
                <a:lnTo>
                  <a:pt x="60" y="4"/>
                </a:lnTo>
                <a:lnTo>
                  <a:pt x="60" y="2"/>
                </a:lnTo>
                <a:lnTo>
                  <a:pt x="61" y="4"/>
                </a:lnTo>
                <a:lnTo>
                  <a:pt x="61" y="3"/>
                </a:lnTo>
                <a:lnTo>
                  <a:pt x="61" y="3"/>
                </a:lnTo>
                <a:lnTo>
                  <a:pt x="62" y="1"/>
                </a:lnTo>
                <a:lnTo>
                  <a:pt x="62" y="3"/>
                </a:lnTo>
                <a:lnTo>
                  <a:pt x="62" y="2"/>
                </a:lnTo>
                <a:lnTo>
                  <a:pt x="63" y="4"/>
                </a:lnTo>
                <a:lnTo>
                  <a:pt x="63" y="3"/>
                </a:lnTo>
                <a:lnTo>
                  <a:pt x="64" y="4"/>
                </a:lnTo>
                <a:lnTo>
                  <a:pt x="64" y="3"/>
                </a:lnTo>
                <a:lnTo>
                  <a:pt x="64" y="3"/>
                </a:lnTo>
                <a:lnTo>
                  <a:pt x="65" y="3"/>
                </a:lnTo>
                <a:lnTo>
                  <a:pt x="65" y="1"/>
                </a:lnTo>
                <a:lnTo>
                  <a:pt x="65" y="3"/>
                </a:lnTo>
                <a:lnTo>
                  <a:pt x="67" y="3"/>
                </a:lnTo>
                <a:lnTo>
                  <a:pt x="67" y="2"/>
                </a:lnTo>
                <a:lnTo>
                  <a:pt x="67" y="2"/>
                </a:lnTo>
                <a:lnTo>
                  <a:pt x="68" y="3"/>
                </a:lnTo>
                <a:lnTo>
                  <a:pt x="68" y="3"/>
                </a:lnTo>
                <a:lnTo>
                  <a:pt x="69" y="2"/>
                </a:lnTo>
                <a:lnTo>
                  <a:pt x="69" y="3"/>
                </a:lnTo>
                <a:lnTo>
                  <a:pt x="69" y="3"/>
                </a:lnTo>
                <a:lnTo>
                  <a:pt x="70" y="3"/>
                </a:lnTo>
                <a:lnTo>
                  <a:pt x="70" y="3"/>
                </a:lnTo>
                <a:lnTo>
                  <a:pt x="70" y="3"/>
                </a:lnTo>
                <a:lnTo>
                  <a:pt x="71" y="2"/>
                </a:lnTo>
                <a:lnTo>
                  <a:pt x="71" y="1"/>
                </a:lnTo>
                <a:lnTo>
                  <a:pt x="71" y="4"/>
                </a:lnTo>
                <a:lnTo>
                  <a:pt x="72" y="2"/>
                </a:lnTo>
                <a:lnTo>
                  <a:pt x="72" y="3"/>
                </a:lnTo>
                <a:lnTo>
                  <a:pt x="73" y="3"/>
                </a:lnTo>
                <a:lnTo>
                  <a:pt x="73" y="3"/>
                </a:lnTo>
                <a:lnTo>
                  <a:pt x="73" y="3"/>
                </a:lnTo>
                <a:lnTo>
                  <a:pt x="74" y="4"/>
                </a:lnTo>
                <a:lnTo>
                  <a:pt x="74" y="2"/>
                </a:lnTo>
                <a:lnTo>
                  <a:pt x="74" y="2"/>
                </a:lnTo>
                <a:lnTo>
                  <a:pt x="76" y="1"/>
                </a:lnTo>
                <a:lnTo>
                  <a:pt x="76" y="3"/>
                </a:lnTo>
                <a:lnTo>
                  <a:pt x="76" y="4"/>
                </a:lnTo>
                <a:lnTo>
                  <a:pt x="77" y="1"/>
                </a:lnTo>
                <a:lnTo>
                  <a:pt x="77" y="4"/>
                </a:lnTo>
                <a:lnTo>
                  <a:pt x="78" y="2"/>
                </a:lnTo>
                <a:lnTo>
                  <a:pt x="78" y="3"/>
                </a:lnTo>
                <a:lnTo>
                  <a:pt x="78" y="1"/>
                </a:lnTo>
                <a:lnTo>
                  <a:pt x="79" y="2"/>
                </a:lnTo>
                <a:lnTo>
                  <a:pt x="79" y="2"/>
                </a:lnTo>
                <a:lnTo>
                  <a:pt x="79" y="1"/>
                </a:lnTo>
                <a:lnTo>
                  <a:pt x="80" y="2"/>
                </a:lnTo>
                <a:lnTo>
                  <a:pt x="80" y="2"/>
                </a:lnTo>
                <a:lnTo>
                  <a:pt x="80" y="3"/>
                </a:lnTo>
                <a:lnTo>
                  <a:pt x="81" y="4"/>
                </a:lnTo>
                <a:lnTo>
                  <a:pt x="81" y="1"/>
                </a:lnTo>
                <a:lnTo>
                  <a:pt x="82" y="3"/>
                </a:lnTo>
                <a:lnTo>
                  <a:pt x="82" y="4"/>
                </a:lnTo>
                <a:lnTo>
                  <a:pt x="82" y="4"/>
                </a:lnTo>
                <a:lnTo>
                  <a:pt x="83" y="4"/>
                </a:lnTo>
                <a:lnTo>
                  <a:pt x="83" y="4"/>
                </a:lnTo>
                <a:lnTo>
                  <a:pt x="83" y="3"/>
                </a:lnTo>
                <a:lnTo>
                  <a:pt x="85" y="3"/>
                </a:lnTo>
                <a:lnTo>
                  <a:pt x="85" y="3"/>
                </a:lnTo>
                <a:lnTo>
                  <a:pt x="85" y="2"/>
                </a:lnTo>
                <a:lnTo>
                  <a:pt x="86" y="3"/>
                </a:lnTo>
                <a:lnTo>
                  <a:pt x="86" y="2"/>
                </a:lnTo>
                <a:lnTo>
                  <a:pt x="87" y="3"/>
                </a:lnTo>
                <a:lnTo>
                  <a:pt x="87" y="2"/>
                </a:lnTo>
                <a:lnTo>
                  <a:pt x="87" y="3"/>
                </a:lnTo>
                <a:lnTo>
                  <a:pt x="88" y="3"/>
                </a:lnTo>
                <a:lnTo>
                  <a:pt x="88" y="2"/>
                </a:lnTo>
                <a:lnTo>
                  <a:pt x="88" y="3"/>
                </a:lnTo>
                <a:lnTo>
                  <a:pt x="89" y="2"/>
                </a:lnTo>
                <a:lnTo>
                  <a:pt x="89" y="2"/>
                </a:lnTo>
                <a:lnTo>
                  <a:pt x="89" y="2"/>
                </a:lnTo>
                <a:lnTo>
                  <a:pt x="90" y="2"/>
                </a:lnTo>
                <a:lnTo>
                  <a:pt x="90" y="1"/>
                </a:lnTo>
                <a:lnTo>
                  <a:pt x="91" y="3"/>
                </a:lnTo>
                <a:lnTo>
                  <a:pt x="91" y="1"/>
                </a:lnTo>
                <a:lnTo>
                  <a:pt x="91" y="1"/>
                </a:lnTo>
                <a:lnTo>
                  <a:pt x="92" y="2"/>
                </a:lnTo>
                <a:lnTo>
                  <a:pt x="92" y="3"/>
                </a:lnTo>
                <a:lnTo>
                  <a:pt x="92" y="2"/>
                </a:lnTo>
                <a:lnTo>
                  <a:pt x="94" y="2"/>
                </a:lnTo>
                <a:lnTo>
                  <a:pt x="94" y="3"/>
                </a:lnTo>
                <a:lnTo>
                  <a:pt x="94" y="3"/>
                </a:lnTo>
                <a:lnTo>
                  <a:pt x="95" y="2"/>
                </a:lnTo>
                <a:lnTo>
                  <a:pt x="95" y="4"/>
                </a:lnTo>
                <a:lnTo>
                  <a:pt x="96" y="4"/>
                </a:lnTo>
                <a:lnTo>
                  <a:pt x="96" y="3"/>
                </a:lnTo>
                <a:lnTo>
                  <a:pt x="96" y="1"/>
                </a:lnTo>
                <a:lnTo>
                  <a:pt x="97" y="2"/>
                </a:lnTo>
                <a:lnTo>
                  <a:pt x="97" y="3"/>
                </a:lnTo>
                <a:lnTo>
                  <a:pt x="97" y="2"/>
                </a:lnTo>
                <a:lnTo>
                  <a:pt x="98" y="3"/>
                </a:lnTo>
                <a:lnTo>
                  <a:pt x="98" y="2"/>
                </a:lnTo>
                <a:lnTo>
                  <a:pt x="99" y="2"/>
                </a:lnTo>
                <a:lnTo>
                  <a:pt x="99" y="3"/>
                </a:lnTo>
                <a:lnTo>
                  <a:pt x="99" y="4"/>
                </a:lnTo>
                <a:lnTo>
                  <a:pt x="100" y="3"/>
                </a:lnTo>
                <a:lnTo>
                  <a:pt x="100" y="2"/>
                </a:lnTo>
                <a:lnTo>
                  <a:pt x="100" y="2"/>
                </a:lnTo>
                <a:lnTo>
                  <a:pt x="101" y="3"/>
                </a:lnTo>
                <a:lnTo>
                  <a:pt x="101" y="1"/>
                </a:lnTo>
                <a:lnTo>
                  <a:pt x="101" y="2"/>
                </a:lnTo>
                <a:lnTo>
                  <a:pt x="103" y="1"/>
                </a:lnTo>
                <a:lnTo>
                  <a:pt x="103" y="3"/>
                </a:lnTo>
                <a:lnTo>
                  <a:pt x="104" y="3"/>
                </a:lnTo>
                <a:lnTo>
                  <a:pt x="104" y="2"/>
                </a:lnTo>
                <a:lnTo>
                  <a:pt x="104" y="4"/>
                </a:lnTo>
                <a:lnTo>
                  <a:pt x="105" y="3"/>
                </a:lnTo>
                <a:lnTo>
                  <a:pt x="105" y="1"/>
                </a:lnTo>
                <a:lnTo>
                  <a:pt x="105" y="3"/>
                </a:lnTo>
                <a:lnTo>
                  <a:pt x="106" y="3"/>
                </a:lnTo>
                <a:lnTo>
                  <a:pt x="106" y="4"/>
                </a:lnTo>
                <a:lnTo>
                  <a:pt x="106" y="4"/>
                </a:lnTo>
                <a:lnTo>
                  <a:pt x="107" y="2"/>
                </a:lnTo>
                <a:lnTo>
                  <a:pt x="107" y="4"/>
                </a:lnTo>
                <a:lnTo>
                  <a:pt x="108" y="3"/>
                </a:lnTo>
                <a:lnTo>
                  <a:pt x="108" y="2"/>
                </a:lnTo>
                <a:lnTo>
                  <a:pt x="108" y="2"/>
                </a:lnTo>
                <a:lnTo>
                  <a:pt x="109" y="4"/>
                </a:lnTo>
                <a:lnTo>
                  <a:pt x="109" y="2"/>
                </a:lnTo>
                <a:lnTo>
                  <a:pt x="109" y="1"/>
                </a:lnTo>
                <a:lnTo>
                  <a:pt x="110" y="2"/>
                </a:lnTo>
                <a:lnTo>
                  <a:pt x="110" y="4"/>
                </a:lnTo>
                <a:lnTo>
                  <a:pt x="110" y="3"/>
                </a:lnTo>
                <a:lnTo>
                  <a:pt x="112" y="3"/>
                </a:lnTo>
                <a:lnTo>
                  <a:pt x="112" y="3"/>
                </a:lnTo>
                <a:lnTo>
                  <a:pt x="113" y="1"/>
                </a:lnTo>
                <a:lnTo>
                  <a:pt x="113" y="1"/>
                </a:lnTo>
                <a:lnTo>
                  <a:pt x="113" y="2"/>
                </a:lnTo>
                <a:lnTo>
                  <a:pt x="114" y="3"/>
                </a:lnTo>
                <a:lnTo>
                  <a:pt x="114" y="2"/>
                </a:lnTo>
                <a:lnTo>
                  <a:pt x="114" y="4"/>
                </a:lnTo>
                <a:lnTo>
                  <a:pt x="115" y="2"/>
                </a:lnTo>
                <a:lnTo>
                  <a:pt x="115" y="3"/>
                </a:lnTo>
                <a:lnTo>
                  <a:pt x="115" y="2"/>
                </a:lnTo>
                <a:lnTo>
                  <a:pt x="116" y="1"/>
                </a:lnTo>
                <a:lnTo>
                  <a:pt x="116" y="4"/>
                </a:lnTo>
                <a:lnTo>
                  <a:pt x="117" y="4"/>
                </a:lnTo>
                <a:lnTo>
                  <a:pt x="117" y="2"/>
                </a:lnTo>
                <a:lnTo>
                  <a:pt x="117" y="2"/>
                </a:lnTo>
                <a:lnTo>
                  <a:pt x="118" y="4"/>
                </a:lnTo>
                <a:lnTo>
                  <a:pt x="118" y="3"/>
                </a:lnTo>
                <a:lnTo>
                  <a:pt x="118" y="3"/>
                </a:lnTo>
                <a:lnTo>
                  <a:pt x="119" y="4"/>
                </a:lnTo>
                <a:lnTo>
                  <a:pt x="119" y="4"/>
                </a:lnTo>
                <a:lnTo>
                  <a:pt x="119" y="4"/>
                </a:lnTo>
                <a:lnTo>
                  <a:pt x="121" y="4"/>
                </a:lnTo>
                <a:lnTo>
                  <a:pt x="121" y="4"/>
                </a:lnTo>
                <a:lnTo>
                  <a:pt x="122" y="2"/>
                </a:lnTo>
                <a:lnTo>
                  <a:pt x="122" y="3"/>
                </a:lnTo>
                <a:lnTo>
                  <a:pt x="122" y="2"/>
                </a:lnTo>
                <a:lnTo>
                  <a:pt x="123" y="3"/>
                </a:lnTo>
                <a:lnTo>
                  <a:pt x="123" y="3"/>
                </a:lnTo>
                <a:lnTo>
                  <a:pt x="123" y="2"/>
                </a:lnTo>
                <a:lnTo>
                  <a:pt x="124" y="3"/>
                </a:lnTo>
                <a:lnTo>
                  <a:pt x="124" y="2"/>
                </a:lnTo>
                <a:lnTo>
                  <a:pt x="124" y="3"/>
                </a:lnTo>
                <a:lnTo>
                  <a:pt x="125" y="3"/>
                </a:lnTo>
                <a:lnTo>
                  <a:pt x="125" y="4"/>
                </a:lnTo>
                <a:lnTo>
                  <a:pt x="126" y="3"/>
                </a:lnTo>
                <a:lnTo>
                  <a:pt x="126" y="4"/>
                </a:lnTo>
                <a:lnTo>
                  <a:pt x="126" y="3"/>
                </a:lnTo>
                <a:lnTo>
                  <a:pt x="127" y="4"/>
                </a:lnTo>
                <a:lnTo>
                  <a:pt x="127" y="4"/>
                </a:lnTo>
                <a:lnTo>
                  <a:pt x="127" y="2"/>
                </a:lnTo>
                <a:lnTo>
                  <a:pt x="128" y="2"/>
                </a:lnTo>
                <a:lnTo>
                  <a:pt x="128" y="4"/>
                </a:lnTo>
                <a:lnTo>
                  <a:pt x="128" y="3"/>
                </a:lnTo>
                <a:lnTo>
                  <a:pt x="129" y="3"/>
                </a:lnTo>
                <a:lnTo>
                  <a:pt x="129" y="3"/>
                </a:lnTo>
                <a:lnTo>
                  <a:pt x="131" y="3"/>
                </a:lnTo>
                <a:lnTo>
                  <a:pt x="131" y="4"/>
                </a:lnTo>
                <a:lnTo>
                  <a:pt x="131" y="4"/>
                </a:lnTo>
                <a:lnTo>
                  <a:pt x="132" y="2"/>
                </a:lnTo>
                <a:lnTo>
                  <a:pt x="132" y="3"/>
                </a:lnTo>
                <a:lnTo>
                  <a:pt x="132" y="1"/>
                </a:lnTo>
                <a:lnTo>
                  <a:pt x="133" y="1"/>
                </a:lnTo>
                <a:lnTo>
                  <a:pt x="133" y="3"/>
                </a:lnTo>
                <a:lnTo>
                  <a:pt x="133" y="4"/>
                </a:lnTo>
                <a:lnTo>
                  <a:pt x="134" y="3"/>
                </a:lnTo>
                <a:lnTo>
                  <a:pt x="134" y="4"/>
                </a:lnTo>
                <a:lnTo>
                  <a:pt x="135" y="1"/>
                </a:lnTo>
                <a:lnTo>
                  <a:pt x="135" y="2"/>
                </a:lnTo>
                <a:lnTo>
                  <a:pt x="135" y="2"/>
                </a:lnTo>
                <a:lnTo>
                  <a:pt x="136" y="3"/>
                </a:lnTo>
                <a:lnTo>
                  <a:pt x="136" y="2"/>
                </a:lnTo>
                <a:lnTo>
                  <a:pt x="136" y="2"/>
                </a:lnTo>
                <a:lnTo>
                  <a:pt x="137" y="4"/>
                </a:lnTo>
                <a:lnTo>
                  <a:pt x="137" y="2"/>
                </a:lnTo>
                <a:lnTo>
                  <a:pt x="137" y="3"/>
                </a:lnTo>
                <a:lnTo>
                  <a:pt x="138" y="3"/>
                </a:lnTo>
                <a:lnTo>
                  <a:pt x="138" y="3"/>
                </a:lnTo>
                <a:lnTo>
                  <a:pt x="140" y="2"/>
                </a:lnTo>
                <a:lnTo>
                  <a:pt x="140" y="3"/>
                </a:lnTo>
                <a:lnTo>
                  <a:pt x="140" y="4"/>
                </a:lnTo>
                <a:lnTo>
                  <a:pt x="141" y="2"/>
                </a:lnTo>
                <a:lnTo>
                  <a:pt x="141" y="1"/>
                </a:lnTo>
                <a:lnTo>
                  <a:pt x="141" y="2"/>
                </a:lnTo>
                <a:lnTo>
                  <a:pt x="142" y="4"/>
                </a:lnTo>
                <a:lnTo>
                  <a:pt x="142" y="3"/>
                </a:lnTo>
                <a:lnTo>
                  <a:pt x="143" y="2"/>
                </a:lnTo>
                <a:lnTo>
                  <a:pt x="143" y="4"/>
                </a:lnTo>
                <a:lnTo>
                  <a:pt x="143" y="2"/>
                </a:lnTo>
                <a:lnTo>
                  <a:pt x="144" y="1"/>
                </a:lnTo>
                <a:lnTo>
                  <a:pt x="144" y="3"/>
                </a:lnTo>
                <a:lnTo>
                  <a:pt x="144" y="3"/>
                </a:lnTo>
                <a:lnTo>
                  <a:pt x="145" y="3"/>
                </a:lnTo>
                <a:lnTo>
                  <a:pt x="145" y="4"/>
                </a:lnTo>
                <a:lnTo>
                  <a:pt x="145" y="4"/>
                </a:lnTo>
                <a:lnTo>
                  <a:pt x="146" y="3"/>
                </a:lnTo>
                <a:lnTo>
                  <a:pt x="146" y="2"/>
                </a:lnTo>
                <a:lnTo>
                  <a:pt x="147" y="2"/>
                </a:lnTo>
                <a:lnTo>
                  <a:pt x="147" y="4"/>
                </a:lnTo>
                <a:lnTo>
                  <a:pt x="147" y="3"/>
                </a:lnTo>
                <a:lnTo>
                  <a:pt x="149" y="2"/>
                </a:lnTo>
                <a:lnTo>
                  <a:pt x="149" y="4"/>
                </a:lnTo>
                <a:lnTo>
                  <a:pt x="149" y="4"/>
                </a:lnTo>
                <a:lnTo>
                  <a:pt x="150" y="2"/>
                </a:lnTo>
                <a:lnTo>
                  <a:pt x="150" y="1"/>
                </a:lnTo>
                <a:lnTo>
                  <a:pt x="150" y="2"/>
                </a:lnTo>
                <a:lnTo>
                  <a:pt x="151" y="3"/>
                </a:lnTo>
                <a:lnTo>
                  <a:pt x="151" y="3"/>
                </a:lnTo>
                <a:lnTo>
                  <a:pt x="152" y="3"/>
                </a:lnTo>
                <a:lnTo>
                  <a:pt x="152" y="4"/>
                </a:lnTo>
                <a:lnTo>
                  <a:pt x="152" y="2"/>
                </a:lnTo>
                <a:lnTo>
                  <a:pt x="153" y="1"/>
                </a:lnTo>
                <a:lnTo>
                  <a:pt x="153" y="2"/>
                </a:lnTo>
                <a:lnTo>
                  <a:pt x="153" y="3"/>
                </a:lnTo>
                <a:lnTo>
                  <a:pt x="154" y="3"/>
                </a:lnTo>
                <a:lnTo>
                  <a:pt x="154" y="4"/>
                </a:lnTo>
                <a:lnTo>
                  <a:pt x="154" y="4"/>
                </a:lnTo>
                <a:lnTo>
                  <a:pt x="155" y="2"/>
                </a:lnTo>
                <a:lnTo>
                  <a:pt x="155" y="2"/>
                </a:lnTo>
                <a:lnTo>
                  <a:pt x="156" y="2"/>
                </a:lnTo>
                <a:lnTo>
                  <a:pt x="156" y="2"/>
                </a:lnTo>
                <a:lnTo>
                  <a:pt x="156" y="2"/>
                </a:lnTo>
                <a:lnTo>
                  <a:pt x="158" y="2"/>
                </a:lnTo>
                <a:lnTo>
                  <a:pt x="158" y="3"/>
                </a:lnTo>
                <a:lnTo>
                  <a:pt x="158" y="3"/>
                </a:lnTo>
                <a:lnTo>
                  <a:pt x="159" y="3"/>
                </a:lnTo>
                <a:lnTo>
                  <a:pt x="159" y="1"/>
                </a:lnTo>
                <a:lnTo>
                  <a:pt x="159" y="4"/>
                </a:lnTo>
                <a:lnTo>
                  <a:pt x="160" y="1"/>
                </a:lnTo>
                <a:lnTo>
                  <a:pt x="160" y="0"/>
                </a:lnTo>
                <a:lnTo>
                  <a:pt x="161" y="2"/>
                </a:lnTo>
                <a:lnTo>
                  <a:pt x="161" y="3"/>
                </a:lnTo>
                <a:lnTo>
                  <a:pt x="161" y="2"/>
                </a:lnTo>
                <a:lnTo>
                  <a:pt x="162" y="2"/>
                </a:lnTo>
                <a:lnTo>
                  <a:pt x="162" y="2"/>
                </a:lnTo>
                <a:lnTo>
                  <a:pt x="162" y="2"/>
                </a:lnTo>
                <a:lnTo>
                  <a:pt x="163" y="3"/>
                </a:lnTo>
                <a:lnTo>
                  <a:pt x="163" y="1"/>
                </a:lnTo>
                <a:lnTo>
                  <a:pt x="163" y="2"/>
                </a:lnTo>
                <a:lnTo>
                  <a:pt x="164" y="3"/>
                </a:lnTo>
                <a:lnTo>
                  <a:pt x="164" y="3"/>
                </a:lnTo>
                <a:lnTo>
                  <a:pt x="165" y="3"/>
                </a:lnTo>
                <a:lnTo>
                  <a:pt x="165" y="3"/>
                </a:lnTo>
                <a:lnTo>
                  <a:pt x="165" y="3"/>
                </a:lnTo>
                <a:lnTo>
                  <a:pt x="167" y="4"/>
                </a:lnTo>
                <a:lnTo>
                  <a:pt x="167" y="3"/>
                </a:lnTo>
                <a:lnTo>
                  <a:pt x="167" y="2"/>
                </a:lnTo>
                <a:lnTo>
                  <a:pt x="168" y="3"/>
                </a:lnTo>
                <a:lnTo>
                  <a:pt x="168" y="3"/>
                </a:lnTo>
                <a:lnTo>
                  <a:pt x="168" y="2"/>
                </a:lnTo>
                <a:lnTo>
                  <a:pt x="169" y="2"/>
                </a:lnTo>
                <a:lnTo>
                  <a:pt x="169" y="2"/>
                </a:lnTo>
                <a:lnTo>
                  <a:pt x="170" y="3"/>
                </a:lnTo>
                <a:lnTo>
                  <a:pt x="170" y="4"/>
                </a:lnTo>
                <a:lnTo>
                  <a:pt x="170" y="2"/>
                </a:lnTo>
                <a:lnTo>
                  <a:pt x="171" y="3"/>
                </a:lnTo>
                <a:lnTo>
                  <a:pt x="171" y="3"/>
                </a:lnTo>
                <a:lnTo>
                  <a:pt x="171" y="2"/>
                </a:lnTo>
                <a:lnTo>
                  <a:pt x="172" y="3"/>
                </a:lnTo>
                <a:lnTo>
                  <a:pt x="172" y="1"/>
                </a:lnTo>
                <a:lnTo>
                  <a:pt x="172" y="1"/>
                </a:lnTo>
                <a:lnTo>
                  <a:pt x="173" y="1"/>
                </a:lnTo>
                <a:lnTo>
                  <a:pt x="173" y="3"/>
                </a:lnTo>
                <a:lnTo>
                  <a:pt x="174" y="2"/>
                </a:lnTo>
                <a:lnTo>
                  <a:pt x="174" y="1"/>
                </a:lnTo>
                <a:lnTo>
                  <a:pt x="174" y="3"/>
                </a:lnTo>
                <a:lnTo>
                  <a:pt x="176" y="4"/>
                </a:lnTo>
                <a:lnTo>
                  <a:pt x="176" y="3"/>
                </a:lnTo>
                <a:lnTo>
                  <a:pt x="176" y="3"/>
                </a:lnTo>
                <a:lnTo>
                  <a:pt x="177" y="3"/>
                </a:lnTo>
                <a:lnTo>
                  <a:pt x="177" y="2"/>
                </a:lnTo>
                <a:lnTo>
                  <a:pt x="177" y="3"/>
                </a:lnTo>
                <a:lnTo>
                  <a:pt x="178" y="3"/>
                </a:lnTo>
                <a:lnTo>
                  <a:pt x="178" y="4"/>
                </a:lnTo>
                <a:lnTo>
                  <a:pt x="179" y="1"/>
                </a:lnTo>
                <a:lnTo>
                  <a:pt x="179" y="2"/>
                </a:lnTo>
                <a:lnTo>
                  <a:pt x="179" y="4"/>
                </a:lnTo>
                <a:lnTo>
                  <a:pt x="180" y="1"/>
                </a:lnTo>
                <a:lnTo>
                  <a:pt x="180" y="1"/>
                </a:lnTo>
                <a:lnTo>
                  <a:pt x="180" y="2"/>
                </a:lnTo>
                <a:lnTo>
                  <a:pt x="181" y="1"/>
                </a:lnTo>
                <a:lnTo>
                  <a:pt x="181" y="3"/>
                </a:lnTo>
                <a:lnTo>
                  <a:pt x="181" y="2"/>
                </a:lnTo>
                <a:lnTo>
                  <a:pt x="182" y="2"/>
                </a:lnTo>
                <a:lnTo>
                  <a:pt x="182" y="2"/>
                </a:lnTo>
                <a:lnTo>
                  <a:pt x="183" y="4"/>
                </a:lnTo>
                <a:lnTo>
                  <a:pt x="183" y="3"/>
                </a:lnTo>
                <a:lnTo>
                  <a:pt x="183" y="2"/>
                </a:lnTo>
                <a:lnTo>
                  <a:pt x="185" y="2"/>
                </a:lnTo>
                <a:lnTo>
                  <a:pt x="185" y="2"/>
                </a:lnTo>
                <a:lnTo>
                  <a:pt x="185" y="3"/>
                </a:lnTo>
                <a:lnTo>
                  <a:pt x="186" y="3"/>
                </a:lnTo>
                <a:lnTo>
                  <a:pt x="186" y="1"/>
                </a:lnTo>
                <a:lnTo>
                  <a:pt x="187" y="3"/>
                </a:lnTo>
                <a:lnTo>
                  <a:pt x="187" y="2"/>
                </a:lnTo>
                <a:lnTo>
                  <a:pt x="187" y="3"/>
                </a:lnTo>
                <a:lnTo>
                  <a:pt x="188" y="3"/>
                </a:lnTo>
                <a:lnTo>
                  <a:pt x="188" y="3"/>
                </a:lnTo>
                <a:lnTo>
                  <a:pt x="188" y="3"/>
                </a:lnTo>
                <a:lnTo>
                  <a:pt x="189" y="2"/>
                </a:lnTo>
                <a:lnTo>
                  <a:pt x="189" y="4"/>
                </a:lnTo>
                <a:lnTo>
                  <a:pt x="189" y="4"/>
                </a:lnTo>
                <a:lnTo>
                  <a:pt x="190" y="3"/>
                </a:lnTo>
                <a:lnTo>
                  <a:pt x="190" y="2"/>
                </a:lnTo>
                <a:lnTo>
                  <a:pt x="191" y="3"/>
                </a:lnTo>
                <a:lnTo>
                  <a:pt x="191" y="2"/>
                </a:lnTo>
                <a:lnTo>
                  <a:pt x="191" y="2"/>
                </a:lnTo>
                <a:lnTo>
                  <a:pt x="192" y="3"/>
                </a:lnTo>
                <a:lnTo>
                  <a:pt x="192" y="3"/>
                </a:lnTo>
                <a:lnTo>
                  <a:pt x="192" y="2"/>
                </a:lnTo>
                <a:lnTo>
                  <a:pt x="194" y="3"/>
                </a:lnTo>
                <a:lnTo>
                  <a:pt x="194" y="3"/>
                </a:lnTo>
                <a:lnTo>
                  <a:pt x="194" y="1"/>
                </a:lnTo>
                <a:lnTo>
                  <a:pt x="195" y="3"/>
                </a:lnTo>
                <a:lnTo>
                  <a:pt x="195" y="4"/>
                </a:lnTo>
                <a:lnTo>
                  <a:pt x="196" y="3"/>
                </a:lnTo>
                <a:lnTo>
                  <a:pt x="196" y="1"/>
                </a:lnTo>
                <a:lnTo>
                  <a:pt x="196" y="3"/>
                </a:lnTo>
                <a:lnTo>
                  <a:pt x="197" y="3"/>
                </a:lnTo>
                <a:lnTo>
                  <a:pt x="197" y="3"/>
                </a:lnTo>
                <a:lnTo>
                  <a:pt x="197" y="1"/>
                </a:lnTo>
                <a:lnTo>
                  <a:pt x="198" y="3"/>
                </a:lnTo>
                <a:lnTo>
                  <a:pt x="198" y="2"/>
                </a:lnTo>
                <a:lnTo>
                  <a:pt x="198" y="3"/>
                </a:lnTo>
                <a:lnTo>
                  <a:pt x="199" y="3"/>
                </a:lnTo>
                <a:lnTo>
                  <a:pt x="199" y="3"/>
                </a:lnTo>
                <a:lnTo>
                  <a:pt x="200" y="3"/>
                </a:lnTo>
                <a:lnTo>
                  <a:pt x="200" y="2"/>
                </a:lnTo>
                <a:lnTo>
                  <a:pt x="200" y="3"/>
                </a:lnTo>
                <a:lnTo>
                  <a:pt x="201" y="2"/>
                </a:lnTo>
                <a:lnTo>
                  <a:pt x="201" y="2"/>
                </a:lnTo>
                <a:lnTo>
                  <a:pt x="201" y="3"/>
                </a:lnTo>
                <a:lnTo>
                  <a:pt x="203" y="3"/>
                </a:lnTo>
                <a:lnTo>
                  <a:pt x="203" y="4"/>
                </a:lnTo>
                <a:lnTo>
                  <a:pt x="203" y="2"/>
                </a:lnTo>
                <a:lnTo>
                  <a:pt x="204" y="3"/>
                </a:lnTo>
                <a:lnTo>
                  <a:pt x="204" y="3"/>
                </a:lnTo>
                <a:lnTo>
                  <a:pt x="205" y="3"/>
                </a:lnTo>
                <a:lnTo>
                  <a:pt x="205" y="2"/>
                </a:lnTo>
                <a:lnTo>
                  <a:pt x="205" y="2"/>
                </a:lnTo>
                <a:lnTo>
                  <a:pt x="206" y="2"/>
                </a:lnTo>
                <a:lnTo>
                  <a:pt x="206" y="1"/>
                </a:lnTo>
                <a:lnTo>
                  <a:pt x="206" y="1"/>
                </a:lnTo>
                <a:lnTo>
                  <a:pt x="207" y="3"/>
                </a:lnTo>
                <a:lnTo>
                  <a:pt x="207" y="2"/>
                </a:lnTo>
                <a:lnTo>
                  <a:pt x="207" y="2"/>
                </a:lnTo>
                <a:lnTo>
                  <a:pt x="208" y="4"/>
                </a:lnTo>
                <a:lnTo>
                  <a:pt x="208" y="3"/>
                </a:lnTo>
                <a:lnTo>
                  <a:pt x="209" y="3"/>
                </a:lnTo>
                <a:lnTo>
                  <a:pt x="209" y="3"/>
                </a:lnTo>
                <a:lnTo>
                  <a:pt x="209" y="3"/>
                </a:lnTo>
                <a:lnTo>
                  <a:pt x="210" y="4"/>
                </a:lnTo>
                <a:lnTo>
                  <a:pt x="210" y="2"/>
                </a:lnTo>
                <a:lnTo>
                  <a:pt x="210" y="2"/>
                </a:lnTo>
                <a:lnTo>
                  <a:pt x="212" y="2"/>
                </a:lnTo>
                <a:lnTo>
                  <a:pt x="212" y="3"/>
                </a:lnTo>
                <a:lnTo>
                  <a:pt x="212" y="1"/>
                </a:lnTo>
                <a:lnTo>
                  <a:pt x="213" y="4"/>
                </a:lnTo>
                <a:lnTo>
                  <a:pt x="213" y="4"/>
                </a:lnTo>
                <a:lnTo>
                  <a:pt x="214" y="3"/>
                </a:lnTo>
                <a:lnTo>
                  <a:pt x="214" y="3"/>
                </a:lnTo>
                <a:lnTo>
                  <a:pt x="214" y="2"/>
                </a:lnTo>
                <a:lnTo>
                  <a:pt x="215" y="2"/>
                </a:lnTo>
                <a:lnTo>
                  <a:pt x="215" y="4"/>
                </a:lnTo>
                <a:lnTo>
                  <a:pt x="215" y="2"/>
                </a:lnTo>
                <a:lnTo>
                  <a:pt x="216" y="1"/>
                </a:lnTo>
                <a:lnTo>
                  <a:pt x="216" y="3"/>
                </a:lnTo>
                <a:lnTo>
                  <a:pt x="216" y="2"/>
                </a:lnTo>
                <a:lnTo>
                  <a:pt x="217" y="2"/>
                </a:lnTo>
                <a:lnTo>
                  <a:pt x="217" y="3"/>
                </a:lnTo>
                <a:lnTo>
                  <a:pt x="218" y="3"/>
                </a:lnTo>
                <a:lnTo>
                  <a:pt x="218" y="2"/>
                </a:lnTo>
                <a:lnTo>
                  <a:pt x="218" y="2"/>
                </a:lnTo>
                <a:lnTo>
                  <a:pt x="219" y="4"/>
                </a:lnTo>
                <a:lnTo>
                  <a:pt x="219" y="2"/>
                </a:lnTo>
                <a:lnTo>
                  <a:pt x="219" y="2"/>
                </a:lnTo>
                <a:lnTo>
                  <a:pt x="221" y="4"/>
                </a:lnTo>
                <a:lnTo>
                  <a:pt x="221" y="3"/>
                </a:lnTo>
                <a:lnTo>
                  <a:pt x="221" y="3"/>
                </a:lnTo>
                <a:lnTo>
                  <a:pt x="222" y="2"/>
                </a:lnTo>
                <a:lnTo>
                  <a:pt x="222" y="3"/>
                </a:lnTo>
                <a:lnTo>
                  <a:pt x="223" y="4"/>
                </a:lnTo>
                <a:lnTo>
                  <a:pt x="223" y="1"/>
                </a:lnTo>
                <a:lnTo>
                  <a:pt x="223" y="2"/>
                </a:lnTo>
                <a:lnTo>
                  <a:pt x="224" y="2"/>
                </a:lnTo>
                <a:lnTo>
                  <a:pt x="224" y="3"/>
                </a:lnTo>
                <a:lnTo>
                  <a:pt x="224" y="4"/>
                </a:lnTo>
                <a:lnTo>
                  <a:pt x="225" y="3"/>
                </a:lnTo>
                <a:lnTo>
                  <a:pt x="225" y="3"/>
                </a:lnTo>
                <a:lnTo>
                  <a:pt x="226" y="3"/>
                </a:lnTo>
                <a:lnTo>
                  <a:pt x="226" y="1"/>
                </a:lnTo>
                <a:lnTo>
                  <a:pt x="226" y="4"/>
                </a:lnTo>
                <a:lnTo>
                  <a:pt x="227" y="2"/>
                </a:lnTo>
                <a:lnTo>
                  <a:pt x="227" y="2"/>
                </a:lnTo>
                <a:lnTo>
                  <a:pt x="227" y="4"/>
                </a:lnTo>
                <a:lnTo>
                  <a:pt x="228" y="2"/>
                </a:lnTo>
                <a:lnTo>
                  <a:pt x="228" y="3"/>
                </a:lnTo>
                <a:lnTo>
                  <a:pt x="228" y="2"/>
                </a:lnTo>
                <a:lnTo>
                  <a:pt x="230" y="4"/>
                </a:lnTo>
                <a:lnTo>
                  <a:pt x="230" y="3"/>
                </a:lnTo>
                <a:lnTo>
                  <a:pt x="231" y="2"/>
                </a:lnTo>
                <a:lnTo>
                  <a:pt x="231" y="2"/>
                </a:lnTo>
                <a:lnTo>
                  <a:pt x="231" y="3"/>
                </a:lnTo>
                <a:lnTo>
                  <a:pt x="232" y="2"/>
                </a:lnTo>
                <a:lnTo>
                  <a:pt x="232" y="2"/>
                </a:lnTo>
                <a:lnTo>
                  <a:pt x="232" y="2"/>
                </a:lnTo>
                <a:lnTo>
                  <a:pt x="233" y="2"/>
                </a:lnTo>
                <a:lnTo>
                  <a:pt x="233" y="2"/>
                </a:lnTo>
                <a:lnTo>
                  <a:pt x="233" y="4"/>
                </a:lnTo>
                <a:lnTo>
                  <a:pt x="234" y="2"/>
                </a:lnTo>
                <a:lnTo>
                  <a:pt x="234" y="2"/>
                </a:lnTo>
                <a:lnTo>
                  <a:pt x="235" y="2"/>
                </a:lnTo>
                <a:lnTo>
                  <a:pt x="235" y="2"/>
                </a:lnTo>
                <a:lnTo>
                  <a:pt x="235" y="3"/>
                </a:lnTo>
                <a:lnTo>
                  <a:pt x="236" y="3"/>
                </a:lnTo>
                <a:lnTo>
                  <a:pt x="236" y="3"/>
                </a:lnTo>
                <a:lnTo>
                  <a:pt x="236" y="3"/>
                </a:lnTo>
                <a:lnTo>
                  <a:pt x="237" y="2"/>
                </a:lnTo>
                <a:lnTo>
                  <a:pt x="237" y="3"/>
                </a:lnTo>
                <a:lnTo>
                  <a:pt x="237" y="1"/>
                </a:lnTo>
                <a:lnTo>
                  <a:pt x="239" y="2"/>
                </a:lnTo>
                <a:lnTo>
                  <a:pt x="239" y="2"/>
                </a:lnTo>
                <a:lnTo>
                  <a:pt x="240" y="2"/>
                </a:lnTo>
                <a:lnTo>
                  <a:pt x="240" y="3"/>
                </a:lnTo>
                <a:lnTo>
                  <a:pt x="240" y="3"/>
                </a:lnTo>
                <a:lnTo>
                  <a:pt x="241" y="2"/>
                </a:lnTo>
                <a:lnTo>
                  <a:pt x="241" y="3"/>
                </a:lnTo>
                <a:lnTo>
                  <a:pt x="241" y="1"/>
                </a:lnTo>
                <a:lnTo>
                  <a:pt x="242" y="1"/>
                </a:lnTo>
                <a:lnTo>
                  <a:pt x="242" y="1"/>
                </a:lnTo>
                <a:lnTo>
                  <a:pt x="242" y="1"/>
                </a:lnTo>
                <a:lnTo>
                  <a:pt x="243" y="2"/>
                </a:lnTo>
                <a:lnTo>
                  <a:pt x="243" y="3"/>
                </a:lnTo>
                <a:lnTo>
                  <a:pt x="244" y="1"/>
                </a:lnTo>
                <a:lnTo>
                  <a:pt x="244" y="2"/>
                </a:lnTo>
                <a:lnTo>
                  <a:pt x="244" y="1"/>
                </a:lnTo>
                <a:lnTo>
                  <a:pt x="245" y="2"/>
                </a:lnTo>
                <a:lnTo>
                  <a:pt x="245" y="4"/>
                </a:lnTo>
                <a:lnTo>
                  <a:pt x="245" y="3"/>
                </a:lnTo>
                <a:lnTo>
                  <a:pt x="246" y="1"/>
                </a:lnTo>
                <a:lnTo>
                  <a:pt x="246" y="2"/>
                </a:lnTo>
                <a:lnTo>
                  <a:pt x="246" y="4"/>
                </a:lnTo>
                <a:lnTo>
                  <a:pt x="248" y="2"/>
                </a:lnTo>
                <a:lnTo>
                  <a:pt x="248" y="4"/>
                </a:lnTo>
                <a:lnTo>
                  <a:pt x="249" y="2"/>
                </a:lnTo>
                <a:lnTo>
                  <a:pt x="249" y="3"/>
                </a:lnTo>
                <a:lnTo>
                  <a:pt x="249" y="4"/>
                </a:lnTo>
                <a:lnTo>
                  <a:pt x="250" y="3"/>
                </a:lnTo>
                <a:lnTo>
                  <a:pt x="250" y="2"/>
                </a:lnTo>
                <a:lnTo>
                  <a:pt x="250" y="3"/>
                </a:lnTo>
                <a:lnTo>
                  <a:pt x="251" y="2"/>
                </a:lnTo>
                <a:lnTo>
                  <a:pt x="251" y="2"/>
                </a:lnTo>
                <a:lnTo>
                  <a:pt x="251" y="2"/>
                </a:lnTo>
                <a:lnTo>
                  <a:pt x="252" y="4"/>
                </a:lnTo>
                <a:lnTo>
                  <a:pt x="252" y="3"/>
                </a:lnTo>
                <a:lnTo>
                  <a:pt x="253" y="2"/>
                </a:lnTo>
                <a:lnTo>
                  <a:pt x="253" y="1"/>
                </a:lnTo>
                <a:lnTo>
                  <a:pt x="253" y="2"/>
                </a:lnTo>
                <a:lnTo>
                  <a:pt x="254" y="3"/>
                </a:lnTo>
                <a:lnTo>
                  <a:pt x="254" y="2"/>
                </a:lnTo>
                <a:lnTo>
                  <a:pt x="254" y="4"/>
                </a:lnTo>
                <a:lnTo>
                  <a:pt x="255" y="3"/>
                </a:lnTo>
                <a:lnTo>
                  <a:pt x="255" y="2"/>
                </a:lnTo>
                <a:lnTo>
                  <a:pt x="255" y="1"/>
                </a:lnTo>
                <a:lnTo>
                  <a:pt x="257" y="2"/>
                </a:lnTo>
                <a:lnTo>
                  <a:pt x="257" y="3"/>
                </a:lnTo>
                <a:lnTo>
                  <a:pt x="258" y="3"/>
                </a:lnTo>
                <a:lnTo>
                  <a:pt x="258" y="4"/>
                </a:lnTo>
                <a:lnTo>
                  <a:pt x="258" y="3"/>
                </a:lnTo>
                <a:lnTo>
                  <a:pt x="259" y="1"/>
                </a:lnTo>
                <a:lnTo>
                  <a:pt x="259" y="2"/>
                </a:lnTo>
                <a:lnTo>
                  <a:pt x="259" y="4"/>
                </a:lnTo>
                <a:lnTo>
                  <a:pt x="260" y="1"/>
                </a:lnTo>
                <a:lnTo>
                  <a:pt x="260" y="4"/>
                </a:lnTo>
                <a:lnTo>
                  <a:pt x="260" y="3"/>
                </a:lnTo>
                <a:lnTo>
                  <a:pt x="261" y="2"/>
                </a:lnTo>
                <a:lnTo>
                  <a:pt x="261" y="2"/>
                </a:lnTo>
                <a:lnTo>
                  <a:pt x="262" y="3"/>
                </a:lnTo>
                <a:lnTo>
                  <a:pt x="262" y="2"/>
                </a:lnTo>
                <a:lnTo>
                  <a:pt x="262" y="2"/>
                </a:lnTo>
                <a:lnTo>
                  <a:pt x="263" y="3"/>
                </a:lnTo>
                <a:lnTo>
                  <a:pt x="263" y="3"/>
                </a:lnTo>
                <a:lnTo>
                  <a:pt x="263" y="3"/>
                </a:lnTo>
                <a:lnTo>
                  <a:pt x="264" y="3"/>
                </a:lnTo>
                <a:lnTo>
                  <a:pt x="264" y="3"/>
                </a:lnTo>
                <a:lnTo>
                  <a:pt x="264" y="0"/>
                </a:lnTo>
                <a:lnTo>
                  <a:pt x="266" y="3"/>
                </a:lnTo>
                <a:lnTo>
                  <a:pt x="266" y="1"/>
                </a:lnTo>
                <a:lnTo>
                  <a:pt x="267" y="1"/>
                </a:lnTo>
                <a:lnTo>
                  <a:pt x="267" y="4"/>
                </a:lnTo>
                <a:lnTo>
                  <a:pt x="267" y="4"/>
                </a:lnTo>
                <a:lnTo>
                  <a:pt x="268" y="3"/>
                </a:lnTo>
                <a:lnTo>
                  <a:pt x="268" y="4"/>
                </a:lnTo>
                <a:lnTo>
                  <a:pt x="268" y="3"/>
                </a:lnTo>
                <a:lnTo>
                  <a:pt x="269" y="3"/>
                </a:lnTo>
                <a:lnTo>
                  <a:pt x="269" y="2"/>
                </a:lnTo>
                <a:lnTo>
                  <a:pt x="270" y="1"/>
                </a:lnTo>
                <a:lnTo>
                  <a:pt x="270" y="4"/>
                </a:lnTo>
                <a:lnTo>
                  <a:pt x="270" y="3"/>
                </a:lnTo>
                <a:lnTo>
                  <a:pt x="271" y="3"/>
                </a:lnTo>
                <a:lnTo>
                  <a:pt x="271" y="2"/>
                </a:lnTo>
                <a:lnTo>
                  <a:pt x="271" y="2"/>
                </a:lnTo>
                <a:lnTo>
                  <a:pt x="272" y="4"/>
                </a:lnTo>
                <a:lnTo>
                  <a:pt x="272" y="3"/>
                </a:lnTo>
                <a:lnTo>
                  <a:pt x="272" y="4"/>
                </a:lnTo>
                <a:lnTo>
                  <a:pt x="273" y="2"/>
                </a:lnTo>
                <a:lnTo>
                  <a:pt x="273" y="2"/>
                </a:lnTo>
                <a:lnTo>
                  <a:pt x="275" y="1"/>
                </a:lnTo>
                <a:lnTo>
                  <a:pt x="275" y="4"/>
                </a:lnTo>
                <a:lnTo>
                  <a:pt x="275" y="3"/>
                </a:lnTo>
                <a:lnTo>
                  <a:pt x="276" y="2"/>
                </a:lnTo>
                <a:lnTo>
                  <a:pt x="276" y="4"/>
                </a:lnTo>
                <a:lnTo>
                  <a:pt x="276" y="3"/>
                </a:lnTo>
                <a:lnTo>
                  <a:pt x="277" y="2"/>
                </a:lnTo>
                <a:lnTo>
                  <a:pt x="277" y="1"/>
                </a:lnTo>
                <a:lnTo>
                  <a:pt x="277" y="3"/>
                </a:lnTo>
                <a:lnTo>
                  <a:pt x="278" y="4"/>
                </a:lnTo>
                <a:lnTo>
                  <a:pt x="278" y="1"/>
                </a:lnTo>
                <a:lnTo>
                  <a:pt x="279" y="3"/>
                </a:lnTo>
                <a:lnTo>
                  <a:pt x="279" y="1"/>
                </a:lnTo>
                <a:lnTo>
                  <a:pt x="279" y="1"/>
                </a:lnTo>
                <a:lnTo>
                  <a:pt x="280" y="2"/>
                </a:lnTo>
                <a:lnTo>
                  <a:pt x="280" y="3"/>
                </a:lnTo>
                <a:lnTo>
                  <a:pt x="280" y="1"/>
                </a:lnTo>
                <a:lnTo>
                  <a:pt x="281" y="1"/>
                </a:lnTo>
                <a:lnTo>
                  <a:pt x="281" y="3"/>
                </a:lnTo>
                <a:lnTo>
                  <a:pt x="281" y="2"/>
                </a:lnTo>
                <a:lnTo>
                  <a:pt x="282" y="1"/>
                </a:lnTo>
                <a:lnTo>
                  <a:pt x="282" y="4"/>
                </a:lnTo>
                <a:lnTo>
                  <a:pt x="284" y="2"/>
                </a:lnTo>
                <a:lnTo>
                  <a:pt x="284" y="1"/>
                </a:lnTo>
                <a:lnTo>
                  <a:pt x="284" y="2"/>
                </a:lnTo>
                <a:lnTo>
                  <a:pt x="285" y="3"/>
                </a:lnTo>
                <a:lnTo>
                  <a:pt x="285" y="3"/>
                </a:lnTo>
                <a:lnTo>
                  <a:pt x="285" y="2"/>
                </a:lnTo>
                <a:lnTo>
                  <a:pt x="286" y="3"/>
                </a:lnTo>
                <a:lnTo>
                  <a:pt x="286" y="4"/>
                </a:lnTo>
                <a:lnTo>
                  <a:pt x="286" y="4"/>
                </a:lnTo>
                <a:lnTo>
                  <a:pt x="287" y="2"/>
                </a:lnTo>
                <a:lnTo>
                  <a:pt x="287" y="2"/>
                </a:lnTo>
                <a:lnTo>
                  <a:pt x="288" y="1"/>
                </a:lnTo>
                <a:lnTo>
                  <a:pt x="288" y="1"/>
                </a:lnTo>
                <a:lnTo>
                  <a:pt x="288" y="1"/>
                </a:lnTo>
                <a:lnTo>
                  <a:pt x="289" y="2"/>
                </a:lnTo>
                <a:lnTo>
                  <a:pt x="289" y="2"/>
                </a:lnTo>
                <a:lnTo>
                  <a:pt x="289" y="2"/>
                </a:lnTo>
                <a:lnTo>
                  <a:pt x="290" y="2"/>
                </a:lnTo>
                <a:lnTo>
                  <a:pt x="290" y="3"/>
                </a:lnTo>
                <a:lnTo>
                  <a:pt x="290" y="4"/>
                </a:lnTo>
                <a:lnTo>
                  <a:pt x="291" y="3"/>
                </a:lnTo>
                <a:lnTo>
                  <a:pt x="291" y="2"/>
                </a:lnTo>
                <a:lnTo>
                  <a:pt x="293" y="4"/>
                </a:lnTo>
                <a:lnTo>
                  <a:pt x="293" y="3"/>
                </a:lnTo>
                <a:lnTo>
                  <a:pt x="293" y="2"/>
                </a:lnTo>
                <a:lnTo>
                  <a:pt x="294" y="3"/>
                </a:lnTo>
                <a:lnTo>
                  <a:pt x="294" y="2"/>
                </a:lnTo>
                <a:lnTo>
                  <a:pt x="294" y="3"/>
                </a:lnTo>
                <a:lnTo>
                  <a:pt x="295" y="3"/>
                </a:lnTo>
                <a:lnTo>
                  <a:pt x="295" y="2"/>
                </a:lnTo>
                <a:lnTo>
                  <a:pt x="295" y="3"/>
                </a:lnTo>
                <a:lnTo>
                  <a:pt x="296" y="2"/>
                </a:lnTo>
                <a:lnTo>
                  <a:pt x="296" y="4"/>
                </a:lnTo>
                <a:lnTo>
                  <a:pt x="297" y="3"/>
                </a:lnTo>
                <a:lnTo>
                  <a:pt x="297" y="4"/>
                </a:lnTo>
                <a:lnTo>
                  <a:pt x="297" y="1"/>
                </a:lnTo>
                <a:lnTo>
                  <a:pt x="298" y="4"/>
                </a:lnTo>
                <a:lnTo>
                  <a:pt x="298" y="1"/>
                </a:lnTo>
                <a:lnTo>
                  <a:pt x="298" y="2"/>
                </a:lnTo>
                <a:lnTo>
                  <a:pt x="299" y="1"/>
                </a:lnTo>
                <a:lnTo>
                  <a:pt x="299" y="2"/>
                </a:lnTo>
                <a:lnTo>
                  <a:pt x="299" y="3"/>
                </a:lnTo>
                <a:lnTo>
                  <a:pt x="300" y="3"/>
                </a:lnTo>
                <a:lnTo>
                  <a:pt x="300" y="1"/>
                </a:lnTo>
                <a:lnTo>
                  <a:pt x="302" y="4"/>
                </a:lnTo>
                <a:lnTo>
                  <a:pt x="302" y="2"/>
                </a:lnTo>
                <a:lnTo>
                  <a:pt x="302" y="3"/>
                </a:lnTo>
                <a:lnTo>
                  <a:pt x="303" y="3"/>
                </a:lnTo>
                <a:lnTo>
                  <a:pt x="303" y="3"/>
                </a:lnTo>
                <a:lnTo>
                  <a:pt x="303" y="4"/>
                </a:lnTo>
                <a:lnTo>
                  <a:pt x="304" y="3"/>
                </a:lnTo>
                <a:lnTo>
                  <a:pt x="304" y="2"/>
                </a:lnTo>
                <a:lnTo>
                  <a:pt x="304" y="1"/>
                </a:lnTo>
                <a:lnTo>
                  <a:pt x="305" y="2"/>
                </a:lnTo>
                <a:lnTo>
                  <a:pt x="305" y="3"/>
                </a:lnTo>
                <a:lnTo>
                  <a:pt x="306" y="2"/>
                </a:lnTo>
                <a:lnTo>
                  <a:pt x="306" y="2"/>
                </a:lnTo>
                <a:lnTo>
                  <a:pt x="306" y="3"/>
                </a:lnTo>
                <a:lnTo>
                  <a:pt x="307" y="2"/>
                </a:lnTo>
                <a:lnTo>
                  <a:pt x="307" y="3"/>
                </a:lnTo>
                <a:lnTo>
                  <a:pt x="307" y="3"/>
                </a:lnTo>
                <a:lnTo>
                  <a:pt x="308" y="1"/>
                </a:lnTo>
                <a:lnTo>
                  <a:pt x="308" y="4"/>
                </a:lnTo>
                <a:lnTo>
                  <a:pt x="308" y="3"/>
                </a:lnTo>
                <a:lnTo>
                  <a:pt x="309" y="1"/>
                </a:lnTo>
                <a:lnTo>
                  <a:pt x="309" y="2"/>
                </a:lnTo>
                <a:lnTo>
                  <a:pt x="311" y="1"/>
                </a:lnTo>
                <a:lnTo>
                  <a:pt x="311" y="2"/>
                </a:lnTo>
                <a:lnTo>
                  <a:pt x="311" y="4"/>
                </a:lnTo>
                <a:lnTo>
                  <a:pt x="312" y="1"/>
                </a:lnTo>
                <a:lnTo>
                  <a:pt x="312" y="3"/>
                </a:lnTo>
                <a:lnTo>
                  <a:pt x="312" y="3"/>
                </a:lnTo>
                <a:lnTo>
                  <a:pt x="313" y="4"/>
                </a:lnTo>
                <a:lnTo>
                  <a:pt x="313" y="1"/>
                </a:lnTo>
                <a:lnTo>
                  <a:pt x="314" y="3"/>
                </a:lnTo>
                <a:lnTo>
                  <a:pt x="314" y="2"/>
                </a:lnTo>
                <a:lnTo>
                  <a:pt x="314" y="2"/>
                </a:lnTo>
                <a:lnTo>
                  <a:pt x="315" y="3"/>
                </a:lnTo>
                <a:lnTo>
                  <a:pt x="315" y="3"/>
                </a:lnTo>
                <a:lnTo>
                  <a:pt x="315" y="0"/>
                </a:lnTo>
                <a:lnTo>
                  <a:pt x="316" y="4"/>
                </a:lnTo>
                <a:lnTo>
                  <a:pt x="316" y="2"/>
                </a:lnTo>
                <a:lnTo>
                  <a:pt x="316" y="3"/>
                </a:lnTo>
                <a:lnTo>
                  <a:pt x="317" y="3"/>
                </a:lnTo>
                <a:lnTo>
                  <a:pt x="317" y="3"/>
                </a:lnTo>
                <a:lnTo>
                  <a:pt x="318" y="2"/>
                </a:lnTo>
                <a:lnTo>
                  <a:pt x="318" y="2"/>
                </a:lnTo>
                <a:lnTo>
                  <a:pt x="318" y="2"/>
                </a:lnTo>
                <a:lnTo>
                  <a:pt x="320" y="2"/>
                </a:lnTo>
                <a:lnTo>
                  <a:pt x="320" y="4"/>
                </a:lnTo>
                <a:lnTo>
                  <a:pt x="320" y="3"/>
                </a:lnTo>
                <a:lnTo>
                  <a:pt x="321" y="3"/>
                </a:lnTo>
                <a:lnTo>
                  <a:pt x="321" y="1"/>
                </a:lnTo>
                <a:lnTo>
                  <a:pt x="321" y="2"/>
                </a:lnTo>
                <a:lnTo>
                  <a:pt x="322" y="1"/>
                </a:lnTo>
                <a:lnTo>
                  <a:pt x="322" y="3"/>
                </a:lnTo>
                <a:lnTo>
                  <a:pt x="323" y="3"/>
                </a:lnTo>
                <a:lnTo>
                  <a:pt x="323" y="1"/>
                </a:lnTo>
                <a:lnTo>
                  <a:pt x="323" y="2"/>
                </a:lnTo>
                <a:lnTo>
                  <a:pt x="324" y="0"/>
                </a:lnTo>
                <a:lnTo>
                  <a:pt x="324" y="2"/>
                </a:lnTo>
                <a:lnTo>
                  <a:pt x="324" y="2"/>
                </a:lnTo>
                <a:lnTo>
                  <a:pt x="325" y="2"/>
                </a:lnTo>
                <a:lnTo>
                  <a:pt x="325" y="1"/>
                </a:lnTo>
                <a:lnTo>
                  <a:pt x="325" y="1"/>
                </a:lnTo>
                <a:lnTo>
                  <a:pt x="326" y="2"/>
                </a:lnTo>
                <a:lnTo>
                  <a:pt x="326" y="1"/>
                </a:lnTo>
                <a:lnTo>
                  <a:pt x="327" y="2"/>
                </a:lnTo>
                <a:lnTo>
                  <a:pt x="327" y="1"/>
                </a:lnTo>
                <a:lnTo>
                  <a:pt x="327" y="1"/>
                </a:lnTo>
                <a:lnTo>
                  <a:pt x="329" y="4"/>
                </a:lnTo>
                <a:lnTo>
                  <a:pt x="329" y="3"/>
                </a:lnTo>
                <a:lnTo>
                  <a:pt x="329" y="4"/>
                </a:lnTo>
                <a:lnTo>
                  <a:pt x="330" y="2"/>
                </a:lnTo>
                <a:lnTo>
                  <a:pt x="330" y="2"/>
                </a:lnTo>
                <a:lnTo>
                  <a:pt x="330" y="1"/>
                </a:lnTo>
                <a:lnTo>
                  <a:pt x="331" y="2"/>
                </a:lnTo>
                <a:lnTo>
                  <a:pt x="331" y="1"/>
                </a:lnTo>
                <a:lnTo>
                  <a:pt x="332" y="2"/>
                </a:lnTo>
                <a:lnTo>
                  <a:pt x="332" y="3"/>
                </a:lnTo>
                <a:lnTo>
                  <a:pt x="332" y="2"/>
                </a:lnTo>
                <a:lnTo>
                  <a:pt x="333" y="1"/>
                </a:lnTo>
                <a:lnTo>
                  <a:pt x="333" y="2"/>
                </a:lnTo>
                <a:lnTo>
                  <a:pt x="333" y="2"/>
                </a:lnTo>
                <a:lnTo>
                  <a:pt x="334" y="2"/>
                </a:lnTo>
                <a:lnTo>
                  <a:pt x="334" y="3"/>
                </a:lnTo>
                <a:lnTo>
                  <a:pt x="334" y="3"/>
                </a:lnTo>
                <a:lnTo>
                  <a:pt x="335" y="2"/>
                </a:lnTo>
                <a:lnTo>
                  <a:pt x="335" y="3"/>
                </a:lnTo>
                <a:lnTo>
                  <a:pt x="336" y="3"/>
                </a:lnTo>
                <a:lnTo>
                  <a:pt x="336" y="4"/>
                </a:lnTo>
                <a:lnTo>
                  <a:pt x="336" y="1"/>
                </a:lnTo>
                <a:lnTo>
                  <a:pt x="338" y="1"/>
                </a:lnTo>
                <a:lnTo>
                  <a:pt x="338" y="2"/>
                </a:lnTo>
                <a:lnTo>
                  <a:pt x="338" y="2"/>
                </a:lnTo>
                <a:lnTo>
                  <a:pt x="339" y="2"/>
                </a:lnTo>
                <a:lnTo>
                  <a:pt x="339" y="2"/>
                </a:lnTo>
                <a:lnTo>
                  <a:pt x="339" y="4"/>
                </a:lnTo>
                <a:lnTo>
                  <a:pt x="340" y="3"/>
                </a:lnTo>
                <a:lnTo>
                  <a:pt x="340" y="3"/>
                </a:lnTo>
                <a:lnTo>
                  <a:pt x="341" y="1"/>
                </a:lnTo>
                <a:lnTo>
                  <a:pt x="341" y="2"/>
                </a:lnTo>
                <a:lnTo>
                  <a:pt x="341" y="4"/>
                </a:lnTo>
                <a:lnTo>
                  <a:pt x="342" y="2"/>
                </a:lnTo>
                <a:lnTo>
                  <a:pt x="342" y="2"/>
                </a:lnTo>
                <a:lnTo>
                  <a:pt x="342" y="2"/>
                </a:lnTo>
                <a:lnTo>
                  <a:pt x="343" y="2"/>
                </a:lnTo>
                <a:lnTo>
                  <a:pt x="343" y="2"/>
                </a:lnTo>
                <a:lnTo>
                  <a:pt x="343" y="3"/>
                </a:lnTo>
                <a:lnTo>
                  <a:pt x="344" y="3"/>
                </a:lnTo>
                <a:lnTo>
                  <a:pt x="344" y="1"/>
                </a:lnTo>
                <a:lnTo>
                  <a:pt x="345" y="3"/>
                </a:lnTo>
                <a:lnTo>
                  <a:pt x="345" y="3"/>
                </a:lnTo>
                <a:lnTo>
                  <a:pt x="345" y="4"/>
                </a:lnTo>
                <a:lnTo>
                  <a:pt x="347" y="3"/>
                </a:lnTo>
                <a:lnTo>
                  <a:pt x="347" y="2"/>
                </a:lnTo>
                <a:lnTo>
                  <a:pt x="347" y="3"/>
                </a:lnTo>
                <a:lnTo>
                  <a:pt x="348" y="4"/>
                </a:lnTo>
                <a:lnTo>
                  <a:pt x="348" y="4"/>
                </a:lnTo>
                <a:lnTo>
                  <a:pt x="348" y="2"/>
                </a:lnTo>
                <a:lnTo>
                  <a:pt x="349" y="2"/>
                </a:lnTo>
                <a:lnTo>
                  <a:pt x="349" y="3"/>
                </a:lnTo>
                <a:lnTo>
                  <a:pt x="350" y="3"/>
                </a:lnTo>
                <a:lnTo>
                  <a:pt x="350" y="3"/>
                </a:lnTo>
                <a:lnTo>
                  <a:pt x="350" y="2"/>
                </a:lnTo>
                <a:lnTo>
                  <a:pt x="351" y="4"/>
                </a:lnTo>
                <a:lnTo>
                  <a:pt x="351" y="2"/>
                </a:lnTo>
                <a:lnTo>
                  <a:pt x="351" y="3"/>
                </a:lnTo>
                <a:lnTo>
                  <a:pt x="352" y="2"/>
                </a:lnTo>
                <a:lnTo>
                  <a:pt x="352" y="3"/>
                </a:lnTo>
                <a:lnTo>
                  <a:pt x="352" y="2"/>
                </a:lnTo>
                <a:lnTo>
                  <a:pt x="353" y="4"/>
                </a:lnTo>
                <a:lnTo>
                  <a:pt x="353" y="4"/>
                </a:lnTo>
                <a:lnTo>
                  <a:pt x="354" y="2"/>
                </a:lnTo>
                <a:lnTo>
                  <a:pt x="354" y="4"/>
                </a:lnTo>
                <a:lnTo>
                  <a:pt x="354" y="4"/>
                </a:lnTo>
                <a:lnTo>
                  <a:pt x="356" y="4"/>
                </a:lnTo>
                <a:lnTo>
                  <a:pt x="356" y="1"/>
                </a:lnTo>
                <a:lnTo>
                  <a:pt x="356" y="4"/>
                </a:lnTo>
                <a:lnTo>
                  <a:pt x="357" y="4"/>
                </a:lnTo>
                <a:lnTo>
                  <a:pt x="357" y="2"/>
                </a:lnTo>
                <a:lnTo>
                  <a:pt x="358" y="4"/>
                </a:lnTo>
                <a:lnTo>
                  <a:pt x="358" y="2"/>
                </a:lnTo>
                <a:lnTo>
                  <a:pt x="358" y="2"/>
                </a:lnTo>
                <a:lnTo>
                  <a:pt x="359" y="2"/>
                </a:lnTo>
                <a:lnTo>
                  <a:pt x="359" y="3"/>
                </a:lnTo>
                <a:lnTo>
                  <a:pt x="359" y="1"/>
                </a:lnTo>
                <a:lnTo>
                  <a:pt x="360" y="4"/>
                </a:lnTo>
                <a:lnTo>
                  <a:pt x="360" y="4"/>
                </a:lnTo>
                <a:lnTo>
                  <a:pt x="360" y="4"/>
                </a:lnTo>
                <a:lnTo>
                  <a:pt x="361" y="1"/>
                </a:lnTo>
                <a:lnTo>
                  <a:pt x="361" y="3"/>
                </a:lnTo>
                <a:lnTo>
                  <a:pt x="362" y="4"/>
                </a:lnTo>
                <a:lnTo>
                  <a:pt x="362" y="2"/>
                </a:lnTo>
                <a:lnTo>
                  <a:pt x="362" y="2"/>
                </a:lnTo>
                <a:lnTo>
                  <a:pt x="363" y="3"/>
                </a:lnTo>
                <a:lnTo>
                  <a:pt x="363" y="2"/>
                </a:lnTo>
                <a:lnTo>
                  <a:pt x="363" y="4"/>
                </a:lnTo>
                <a:lnTo>
                  <a:pt x="365" y="3"/>
                </a:lnTo>
                <a:lnTo>
                  <a:pt x="365" y="4"/>
                </a:lnTo>
                <a:lnTo>
                  <a:pt x="365" y="4"/>
                </a:lnTo>
                <a:lnTo>
                  <a:pt x="366" y="4"/>
                </a:lnTo>
                <a:lnTo>
                  <a:pt x="366" y="4"/>
                </a:lnTo>
                <a:lnTo>
                  <a:pt x="367" y="3"/>
                </a:lnTo>
                <a:lnTo>
                  <a:pt x="367" y="3"/>
                </a:lnTo>
                <a:lnTo>
                  <a:pt x="367" y="3"/>
                </a:lnTo>
                <a:lnTo>
                  <a:pt x="368" y="2"/>
                </a:lnTo>
                <a:lnTo>
                  <a:pt x="368" y="2"/>
                </a:lnTo>
                <a:lnTo>
                  <a:pt x="368" y="3"/>
                </a:lnTo>
                <a:lnTo>
                  <a:pt x="369" y="2"/>
                </a:lnTo>
                <a:lnTo>
                  <a:pt x="369" y="3"/>
                </a:lnTo>
                <a:lnTo>
                  <a:pt x="369" y="2"/>
                </a:lnTo>
                <a:lnTo>
                  <a:pt x="370" y="3"/>
                </a:lnTo>
                <a:lnTo>
                  <a:pt x="370" y="3"/>
                </a:lnTo>
                <a:lnTo>
                  <a:pt x="371" y="1"/>
                </a:lnTo>
                <a:lnTo>
                  <a:pt x="371" y="3"/>
                </a:lnTo>
                <a:lnTo>
                  <a:pt x="371" y="2"/>
                </a:lnTo>
                <a:lnTo>
                  <a:pt x="372" y="3"/>
                </a:lnTo>
                <a:lnTo>
                  <a:pt x="372" y="2"/>
                </a:lnTo>
                <a:lnTo>
                  <a:pt x="372" y="4"/>
                </a:lnTo>
                <a:lnTo>
                  <a:pt x="374" y="3"/>
                </a:lnTo>
                <a:lnTo>
                  <a:pt x="374" y="1"/>
                </a:lnTo>
                <a:lnTo>
                  <a:pt x="374" y="3"/>
                </a:lnTo>
                <a:lnTo>
                  <a:pt x="375" y="4"/>
                </a:lnTo>
                <a:lnTo>
                  <a:pt x="375" y="2"/>
                </a:lnTo>
                <a:lnTo>
                  <a:pt x="376" y="2"/>
                </a:lnTo>
                <a:lnTo>
                  <a:pt x="376" y="2"/>
                </a:lnTo>
                <a:lnTo>
                  <a:pt x="376" y="2"/>
                </a:lnTo>
                <a:lnTo>
                  <a:pt x="377" y="3"/>
                </a:lnTo>
                <a:lnTo>
                  <a:pt x="377" y="2"/>
                </a:lnTo>
                <a:lnTo>
                  <a:pt x="377" y="4"/>
                </a:lnTo>
                <a:lnTo>
                  <a:pt x="378" y="4"/>
                </a:lnTo>
                <a:lnTo>
                  <a:pt x="378" y="2"/>
                </a:lnTo>
                <a:lnTo>
                  <a:pt x="378" y="4"/>
                </a:lnTo>
                <a:lnTo>
                  <a:pt x="379" y="3"/>
                </a:lnTo>
                <a:lnTo>
                  <a:pt x="379" y="4"/>
                </a:lnTo>
                <a:lnTo>
                  <a:pt x="380" y="3"/>
                </a:lnTo>
                <a:lnTo>
                  <a:pt x="380" y="3"/>
                </a:lnTo>
                <a:lnTo>
                  <a:pt x="380" y="3"/>
                </a:lnTo>
                <a:lnTo>
                  <a:pt x="381" y="1"/>
                </a:lnTo>
                <a:lnTo>
                  <a:pt x="381" y="3"/>
                </a:lnTo>
                <a:lnTo>
                  <a:pt x="381" y="2"/>
                </a:lnTo>
                <a:lnTo>
                  <a:pt x="383" y="3"/>
                </a:lnTo>
                <a:lnTo>
                  <a:pt x="383" y="3"/>
                </a:lnTo>
                <a:lnTo>
                  <a:pt x="383" y="3"/>
                </a:lnTo>
                <a:lnTo>
                  <a:pt x="384" y="2"/>
                </a:lnTo>
                <a:lnTo>
                  <a:pt x="384" y="1"/>
                </a:lnTo>
                <a:lnTo>
                  <a:pt x="385" y="3"/>
                </a:lnTo>
                <a:lnTo>
                  <a:pt x="385" y="2"/>
                </a:lnTo>
                <a:lnTo>
                  <a:pt x="385" y="4"/>
                </a:lnTo>
                <a:lnTo>
                  <a:pt x="386" y="4"/>
                </a:lnTo>
                <a:lnTo>
                  <a:pt x="386" y="3"/>
                </a:lnTo>
                <a:lnTo>
                  <a:pt x="386" y="2"/>
                </a:lnTo>
                <a:lnTo>
                  <a:pt x="387" y="2"/>
                </a:lnTo>
                <a:lnTo>
                  <a:pt x="387" y="3"/>
                </a:lnTo>
                <a:lnTo>
                  <a:pt x="387" y="3"/>
                </a:lnTo>
                <a:lnTo>
                  <a:pt x="388" y="1"/>
                </a:lnTo>
                <a:lnTo>
                  <a:pt x="388" y="2"/>
                </a:lnTo>
                <a:lnTo>
                  <a:pt x="389" y="3"/>
                </a:lnTo>
                <a:lnTo>
                  <a:pt x="389" y="3"/>
                </a:lnTo>
                <a:lnTo>
                  <a:pt x="389" y="2"/>
                </a:lnTo>
                <a:lnTo>
                  <a:pt x="390" y="2"/>
                </a:lnTo>
                <a:lnTo>
                  <a:pt x="390" y="2"/>
                </a:lnTo>
                <a:lnTo>
                  <a:pt x="390" y="1"/>
                </a:lnTo>
                <a:lnTo>
                  <a:pt x="392" y="3"/>
                </a:lnTo>
                <a:lnTo>
                  <a:pt x="392" y="4"/>
                </a:lnTo>
                <a:lnTo>
                  <a:pt x="392" y="2"/>
                </a:lnTo>
                <a:lnTo>
                  <a:pt x="393" y="2"/>
                </a:lnTo>
                <a:lnTo>
                  <a:pt x="393" y="3"/>
                </a:lnTo>
                <a:lnTo>
                  <a:pt x="394" y="2"/>
                </a:lnTo>
                <a:lnTo>
                  <a:pt x="394" y="2"/>
                </a:lnTo>
                <a:lnTo>
                  <a:pt x="394" y="4"/>
                </a:lnTo>
                <a:lnTo>
                  <a:pt x="395" y="2"/>
                </a:lnTo>
                <a:lnTo>
                  <a:pt x="395" y="3"/>
                </a:lnTo>
                <a:lnTo>
                  <a:pt x="395" y="2"/>
                </a:lnTo>
                <a:lnTo>
                  <a:pt x="396" y="3"/>
                </a:lnTo>
                <a:lnTo>
                  <a:pt x="396" y="3"/>
                </a:lnTo>
                <a:lnTo>
                  <a:pt x="396" y="3"/>
                </a:lnTo>
                <a:lnTo>
                  <a:pt x="397" y="2"/>
                </a:lnTo>
                <a:lnTo>
                  <a:pt x="397" y="2"/>
                </a:lnTo>
                <a:lnTo>
                  <a:pt x="398" y="3"/>
                </a:lnTo>
                <a:lnTo>
                  <a:pt x="398" y="3"/>
                </a:lnTo>
                <a:lnTo>
                  <a:pt x="398" y="3"/>
                </a:lnTo>
                <a:lnTo>
                  <a:pt x="399" y="4"/>
                </a:lnTo>
                <a:lnTo>
                  <a:pt x="399" y="4"/>
                </a:lnTo>
                <a:lnTo>
                  <a:pt x="399" y="4"/>
                </a:lnTo>
                <a:lnTo>
                  <a:pt x="401" y="4"/>
                </a:lnTo>
                <a:lnTo>
                  <a:pt x="401" y="1"/>
                </a:lnTo>
                <a:lnTo>
                  <a:pt x="402" y="4"/>
                </a:lnTo>
                <a:lnTo>
                  <a:pt x="402" y="3"/>
                </a:lnTo>
                <a:lnTo>
                  <a:pt x="402" y="3"/>
                </a:lnTo>
                <a:lnTo>
                  <a:pt x="403" y="4"/>
                </a:lnTo>
                <a:lnTo>
                  <a:pt x="403" y="3"/>
                </a:lnTo>
                <a:lnTo>
                  <a:pt x="403" y="2"/>
                </a:lnTo>
                <a:lnTo>
                  <a:pt x="404" y="4"/>
                </a:lnTo>
                <a:lnTo>
                  <a:pt x="404" y="1"/>
                </a:lnTo>
                <a:lnTo>
                  <a:pt x="404" y="2"/>
                </a:lnTo>
                <a:lnTo>
                  <a:pt x="405" y="3"/>
                </a:lnTo>
                <a:lnTo>
                  <a:pt x="405" y="2"/>
                </a:lnTo>
                <a:lnTo>
                  <a:pt x="406" y="2"/>
                </a:lnTo>
                <a:lnTo>
                  <a:pt x="406" y="1"/>
                </a:lnTo>
                <a:lnTo>
                  <a:pt x="406" y="2"/>
                </a:lnTo>
                <a:lnTo>
                  <a:pt x="407" y="1"/>
                </a:lnTo>
                <a:lnTo>
                  <a:pt x="407" y="2"/>
                </a:lnTo>
                <a:lnTo>
                  <a:pt x="407" y="3"/>
                </a:lnTo>
                <a:lnTo>
                  <a:pt x="408" y="2"/>
                </a:lnTo>
                <a:lnTo>
                  <a:pt x="408" y="1"/>
                </a:lnTo>
                <a:lnTo>
                  <a:pt x="408" y="2"/>
                </a:lnTo>
                <a:lnTo>
                  <a:pt x="410" y="3"/>
                </a:lnTo>
                <a:lnTo>
                  <a:pt x="410" y="3"/>
                </a:lnTo>
                <a:lnTo>
                  <a:pt x="411" y="4"/>
                </a:lnTo>
                <a:lnTo>
                  <a:pt x="411" y="2"/>
                </a:lnTo>
                <a:lnTo>
                  <a:pt x="411" y="4"/>
                </a:lnTo>
                <a:lnTo>
                  <a:pt x="412" y="1"/>
                </a:lnTo>
                <a:lnTo>
                  <a:pt x="412" y="3"/>
                </a:lnTo>
                <a:lnTo>
                  <a:pt x="412" y="3"/>
                </a:lnTo>
                <a:lnTo>
                  <a:pt x="413" y="1"/>
                </a:lnTo>
                <a:lnTo>
                  <a:pt x="413" y="3"/>
                </a:lnTo>
                <a:lnTo>
                  <a:pt x="413" y="1"/>
                </a:lnTo>
                <a:lnTo>
                  <a:pt x="414" y="1"/>
                </a:lnTo>
                <a:lnTo>
                  <a:pt x="414" y="1"/>
                </a:lnTo>
                <a:lnTo>
                  <a:pt x="415" y="2"/>
                </a:lnTo>
                <a:lnTo>
                  <a:pt x="415" y="3"/>
                </a:lnTo>
                <a:lnTo>
                  <a:pt x="415" y="2"/>
                </a:lnTo>
                <a:lnTo>
                  <a:pt x="416" y="1"/>
                </a:lnTo>
                <a:lnTo>
                  <a:pt x="416" y="2"/>
                </a:lnTo>
                <a:lnTo>
                  <a:pt x="416" y="3"/>
                </a:lnTo>
                <a:lnTo>
                  <a:pt x="417" y="2"/>
                </a:lnTo>
                <a:lnTo>
                  <a:pt x="417" y="1"/>
                </a:lnTo>
                <a:lnTo>
                  <a:pt x="417" y="2"/>
                </a:lnTo>
                <a:lnTo>
                  <a:pt x="419" y="2"/>
                </a:lnTo>
                <a:lnTo>
                  <a:pt x="419" y="2"/>
                </a:lnTo>
                <a:lnTo>
                  <a:pt x="420" y="3"/>
                </a:lnTo>
                <a:lnTo>
                  <a:pt x="420" y="4"/>
                </a:lnTo>
                <a:lnTo>
                  <a:pt x="420" y="2"/>
                </a:lnTo>
                <a:lnTo>
                  <a:pt x="421" y="4"/>
                </a:lnTo>
                <a:lnTo>
                  <a:pt x="421" y="1"/>
                </a:lnTo>
                <a:lnTo>
                  <a:pt x="421" y="2"/>
                </a:lnTo>
                <a:lnTo>
                  <a:pt x="422" y="3"/>
                </a:lnTo>
                <a:lnTo>
                  <a:pt x="422" y="4"/>
                </a:lnTo>
                <a:lnTo>
                  <a:pt x="422" y="4"/>
                </a:lnTo>
                <a:lnTo>
                  <a:pt x="423" y="2"/>
                </a:lnTo>
                <a:lnTo>
                  <a:pt x="423" y="3"/>
                </a:lnTo>
                <a:lnTo>
                  <a:pt x="424" y="3"/>
                </a:lnTo>
                <a:lnTo>
                  <a:pt x="424" y="2"/>
                </a:lnTo>
                <a:lnTo>
                  <a:pt x="424" y="2"/>
                </a:lnTo>
                <a:lnTo>
                  <a:pt x="425" y="3"/>
                </a:lnTo>
                <a:lnTo>
                  <a:pt x="425" y="2"/>
                </a:lnTo>
                <a:lnTo>
                  <a:pt x="425" y="1"/>
                </a:lnTo>
                <a:lnTo>
                  <a:pt x="426" y="2"/>
                </a:lnTo>
                <a:lnTo>
                  <a:pt x="426" y="3"/>
                </a:lnTo>
                <a:lnTo>
                  <a:pt x="426" y="4"/>
                </a:lnTo>
                <a:lnTo>
                  <a:pt x="427" y="3"/>
                </a:lnTo>
                <a:lnTo>
                  <a:pt x="427" y="4"/>
                </a:lnTo>
                <a:lnTo>
                  <a:pt x="429" y="3"/>
                </a:lnTo>
                <a:lnTo>
                  <a:pt x="429" y="3"/>
                </a:lnTo>
                <a:lnTo>
                  <a:pt x="429" y="2"/>
                </a:lnTo>
                <a:lnTo>
                  <a:pt x="430" y="3"/>
                </a:lnTo>
                <a:lnTo>
                  <a:pt x="430" y="3"/>
                </a:lnTo>
                <a:lnTo>
                  <a:pt x="430" y="3"/>
                </a:lnTo>
                <a:lnTo>
                  <a:pt x="431" y="3"/>
                </a:lnTo>
                <a:lnTo>
                  <a:pt x="431" y="2"/>
                </a:lnTo>
                <a:lnTo>
                  <a:pt x="431" y="3"/>
                </a:lnTo>
                <a:lnTo>
                  <a:pt x="432" y="3"/>
                </a:lnTo>
                <a:lnTo>
                  <a:pt x="432" y="2"/>
                </a:lnTo>
                <a:lnTo>
                  <a:pt x="433" y="4"/>
                </a:lnTo>
                <a:lnTo>
                  <a:pt x="433" y="1"/>
                </a:lnTo>
                <a:lnTo>
                  <a:pt x="433" y="2"/>
                </a:lnTo>
                <a:lnTo>
                  <a:pt x="434" y="2"/>
                </a:lnTo>
                <a:lnTo>
                  <a:pt x="434" y="3"/>
                </a:lnTo>
                <a:lnTo>
                  <a:pt x="434" y="2"/>
                </a:lnTo>
                <a:lnTo>
                  <a:pt x="435" y="1"/>
                </a:lnTo>
                <a:lnTo>
                  <a:pt x="435" y="2"/>
                </a:lnTo>
                <a:lnTo>
                  <a:pt x="435" y="3"/>
                </a:lnTo>
                <a:lnTo>
                  <a:pt x="436" y="2"/>
                </a:lnTo>
                <a:lnTo>
                  <a:pt x="436" y="4"/>
                </a:lnTo>
                <a:lnTo>
                  <a:pt x="438" y="4"/>
                </a:lnTo>
                <a:lnTo>
                  <a:pt x="438" y="2"/>
                </a:lnTo>
                <a:lnTo>
                  <a:pt x="438" y="2"/>
                </a:lnTo>
                <a:lnTo>
                  <a:pt x="439" y="3"/>
                </a:lnTo>
                <a:lnTo>
                  <a:pt x="439" y="4"/>
                </a:lnTo>
                <a:lnTo>
                  <a:pt x="439" y="3"/>
                </a:lnTo>
                <a:lnTo>
                  <a:pt x="440" y="4"/>
                </a:lnTo>
                <a:lnTo>
                  <a:pt x="440" y="2"/>
                </a:lnTo>
                <a:lnTo>
                  <a:pt x="440" y="2"/>
                </a:lnTo>
                <a:lnTo>
                  <a:pt x="441" y="4"/>
                </a:lnTo>
                <a:lnTo>
                  <a:pt x="441" y="2"/>
                </a:lnTo>
                <a:lnTo>
                  <a:pt x="442" y="3"/>
                </a:lnTo>
                <a:lnTo>
                  <a:pt x="442" y="4"/>
                </a:lnTo>
                <a:lnTo>
                  <a:pt x="442" y="2"/>
                </a:lnTo>
                <a:lnTo>
                  <a:pt x="443" y="3"/>
                </a:lnTo>
                <a:lnTo>
                  <a:pt x="443" y="3"/>
                </a:lnTo>
                <a:lnTo>
                  <a:pt x="443" y="4"/>
                </a:lnTo>
                <a:lnTo>
                  <a:pt x="444" y="4"/>
                </a:lnTo>
                <a:lnTo>
                  <a:pt x="444" y="4"/>
                </a:lnTo>
                <a:lnTo>
                  <a:pt x="445" y="4"/>
                </a:lnTo>
                <a:lnTo>
                  <a:pt x="445" y="4"/>
                </a:lnTo>
                <a:lnTo>
                  <a:pt x="445" y="4"/>
                </a:lnTo>
                <a:lnTo>
                  <a:pt x="447" y="3"/>
                </a:lnTo>
                <a:lnTo>
                  <a:pt x="447" y="3"/>
                </a:lnTo>
                <a:lnTo>
                  <a:pt x="447" y="3"/>
                </a:lnTo>
                <a:lnTo>
                  <a:pt x="448" y="4"/>
                </a:lnTo>
                <a:lnTo>
                  <a:pt x="448" y="4"/>
                </a:lnTo>
                <a:lnTo>
                  <a:pt x="448" y="3"/>
                </a:lnTo>
                <a:lnTo>
                  <a:pt x="449" y="4"/>
                </a:lnTo>
                <a:lnTo>
                  <a:pt x="449" y="3"/>
                </a:lnTo>
                <a:lnTo>
                  <a:pt x="450" y="3"/>
                </a:lnTo>
                <a:lnTo>
                  <a:pt x="450" y="3"/>
                </a:lnTo>
                <a:lnTo>
                  <a:pt x="450" y="2"/>
                </a:lnTo>
                <a:lnTo>
                  <a:pt x="451" y="3"/>
                </a:lnTo>
                <a:lnTo>
                  <a:pt x="451" y="1"/>
                </a:lnTo>
                <a:lnTo>
                  <a:pt x="451" y="1"/>
                </a:lnTo>
                <a:lnTo>
                  <a:pt x="452" y="2"/>
                </a:lnTo>
                <a:lnTo>
                  <a:pt x="452" y="1"/>
                </a:lnTo>
                <a:lnTo>
                  <a:pt x="452" y="4"/>
                </a:lnTo>
                <a:lnTo>
                  <a:pt x="453" y="3"/>
                </a:lnTo>
                <a:lnTo>
                  <a:pt x="453" y="3"/>
                </a:lnTo>
                <a:lnTo>
                  <a:pt x="454" y="4"/>
                </a:lnTo>
                <a:lnTo>
                  <a:pt x="454" y="3"/>
                </a:lnTo>
                <a:lnTo>
                  <a:pt x="454" y="3"/>
                </a:lnTo>
                <a:lnTo>
                  <a:pt x="456" y="4"/>
                </a:lnTo>
                <a:lnTo>
                  <a:pt x="456" y="3"/>
                </a:lnTo>
                <a:lnTo>
                  <a:pt x="456" y="3"/>
                </a:lnTo>
                <a:lnTo>
                  <a:pt x="457" y="1"/>
                </a:lnTo>
                <a:lnTo>
                  <a:pt x="457" y="2"/>
                </a:lnTo>
                <a:lnTo>
                  <a:pt x="457" y="2"/>
                </a:lnTo>
                <a:lnTo>
                  <a:pt x="458" y="3"/>
                </a:lnTo>
                <a:lnTo>
                  <a:pt x="458" y="1"/>
                </a:lnTo>
                <a:lnTo>
                  <a:pt x="459" y="4"/>
                </a:lnTo>
                <a:lnTo>
                  <a:pt x="459" y="4"/>
                </a:lnTo>
                <a:lnTo>
                  <a:pt x="459" y="4"/>
                </a:lnTo>
                <a:lnTo>
                  <a:pt x="460" y="2"/>
                </a:lnTo>
                <a:lnTo>
                  <a:pt x="460" y="1"/>
                </a:lnTo>
                <a:lnTo>
                  <a:pt x="460" y="2"/>
                </a:lnTo>
                <a:lnTo>
                  <a:pt x="461" y="4"/>
                </a:lnTo>
                <a:lnTo>
                  <a:pt x="461" y="2"/>
                </a:lnTo>
                <a:lnTo>
                  <a:pt x="461" y="4"/>
                </a:lnTo>
                <a:lnTo>
                  <a:pt x="462" y="2"/>
                </a:lnTo>
                <a:lnTo>
                  <a:pt x="462" y="2"/>
                </a:lnTo>
                <a:lnTo>
                  <a:pt x="463" y="2"/>
                </a:lnTo>
                <a:lnTo>
                  <a:pt x="463" y="2"/>
                </a:lnTo>
                <a:lnTo>
                  <a:pt x="463" y="4"/>
                </a:lnTo>
                <a:lnTo>
                  <a:pt x="465" y="4"/>
                </a:lnTo>
                <a:lnTo>
                  <a:pt x="465" y="3"/>
                </a:lnTo>
                <a:lnTo>
                  <a:pt x="465" y="4"/>
                </a:lnTo>
                <a:lnTo>
                  <a:pt x="466" y="4"/>
                </a:lnTo>
                <a:lnTo>
                  <a:pt x="466" y="1"/>
                </a:lnTo>
                <a:lnTo>
                  <a:pt x="466" y="3"/>
                </a:lnTo>
                <a:lnTo>
                  <a:pt x="467" y="3"/>
                </a:lnTo>
                <a:lnTo>
                  <a:pt x="467" y="3"/>
                </a:lnTo>
                <a:lnTo>
                  <a:pt x="468" y="2"/>
                </a:lnTo>
                <a:lnTo>
                  <a:pt x="468" y="1"/>
                </a:lnTo>
                <a:lnTo>
                  <a:pt x="468" y="4"/>
                </a:lnTo>
                <a:lnTo>
                  <a:pt x="469" y="3"/>
                </a:lnTo>
                <a:lnTo>
                  <a:pt x="469" y="3"/>
                </a:lnTo>
                <a:lnTo>
                  <a:pt x="469" y="3"/>
                </a:lnTo>
                <a:lnTo>
                  <a:pt x="470" y="4"/>
                </a:lnTo>
                <a:lnTo>
                  <a:pt x="470" y="3"/>
                </a:lnTo>
                <a:lnTo>
                  <a:pt x="470" y="1"/>
                </a:lnTo>
                <a:lnTo>
                  <a:pt x="471" y="1"/>
                </a:lnTo>
                <a:lnTo>
                  <a:pt x="471" y="3"/>
                </a:lnTo>
                <a:lnTo>
                  <a:pt x="472" y="3"/>
                </a:lnTo>
                <a:lnTo>
                  <a:pt x="472" y="2"/>
                </a:lnTo>
                <a:lnTo>
                  <a:pt x="472" y="3"/>
                </a:lnTo>
                <a:lnTo>
                  <a:pt x="474" y="2"/>
                </a:lnTo>
                <a:lnTo>
                  <a:pt x="474" y="3"/>
                </a:lnTo>
                <a:lnTo>
                  <a:pt x="474" y="3"/>
                </a:lnTo>
                <a:lnTo>
                  <a:pt x="475" y="3"/>
                </a:lnTo>
                <a:lnTo>
                  <a:pt x="475" y="3"/>
                </a:lnTo>
                <a:lnTo>
                  <a:pt x="475" y="1"/>
                </a:lnTo>
                <a:lnTo>
                  <a:pt x="476" y="3"/>
                </a:lnTo>
                <a:lnTo>
                  <a:pt x="476" y="2"/>
                </a:lnTo>
                <a:lnTo>
                  <a:pt x="477" y="1"/>
                </a:lnTo>
                <a:lnTo>
                  <a:pt x="477" y="3"/>
                </a:lnTo>
                <a:lnTo>
                  <a:pt x="477" y="4"/>
                </a:lnTo>
                <a:lnTo>
                  <a:pt x="478" y="2"/>
                </a:lnTo>
                <a:lnTo>
                  <a:pt x="478" y="3"/>
                </a:lnTo>
                <a:lnTo>
                  <a:pt x="478" y="4"/>
                </a:lnTo>
                <a:lnTo>
                  <a:pt x="479" y="3"/>
                </a:lnTo>
                <a:lnTo>
                  <a:pt x="479" y="3"/>
                </a:lnTo>
                <a:lnTo>
                  <a:pt x="479" y="1"/>
                </a:lnTo>
                <a:lnTo>
                  <a:pt x="480" y="2"/>
                </a:lnTo>
                <a:lnTo>
                  <a:pt x="480" y="4"/>
                </a:lnTo>
                <a:lnTo>
                  <a:pt x="481" y="3"/>
                </a:lnTo>
                <a:lnTo>
                  <a:pt x="481" y="2"/>
                </a:lnTo>
                <a:lnTo>
                  <a:pt x="481" y="3"/>
                </a:lnTo>
                <a:lnTo>
                  <a:pt x="483" y="4"/>
                </a:lnTo>
                <a:lnTo>
                  <a:pt x="483" y="4"/>
                </a:lnTo>
                <a:lnTo>
                  <a:pt x="483" y="3"/>
                </a:lnTo>
                <a:lnTo>
                  <a:pt x="484" y="4"/>
                </a:lnTo>
                <a:lnTo>
                  <a:pt x="484" y="3"/>
                </a:lnTo>
                <a:lnTo>
                  <a:pt x="485" y="4"/>
                </a:lnTo>
                <a:lnTo>
                  <a:pt x="485" y="2"/>
                </a:lnTo>
                <a:lnTo>
                  <a:pt x="485" y="3"/>
                </a:lnTo>
                <a:lnTo>
                  <a:pt x="486" y="4"/>
                </a:lnTo>
                <a:lnTo>
                  <a:pt x="486" y="3"/>
                </a:lnTo>
                <a:lnTo>
                  <a:pt x="486" y="2"/>
                </a:lnTo>
                <a:lnTo>
                  <a:pt x="487" y="3"/>
                </a:lnTo>
                <a:lnTo>
                  <a:pt x="487" y="4"/>
                </a:lnTo>
                <a:lnTo>
                  <a:pt x="487" y="1"/>
                </a:lnTo>
                <a:lnTo>
                  <a:pt x="488" y="1"/>
                </a:lnTo>
                <a:lnTo>
                  <a:pt x="488" y="2"/>
                </a:lnTo>
                <a:lnTo>
                  <a:pt x="489" y="1"/>
                </a:lnTo>
                <a:lnTo>
                  <a:pt x="489" y="2"/>
                </a:lnTo>
                <a:lnTo>
                  <a:pt x="489" y="3"/>
                </a:lnTo>
                <a:lnTo>
                  <a:pt x="490" y="3"/>
                </a:lnTo>
                <a:lnTo>
                  <a:pt x="490" y="3"/>
                </a:lnTo>
                <a:lnTo>
                  <a:pt x="490" y="3"/>
                </a:lnTo>
                <a:lnTo>
                  <a:pt x="492" y="2"/>
                </a:lnTo>
                <a:lnTo>
                  <a:pt x="492" y="3"/>
                </a:lnTo>
                <a:lnTo>
                  <a:pt x="492" y="4"/>
                </a:lnTo>
                <a:lnTo>
                  <a:pt x="493" y="3"/>
                </a:lnTo>
                <a:lnTo>
                  <a:pt x="493" y="4"/>
                </a:lnTo>
                <a:lnTo>
                  <a:pt x="494" y="2"/>
                </a:lnTo>
                <a:lnTo>
                  <a:pt x="494" y="3"/>
                </a:lnTo>
                <a:lnTo>
                  <a:pt x="494" y="3"/>
                </a:lnTo>
                <a:lnTo>
                  <a:pt x="495" y="2"/>
                </a:lnTo>
                <a:lnTo>
                  <a:pt x="495" y="3"/>
                </a:lnTo>
                <a:lnTo>
                  <a:pt x="495" y="4"/>
                </a:lnTo>
                <a:lnTo>
                  <a:pt x="496" y="3"/>
                </a:lnTo>
                <a:lnTo>
                  <a:pt x="496" y="2"/>
                </a:lnTo>
                <a:lnTo>
                  <a:pt x="496" y="2"/>
                </a:lnTo>
                <a:lnTo>
                  <a:pt x="497" y="1"/>
                </a:lnTo>
                <a:lnTo>
                  <a:pt x="497" y="2"/>
                </a:lnTo>
                <a:lnTo>
                  <a:pt x="498" y="3"/>
                </a:lnTo>
                <a:lnTo>
                  <a:pt x="498" y="2"/>
                </a:lnTo>
                <a:lnTo>
                  <a:pt x="498" y="4"/>
                </a:lnTo>
                <a:lnTo>
                  <a:pt x="499" y="2"/>
                </a:lnTo>
                <a:lnTo>
                  <a:pt x="499" y="2"/>
                </a:lnTo>
                <a:lnTo>
                  <a:pt x="499" y="3"/>
                </a:lnTo>
                <a:lnTo>
                  <a:pt x="501" y="1"/>
                </a:lnTo>
                <a:lnTo>
                  <a:pt x="501" y="3"/>
                </a:lnTo>
                <a:lnTo>
                  <a:pt x="501" y="2"/>
                </a:lnTo>
                <a:lnTo>
                  <a:pt x="502" y="1"/>
                </a:lnTo>
                <a:lnTo>
                  <a:pt x="502" y="2"/>
                </a:lnTo>
                <a:lnTo>
                  <a:pt x="503" y="2"/>
                </a:lnTo>
                <a:lnTo>
                  <a:pt x="503" y="1"/>
                </a:lnTo>
                <a:lnTo>
                  <a:pt x="503" y="3"/>
                </a:lnTo>
                <a:lnTo>
                  <a:pt x="504" y="2"/>
                </a:lnTo>
                <a:lnTo>
                  <a:pt x="504" y="3"/>
                </a:lnTo>
                <a:lnTo>
                  <a:pt x="504" y="3"/>
                </a:lnTo>
                <a:lnTo>
                  <a:pt x="505" y="3"/>
                </a:lnTo>
                <a:lnTo>
                  <a:pt x="505" y="4"/>
                </a:lnTo>
                <a:lnTo>
                  <a:pt x="505" y="2"/>
                </a:lnTo>
                <a:lnTo>
                  <a:pt x="506" y="4"/>
                </a:lnTo>
                <a:lnTo>
                  <a:pt x="506" y="2"/>
                </a:lnTo>
                <a:lnTo>
                  <a:pt x="507" y="4"/>
                </a:lnTo>
                <a:lnTo>
                  <a:pt x="507" y="3"/>
                </a:lnTo>
                <a:lnTo>
                  <a:pt x="507" y="3"/>
                </a:lnTo>
                <a:lnTo>
                  <a:pt x="508" y="1"/>
                </a:lnTo>
                <a:lnTo>
                  <a:pt x="508" y="2"/>
                </a:lnTo>
                <a:lnTo>
                  <a:pt x="508" y="3"/>
                </a:lnTo>
                <a:lnTo>
                  <a:pt x="510" y="3"/>
                </a:lnTo>
                <a:lnTo>
                  <a:pt x="510" y="4"/>
                </a:lnTo>
                <a:lnTo>
                  <a:pt x="510" y="3"/>
                </a:lnTo>
                <a:lnTo>
                  <a:pt x="511" y="2"/>
                </a:lnTo>
                <a:lnTo>
                  <a:pt x="511" y="1"/>
                </a:lnTo>
                <a:lnTo>
                  <a:pt x="512" y="3"/>
                </a:lnTo>
                <a:lnTo>
                  <a:pt x="512" y="3"/>
                </a:lnTo>
                <a:lnTo>
                  <a:pt x="512" y="3"/>
                </a:lnTo>
                <a:lnTo>
                  <a:pt x="513" y="1"/>
                </a:lnTo>
                <a:lnTo>
                  <a:pt x="513" y="2"/>
                </a:lnTo>
                <a:lnTo>
                  <a:pt x="513" y="2"/>
                </a:lnTo>
                <a:lnTo>
                  <a:pt x="514" y="2"/>
                </a:lnTo>
                <a:lnTo>
                  <a:pt x="514" y="3"/>
                </a:lnTo>
                <a:lnTo>
                  <a:pt x="514" y="2"/>
                </a:lnTo>
                <a:lnTo>
                  <a:pt x="515" y="4"/>
                </a:lnTo>
                <a:lnTo>
                  <a:pt x="515" y="3"/>
                </a:lnTo>
                <a:lnTo>
                  <a:pt x="516" y="2"/>
                </a:lnTo>
                <a:lnTo>
                  <a:pt x="516" y="4"/>
                </a:lnTo>
                <a:lnTo>
                  <a:pt x="516" y="3"/>
                </a:lnTo>
                <a:lnTo>
                  <a:pt x="517" y="2"/>
                </a:lnTo>
                <a:lnTo>
                  <a:pt x="517" y="2"/>
                </a:lnTo>
                <a:lnTo>
                  <a:pt x="517" y="2"/>
                </a:lnTo>
                <a:lnTo>
                  <a:pt x="519" y="3"/>
                </a:lnTo>
                <a:lnTo>
                  <a:pt x="519" y="2"/>
                </a:lnTo>
                <a:lnTo>
                  <a:pt x="519" y="2"/>
                </a:lnTo>
                <a:lnTo>
                  <a:pt x="520" y="2"/>
                </a:lnTo>
                <a:lnTo>
                  <a:pt x="520" y="1"/>
                </a:lnTo>
                <a:lnTo>
                  <a:pt x="521" y="3"/>
                </a:lnTo>
                <a:lnTo>
                  <a:pt x="521" y="3"/>
                </a:lnTo>
                <a:lnTo>
                  <a:pt x="521" y="3"/>
                </a:lnTo>
                <a:lnTo>
                  <a:pt x="522" y="3"/>
                </a:lnTo>
                <a:lnTo>
                  <a:pt x="522" y="3"/>
                </a:lnTo>
                <a:lnTo>
                  <a:pt x="522" y="2"/>
                </a:lnTo>
                <a:lnTo>
                  <a:pt x="523" y="4"/>
                </a:lnTo>
                <a:lnTo>
                  <a:pt x="523" y="2"/>
                </a:lnTo>
                <a:lnTo>
                  <a:pt x="523" y="4"/>
                </a:lnTo>
                <a:lnTo>
                  <a:pt x="524" y="4"/>
                </a:lnTo>
                <a:lnTo>
                  <a:pt x="524" y="3"/>
                </a:lnTo>
                <a:lnTo>
                  <a:pt x="525" y="4"/>
                </a:lnTo>
                <a:lnTo>
                  <a:pt x="525" y="3"/>
                </a:lnTo>
                <a:lnTo>
                  <a:pt x="525" y="3"/>
                </a:lnTo>
                <a:lnTo>
                  <a:pt x="526" y="2"/>
                </a:lnTo>
                <a:lnTo>
                  <a:pt x="526" y="4"/>
                </a:lnTo>
                <a:lnTo>
                  <a:pt x="526" y="2"/>
                </a:lnTo>
                <a:lnTo>
                  <a:pt x="528" y="4"/>
                </a:lnTo>
                <a:lnTo>
                  <a:pt x="528" y="4"/>
                </a:lnTo>
                <a:lnTo>
                  <a:pt x="529" y="4"/>
                </a:lnTo>
                <a:lnTo>
                  <a:pt x="529" y="4"/>
                </a:lnTo>
                <a:lnTo>
                  <a:pt x="529" y="2"/>
                </a:lnTo>
                <a:lnTo>
                  <a:pt x="530" y="3"/>
                </a:lnTo>
                <a:lnTo>
                  <a:pt x="530" y="4"/>
                </a:lnTo>
                <a:lnTo>
                  <a:pt x="530" y="3"/>
                </a:lnTo>
                <a:lnTo>
                  <a:pt x="531" y="3"/>
                </a:lnTo>
                <a:lnTo>
                  <a:pt x="531" y="4"/>
                </a:lnTo>
                <a:lnTo>
                  <a:pt x="531" y="4"/>
                </a:lnTo>
                <a:lnTo>
                  <a:pt x="532" y="4"/>
                </a:lnTo>
                <a:lnTo>
                  <a:pt x="532" y="2"/>
                </a:lnTo>
                <a:lnTo>
                  <a:pt x="533" y="3"/>
                </a:lnTo>
                <a:lnTo>
                  <a:pt x="533" y="2"/>
                </a:lnTo>
                <a:lnTo>
                  <a:pt x="533" y="2"/>
                </a:lnTo>
                <a:lnTo>
                  <a:pt x="534" y="2"/>
                </a:lnTo>
                <a:lnTo>
                  <a:pt x="534" y="2"/>
                </a:lnTo>
                <a:lnTo>
                  <a:pt x="534" y="3"/>
                </a:lnTo>
                <a:lnTo>
                  <a:pt x="535" y="4"/>
                </a:lnTo>
                <a:lnTo>
                  <a:pt x="535" y="3"/>
                </a:lnTo>
                <a:lnTo>
                  <a:pt x="535" y="4"/>
                </a:lnTo>
                <a:lnTo>
                  <a:pt x="537" y="4"/>
                </a:lnTo>
                <a:lnTo>
                  <a:pt x="537" y="3"/>
                </a:lnTo>
                <a:lnTo>
                  <a:pt x="538" y="4"/>
                </a:lnTo>
                <a:lnTo>
                  <a:pt x="538" y="4"/>
                </a:lnTo>
                <a:lnTo>
                  <a:pt x="538" y="4"/>
                </a:lnTo>
                <a:lnTo>
                  <a:pt x="539" y="2"/>
                </a:lnTo>
                <a:lnTo>
                  <a:pt x="539" y="2"/>
                </a:lnTo>
                <a:lnTo>
                  <a:pt x="539" y="4"/>
                </a:lnTo>
                <a:lnTo>
                  <a:pt x="540" y="1"/>
                </a:lnTo>
                <a:lnTo>
                  <a:pt x="540" y="1"/>
                </a:lnTo>
                <a:lnTo>
                  <a:pt x="540" y="4"/>
                </a:lnTo>
                <a:lnTo>
                  <a:pt x="541" y="3"/>
                </a:lnTo>
                <a:lnTo>
                  <a:pt x="541" y="3"/>
                </a:lnTo>
                <a:lnTo>
                  <a:pt x="542" y="2"/>
                </a:lnTo>
                <a:lnTo>
                  <a:pt x="542" y="4"/>
                </a:lnTo>
                <a:lnTo>
                  <a:pt x="542" y="2"/>
                </a:lnTo>
                <a:lnTo>
                  <a:pt x="543" y="3"/>
                </a:lnTo>
                <a:lnTo>
                  <a:pt x="543" y="4"/>
                </a:lnTo>
                <a:lnTo>
                  <a:pt x="543" y="3"/>
                </a:lnTo>
                <a:lnTo>
                  <a:pt x="544" y="3"/>
                </a:lnTo>
                <a:lnTo>
                  <a:pt x="544" y="2"/>
                </a:lnTo>
                <a:lnTo>
                  <a:pt x="544" y="4"/>
                </a:lnTo>
                <a:lnTo>
                  <a:pt x="546" y="3"/>
                </a:lnTo>
                <a:lnTo>
                  <a:pt x="546" y="3"/>
                </a:lnTo>
                <a:lnTo>
                  <a:pt x="547" y="4"/>
                </a:lnTo>
                <a:lnTo>
                  <a:pt x="547" y="2"/>
                </a:lnTo>
                <a:lnTo>
                  <a:pt x="547" y="4"/>
                </a:lnTo>
                <a:lnTo>
                  <a:pt x="548" y="4"/>
                </a:lnTo>
                <a:lnTo>
                  <a:pt x="548" y="3"/>
                </a:lnTo>
                <a:lnTo>
                  <a:pt x="548" y="3"/>
                </a:lnTo>
                <a:lnTo>
                  <a:pt x="549" y="2"/>
                </a:lnTo>
                <a:lnTo>
                  <a:pt x="549" y="2"/>
                </a:lnTo>
                <a:lnTo>
                  <a:pt x="549" y="4"/>
                </a:lnTo>
                <a:lnTo>
                  <a:pt x="550" y="4"/>
                </a:lnTo>
                <a:lnTo>
                  <a:pt x="550" y="3"/>
                </a:lnTo>
                <a:lnTo>
                  <a:pt x="551" y="3"/>
                </a:lnTo>
                <a:lnTo>
                  <a:pt x="551" y="4"/>
                </a:lnTo>
                <a:lnTo>
                  <a:pt x="551" y="3"/>
                </a:lnTo>
                <a:lnTo>
                  <a:pt x="552" y="3"/>
                </a:lnTo>
                <a:lnTo>
                  <a:pt x="552" y="3"/>
                </a:lnTo>
                <a:lnTo>
                  <a:pt x="552" y="3"/>
                </a:lnTo>
                <a:lnTo>
                  <a:pt x="553" y="2"/>
                </a:lnTo>
                <a:lnTo>
                  <a:pt x="553" y="3"/>
                </a:lnTo>
                <a:lnTo>
                  <a:pt x="553" y="3"/>
                </a:lnTo>
                <a:lnTo>
                  <a:pt x="555" y="2"/>
                </a:lnTo>
                <a:lnTo>
                  <a:pt x="555" y="3"/>
                </a:lnTo>
                <a:lnTo>
                  <a:pt x="556" y="1"/>
                </a:lnTo>
                <a:lnTo>
                  <a:pt x="556" y="3"/>
                </a:lnTo>
                <a:lnTo>
                  <a:pt x="556" y="3"/>
                </a:lnTo>
                <a:lnTo>
                  <a:pt x="557" y="1"/>
                </a:lnTo>
                <a:lnTo>
                  <a:pt x="557" y="4"/>
                </a:lnTo>
                <a:lnTo>
                  <a:pt x="557" y="4"/>
                </a:lnTo>
                <a:lnTo>
                  <a:pt x="558" y="2"/>
                </a:lnTo>
                <a:lnTo>
                  <a:pt x="558" y="3"/>
                </a:lnTo>
                <a:lnTo>
                  <a:pt x="558" y="2"/>
                </a:lnTo>
                <a:lnTo>
                  <a:pt x="559" y="3"/>
                </a:lnTo>
                <a:lnTo>
                  <a:pt x="559" y="2"/>
                </a:lnTo>
                <a:lnTo>
                  <a:pt x="560" y="2"/>
                </a:lnTo>
                <a:lnTo>
                  <a:pt x="560" y="1"/>
                </a:lnTo>
                <a:lnTo>
                  <a:pt x="560" y="2"/>
                </a:lnTo>
                <a:lnTo>
                  <a:pt x="561" y="3"/>
                </a:lnTo>
                <a:lnTo>
                  <a:pt x="561" y="2"/>
                </a:lnTo>
                <a:lnTo>
                  <a:pt x="561" y="2"/>
                </a:lnTo>
                <a:lnTo>
                  <a:pt x="562" y="1"/>
                </a:lnTo>
                <a:lnTo>
                  <a:pt x="562" y="3"/>
                </a:lnTo>
                <a:lnTo>
                  <a:pt x="562" y="4"/>
                </a:lnTo>
                <a:lnTo>
                  <a:pt x="564" y="3"/>
                </a:lnTo>
                <a:lnTo>
                  <a:pt x="564" y="2"/>
                </a:lnTo>
                <a:lnTo>
                  <a:pt x="565" y="3"/>
                </a:lnTo>
                <a:lnTo>
                  <a:pt x="565" y="3"/>
                </a:lnTo>
                <a:lnTo>
                  <a:pt x="565" y="3"/>
                </a:lnTo>
                <a:lnTo>
                  <a:pt x="566" y="3"/>
                </a:lnTo>
                <a:lnTo>
                  <a:pt x="566" y="4"/>
                </a:lnTo>
                <a:lnTo>
                  <a:pt x="566" y="4"/>
                </a:lnTo>
                <a:lnTo>
                  <a:pt x="567" y="3"/>
                </a:lnTo>
                <a:lnTo>
                  <a:pt x="567" y="1"/>
                </a:lnTo>
                <a:lnTo>
                  <a:pt x="567" y="3"/>
                </a:lnTo>
                <a:lnTo>
                  <a:pt x="568" y="4"/>
                </a:lnTo>
                <a:lnTo>
                  <a:pt x="568" y="1"/>
                </a:lnTo>
                <a:lnTo>
                  <a:pt x="569" y="2"/>
                </a:lnTo>
                <a:lnTo>
                  <a:pt x="569" y="4"/>
                </a:lnTo>
                <a:lnTo>
                  <a:pt x="569" y="1"/>
                </a:lnTo>
                <a:lnTo>
                  <a:pt x="570" y="2"/>
                </a:lnTo>
                <a:lnTo>
                  <a:pt x="570" y="2"/>
                </a:lnTo>
                <a:lnTo>
                  <a:pt x="570" y="2"/>
                </a:lnTo>
                <a:lnTo>
                  <a:pt x="571" y="2"/>
                </a:lnTo>
                <a:lnTo>
                  <a:pt x="571" y="2"/>
                </a:lnTo>
                <a:lnTo>
                  <a:pt x="573" y="1"/>
                </a:lnTo>
                <a:lnTo>
                  <a:pt x="573" y="3"/>
                </a:lnTo>
                <a:lnTo>
                  <a:pt x="573" y="2"/>
                </a:lnTo>
                <a:lnTo>
                  <a:pt x="574" y="3"/>
                </a:lnTo>
                <a:lnTo>
                  <a:pt x="574" y="4"/>
                </a:lnTo>
                <a:lnTo>
                  <a:pt x="574" y="3"/>
                </a:lnTo>
                <a:lnTo>
                  <a:pt x="575" y="4"/>
                </a:lnTo>
                <a:lnTo>
                  <a:pt x="575" y="4"/>
                </a:lnTo>
                <a:lnTo>
                  <a:pt x="575" y="4"/>
                </a:lnTo>
                <a:lnTo>
                  <a:pt x="576" y="4"/>
                </a:lnTo>
                <a:lnTo>
                  <a:pt x="576" y="2"/>
                </a:lnTo>
                <a:lnTo>
                  <a:pt x="577" y="3"/>
                </a:lnTo>
                <a:lnTo>
                  <a:pt x="577" y="4"/>
                </a:lnTo>
                <a:lnTo>
                  <a:pt x="577" y="2"/>
                </a:lnTo>
                <a:lnTo>
                  <a:pt x="578" y="3"/>
                </a:lnTo>
                <a:lnTo>
                  <a:pt x="578" y="2"/>
                </a:lnTo>
                <a:lnTo>
                  <a:pt x="578" y="2"/>
                </a:lnTo>
                <a:lnTo>
                  <a:pt x="579" y="3"/>
                </a:lnTo>
                <a:lnTo>
                  <a:pt x="579" y="3"/>
                </a:lnTo>
                <a:lnTo>
                  <a:pt x="579" y="3"/>
                </a:lnTo>
                <a:lnTo>
                  <a:pt x="580" y="4"/>
                </a:lnTo>
                <a:lnTo>
                  <a:pt x="580" y="2"/>
                </a:lnTo>
                <a:lnTo>
                  <a:pt x="582" y="3"/>
                </a:lnTo>
                <a:lnTo>
                  <a:pt x="582" y="3"/>
                </a:lnTo>
                <a:lnTo>
                  <a:pt x="582" y="2"/>
                </a:lnTo>
                <a:lnTo>
                  <a:pt x="583" y="4"/>
                </a:lnTo>
                <a:lnTo>
                  <a:pt x="583" y="2"/>
                </a:lnTo>
                <a:lnTo>
                  <a:pt x="583" y="2"/>
                </a:lnTo>
                <a:lnTo>
                  <a:pt x="584" y="2"/>
                </a:lnTo>
                <a:lnTo>
                  <a:pt x="584" y="4"/>
                </a:lnTo>
                <a:lnTo>
                  <a:pt x="584" y="3"/>
                </a:lnTo>
                <a:lnTo>
                  <a:pt x="585" y="2"/>
                </a:lnTo>
                <a:lnTo>
                  <a:pt x="585" y="4"/>
                </a:lnTo>
                <a:lnTo>
                  <a:pt x="586" y="2"/>
                </a:lnTo>
                <a:lnTo>
                  <a:pt x="586" y="2"/>
                </a:lnTo>
                <a:lnTo>
                  <a:pt x="586" y="2"/>
                </a:lnTo>
                <a:lnTo>
                  <a:pt x="587" y="2"/>
                </a:lnTo>
                <a:lnTo>
                  <a:pt x="587" y="3"/>
                </a:lnTo>
                <a:lnTo>
                  <a:pt x="587" y="2"/>
                </a:lnTo>
                <a:lnTo>
                  <a:pt x="588" y="3"/>
                </a:lnTo>
                <a:lnTo>
                  <a:pt x="588" y="1"/>
                </a:lnTo>
                <a:lnTo>
                  <a:pt x="588" y="3"/>
                </a:lnTo>
                <a:lnTo>
                  <a:pt x="589" y="4"/>
                </a:lnTo>
                <a:lnTo>
                  <a:pt x="589" y="3"/>
                </a:lnTo>
                <a:lnTo>
                  <a:pt x="591" y="4"/>
                </a:lnTo>
                <a:lnTo>
                  <a:pt x="591" y="4"/>
                </a:lnTo>
                <a:lnTo>
                  <a:pt x="591" y="2"/>
                </a:lnTo>
                <a:lnTo>
                  <a:pt x="592" y="3"/>
                </a:lnTo>
                <a:lnTo>
                  <a:pt x="592" y="2"/>
                </a:lnTo>
                <a:lnTo>
                  <a:pt x="592" y="4"/>
                </a:lnTo>
                <a:lnTo>
                  <a:pt x="593" y="2"/>
                </a:lnTo>
                <a:lnTo>
                  <a:pt x="593" y="3"/>
                </a:lnTo>
                <a:lnTo>
                  <a:pt x="593" y="2"/>
                </a:lnTo>
                <a:lnTo>
                  <a:pt x="594" y="2"/>
                </a:lnTo>
                <a:lnTo>
                  <a:pt x="594" y="4"/>
                </a:lnTo>
                <a:lnTo>
                  <a:pt x="595" y="1"/>
                </a:lnTo>
                <a:lnTo>
                  <a:pt x="595" y="1"/>
                </a:lnTo>
                <a:lnTo>
                  <a:pt x="595" y="4"/>
                </a:lnTo>
                <a:lnTo>
                  <a:pt x="596" y="4"/>
                </a:lnTo>
                <a:lnTo>
                  <a:pt x="596" y="3"/>
                </a:lnTo>
                <a:lnTo>
                  <a:pt x="596" y="4"/>
                </a:lnTo>
                <a:lnTo>
                  <a:pt x="597" y="4"/>
                </a:lnTo>
                <a:lnTo>
                  <a:pt x="597" y="2"/>
                </a:lnTo>
                <a:lnTo>
                  <a:pt x="597" y="4"/>
                </a:lnTo>
                <a:lnTo>
                  <a:pt x="598" y="4"/>
                </a:lnTo>
                <a:lnTo>
                  <a:pt x="598" y="3"/>
                </a:lnTo>
                <a:lnTo>
                  <a:pt x="600" y="3"/>
                </a:lnTo>
                <a:lnTo>
                  <a:pt x="600" y="4"/>
                </a:lnTo>
                <a:lnTo>
                  <a:pt x="600" y="3"/>
                </a:lnTo>
                <a:lnTo>
                  <a:pt x="601" y="2"/>
                </a:lnTo>
                <a:lnTo>
                  <a:pt x="601" y="3"/>
                </a:lnTo>
                <a:lnTo>
                  <a:pt x="601" y="3"/>
                </a:lnTo>
                <a:lnTo>
                  <a:pt x="602" y="2"/>
                </a:lnTo>
                <a:lnTo>
                  <a:pt x="602" y="2"/>
                </a:lnTo>
                <a:lnTo>
                  <a:pt x="602" y="3"/>
                </a:lnTo>
                <a:lnTo>
                  <a:pt x="603" y="3"/>
                </a:lnTo>
                <a:lnTo>
                  <a:pt x="603" y="3"/>
                </a:lnTo>
                <a:lnTo>
                  <a:pt x="604" y="2"/>
                </a:lnTo>
                <a:lnTo>
                  <a:pt x="604" y="2"/>
                </a:lnTo>
                <a:lnTo>
                  <a:pt x="604" y="2"/>
                </a:lnTo>
                <a:lnTo>
                  <a:pt x="605" y="2"/>
                </a:lnTo>
                <a:lnTo>
                  <a:pt x="605" y="3"/>
                </a:lnTo>
                <a:lnTo>
                  <a:pt x="605" y="2"/>
                </a:lnTo>
                <a:lnTo>
                  <a:pt x="606" y="3"/>
                </a:lnTo>
                <a:lnTo>
                  <a:pt x="606" y="1"/>
                </a:lnTo>
                <a:lnTo>
                  <a:pt x="606" y="2"/>
                </a:lnTo>
                <a:lnTo>
                  <a:pt x="607" y="4"/>
                </a:lnTo>
                <a:lnTo>
                  <a:pt x="607" y="4"/>
                </a:lnTo>
                <a:lnTo>
                  <a:pt x="609" y="1"/>
                </a:lnTo>
                <a:lnTo>
                  <a:pt x="609" y="3"/>
                </a:lnTo>
                <a:lnTo>
                  <a:pt x="609" y="4"/>
                </a:lnTo>
                <a:lnTo>
                  <a:pt x="610" y="3"/>
                </a:lnTo>
                <a:lnTo>
                  <a:pt x="610" y="2"/>
                </a:lnTo>
                <a:lnTo>
                  <a:pt x="610" y="3"/>
                </a:lnTo>
                <a:lnTo>
                  <a:pt x="611" y="3"/>
                </a:lnTo>
                <a:lnTo>
                  <a:pt x="611" y="2"/>
                </a:lnTo>
                <a:lnTo>
                  <a:pt x="611" y="3"/>
                </a:lnTo>
                <a:lnTo>
                  <a:pt x="612" y="3"/>
                </a:lnTo>
                <a:lnTo>
                  <a:pt x="612" y="3"/>
                </a:lnTo>
                <a:lnTo>
                  <a:pt x="613" y="4"/>
                </a:lnTo>
                <a:lnTo>
                  <a:pt x="613" y="2"/>
                </a:lnTo>
                <a:lnTo>
                  <a:pt x="613" y="3"/>
                </a:lnTo>
                <a:lnTo>
                  <a:pt x="614" y="3"/>
                </a:lnTo>
                <a:lnTo>
                  <a:pt x="614" y="3"/>
                </a:lnTo>
                <a:lnTo>
                  <a:pt x="614" y="3"/>
                </a:lnTo>
                <a:lnTo>
                  <a:pt x="615" y="2"/>
                </a:lnTo>
                <a:lnTo>
                  <a:pt x="615" y="1"/>
                </a:lnTo>
                <a:lnTo>
                  <a:pt x="616" y="1"/>
                </a:lnTo>
                <a:lnTo>
                  <a:pt x="616" y="1"/>
                </a:lnTo>
                <a:lnTo>
                  <a:pt x="616" y="2"/>
                </a:lnTo>
                <a:lnTo>
                  <a:pt x="618" y="2"/>
                </a:lnTo>
                <a:lnTo>
                  <a:pt x="618" y="1"/>
                </a:lnTo>
                <a:lnTo>
                  <a:pt x="618" y="3"/>
                </a:lnTo>
                <a:lnTo>
                  <a:pt x="619" y="3"/>
                </a:lnTo>
                <a:lnTo>
                  <a:pt x="619" y="3"/>
                </a:lnTo>
                <a:lnTo>
                  <a:pt x="619" y="3"/>
                </a:lnTo>
                <a:lnTo>
                  <a:pt x="620" y="4"/>
                </a:lnTo>
                <a:lnTo>
                  <a:pt x="620" y="2"/>
                </a:lnTo>
                <a:lnTo>
                  <a:pt x="621" y="3"/>
                </a:lnTo>
                <a:lnTo>
                  <a:pt x="621" y="3"/>
                </a:lnTo>
                <a:lnTo>
                  <a:pt x="621" y="3"/>
                </a:lnTo>
                <a:lnTo>
                  <a:pt x="622" y="2"/>
                </a:lnTo>
                <a:lnTo>
                  <a:pt x="622" y="2"/>
                </a:lnTo>
                <a:lnTo>
                  <a:pt x="622" y="4"/>
                </a:lnTo>
                <a:lnTo>
                  <a:pt x="623" y="3"/>
                </a:lnTo>
                <a:lnTo>
                  <a:pt x="623" y="3"/>
                </a:lnTo>
                <a:lnTo>
                  <a:pt x="623" y="2"/>
                </a:lnTo>
                <a:lnTo>
                  <a:pt x="624" y="2"/>
                </a:lnTo>
                <a:lnTo>
                  <a:pt x="624" y="3"/>
                </a:lnTo>
                <a:lnTo>
                  <a:pt x="625" y="3"/>
                </a:lnTo>
                <a:lnTo>
                  <a:pt x="625" y="3"/>
                </a:lnTo>
                <a:lnTo>
                  <a:pt x="625" y="3"/>
                </a:lnTo>
                <a:lnTo>
                  <a:pt x="627" y="3"/>
                </a:lnTo>
                <a:lnTo>
                  <a:pt x="627" y="2"/>
                </a:lnTo>
                <a:lnTo>
                  <a:pt x="627" y="3"/>
                </a:lnTo>
                <a:lnTo>
                  <a:pt x="628" y="2"/>
                </a:lnTo>
                <a:lnTo>
                  <a:pt x="628" y="4"/>
                </a:lnTo>
                <a:lnTo>
                  <a:pt x="628" y="4"/>
                </a:lnTo>
                <a:lnTo>
                  <a:pt x="629" y="2"/>
                </a:lnTo>
                <a:lnTo>
                  <a:pt x="629" y="4"/>
                </a:lnTo>
                <a:lnTo>
                  <a:pt x="630" y="2"/>
                </a:lnTo>
                <a:lnTo>
                  <a:pt x="630" y="4"/>
                </a:lnTo>
                <a:lnTo>
                  <a:pt x="630" y="3"/>
                </a:lnTo>
                <a:lnTo>
                  <a:pt x="631" y="1"/>
                </a:lnTo>
                <a:lnTo>
                  <a:pt x="631" y="3"/>
                </a:lnTo>
                <a:lnTo>
                  <a:pt x="631" y="2"/>
                </a:lnTo>
                <a:lnTo>
                  <a:pt x="632" y="4"/>
                </a:lnTo>
                <a:lnTo>
                  <a:pt x="632" y="4"/>
                </a:lnTo>
                <a:lnTo>
                  <a:pt x="632" y="2"/>
                </a:lnTo>
                <a:lnTo>
                  <a:pt x="633" y="3"/>
                </a:lnTo>
                <a:lnTo>
                  <a:pt x="633" y="4"/>
                </a:lnTo>
                <a:lnTo>
                  <a:pt x="634" y="3"/>
                </a:lnTo>
                <a:lnTo>
                  <a:pt x="634" y="2"/>
                </a:lnTo>
                <a:lnTo>
                  <a:pt x="634" y="4"/>
                </a:lnTo>
                <a:lnTo>
                  <a:pt x="636" y="3"/>
                </a:lnTo>
                <a:lnTo>
                  <a:pt x="636" y="3"/>
                </a:lnTo>
                <a:lnTo>
                  <a:pt x="636" y="1"/>
                </a:lnTo>
                <a:lnTo>
                  <a:pt x="637" y="2"/>
                </a:lnTo>
                <a:lnTo>
                  <a:pt x="637" y="2"/>
                </a:lnTo>
                <a:lnTo>
                  <a:pt x="637" y="3"/>
                </a:lnTo>
                <a:lnTo>
                  <a:pt x="638" y="3"/>
                </a:lnTo>
                <a:lnTo>
                  <a:pt x="638" y="3"/>
                </a:lnTo>
                <a:lnTo>
                  <a:pt x="639" y="4"/>
                </a:lnTo>
                <a:lnTo>
                  <a:pt x="639" y="3"/>
                </a:lnTo>
                <a:lnTo>
                  <a:pt x="639" y="4"/>
                </a:lnTo>
                <a:lnTo>
                  <a:pt x="640" y="2"/>
                </a:lnTo>
                <a:lnTo>
                  <a:pt x="640" y="4"/>
                </a:lnTo>
                <a:lnTo>
                  <a:pt x="640" y="3"/>
                </a:lnTo>
                <a:lnTo>
                  <a:pt x="641" y="1"/>
                </a:lnTo>
                <a:lnTo>
                  <a:pt x="641" y="3"/>
                </a:lnTo>
                <a:lnTo>
                  <a:pt x="641" y="3"/>
                </a:lnTo>
                <a:lnTo>
                  <a:pt x="642" y="1"/>
                </a:lnTo>
                <a:lnTo>
                  <a:pt x="642" y="1"/>
                </a:lnTo>
                <a:lnTo>
                  <a:pt x="643" y="2"/>
                </a:lnTo>
                <a:lnTo>
                  <a:pt x="643" y="3"/>
                </a:lnTo>
                <a:lnTo>
                  <a:pt x="643" y="2"/>
                </a:lnTo>
                <a:lnTo>
                  <a:pt x="645" y="2"/>
                </a:lnTo>
                <a:lnTo>
                  <a:pt x="645" y="4"/>
                </a:lnTo>
                <a:lnTo>
                  <a:pt x="645" y="4"/>
                </a:lnTo>
                <a:lnTo>
                  <a:pt x="646" y="3"/>
                </a:lnTo>
                <a:lnTo>
                  <a:pt x="646" y="1"/>
                </a:lnTo>
                <a:lnTo>
                  <a:pt x="646" y="3"/>
                </a:lnTo>
                <a:lnTo>
                  <a:pt x="647" y="4"/>
                </a:lnTo>
                <a:lnTo>
                  <a:pt x="647" y="2"/>
                </a:lnTo>
                <a:lnTo>
                  <a:pt x="648" y="3"/>
                </a:lnTo>
                <a:lnTo>
                  <a:pt x="648" y="4"/>
                </a:lnTo>
                <a:lnTo>
                  <a:pt x="648" y="3"/>
                </a:lnTo>
                <a:lnTo>
                  <a:pt x="649" y="2"/>
                </a:lnTo>
                <a:lnTo>
                  <a:pt x="649" y="1"/>
                </a:lnTo>
                <a:lnTo>
                  <a:pt x="649" y="2"/>
                </a:lnTo>
                <a:lnTo>
                  <a:pt x="650" y="2"/>
                </a:lnTo>
                <a:lnTo>
                  <a:pt x="650" y="3"/>
                </a:lnTo>
                <a:lnTo>
                  <a:pt x="650" y="1"/>
                </a:lnTo>
                <a:lnTo>
                  <a:pt x="651" y="1"/>
                </a:lnTo>
                <a:lnTo>
                  <a:pt x="651" y="2"/>
                </a:lnTo>
                <a:lnTo>
                  <a:pt x="652" y="0"/>
                </a:lnTo>
                <a:lnTo>
                  <a:pt x="652" y="1"/>
                </a:lnTo>
                <a:lnTo>
                  <a:pt x="652" y="3"/>
                </a:lnTo>
                <a:lnTo>
                  <a:pt x="654" y="2"/>
                </a:lnTo>
                <a:lnTo>
                  <a:pt x="654" y="3"/>
                </a:lnTo>
                <a:lnTo>
                  <a:pt x="654" y="1"/>
                </a:lnTo>
                <a:lnTo>
                  <a:pt x="655" y="1"/>
                </a:lnTo>
                <a:lnTo>
                  <a:pt x="655" y="3"/>
                </a:lnTo>
                <a:lnTo>
                  <a:pt x="655" y="1"/>
                </a:lnTo>
                <a:lnTo>
                  <a:pt x="656" y="4"/>
                </a:lnTo>
                <a:lnTo>
                  <a:pt x="656" y="4"/>
                </a:lnTo>
                <a:lnTo>
                  <a:pt x="657" y="4"/>
                </a:lnTo>
                <a:lnTo>
                  <a:pt x="657" y="4"/>
                </a:lnTo>
                <a:lnTo>
                  <a:pt x="657" y="3"/>
                </a:lnTo>
                <a:lnTo>
                  <a:pt x="658" y="4"/>
                </a:lnTo>
                <a:lnTo>
                  <a:pt x="658" y="2"/>
                </a:lnTo>
                <a:lnTo>
                  <a:pt x="658" y="1"/>
                </a:lnTo>
                <a:lnTo>
                  <a:pt x="659" y="2"/>
                </a:lnTo>
                <a:lnTo>
                  <a:pt x="659" y="2"/>
                </a:lnTo>
                <a:lnTo>
                  <a:pt x="660" y="2"/>
                </a:lnTo>
                <a:lnTo>
                  <a:pt x="660" y="3"/>
                </a:lnTo>
                <a:lnTo>
                  <a:pt x="660" y="3"/>
                </a:lnTo>
                <a:lnTo>
                  <a:pt x="661" y="2"/>
                </a:lnTo>
                <a:lnTo>
                  <a:pt x="661" y="2"/>
                </a:lnTo>
                <a:lnTo>
                  <a:pt x="661" y="3"/>
                </a:lnTo>
                <a:lnTo>
                  <a:pt x="663" y="3"/>
                </a:lnTo>
                <a:lnTo>
                  <a:pt x="663" y="2"/>
                </a:lnTo>
                <a:lnTo>
                  <a:pt x="663" y="3"/>
                </a:lnTo>
                <a:lnTo>
                  <a:pt x="664" y="4"/>
                </a:lnTo>
                <a:lnTo>
                  <a:pt x="664" y="3"/>
                </a:lnTo>
                <a:lnTo>
                  <a:pt x="665" y="2"/>
                </a:lnTo>
                <a:lnTo>
                  <a:pt x="665" y="3"/>
                </a:lnTo>
                <a:lnTo>
                  <a:pt x="665" y="1"/>
                </a:lnTo>
                <a:lnTo>
                  <a:pt x="666" y="3"/>
                </a:lnTo>
                <a:lnTo>
                  <a:pt x="666" y="4"/>
                </a:lnTo>
                <a:lnTo>
                  <a:pt x="666" y="3"/>
                </a:lnTo>
                <a:lnTo>
                  <a:pt x="667" y="2"/>
                </a:lnTo>
                <a:lnTo>
                  <a:pt x="667" y="3"/>
                </a:lnTo>
                <a:lnTo>
                  <a:pt x="667" y="3"/>
                </a:lnTo>
                <a:lnTo>
                  <a:pt x="668" y="3"/>
                </a:lnTo>
                <a:lnTo>
                  <a:pt x="668" y="3"/>
                </a:lnTo>
                <a:lnTo>
                  <a:pt x="669" y="4"/>
                </a:lnTo>
                <a:lnTo>
                  <a:pt x="669" y="2"/>
                </a:lnTo>
                <a:lnTo>
                  <a:pt x="669" y="3"/>
                </a:lnTo>
                <a:lnTo>
                  <a:pt x="670" y="2"/>
                </a:lnTo>
                <a:lnTo>
                  <a:pt x="670" y="2"/>
                </a:lnTo>
                <a:lnTo>
                  <a:pt x="670" y="3"/>
                </a:lnTo>
                <a:lnTo>
                  <a:pt x="672" y="4"/>
                </a:lnTo>
                <a:lnTo>
                  <a:pt x="672" y="2"/>
                </a:lnTo>
                <a:lnTo>
                  <a:pt x="672" y="4"/>
                </a:lnTo>
                <a:lnTo>
                  <a:pt x="673" y="4"/>
                </a:lnTo>
                <a:lnTo>
                  <a:pt x="673" y="3"/>
                </a:lnTo>
                <a:lnTo>
                  <a:pt x="674" y="2"/>
                </a:lnTo>
                <a:lnTo>
                  <a:pt x="674" y="1"/>
                </a:lnTo>
                <a:lnTo>
                  <a:pt x="674" y="3"/>
                </a:lnTo>
                <a:lnTo>
                  <a:pt x="675" y="4"/>
                </a:lnTo>
                <a:lnTo>
                  <a:pt x="675" y="2"/>
                </a:lnTo>
                <a:lnTo>
                  <a:pt x="675" y="2"/>
                </a:lnTo>
                <a:lnTo>
                  <a:pt x="676" y="3"/>
                </a:lnTo>
                <a:lnTo>
                  <a:pt x="676" y="1"/>
                </a:lnTo>
                <a:lnTo>
                  <a:pt x="676" y="1"/>
                </a:lnTo>
                <a:lnTo>
                  <a:pt x="677" y="3"/>
                </a:lnTo>
                <a:lnTo>
                  <a:pt x="677" y="2"/>
                </a:lnTo>
                <a:lnTo>
                  <a:pt x="678" y="2"/>
                </a:lnTo>
                <a:lnTo>
                  <a:pt x="678" y="4"/>
                </a:lnTo>
                <a:lnTo>
                  <a:pt x="678" y="2"/>
                </a:lnTo>
                <a:lnTo>
                  <a:pt x="679" y="1"/>
                </a:lnTo>
                <a:lnTo>
                  <a:pt x="679" y="3"/>
                </a:lnTo>
                <a:lnTo>
                  <a:pt x="679" y="2"/>
                </a:lnTo>
                <a:lnTo>
                  <a:pt x="681" y="3"/>
                </a:lnTo>
                <a:lnTo>
                  <a:pt x="681" y="4"/>
                </a:lnTo>
                <a:lnTo>
                  <a:pt x="681" y="3"/>
                </a:lnTo>
                <a:lnTo>
                  <a:pt x="682" y="3"/>
                </a:lnTo>
                <a:lnTo>
                  <a:pt x="682" y="2"/>
                </a:lnTo>
                <a:lnTo>
                  <a:pt x="683" y="3"/>
                </a:lnTo>
                <a:lnTo>
                  <a:pt x="683" y="4"/>
                </a:lnTo>
                <a:lnTo>
                  <a:pt x="683" y="3"/>
                </a:lnTo>
                <a:lnTo>
                  <a:pt x="684" y="2"/>
                </a:lnTo>
                <a:lnTo>
                  <a:pt x="684" y="3"/>
                </a:lnTo>
                <a:lnTo>
                  <a:pt x="684" y="4"/>
                </a:lnTo>
                <a:lnTo>
                  <a:pt x="685" y="4"/>
                </a:lnTo>
                <a:lnTo>
                  <a:pt x="685" y="3"/>
                </a:lnTo>
                <a:lnTo>
                  <a:pt x="685" y="3"/>
                </a:lnTo>
                <a:lnTo>
                  <a:pt x="686" y="2"/>
                </a:lnTo>
                <a:lnTo>
                  <a:pt x="686" y="3"/>
                </a:lnTo>
                <a:lnTo>
                  <a:pt x="687" y="2"/>
                </a:lnTo>
                <a:lnTo>
                  <a:pt x="687" y="3"/>
                </a:lnTo>
                <a:lnTo>
                  <a:pt x="687" y="2"/>
                </a:lnTo>
                <a:lnTo>
                  <a:pt x="688" y="3"/>
                </a:lnTo>
                <a:lnTo>
                  <a:pt x="688" y="3"/>
                </a:lnTo>
                <a:lnTo>
                  <a:pt x="688" y="1"/>
                </a:lnTo>
                <a:lnTo>
                  <a:pt x="690" y="3"/>
                </a:lnTo>
                <a:lnTo>
                  <a:pt x="690" y="4"/>
                </a:lnTo>
                <a:lnTo>
                  <a:pt x="690" y="2"/>
                </a:lnTo>
                <a:lnTo>
                  <a:pt x="691" y="2"/>
                </a:lnTo>
                <a:lnTo>
                  <a:pt x="691" y="3"/>
                </a:lnTo>
                <a:lnTo>
                  <a:pt x="692" y="2"/>
                </a:lnTo>
                <a:lnTo>
                  <a:pt x="692" y="1"/>
                </a:lnTo>
                <a:lnTo>
                  <a:pt x="692" y="3"/>
                </a:lnTo>
                <a:lnTo>
                  <a:pt x="693" y="3"/>
                </a:lnTo>
                <a:lnTo>
                  <a:pt x="693" y="4"/>
                </a:lnTo>
                <a:lnTo>
                  <a:pt x="693" y="2"/>
                </a:lnTo>
                <a:lnTo>
                  <a:pt x="694" y="3"/>
                </a:lnTo>
                <a:lnTo>
                  <a:pt x="694" y="3"/>
                </a:lnTo>
                <a:lnTo>
                  <a:pt x="694" y="4"/>
                </a:lnTo>
                <a:lnTo>
                  <a:pt x="695" y="1"/>
                </a:lnTo>
                <a:lnTo>
                  <a:pt x="695" y="3"/>
                </a:lnTo>
                <a:lnTo>
                  <a:pt x="696" y="1"/>
                </a:lnTo>
                <a:lnTo>
                  <a:pt x="696" y="2"/>
                </a:lnTo>
                <a:lnTo>
                  <a:pt x="696" y="3"/>
                </a:lnTo>
                <a:lnTo>
                  <a:pt x="697" y="2"/>
                </a:lnTo>
                <a:lnTo>
                  <a:pt x="697" y="2"/>
                </a:lnTo>
                <a:lnTo>
                  <a:pt x="697" y="1"/>
                </a:lnTo>
                <a:lnTo>
                  <a:pt x="699" y="1"/>
                </a:lnTo>
                <a:lnTo>
                  <a:pt x="699" y="1"/>
                </a:lnTo>
                <a:lnTo>
                  <a:pt x="699" y="3"/>
                </a:lnTo>
                <a:lnTo>
                  <a:pt x="700" y="2"/>
                </a:lnTo>
                <a:lnTo>
                  <a:pt x="700" y="3"/>
                </a:lnTo>
                <a:lnTo>
                  <a:pt x="701" y="2"/>
                </a:lnTo>
                <a:lnTo>
                  <a:pt x="701" y="3"/>
                </a:lnTo>
                <a:lnTo>
                  <a:pt x="701" y="2"/>
                </a:lnTo>
                <a:lnTo>
                  <a:pt x="702" y="2"/>
                </a:lnTo>
                <a:lnTo>
                  <a:pt x="702" y="4"/>
                </a:lnTo>
                <a:lnTo>
                  <a:pt x="702" y="4"/>
                </a:lnTo>
                <a:lnTo>
                  <a:pt x="703" y="3"/>
                </a:lnTo>
                <a:lnTo>
                  <a:pt x="703" y="1"/>
                </a:lnTo>
                <a:lnTo>
                  <a:pt x="704" y="4"/>
                </a:lnTo>
                <a:lnTo>
                  <a:pt x="704" y="2"/>
                </a:lnTo>
                <a:lnTo>
                  <a:pt x="704" y="3"/>
                </a:lnTo>
                <a:lnTo>
                  <a:pt x="705" y="3"/>
                </a:lnTo>
                <a:lnTo>
                  <a:pt x="705" y="1"/>
                </a:lnTo>
                <a:lnTo>
                  <a:pt x="705" y="4"/>
                </a:lnTo>
                <a:lnTo>
                  <a:pt x="706" y="3"/>
                </a:lnTo>
                <a:lnTo>
                  <a:pt x="706" y="4"/>
                </a:lnTo>
                <a:lnTo>
                  <a:pt x="706" y="1"/>
                </a:lnTo>
                <a:lnTo>
                  <a:pt x="708" y="4"/>
                </a:lnTo>
                <a:lnTo>
                  <a:pt x="708" y="2"/>
                </a:lnTo>
                <a:lnTo>
                  <a:pt x="709" y="2"/>
                </a:lnTo>
                <a:lnTo>
                  <a:pt x="709" y="2"/>
                </a:lnTo>
                <a:lnTo>
                  <a:pt x="709" y="3"/>
                </a:lnTo>
                <a:lnTo>
                  <a:pt x="710" y="3"/>
                </a:lnTo>
                <a:lnTo>
                  <a:pt x="710" y="4"/>
                </a:lnTo>
                <a:lnTo>
                  <a:pt x="710" y="3"/>
                </a:lnTo>
                <a:lnTo>
                  <a:pt x="711" y="2"/>
                </a:lnTo>
                <a:lnTo>
                  <a:pt x="711" y="3"/>
                </a:lnTo>
                <a:lnTo>
                  <a:pt x="711" y="2"/>
                </a:lnTo>
                <a:lnTo>
                  <a:pt x="712" y="2"/>
                </a:lnTo>
                <a:lnTo>
                  <a:pt x="712" y="2"/>
                </a:lnTo>
                <a:lnTo>
                  <a:pt x="713" y="2"/>
                </a:lnTo>
                <a:lnTo>
                  <a:pt x="713" y="3"/>
                </a:lnTo>
                <a:lnTo>
                  <a:pt x="713" y="3"/>
                </a:lnTo>
                <a:lnTo>
                  <a:pt x="714" y="2"/>
                </a:lnTo>
                <a:lnTo>
                  <a:pt x="714" y="2"/>
                </a:lnTo>
                <a:lnTo>
                  <a:pt x="714" y="2"/>
                </a:lnTo>
                <a:lnTo>
                  <a:pt x="715" y="3"/>
                </a:lnTo>
                <a:lnTo>
                  <a:pt x="715" y="3"/>
                </a:lnTo>
                <a:lnTo>
                  <a:pt x="715" y="2"/>
                </a:lnTo>
                <a:lnTo>
                  <a:pt x="717" y="1"/>
                </a:lnTo>
                <a:lnTo>
                  <a:pt x="717" y="4"/>
                </a:lnTo>
                <a:lnTo>
                  <a:pt x="718" y="3"/>
                </a:lnTo>
                <a:lnTo>
                  <a:pt x="718" y="2"/>
                </a:lnTo>
                <a:lnTo>
                  <a:pt x="718" y="2"/>
                </a:lnTo>
                <a:lnTo>
                  <a:pt x="719" y="2"/>
                </a:lnTo>
                <a:lnTo>
                  <a:pt x="719" y="3"/>
                </a:lnTo>
                <a:lnTo>
                  <a:pt x="719" y="3"/>
                </a:lnTo>
                <a:lnTo>
                  <a:pt x="720" y="4"/>
                </a:lnTo>
                <a:lnTo>
                  <a:pt x="720" y="4"/>
                </a:lnTo>
                <a:lnTo>
                  <a:pt x="720" y="3"/>
                </a:lnTo>
                <a:lnTo>
                  <a:pt x="721" y="3"/>
                </a:lnTo>
                <a:lnTo>
                  <a:pt x="721" y="1"/>
                </a:lnTo>
                <a:lnTo>
                  <a:pt x="722" y="4"/>
                </a:lnTo>
                <a:lnTo>
                  <a:pt x="722" y="1"/>
                </a:lnTo>
                <a:lnTo>
                  <a:pt x="722" y="3"/>
                </a:lnTo>
                <a:lnTo>
                  <a:pt x="723" y="2"/>
                </a:lnTo>
                <a:lnTo>
                  <a:pt x="723" y="4"/>
                </a:lnTo>
                <a:lnTo>
                  <a:pt x="723" y="1"/>
                </a:lnTo>
                <a:lnTo>
                  <a:pt x="724" y="3"/>
                </a:lnTo>
                <a:lnTo>
                  <a:pt x="724" y="2"/>
                </a:lnTo>
                <a:lnTo>
                  <a:pt x="724" y="4"/>
                </a:lnTo>
                <a:lnTo>
                  <a:pt x="725" y="2"/>
                </a:lnTo>
                <a:lnTo>
                  <a:pt x="725" y="2"/>
                </a:lnTo>
                <a:lnTo>
                  <a:pt x="727" y="2"/>
                </a:lnTo>
                <a:lnTo>
                  <a:pt x="727" y="1"/>
                </a:lnTo>
                <a:lnTo>
                  <a:pt x="727" y="2"/>
                </a:lnTo>
                <a:lnTo>
                  <a:pt x="728" y="2"/>
                </a:lnTo>
                <a:lnTo>
                  <a:pt x="728" y="3"/>
                </a:lnTo>
                <a:lnTo>
                  <a:pt x="728" y="1"/>
                </a:lnTo>
                <a:lnTo>
                  <a:pt x="729" y="3"/>
                </a:lnTo>
                <a:lnTo>
                  <a:pt x="729" y="1"/>
                </a:lnTo>
                <a:lnTo>
                  <a:pt x="729" y="3"/>
                </a:lnTo>
                <a:lnTo>
                  <a:pt x="730" y="1"/>
                </a:lnTo>
                <a:lnTo>
                  <a:pt x="730" y="4"/>
                </a:lnTo>
                <a:lnTo>
                  <a:pt x="731" y="2"/>
                </a:lnTo>
                <a:lnTo>
                  <a:pt x="731" y="1"/>
                </a:lnTo>
                <a:lnTo>
                  <a:pt x="731" y="4"/>
                </a:lnTo>
                <a:lnTo>
                  <a:pt x="732" y="2"/>
                </a:lnTo>
                <a:lnTo>
                  <a:pt x="732" y="1"/>
                </a:lnTo>
                <a:lnTo>
                  <a:pt x="732" y="2"/>
                </a:lnTo>
                <a:lnTo>
                  <a:pt x="733" y="2"/>
                </a:lnTo>
                <a:lnTo>
                  <a:pt x="733" y="2"/>
                </a:lnTo>
                <a:lnTo>
                  <a:pt x="733" y="2"/>
                </a:lnTo>
                <a:lnTo>
                  <a:pt x="734" y="1"/>
                </a:lnTo>
                <a:lnTo>
                  <a:pt x="734" y="1"/>
                </a:lnTo>
                <a:lnTo>
                  <a:pt x="736" y="1"/>
                </a:lnTo>
                <a:lnTo>
                  <a:pt x="736" y="2"/>
                </a:lnTo>
                <a:lnTo>
                  <a:pt x="736" y="1"/>
                </a:lnTo>
                <a:lnTo>
                  <a:pt x="737" y="2"/>
                </a:lnTo>
                <a:lnTo>
                  <a:pt x="737" y="2"/>
                </a:lnTo>
                <a:lnTo>
                  <a:pt x="737" y="4"/>
                </a:lnTo>
                <a:lnTo>
                  <a:pt x="738" y="1"/>
                </a:lnTo>
                <a:lnTo>
                  <a:pt x="738" y="3"/>
                </a:lnTo>
                <a:lnTo>
                  <a:pt x="738" y="3"/>
                </a:lnTo>
                <a:lnTo>
                  <a:pt x="739" y="2"/>
                </a:lnTo>
                <a:lnTo>
                  <a:pt x="739" y="4"/>
                </a:lnTo>
                <a:lnTo>
                  <a:pt x="740" y="3"/>
                </a:lnTo>
                <a:lnTo>
                  <a:pt x="740" y="2"/>
                </a:lnTo>
                <a:lnTo>
                  <a:pt x="740" y="4"/>
                </a:lnTo>
                <a:lnTo>
                  <a:pt x="741" y="3"/>
                </a:lnTo>
                <a:lnTo>
                  <a:pt x="741" y="2"/>
                </a:lnTo>
                <a:lnTo>
                  <a:pt x="741" y="2"/>
                </a:lnTo>
                <a:lnTo>
                  <a:pt x="742" y="2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33375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73" name="Rectangle 86"/>
          <p:cNvSpPr>
            <a:spLocks noChangeArrowheads="1"/>
          </p:cNvSpPr>
          <p:nvPr/>
        </p:nvSpPr>
        <p:spPr bwMode="auto">
          <a:xfrm>
            <a:off x="1616075" y="4589463"/>
            <a:ext cx="6505575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61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330575"/>
            <a:ext cx="5326063" cy="9525"/>
          </a:xfrm>
          <a:custGeom>
            <a:avLst/>
            <a:gdLst>
              <a:gd name="T0" fmla="*/ 51 w 3355"/>
              <a:gd name="T1" fmla="*/ 3 h 6"/>
              <a:gd name="T2" fmla="*/ 103 w 3355"/>
              <a:gd name="T3" fmla="*/ 4 h 6"/>
              <a:gd name="T4" fmla="*/ 156 w 3355"/>
              <a:gd name="T5" fmla="*/ 1 h 6"/>
              <a:gd name="T6" fmla="*/ 209 w 3355"/>
              <a:gd name="T7" fmla="*/ 3 h 6"/>
              <a:gd name="T8" fmla="*/ 260 w 3355"/>
              <a:gd name="T9" fmla="*/ 3 h 6"/>
              <a:gd name="T10" fmla="*/ 313 w 3355"/>
              <a:gd name="T11" fmla="*/ 3 h 6"/>
              <a:gd name="T12" fmla="*/ 366 w 3355"/>
              <a:gd name="T13" fmla="*/ 3 h 6"/>
              <a:gd name="T14" fmla="*/ 418 w 3355"/>
              <a:gd name="T15" fmla="*/ 3 h 6"/>
              <a:gd name="T16" fmla="*/ 471 w 3355"/>
              <a:gd name="T17" fmla="*/ 3 h 6"/>
              <a:gd name="T18" fmla="*/ 524 w 3355"/>
              <a:gd name="T19" fmla="*/ 3 h 6"/>
              <a:gd name="T20" fmla="*/ 575 w 3355"/>
              <a:gd name="T21" fmla="*/ 3 h 6"/>
              <a:gd name="T22" fmla="*/ 628 w 3355"/>
              <a:gd name="T23" fmla="*/ 2 h 6"/>
              <a:gd name="T24" fmla="*/ 681 w 3355"/>
              <a:gd name="T25" fmla="*/ 4 h 6"/>
              <a:gd name="T26" fmla="*/ 733 w 3355"/>
              <a:gd name="T27" fmla="*/ 2 h 6"/>
              <a:gd name="T28" fmla="*/ 786 w 3355"/>
              <a:gd name="T29" fmla="*/ 4 h 6"/>
              <a:gd name="T30" fmla="*/ 838 w 3355"/>
              <a:gd name="T31" fmla="*/ 3 h 6"/>
              <a:gd name="T32" fmla="*/ 890 w 3355"/>
              <a:gd name="T33" fmla="*/ 4 h 6"/>
              <a:gd name="T34" fmla="*/ 943 w 3355"/>
              <a:gd name="T35" fmla="*/ 4 h 6"/>
              <a:gd name="T36" fmla="*/ 996 w 3355"/>
              <a:gd name="T37" fmla="*/ 4 h 6"/>
              <a:gd name="T38" fmla="*/ 1048 w 3355"/>
              <a:gd name="T39" fmla="*/ 3 h 6"/>
              <a:gd name="T40" fmla="*/ 1100 w 3355"/>
              <a:gd name="T41" fmla="*/ 4 h 6"/>
              <a:gd name="T42" fmla="*/ 1153 w 3355"/>
              <a:gd name="T43" fmla="*/ 2 h 6"/>
              <a:gd name="T44" fmla="*/ 1205 w 3355"/>
              <a:gd name="T45" fmla="*/ 4 h 6"/>
              <a:gd name="T46" fmla="*/ 1258 w 3355"/>
              <a:gd name="T47" fmla="*/ 3 h 6"/>
              <a:gd name="T48" fmla="*/ 1311 w 3355"/>
              <a:gd name="T49" fmla="*/ 4 h 6"/>
              <a:gd name="T50" fmla="*/ 1363 w 3355"/>
              <a:gd name="T51" fmla="*/ 4 h 6"/>
              <a:gd name="T52" fmla="*/ 1415 w 3355"/>
              <a:gd name="T53" fmla="*/ 4 h 6"/>
              <a:gd name="T54" fmla="*/ 1468 w 3355"/>
              <a:gd name="T55" fmla="*/ 4 h 6"/>
              <a:gd name="T56" fmla="*/ 1520 w 3355"/>
              <a:gd name="T57" fmla="*/ 3 h 6"/>
              <a:gd name="T58" fmla="*/ 1573 w 3355"/>
              <a:gd name="T59" fmla="*/ 3 h 6"/>
              <a:gd name="T60" fmla="*/ 1625 w 3355"/>
              <a:gd name="T61" fmla="*/ 4 h 6"/>
              <a:gd name="T62" fmla="*/ 1677 w 3355"/>
              <a:gd name="T63" fmla="*/ 4 h 6"/>
              <a:gd name="T64" fmla="*/ 1730 w 3355"/>
              <a:gd name="T65" fmla="*/ 2 h 6"/>
              <a:gd name="T66" fmla="*/ 1782 w 3355"/>
              <a:gd name="T67" fmla="*/ 4 h 6"/>
              <a:gd name="T68" fmla="*/ 1835 w 3355"/>
              <a:gd name="T69" fmla="*/ 2 h 6"/>
              <a:gd name="T70" fmla="*/ 1888 w 3355"/>
              <a:gd name="T71" fmla="*/ 4 h 6"/>
              <a:gd name="T72" fmla="*/ 1939 w 3355"/>
              <a:gd name="T73" fmla="*/ 2 h 6"/>
              <a:gd name="T74" fmla="*/ 1992 w 3355"/>
              <a:gd name="T75" fmla="*/ 2 h 6"/>
              <a:gd name="T76" fmla="*/ 2045 w 3355"/>
              <a:gd name="T77" fmla="*/ 4 h 6"/>
              <a:gd name="T78" fmla="*/ 2097 w 3355"/>
              <a:gd name="T79" fmla="*/ 3 h 6"/>
              <a:gd name="T80" fmla="*/ 2150 w 3355"/>
              <a:gd name="T81" fmla="*/ 4 h 6"/>
              <a:gd name="T82" fmla="*/ 2203 w 3355"/>
              <a:gd name="T83" fmla="*/ 3 h 6"/>
              <a:gd name="T84" fmla="*/ 2254 w 3355"/>
              <a:gd name="T85" fmla="*/ 3 h 6"/>
              <a:gd name="T86" fmla="*/ 2307 w 3355"/>
              <a:gd name="T87" fmla="*/ 3 h 6"/>
              <a:gd name="T88" fmla="*/ 2360 w 3355"/>
              <a:gd name="T89" fmla="*/ 2 h 6"/>
              <a:gd name="T90" fmla="*/ 2412 w 3355"/>
              <a:gd name="T91" fmla="*/ 4 h 6"/>
              <a:gd name="T92" fmla="*/ 2465 w 3355"/>
              <a:gd name="T93" fmla="*/ 3 h 6"/>
              <a:gd name="T94" fmla="*/ 2517 w 3355"/>
              <a:gd name="T95" fmla="*/ 4 h 6"/>
              <a:gd name="T96" fmla="*/ 2569 w 3355"/>
              <a:gd name="T97" fmla="*/ 3 h 6"/>
              <a:gd name="T98" fmla="*/ 2622 w 3355"/>
              <a:gd name="T99" fmla="*/ 4 h 6"/>
              <a:gd name="T100" fmla="*/ 2675 w 3355"/>
              <a:gd name="T101" fmla="*/ 2 h 6"/>
              <a:gd name="T102" fmla="*/ 2727 w 3355"/>
              <a:gd name="T103" fmla="*/ 4 h 6"/>
              <a:gd name="T104" fmla="*/ 2779 w 3355"/>
              <a:gd name="T105" fmla="*/ 3 h 6"/>
              <a:gd name="T106" fmla="*/ 2832 w 3355"/>
              <a:gd name="T107" fmla="*/ 3 h 6"/>
              <a:gd name="T108" fmla="*/ 2884 w 3355"/>
              <a:gd name="T109" fmla="*/ 2 h 6"/>
              <a:gd name="T110" fmla="*/ 2937 w 3355"/>
              <a:gd name="T111" fmla="*/ 4 h 6"/>
              <a:gd name="T112" fmla="*/ 2990 w 3355"/>
              <a:gd name="T113" fmla="*/ 1 h 6"/>
              <a:gd name="T114" fmla="*/ 3041 w 3355"/>
              <a:gd name="T115" fmla="*/ 1 h 6"/>
              <a:gd name="T116" fmla="*/ 3094 w 3355"/>
              <a:gd name="T117" fmla="*/ 2 h 6"/>
              <a:gd name="T118" fmla="*/ 3146 w 3355"/>
              <a:gd name="T119" fmla="*/ 3 h 6"/>
              <a:gd name="T120" fmla="*/ 3199 w 3355"/>
              <a:gd name="T121" fmla="*/ 3 h 6"/>
              <a:gd name="T122" fmla="*/ 3252 w 3355"/>
              <a:gd name="T123" fmla="*/ 3 h 6"/>
              <a:gd name="T124" fmla="*/ 3303 w 3355"/>
              <a:gd name="T12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6">
                <a:moveTo>
                  <a:pt x="0" y="4"/>
                </a:moveTo>
                <a:lnTo>
                  <a:pt x="0" y="3"/>
                </a:lnTo>
                <a:lnTo>
                  <a:pt x="0" y="2"/>
                </a:lnTo>
                <a:lnTo>
                  <a:pt x="1" y="2"/>
                </a:lnTo>
                <a:lnTo>
                  <a:pt x="1" y="4"/>
                </a:lnTo>
                <a:lnTo>
                  <a:pt x="1" y="4"/>
                </a:lnTo>
                <a:lnTo>
                  <a:pt x="2" y="3"/>
                </a:lnTo>
                <a:lnTo>
                  <a:pt x="2" y="2"/>
                </a:lnTo>
                <a:lnTo>
                  <a:pt x="2" y="3"/>
                </a:lnTo>
                <a:lnTo>
                  <a:pt x="3" y="3"/>
                </a:lnTo>
                <a:lnTo>
                  <a:pt x="3" y="3"/>
                </a:lnTo>
                <a:lnTo>
                  <a:pt x="4" y="3"/>
                </a:lnTo>
                <a:lnTo>
                  <a:pt x="4" y="4"/>
                </a:lnTo>
                <a:lnTo>
                  <a:pt x="4" y="3"/>
                </a:lnTo>
                <a:lnTo>
                  <a:pt x="5" y="2"/>
                </a:lnTo>
                <a:lnTo>
                  <a:pt x="5" y="1"/>
                </a:lnTo>
                <a:lnTo>
                  <a:pt x="5" y="2"/>
                </a:lnTo>
                <a:lnTo>
                  <a:pt x="6" y="4"/>
                </a:lnTo>
                <a:lnTo>
                  <a:pt x="6" y="3"/>
                </a:lnTo>
                <a:lnTo>
                  <a:pt x="6" y="3"/>
                </a:lnTo>
                <a:lnTo>
                  <a:pt x="7" y="1"/>
                </a:lnTo>
                <a:lnTo>
                  <a:pt x="7" y="3"/>
                </a:lnTo>
                <a:lnTo>
                  <a:pt x="9" y="3"/>
                </a:lnTo>
                <a:lnTo>
                  <a:pt x="9" y="3"/>
                </a:lnTo>
                <a:lnTo>
                  <a:pt x="9" y="3"/>
                </a:lnTo>
                <a:lnTo>
                  <a:pt x="10" y="2"/>
                </a:lnTo>
                <a:lnTo>
                  <a:pt x="10" y="2"/>
                </a:lnTo>
                <a:lnTo>
                  <a:pt x="10" y="2"/>
                </a:lnTo>
                <a:lnTo>
                  <a:pt x="11" y="3"/>
                </a:lnTo>
                <a:lnTo>
                  <a:pt x="11" y="3"/>
                </a:lnTo>
                <a:lnTo>
                  <a:pt x="11" y="2"/>
                </a:lnTo>
                <a:lnTo>
                  <a:pt x="12" y="2"/>
                </a:lnTo>
                <a:lnTo>
                  <a:pt x="12" y="2"/>
                </a:lnTo>
                <a:lnTo>
                  <a:pt x="13" y="4"/>
                </a:lnTo>
                <a:lnTo>
                  <a:pt x="13" y="2"/>
                </a:lnTo>
                <a:lnTo>
                  <a:pt x="13" y="4"/>
                </a:lnTo>
                <a:lnTo>
                  <a:pt x="14" y="2"/>
                </a:lnTo>
                <a:lnTo>
                  <a:pt x="14" y="3"/>
                </a:lnTo>
                <a:lnTo>
                  <a:pt x="14" y="2"/>
                </a:lnTo>
                <a:lnTo>
                  <a:pt x="15" y="4"/>
                </a:lnTo>
                <a:lnTo>
                  <a:pt x="15" y="2"/>
                </a:lnTo>
                <a:lnTo>
                  <a:pt x="15" y="3"/>
                </a:lnTo>
                <a:lnTo>
                  <a:pt x="16" y="2"/>
                </a:lnTo>
                <a:lnTo>
                  <a:pt x="16" y="2"/>
                </a:lnTo>
                <a:lnTo>
                  <a:pt x="18" y="3"/>
                </a:lnTo>
                <a:lnTo>
                  <a:pt x="18" y="3"/>
                </a:lnTo>
                <a:lnTo>
                  <a:pt x="18" y="3"/>
                </a:lnTo>
                <a:lnTo>
                  <a:pt x="19" y="3"/>
                </a:lnTo>
                <a:lnTo>
                  <a:pt x="19" y="4"/>
                </a:lnTo>
                <a:lnTo>
                  <a:pt x="19" y="2"/>
                </a:lnTo>
                <a:lnTo>
                  <a:pt x="20" y="2"/>
                </a:lnTo>
                <a:lnTo>
                  <a:pt x="20" y="4"/>
                </a:lnTo>
                <a:lnTo>
                  <a:pt x="20" y="2"/>
                </a:lnTo>
                <a:lnTo>
                  <a:pt x="21" y="3"/>
                </a:lnTo>
                <a:lnTo>
                  <a:pt x="21" y="3"/>
                </a:lnTo>
                <a:lnTo>
                  <a:pt x="22" y="4"/>
                </a:lnTo>
                <a:lnTo>
                  <a:pt x="22" y="4"/>
                </a:lnTo>
                <a:lnTo>
                  <a:pt x="22" y="4"/>
                </a:lnTo>
                <a:lnTo>
                  <a:pt x="23" y="4"/>
                </a:lnTo>
                <a:lnTo>
                  <a:pt x="23" y="3"/>
                </a:lnTo>
                <a:lnTo>
                  <a:pt x="23" y="3"/>
                </a:lnTo>
                <a:lnTo>
                  <a:pt x="24" y="2"/>
                </a:lnTo>
                <a:lnTo>
                  <a:pt x="24" y="2"/>
                </a:lnTo>
                <a:lnTo>
                  <a:pt x="24" y="4"/>
                </a:lnTo>
                <a:lnTo>
                  <a:pt x="25" y="3"/>
                </a:lnTo>
                <a:lnTo>
                  <a:pt x="25" y="2"/>
                </a:lnTo>
                <a:lnTo>
                  <a:pt x="27" y="2"/>
                </a:lnTo>
                <a:lnTo>
                  <a:pt x="27" y="4"/>
                </a:lnTo>
                <a:lnTo>
                  <a:pt x="27" y="1"/>
                </a:lnTo>
                <a:lnTo>
                  <a:pt x="28" y="1"/>
                </a:lnTo>
                <a:lnTo>
                  <a:pt x="28" y="3"/>
                </a:lnTo>
                <a:lnTo>
                  <a:pt x="28" y="2"/>
                </a:lnTo>
                <a:lnTo>
                  <a:pt x="29" y="3"/>
                </a:lnTo>
                <a:lnTo>
                  <a:pt x="29" y="3"/>
                </a:lnTo>
                <a:lnTo>
                  <a:pt x="29" y="3"/>
                </a:lnTo>
                <a:lnTo>
                  <a:pt x="30" y="3"/>
                </a:lnTo>
                <a:lnTo>
                  <a:pt x="30" y="2"/>
                </a:lnTo>
                <a:lnTo>
                  <a:pt x="31" y="3"/>
                </a:lnTo>
                <a:lnTo>
                  <a:pt x="31" y="2"/>
                </a:lnTo>
                <a:lnTo>
                  <a:pt x="31" y="3"/>
                </a:lnTo>
                <a:lnTo>
                  <a:pt x="32" y="2"/>
                </a:lnTo>
                <a:lnTo>
                  <a:pt x="32" y="4"/>
                </a:lnTo>
                <a:lnTo>
                  <a:pt x="32" y="3"/>
                </a:lnTo>
                <a:lnTo>
                  <a:pt x="33" y="3"/>
                </a:lnTo>
                <a:lnTo>
                  <a:pt x="33" y="4"/>
                </a:lnTo>
                <a:lnTo>
                  <a:pt x="33" y="4"/>
                </a:lnTo>
                <a:lnTo>
                  <a:pt x="34" y="1"/>
                </a:lnTo>
                <a:lnTo>
                  <a:pt x="34" y="3"/>
                </a:lnTo>
                <a:lnTo>
                  <a:pt x="36" y="1"/>
                </a:lnTo>
                <a:lnTo>
                  <a:pt x="36" y="4"/>
                </a:lnTo>
                <a:lnTo>
                  <a:pt x="36" y="3"/>
                </a:lnTo>
                <a:lnTo>
                  <a:pt x="37" y="3"/>
                </a:lnTo>
                <a:lnTo>
                  <a:pt x="37" y="2"/>
                </a:lnTo>
                <a:lnTo>
                  <a:pt x="37" y="2"/>
                </a:lnTo>
                <a:lnTo>
                  <a:pt x="38" y="3"/>
                </a:lnTo>
                <a:lnTo>
                  <a:pt x="38" y="3"/>
                </a:lnTo>
                <a:lnTo>
                  <a:pt x="38" y="2"/>
                </a:lnTo>
                <a:lnTo>
                  <a:pt x="39" y="3"/>
                </a:lnTo>
                <a:lnTo>
                  <a:pt x="39" y="3"/>
                </a:lnTo>
                <a:lnTo>
                  <a:pt x="40" y="3"/>
                </a:lnTo>
                <a:lnTo>
                  <a:pt x="40" y="4"/>
                </a:lnTo>
                <a:lnTo>
                  <a:pt x="40" y="2"/>
                </a:lnTo>
                <a:lnTo>
                  <a:pt x="41" y="2"/>
                </a:lnTo>
                <a:lnTo>
                  <a:pt x="41" y="3"/>
                </a:lnTo>
                <a:lnTo>
                  <a:pt x="41" y="3"/>
                </a:lnTo>
                <a:lnTo>
                  <a:pt x="42" y="2"/>
                </a:lnTo>
                <a:lnTo>
                  <a:pt x="42" y="4"/>
                </a:lnTo>
                <a:lnTo>
                  <a:pt x="43" y="3"/>
                </a:lnTo>
                <a:lnTo>
                  <a:pt x="43" y="3"/>
                </a:lnTo>
                <a:lnTo>
                  <a:pt x="43" y="2"/>
                </a:lnTo>
                <a:lnTo>
                  <a:pt x="45" y="2"/>
                </a:lnTo>
                <a:lnTo>
                  <a:pt x="45" y="2"/>
                </a:lnTo>
                <a:lnTo>
                  <a:pt x="45" y="1"/>
                </a:lnTo>
                <a:lnTo>
                  <a:pt x="46" y="1"/>
                </a:lnTo>
                <a:lnTo>
                  <a:pt x="46" y="2"/>
                </a:lnTo>
                <a:lnTo>
                  <a:pt x="46" y="2"/>
                </a:lnTo>
                <a:lnTo>
                  <a:pt x="47" y="4"/>
                </a:lnTo>
                <a:lnTo>
                  <a:pt x="47" y="2"/>
                </a:lnTo>
                <a:lnTo>
                  <a:pt x="48" y="1"/>
                </a:lnTo>
                <a:lnTo>
                  <a:pt x="48" y="3"/>
                </a:lnTo>
                <a:lnTo>
                  <a:pt x="48" y="1"/>
                </a:lnTo>
                <a:lnTo>
                  <a:pt x="49" y="2"/>
                </a:lnTo>
                <a:lnTo>
                  <a:pt x="49" y="4"/>
                </a:lnTo>
                <a:lnTo>
                  <a:pt x="49" y="1"/>
                </a:lnTo>
                <a:lnTo>
                  <a:pt x="50" y="3"/>
                </a:lnTo>
                <a:lnTo>
                  <a:pt x="50" y="4"/>
                </a:lnTo>
                <a:lnTo>
                  <a:pt x="50" y="2"/>
                </a:lnTo>
                <a:lnTo>
                  <a:pt x="51" y="3"/>
                </a:lnTo>
                <a:lnTo>
                  <a:pt x="51" y="3"/>
                </a:lnTo>
                <a:lnTo>
                  <a:pt x="52" y="4"/>
                </a:lnTo>
                <a:lnTo>
                  <a:pt x="52" y="3"/>
                </a:lnTo>
                <a:lnTo>
                  <a:pt x="52" y="2"/>
                </a:lnTo>
                <a:lnTo>
                  <a:pt x="54" y="1"/>
                </a:lnTo>
                <a:lnTo>
                  <a:pt x="54" y="4"/>
                </a:lnTo>
                <a:lnTo>
                  <a:pt x="54" y="4"/>
                </a:lnTo>
                <a:lnTo>
                  <a:pt x="55" y="3"/>
                </a:lnTo>
                <a:lnTo>
                  <a:pt x="55" y="2"/>
                </a:lnTo>
                <a:lnTo>
                  <a:pt x="55" y="2"/>
                </a:lnTo>
                <a:lnTo>
                  <a:pt x="56" y="4"/>
                </a:lnTo>
                <a:lnTo>
                  <a:pt x="56" y="1"/>
                </a:lnTo>
                <a:lnTo>
                  <a:pt x="57" y="3"/>
                </a:lnTo>
                <a:lnTo>
                  <a:pt x="57" y="2"/>
                </a:lnTo>
                <a:lnTo>
                  <a:pt x="57" y="3"/>
                </a:lnTo>
                <a:lnTo>
                  <a:pt x="58" y="1"/>
                </a:lnTo>
                <a:lnTo>
                  <a:pt x="58" y="3"/>
                </a:lnTo>
                <a:lnTo>
                  <a:pt x="58" y="3"/>
                </a:lnTo>
                <a:lnTo>
                  <a:pt x="59" y="3"/>
                </a:lnTo>
                <a:lnTo>
                  <a:pt x="59" y="3"/>
                </a:lnTo>
                <a:lnTo>
                  <a:pt x="59" y="3"/>
                </a:lnTo>
                <a:lnTo>
                  <a:pt x="60" y="2"/>
                </a:lnTo>
                <a:lnTo>
                  <a:pt x="60" y="3"/>
                </a:lnTo>
                <a:lnTo>
                  <a:pt x="61" y="3"/>
                </a:lnTo>
                <a:lnTo>
                  <a:pt x="61" y="3"/>
                </a:lnTo>
                <a:lnTo>
                  <a:pt x="61" y="3"/>
                </a:lnTo>
                <a:lnTo>
                  <a:pt x="63" y="2"/>
                </a:lnTo>
                <a:lnTo>
                  <a:pt x="63" y="1"/>
                </a:lnTo>
                <a:lnTo>
                  <a:pt x="63" y="3"/>
                </a:lnTo>
                <a:lnTo>
                  <a:pt x="64" y="4"/>
                </a:lnTo>
                <a:lnTo>
                  <a:pt x="64" y="2"/>
                </a:lnTo>
                <a:lnTo>
                  <a:pt x="64" y="3"/>
                </a:lnTo>
                <a:lnTo>
                  <a:pt x="65" y="2"/>
                </a:lnTo>
                <a:lnTo>
                  <a:pt x="65" y="2"/>
                </a:lnTo>
                <a:lnTo>
                  <a:pt x="66" y="2"/>
                </a:lnTo>
                <a:lnTo>
                  <a:pt x="66" y="3"/>
                </a:lnTo>
                <a:lnTo>
                  <a:pt x="66" y="2"/>
                </a:lnTo>
                <a:lnTo>
                  <a:pt x="67" y="3"/>
                </a:lnTo>
                <a:lnTo>
                  <a:pt x="67" y="2"/>
                </a:lnTo>
                <a:lnTo>
                  <a:pt x="67" y="4"/>
                </a:lnTo>
                <a:lnTo>
                  <a:pt x="68" y="4"/>
                </a:lnTo>
                <a:lnTo>
                  <a:pt x="68" y="3"/>
                </a:lnTo>
                <a:lnTo>
                  <a:pt x="68" y="3"/>
                </a:lnTo>
                <a:lnTo>
                  <a:pt x="69" y="2"/>
                </a:lnTo>
                <a:lnTo>
                  <a:pt x="69" y="1"/>
                </a:lnTo>
                <a:lnTo>
                  <a:pt x="70" y="3"/>
                </a:lnTo>
                <a:lnTo>
                  <a:pt x="70" y="3"/>
                </a:lnTo>
                <a:lnTo>
                  <a:pt x="70" y="3"/>
                </a:lnTo>
                <a:lnTo>
                  <a:pt x="72" y="2"/>
                </a:lnTo>
                <a:lnTo>
                  <a:pt x="72" y="3"/>
                </a:lnTo>
                <a:lnTo>
                  <a:pt x="72" y="3"/>
                </a:lnTo>
                <a:lnTo>
                  <a:pt x="73" y="3"/>
                </a:lnTo>
                <a:lnTo>
                  <a:pt x="73" y="1"/>
                </a:lnTo>
                <a:lnTo>
                  <a:pt x="73" y="2"/>
                </a:lnTo>
                <a:lnTo>
                  <a:pt x="74" y="1"/>
                </a:lnTo>
                <a:lnTo>
                  <a:pt x="74" y="1"/>
                </a:lnTo>
                <a:lnTo>
                  <a:pt x="75" y="1"/>
                </a:lnTo>
                <a:lnTo>
                  <a:pt x="75" y="2"/>
                </a:lnTo>
                <a:lnTo>
                  <a:pt x="75" y="2"/>
                </a:lnTo>
                <a:lnTo>
                  <a:pt x="76" y="3"/>
                </a:lnTo>
                <a:lnTo>
                  <a:pt x="76" y="3"/>
                </a:lnTo>
                <a:lnTo>
                  <a:pt x="76" y="2"/>
                </a:lnTo>
                <a:lnTo>
                  <a:pt x="77" y="2"/>
                </a:lnTo>
                <a:lnTo>
                  <a:pt x="77" y="1"/>
                </a:lnTo>
                <a:lnTo>
                  <a:pt x="77" y="1"/>
                </a:lnTo>
                <a:lnTo>
                  <a:pt x="78" y="2"/>
                </a:lnTo>
                <a:lnTo>
                  <a:pt x="78" y="3"/>
                </a:lnTo>
                <a:lnTo>
                  <a:pt x="79" y="2"/>
                </a:lnTo>
                <a:lnTo>
                  <a:pt x="79" y="2"/>
                </a:lnTo>
                <a:lnTo>
                  <a:pt x="79" y="2"/>
                </a:lnTo>
                <a:lnTo>
                  <a:pt x="81" y="2"/>
                </a:lnTo>
                <a:lnTo>
                  <a:pt x="81" y="2"/>
                </a:lnTo>
                <a:lnTo>
                  <a:pt x="81" y="2"/>
                </a:lnTo>
                <a:lnTo>
                  <a:pt x="82" y="2"/>
                </a:lnTo>
                <a:lnTo>
                  <a:pt x="82" y="4"/>
                </a:lnTo>
                <a:lnTo>
                  <a:pt x="82" y="3"/>
                </a:lnTo>
                <a:lnTo>
                  <a:pt x="83" y="3"/>
                </a:lnTo>
                <a:lnTo>
                  <a:pt x="83" y="2"/>
                </a:lnTo>
                <a:lnTo>
                  <a:pt x="84" y="3"/>
                </a:lnTo>
                <a:lnTo>
                  <a:pt x="84" y="1"/>
                </a:lnTo>
                <a:lnTo>
                  <a:pt x="84" y="1"/>
                </a:lnTo>
                <a:lnTo>
                  <a:pt x="85" y="3"/>
                </a:lnTo>
                <a:lnTo>
                  <a:pt x="85" y="4"/>
                </a:lnTo>
                <a:lnTo>
                  <a:pt x="85" y="3"/>
                </a:lnTo>
                <a:lnTo>
                  <a:pt x="86" y="3"/>
                </a:lnTo>
                <a:lnTo>
                  <a:pt x="86" y="3"/>
                </a:lnTo>
                <a:lnTo>
                  <a:pt x="87" y="1"/>
                </a:lnTo>
                <a:lnTo>
                  <a:pt x="87" y="2"/>
                </a:lnTo>
                <a:lnTo>
                  <a:pt x="87" y="3"/>
                </a:lnTo>
                <a:lnTo>
                  <a:pt x="88" y="4"/>
                </a:lnTo>
                <a:lnTo>
                  <a:pt x="88" y="2"/>
                </a:lnTo>
                <a:lnTo>
                  <a:pt x="88" y="3"/>
                </a:lnTo>
                <a:lnTo>
                  <a:pt x="90" y="2"/>
                </a:lnTo>
                <a:lnTo>
                  <a:pt x="90" y="4"/>
                </a:lnTo>
                <a:lnTo>
                  <a:pt x="90" y="2"/>
                </a:lnTo>
                <a:lnTo>
                  <a:pt x="91" y="3"/>
                </a:lnTo>
                <a:lnTo>
                  <a:pt x="91" y="2"/>
                </a:lnTo>
                <a:lnTo>
                  <a:pt x="92" y="4"/>
                </a:lnTo>
                <a:lnTo>
                  <a:pt x="92" y="3"/>
                </a:lnTo>
                <a:lnTo>
                  <a:pt x="92" y="4"/>
                </a:lnTo>
                <a:lnTo>
                  <a:pt x="93" y="2"/>
                </a:lnTo>
                <a:lnTo>
                  <a:pt x="93" y="1"/>
                </a:lnTo>
                <a:lnTo>
                  <a:pt x="93" y="2"/>
                </a:lnTo>
                <a:lnTo>
                  <a:pt x="94" y="2"/>
                </a:lnTo>
                <a:lnTo>
                  <a:pt x="94" y="1"/>
                </a:lnTo>
                <a:lnTo>
                  <a:pt x="94" y="2"/>
                </a:lnTo>
                <a:lnTo>
                  <a:pt x="95" y="3"/>
                </a:lnTo>
                <a:lnTo>
                  <a:pt x="95" y="3"/>
                </a:lnTo>
                <a:lnTo>
                  <a:pt x="96" y="4"/>
                </a:lnTo>
                <a:lnTo>
                  <a:pt x="96" y="3"/>
                </a:lnTo>
                <a:lnTo>
                  <a:pt x="96" y="2"/>
                </a:lnTo>
                <a:lnTo>
                  <a:pt x="97" y="2"/>
                </a:lnTo>
                <a:lnTo>
                  <a:pt x="97" y="4"/>
                </a:lnTo>
                <a:lnTo>
                  <a:pt x="97" y="3"/>
                </a:lnTo>
                <a:lnTo>
                  <a:pt x="99" y="3"/>
                </a:lnTo>
                <a:lnTo>
                  <a:pt x="99" y="3"/>
                </a:lnTo>
                <a:lnTo>
                  <a:pt x="99" y="4"/>
                </a:lnTo>
                <a:lnTo>
                  <a:pt x="100" y="4"/>
                </a:lnTo>
                <a:lnTo>
                  <a:pt x="100" y="3"/>
                </a:lnTo>
                <a:lnTo>
                  <a:pt x="101" y="4"/>
                </a:lnTo>
                <a:lnTo>
                  <a:pt x="101" y="4"/>
                </a:lnTo>
                <a:lnTo>
                  <a:pt x="101" y="2"/>
                </a:lnTo>
                <a:lnTo>
                  <a:pt x="102" y="4"/>
                </a:lnTo>
                <a:lnTo>
                  <a:pt x="102" y="3"/>
                </a:lnTo>
                <a:lnTo>
                  <a:pt x="102" y="4"/>
                </a:lnTo>
                <a:lnTo>
                  <a:pt x="103" y="4"/>
                </a:lnTo>
                <a:lnTo>
                  <a:pt x="103" y="3"/>
                </a:lnTo>
                <a:lnTo>
                  <a:pt x="103" y="4"/>
                </a:lnTo>
                <a:lnTo>
                  <a:pt x="104" y="3"/>
                </a:lnTo>
                <a:lnTo>
                  <a:pt x="104" y="4"/>
                </a:lnTo>
                <a:lnTo>
                  <a:pt x="105" y="3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4"/>
                </a:lnTo>
                <a:lnTo>
                  <a:pt x="106" y="3"/>
                </a:lnTo>
                <a:lnTo>
                  <a:pt x="108" y="3"/>
                </a:lnTo>
                <a:lnTo>
                  <a:pt x="108" y="2"/>
                </a:lnTo>
                <a:lnTo>
                  <a:pt x="108" y="2"/>
                </a:lnTo>
                <a:lnTo>
                  <a:pt x="109" y="3"/>
                </a:lnTo>
                <a:lnTo>
                  <a:pt x="109" y="1"/>
                </a:lnTo>
                <a:lnTo>
                  <a:pt x="110" y="3"/>
                </a:lnTo>
                <a:lnTo>
                  <a:pt x="110" y="2"/>
                </a:lnTo>
                <a:lnTo>
                  <a:pt x="110" y="4"/>
                </a:lnTo>
                <a:lnTo>
                  <a:pt x="111" y="4"/>
                </a:lnTo>
                <a:lnTo>
                  <a:pt x="111" y="3"/>
                </a:lnTo>
                <a:lnTo>
                  <a:pt x="111" y="3"/>
                </a:lnTo>
                <a:lnTo>
                  <a:pt x="112" y="2"/>
                </a:lnTo>
                <a:lnTo>
                  <a:pt x="112" y="4"/>
                </a:lnTo>
                <a:lnTo>
                  <a:pt x="112" y="3"/>
                </a:lnTo>
                <a:lnTo>
                  <a:pt x="113" y="1"/>
                </a:lnTo>
                <a:lnTo>
                  <a:pt x="113" y="2"/>
                </a:lnTo>
                <a:lnTo>
                  <a:pt x="114" y="1"/>
                </a:lnTo>
                <a:lnTo>
                  <a:pt x="114" y="1"/>
                </a:lnTo>
                <a:lnTo>
                  <a:pt x="114" y="1"/>
                </a:lnTo>
                <a:lnTo>
                  <a:pt x="115" y="1"/>
                </a:lnTo>
                <a:lnTo>
                  <a:pt x="115" y="3"/>
                </a:lnTo>
                <a:lnTo>
                  <a:pt x="115" y="2"/>
                </a:lnTo>
                <a:lnTo>
                  <a:pt x="117" y="2"/>
                </a:lnTo>
                <a:lnTo>
                  <a:pt x="117" y="3"/>
                </a:lnTo>
                <a:lnTo>
                  <a:pt x="117" y="3"/>
                </a:lnTo>
                <a:lnTo>
                  <a:pt x="118" y="4"/>
                </a:lnTo>
                <a:lnTo>
                  <a:pt x="118" y="2"/>
                </a:lnTo>
                <a:lnTo>
                  <a:pt x="119" y="3"/>
                </a:lnTo>
                <a:lnTo>
                  <a:pt x="119" y="3"/>
                </a:lnTo>
                <a:lnTo>
                  <a:pt x="119" y="2"/>
                </a:lnTo>
                <a:lnTo>
                  <a:pt x="120" y="3"/>
                </a:lnTo>
                <a:lnTo>
                  <a:pt x="120" y="2"/>
                </a:lnTo>
                <a:lnTo>
                  <a:pt x="120" y="1"/>
                </a:lnTo>
                <a:lnTo>
                  <a:pt x="121" y="2"/>
                </a:lnTo>
                <a:lnTo>
                  <a:pt x="121" y="3"/>
                </a:lnTo>
                <a:lnTo>
                  <a:pt x="121" y="3"/>
                </a:lnTo>
                <a:lnTo>
                  <a:pt x="122" y="4"/>
                </a:lnTo>
                <a:lnTo>
                  <a:pt x="122" y="3"/>
                </a:lnTo>
                <a:lnTo>
                  <a:pt x="123" y="3"/>
                </a:lnTo>
                <a:lnTo>
                  <a:pt x="123" y="2"/>
                </a:lnTo>
                <a:lnTo>
                  <a:pt x="123" y="4"/>
                </a:lnTo>
                <a:lnTo>
                  <a:pt x="124" y="4"/>
                </a:lnTo>
                <a:lnTo>
                  <a:pt x="124" y="3"/>
                </a:lnTo>
                <a:lnTo>
                  <a:pt x="124" y="4"/>
                </a:lnTo>
                <a:lnTo>
                  <a:pt x="126" y="1"/>
                </a:lnTo>
                <a:lnTo>
                  <a:pt x="126" y="2"/>
                </a:lnTo>
                <a:lnTo>
                  <a:pt x="126" y="4"/>
                </a:lnTo>
                <a:lnTo>
                  <a:pt x="127" y="4"/>
                </a:lnTo>
                <a:lnTo>
                  <a:pt x="127" y="2"/>
                </a:lnTo>
                <a:lnTo>
                  <a:pt x="128" y="2"/>
                </a:lnTo>
                <a:lnTo>
                  <a:pt x="128" y="2"/>
                </a:lnTo>
                <a:lnTo>
                  <a:pt x="128" y="2"/>
                </a:lnTo>
                <a:lnTo>
                  <a:pt x="129" y="4"/>
                </a:lnTo>
                <a:lnTo>
                  <a:pt x="129" y="1"/>
                </a:lnTo>
                <a:lnTo>
                  <a:pt x="129" y="3"/>
                </a:lnTo>
                <a:lnTo>
                  <a:pt x="130" y="4"/>
                </a:lnTo>
                <a:lnTo>
                  <a:pt x="130" y="3"/>
                </a:lnTo>
                <a:lnTo>
                  <a:pt x="131" y="1"/>
                </a:lnTo>
                <a:lnTo>
                  <a:pt x="131" y="2"/>
                </a:lnTo>
                <a:lnTo>
                  <a:pt x="131" y="3"/>
                </a:lnTo>
                <a:lnTo>
                  <a:pt x="132" y="3"/>
                </a:lnTo>
                <a:lnTo>
                  <a:pt x="132" y="3"/>
                </a:lnTo>
                <a:lnTo>
                  <a:pt x="132" y="3"/>
                </a:lnTo>
                <a:lnTo>
                  <a:pt x="133" y="3"/>
                </a:lnTo>
                <a:lnTo>
                  <a:pt x="133" y="3"/>
                </a:lnTo>
                <a:lnTo>
                  <a:pt x="133" y="3"/>
                </a:lnTo>
                <a:lnTo>
                  <a:pt x="135" y="2"/>
                </a:lnTo>
                <a:lnTo>
                  <a:pt x="135" y="2"/>
                </a:lnTo>
                <a:lnTo>
                  <a:pt x="136" y="4"/>
                </a:lnTo>
                <a:lnTo>
                  <a:pt x="136" y="3"/>
                </a:lnTo>
                <a:lnTo>
                  <a:pt x="136" y="4"/>
                </a:lnTo>
                <a:lnTo>
                  <a:pt x="137" y="2"/>
                </a:lnTo>
                <a:lnTo>
                  <a:pt x="137" y="3"/>
                </a:lnTo>
                <a:lnTo>
                  <a:pt x="137" y="3"/>
                </a:lnTo>
                <a:lnTo>
                  <a:pt x="138" y="3"/>
                </a:lnTo>
                <a:lnTo>
                  <a:pt x="138" y="4"/>
                </a:lnTo>
                <a:lnTo>
                  <a:pt x="138" y="4"/>
                </a:lnTo>
                <a:lnTo>
                  <a:pt x="139" y="4"/>
                </a:lnTo>
                <a:lnTo>
                  <a:pt x="139" y="3"/>
                </a:lnTo>
                <a:lnTo>
                  <a:pt x="140" y="4"/>
                </a:lnTo>
                <a:lnTo>
                  <a:pt x="140" y="3"/>
                </a:lnTo>
                <a:lnTo>
                  <a:pt x="140" y="3"/>
                </a:lnTo>
                <a:lnTo>
                  <a:pt x="141" y="3"/>
                </a:lnTo>
                <a:lnTo>
                  <a:pt x="141" y="3"/>
                </a:lnTo>
                <a:lnTo>
                  <a:pt x="141" y="4"/>
                </a:lnTo>
                <a:lnTo>
                  <a:pt x="142" y="3"/>
                </a:lnTo>
                <a:lnTo>
                  <a:pt x="142" y="3"/>
                </a:lnTo>
                <a:lnTo>
                  <a:pt x="142" y="2"/>
                </a:lnTo>
                <a:lnTo>
                  <a:pt x="144" y="3"/>
                </a:lnTo>
                <a:lnTo>
                  <a:pt x="144" y="3"/>
                </a:lnTo>
                <a:lnTo>
                  <a:pt x="145" y="3"/>
                </a:lnTo>
                <a:lnTo>
                  <a:pt x="145" y="1"/>
                </a:lnTo>
                <a:lnTo>
                  <a:pt x="145" y="1"/>
                </a:lnTo>
                <a:lnTo>
                  <a:pt x="146" y="4"/>
                </a:lnTo>
                <a:lnTo>
                  <a:pt x="146" y="4"/>
                </a:lnTo>
                <a:lnTo>
                  <a:pt x="146" y="2"/>
                </a:lnTo>
                <a:lnTo>
                  <a:pt x="147" y="1"/>
                </a:lnTo>
                <a:lnTo>
                  <a:pt x="147" y="3"/>
                </a:lnTo>
                <a:lnTo>
                  <a:pt x="147" y="2"/>
                </a:lnTo>
                <a:lnTo>
                  <a:pt x="148" y="1"/>
                </a:lnTo>
                <a:lnTo>
                  <a:pt x="148" y="2"/>
                </a:lnTo>
                <a:lnTo>
                  <a:pt x="149" y="3"/>
                </a:lnTo>
                <a:lnTo>
                  <a:pt x="149" y="3"/>
                </a:lnTo>
                <a:lnTo>
                  <a:pt x="149" y="4"/>
                </a:lnTo>
                <a:lnTo>
                  <a:pt x="150" y="3"/>
                </a:lnTo>
                <a:lnTo>
                  <a:pt x="150" y="3"/>
                </a:lnTo>
                <a:lnTo>
                  <a:pt x="150" y="4"/>
                </a:lnTo>
                <a:lnTo>
                  <a:pt x="151" y="2"/>
                </a:lnTo>
                <a:lnTo>
                  <a:pt x="151" y="3"/>
                </a:lnTo>
                <a:lnTo>
                  <a:pt x="151" y="4"/>
                </a:lnTo>
                <a:lnTo>
                  <a:pt x="153" y="3"/>
                </a:lnTo>
                <a:lnTo>
                  <a:pt x="153" y="1"/>
                </a:lnTo>
                <a:lnTo>
                  <a:pt x="154" y="1"/>
                </a:lnTo>
                <a:lnTo>
                  <a:pt x="154" y="2"/>
                </a:lnTo>
                <a:lnTo>
                  <a:pt x="154" y="3"/>
                </a:lnTo>
                <a:lnTo>
                  <a:pt x="155" y="3"/>
                </a:lnTo>
                <a:lnTo>
                  <a:pt x="155" y="4"/>
                </a:lnTo>
                <a:lnTo>
                  <a:pt x="155" y="3"/>
                </a:lnTo>
                <a:lnTo>
                  <a:pt x="156" y="3"/>
                </a:lnTo>
                <a:lnTo>
                  <a:pt x="156" y="1"/>
                </a:lnTo>
                <a:lnTo>
                  <a:pt x="156" y="3"/>
                </a:lnTo>
                <a:lnTo>
                  <a:pt x="157" y="3"/>
                </a:lnTo>
                <a:lnTo>
                  <a:pt x="157" y="2"/>
                </a:lnTo>
                <a:lnTo>
                  <a:pt x="158" y="4"/>
                </a:lnTo>
                <a:lnTo>
                  <a:pt x="158" y="4"/>
                </a:lnTo>
                <a:lnTo>
                  <a:pt x="158" y="3"/>
                </a:lnTo>
                <a:lnTo>
                  <a:pt x="159" y="4"/>
                </a:lnTo>
                <a:lnTo>
                  <a:pt x="159" y="2"/>
                </a:lnTo>
                <a:lnTo>
                  <a:pt x="159" y="3"/>
                </a:lnTo>
                <a:lnTo>
                  <a:pt x="160" y="3"/>
                </a:lnTo>
                <a:lnTo>
                  <a:pt x="160" y="2"/>
                </a:lnTo>
                <a:lnTo>
                  <a:pt x="160" y="1"/>
                </a:lnTo>
                <a:lnTo>
                  <a:pt x="162" y="3"/>
                </a:lnTo>
                <a:lnTo>
                  <a:pt x="162" y="4"/>
                </a:lnTo>
                <a:lnTo>
                  <a:pt x="163" y="4"/>
                </a:lnTo>
                <a:lnTo>
                  <a:pt x="163" y="2"/>
                </a:lnTo>
                <a:lnTo>
                  <a:pt x="163" y="2"/>
                </a:lnTo>
                <a:lnTo>
                  <a:pt x="164" y="3"/>
                </a:lnTo>
                <a:lnTo>
                  <a:pt x="164" y="4"/>
                </a:lnTo>
                <a:lnTo>
                  <a:pt x="164" y="3"/>
                </a:lnTo>
                <a:lnTo>
                  <a:pt x="165" y="3"/>
                </a:lnTo>
                <a:lnTo>
                  <a:pt x="165" y="2"/>
                </a:lnTo>
                <a:lnTo>
                  <a:pt x="165" y="3"/>
                </a:lnTo>
                <a:lnTo>
                  <a:pt x="166" y="4"/>
                </a:lnTo>
                <a:lnTo>
                  <a:pt x="166" y="2"/>
                </a:lnTo>
                <a:lnTo>
                  <a:pt x="167" y="3"/>
                </a:lnTo>
                <a:lnTo>
                  <a:pt x="167" y="2"/>
                </a:lnTo>
                <a:lnTo>
                  <a:pt x="167" y="3"/>
                </a:lnTo>
                <a:lnTo>
                  <a:pt x="168" y="3"/>
                </a:lnTo>
                <a:lnTo>
                  <a:pt x="168" y="3"/>
                </a:lnTo>
                <a:lnTo>
                  <a:pt x="168" y="3"/>
                </a:lnTo>
                <a:lnTo>
                  <a:pt x="169" y="3"/>
                </a:lnTo>
                <a:lnTo>
                  <a:pt x="169" y="2"/>
                </a:lnTo>
                <a:lnTo>
                  <a:pt x="169" y="3"/>
                </a:lnTo>
                <a:lnTo>
                  <a:pt x="171" y="2"/>
                </a:lnTo>
                <a:lnTo>
                  <a:pt x="171" y="2"/>
                </a:lnTo>
                <a:lnTo>
                  <a:pt x="172" y="4"/>
                </a:lnTo>
                <a:lnTo>
                  <a:pt x="172" y="3"/>
                </a:lnTo>
                <a:lnTo>
                  <a:pt x="172" y="4"/>
                </a:lnTo>
                <a:lnTo>
                  <a:pt x="173" y="2"/>
                </a:lnTo>
                <a:lnTo>
                  <a:pt x="173" y="2"/>
                </a:lnTo>
                <a:lnTo>
                  <a:pt x="173" y="2"/>
                </a:lnTo>
                <a:lnTo>
                  <a:pt x="174" y="2"/>
                </a:lnTo>
                <a:lnTo>
                  <a:pt x="174" y="3"/>
                </a:lnTo>
                <a:lnTo>
                  <a:pt x="175" y="1"/>
                </a:lnTo>
                <a:lnTo>
                  <a:pt x="175" y="1"/>
                </a:lnTo>
                <a:lnTo>
                  <a:pt x="175" y="2"/>
                </a:lnTo>
                <a:lnTo>
                  <a:pt x="176" y="4"/>
                </a:lnTo>
                <a:lnTo>
                  <a:pt x="176" y="2"/>
                </a:lnTo>
                <a:lnTo>
                  <a:pt x="176" y="1"/>
                </a:lnTo>
                <a:lnTo>
                  <a:pt x="177" y="2"/>
                </a:lnTo>
                <a:lnTo>
                  <a:pt x="177" y="2"/>
                </a:lnTo>
                <a:lnTo>
                  <a:pt x="177" y="2"/>
                </a:lnTo>
                <a:lnTo>
                  <a:pt x="178" y="3"/>
                </a:lnTo>
                <a:lnTo>
                  <a:pt x="178" y="3"/>
                </a:lnTo>
                <a:lnTo>
                  <a:pt x="180" y="2"/>
                </a:lnTo>
                <a:lnTo>
                  <a:pt x="180" y="3"/>
                </a:lnTo>
                <a:lnTo>
                  <a:pt x="180" y="3"/>
                </a:lnTo>
                <a:lnTo>
                  <a:pt x="181" y="2"/>
                </a:lnTo>
                <a:lnTo>
                  <a:pt x="181" y="1"/>
                </a:lnTo>
                <a:lnTo>
                  <a:pt x="181" y="2"/>
                </a:lnTo>
                <a:lnTo>
                  <a:pt x="182" y="2"/>
                </a:lnTo>
                <a:lnTo>
                  <a:pt x="182" y="2"/>
                </a:lnTo>
                <a:lnTo>
                  <a:pt x="182" y="4"/>
                </a:lnTo>
                <a:lnTo>
                  <a:pt x="183" y="2"/>
                </a:lnTo>
                <a:lnTo>
                  <a:pt x="183" y="3"/>
                </a:lnTo>
                <a:lnTo>
                  <a:pt x="184" y="4"/>
                </a:lnTo>
                <a:lnTo>
                  <a:pt x="184" y="3"/>
                </a:lnTo>
                <a:lnTo>
                  <a:pt x="184" y="4"/>
                </a:lnTo>
                <a:lnTo>
                  <a:pt x="185" y="3"/>
                </a:lnTo>
                <a:lnTo>
                  <a:pt x="185" y="2"/>
                </a:lnTo>
                <a:lnTo>
                  <a:pt x="185" y="2"/>
                </a:lnTo>
                <a:lnTo>
                  <a:pt x="186" y="2"/>
                </a:lnTo>
                <a:lnTo>
                  <a:pt x="186" y="2"/>
                </a:lnTo>
                <a:lnTo>
                  <a:pt x="186" y="1"/>
                </a:lnTo>
                <a:lnTo>
                  <a:pt x="187" y="4"/>
                </a:lnTo>
                <a:lnTo>
                  <a:pt x="187" y="3"/>
                </a:lnTo>
                <a:lnTo>
                  <a:pt x="189" y="3"/>
                </a:lnTo>
                <a:lnTo>
                  <a:pt x="189" y="2"/>
                </a:lnTo>
                <a:lnTo>
                  <a:pt x="189" y="3"/>
                </a:lnTo>
                <a:lnTo>
                  <a:pt x="190" y="3"/>
                </a:lnTo>
                <a:lnTo>
                  <a:pt x="190" y="2"/>
                </a:lnTo>
                <a:lnTo>
                  <a:pt x="190" y="3"/>
                </a:lnTo>
                <a:lnTo>
                  <a:pt x="191" y="3"/>
                </a:lnTo>
                <a:lnTo>
                  <a:pt x="191" y="2"/>
                </a:lnTo>
                <a:lnTo>
                  <a:pt x="191" y="1"/>
                </a:lnTo>
                <a:lnTo>
                  <a:pt x="192" y="1"/>
                </a:lnTo>
                <a:lnTo>
                  <a:pt x="192" y="1"/>
                </a:lnTo>
                <a:lnTo>
                  <a:pt x="193" y="3"/>
                </a:lnTo>
                <a:lnTo>
                  <a:pt x="193" y="4"/>
                </a:lnTo>
                <a:lnTo>
                  <a:pt x="193" y="1"/>
                </a:lnTo>
                <a:lnTo>
                  <a:pt x="194" y="1"/>
                </a:lnTo>
                <a:lnTo>
                  <a:pt x="194" y="1"/>
                </a:lnTo>
                <a:lnTo>
                  <a:pt x="194" y="2"/>
                </a:lnTo>
                <a:lnTo>
                  <a:pt x="195" y="4"/>
                </a:lnTo>
                <a:lnTo>
                  <a:pt x="195" y="4"/>
                </a:lnTo>
                <a:lnTo>
                  <a:pt x="195" y="4"/>
                </a:lnTo>
                <a:lnTo>
                  <a:pt x="196" y="4"/>
                </a:lnTo>
                <a:lnTo>
                  <a:pt x="196" y="3"/>
                </a:lnTo>
                <a:lnTo>
                  <a:pt x="198" y="1"/>
                </a:lnTo>
                <a:lnTo>
                  <a:pt x="198" y="2"/>
                </a:lnTo>
                <a:lnTo>
                  <a:pt x="198" y="4"/>
                </a:lnTo>
                <a:lnTo>
                  <a:pt x="199" y="3"/>
                </a:lnTo>
                <a:lnTo>
                  <a:pt x="199" y="3"/>
                </a:lnTo>
                <a:lnTo>
                  <a:pt x="199" y="2"/>
                </a:lnTo>
                <a:lnTo>
                  <a:pt x="200" y="3"/>
                </a:lnTo>
                <a:lnTo>
                  <a:pt x="200" y="3"/>
                </a:lnTo>
                <a:lnTo>
                  <a:pt x="200" y="3"/>
                </a:lnTo>
                <a:lnTo>
                  <a:pt x="201" y="4"/>
                </a:lnTo>
                <a:lnTo>
                  <a:pt x="201" y="3"/>
                </a:lnTo>
                <a:lnTo>
                  <a:pt x="202" y="2"/>
                </a:lnTo>
                <a:lnTo>
                  <a:pt x="202" y="2"/>
                </a:lnTo>
                <a:lnTo>
                  <a:pt x="202" y="1"/>
                </a:lnTo>
                <a:lnTo>
                  <a:pt x="203" y="4"/>
                </a:lnTo>
                <a:lnTo>
                  <a:pt x="203" y="4"/>
                </a:lnTo>
                <a:lnTo>
                  <a:pt x="203" y="3"/>
                </a:lnTo>
                <a:lnTo>
                  <a:pt x="204" y="3"/>
                </a:lnTo>
                <a:lnTo>
                  <a:pt x="204" y="4"/>
                </a:lnTo>
                <a:lnTo>
                  <a:pt x="204" y="2"/>
                </a:lnTo>
                <a:lnTo>
                  <a:pt x="205" y="2"/>
                </a:lnTo>
                <a:lnTo>
                  <a:pt x="205" y="4"/>
                </a:lnTo>
                <a:lnTo>
                  <a:pt x="206" y="3"/>
                </a:lnTo>
                <a:lnTo>
                  <a:pt x="206" y="2"/>
                </a:lnTo>
                <a:lnTo>
                  <a:pt x="206" y="2"/>
                </a:lnTo>
                <a:lnTo>
                  <a:pt x="208" y="2"/>
                </a:lnTo>
                <a:lnTo>
                  <a:pt x="208" y="4"/>
                </a:lnTo>
                <a:lnTo>
                  <a:pt x="208" y="1"/>
                </a:lnTo>
                <a:lnTo>
                  <a:pt x="209" y="3"/>
                </a:lnTo>
                <a:lnTo>
                  <a:pt x="209" y="1"/>
                </a:lnTo>
                <a:lnTo>
                  <a:pt x="209" y="3"/>
                </a:lnTo>
                <a:lnTo>
                  <a:pt x="210" y="1"/>
                </a:lnTo>
                <a:lnTo>
                  <a:pt x="210" y="2"/>
                </a:lnTo>
                <a:lnTo>
                  <a:pt x="211" y="2"/>
                </a:lnTo>
                <a:lnTo>
                  <a:pt x="211" y="3"/>
                </a:lnTo>
                <a:lnTo>
                  <a:pt x="211" y="1"/>
                </a:lnTo>
                <a:lnTo>
                  <a:pt x="212" y="2"/>
                </a:lnTo>
                <a:lnTo>
                  <a:pt x="212" y="3"/>
                </a:lnTo>
                <a:lnTo>
                  <a:pt x="212" y="3"/>
                </a:lnTo>
                <a:lnTo>
                  <a:pt x="213" y="2"/>
                </a:lnTo>
                <a:lnTo>
                  <a:pt x="213" y="2"/>
                </a:lnTo>
                <a:lnTo>
                  <a:pt x="213" y="2"/>
                </a:lnTo>
                <a:lnTo>
                  <a:pt x="214" y="4"/>
                </a:lnTo>
                <a:lnTo>
                  <a:pt x="214" y="2"/>
                </a:lnTo>
                <a:lnTo>
                  <a:pt x="215" y="3"/>
                </a:lnTo>
                <a:lnTo>
                  <a:pt x="215" y="3"/>
                </a:lnTo>
                <a:lnTo>
                  <a:pt x="215" y="3"/>
                </a:lnTo>
                <a:lnTo>
                  <a:pt x="217" y="4"/>
                </a:lnTo>
                <a:lnTo>
                  <a:pt x="217" y="4"/>
                </a:lnTo>
                <a:lnTo>
                  <a:pt x="217" y="2"/>
                </a:lnTo>
                <a:lnTo>
                  <a:pt x="218" y="4"/>
                </a:lnTo>
                <a:lnTo>
                  <a:pt x="218" y="2"/>
                </a:lnTo>
                <a:lnTo>
                  <a:pt x="219" y="4"/>
                </a:lnTo>
                <a:lnTo>
                  <a:pt x="219" y="2"/>
                </a:lnTo>
                <a:lnTo>
                  <a:pt x="219" y="2"/>
                </a:lnTo>
                <a:lnTo>
                  <a:pt x="220" y="2"/>
                </a:lnTo>
                <a:lnTo>
                  <a:pt x="220" y="3"/>
                </a:lnTo>
                <a:lnTo>
                  <a:pt x="220" y="3"/>
                </a:lnTo>
                <a:lnTo>
                  <a:pt x="221" y="2"/>
                </a:lnTo>
                <a:lnTo>
                  <a:pt x="221" y="2"/>
                </a:lnTo>
                <a:lnTo>
                  <a:pt x="221" y="3"/>
                </a:lnTo>
                <a:lnTo>
                  <a:pt x="222" y="1"/>
                </a:lnTo>
                <a:lnTo>
                  <a:pt x="222" y="3"/>
                </a:lnTo>
                <a:lnTo>
                  <a:pt x="223" y="2"/>
                </a:lnTo>
                <a:lnTo>
                  <a:pt x="223" y="3"/>
                </a:lnTo>
                <a:lnTo>
                  <a:pt x="223" y="2"/>
                </a:lnTo>
                <a:lnTo>
                  <a:pt x="224" y="2"/>
                </a:lnTo>
                <a:lnTo>
                  <a:pt x="224" y="3"/>
                </a:lnTo>
                <a:lnTo>
                  <a:pt x="224" y="4"/>
                </a:lnTo>
                <a:lnTo>
                  <a:pt x="226" y="3"/>
                </a:lnTo>
                <a:lnTo>
                  <a:pt x="226" y="2"/>
                </a:lnTo>
                <a:lnTo>
                  <a:pt x="226" y="2"/>
                </a:lnTo>
                <a:lnTo>
                  <a:pt x="227" y="1"/>
                </a:lnTo>
                <a:lnTo>
                  <a:pt x="227" y="1"/>
                </a:lnTo>
                <a:lnTo>
                  <a:pt x="228" y="1"/>
                </a:lnTo>
                <a:lnTo>
                  <a:pt x="228" y="2"/>
                </a:lnTo>
                <a:lnTo>
                  <a:pt x="228" y="2"/>
                </a:lnTo>
                <a:lnTo>
                  <a:pt x="229" y="3"/>
                </a:lnTo>
                <a:lnTo>
                  <a:pt x="229" y="2"/>
                </a:lnTo>
                <a:lnTo>
                  <a:pt x="229" y="2"/>
                </a:lnTo>
                <a:lnTo>
                  <a:pt x="230" y="3"/>
                </a:lnTo>
                <a:lnTo>
                  <a:pt x="230" y="3"/>
                </a:lnTo>
                <a:lnTo>
                  <a:pt x="230" y="3"/>
                </a:lnTo>
                <a:lnTo>
                  <a:pt x="231" y="2"/>
                </a:lnTo>
                <a:lnTo>
                  <a:pt x="231" y="4"/>
                </a:lnTo>
                <a:lnTo>
                  <a:pt x="232" y="4"/>
                </a:lnTo>
                <a:lnTo>
                  <a:pt x="232" y="4"/>
                </a:lnTo>
                <a:lnTo>
                  <a:pt x="232" y="4"/>
                </a:lnTo>
                <a:lnTo>
                  <a:pt x="233" y="4"/>
                </a:lnTo>
                <a:lnTo>
                  <a:pt x="233" y="3"/>
                </a:lnTo>
                <a:lnTo>
                  <a:pt x="233" y="1"/>
                </a:lnTo>
                <a:lnTo>
                  <a:pt x="235" y="3"/>
                </a:lnTo>
                <a:lnTo>
                  <a:pt x="235" y="3"/>
                </a:lnTo>
                <a:lnTo>
                  <a:pt x="235" y="1"/>
                </a:lnTo>
                <a:lnTo>
                  <a:pt x="236" y="4"/>
                </a:lnTo>
                <a:lnTo>
                  <a:pt x="236" y="2"/>
                </a:lnTo>
                <a:lnTo>
                  <a:pt x="237" y="3"/>
                </a:lnTo>
                <a:lnTo>
                  <a:pt x="237" y="3"/>
                </a:lnTo>
                <a:lnTo>
                  <a:pt x="237" y="4"/>
                </a:lnTo>
                <a:lnTo>
                  <a:pt x="238" y="3"/>
                </a:lnTo>
                <a:lnTo>
                  <a:pt x="238" y="3"/>
                </a:lnTo>
                <a:lnTo>
                  <a:pt x="238" y="4"/>
                </a:lnTo>
                <a:lnTo>
                  <a:pt x="239" y="4"/>
                </a:lnTo>
                <a:lnTo>
                  <a:pt x="239" y="2"/>
                </a:lnTo>
                <a:lnTo>
                  <a:pt x="239" y="2"/>
                </a:lnTo>
                <a:lnTo>
                  <a:pt x="240" y="1"/>
                </a:lnTo>
                <a:lnTo>
                  <a:pt x="240" y="3"/>
                </a:lnTo>
                <a:lnTo>
                  <a:pt x="241" y="3"/>
                </a:lnTo>
                <a:lnTo>
                  <a:pt x="241" y="2"/>
                </a:lnTo>
                <a:lnTo>
                  <a:pt x="241" y="3"/>
                </a:lnTo>
                <a:lnTo>
                  <a:pt x="242" y="4"/>
                </a:lnTo>
                <a:lnTo>
                  <a:pt x="242" y="3"/>
                </a:lnTo>
                <a:lnTo>
                  <a:pt x="242" y="4"/>
                </a:lnTo>
                <a:lnTo>
                  <a:pt x="244" y="4"/>
                </a:lnTo>
                <a:lnTo>
                  <a:pt x="244" y="4"/>
                </a:lnTo>
                <a:lnTo>
                  <a:pt x="244" y="3"/>
                </a:lnTo>
                <a:lnTo>
                  <a:pt x="245" y="3"/>
                </a:lnTo>
                <a:lnTo>
                  <a:pt x="245" y="2"/>
                </a:lnTo>
                <a:lnTo>
                  <a:pt x="246" y="2"/>
                </a:lnTo>
                <a:lnTo>
                  <a:pt x="246" y="1"/>
                </a:lnTo>
                <a:lnTo>
                  <a:pt x="246" y="4"/>
                </a:lnTo>
                <a:lnTo>
                  <a:pt x="247" y="3"/>
                </a:lnTo>
                <a:lnTo>
                  <a:pt x="247" y="3"/>
                </a:lnTo>
                <a:lnTo>
                  <a:pt x="247" y="2"/>
                </a:lnTo>
                <a:lnTo>
                  <a:pt x="248" y="4"/>
                </a:lnTo>
                <a:lnTo>
                  <a:pt x="248" y="3"/>
                </a:lnTo>
                <a:lnTo>
                  <a:pt x="248" y="2"/>
                </a:lnTo>
                <a:lnTo>
                  <a:pt x="249" y="4"/>
                </a:lnTo>
                <a:lnTo>
                  <a:pt x="249" y="3"/>
                </a:lnTo>
                <a:lnTo>
                  <a:pt x="250" y="4"/>
                </a:lnTo>
                <a:lnTo>
                  <a:pt x="250" y="2"/>
                </a:lnTo>
                <a:lnTo>
                  <a:pt x="250" y="1"/>
                </a:lnTo>
                <a:lnTo>
                  <a:pt x="251" y="2"/>
                </a:lnTo>
                <a:lnTo>
                  <a:pt x="251" y="1"/>
                </a:lnTo>
                <a:lnTo>
                  <a:pt x="251" y="1"/>
                </a:lnTo>
                <a:lnTo>
                  <a:pt x="253" y="2"/>
                </a:lnTo>
                <a:lnTo>
                  <a:pt x="253" y="2"/>
                </a:lnTo>
                <a:lnTo>
                  <a:pt x="253" y="1"/>
                </a:lnTo>
                <a:lnTo>
                  <a:pt x="254" y="4"/>
                </a:lnTo>
                <a:lnTo>
                  <a:pt x="254" y="4"/>
                </a:lnTo>
                <a:lnTo>
                  <a:pt x="255" y="2"/>
                </a:lnTo>
                <a:lnTo>
                  <a:pt x="255" y="4"/>
                </a:lnTo>
                <a:lnTo>
                  <a:pt x="255" y="3"/>
                </a:lnTo>
                <a:lnTo>
                  <a:pt x="256" y="3"/>
                </a:lnTo>
                <a:lnTo>
                  <a:pt x="256" y="3"/>
                </a:lnTo>
                <a:lnTo>
                  <a:pt x="256" y="4"/>
                </a:lnTo>
                <a:lnTo>
                  <a:pt x="257" y="2"/>
                </a:lnTo>
                <a:lnTo>
                  <a:pt x="257" y="2"/>
                </a:lnTo>
                <a:lnTo>
                  <a:pt x="257" y="4"/>
                </a:lnTo>
                <a:lnTo>
                  <a:pt x="258" y="3"/>
                </a:lnTo>
                <a:lnTo>
                  <a:pt x="258" y="3"/>
                </a:lnTo>
                <a:lnTo>
                  <a:pt x="259" y="1"/>
                </a:lnTo>
                <a:lnTo>
                  <a:pt x="259" y="4"/>
                </a:lnTo>
                <a:lnTo>
                  <a:pt x="259" y="3"/>
                </a:lnTo>
                <a:lnTo>
                  <a:pt x="260" y="2"/>
                </a:lnTo>
                <a:lnTo>
                  <a:pt x="260" y="2"/>
                </a:lnTo>
                <a:lnTo>
                  <a:pt x="260" y="3"/>
                </a:lnTo>
                <a:lnTo>
                  <a:pt x="262" y="3"/>
                </a:lnTo>
                <a:lnTo>
                  <a:pt x="262" y="2"/>
                </a:lnTo>
                <a:lnTo>
                  <a:pt x="263" y="1"/>
                </a:lnTo>
                <a:lnTo>
                  <a:pt x="263" y="4"/>
                </a:lnTo>
                <a:lnTo>
                  <a:pt x="263" y="4"/>
                </a:lnTo>
                <a:lnTo>
                  <a:pt x="264" y="4"/>
                </a:lnTo>
                <a:lnTo>
                  <a:pt x="264" y="1"/>
                </a:lnTo>
                <a:lnTo>
                  <a:pt x="264" y="3"/>
                </a:lnTo>
                <a:lnTo>
                  <a:pt x="265" y="2"/>
                </a:lnTo>
                <a:lnTo>
                  <a:pt x="265" y="1"/>
                </a:lnTo>
                <a:lnTo>
                  <a:pt x="265" y="4"/>
                </a:lnTo>
                <a:lnTo>
                  <a:pt x="266" y="3"/>
                </a:lnTo>
                <a:lnTo>
                  <a:pt x="266" y="1"/>
                </a:lnTo>
                <a:lnTo>
                  <a:pt x="267" y="4"/>
                </a:lnTo>
                <a:lnTo>
                  <a:pt x="267" y="3"/>
                </a:lnTo>
                <a:lnTo>
                  <a:pt x="267" y="3"/>
                </a:lnTo>
                <a:lnTo>
                  <a:pt x="268" y="2"/>
                </a:lnTo>
                <a:lnTo>
                  <a:pt x="268" y="4"/>
                </a:lnTo>
                <a:lnTo>
                  <a:pt x="268" y="4"/>
                </a:lnTo>
                <a:lnTo>
                  <a:pt x="269" y="3"/>
                </a:lnTo>
                <a:lnTo>
                  <a:pt x="269" y="3"/>
                </a:lnTo>
                <a:lnTo>
                  <a:pt x="269" y="3"/>
                </a:lnTo>
                <a:lnTo>
                  <a:pt x="271" y="3"/>
                </a:lnTo>
                <a:lnTo>
                  <a:pt x="271" y="2"/>
                </a:lnTo>
                <a:lnTo>
                  <a:pt x="272" y="4"/>
                </a:lnTo>
                <a:lnTo>
                  <a:pt x="272" y="3"/>
                </a:lnTo>
                <a:lnTo>
                  <a:pt x="272" y="2"/>
                </a:lnTo>
                <a:lnTo>
                  <a:pt x="273" y="1"/>
                </a:lnTo>
                <a:lnTo>
                  <a:pt x="273" y="1"/>
                </a:lnTo>
                <a:lnTo>
                  <a:pt x="273" y="3"/>
                </a:lnTo>
                <a:lnTo>
                  <a:pt x="274" y="4"/>
                </a:lnTo>
                <a:lnTo>
                  <a:pt x="274" y="2"/>
                </a:lnTo>
                <a:lnTo>
                  <a:pt x="274" y="4"/>
                </a:lnTo>
                <a:lnTo>
                  <a:pt x="275" y="4"/>
                </a:lnTo>
                <a:lnTo>
                  <a:pt x="275" y="4"/>
                </a:lnTo>
                <a:lnTo>
                  <a:pt x="276" y="3"/>
                </a:lnTo>
                <a:lnTo>
                  <a:pt x="276" y="3"/>
                </a:lnTo>
                <a:lnTo>
                  <a:pt x="276" y="3"/>
                </a:lnTo>
                <a:lnTo>
                  <a:pt x="277" y="4"/>
                </a:lnTo>
                <a:lnTo>
                  <a:pt x="277" y="3"/>
                </a:lnTo>
                <a:lnTo>
                  <a:pt x="277" y="3"/>
                </a:lnTo>
                <a:lnTo>
                  <a:pt x="278" y="3"/>
                </a:lnTo>
                <a:lnTo>
                  <a:pt x="278" y="3"/>
                </a:lnTo>
                <a:lnTo>
                  <a:pt x="278" y="4"/>
                </a:lnTo>
                <a:lnTo>
                  <a:pt x="280" y="4"/>
                </a:lnTo>
                <a:lnTo>
                  <a:pt x="280" y="2"/>
                </a:lnTo>
                <a:lnTo>
                  <a:pt x="281" y="4"/>
                </a:lnTo>
                <a:lnTo>
                  <a:pt x="281" y="2"/>
                </a:lnTo>
                <a:lnTo>
                  <a:pt x="281" y="2"/>
                </a:lnTo>
                <a:lnTo>
                  <a:pt x="282" y="3"/>
                </a:lnTo>
                <a:lnTo>
                  <a:pt x="282" y="4"/>
                </a:lnTo>
                <a:lnTo>
                  <a:pt x="282" y="3"/>
                </a:lnTo>
                <a:lnTo>
                  <a:pt x="283" y="3"/>
                </a:lnTo>
                <a:lnTo>
                  <a:pt x="283" y="3"/>
                </a:lnTo>
                <a:lnTo>
                  <a:pt x="283" y="3"/>
                </a:lnTo>
                <a:lnTo>
                  <a:pt x="284" y="1"/>
                </a:lnTo>
                <a:lnTo>
                  <a:pt x="284" y="3"/>
                </a:lnTo>
                <a:lnTo>
                  <a:pt x="285" y="3"/>
                </a:lnTo>
                <a:lnTo>
                  <a:pt x="285" y="4"/>
                </a:lnTo>
                <a:lnTo>
                  <a:pt x="285" y="4"/>
                </a:lnTo>
                <a:lnTo>
                  <a:pt x="286" y="3"/>
                </a:lnTo>
                <a:lnTo>
                  <a:pt x="286" y="3"/>
                </a:lnTo>
                <a:lnTo>
                  <a:pt x="286" y="3"/>
                </a:lnTo>
                <a:lnTo>
                  <a:pt x="287" y="2"/>
                </a:lnTo>
                <a:lnTo>
                  <a:pt x="287" y="3"/>
                </a:lnTo>
                <a:lnTo>
                  <a:pt x="287" y="3"/>
                </a:lnTo>
                <a:lnTo>
                  <a:pt x="289" y="3"/>
                </a:lnTo>
                <a:lnTo>
                  <a:pt x="289" y="2"/>
                </a:lnTo>
                <a:lnTo>
                  <a:pt x="290" y="4"/>
                </a:lnTo>
                <a:lnTo>
                  <a:pt x="290" y="3"/>
                </a:lnTo>
                <a:lnTo>
                  <a:pt x="290" y="4"/>
                </a:lnTo>
                <a:lnTo>
                  <a:pt x="291" y="3"/>
                </a:lnTo>
                <a:lnTo>
                  <a:pt x="291" y="2"/>
                </a:lnTo>
                <a:lnTo>
                  <a:pt x="291" y="3"/>
                </a:lnTo>
                <a:lnTo>
                  <a:pt x="292" y="1"/>
                </a:lnTo>
                <a:lnTo>
                  <a:pt x="292" y="1"/>
                </a:lnTo>
                <a:lnTo>
                  <a:pt x="292" y="4"/>
                </a:lnTo>
                <a:lnTo>
                  <a:pt x="293" y="3"/>
                </a:lnTo>
                <a:lnTo>
                  <a:pt x="293" y="3"/>
                </a:lnTo>
                <a:lnTo>
                  <a:pt x="294" y="2"/>
                </a:lnTo>
                <a:lnTo>
                  <a:pt x="294" y="2"/>
                </a:lnTo>
                <a:lnTo>
                  <a:pt x="294" y="3"/>
                </a:lnTo>
                <a:lnTo>
                  <a:pt x="295" y="2"/>
                </a:lnTo>
                <a:lnTo>
                  <a:pt x="295" y="3"/>
                </a:lnTo>
                <a:lnTo>
                  <a:pt x="295" y="4"/>
                </a:lnTo>
                <a:lnTo>
                  <a:pt x="296" y="3"/>
                </a:lnTo>
                <a:lnTo>
                  <a:pt x="296" y="3"/>
                </a:lnTo>
                <a:lnTo>
                  <a:pt x="296" y="1"/>
                </a:lnTo>
                <a:lnTo>
                  <a:pt x="298" y="2"/>
                </a:lnTo>
                <a:lnTo>
                  <a:pt x="298" y="4"/>
                </a:lnTo>
                <a:lnTo>
                  <a:pt x="299" y="3"/>
                </a:lnTo>
                <a:lnTo>
                  <a:pt x="299" y="2"/>
                </a:lnTo>
                <a:lnTo>
                  <a:pt x="299" y="2"/>
                </a:lnTo>
                <a:lnTo>
                  <a:pt x="300" y="1"/>
                </a:lnTo>
                <a:lnTo>
                  <a:pt x="300" y="3"/>
                </a:lnTo>
                <a:lnTo>
                  <a:pt x="300" y="3"/>
                </a:lnTo>
                <a:lnTo>
                  <a:pt x="301" y="3"/>
                </a:lnTo>
                <a:lnTo>
                  <a:pt x="301" y="1"/>
                </a:lnTo>
                <a:lnTo>
                  <a:pt x="302" y="3"/>
                </a:lnTo>
                <a:lnTo>
                  <a:pt x="302" y="2"/>
                </a:lnTo>
                <a:lnTo>
                  <a:pt x="302" y="3"/>
                </a:lnTo>
                <a:lnTo>
                  <a:pt x="303" y="3"/>
                </a:lnTo>
                <a:lnTo>
                  <a:pt x="303" y="3"/>
                </a:lnTo>
                <a:lnTo>
                  <a:pt x="303" y="3"/>
                </a:lnTo>
                <a:lnTo>
                  <a:pt x="304" y="3"/>
                </a:lnTo>
                <a:lnTo>
                  <a:pt x="304" y="4"/>
                </a:lnTo>
                <a:lnTo>
                  <a:pt x="304" y="1"/>
                </a:lnTo>
                <a:lnTo>
                  <a:pt x="305" y="4"/>
                </a:lnTo>
                <a:lnTo>
                  <a:pt x="305" y="3"/>
                </a:lnTo>
                <a:lnTo>
                  <a:pt x="307" y="4"/>
                </a:lnTo>
                <a:lnTo>
                  <a:pt x="307" y="4"/>
                </a:lnTo>
                <a:lnTo>
                  <a:pt x="307" y="4"/>
                </a:lnTo>
                <a:lnTo>
                  <a:pt x="308" y="1"/>
                </a:lnTo>
                <a:lnTo>
                  <a:pt x="308" y="4"/>
                </a:lnTo>
                <a:lnTo>
                  <a:pt x="308" y="1"/>
                </a:lnTo>
                <a:lnTo>
                  <a:pt x="309" y="3"/>
                </a:lnTo>
                <a:lnTo>
                  <a:pt x="309" y="1"/>
                </a:lnTo>
                <a:lnTo>
                  <a:pt x="309" y="1"/>
                </a:lnTo>
                <a:lnTo>
                  <a:pt x="310" y="3"/>
                </a:lnTo>
                <a:lnTo>
                  <a:pt x="310" y="4"/>
                </a:lnTo>
                <a:lnTo>
                  <a:pt x="311" y="2"/>
                </a:lnTo>
                <a:lnTo>
                  <a:pt x="311" y="1"/>
                </a:lnTo>
                <a:lnTo>
                  <a:pt x="311" y="2"/>
                </a:lnTo>
                <a:lnTo>
                  <a:pt x="312" y="3"/>
                </a:lnTo>
                <a:lnTo>
                  <a:pt x="312" y="2"/>
                </a:lnTo>
                <a:lnTo>
                  <a:pt x="312" y="2"/>
                </a:lnTo>
                <a:lnTo>
                  <a:pt x="313" y="2"/>
                </a:lnTo>
                <a:lnTo>
                  <a:pt x="313" y="3"/>
                </a:lnTo>
                <a:lnTo>
                  <a:pt x="313" y="3"/>
                </a:lnTo>
                <a:lnTo>
                  <a:pt x="314" y="3"/>
                </a:lnTo>
                <a:lnTo>
                  <a:pt x="314" y="4"/>
                </a:lnTo>
                <a:lnTo>
                  <a:pt x="316" y="3"/>
                </a:lnTo>
                <a:lnTo>
                  <a:pt x="316" y="3"/>
                </a:lnTo>
                <a:lnTo>
                  <a:pt x="316" y="4"/>
                </a:lnTo>
                <a:lnTo>
                  <a:pt x="317" y="3"/>
                </a:lnTo>
                <a:lnTo>
                  <a:pt x="317" y="4"/>
                </a:lnTo>
                <a:lnTo>
                  <a:pt x="317" y="2"/>
                </a:lnTo>
                <a:lnTo>
                  <a:pt x="318" y="2"/>
                </a:lnTo>
                <a:lnTo>
                  <a:pt x="318" y="2"/>
                </a:lnTo>
                <a:lnTo>
                  <a:pt x="318" y="3"/>
                </a:lnTo>
                <a:lnTo>
                  <a:pt x="319" y="3"/>
                </a:lnTo>
                <a:lnTo>
                  <a:pt x="319" y="3"/>
                </a:lnTo>
                <a:lnTo>
                  <a:pt x="320" y="2"/>
                </a:lnTo>
                <a:lnTo>
                  <a:pt x="320" y="3"/>
                </a:lnTo>
                <a:lnTo>
                  <a:pt x="320" y="2"/>
                </a:lnTo>
                <a:lnTo>
                  <a:pt x="321" y="2"/>
                </a:lnTo>
                <a:lnTo>
                  <a:pt x="321" y="1"/>
                </a:lnTo>
                <a:lnTo>
                  <a:pt x="321" y="3"/>
                </a:lnTo>
                <a:lnTo>
                  <a:pt x="322" y="3"/>
                </a:lnTo>
                <a:lnTo>
                  <a:pt x="322" y="2"/>
                </a:lnTo>
                <a:lnTo>
                  <a:pt x="322" y="3"/>
                </a:lnTo>
                <a:lnTo>
                  <a:pt x="323" y="2"/>
                </a:lnTo>
                <a:lnTo>
                  <a:pt x="323" y="2"/>
                </a:lnTo>
                <a:lnTo>
                  <a:pt x="325" y="2"/>
                </a:lnTo>
                <a:lnTo>
                  <a:pt x="325" y="3"/>
                </a:lnTo>
                <a:lnTo>
                  <a:pt x="325" y="3"/>
                </a:lnTo>
                <a:lnTo>
                  <a:pt x="326" y="2"/>
                </a:lnTo>
                <a:lnTo>
                  <a:pt x="326" y="4"/>
                </a:lnTo>
                <a:lnTo>
                  <a:pt x="326" y="3"/>
                </a:lnTo>
                <a:lnTo>
                  <a:pt x="327" y="2"/>
                </a:lnTo>
                <a:lnTo>
                  <a:pt x="327" y="1"/>
                </a:lnTo>
                <a:lnTo>
                  <a:pt x="327" y="2"/>
                </a:lnTo>
                <a:lnTo>
                  <a:pt x="328" y="3"/>
                </a:lnTo>
                <a:lnTo>
                  <a:pt x="328" y="3"/>
                </a:lnTo>
                <a:lnTo>
                  <a:pt x="329" y="2"/>
                </a:lnTo>
                <a:lnTo>
                  <a:pt x="329" y="2"/>
                </a:lnTo>
                <a:lnTo>
                  <a:pt x="329" y="1"/>
                </a:lnTo>
                <a:lnTo>
                  <a:pt x="330" y="4"/>
                </a:lnTo>
                <a:lnTo>
                  <a:pt x="330" y="3"/>
                </a:lnTo>
                <a:lnTo>
                  <a:pt x="330" y="2"/>
                </a:lnTo>
                <a:lnTo>
                  <a:pt x="331" y="4"/>
                </a:lnTo>
                <a:lnTo>
                  <a:pt x="331" y="2"/>
                </a:lnTo>
                <a:lnTo>
                  <a:pt x="331" y="3"/>
                </a:lnTo>
                <a:lnTo>
                  <a:pt x="332" y="2"/>
                </a:lnTo>
                <a:lnTo>
                  <a:pt x="332" y="3"/>
                </a:lnTo>
                <a:lnTo>
                  <a:pt x="334" y="4"/>
                </a:lnTo>
                <a:lnTo>
                  <a:pt x="334" y="1"/>
                </a:lnTo>
                <a:lnTo>
                  <a:pt x="334" y="4"/>
                </a:lnTo>
                <a:lnTo>
                  <a:pt x="335" y="4"/>
                </a:lnTo>
                <a:lnTo>
                  <a:pt x="335" y="3"/>
                </a:lnTo>
                <a:lnTo>
                  <a:pt x="335" y="3"/>
                </a:lnTo>
                <a:lnTo>
                  <a:pt x="336" y="3"/>
                </a:lnTo>
                <a:lnTo>
                  <a:pt x="336" y="3"/>
                </a:lnTo>
                <a:lnTo>
                  <a:pt x="336" y="3"/>
                </a:lnTo>
                <a:lnTo>
                  <a:pt x="337" y="4"/>
                </a:lnTo>
                <a:lnTo>
                  <a:pt x="337" y="3"/>
                </a:lnTo>
                <a:lnTo>
                  <a:pt x="338" y="3"/>
                </a:lnTo>
                <a:lnTo>
                  <a:pt x="338" y="2"/>
                </a:lnTo>
                <a:lnTo>
                  <a:pt x="338" y="3"/>
                </a:lnTo>
                <a:lnTo>
                  <a:pt x="339" y="4"/>
                </a:lnTo>
                <a:lnTo>
                  <a:pt x="339" y="1"/>
                </a:lnTo>
                <a:lnTo>
                  <a:pt x="339" y="3"/>
                </a:lnTo>
                <a:lnTo>
                  <a:pt x="340" y="3"/>
                </a:lnTo>
                <a:lnTo>
                  <a:pt x="340" y="1"/>
                </a:lnTo>
                <a:lnTo>
                  <a:pt x="340" y="2"/>
                </a:lnTo>
                <a:lnTo>
                  <a:pt x="341" y="3"/>
                </a:lnTo>
                <a:lnTo>
                  <a:pt x="341" y="2"/>
                </a:lnTo>
                <a:lnTo>
                  <a:pt x="343" y="3"/>
                </a:lnTo>
                <a:lnTo>
                  <a:pt x="343" y="4"/>
                </a:lnTo>
                <a:lnTo>
                  <a:pt x="343" y="2"/>
                </a:lnTo>
                <a:lnTo>
                  <a:pt x="344" y="2"/>
                </a:lnTo>
                <a:lnTo>
                  <a:pt x="344" y="4"/>
                </a:lnTo>
                <a:lnTo>
                  <a:pt x="344" y="2"/>
                </a:lnTo>
                <a:lnTo>
                  <a:pt x="345" y="3"/>
                </a:lnTo>
                <a:lnTo>
                  <a:pt x="345" y="4"/>
                </a:lnTo>
                <a:lnTo>
                  <a:pt x="346" y="3"/>
                </a:lnTo>
                <a:lnTo>
                  <a:pt x="346" y="4"/>
                </a:lnTo>
                <a:lnTo>
                  <a:pt x="346" y="4"/>
                </a:lnTo>
                <a:lnTo>
                  <a:pt x="347" y="2"/>
                </a:lnTo>
                <a:lnTo>
                  <a:pt x="347" y="3"/>
                </a:lnTo>
                <a:lnTo>
                  <a:pt x="347" y="3"/>
                </a:lnTo>
                <a:lnTo>
                  <a:pt x="348" y="3"/>
                </a:lnTo>
                <a:lnTo>
                  <a:pt x="348" y="2"/>
                </a:lnTo>
                <a:lnTo>
                  <a:pt x="348" y="2"/>
                </a:lnTo>
                <a:lnTo>
                  <a:pt x="349" y="2"/>
                </a:lnTo>
                <a:lnTo>
                  <a:pt x="349" y="3"/>
                </a:lnTo>
                <a:lnTo>
                  <a:pt x="350" y="3"/>
                </a:lnTo>
                <a:lnTo>
                  <a:pt x="350" y="3"/>
                </a:lnTo>
                <a:lnTo>
                  <a:pt x="350" y="4"/>
                </a:lnTo>
                <a:lnTo>
                  <a:pt x="352" y="2"/>
                </a:lnTo>
                <a:lnTo>
                  <a:pt x="352" y="3"/>
                </a:lnTo>
                <a:lnTo>
                  <a:pt x="352" y="4"/>
                </a:lnTo>
                <a:lnTo>
                  <a:pt x="353" y="4"/>
                </a:lnTo>
                <a:lnTo>
                  <a:pt x="353" y="4"/>
                </a:lnTo>
                <a:lnTo>
                  <a:pt x="353" y="3"/>
                </a:lnTo>
                <a:lnTo>
                  <a:pt x="354" y="1"/>
                </a:lnTo>
                <a:lnTo>
                  <a:pt x="354" y="3"/>
                </a:lnTo>
                <a:lnTo>
                  <a:pt x="355" y="3"/>
                </a:lnTo>
                <a:lnTo>
                  <a:pt x="355" y="4"/>
                </a:lnTo>
                <a:lnTo>
                  <a:pt x="355" y="2"/>
                </a:lnTo>
                <a:lnTo>
                  <a:pt x="356" y="1"/>
                </a:lnTo>
                <a:lnTo>
                  <a:pt x="356" y="2"/>
                </a:lnTo>
                <a:lnTo>
                  <a:pt x="356" y="3"/>
                </a:lnTo>
                <a:lnTo>
                  <a:pt x="357" y="3"/>
                </a:lnTo>
                <a:lnTo>
                  <a:pt x="357" y="4"/>
                </a:lnTo>
                <a:lnTo>
                  <a:pt x="357" y="4"/>
                </a:lnTo>
                <a:lnTo>
                  <a:pt x="358" y="2"/>
                </a:lnTo>
                <a:lnTo>
                  <a:pt x="358" y="3"/>
                </a:lnTo>
                <a:lnTo>
                  <a:pt x="359" y="3"/>
                </a:lnTo>
                <a:lnTo>
                  <a:pt x="359" y="3"/>
                </a:lnTo>
                <a:lnTo>
                  <a:pt x="359" y="4"/>
                </a:lnTo>
                <a:lnTo>
                  <a:pt x="361" y="1"/>
                </a:lnTo>
                <a:lnTo>
                  <a:pt x="361" y="2"/>
                </a:lnTo>
                <a:lnTo>
                  <a:pt x="361" y="4"/>
                </a:lnTo>
                <a:lnTo>
                  <a:pt x="362" y="2"/>
                </a:lnTo>
                <a:lnTo>
                  <a:pt x="362" y="4"/>
                </a:lnTo>
                <a:lnTo>
                  <a:pt x="362" y="3"/>
                </a:lnTo>
                <a:lnTo>
                  <a:pt x="363" y="2"/>
                </a:lnTo>
                <a:lnTo>
                  <a:pt x="363" y="2"/>
                </a:lnTo>
                <a:lnTo>
                  <a:pt x="364" y="3"/>
                </a:lnTo>
                <a:lnTo>
                  <a:pt x="364" y="3"/>
                </a:lnTo>
                <a:lnTo>
                  <a:pt x="364" y="4"/>
                </a:lnTo>
                <a:lnTo>
                  <a:pt x="365" y="3"/>
                </a:lnTo>
                <a:lnTo>
                  <a:pt x="365" y="4"/>
                </a:lnTo>
                <a:lnTo>
                  <a:pt x="365" y="4"/>
                </a:lnTo>
                <a:lnTo>
                  <a:pt x="366" y="3"/>
                </a:lnTo>
                <a:lnTo>
                  <a:pt x="366" y="3"/>
                </a:lnTo>
                <a:lnTo>
                  <a:pt x="366" y="3"/>
                </a:lnTo>
                <a:lnTo>
                  <a:pt x="367" y="4"/>
                </a:lnTo>
                <a:lnTo>
                  <a:pt x="367" y="3"/>
                </a:lnTo>
                <a:lnTo>
                  <a:pt x="368" y="3"/>
                </a:lnTo>
                <a:lnTo>
                  <a:pt x="368" y="4"/>
                </a:lnTo>
                <a:lnTo>
                  <a:pt x="368" y="3"/>
                </a:lnTo>
                <a:lnTo>
                  <a:pt x="370" y="3"/>
                </a:lnTo>
                <a:lnTo>
                  <a:pt x="370" y="2"/>
                </a:lnTo>
                <a:lnTo>
                  <a:pt x="370" y="4"/>
                </a:lnTo>
                <a:lnTo>
                  <a:pt x="371" y="2"/>
                </a:lnTo>
                <a:lnTo>
                  <a:pt x="371" y="2"/>
                </a:lnTo>
                <a:lnTo>
                  <a:pt x="371" y="3"/>
                </a:lnTo>
                <a:lnTo>
                  <a:pt x="372" y="3"/>
                </a:lnTo>
                <a:lnTo>
                  <a:pt x="372" y="3"/>
                </a:lnTo>
                <a:lnTo>
                  <a:pt x="373" y="3"/>
                </a:lnTo>
                <a:lnTo>
                  <a:pt x="373" y="4"/>
                </a:lnTo>
                <a:lnTo>
                  <a:pt x="373" y="4"/>
                </a:lnTo>
                <a:lnTo>
                  <a:pt x="374" y="2"/>
                </a:lnTo>
                <a:lnTo>
                  <a:pt x="374" y="3"/>
                </a:lnTo>
                <a:lnTo>
                  <a:pt x="374" y="3"/>
                </a:lnTo>
                <a:lnTo>
                  <a:pt x="375" y="3"/>
                </a:lnTo>
                <a:lnTo>
                  <a:pt x="375" y="1"/>
                </a:lnTo>
                <a:lnTo>
                  <a:pt x="375" y="2"/>
                </a:lnTo>
                <a:lnTo>
                  <a:pt x="376" y="3"/>
                </a:lnTo>
                <a:lnTo>
                  <a:pt x="376" y="2"/>
                </a:lnTo>
                <a:lnTo>
                  <a:pt x="377" y="2"/>
                </a:lnTo>
                <a:lnTo>
                  <a:pt x="377" y="2"/>
                </a:lnTo>
                <a:lnTo>
                  <a:pt x="377" y="3"/>
                </a:lnTo>
                <a:lnTo>
                  <a:pt x="379" y="3"/>
                </a:lnTo>
                <a:lnTo>
                  <a:pt x="379" y="3"/>
                </a:lnTo>
                <a:lnTo>
                  <a:pt x="379" y="2"/>
                </a:lnTo>
                <a:lnTo>
                  <a:pt x="380" y="2"/>
                </a:lnTo>
                <a:lnTo>
                  <a:pt x="380" y="1"/>
                </a:lnTo>
                <a:lnTo>
                  <a:pt x="380" y="3"/>
                </a:lnTo>
                <a:lnTo>
                  <a:pt x="381" y="2"/>
                </a:lnTo>
                <a:lnTo>
                  <a:pt x="381" y="1"/>
                </a:lnTo>
                <a:lnTo>
                  <a:pt x="382" y="3"/>
                </a:lnTo>
                <a:lnTo>
                  <a:pt x="382" y="1"/>
                </a:lnTo>
                <a:lnTo>
                  <a:pt x="382" y="1"/>
                </a:lnTo>
                <a:lnTo>
                  <a:pt x="383" y="3"/>
                </a:lnTo>
                <a:lnTo>
                  <a:pt x="383" y="1"/>
                </a:lnTo>
                <a:lnTo>
                  <a:pt x="383" y="2"/>
                </a:lnTo>
                <a:lnTo>
                  <a:pt x="384" y="2"/>
                </a:lnTo>
                <a:lnTo>
                  <a:pt x="384" y="2"/>
                </a:lnTo>
                <a:lnTo>
                  <a:pt x="384" y="2"/>
                </a:lnTo>
                <a:lnTo>
                  <a:pt x="385" y="2"/>
                </a:lnTo>
                <a:lnTo>
                  <a:pt x="385" y="3"/>
                </a:lnTo>
                <a:lnTo>
                  <a:pt x="386" y="3"/>
                </a:lnTo>
                <a:lnTo>
                  <a:pt x="386" y="3"/>
                </a:lnTo>
                <a:lnTo>
                  <a:pt x="386" y="3"/>
                </a:lnTo>
                <a:lnTo>
                  <a:pt x="388" y="2"/>
                </a:lnTo>
                <a:lnTo>
                  <a:pt x="388" y="3"/>
                </a:lnTo>
                <a:lnTo>
                  <a:pt x="388" y="2"/>
                </a:lnTo>
                <a:lnTo>
                  <a:pt x="389" y="2"/>
                </a:lnTo>
                <a:lnTo>
                  <a:pt x="389" y="3"/>
                </a:lnTo>
                <a:lnTo>
                  <a:pt x="390" y="2"/>
                </a:lnTo>
                <a:lnTo>
                  <a:pt x="390" y="2"/>
                </a:lnTo>
                <a:lnTo>
                  <a:pt x="390" y="3"/>
                </a:lnTo>
                <a:lnTo>
                  <a:pt x="391" y="4"/>
                </a:lnTo>
                <a:lnTo>
                  <a:pt x="391" y="2"/>
                </a:lnTo>
                <a:lnTo>
                  <a:pt x="391" y="1"/>
                </a:lnTo>
                <a:lnTo>
                  <a:pt x="392" y="3"/>
                </a:lnTo>
                <a:lnTo>
                  <a:pt x="392" y="1"/>
                </a:lnTo>
                <a:lnTo>
                  <a:pt x="392" y="1"/>
                </a:lnTo>
                <a:lnTo>
                  <a:pt x="393" y="2"/>
                </a:lnTo>
                <a:lnTo>
                  <a:pt x="393" y="3"/>
                </a:lnTo>
                <a:lnTo>
                  <a:pt x="394" y="4"/>
                </a:lnTo>
                <a:lnTo>
                  <a:pt x="394" y="3"/>
                </a:lnTo>
                <a:lnTo>
                  <a:pt x="394" y="4"/>
                </a:lnTo>
                <a:lnTo>
                  <a:pt x="395" y="3"/>
                </a:lnTo>
                <a:lnTo>
                  <a:pt x="395" y="3"/>
                </a:lnTo>
                <a:lnTo>
                  <a:pt x="395" y="4"/>
                </a:lnTo>
                <a:lnTo>
                  <a:pt x="397" y="4"/>
                </a:lnTo>
                <a:lnTo>
                  <a:pt x="397" y="2"/>
                </a:lnTo>
                <a:lnTo>
                  <a:pt x="397" y="2"/>
                </a:lnTo>
                <a:lnTo>
                  <a:pt x="398" y="4"/>
                </a:lnTo>
                <a:lnTo>
                  <a:pt x="398" y="2"/>
                </a:lnTo>
                <a:lnTo>
                  <a:pt x="399" y="4"/>
                </a:lnTo>
                <a:lnTo>
                  <a:pt x="399" y="4"/>
                </a:lnTo>
                <a:lnTo>
                  <a:pt x="399" y="4"/>
                </a:lnTo>
                <a:lnTo>
                  <a:pt x="400" y="3"/>
                </a:lnTo>
                <a:lnTo>
                  <a:pt x="400" y="3"/>
                </a:lnTo>
                <a:lnTo>
                  <a:pt x="400" y="1"/>
                </a:lnTo>
                <a:lnTo>
                  <a:pt x="401" y="3"/>
                </a:lnTo>
                <a:lnTo>
                  <a:pt x="401" y="3"/>
                </a:lnTo>
                <a:lnTo>
                  <a:pt x="401" y="1"/>
                </a:lnTo>
                <a:lnTo>
                  <a:pt x="402" y="3"/>
                </a:lnTo>
                <a:lnTo>
                  <a:pt x="402" y="2"/>
                </a:lnTo>
                <a:lnTo>
                  <a:pt x="403" y="3"/>
                </a:lnTo>
                <a:lnTo>
                  <a:pt x="403" y="3"/>
                </a:lnTo>
                <a:lnTo>
                  <a:pt x="403" y="1"/>
                </a:lnTo>
                <a:lnTo>
                  <a:pt x="404" y="3"/>
                </a:lnTo>
                <a:lnTo>
                  <a:pt x="404" y="1"/>
                </a:lnTo>
                <a:lnTo>
                  <a:pt x="404" y="1"/>
                </a:lnTo>
                <a:lnTo>
                  <a:pt x="406" y="3"/>
                </a:lnTo>
                <a:lnTo>
                  <a:pt x="406" y="3"/>
                </a:lnTo>
                <a:lnTo>
                  <a:pt x="406" y="3"/>
                </a:lnTo>
                <a:lnTo>
                  <a:pt x="407" y="2"/>
                </a:lnTo>
                <a:lnTo>
                  <a:pt x="407" y="3"/>
                </a:lnTo>
                <a:lnTo>
                  <a:pt x="408" y="2"/>
                </a:lnTo>
                <a:lnTo>
                  <a:pt x="408" y="2"/>
                </a:lnTo>
                <a:lnTo>
                  <a:pt x="408" y="3"/>
                </a:lnTo>
                <a:lnTo>
                  <a:pt x="409" y="2"/>
                </a:lnTo>
                <a:lnTo>
                  <a:pt x="409" y="2"/>
                </a:lnTo>
                <a:lnTo>
                  <a:pt x="409" y="2"/>
                </a:lnTo>
                <a:lnTo>
                  <a:pt x="410" y="3"/>
                </a:lnTo>
                <a:lnTo>
                  <a:pt x="410" y="3"/>
                </a:lnTo>
                <a:lnTo>
                  <a:pt x="410" y="4"/>
                </a:lnTo>
                <a:lnTo>
                  <a:pt x="411" y="3"/>
                </a:lnTo>
                <a:lnTo>
                  <a:pt x="411" y="3"/>
                </a:lnTo>
                <a:lnTo>
                  <a:pt x="412" y="3"/>
                </a:lnTo>
                <a:lnTo>
                  <a:pt x="412" y="3"/>
                </a:lnTo>
                <a:lnTo>
                  <a:pt x="412" y="2"/>
                </a:lnTo>
                <a:lnTo>
                  <a:pt x="413" y="3"/>
                </a:lnTo>
                <a:lnTo>
                  <a:pt x="413" y="3"/>
                </a:lnTo>
                <a:lnTo>
                  <a:pt x="413" y="3"/>
                </a:lnTo>
                <a:lnTo>
                  <a:pt x="415" y="2"/>
                </a:lnTo>
                <a:lnTo>
                  <a:pt x="415" y="3"/>
                </a:lnTo>
                <a:lnTo>
                  <a:pt x="415" y="3"/>
                </a:lnTo>
                <a:lnTo>
                  <a:pt x="416" y="2"/>
                </a:lnTo>
                <a:lnTo>
                  <a:pt x="416" y="2"/>
                </a:lnTo>
                <a:lnTo>
                  <a:pt x="417" y="4"/>
                </a:lnTo>
                <a:lnTo>
                  <a:pt x="417" y="3"/>
                </a:lnTo>
                <a:lnTo>
                  <a:pt x="417" y="3"/>
                </a:lnTo>
                <a:lnTo>
                  <a:pt x="418" y="4"/>
                </a:lnTo>
                <a:lnTo>
                  <a:pt x="418" y="2"/>
                </a:lnTo>
                <a:lnTo>
                  <a:pt x="418" y="3"/>
                </a:lnTo>
                <a:lnTo>
                  <a:pt x="419" y="3"/>
                </a:lnTo>
                <a:lnTo>
                  <a:pt x="419" y="3"/>
                </a:lnTo>
                <a:lnTo>
                  <a:pt x="419" y="2"/>
                </a:lnTo>
                <a:lnTo>
                  <a:pt x="420" y="3"/>
                </a:lnTo>
                <a:lnTo>
                  <a:pt x="420" y="3"/>
                </a:lnTo>
                <a:lnTo>
                  <a:pt x="421" y="1"/>
                </a:lnTo>
                <a:lnTo>
                  <a:pt x="421" y="1"/>
                </a:lnTo>
                <a:lnTo>
                  <a:pt x="421" y="2"/>
                </a:lnTo>
                <a:lnTo>
                  <a:pt x="422" y="3"/>
                </a:lnTo>
                <a:lnTo>
                  <a:pt x="422" y="2"/>
                </a:lnTo>
                <a:lnTo>
                  <a:pt x="422" y="4"/>
                </a:lnTo>
                <a:lnTo>
                  <a:pt x="424" y="4"/>
                </a:lnTo>
                <a:lnTo>
                  <a:pt x="424" y="4"/>
                </a:lnTo>
                <a:lnTo>
                  <a:pt x="424" y="2"/>
                </a:lnTo>
                <a:lnTo>
                  <a:pt x="425" y="2"/>
                </a:lnTo>
                <a:lnTo>
                  <a:pt x="425" y="2"/>
                </a:lnTo>
                <a:lnTo>
                  <a:pt x="426" y="3"/>
                </a:lnTo>
                <a:lnTo>
                  <a:pt x="426" y="2"/>
                </a:lnTo>
                <a:lnTo>
                  <a:pt x="426" y="2"/>
                </a:lnTo>
                <a:lnTo>
                  <a:pt x="427" y="3"/>
                </a:lnTo>
                <a:lnTo>
                  <a:pt x="427" y="2"/>
                </a:lnTo>
                <a:lnTo>
                  <a:pt x="427" y="2"/>
                </a:lnTo>
                <a:lnTo>
                  <a:pt x="428" y="3"/>
                </a:lnTo>
                <a:lnTo>
                  <a:pt x="428" y="4"/>
                </a:lnTo>
                <a:lnTo>
                  <a:pt x="428" y="4"/>
                </a:lnTo>
                <a:lnTo>
                  <a:pt x="429" y="2"/>
                </a:lnTo>
                <a:lnTo>
                  <a:pt x="429" y="3"/>
                </a:lnTo>
                <a:lnTo>
                  <a:pt x="430" y="3"/>
                </a:lnTo>
                <a:lnTo>
                  <a:pt x="430" y="2"/>
                </a:lnTo>
                <a:lnTo>
                  <a:pt x="430" y="3"/>
                </a:lnTo>
                <a:lnTo>
                  <a:pt x="431" y="3"/>
                </a:lnTo>
                <a:lnTo>
                  <a:pt x="431" y="3"/>
                </a:lnTo>
                <a:lnTo>
                  <a:pt x="431" y="3"/>
                </a:lnTo>
                <a:lnTo>
                  <a:pt x="433" y="4"/>
                </a:lnTo>
                <a:lnTo>
                  <a:pt x="433" y="3"/>
                </a:lnTo>
                <a:lnTo>
                  <a:pt x="434" y="4"/>
                </a:lnTo>
                <a:lnTo>
                  <a:pt x="434" y="4"/>
                </a:lnTo>
                <a:lnTo>
                  <a:pt x="434" y="4"/>
                </a:lnTo>
                <a:lnTo>
                  <a:pt x="435" y="2"/>
                </a:lnTo>
                <a:lnTo>
                  <a:pt x="435" y="3"/>
                </a:lnTo>
                <a:lnTo>
                  <a:pt x="435" y="3"/>
                </a:lnTo>
                <a:lnTo>
                  <a:pt x="436" y="3"/>
                </a:lnTo>
                <a:lnTo>
                  <a:pt x="436" y="2"/>
                </a:lnTo>
                <a:lnTo>
                  <a:pt x="436" y="3"/>
                </a:lnTo>
                <a:lnTo>
                  <a:pt x="437" y="2"/>
                </a:lnTo>
                <a:lnTo>
                  <a:pt x="437" y="2"/>
                </a:lnTo>
                <a:lnTo>
                  <a:pt x="438" y="4"/>
                </a:lnTo>
                <a:lnTo>
                  <a:pt x="438" y="4"/>
                </a:lnTo>
                <a:lnTo>
                  <a:pt x="438" y="3"/>
                </a:lnTo>
                <a:lnTo>
                  <a:pt x="439" y="4"/>
                </a:lnTo>
                <a:lnTo>
                  <a:pt x="439" y="2"/>
                </a:lnTo>
                <a:lnTo>
                  <a:pt x="439" y="4"/>
                </a:lnTo>
                <a:lnTo>
                  <a:pt x="440" y="4"/>
                </a:lnTo>
                <a:lnTo>
                  <a:pt x="440" y="4"/>
                </a:lnTo>
                <a:lnTo>
                  <a:pt x="440" y="3"/>
                </a:lnTo>
                <a:lnTo>
                  <a:pt x="442" y="3"/>
                </a:lnTo>
                <a:lnTo>
                  <a:pt x="442" y="2"/>
                </a:lnTo>
                <a:lnTo>
                  <a:pt x="443" y="4"/>
                </a:lnTo>
                <a:lnTo>
                  <a:pt x="443" y="4"/>
                </a:lnTo>
                <a:lnTo>
                  <a:pt x="443" y="3"/>
                </a:lnTo>
                <a:lnTo>
                  <a:pt x="444" y="3"/>
                </a:lnTo>
                <a:lnTo>
                  <a:pt x="444" y="1"/>
                </a:lnTo>
                <a:lnTo>
                  <a:pt x="444" y="3"/>
                </a:lnTo>
                <a:lnTo>
                  <a:pt x="445" y="3"/>
                </a:lnTo>
                <a:lnTo>
                  <a:pt x="445" y="2"/>
                </a:lnTo>
                <a:lnTo>
                  <a:pt x="445" y="3"/>
                </a:lnTo>
                <a:lnTo>
                  <a:pt x="446" y="2"/>
                </a:lnTo>
                <a:lnTo>
                  <a:pt x="446" y="2"/>
                </a:lnTo>
                <a:lnTo>
                  <a:pt x="447" y="3"/>
                </a:lnTo>
                <a:lnTo>
                  <a:pt x="447" y="4"/>
                </a:lnTo>
                <a:lnTo>
                  <a:pt x="447" y="3"/>
                </a:lnTo>
                <a:lnTo>
                  <a:pt x="448" y="3"/>
                </a:lnTo>
                <a:lnTo>
                  <a:pt x="448" y="2"/>
                </a:lnTo>
                <a:lnTo>
                  <a:pt x="448" y="3"/>
                </a:lnTo>
                <a:lnTo>
                  <a:pt x="449" y="2"/>
                </a:lnTo>
                <a:lnTo>
                  <a:pt x="449" y="1"/>
                </a:lnTo>
                <a:lnTo>
                  <a:pt x="449" y="3"/>
                </a:lnTo>
                <a:lnTo>
                  <a:pt x="451" y="2"/>
                </a:lnTo>
                <a:lnTo>
                  <a:pt x="451" y="2"/>
                </a:lnTo>
                <a:lnTo>
                  <a:pt x="452" y="3"/>
                </a:lnTo>
                <a:lnTo>
                  <a:pt x="452" y="2"/>
                </a:lnTo>
                <a:lnTo>
                  <a:pt x="452" y="1"/>
                </a:lnTo>
                <a:lnTo>
                  <a:pt x="453" y="4"/>
                </a:lnTo>
                <a:lnTo>
                  <a:pt x="453" y="2"/>
                </a:lnTo>
                <a:lnTo>
                  <a:pt x="453" y="3"/>
                </a:lnTo>
                <a:lnTo>
                  <a:pt x="454" y="4"/>
                </a:lnTo>
                <a:lnTo>
                  <a:pt x="454" y="4"/>
                </a:lnTo>
                <a:lnTo>
                  <a:pt x="454" y="3"/>
                </a:lnTo>
                <a:lnTo>
                  <a:pt x="455" y="1"/>
                </a:lnTo>
                <a:lnTo>
                  <a:pt x="455" y="3"/>
                </a:lnTo>
                <a:lnTo>
                  <a:pt x="456" y="2"/>
                </a:lnTo>
                <a:lnTo>
                  <a:pt x="456" y="2"/>
                </a:lnTo>
                <a:lnTo>
                  <a:pt x="456" y="1"/>
                </a:lnTo>
                <a:lnTo>
                  <a:pt x="457" y="2"/>
                </a:lnTo>
                <a:lnTo>
                  <a:pt x="457" y="1"/>
                </a:lnTo>
                <a:lnTo>
                  <a:pt x="457" y="1"/>
                </a:lnTo>
                <a:lnTo>
                  <a:pt x="458" y="3"/>
                </a:lnTo>
                <a:lnTo>
                  <a:pt x="458" y="3"/>
                </a:lnTo>
                <a:lnTo>
                  <a:pt x="458" y="2"/>
                </a:lnTo>
                <a:lnTo>
                  <a:pt x="460" y="3"/>
                </a:lnTo>
                <a:lnTo>
                  <a:pt x="460" y="3"/>
                </a:lnTo>
                <a:lnTo>
                  <a:pt x="461" y="4"/>
                </a:lnTo>
                <a:lnTo>
                  <a:pt x="461" y="2"/>
                </a:lnTo>
                <a:lnTo>
                  <a:pt x="461" y="3"/>
                </a:lnTo>
                <a:lnTo>
                  <a:pt x="462" y="1"/>
                </a:lnTo>
                <a:lnTo>
                  <a:pt x="462" y="3"/>
                </a:lnTo>
                <a:lnTo>
                  <a:pt x="462" y="3"/>
                </a:lnTo>
                <a:lnTo>
                  <a:pt x="463" y="1"/>
                </a:lnTo>
                <a:lnTo>
                  <a:pt x="463" y="2"/>
                </a:lnTo>
                <a:lnTo>
                  <a:pt x="463" y="3"/>
                </a:lnTo>
                <a:lnTo>
                  <a:pt x="464" y="1"/>
                </a:lnTo>
                <a:lnTo>
                  <a:pt x="464" y="3"/>
                </a:lnTo>
                <a:lnTo>
                  <a:pt x="465" y="3"/>
                </a:lnTo>
                <a:lnTo>
                  <a:pt x="465" y="1"/>
                </a:lnTo>
                <a:lnTo>
                  <a:pt x="465" y="3"/>
                </a:lnTo>
                <a:lnTo>
                  <a:pt x="466" y="4"/>
                </a:lnTo>
                <a:lnTo>
                  <a:pt x="466" y="2"/>
                </a:lnTo>
                <a:lnTo>
                  <a:pt x="466" y="3"/>
                </a:lnTo>
                <a:lnTo>
                  <a:pt x="467" y="3"/>
                </a:lnTo>
                <a:lnTo>
                  <a:pt x="467" y="3"/>
                </a:lnTo>
                <a:lnTo>
                  <a:pt x="467" y="3"/>
                </a:lnTo>
                <a:lnTo>
                  <a:pt x="469" y="2"/>
                </a:lnTo>
                <a:lnTo>
                  <a:pt x="469" y="3"/>
                </a:lnTo>
                <a:lnTo>
                  <a:pt x="470" y="1"/>
                </a:lnTo>
                <a:lnTo>
                  <a:pt x="470" y="3"/>
                </a:lnTo>
                <a:lnTo>
                  <a:pt x="470" y="2"/>
                </a:lnTo>
                <a:lnTo>
                  <a:pt x="471" y="3"/>
                </a:lnTo>
                <a:lnTo>
                  <a:pt x="471" y="3"/>
                </a:lnTo>
                <a:lnTo>
                  <a:pt x="471" y="3"/>
                </a:lnTo>
                <a:lnTo>
                  <a:pt x="472" y="4"/>
                </a:lnTo>
                <a:lnTo>
                  <a:pt x="472" y="3"/>
                </a:lnTo>
                <a:lnTo>
                  <a:pt x="472" y="2"/>
                </a:lnTo>
                <a:lnTo>
                  <a:pt x="473" y="1"/>
                </a:lnTo>
                <a:lnTo>
                  <a:pt x="473" y="2"/>
                </a:lnTo>
                <a:lnTo>
                  <a:pt x="474" y="3"/>
                </a:lnTo>
                <a:lnTo>
                  <a:pt x="474" y="2"/>
                </a:lnTo>
                <a:lnTo>
                  <a:pt x="474" y="2"/>
                </a:lnTo>
                <a:lnTo>
                  <a:pt x="475" y="4"/>
                </a:lnTo>
                <a:lnTo>
                  <a:pt x="475" y="1"/>
                </a:lnTo>
                <a:lnTo>
                  <a:pt x="475" y="2"/>
                </a:lnTo>
                <a:lnTo>
                  <a:pt x="476" y="2"/>
                </a:lnTo>
                <a:lnTo>
                  <a:pt x="476" y="3"/>
                </a:lnTo>
                <a:lnTo>
                  <a:pt x="478" y="3"/>
                </a:lnTo>
                <a:lnTo>
                  <a:pt x="478" y="3"/>
                </a:lnTo>
                <a:lnTo>
                  <a:pt x="478" y="4"/>
                </a:lnTo>
                <a:lnTo>
                  <a:pt x="479" y="4"/>
                </a:lnTo>
                <a:lnTo>
                  <a:pt x="479" y="1"/>
                </a:lnTo>
                <a:lnTo>
                  <a:pt x="479" y="1"/>
                </a:lnTo>
                <a:lnTo>
                  <a:pt x="480" y="4"/>
                </a:lnTo>
                <a:lnTo>
                  <a:pt x="480" y="2"/>
                </a:lnTo>
                <a:lnTo>
                  <a:pt x="480" y="3"/>
                </a:lnTo>
                <a:lnTo>
                  <a:pt x="481" y="3"/>
                </a:lnTo>
                <a:lnTo>
                  <a:pt x="481" y="2"/>
                </a:lnTo>
                <a:lnTo>
                  <a:pt x="482" y="4"/>
                </a:lnTo>
                <a:lnTo>
                  <a:pt x="482" y="4"/>
                </a:lnTo>
                <a:lnTo>
                  <a:pt x="482" y="3"/>
                </a:lnTo>
                <a:lnTo>
                  <a:pt x="483" y="3"/>
                </a:lnTo>
                <a:lnTo>
                  <a:pt x="483" y="3"/>
                </a:lnTo>
                <a:lnTo>
                  <a:pt x="483" y="4"/>
                </a:lnTo>
                <a:lnTo>
                  <a:pt x="484" y="2"/>
                </a:lnTo>
                <a:lnTo>
                  <a:pt x="484" y="2"/>
                </a:lnTo>
                <a:lnTo>
                  <a:pt x="484" y="2"/>
                </a:lnTo>
                <a:lnTo>
                  <a:pt x="485" y="2"/>
                </a:lnTo>
                <a:lnTo>
                  <a:pt x="485" y="2"/>
                </a:lnTo>
                <a:lnTo>
                  <a:pt x="487" y="3"/>
                </a:lnTo>
                <a:lnTo>
                  <a:pt x="487" y="3"/>
                </a:lnTo>
                <a:lnTo>
                  <a:pt x="487" y="2"/>
                </a:lnTo>
                <a:lnTo>
                  <a:pt x="488" y="2"/>
                </a:lnTo>
                <a:lnTo>
                  <a:pt x="488" y="3"/>
                </a:lnTo>
                <a:lnTo>
                  <a:pt x="488" y="1"/>
                </a:lnTo>
                <a:lnTo>
                  <a:pt x="489" y="2"/>
                </a:lnTo>
                <a:lnTo>
                  <a:pt x="489" y="1"/>
                </a:lnTo>
                <a:lnTo>
                  <a:pt x="489" y="3"/>
                </a:lnTo>
                <a:lnTo>
                  <a:pt x="490" y="2"/>
                </a:lnTo>
                <a:lnTo>
                  <a:pt x="490" y="4"/>
                </a:lnTo>
                <a:lnTo>
                  <a:pt x="491" y="3"/>
                </a:lnTo>
                <a:lnTo>
                  <a:pt x="491" y="3"/>
                </a:lnTo>
                <a:lnTo>
                  <a:pt x="491" y="3"/>
                </a:lnTo>
                <a:lnTo>
                  <a:pt x="492" y="3"/>
                </a:lnTo>
                <a:lnTo>
                  <a:pt x="492" y="2"/>
                </a:lnTo>
                <a:lnTo>
                  <a:pt x="492" y="1"/>
                </a:lnTo>
                <a:lnTo>
                  <a:pt x="493" y="3"/>
                </a:lnTo>
                <a:lnTo>
                  <a:pt x="493" y="3"/>
                </a:lnTo>
                <a:lnTo>
                  <a:pt x="493" y="3"/>
                </a:lnTo>
                <a:lnTo>
                  <a:pt x="494" y="3"/>
                </a:lnTo>
                <a:lnTo>
                  <a:pt x="494" y="1"/>
                </a:lnTo>
                <a:lnTo>
                  <a:pt x="496" y="3"/>
                </a:lnTo>
                <a:lnTo>
                  <a:pt x="496" y="1"/>
                </a:lnTo>
                <a:lnTo>
                  <a:pt x="496" y="3"/>
                </a:lnTo>
                <a:lnTo>
                  <a:pt x="497" y="2"/>
                </a:lnTo>
                <a:lnTo>
                  <a:pt x="497" y="2"/>
                </a:lnTo>
                <a:lnTo>
                  <a:pt x="497" y="3"/>
                </a:lnTo>
                <a:lnTo>
                  <a:pt x="498" y="2"/>
                </a:lnTo>
                <a:lnTo>
                  <a:pt x="498" y="1"/>
                </a:lnTo>
                <a:lnTo>
                  <a:pt x="498" y="3"/>
                </a:lnTo>
                <a:lnTo>
                  <a:pt x="499" y="2"/>
                </a:lnTo>
                <a:lnTo>
                  <a:pt x="499" y="3"/>
                </a:lnTo>
                <a:lnTo>
                  <a:pt x="500" y="3"/>
                </a:lnTo>
                <a:lnTo>
                  <a:pt x="500" y="2"/>
                </a:lnTo>
                <a:lnTo>
                  <a:pt x="500" y="1"/>
                </a:lnTo>
                <a:lnTo>
                  <a:pt x="501" y="3"/>
                </a:lnTo>
                <a:lnTo>
                  <a:pt x="501" y="3"/>
                </a:lnTo>
                <a:lnTo>
                  <a:pt x="501" y="2"/>
                </a:lnTo>
                <a:lnTo>
                  <a:pt x="502" y="3"/>
                </a:lnTo>
                <a:lnTo>
                  <a:pt x="502" y="1"/>
                </a:lnTo>
                <a:lnTo>
                  <a:pt x="502" y="2"/>
                </a:lnTo>
                <a:lnTo>
                  <a:pt x="503" y="2"/>
                </a:lnTo>
                <a:lnTo>
                  <a:pt x="503" y="1"/>
                </a:lnTo>
                <a:lnTo>
                  <a:pt x="504" y="3"/>
                </a:lnTo>
                <a:lnTo>
                  <a:pt x="504" y="2"/>
                </a:lnTo>
                <a:lnTo>
                  <a:pt x="504" y="2"/>
                </a:lnTo>
                <a:lnTo>
                  <a:pt x="506" y="3"/>
                </a:lnTo>
                <a:lnTo>
                  <a:pt x="506" y="4"/>
                </a:lnTo>
                <a:lnTo>
                  <a:pt x="506" y="4"/>
                </a:lnTo>
                <a:lnTo>
                  <a:pt x="507" y="1"/>
                </a:lnTo>
                <a:lnTo>
                  <a:pt x="507" y="3"/>
                </a:lnTo>
                <a:lnTo>
                  <a:pt x="507" y="4"/>
                </a:lnTo>
                <a:lnTo>
                  <a:pt x="508" y="2"/>
                </a:lnTo>
                <a:lnTo>
                  <a:pt x="508" y="4"/>
                </a:lnTo>
                <a:lnTo>
                  <a:pt x="509" y="4"/>
                </a:lnTo>
                <a:lnTo>
                  <a:pt x="509" y="4"/>
                </a:lnTo>
                <a:lnTo>
                  <a:pt x="509" y="3"/>
                </a:lnTo>
                <a:lnTo>
                  <a:pt x="510" y="3"/>
                </a:lnTo>
                <a:lnTo>
                  <a:pt x="510" y="2"/>
                </a:lnTo>
                <a:lnTo>
                  <a:pt x="510" y="2"/>
                </a:lnTo>
                <a:lnTo>
                  <a:pt x="511" y="3"/>
                </a:lnTo>
                <a:lnTo>
                  <a:pt x="511" y="3"/>
                </a:lnTo>
                <a:lnTo>
                  <a:pt x="511" y="3"/>
                </a:lnTo>
                <a:lnTo>
                  <a:pt x="512" y="1"/>
                </a:lnTo>
                <a:lnTo>
                  <a:pt x="512" y="4"/>
                </a:lnTo>
                <a:lnTo>
                  <a:pt x="513" y="4"/>
                </a:lnTo>
                <a:lnTo>
                  <a:pt x="513" y="3"/>
                </a:lnTo>
                <a:lnTo>
                  <a:pt x="513" y="2"/>
                </a:lnTo>
                <a:lnTo>
                  <a:pt x="515" y="4"/>
                </a:lnTo>
                <a:lnTo>
                  <a:pt x="515" y="4"/>
                </a:lnTo>
                <a:lnTo>
                  <a:pt x="515" y="3"/>
                </a:lnTo>
                <a:lnTo>
                  <a:pt x="516" y="3"/>
                </a:lnTo>
                <a:lnTo>
                  <a:pt x="516" y="3"/>
                </a:lnTo>
                <a:lnTo>
                  <a:pt x="516" y="4"/>
                </a:lnTo>
                <a:lnTo>
                  <a:pt x="517" y="4"/>
                </a:lnTo>
                <a:lnTo>
                  <a:pt x="517" y="4"/>
                </a:lnTo>
                <a:lnTo>
                  <a:pt x="518" y="1"/>
                </a:lnTo>
                <a:lnTo>
                  <a:pt x="518" y="2"/>
                </a:lnTo>
                <a:lnTo>
                  <a:pt x="518" y="2"/>
                </a:lnTo>
                <a:lnTo>
                  <a:pt x="519" y="2"/>
                </a:lnTo>
                <a:lnTo>
                  <a:pt x="519" y="2"/>
                </a:lnTo>
                <a:lnTo>
                  <a:pt x="519" y="4"/>
                </a:lnTo>
                <a:lnTo>
                  <a:pt x="520" y="4"/>
                </a:lnTo>
                <a:lnTo>
                  <a:pt x="520" y="3"/>
                </a:lnTo>
                <a:lnTo>
                  <a:pt x="521" y="4"/>
                </a:lnTo>
                <a:lnTo>
                  <a:pt x="521" y="3"/>
                </a:lnTo>
                <a:lnTo>
                  <a:pt x="521" y="4"/>
                </a:lnTo>
                <a:lnTo>
                  <a:pt x="522" y="2"/>
                </a:lnTo>
                <a:lnTo>
                  <a:pt x="522" y="3"/>
                </a:lnTo>
                <a:lnTo>
                  <a:pt x="522" y="3"/>
                </a:lnTo>
                <a:lnTo>
                  <a:pt x="524" y="3"/>
                </a:lnTo>
                <a:lnTo>
                  <a:pt x="524" y="5"/>
                </a:lnTo>
                <a:lnTo>
                  <a:pt x="524" y="4"/>
                </a:lnTo>
                <a:lnTo>
                  <a:pt x="525" y="2"/>
                </a:lnTo>
                <a:lnTo>
                  <a:pt x="525" y="2"/>
                </a:lnTo>
                <a:lnTo>
                  <a:pt x="526" y="3"/>
                </a:lnTo>
                <a:lnTo>
                  <a:pt x="526" y="2"/>
                </a:lnTo>
                <a:lnTo>
                  <a:pt x="526" y="2"/>
                </a:lnTo>
                <a:lnTo>
                  <a:pt x="527" y="2"/>
                </a:lnTo>
                <a:lnTo>
                  <a:pt x="527" y="3"/>
                </a:lnTo>
                <a:lnTo>
                  <a:pt x="527" y="2"/>
                </a:lnTo>
                <a:lnTo>
                  <a:pt x="528" y="2"/>
                </a:lnTo>
                <a:lnTo>
                  <a:pt x="528" y="1"/>
                </a:lnTo>
                <a:lnTo>
                  <a:pt x="528" y="3"/>
                </a:lnTo>
                <a:lnTo>
                  <a:pt x="529" y="3"/>
                </a:lnTo>
                <a:lnTo>
                  <a:pt x="529" y="2"/>
                </a:lnTo>
                <a:lnTo>
                  <a:pt x="530" y="3"/>
                </a:lnTo>
                <a:lnTo>
                  <a:pt x="530" y="3"/>
                </a:lnTo>
                <a:lnTo>
                  <a:pt x="530" y="3"/>
                </a:lnTo>
                <a:lnTo>
                  <a:pt x="531" y="2"/>
                </a:lnTo>
                <a:lnTo>
                  <a:pt x="531" y="1"/>
                </a:lnTo>
                <a:lnTo>
                  <a:pt x="531" y="2"/>
                </a:lnTo>
                <a:lnTo>
                  <a:pt x="533" y="2"/>
                </a:lnTo>
                <a:lnTo>
                  <a:pt x="533" y="1"/>
                </a:lnTo>
                <a:lnTo>
                  <a:pt x="533" y="2"/>
                </a:lnTo>
                <a:lnTo>
                  <a:pt x="534" y="3"/>
                </a:lnTo>
                <a:lnTo>
                  <a:pt x="534" y="3"/>
                </a:lnTo>
                <a:lnTo>
                  <a:pt x="535" y="3"/>
                </a:lnTo>
                <a:lnTo>
                  <a:pt x="535" y="2"/>
                </a:lnTo>
                <a:lnTo>
                  <a:pt x="535" y="2"/>
                </a:lnTo>
                <a:lnTo>
                  <a:pt x="536" y="2"/>
                </a:lnTo>
                <a:lnTo>
                  <a:pt x="536" y="3"/>
                </a:lnTo>
                <a:lnTo>
                  <a:pt x="536" y="4"/>
                </a:lnTo>
                <a:lnTo>
                  <a:pt x="537" y="2"/>
                </a:lnTo>
                <a:lnTo>
                  <a:pt x="537" y="3"/>
                </a:lnTo>
                <a:lnTo>
                  <a:pt x="537" y="3"/>
                </a:lnTo>
                <a:lnTo>
                  <a:pt x="538" y="1"/>
                </a:lnTo>
                <a:lnTo>
                  <a:pt x="538" y="3"/>
                </a:lnTo>
                <a:lnTo>
                  <a:pt x="539" y="2"/>
                </a:lnTo>
                <a:lnTo>
                  <a:pt x="539" y="1"/>
                </a:lnTo>
                <a:lnTo>
                  <a:pt x="539" y="4"/>
                </a:lnTo>
                <a:lnTo>
                  <a:pt x="540" y="3"/>
                </a:lnTo>
                <a:lnTo>
                  <a:pt x="540" y="2"/>
                </a:lnTo>
                <a:lnTo>
                  <a:pt x="540" y="3"/>
                </a:lnTo>
                <a:lnTo>
                  <a:pt x="542" y="3"/>
                </a:lnTo>
                <a:lnTo>
                  <a:pt x="542" y="4"/>
                </a:lnTo>
                <a:lnTo>
                  <a:pt x="542" y="4"/>
                </a:lnTo>
                <a:lnTo>
                  <a:pt x="543" y="3"/>
                </a:lnTo>
                <a:lnTo>
                  <a:pt x="543" y="2"/>
                </a:lnTo>
                <a:lnTo>
                  <a:pt x="544" y="4"/>
                </a:lnTo>
                <a:lnTo>
                  <a:pt x="544" y="4"/>
                </a:lnTo>
                <a:lnTo>
                  <a:pt x="544" y="3"/>
                </a:lnTo>
                <a:lnTo>
                  <a:pt x="545" y="1"/>
                </a:lnTo>
                <a:lnTo>
                  <a:pt x="545" y="1"/>
                </a:lnTo>
                <a:lnTo>
                  <a:pt x="545" y="4"/>
                </a:lnTo>
                <a:lnTo>
                  <a:pt x="546" y="3"/>
                </a:lnTo>
                <a:lnTo>
                  <a:pt x="546" y="2"/>
                </a:lnTo>
                <a:lnTo>
                  <a:pt x="546" y="3"/>
                </a:lnTo>
                <a:lnTo>
                  <a:pt x="547" y="2"/>
                </a:lnTo>
                <a:lnTo>
                  <a:pt x="547" y="3"/>
                </a:lnTo>
                <a:lnTo>
                  <a:pt x="548" y="1"/>
                </a:lnTo>
                <a:lnTo>
                  <a:pt x="548" y="3"/>
                </a:lnTo>
                <a:lnTo>
                  <a:pt x="548" y="3"/>
                </a:lnTo>
                <a:lnTo>
                  <a:pt x="549" y="2"/>
                </a:lnTo>
                <a:lnTo>
                  <a:pt x="549" y="2"/>
                </a:lnTo>
                <a:lnTo>
                  <a:pt x="549" y="3"/>
                </a:lnTo>
                <a:lnTo>
                  <a:pt x="551" y="2"/>
                </a:lnTo>
                <a:lnTo>
                  <a:pt x="551" y="3"/>
                </a:lnTo>
                <a:lnTo>
                  <a:pt x="551" y="2"/>
                </a:lnTo>
                <a:lnTo>
                  <a:pt x="552" y="1"/>
                </a:lnTo>
                <a:lnTo>
                  <a:pt x="552" y="2"/>
                </a:lnTo>
                <a:lnTo>
                  <a:pt x="553" y="3"/>
                </a:lnTo>
                <a:lnTo>
                  <a:pt x="553" y="1"/>
                </a:lnTo>
                <a:lnTo>
                  <a:pt x="553" y="3"/>
                </a:lnTo>
                <a:lnTo>
                  <a:pt x="554" y="2"/>
                </a:lnTo>
                <a:lnTo>
                  <a:pt x="554" y="1"/>
                </a:lnTo>
                <a:lnTo>
                  <a:pt x="554" y="1"/>
                </a:lnTo>
                <a:lnTo>
                  <a:pt x="555" y="1"/>
                </a:lnTo>
                <a:lnTo>
                  <a:pt x="555" y="4"/>
                </a:lnTo>
                <a:lnTo>
                  <a:pt x="555" y="2"/>
                </a:lnTo>
                <a:lnTo>
                  <a:pt x="556" y="3"/>
                </a:lnTo>
                <a:lnTo>
                  <a:pt x="556" y="2"/>
                </a:lnTo>
                <a:lnTo>
                  <a:pt x="557" y="3"/>
                </a:lnTo>
                <a:lnTo>
                  <a:pt x="557" y="1"/>
                </a:lnTo>
                <a:lnTo>
                  <a:pt x="557" y="4"/>
                </a:lnTo>
                <a:lnTo>
                  <a:pt x="558" y="2"/>
                </a:lnTo>
                <a:lnTo>
                  <a:pt x="558" y="3"/>
                </a:lnTo>
                <a:lnTo>
                  <a:pt x="558" y="4"/>
                </a:lnTo>
                <a:lnTo>
                  <a:pt x="560" y="3"/>
                </a:lnTo>
                <a:lnTo>
                  <a:pt x="560" y="3"/>
                </a:lnTo>
                <a:lnTo>
                  <a:pt x="561" y="4"/>
                </a:lnTo>
                <a:lnTo>
                  <a:pt x="561" y="3"/>
                </a:lnTo>
                <a:lnTo>
                  <a:pt x="561" y="2"/>
                </a:lnTo>
                <a:lnTo>
                  <a:pt x="562" y="4"/>
                </a:lnTo>
                <a:lnTo>
                  <a:pt x="562" y="2"/>
                </a:lnTo>
                <a:lnTo>
                  <a:pt x="562" y="1"/>
                </a:lnTo>
                <a:lnTo>
                  <a:pt x="563" y="1"/>
                </a:lnTo>
                <a:lnTo>
                  <a:pt x="563" y="3"/>
                </a:lnTo>
                <a:lnTo>
                  <a:pt x="563" y="4"/>
                </a:lnTo>
                <a:lnTo>
                  <a:pt x="564" y="2"/>
                </a:lnTo>
                <a:lnTo>
                  <a:pt x="564" y="3"/>
                </a:lnTo>
                <a:lnTo>
                  <a:pt x="565" y="2"/>
                </a:lnTo>
                <a:lnTo>
                  <a:pt x="565" y="2"/>
                </a:lnTo>
                <a:lnTo>
                  <a:pt x="565" y="2"/>
                </a:lnTo>
                <a:lnTo>
                  <a:pt x="566" y="1"/>
                </a:lnTo>
                <a:lnTo>
                  <a:pt x="566" y="1"/>
                </a:lnTo>
                <a:lnTo>
                  <a:pt x="566" y="2"/>
                </a:lnTo>
                <a:lnTo>
                  <a:pt x="567" y="3"/>
                </a:lnTo>
                <a:lnTo>
                  <a:pt x="567" y="2"/>
                </a:lnTo>
                <a:lnTo>
                  <a:pt x="567" y="3"/>
                </a:lnTo>
                <a:lnTo>
                  <a:pt x="569" y="3"/>
                </a:lnTo>
                <a:lnTo>
                  <a:pt x="569" y="3"/>
                </a:lnTo>
                <a:lnTo>
                  <a:pt x="570" y="1"/>
                </a:lnTo>
                <a:lnTo>
                  <a:pt x="570" y="2"/>
                </a:lnTo>
                <a:lnTo>
                  <a:pt x="570" y="2"/>
                </a:lnTo>
                <a:lnTo>
                  <a:pt x="571" y="3"/>
                </a:lnTo>
                <a:lnTo>
                  <a:pt x="571" y="4"/>
                </a:lnTo>
                <a:lnTo>
                  <a:pt x="571" y="2"/>
                </a:lnTo>
                <a:lnTo>
                  <a:pt x="572" y="2"/>
                </a:lnTo>
                <a:lnTo>
                  <a:pt x="572" y="4"/>
                </a:lnTo>
                <a:lnTo>
                  <a:pt x="572" y="3"/>
                </a:lnTo>
                <a:lnTo>
                  <a:pt x="573" y="2"/>
                </a:lnTo>
                <a:lnTo>
                  <a:pt x="573" y="2"/>
                </a:lnTo>
                <a:lnTo>
                  <a:pt x="574" y="2"/>
                </a:lnTo>
                <a:lnTo>
                  <a:pt x="574" y="3"/>
                </a:lnTo>
                <a:lnTo>
                  <a:pt x="574" y="3"/>
                </a:lnTo>
                <a:lnTo>
                  <a:pt x="575" y="2"/>
                </a:lnTo>
                <a:lnTo>
                  <a:pt x="575" y="2"/>
                </a:lnTo>
                <a:lnTo>
                  <a:pt x="575" y="3"/>
                </a:lnTo>
                <a:lnTo>
                  <a:pt x="576" y="2"/>
                </a:lnTo>
                <a:lnTo>
                  <a:pt x="576" y="1"/>
                </a:lnTo>
                <a:lnTo>
                  <a:pt x="576" y="3"/>
                </a:lnTo>
                <a:lnTo>
                  <a:pt x="578" y="3"/>
                </a:lnTo>
                <a:lnTo>
                  <a:pt x="578" y="3"/>
                </a:lnTo>
                <a:lnTo>
                  <a:pt x="579" y="3"/>
                </a:lnTo>
                <a:lnTo>
                  <a:pt x="579" y="2"/>
                </a:lnTo>
                <a:lnTo>
                  <a:pt x="579" y="3"/>
                </a:lnTo>
                <a:lnTo>
                  <a:pt x="580" y="3"/>
                </a:lnTo>
                <a:lnTo>
                  <a:pt x="580" y="3"/>
                </a:lnTo>
                <a:lnTo>
                  <a:pt x="580" y="2"/>
                </a:lnTo>
                <a:lnTo>
                  <a:pt x="581" y="1"/>
                </a:lnTo>
                <a:lnTo>
                  <a:pt x="581" y="1"/>
                </a:lnTo>
                <a:lnTo>
                  <a:pt x="581" y="3"/>
                </a:lnTo>
                <a:lnTo>
                  <a:pt x="582" y="2"/>
                </a:lnTo>
                <a:lnTo>
                  <a:pt x="582" y="2"/>
                </a:lnTo>
                <a:lnTo>
                  <a:pt x="583" y="2"/>
                </a:lnTo>
                <a:lnTo>
                  <a:pt x="583" y="3"/>
                </a:lnTo>
                <a:lnTo>
                  <a:pt x="583" y="3"/>
                </a:lnTo>
                <a:lnTo>
                  <a:pt x="584" y="2"/>
                </a:lnTo>
                <a:lnTo>
                  <a:pt x="584" y="3"/>
                </a:lnTo>
                <a:lnTo>
                  <a:pt x="584" y="3"/>
                </a:lnTo>
                <a:lnTo>
                  <a:pt x="585" y="3"/>
                </a:lnTo>
                <a:lnTo>
                  <a:pt x="585" y="2"/>
                </a:lnTo>
                <a:lnTo>
                  <a:pt x="585" y="3"/>
                </a:lnTo>
                <a:lnTo>
                  <a:pt x="587" y="1"/>
                </a:lnTo>
                <a:lnTo>
                  <a:pt x="587" y="2"/>
                </a:lnTo>
                <a:lnTo>
                  <a:pt x="588" y="4"/>
                </a:lnTo>
                <a:lnTo>
                  <a:pt x="588" y="3"/>
                </a:lnTo>
                <a:lnTo>
                  <a:pt x="588" y="3"/>
                </a:lnTo>
                <a:lnTo>
                  <a:pt x="589" y="3"/>
                </a:lnTo>
                <a:lnTo>
                  <a:pt x="589" y="1"/>
                </a:lnTo>
                <a:lnTo>
                  <a:pt x="589" y="4"/>
                </a:lnTo>
                <a:lnTo>
                  <a:pt x="590" y="2"/>
                </a:lnTo>
                <a:lnTo>
                  <a:pt x="590" y="3"/>
                </a:lnTo>
                <a:lnTo>
                  <a:pt x="590" y="2"/>
                </a:lnTo>
                <a:lnTo>
                  <a:pt x="591" y="3"/>
                </a:lnTo>
                <a:lnTo>
                  <a:pt x="591" y="2"/>
                </a:lnTo>
                <a:lnTo>
                  <a:pt x="592" y="4"/>
                </a:lnTo>
                <a:lnTo>
                  <a:pt x="592" y="2"/>
                </a:lnTo>
                <a:lnTo>
                  <a:pt x="592" y="2"/>
                </a:lnTo>
                <a:lnTo>
                  <a:pt x="593" y="1"/>
                </a:lnTo>
                <a:lnTo>
                  <a:pt x="593" y="4"/>
                </a:lnTo>
                <a:lnTo>
                  <a:pt x="593" y="4"/>
                </a:lnTo>
                <a:lnTo>
                  <a:pt x="594" y="2"/>
                </a:lnTo>
                <a:lnTo>
                  <a:pt x="594" y="2"/>
                </a:lnTo>
                <a:lnTo>
                  <a:pt x="594" y="4"/>
                </a:lnTo>
                <a:lnTo>
                  <a:pt x="596" y="4"/>
                </a:lnTo>
                <a:lnTo>
                  <a:pt x="596" y="4"/>
                </a:lnTo>
                <a:lnTo>
                  <a:pt x="597" y="1"/>
                </a:lnTo>
                <a:lnTo>
                  <a:pt x="597" y="4"/>
                </a:lnTo>
                <a:lnTo>
                  <a:pt x="597" y="2"/>
                </a:lnTo>
                <a:lnTo>
                  <a:pt x="598" y="3"/>
                </a:lnTo>
                <a:lnTo>
                  <a:pt x="598" y="4"/>
                </a:lnTo>
                <a:lnTo>
                  <a:pt x="598" y="2"/>
                </a:lnTo>
                <a:lnTo>
                  <a:pt x="599" y="2"/>
                </a:lnTo>
                <a:lnTo>
                  <a:pt x="599" y="3"/>
                </a:lnTo>
                <a:lnTo>
                  <a:pt x="599" y="3"/>
                </a:lnTo>
                <a:lnTo>
                  <a:pt x="600" y="1"/>
                </a:lnTo>
                <a:lnTo>
                  <a:pt x="600" y="2"/>
                </a:lnTo>
                <a:lnTo>
                  <a:pt x="601" y="1"/>
                </a:lnTo>
                <a:lnTo>
                  <a:pt x="601" y="1"/>
                </a:lnTo>
                <a:lnTo>
                  <a:pt x="601" y="2"/>
                </a:lnTo>
                <a:lnTo>
                  <a:pt x="602" y="4"/>
                </a:lnTo>
                <a:lnTo>
                  <a:pt x="602" y="4"/>
                </a:lnTo>
                <a:lnTo>
                  <a:pt x="602" y="3"/>
                </a:lnTo>
                <a:lnTo>
                  <a:pt x="603" y="3"/>
                </a:lnTo>
                <a:lnTo>
                  <a:pt x="603" y="3"/>
                </a:lnTo>
                <a:lnTo>
                  <a:pt x="605" y="3"/>
                </a:lnTo>
                <a:lnTo>
                  <a:pt x="605" y="2"/>
                </a:lnTo>
                <a:lnTo>
                  <a:pt x="605" y="3"/>
                </a:lnTo>
                <a:lnTo>
                  <a:pt x="606" y="2"/>
                </a:lnTo>
                <a:lnTo>
                  <a:pt x="606" y="2"/>
                </a:lnTo>
                <a:lnTo>
                  <a:pt x="606" y="3"/>
                </a:lnTo>
                <a:lnTo>
                  <a:pt x="607" y="2"/>
                </a:lnTo>
                <a:lnTo>
                  <a:pt x="607" y="4"/>
                </a:lnTo>
                <a:lnTo>
                  <a:pt x="607" y="2"/>
                </a:lnTo>
                <a:lnTo>
                  <a:pt x="608" y="3"/>
                </a:lnTo>
                <a:lnTo>
                  <a:pt x="608" y="3"/>
                </a:lnTo>
                <a:lnTo>
                  <a:pt x="609" y="2"/>
                </a:lnTo>
                <a:lnTo>
                  <a:pt x="609" y="3"/>
                </a:lnTo>
                <a:lnTo>
                  <a:pt x="609" y="2"/>
                </a:lnTo>
                <a:lnTo>
                  <a:pt x="610" y="3"/>
                </a:lnTo>
                <a:lnTo>
                  <a:pt x="610" y="2"/>
                </a:lnTo>
                <a:lnTo>
                  <a:pt x="610" y="3"/>
                </a:lnTo>
                <a:lnTo>
                  <a:pt x="611" y="3"/>
                </a:lnTo>
                <a:lnTo>
                  <a:pt x="611" y="4"/>
                </a:lnTo>
                <a:lnTo>
                  <a:pt x="611" y="4"/>
                </a:lnTo>
                <a:lnTo>
                  <a:pt x="612" y="3"/>
                </a:lnTo>
                <a:lnTo>
                  <a:pt x="612" y="4"/>
                </a:lnTo>
                <a:lnTo>
                  <a:pt x="614" y="3"/>
                </a:lnTo>
                <a:lnTo>
                  <a:pt x="614" y="3"/>
                </a:lnTo>
                <a:lnTo>
                  <a:pt x="614" y="2"/>
                </a:lnTo>
                <a:lnTo>
                  <a:pt x="615" y="3"/>
                </a:lnTo>
                <a:lnTo>
                  <a:pt x="615" y="2"/>
                </a:lnTo>
                <a:lnTo>
                  <a:pt x="615" y="2"/>
                </a:lnTo>
                <a:lnTo>
                  <a:pt x="616" y="2"/>
                </a:lnTo>
                <a:lnTo>
                  <a:pt x="616" y="1"/>
                </a:lnTo>
                <a:lnTo>
                  <a:pt x="616" y="2"/>
                </a:lnTo>
                <a:lnTo>
                  <a:pt x="617" y="3"/>
                </a:lnTo>
                <a:lnTo>
                  <a:pt x="617" y="0"/>
                </a:lnTo>
                <a:lnTo>
                  <a:pt x="618" y="1"/>
                </a:lnTo>
                <a:lnTo>
                  <a:pt x="618" y="3"/>
                </a:lnTo>
                <a:lnTo>
                  <a:pt x="618" y="3"/>
                </a:lnTo>
                <a:lnTo>
                  <a:pt x="619" y="2"/>
                </a:lnTo>
                <a:lnTo>
                  <a:pt x="619" y="1"/>
                </a:lnTo>
                <a:lnTo>
                  <a:pt x="619" y="3"/>
                </a:lnTo>
                <a:lnTo>
                  <a:pt x="620" y="1"/>
                </a:lnTo>
                <a:lnTo>
                  <a:pt x="620" y="2"/>
                </a:lnTo>
                <a:lnTo>
                  <a:pt x="620" y="2"/>
                </a:lnTo>
                <a:lnTo>
                  <a:pt x="621" y="1"/>
                </a:lnTo>
                <a:lnTo>
                  <a:pt x="621" y="3"/>
                </a:lnTo>
                <a:lnTo>
                  <a:pt x="623" y="3"/>
                </a:lnTo>
                <a:lnTo>
                  <a:pt x="623" y="4"/>
                </a:lnTo>
                <a:lnTo>
                  <a:pt x="623" y="2"/>
                </a:lnTo>
                <a:lnTo>
                  <a:pt x="624" y="2"/>
                </a:lnTo>
                <a:lnTo>
                  <a:pt x="624" y="2"/>
                </a:lnTo>
                <a:lnTo>
                  <a:pt x="624" y="2"/>
                </a:lnTo>
                <a:lnTo>
                  <a:pt x="625" y="3"/>
                </a:lnTo>
                <a:lnTo>
                  <a:pt x="625" y="2"/>
                </a:lnTo>
                <a:lnTo>
                  <a:pt x="625" y="3"/>
                </a:lnTo>
                <a:lnTo>
                  <a:pt x="626" y="1"/>
                </a:lnTo>
                <a:lnTo>
                  <a:pt x="626" y="2"/>
                </a:lnTo>
                <a:lnTo>
                  <a:pt x="627" y="2"/>
                </a:lnTo>
                <a:lnTo>
                  <a:pt x="627" y="2"/>
                </a:lnTo>
                <a:lnTo>
                  <a:pt x="627" y="2"/>
                </a:lnTo>
                <a:lnTo>
                  <a:pt x="628" y="3"/>
                </a:lnTo>
                <a:lnTo>
                  <a:pt x="628" y="2"/>
                </a:lnTo>
                <a:lnTo>
                  <a:pt x="628" y="3"/>
                </a:lnTo>
                <a:lnTo>
                  <a:pt x="629" y="2"/>
                </a:lnTo>
                <a:lnTo>
                  <a:pt x="629" y="2"/>
                </a:lnTo>
                <a:lnTo>
                  <a:pt x="629" y="4"/>
                </a:lnTo>
                <a:lnTo>
                  <a:pt x="630" y="3"/>
                </a:lnTo>
                <a:lnTo>
                  <a:pt x="630" y="4"/>
                </a:lnTo>
                <a:lnTo>
                  <a:pt x="632" y="3"/>
                </a:lnTo>
                <a:lnTo>
                  <a:pt x="632" y="3"/>
                </a:lnTo>
                <a:lnTo>
                  <a:pt x="632" y="3"/>
                </a:lnTo>
                <a:lnTo>
                  <a:pt x="633" y="2"/>
                </a:lnTo>
                <a:lnTo>
                  <a:pt x="633" y="1"/>
                </a:lnTo>
                <a:lnTo>
                  <a:pt x="633" y="1"/>
                </a:lnTo>
                <a:lnTo>
                  <a:pt x="634" y="4"/>
                </a:lnTo>
                <a:lnTo>
                  <a:pt x="634" y="3"/>
                </a:lnTo>
                <a:lnTo>
                  <a:pt x="634" y="4"/>
                </a:lnTo>
                <a:lnTo>
                  <a:pt x="635" y="4"/>
                </a:lnTo>
                <a:lnTo>
                  <a:pt x="635" y="2"/>
                </a:lnTo>
                <a:lnTo>
                  <a:pt x="636" y="3"/>
                </a:lnTo>
                <a:lnTo>
                  <a:pt x="636" y="1"/>
                </a:lnTo>
                <a:lnTo>
                  <a:pt x="636" y="2"/>
                </a:lnTo>
                <a:lnTo>
                  <a:pt x="637" y="4"/>
                </a:lnTo>
                <a:lnTo>
                  <a:pt x="637" y="3"/>
                </a:lnTo>
                <a:lnTo>
                  <a:pt x="637" y="4"/>
                </a:lnTo>
                <a:lnTo>
                  <a:pt x="638" y="3"/>
                </a:lnTo>
                <a:lnTo>
                  <a:pt x="638" y="3"/>
                </a:lnTo>
                <a:lnTo>
                  <a:pt x="638" y="4"/>
                </a:lnTo>
                <a:lnTo>
                  <a:pt x="639" y="2"/>
                </a:lnTo>
                <a:lnTo>
                  <a:pt x="639" y="3"/>
                </a:lnTo>
                <a:lnTo>
                  <a:pt x="641" y="2"/>
                </a:lnTo>
                <a:lnTo>
                  <a:pt x="641" y="3"/>
                </a:lnTo>
                <a:lnTo>
                  <a:pt x="641" y="2"/>
                </a:lnTo>
                <a:lnTo>
                  <a:pt x="642" y="5"/>
                </a:lnTo>
                <a:lnTo>
                  <a:pt x="642" y="5"/>
                </a:lnTo>
                <a:lnTo>
                  <a:pt x="642" y="4"/>
                </a:lnTo>
                <a:lnTo>
                  <a:pt x="643" y="3"/>
                </a:lnTo>
                <a:lnTo>
                  <a:pt x="643" y="3"/>
                </a:lnTo>
                <a:lnTo>
                  <a:pt x="643" y="3"/>
                </a:lnTo>
                <a:lnTo>
                  <a:pt x="644" y="2"/>
                </a:lnTo>
                <a:lnTo>
                  <a:pt x="644" y="2"/>
                </a:lnTo>
                <a:lnTo>
                  <a:pt x="645" y="2"/>
                </a:lnTo>
                <a:lnTo>
                  <a:pt x="645" y="1"/>
                </a:lnTo>
                <a:lnTo>
                  <a:pt x="645" y="1"/>
                </a:lnTo>
                <a:lnTo>
                  <a:pt x="646" y="3"/>
                </a:lnTo>
                <a:lnTo>
                  <a:pt x="646" y="1"/>
                </a:lnTo>
                <a:lnTo>
                  <a:pt x="646" y="3"/>
                </a:lnTo>
                <a:lnTo>
                  <a:pt x="647" y="2"/>
                </a:lnTo>
                <a:lnTo>
                  <a:pt x="647" y="3"/>
                </a:lnTo>
                <a:lnTo>
                  <a:pt x="648" y="1"/>
                </a:lnTo>
                <a:lnTo>
                  <a:pt x="648" y="3"/>
                </a:lnTo>
                <a:lnTo>
                  <a:pt x="648" y="3"/>
                </a:lnTo>
                <a:lnTo>
                  <a:pt x="650" y="1"/>
                </a:lnTo>
                <a:lnTo>
                  <a:pt x="650" y="3"/>
                </a:lnTo>
                <a:lnTo>
                  <a:pt x="650" y="1"/>
                </a:lnTo>
                <a:lnTo>
                  <a:pt x="651" y="3"/>
                </a:lnTo>
                <a:lnTo>
                  <a:pt x="651" y="3"/>
                </a:lnTo>
                <a:lnTo>
                  <a:pt x="651" y="3"/>
                </a:lnTo>
                <a:lnTo>
                  <a:pt x="652" y="2"/>
                </a:lnTo>
                <a:lnTo>
                  <a:pt x="652" y="3"/>
                </a:lnTo>
                <a:lnTo>
                  <a:pt x="653" y="3"/>
                </a:lnTo>
                <a:lnTo>
                  <a:pt x="653" y="2"/>
                </a:lnTo>
                <a:lnTo>
                  <a:pt x="653" y="2"/>
                </a:lnTo>
                <a:lnTo>
                  <a:pt x="654" y="3"/>
                </a:lnTo>
                <a:lnTo>
                  <a:pt x="654" y="3"/>
                </a:lnTo>
                <a:lnTo>
                  <a:pt x="654" y="2"/>
                </a:lnTo>
                <a:lnTo>
                  <a:pt x="655" y="2"/>
                </a:lnTo>
                <a:lnTo>
                  <a:pt x="655" y="3"/>
                </a:lnTo>
                <a:lnTo>
                  <a:pt x="655" y="4"/>
                </a:lnTo>
                <a:lnTo>
                  <a:pt x="656" y="3"/>
                </a:lnTo>
                <a:lnTo>
                  <a:pt x="656" y="3"/>
                </a:lnTo>
                <a:lnTo>
                  <a:pt x="657" y="2"/>
                </a:lnTo>
                <a:lnTo>
                  <a:pt x="657" y="4"/>
                </a:lnTo>
                <a:lnTo>
                  <a:pt x="657" y="3"/>
                </a:lnTo>
                <a:lnTo>
                  <a:pt x="659" y="3"/>
                </a:lnTo>
                <a:lnTo>
                  <a:pt x="659" y="1"/>
                </a:lnTo>
                <a:lnTo>
                  <a:pt x="659" y="3"/>
                </a:lnTo>
                <a:lnTo>
                  <a:pt x="660" y="3"/>
                </a:lnTo>
                <a:lnTo>
                  <a:pt x="660" y="3"/>
                </a:lnTo>
                <a:lnTo>
                  <a:pt x="660" y="3"/>
                </a:lnTo>
                <a:lnTo>
                  <a:pt x="661" y="3"/>
                </a:lnTo>
                <a:lnTo>
                  <a:pt x="661" y="2"/>
                </a:lnTo>
                <a:lnTo>
                  <a:pt x="662" y="3"/>
                </a:lnTo>
                <a:lnTo>
                  <a:pt x="662" y="3"/>
                </a:lnTo>
                <a:lnTo>
                  <a:pt x="662" y="4"/>
                </a:lnTo>
                <a:lnTo>
                  <a:pt x="663" y="3"/>
                </a:lnTo>
                <a:lnTo>
                  <a:pt x="663" y="3"/>
                </a:lnTo>
                <a:lnTo>
                  <a:pt x="663" y="2"/>
                </a:lnTo>
                <a:lnTo>
                  <a:pt x="664" y="2"/>
                </a:lnTo>
                <a:lnTo>
                  <a:pt x="664" y="3"/>
                </a:lnTo>
                <a:lnTo>
                  <a:pt x="664" y="3"/>
                </a:lnTo>
                <a:lnTo>
                  <a:pt x="665" y="4"/>
                </a:lnTo>
                <a:lnTo>
                  <a:pt x="665" y="1"/>
                </a:lnTo>
                <a:lnTo>
                  <a:pt x="666" y="2"/>
                </a:lnTo>
                <a:lnTo>
                  <a:pt x="666" y="4"/>
                </a:lnTo>
                <a:lnTo>
                  <a:pt x="666" y="2"/>
                </a:lnTo>
                <a:lnTo>
                  <a:pt x="668" y="2"/>
                </a:lnTo>
                <a:lnTo>
                  <a:pt x="668" y="4"/>
                </a:lnTo>
                <a:lnTo>
                  <a:pt x="668" y="3"/>
                </a:lnTo>
                <a:lnTo>
                  <a:pt x="669" y="3"/>
                </a:lnTo>
                <a:lnTo>
                  <a:pt x="669" y="2"/>
                </a:lnTo>
                <a:lnTo>
                  <a:pt x="669" y="3"/>
                </a:lnTo>
                <a:lnTo>
                  <a:pt x="670" y="4"/>
                </a:lnTo>
                <a:lnTo>
                  <a:pt x="670" y="3"/>
                </a:lnTo>
                <a:lnTo>
                  <a:pt x="671" y="4"/>
                </a:lnTo>
                <a:lnTo>
                  <a:pt x="671" y="2"/>
                </a:lnTo>
                <a:lnTo>
                  <a:pt x="671" y="3"/>
                </a:lnTo>
                <a:lnTo>
                  <a:pt x="672" y="3"/>
                </a:lnTo>
                <a:lnTo>
                  <a:pt x="672" y="4"/>
                </a:lnTo>
                <a:lnTo>
                  <a:pt x="672" y="3"/>
                </a:lnTo>
                <a:lnTo>
                  <a:pt x="673" y="4"/>
                </a:lnTo>
                <a:lnTo>
                  <a:pt x="673" y="3"/>
                </a:lnTo>
                <a:lnTo>
                  <a:pt x="673" y="3"/>
                </a:lnTo>
                <a:lnTo>
                  <a:pt x="674" y="4"/>
                </a:lnTo>
                <a:lnTo>
                  <a:pt x="674" y="2"/>
                </a:lnTo>
                <a:lnTo>
                  <a:pt x="675" y="4"/>
                </a:lnTo>
                <a:lnTo>
                  <a:pt x="675" y="2"/>
                </a:lnTo>
                <a:lnTo>
                  <a:pt x="675" y="4"/>
                </a:lnTo>
                <a:lnTo>
                  <a:pt x="677" y="4"/>
                </a:lnTo>
                <a:lnTo>
                  <a:pt x="677" y="2"/>
                </a:lnTo>
                <a:lnTo>
                  <a:pt x="677" y="3"/>
                </a:lnTo>
                <a:lnTo>
                  <a:pt x="678" y="4"/>
                </a:lnTo>
                <a:lnTo>
                  <a:pt x="678" y="5"/>
                </a:lnTo>
                <a:lnTo>
                  <a:pt x="678" y="4"/>
                </a:lnTo>
                <a:lnTo>
                  <a:pt x="679" y="2"/>
                </a:lnTo>
                <a:lnTo>
                  <a:pt x="679" y="4"/>
                </a:lnTo>
                <a:lnTo>
                  <a:pt x="680" y="4"/>
                </a:lnTo>
                <a:lnTo>
                  <a:pt x="680" y="4"/>
                </a:lnTo>
                <a:lnTo>
                  <a:pt x="680" y="4"/>
                </a:lnTo>
                <a:lnTo>
                  <a:pt x="681" y="4"/>
                </a:lnTo>
                <a:lnTo>
                  <a:pt x="681" y="3"/>
                </a:lnTo>
                <a:lnTo>
                  <a:pt x="681" y="2"/>
                </a:lnTo>
                <a:lnTo>
                  <a:pt x="682" y="3"/>
                </a:lnTo>
                <a:lnTo>
                  <a:pt x="682" y="2"/>
                </a:lnTo>
                <a:lnTo>
                  <a:pt x="682" y="3"/>
                </a:lnTo>
                <a:lnTo>
                  <a:pt x="683" y="2"/>
                </a:lnTo>
                <a:lnTo>
                  <a:pt x="683" y="3"/>
                </a:lnTo>
                <a:lnTo>
                  <a:pt x="684" y="2"/>
                </a:lnTo>
                <a:lnTo>
                  <a:pt x="684" y="3"/>
                </a:lnTo>
                <a:lnTo>
                  <a:pt x="684" y="4"/>
                </a:lnTo>
                <a:lnTo>
                  <a:pt x="686" y="3"/>
                </a:lnTo>
                <a:lnTo>
                  <a:pt x="686" y="2"/>
                </a:lnTo>
                <a:lnTo>
                  <a:pt x="686" y="3"/>
                </a:lnTo>
                <a:lnTo>
                  <a:pt x="687" y="2"/>
                </a:lnTo>
                <a:lnTo>
                  <a:pt x="687" y="4"/>
                </a:lnTo>
                <a:lnTo>
                  <a:pt x="687" y="2"/>
                </a:lnTo>
                <a:lnTo>
                  <a:pt x="688" y="3"/>
                </a:lnTo>
                <a:lnTo>
                  <a:pt x="688" y="3"/>
                </a:lnTo>
                <a:lnTo>
                  <a:pt x="689" y="3"/>
                </a:lnTo>
                <a:lnTo>
                  <a:pt x="689" y="2"/>
                </a:lnTo>
                <a:lnTo>
                  <a:pt x="689" y="3"/>
                </a:lnTo>
                <a:lnTo>
                  <a:pt x="690" y="2"/>
                </a:lnTo>
                <a:lnTo>
                  <a:pt x="690" y="1"/>
                </a:lnTo>
                <a:lnTo>
                  <a:pt x="690" y="3"/>
                </a:lnTo>
                <a:lnTo>
                  <a:pt x="691" y="4"/>
                </a:lnTo>
                <a:lnTo>
                  <a:pt x="691" y="3"/>
                </a:lnTo>
                <a:lnTo>
                  <a:pt x="692" y="2"/>
                </a:lnTo>
                <a:lnTo>
                  <a:pt x="692" y="3"/>
                </a:lnTo>
                <a:lnTo>
                  <a:pt x="692" y="3"/>
                </a:lnTo>
                <a:lnTo>
                  <a:pt x="693" y="3"/>
                </a:lnTo>
                <a:lnTo>
                  <a:pt x="693" y="2"/>
                </a:lnTo>
                <a:lnTo>
                  <a:pt x="693" y="3"/>
                </a:lnTo>
                <a:lnTo>
                  <a:pt x="695" y="3"/>
                </a:lnTo>
                <a:lnTo>
                  <a:pt x="695" y="3"/>
                </a:lnTo>
                <a:lnTo>
                  <a:pt x="695" y="2"/>
                </a:lnTo>
                <a:lnTo>
                  <a:pt x="696" y="2"/>
                </a:lnTo>
                <a:lnTo>
                  <a:pt x="696" y="3"/>
                </a:lnTo>
                <a:lnTo>
                  <a:pt x="697" y="3"/>
                </a:lnTo>
                <a:lnTo>
                  <a:pt x="697" y="2"/>
                </a:lnTo>
                <a:lnTo>
                  <a:pt x="697" y="4"/>
                </a:lnTo>
                <a:lnTo>
                  <a:pt x="698" y="2"/>
                </a:lnTo>
                <a:lnTo>
                  <a:pt x="698" y="2"/>
                </a:lnTo>
                <a:lnTo>
                  <a:pt x="698" y="3"/>
                </a:lnTo>
                <a:lnTo>
                  <a:pt x="699" y="4"/>
                </a:lnTo>
                <a:lnTo>
                  <a:pt x="699" y="3"/>
                </a:lnTo>
                <a:lnTo>
                  <a:pt x="699" y="1"/>
                </a:lnTo>
                <a:lnTo>
                  <a:pt x="700" y="2"/>
                </a:lnTo>
                <a:lnTo>
                  <a:pt x="700" y="3"/>
                </a:lnTo>
                <a:lnTo>
                  <a:pt x="701" y="2"/>
                </a:lnTo>
                <a:lnTo>
                  <a:pt x="701" y="4"/>
                </a:lnTo>
                <a:lnTo>
                  <a:pt x="701" y="4"/>
                </a:lnTo>
                <a:lnTo>
                  <a:pt x="702" y="3"/>
                </a:lnTo>
                <a:lnTo>
                  <a:pt x="702" y="3"/>
                </a:lnTo>
                <a:lnTo>
                  <a:pt x="702" y="2"/>
                </a:lnTo>
                <a:lnTo>
                  <a:pt x="704" y="2"/>
                </a:lnTo>
                <a:lnTo>
                  <a:pt x="704" y="2"/>
                </a:lnTo>
                <a:lnTo>
                  <a:pt x="704" y="3"/>
                </a:lnTo>
                <a:lnTo>
                  <a:pt x="705" y="3"/>
                </a:lnTo>
                <a:lnTo>
                  <a:pt x="705" y="2"/>
                </a:lnTo>
                <a:lnTo>
                  <a:pt x="706" y="1"/>
                </a:lnTo>
                <a:lnTo>
                  <a:pt x="706" y="3"/>
                </a:lnTo>
                <a:lnTo>
                  <a:pt x="706" y="3"/>
                </a:lnTo>
                <a:lnTo>
                  <a:pt x="707" y="4"/>
                </a:lnTo>
                <a:lnTo>
                  <a:pt x="707" y="2"/>
                </a:lnTo>
                <a:lnTo>
                  <a:pt x="707" y="3"/>
                </a:lnTo>
                <a:lnTo>
                  <a:pt x="708" y="4"/>
                </a:lnTo>
                <a:lnTo>
                  <a:pt x="708" y="4"/>
                </a:lnTo>
                <a:lnTo>
                  <a:pt x="708" y="2"/>
                </a:lnTo>
                <a:lnTo>
                  <a:pt x="709" y="1"/>
                </a:lnTo>
                <a:lnTo>
                  <a:pt x="709" y="3"/>
                </a:lnTo>
                <a:lnTo>
                  <a:pt x="710" y="3"/>
                </a:lnTo>
                <a:lnTo>
                  <a:pt x="710" y="2"/>
                </a:lnTo>
                <a:lnTo>
                  <a:pt x="710" y="2"/>
                </a:lnTo>
                <a:lnTo>
                  <a:pt x="711" y="2"/>
                </a:lnTo>
                <a:lnTo>
                  <a:pt x="711" y="2"/>
                </a:lnTo>
                <a:lnTo>
                  <a:pt x="711" y="3"/>
                </a:lnTo>
                <a:lnTo>
                  <a:pt x="713" y="4"/>
                </a:lnTo>
                <a:lnTo>
                  <a:pt x="713" y="2"/>
                </a:lnTo>
                <a:lnTo>
                  <a:pt x="713" y="2"/>
                </a:lnTo>
                <a:lnTo>
                  <a:pt x="714" y="3"/>
                </a:lnTo>
                <a:lnTo>
                  <a:pt x="714" y="4"/>
                </a:lnTo>
                <a:lnTo>
                  <a:pt x="715" y="2"/>
                </a:lnTo>
                <a:lnTo>
                  <a:pt x="715" y="2"/>
                </a:lnTo>
                <a:lnTo>
                  <a:pt x="715" y="2"/>
                </a:lnTo>
                <a:lnTo>
                  <a:pt x="716" y="2"/>
                </a:lnTo>
                <a:lnTo>
                  <a:pt x="716" y="3"/>
                </a:lnTo>
                <a:lnTo>
                  <a:pt x="716" y="4"/>
                </a:lnTo>
                <a:lnTo>
                  <a:pt x="717" y="3"/>
                </a:lnTo>
                <a:lnTo>
                  <a:pt x="717" y="4"/>
                </a:lnTo>
                <a:lnTo>
                  <a:pt x="717" y="3"/>
                </a:lnTo>
                <a:lnTo>
                  <a:pt x="718" y="2"/>
                </a:lnTo>
                <a:lnTo>
                  <a:pt x="718" y="1"/>
                </a:lnTo>
                <a:lnTo>
                  <a:pt x="719" y="2"/>
                </a:lnTo>
                <a:lnTo>
                  <a:pt x="719" y="2"/>
                </a:lnTo>
                <a:lnTo>
                  <a:pt x="719" y="3"/>
                </a:lnTo>
                <a:lnTo>
                  <a:pt x="720" y="1"/>
                </a:lnTo>
                <a:lnTo>
                  <a:pt x="720" y="2"/>
                </a:lnTo>
                <a:lnTo>
                  <a:pt x="720" y="2"/>
                </a:lnTo>
                <a:lnTo>
                  <a:pt x="722" y="2"/>
                </a:lnTo>
                <a:lnTo>
                  <a:pt x="722" y="3"/>
                </a:lnTo>
                <a:lnTo>
                  <a:pt x="722" y="3"/>
                </a:lnTo>
                <a:lnTo>
                  <a:pt x="723" y="4"/>
                </a:lnTo>
                <a:lnTo>
                  <a:pt x="723" y="3"/>
                </a:lnTo>
                <a:lnTo>
                  <a:pt x="724" y="3"/>
                </a:lnTo>
                <a:lnTo>
                  <a:pt x="724" y="3"/>
                </a:lnTo>
                <a:lnTo>
                  <a:pt x="724" y="3"/>
                </a:lnTo>
                <a:lnTo>
                  <a:pt x="725" y="2"/>
                </a:lnTo>
                <a:lnTo>
                  <a:pt x="725" y="2"/>
                </a:lnTo>
                <a:lnTo>
                  <a:pt x="725" y="2"/>
                </a:lnTo>
                <a:lnTo>
                  <a:pt x="726" y="1"/>
                </a:lnTo>
                <a:lnTo>
                  <a:pt x="726" y="1"/>
                </a:lnTo>
                <a:lnTo>
                  <a:pt x="726" y="2"/>
                </a:lnTo>
                <a:lnTo>
                  <a:pt x="727" y="3"/>
                </a:lnTo>
                <a:lnTo>
                  <a:pt x="727" y="2"/>
                </a:lnTo>
                <a:lnTo>
                  <a:pt x="728" y="2"/>
                </a:lnTo>
                <a:lnTo>
                  <a:pt x="728" y="2"/>
                </a:lnTo>
                <a:lnTo>
                  <a:pt x="728" y="3"/>
                </a:lnTo>
                <a:lnTo>
                  <a:pt x="729" y="3"/>
                </a:lnTo>
                <a:lnTo>
                  <a:pt x="729" y="2"/>
                </a:lnTo>
                <a:lnTo>
                  <a:pt x="729" y="2"/>
                </a:lnTo>
                <a:lnTo>
                  <a:pt x="731" y="1"/>
                </a:lnTo>
                <a:lnTo>
                  <a:pt x="731" y="2"/>
                </a:lnTo>
                <a:lnTo>
                  <a:pt x="731" y="3"/>
                </a:lnTo>
                <a:lnTo>
                  <a:pt x="732" y="3"/>
                </a:lnTo>
                <a:lnTo>
                  <a:pt x="732" y="2"/>
                </a:lnTo>
                <a:lnTo>
                  <a:pt x="733" y="4"/>
                </a:lnTo>
                <a:lnTo>
                  <a:pt x="733" y="3"/>
                </a:lnTo>
                <a:lnTo>
                  <a:pt x="733" y="2"/>
                </a:lnTo>
                <a:lnTo>
                  <a:pt x="734" y="2"/>
                </a:lnTo>
                <a:lnTo>
                  <a:pt x="734" y="1"/>
                </a:lnTo>
                <a:lnTo>
                  <a:pt x="734" y="4"/>
                </a:lnTo>
                <a:lnTo>
                  <a:pt x="735" y="1"/>
                </a:lnTo>
                <a:lnTo>
                  <a:pt x="735" y="4"/>
                </a:lnTo>
                <a:lnTo>
                  <a:pt x="736" y="4"/>
                </a:lnTo>
                <a:lnTo>
                  <a:pt x="736" y="3"/>
                </a:lnTo>
                <a:lnTo>
                  <a:pt x="736" y="2"/>
                </a:lnTo>
                <a:lnTo>
                  <a:pt x="737" y="2"/>
                </a:lnTo>
                <a:lnTo>
                  <a:pt x="737" y="3"/>
                </a:lnTo>
                <a:lnTo>
                  <a:pt x="737" y="3"/>
                </a:lnTo>
                <a:lnTo>
                  <a:pt x="738" y="3"/>
                </a:lnTo>
                <a:lnTo>
                  <a:pt x="738" y="4"/>
                </a:lnTo>
                <a:lnTo>
                  <a:pt x="738" y="2"/>
                </a:lnTo>
                <a:lnTo>
                  <a:pt x="740" y="2"/>
                </a:lnTo>
                <a:lnTo>
                  <a:pt x="740" y="4"/>
                </a:lnTo>
                <a:lnTo>
                  <a:pt x="741" y="3"/>
                </a:lnTo>
                <a:lnTo>
                  <a:pt x="741" y="3"/>
                </a:lnTo>
                <a:lnTo>
                  <a:pt x="741" y="3"/>
                </a:lnTo>
                <a:lnTo>
                  <a:pt x="742" y="3"/>
                </a:lnTo>
                <a:lnTo>
                  <a:pt x="742" y="4"/>
                </a:lnTo>
                <a:lnTo>
                  <a:pt x="742" y="3"/>
                </a:lnTo>
                <a:lnTo>
                  <a:pt x="743" y="3"/>
                </a:lnTo>
                <a:lnTo>
                  <a:pt x="743" y="2"/>
                </a:lnTo>
                <a:lnTo>
                  <a:pt x="743" y="3"/>
                </a:lnTo>
                <a:lnTo>
                  <a:pt x="744" y="3"/>
                </a:lnTo>
                <a:lnTo>
                  <a:pt x="744" y="4"/>
                </a:lnTo>
                <a:lnTo>
                  <a:pt x="745" y="4"/>
                </a:lnTo>
                <a:lnTo>
                  <a:pt x="745" y="3"/>
                </a:lnTo>
                <a:lnTo>
                  <a:pt x="745" y="3"/>
                </a:lnTo>
                <a:lnTo>
                  <a:pt x="746" y="2"/>
                </a:lnTo>
                <a:lnTo>
                  <a:pt x="746" y="4"/>
                </a:lnTo>
                <a:lnTo>
                  <a:pt x="746" y="2"/>
                </a:lnTo>
                <a:lnTo>
                  <a:pt x="747" y="3"/>
                </a:lnTo>
                <a:lnTo>
                  <a:pt x="747" y="2"/>
                </a:lnTo>
                <a:lnTo>
                  <a:pt x="747" y="3"/>
                </a:lnTo>
                <a:lnTo>
                  <a:pt x="749" y="3"/>
                </a:lnTo>
                <a:lnTo>
                  <a:pt x="749" y="3"/>
                </a:lnTo>
                <a:lnTo>
                  <a:pt x="750" y="2"/>
                </a:lnTo>
                <a:lnTo>
                  <a:pt x="750" y="3"/>
                </a:lnTo>
                <a:lnTo>
                  <a:pt x="750" y="2"/>
                </a:lnTo>
                <a:lnTo>
                  <a:pt x="751" y="1"/>
                </a:lnTo>
                <a:lnTo>
                  <a:pt x="751" y="4"/>
                </a:lnTo>
                <a:lnTo>
                  <a:pt x="751" y="3"/>
                </a:lnTo>
                <a:lnTo>
                  <a:pt x="752" y="4"/>
                </a:lnTo>
                <a:lnTo>
                  <a:pt x="752" y="4"/>
                </a:lnTo>
                <a:lnTo>
                  <a:pt x="752" y="2"/>
                </a:lnTo>
                <a:lnTo>
                  <a:pt x="753" y="2"/>
                </a:lnTo>
                <a:lnTo>
                  <a:pt x="753" y="3"/>
                </a:lnTo>
                <a:lnTo>
                  <a:pt x="754" y="1"/>
                </a:lnTo>
                <a:lnTo>
                  <a:pt x="754" y="2"/>
                </a:lnTo>
                <a:lnTo>
                  <a:pt x="754" y="3"/>
                </a:lnTo>
                <a:lnTo>
                  <a:pt x="755" y="4"/>
                </a:lnTo>
                <a:lnTo>
                  <a:pt x="755" y="3"/>
                </a:lnTo>
                <a:lnTo>
                  <a:pt x="755" y="3"/>
                </a:lnTo>
                <a:lnTo>
                  <a:pt x="756" y="4"/>
                </a:lnTo>
                <a:lnTo>
                  <a:pt x="756" y="2"/>
                </a:lnTo>
                <a:lnTo>
                  <a:pt x="756" y="4"/>
                </a:lnTo>
                <a:lnTo>
                  <a:pt x="758" y="2"/>
                </a:lnTo>
                <a:lnTo>
                  <a:pt x="758" y="2"/>
                </a:lnTo>
                <a:lnTo>
                  <a:pt x="759" y="1"/>
                </a:lnTo>
                <a:lnTo>
                  <a:pt x="759" y="3"/>
                </a:lnTo>
                <a:lnTo>
                  <a:pt x="759" y="4"/>
                </a:lnTo>
                <a:lnTo>
                  <a:pt x="760" y="4"/>
                </a:lnTo>
                <a:lnTo>
                  <a:pt x="760" y="4"/>
                </a:lnTo>
                <a:lnTo>
                  <a:pt x="760" y="2"/>
                </a:lnTo>
                <a:lnTo>
                  <a:pt x="761" y="4"/>
                </a:lnTo>
                <a:lnTo>
                  <a:pt x="761" y="3"/>
                </a:lnTo>
                <a:lnTo>
                  <a:pt x="761" y="4"/>
                </a:lnTo>
                <a:lnTo>
                  <a:pt x="762" y="3"/>
                </a:lnTo>
                <a:lnTo>
                  <a:pt x="762" y="4"/>
                </a:lnTo>
                <a:lnTo>
                  <a:pt x="763" y="2"/>
                </a:lnTo>
                <a:lnTo>
                  <a:pt x="763" y="3"/>
                </a:lnTo>
                <a:lnTo>
                  <a:pt x="763" y="3"/>
                </a:lnTo>
                <a:lnTo>
                  <a:pt x="764" y="3"/>
                </a:lnTo>
                <a:lnTo>
                  <a:pt x="764" y="3"/>
                </a:lnTo>
                <a:lnTo>
                  <a:pt x="764" y="3"/>
                </a:lnTo>
                <a:lnTo>
                  <a:pt x="765" y="1"/>
                </a:lnTo>
                <a:lnTo>
                  <a:pt x="765" y="4"/>
                </a:lnTo>
                <a:lnTo>
                  <a:pt x="765" y="2"/>
                </a:lnTo>
                <a:lnTo>
                  <a:pt x="767" y="2"/>
                </a:lnTo>
                <a:lnTo>
                  <a:pt x="767" y="4"/>
                </a:lnTo>
                <a:lnTo>
                  <a:pt x="768" y="2"/>
                </a:lnTo>
                <a:lnTo>
                  <a:pt x="768" y="1"/>
                </a:lnTo>
                <a:lnTo>
                  <a:pt x="768" y="4"/>
                </a:lnTo>
                <a:lnTo>
                  <a:pt x="769" y="3"/>
                </a:lnTo>
                <a:lnTo>
                  <a:pt x="769" y="3"/>
                </a:lnTo>
                <a:lnTo>
                  <a:pt x="769" y="3"/>
                </a:lnTo>
                <a:lnTo>
                  <a:pt x="770" y="4"/>
                </a:lnTo>
                <a:lnTo>
                  <a:pt x="770" y="2"/>
                </a:lnTo>
                <a:lnTo>
                  <a:pt x="770" y="1"/>
                </a:lnTo>
                <a:lnTo>
                  <a:pt x="771" y="3"/>
                </a:lnTo>
                <a:lnTo>
                  <a:pt x="771" y="2"/>
                </a:lnTo>
                <a:lnTo>
                  <a:pt x="772" y="2"/>
                </a:lnTo>
                <a:lnTo>
                  <a:pt x="772" y="3"/>
                </a:lnTo>
                <a:lnTo>
                  <a:pt x="772" y="4"/>
                </a:lnTo>
                <a:lnTo>
                  <a:pt x="773" y="3"/>
                </a:lnTo>
                <a:lnTo>
                  <a:pt x="773" y="1"/>
                </a:lnTo>
                <a:lnTo>
                  <a:pt x="773" y="4"/>
                </a:lnTo>
                <a:lnTo>
                  <a:pt x="774" y="2"/>
                </a:lnTo>
                <a:lnTo>
                  <a:pt x="774" y="3"/>
                </a:lnTo>
                <a:lnTo>
                  <a:pt x="774" y="3"/>
                </a:lnTo>
                <a:lnTo>
                  <a:pt x="776" y="1"/>
                </a:lnTo>
                <a:lnTo>
                  <a:pt x="776" y="2"/>
                </a:lnTo>
                <a:lnTo>
                  <a:pt x="777" y="3"/>
                </a:lnTo>
                <a:lnTo>
                  <a:pt x="777" y="2"/>
                </a:lnTo>
                <a:lnTo>
                  <a:pt x="777" y="3"/>
                </a:lnTo>
                <a:lnTo>
                  <a:pt x="778" y="4"/>
                </a:lnTo>
                <a:lnTo>
                  <a:pt x="778" y="3"/>
                </a:lnTo>
                <a:lnTo>
                  <a:pt x="778" y="1"/>
                </a:lnTo>
                <a:lnTo>
                  <a:pt x="779" y="3"/>
                </a:lnTo>
                <a:lnTo>
                  <a:pt x="779" y="3"/>
                </a:lnTo>
                <a:lnTo>
                  <a:pt x="780" y="2"/>
                </a:lnTo>
                <a:lnTo>
                  <a:pt x="780" y="2"/>
                </a:lnTo>
                <a:lnTo>
                  <a:pt x="780" y="3"/>
                </a:lnTo>
                <a:lnTo>
                  <a:pt x="781" y="2"/>
                </a:lnTo>
                <a:lnTo>
                  <a:pt x="781" y="2"/>
                </a:lnTo>
                <a:lnTo>
                  <a:pt x="781" y="3"/>
                </a:lnTo>
                <a:lnTo>
                  <a:pt x="782" y="3"/>
                </a:lnTo>
                <a:lnTo>
                  <a:pt x="782" y="2"/>
                </a:lnTo>
                <a:lnTo>
                  <a:pt x="782" y="2"/>
                </a:lnTo>
                <a:lnTo>
                  <a:pt x="783" y="2"/>
                </a:lnTo>
                <a:lnTo>
                  <a:pt x="783" y="3"/>
                </a:lnTo>
                <a:lnTo>
                  <a:pt x="785" y="2"/>
                </a:lnTo>
                <a:lnTo>
                  <a:pt x="785" y="3"/>
                </a:lnTo>
                <a:lnTo>
                  <a:pt x="785" y="2"/>
                </a:lnTo>
                <a:lnTo>
                  <a:pt x="786" y="1"/>
                </a:lnTo>
                <a:lnTo>
                  <a:pt x="786" y="4"/>
                </a:lnTo>
                <a:lnTo>
                  <a:pt x="786" y="1"/>
                </a:lnTo>
                <a:lnTo>
                  <a:pt x="787" y="4"/>
                </a:lnTo>
                <a:lnTo>
                  <a:pt x="787" y="3"/>
                </a:lnTo>
                <a:lnTo>
                  <a:pt x="787" y="2"/>
                </a:lnTo>
                <a:lnTo>
                  <a:pt x="788" y="2"/>
                </a:lnTo>
                <a:lnTo>
                  <a:pt x="788" y="1"/>
                </a:lnTo>
                <a:lnTo>
                  <a:pt x="789" y="2"/>
                </a:lnTo>
                <a:lnTo>
                  <a:pt x="789" y="1"/>
                </a:lnTo>
                <a:lnTo>
                  <a:pt x="789" y="3"/>
                </a:lnTo>
                <a:lnTo>
                  <a:pt x="790" y="2"/>
                </a:lnTo>
                <a:lnTo>
                  <a:pt x="790" y="2"/>
                </a:lnTo>
                <a:lnTo>
                  <a:pt x="790" y="2"/>
                </a:lnTo>
                <a:lnTo>
                  <a:pt x="791" y="4"/>
                </a:lnTo>
                <a:lnTo>
                  <a:pt x="791" y="3"/>
                </a:lnTo>
                <a:lnTo>
                  <a:pt x="791" y="4"/>
                </a:lnTo>
                <a:lnTo>
                  <a:pt x="792" y="3"/>
                </a:lnTo>
                <a:lnTo>
                  <a:pt x="792" y="2"/>
                </a:lnTo>
                <a:lnTo>
                  <a:pt x="794" y="2"/>
                </a:lnTo>
                <a:lnTo>
                  <a:pt x="794" y="3"/>
                </a:lnTo>
                <a:lnTo>
                  <a:pt x="794" y="4"/>
                </a:lnTo>
                <a:lnTo>
                  <a:pt x="795" y="2"/>
                </a:lnTo>
                <a:lnTo>
                  <a:pt x="795" y="4"/>
                </a:lnTo>
                <a:lnTo>
                  <a:pt x="795" y="3"/>
                </a:lnTo>
                <a:lnTo>
                  <a:pt x="796" y="2"/>
                </a:lnTo>
                <a:lnTo>
                  <a:pt x="796" y="1"/>
                </a:lnTo>
                <a:lnTo>
                  <a:pt x="796" y="3"/>
                </a:lnTo>
                <a:lnTo>
                  <a:pt x="797" y="2"/>
                </a:lnTo>
                <a:lnTo>
                  <a:pt x="797" y="3"/>
                </a:lnTo>
                <a:lnTo>
                  <a:pt x="798" y="3"/>
                </a:lnTo>
                <a:lnTo>
                  <a:pt x="798" y="3"/>
                </a:lnTo>
                <a:lnTo>
                  <a:pt x="798" y="2"/>
                </a:lnTo>
                <a:lnTo>
                  <a:pt x="799" y="4"/>
                </a:lnTo>
                <a:lnTo>
                  <a:pt x="799" y="2"/>
                </a:lnTo>
                <a:lnTo>
                  <a:pt x="799" y="2"/>
                </a:lnTo>
                <a:lnTo>
                  <a:pt x="800" y="1"/>
                </a:lnTo>
                <a:lnTo>
                  <a:pt x="800" y="3"/>
                </a:lnTo>
                <a:lnTo>
                  <a:pt x="800" y="2"/>
                </a:lnTo>
                <a:lnTo>
                  <a:pt x="801" y="3"/>
                </a:lnTo>
                <a:lnTo>
                  <a:pt x="801" y="2"/>
                </a:lnTo>
                <a:lnTo>
                  <a:pt x="802" y="2"/>
                </a:lnTo>
                <a:lnTo>
                  <a:pt x="802" y="3"/>
                </a:lnTo>
                <a:lnTo>
                  <a:pt x="802" y="2"/>
                </a:lnTo>
                <a:lnTo>
                  <a:pt x="804" y="3"/>
                </a:lnTo>
                <a:lnTo>
                  <a:pt x="804" y="4"/>
                </a:lnTo>
                <a:lnTo>
                  <a:pt x="804" y="3"/>
                </a:lnTo>
                <a:lnTo>
                  <a:pt x="805" y="2"/>
                </a:lnTo>
                <a:lnTo>
                  <a:pt x="805" y="3"/>
                </a:lnTo>
                <a:lnTo>
                  <a:pt x="805" y="3"/>
                </a:lnTo>
                <a:lnTo>
                  <a:pt x="806" y="3"/>
                </a:lnTo>
                <a:lnTo>
                  <a:pt x="806" y="4"/>
                </a:lnTo>
                <a:lnTo>
                  <a:pt x="807" y="1"/>
                </a:lnTo>
                <a:lnTo>
                  <a:pt x="807" y="4"/>
                </a:lnTo>
                <a:lnTo>
                  <a:pt x="807" y="2"/>
                </a:lnTo>
                <a:lnTo>
                  <a:pt x="808" y="2"/>
                </a:lnTo>
                <a:lnTo>
                  <a:pt x="808" y="4"/>
                </a:lnTo>
                <a:lnTo>
                  <a:pt x="808" y="3"/>
                </a:lnTo>
                <a:lnTo>
                  <a:pt x="809" y="2"/>
                </a:lnTo>
                <a:lnTo>
                  <a:pt x="809" y="3"/>
                </a:lnTo>
                <a:lnTo>
                  <a:pt x="809" y="4"/>
                </a:lnTo>
                <a:lnTo>
                  <a:pt x="810" y="2"/>
                </a:lnTo>
                <a:lnTo>
                  <a:pt x="810" y="1"/>
                </a:lnTo>
                <a:lnTo>
                  <a:pt x="811" y="2"/>
                </a:lnTo>
                <a:lnTo>
                  <a:pt x="811" y="3"/>
                </a:lnTo>
                <a:lnTo>
                  <a:pt x="811" y="2"/>
                </a:lnTo>
                <a:lnTo>
                  <a:pt x="813" y="2"/>
                </a:lnTo>
                <a:lnTo>
                  <a:pt x="813" y="2"/>
                </a:lnTo>
                <a:lnTo>
                  <a:pt x="813" y="1"/>
                </a:lnTo>
                <a:lnTo>
                  <a:pt x="814" y="3"/>
                </a:lnTo>
                <a:lnTo>
                  <a:pt x="814" y="3"/>
                </a:lnTo>
                <a:lnTo>
                  <a:pt x="814" y="4"/>
                </a:lnTo>
                <a:lnTo>
                  <a:pt x="815" y="3"/>
                </a:lnTo>
                <a:lnTo>
                  <a:pt x="815" y="3"/>
                </a:lnTo>
                <a:lnTo>
                  <a:pt x="816" y="1"/>
                </a:lnTo>
                <a:lnTo>
                  <a:pt x="816" y="2"/>
                </a:lnTo>
                <a:lnTo>
                  <a:pt x="816" y="4"/>
                </a:lnTo>
                <a:lnTo>
                  <a:pt x="817" y="2"/>
                </a:lnTo>
                <a:lnTo>
                  <a:pt x="817" y="3"/>
                </a:lnTo>
                <a:lnTo>
                  <a:pt x="817" y="2"/>
                </a:lnTo>
                <a:lnTo>
                  <a:pt x="818" y="3"/>
                </a:lnTo>
                <a:lnTo>
                  <a:pt x="818" y="2"/>
                </a:lnTo>
                <a:lnTo>
                  <a:pt x="818" y="4"/>
                </a:lnTo>
                <a:lnTo>
                  <a:pt x="819" y="2"/>
                </a:lnTo>
                <a:lnTo>
                  <a:pt x="819" y="4"/>
                </a:lnTo>
                <a:lnTo>
                  <a:pt x="820" y="3"/>
                </a:lnTo>
                <a:lnTo>
                  <a:pt x="820" y="1"/>
                </a:lnTo>
                <a:lnTo>
                  <a:pt x="820" y="2"/>
                </a:lnTo>
                <a:lnTo>
                  <a:pt x="822" y="3"/>
                </a:lnTo>
                <a:lnTo>
                  <a:pt x="822" y="3"/>
                </a:lnTo>
                <a:lnTo>
                  <a:pt x="822" y="4"/>
                </a:lnTo>
                <a:lnTo>
                  <a:pt x="823" y="1"/>
                </a:lnTo>
                <a:lnTo>
                  <a:pt x="823" y="3"/>
                </a:lnTo>
                <a:lnTo>
                  <a:pt x="824" y="4"/>
                </a:lnTo>
                <a:lnTo>
                  <a:pt x="824" y="4"/>
                </a:lnTo>
                <a:lnTo>
                  <a:pt x="824" y="2"/>
                </a:lnTo>
                <a:lnTo>
                  <a:pt x="825" y="4"/>
                </a:lnTo>
                <a:lnTo>
                  <a:pt x="825" y="3"/>
                </a:lnTo>
                <a:lnTo>
                  <a:pt x="825" y="2"/>
                </a:lnTo>
                <a:lnTo>
                  <a:pt x="826" y="4"/>
                </a:lnTo>
                <a:lnTo>
                  <a:pt x="826" y="3"/>
                </a:lnTo>
                <a:lnTo>
                  <a:pt x="826" y="3"/>
                </a:lnTo>
                <a:lnTo>
                  <a:pt x="827" y="1"/>
                </a:lnTo>
                <a:lnTo>
                  <a:pt x="827" y="3"/>
                </a:lnTo>
                <a:lnTo>
                  <a:pt x="828" y="3"/>
                </a:lnTo>
                <a:lnTo>
                  <a:pt x="828" y="4"/>
                </a:lnTo>
                <a:lnTo>
                  <a:pt x="828" y="4"/>
                </a:lnTo>
                <a:lnTo>
                  <a:pt x="829" y="3"/>
                </a:lnTo>
                <a:lnTo>
                  <a:pt x="829" y="3"/>
                </a:lnTo>
                <a:lnTo>
                  <a:pt x="829" y="4"/>
                </a:lnTo>
                <a:lnTo>
                  <a:pt x="831" y="4"/>
                </a:lnTo>
                <a:lnTo>
                  <a:pt x="831" y="4"/>
                </a:lnTo>
                <a:lnTo>
                  <a:pt x="831" y="3"/>
                </a:lnTo>
                <a:lnTo>
                  <a:pt x="832" y="4"/>
                </a:lnTo>
                <a:lnTo>
                  <a:pt x="832" y="3"/>
                </a:lnTo>
                <a:lnTo>
                  <a:pt x="833" y="2"/>
                </a:lnTo>
                <a:lnTo>
                  <a:pt x="833" y="3"/>
                </a:lnTo>
                <a:lnTo>
                  <a:pt x="833" y="4"/>
                </a:lnTo>
                <a:lnTo>
                  <a:pt x="834" y="4"/>
                </a:lnTo>
                <a:lnTo>
                  <a:pt x="834" y="4"/>
                </a:lnTo>
                <a:lnTo>
                  <a:pt x="834" y="3"/>
                </a:lnTo>
                <a:lnTo>
                  <a:pt x="835" y="4"/>
                </a:lnTo>
                <a:lnTo>
                  <a:pt x="835" y="3"/>
                </a:lnTo>
                <a:lnTo>
                  <a:pt x="835" y="3"/>
                </a:lnTo>
                <a:lnTo>
                  <a:pt x="836" y="4"/>
                </a:lnTo>
                <a:lnTo>
                  <a:pt x="836" y="3"/>
                </a:lnTo>
                <a:lnTo>
                  <a:pt x="837" y="2"/>
                </a:lnTo>
                <a:lnTo>
                  <a:pt x="837" y="4"/>
                </a:lnTo>
                <a:lnTo>
                  <a:pt x="837" y="4"/>
                </a:lnTo>
                <a:lnTo>
                  <a:pt x="838" y="3"/>
                </a:lnTo>
                <a:lnTo>
                  <a:pt x="838" y="4"/>
                </a:lnTo>
                <a:lnTo>
                  <a:pt x="838" y="4"/>
                </a:lnTo>
                <a:lnTo>
                  <a:pt x="840" y="4"/>
                </a:lnTo>
                <a:lnTo>
                  <a:pt x="840" y="4"/>
                </a:lnTo>
                <a:lnTo>
                  <a:pt x="840" y="4"/>
                </a:lnTo>
                <a:lnTo>
                  <a:pt x="841" y="4"/>
                </a:lnTo>
                <a:lnTo>
                  <a:pt x="841" y="4"/>
                </a:lnTo>
                <a:lnTo>
                  <a:pt x="842" y="4"/>
                </a:lnTo>
                <a:lnTo>
                  <a:pt x="842" y="4"/>
                </a:lnTo>
                <a:lnTo>
                  <a:pt x="842" y="4"/>
                </a:lnTo>
                <a:lnTo>
                  <a:pt x="843" y="4"/>
                </a:lnTo>
                <a:lnTo>
                  <a:pt x="843" y="3"/>
                </a:lnTo>
                <a:lnTo>
                  <a:pt x="843" y="3"/>
                </a:lnTo>
                <a:lnTo>
                  <a:pt x="844" y="4"/>
                </a:lnTo>
                <a:lnTo>
                  <a:pt x="844" y="4"/>
                </a:lnTo>
                <a:lnTo>
                  <a:pt x="844" y="3"/>
                </a:lnTo>
                <a:lnTo>
                  <a:pt x="845" y="2"/>
                </a:lnTo>
                <a:lnTo>
                  <a:pt x="845" y="4"/>
                </a:lnTo>
                <a:lnTo>
                  <a:pt x="846" y="3"/>
                </a:lnTo>
                <a:lnTo>
                  <a:pt x="846" y="2"/>
                </a:lnTo>
                <a:lnTo>
                  <a:pt x="846" y="4"/>
                </a:lnTo>
                <a:lnTo>
                  <a:pt x="847" y="3"/>
                </a:lnTo>
                <a:lnTo>
                  <a:pt x="847" y="3"/>
                </a:lnTo>
                <a:lnTo>
                  <a:pt x="847" y="4"/>
                </a:lnTo>
                <a:lnTo>
                  <a:pt x="849" y="2"/>
                </a:lnTo>
                <a:lnTo>
                  <a:pt x="849" y="3"/>
                </a:lnTo>
                <a:lnTo>
                  <a:pt x="849" y="4"/>
                </a:lnTo>
                <a:lnTo>
                  <a:pt x="850" y="4"/>
                </a:lnTo>
                <a:lnTo>
                  <a:pt x="850" y="4"/>
                </a:lnTo>
                <a:lnTo>
                  <a:pt x="851" y="1"/>
                </a:lnTo>
                <a:lnTo>
                  <a:pt x="851" y="3"/>
                </a:lnTo>
                <a:lnTo>
                  <a:pt x="851" y="4"/>
                </a:lnTo>
                <a:lnTo>
                  <a:pt x="852" y="4"/>
                </a:lnTo>
                <a:lnTo>
                  <a:pt x="852" y="2"/>
                </a:lnTo>
                <a:lnTo>
                  <a:pt x="852" y="3"/>
                </a:lnTo>
                <a:lnTo>
                  <a:pt x="853" y="3"/>
                </a:lnTo>
                <a:lnTo>
                  <a:pt x="853" y="4"/>
                </a:lnTo>
                <a:lnTo>
                  <a:pt x="853" y="4"/>
                </a:lnTo>
                <a:lnTo>
                  <a:pt x="854" y="4"/>
                </a:lnTo>
                <a:lnTo>
                  <a:pt x="854" y="2"/>
                </a:lnTo>
                <a:lnTo>
                  <a:pt x="855" y="4"/>
                </a:lnTo>
                <a:lnTo>
                  <a:pt x="855" y="4"/>
                </a:lnTo>
                <a:lnTo>
                  <a:pt x="855" y="3"/>
                </a:lnTo>
                <a:lnTo>
                  <a:pt x="856" y="4"/>
                </a:lnTo>
                <a:lnTo>
                  <a:pt x="856" y="4"/>
                </a:lnTo>
                <a:lnTo>
                  <a:pt x="856" y="4"/>
                </a:lnTo>
                <a:lnTo>
                  <a:pt x="858" y="4"/>
                </a:lnTo>
                <a:lnTo>
                  <a:pt x="858" y="4"/>
                </a:lnTo>
                <a:lnTo>
                  <a:pt x="858" y="3"/>
                </a:lnTo>
                <a:lnTo>
                  <a:pt x="859" y="3"/>
                </a:lnTo>
                <a:lnTo>
                  <a:pt x="859" y="3"/>
                </a:lnTo>
                <a:lnTo>
                  <a:pt x="860" y="2"/>
                </a:lnTo>
                <a:lnTo>
                  <a:pt x="860" y="3"/>
                </a:lnTo>
                <a:lnTo>
                  <a:pt x="860" y="2"/>
                </a:lnTo>
                <a:lnTo>
                  <a:pt x="861" y="2"/>
                </a:lnTo>
                <a:lnTo>
                  <a:pt x="861" y="2"/>
                </a:lnTo>
                <a:lnTo>
                  <a:pt x="861" y="2"/>
                </a:lnTo>
                <a:lnTo>
                  <a:pt x="862" y="4"/>
                </a:lnTo>
                <a:lnTo>
                  <a:pt x="862" y="4"/>
                </a:lnTo>
                <a:lnTo>
                  <a:pt x="863" y="2"/>
                </a:lnTo>
                <a:lnTo>
                  <a:pt x="863" y="4"/>
                </a:lnTo>
                <a:lnTo>
                  <a:pt x="863" y="4"/>
                </a:lnTo>
                <a:lnTo>
                  <a:pt x="864" y="4"/>
                </a:lnTo>
                <a:lnTo>
                  <a:pt x="864" y="3"/>
                </a:lnTo>
                <a:lnTo>
                  <a:pt x="864" y="4"/>
                </a:lnTo>
                <a:lnTo>
                  <a:pt x="865" y="2"/>
                </a:lnTo>
                <a:lnTo>
                  <a:pt x="865" y="3"/>
                </a:lnTo>
                <a:lnTo>
                  <a:pt x="865" y="4"/>
                </a:lnTo>
                <a:lnTo>
                  <a:pt x="867" y="4"/>
                </a:lnTo>
                <a:lnTo>
                  <a:pt x="867" y="3"/>
                </a:lnTo>
                <a:lnTo>
                  <a:pt x="868" y="3"/>
                </a:lnTo>
                <a:lnTo>
                  <a:pt x="868" y="3"/>
                </a:lnTo>
                <a:lnTo>
                  <a:pt x="868" y="3"/>
                </a:lnTo>
                <a:lnTo>
                  <a:pt x="869" y="2"/>
                </a:lnTo>
                <a:lnTo>
                  <a:pt x="869" y="1"/>
                </a:lnTo>
                <a:lnTo>
                  <a:pt x="869" y="3"/>
                </a:lnTo>
                <a:lnTo>
                  <a:pt x="870" y="4"/>
                </a:lnTo>
                <a:lnTo>
                  <a:pt x="870" y="4"/>
                </a:lnTo>
                <a:lnTo>
                  <a:pt x="870" y="3"/>
                </a:lnTo>
                <a:lnTo>
                  <a:pt x="871" y="3"/>
                </a:lnTo>
                <a:lnTo>
                  <a:pt x="871" y="3"/>
                </a:lnTo>
                <a:lnTo>
                  <a:pt x="872" y="4"/>
                </a:lnTo>
                <a:lnTo>
                  <a:pt x="872" y="3"/>
                </a:lnTo>
                <a:lnTo>
                  <a:pt x="872" y="2"/>
                </a:lnTo>
                <a:lnTo>
                  <a:pt x="873" y="3"/>
                </a:lnTo>
                <a:lnTo>
                  <a:pt x="873" y="4"/>
                </a:lnTo>
                <a:lnTo>
                  <a:pt x="873" y="2"/>
                </a:lnTo>
                <a:lnTo>
                  <a:pt x="874" y="4"/>
                </a:lnTo>
                <a:lnTo>
                  <a:pt x="874" y="3"/>
                </a:lnTo>
                <a:lnTo>
                  <a:pt x="874" y="3"/>
                </a:lnTo>
                <a:lnTo>
                  <a:pt x="876" y="3"/>
                </a:lnTo>
                <a:lnTo>
                  <a:pt x="876" y="3"/>
                </a:lnTo>
                <a:lnTo>
                  <a:pt x="877" y="3"/>
                </a:lnTo>
                <a:lnTo>
                  <a:pt x="877" y="3"/>
                </a:lnTo>
                <a:lnTo>
                  <a:pt x="877" y="3"/>
                </a:lnTo>
                <a:lnTo>
                  <a:pt x="878" y="4"/>
                </a:lnTo>
                <a:lnTo>
                  <a:pt x="878" y="3"/>
                </a:lnTo>
                <a:lnTo>
                  <a:pt x="878" y="2"/>
                </a:lnTo>
                <a:lnTo>
                  <a:pt x="879" y="4"/>
                </a:lnTo>
                <a:lnTo>
                  <a:pt x="879" y="4"/>
                </a:lnTo>
                <a:lnTo>
                  <a:pt x="879" y="4"/>
                </a:lnTo>
                <a:lnTo>
                  <a:pt x="880" y="3"/>
                </a:lnTo>
                <a:lnTo>
                  <a:pt x="880" y="2"/>
                </a:lnTo>
                <a:lnTo>
                  <a:pt x="881" y="2"/>
                </a:lnTo>
                <a:lnTo>
                  <a:pt x="881" y="4"/>
                </a:lnTo>
                <a:lnTo>
                  <a:pt x="881" y="3"/>
                </a:lnTo>
                <a:lnTo>
                  <a:pt x="882" y="1"/>
                </a:lnTo>
                <a:lnTo>
                  <a:pt x="882" y="2"/>
                </a:lnTo>
                <a:lnTo>
                  <a:pt x="882" y="2"/>
                </a:lnTo>
                <a:lnTo>
                  <a:pt x="883" y="2"/>
                </a:lnTo>
                <a:lnTo>
                  <a:pt x="883" y="3"/>
                </a:lnTo>
                <a:lnTo>
                  <a:pt x="883" y="2"/>
                </a:lnTo>
                <a:lnTo>
                  <a:pt x="885" y="3"/>
                </a:lnTo>
                <a:lnTo>
                  <a:pt x="885" y="3"/>
                </a:lnTo>
                <a:lnTo>
                  <a:pt x="886" y="4"/>
                </a:lnTo>
                <a:lnTo>
                  <a:pt x="886" y="2"/>
                </a:lnTo>
                <a:lnTo>
                  <a:pt x="886" y="1"/>
                </a:lnTo>
                <a:lnTo>
                  <a:pt x="887" y="3"/>
                </a:lnTo>
                <a:lnTo>
                  <a:pt x="887" y="3"/>
                </a:lnTo>
                <a:lnTo>
                  <a:pt x="887" y="4"/>
                </a:lnTo>
                <a:lnTo>
                  <a:pt x="888" y="4"/>
                </a:lnTo>
                <a:lnTo>
                  <a:pt x="888" y="4"/>
                </a:lnTo>
                <a:lnTo>
                  <a:pt x="888" y="4"/>
                </a:lnTo>
                <a:lnTo>
                  <a:pt x="889" y="4"/>
                </a:lnTo>
                <a:lnTo>
                  <a:pt x="889" y="3"/>
                </a:lnTo>
                <a:lnTo>
                  <a:pt x="890" y="2"/>
                </a:lnTo>
                <a:lnTo>
                  <a:pt x="890" y="2"/>
                </a:lnTo>
                <a:lnTo>
                  <a:pt x="890" y="4"/>
                </a:lnTo>
                <a:lnTo>
                  <a:pt x="891" y="3"/>
                </a:lnTo>
                <a:lnTo>
                  <a:pt x="891" y="2"/>
                </a:lnTo>
                <a:lnTo>
                  <a:pt x="891" y="4"/>
                </a:lnTo>
                <a:lnTo>
                  <a:pt x="892" y="4"/>
                </a:lnTo>
                <a:lnTo>
                  <a:pt x="892" y="4"/>
                </a:lnTo>
                <a:lnTo>
                  <a:pt x="892" y="2"/>
                </a:lnTo>
                <a:lnTo>
                  <a:pt x="894" y="3"/>
                </a:lnTo>
                <a:lnTo>
                  <a:pt x="894" y="2"/>
                </a:lnTo>
                <a:lnTo>
                  <a:pt x="895" y="3"/>
                </a:lnTo>
                <a:lnTo>
                  <a:pt x="895" y="4"/>
                </a:lnTo>
                <a:lnTo>
                  <a:pt x="895" y="2"/>
                </a:lnTo>
                <a:lnTo>
                  <a:pt x="896" y="3"/>
                </a:lnTo>
                <a:lnTo>
                  <a:pt x="896" y="4"/>
                </a:lnTo>
                <a:lnTo>
                  <a:pt x="896" y="4"/>
                </a:lnTo>
                <a:lnTo>
                  <a:pt x="897" y="2"/>
                </a:lnTo>
                <a:lnTo>
                  <a:pt x="897" y="4"/>
                </a:lnTo>
                <a:lnTo>
                  <a:pt x="897" y="3"/>
                </a:lnTo>
                <a:lnTo>
                  <a:pt x="898" y="4"/>
                </a:lnTo>
                <a:lnTo>
                  <a:pt x="898" y="4"/>
                </a:lnTo>
                <a:lnTo>
                  <a:pt x="899" y="4"/>
                </a:lnTo>
                <a:lnTo>
                  <a:pt x="899" y="3"/>
                </a:lnTo>
                <a:lnTo>
                  <a:pt x="899" y="4"/>
                </a:lnTo>
                <a:lnTo>
                  <a:pt x="900" y="4"/>
                </a:lnTo>
                <a:lnTo>
                  <a:pt x="900" y="2"/>
                </a:lnTo>
                <a:lnTo>
                  <a:pt x="900" y="3"/>
                </a:lnTo>
                <a:lnTo>
                  <a:pt x="901" y="3"/>
                </a:lnTo>
                <a:lnTo>
                  <a:pt x="901" y="4"/>
                </a:lnTo>
                <a:lnTo>
                  <a:pt x="901" y="3"/>
                </a:lnTo>
                <a:lnTo>
                  <a:pt x="903" y="3"/>
                </a:lnTo>
                <a:lnTo>
                  <a:pt x="903" y="3"/>
                </a:lnTo>
                <a:lnTo>
                  <a:pt x="904" y="4"/>
                </a:lnTo>
                <a:lnTo>
                  <a:pt x="904" y="3"/>
                </a:lnTo>
                <a:lnTo>
                  <a:pt x="904" y="4"/>
                </a:lnTo>
                <a:lnTo>
                  <a:pt x="905" y="4"/>
                </a:lnTo>
                <a:lnTo>
                  <a:pt x="905" y="4"/>
                </a:lnTo>
                <a:lnTo>
                  <a:pt x="905" y="3"/>
                </a:lnTo>
                <a:lnTo>
                  <a:pt x="906" y="3"/>
                </a:lnTo>
                <a:lnTo>
                  <a:pt x="906" y="4"/>
                </a:lnTo>
                <a:lnTo>
                  <a:pt x="907" y="4"/>
                </a:lnTo>
                <a:lnTo>
                  <a:pt x="907" y="4"/>
                </a:lnTo>
                <a:lnTo>
                  <a:pt x="907" y="3"/>
                </a:lnTo>
                <a:lnTo>
                  <a:pt x="908" y="3"/>
                </a:lnTo>
                <a:lnTo>
                  <a:pt x="908" y="3"/>
                </a:lnTo>
                <a:lnTo>
                  <a:pt x="908" y="4"/>
                </a:lnTo>
                <a:lnTo>
                  <a:pt x="909" y="3"/>
                </a:lnTo>
                <a:lnTo>
                  <a:pt x="909" y="4"/>
                </a:lnTo>
                <a:lnTo>
                  <a:pt x="909" y="4"/>
                </a:lnTo>
                <a:lnTo>
                  <a:pt x="910" y="4"/>
                </a:lnTo>
                <a:lnTo>
                  <a:pt x="910" y="4"/>
                </a:lnTo>
                <a:lnTo>
                  <a:pt x="912" y="2"/>
                </a:lnTo>
                <a:lnTo>
                  <a:pt x="912" y="2"/>
                </a:lnTo>
                <a:lnTo>
                  <a:pt x="912" y="4"/>
                </a:lnTo>
                <a:lnTo>
                  <a:pt x="913" y="4"/>
                </a:lnTo>
                <a:lnTo>
                  <a:pt x="913" y="4"/>
                </a:lnTo>
                <a:lnTo>
                  <a:pt x="913" y="3"/>
                </a:lnTo>
                <a:lnTo>
                  <a:pt x="914" y="4"/>
                </a:lnTo>
                <a:lnTo>
                  <a:pt x="914" y="3"/>
                </a:lnTo>
                <a:lnTo>
                  <a:pt x="914" y="2"/>
                </a:lnTo>
                <a:lnTo>
                  <a:pt x="915" y="4"/>
                </a:lnTo>
                <a:lnTo>
                  <a:pt x="915" y="4"/>
                </a:lnTo>
                <a:lnTo>
                  <a:pt x="916" y="4"/>
                </a:lnTo>
                <a:lnTo>
                  <a:pt x="916" y="4"/>
                </a:lnTo>
                <a:lnTo>
                  <a:pt x="916" y="4"/>
                </a:lnTo>
                <a:lnTo>
                  <a:pt x="917" y="4"/>
                </a:lnTo>
                <a:lnTo>
                  <a:pt x="917" y="2"/>
                </a:lnTo>
                <a:lnTo>
                  <a:pt x="917" y="4"/>
                </a:lnTo>
                <a:lnTo>
                  <a:pt x="918" y="4"/>
                </a:lnTo>
                <a:lnTo>
                  <a:pt x="918" y="1"/>
                </a:lnTo>
                <a:lnTo>
                  <a:pt x="918" y="2"/>
                </a:lnTo>
                <a:lnTo>
                  <a:pt x="919" y="4"/>
                </a:lnTo>
                <a:lnTo>
                  <a:pt x="919" y="2"/>
                </a:lnTo>
                <a:lnTo>
                  <a:pt x="921" y="3"/>
                </a:lnTo>
                <a:lnTo>
                  <a:pt x="921" y="3"/>
                </a:lnTo>
                <a:lnTo>
                  <a:pt x="921" y="4"/>
                </a:lnTo>
                <a:lnTo>
                  <a:pt x="922" y="3"/>
                </a:lnTo>
                <a:lnTo>
                  <a:pt x="922" y="4"/>
                </a:lnTo>
                <a:lnTo>
                  <a:pt x="922" y="5"/>
                </a:lnTo>
                <a:lnTo>
                  <a:pt x="923" y="3"/>
                </a:lnTo>
                <a:lnTo>
                  <a:pt x="923" y="4"/>
                </a:lnTo>
                <a:lnTo>
                  <a:pt x="923" y="3"/>
                </a:lnTo>
                <a:lnTo>
                  <a:pt x="924" y="4"/>
                </a:lnTo>
                <a:lnTo>
                  <a:pt x="924" y="4"/>
                </a:lnTo>
                <a:lnTo>
                  <a:pt x="925" y="4"/>
                </a:lnTo>
                <a:lnTo>
                  <a:pt x="925" y="4"/>
                </a:lnTo>
                <a:lnTo>
                  <a:pt x="925" y="5"/>
                </a:lnTo>
                <a:lnTo>
                  <a:pt x="926" y="4"/>
                </a:lnTo>
                <a:lnTo>
                  <a:pt x="926" y="3"/>
                </a:lnTo>
                <a:lnTo>
                  <a:pt x="926" y="2"/>
                </a:lnTo>
                <a:lnTo>
                  <a:pt x="927" y="4"/>
                </a:lnTo>
                <a:lnTo>
                  <a:pt x="927" y="2"/>
                </a:lnTo>
                <a:lnTo>
                  <a:pt x="927" y="2"/>
                </a:lnTo>
                <a:lnTo>
                  <a:pt x="928" y="2"/>
                </a:lnTo>
                <a:lnTo>
                  <a:pt x="928" y="1"/>
                </a:lnTo>
                <a:lnTo>
                  <a:pt x="930" y="1"/>
                </a:lnTo>
                <a:lnTo>
                  <a:pt x="930" y="2"/>
                </a:lnTo>
                <a:lnTo>
                  <a:pt x="930" y="4"/>
                </a:lnTo>
                <a:lnTo>
                  <a:pt x="931" y="4"/>
                </a:lnTo>
                <a:lnTo>
                  <a:pt x="931" y="3"/>
                </a:lnTo>
                <a:lnTo>
                  <a:pt x="931" y="4"/>
                </a:lnTo>
                <a:lnTo>
                  <a:pt x="932" y="3"/>
                </a:lnTo>
                <a:lnTo>
                  <a:pt x="932" y="3"/>
                </a:lnTo>
                <a:lnTo>
                  <a:pt x="932" y="3"/>
                </a:lnTo>
                <a:lnTo>
                  <a:pt x="933" y="3"/>
                </a:lnTo>
                <a:lnTo>
                  <a:pt x="933" y="4"/>
                </a:lnTo>
                <a:lnTo>
                  <a:pt x="934" y="4"/>
                </a:lnTo>
                <a:lnTo>
                  <a:pt x="934" y="4"/>
                </a:lnTo>
                <a:lnTo>
                  <a:pt x="934" y="4"/>
                </a:lnTo>
                <a:lnTo>
                  <a:pt x="935" y="3"/>
                </a:lnTo>
                <a:lnTo>
                  <a:pt x="935" y="3"/>
                </a:lnTo>
                <a:lnTo>
                  <a:pt x="935" y="3"/>
                </a:lnTo>
                <a:lnTo>
                  <a:pt x="936" y="4"/>
                </a:lnTo>
                <a:lnTo>
                  <a:pt x="936" y="4"/>
                </a:lnTo>
                <a:lnTo>
                  <a:pt x="936" y="2"/>
                </a:lnTo>
                <a:lnTo>
                  <a:pt x="937" y="4"/>
                </a:lnTo>
                <a:lnTo>
                  <a:pt x="937" y="4"/>
                </a:lnTo>
                <a:lnTo>
                  <a:pt x="939" y="4"/>
                </a:lnTo>
                <a:lnTo>
                  <a:pt x="939" y="4"/>
                </a:lnTo>
                <a:lnTo>
                  <a:pt x="939" y="3"/>
                </a:lnTo>
                <a:lnTo>
                  <a:pt x="940" y="4"/>
                </a:lnTo>
                <a:lnTo>
                  <a:pt x="940" y="4"/>
                </a:lnTo>
                <a:lnTo>
                  <a:pt x="940" y="3"/>
                </a:lnTo>
                <a:lnTo>
                  <a:pt x="941" y="4"/>
                </a:lnTo>
                <a:lnTo>
                  <a:pt x="941" y="3"/>
                </a:lnTo>
                <a:lnTo>
                  <a:pt x="941" y="4"/>
                </a:lnTo>
                <a:lnTo>
                  <a:pt x="942" y="4"/>
                </a:lnTo>
                <a:lnTo>
                  <a:pt x="942" y="4"/>
                </a:lnTo>
                <a:lnTo>
                  <a:pt x="943" y="3"/>
                </a:lnTo>
                <a:lnTo>
                  <a:pt x="943" y="4"/>
                </a:lnTo>
                <a:lnTo>
                  <a:pt x="943" y="3"/>
                </a:lnTo>
                <a:lnTo>
                  <a:pt x="944" y="4"/>
                </a:lnTo>
                <a:lnTo>
                  <a:pt x="944" y="2"/>
                </a:lnTo>
                <a:lnTo>
                  <a:pt x="944" y="1"/>
                </a:lnTo>
                <a:lnTo>
                  <a:pt x="945" y="4"/>
                </a:lnTo>
                <a:lnTo>
                  <a:pt x="945" y="3"/>
                </a:lnTo>
                <a:lnTo>
                  <a:pt x="945" y="4"/>
                </a:lnTo>
                <a:lnTo>
                  <a:pt x="946" y="4"/>
                </a:lnTo>
                <a:lnTo>
                  <a:pt x="946" y="3"/>
                </a:lnTo>
                <a:lnTo>
                  <a:pt x="948" y="4"/>
                </a:lnTo>
                <a:lnTo>
                  <a:pt x="948" y="3"/>
                </a:lnTo>
                <a:lnTo>
                  <a:pt x="948" y="4"/>
                </a:lnTo>
                <a:lnTo>
                  <a:pt x="949" y="4"/>
                </a:lnTo>
                <a:lnTo>
                  <a:pt x="949" y="3"/>
                </a:lnTo>
                <a:lnTo>
                  <a:pt x="949" y="4"/>
                </a:lnTo>
                <a:lnTo>
                  <a:pt x="950" y="4"/>
                </a:lnTo>
                <a:lnTo>
                  <a:pt x="950" y="4"/>
                </a:lnTo>
                <a:lnTo>
                  <a:pt x="951" y="4"/>
                </a:lnTo>
                <a:lnTo>
                  <a:pt x="951" y="3"/>
                </a:lnTo>
                <a:lnTo>
                  <a:pt x="951" y="4"/>
                </a:lnTo>
                <a:lnTo>
                  <a:pt x="952" y="3"/>
                </a:lnTo>
                <a:lnTo>
                  <a:pt x="952" y="3"/>
                </a:lnTo>
                <a:lnTo>
                  <a:pt x="952" y="5"/>
                </a:lnTo>
                <a:lnTo>
                  <a:pt x="953" y="3"/>
                </a:lnTo>
                <a:lnTo>
                  <a:pt x="953" y="3"/>
                </a:lnTo>
                <a:lnTo>
                  <a:pt x="953" y="4"/>
                </a:lnTo>
                <a:lnTo>
                  <a:pt x="954" y="3"/>
                </a:lnTo>
                <a:lnTo>
                  <a:pt x="954" y="4"/>
                </a:lnTo>
                <a:lnTo>
                  <a:pt x="955" y="4"/>
                </a:lnTo>
                <a:lnTo>
                  <a:pt x="955" y="4"/>
                </a:lnTo>
                <a:lnTo>
                  <a:pt x="955" y="4"/>
                </a:lnTo>
                <a:lnTo>
                  <a:pt x="957" y="3"/>
                </a:lnTo>
                <a:lnTo>
                  <a:pt x="957" y="3"/>
                </a:lnTo>
                <a:lnTo>
                  <a:pt x="957" y="2"/>
                </a:lnTo>
                <a:lnTo>
                  <a:pt x="958" y="4"/>
                </a:lnTo>
                <a:lnTo>
                  <a:pt x="958" y="4"/>
                </a:lnTo>
                <a:lnTo>
                  <a:pt x="958" y="4"/>
                </a:lnTo>
                <a:lnTo>
                  <a:pt x="959" y="4"/>
                </a:lnTo>
                <a:lnTo>
                  <a:pt x="959" y="4"/>
                </a:lnTo>
                <a:lnTo>
                  <a:pt x="960" y="4"/>
                </a:lnTo>
                <a:lnTo>
                  <a:pt x="960" y="3"/>
                </a:lnTo>
                <a:lnTo>
                  <a:pt x="960" y="4"/>
                </a:lnTo>
                <a:lnTo>
                  <a:pt x="961" y="4"/>
                </a:lnTo>
                <a:lnTo>
                  <a:pt x="961" y="4"/>
                </a:lnTo>
                <a:lnTo>
                  <a:pt x="961" y="4"/>
                </a:lnTo>
                <a:lnTo>
                  <a:pt x="962" y="3"/>
                </a:lnTo>
                <a:lnTo>
                  <a:pt x="962" y="3"/>
                </a:lnTo>
                <a:lnTo>
                  <a:pt x="962" y="3"/>
                </a:lnTo>
                <a:lnTo>
                  <a:pt x="963" y="4"/>
                </a:lnTo>
                <a:lnTo>
                  <a:pt x="963" y="4"/>
                </a:lnTo>
                <a:lnTo>
                  <a:pt x="964" y="4"/>
                </a:lnTo>
                <a:lnTo>
                  <a:pt x="964" y="3"/>
                </a:lnTo>
                <a:lnTo>
                  <a:pt x="964" y="2"/>
                </a:lnTo>
                <a:lnTo>
                  <a:pt x="966" y="3"/>
                </a:lnTo>
                <a:lnTo>
                  <a:pt x="966" y="3"/>
                </a:lnTo>
                <a:lnTo>
                  <a:pt x="966" y="4"/>
                </a:lnTo>
                <a:lnTo>
                  <a:pt x="967" y="1"/>
                </a:lnTo>
                <a:lnTo>
                  <a:pt x="967" y="3"/>
                </a:lnTo>
                <a:lnTo>
                  <a:pt x="967" y="2"/>
                </a:lnTo>
                <a:lnTo>
                  <a:pt x="968" y="3"/>
                </a:lnTo>
                <a:lnTo>
                  <a:pt x="968" y="3"/>
                </a:lnTo>
                <a:lnTo>
                  <a:pt x="969" y="3"/>
                </a:lnTo>
                <a:lnTo>
                  <a:pt x="969" y="3"/>
                </a:lnTo>
                <a:lnTo>
                  <a:pt x="969" y="2"/>
                </a:lnTo>
                <a:lnTo>
                  <a:pt x="970" y="4"/>
                </a:lnTo>
                <a:lnTo>
                  <a:pt x="970" y="4"/>
                </a:lnTo>
                <a:lnTo>
                  <a:pt x="970" y="3"/>
                </a:lnTo>
                <a:lnTo>
                  <a:pt x="971" y="3"/>
                </a:lnTo>
                <a:lnTo>
                  <a:pt x="971" y="2"/>
                </a:lnTo>
                <a:lnTo>
                  <a:pt x="971" y="4"/>
                </a:lnTo>
                <a:lnTo>
                  <a:pt x="972" y="3"/>
                </a:lnTo>
                <a:lnTo>
                  <a:pt x="972" y="3"/>
                </a:lnTo>
                <a:lnTo>
                  <a:pt x="973" y="2"/>
                </a:lnTo>
                <a:lnTo>
                  <a:pt x="973" y="3"/>
                </a:lnTo>
                <a:lnTo>
                  <a:pt x="973" y="3"/>
                </a:lnTo>
                <a:lnTo>
                  <a:pt x="975" y="3"/>
                </a:lnTo>
                <a:lnTo>
                  <a:pt x="975" y="4"/>
                </a:lnTo>
                <a:lnTo>
                  <a:pt x="975" y="3"/>
                </a:lnTo>
                <a:lnTo>
                  <a:pt x="976" y="3"/>
                </a:lnTo>
                <a:lnTo>
                  <a:pt x="976" y="4"/>
                </a:lnTo>
                <a:lnTo>
                  <a:pt x="976" y="4"/>
                </a:lnTo>
                <a:lnTo>
                  <a:pt x="977" y="4"/>
                </a:lnTo>
                <a:lnTo>
                  <a:pt x="977" y="3"/>
                </a:lnTo>
                <a:lnTo>
                  <a:pt x="978" y="4"/>
                </a:lnTo>
                <a:lnTo>
                  <a:pt x="978" y="4"/>
                </a:lnTo>
                <a:lnTo>
                  <a:pt x="978" y="3"/>
                </a:lnTo>
                <a:lnTo>
                  <a:pt x="979" y="3"/>
                </a:lnTo>
                <a:lnTo>
                  <a:pt x="979" y="4"/>
                </a:lnTo>
                <a:lnTo>
                  <a:pt x="979" y="3"/>
                </a:lnTo>
                <a:lnTo>
                  <a:pt x="980" y="3"/>
                </a:lnTo>
                <a:lnTo>
                  <a:pt x="980" y="2"/>
                </a:lnTo>
                <a:lnTo>
                  <a:pt x="980" y="2"/>
                </a:lnTo>
                <a:lnTo>
                  <a:pt x="981" y="3"/>
                </a:lnTo>
                <a:lnTo>
                  <a:pt x="981" y="4"/>
                </a:lnTo>
                <a:lnTo>
                  <a:pt x="982" y="3"/>
                </a:lnTo>
                <a:lnTo>
                  <a:pt x="982" y="3"/>
                </a:lnTo>
                <a:lnTo>
                  <a:pt x="982" y="3"/>
                </a:lnTo>
                <a:lnTo>
                  <a:pt x="984" y="3"/>
                </a:lnTo>
                <a:lnTo>
                  <a:pt x="984" y="4"/>
                </a:lnTo>
                <a:lnTo>
                  <a:pt x="984" y="3"/>
                </a:lnTo>
                <a:lnTo>
                  <a:pt x="985" y="3"/>
                </a:lnTo>
                <a:lnTo>
                  <a:pt x="985" y="4"/>
                </a:lnTo>
                <a:lnTo>
                  <a:pt x="985" y="2"/>
                </a:lnTo>
                <a:lnTo>
                  <a:pt x="986" y="3"/>
                </a:lnTo>
                <a:lnTo>
                  <a:pt x="986" y="3"/>
                </a:lnTo>
                <a:lnTo>
                  <a:pt x="987" y="3"/>
                </a:lnTo>
                <a:lnTo>
                  <a:pt x="987" y="3"/>
                </a:lnTo>
                <a:lnTo>
                  <a:pt x="987" y="3"/>
                </a:lnTo>
                <a:lnTo>
                  <a:pt x="988" y="4"/>
                </a:lnTo>
                <a:lnTo>
                  <a:pt x="988" y="2"/>
                </a:lnTo>
                <a:lnTo>
                  <a:pt x="988" y="4"/>
                </a:lnTo>
                <a:lnTo>
                  <a:pt x="989" y="3"/>
                </a:lnTo>
                <a:lnTo>
                  <a:pt x="989" y="4"/>
                </a:lnTo>
                <a:lnTo>
                  <a:pt x="989" y="3"/>
                </a:lnTo>
                <a:lnTo>
                  <a:pt x="990" y="4"/>
                </a:lnTo>
                <a:lnTo>
                  <a:pt x="990" y="3"/>
                </a:lnTo>
                <a:lnTo>
                  <a:pt x="991" y="3"/>
                </a:lnTo>
                <a:lnTo>
                  <a:pt x="991" y="2"/>
                </a:lnTo>
                <a:lnTo>
                  <a:pt x="991" y="3"/>
                </a:lnTo>
                <a:lnTo>
                  <a:pt x="993" y="2"/>
                </a:lnTo>
                <a:lnTo>
                  <a:pt x="993" y="2"/>
                </a:lnTo>
                <a:lnTo>
                  <a:pt x="993" y="2"/>
                </a:lnTo>
                <a:lnTo>
                  <a:pt x="994" y="2"/>
                </a:lnTo>
                <a:lnTo>
                  <a:pt x="994" y="2"/>
                </a:lnTo>
                <a:lnTo>
                  <a:pt x="995" y="4"/>
                </a:lnTo>
                <a:lnTo>
                  <a:pt x="995" y="4"/>
                </a:lnTo>
                <a:lnTo>
                  <a:pt x="995" y="4"/>
                </a:lnTo>
                <a:lnTo>
                  <a:pt x="996" y="4"/>
                </a:lnTo>
                <a:lnTo>
                  <a:pt x="996" y="4"/>
                </a:lnTo>
                <a:lnTo>
                  <a:pt x="996" y="3"/>
                </a:lnTo>
                <a:lnTo>
                  <a:pt x="997" y="3"/>
                </a:lnTo>
                <a:lnTo>
                  <a:pt x="997" y="3"/>
                </a:lnTo>
                <a:lnTo>
                  <a:pt x="997" y="4"/>
                </a:lnTo>
                <a:lnTo>
                  <a:pt x="998" y="4"/>
                </a:lnTo>
                <a:lnTo>
                  <a:pt x="998" y="3"/>
                </a:lnTo>
                <a:lnTo>
                  <a:pt x="999" y="3"/>
                </a:lnTo>
                <a:lnTo>
                  <a:pt x="999" y="3"/>
                </a:lnTo>
                <a:lnTo>
                  <a:pt x="999" y="3"/>
                </a:lnTo>
                <a:lnTo>
                  <a:pt x="1000" y="4"/>
                </a:lnTo>
                <a:lnTo>
                  <a:pt x="1000" y="4"/>
                </a:lnTo>
                <a:lnTo>
                  <a:pt x="1000" y="4"/>
                </a:lnTo>
                <a:lnTo>
                  <a:pt x="1002" y="2"/>
                </a:lnTo>
                <a:lnTo>
                  <a:pt x="1002" y="3"/>
                </a:lnTo>
                <a:lnTo>
                  <a:pt x="1002" y="4"/>
                </a:lnTo>
                <a:lnTo>
                  <a:pt x="1003" y="4"/>
                </a:lnTo>
                <a:lnTo>
                  <a:pt x="1003" y="3"/>
                </a:lnTo>
                <a:lnTo>
                  <a:pt x="1004" y="3"/>
                </a:lnTo>
                <a:lnTo>
                  <a:pt x="1004" y="3"/>
                </a:lnTo>
                <a:lnTo>
                  <a:pt x="1004" y="3"/>
                </a:lnTo>
                <a:lnTo>
                  <a:pt x="1005" y="4"/>
                </a:lnTo>
                <a:lnTo>
                  <a:pt x="1005" y="4"/>
                </a:lnTo>
                <a:lnTo>
                  <a:pt x="1005" y="4"/>
                </a:lnTo>
                <a:lnTo>
                  <a:pt x="1006" y="4"/>
                </a:lnTo>
                <a:lnTo>
                  <a:pt x="1006" y="4"/>
                </a:lnTo>
                <a:lnTo>
                  <a:pt x="1006" y="4"/>
                </a:lnTo>
                <a:lnTo>
                  <a:pt x="1007" y="4"/>
                </a:lnTo>
                <a:lnTo>
                  <a:pt x="1007" y="3"/>
                </a:lnTo>
                <a:lnTo>
                  <a:pt x="1008" y="4"/>
                </a:lnTo>
                <a:lnTo>
                  <a:pt x="1008" y="3"/>
                </a:lnTo>
                <a:lnTo>
                  <a:pt x="1008" y="4"/>
                </a:lnTo>
                <a:lnTo>
                  <a:pt x="1009" y="3"/>
                </a:lnTo>
                <a:lnTo>
                  <a:pt x="1009" y="3"/>
                </a:lnTo>
                <a:lnTo>
                  <a:pt x="1009" y="3"/>
                </a:lnTo>
                <a:lnTo>
                  <a:pt x="1011" y="4"/>
                </a:lnTo>
                <a:lnTo>
                  <a:pt x="1011" y="1"/>
                </a:lnTo>
                <a:lnTo>
                  <a:pt x="1011" y="2"/>
                </a:lnTo>
                <a:lnTo>
                  <a:pt x="1012" y="2"/>
                </a:lnTo>
                <a:lnTo>
                  <a:pt x="1012" y="3"/>
                </a:lnTo>
                <a:lnTo>
                  <a:pt x="1013" y="4"/>
                </a:lnTo>
                <a:lnTo>
                  <a:pt x="1013" y="4"/>
                </a:lnTo>
                <a:lnTo>
                  <a:pt x="1013" y="3"/>
                </a:lnTo>
                <a:lnTo>
                  <a:pt x="1014" y="3"/>
                </a:lnTo>
                <a:lnTo>
                  <a:pt x="1014" y="2"/>
                </a:lnTo>
                <a:lnTo>
                  <a:pt x="1014" y="4"/>
                </a:lnTo>
                <a:lnTo>
                  <a:pt x="1015" y="3"/>
                </a:lnTo>
                <a:lnTo>
                  <a:pt x="1015" y="4"/>
                </a:lnTo>
                <a:lnTo>
                  <a:pt x="1015" y="4"/>
                </a:lnTo>
                <a:lnTo>
                  <a:pt x="1016" y="4"/>
                </a:lnTo>
                <a:lnTo>
                  <a:pt x="1016" y="4"/>
                </a:lnTo>
                <a:lnTo>
                  <a:pt x="1017" y="3"/>
                </a:lnTo>
                <a:lnTo>
                  <a:pt x="1017" y="3"/>
                </a:lnTo>
                <a:lnTo>
                  <a:pt x="1017" y="4"/>
                </a:lnTo>
                <a:lnTo>
                  <a:pt x="1018" y="4"/>
                </a:lnTo>
                <a:lnTo>
                  <a:pt x="1018" y="3"/>
                </a:lnTo>
                <a:lnTo>
                  <a:pt x="1018" y="4"/>
                </a:lnTo>
                <a:lnTo>
                  <a:pt x="1020" y="4"/>
                </a:lnTo>
                <a:lnTo>
                  <a:pt x="1020" y="4"/>
                </a:lnTo>
                <a:lnTo>
                  <a:pt x="1020" y="4"/>
                </a:lnTo>
                <a:lnTo>
                  <a:pt x="1021" y="3"/>
                </a:lnTo>
                <a:lnTo>
                  <a:pt x="1021" y="4"/>
                </a:lnTo>
                <a:lnTo>
                  <a:pt x="1022" y="4"/>
                </a:lnTo>
                <a:lnTo>
                  <a:pt x="1022" y="4"/>
                </a:lnTo>
                <a:lnTo>
                  <a:pt x="1022" y="4"/>
                </a:lnTo>
                <a:lnTo>
                  <a:pt x="1023" y="3"/>
                </a:lnTo>
                <a:lnTo>
                  <a:pt x="1023" y="3"/>
                </a:lnTo>
                <a:lnTo>
                  <a:pt x="1023" y="2"/>
                </a:lnTo>
                <a:lnTo>
                  <a:pt x="1024" y="4"/>
                </a:lnTo>
                <a:lnTo>
                  <a:pt x="1024" y="3"/>
                </a:lnTo>
                <a:lnTo>
                  <a:pt x="1024" y="2"/>
                </a:lnTo>
                <a:lnTo>
                  <a:pt x="1025" y="2"/>
                </a:lnTo>
                <a:lnTo>
                  <a:pt x="1025" y="4"/>
                </a:lnTo>
                <a:lnTo>
                  <a:pt x="1026" y="5"/>
                </a:lnTo>
                <a:lnTo>
                  <a:pt x="1026" y="3"/>
                </a:lnTo>
                <a:lnTo>
                  <a:pt x="1026" y="4"/>
                </a:lnTo>
                <a:lnTo>
                  <a:pt x="1027" y="3"/>
                </a:lnTo>
                <a:lnTo>
                  <a:pt x="1027" y="4"/>
                </a:lnTo>
                <a:lnTo>
                  <a:pt x="1027" y="4"/>
                </a:lnTo>
                <a:lnTo>
                  <a:pt x="1029" y="4"/>
                </a:lnTo>
                <a:lnTo>
                  <a:pt x="1029" y="3"/>
                </a:lnTo>
                <a:lnTo>
                  <a:pt x="1029" y="4"/>
                </a:lnTo>
                <a:lnTo>
                  <a:pt x="1030" y="4"/>
                </a:lnTo>
                <a:lnTo>
                  <a:pt x="1030" y="3"/>
                </a:lnTo>
                <a:lnTo>
                  <a:pt x="1031" y="4"/>
                </a:lnTo>
                <a:lnTo>
                  <a:pt x="1031" y="3"/>
                </a:lnTo>
                <a:lnTo>
                  <a:pt x="1031" y="4"/>
                </a:lnTo>
                <a:lnTo>
                  <a:pt x="1032" y="3"/>
                </a:lnTo>
                <a:lnTo>
                  <a:pt x="1032" y="4"/>
                </a:lnTo>
                <a:lnTo>
                  <a:pt x="1032" y="3"/>
                </a:lnTo>
                <a:lnTo>
                  <a:pt x="1033" y="3"/>
                </a:lnTo>
                <a:lnTo>
                  <a:pt x="1033" y="4"/>
                </a:lnTo>
                <a:lnTo>
                  <a:pt x="1033" y="1"/>
                </a:lnTo>
                <a:lnTo>
                  <a:pt x="1034" y="4"/>
                </a:lnTo>
                <a:lnTo>
                  <a:pt x="1034" y="3"/>
                </a:lnTo>
                <a:lnTo>
                  <a:pt x="1035" y="3"/>
                </a:lnTo>
                <a:lnTo>
                  <a:pt x="1035" y="3"/>
                </a:lnTo>
                <a:lnTo>
                  <a:pt x="1035" y="4"/>
                </a:lnTo>
                <a:lnTo>
                  <a:pt x="1036" y="4"/>
                </a:lnTo>
                <a:lnTo>
                  <a:pt x="1036" y="2"/>
                </a:lnTo>
                <a:lnTo>
                  <a:pt x="1036" y="4"/>
                </a:lnTo>
                <a:lnTo>
                  <a:pt x="1038" y="4"/>
                </a:lnTo>
                <a:lnTo>
                  <a:pt x="1038" y="4"/>
                </a:lnTo>
                <a:lnTo>
                  <a:pt x="1039" y="3"/>
                </a:lnTo>
                <a:lnTo>
                  <a:pt x="1039" y="3"/>
                </a:lnTo>
                <a:lnTo>
                  <a:pt x="1039" y="4"/>
                </a:lnTo>
                <a:lnTo>
                  <a:pt x="1040" y="3"/>
                </a:lnTo>
                <a:lnTo>
                  <a:pt x="1040" y="4"/>
                </a:lnTo>
                <a:lnTo>
                  <a:pt x="1040" y="2"/>
                </a:lnTo>
                <a:lnTo>
                  <a:pt x="1041" y="4"/>
                </a:lnTo>
                <a:lnTo>
                  <a:pt x="1041" y="3"/>
                </a:lnTo>
                <a:lnTo>
                  <a:pt x="1041" y="3"/>
                </a:lnTo>
                <a:lnTo>
                  <a:pt x="1042" y="4"/>
                </a:lnTo>
                <a:lnTo>
                  <a:pt x="1042" y="3"/>
                </a:lnTo>
                <a:lnTo>
                  <a:pt x="1043" y="4"/>
                </a:lnTo>
                <a:lnTo>
                  <a:pt x="1043" y="4"/>
                </a:lnTo>
                <a:lnTo>
                  <a:pt x="1043" y="4"/>
                </a:lnTo>
                <a:lnTo>
                  <a:pt x="1044" y="2"/>
                </a:lnTo>
                <a:lnTo>
                  <a:pt x="1044" y="3"/>
                </a:lnTo>
                <a:lnTo>
                  <a:pt x="1044" y="4"/>
                </a:lnTo>
                <a:lnTo>
                  <a:pt x="1045" y="4"/>
                </a:lnTo>
                <a:lnTo>
                  <a:pt x="1045" y="3"/>
                </a:lnTo>
                <a:lnTo>
                  <a:pt x="1045" y="2"/>
                </a:lnTo>
                <a:lnTo>
                  <a:pt x="1047" y="1"/>
                </a:lnTo>
                <a:lnTo>
                  <a:pt x="1047" y="3"/>
                </a:lnTo>
                <a:lnTo>
                  <a:pt x="1048" y="2"/>
                </a:lnTo>
                <a:lnTo>
                  <a:pt x="1048" y="3"/>
                </a:lnTo>
                <a:lnTo>
                  <a:pt x="1048" y="3"/>
                </a:lnTo>
                <a:lnTo>
                  <a:pt x="1049" y="4"/>
                </a:lnTo>
                <a:lnTo>
                  <a:pt x="1049" y="3"/>
                </a:lnTo>
                <a:lnTo>
                  <a:pt x="1049" y="4"/>
                </a:lnTo>
                <a:lnTo>
                  <a:pt x="1050" y="3"/>
                </a:lnTo>
                <a:lnTo>
                  <a:pt x="1050" y="3"/>
                </a:lnTo>
                <a:lnTo>
                  <a:pt x="1050" y="4"/>
                </a:lnTo>
                <a:lnTo>
                  <a:pt x="1051" y="2"/>
                </a:lnTo>
                <a:lnTo>
                  <a:pt x="1051" y="4"/>
                </a:lnTo>
                <a:lnTo>
                  <a:pt x="1052" y="4"/>
                </a:lnTo>
                <a:lnTo>
                  <a:pt x="1052" y="4"/>
                </a:lnTo>
                <a:lnTo>
                  <a:pt x="1052" y="3"/>
                </a:lnTo>
                <a:lnTo>
                  <a:pt x="1053" y="3"/>
                </a:lnTo>
                <a:lnTo>
                  <a:pt x="1053" y="3"/>
                </a:lnTo>
                <a:lnTo>
                  <a:pt x="1053" y="3"/>
                </a:lnTo>
                <a:lnTo>
                  <a:pt x="1054" y="4"/>
                </a:lnTo>
                <a:lnTo>
                  <a:pt x="1054" y="2"/>
                </a:lnTo>
                <a:lnTo>
                  <a:pt x="1054" y="4"/>
                </a:lnTo>
                <a:lnTo>
                  <a:pt x="1056" y="3"/>
                </a:lnTo>
                <a:lnTo>
                  <a:pt x="1056" y="4"/>
                </a:lnTo>
                <a:lnTo>
                  <a:pt x="1057" y="3"/>
                </a:lnTo>
                <a:lnTo>
                  <a:pt x="1057" y="2"/>
                </a:lnTo>
                <a:lnTo>
                  <a:pt x="1057" y="3"/>
                </a:lnTo>
                <a:lnTo>
                  <a:pt x="1058" y="2"/>
                </a:lnTo>
                <a:lnTo>
                  <a:pt x="1058" y="3"/>
                </a:lnTo>
                <a:lnTo>
                  <a:pt x="1058" y="4"/>
                </a:lnTo>
                <a:lnTo>
                  <a:pt x="1059" y="4"/>
                </a:lnTo>
                <a:lnTo>
                  <a:pt x="1059" y="4"/>
                </a:lnTo>
                <a:lnTo>
                  <a:pt x="1059" y="4"/>
                </a:lnTo>
                <a:lnTo>
                  <a:pt x="1060" y="4"/>
                </a:lnTo>
                <a:lnTo>
                  <a:pt x="1060" y="3"/>
                </a:lnTo>
                <a:lnTo>
                  <a:pt x="1061" y="2"/>
                </a:lnTo>
                <a:lnTo>
                  <a:pt x="1061" y="4"/>
                </a:lnTo>
                <a:lnTo>
                  <a:pt x="1061" y="4"/>
                </a:lnTo>
                <a:lnTo>
                  <a:pt x="1062" y="4"/>
                </a:lnTo>
                <a:lnTo>
                  <a:pt x="1062" y="4"/>
                </a:lnTo>
                <a:lnTo>
                  <a:pt x="1062" y="4"/>
                </a:lnTo>
                <a:lnTo>
                  <a:pt x="1063" y="3"/>
                </a:lnTo>
                <a:lnTo>
                  <a:pt x="1063" y="3"/>
                </a:lnTo>
                <a:lnTo>
                  <a:pt x="1063" y="4"/>
                </a:lnTo>
                <a:lnTo>
                  <a:pt x="1065" y="3"/>
                </a:lnTo>
                <a:lnTo>
                  <a:pt x="1065" y="4"/>
                </a:lnTo>
                <a:lnTo>
                  <a:pt x="1066" y="4"/>
                </a:lnTo>
                <a:lnTo>
                  <a:pt x="1066" y="4"/>
                </a:lnTo>
                <a:lnTo>
                  <a:pt x="1066" y="4"/>
                </a:lnTo>
                <a:lnTo>
                  <a:pt x="1067" y="3"/>
                </a:lnTo>
                <a:lnTo>
                  <a:pt x="1067" y="3"/>
                </a:lnTo>
                <a:lnTo>
                  <a:pt x="1067" y="3"/>
                </a:lnTo>
                <a:lnTo>
                  <a:pt x="1068" y="4"/>
                </a:lnTo>
                <a:lnTo>
                  <a:pt x="1068" y="4"/>
                </a:lnTo>
                <a:lnTo>
                  <a:pt x="1068" y="3"/>
                </a:lnTo>
                <a:lnTo>
                  <a:pt x="1069" y="3"/>
                </a:lnTo>
                <a:lnTo>
                  <a:pt x="1069" y="4"/>
                </a:lnTo>
                <a:lnTo>
                  <a:pt x="1070" y="4"/>
                </a:lnTo>
                <a:lnTo>
                  <a:pt x="1070" y="4"/>
                </a:lnTo>
                <a:lnTo>
                  <a:pt x="1070" y="4"/>
                </a:lnTo>
                <a:lnTo>
                  <a:pt x="1071" y="2"/>
                </a:lnTo>
                <a:lnTo>
                  <a:pt x="1071" y="3"/>
                </a:lnTo>
                <a:lnTo>
                  <a:pt x="1071" y="4"/>
                </a:lnTo>
                <a:lnTo>
                  <a:pt x="1072" y="3"/>
                </a:lnTo>
                <a:lnTo>
                  <a:pt x="1072" y="4"/>
                </a:lnTo>
                <a:lnTo>
                  <a:pt x="1072" y="4"/>
                </a:lnTo>
                <a:lnTo>
                  <a:pt x="1074" y="4"/>
                </a:lnTo>
                <a:lnTo>
                  <a:pt x="1074" y="4"/>
                </a:lnTo>
                <a:lnTo>
                  <a:pt x="1075" y="4"/>
                </a:lnTo>
                <a:lnTo>
                  <a:pt x="1075" y="2"/>
                </a:lnTo>
                <a:lnTo>
                  <a:pt x="1075" y="4"/>
                </a:lnTo>
                <a:lnTo>
                  <a:pt x="1076" y="4"/>
                </a:lnTo>
                <a:lnTo>
                  <a:pt x="1076" y="4"/>
                </a:lnTo>
                <a:lnTo>
                  <a:pt x="1076" y="3"/>
                </a:lnTo>
                <a:lnTo>
                  <a:pt x="1077" y="3"/>
                </a:lnTo>
                <a:lnTo>
                  <a:pt x="1077" y="3"/>
                </a:lnTo>
                <a:lnTo>
                  <a:pt x="1077" y="4"/>
                </a:lnTo>
                <a:lnTo>
                  <a:pt x="1078" y="4"/>
                </a:lnTo>
                <a:lnTo>
                  <a:pt x="1078" y="1"/>
                </a:lnTo>
                <a:lnTo>
                  <a:pt x="1079" y="4"/>
                </a:lnTo>
                <a:lnTo>
                  <a:pt x="1079" y="4"/>
                </a:lnTo>
                <a:lnTo>
                  <a:pt x="1079" y="4"/>
                </a:lnTo>
                <a:lnTo>
                  <a:pt x="1080" y="3"/>
                </a:lnTo>
                <a:lnTo>
                  <a:pt x="1080" y="4"/>
                </a:lnTo>
                <a:lnTo>
                  <a:pt x="1080" y="3"/>
                </a:lnTo>
                <a:lnTo>
                  <a:pt x="1081" y="4"/>
                </a:lnTo>
                <a:lnTo>
                  <a:pt x="1081" y="3"/>
                </a:lnTo>
                <a:lnTo>
                  <a:pt x="1083" y="5"/>
                </a:lnTo>
                <a:lnTo>
                  <a:pt x="1083" y="2"/>
                </a:lnTo>
                <a:lnTo>
                  <a:pt x="1083" y="3"/>
                </a:lnTo>
                <a:lnTo>
                  <a:pt x="1084" y="3"/>
                </a:lnTo>
                <a:lnTo>
                  <a:pt x="1084" y="4"/>
                </a:lnTo>
                <a:lnTo>
                  <a:pt x="1084" y="3"/>
                </a:lnTo>
                <a:lnTo>
                  <a:pt x="1085" y="4"/>
                </a:lnTo>
                <a:lnTo>
                  <a:pt x="1085" y="3"/>
                </a:lnTo>
                <a:lnTo>
                  <a:pt x="1085" y="4"/>
                </a:lnTo>
                <a:lnTo>
                  <a:pt x="1086" y="4"/>
                </a:lnTo>
                <a:lnTo>
                  <a:pt x="1086" y="4"/>
                </a:lnTo>
                <a:lnTo>
                  <a:pt x="1087" y="4"/>
                </a:lnTo>
                <a:lnTo>
                  <a:pt x="1087" y="3"/>
                </a:lnTo>
                <a:lnTo>
                  <a:pt x="1087" y="4"/>
                </a:lnTo>
                <a:lnTo>
                  <a:pt x="1088" y="4"/>
                </a:lnTo>
                <a:lnTo>
                  <a:pt x="1088" y="4"/>
                </a:lnTo>
                <a:lnTo>
                  <a:pt x="1088" y="3"/>
                </a:lnTo>
                <a:lnTo>
                  <a:pt x="1089" y="3"/>
                </a:lnTo>
                <a:lnTo>
                  <a:pt x="1089" y="4"/>
                </a:lnTo>
                <a:lnTo>
                  <a:pt x="1089" y="4"/>
                </a:lnTo>
                <a:lnTo>
                  <a:pt x="1090" y="4"/>
                </a:lnTo>
                <a:lnTo>
                  <a:pt x="1090" y="4"/>
                </a:lnTo>
                <a:lnTo>
                  <a:pt x="1092" y="4"/>
                </a:lnTo>
                <a:lnTo>
                  <a:pt x="1092" y="2"/>
                </a:lnTo>
                <a:lnTo>
                  <a:pt x="1092" y="2"/>
                </a:lnTo>
                <a:lnTo>
                  <a:pt x="1093" y="4"/>
                </a:lnTo>
                <a:lnTo>
                  <a:pt x="1093" y="3"/>
                </a:lnTo>
                <a:lnTo>
                  <a:pt x="1093" y="3"/>
                </a:lnTo>
                <a:lnTo>
                  <a:pt x="1094" y="3"/>
                </a:lnTo>
                <a:lnTo>
                  <a:pt x="1094" y="4"/>
                </a:lnTo>
                <a:lnTo>
                  <a:pt x="1094" y="4"/>
                </a:lnTo>
                <a:lnTo>
                  <a:pt x="1095" y="4"/>
                </a:lnTo>
                <a:lnTo>
                  <a:pt x="1095" y="4"/>
                </a:lnTo>
                <a:lnTo>
                  <a:pt x="1096" y="3"/>
                </a:lnTo>
                <a:lnTo>
                  <a:pt x="1096" y="3"/>
                </a:lnTo>
                <a:lnTo>
                  <a:pt x="1096" y="3"/>
                </a:lnTo>
                <a:lnTo>
                  <a:pt x="1097" y="3"/>
                </a:lnTo>
                <a:lnTo>
                  <a:pt x="1097" y="3"/>
                </a:lnTo>
                <a:lnTo>
                  <a:pt x="1097" y="4"/>
                </a:lnTo>
                <a:lnTo>
                  <a:pt x="1098" y="4"/>
                </a:lnTo>
                <a:lnTo>
                  <a:pt x="1098" y="4"/>
                </a:lnTo>
                <a:lnTo>
                  <a:pt x="1098" y="3"/>
                </a:lnTo>
                <a:lnTo>
                  <a:pt x="1099" y="3"/>
                </a:lnTo>
                <a:lnTo>
                  <a:pt x="1099" y="3"/>
                </a:lnTo>
                <a:lnTo>
                  <a:pt x="1100" y="1"/>
                </a:lnTo>
                <a:lnTo>
                  <a:pt x="1100" y="4"/>
                </a:lnTo>
                <a:lnTo>
                  <a:pt x="1100" y="4"/>
                </a:lnTo>
                <a:lnTo>
                  <a:pt x="1102" y="5"/>
                </a:lnTo>
                <a:lnTo>
                  <a:pt x="1102" y="4"/>
                </a:lnTo>
                <a:lnTo>
                  <a:pt x="1102" y="4"/>
                </a:lnTo>
                <a:lnTo>
                  <a:pt x="1103" y="4"/>
                </a:lnTo>
                <a:lnTo>
                  <a:pt x="1103" y="3"/>
                </a:lnTo>
                <a:lnTo>
                  <a:pt x="1103" y="4"/>
                </a:lnTo>
                <a:lnTo>
                  <a:pt x="1104" y="4"/>
                </a:lnTo>
                <a:lnTo>
                  <a:pt x="1104" y="3"/>
                </a:lnTo>
                <a:lnTo>
                  <a:pt x="1105" y="2"/>
                </a:lnTo>
                <a:lnTo>
                  <a:pt x="1105" y="3"/>
                </a:lnTo>
                <a:lnTo>
                  <a:pt x="1105" y="4"/>
                </a:lnTo>
                <a:lnTo>
                  <a:pt x="1106" y="4"/>
                </a:lnTo>
                <a:lnTo>
                  <a:pt x="1106" y="3"/>
                </a:lnTo>
                <a:lnTo>
                  <a:pt x="1106" y="3"/>
                </a:lnTo>
                <a:lnTo>
                  <a:pt x="1107" y="4"/>
                </a:lnTo>
                <a:lnTo>
                  <a:pt x="1107" y="3"/>
                </a:lnTo>
                <a:lnTo>
                  <a:pt x="1107" y="2"/>
                </a:lnTo>
                <a:lnTo>
                  <a:pt x="1108" y="3"/>
                </a:lnTo>
                <a:lnTo>
                  <a:pt x="1108" y="3"/>
                </a:lnTo>
                <a:lnTo>
                  <a:pt x="1109" y="4"/>
                </a:lnTo>
                <a:lnTo>
                  <a:pt x="1109" y="3"/>
                </a:lnTo>
                <a:lnTo>
                  <a:pt x="1109" y="4"/>
                </a:lnTo>
                <a:lnTo>
                  <a:pt x="1111" y="4"/>
                </a:lnTo>
                <a:lnTo>
                  <a:pt x="1111" y="3"/>
                </a:lnTo>
                <a:lnTo>
                  <a:pt x="1111" y="4"/>
                </a:lnTo>
                <a:lnTo>
                  <a:pt x="1112" y="3"/>
                </a:lnTo>
                <a:lnTo>
                  <a:pt x="1112" y="4"/>
                </a:lnTo>
                <a:lnTo>
                  <a:pt x="1112" y="4"/>
                </a:lnTo>
                <a:lnTo>
                  <a:pt x="1113" y="4"/>
                </a:lnTo>
                <a:lnTo>
                  <a:pt x="1113" y="4"/>
                </a:lnTo>
                <a:lnTo>
                  <a:pt x="1114" y="2"/>
                </a:lnTo>
                <a:lnTo>
                  <a:pt x="1114" y="4"/>
                </a:lnTo>
                <a:lnTo>
                  <a:pt x="1114" y="4"/>
                </a:lnTo>
                <a:lnTo>
                  <a:pt x="1115" y="1"/>
                </a:lnTo>
                <a:lnTo>
                  <a:pt x="1115" y="3"/>
                </a:lnTo>
                <a:lnTo>
                  <a:pt x="1115" y="4"/>
                </a:lnTo>
                <a:lnTo>
                  <a:pt x="1116" y="4"/>
                </a:lnTo>
                <a:lnTo>
                  <a:pt x="1116" y="4"/>
                </a:lnTo>
                <a:lnTo>
                  <a:pt x="1116" y="2"/>
                </a:lnTo>
                <a:lnTo>
                  <a:pt x="1117" y="4"/>
                </a:lnTo>
                <a:lnTo>
                  <a:pt x="1117" y="3"/>
                </a:lnTo>
                <a:lnTo>
                  <a:pt x="1118" y="4"/>
                </a:lnTo>
                <a:lnTo>
                  <a:pt x="1118" y="3"/>
                </a:lnTo>
                <a:lnTo>
                  <a:pt x="1118" y="2"/>
                </a:lnTo>
                <a:lnTo>
                  <a:pt x="1120" y="4"/>
                </a:lnTo>
                <a:lnTo>
                  <a:pt x="1120" y="3"/>
                </a:lnTo>
                <a:lnTo>
                  <a:pt x="1120" y="4"/>
                </a:lnTo>
                <a:lnTo>
                  <a:pt x="1121" y="3"/>
                </a:lnTo>
                <a:lnTo>
                  <a:pt x="1121" y="4"/>
                </a:lnTo>
                <a:lnTo>
                  <a:pt x="1122" y="3"/>
                </a:lnTo>
                <a:lnTo>
                  <a:pt x="1122" y="3"/>
                </a:lnTo>
                <a:lnTo>
                  <a:pt x="1122" y="4"/>
                </a:lnTo>
                <a:lnTo>
                  <a:pt x="1123" y="1"/>
                </a:lnTo>
                <a:lnTo>
                  <a:pt x="1123" y="3"/>
                </a:lnTo>
                <a:lnTo>
                  <a:pt x="1123" y="4"/>
                </a:lnTo>
                <a:lnTo>
                  <a:pt x="1124" y="3"/>
                </a:lnTo>
                <a:lnTo>
                  <a:pt x="1124" y="3"/>
                </a:lnTo>
                <a:lnTo>
                  <a:pt x="1124" y="3"/>
                </a:lnTo>
                <a:lnTo>
                  <a:pt x="1125" y="2"/>
                </a:lnTo>
                <a:lnTo>
                  <a:pt x="1125" y="4"/>
                </a:lnTo>
                <a:lnTo>
                  <a:pt x="1126" y="4"/>
                </a:lnTo>
                <a:lnTo>
                  <a:pt x="1126" y="4"/>
                </a:lnTo>
                <a:lnTo>
                  <a:pt x="1126" y="4"/>
                </a:lnTo>
                <a:lnTo>
                  <a:pt x="1127" y="4"/>
                </a:lnTo>
                <a:lnTo>
                  <a:pt x="1127" y="3"/>
                </a:lnTo>
                <a:lnTo>
                  <a:pt x="1127" y="4"/>
                </a:lnTo>
                <a:lnTo>
                  <a:pt x="1129" y="3"/>
                </a:lnTo>
                <a:lnTo>
                  <a:pt x="1129" y="2"/>
                </a:lnTo>
                <a:lnTo>
                  <a:pt x="1129" y="4"/>
                </a:lnTo>
                <a:lnTo>
                  <a:pt x="1130" y="2"/>
                </a:lnTo>
                <a:lnTo>
                  <a:pt x="1130" y="3"/>
                </a:lnTo>
                <a:lnTo>
                  <a:pt x="1131" y="3"/>
                </a:lnTo>
                <a:lnTo>
                  <a:pt x="1131" y="3"/>
                </a:lnTo>
                <a:lnTo>
                  <a:pt x="1131" y="4"/>
                </a:lnTo>
                <a:lnTo>
                  <a:pt x="1132" y="4"/>
                </a:lnTo>
                <a:lnTo>
                  <a:pt x="1132" y="3"/>
                </a:lnTo>
                <a:lnTo>
                  <a:pt x="1132" y="3"/>
                </a:lnTo>
                <a:lnTo>
                  <a:pt x="1133" y="4"/>
                </a:lnTo>
                <a:lnTo>
                  <a:pt x="1133" y="3"/>
                </a:lnTo>
                <a:lnTo>
                  <a:pt x="1133" y="5"/>
                </a:lnTo>
                <a:lnTo>
                  <a:pt x="1134" y="4"/>
                </a:lnTo>
                <a:lnTo>
                  <a:pt x="1134" y="4"/>
                </a:lnTo>
                <a:lnTo>
                  <a:pt x="1135" y="4"/>
                </a:lnTo>
                <a:lnTo>
                  <a:pt x="1135" y="3"/>
                </a:lnTo>
                <a:lnTo>
                  <a:pt x="1135" y="4"/>
                </a:lnTo>
                <a:lnTo>
                  <a:pt x="1136" y="4"/>
                </a:lnTo>
                <a:lnTo>
                  <a:pt x="1136" y="3"/>
                </a:lnTo>
                <a:lnTo>
                  <a:pt x="1136" y="3"/>
                </a:lnTo>
                <a:lnTo>
                  <a:pt x="1138" y="3"/>
                </a:lnTo>
                <a:lnTo>
                  <a:pt x="1138" y="3"/>
                </a:lnTo>
                <a:lnTo>
                  <a:pt x="1138" y="2"/>
                </a:lnTo>
                <a:lnTo>
                  <a:pt x="1139" y="4"/>
                </a:lnTo>
                <a:lnTo>
                  <a:pt x="1139" y="3"/>
                </a:lnTo>
                <a:lnTo>
                  <a:pt x="1140" y="3"/>
                </a:lnTo>
                <a:lnTo>
                  <a:pt x="1140" y="2"/>
                </a:lnTo>
                <a:lnTo>
                  <a:pt x="1140" y="4"/>
                </a:lnTo>
                <a:lnTo>
                  <a:pt x="1141" y="3"/>
                </a:lnTo>
                <a:lnTo>
                  <a:pt x="1141" y="3"/>
                </a:lnTo>
                <a:lnTo>
                  <a:pt x="1141" y="2"/>
                </a:lnTo>
                <a:lnTo>
                  <a:pt x="1142" y="4"/>
                </a:lnTo>
                <a:lnTo>
                  <a:pt x="1142" y="3"/>
                </a:lnTo>
                <a:lnTo>
                  <a:pt x="1142" y="2"/>
                </a:lnTo>
                <a:lnTo>
                  <a:pt x="1143" y="4"/>
                </a:lnTo>
                <a:lnTo>
                  <a:pt x="1143" y="3"/>
                </a:lnTo>
                <a:lnTo>
                  <a:pt x="1144" y="4"/>
                </a:lnTo>
                <a:lnTo>
                  <a:pt x="1144" y="4"/>
                </a:lnTo>
                <a:lnTo>
                  <a:pt x="1144" y="3"/>
                </a:lnTo>
                <a:lnTo>
                  <a:pt x="1145" y="3"/>
                </a:lnTo>
                <a:lnTo>
                  <a:pt x="1145" y="4"/>
                </a:lnTo>
                <a:lnTo>
                  <a:pt x="1145" y="4"/>
                </a:lnTo>
                <a:lnTo>
                  <a:pt x="1147" y="4"/>
                </a:lnTo>
                <a:lnTo>
                  <a:pt x="1147" y="3"/>
                </a:lnTo>
                <a:lnTo>
                  <a:pt x="1147" y="3"/>
                </a:lnTo>
                <a:lnTo>
                  <a:pt x="1148" y="3"/>
                </a:lnTo>
                <a:lnTo>
                  <a:pt x="1148" y="4"/>
                </a:lnTo>
                <a:lnTo>
                  <a:pt x="1149" y="4"/>
                </a:lnTo>
                <a:lnTo>
                  <a:pt x="1149" y="4"/>
                </a:lnTo>
                <a:lnTo>
                  <a:pt x="1149" y="3"/>
                </a:lnTo>
                <a:lnTo>
                  <a:pt x="1150" y="4"/>
                </a:lnTo>
                <a:lnTo>
                  <a:pt x="1150" y="2"/>
                </a:lnTo>
                <a:lnTo>
                  <a:pt x="1150" y="3"/>
                </a:lnTo>
                <a:lnTo>
                  <a:pt x="1151" y="2"/>
                </a:lnTo>
                <a:lnTo>
                  <a:pt x="1151" y="4"/>
                </a:lnTo>
                <a:lnTo>
                  <a:pt x="1151" y="4"/>
                </a:lnTo>
                <a:lnTo>
                  <a:pt x="1152" y="4"/>
                </a:lnTo>
                <a:lnTo>
                  <a:pt x="1152" y="3"/>
                </a:lnTo>
                <a:lnTo>
                  <a:pt x="1153" y="2"/>
                </a:lnTo>
                <a:lnTo>
                  <a:pt x="1153" y="3"/>
                </a:lnTo>
                <a:lnTo>
                  <a:pt x="1153" y="2"/>
                </a:lnTo>
                <a:lnTo>
                  <a:pt x="1154" y="3"/>
                </a:lnTo>
                <a:lnTo>
                  <a:pt x="1154" y="3"/>
                </a:lnTo>
                <a:lnTo>
                  <a:pt x="1154" y="4"/>
                </a:lnTo>
                <a:lnTo>
                  <a:pt x="1156" y="4"/>
                </a:lnTo>
                <a:lnTo>
                  <a:pt x="1156" y="3"/>
                </a:lnTo>
                <a:lnTo>
                  <a:pt x="1156" y="3"/>
                </a:lnTo>
                <a:lnTo>
                  <a:pt x="1157" y="4"/>
                </a:lnTo>
                <a:lnTo>
                  <a:pt x="1157" y="4"/>
                </a:lnTo>
                <a:lnTo>
                  <a:pt x="1158" y="4"/>
                </a:lnTo>
                <a:lnTo>
                  <a:pt x="1158" y="4"/>
                </a:lnTo>
                <a:lnTo>
                  <a:pt x="1158" y="3"/>
                </a:lnTo>
                <a:lnTo>
                  <a:pt x="1159" y="3"/>
                </a:lnTo>
                <a:lnTo>
                  <a:pt x="1159" y="3"/>
                </a:lnTo>
                <a:lnTo>
                  <a:pt x="1159" y="4"/>
                </a:lnTo>
                <a:lnTo>
                  <a:pt x="1160" y="4"/>
                </a:lnTo>
                <a:lnTo>
                  <a:pt x="1160" y="2"/>
                </a:lnTo>
                <a:lnTo>
                  <a:pt x="1160" y="4"/>
                </a:lnTo>
                <a:lnTo>
                  <a:pt x="1161" y="4"/>
                </a:lnTo>
                <a:lnTo>
                  <a:pt x="1161" y="4"/>
                </a:lnTo>
                <a:lnTo>
                  <a:pt x="1162" y="3"/>
                </a:lnTo>
                <a:lnTo>
                  <a:pt x="1162" y="3"/>
                </a:lnTo>
                <a:lnTo>
                  <a:pt x="1162" y="3"/>
                </a:lnTo>
                <a:lnTo>
                  <a:pt x="1163" y="4"/>
                </a:lnTo>
                <a:lnTo>
                  <a:pt x="1163" y="4"/>
                </a:lnTo>
                <a:lnTo>
                  <a:pt x="1163" y="4"/>
                </a:lnTo>
                <a:lnTo>
                  <a:pt x="1165" y="4"/>
                </a:lnTo>
                <a:lnTo>
                  <a:pt x="1165" y="4"/>
                </a:lnTo>
                <a:lnTo>
                  <a:pt x="1166" y="4"/>
                </a:lnTo>
                <a:lnTo>
                  <a:pt x="1166" y="4"/>
                </a:lnTo>
                <a:lnTo>
                  <a:pt x="1166" y="4"/>
                </a:lnTo>
                <a:lnTo>
                  <a:pt x="1167" y="3"/>
                </a:lnTo>
                <a:lnTo>
                  <a:pt x="1167" y="4"/>
                </a:lnTo>
                <a:lnTo>
                  <a:pt x="1167" y="4"/>
                </a:lnTo>
                <a:lnTo>
                  <a:pt x="1168" y="3"/>
                </a:lnTo>
                <a:lnTo>
                  <a:pt x="1168" y="4"/>
                </a:lnTo>
                <a:lnTo>
                  <a:pt x="1168" y="4"/>
                </a:lnTo>
                <a:lnTo>
                  <a:pt x="1169" y="3"/>
                </a:lnTo>
                <a:lnTo>
                  <a:pt x="1169" y="4"/>
                </a:lnTo>
                <a:lnTo>
                  <a:pt x="1170" y="4"/>
                </a:lnTo>
                <a:lnTo>
                  <a:pt x="1170" y="4"/>
                </a:lnTo>
                <a:lnTo>
                  <a:pt x="1170" y="5"/>
                </a:lnTo>
                <a:lnTo>
                  <a:pt x="1171" y="3"/>
                </a:lnTo>
                <a:lnTo>
                  <a:pt x="1171" y="4"/>
                </a:lnTo>
                <a:lnTo>
                  <a:pt x="1171" y="4"/>
                </a:lnTo>
                <a:lnTo>
                  <a:pt x="1172" y="4"/>
                </a:lnTo>
                <a:lnTo>
                  <a:pt x="1172" y="4"/>
                </a:lnTo>
                <a:lnTo>
                  <a:pt x="1172" y="2"/>
                </a:lnTo>
                <a:lnTo>
                  <a:pt x="1174" y="4"/>
                </a:lnTo>
                <a:lnTo>
                  <a:pt x="1174" y="3"/>
                </a:lnTo>
                <a:lnTo>
                  <a:pt x="1175" y="3"/>
                </a:lnTo>
                <a:lnTo>
                  <a:pt x="1175" y="1"/>
                </a:lnTo>
                <a:lnTo>
                  <a:pt x="1175" y="2"/>
                </a:lnTo>
                <a:lnTo>
                  <a:pt x="1176" y="4"/>
                </a:lnTo>
                <a:lnTo>
                  <a:pt x="1176" y="4"/>
                </a:lnTo>
                <a:lnTo>
                  <a:pt x="1176" y="4"/>
                </a:lnTo>
                <a:lnTo>
                  <a:pt x="1177" y="3"/>
                </a:lnTo>
                <a:lnTo>
                  <a:pt x="1177" y="4"/>
                </a:lnTo>
                <a:lnTo>
                  <a:pt x="1177" y="3"/>
                </a:lnTo>
                <a:lnTo>
                  <a:pt x="1178" y="4"/>
                </a:lnTo>
                <a:lnTo>
                  <a:pt x="1178" y="4"/>
                </a:lnTo>
                <a:lnTo>
                  <a:pt x="1179" y="4"/>
                </a:lnTo>
                <a:lnTo>
                  <a:pt x="1179" y="4"/>
                </a:lnTo>
                <a:lnTo>
                  <a:pt x="1179" y="1"/>
                </a:lnTo>
                <a:lnTo>
                  <a:pt x="1180" y="3"/>
                </a:lnTo>
                <a:lnTo>
                  <a:pt x="1180" y="4"/>
                </a:lnTo>
                <a:lnTo>
                  <a:pt x="1180" y="3"/>
                </a:lnTo>
                <a:lnTo>
                  <a:pt x="1181" y="4"/>
                </a:lnTo>
                <a:lnTo>
                  <a:pt x="1181" y="5"/>
                </a:lnTo>
                <a:lnTo>
                  <a:pt x="1181" y="4"/>
                </a:lnTo>
                <a:lnTo>
                  <a:pt x="1183" y="3"/>
                </a:lnTo>
                <a:lnTo>
                  <a:pt x="1183" y="4"/>
                </a:lnTo>
                <a:lnTo>
                  <a:pt x="1184" y="3"/>
                </a:lnTo>
                <a:lnTo>
                  <a:pt x="1184" y="4"/>
                </a:lnTo>
                <a:lnTo>
                  <a:pt x="1184" y="4"/>
                </a:lnTo>
                <a:lnTo>
                  <a:pt x="1185" y="2"/>
                </a:lnTo>
                <a:lnTo>
                  <a:pt x="1185" y="5"/>
                </a:lnTo>
                <a:lnTo>
                  <a:pt x="1185" y="4"/>
                </a:lnTo>
                <a:lnTo>
                  <a:pt x="1186" y="4"/>
                </a:lnTo>
                <a:lnTo>
                  <a:pt x="1186" y="3"/>
                </a:lnTo>
                <a:lnTo>
                  <a:pt x="1186" y="4"/>
                </a:lnTo>
                <a:lnTo>
                  <a:pt x="1187" y="3"/>
                </a:lnTo>
                <a:lnTo>
                  <a:pt x="1187" y="4"/>
                </a:lnTo>
                <a:lnTo>
                  <a:pt x="1188" y="4"/>
                </a:lnTo>
                <a:lnTo>
                  <a:pt x="1188" y="2"/>
                </a:lnTo>
                <a:lnTo>
                  <a:pt x="1188" y="3"/>
                </a:lnTo>
                <a:lnTo>
                  <a:pt x="1189" y="4"/>
                </a:lnTo>
                <a:lnTo>
                  <a:pt x="1189" y="3"/>
                </a:lnTo>
                <a:lnTo>
                  <a:pt x="1189" y="4"/>
                </a:lnTo>
                <a:lnTo>
                  <a:pt x="1190" y="4"/>
                </a:lnTo>
                <a:lnTo>
                  <a:pt x="1190" y="4"/>
                </a:lnTo>
                <a:lnTo>
                  <a:pt x="1190" y="2"/>
                </a:lnTo>
                <a:lnTo>
                  <a:pt x="1192" y="4"/>
                </a:lnTo>
                <a:lnTo>
                  <a:pt x="1192" y="3"/>
                </a:lnTo>
                <a:lnTo>
                  <a:pt x="1193" y="4"/>
                </a:lnTo>
                <a:lnTo>
                  <a:pt x="1193" y="4"/>
                </a:lnTo>
                <a:lnTo>
                  <a:pt x="1193" y="2"/>
                </a:lnTo>
                <a:lnTo>
                  <a:pt x="1194" y="4"/>
                </a:lnTo>
                <a:lnTo>
                  <a:pt x="1194" y="4"/>
                </a:lnTo>
                <a:lnTo>
                  <a:pt x="1194" y="4"/>
                </a:lnTo>
                <a:lnTo>
                  <a:pt x="1195" y="4"/>
                </a:lnTo>
                <a:lnTo>
                  <a:pt x="1195" y="3"/>
                </a:lnTo>
                <a:lnTo>
                  <a:pt x="1195" y="4"/>
                </a:lnTo>
                <a:lnTo>
                  <a:pt x="1196" y="3"/>
                </a:lnTo>
                <a:lnTo>
                  <a:pt x="1196" y="4"/>
                </a:lnTo>
                <a:lnTo>
                  <a:pt x="1197" y="2"/>
                </a:lnTo>
                <a:lnTo>
                  <a:pt x="1197" y="3"/>
                </a:lnTo>
                <a:lnTo>
                  <a:pt x="1197" y="3"/>
                </a:lnTo>
                <a:lnTo>
                  <a:pt x="1198" y="4"/>
                </a:lnTo>
                <a:lnTo>
                  <a:pt x="1198" y="3"/>
                </a:lnTo>
                <a:lnTo>
                  <a:pt x="1198" y="3"/>
                </a:lnTo>
                <a:lnTo>
                  <a:pt x="1199" y="4"/>
                </a:lnTo>
                <a:lnTo>
                  <a:pt x="1199" y="4"/>
                </a:lnTo>
                <a:lnTo>
                  <a:pt x="1199" y="4"/>
                </a:lnTo>
                <a:lnTo>
                  <a:pt x="1201" y="3"/>
                </a:lnTo>
                <a:lnTo>
                  <a:pt x="1201" y="3"/>
                </a:lnTo>
                <a:lnTo>
                  <a:pt x="1202" y="4"/>
                </a:lnTo>
                <a:lnTo>
                  <a:pt x="1202" y="3"/>
                </a:lnTo>
                <a:lnTo>
                  <a:pt x="1202" y="2"/>
                </a:lnTo>
                <a:lnTo>
                  <a:pt x="1203" y="4"/>
                </a:lnTo>
                <a:lnTo>
                  <a:pt x="1203" y="4"/>
                </a:lnTo>
                <a:lnTo>
                  <a:pt x="1203" y="4"/>
                </a:lnTo>
                <a:lnTo>
                  <a:pt x="1204" y="2"/>
                </a:lnTo>
                <a:lnTo>
                  <a:pt x="1204" y="3"/>
                </a:lnTo>
                <a:lnTo>
                  <a:pt x="1204" y="4"/>
                </a:lnTo>
                <a:lnTo>
                  <a:pt x="1205" y="2"/>
                </a:lnTo>
                <a:lnTo>
                  <a:pt x="1205" y="4"/>
                </a:lnTo>
                <a:lnTo>
                  <a:pt x="1206" y="4"/>
                </a:lnTo>
                <a:lnTo>
                  <a:pt x="1206" y="3"/>
                </a:lnTo>
                <a:lnTo>
                  <a:pt x="1206" y="4"/>
                </a:lnTo>
                <a:lnTo>
                  <a:pt x="1207" y="4"/>
                </a:lnTo>
                <a:lnTo>
                  <a:pt x="1207" y="4"/>
                </a:lnTo>
                <a:lnTo>
                  <a:pt x="1207" y="3"/>
                </a:lnTo>
                <a:lnTo>
                  <a:pt x="1208" y="4"/>
                </a:lnTo>
                <a:lnTo>
                  <a:pt x="1208" y="3"/>
                </a:lnTo>
                <a:lnTo>
                  <a:pt x="1210" y="4"/>
                </a:lnTo>
                <a:lnTo>
                  <a:pt x="1210" y="4"/>
                </a:lnTo>
                <a:lnTo>
                  <a:pt x="1210" y="4"/>
                </a:lnTo>
                <a:lnTo>
                  <a:pt x="1211" y="3"/>
                </a:lnTo>
                <a:lnTo>
                  <a:pt x="1211" y="3"/>
                </a:lnTo>
                <a:lnTo>
                  <a:pt x="1211" y="4"/>
                </a:lnTo>
                <a:lnTo>
                  <a:pt x="1212" y="4"/>
                </a:lnTo>
                <a:lnTo>
                  <a:pt x="1212" y="4"/>
                </a:lnTo>
                <a:lnTo>
                  <a:pt x="1212" y="2"/>
                </a:lnTo>
                <a:lnTo>
                  <a:pt x="1213" y="3"/>
                </a:lnTo>
                <a:lnTo>
                  <a:pt x="1213" y="4"/>
                </a:lnTo>
                <a:lnTo>
                  <a:pt x="1214" y="3"/>
                </a:lnTo>
                <a:lnTo>
                  <a:pt x="1214" y="3"/>
                </a:lnTo>
                <a:lnTo>
                  <a:pt x="1214" y="3"/>
                </a:lnTo>
                <a:lnTo>
                  <a:pt x="1215" y="3"/>
                </a:lnTo>
                <a:lnTo>
                  <a:pt x="1215" y="4"/>
                </a:lnTo>
                <a:lnTo>
                  <a:pt x="1215" y="4"/>
                </a:lnTo>
                <a:lnTo>
                  <a:pt x="1216" y="4"/>
                </a:lnTo>
                <a:lnTo>
                  <a:pt x="1216" y="4"/>
                </a:lnTo>
                <a:lnTo>
                  <a:pt x="1216" y="4"/>
                </a:lnTo>
                <a:lnTo>
                  <a:pt x="1217" y="4"/>
                </a:lnTo>
                <a:lnTo>
                  <a:pt x="1217" y="4"/>
                </a:lnTo>
                <a:lnTo>
                  <a:pt x="1219" y="3"/>
                </a:lnTo>
                <a:lnTo>
                  <a:pt x="1219" y="3"/>
                </a:lnTo>
                <a:lnTo>
                  <a:pt x="1219" y="3"/>
                </a:lnTo>
                <a:lnTo>
                  <a:pt x="1220" y="3"/>
                </a:lnTo>
                <a:lnTo>
                  <a:pt x="1220" y="4"/>
                </a:lnTo>
                <a:lnTo>
                  <a:pt x="1220" y="3"/>
                </a:lnTo>
                <a:lnTo>
                  <a:pt x="1221" y="4"/>
                </a:lnTo>
                <a:lnTo>
                  <a:pt x="1221" y="4"/>
                </a:lnTo>
                <a:lnTo>
                  <a:pt x="1221" y="3"/>
                </a:lnTo>
                <a:lnTo>
                  <a:pt x="1222" y="3"/>
                </a:lnTo>
                <a:lnTo>
                  <a:pt x="1222" y="4"/>
                </a:lnTo>
                <a:lnTo>
                  <a:pt x="1223" y="2"/>
                </a:lnTo>
                <a:lnTo>
                  <a:pt x="1223" y="3"/>
                </a:lnTo>
                <a:lnTo>
                  <a:pt x="1223" y="3"/>
                </a:lnTo>
                <a:lnTo>
                  <a:pt x="1224" y="4"/>
                </a:lnTo>
                <a:lnTo>
                  <a:pt x="1224" y="3"/>
                </a:lnTo>
                <a:lnTo>
                  <a:pt x="1224" y="4"/>
                </a:lnTo>
                <a:lnTo>
                  <a:pt x="1225" y="4"/>
                </a:lnTo>
                <a:lnTo>
                  <a:pt x="1225" y="4"/>
                </a:lnTo>
                <a:lnTo>
                  <a:pt x="1225" y="2"/>
                </a:lnTo>
                <a:lnTo>
                  <a:pt x="1226" y="2"/>
                </a:lnTo>
                <a:lnTo>
                  <a:pt x="1226" y="3"/>
                </a:lnTo>
                <a:lnTo>
                  <a:pt x="1228" y="3"/>
                </a:lnTo>
                <a:lnTo>
                  <a:pt x="1228" y="3"/>
                </a:lnTo>
                <a:lnTo>
                  <a:pt x="1228" y="3"/>
                </a:lnTo>
                <a:lnTo>
                  <a:pt x="1229" y="3"/>
                </a:lnTo>
                <a:lnTo>
                  <a:pt x="1229" y="2"/>
                </a:lnTo>
                <a:lnTo>
                  <a:pt x="1229" y="3"/>
                </a:lnTo>
                <a:lnTo>
                  <a:pt x="1230" y="4"/>
                </a:lnTo>
                <a:lnTo>
                  <a:pt x="1230" y="4"/>
                </a:lnTo>
                <a:lnTo>
                  <a:pt x="1230" y="4"/>
                </a:lnTo>
                <a:lnTo>
                  <a:pt x="1231" y="4"/>
                </a:lnTo>
                <a:lnTo>
                  <a:pt x="1231" y="3"/>
                </a:lnTo>
                <a:lnTo>
                  <a:pt x="1232" y="4"/>
                </a:lnTo>
                <a:lnTo>
                  <a:pt x="1232" y="3"/>
                </a:lnTo>
                <a:lnTo>
                  <a:pt x="1232" y="4"/>
                </a:lnTo>
                <a:lnTo>
                  <a:pt x="1233" y="3"/>
                </a:lnTo>
                <a:lnTo>
                  <a:pt x="1233" y="4"/>
                </a:lnTo>
                <a:lnTo>
                  <a:pt x="1233" y="4"/>
                </a:lnTo>
                <a:lnTo>
                  <a:pt x="1234" y="3"/>
                </a:lnTo>
                <a:lnTo>
                  <a:pt x="1234" y="3"/>
                </a:lnTo>
                <a:lnTo>
                  <a:pt x="1234" y="4"/>
                </a:lnTo>
                <a:lnTo>
                  <a:pt x="1235" y="3"/>
                </a:lnTo>
                <a:lnTo>
                  <a:pt x="1235" y="3"/>
                </a:lnTo>
                <a:lnTo>
                  <a:pt x="1237" y="2"/>
                </a:lnTo>
                <a:lnTo>
                  <a:pt x="1237" y="4"/>
                </a:lnTo>
                <a:lnTo>
                  <a:pt x="1237" y="4"/>
                </a:lnTo>
                <a:lnTo>
                  <a:pt x="1238" y="2"/>
                </a:lnTo>
                <a:lnTo>
                  <a:pt x="1238" y="5"/>
                </a:lnTo>
                <a:lnTo>
                  <a:pt x="1238" y="3"/>
                </a:lnTo>
                <a:lnTo>
                  <a:pt x="1239" y="4"/>
                </a:lnTo>
                <a:lnTo>
                  <a:pt x="1239" y="3"/>
                </a:lnTo>
                <a:lnTo>
                  <a:pt x="1239" y="4"/>
                </a:lnTo>
                <a:lnTo>
                  <a:pt x="1240" y="2"/>
                </a:lnTo>
                <a:lnTo>
                  <a:pt x="1240" y="2"/>
                </a:lnTo>
                <a:lnTo>
                  <a:pt x="1241" y="4"/>
                </a:lnTo>
                <a:lnTo>
                  <a:pt x="1241" y="4"/>
                </a:lnTo>
                <a:lnTo>
                  <a:pt x="1241" y="4"/>
                </a:lnTo>
                <a:lnTo>
                  <a:pt x="1242" y="4"/>
                </a:lnTo>
                <a:lnTo>
                  <a:pt x="1242" y="3"/>
                </a:lnTo>
                <a:lnTo>
                  <a:pt x="1242" y="4"/>
                </a:lnTo>
                <a:lnTo>
                  <a:pt x="1243" y="4"/>
                </a:lnTo>
                <a:lnTo>
                  <a:pt x="1243" y="4"/>
                </a:lnTo>
                <a:lnTo>
                  <a:pt x="1243" y="4"/>
                </a:lnTo>
                <a:lnTo>
                  <a:pt x="1244" y="4"/>
                </a:lnTo>
                <a:lnTo>
                  <a:pt x="1244" y="4"/>
                </a:lnTo>
                <a:lnTo>
                  <a:pt x="1246" y="5"/>
                </a:lnTo>
                <a:lnTo>
                  <a:pt x="1246" y="3"/>
                </a:lnTo>
                <a:lnTo>
                  <a:pt x="1246" y="4"/>
                </a:lnTo>
                <a:lnTo>
                  <a:pt x="1247" y="3"/>
                </a:lnTo>
                <a:lnTo>
                  <a:pt x="1247" y="3"/>
                </a:lnTo>
                <a:lnTo>
                  <a:pt x="1247" y="3"/>
                </a:lnTo>
                <a:lnTo>
                  <a:pt x="1248" y="2"/>
                </a:lnTo>
                <a:lnTo>
                  <a:pt x="1248" y="4"/>
                </a:lnTo>
                <a:lnTo>
                  <a:pt x="1248" y="3"/>
                </a:lnTo>
                <a:lnTo>
                  <a:pt x="1249" y="3"/>
                </a:lnTo>
                <a:lnTo>
                  <a:pt x="1249" y="3"/>
                </a:lnTo>
                <a:lnTo>
                  <a:pt x="1250" y="4"/>
                </a:lnTo>
                <a:lnTo>
                  <a:pt x="1250" y="3"/>
                </a:lnTo>
                <a:lnTo>
                  <a:pt x="1250" y="2"/>
                </a:lnTo>
                <a:lnTo>
                  <a:pt x="1251" y="4"/>
                </a:lnTo>
                <a:lnTo>
                  <a:pt x="1251" y="4"/>
                </a:lnTo>
                <a:lnTo>
                  <a:pt x="1251" y="3"/>
                </a:lnTo>
                <a:lnTo>
                  <a:pt x="1252" y="4"/>
                </a:lnTo>
                <a:lnTo>
                  <a:pt x="1252" y="4"/>
                </a:lnTo>
                <a:lnTo>
                  <a:pt x="1253" y="2"/>
                </a:lnTo>
                <a:lnTo>
                  <a:pt x="1253" y="2"/>
                </a:lnTo>
                <a:lnTo>
                  <a:pt x="1253" y="3"/>
                </a:lnTo>
                <a:lnTo>
                  <a:pt x="1255" y="4"/>
                </a:lnTo>
                <a:lnTo>
                  <a:pt x="1255" y="2"/>
                </a:lnTo>
                <a:lnTo>
                  <a:pt x="1255" y="3"/>
                </a:lnTo>
                <a:lnTo>
                  <a:pt x="1256" y="4"/>
                </a:lnTo>
                <a:lnTo>
                  <a:pt x="1256" y="4"/>
                </a:lnTo>
                <a:lnTo>
                  <a:pt x="1256" y="1"/>
                </a:lnTo>
                <a:lnTo>
                  <a:pt x="1257" y="4"/>
                </a:lnTo>
                <a:lnTo>
                  <a:pt x="1257" y="3"/>
                </a:lnTo>
                <a:lnTo>
                  <a:pt x="1258" y="3"/>
                </a:lnTo>
                <a:lnTo>
                  <a:pt x="1258" y="3"/>
                </a:lnTo>
                <a:lnTo>
                  <a:pt x="1258" y="4"/>
                </a:lnTo>
                <a:lnTo>
                  <a:pt x="1259" y="2"/>
                </a:lnTo>
                <a:lnTo>
                  <a:pt x="1259" y="2"/>
                </a:lnTo>
                <a:lnTo>
                  <a:pt x="1259" y="4"/>
                </a:lnTo>
                <a:lnTo>
                  <a:pt x="1260" y="4"/>
                </a:lnTo>
                <a:lnTo>
                  <a:pt x="1260" y="4"/>
                </a:lnTo>
                <a:lnTo>
                  <a:pt x="1260" y="4"/>
                </a:lnTo>
                <a:lnTo>
                  <a:pt x="1261" y="4"/>
                </a:lnTo>
                <a:lnTo>
                  <a:pt x="1261" y="4"/>
                </a:lnTo>
                <a:lnTo>
                  <a:pt x="1262" y="3"/>
                </a:lnTo>
                <a:lnTo>
                  <a:pt x="1262" y="4"/>
                </a:lnTo>
                <a:lnTo>
                  <a:pt x="1262" y="3"/>
                </a:lnTo>
                <a:lnTo>
                  <a:pt x="1264" y="4"/>
                </a:lnTo>
                <a:lnTo>
                  <a:pt x="1264" y="4"/>
                </a:lnTo>
                <a:lnTo>
                  <a:pt x="1264" y="4"/>
                </a:lnTo>
                <a:lnTo>
                  <a:pt x="1265" y="4"/>
                </a:lnTo>
                <a:lnTo>
                  <a:pt x="1265" y="4"/>
                </a:lnTo>
                <a:lnTo>
                  <a:pt x="1265" y="4"/>
                </a:lnTo>
                <a:lnTo>
                  <a:pt x="1266" y="2"/>
                </a:lnTo>
                <a:lnTo>
                  <a:pt x="1266" y="3"/>
                </a:lnTo>
                <a:lnTo>
                  <a:pt x="1267" y="4"/>
                </a:lnTo>
                <a:lnTo>
                  <a:pt x="1267" y="3"/>
                </a:lnTo>
                <a:lnTo>
                  <a:pt x="1267" y="4"/>
                </a:lnTo>
                <a:lnTo>
                  <a:pt x="1268" y="3"/>
                </a:lnTo>
                <a:lnTo>
                  <a:pt x="1268" y="4"/>
                </a:lnTo>
                <a:lnTo>
                  <a:pt x="1268" y="4"/>
                </a:lnTo>
                <a:lnTo>
                  <a:pt x="1269" y="2"/>
                </a:lnTo>
                <a:lnTo>
                  <a:pt x="1269" y="4"/>
                </a:lnTo>
                <a:lnTo>
                  <a:pt x="1269" y="4"/>
                </a:lnTo>
                <a:lnTo>
                  <a:pt x="1270" y="4"/>
                </a:lnTo>
                <a:lnTo>
                  <a:pt x="1270" y="4"/>
                </a:lnTo>
                <a:lnTo>
                  <a:pt x="1271" y="4"/>
                </a:lnTo>
                <a:lnTo>
                  <a:pt x="1271" y="3"/>
                </a:lnTo>
                <a:lnTo>
                  <a:pt x="1271" y="3"/>
                </a:lnTo>
                <a:lnTo>
                  <a:pt x="1273" y="3"/>
                </a:lnTo>
                <a:lnTo>
                  <a:pt x="1273" y="4"/>
                </a:lnTo>
                <a:lnTo>
                  <a:pt x="1273" y="4"/>
                </a:lnTo>
                <a:lnTo>
                  <a:pt x="1274" y="4"/>
                </a:lnTo>
                <a:lnTo>
                  <a:pt x="1274" y="4"/>
                </a:lnTo>
                <a:lnTo>
                  <a:pt x="1274" y="4"/>
                </a:lnTo>
                <a:lnTo>
                  <a:pt x="1275" y="4"/>
                </a:lnTo>
                <a:lnTo>
                  <a:pt x="1275" y="3"/>
                </a:lnTo>
                <a:lnTo>
                  <a:pt x="1276" y="3"/>
                </a:lnTo>
                <a:lnTo>
                  <a:pt x="1276" y="3"/>
                </a:lnTo>
                <a:lnTo>
                  <a:pt x="1276" y="3"/>
                </a:lnTo>
                <a:lnTo>
                  <a:pt x="1277" y="3"/>
                </a:lnTo>
                <a:lnTo>
                  <a:pt x="1277" y="4"/>
                </a:lnTo>
                <a:lnTo>
                  <a:pt x="1277" y="3"/>
                </a:lnTo>
                <a:lnTo>
                  <a:pt x="1278" y="3"/>
                </a:lnTo>
                <a:lnTo>
                  <a:pt x="1278" y="1"/>
                </a:lnTo>
                <a:lnTo>
                  <a:pt x="1278" y="2"/>
                </a:lnTo>
                <a:lnTo>
                  <a:pt x="1279" y="3"/>
                </a:lnTo>
                <a:lnTo>
                  <a:pt x="1279" y="3"/>
                </a:lnTo>
                <a:lnTo>
                  <a:pt x="1280" y="3"/>
                </a:lnTo>
                <a:lnTo>
                  <a:pt x="1280" y="4"/>
                </a:lnTo>
                <a:lnTo>
                  <a:pt x="1280" y="3"/>
                </a:lnTo>
                <a:lnTo>
                  <a:pt x="1282" y="3"/>
                </a:lnTo>
                <a:lnTo>
                  <a:pt x="1282" y="4"/>
                </a:lnTo>
                <a:lnTo>
                  <a:pt x="1282" y="4"/>
                </a:lnTo>
                <a:lnTo>
                  <a:pt x="1283" y="4"/>
                </a:lnTo>
                <a:lnTo>
                  <a:pt x="1283" y="3"/>
                </a:lnTo>
                <a:lnTo>
                  <a:pt x="1283" y="4"/>
                </a:lnTo>
                <a:lnTo>
                  <a:pt x="1284" y="3"/>
                </a:lnTo>
                <a:lnTo>
                  <a:pt x="1284" y="3"/>
                </a:lnTo>
                <a:lnTo>
                  <a:pt x="1285" y="3"/>
                </a:lnTo>
                <a:lnTo>
                  <a:pt x="1285" y="4"/>
                </a:lnTo>
                <a:lnTo>
                  <a:pt x="1285" y="2"/>
                </a:lnTo>
                <a:lnTo>
                  <a:pt x="1286" y="4"/>
                </a:lnTo>
                <a:lnTo>
                  <a:pt x="1286" y="2"/>
                </a:lnTo>
                <a:lnTo>
                  <a:pt x="1286" y="2"/>
                </a:lnTo>
                <a:lnTo>
                  <a:pt x="1287" y="3"/>
                </a:lnTo>
                <a:lnTo>
                  <a:pt x="1287" y="4"/>
                </a:lnTo>
                <a:lnTo>
                  <a:pt x="1287" y="4"/>
                </a:lnTo>
                <a:lnTo>
                  <a:pt x="1288" y="4"/>
                </a:lnTo>
                <a:lnTo>
                  <a:pt x="1288" y="4"/>
                </a:lnTo>
                <a:lnTo>
                  <a:pt x="1289" y="4"/>
                </a:lnTo>
                <a:lnTo>
                  <a:pt x="1289" y="3"/>
                </a:lnTo>
                <a:lnTo>
                  <a:pt x="1289" y="2"/>
                </a:lnTo>
                <a:lnTo>
                  <a:pt x="1291" y="2"/>
                </a:lnTo>
                <a:lnTo>
                  <a:pt x="1291" y="3"/>
                </a:lnTo>
                <a:lnTo>
                  <a:pt x="1291" y="4"/>
                </a:lnTo>
                <a:lnTo>
                  <a:pt x="1292" y="1"/>
                </a:lnTo>
                <a:lnTo>
                  <a:pt x="1292" y="2"/>
                </a:lnTo>
                <a:lnTo>
                  <a:pt x="1292" y="4"/>
                </a:lnTo>
                <a:lnTo>
                  <a:pt x="1293" y="2"/>
                </a:lnTo>
                <a:lnTo>
                  <a:pt x="1293" y="1"/>
                </a:lnTo>
                <a:lnTo>
                  <a:pt x="1294" y="2"/>
                </a:lnTo>
                <a:lnTo>
                  <a:pt x="1294" y="3"/>
                </a:lnTo>
                <a:lnTo>
                  <a:pt x="1294" y="2"/>
                </a:lnTo>
                <a:lnTo>
                  <a:pt x="1295" y="3"/>
                </a:lnTo>
                <a:lnTo>
                  <a:pt x="1295" y="2"/>
                </a:lnTo>
                <a:lnTo>
                  <a:pt x="1295" y="3"/>
                </a:lnTo>
                <a:lnTo>
                  <a:pt x="1296" y="1"/>
                </a:lnTo>
                <a:lnTo>
                  <a:pt x="1296" y="2"/>
                </a:lnTo>
                <a:lnTo>
                  <a:pt x="1297" y="3"/>
                </a:lnTo>
                <a:lnTo>
                  <a:pt x="1297" y="4"/>
                </a:lnTo>
                <a:lnTo>
                  <a:pt x="1297" y="4"/>
                </a:lnTo>
                <a:lnTo>
                  <a:pt x="1298" y="3"/>
                </a:lnTo>
                <a:lnTo>
                  <a:pt x="1298" y="3"/>
                </a:lnTo>
                <a:lnTo>
                  <a:pt x="1298" y="4"/>
                </a:lnTo>
                <a:lnTo>
                  <a:pt x="1300" y="3"/>
                </a:lnTo>
                <a:lnTo>
                  <a:pt x="1300" y="2"/>
                </a:lnTo>
                <a:lnTo>
                  <a:pt x="1300" y="1"/>
                </a:lnTo>
                <a:lnTo>
                  <a:pt x="1301" y="2"/>
                </a:lnTo>
                <a:lnTo>
                  <a:pt x="1301" y="2"/>
                </a:lnTo>
                <a:lnTo>
                  <a:pt x="1302" y="2"/>
                </a:lnTo>
                <a:lnTo>
                  <a:pt x="1302" y="3"/>
                </a:lnTo>
                <a:lnTo>
                  <a:pt x="1302" y="4"/>
                </a:lnTo>
                <a:lnTo>
                  <a:pt x="1303" y="3"/>
                </a:lnTo>
                <a:lnTo>
                  <a:pt x="1303" y="4"/>
                </a:lnTo>
                <a:lnTo>
                  <a:pt x="1303" y="3"/>
                </a:lnTo>
                <a:lnTo>
                  <a:pt x="1304" y="2"/>
                </a:lnTo>
                <a:lnTo>
                  <a:pt x="1304" y="3"/>
                </a:lnTo>
                <a:lnTo>
                  <a:pt x="1304" y="2"/>
                </a:lnTo>
                <a:lnTo>
                  <a:pt x="1305" y="4"/>
                </a:lnTo>
                <a:lnTo>
                  <a:pt x="1305" y="3"/>
                </a:lnTo>
                <a:lnTo>
                  <a:pt x="1306" y="3"/>
                </a:lnTo>
                <a:lnTo>
                  <a:pt x="1306" y="3"/>
                </a:lnTo>
                <a:lnTo>
                  <a:pt x="1306" y="3"/>
                </a:lnTo>
                <a:lnTo>
                  <a:pt x="1307" y="3"/>
                </a:lnTo>
                <a:lnTo>
                  <a:pt x="1307" y="4"/>
                </a:lnTo>
                <a:lnTo>
                  <a:pt x="1307" y="4"/>
                </a:lnTo>
                <a:lnTo>
                  <a:pt x="1309" y="4"/>
                </a:lnTo>
                <a:lnTo>
                  <a:pt x="1309" y="4"/>
                </a:lnTo>
                <a:lnTo>
                  <a:pt x="1309" y="3"/>
                </a:lnTo>
                <a:lnTo>
                  <a:pt x="1310" y="4"/>
                </a:lnTo>
                <a:lnTo>
                  <a:pt x="1310" y="3"/>
                </a:lnTo>
                <a:lnTo>
                  <a:pt x="1311" y="4"/>
                </a:lnTo>
                <a:lnTo>
                  <a:pt x="1311" y="1"/>
                </a:lnTo>
                <a:lnTo>
                  <a:pt x="1311" y="3"/>
                </a:lnTo>
                <a:lnTo>
                  <a:pt x="1312" y="3"/>
                </a:lnTo>
                <a:lnTo>
                  <a:pt x="1312" y="3"/>
                </a:lnTo>
                <a:lnTo>
                  <a:pt x="1312" y="3"/>
                </a:lnTo>
                <a:lnTo>
                  <a:pt x="1313" y="1"/>
                </a:lnTo>
                <a:lnTo>
                  <a:pt x="1313" y="3"/>
                </a:lnTo>
                <a:lnTo>
                  <a:pt x="1313" y="3"/>
                </a:lnTo>
                <a:lnTo>
                  <a:pt x="1314" y="3"/>
                </a:lnTo>
                <a:lnTo>
                  <a:pt x="1314" y="4"/>
                </a:lnTo>
                <a:lnTo>
                  <a:pt x="1315" y="3"/>
                </a:lnTo>
                <a:lnTo>
                  <a:pt x="1315" y="4"/>
                </a:lnTo>
                <a:lnTo>
                  <a:pt x="1315" y="1"/>
                </a:lnTo>
                <a:lnTo>
                  <a:pt x="1316" y="3"/>
                </a:lnTo>
                <a:lnTo>
                  <a:pt x="1316" y="1"/>
                </a:lnTo>
                <a:lnTo>
                  <a:pt x="1316" y="4"/>
                </a:lnTo>
                <a:lnTo>
                  <a:pt x="1318" y="4"/>
                </a:lnTo>
                <a:lnTo>
                  <a:pt x="1318" y="4"/>
                </a:lnTo>
                <a:lnTo>
                  <a:pt x="1318" y="4"/>
                </a:lnTo>
                <a:lnTo>
                  <a:pt x="1319" y="4"/>
                </a:lnTo>
                <a:lnTo>
                  <a:pt x="1319" y="4"/>
                </a:lnTo>
                <a:lnTo>
                  <a:pt x="1320" y="3"/>
                </a:lnTo>
                <a:lnTo>
                  <a:pt x="1320" y="3"/>
                </a:lnTo>
                <a:lnTo>
                  <a:pt x="1320" y="3"/>
                </a:lnTo>
                <a:lnTo>
                  <a:pt x="1321" y="3"/>
                </a:lnTo>
                <a:lnTo>
                  <a:pt x="1321" y="3"/>
                </a:lnTo>
                <a:lnTo>
                  <a:pt x="1321" y="4"/>
                </a:lnTo>
                <a:lnTo>
                  <a:pt x="1322" y="2"/>
                </a:lnTo>
                <a:lnTo>
                  <a:pt x="1322" y="4"/>
                </a:lnTo>
                <a:lnTo>
                  <a:pt x="1322" y="4"/>
                </a:lnTo>
                <a:lnTo>
                  <a:pt x="1323" y="4"/>
                </a:lnTo>
                <a:lnTo>
                  <a:pt x="1323" y="4"/>
                </a:lnTo>
                <a:lnTo>
                  <a:pt x="1324" y="2"/>
                </a:lnTo>
                <a:lnTo>
                  <a:pt x="1324" y="3"/>
                </a:lnTo>
                <a:lnTo>
                  <a:pt x="1324" y="3"/>
                </a:lnTo>
                <a:lnTo>
                  <a:pt x="1325" y="3"/>
                </a:lnTo>
                <a:lnTo>
                  <a:pt x="1325" y="4"/>
                </a:lnTo>
                <a:lnTo>
                  <a:pt x="1325" y="4"/>
                </a:lnTo>
                <a:lnTo>
                  <a:pt x="1327" y="4"/>
                </a:lnTo>
                <a:lnTo>
                  <a:pt x="1327" y="2"/>
                </a:lnTo>
                <a:lnTo>
                  <a:pt x="1327" y="4"/>
                </a:lnTo>
                <a:lnTo>
                  <a:pt x="1328" y="3"/>
                </a:lnTo>
                <a:lnTo>
                  <a:pt x="1328" y="4"/>
                </a:lnTo>
                <a:lnTo>
                  <a:pt x="1329" y="3"/>
                </a:lnTo>
                <a:lnTo>
                  <a:pt x="1329" y="4"/>
                </a:lnTo>
                <a:lnTo>
                  <a:pt x="1329" y="4"/>
                </a:lnTo>
                <a:lnTo>
                  <a:pt x="1330" y="3"/>
                </a:lnTo>
                <a:lnTo>
                  <a:pt x="1330" y="2"/>
                </a:lnTo>
                <a:lnTo>
                  <a:pt x="1330" y="3"/>
                </a:lnTo>
                <a:lnTo>
                  <a:pt x="1331" y="4"/>
                </a:lnTo>
                <a:lnTo>
                  <a:pt x="1331" y="2"/>
                </a:lnTo>
                <a:lnTo>
                  <a:pt x="1331" y="4"/>
                </a:lnTo>
                <a:lnTo>
                  <a:pt x="1332" y="4"/>
                </a:lnTo>
                <a:lnTo>
                  <a:pt x="1332" y="3"/>
                </a:lnTo>
                <a:lnTo>
                  <a:pt x="1333" y="4"/>
                </a:lnTo>
                <a:lnTo>
                  <a:pt x="1333" y="1"/>
                </a:lnTo>
                <a:lnTo>
                  <a:pt x="1333" y="4"/>
                </a:lnTo>
                <a:lnTo>
                  <a:pt x="1334" y="3"/>
                </a:lnTo>
                <a:lnTo>
                  <a:pt x="1334" y="3"/>
                </a:lnTo>
                <a:lnTo>
                  <a:pt x="1334" y="3"/>
                </a:lnTo>
                <a:lnTo>
                  <a:pt x="1336" y="4"/>
                </a:lnTo>
                <a:lnTo>
                  <a:pt x="1336" y="4"/>
                </a:lnTo>
                <a:lnTo>
                  <a:pt x="1336" y="3"/>
                </a:lnTo>
                <a:lnTo>
                  <a:pt x="1337" y="4"/>
                </a:lnTo>
                <a:lnTo>
                  <a:pt x="1337" y="2"/>
                </a:lnTo>
                <a:lnTo>
                  <a:pt x="1338" y="4"/>
                </a:lnTo>
                <a:lnTo>
                  <a:pt x="1338" y="4"/>
                </a:lnTo>
                <a:lnTo>
                  <a:pt x="1338" y="3"/>
                </a:lnTo>
                <a:lnTo>
                  <a:pt x="1339" y="2"/>
                </a:lnTo>
                <a:lnTo>
                  <a:pt x="1339" y="3"/>
                </a:lnTo>
                <a:lnTo>
                  <a:pt x="1339" y="2"/>
                </a:lnTo>
                <a:lnTo>
                  <a:pt x="1340" y="4"/>
                </a:lnTo>
                <a:lnTo>
                  <a:pt x="1340" y="4"/>
                </a:lnTo>
                <a:lnTo>
                  <a:pt x="1341" y="4"/>
                </a:lnTo>
                <a:lnTo>
                  <a:pt x="1341" y="4"/>
                </a:lnTo>
                <a:lnTo>
                  <a:pt x="1341" y="3"/>
                </a:lnTo>
                <a:lnTo>
                  <a:pt x="1342" y="4"/>
                </a:lnTo>
                <a:lnTo>
                  <a:pt x="1342" y="4"/>
                </a:lnTo>
                <a:lnTo>
                  <a:pt x="1342" y="3"/>
                </a:lnTo>
                <a:lnTo>
                  <a:pt x="1343" y="4"/>
                </a:lnTo>
                <a:lnTo>
                  <a:pt x="1343" y="4"/>
                </a:lnTo>
                <a:lnTo>
                  <a:pt x="1343" y="3"/>
                </a:lnTo>
                <a:lnTo>
                  <a:pt x="1345" y="4"/>
                </a:lnTo>
                <a:lnTo>
                  <a:pt x="1345" y="3"/>
                </a:lnTo>
                <a:lnTo>
                  <a:pt x="1346" y="4"/>
                </a:lnTo>
                <a:lnTo>
                  <a:pt x="1346" y="4"/>
                </a:lnTo>
                <a:lnTo>
                  <a:pt x="1346" y="3"/>
                </a:lnTo>
                <a:lnTo>
                  <a:pt x="1347" y="3"/>
                </a:lnTo>
                <a:lnTo>
                  <a:pt x="1347" y="2"/>
                </a:lnTo>
                <a:lnTo>
                  <a:pt x="1347" y="4"/>
                </a:lnTo>
                <a:lnTo>
                  <a:pt x="1348" y="4"/>
                </a:lnTo>
                <a:lnTo>
                  <a:pt x="1348" y="4"/>
                </a:lnTo>
                <a:lnTo>
                  <a:pt x="1348" y="4"/>
                </a:lnTo>
                <a:lnTo>
                  <a:pt x="1349" y="3"/>
                </a:lnTo>
                <a:lnTo>
                  <a:pt x="1349" y="3"/>
                </a:lnTo>
                <a:lnTo>
                  <a:pt x="1350" y="2"/>
                </a:lnTo>
                <a:lnTo>
                  <a:pt x="1350" y="3"/>
                </a:lnTo>
                <a:lnTo>
                  <a:pt x="1350" y="3"/>
                </a:lnTo>
                <a:lnTo>
                  <a:pt x="1351" y="4"/>
                </a:lnTo>
                <a:lnTo>
                  <a:pt x="1351" y="4"/>
                </a:lnTo>
                <a:lnTo>
                  <a:pt x="1351" y="4"/>
                </a:lnTo>
                <a:lnTo>
                  <a:pt x="1352" y="4"/>
                </a:lnTo>
                <a:lnTo>
                  <a:pt x="1352" y="2"/>
                </a:lnTo>
                <a:lnTo>
                  <a:pt x="1352" y="2"/>
                </a:lnTo>
                <a:lnTo>
                  <a:pt x="1354" y="3"/>
                </a:lnTo>
                <a:lnTo>
                  <a:pt x="1354" y="4"/>
                </a:lnTo>
                <a:lnTo>
                  <a:pt x="1355" y="3"/>
                </a:lnTo>
                <a:lnTo>
                  <a:pt x="1355" y="2"/>
                </a:lnTo>
                <a:lnTo>
                  <a:pt x="1355" y="4"/>
                </a:lnTo>
                <a:lnTo>
                  <a:pt x="1356" y="3"/>
                </a:lnTo>
                <a:lnTo>
                  <a:pt x="1356" y="3"/>
                </a:lnTo>
                <a:lnTo>
                  <a:pt x="1356" y="4"/>
                </a:lnTo>
                <a:lnTo>
                  <a:pt x="1357" y="4"/>
                </a:lnTo>
                <a:lnTo>
                  <a:pt x="1357" y="4"/>
                </a:lnTo>
                <a:lnTo>
                  <a:pt x="1357" y="4"/>
                </a:lnTo>
                <a:lnTo>
                  <a:pt x="1358" y="4"/>
                </a:lnTo>
                <a:lnTo>
                  <a:pt x="1358" y="4"/>
                </a:lnTo>
                <a:lnTo>
                  <a:pt x="1359" y="3"/>
                </a:lnTo>
                <a:lnTo>
                  <a:pt x="1359" y="4"/>
                </a:lnTo>
                <a:lnTo>
                  <a:pt x="1359" y="2"/>
                </a:lnTo>
                <a:lnTo>
                  <a:pt x="1360" y="4"/>
                </a:lnTo>
                <a:lnTo>
                  <a:pt x="1360" y="4"/>
                </a:lnTo>
                <a:lnTo>
                  <a:pt x="1360" y="2"/>
                </a:lnTo>
                <a:lnTo>
                  <a:pt x="1361" y="4"/>
                </a:lnTo>
                <a:lnTo>
                  <a:pt x="1361" y="3"/>
                </a:lnTo>
                <a:lnTo>
                  <a:pt x="1361" y="4"/>
                </a:lnTo>
                <a:lnTo>
                  <a:pt x="1363" y="4"/>
                </a:lnTo>
                <a:lnTo>
                  <a:pt x="1363" y="4"/>
                </a:lnTo>
                <a:lnTo>
                  <a:pt x="1364" y="4"/>
                </a:lnTo>
                <a:lnTo>
                  <a:pt x="1364" y="4"/>
                </a:lnTo>
                <a:lnTo>
                  <a:pt x="1364" y="4"/>
                </a:lnTo>
                <a:lnTo>
                  <a:pt x="1365" y="3"/>
                </a:lnTo>
                <a:lnTo>
                  <a:pt x="1365" y="3"/>
                </a:lnTo>
                <a:lnTo>
                  <a:pt x="1365" y="4"/>
                </a:lnTo>
                <a:lnTo>
                  <a:pt x="1366" y="4"/>
                </a:lnTo>
                <a:lnTo>
                  <a:pt x="1366" y="3"/>
                </a:lnTo>
                <a:lnTo>
                  <a:pt x="1366" y="3"/>
                </a:lnTo>
                <a:lnTo>
                  <a:pt x="1367" y="2"/>
                </a:lnTo>
                <a:lnTo>
                  <a:pt x="1367" y="3"/>
                </a:lnTo>
                <a:lnTo>
                  <a:pt x="1368" y="4"/>
                </a:lnTo>
                <a:lnTo>
                  <a:pt x="1368" y="4"/>
                </a:lnTo>
                <a:lnTo>
                  <a:pt x="1368" y="2"/>
                </a:lnTo>
                <a:lnTo>
                  <a:pt x="1369" y="3"/>
                </a:lnTo>
                <a:lnTo>
                  <a:pt x="1369" y="3"/>
                </a:lnTo>
                <a:lnTo>
                  <a:pt x="1369" y="4"/>
                </a:lnTo>
                <a:lnTo>
                  <a:pt x="1370" y="3"/>
                </a:lnTo>
                <a:lnTo>
                  <a:pt x="1370" y="3"/>
                </a:lnTo>
                <a:lnTo>
                  <a:pt x="1370" y="3"/>
                </a:lnTo>
                <a:lnTo>
                  <a:pt x="1372" y="4"/>
                </a:lnTo>
                <a:lnTo>
                  <a:pt x="1372" y="2"/>
                </a:lnTo>
                <a:lnTo>
                  <a:pt x="1373" y="3"/>
                </a:lnTo>
                <a:lnTo>
                  <a:pt x="1373" y="4"/>
                </a:lnTo>
                <a:lnTo>
                  <a:pt x="1373" y="3"/>
                </a:lnTo>
                <a:lnTo>
                  <a:pt x="1374" y="3"/>
                </a:lnTo>
                <a:lnTo>
                  <a:pt x="1374" y="2"/>
                </a:lnTo>
                <a:lnTo>
                  <a:pt x="1374" y="4"/>
                </a:lnTo>
                <a:lnTo>
                  <a:pt x="1375" y="4"/>
                </a:lnTo>
                <a:lnTo>
                  <a:pt x="1375" y="3"/>
                </a:lnTo>
                <a:lnTo>
                  <a:pt x="1375" y="1"/>
                </a:lnTo>
                <a:lnTo>
                  <a:pt x="1376" y="3"/>
                </a:lnTo>
                <a:lnTo>
                  <a:pt x="1376" y="2"/>
                </a:lnTo>
                <a:lnTo>
                  <a:pt x="1377" y="3"/>
                </a:lnTo>
                <a:lnTo>
                  <a:pt x="1377" y="4"/>
                </a:lnTo>
                <a:lnTo>
                  <a:pt x="1377" y="3"/>
                </a:lnTo>
                <a:lnTo>
                  <a:pt x="1378" y="4"/>
                </a:lnTo>
                <a:lnTo>
                  <a:pt x="1378" y="3"/>
                </a:lnTo>
                <a:lnTo>
                  <a:pt x="1378" y="4"/>
                </a:lnTo>
                <a:lnTo>
                  <a:pt x="1379" y="4"/>
                </a:lnTo>
                <a:lnTo>
                  <a:pt x="1379" y="5"/>
                </a:lnTo>
                <a:lnTo>
                  <a:pt x="1381" y="5"/>
                </a:lnTo>
                <a:lnTo>
                  <a:pt x="1381" y="4"/>
                </a:lnTo>
                <a:lnTo>
                  <a:pt x="1381" y="2"/>
                </a:lnTo>
                <a:lnTo>
                  <a:pt x="1382" y="3"/>
                </a:lnTo>
                <a:lnTo>
                  <a:pt x="1382" y="4"/>
                </a:lnTo>
                <a:lnTo>
                  <a:pt x="1382" y="3"/>
                </a:lnTo>
                <a:lnTo>
                  <a:pt x="1383" y="4"/>
                </a:lnTo>
                <a:lnTo>
                  <a:pt x="1383" y="4"/>
                </a:lnTo>
                <a:lnTo>
                  <a:pt x="1383" y="4"/>
                </a:lnTo>
                <a:lnTo>
                  <a:pt x="1384" y="3"/>
                </a:lnTo>
                <a:lnTo>
                  <a:pt x="1384" y="4"/>
                </a:lnTo>
                <a:lnTo>
                  <a:pt x="1385" y="2"/>
                </a:lnTo>
                <a:lnTo>
                  <a:pt x="1385" y="4"/>
                </a:lnTo>
                <a:lnTo>
                  <a:pt x="1385" y="4"/>
                </a:lnTo>
                <a:lnTo>
                  <a:pt x="1386" y="3"/>
                </a:lnTo>
                <a:lnTo>
                  <a:pt x="1386" y="3"/>
                </a:lnTo>
                <a:lnTo>
                  <a:pt x="1386" y="4"/>
                </a:lnTo>
                <a:lnTo>
                  <a:pt x="1387" y="3"/>
                </a:lnTo>
                <a:lnTo>
                  <a:pt x="1387" y="4"/>
                </a:lnTo>
                <a:lnTo>
                  <a:pt x="1387" y="2"/>
                </a:lnTo>
                <a:lnTo>
                  <a:pt x="1388" y="3"/>
                </a:lnTo>
                <a:lnTo>
                  <a:pt x="1388" y="3"/>
                </a:lnTo>
                <a:lnTo>
                  <a:pt x="1390" y="3"/>
                </a:lnTo>
                <a:lnTo>
                  <a:pt x="1390" y="4"/>
                </a:lnTo>
                <a:lnTo>
                  <a:pt x="1390" y="2"/>
                </a:lnTo>
                <a:lnTo>
                  <a:pt x="1391" y="4"/>
                </a:lnTo>
                <a:lnTo>
                  <a:pt x="1391" y="3"/>
                </a:lnTo>
                <a:lnTo>
                  <a:pt x="1391" y="2"/>
                </a:lnTo>
                <a:lnTo>
                  <a:pt x="1392" y="2"/>
                </a:lnTo>
                <a:lnTo>
                  <a:pt x="1392" y="4"/>
                </a:lnTo>
                <a:lnTo>
                  <a:pt x="1392" y="2"/>
                </a:lnTo>
                <a:lnTo>
                  <a:pt x="1393" y="4"/>
                </a:lnTo>
                <a:lnTo>
                  <a:pt x="1393" y="3"/>
                </a:lnTo>
                <a:lnTo>
                  <a:pt x="1394" y="4"/>
                </a:lnTo>
                <a:lnTo>
                  <a:pt x="1394" y="3"/>
                </a:lnTo>
                <a:lnTo>
                  <a:pt x="1394" y="5"/>
                </a:lnTo>
                <a:lnTo>
                  <a:pt x="1395" y="4"/>
                </a:lnTo>
                <a:lnTo>
                  <a:pt x="1395" y="4"/>
                </a:lnTo>
                <a:lnTo>
                  <a:pt x="1395" y="3"/>
                </a:lnTo>
                <a:lnTo>
                  <a:pt x="1396" y="3"/>
                </a:lnTo>
                <a:lnTo>
                  <a:pt x="1396" y="4"/>
                </a:lnTo>
                <a:lnTo>
                  <a:pt x="1396" y="3"/>
                </a:lnTo>
                <a:lnTo>
                  <a:pt x="1397" y="2"/>
                </a:lnTo>
                <a:lnTo>
                  <a:pt x="1397" y="3"/>
                </a:lnTo>
                <a:lnTo>
                  <a:pt x="1398" y="4"/>
                </a:lnTo>
                <a:lnTo>
                  <a:pt x="1398" y="4"/>
                </a:lnTo>
                <a:lnTo>
                  <a:pt x="1398" y="4"/>
                </a:lnTo>
                <a:lnTo>
                  <a:pt x="1400" y="3"/>
                </a:lnTo>
                <a:lnTo>
                  <a:pt x="1400" y="5"/>
                </a:lnTo>
                <a:lnTo>
                  <a:pt x="1400" y="3"/>
                </a:lnTo>
                <a:lnTo>
                  <a:pt x="1401" y="4"/>
                </a:lnTo>
                <a:lnTo>
                  <a:pt x="1401" y="4"/>
                </a:lnTo>
                <a:lnTo>
                  <a:pt x="1401" y="3"/>
                </a:lnTo>
                <a:lnTo>
                  <a:pt x="1402" y="4"/>
                </a:lnTo>
                <a:lnTo>
                  <a:pt x="1402" y="4"/>
                </a:lnTo>
                <a:lnTo>
                  <a:pt x="1403" y="3"/>
                </a:lnTo>
                <a:lnTo>
                  <a:pt x="1403" y="3"/>
                </a:lnTo>
                <a:lnTo>
                  <a:pt x="1403" y="4"/>
                </a:lnTo>
                <a:lnTo>
                  <a:pt x="1404" y="3"/>
                </a:lnTo>
                <a:lnTo>
                  <a:pt x="1404" y="3"/>
                </a:lnTo>
                <a:lnTo>
                  <a:pt x="1404" y="4"/>
                </a:lnTo>
                <a:lnTo>
                  <a:pt x="1405" y="4"/>
                </a:lnTo>
                <a:lnTo>
                  <a:pt x="1405" y="4"/>
                </a:lnTo>
                <a:lnTo>
                  <a:pt x="1405" y="3"/>
                </a:lnTo>
                <a:lnTo>
                  <a:pt x="1406" y="3"/>
                </a:lnTo>
                <a:lnTo>
                  <a:pt x="1406" y="3"/>
                </a:lnTo>
                <a:lnTo>
                  <a:pt x="1407" y="3"/>
                </a:lnTo>
                <a:lnTo>
                  <a:pt x="1407" y="4"/>
                </a:lnTo>
                <a:lnTo>
                  <a:pt x="1407" y="4"/>
                </a:lnTo>
                <a:lnTo>
                  <a:pt x="1409" y="2"/>
                </a:lnTo>
                <a:lnTo>
                  <a:pt x="1409" y="2"/>
                </a:lnTo>
                <a:lnTo>
                  <a:pt x="1409" y="3"/>
                </a:lnTo>
                <a:lnTo>
                  <a:pt x="1410" y="2"/>
                </a:lnTo>
                <a:lnTo>
                  <a:pt x="1410" y="3"/>
                </a:lnTo>
                <a:lnTo>
                  <a:pt x="1410" y="4"/>
                </a:lnTo>
                <a:lnTo>
                  <a:pt x="1411" y="3"/>
                </a:lnTo>
                <a:lnTo>
                  <a:pt x="1411" y="4"/>
                </a:lnTo>
                <a:lnTo>
                  <a:pt x="1412" y="4"/>
                </a:lnTo>
                <a:lnTo>
                  <a:pt x="1412" y="3"/>
                </a:lnTo>
                <a:lnTo>
                  <a:pt x="1412" y="2"/>
                </a:lnTo>
                <a:lnTo>
                  <a:pt x="1413" y="3"/>
                </a:lnTo>
                <a:lnTo>
                  <a:pt x="1413" y="3"/>
                </a:lnTo>
                <a:lnTo>
                  <a:pt x="1413" y="4"/>
                </a:lnTo>
                <a:lnTo>
                  <a:pt x="1414" y="3"/>
                </a:lnTo>
                <a:lnTo>
                  <a:pt x="1414" y="2"/>
                </a:lnTo>
                <a:lnTo>
                  <a:pt x="1414" y="4"/>
                </a:lnTo>
                <a:lnTo>
                  <a:pt x="1415" y="4"/>
                </a:lnTo>
                <a:lnTo>
                  <a:pt x="1415" y="3"/>
                </a:lnTo>
                <a:lnTo>
                  <a:pt x="1416" y="4"/>
                </a:lnTo>
                <a:lnTo>
                  <a:pt x="1416" y="4"/>
                </a:lnTo>
                <a:lnTo>
                  <a:pt x="1416" y="4"/>
                </a:lnTo>
                <a:lnTo>
                  <a:pt x="1418" y="4"/>
                </a:lnTo>
                <a:lnTo>
                  <a:pt x="1418" y="4"/>
                </a:lnTo>
                <a:lnTo>
                  <a:pt x="1418" y="4"/>
                </a:lnTo>
                <a:lnTo>
                  <a:pt x="1419" y="2"/>
                </a:lnTo>
                <a:lnTo>
                  <a:pt x="1419" y="4"/>
                </a:lnTo>
                <a:lnTo>
                  <a:pt x="1419" y="3"/>
                </a:lnTo>
                <a:lnTo>
                  <a:pt x="1420" y="3"/>
                </a:lnTo>
                <a:lnTo>
                  <a:pt x="1420" y="2"/>
                </a:lnTo>
                <a:lnTo>
                  <a:pt x="1421" y="3"/>
                </a:lnTo>
                <a:lnTo>
                  <a:pt x="1421" y="3"/>
                </a:lnTo>
                <a:lnTo>
                  <a:pt x="1421" y="3"/>
                </a:lnTo>
                <a:lnTo>
                  <a:pt x="1422" y="3"/>
                </a:lnTo>
                <a:lnTo>
                  <a:pt x="1422" y="4"/>
                </a:lnTo>
                <a:lnTo>
                  <a:pt x="1422" y="5"/>
                </a:lnTo>
                <a:lnTo>
                  <a:pt x="1423" y="4"/>
                </a:lnTo>
                <a:lnTo>
                  <a:pt x="1423" y="2"/>
                </a:lnTo>
                <a:lnTo>
                  <a:pt x="1424" y="4"/>
                </a:lnTo>
                <a:lnTo>
                  <a:pt x="1424" y="4"/>
                </a:lnTo>
                <a:lnTo>
                  <a:pt x="1424" y="5"/>
                </a:lnTo>
                <a:lnTo>
                  <a:pt x="1425" y="2"/>
                </a:lnTo>
                <a:lnTo>
                  <a:pt x="1425" y="4"/>
                </a:lnTo>
                <a:lnTo>
                  <a:pt x="1425" y="4"/>
                </a:lnTo>
                <a:lnTo>
                  <a:pt x="1427" y="4"/>
                </a:lnTo>
                <a:lnTo>
                  <a:pt x="1427" y="4"/>
                </a:lnTo>
                <a:lnTo>
                  <a:pt x="1427" y="4"/>
                </a:lnTo>
                <a:lnTo>
                  <a:pt x="1428" y="3"/>
                </a:lnTo>
                <a:lnTo>
                  <a:pt x="1428" y="2"/>
                </a:lnTo>
                <a:lnTo>
                  <a:pt x="1429" y="4"/>
                </a:lnTo>
                <a:lnTo>
                  <a:pt x="1429" y="3"/>
                </a:lnTo>
                <a:lnTo>
                  <a:pt x="1429" y="4"/>
                </a:lnTo>
                <a:lnTo>
                  <a:pt x="1430" y="4"/>
                </a:lnTo>
                <a:lnTo>
                  <a:pt x="1430" y="4"/>
                </a:lnTo>
                <a:lnTo>
                  <a:pt x="1430" y="5"/>
                </a:lnTo>
                <a:lnTo>
                  <a:pt x="1431" y="3"/>
                </a:lnTo>
                <a:lnTo>
                  <a:pt x="1431" y="3"/>
                </a:lnTo>
                <a:lnTo>
                  <a:pt x="1431" y="4"/>
                </a:lnTo>
                <a:lnTo>
                  <a:pt x="1432" y="4"/>
                </a:lnTo>
                <a:lnTo>
                  <a:pt x="1432" y="3"/>
                </a:lnTo>
                <a:lnTo>
                  <a:pt x="1433" y="4"/>
                </a:lnTo>
                <a:lnTo>
                  <a:pt x="1433" y="4"/>
                </a:lnTo>
                <a:lnTo>
                  <a:pt x="1433" y="4"/>
                </a:lnTo>
                <a:lnTo>
                  <a:pt x="1434" y="4"/>
                </a:lnTo>
                <a:lnTo>
                  <a:pt x="1434" y="3"/>
                </a:lnTo>
                <a:lnTo>
                  <a:pt x="1434" y="4"/>
                </a:lnTo>
                <a:lnTo>
                  <a:pt x="1436" y="2"/>
                </a:lnTo>
                <a:lnTo>
                  <a:pt x="1436" y="4"/>
                </a:lnTo>
                <a:lnTo>
                  <a:pt x="1436" y="3"/>
                </a:lnTo>
                <a:lnTo>
                  <a:pt x="1437" y="4"/>
                </a:lnTo>
                <a:lnTo>
                  <a:pt x="1437" y="3"/>
                </a:lnTo>
                <a:lnTo>
                  <a:pt x="1438" y="4"/>
                </a:lnTo>
                <a:lnTo>
                  <a:pt x="1438" y="3"/>
                </a:lnTo>
                <a:lnTo>
                  <a:pt x="1438" y="4"/>
                </a:lnTo>
                <a:lnTo>
                  <a:pt x="1439" y="3"/>
                </a:lnTo>
                <a:lnTo>
                  <a:pt x="1439" y="4"/>
                </a:lnTo>
                <a:lnTo>
                  <a:pt x="1439" y="4"/>
                </a:lnTo>
                <a:lnTo>
                  <a:pt x="1440" y="4"/>
                </a:lnTo>
                <a:lnTo>
                  <a:pt x="1440" y="3"/>
                </a:lnTo>
                <a:lnTo>
                  <a:pt x="1440" y="3"/>
                </a:lnTo>
                <a:lnTo>
                  <a:pt x="1441" y="2"/>
                </a:lnTo>
                <a:lnTo>
                  <a:pt x="1441" y="4"/>
                </a:lnTo>
                <a:lnTo>
                  <a:pt x="1442" y="3"/>
                </a:lnTo>
                <a:lnTo>
                  <a:pt x="1442" y="3"/>
                </a:lnTo>
                <a:lnTo>
                  <a:pt x="1442" y="2"/>
                </a:lnTo>
                <a:lnTo>
                  <a:pt x="1443" y="2"/>
                </a:lnTo>
                <a:lnTo>
                  <a:pt x="1443" y="4"/>
                </a:lnTo>
                <a:lnTo>
                  <a:pt x="1443" y="3"/>
                </a:lnTo>
                <a:lnTo>
                  <a:pt x="1445" y="4"/>
                </a:lnTo>
                <a:lnTo>
                  <a:pt x="1445" y="3"/>
                </a:lnTo>
                <a:lnTo>
                  <a:pt x="1445" y="4"/>
                </a:lnTo>
                <a:lnTo>
                  <a:pt x="1446" y="4"/>
                </a:lnTo>
                <a:lnTo>
                  <a:pt x="1446" y="4"/>
                </a:lnTo>
                <a:lnTo>
                  <a:pt x="1447" y="2"/>
                </a:lnTo>
                <a:lnTo>
                  <a:pt x="1447" y="4"/>
                </a:lnTo>
                <a:lnTo>
                  <a:pt x="1447" y="4"/>
                </a:lnTo>
                <a:lnTo>
                  <a:pt x="1448" y="4"/>
                </a:lnTo>
                <a:lnTo>
                  <a:pt x="1448" y="3"/>
                </a:lnTo>
                <a:lnTo>
                  <a:pt x="1448" y="2"/>
                </a:lnTo>
                <a:lnTo>
                  <a:pt x="1449" y="1"/>
                </a:lnTo>
                <a:lnTo>
                  <a:pt x="1449" y="2"/>
                </a:lnTo>
                <a:lnTo>
                  <a:pt x="1449" y="4"/>
                </a:lnTo>
                <a:lnTo>
                  <a:pt x="1450" y="4"/>
                </a:lnTo>
                <a:lnTo>
                  <a:pt x="1450" y="4"/>
                </a:lnTo>
                <a:lnTo>
                  <a:pt x="1451" y="3"/>
                </a:lnTo>
                <a:lnTo>
                  <a:pt x="1451" y="3"/>
                </a:lnTo>
                <a:lnTo>
                  <a:pt x="1451" y="3"/>
                </a:lnTo>
                <a:lnTo>
                  <a:pt x="1452" y="2"/>
                </a:lnTo>
                <a:lnTo>
                  <a:pt x="1452" y="4"/>
                </a:lnTo>
                <a:lnTo>
                  <a:pt x="1452" y="3"/>
                </a:lnTo>
                <a:lnTo>
                  <a:pt x="1454" y="4"/>
                </a:lnTo>
                <a:lnTo>
                  <a:pt x="1454" y="3"/>
                </a:lnTo>
                <a:lnTo>
                  <a:pt x="1454" y="4"/>
                </a:lnTo>
                <a:lnTo>
                  <a:pt x="1455" y="3"/>
                </a:lnTo>
                <a:lnTo>
                  <a:pt x="1455" y="2"/>
                </a:lnTo>
                <a:lnTo>
                  <a:pt x="1456" y="2"/>
                </a:lnTo>
                <a:lnTo>
                  <a:pt x="1456" y="3"/>
                </a:lnTo>
                <a:lnTo>
                  <a:pt x="1456" y="3"/>
                </a:lnTo>
                <a:lnTo>
                  <a:pt x="1457" y="4"/>
                </a:lnTo>
                <a:lnTo>
                  <a:pt x="1457" y="3"/>
                </a:lnTo>
                <a:lnTo>
                  <a:pt x="1457" y="2"/>
                </a:lnTo>
                <a:lnTo>
                  <a:pt x="1458" y="3"/>
                </a:lnTo>
                <a:lnTo>
                  <a:pt x="1458" y="2"/>
                </a:lnTo>
                <a:lnTo>
                  <a:pt x="1458" y="2"/>
                </a:lnTo>
                <a:lnTo>
                  <a:pt x="1459" y="2"/>
                </a:lnTo>
                <a:lnTo>
                  <a:pt x="1459" y="4"/>
                </a:lnTo>
                <a:lnTo>
                  <a:pt x="1460" y="4"/>
                </a:lnTo>
                <a:lnTo>
                  <a:pt x="1460" y="4"/>
                </a:lnTo>
                <a:lnTo>
                  <a:pt x="1460" y="4"/>
                </a:lnTo>
                <a:lnTo>
                  <a:pt x="1461" y="4"/>
                </a:lnTo>
                <a:lnTo>
                  <a:pt x="1461" y="4"/>
                </a:lnTo>
                <a:lnTo>
                  <a:pt x="1461" y="4"/>
                </a:lnTo>
                <a:lnTo>
                  <a:pt x="1463" y="4"/>
                </a:lnTo>
                <a:lnTo>
                  <a:pt x="1463" y="3"/>
                </a:lnTo>
                <a:lnTo>
                  <a:pt x="1463" y="4"/>
                </a:lnTo>
                <a:lnTo>
                  <a:pt x="1464" y="3"/>
                </a:lnTo>
                <a:lnTo>
                  <a:pt x="1464" y="3"/>
                </a:lnTo>
                <a:lnTo>
                  <a:pt x="1465" y="4"/>
                </a:lnTo>
                <a:lnTo>
                  <a:pt x="1465" y="4"/>
                </a:lnTo>
                <a:lnTo>
                  <a:pt x="1465" y="4"/>
                </a:lnTo>
                <a:lnTo>
                  <a:pt x="1466" y="1"/>
                </a:lnTo>
                <a:lnTo>
                  <a:pt x="1466" y="4"/>
                </a:lnTo>
                <a:lnTo>
                  <a:pt x="1466" y="4"/>
                </a:lnTo>
                <a:lnTo>
                  <a:pt x="1467" y="4"/>
                </a:lnTo>
                <a:lnTo>
                  <a:pt x="1467" y="4"/>
                </a:lnTo>
                <a:lnTo>
                  <a:pt x="1468" y="4"/>
                </a:lnTo>
                <a:lnTo>
                  <a:pt x="1468" y="4"/>
                </a:lnTo>
                <a:lnTo>
                  <a:pt x="1468" y="4"/>
                </a:lnTo>
                <a:lnTo>
                  <a:pt x="1469" y="2"/>
                </a:lnTo>
                <a:lnTo>
                  <a:pt x="1469" y="2"/>
                </a:lnTo>
                <a:lnTo>
                  <a:pt x="1469" y="3"/>
                </a:lnTo>
                <a:lnTo>
                  <a:pt x="1470" y="3"/>
                </a:lnTo>
                <a:lnTo>
                  <a:pt x="1470" y="3"/>
                </a:lnTo>
                <a:lnTo>
                  <a:pt x="1470" y="2"/>
                </a:lnTo>
                <a:lnTo>
                  <a:pt x="1472" y="3"/>
                </a:lnTo>
                <a:lnTo>
                  <a:pt x="1472" y="4"/>
                </a:lnTo>
                <a:lnTo>
                  <a:pt x="1473" y="3"/>
                </a:lnTo>
                <a:lnTo>
                  <a:pt x="1473" y="2"/>
                </a:lnTo>
                <a:lnTo>
                  <a:pt x="1473" y="3"/>
                </a:lnTo>
                <a:lnTo>
                  <a:pt x="1474" y="5"/>
                </a:lnTo>
                <a:lnTo>
                  <a:pt x="1474" y="4"/>
                </a:lnTo>
                <a:lnTo>
                  <a:pt x="1474" y="2"/>
                </a:lnTo>
                <a:lnTo>
                  <a:pt x="1475" y="2"/>
                </a:lnTo>
                <a:lnTo>
                  <a:pt x="1475" y="4"/>
                </a:lnTo>
                <a:lnTo>
                  <a:pt x="1475" y="4"/>
                </a:lnTo>
                <a:lnTo>
                  <a:pt x="1476" y="4"/>
                </a:lnTo>
                <a:lnTo>
                  <a:pt x="1476" y="4"/>
                </a:lnTo>
                <a:lnTo>
                  <a:pt x="1477" y="3"/>
                </a:lnTo>
                <a:lnTo>
                  <a:pt x="1477" y="4"/>
                </a:lnTo>
                <a:lnTo>
                  <a:pt x="1477" y="4"/>
                </a:lnTo>
                <a:lnTo>
                  <a:pt x="1478" y="3"/>
                </a:lnTo>
                <a:lnTo>
                  <a:pt x="1478" y="4"/>
                </a:lnTo>
                <a:lnTo>
                  <a:pt x="1478" y="2"/>
                </a:lnTo>
                <a:lnTo>
                  <a:pt x="1479" y="3"/>
                </a:lnTo>
                <a:lnTo>
                  <a:pt x="1479" y="2"/>
                </a:lnTo>
                <a:lnTo>
                  <a:pt x="1479" y="3"/>
                </a:lnTo>
                <a:lnTo>
                  <a:pt x="1481" y="4"/>
                </a:lnTo>
                <a:lnTo>
                  <a:pt x="1481" y="3"/>
                </a:lnTo>
                <a:lnTo>
                  <a:pt x="1482" y="4"/>
                </a:lnTo>
                <a:lnTo>
                  <a:pt x="1482" y="3"/>
                </a:lnTo>
                <a:lnTo>
                  <a:pt x="1482" y="2"/>
                </a:lnTo>
                <a:lnTo>
                  <a:pt x="1483" y="3"/>
                </a:lnTo>
                <a:lnTo>
                  <a:pt x="1483" y="4"/>
                </a:lnTo>
                <a:lnTo>
                  <a:pt x="1483" y="3"/>
                </a:lnTo>
                <a:lnTo>
                  <a:pt x="1484" y="4"/>
                </a:lnTo>
                <a:lnTo>
                  <a:pt x="1484" y="4"/>
                </a:lnTo>
                <a:lnTo>
                  <a:pt x="1484" y="4"/>
                </a:lnTo>
                <a:lnTo>
                  <a:pt x="1485" y="4"/>
                </a:lnTo>
                <a:lnTo>
                  <a:pt x="1485" y="3"/>
                </a:lnTo>
                <a:lnTo>
                  <a:pt x="1486" y="4"/>
                </a:lnTo>
                <a:lnTo>
                  <a:pt x="1486" y="3"/>
                </a:lnTo>
                <a:lnTo>
                  <a:pt x="1486" y="5"/>
                </a:lnTo>
                <a:lnTo>
                  <a:pt x="1487" y="3"/>
                </a:lnTo>
                <a:lnTo>
                  <a:pt x="1487" y="4"/>
                </a:lnTo>
                <a:lnTo>
                  <a:pt x="1487" y="3"/>
                </a:lnTo>
                <a:lnTo>
                  <a:pt x="1488" y="4"/>
                </a:lnTo>
                <a:lnTo>
                  <a:pt x="1488" y="3"/>
                </a:lnTo>
                <a:lnTo>
                  <a:pt x="1488" y="5"/>
                </a:lnTo>
                <a:lnTo>
                  <a:pt x="1490" y="4"/>
                </a:lnTo>
                <a:lnTo>
                  <a:pt x="1490" y="4"/>
                </a:lnTo>
                <a:lnTo>
                  <a:pt x="1491" y="3"/>
                </a:lnTo>
                <a:lnTo>
                  <a:pt x="1491" y="4"/>
                </a:lnTo>
                <a:lnTo>
                  <a:pt x="1491" y="3"/>
                </a:lnTo>
                <a:lnTo>
                  <a:pt x="1492" y="4"/>
                </a:lnTo>
                <a:lnTo>
                  <a:pt x="1492" y="4"/>
                </a:lnTo>
                <a:lnTo>
                  <a:pt x="1492" y="4"/>
                </a:lnTo>
                <a:lnTo>
                  <a:pt x="1493" y="4"/>
                </a:lnTo>
                <a:lnTo>
                  <a:pt x="1493" y="4"/>
                </a:lnTo>
                <a:lnTo>
                  <a:pt x="1493" y="4"/>
                </a:lnTo>
                <a:lnTo>
                  <a:pt x="1494" y="4"/>
                </a:lnTo>
                <a:lnTo>
                  <a:pt x="1494" y="2"/>
                </a:lnTo>
                <a:lnTo>
                  <a:pt x="1495" y="3"/>
                </a:lnTo>
                <a:lnTo>
                  <a:pt x="1495" y="3"/>
                </a:lnTo>
                <a:lnTo>
                  <a:pt x="1495" y="4"/>
                </a:lnTo>
                <a:lnTo>
                  <a:pt x="1496" y="3"/>
                </a:lnTo>
                <a:lnTo>
                  <a:pt x="1496" y="4"/>
                </a:lnTo>
                <a:lnTo>
                  <a:pt x="1496" y="5"/>
                </a:lnTo>
                <a:lnTo>
                  <a:pt x="1497" y="5"/>
                </a:lnTo>
                <a:lnTo>
                  <a:pt x="1497" y="4"/>
                </a:lnTo>
                <a:lnTo>
                  <a:pt x="1497" y="4"/>
                </a:lnTo>
                <a:lnTo>
                  <a:pt x="1499" y="3"/>
                </a:lnTo>
                <a:lnTo>
                  <a:pt x="1499" y="3"/>
                </a:lnTo>
                <a:lnTo>
                  <a:pt x="1500" y="3"/>
                </a:lnTo>
                <a:lnTo>
                  <a:pt x="1500" y="4"/>
                </a:lnTo>
                <a:lnTo>
                  <a:pt x="1500" y="4"/>
                </a:lnTo>
                <a:lnTo>
                  <a:pt x="1501" y="4"/>
                </a:lnTo>
                <a:lnTo>
                  <a:pt x="1501" y="4"/>
                </a:lnTo>
                <a:lnTo>
                  <a:pt x="1501" y="3"/>
                </a:lnTo>
                <a:lnTo>
                  <a:pt x="1502" y="4"/>
                </a:lnTo>
                <a:lnTo>
                  <a:pt x="1502" y="3"/>
                </a:lnTo>
                <a:lnTo>
                  <a:pt x="1502" y="1"/>
                </a:lnTo>
                <a:lnTo>
                  <a:pt x="1503" y="3"/>
                </a:lnTo>
                <a:lnTo>
                  <a:pt x="1503" y="4"/>
                </a:lnTo>
                <a:lnTo>
                  <a:pt x="1504" y="4"/>
                </a:lnTo>
                <a:lnTo>
                  <a:pt x="1504" y="4"/>
                </a:lnTo>
                <a:lnTo>
                  <a:pt x="1504" y="4"/>
                </a:lnTo>
                <a:lnTo>
                  <a:pt x="1505" y="4"/>
                </a:lnTo>
                <a:lnTo>
                  <a:pt x="1505" y="3"/>
                </a:lnTo>
                <a:lnTo>
                  <a:pt x="1505" y="3"/>
                </a:lnTo>
                <a:lnTo>
                  <a:pt x="1506" y="4"/>
                </a:lnTo>
                <a:lnTo>
                  <a:pt x="1506" y="3"/>
                </a:lnTo>
                <a:lnTo>
                  <a:pt x="1506" y="3"/>
                </a:lnTo>
                <a:lnTo>
                  <a:pt x="1508" y="3"/>
                </a:lnTo>
                <a:lnTo>
                  <a:pt x="1508" y="4"/>
                </a:lnTo>
                <a:lnTo>
                  <a:pt x="1509" y="3"/>
                </a:lnTo>
                <a:lnTo>
                  <a:pt x="1509" y="3"/>
                </a:lnTo>
                <a:lnTo>
                  <a:pt x="1509" y="3"/>
                </a:lnTo>
                <a:lnTo>
                  <a:pt x="1510" y="3"/>
                </a:lnTo>
                <a:lnTo>
                  <a:pt x="1510" y="3"/>
                </a:lnTo>
                <a:lnTo>
                  <a:pt x="1510" y="4"/>
                </a:lnTo>
                <a:lnTo>
                  <a:pt x="1511" y="4"/>
                </a:lnTo>
                <a:lnTo>
                  <a:pt x="1511" y="2"/>
                </a:lnTo>
                <a:lnTo>
                  <a:pt x="1512" y="3"/>
                </a:lnTo>
                <a:lnTo>
                  <a:pt x="1512" y="4"/>
                </a:lnTo>
                <a:lnTo>
                  <a:pt x="1512" y="4"/>
                </a:lnTo>
                <a:lnTo>
                  <a:pt x="1513" y="5"/>
                </a:lnTo>
                <a:lnTo>
                  <a:pt x="1513" y="3"/>
                </a:lnTo>
                <a:lnTo>
                  <a:pt x="1513" y="3"/>
                </a:lnTo>
                <a:lnTo>
                  <a:pt x="1514" y="4"/>
                </a:lnTo>
                <a:lnTo>
                  <a:pt x="1514" y="3"/>
                </a:lnTo>
                <a:lnTo>
                  <a:pt x="1514" y="3"/>
                </a:lnTo>
                <a:lnTo>
                  <a:pt x="1515" y="2"/>
                </a:lnTo>
                <a:lnTo>
                  <a:pt x="1515" y="3"/>
                </a:lnTo>
                <a:lnTo>
                  <a:pt x="1517" y="4"/>
                </a:lnTo>
                <a:lnTo>
                  <a:pt x="1517" y="4"/>
                </a:lnTo>
                <a:lnTo>
                  <a:pt x="1517" y="3"/>
                </a:lnTo>
                <a:lnTo>
                  <a:pt x="1518" y="4"/>
                </a:lnTo>
                <a:lnTo>
                  <a:pt x="1518" y="4"/>
                </a:lnTo>
                <a:lnTo>
                  <a:pt x="1518" y="2"/>
                </a:lnTo>
                <a:lnTo>
                  <a:pt x="1519" y="3"/>
                </a:lnTo>
                <a:lnTo>
                  <a:pt x="1519" y="3"/>
                </a:lnTo>
                <a:lnTo>
                  <a:pt x="1519" y="2"/>
                </a:lnTo>
                <a:lnTo>
                  <a:pt x="1520" y="3"/>
                </a:lnTo>
                <a:lnTo>
                  <a:pt x="1520" y="3"/>
                </a:lnTo>
                <a:lnTo>
                  <a:pt x="1521" y="4"/>
                </a:lnTo>
                <a:lnTo>
                  <a:pt x="1521" y="4"/>
                </a:lnTo>
                <a:lnTo>
                  <a:pt x="1521" y="4"/>
                </a:lnTo>
                <a:lnTo>
                  <a:pt x="1522" y="4"/>
                </a:lnTo>
                <a:lnTo>
                  <a:pt x="1522" y="3"/>
                </a:lnTo>
                <a:lnTo>
                  <a:pt x="1522" y="4"/>
                </a:lnTo>
                <a:lnTo>
                  <a:pt x="1523" y="4"/>
                </a:lnTo>
                <a:lnTo>
                  <a:pt x="1523" y="3"/>
                </a:lnTo>
                <a:lnTo>
                  <a:pt x="1523" y="3"/>
                </a:lnTo>
                <a:lnTo>
                  <a:pt x="1524" y="3"/>
                </a:lnTo>
                <a:lnTo>
                  <a:pt x="1524" y="4"/>
                </a:lnTo>
                <a:lnTo>
                  <a:pt x="1526" y="4"/>
                </a:lnTo>
                <a:lnTo>
                  <a:pt x="1526" y="3"/>
                </a:lnTo>
                <a:lnTo>
                  <a:pt x="1526" y="3"/>
                </a:lnTo>
                <a:lnTo>
                  <a:pt x="1527" y="4"/>
                </a:lnTo>
                <a:lnTo>
                  <a:pt x="1527" y="4"/>
                </a:lnTo>
                <a:lnTo>
                  <a:pt x="1527" y="4"/>
                </a:lnTo>
                <a:lnTo>
                  <a:pt x="1528" y="3"/>
                </a:lnTo>
                <a:lnTo>
                  <a:pt x="1528" y="4"/>
                </a:lnTo>
                <a:lnTo>
                  <a:pt x="1528" y="3"/>
                </a:lnTo>
                <a:lnTo>
                  <a:pt x="1529" y="2"/>
                </a:lnTo>
                <a:lnTo>
                  <a:pt x="1529" y="5"/>
                </a:lnTo>
                <a:lnTo>
                  <a:pt x="1530" y="4"/>
                </a:lnTo>
                <a:lnTo>
                  <a:pt x="1530" y="3"/>
                </a:lnTo>
                <a:lnTo>
                  <a:pt x="1530" y="2"/>
                </a:lnTo>
                <a:lnTo>
                  <a:pt x="1531" y="1"/>
                </a:lnTo>
                <a:lnTo>
                  <a:pt x="1531" y="4"/>
                </a:lnTo>
                <a:lnTo>
                  <a:pt x="1531" y="4"/>
                </a:lnTo>
                <a:lnTo>
                  <a:pt x="1532" y="4"/>
                </a:lnTo>
                <a:lnTo>
                  <a:pt x="1532" y="3"/>
                </a:lnTo>
                <a:lnTo>
                  <a:pt x="1532" y="4"/>
                </a:lnTo>
                <a:lnTo>
                  <a:pt x="1533" y="4"/>
                </a:lnTo>
                <a:lnTo>
                  <a:pt x="1533" y="4"/>
                </a:lnTo>
                <a:lnTo>
                  <a:pt x="1535" y="2"/>
                </a:lnTo>
                <a:lnTo>
                  <a:pt x="1535" y="4"/>
                </a:lnTo>
                <a:lnTo>
                  <a:pt x="1535" y="2"/>
                </a:lnTo>
                <a:lnTo>
                  <a:pt x="1536" y="4"/>
                </a:lnTo>
                <a:lnTo>
                  <a:pt x="1536" y="4"/>
                </a:lnTo>
                <a:lnTo>
                  <a:pt x="1536" y="4"/>
                </a:lnTo>
                <a:lnTo>
                  <a:pt x="1537" y="4"/>
                </a:lnTo>
                <a:lnTo>
                  <a:pt x="1537" y="3"/>
                </a:lnTo>
                <a:lnTo>
                  <a:pt x="1537" y="3"/>
                </a:lnTo>
                <a:lnTo>
                  <a:pt x="1538" y="2"/>
                </a:lnTo>
                <a:lnTo>
                  <a:pt x="1538" y="3"/>
                </a:lnTo>
                <a:lnTo>
                  <a:pt x="1539" y="2"/>
                </a:lnTo>
                <a:lnTo>
                  <a:pt x="1539" y="3"/>
                </a:lnTo>
                <a:lnTo>
                  <a:pt x="1539" y="3"/>
                </a:lnTo>
                <a:lnTo>
                  <a:pt x="1540" y="3"/>
                </a:lnTo>
                <a:lnTo>
                  <a:pt x="1540" y="3"/>
                </a:lnTo>
                <a:lnTo>
                  <a:pt x="1540" y="3"/>
                </a:lnTo>
                <a:lnTo>
                  <a:pt x="1541" y="3"/>
                </a:lnTo>
                <a:lnTo>
                  <a:pt x="1541" y="4"/>
                </a:lnTo>
                <a:lnTo>
                  <a:pt x="1541" y="3"/>
                </a:lnTo>
                <a:lnTo>
                  <a:pt x="1542" y="3"/>
                </a:lnTo>
                <a:lnTo>
                  <a:pt x="1542" y="4"/>
                </a:lnTo>
                <a:lnTo>
                  <a:pt x="1544" y="5"/>
                </a:lnTo>
                <a:lnTo>
                  <a:pt x="1544" y="3"/>
                </a:lnTo>
                <a:lnTo>
                  <a:pt x="1544" y="4"/>
                </a:lnTo>
                <a:lnTo>
                  <a:pt x="1545" y="4"/>
                </a:lnTo>
                <a:lnTo>
                  <a:pt x="1545" y="3"/>
                </a:lnTo>
                <a:lnTo>
                  <a:pt x="1545" y="3"/>
                </a:lnTo>
                <a:lnTo>
                  <a:pt x="1546" y="4"/>
                </a:lnTo>
                <a:lnTo>
                  <a:pt x="1546" y="3"/>
                </a:lnTo>
                <a:lnTo>
                  <a:pt x="1546" y="3"/>
                </a:lnTo>
                <a:lnTo>
                  <a:pt x="1547" y="3"/>
                </a:lnTo>
                <a:lnTo>
                  <a:pt x="1547" y="3"/>
                </a:lnTo>
                <a:lnTo>
                  <a:pt x="1548" y="4"/>
                </a:lnTo>
                <a:lnTo>
                  <a:pt x="1548" y="4"/>
                </a:lnTo>
                <a:lnTo>
                  <a:pt x="1548" y="4"/>
                </a:lnTo>
                <a:lnTo>
                  <a:pt x="1549" y="4"/>
                </a:lnTo>
                <a:lnTo>
                  <a:pt x="1549" y="4"/>
                </a:lnTo>
                <a:lnTo>
                  <a:pt x="1549" y="2"/>
                </a:lnTo>
                <a:lnTo>
                  <a:pt x="1550" y="3"/>
                </a:lnTo>
                <a:lnTo>
                  <a:pt x="1550" y="3"/>
                </a:lnTo>
                <a:lnTo>
                  <a:pt x="1550" y="4"/>
                </a:lnTo>
                <a:lnTo>
                  <a:pt x="1551" y="4"/>
                </a:lnTo>
                <a:lnTo>
                  <a:pt x="1551" y="3"/>
                </a:lnTo>
                <a:lnTo>
                  <a:pt x="1553" y="3"/>
                </a:lnTo>
                <a:lnTo>
                  <a:pt x="1553" y="2"/>
                </a:lnTo>
                <a:lnTo>
                  <a:pt x="1553" y="2"/>
                </a:lnTo>
                <a:lnTo>
                  <a:pt x="1554" y="2"/>
                </a:lnTo>
                <a:lnTo>
                  <a:pt x="1554" y="4"/>
                </a:lnTo>
                <a:lnTo>
                  <a:pt x="1554" y="3"/>
                </a:lnTo>
                <a:lnTo>
                  <a:pt x="1555" y="4"/>
                </a:lnTo>
                <a:lnTo>
                  <a:pt x="1555" y="2"/>
                </a:lnTo>
                <a:lnTo>
                  <a:pt x="1556" y="3"/>
                </a:lnTo>
                <a:lnTo>
                  <a:pt x="1556" y="5"/>
                </a:lnTo>
                <a:lnTo>
                  <a:pt x="1556" y="3"/>
                </a:lnTo>
                <a:lnTo>
                  <a:pt x="1557" y="4"/>
                </a:lnTo>
                <a:lnTo>
                  <a:pt x="1557" y="4"/>
                </a:lnTo>
                <a:lnTo>
                  <a:pt x="1557" y="4"/>
                </a:lnTo>
                <a:lnTo>
                  <a:pt x="1558" y="4"/>
                </a:lnTo>
                <a:lnTo>
                  <a:pt x="1558" y="4"/>
                </a:lnTo>
                <a:lnTo>
                  <a:pt x="1558" y="4"/>
                </a:lnTo>
                <a:lnTo>
                  <a:pt x="1559" y="3"/>
                </a:lnTo>
                <a:lnTo>
                  <a:pt x="1559" y="3"/>
                </a:lnTo>
                <a:lnTo>
                  <a:pt x="1560" y="3"/>
                </a:lnTo>
                <a:lnTo>
                  <a:pt x="1560" y="3"/>
                </a:lnTo>
                <a:lnTo>
                  <a:pt x="1560" y="3"/>
                </a:lnTo>
                <a:lnTo>
                  <a:pt x="1562" y="4"/>
                </a:lnTo>
                <a:lnTo>
                  <a:pt x="1562" y="4"/>
                </a:lnTo>
                <a:lnTo>
                  <a:pt x="1562" y="3"/>
                </a:lnTo>
                <a:lnTo>
                  <a:pt x="1563" y="4"/>
                </a:lnTo>
                <a:lnTo>
                  <a:pt x="1563" y="5"/>
                </a:lnTo>
                <a:lnTo>
                  <a:pt x="1563" y="4"/>
                </a:lnTo>
                <a:lnTo>
                  <a:pt x="1564" y="3"/>
                </a:lnTo>
                <a:lnTo>
                  <a:pt x="1564" y="4"/>
                </a:lnTo>
                <a:lnTo>
                  <a:pt x="1565" y="4"/>
                </a:lnTo>
                <a:lnTo>
                  <a:pt x="1565" y="6"/>
                </a:lnTo>
                <a:lnTo>
                  <a:pt x="1565" y="4"/>
                </a:lnTo>
                <a:lnTo>
                  <a:pt x="1566" y="3"/>
                </a:lnTo>
                <a:lnTo>
                  <a:pt x="1566" y="4"/>
                </a:lnTo>
                <a:lnTo>
                  <a:pt x="1566" y="4"/>
                </a:lnTo>
                <a:lnTo>
                  <a:pt x="1567" y="3"/>
                </a:lnTo>
                <a:lnTo>
                  <a:pt x="1567" y="3"/>
                </a:lnTo>
                <a:lnTo>
                  <a:pt x="1567" y="4"/>
                </a:lnTo>
                <a:lnTo>
                  <a:pt x="1568" y="3"/>
                </a:lnTo>
                <a:lnTo>
                  <a:pt x="1568" y="2"/>
                </a:lnTo>
                <a:lnTo>
                  <a:pt x="1569" y="3"/>
                </a:lnTo>
                <a:lnTo>
                  <a:pt x="1569" y="3"/>
                </a:lnTo>
                <a:lnTo>
                  <a:pt x="1569" y="4"/>
                </a:lnTo>
                <a:lnTo>
                  <a:pt x="1571" y="4"/>
                </a:lnTo>
                <a:lnTo>
                  <a:pt x="1571" y="4"/>
                </a:lnTo>
                <a:lnTo>
                  <a:pt x="1571" y="4"/>
                </a:lnTo>
                <a:lnTo>
                  <a:pt x="1572" y="3"/>
                </a:lnTo>
                <a:lnTo>
                  <a:pt x="1572" y="4"/>
                </a:lnTo>
                <a:lnTo>
                  <a:pt x="1572" y="2"/>
                </a:lnTo>
                <a:lnTo>
                  <a:pt x="1573" y="3"/>
                </a:lnTo>
                <a:lnTo>
                  <a:pt x="1573" y="4"/>
                </a:lnTo>
                <a:lnTo>
                  <a:pt x="1574" y="4"/>
                </a:lnTo>
                <a:lnTo>
                  <a:pt x="1574" y="4"/>
                </a:lnTo>
                <a:lnTo>
                  <a:pt x="1574" y="4"/>
                </a:lnTo>
                <a:lnTo>
                  <a:pt x="1575" y="4"/>
                </a:lnTo>
                <a:lnTo>
                  <a:pt x="1575" y="3"/>
                </a:lnTo>
                <a:lnTo>
                  <a:pt x="1575" y="4"/>
                </a:lnTo>
                <a:lnTo>
                  <a:pt x="1576" y="2"/>
                </a:lnTo>
                <a:lnTo>
                  <a:pt x="1576" y="5"/>
                </a:lnTo>
                <a:lnTo>
                  <a:pt x="1576" y="3"/>
                </a:lnTo>
                <a:lnTo>
                  <a:pt x="1577" y="3"/>
                </a:lnTo>
                <a:lnTo>
                  <a:pt x="1577" y="4"/>
                </a:lnTo>
                <a:lnTo>
                  <a:pt x="1578" y="4"/>
                </a:lnTo>
                <a:lnTo>
                  <a:pt x="1578" y="2"/>
                </a:lnTo>
                <a:lnTo>
                  <a:pt x="1578" y="2"/>
                </a:lnTo>
                <a:lnTo>
                  <a:pt x="1580" y="4"/>
                </a:lnTo>
                <a:lnTo>
                  <a:pt x="1580" y="4"/>
                </a:lnTo>
                <a:lnTo>
                  <a:pt x="1580" y="4"/>
                </a:lnTo>
                <a:lnTo>
                  <a:pt x="1581" y="4"/>
                </a:lnTo>
                <a:lnTo>
                  <a:pt x="1581" y="4"/>
                </a:lnTo>
                <a:lnTo>
                  <a:pt x="1581" y="3"/>
                </a:lnTo>
                <a:lnTo>
                  <a:pt x="1582" y="2"/>
                </a:lnTo>
                <a:lnTo>
                  <a:pt x="1582" y="4"/>
                </a:lnTo>
                <a:lnTo>
                  <a:pt x="1583" y="3"/>
                </a:lnTo>
                <a:lnTo>
                  <a:pt x="1583" y="4"/>
                </a:lnTo>
                <a:lnTo>
                  <a:pt x="1583" y="4"/>
                </a:lnTo>
                <a:lnTo>
                  <a:pt x="1584" y="3"/>
                </a:lnTo>
                <a:lnTo>
                  <a:pt x="1584" y="3"/>
                </a:lnTo>
                <a:lnTo>
                  <a:pt x="1584" y="2"/>
                </a:lnTo>
                <a:lnTo>
                  <a:pt x="1585" y="4"/>
                </a:lnTo>
                <a:lnTo>
                  <a:pt x="1585" y="3"/>
                </a:lnTo>
                <a:lnTo>
                  <a:pt x="1585" y="4"/>
                </a:lnTo>
                <a:lnTo>
                  <a:pt x="1586" y="4"/>
                </a:lnTo>
                <a:lnTo>
                  <a:pt x="1586" y="2"/>
                </a:lnTo>
                <a:lnTo>
                  <a:pt x="1587" y="4"/>
                </a:lnTo>
                <a:lnTo>
                  <a:pt x="1587" y="4"/>
                </a:lnTo>
                <a:lnTo>
                  <a:pt x="1587" y="4"/>
                </a:lnTo>
                <a:lnTo>
                  <a:pt x="1589" y="4"/>
                </a:lnTo>
                <a:lnTo>
                  <a:pt x="1589" y="4"/>
                </a:lnTo>
                <a:lnTo>
                  <a:pt x="1589" y="4"/>
                </a:lnTo>
                <a:lnTo>
                  <a:pt x="1590" y="4"/>
                </a:lnTo>
                <a:lnTo>
                  <a:pt x="1590" y="4"/>
                </a:lnTo>
                <a:lnTo>
                  <a:pt x="1590" y="4"/>
                </a:lnTo>
                <a:lnTo>
                  <a:pt x="1591" y="3"/>
                </a:lnTo>
                <a:lnTo>
                  <a:pt x="1591" y="4"/>
                </a:lnTo>
                <a:lnTo>
                  <a:pt x="1592" y="1"/>
                </a:lnTo>
                <a:lnTo>
                  <a:pt x="1592" y="4"/>
                </a:lnTo>
                <a:lnTo>
                  <a:pt x="1592" y="2"/>
                </a:lnTo>
                <a:lnTo>
                  <a:pt x="1593" y="4"/>
                </a:lnTo>
                <a:lnTo>
                  <a:pt x="1593" y="4"/>
                </a:lnTo>
                <a:lnTo>
                  <a:pt x="1593" y="4"/>
                </a:lnTo>
                <a:lnTo>
                  <a:pt x="1594" y="4"/>
                </a:lnTo>
                <a:lnTo>
                  <a:pt x="1594" y="3"/>
                </a:lnTo>
                <a:lnTo>
                  <a:pt x="1594" y="3"/>
                </a:lnTo>
                <a:lnTo>
                  <a:pt x="1595" y="4"/>
                </a:lnTo>
                <a:lnTo>
                  <a:pt x="1595" y="4"/>
                </a:lnTo>
                <a:lnTo>
                  <a:pt x="1596" y="4"/>
                </a:lnTo>
                <a:lnTo>
                  <a:pt x="1596" y="2"/>
                </a:lnTo>
                <a:lnTo>
                  <a:pt x="1596" y="4"/>
                </a:lnTo>
                <a:lnTo>
                  <a:pt x="1598" y="3"/>
                </a:lnTo>
                <a:lnTo>
                  <a:pt x="1598" y="4"/>
                </a:lnTo>
                <a:lnTo>
                  <a:pt x="1598" y="4"/>
                </a:lnTo>
                <a:lnTo>
                  <a:pt x="1599" y="4"/>
                </a:lnTo>
                <a:lnTo>
                  <a:pt x="1599" y="3"/>
                </a:lnTo>
                <a:lnTo>
                  <a:pt x="1600" y="3"/>
                </a:lnTo>
                <a:lnTo>
                  <a:pt x="1600" y="5"/>
                </a:lnTo>
                <a:lnTo>
                  <a:pt x="1600" y="4"/>
                </a:lnTo>
                <a:lnTo>
                  <a:pt x="1601" y="3"/>
                </a:lnTo>
                <a:lnTo>
                  <a:pt x="1601" y="4"/>
                </a:lnTo>
                <a:lnTo>
                  <a:pt x="1601" y="3"/>
                </a:lnTo>
                <a:lnTo>
                  <a:pt x="1602" y="4"/>
                </a:lnTo>
                <a:lnTo>
                  <a:pt x="1602" y="4"/>
                </a:lnTo>
                <a:lnTo>
                  <a:pt x="1602" y="4"/>
                </a:lnTo>
                <a:lnTo>
                  <a:pt x="1603" y="4"/>
                </a:lnTo>
                <a:lnTo>
                  <a:pt x="1603" y="4"/>
                </a:lnTo>
                <a:lnTo>
                  <a:pt x="1604" y="4"/>
                </a:lnTo>
                <a:lnTo>
                  <a:pt x="1604" y="3"/>
                </a:lnTo>
                <a:lnTo>
                  <a:pt x="1604" y="3"/>
                </a:lnTo>
                <a:lnTo>
                  <a:pt x="1605" y="3"/>
                </a:lnTo>
                <a:lnTo>
                  <a:pt x="1605" y="4"/>
                </a:lnTo>
                <a:lnTo>
                  <a:pt x="1605" y="4"/>
                </a:lnTo>
                <a:lnTo>
                  <a:pt x="1607" y="4"/>
                </a:lnTo>
                <a:lnTo>
                  <a:pt x="1607" y="3"/>
                </a:lnTo>
                <a:lnTo>
                  <a:pt x="1607" y="4"/>
                </a:lnTo>
                <a:lnTo>
                  <a:pt x="1608" y="4"/>
                </a:lnTo>
                <a:lnTo>
                  <a:pt x="1608" y="3"/>
                </a:lnTo>
                <a:lnTo>
                  <a:pt x="1609" y="2"/>
                </a:lnTo>
                <a:lnTo>
                  <a:pt x="1609" y="3"/>
                </a:lnTo>
                <a:lnTo>
                  <a:pt x="1609" y="3"/>
                </a:lnTo>
                <a:lnTo>
                  <a:pt x="1610" y="3"/>
                </a:lnTo>
                <a:lnTo>
                  <a:pt x="1610" y="4"/>
                </a:lnTo>
                <a:lnTo>
                  <a:pt x="1610" y="3"/>
                </a:lnTo>
                <a:lnTo>
                  <a:pt x="1611" y="4"/>
                </a:lnTo>
                <a:lnTo>
                  <a:pt x="1611" y="4"/>
                </a:lnTo>
                <a:lnTo>
                  <a:pt x="1611" y="4"/>
                </a:lnTo>
                <a:lnTo>
                  <a:pt x="1612" y="3"/>
                </a:lnTo>
                <a:lnTo>
                  <a:pt x="1612" y="2"/>
                </a:lnTo>
                <a:lnTo>
                  <a:pt x="1613" y="4"/>
                </a:lnTo>
                <a:lnTo>
                  <a:pt x="1613" y="4"/>
                </a:lnTo>
                <a:lnTo>
                  <a:pt x="1613" y="4"/>
                </a:lnTo>
                <a:lnTo>
                  <a:pt x="1614" y="4"/>
                </a:lnTo>
                <a:lnTo>
                  <a:pt x="1614" y="4"/>
                </a:lnTo>
                <a:lnTo>
                  <a:pt x="1614" y="4"/>
                </a:lnTo>
                <a:lnTo>
                  <a:pt x="1616" y="4"/>
                </a:lnTo>
                <a:lnTo>
                  <a:pt x="1616" y="4"/>
                </a:lnTo>
                <a:lnTo>
                  <a:pt x="1616" y="4"/>
                </a:lnTo>
                <a:lnTo>
                  <a:pt x="1617" y="3"/>
                </a:lnTo>
                <a:lnTo>
                  <a:pt x="1617" y="2"/>
                </a:lnTo>
                <a:lnTo>
                  <a:pt x="1618" y="4"/>
                </a:lnTo>
                <a:lnTo>
                  <a:pt x="1618" y="3"/>
                </a:lnTo>
                <a:lnTo>
                  <a:pt x="1618" y="4"/>
                </a:lnTo>
                <a:lnTo>
                  <a:pt x="1619" y="3"/>
                </a:lnTo>
                <a:lnTo>
                  <a:pt x="1619" y="4"/>
                </a:lnTo>
                <a:lnTo>
                  <a:pt x="1619" y="3"/>
                </a:lnTo>
                <a:lnTo>
                  <a:pt x="1620" y="2"/>
                </a:lnTo>
                <a:lnTo>
                  <a:pt x="1620" y="2"/>
                </a:lnTo>
                <a:lnTo>
                  <a:pt x="1620" y="5"/>
                </a:lnTo>
                <a:lnTo>
                  <a:pt x="1621" y="3"/>
                </a:lnTo>
                <a:lnTo>
                  <a:pt x="1621" y="4"/>
                </a:lnTo>
                <a:lnTo>
                  <a:pt x="1622" y="4"/>
                </a:lnTo>
                <a:lnTo>
                  <a:pt x="1622" y="4"/>
                </a:lnTo>
                <a:lnTo>
                  <a:pt x="1622" y="4"/>
                </a:lnTo>
                <a:lnTo>
                  <a:pt x="1623" y="1"/>
                </a:lnTo>
                <a:lnTo>
                  <a:pt x="1623" y="4"/>
                </a:lnTo>
                <a:lnTo>
                  <a:pt x="1623" y="3"/>
                </a:lnTo>
                <a:lnTo>
                  <a:pt x="1625" y="4"/>
                </a:lnTo>
                <a:lnTo>
                  <a:pt x="1625" y="4"/>
                </a:lnTo>
                <a:lnTo>
                  <a:pt x="1625" y="4"/>
                </a:lnTo>
                <a:lnTo>
                  <a:pt x="1626" y="4"/>
                </a:lnTo>
                <a:lnTo>
                  <a:pt x="1626" y="3"/>
                </a:lnTo>
                <a:lnTo>
                  <a:pt x="1627" y="4"/>
                </a:lnTo>
                <a:lnTo>
                  <a:pt x="1627" y="4"/>
                </a:lnTo>
                <a:lnTo>
                  <a:pt x="1627" y="3"/>
                </a:lnTo>
                <a:lnTo>
                  <a:pt x="1628" y="4"/>
                </a:lnTo>
                <a:lnTo>
                  <a:pt x="1628" y="2"/>
                </a:lnTo>
                <a:lnTo>
                  <a:pt x="1628" y="3"/>
                </a:lnTo>
                <a:lnTo>
                  <a:pt x="1629" y="2"/>
                </a:lnTo>
                <a:lnTo>
                  <a:pt x="1629" y="1"/>
                </a:lnTo>
                <a:lnTo>
                  <a:pt x="1629" y="3"/>
                </a:lnTo>
                <a:lnTo>
                  <a:pt x="1630" y="3"/>
                </a:lnTo>
                <a:lnTo>
                  <a:pt x="1630" y="3"/>
                </a:lnTo>
                <a:lnTo>
                  <a:pt x="1631" y="3"/>
                </a:lnTo>
                <a:lnTo>
                  <a:pt x="1631" y="2"/>
                </a:lnTo>
                <a:lnTo>
                  <a:pt x="1631" y="4"/>
                </a:lnTo>
                <a:lnTo>
                  <a:pt x="1632" y="4"/>
                </a:lnTo>
                <a:lnTo>
                  <a:pt x="1632" y="4"/>
                </a:lnTo>
                <a:lnTo>
                  <a:pt x="1632" y="3"/>
                </a:lnTo>
                <a:lnTo>
                  <a:pt x="1634" y="3"/>
                </a:lnTo>
                <a:lnTo>
                  <a:pt x="1634" y="3"/>
                </a:lnTo>
                <a:lnTo>
                  <a:pt x="1634" y="4"/>
                </a:lnTo>
                <a:lnTo>
                  <a:pt x="1635" y="3"/>
                </a:lnTo>
                <a:lnTo>
                  <a:pt x="1635" y="3"/>
                </a:lnTo>
                <a:lnTo>
                  <a:pt x="1636" y="4"/>
                </a:lnTo>
                <a:lnTo>
                  <a:pt x="1636" y="4"/>
                </a:lnTo>
                <a:lnTo>
                  <a:pt x="1636" y="2"/>
                </a:lnTo>
                <a:lnTo>
                  <a:pt x="1637" y="3"/>
                </a:lnTo>
                <a:lnTo>
                  <a:pt x="1637" y="4"/>
                </a:lnTo>
                <a:lnTo>
                  <a:pt x="1637" y="3"/>
                </a:lnTo>
                <a:lnTo>
                  <a:pt x="1638" y="3"/>
                </a:lnTo>
                <a:lnTo>
                  <a:pt x="1638" y="2"/>
                </a:lnTo>
                <a:lnTo>
                  <a:pt x="1638" y="2"/>
                </a:lnTo>
                <a:lnTo>
                  <a:pt x="1639" y="2"/>
                </a:lnTo>
                <a:lnTo>
                  <a:pt x="1639" y="2"/>
                </a:lnTo>
                <a:lnTo>
                  <a:pt x="1640" y="4"/>
                </a:lnTo>
                <a:lnTo>
                  <a:pt x="1640" y="4"/>
                </a:lnTo>
                <a:lnTo>
                  <a:pt x="1640" y="4"/>
                </a:lnTo>
                <a:lnTo>
                  <a:pt x="1641" y="2"/>
                </a:lnTo>
                <a:lnTo>
                  <a:pt x="1641" y="4"/>
                </a:lnTo>
                <a:lnTo>
                  <a:pt x="1641" y="4"/>
                </a:lnTo>
                <a:lnTo>
                  <a:pt x="1643" y="4"/>
                </a:lnTo>
                <a:lnTo>
                  <a:pt x="1643" y="2"/>
                </a:lnTo>
                <a:lnTo>
                  <a:pt x="1644" y="4"/>
                </a:lnTo>
                <a:lnTo>
                  <a:pt x="1644" y="2"/>
                </a:lnTo>
                <a:lnTo>
                  <a:pt x="1644" y="2"/>
                </a:lnTo>
                <a:lnTo>
                  <a:pt x="1645" y="4"/>
                </a:lnTo>
                <a:lnTo>
                  <a:pt x="1645" y="4"/>
                </a:lnTo>
                <a:lnTo>
                  <a:pt x="1645" y="3"/>
                </a:lnTo>
                <a:lnTo>
                  <a:pt x="1646" y="2"/>
                </a:lnTo>
                <a:lnTo>
                  <a:pt x="1646" y="4"/>
                </a:lnTo>
                <a:lnTo>
                  <a:pt x="1646" y="3"/>
                </a:lnTo>
                <a:lnTo>
                  <a:pt x="1647" y="3"/>
                </a:lnTo>
                <a:lnTo>
                  <a:pt x="1647" y="3"/>
                </a:lnTo>
                <a:lnTo>
                  <a:pt x="1648" y="3"/>
                </a:lnTo>
                <a:lnTo>
                  <a:pt x="1648" y="4"/>
                </a:lnTo>
                <a:lnTo>
                  <a:pt x="1648" y="1"/>
                </a:lnTo>
                <a:lnTo>
                  <a:pt x="1649" y="1"/>
                </a:lnTo>
                <a:lnTo>
                  <a:pt x="1649" y="3"/>
                </a:lnTo>
                <a:lnTo>
                  <a:pt x="1649" y="4"/>
                </a:lnTo>
                <a:lnTo>
                  <a:pt x="1650" y="4"/>
                </a:lnTo>
                <a:lnTo>
                  <a:pt x="1650" y="4"/>
                </a:lnTo>
                <a:lnTo>
                  <a:pt x="1650" y="4"/>
                </a:lnTo>
                <a:lnTo>
                  <a:pt x="1652" y="3"/>
                </a:lnTo>
                <a:lnTo>
                  <a:pt x="1652" y="4"/>
                </a:lnTo>
                <a:lnTo>
                  <a:pt x="1653" y="3"/>
                </a:lnTo>
                <a:lnTo>
                  <a:pt x="1653" y="4"/>
                </a:lnTo>
                <a:lnTo>
                  <a:pt x="1653" y="4"/>
                </a:lnTo>
                <a:lnTo>
                  <a:pt x="1654" y="4"/>
                </a:lnTo>
                <a:lnTo>
                  <a:pt x="1654" y="3"/>
                </a:lnTo>
                <a:lnTo>
                  <a:pt x="1654" y="4"/>
                </a:lnTo>
                <a:lnTo>
                  <a:pt x="1655" y="4"/>
                </a:lnTo>
                <a:lnTo>
                  <a:pt x="1655" y="3"/>
                </a:lnTo>
                <a:lnTo>
                  <a:pt x="1655" y="3"/>
                </a:lnTo>
                <a:lnTo>
                  <a:pt x="1656" y="2"/>
                </a:lnTo>
                <a:lnTo>
                  <a:pt x="1656" y="4"/>
                </a:lnTo>
                <a:lnTo>
                  <a:pt x="1657" y="3"/>
                </a:lnTo>
                <a:lnTo>
                  <a:pt x="1657" y="3"/>
                </a:lnTo>
                <a:lnTo>
                  <a:pt x="1657" y="3"/>
                </a:lnTo>
                <a:lnTo>
                  <a:pt x="1658" y="5"/>
                </a:lnTo>
                <a:lnTo>
                  <a:pt x="1658" y="3"/>
                </a:lnTo>
                <a:lnTo>
                  <a:pt x="1658" y="4"/>
                </a:lnTo>
                <a:lnTo>
                  <a:pt x="1659" y="4"/>
                </a:lnTo>
                <a:lnTo>
                  <a:pt x="1659" y="2"/>
                </a:lnTo>
                <a:lnTo>
                  <a:pt x="1659" y="2"/>
                </a:lnTo>
                <a:lnTo>
                  <a:pt x="1661" y="2"/>
                </a:lnTo>
                <a:lnTo>
                  <a:pt x="1661" y="3"/>
                </a:lnTo>
                <a:lnTo>
                  <a:pt x="1662" y="4"/>
                </a:lnTo>
                <a:lnTo>
                  <a:pt x="1662" y="3"/>
                </a:lnTo>
                <a:lnTo>
                  <a:pt x="1662" y="4"/>
                </a:lnTo>
                <a:lnTo>
                  <a:pt x="1663" y="4"/>
                </a:lnTo>
                <a:lnTo>
                  <a:pt x="1663" y="3"/>
                </a:lnTo>
                <a:lnTo>
                  <a:pt x="1663" y="4"/>
                </a:lnTo>
                <a:lnTo>
                  <a:pt x="1664" y="4"/>
                </a:lnTo>
                <a:lnTo>
                  <a:pt x="1664" y="4"/>
                </a:lnTo>
                <a:lnTo>
                  <a:pt x="1664" y="3"/>
                </a:lnTo>
                <a:lnTo>
                  <a:pt x="1665" y="4"/>
                </a:lnTo>
                <a:lnTo>
                  <a:pt x="1665" y="4"/>
                </a:lnTo>
                <a:lnTo>
                  <a:pt x="1666" y="3"/>
                </a:lnTo>
                <a:lnTo>
                  <a:pt x="1666" y="2"/>
                </a:lnTo>
                <a:lnTo>
                  <a:pt x="1666" y="3"/>
                </a:lnTo>
                <a:lnTo>
                  <a:pt x="1667" y="2"/>
                </a:lnTo>
                <a:lnTo>
                  <a:pt x="1667" y="3"/>
                </a:lnTo>
                <a:lnTo>
                  <a:pt x="1667" y="4"/>
                </a:lnTo>
                <a:lnTo>
                  <a:pt x="1668" y="4"/>
                </a:lnTo>
                <a:lnTo>
                  <a:pt x="1668" y="4"/>
                </a:lnTo>
                <a:lnTo>
                  <a:pt x="1668" y="3"/>
                </a:lnTo>
                <a:lnTo>
                  <a:pt x="1670" y="3"/>
                </a:lnTo>
                <a:lnTo>
                  <a:pt x="1670" y="3"/>
                </a:lnTo>
                <a:lnTo>
                  <a:pt x="1671" y="4"/>
                </a:lnTo>
                <a:lnTo>
                  <a:pt x="1671" y="3"/>
                </a:lnTo>
                <a:lnTo>
                  <a:pt x="1671" y="3"/>
                </a:lnTo>
                <a:lnTo>
                  <a:pt x="1672" y="4"/>
                </a:lnTo>
                <a:lnTo>
                  <a:pt x="1672" y="3"/>
                </a:lnTo>
                <a:lnTo>
                  <a:pt x="1672" y="3"/>
                </a:lnTo>
                <a:lnTo>
                  <a:pt x="1673" y="3"/>
                </a:lnTo>
                <a:lnTo>
                  <a:pt x="1673" y="3"/>
                </a:lnTo>
                <a:lnTo>
                  <a:pt x="1673" y="2"/>
                </a:lnTo>
                <a:lnTo>
                  <a:pt x="1674" y="2"/>
                </a:lnTo>
                <a:lnTo>
                  <a:pt x="1674" y="2"/>
                </a:lnTo>
                <a:lnTo>
                  <a:pt x="1675" y="4"/>
                </a:lnTo>
                <a:lnTo>
                  <a:pt x="1675" y="4"/>
                </a:lnTo>
                <a:lnTo>
                  <a:pt x="1675" y="4"/>
                </a:lnTo>
                <a:lnTo>
                  <a:pt x="1676" y="4"/>
                </a:lnTo>
                <a:lnTo>
                  <a:pt x="1676" y="4"/>
                </a:lnTo>
                <a:lnTo>
                  <a:pt x="1676" y="3"/>
                </a:lnTo>
                <a:lnTo>
                  <a:pt x="1677" y="1"/>
                </a:lnTo>
                <a:lnTo>
                  <a:pt x="1677" y="4"/>
                </a:lnTo>
                <a:lnTo>
                  <a:pt x="1677" y="3"/>
                </a:lnTo>
                <a:lnTo>
                  <a:pt x="1679" y="4"/>
                </a:lnTo>
                <a:lnTo>
                  <a:pt x="1679" y="4"/>
                </a:lnTo>
                <a:lnTo>
                  <a:pt x="1680" y="4"/>
                </a:lnTo>
                <a:lnTo>
                  <a:pt x="1680" y="2"/>
                </a:lnTo>
                <a:lnTo>
                  <a:pt x="1680" y="4"/>
                </a:lnTo>
                <a:lnTo>
                  <a:pt x="1681" y="3"/>
                </a:lnTo>
                <a:lnTo>
                  <a:pt x="1681" y="2"/>
                </a:lnTo>
                <a:lnTo>
                  <a:pt x="1681" y="3"/>
                </a:lnTo>
                <a:lnTo>
                  <a:pt x="1682" y="3"/>
                </a:lnTo>
                <a:lnTo>
                  <a:pt x="1682" y="3"/>
                </a:lnTo>
                <a:lnTo>
                  <a:pt x="1683" y="3"/>
                </a:lnTo>
                <a:lnTo>
                  <a:pt x="1683" y="4"/>
                </a:lnTo>
                <a:lnTo>
                  <a:pt x="1683" y="4"/>
                </a:lnTo>
                <a:lnTo>
                  <a:pt x="1684" y="3"/>
                </a:lnTo>
                <a:lnTo>
                  <a:pt x="1684" y="4"/>
                </a:lnTo>
                <a:lnTo>
                  <a:pt x="1684" y="3"/>
                </a:lnTo>
                <a:lnTo>
                  <a:pt x="1685" y="2"/>
                </a:lnTo>
                <a:lnTo>
                  <a:pt x="1685" y="4"/>
                </a:lnTo>
                <a:lnTo>
                  <a:pt x="1685" y="2"/>
                </a:lnTo>
                <a:lnTo>
                  <a:pt x="1686" y="3"/>
                </a:lnTo>
                <a:lnTo>
                  <a:pt x="1686" y="2"/>
                </a:lnTo>
                <a:lnTo>
                  <a:pt x="1688" y="4"/>
                </a:lnTo>
                <a:lnTo>
                  <a:pt x="1688" y="4"/>
                </a:lnTo>
                <a:lnTo>
                  <a:pt x="1688" y="4"/>
                </a:lnTo>
                <a:lnTo>
                  <a:pt x="1689" y="2"/>
                </a:lnTo>
                <a:lnTo>
                  <a:pt x="1689" y="3"/>
                </a:lnTo>
                <a:lnTo>
                  <a:pt x="1689" y="2"/>
                </a:lnTo>
                <a:lnTo>
                  <a:pt x="1690" y="3"/>
                </a:lnTo>
                <a:lnTo>
                  <a:pt x="1690" y="4"/>
                </a:lnTo>
                <a:lnTo>
                  <a:pt x="1690" y="4"/>
                </a:lnTo>
                <a:lnTo>
                  <a:pt x="1691" y="3"/>
                </a:lnTo>
                <a:lnTo>
                  <a:pt x="1691" y="2"/>
                </a:lnTo>
                <a:lnTo>
                  <a:pt x="1692" y="4"/>
                </a:lnTo>
                <a:lnTo>
                  <a:pt x="1692" y="3"/>
                </a:lnTo>
                <a:lnTo>
                  <a:pt x="1692" y="2"/>
                </a:lnTo>
                <a:lnTo>
                  <a:pt x="1693" y="3"/>
                </a:lnTo>
                <a:lnTo>
                  <a:pt x="1693" y="4"/>
                </a:lnTo>
                <a:lnTo>
                  <a:pt x="1693" y="4"/>
                </a:lnTo>
                <a:lnTo>
                  <a:pt x="1694" y="3"/>
                </a:lnTo>
                <a:lnTo>
                  <a:pt x="1694" y="4"/>
                </a:lnTo>
                <a:lnTo>
                  <a:pt x="1694" y="3"/>
                </a:lnTo>
                <a:lnTo>
                  <a:pt x="1695" y="4"/>
                </a:lnTo>
                <a:lnTo>
                  <a:pt x="1695" y="4"/>
                </a:lnTo>
                <a:lnTo>
                  <a:pt x="1696" y="3"/>
                </a:lnTo>
                <a:lnTo>
                  <a:pt x="1696" y="4"/>
                </a:lnTo>
                <a:lnTo>
                  <a:pt x="1696" y="2"/>
                </a:lnTo>
                <a:lnTo>
                  <a:pt x="1698" y="4"/>
                </a:lnTo>
                <a:lnTo>
                  <a:pt x="1698" y="2"/>
                </a:lnTo>
                <a:lnTo>
                  <a:pt x="1698" y="4"/>
                </a:lnTo>
                <a:lnTo>
                  <a:pt x="1699" y="3"/>
                </a:lnTo>
                <a:lnTo>
                  <a:pt x="1699" y="3"/>
                </a:lnTo>
                <a:lnTo>
                  <a:pt x="1699" y="2"/>
                </a:lnTo>
                <a:lnTo>
                  <a:pt x="1700" y="3"/>
                </a:lnTo>
                <a:lnTo>
                  <a:pt x="1700" y="3"/>
                </a:lnTo>
                <a:lnTo>
                  <a:pt x="1701" y="2"/>
                </a:lnTo>
                <a:lnTo>
                  <a:pt x="1701" y="4"/>
                </a:lnTo>
                <a:lnTo>
                  <a:pt x="1701" y="4"/>
                </a:lnTo>
                <a:lnTo>
                  <a:pt x="1702" y="3"/>
                </a:lnTo>
                <a:lnTo>
                  <a:pt x="1702" y="3"/>
                </a:lnTo>
                <a:lnTo>
                  <a:pt x="1702" y="3"/>
                </a:lnTo>
                <a:lnTo>
                  <a:pt x="1703" y="4"/>
                </a:lnTo>
                <a:lnTo>
                  <a:pt x="1703" y="3"/>
                </a:lnTo>
                <a:lnTo>
                  <a:pt x="1703" y="4"/>
                </a:lnTo>
                <a:lnTo>
                  <a:pt x="1704" y="2"/>
                </a:lnTo>
                <a:lnTo>
                  <a:pt x="1704" y="4"/>
                </a:lnTo>
                <a:lnTo>
                  <a:pt x="1705" y="3"/>
                </a:lnTo>
                <a:lnTo>
                  <a:pt x="1705" y="3"/>
                </a:lnTo>
                <a:lnTo>
                  <a:pt x="1705" y="3"/>
                </a:lnTo>
                <a:lnTo>
                  <a:pt x="1707" y="2"/>
                </a:lnTo>
                <a:lnTo>
                  <a:pt x="1707" y="3"/>
                </a:lnTo>
                <a:lnTo>
                  <a:pt x="1707" y="4"/>
                </a:lnTo>
                <a:lnTo>
                  <a:pt x="1708" y="3"/>
                </a:lnTo>
                <a:lnTo>
                  <a:pt x="1708" y="5"/>
                </a:lnTo>
                <a:lnTo>
                  <a:pt x="1708" y="4"/>
                </a:lnTo>
                <a:lnTo>
                  <a:pt x="1709" y="2"/>
                </a:lnTo>
                <a:lnTo>
                  <a:pt x="1709" y="2"/>
                </a:lnTo>
                <a:lnTo>
                  <a:pt x="1710" y="2"/>
                </a:lnTo>
                <a:lnTo>
                  <a:pt x="1710" y="4"/>
                </a:lnTo>
                <a:lnTo>
                  <a:pt x="1710" y="3"/>
                </a:lnTo>
                <a:lnTo>
                  <a:pt x="1711" y="4"/>
                </a:lnTo>
                <a:lnTo>
                  <a:pt x="1711" y="3"/>
                </a:lnTo>
                <a:lnTo>
                  <a:pt x="1711" y="2"/>
                </a:lnTo>
                <a:lnTo>
                  <a:pt x="1712" y="3"/>
                </a:lnTo>
                <a:lnTo>
                  <a:pt x="1712" y="4"/>
                </a:lnTo>
                <a:lnTo>
                  <a:pt x="1712" y="3"/>
                </a:lnTo>
                <a:lnTo>
                  <a:pt x="1713" y="3"/>
                </a:lnTo>
                <a:lnTo>
                  <a:pt x="1713" y="4"/>
                </a:lnTo>
                <a:lnTo>
                  <a:pt x="1714" y="3"/>
                </a:lnTo>
                <a:lnTo>
                  <a:pt x="1714" y="2"/>
                </a:lnTo>
                <a:lnTo>
                  <a:pt x="1714" y="3"/>
                </a:lnTo>
                <a:lnTo>
                  <a:pt x="1716" y="3"/>
                </a:lnTo>
                <a:lnTo>
                  <a:pt x="1716" y="2"/>
                </a:lnTo>
                <a:lnTo>
                  <a:pt x="1716" y="1"/>
                </a:lnTo>
                <a:lnTo>
                  <a:pt x="1717" y="3"/>
                </a:lnTo>
                <a:lnTo>
                  <a:pt x="1717" y="4"/>
                </a:lnTo>
                <a:lnTo>
                  <a:pt x="1717" y="3"/>
                </a:lnTo>
                <a:lnTo>
                  <a:pt x="1718" y="2"/>
                </a:lnTo>
                <a:lnTo>
                  <a:pt x="1718" y="1"/>
                </a:lnTo>
                <a:lnTo>
                  <a:pt x="1719" y="3"/>
                </a:lnTo>
                <a:lnTo>
                  <a:pt x="1719" y="4"/>
                </a:lnTo>
                <a:lnTo>
                  <a:pt x="1719" y="3"/>
                </a:lnTo>
                <a:lnTo>
                  <a:pt x="1720" y="3"/>
                </a:lnTo>
                <a:lnTo>
                  <a:pt x="1720" y="3"/>
                </a:lnTo>
                <a:lnTo>
                  <a:pt x="1720" y="4"/>
                </a:lnTo>
                <a:lnTo>
                  <a:pt x="1721" y="3"/>
                </a:lnTo>
                <a:lnTo>
                  <a:pt x="1721" y="3"/>
                </a:lnTo>
                <a:lnTo>
                  <a:pt x="1721" y="3"/>
                </a:lnTo>
                <a:lnTo>
                  <a:pt x="1722" y="2"/>
                </a:lnTo>
                <a:lnTo>
                  <a:pt x="1722" y="2"/>
                </a:lnTo>
                <a:lnTo>
                  <a:pt x="1723" y="3"/>
                </a:lnTo>
                <a:lnTo>
                  <a:pt x="1723" y="3"/>
                </a:lnTo>
                <a:lnTo>
                  <a:pt x="1723" y="3"/>
                </a:lnTo>
                <a:lnTo>
                  <a:pt x="1725" y="3"/>
                </a:lnTo>
                <a:lnTo>
                  <a:pt x="1725" y="4"/>
                </a:lnTo>
                <a:lnTo>
                  <a:pt x="1725" y="2"/>
                </a:lnTo>
                <a:lnTo>
                  <a:pt x="1726" y="3"/>
                </a:lnTo>
                <a:lnTo>
                  <a:pt x="1726" y="4"/>
                </a:lnTo>
                <a:lnTo>
                  <a:pt x="1727" y="2"/>
                </a:lnTo>
                <a:lnTo>
                  <a:pt x="1727" y="3"/>
                </a:lnTo>
                <a:lnTo>
                  <a:pt x="1727" y="3"/>
                </a:lnTo>
                <a:lnTo>
                  <a:pt x="1728" y="2"/>
                </a:lnTo>
                <a:lnTo>
                  <a:pt x="1728" y="4"/>
                </a:lnTo>
                <a:lnTo>
                  <a:pt x="1728" y="4"/>
                </a:lnTo>
                <a:lnTo>
                  <a:pt x="1729" y="2"/>
                </a:lnTo>
                <a:lnTo>
                  <a:pt x="1729" y="4"/>
                </a:lnTo>
                <a:lnTo>
                  <a:pt x="1729" y="5"/>
                </a:lnTo>
                <a:lnTo>
                  <a:pt x="1730" y="2"/>
                </a:lnTo>
                <a:lnTo>
                  <a:pt x="1730" y="3"/>
                </a:lnTo>
                <a:lnTo>
                  <a:pt x="1731" y="3"/>
                </a:lnTo>
                <a:lnTo>
                  <a:pt x="1731" y="2"/>
                </a:lnTo>
                <a:lnTo>
                  <a:pt x="1731" y="3"/>
                </a:lnTo>
                <a:lnTo>
                  <a:pt x="1732" y="2"/>
                </a:lnTo>
                <a:lnTo>
                  <a:pt x="1732" y="4"/>
                </a:lnTo>
                <a:lnTo>
                  <a:pt x="1732" y="1"/>
                </a:lnTo>
                <a:lnTo>
                  <a:pt x="1734" y="4"/>
                </a:lnTo>
                <a:lnTo>
                  <a:pt x="1734" y="4"/>
                </a:lnTo>
                <a:lnTo>
                  <a:pt x="1734" y="3"/>
                </a:lnTo>
                <a:lnTo>
                  <a:pt x="1735" y="4"/>
                </a:lnTo>
                <a:lnTo>
                  <a:pt x="1735" y="3"/>
                </a:lnTo>
                <a:lnTo>
                  <a:pt x="1736" y="4"/>
                </a:lnTo>
                <a:lnTo>
                  <a:pt x="1736" y="2"/>
                </a:lnTo>
                <a:lnTo>
                  <a:pt x="1736" y="3"/>
                </a:lnTo>
                <a:lnTo>
                  <a:pt x="1737" y="2"/>
                </a:lnTo>
                <a:lnTo>
                  <a:pt x="1737" y="4"/>
                </a:lnTo>
                <a:lnTo>
                  <a:pt x="1737" y="3"/>
                </a:lnTo>
                <a:lnTo>
                  <a:pt x="1738" y="4"/>
                </a:lnTo>
                <a:lnTo>
                  <a:pt x="1738" y="3"/>
                </a:lnTo>
                <a:lnTo>
                  <a:pt x="1738" y="3"/>
                </a:lnTo>
                <a:lnTo>
                  <a:pt x="1739" y="4"/>
                </a:lnTo>
                <a:lnTo>
                  <a:pt x="1739" y="3"/>
                </a:lnTo>
                <a:lnTo>
                  <a:pt x="1740" y="3"/>
                </a:lnTo>
                <a:lnTo>
                  <a:pt x="1740" y="4"/>
                </a:lnTo>
                <a:lnTo>
                  <a:pt x="1740" y="3"/>
                </a:lnTo>
                <a:lnTo>
                  <a:pt x="1741" y="4"/>
                </a:lnTo>
                <a:lnTo>
                  <a:pt x="1741" y="2"/>
                </a:lnTo>
                <a:lnTo>
                  <a:pt x="1741" y="4"/>
                </a:lnTo>
                <a:lnTo>
                  <a:pt x="1743" y="4"/>
                </a:lnTo>
                <a:lnTo>
                  <a:pt x="1743" y="4"/>
                </a:lnTo>
                <a:lnTo>
                  <a:pt x="1743" y="4"/>
                </a:lnTo>
                <a:lnTo>
                  <a:pt x="1744" y="4"/>
                </a:lnTo>
                <a:lnTo>
                  <a:pt x="1744" y="3"/>
                </a:lnTo>
                <a:lnTo>
                  <a:pt x="1745" y="5"/>
                </a:lnTo>
                <a:lnTo>
                  <a:pt x="1745" y="4"/>
                </a:lnTo>
                <a:lnTo>
                  <a:pt x="1745" y="3"/>
                </a:lnTo>
                <a:lnTo>
                  <a:pt x="1746" y="3"/>
                </a:lnTo>
                <a:lnTo>
                  <a:pt x="1746" y="3"/>
                </a:lnTo>
                <a:lnTo>
                  <a:pt x="1746" y="4"/>
                </a:lnTo>
                <a:lnTo>
                  <a:pt x="1747" y="4"/>
                </a:lnTo>
                <a:lnTo>
                  <a:pt x="1747" y="2"/>
                </a:lnTo>
                <a:lnTo>
                  <a:pt x="1747" y="3"/>
                </a:lnTo>
                <a:lnTo>
                  <a:pt x="1748" y="3"/>
                </a:lnTo>
                <a:lnTo>
                  <a:pt x="1748" y="2"/>
                </a:lnTo>
                <a:lnTo>
                  <a:pt x="1749" y="4"/>
                </a:lnTo>
                <a:lnTo>
                  <a:pt x="1749" y="4"/>
                </a:lnTo>
                <a:lnTo>
                  <a:pt x="1749" y="4"/>
                </a:lnTo>
                <a:lnTo>
                  <a:pt x="1750" y="3"/>
                </a:lnTo>
                <a:lnTo>
                  <a:pt x="1750" y="2"/>
                </a:lnTo>
                <a:lnTo>
                  <a:pt x="1750" y="3"/>
                </a:lnTo>
                <a:lnTo>
                  <a:pt x="1752" y="4"/>
                </a:lnTo>
                <a:lnTo>
                  <a:pt x="1752" y="4"/>
                </a:lnTo>
                <a:lnTo>
                  <a:pt x="1752" y="2"/>
                </a:lnTo>
                <a:lnTo>
                  <a:pt x="1753" y="3"/>
                </a:lnTo>
                <a:lnTo>
                  <a:pt x="1753" y="4"/>
                </a:lnTo>
                <a:lnTo>
                  <a:pt x="1754" y="2"/>
                </a:lnTo>
                <a:lnTo>
                  <a:pt x="1754" y="4"/>
                </a:lnTo>
                <a:lnTo>
                  <a:pt x="1754" y="4"/>
                </a:lnTo>
                <a:lnTo>
                  <a:pt x="1755" y="3"/>
                </a:lnTo>
                <a:lnTo>
                  <a:pt x="1755" y="3"/>
                </a:lnTo>
                <a:lnTo>
                  <a:pt x="1755" y="4"/>
                </a:lnTo>
                <a:lnTo>
                  <a:pt x="1756" y="2"/>
                </a:lnTo>
                <a:lnTo>
                  <a:pt x="1756" y="4"/>
                </a:lnTo>
                <a:lnTo>
                  <a:pt x="1756" y="3"/>
                </a:lnTo>
                <a:lnTo>
                  <a:pt x="1757" y="4"/>
                </a:lnTo>
                <a:lnTo>
                  <a:pt x="1757" y="2"/>
                </a:lnTo>
                <a:lnTo>
                  <a:pt x="1758" y="4"/>
                </a:lnTo>
                <a:lnTo>
                  <a:pt x="1758" y="4"/>
                </a:lnTo>
                <a:lnTo>
                  <a:pt x="1758" y="3"/>
                </a:lnTo>
                <a:lnTo>
                  <a:pt x="1759" y="2"/>
                </a:lnTo>
                <a:lnTo>
                  <a:pt x="1759" y="4"/>
                </a:lnTo>
                <a:lnTo>
                  <a:pt x="1759" y="3"/>
                </a:lnTo>
                <a:lnTo>
                  <a:pt x="1761" y="4"/>
                </a:lnTo>
                <a:lnTo>
                  <a:pt x="1761" y="3"/>
                </a:lnTo>
                <a:lnTo>
                  <a:pt x="1761" y="4"/>
                </a:lnTo>
                <a:lnTo>
                  <a:pt x="1762" y="4"/>
                </a:lnTo>
                <a:lnTo>
                  <a:pt x="1762" y="4"/>
                </a:lnTo>
                <a:lnTo>
                  <a:pt x="1763" y="2"/>
                </a:lnTo>
                <a:lnTo>
                  <a:pt x="1763" y="2"/>
                </a:lnTo>
                <a:lnTo>
                  <a:pt x="1763" y="3"/>
                </a:lnTo>
                <a:lnTo>
                  <a:pt x="1764" y="4"/>
                </a:lnTo>
                <a:lnTo>
                  <a:pt x="1764" y="4"/>
                </a:lnTo>
                <a:lnTo>
                  <a:pt x="1764" y="3"/>
                </a:lnTo>
                <a:lnTo>
                  <a:pt x="1765" y="4"/>
                </a:lnTo>
                <a:lnTo>
                  <a:pt x="1765" y="4"/>
                </a:lnTo>
                <a:lnTo>
                  <a:pt x="1765" y="4"/>
                </a:lnTo>
                <a:lnTo>
                  <a:pt x="1766" y="2"/>
                </a:lnTo>
                <a:lnTo>
                  <a:pt x="1766" y="3"/>
                </a:lnTo>
                <a:lnTo>
                  <a:pt x="1767" y="3"/>
                </a:lnTo>
                <a:lnTo>
                  <a:pt x="1767" y="4"/>
                </a:lnTo>
                <a:lnTo>
                  <a:pt x="1767" y="3"/>
                </a:lnTo>
                <a:lnTo>
                  <a:pt x="1768" y="4"/>
                </a:lnTo>
                <a:lnTo>
                  <a:pt x="1768" y="3"/>
                </a:lnTo>
                <a:lnTo>
                  <a:pt x="1768" y="4"/>
                </a:lnTo>
                <a:lnTo>
                  <a:pt x="1770" y="4"/>
                </a:lnTo>
                <a:lnTo>
                  <a:pt x="1770" y="4"/>
                </a:lnTo>
                <a:lnTo>
                  <a:pt x="1771" y="3"/>
                </a:lnTo>
                <a:lnTo>
                  <a:pt x="1771" y="2"/>
                </a:lnTo>
                <a:lnTo>
                  <a:pt x="1771" y="3"/>
                </a:lnTo>
                <a:lnTo>
                  <a:pt x="1772" y="4"/>
                </a:lnTo>
                <a:lnTo>
                  <a:pt x="1772" y="2"/>
                </a:lnTo>
                <a:lnTo>
                  <a:pt x="1772" y="4"/>
                </a:lnTo>
                <a:lnTo>
                  <a:pt x="1773" y="3"/>
                </a:lnTo>
                <a:lnTo>
                  <a:pt x="1773" y="3"/>
                </a:lnTo>
                <a:lnTo>
                  <a:pt x="1773" y="2"/>
                </a:lnTo>
                <a:lnTo>
                  <a:pt x="1774" y="4"/>
                </a:lnTo>
                <a:lnTo>
                  <a:pt x="1774" y="2"/>
                </a:lnTo>
                <a:lnTo>
                  <a:pt x="1775" y="3"/>
                </a:lnTo>
                <a:lnTo>
                  <a:pt x="1775" y="4"/>
                </a:lnTo>
                <a:lnTo>
                  <a:pt x="1775" y="3"/>
                </a:lnTo>
                <a:lnTo>
                  <a:pt x="1776" y="3"/>
                </a:lnTo>
                <a:lnTo>
                  <a:pt x="1776" y="3"/>
                </a:lnTo>
                <a:lnTo>
                  <a:pt x="1776" y="4"/>
                </a:lnTo>
                <a:lnTo>
                  <a:pt x="1777" y="4"/>
                </a:lnTo>
                <a:lnTo>
                  <a:pt x="1777" y="4"/>
                </a:lnTo>
                <a:lnTo>
                  <a:pt x="1777" y="4"/>
                </a:lnTo>
                <a:lnTo>
                  <a:pt x="1779" y="3"/>
                </a:lnTo>
                <a:lnTo>
                  <a:pt x="1779" y="3"/>
                </a:lnTo>
                <a:lnTo>
                  <a:pt x="1780" y="3"/>
                </a:lnTo>
                <a:lnTo>
                  <a:pt x="1780" y="4"/>
                </a:lnTo>
                <a:lnTo>
                  <a:pt x="1780" y="3"/>
                </a:lnTo>
                <a:lnTo>
                  <a:pt x="1781" y="4"/>
                </a:lnTo>
                <a:lnTo>
                  <a:pt x="1781" y="3"/>
                </a:lnTo>
                <a:lnTo>
                  <a:pt x="1781" y="3"/>
                </a:lnTo>
                <a:lnTo>
                  <a:pt x="1782" y="3"/>
                </a:lnTo>
                <a:lnTo>
                  <a:pt x="1782" y="4"/>
                </a:lnTo>
                <a:lnTo>
                  <a:pt x="1782" y="4"/>
                </a:lnTo>
                <a:lnTo>
                  <a:pt x="1783" y="4"/>
                </a:lnTo>
                <a:lnTo>
                  <a:pt x="1783" y="3"/>
                </a:lnTo>
                <a:lnTo>
                  <a:pt x="1784" y="1"/>
                </a:lnTo>
                <a:lnTo>
                  <a:pt x="1784" y="3"/>
                </a:lnTo>
                <a:lnTo>
                  <a:pt x="1784" y="1"/>
                </a:lnTo>
                <a:lnTo>
                  <a:pt x="1785" y="3"/>
                </a:lnTo>
                <a:lnTo>
                  <a:pt x="1785" y="4"/>
                </a:lnTo>
                <a:lnTo>
                  <a:pt x="1785" y="1"/>
                </a:lnTo>
                <a:lnTo>
                  <a:pt x="1786" y="3"/>
                </a:lnTo>
                <a:lnTo>
                  <a:pt x="1786" y="2"/>
                </a:lnTo>
                <a:lnTo>
                  <a:pt x="1786" y="4"/>
                </a:lnTo>
                <a:lnTo>
                  <a:pt x="1788" y="3"/>
                </a:lnTo>
                <a:lnTo>
                  <a:pt x="1788" y="4"/>
                </a:lnTo>
                <a:lnTo>
                  <a:pt x="1789" y="3"/>
                </a:lnTo>
                <a:lnTo>
                  <a:pt x="1789" y="3"/>
                </a:lnTo>
                <a:lnTo>
                  <a:pt x="1789" y="4"/>
                </a:lnTo>
                <a:lnTo>
                  <a:pt x="1790" y="4"/>
                </a:lnTo>
                <a:lnTo>
                  <a:pt x="1790" y="4"/>
                </a:lnTo>
                <a:lnTo>
                  <a:pt x="1790" y="4"/>
                </a:lnTo>
                <a:lnTo>
                  <a:pt x="1791" y="1"/>
                </a:lnTo>
                <a:lnTo>
                  <a:pt x="1791" y="2"/>
                </a:lnTo>
                <a:lnTo>
                  <a:pt x="1791" y="2"/>
                </a:lnTo>
                <a:lnTo>
                  <a:pt x="1792" y="2"/>
                </a:lnTo>
                <a:lnTo>
                  <a:pt x="1792" y="2"/>
                </a:lnTo>
                <a:lnTo>
                  <a:pt x="1793" y="2"/>
                </a:lnTo>
                <a:lnTo>
                  <a:pt x="1793" y="4"/>
                </a:lnTo>
                <a:lnTo>
                  <a:pt x="1793" y="2"/>
                </a:lnTo>
                <a:lnTo>
                  <a:pt x="1794" y="4"/>
                </a:lnTo>
                <a:lnTo>
                  <a:pt x="1794" y="4"/>
                </a:lnTo>
                <a:lnTo>
                  <a:pt x="1794" y="3"/>
                </a:lnTo>
                <a:lnTo>
                  <a:pt x="1795" y="4"/>
                </a:lnTo>
                <a:lnTo>
                  <a:pt x="1795" y="3"/>
                </a:lnTo>
                <a:lnTo>
                  <a:pt x="1795" y="4"/>
                </a:lnTo>
                <a:lnTo>
                  <a:pt x="1797" y="3"/>
                </a:lnTo>
                <a:lnTo>
                  <a:pt x="1797" y="4"/>
                </a:lnTo>
                <a:lnTo>
                  <a:pt x="1798" y="2"/>
                </a:lnTo>
                <a:lnTo>
                  <a:pt x="1798" y="3"/>
                </a:lnTo>
                <a:lnTo>
                  <a:pt x="1798" y="3"/>
                </a:lnTo>
                <a:lnTo>
                  <a:pt x="1799" y="2"/>
                </a:lnTo>
                <a:lnTo>
                  <a:pt x="1799" y="3"/>
                </a:lnTo>
                <a:lnTo>
                  <a:pt x="1799" y="3"/>
                </a:lnTo>
                <a:lnTo>
                  <a:pt x="1800" y="4"/>
                </a:lnTo>
                <a:lnTo>
                  <a:pt x="1800" y="2"/>
                </a:lnTo>
                <a:lnTo>
                  <a:pt x="1800" y="2"/>
                </a:lnTo>
                <a:lnTo>
                  <a:pt x="1801" y="2"/>
                </a:lnTo>
                <a:lnTo>
                  <a:pt x="1801" y="4"/>
                </a:lnTo>
                <a:lnTo>
                  <a:pt x="1802" y="4"/>
                </a:lnTo>
                <a:lnTo>
                  <a:pt x="1802" y="3"/>
                </a:lnTo>
                <a:lnTo>
                  <a:pt x="1802" y="2"/>
                </a:lnTo>
                <a:lnTo>
                  <a:pt x="1803" y="4"/>
                </a:lnTo>
                <a:lnTo>
                  <a:pt x="1803" y="3"/>
                </a:lnTo>
                <a:lnTo>
                  <a:pt x="1803" y="4"/>
                </a:lnTo>
                <a:lnTo>
                  <a:pt x="1804" y="3"/>
                </a:lnTo>
                <a:lnTo>
                  <a:pt x="1804" y="4"/>
                </a:lnTo>
                <a:lnTo>
                  <a:pt x="1804" y="3"/>
                </a:lnTo>
                <a:lnTo>
                  <a:pt x="1806" y="4"/>
                </a:lnTo>
                <a:lnTo>
                  <a:pt x="1806" y="4"/>
                </a:lnTo>
                <a:lnTo>
                  <a:pt x="1807" y="2"/>
                </a:lnTo>
                <a:lnTo>
                  <a:pt x="1807" y="1"/>
                </a:lnTo>
                <a:lnTo>
                  <a:pt x="1807" y="4"/>
                </a:lnTo>
                <a:lnTo>
                  <a:pt x="1808" y="3"/>
                </a:lnTo>
                <a:lnTo>
                  <a:pt x="1808" y="4"/>
                </a:lnTo>
                <a:lnTo>
                  <a:pt x="1808" y="3"/>
                </a:lnTo>
                <a:lnTo>
                  <a:pt x="1809" y="1"/>
                </a:lnTo>
                <a:lnTo>
                  <a:pt x="1809" y="3"/>
                </a:lnTo>
                <a:lnTo>
                  <a:pt x="1809" y="2"/>
                </a:lnTo>
                <a:lnTo>
                  <a:pt x="1810" y="3"/>
                </a:lnTo>
                <a:lnTo>
                  <a:pt x="1810" y="4"/>
                </a:lnTo>
                <a:lnTo>
                  <a:pt x="1811" y="3"/>
                </a:lnTo>
                <a:lnTo>
                  <a:pt x="1811" y="3"/>
                </a:lnTo>
                <a:lnTo>
                  <a:pt x="1811" y="3"/>
                </a:lnTo>
                <a:lnTo>
                  <a:pt x="1812" y="3"/>
                </a:lnTo>
                <a:lnTo>
                  <a:pt x="1812" y="4"/>
                </a:lnTo>
                <a:lnTo>
                  <a:pt x="1812" y="2"/>
                </a:lnTo>
                <a:lnTo>
                  <a:pt x="1813" y="3"/>
                </a:lnTo>
                <a:lnTo>
                  <a:pt x="1813" y="3"/>
                </a:lnTo>
                <a:lnTo>
                  <a:pt x="1815" y="2"/>
                </a:lnTo>
                <a:lnTo>
                  <a:pt x="1815" y="4"/>
                </a:lnTo>
                <a:lnTo>
                  <a:pt x="1815" y="4"/>
                </a:lnTo>
                <a:lnTo>
                  <a:pt x="1816" y="3"/>
                </a:lnTo>
                <a:lnTo>
                  <a:pt x="1816" y="4"/>
                </a:lnTo>
                <a:lnTo>
                  <a:pt x="1816" y="3"/>
                </a:lnTo>
                <a:lnTo>
                  <a:pt x="1817" y="3"/>
                </a:lnTo>
                <a:lnTo>
                  <a:pt x="1817" y="4"/>
                </a:lnTo>
                <a:lnTo>
                  <a:pt x="1817" y="4"/>
                </a:lnTo>
                <a:lnTo>
                  <a:pt x="1818" y="3"/>
                </a:lnTo>
                <a:lnTo>
                  <a:pt x="1818" y="3"/>
                </a:lnTo>
                <a:lnTo>
                  <a:pt x="1819" y="2"/>
                </a:lnTo>
                <a:lnTo>
                  <a:pt x="1819" y="3"/>
                </a:lnTo>
                <a:lnTo>
                  <a:pt x="1819" y="2"/>
                </a:lnTo>
                <a:lnTo>
                  <a:pt x="1820" y="3"/>
                </a:lnTo>
                <a:lnTo>
                  <a:pt x="1820" y="3"/>
                </a:lnTo>
                <a:lnTo>
                  <a:pt x="1820" y="3"/>
                </a:lnTo>
                <a:lnTo>
                  <a:pt x="1821" y="4"/>
                </a:lnTo>
                <a:lnTo>
                  <a:pt x="1821" y="2"/>
                </a:lnTo>
                <a:lnTo>
                  <a:pt x="1821" y="3"/>
                </a:lnTo>
                <a:lnTo>
                  <a:pt x="1822" y="4"/>
                </a:lnTo>
                <a:lnTo>
                  <a:pt x="1822" y="3"/>
                </a:lnTo>
                <a:lnTo>
                  <a:pt x="1824" y="2"/>
                </a:lnTo>
                <a:lnTo>
                  <a:pt x="1824" y="2"/>
                </a:lnTo>
                <a:lnTo>
                  <a:pt x="1824" y="2"/>
                </a:lnTo>
                <a:lnTo>
                  <a:pt x="1825" y="4"/>
                </a:lnTo>
                <a:lnTo>
                  <a:pt x="1825" y="4"/>
                </a:lnTo>
                <a:lnTo>
                  <a:pt x="1825" y="4"/>
                </a:lnTo>
                <a:lnTo>
                  <a:pt x="1826" y="4"/>
                </a:lnTo>
                <a:lnTo>
                  <a:pt x="1826" y="4"/>
                </a:lnTo>
                <a:lnTo>
                  <a:pt x="1826" y="3"/>
                </a:lnTo>
                <a:lnTo>
                  <a:pt x="1827" y="3"/>
                </a:lnTo>
                <a:lnTo>
                  <a:pt x="1827" y="4"/>
                </a:lnTo>
                <a:lnTo>
                  <a:pt x="1828" y="2"/>
                </a:lnTo>
                <a:lnTo>
                  <a:pt x="1828" y="4"/>
                </a:lnTo>
                <a:lnTo>
                  <a:pt x="1828" y="4"/>
                </a:lnTo>
                <a:lnTo>
                  <a:pt x="1829" y="2"/>
                </a:lnTo>
                <a:lnTo>
                  <a:pt x="1829" y="3"/>
                </a:lnTo>
                <a:lnTo>
                  <a:pt x="1829" y="1"/>
                </a:lnTo>
                <a:lnTo>
                  <a:pt x="1830" y="4"/>
                </a:lnTo>
                <a:lnTo>
                  <a:pt x="1830" y="1"/>
                </a:lnTo>
                <a:lnTo>
                  <a:pt x="1830" y="3"/>
                </a:lnTo>
                <a:lnTo>
                  <a:pt x="1831" y="3"/>
                </a:lnTo>
                <a:lnTo>
                  <a:pt x="1831" y="4"/>
                </a:lnTo>
                <a:lnTo>
                  <a:pt x="1833" y="2"/>
                </a:lnTo>
                <a:lnTo>
                  <a:pt x="1833" y="2"/>
                </a:lnTo>
                <a:lnTo>
                  <a:pt x="1833" y="3"/>
                </a:lnTo>
                <a:lnTo>
                  <a:pt x="1834" y="3"/>
                </a:lnTo>
                <a:lnTo>
                  <a:pt x="1834" y="3"/>
                </a:lnTo>
                <a:lnTo>
                  <a:pt x="1834" y="4"/>
                </a:lnTo>
                <a:lnTo>
                  <a:pt x="1835" y="3"/>
                </a:lnTo>
                <a:lnTo>
                  <a:pt x="1835" y="2"/>
                </a:lnTo>
                <a:lnTo>
                  <a:pt x="1835" y="4"/>
                </a:lnTo>
                <a:lnTo>
                  <a:pt x="1836" y="4"/>
                </a:lnTo>
                <a:lnTo>
                  <a:pt x="1836" y="4"/>
                </a:lnTo>
                <a:lnTo>
                  <a:pt x="1837" y="2"/>
                </a:lnTo>
                <a:lnTo>
                  <a:pt x="1837" y="3"/>
                </a:lnTo>
                <a:lnTo>
                  <a:pt x="1837" y="4"/>
                </a:lnTo>
                <a:lnTo>
                  <a:pt x="1838" y="3"/>
                </a:lnTo>
                <a:lnTo>
                  <a:pt x="1838" y="4"/>
                </a:lnTo>
                <a:lnTo>
                  <a:pt x="1838" y="4"/>
                </a:lnTo>
                <a:lnTo>
                  <a:pt x="1839" y="4"/>
                </a:lnTo>
                <a:lnTo>
                  <a:pt x="1839" y="4"/>
                </a:lnTo>
                <a:lnTo>
                  <a:pt x="1839" y="3"/>
                </a:lnTo>
                <a:lnTo>
                  <a:pt x="1840" y="2"/>
                </a:lnTo>
                <a:lnTo>
                  <a:pt x="1840" y="3"/>
                </a:lnTo>
                <a:lnTo>
                  <a:pt x="1842" y="4"/>
                </a:lnTo>
                <a:lnTo>
                  <a:pt x="1842" y="3"/>
                </a:lnTo>
                <a:lnTo>
                  <a:pt x="1842" y="4"/>
                </a:lnTo>
                <a:lnTo>
                  <a:pt x="1843" y="3"/>
                </a:lnTo>
                <a:lnTo>
                  <a:pt x="1843" y="4"/>
                </a:lnTo>
                <a:lnTo>
                  <a:pt x="1843" y="3"/>
                </a:lnTo>
                <a:lnTo>
                  <a:pt x="1844" y="4"/>
                </a:lnTo>
                <a:lnTo>
                  <a:pt x="1844" y="4"/>
                </a:lnTo>
                <a:lnTo>
                  <a:pt x="1844" y="3"/>
                </a:lnTo>
                <a:lnTo>
                  <a:pt x="1845" y="2"/>
                </a:lnTo>
                <a:lnTo>
                  <a:pt x="1845" y="2"/>
                </a:lnTo>
                <a:lnTo>
                  <a:pt x="1846" y="4"/>
                </a:lnTo>
                <a:lnTo>
                  <a:pt x="1846" y="4"/>
                </a:lnTo>
                <a:lnTo>
                  <a:pt x="1846" y="4"/>
                </a:lnTo>
                <a:lnTo>
                  <a:pt x="1847" y="3"/>
                </a:lnTo>
                <a:lnTo>
                  <a:pt x="1847" y="4"/>
                </a:lnTo>
                <a:lnTo>
                  <a:pt x="1847" y="4"/>
                </a:lnTo>
                <a:lnTo>
                  <a:pt x="1848" y="4"/>
                </a:lnTo>
                <a:lnTo>
                  <a:pt x="1848" y="4"/>
                </a:lnTo>
                <a:lnTo>
                  <a:pt x="1848" y="3"/>
                </a:lnTo>
                <a:lnTo>
                  <a:pt x="1849" y="4"/>
                </a:lnTo>
                <a:lnTo>
                  <a:pt x="1849" y="3"/>
                </a:lnTo>
                <a:lnTo>
                  <a:pt x="1851" y="2"/>
                </a:lnTo>
                <a:lnTo>
                  <a:pt x="1851" y="4"/>
                </a:lnTo>
                <a:lnTo>
                  <a:pt x="1851" y="4"/>
                </a:lnTo>
                <a:lnTo>
                  <a:pt x="1852" y="3"/>
                </a:lnTo>
                <a:lnTo>
                  <a:pt x="1852" y="4"/>
                </a:lnTo>
                <a:lnTo>
                  <a:pt x="1852" y="2"/>
                </a:lnTo>
                <a:lnTo>
                  <a:pt x="1853" y="3"/>
                </a:lnTo>
                <a:lnTo>
                  <a:pt x="1853" y="4"/>
                </a:lnTo>
                <a:lnTo>
                  <a:pt x="1853" y="2"/>
                </a:lnTo>
                <a:lnTo>
                  <a:pt x="1854" y="2"/>
                </a:lnTo>
                <a:lnTo>
                  <a:pt x="1854" y="3"/>
                </a:lnTo>
                <a:lnTo>
                  <a:pt x="1855" y="4"/>
                </a:lnTo>
                <a:lnTo>
                  <a:pt x="1855" y="4"/>
                </a:lnTo>
                <a:lnTo>
                  <a:pt x="1855" y="2"/>
                </a:lnTo>
                <a:lnTo>
                  <a:pt x="1856" y="4"/>
                </a:lnTo>
                <a:lnTo>
                  <a:pt x="1856" y="2"/>
                </a:lnTo>
                <a:lnTo>
                  <a:pt x="1856" y="3"/>
                </a:lnTo>
                <a:lnTo>
                  <a:pt x="1857" y="4"/>
                </a:lnTo>
                <a:lnTo>
                  <a:pt x="1857" y="4"/>
                </a:lnTo>
                <a:lnTo>
                  <a:pt x="1858" y="3"/>
                </a:lnTo>
                <a:lnTo>
                  <a:pt x="1858" y="1"/>
                </a:lnTo>
                <a:lnTo>
                  <a:pt x="1858" y="2"/>
                </a:lnTo>
                <a:lnTo>
                  <a:pt x="1860" y="4"/>
                </a:lnTo>
                <a:lnTo>
                  <a:pt x="1860" y="3"/>
                </a:lnTo>
                <a:lnTo>
                  <a:pt x="1860" y="1"/>
                </a:lnTo>
                <a:lnTo>
                  <a:pt x="1861" y="4"/>
                </a:lnTo>
                <a:lnTo>
                  <a:pt x="1861" y="3"/>
                </a:lnTo>
                <a:lnTo>
                  <a:pt x="1861" y="3"/>
                </a:lnTo>
                <a:lnTo>
                  <a:pt x="1862" y="2"/>
                </a:lnTo>
                <a:lnTo>
                  <a:pt x="1862" y="3"/>
                </a:lnTo>
                <a:lnTo>
                  <a:pt x="1863" y="3"/>
                </a:lnTo>
                <a:lnTo>
                  <a:pt x="1863" y="1"/>
                </a:lnTo>
                <a:lnTo>
                  <a:pt x="1863" y="2"/>
                </a:lnTo>
                <a:lnTo>
                  <a:pt x="1864" y="3"/>
                </a:lnTo>
                <a:lnTo>
                  <a:pt x="1864" y="4"/>
                </a:lnTo>
                <a:lnTo>
                  <a:pt x="1864" y="3"/>
                </a:lnTo>
                <a:lnTo>
                  <a:pt x="1865" y="2"/>
                </a:lnTo>
                <a:lnTo>
                  <a:pt x="1865" y="3"/>
                </a:lnTo>
                <a:lnTo>
                  <a:pt x="1865" y="3"/>
                </a:lnTo>
                <a:lnTo>
                  <a:pt x="1866" y="1"/>
                </a:lnTo>
                <a:lnTo>
                  <a:pt x="1866" y="1"/>
                </a:lnTo>
                <a:lnTo>
                  <a:pt x="1867" y="2"/>
                </a:lnTo>
                <a:lnTo>
                  <a:pt x="1867" y="2"/>
                </a:lnTo>
                <a:lnTo>
                  <a:pt x="1867" y="2"/>
                </a:lnTo>
                <a:lnTo>
                  <a:pt x="1869" y="2"/>
                </a:lnTo>
                <a:lnTo>
                  <a:pt x="1869" y="2"/>
                </a:lnTo>
                <a:lnTo>
                  <a:pt x="1869" y="2"/>
                </a:lnTo>
                <a:lnTo>
                  <a:pt x="1870" y="2"/>
                </a:lnTo>
                <a:lnTo>
                  <a:pt x="1870" y="3"/>
                </a:lnTo>
                <a:lnTo>
                  <a:pt x="1870" y="3"/>
                </a:lnTo>
                <a:lnTo>
                  <a:pt x="1871" y="4"/>
                </a:lnTo>
                <a:lnTo>
                  <a:pt x="1871" y="4"/>
                </a:lnTo>
                <a:lnTo>
                  <a:pt x="1872" y="6"/>
                </a:lnTo>
                <a:lnTo>
                  <a:pt x="1872" y="4"/>
                </a:lnTo>
                <a:lnTo>
                  <a:pt x="1872" y="4"/>
                </a:lnTo>
                <a:lnTo>
                  <a:pt x="1873" y="3"/>
                </a:lnTo>
                <a:lnTo>
                  <a:pt x="1873" y="4"/>
                </a:lnTo>
                <a:lnTo>
                  <a:pt x="1873" y="2"/>
                </a:lnTo>
                <a:lnTo>
                  <a:pt x="1874" y="3"/>
                </a:lnTo>
                <a:lnTo>
                  <a:pt x="1874" y="4"/>
                </a:lnTo>
                <a:lnTo>
                  <a:pt x="1874" y="3"/>
                </a:lnTo>
                <a:lnTo>
                  <a:pt x="1875" y="3"/>
                </a:lnTo>
                <a:lnTo>
                  <a:pt x="1875" y="2"/>
                </a:lnTo>
                <a:lnTo>
                  <a:pt x="1876" y="3"/>
                </a:lnTo>
                <a:lnTo>
                  <a:pt x="1876" y="3"/>
                </a:lnTo>
                <a:lnTo>
                  <a:pt x="1876" y="4"/>
                </a:lnTo>
                <a:lnTo>
                  <a:pt x="1878" y="4"/>
                </a:lnTo>
                <a:lnTo>
                  <a:pt x="1878" y="3"/>
                </a:lnTo>
                <a:lnTo>
                  <a:pt x="1878" y="2"/>
                </a:lnTo>
                <a:lnTo>
                  <a:pt x="1879" y="4"/>
                </a:lnTo>
                <a:lnTo>
                  <a:pt x="1879" y="2"/>
                </a:lnTo>
                <a:lnTo>
                  <a:pt x="1879" y="1"/>
                </a:lnTo>
                <a:lnTo>
                  <a:pt x="1880" y="3"/>
                </a:lnTo>
                <a:lnTo>
                  <a:pt x="1880" y="4"/>
                </a:lnTo>
                <a:lnTo>
                  <a:pt x="1881" y="4"/>
                </a:lnTo>
                <a:lnTo>
                  <a:pt x="1881" y="3"/>
                </a:lnTo>
                <a:lnTo>
                  <a:pt x="1881" y="4"/>
                </a:lnTo>
                <a:lnTo>
                  <a:pt x="1882" y="4"/>
                </a:lnTo>
                <a:lnTo>
                  <a:pt x="1882" y="3"/>
                </a:lnTo>
                <a:lnTo>
                  <a:pt x="1882" y="4"/>
                </a:lnTo>
                <a:lnTo>
                  <a:pt x="1883" y="4"/>
                </a:lnTo>
                <a:lnTo>
                  <a:pt x="1883" y="3"/>
                </a:lnTo>
                <a:lnTo>
                  <a:pt x="1883" y="4"/>
                </a:lnTo>
                <a:lnTo>
                  <a:pt x="1884" y="4"/>
                </a:lnTo>
                <a:lnTo>
                  <a:pt x="1884" y="4"/>
                </a:lnTo>
                <a:lnTo>
                  <a:pt x="1885" y="3"/>
                </a:lnTo>
                <a:lnTo>
                  <a:pt x="1885" y="2"/>
                </a:lnTo>
                <a:lnTo>
                  <a:pt x="1885" y="4"/>
                </a:lnTo>
                <a:lnTo>
                  <a:pt x="1887" y="3"/>
                </a:lnTo>
                <a:lnTo>
                  <a:pt x="1887" y="3"/>
                </a:lnTo>
                <a:lnTo>
                  <a:pt x="1887" y="3"/>
                </a:lnTo>
                <a:lnTo>
                  <a:pt x="1888" y="4"/>
                </a:lnTo>
                <a:lnTo>
                  <a:pt x="1888" y="3"/>
                </a:lnTo>
                <a:lnTo>
                  <a:pt x="1888" y="4"/>
                </a:lnTo>
                <a:lnTo>
                  <a:pt x="1889" y="1"/>
                </a:lnTo>
                <a:lnTo>
                  <a:pt x="1889" y="2"/>
                </a:lnTo>
                <a:lnTo>
                  <a:pt x="1890" y="4"/>
                </a:lnTo>
                <a:lnTo>
                  <a:pt x="1890" y="3"/>
                </a:lnTo>
                <a:lnTo>
                  <a:pt x="1890" y="4"/>
                </a:lnTo>
                <a:lnTo>
                  <a:pt x="1891" y="2"/>
                </a:lnTo>
                <a:lnTo>
                  <a:pt x="1891" y="4"/>
                </a:lnTo>
                <a:lnTo>
                  <a:pt x="1891" y="4"/>
                </a:lnTo>
                <a:lnTo>
                  <a:pt x="1892" y="4"/>
                </a:lnTo>
                <a:lnTo>
                  <a:pt x="1892" y="4"/>
                </a:lnTo>
                <a:lnTo>
                  <a:pt x="1892" y="4"/>
                </a:lnTo>
                <a:lnTo>
                  <a:pt x="1893" y="3"/>
                </a:lnTo>
                <a:lnTo>
                  <a:pt x="1893" y="2"/>
                </a:lnTo>
                <a:lnTo>
                  <a:pt x="1894" y="3"/>
                </a:lnTo>
                <a:lnTo>
                  <a:pt x="1894" y="4"/>
                </a:lnTo>
                <a:lnTo>
                  <a:pt x="1894" y="3"/>
                </a:lnTo>
                <a:lnTo>
                  <a:pt x="1896" y="3"/>
                </a:lnTo>
                <a:lnTo>
                  <a:pt x="1896" y="4"/>
                </a:lnTo>
                <a:lnTo>
                  <a:pt x="1896" y="3"/>
                </a:lnTo>
                <a:lnTo>
                  <a:pt x="1897" y="3"/>
                </a:lnTo>
                <a:lnTo>
                  <a:pt x="1897" y="4"/>
                </a:lnTo>
                <a:lnTo>
                  <a:pt x="1897" y="4"/>
                </a:lnTo>
                <a:lnTo>
                  <a:pt x="1898" y="4"/>
                </a:lnTo>
                <a:lnTo>
                  <a:pt x="1898" y="2"/>
                </a:lnTo>
                <a:lnTo>
                  <a:pt x="1899" y="4"/>
                </a:lnTo>
                <a:lnTo>
                  <a:pt x="1899" y="3"/>
                </a:lnTo>
                <a:lnTo>
                  <a:pt x="1899" y="3"/>
                </a:lnTo>
                <a:lnTo>
                  <a:pt x="1900" y="4"/>
                </a:lnTo>
                <a:lnTo>
                  <a:pt x="1900" y="4"/>
                </a:lnTo>
                <a:lnTo>
                  <a:pt x="1900" y="2"/>
                </a:lnTo>
                <a:lnTo>
                  <a:pt x="1901" y="2"/>
                </a:lnTo>
                <a:lnTo>
                  <a:pt x="1901" y="2"/>
                </a:lnTo>
                <a:lnTo>
                  <a:pt x="1902" y="2"/>
                </a:lnTo>
                <a:lnTo>
                  <a:pt x="1902" y="2"/>
                </a:lnTo>
                <a:lnTo>
                  <a:pt x="1902" y="1"/>
                </a:lnTo>
                <a:lnTo>
                  <a:pt x="1903" y="4"/>
                </a:lnTo>
                <a:lnTo>
                  <a:pt x="1903" y="3"/>
                </a:lnTo>
                <a:lnTo>
                  <a:pt x="1903" y="3"/>
                </a:lnTo>
                <a:lnTo>
                  <a:pt x="1905" y="2"/>
                </a:lnTo>
                <a:lnTo>
                  <a:pt x="1905" y="4"/>
                </a:lnTo>
                <a:lnTo>
                  <a:pt x="1905" y="4"/>
                </a:lnTo>
                <a:lnTo>
                  <a:pt x="1906" y="2"/>
                </a:lnTo>
                <a:lnTo>
                  <a:pt x="1906" y="3"/>
                </a:lnTo>
                <a:lnTo>
                  <a:pt x="1907" y="3"/>
                </a:lnTo>
                <a:lnTo>
                  <a:pt x="1907" y="4"/>
                </a:lnTo>
                <a:lnTo>
                  <a:pt x="1907" y="4"/>
                </a:lnTo>
                <a:lnTo>
                  <a:pt x="1908" y="3"/>
                </a:lnTo>
                <a:lnTo>
                  <a:pt x="1908" y="3"/>
                </a:lnTo>
                <a:lnTo>
                  <a:pt x="1908" y="4"/>
                </a:lnTo>
                <a:lnTo>
                  <a:pt x="1909" y="4"/>
                </a:lnTo>
                <a:lnTo>
                  <a:pt x="1909" y="2"/>
                </a:lnTo>
                <a:lnTo>
                  <a:pt x="1909" y="3"/>
                </a:lnTo>
                <a:lnTo>
                  <a:pt x="1910" y="3"/>
                </a:lnTo>
                <a:lnTo>
                  <a:pt x="1910" y="2"/>
                </a:lnTo>
                <a:lnTo>
                  <a:pt x="1911" y="4"/>
                </a:lnTo>
                <a:lnTo>
                  <a:pt x="1911" y="4"/>
                </a:lnTo>
                <a:lnTo>
                  <a:pt x="1911" y="2"/>
                </a:lnTo>
                <a:lnTo>
                  <a:pt x="1912" y="2"/>
                </a:lnTo>
                <a:lnTo>
                  <a:pt x="1912" y="2"/>
                </a:lnTo>
                <a:lnTo>
                  <a:pt x="1912" y="4"/>
                </a:lnTo>
                <a:lnTo>
                  <a:pt x="1914" y="3"/>
                </a:lnTo>
                <a:lnTo>
                  <a:pt x="1914" y="3"/>
                </a:lnTo>
                <a:lnTo>
                  <a:pt x="1914" y="3"/>
                </a:lnTo>
                <a:lnTo>
                  <a:pt x="1915" y="4"/>
                </a:lnTo>
                <a:lnTo>
                  <a:pt x="1915" y="4"/>
                </a:lnTo>
                <a:lnTo>
                  <a:pt x="1916" y="3"/>
                </a:lnTo>
                <a:lnTo>
                  <a:pt x="1916" y="4"/>
                </a:lnTo>
                <a:lnTo>
                  <a:pt x="1916" y="3"/>
                </a:lnTo>
                <a:lnTo>
                  <a:pt x="1917" y="4"/>
                </a:lnTo>
                <a:lnTo>
                  <a:pt x="1917" y="4"/>
                </a:lnTo>
                <a:lnTo>
                  <a:pt x="1917" y="4"/>
                </a:lnTo>
                <a:lnTo>
                  <a:pt x="1918" y="3"/>
                </a:lnTo>
                <a:lnTo>
                  <a:pt x="1918" y="4"/>
                </a:lnTo>
                <a:lnTo>
                  <a:pt x="1918" y="4"/>
                </a:lnTo>
                <a:lnTo>
                  <a:pt x="1919" y="4"/>
                </a:lnTo>
                <a:lnTo>
                  <a:pt x="1919" y="4"/>
                </a:lnTo>
                <a:lnTo>
                  <a:pt x="1920" y="4"/>
                </a:lnTo>
                <a:lnTo>
                  <a:pt x="1920" y="4"/>
                </a:lnTo>
                <a:lnTo>
                  <a:pt x="1920" y="4"/>
                </a:lnTo>
                <a:lnTo>
                  <a:pt x="1921" y="4"/>
                </a:lnTo>
                <a:lnTo>
                  <a:pt x="1921" y="4"/>
                </a:lnTo>
                <a:lnTo>
                  <a:pt x="1921" y="4"/>
                </a:lnTo>
                <a:lnTo>
                  <a:pt x="1923" y="3"/>
                </a:lnTo>
                <a:lnTo>
                  <a:pt x="1923" y="3"/>
                </a:lnTo>
                <a:lnTo>
                  <a:pt x="1923" y="4"/>
                </a:lnTo>
                <a:lnTo>
                  <a:pt x="1924" y="1"/>
                </a:lnTo>
                <a:lnTo>
                  <a:pt x="1924" y="3"/>
                </a:lnTo>
                <a:lnTo>
                  <a:pt x="1925" y="3"/>
                </a:lnTo>
                <a:lnTo>
                  <a:pt x="1925" y="3"/>
                </a:lnTo>
                <a:lnTo>
                  <a:pt x="1925" y="4"/>
                </a:lnTo>
                <a:lnTo>
                  <a:pt x="1926" y="4"/>
                </a:lnTo>
                <a:lnTo>
                  <a:pt x="1926" y="3"/>
                </a:lnTo>
                <a:lnTo>
                  <a:pt x="1926" y="4"/>
                </a:lnTo>
                <a:lnTo>
                  <a:pt x="1927" y="4"/>
                </a:lnTo>
                <a:lnTo>
                  <a:pt x="1927" y="4"/>
                </a:lnTo>
                <a:lnTo>
                  <a:pt x="1927" y="3"/>
                </a:lnTo>
                <a:lnTo>
                  <a:pt x="1928" y="4"/>
                </a:lnTo>
                <a:lnTo>
                  <a:pt x="1928" y="3"/>
                </a:lnTo>
                <a:lnTo>
                  <a:pt x="1929" y="3"/>
                </a:lnTo>
                <a:lnTo>
                  <a:pt x="1929" y="4"/>
                </a:lnTo>
                <a:lnTo>
                  <a:pt x="1929" y="3"/>
                </a:lnTo>
                <a:lnTo>
                  <a:pt x="1930" y="3"/>
                </a:lnTo>
                <a:lnTo>
                  <a:pt x="1930" y="4"/>
                </a:lnTo>
                <a:lnTo>
                  <a:pt x="1930" y="2"/>
                </a:lnTo>
                <a:lnTo>
                  <a:pt x="1932" y="4"/>
                </a:lnTo>
                <a:lnTo>
                  <a:pt x="1932" y="3"/>
                </a:lnTo>
                <a:lnTo>
                  <a:pt x="1932" y="4"/>
                </a:lnTo>
                <a:lnTo>
                  <a:pt x="1933" y="3"/>
                </a:lnTo>
                <a:lnTo>
                  <a:pt x="1933" y="4"/>
                </a:lnTo>
                <a:lnTo>
                  <a:pt x="1934" y="4"/>
                </a:lnTo>
                <a:lnTo>
                  <a:pt x="1934" y="4"/>
                </a:lnTo>
                <a:lnTo>
                  <a:pt x="1934" y="4"/>
                </a:lnTo>
                <a:lnTo>
                  <a:pt x="1935" y="2"/>
                </a:lnTo>
                <a:lnTo>
                  <a:pt x="1935" y="4"/>
                </a:lnTo>
                <a:lnTo>
                  <a:pt x="1935" y="4"/>
                </a:lnTo>
                <a:lnTo>
                  <a:pt x="1936" y="4"/>
                </a:lnTo>
                <a:lnTo>
                  <a:pt x="1936" y="4"/>
                </a:lnTo>
                <a:lnTo>
                  <a:pt x="1936" y="3"/>
                </a:lnTo>
                <a:lnTo>
                  <a:pt x="1937" y="4"/>
                </a:lnTo>
                <a:lnTo>
                  <a:pt x="1937" y="4"/>
                </a:lnTo>
                <a:lnTo>
                  <a:pt x="1938" y="3"/>
                </a:lnTo>
                <a:lnTo>
                  <a:pt x="1938" y="1"/>
                </a:lnTo>
                <a:lnTo>
                  <a:pt x="1938" y="3"/>
                </a:lnTo>
                <a:lnTo>
                  <a:pt x="1939" y="4"/>
                </a:lnTo>
                <a:lnTo>
                  <a:pt x="1939" y="2"/>
                </a:lnTo>
                <a:lnTo>
                  <a:pt x="1939" y="2"/>
                </a:lnTo>
                <a:lnTo>
                  <a:pt x="1941" y="4"/>
                </a:lnTo>
                <a:lnTo>
                  <a:pt x="1941" y="2"/>
                </a:lnTo>
                <a:lnTo>
                  <a:pt x="1942" y="4"/>
                </a:lnTo>
                <a:lnTo>
                  <a:pt x="1942" y="4"/>
                </a:lnTo>
                <a:lnTo>
                  <a:pt x="1942" y="3"/>
                </a:lnTo>
                <a:lnTo>
                  <a:pt x="1943" y="2"/>
                </a:lnTo>
                <a:lnTo>
                  <a:pt x="1943" y="4"/>
                </a:lnTo>
                <a:lnTo>
                  <a:pt x="1943" y="3"/>
                </a:lnTo>
                <a:lnTo>
                  <a:pt x="1944" y="3"/>
                </a:lnTo>
                <a:lnTo>
                  <a:pt x="1944" y="4"/>
                </a:lnTo>
                <a:lnTo>
                  <a:pt x="1944" y="3"/>
                </a:lnTo>
                <a:lnTo>
                  <a:pt x="1945" y="3"/>
                </a:lnTo>
                <a:lnTo>
                  <a:pt x="1945" y="3"/>
                </a:lnTo>
                <a:lnTo>
                  <a:pt x="1946" y="4"/>
                </a:lnTo>
                <a:lnTo>
                  <a:pt x="1946" y="4"/>
                </a:lnTo>
                <a:lnTo>
                  <a:pt x="1946" y="4"/>
                </a:lnTo>
                <a:lnTo>
                  <a:pt x="1947" y="4"/>
                </a:lnTo>
                <a:lnTo>
                  <a:pt x="1947" y="3"/>
                </a:lnTo>
                <a:lnTo>
                  <a:pt x="1947" y="1"/>
                </a:lnTo>
                <a:lnTo>
                  <a:pt x="1948" y="1"/>
                </a:lnTo>
                <a:lnTo>
                  <a:pt x="1948" y="1"/>
                </a:lnTo>
                <a:lnTo>
                  <a:pt x="1948" y="2"/>
                </a:lnTo>
                <a:lnTo>
                  <a:pt x="1950" y="4"/>
                </a:lnTo>
                <a:lnTo>
                  <a:pt x="1950" y="2"/>
                </a:lnTo>
                <a:lnTo>
                  <a:pt x="1951" y="3"/>
                </a:lnTo>
                <a:lnTo>
                  <a:pt x="1951" y="4"/>
                </a:lnTo>
                <a:lnTo>
                  <a:pt x="1951" y="3"/>
                </a:lnTo>
                <a:lnTo>
                  <a:pt x="1952" y="4"/>
                </a:lnTo>
                <a:lnTo>
                  <a:pt x="1952" y="3"/>
                </a:lnTo>
                <a:lnTo>
                  <a:pt x="1952" y="3"/>
                </a:lnTo>
                <a:lnTo>
                  <a:pt x="1953" y="4"/>
                </a:lnTo>
                <a:lnTo>
                  <a:pt x="1953" y="4"/>
                </a:lnTo>
                <a:lnTo>
                  <a:pt x="1953" y="4"/>
                </a:lnTo>
                <a:lnTo>
                  <a:pt x="1954" y="4"/>
                </a:lnTo>
                <a:lnTo>
                  <a:pt x="1954" y="4"/>
                </a:lnTo>
                <a:lnTo>
                  <a:pt x="1955" y="4"/>
                </a:lnTo>
                <a:lnTo>
                  <a:pt x="1955" y="4"/>
                </a:lnTo>
                <a:lnTo>
                  <a:pt x="1955" y="3"/>
                </a:lnTo>
                <a:lnTo>
                  <a:pt x="1956" y="4"/>
                </a:lnTo>
                <a:lnTo>
                  <a:pt x="1956" y="4"/>
                </a:lnTo>
                <a:lnTo>
                  <a:pt x="1956" y="4"/>
                </a:lnTo>
                <a:lnTo>
                  <a:pt x="1957" y="4"/>
                </a:lnTo>
                <a:lnTo>
                  <a:pt x="1957" y="4"/>
                </a:lnTo>
                <a:lnTo>
                  <a:pt x="1957" y="4"/>
                </a:lnTo>
                <a:lnTo>
                  <a:pt x="1959" y="2"/>
                </a:lnTo>
                <a:lnTo>
                  <a:pt x="1959" y="4"/>
                </a:lnTo>
                <a:lnTo>
                  <a:pt x="1960" y="4"/>
                </a:lnTo>
                <a:lnTo>
                  <a:pt x="1960" y="3"/>
                </a:lnTo>
                <a:lnTo>
                  <a:pt x="1960" y="3"/>
                </a:lnTo>
                <a:lnTo>
                  <a:pt x="1961" y="2"/>
                </a:lnTo>
                <a:lnTo>
                  <a:pt x="1961" y="4"/>
                </a:lnTo>
                <a:lnTo>
                  <a:pt x="1961" y="4"/>
                </a:lnTo>
                <a:lnTo>
                  <a:pt x="1962" y="3"/>
                </a:lnTo>
                <a:lnTo>
                  <a:pt x="1962" y="3"/>
                </a:lnTo>
                <a:lnTo>
                  <a:pt x="1962" y="3"/>
                </a:lnTo>
                <a:lnTo>
                  <a:pt x="1963" y="2"/>
                </a:lnTo>
                <a:lnTo>
                  <a:pt x="1963" y="4"/>
                </a:lnTo>
                <a:lnTo>
                  <a:pt x="1964" y="3"/>
                </a:lnTo>
                <a:lnTo>
                  <a:pt x="1964" y="3"/>
                </a:lnTo>
                <a:lnTo>
                  <a:pt x="1964" y="3"/>
                </a:lnTo>
                <a:lnTo>
                  <a:pt x="1965" y="4"/>
                </a:lnTo>
                <a:lnTo>
                  <a:pt x="1965" y="4"/>
                </a:lnTo>
                <a:lnTo>
                  <a:pt x="1965" y="3"/>
                </a:lnTo>
                <a:lnTo>
                  <a:pt x="1966" y="4"/>
                </a:lnTo>
                <a:lnTo>
                  <a:pt x="1966" y="4"/>
                </a:lnTo>
                <a:lnTo>
                  <a:pt x="1966" y="3"/>
                </a:lnTo>
                <a:lnTo>
                  <a:pt x="1968" y="2"/>
                </a:lnTo>
                <a:lnTo>
                  <a:pt x="1968" y="4"/>
                </a:lnTo>
                <a:lnTo>
                  <a:pt x="1969" y="4"/>
                </a:lnTo>
                <a:lnTo>
                  <a:pt x="1969" y="3"/>
                </a:lnTo>
                <a:lnTo>
                  <a:pt x="1969" y="4"/>
                </a:lnTo>
                <a:lnTo>
                  <a:pt x="1970" y="3"/>
                </a:lnTo>
                <a:lnTo>
                  <a:pt x="1970" y="4"/>
                </a:lnTo>
                <a:lnTo>
                  <a:pt x="1970" y="3"/>
                </a:lnTo>
                <a:lnTo>
                  <a:pt x="1971" y="4"/>
                </a:lnTo>
                <a:lnTo>
                  <a:pt x="1971" y="4"/>
                </a:lnTo>
                <a:lnTo>
                  <a:pt x="1971" y="4"/>
                </a:lnTo>
                <a:lnTo>
                  <a:pt x="1972" y="2"/>
                </a:lnTo>
                <a:lnTo>
                  <a:pt x="1972" y="3"/>
                </a:lnTo>
                <a:lnTo>
                  <a:pt x="1973" y="4"/>
                </a:lnTo>
                <a:lnTo>
                  <a:pt x="1973" y="3"/>
                </a:lnTo>
                <a:lnTo>
                  <a:pt x="1973" y="4"/>
                </a:lnTo>
                <a:lnTo>
                  <a:pt x="1974" y="4"/>
                </a:lnTo>
                <a:lnTo>
                  <a:pt x="1974" y="5"/>
                </a:lnTo>
                <a:lnTo>
                  <a:pt x="1974" y="2"/>
                </a:lnTo>
                <a:lnTo>
                  <a:pt x="1975" y="3"/>
                </a:lnTo>
                <a:lnTo>
                  <a:pt x="1975" y="3"/>
                </a:lnTo>
                <a:lnTo>
                  <a:pt x="1975" y="4"/>
                </a:lnTo>
                <a:lnTo>
                  <a:pt x="1977" y="3"/>
                </a:lnTo>
                <a:lnTo>
                  <a:pt x="1977" y="3"/>
                </a:lnTo>
                <a:lnTo>
                  <a:pt x="1978" y="4"/>
                </a:lnTo>
                <a:lnTo>
                  <a:pt x="1978" y="4"/>
                </a:lnTo>
                <a:lnTo>
                  <a:pt x="1978" y="4"/>
                </a:lnTo>
                <a:lnTo>
                  <a:pt x="1979" y="3"/>
                </a:lnTo>
                <a:lnTo>
                  <a:pt x="1979" y="3"/>
                </a:lnTo>
                <a:lnTo>
                  <a:pt x="1979" y="4"/>
                </a:lnTo>
                <a:lnTo>
                  <a:pt x="1980" y="3"/>
                </a:lnTo>
                <a:lnTo>
                  <a:pt x="1980" y="4"/>
                </a:lnTo>
                <a:lnTo>
                  <a:pt x="1980" y="4"/>
                </a:lnTo>
                <a:lnTo>
                  <a:pt x="1981" y="4"/>
                </a:lnTo>
                <a:lnTo>
                  <a:pt x="1981" y="4"/>
                </a:lnTo>
                <a:lnTo>
                  <a:pt x="1982" y="3"/>
                </a:lnTo>
                <a:lnTo>
                  <a:pt x="1982" y="3"/>
                </a:lnTo>
                <a:lnTo>
                  <a:pt x="1982" y="4"/>
                </a:lnTo>
                <a:lnTo>
                  <a:pt x="1983" y="4"/>
                </a:lnTo>
                <a:lnTo>
                  <a:pt x="1983" y="4"/>
                </a:lnTo>
                <a:lnTo>
                  <a:pt x="1983" y="3"/>
                </a:lnTo>
                <a:lnTo>
                  <a:pt x="1984" y="4"/>
                </a:lnTo>
                <a:lnTo>
                  <a:pt x="1984" y="2"/>
                </a:lnTo>
                <a:lnTo>
                  <a:pt x="1986" y="3"/>
                </a:lnTo>
                <a:lnTo>
                  <a:pt x="1986" y="3"/>
                </a:lnTo>
                <a:lnTo>
                  <a:pt x="1986" y="3"/>
                </a:lnTo>
                <a:lnTo>
                  <a:pt x="1987" y="2"/>
                </a:lnTo>
                <a:lnTo>
                  <a:pt x="1987" y="4"/>
                </a:lnTo>
                <a:lnTo>
                  <a:pt x="1987" y="4"/>
                </a:lnTo>
                <a:lnTo>
                  <a:pt x="1988" y="4"/>
                </a:lnTo>
                <a:lnTo>
                  <a:pt x="1988" y="4"/>
                </a:lnTo>
                <a:lnTo>
                  <a:pt x="1988" y="4"/>
                </a:lnTo>
                <a:lnTo>
                  <a:pt x="1989" y="3"/>
                </a:lnTo>
                <a:lnTo>
                  <a:pt x="1989" y="4"/>
                </a:lnTo>
                <a:lnTo>
                  <a:pt x="1990" y="4"/>
                </a:lnTo>
                <a:lnTo>
                  <a:pt x="1990" y="3"/>
                </a:lnTo>
                <a:lnTo>
                  <a:pt x="1990" y="4"/>
                </a:lnTo>
                <a:lnTo>
                  <a:pt x="1991" y="2"/>
                </a:lnTo>
                <a:lnTo>
                  <a:pt x="1991" y="4"/>
                </a:lnTo>
                <a:lnTo>
                  <a:pt x="1991" y="3"/>
                </a:lnTo>
                <a:lnTo>
                  <a:pt x="1992" y="3"/>
                </a:lnTo>
                <a:lnTo>
                  <a:pt x="1992" y="2"/>
                </a:lnTo>
                <a:lnTo>
                  <a:pt x="1992" y="3"/>
                </a:lnTo>
                <a:lnTo>
                  <a:pt x="1993" y="3"/>
                </a:lnTo>
                <a:lnTo>
                  <a:pt x="1993" y="3"/>
                </a:lnTo>
                <a:lnTo>
                  <a:pt x="1994" y="3"/>
                </a:lnTo>
                <a:lnTo>
                  <a:pt x="1994" y="1"/>
                </a:lnTo>
                <a:lnTo>
                  <a:pt x="1994" y="1"/>
                </a:lnTo>
                <a:lnTo>
                  <a:pt x="1996" y="4"/>
                </a:lnTo>
                <a:lnTo>
                  <a:pt x="1996" y="4"/>
                </a:lnTo>
                <a:lnTo>
                  <a:pt x="1996" y="4"/>
                </a:lnTo>
                <a:lnTo>
                  <a:pt x="1997" y="4"/>
                </a:lnTo>
                <a:lnTo>
                  <a:pt x="1997" y="4"/>
                </a:lnTo>
                <a:lnTo>
                  <a:pt x="1997" y="4"/>
                </a:lnTo>
                <a:lnTo>
                  <a:pt x="1998" y="3"/>
                </a:lnTo>
                <a:lnTo>
                  <a:pt x="1998" y="4"/>
                </a:lnTo>
                <a:lnTo>
                  <a:pt x="1999" y="3"/>
                </a:lnTo>
                <a:lnTo>
                  <a:pt x="1999" y="4"/>
                </a:lnTo>
                <a:lnTo>
                  <a:pt x="1999" y="4"/>
                </a:lnTo>
                <a:lnTo>
                  <a:pt x="2000" y="4"/>
                </a:lnTo>
                <a:lnTo>
                  <a:pt x="2000" y="4"/>
                </a:lnTo>
                <a:lnTo>
                  <a:pt x="2000" y="3"/>
                </a:lnTo>
                <a:lnTo>
                  <a:pt x="2001" y="4"/>
                </a:lnTo>
                <a:lnTo>
                  <a:pt x="2001" y="4"/>
                </a:lnTo>
                <a:lnTo>
                  <a:pt x="2001" y="4"/>
                </a:lnTo>
                <a:lnTo>
                  <a:pt x="2002" y="4"/>
                </a:lnTo>
                <a:lnTo>
                  <a:pt x="2002" y="3"/>
                </a:lnTo>
                <a:lnTo>
                  <a:pt x="2003" y="4"/>
                </a:lnTo>
                <a:lnTo>
                  <a:pt x="2003" y="2"/>
                </a:lnTo>
                <a:lnTo>
                  <a:pt x="2003" y="4"/>
                </a:lnTo>
                <a:lnTo>
                  <a:pt x="2005" y="3"/>
                </a:lnTo>
                <a:lnTo>
                  <a:pt x="2005" y="4"/>
                </a:lnTo>
                <a:lnTo>
                  <a:pt x="2005" y="3"/>
                </a:lnTo>
                <a:lnTo>
                  <a:pt x="2006" y="4"/>
                </a:lnTo>
                <a:lnTo>
                  <a:pt x="2006" y="4"/>
                </a:lnTo>
                <a:lnTo>
                  <a:pt x="2006" y="4"/>
                </a:lnTo>
                <a:lnTo>
                  <a:pt x="2007" y="3"/>
                </a:lnTo>
                <a:lnTo>
                  <a:pt x="2007" y="3"/>
                </a:lnTo>
                <a:lnTo>
                  <a:pt x="2008" y="4"/>
                </a:lnTo>
                <a:lnTo>
                  <a:pt x="2008" y="4"/>
                </a:lnTo>
                <a:lnTo>
                  <a:pt x="2008" y="3"/>
                </a:lnTo>
                <a:lnTo>
                  <a:pt x="2009" y="3"/>
                </a:lnTo>
                <a:lnTo>
                  <a:pt x="2009" y="4"/>
                </a:lnTo>
                <a:lnTo>
                  <a:pt x="2009" y="4"/>
                </a:lnTo>
                <a:lnTo>
                  <a:pt x="2010" y="4"/>
                </a:lnTo>
                <a:lnTo>
                  <a:pt x="2010" y="3"/>
                </a:lnTo>
                <a:lnTo>
                  <a:pt x="2010" y="2"/>
                </a:lnTo>
                <a:lnTo>
                  <a:pt x="2011" y="4"/>
                </a:lnTo>
                <a:lnTo>
                  <a:pt x="2011" y="3"/>
                </a:lnTo>
                <a:lnTo>
                  <a:pt x="2012" y="4"/>
                </a:lnTo>
                <a:lnTo>
                  <a:pt x="2012" y="3"/>
                </a:lnTo>
                <a:lnTo>
                  <a:pt x="2012" y="4"/>
                </a:lnTo>
                <a:lnTo>
                  <a:pt x="2014" y="4"/>
                </a:lnTo>
                <a:lnTo>
                  <a:pt x="2014" y="5"/>
                </a:lnTo>
                <a:lnTo>
                  <a:pt x="2014" y="2"/>
                </a:lnTo>
                <a:lnTo>
                  <a:pt x="2015" y="3"/>
                </a:lnTo>
                <a:lnTo>
                  <a:pt x="2015" y="3"/>
                </a:lnTo>
                <a:lnTo>
                  <a:pt x="2015" y="4"/>
                </a:lnTo>
                <a:lnTo>
                  <a:pt x="2016" y="4"/>
                </a:lnTo>
                <a:lnTo>
                  <a:pt x="2016" y="3"/>
                </a:lnTo>
                <a:lnTo>
                  <a:pt x="2017" y="4"/>
                </a:lnTo>
                <a:lnTo>
                  <a:pt x="2017" y="2"/>
                </a:lnTo>
                <a:lnTo>
                  <a:pt x="2017" y="3"/>
                </a:lnTo>
                <a:lnTo>
                  <a:pt x="2018" y="3"/>
                </a:lnTo>
                <a:lnTo>
                  <a:pt x="2018" y="2"/>
                </a:lnTo>
                <a:lnTo>
                  <a:pt x="2018" y="4"/>
                </a:lnTo>
                <a:lnTo>
                  <a:pt x="2019" y="4"/>
                </a:lnTo>
                <a:lnTo>
                  <a:pt x="2019" y="4"/>
                </a:lnTo>
                <a:lnTo>
                  <a:pt x="2019" y="3"/>
                </a:lnTo>
                <a:lnTo>
                  <a:pt x="2020" y="3"/>
                </a:lnTo>
                <a:lnTo>
                  <a:pt x="2020" y="3"/>
                </a:lnTo>
                <a:lnTo>
                  <a:pt x="2021" y="3"/>
                </a:lnTo>
                <a:lnTo>
                  <a:pt x="2021" y="3"/>
                </a:lnTo>
                <a:lnTo>
                  <a:pt x="2021" y="3"/>
                </a:lnTo>
                <a:lnTo>
                  <a:pt x="2023" y="2"/>
                </a:lnTo>
                <a:lnTo>
                  <a:pt x="2023" y="3"/>
                </a:lnTo>
                <a:lnTo>
                  <a:pt x="2023" y="2"/>
                </a:lnTo>
                <a:lnTo>
                  <a:pt x="2024" y="4"/>
                </a:lnTo>
                <a:lnTo>
                  <a:pt x="2024" y="4"/>
                </a:lnTo>
                <a:lnTo>
                  <a:pt x="2024" y="3"/>
                </a:lnTo>
                <a:lnTo>
                  <a:pt x="2025" y="2"/>
                </a:lnTo>
                <a:lnTo>
                  <a:pt x="2025" y="4"/>
                </a:lnTo>
                <a:lnTo>
                  <a:pt x="2026" y="3"/>
                </a:lnTo>
                <a:lnTo>
                  <a:pt x="2026" y="3"/>
                </a:lnTo>
                <a:lnTo>
                  <a:pt x="2026" y="1"/>
                </a:lnTo>
                <a:lnTo>
                  <a:pt x="2027" y="3"/>
                </a:lnTo>
                <a:lnTo>
                  <a:pt x="2027" y="4"/>
                </a:lnTo>
                <a:lnTo>
                  <a:pt x="2027" y="3"/>
                </a:lnTo>
                <a:lnTo>
                  <a:pt x="2028" y="3"/>
                </a:lnTo>
                <a:lnTo>
                  <a:pt x="2028" y="1"/>
                </a:lnTo>
                <a:lnTo>
                  <a:pt x="2029" y="3"/>
                </a:lnTo>
                <a:lnTo>
                  <a:pt x="2029" y="4"/>
                </a:lnTo>
                <a:lnTo>
                  <a:pt x="2029" y="3"/>
                </a:lnTo>
                <a:lnTo>
                  <a:pt x="2030" y="2"/>
                </a:lnTo>
                <a:lnTo>
                  <a:pt x="2030" y="4"/>
                </a:lnTo>
                <a:lnTo>
                  <a:pt x="2030" y="2"/>
                </a:lnTo>
                <a:lnTo>
                  <a:pt x="2032" y="4"/>
                </a:lnTo>
                <a:lnTo>
                  <a:pt x="2032" y="3"/>
                </a:lnTo>
                <a:lnTo>
                  <a:pt x="2032" y="2"/>
                </a:lnTo>
                <a:lnTo>
                  <a:pt x="2033" y="3"/>
                </a:lnTo>
                <a:lnTo>
                  <a:pt x="2033" y="3"/>
                </a:lnTo>
                <a:lnTo>
                  <a:pt x="2034" y="4"/>
                </a:lnTo>
                <a:lnTo>
                  <a:pt x="2034" y="3"/>
                </a:lnTo>
                <a:lnTo>
                  <a:pt x="2034" y="4"/>
                </a:lnTo>
                <a:lnTo>
                  <a:pt x="2035" y="4"/>
                </a:lnTo>
                <a:lnTo>
                  <a:pt x="2035" y="4"/>
                </a:lnTo>
                <a:lnTo>
                  <a:pt x="2035" y="3"/>
                </a:lnTo>
                <a:lnTo>
                  <a:pt x="2036" y="4"/>
                </a:lnTo>
                <a:lnTo>
                  <a:pt x="2036" y="3"/>
                </a:lnTo>
                <a:lnTo>
                  <a:pt x="2036" y="4"/>
                </a:lnTo>
                <a:lnTo>
                  <a:pt x="2037" y="4"/>
                </a:lnTo>
                <a:lnTo>
                  <a:pt x="2037" y="3"/>
                </a:lnTo>
                <a:lnTo>
                  <a:pt x="2038" y="3"/>
                </a:lnTo>
                <a:lnTo>
                  <a:pt x="2038" y="4"/>
                </a:lnTo>
                <a:lnTo>
                  <a:pt x="2038" y="2"/>
                </a:lnTo>
                <a:lnTo>
                  <a:pt x="2039" y="3"/>
                </a:lnTo>
                <a:lnTo>
                  <a:pt x="2039" y="3"/>
                </a:lnTo>
                <a:lnTo>
                  <a:pt x="2039" y="4"/>
                </a:lnTo>
                <a:lnTo>
                  <a:pt x="2041" y="3"/>
                </a:lnTo>
                <a:lnTo>
                  <a:pt x="2041" y="4"/>
                </a:lnTo>
                <a:lnTo>
                  <a:pt x="2041" y="4"/>
                </a:lnTo>
                <a:lnTo>
                  <a:pt x="2042" y="4"/>
                </a:lnTo>
                <a:lnTo>
                  <a:pt x="2042" y="3"/>
                </a:lnTo>
                <a:lnTo>
                  <a:pt x="2043" y="3"/>
                </a:lnTo>
                <a:lnTo>
                  <a:pt x="2043" y="4"/>
                </a:lnTo>
                <a:lnTo>
                  <a:pt x="2043" y="3"/>
                </a:lnTo>
                <a:lnTo>
                  <a:pt x="2044" y="3"/>
                </a:lnTo>
                <a:lnTo>
                  <a:pt x="2044" y="4"/>
                </a:lnTo>
                <a:lnTo>
                  <a:pt x="2044" y="3"/>
                </a:lnTo>
                <a:lnTo>
                  <a:pt x="2045" y="4"/>
                </a:lnTo>
                <a:lnTo>
                  <a:pt x="2045" y="4"/>
                </a:lnTo>
                <a:lnTo>
                  <a:pt x="2045" y="4"/>
                </a:lnTo>
                <a:lnTo>
                  <a:pt x="2046" y="4"/>
                </a:lnTo>
                <a:lnTo>
                  <a:pt x="2046" y="4"/>
                </a:lnTo>
                <a:lnTo>
                  <a:pt x="2047" y="4"/>
                </a:lnTo>
                <a:lnTo>
                  <a:pt x="2047" y="3"/>
                </a:lnTo>
                <a:lnTo>
                  <a:pt x="2047" y="3"/>
                </a:lnTo>
                <a:lnTo>
                  <a:pt x="2048" y="2"/>
                </a:lnTo>
                <a:lnTo>
                  <a:pt x="2048" y="3"/>
                </a:lnTo>
                <a:lnTo>
                  <a:pt x="2048" y="4"/>
                </a:lnTo>
                <a:lnTo>
                  <a:pt x="2050" y="4"/>
                </a:lnTo>
                <a:lnTo>
                  <a:pt x="2050" y="3"/>
                </a:lnTo>
                <a:lnTo>
                  <a:pt x="2050" y="4"/>
                </a:lnTo>
                <a:lnTo>
                  <a:pt x="2051" y="3"/>
                </a:lnTo>
                <a:lnTo>
                  <a:pt x="2051" y="3"/>
                </a:lnTo>
                <a:lnTo>
                  <a:pt x="2052" y="4"/>
                </a:lnTo>
                <a:lnTo>
                  <a:pt x="2052" y="3"/>
                </a:lnTo>
                <a:lnTo>
                  <a:pt x="2052" y="3"/>
                </a:lnTo>
                <a:lnTo>
                  <a:pt x="2053" y="4"/>
                </a:lnTo>
                <a:lnTo>
                  <a:pt x="2053" y="2"/>
                </a:lnTo>
                <a:lnTo>
                  <a:pt x="2053" y="3"/>
                </a:lnTo>
                <a:lnTo>
                  <a:pt x="2054" y="4"/>
                </a:lnTo>
                <a:lnTo>
                  <a:pt x="2054" y="2"/>
                </a:lnTo>
                <a:lnTo>
                  <a:pt x="2054" y="4"/>
                </a:lnTo>
                <a:lnTo>
                  <a:pt x="2055" y="3"/>
                </a:lnTo>
                <a:lnTo>
                  <a:pt x="2055" y="4"/>
                </a:lnTo>
                <a:lnTo>
                  <a:pt x="2056" y="4"/>
                </a:lnTo>
                <a:lnTo>
                  <a:pt x="2056" y="4"/>
                </a:lnTo>
                <a:lnTo>
                  <a:pt x="2056" y="4"/>
                </a:lnTo>
                <a:lnTo>
                  <a:pt x="2057" y="4"/>
                </a:lnTo>
                <a:lnTo>
                  <a:pt x="2057" y="4"/>
                </a:lnTo>
                <a:lnTo>
                  <a:pt x="2057" y="2"/>
                </a:lnTo>
                <a:lnTo>
                  <a:pt x="2059" y="3"/>
                </a:lnTo>
                <a:lnTo>
                  <a:pt x="2059" y="4"/>
                </a:lnTo>
                <a:lnTo>
                  <a:pt x="2059" y="4"/>
                </a:lnTo>
                <a:lnTo>
                  <a:pt x="2060" y="4"/>
                </a:lnTo>
                <a:lnTo>
                  <a:pt x="2060" y="3"/>
                </a:lnTo>
                <a:lnTo>
                  <a:pt x="2061" y="4"/>
                </a:lnTo>
                <a:lnTo>
                  <a:pt x="2061" y="2"/>
                </a:lnTo>
                <a:lnTo>
                  <a:pt x="2061" y="4"/>
                </a:lnTo>
                <a:lnTo>
                  <a:pt x="2062" y="3"/>
                </a:lnTo>
                <a:lnTo>
                  <a:pt x="2062" y="3"/>
                </a:lnTo>
                <a:lnTo>
                  <a:pt x="2062" y="3"/>
                </a:lnTo>
                <a:lnTo>
                  <a:pt x="2063" y="3"/>
                </a:lnTo>
                <a:lnTo>
                  <a:pt x="2063" y="3"/>
                </a:lnTo>
                <a:lnTo>
                  <a:pt x="2063" y="4"/>
                </a:lnTo>
                <a:lnTo>
                  <a:pt x="2064" y="3"/>
                </a:lnTo>
                <a:lnTo>
                  <a:pt x="2064" y="4"/>
                </a:lnTo>
                <a:lnTo>
                  <a:pt x="2065" y="4"/>
                </a:lnTo>
                <a:lnTo>
                  <a:pt x="2065" y="4"/>
                </a:lnTo>
                <a:lnTo>
                  <a:pt x="2065" y="4"/>
                </a:lnTo>
                <a:lnTo>
                  <a:pt x="2066" y="3"/>
                </a:lnTo>
                <a:lnTo>
                  <a:pt x="2066" y="3"/>
                </a:lnTo>
                <a:lnTo>
                  <a:pt x="2066" y="4"/>
                </a:lnTo>
                <a:lnTo>
                  <a:pt x="2068" y="3"/>
                </a:lnTo>
                <a:lnTo>
                  <a:pt x="2068" y="3"/>
                </a:lnTo>
                <a:lnTo>
                  <a:pt x="2068" y="3"/>
                </a:lnTo>
                <a:lnTo>
                  <a:pt x="2069" y="4"/>
                </a:lnTo>
                <a:lnTo>
                  <a:pt x="2069" y="3"/>
                </a:lnTo>
                <a:lnTo>
                  <a:pt x="2070" y="4"/>
                </a:lnTo>
                <a:lnTo>
                  <a:pt x="2070" y="3"/>
                </a:lnTo>
                <a:lnTo>
                  <a:pt x="2070" y="4"/>
                </a:lnTo>
                <a:lnTo>
                  <a:pt x="2071" y="3"/>
                </a:lnTo>
                <a:lnTo>
                  <a:pt x="2071" y="4"/>
                </a:lnTo>
                <a:lnTo>
                  <a:pt x="2071" y="4"/>
                </a:lnTo>
                <a:lnTo>
                  <a:pt x="2072" y="3"/>
                </a:lnTo>
                <a:lnTo>
                  <a:pt x="2072" y="4"/>
                </a:lnTo>
                <a:lnTo>
                  <a:pt x="2073" y="4"/>
                </a:lnTo>
                <a:lnTo>
                  <a:pt x="2073" y="4"/>
                </a:lnTo>
                <a:lnTo>
                  <a:pt x="2073" y="3"/>
                </a:lnTo>
                <a:lnTo>
                  <a:pt x="2074" y="3"/>
                </a:lnTo>
                <a:lnTo>
                  <a:pt x="2074" y="3"/>
                </a:lnTo>
                <a:lnTo>
                  <a:pt x="2074" y="4"/>
                </a:lnTo>
                <a:lnTo>
                  <a:pt x="2075" y="4"/>
                </a:lnTo>
                <a:lnTo>
                  <a:pt x="2075" y="3"/>
                </a:lnTo>
                <a:lnTo>
                  <a:pt x="2075" y="2"/>
                </a:lnTo>
                <a:lnTo>
                  <a:pt x="2077" y="3"/>
                </a:lnTo>
                <a:lnTo>
                  <a:pt x="2077" y="4"/>
                </a:lnTo>
                <a:lnTo>
                  <a:pt x="2078" y="3"/>
                </a:lnTo>
                <a:lnTo>
                  <a:pt x="2078" y="3"/>
                </a:lnTo>
                <a:lnTo>
                  <a:pt x="2078" y="4"/>
                </a:lnTo>
                <a:lnTo>
                  <a:pt x="2079" y="4"/>
                </a:lnTo>
                <a:lnTo>
                  <a:pt x="2079" y="4"/>
                </a:lnTo>
                <a:lnTo>
                  <a:pt x="2079" y="4"/>
                </a:lnTo>
                <a:lnTo>
                  <a:pt x="2080" y="4"/>
                </a:lnTo>
                <a:lnTo>
                  <a:pt x="2080" y="3"/>
                </a:lnTo>
                <a:lnTo>
                  <a:pt x="2080" y="3"/>
                </a:lnTo>
                <a:lnTo>
                  <a:pt x="2081" y="4"/>
                </a:lnTo>
                <a:lnTo>
                  <a:pt x="2081" y="4"/>
                </a:lnTo>
                <a:lnTo>
                  <a:pt x="2082" y="4"/>
                </a:lnTo>
                <a:lnTo>
                  <a:pt x="2082" y="4"/>
                </a:lnTo>
                <a:lnTo>
                  <a:pt x="2082" y="5"/>
                </a:lnTo>
                <a:lnTo>
                  <a:pt x="2083" y="4"/>
                </a:lnTo>
                <a:lnTo>
                  <a:pt x="2083" y="5"/>
                </a:lnTo>
                <a:lnTo>
                  <a:pt x="2083" y="3"/>
                </a:lnTo>
                <a:lnTo>
                  <a:pt x="2084" y="4"/>
                </a:lnTo>
                <a:lnTo>
                  <a:pt x="2084" y="4"/>
                </a:lnTo>
                <a:lnTo>
                  <a:pt x="2084" y="5"/>
                </a:lnTo>
                <a:lnTo>
                  <a:pt x="2086" y="4"/>
                </a:lnTo>
                <a:lnTo>
                  <a:pt x="2086" y="4"/>
                </a:lnTo>
                <a:lnTo>
                  <a:pt x="2087" y="4"/>
                </a:lnTo>
                <a:lnTo>
                  <a:pt x="2087" y="4"/>
                </a:lnTo>
                <a:lnTo>
                  <a:pt x="2087" y="3"/>
                </a:lnTo>
                <a:lnTo>
                  <a:pt x="2088" y="3"/>
                </a:lnTo>
                <a:lnTo>
                  <a:pt x="2088" y="3"/>
                </a:lnTo>
                <a:lnTo>
                  <a:pt x="2088" y="3"/>
                </a:lnTo>
                <a:lnTo>
                  <a:pt x="2089" y="4"/>
                </a:lnTo>
                <a:lnTo>
                  <a:pt x="2089" y="2"/>
                </a:lnTo>
                <a:lnTo>
                  <a:pt x="2089" y="4"/>
                </a:lnTo>
                <a:lnTo>
                  <a:pt x="2090" y="4"/>
                </a:lnTo>
                <a:lnTo>
                  <a:pt x="2090" y="3"/>
                </a:lnTo>
                <a:lnTo>
                  <a:pt x="2091" y="5"/>
                </a:lnTo>
                <a:lnTo>
                  <a:pt x="2091" y="4"/>
                </a:lnTo>
                <a:lnTo>
                  <a:pt x="2091" y="4"/>
                </a:lnTo>
                <a:lnTo>
                  <a:pt x="2092" y="4"/>
                </a:lnTo>
                <a:lnTo>
                  <a:pt x="2092" y="4"/>
                </a:lnTo>
                <a:lnTo>
                  <a:pt x="2092" y="3"/>
                </a:lnTo>
                <a:lnTo>
                  <a:pt x="2093" y="2"/>
                </a:lnTo>
                <a:lnTo>
                  <a:pt x="2093" y="3"/>
                </a:lnTo>
                <a:lnTo>
                  <a:pt x="2093" y="4"/>
                </a:lnTo>
                <a:lnTo>
                  <a:pt x="2095" y="3"/>
                </a:lnTo>
                <a:lnTo>
                  <a:pt x="2095" y="2"/>
                </a:lnTo>
                <a:lnTo>
                  <a:pt x="2096" y="3"/>
                </a:lnTo>
                <a:lnTo>
                  <a:pt x="2096" y="4"/>
                </a:lnTo>
                <a:lnTo>
                  <a:pt x="2096" y="1"/>
                </a:lnTo>
                <a:lnTo>
                  <a:pt x="2097" y="4"/>
                </a:lnTo>
                <a:lnTo>
                  <a:pt x="2097" y="3"/>
                </a:lnTo>
                <a:lnTo>
                  <a:pt x="2097" y="3"/>
                </a:lnTo>
                <a:lnTo>
                  <a:pt x="2098" y="4"/>
                </a:lnTo>
                <a:lnTo>
                  <a:pt x="2098" y="3"/>
                </a:lnTo>
                <a:lnTo>
                  <a:pt x="2098" y="2"/>
                </a:lnTo>
                <a:lnTo>
                  <a:pt x="2099" y="4"/>
                </a:lnTo>
                <a:lnTo>
                  <a:pt x="2099" y="5"/>
                </a:lnTo>
                <a:lnTo>
                  <a:pt x="2100" y="2"/>
                </a:lnTo>
                <a:lnTo>
                  <a:pt x="2100" y="4"/>
                </a:lnTo>
                <a:lnTo>
                  <a:pt x="2100" y="4"/>
                </a:lnTo>
                <a:lnTo>
                  <a:pt x="2101" y="4"/>
                </a:lnTo>
                <a:lnTo>
                  <a:pt x="2101" y="4"/>
                </a:lnTo>
                <a:lnTo>
                  <a:pt x="2101" y="4"/>
                </a:lnTo>
                <a:lnTo>
                  <a:pt x="2102" y="3"/>
                </a:lnTo>
                <a:lnTo>
                  <a:pt x="2102" y="4"/>
                </a:lnTo>
                <a:lnTo>
                  <a:pt x="2102" y="3"/>
                </a:lnTo>
                <a:lnTo>
                  <a:pt x="2104" y="4"/>
                </a:lnTo>
                <a:lnTo>
                  <a:pt x="2104" y="1"/>
                </a:lnTo>
                <a:lnTo>
                  <a:pt x="2105" y="3"/>
                </a:lnTo>
                <a:lnTo>
                  <a:pt x="2105" y="3"/>
                </a:lnTo>
                <a:lnTo>
                  <a:pt x="2105" y="3"/>
                </a:lnTo>
                <a:lnTo>
                  <a:pt x="2106" y="4"/>
                </a:lnTo>
                <a:lnTo>
                  <a:pt x="2106" y="2"/>
                </a:lnTo>
                <a:lnTo>
                  <a:pt x="2106" y="3"/>
                </a:lnTo>
                <a:lnTo>
                  <a:pt x="2107" y="1"/>
                </a:lnTo>
                <a:lnTo>
                  <a:pt x="2107" y="2"/>
                </a:lnTo>
                <a:lnTo>
                  <a:pt x="2107" y="1"/>
                </a:lnTo>
                <a:lnTo>
                  <a:pt x="2108" y="4"/>
                </a:lnTo>
                <a:lnTo>
                  <a:pt x="2108" y="4"/>
                </a:lnTo>
                <a:lnTo>
                  <a:pt x="2109" y="3"/>
                </a:lnTo>
                <a:lnTo>
                  <a:pt x="2109" y="3"/>
                </a:lnTo>
                <a:lnTo>
                  <a:pt x="2109" y="2"/>
                </a:lnTo>
                <a:lnTo>
                  <a:pt x="2110" y="3"/>
                </a:lnTo>
                <a:lnTo>
                  <a:pt x="2110" y="2"/>
                </a:lnTo>
                <a:lnTo>
                  <a:pt x="2110" y="3"/>
                </a:lnTo>
                <a:lnTo>
                  <a:pt x="2111" y="3"/>
                </a:lnTo>
                <a:lnTo>
                  <a:pt x="2111" y="3"/>
                </a:lnTo>
                <a:lnTo>
                  <a:pt x="2111" y="2"/>
                </a:lnTo>
                <a:lnTo>
                  <a:pt x="2113" y="2"/>
                </a:lnTo>
                <a:lnTo>
                  <a:pt x="2113" y="2"/>
                </a:lnTo>
                <a:lnTo>
                  <a:pt x="2114" y="2"/>
                </a:lnTo>
                <a:lnTo>
                  <a:pt x="2114" y="3"/>
                </a:lnTo>
                <a:lnTo>
                  <a:pt x="2114" y="4"/>
                </a:lnTo>
                <a:lnTo>
                  <a:pt x="2115" y="3"/>
                </a:lnTo>
                <a:lnTo>
                  <a:pt x="2115" y="4"/>
                </a:lnTo>
                <a:lnTo>
                  <a:pt x="2115" y="3"/>
                </a:lnTo>
                <a:lnTo>
                  <a:pt x="2116" y="4"/>
                </a:lnTo>
                <a:lnTo>
                  <a:pt x="2116" y="3"/>
                </a:lnTo>
                <a:lnTo>
                  <a:pt x="2117" y="4"/>
                </a:lnTo>
                <a:lnTo>
                  <a:pt x="2117" y="4"/>
                </a:lnTo>
                <a:lnTo>
                  <a:pt x="2117" y="4"/>
                </a:lnTo>
                <a:lnTo>
                  <a:pt x="2118" y="4"/>
                </a:lnTo>
                <a:lnTo>
                  <a:pt x="2118" y="3"/>
                </a:lnTo>
                <a:lnTo>
                  <a:pt x="2118" y="3"/>
                </a:lnTo>
                <a:lnTo>
                  <a:pt x="2119" y="4"/>
                </a:lnTo>
                <a:lnTo>
                  <a:pt x="2119" y="1"/>
                </a:lnTo>
                <a:lnTo>
                  <a:pt x="2119" y="3"/>
                </a:lnTo>
                <a:lnTo>
                  <a:pt x="2120" y="3"/>
                </a:lnTo>
                <a:lnTo>
                  <a:pt x="2120" y="4"/>
                </a:lnTo>
                <a:lnTo>
                  <a:pt x="2122" y="4"/>
                </a:lnTo>
                <a:lnTo>
                  <a:pt x="2122" y="3"/>
                </a:lnTo>
                <a:lnTo>
                  <a:pt x="2122" y="3"/>
                </a:lnTo>
                <a:lnTo>
                  <a:pt x="2123" y="3"/>
                </a:lnTo>
                <a:lnTo>
                  <a:pt x="2123" y="2"/>
                </a:lnTo>
                <a:lnTo>
                  <a:pt x="2123" y="3"/>
                </a:lnTo>
                <a:lnTo>
                  <a:pt x="2124" y="3"/>
                </a:lnTo>
                <a:lnTo>
                  <a:pt x="2124" y="4"/>
                </a:lnTo>
                <a:lnTo>
                  <a:pt x="2124" y="3"/>
                </a:lnTo>
                <a:lnTo>
                  <a:pt x="2125" y="3"/>
                </a:lnTo>
                <a:lnTo>
                  <a:pt x="2125" y="4"/>
                </a:lnTo>
                <a:lnTo>
                  <a:pt x="2126" y="4"/>
                </a:lnTo>
                <a:lnTo>
                  <a:pt x="2126" y="4"/>
                </a:lnTo>
                <a:lnTo>
                  <a:pt x="2126" y="3"/>
                </a:lnTo>
                <a:lnTo>
                  <a:pt x="2127" y="4"/>
                </a:lnTo>
                <a:lnTo>
                  <a:pt x="2127" y="4"/>
                </a:lnTo>
                <a:lnTo>
                  <a:pt x="2127" y="3"/>
                </a:lnTo>
                <a:lnTo>
                  <a:pt x="2128" y="4"/>
                </a:lnTo>
                <a:lnTo>
                  <a:pt x="2128" y="4"/>
                </a:lnTo>
                <a:lnTo>
                  <a:pt x="2128" y="2"/>
                </a:lnTo>
                <a:lnTo>
                  <a:pt x="2129" y="3"/>
                </a:lnTo>
                <a:lnTo>
                  <a:pt x="2129" y="4"/>
                </a:lnTo>
                <a:lnTo>
                  <a:pt x="2131" y="4"/>
                </a:lnTo>
                <a:lnTo>
                  <a:pt x="2131" y="3"/>
                </a:lnTo>
                <a:lnTo>
                  <a:pt x="2131" y="3"/>
                </a:lnTo>
                <a:lnTo>
                  <a:pt x="2132" y="3"/>
                </a:lnTo>
                <a:lnTo>
                  <a:pt x="2132" y="4"/>
                </a:lnTo>
                <a:lnTo>
                  <a:pt x="2132" y="4"/>
                </a:lnTo>
                <a:lnTo>
                  <a:pt x="2133" y="4"/>
                </a:lnTo>
                <a:lnTo>
                  <a:pt x="2133" y="3"/>
                </a:lnTo>
                <a:lnTo>
                  <a:pt x="2133" y="4"/>
                </a:lnTo>
                <a:lnTo>
                  <a:pt x="2134" y="4"/>
                </a:lnTo>
                <a:lnTo>
                  <a:pt x="2134" y="3"/>
                </a:lnTo>
                <a:lnTo>
                  <a:pt x="2135" y="3"/>
                </a:lnTo>
                <a:lnTo>
                  <a:pt x="2135" y="4"/>
                </a:lnTo>
                <a:lnTo>
                  <a:pt x="2135" y="3"/>
                </a:lnTo>
                <a:lnTo>
                  <a:pt x="2136" y="2"/>
                </a:lnTo>
                <a:lnTo>
                  <a:pt x="2136" y="4"/>
                </a:lnTo>
                <a:lnTo>
                  <a:pt x="2136" y="3"/>
                </a:lnTo>
                <a:lnTo>
                  <a:pt x="2137" y="4"/>
                </a:lnTo>
                <a:lnTo>
                  <a:pt x="2137" y="3"/>
                </a:lnTo>
                <a:lnTo>
                  <a:pt x="2137" y="4"/>
                </a:lnTo>
                <a:lnTo>
                  <a:pt x="2138" y="4"/>
                </a:lnTo>
                <a:lnTo>
                  <a:pt x="2138" y="2"/>
                </a:lnTo>
                <a:lnTo>
                  <a:pt x="2140" y="2"/>
                </a:lnTo>
                <a:lnTo>
                  <a:pt x="2140" y="4"/>
                </a:lnTo>
                <a:lnTo>
                  <a:pt x="2140" y="4"/>
                </a:lnTo>
                <a:lnTo>
                  <a:pt x="2141" y="3"/>
                </a:lnTo>
                <a:lnTo>
                  <a:pt x="2141" y="4"/>
                </a:lnTo>
                <a:lnTo>
                  <a:pt x="2141" y="3"/>
                </a:lnTo>
                <a:lnTo>
                  <a:pt x="2142" y="2"/>
                </a:lnTo>
                <a:lnTo>
                  <a:pt x="2142" y="4"/>
                </a:lnTo>
                <a:lnTo>
                  <a:pt x="2142" y="4"/>
                </a:lnTo>
                <a:lnTo>
                  <a:pt x="2143" y="4"/>
                </a:lnTo>
                <a:lnTo>
                  <a:pt x="2143" y="4"/>
                </a:lnTo>
                <a:lnTo>
                  <a:pt x="2144" y="3"/>
                </a:lnTo>
                <a:lnTo>
                  <a:pt x="2144" y="3"/>
                </a:lnTo>
                <a:lnTo>
                  <a:pt x="2144" y="4"/>
                </a:lnTo>
                <a:lnTo>
                  <a:pt x="2145" y="2"/>
                </a:lnTo>
                <a:lnTo>
                  <a:pt x="2145" y="3"/>
                </a:lnTo>
                <a:lnTo>
                  <a:pt x="2145" y="4"/>
                </a:lnTo>
                <a:lnTo>
                  <a:pt x="2146" y="4"/>
                </a:lnTo>
                <a:lnTo>
                  <a:pt x="2146" y="3"/>
                </a:lnTo>
                <a:lnTo>
                  <a:pt x="2146" y="2"/>
                </a:lnTo>
                <a:lnTo>
                  <a:pt x="2147" y="2"/>
                </a:lnTo>
                <a:lnTo>
                  <a:pt x="2147" y="3"/>
                </a:lnTo>
                <a:lnTo>
                  <a:pt x="2149" y="1"/>
                </a:lnTo>
                <a:lnTo>
                  <a:pt x="2149" y="3"/>
                </a:lnTo>
                <a:lnTo>
                  <a:pt x="2149" y="3"/>
                </a:lnTo>
                <a:lnTo>
                  <a:pt x="2150" y="4"/>
                </a:lnTo>
                <a:lnTo>
                  <a:pt x="2150" y="4"/>
                </a:lnTo>
                <a:lnTo>
                  <a:pt x="2150" y="3"/>
                </a:lnTo>
                <a:lnTo>
                  <a:pt x="2151" y="3"/>
                </a:lnTo>
                <a:lnTo>
                  <a:pt x="2151" y="2"/>
                </a:lnTo>
                <a:lnTo>
                  <a:pt x="2151" y="4"/>
                </a:lnTo>
                <a:lnTo>
                  <a:pt x="2152" y="2"/>
                </a:lnTo>
                <a:lnTo>
                  <a:pt x="2152" y="4"/>
                </a:lnTo>
                <a:lnTo>
                  <a:pt x="2153" y="3"/>
                </a:lnTo>
                <a:lnTo>
                  <a:pt x="2153" y="4"/>
                </a:lnTo>
                <a:lnTo>
                  <a:pt x="2153" y="6"/>
                </a:lnTo>
                <a:lnTo>
                  <a:pt x="2154" y="4"/>
                </a:lnTo>
                <a:lnTo>
                  <a:pt x="2154" y="4"/>
                </a:lnTo>
                <a:lnTo>
                  <a:pt x="2154" y="3"/>
                </a:lnTo>
                <a:lnTo>
                  <a:pt x="2155" y="3"/>
                </a:lnTo>
                <a:lnTo>
                  <a:pt x="2155" y="2"/>
                </a:lnTo>
                <a:lnTo>
                  <a:pt x="2155" y="3"/>
                </a:lnTo>
                <a:lnTo>
                  <a:pt x="2156" y="4"/>
                </a:lnTo>
                <a:lnTo>
                  <a:pt x="2156" y="4"/>
                </a:lnTo>
                <a:lnTo>
                  <a:pt x="2158" y="3"/>
                </a:lnTo>
                <a:lnTo>
                  <a:pt x="2158" y="3"/>
                </a:lnTo>
                <a:lnTo>
                  <a:pt x="2158" y="3"/>
                </a:lnTo>
                <a:lnTo>
                  <a:pt x="2159" y="4"/>
                </a:lnTo>
                <a:lnTo>
                  <a:pt x="2159" y="3"/>
                </a:lnTo>
                <a:lnTo>
                  <a:pt x="2159" y="4"/>
                </a:lnTo>
                <a:lnTo>
                  <a:pt x="2160" y="4"/>
                </a:lnTo>
                <a:lnTo>
                  <a:pt x="2160" y="4"/>
                </a:lnTo>
                <a:lnTo>
                  <a:pt x="2161" y="4"/>
                </a:lnTo>
                <a:lnTo>
                  <a:pt x="2161" y="2"/>
                </a:lnTo>
                <a:lnTo>
                  <a:pt x="2161" y="3"/>
                </a:lnTo>
                <a:lnTo>
                  <a:pt x="2162" y="4"/>
                </a:lnTo>
                <a:lnTo>
                  <a:pt x="2162" y="4"/>
                </a:lnTo>
                <a:lnTo>
                  <a:pt x="2162" y="4"/>
                </a:lnTo>
                <a:lnTo>
                  <a:pt x="2163" y="3"/>
                </a:lnTo>
                <a:lnTo>
                  <a:pt x="2163" y="4"/>
                </a:lnTo>
                <a:lnTo>
                  <a:pt x="2163" y="4"/>
                </a:lnTo>
                <a:lnTo>
                  <a:pt x="2164" y="4"/>
                </a:lnTo>
                <a:lnTo>
                  <a:pt x="2164" y="4"/>
                </a:lnTo>
                <a:lnTo>
                  <a:pt x="2165" y="4"/>
                </a:lnTo>
                <a:lnTo>
                  <a:pt x="2165" y="4"/>
                </a:lnTo>
                <a:lnTo>
                  <a:pt x="2165" y="3"/>
                </a:lnTo>
                <a:lnTo>
                  <a:pt x="2167" y="3"/>
                </a:lnTo>
                <a:lnTo>
                  <a:pt x="2167" y="3"/>
                </a:lnTo>
                <a:lnTo>
                  <a:pt x="2167" y="4"/>
                </a:lnTo>
                <a:lnTo>
                  <a:pt x="2168" y="4"/>
                </a:lnTo>
                <a:lnTo>
                  <a:pt x="2168" y="3"/>
                </a:lnTo>
                <a:lnTo>
                  <a:pt x="2168" y="4"/>
                </a:lnTo>
                <a:lnTo>
                  <a:pt x="2169" y="4"/>
                </a:lnTo>
                <a:lnTo>
                  <a:pt x="2169" y="4"/>
                </a:lnTo>
                <a:lnTo>
                  <a:pt x="2170" y="3"/>
                </a:lnTo>
                <a:lnTo>
                  <a:pt x="2170" y="4"/>
                </a:lnTo>
                <a:lnTo>
                  <a:pt x="2170" y="4"/>
                </a:lnTo>
                <a:lnTo>
                  <a:pt x="2171" y="2"/>
                </a:lnTo>
                <a:lnTo>
                  <a:pt x="2171" y="4"/>
                </a:lnTo>
                <a:lnTo>
                  <a:pt x="2171" y="4"/>
                </a:lnTo>
                <a:lnTo>
                  <a:pt x="2172" y="4"/>
                </a:lnTo>
                <a:lnTo>
                  <a:pt x="2172" y="3"/>
                </a:lnTo>
                <a:lnTo>
                  <a:pt x="2172" y="4"/>
                </a:lnTo>
                <a:lnTo>
                  <a:pt x="2173" y="4"/>
                </a:lnTo>
                <a:lnTo>
                  <a:pt x="2173" y="4"/>
                </a:lnTo>
                <a:lnTo>
                  <a:pt x="2174" y="4"/>
                </a:lnTo>
                <a:lnTo>
                  <a:pt x="2174" y="4"/>
                </a:lnTo>
                <a:lnTo>
                  <a:pt x="2174" y="3"/>
                </a:lnTo>
                <a:lnTo>
                  <a:pt x="2176" y="3"/>
                </a:lnTo>
                <a:lnTo>
                  <a:pt x="2176" y="4"/>
                </a:lnTo>
                <a:lnTo>
                  <a:pt x="2176" y="4"/>
                </a:lnTo>
                <a:lnTo>
                  <a:pt x="2177" y="4"/>
                </a:lnTo>
                <a:lnTo>
                  <a:pt x="2177" y="3"/>
                </a:lnTo>
                <a:lnTo>
                  <a:pt x="2177" y="4"/>
                </a:lnTo>
                <a:lnTo>
                  <a:pt x="2178" y="3"/>
                </a:lnTo>
                <a:lnTo>
                  <a:pt x="2178" y="4"/>
                </a:lnTo>
                <a:lnTo>
                  <a:pt x="2179" y="4"/>
                </a:lnTo>
                <a:lnTo>
                  <a:pt x="2179" y="2"/>
                </a:lnTo>
                <a:lnTo>
                  <a:pt x="2179" y="2"/>
                </a:lnTo>
                <a:lnTo>
                  <a:pt x="2180" y="3"/>
                </a:lnTo>
                <a:lnTo>
                  <a:pt x="2180" y="4"/>
                </a:lnTo>
                <a:lnTo>
                  <a:pt x="2180" y="3"/>
                </a:lnTo>
                <a:lnTo>
                  <a:pt x="2181" y="3"/>
                </a:lnTo>
                <a:lnTo>
                  <a:pt x="2181" y="4"/>
                </a:lnTo>
                <a:lnTo>
                  <a:pt x="2181" y="4"/>
                </a:lnTo>
                <a:lnTo>
                  <a:pt x="2182" y="4"/>
                </a:lnTo>
                <a:lnTo>
                  <a:pt x="2182" y="3"/>
                </a:lnTo>
                <a:lnTo>
                  <a:pt x="2183" y="4"/>
                </a:lnTo>
                <a:lnTo>
                  <a:pt x="2183" y="1"/>
                </a:lnTo>
                <a:lnTo>
                  <a:pt x="2183" y="4"/>
                </a:lnTo>
                <a:lnTo>
                  <a:pt x="2185" y="4"/>
                </a:lnTo>
                <a:lnTo>
                  <a:pt x="2185" y="3"/>
                </a:lnTo>
                <a:lnTo>
                  <a:pt x="2185" y="4"/>
                </a:lnTo>
                <a:lnTo>
                  <a:pt x="2186" y="3"/>
                </a:lnTo>
                <a:lnTo>
                  <a:pt x="2186" y="4"/>
                </a:lnTo>
                <a:lnTo>
                  <a:pt x="2186" y="3"/>
                </a:lnTo>
                <a:lnTo>
                  <a:pt x="2187" y="4"/>
                </a:lnTo>
                <a:lnTo>
                  <a:pt x="2187" y="4"/>
                </a:lnTo>
                <a:lnTo>
                  <a:pt x="2188" y="3"/>
                </a:lnTo>
                <a:lnTo>
                  <a:pt x="2188" y="3"/>
                </a:lnTo>
                <a:lnTo>
                  <a:pt x="2188" y="4"/>
                </a:lnTo>
                <a:lnTo>
                  <a:pt x="2189" y="2"/>
                </a:lnTo>
                <a:lnTo>
                  <a:pt x="2189" y="1"/>
                </a:lnTo>
                <a:lnTo>
                  <a:pt x="2189" y="4"/>
                </a:lnTo>
                <a:lnTo>
                  <a:pt x="2190" y="3"/>
                </a:lnTo>
                <a:lnTo>
                  <a:pt x="2190" y="3"/>
                </a:lnTo>
                <a:lnTo>
                  <a:pt x="2190" y="3"/>
                </a:lnTo>
                <a:lnTo>
                  <a:pt x="2191" y="3"/>
                </a:lnTo>
                <a:lnTo>
                  <a:pt x="2191" y="3"/>
                </a:lnTo>
                <a:lnTo>
                  <a:pt x="2192" y="2"/>
                </a:lnTo>
                <a:lnTo>
                  <a:pt x="2192" y="3"/>
                </a:lnTo>
                <a:lnTo>
                  <a:pt x="2192" y="4"/>
                </a:lnTo>
                <a:lnTo>
                  <a:pt x="2194" y="1"/>
                </a:lnTo>
                <a:lnTo>
                  <a:pt x="2194" y="2"/>
                </a:lnTo>
                <a:lnTo>
                  <a:pt x="2194" y="1"/>
                </a:lnTo>
                <a:lnTo>
                  <a:pt x="2195" y="2"/>
                </a:lnTo>
                <a:lnTo>
                  <a:pt x="2195" y="3"/>
                </a:lnTo>
                <a:lnTo>
                  <a:pt x="2195" y="3"/>
                </a:lnTo>
                <a:lnTo>
                  <a:pt x="2196" y="3"/>
                </a:lnTo>
                <a:lnTo>
                  <a:pt x="2196" y="3"/>
                </a:lnTo>
                <a:lnTo>
                  <a:pt x="2197" y="2"/>
                </a:lnTo>
                <a:lnTo>
                  <a:pt x="2197" y="2"/>
                </a:lnTo>
                <a:lnTo>
                  <a:pt x="2197" y="4"/>
                </a:lnTo>
                <a:lnTo>
                  <a:pt x="2198" y="3"/>
                </a:lnTo>
                <a:lnTo>
                  <a:pt x="2198" y="2"/>
                </a:lnTo>
                <a:lnTo>
                  <a:pt x="2198" y="4"/>
                </a:lnTo>
                <a:lnTo>
                  <a:pt x="2199" y="4"/>
                </a:lnTo>
                <a:lnTo>
                  <a:pt x="2199" y="4"/>
                </a:lnTo>
                <a:lnTo>
                  <a:pt x="2200" y="4"/>
                </a:lnTo>
                <a:lnTo>
                  <a:pt x="2200" y="4"/>
                </a:lnTo>
                <a:lnTo>
                  <a:pt x="2200" y="4"/>
                </a:lnTo>
                <a:lnTo>
                  <a:pt x="2201" y="4"/>
                </a:lnTo>
                <a:lnTo>
                  <a:pt x="2201" y="3"/>
                </a:lnTo>
                <a:lnTo>
                  <a:pt x="2201" y="2"/>
                </a:lnTo>
                <a:lnTo>
                  <a:pt x="2203" y="3"/>
                </a:lnTo>
                <a:lnTo>
                  <a:pt x="2203" y="4"/>
                </a:lnTo>
                <a:lnTo>
                  <a:pt x="2203" y="3"/>
                </a:lnTo>
                <a:lnTo>
                  <a:pt x="2204" y="4"/>
                </a:lnTo>
                <a:lnTo>
                  <a:pt x="2204" y="3"/>
                </a:lnTo>
                <a:lnTo>
                  <a:pt x="2205" y="4"/>
                </a:lnTo>
                <a:lnTo>
                  <a:pt x="2205" y="4"/>
                </a:lnTo>
                <a:lnTo>
                  <a:pt x="2205" y="4"/>
                </a:lnTo>
                <a:lnTo>
                  <a:pt x="2206" y="2"/>
                </a:lnTo>
                <a:lnTo>
                  <a:pt x="2206" y="4"/>
                </a:lnTo>
                <a:lnTo>
                  <a:pt x="2206" y="2"/>
                </a:lnTo>
                <a:lnTo>
                  <a:pt x="2207" y="4"/>
                </a:lnTo>
                <a:lnTo>
                  <a:pt x="2207" y="4"/>
                </a:lnTo>
                <a:lnTo>
                  <a:pt x="2207" y="4"/>
                </a:lnTo>
                <a:lnTo>
                  <a:pt x="2208" y="2"/>
                </a:lnTo>
                <a:lnTo>
                  <a:pt x="2208" y="4"/>
                </a:lnTo>
                <a:lnTo>
                  <a:pt x="2209" y="3"/>
                </a:lnTo>
                <a:lnTo>
                  <a:pt x="2209" y="3"/>
                </a:lnTo>
                <a:lnTo>
                  <a:pt x="2209" y="2"/>
                </a:lnTo>
                <a:lnTo>
                  <a:pt x="2210" y="4"/>
                </a:lnTo>
                <a:lnTo>
                  <a:pt x="2210" y="2"/>
                </a:lnTo>
                <a:lnTo>
                  <a:pt x="2210" y="3"/>
                </a:lnTo>
                <a:lnTo>
                  <a:pt x="2212" y="4"/>
                </a:lnTo>
                <a:lnTo>
                  <a:pt x="2212" y="3"/>
                </a:lnTo>
                <a:lnTo>
                  <a:pt x="2212" y="3"/>
                </a:lnTo>
                <a:lnTo>
                  <a:pt x="2213" y="2"/>
                </a:lnTo>
                <a:lnTo>
                  <a:pt x="2213" y="2"/>
                </a:lnTo>
                <a:lnTo>
                  <a:pt x="2214" y="4"/>
                </a:lnTo>
                <a:lnTo>
                  <a:pt x="2214" y="2"/>
                </a:lnTo>
                <a:lnTo>
                  <a:pt x="2214" y="3"/>
                </a:lnTo>
                <a:lnTo>
                  <a:pt x="2215" y="4"/>
                </a:lnTo>
                <a:lnTo>
                  <a:pt x="2215" y="4"/>
                </a:lnTo>
                <a:lnTo>
                  <a:pt x="2215" y="3"/>
                </a:lnTo>
                <a:lnTo>
                  <a:pt x="2216" y="3"/>
                </a:lnTo>
                <a:lnTo>
                  <a:pt x="2216" y="4"/>
                </a:lnTo>
                <a:lnTo>
                  <a:pt x="2216" y="2"/>
                </a:lnTo>
                <a:lnTo>
                  <a:pt x="2217" y="4"/>
                </a:lnTo>
                <a:lnTo>
                  <a:pt x="2217" y="2"/>
                </a:lnTo>
                <a:lnTo>
                  <a:pt x="2218" y="4"/>
                </a:lnTo>
                <a:lnTo>
                  <a:pt x="2218" y="3"/>
                </a:lnTo>
                <a:lnTo>
                  <a:pt x="2218" y="3"/>
                </a:lnTo>
                <a:lnTo>
                  <a:pt x="2219" y="4"/>
                </a:lnTo>
                <a:lnTo>
                  <a:pt x="2219" y="2"/>
                </a:lnTo>
                <a:lnTo>
                  <a:pt x="2219" y="3"/>
                </a:lnTo>
                <a:lnTo>
                  <a:pt x="2221" y="3"/>
                </a:lnTo>
                <a:lnTo>
                  <a:pt x="2221" y="2"/>
                </a:lnTo>
                <a:lnTo>
                  <a:pt x="2221" y="3"/>
                </a:lnTo>
                <a:lnTo>
                  <a:pt x="2222" y="2"/>
                </a:lnTo>
                <a:lnTo>
                  <a:pt x="2222" y="4"/>
                </a:lnTo>
                <a:lnTo>
                  <a:pt x="2223" y="3"/>
                </a:lnTo>
                <a:lnTo>
                  <a:pt x="2223" y="3"/>
                </a:lnTo>
                <a:lnTo>
                  <a:pt x="2223" y="2"/>
                </a:lnTo>
                <a:lnTo>
                  <a:pt x="2224" y="4"/>
                </a:lnTo>
                <a:lnTo>
                  <a:pt x="2224" y="4"/>
                </a:lnTo>
                <a:lnTo>
                  <a:pt x="2224" y="4"/>
                </a:lnTo>
                <a:lnTo>
                  <a:pt x="2225" y="4"/>
                </a:lnTo>
                <a:lnTo>
                  <a:pt x="2225" y="4"/>
                </a:lnTo>
                <a:lnTo>
                  <a:pt x="2225" y="3"/>
                </a:lnTo>
                <a:lnTo>
                  <a:pt x="2226" y="4"/>
                </a:lnTo>
                <a:lnTo>
                  <a:pt x="2226" y="4"/>
                </a:lnTo>
                <a:lnTo>
                  <a:pt x="2227" y="2"/>
                </a:lnTo>
                <a:lnTo>
                  <a:pt x="2227" y="4"/>
                </a:lnTo>
                <a:lnTo>
                  <a:pt x="2227" y="3"/>
                </a:lnTo>
                <a:lnTo>
                  <a:pt x="2228" y="3"/>
                </a:lnTo>
                <a:lnTo>
                  <a:pt x="2228" y="3"/>
                </a:lnTo>
                <a:lnTo>
                  <a:pt x="2228" y="4"/>
                </a:lnTo>
                <a:lnTo>
                  <a:pt x="2230" y="4"/>
                </a:lnTo>
                <a:lnTo>
                  <a:pt x="2230" y="2"/>
                </a:lnTo>
                <a:lnTo>
                  <a:pt x="2230" y="4"/>
                </a:lnTo>
                <a:lnTo>
                  <a:pt x="2231" y="4"/>
                </a:lnTo>
                <a:lnTo>
                  <a:pt x="2231" y="3"/>
                </a:lnTo>
                <a:lnTo>
                  <a:pt x="2232" y="4"/>
                </a:lnTo>
                <a:lnTo>
                  <a:pt x="2232" y="3"/>
                </a:lnTo>
                <a:lnTo>
                  <a:pt x="2232" y="4"/>
                </a:lnTo>
                <a:lnTo>
                  <a:pt x="2233" y="3"/>
                </a:lnTo>
                <a:lnTo>
                  <a:pt x="2233" y="4"/>
                </a:lnTo>
                <a:lnTo>
                  <a:pt x="2233" y="4"/>
                </a:lnTo>
                <a:lnTo>
                  <a:pt x="2234" y="2"/>
                </a:lnTo>
                <a:lnTo>
                  <a:pt x="2234" y="3"/>
                </a:lnTo>
                <a:lnTo>
                  <a:pt x="2234" y="4"/>
                </a:lnTo>
                <a:lnTo>
                  <a:pt x="2235" y="4"/>
                </a:lnTo>
                <a:lnTo>
                  <a:pt x="2235" y="4"/>
                </a:lnTo>
                <a:lnTo>
                  <a:pt x="2236" y="3"/>
                </a:lnTo>
                <a:lnTo>
                  <a:pt x="2236" y="3"/>
                </a:lnTo>
                <a:lnTo>
                  <a:pt x="2236" y="4"/>
                </a:lnTo>
                <a:lnTo>
                  <a:pt x="2237" y="4"/>
                </a:lnTo>
                <a:lnTo>
                  <a:pt x="2237" y="2"/>
                </a:lnTo>
                <a:lnTo>
                  <a:pt x="2237" y="4"/>
                </a:lnTo>
                <a:lnTo>
                  <a:pt x="2239" y="1"/>
                </a:lnTo>
                <a:lnTo>
                  <a:pt x="2239" y="3"/>
                </a:lnTo>
                <a:lnTo>
                  <a:pt x="2239" y="3"/>
                </a:lnTo>
                <a:lnTo>
                  <a:pt x="2240" y="1"/>
                </a:lnTo>
                <a:lnTo>
                  <a:pt x="2240" y="3"/>
                </a:lnTo>
                <a:lnTo>
                  <a:pt x="2241" y="4"/>
                </a:lnTo>
                <a:lnTo>
                  <a:pt x="2241" y="4"/>
                </a:lnTo>
                <a:lnTo>
                  <a:pt x="2241" y="4"/>
                </a:lnTo>
                <a:lnTo>
                  <a:pt x="2242" y="2"/>
                </a:lnTo>
                <a:lnTo>
                  <a:pt x="2242" y="4"/>
                </a:lnTo>
                <a:lnTo>
                  <a:pt x="2242" y="4"/>
                </a:lnTo>
                <a:lnTo>
                  <a:pt x="2243" y="4"/>
                </a:lnTo>
                <a:lnTo>
                  <a:pt x="2243" y="4"/>
                </a:lnTo>
                <a:lnTo>
                  <a:pt x="2244" y="5"/>
                </a:lnTo>
                <a:lnTo>
                  <a:pt x="2244" y="4"/>
                </a:lnTo>
                <a:lnTo>
                  <a:pt x="2244" y="4"/>
                </a:lnTo>
                <a:lnTo>
                  <a:pt x="2245" y="5"/>
                </a:lnTo>
                <a:lnTo>
                  <a:pt x="2245" y="4"/>
                </a:lnTo>
                <a:lnTo>
                  <a:pt x="2245" y="4"/>
                </a:lnTo>
                <a:lnTo>
                  <a:pt x="2246" y="4"/>
                </a:lnTo>
                <a:lnTo>
                  <a:pt x="2246" y="4"/>
                </a:lnTo>
                <a:lnTo>
                  <a:pt x="2246" y="4"/>
                </a:lnTo>
                <a:lnTo>
                  <a:pt x="2248" y="3"/>
                </a:lnTo>
                <a:lnTo>
                  <a:pt x="2248" y="4"/>
                </a:lnTo>
                <a:lnTo>
                  <a:pt x="2249" y="4"/>
                </a:lnTo>
                <a:lnTo>
                  <a:pt x="2249" y="4"/>
                </a:lnTo>
                <a:lnTo>
                  <a:pt x="2249" y="4"/>
                </a:lnTo>
                <a:lnTo>
                  <a:pt x="2250" y="4"/>
                </a:lnTo>
                <a:lnTo>
                  <a:pt x="2250" y="3"/>
                </a:lnTo>
                <a:lnTo>
                  <a:pt x="2250" y="2"/>
                </a:lnTo>
                <a:lnTo>
                  <a:pt x="2251" y="4"/>
                </a:lnTo>
                <a:lnTo>
                  <a:pt x="2251" y="2"/>
                </a:lnTo>
                <a:lnTo>
                  <a:pt x="2251" y="4"/>
                </a:lnTo>
                <a:lnTo>
                  <a:pt x="2252" y="4"/>
                </a:lnTo>
                <a:lnTo>
                  <a:pt x="2252" y="4"/>
                </a:lnTo>
                <a:lnTo>
                  <a:pt x="2253" y="4"/>
                </a:lnTo>
                <a:lnTo>
                  <a:pt x="2253" y="2"/>
                </a:lnTo>
                <a:lnTo>
                  <a:pt x="2253" y="4"/>
                </a:lnTo>
                <a:lnTo>
                  <a:pt x="2254" y="4"/>
                </a:lnTo>
                <a:lnTo>
                  <a:pt x="2254" y="3"/>
                </a:lnTo>
                <a:lnTo>
                  <a:pt x="2254" y="3"/>
                </a:lnTo>
                <a:lnTo>
                  <a:pt x="2255" y="4"/>
                </a:lnTo>
                <a:lnTo>
                  <a:pt x="2255" y="4"/>
                </a:lnTo>
                <a:lnTo>
                  <a:pt x="2255" y="3"/>
                </a:lnTo>
                <a:lnTo>
                  <a:pt x="2257" y="2"/>
                </a:lnTo>
                <a:lnTo>
                  <a:pt x="2257" y="3"/>
                </a:lnTo>
                <a:lnTo>
                  <a:pt x="2258" y="3"/>
                </a:lnTo>
                <a:lnTo>
                  <a:pt x="2258" y="3"/>
                </a:lnTo>
                <a:lnTo>
                  <a:pt x="2258" y="4"/>
                </a:lnTo>
                <a:lnTo>
                  <a:pt x="2259" y="3"/>
                </a:lnTo>
                <a:lnTo>
                  <a:pt x="2259" y="4"/>
                </a:lnTo>
                <a:lnTo>
                  <a:pt x="2259" y="4"/>
                </a:lnTo>
                <a:lnTo>
                  <a:pt x="2260" y="2"/>
                </a:lnTo>
                <a:lnTo>
                  <a:pt x="2260" y="3"/>
                </a:lnTo>
                <a:lnTo>
                  <a:pt x="2260" y="3"/>
                </a:lnTo>
                <a:lnTo>
                  <a:pt x="2261" y="3"/>
                </a:lnTo>
                <a:lnTo>
                  <a:pt x="2261" y="4"/>
                </a:lnTo>
                <a:lnTo>
                  <a:pt x="2262" y="2"/>
                </a:lnTo>
                <a:lnTo>
                  <a:pt x="2262" y="3"/>
                </a:lnTo>
                <a:lnTo>
                  <a:pt x="2262" y="4"/>
                </a:lnTo>
                <a:lnTo>
                  <a:pt x="2263" y="3"/>
                </a:lnTo>
                <a:lnTo>
                  <a:pt x="2263" y="4"/>
                </a:lnTo>
                <a:lnTo>
                  <a:pt x="2263" y="3"/>
                </a:lnTo>
                <a:lnTo>
                  <a:pt x="2264" y="4"/>
                </a:lnTo>
                <a:lnTo>
                  <a:pt x="2264" y="3"/>
                </a:lnTo>
                <a:lnTo>
                  <a:pt x="2264" y="2"/>
                </a:lnTo>
                <a:lnTo>
                  <a:pt x="2266" y="4"/>
                </a:lnTo>
                <a:lnTo>
                  <a:pt x="2266" y="5"/>
                </a:lnTo>
                <a:lnTo>
                  <a:pt x="2267" y="3"/>
                </a:lnTo>
                <a:lnTo>
                  <a:pt x="2267" y="4"/>
                </a:lnTo>
                <a:lnTo>
                  <a:pt x="2267" y="3"/>
                </a:lnTo>
                <a:lnTo>
                  <a:pt x="2268" y="3"/>
                </a:lnTo>
                <a:lnTo>
                  <a:pt x="2268" y="1"/>
                </a:lnTo>
                <a:lnTo>
                  <a:pt x="2268" y="3"/>
                </a:lnTo>
                <a:lnTo>
                  <a:pt x="2269" y="4"/>
                </a:lnTo>
                <a:lnTo>
                  <a:pt x="2269" y="4"/>
                </a:lnTo>
                <a:lnTo>
                  <a:pt x="2269" y="3"/>
                </a:lnTo>
                <a:lnTo>
                  <a:pt x="2270" y="2"/>
                </a:lnTo>
                <a:lnTo>
                  <a:pt x="2270" y="4"/>
                </a:lnTo>
                <a:lnTo>
                  <a:pt x="2271" y="4"/>
                </a:lnTo>
                <a:lnTo>
                  <a:pt x="2271" y="4"/>
                </a:lnTo>
                <a:lnTo>
                  <a:pt x="2271" y="4"/>
                </a:lnTo>
                <a:lnTo>
                  <a:pt x="2272" y="4"/>
                </a:lnTo>
                <a:lnTo>
                  <a:pt x="2272" y="4"/>
                </a:lnTo>
                <a:lnTo>
                  <a:pt x="2272" y="3"/>
                </a:lnTo>
                <a:lnTo>
                  <a:pt x="2273" y="4"/>
                </a:lnTo>
                <a:lnTo>
                  <a:pt x="2273" y="3"/>
                </a:lnTo>
                <a:lnTo>
                  <a:pt x="2273" y="4"/>
                </a:lnTo>
                <a:lnTo>
                  <a:pt x="2275" y="4"/>
                </a:lnTo>
                <a:lnTo>
                  <a:pt x="2275" y="2"/>
                </a:lnTo>
                <a:lnTo>
                  <a:pt x="2276" y="4"/>
                </a:lnTo>
                <a:lnTo>
                  <a:pt x="2276" y="4"/>
                </a:lnTo>
                <a:lnTo>
                  <a:pt x="2276" y="3"/>
                </a:lnTo>
                <a:lnTo>
                  <a:pt x="2277" y="1"/>
                </a:lnTo>
                <a:lnTo>
                  <a:pt x="2277" y="3"/>
                </a:lnTo>
                <a:lnTo>
                  <a:pt x="2277" y="1"/>
                </a:lnTo>
                <a:lnTo>
                  <a:pt x="2278" y="3"/>
                </a:lnTo>
                <a:lnTo>
                  <a:pt x="2278" y="2"/>
                </a:lnTo>
                <a:lnTo>
                  <a:pt x="2278" y="4"/>
                </a:lnTo>
                <a:lnTo>
                  <a:pt x="2279" y="4"/>
                </a:lnTo>
                <a:lnTo>
                  <a:pt x="2279" y="3"/>
                </a:lnTo>
                <a:lnTo>
                  <a:pt x="2280" y="2"/>
                </a:lnTo>
                <a:lnTo>
                  <a:pt x="2280" y="4"/>
                </a:lnTo>
                <a:lnTo>
                  <a:pt x="2280" y="4"/>
                </a:lnTo>
                <a:lnTo>
                  <a:pt x="2281" y="2"/>
                </a:lnTo>
                <a:lnTo>
                  <a:pt x="2281" y="4"/>
                </a:lnTo>
                <a:lnTo>
                  <a:pt x="2281" y="4"/>
                </a:lnTo>
                <a:lnTo>
                  <a:pt x="2282" y="3"/>
                </a:lnTo>
                <a:lnTo>
                  <a:pt x="2282" y="4"/>
                </a:lnTo>
                <a:lnTo>
                  <a:pt x="2282" y="3"/>
                </a:lnTo>
                <a:lnTo>
                  <a:pt x="2284" y="3"/>
                </a:lnTo>
                <a:lnTo>
                  <a:pt x="2284" y="3"/>
                </a:lnTo>
                <a:lnTo>
                  <a:pt x="2285" y="4"/>
                </a:lnTo>
                <a:lnTo>
                  <a:pt x="2285" y="3"/>
                </a:lnTo>
                <a:lnTo>
                  <a:pt x="2285" y="2"/>
                </a:lnTo>
                <a:lnTo>
                  <a:pt x="2286" y="4"/>
                </a:lnTo>
                <a:lnTo>
                  <a:pt x="2286" y="4"/>
                </a:lnTo>
                <a:lnTo>
                  <a:pt x="2286" y="4"/>
                </a:lnTo>
                <a:lnTo>
                  <a:pt x="2287" y="3"/>
                </a:lnTo>
                <a:lnTo>
                  <a:pt x="2287" y="3"/>
                </a:lnTo>
                <a:lnTo>
                  <a:pt x="2288" y="3"/>
                </a:lnTo>
                <a:lnTo>
                  <a:pt x="2288" y="2"/>
                </a:lnTo>
                <a:lnTo>
                  <a:pt x="2288" y="4"/>
                </a:lnTo>
                <a:lnTo>
                  <a:pt x="2289" y="3"/>
                </a:lnTo>
                <a:lnTo>
                  <a:pt x="2289" y="4"/>
                </a:lnTo>
                <a:lnTo>
                  <a:pt x="2289" y="4"/>
                </a:lnTo>
                <a:lnTo>
                  <a:pt x="2290" y="3"/>
                </a:lnTo>
                <a:lnTo>
                  <a:pt x="2290" y="4"/>
                </a:lnTo>
                <a:lnTo>
                  <a:pt x="2290" y="4"/>
                </a:lnTo>
                <a:lnTo>
                  <a:pt x="2291" y="4"/>
                </a:lnTo>
                <a:lnTo>
                  <a:pt x="2291" y="4"/>
                </a:lnTo>
                <a:lnTo>
                  <a:pt x="2292" y="3"/>
                </a:lnTo>
                <a:lnTo>
                  <a:pt x="2292" y="4"/>
                </a:lnTo>
                <a:lnTo>
                  <a:pt x="2292" y="2"/>
                </a:lnTo>
                <a:lnTo>
                  <a:pt x="2294" y="3"/>
                </a:lnTo>
                <a:lnTo>
                  <a:pt x="2294" y="3"/>
                </a:lnTo>
                <a:lnTo>
                  <a:pt x="2294" y="4"/>
                </a:lnTo>
                <a:lnTo>
                  <a:pt x="2295" y="3"/>
                </a:lnTo>
                <a:lnTo>
                  <a:pt x="2295" y="4"/>
                </a:lnTo>
                <a:lnTo>
                  <a:pt x="2295" y="3"/>
                </a:lnTo>
                <a:lnTo>
                  <a:pt x="2296" y="4"/>
                </a:lnTo>
                <a:lnTo>
                  <a:pt x="2296" y="3"/>
                </a:lnTo>
                <a:lnTo>
                  <a:pt x="2297" y="3"/>
                </a:lnTo>
                <a:lnTo>
                  <a:pt x="2297" y="4"/>
                </a:lnTo>
                <a:lnTo>
                  <a:pt x="2297" y="3"/>
                </a:lnTo>
                <a:lnTo>
                  <a:pt x="2298" y="4"/>
                </a:lnTo>
                <a:lnTo>
                  <a:pt x="2298" y="3"/>
                </a:lnTo>
                <a:lnTo>
                  <a:pt x="2298" y="4"/>
                </a:lnTo>
                <a:lnTo>
                  <a:pt x="2299" y="3"/>
                </a:lnTo>
                <a:lnTo>
                  <a:pt x="2299" y="4"/>
                </a:lnTo>
                <a:lnTo>
                  <a:pt x="2299" y="4"/>
                </a:lnTo>
                <a:lnTo>
                  <a:pt x="2300" y="4"/>
                </a:lnTo>
                <a:lnTo>
                  <a:pt x="2300" y="3"/>
                </a:lnTo>
                <a:lnTo>
                  <a:pt x="2301" y="3"/>
                </a:lnTo>
                <a:lnTo>
                  <a:pt x="2301" y="3"/>
                </a:lnTo>
                <a:lnTo>
                  <a:pt x="2301" y="3"/>
                </a:lnTo>
                <a:lnTo>
                  <a:pt x="2303" y="3"/>
                </a:lnTo>
                <a:lnTo>
                  <a:pt x="2303" y="4"/>
                </a:lnTo>
                <a:lnTo>
                  <a:pt x="2303" y="2"/>
                </a:lnTo>
                <a:lnTo>
                  <a:pt x="2304" y="3"/>
                </a:lnTo>
                <a:lnTo>
                  <a:pt x="2304" y="4"/>
                </a:lnTo>
                <a:lnTo>
                  <a:pt x="2304" y="4"/>
                </a:lnTo>
                <a:lnTo>
                  <a:pt x="2305" y="4"/>
                </a:lnTo>
                <a:lnTo>
                  <a:pt x="2305" y="2"/>
                </a:lnTo>
                <a:lnTo>
                  <a:pt x="2306" y="4"/>
                </a:lnTo>
                <a:lnTo>
                  <a:pt x="2306" y="4"/>
                </a:lnTo>
                <a:lnTo>
                  <a:pt x="2306" y="3"/>
                </a:lnTo>
                <a:lnTo>
                  <a:pt x="2307" y="2"/>
                </a:lnTo>
                <a:lnTo>
                  <a:pt x="2307" y="3"/>
                </a:lnTo>
                <a:lnTo>
                  <a:pt x="2307" y="4"/>
                </a:lnTo>
                <a:lnTo>
                  <a:pt x="2308" y="4"/>
                </a:lnTo>
                <a:lnTo>
                  <a:pt x="2308" y="3"/>
                </a:lnTo>
                <a:lnTo>
                  <a:pt x="2308" y="2"/>
                </a:lnTo>
                <a:lnTo>
                  <a:pt x="2309" y="4"/>
                </a:lnTo>
                <a:lnTo>
                  <a:pt x="2309" y="4"/>
                </a:lnTo>
                <a:lnTo>
                  <a:pt x="2310" y="4"/>
                </a:lnTo>
                <a:lnTo>
                  <a:pt x="2310" y="1"/>
                </a:lnTo>
                <a:lnTo>
                  <a:pt x="2310" y="4"/>
                </a:lnTo>
                <a:lnTo>
                  <a:pt x="2312" y="2"/>
                </a:lnTo>
                <a:lnTo>
                  <a:pt x="2312" y="4"/>
                </a:lnTo>
                <a:lnTo>
                  <a:pt x="2312" y="3"/>
                </a:lnTo>
                <a:lnTo>
                  <a:pt x="2313" y="4"/>
                </a:lnTo>
                <a:lnTo>
                  <a:pt x="2313" y="4"/>
                </a:lnTo>
                <a:lnTo>
                  <a:pt x="2313" y="3"/>
                </a:lnTo>
                <a:lnTo>
                  <a:pt x="2314" y="3"/>
                </a:lnTo>
                <a:lnTo>
                  <a:pt x="2314" y="4"/>
                </a:lnTo>
                <a:lnTo>
                  <a:pt x="2315" y="3"/>
                </a:lnTo>
                <a:lnTo>
                  <a:pt x="2315" y="3"/>
                </a:lnTo>
                <a:lnTo>
                  <a:pt x="2315" y="3"/>
                </a:lnTo>
                <a:lnTo>
                  <a:pt x="2316" y="2"/>
                </a:lnTo>
                <a:lnTo>
                  <a:pt x="2316" y="4"/>
                </a:lnTo>
                <a:lnTo>
                  <a:pt x="2316" y="2"/>
                </a:lnTo>
                <a:lnTo>
                  <a:pt x="2317" y="4"/>
                </a:lnTo>
                <a:lnTo>
                  <a:pt x="2317" y="4"/>
                </a:lnTo>
                <a:lnTo>
                  <a:pt x="2317" y="3"/>
                </a:lnTo>
                <a:lnTo>
                  <a:pt x="2318" y="3"/>
                </a:lnTo>
                <a:lnTo>
                  <a:pt x="2318" y="3"/>
                </a:lnTo>
                <a:lnTo>
                  <a:pt x="2319" y="4"/>
                </a:lnTo>
                <a:lnTo>
                  <a:pt x="2319" y="5"/>
                </a:lnTo>
                <a:lnTo>
                  <a:pt x="2319" y="4"/>
                </a:lnTo>
                <a:lnTo>
                  <a:pt x="2321" y="4"/>
                </a:lnTo>
                <a:lnTo>
                  <a:pt x="2321" y="4"/>
                </a:lnTo>
                <a:lnTo>
                  <a:pt x="2321" y="4"/>
                </a:lnTo>
                <a:lnTo>
                  <a:pt x="2322" y="4"/>
                </a:lnTo>
                <a:lnTo>
                  <a:pt x="2322" y="1"/>
                </a:lnTo>
                <a:lnTo>
                  <a:pt x="2322" y="1"/>
                </a:lnTo>
                <a:lnTo>
                  <a:pt x="2323" y="3"/>
                </a:lnTo>
                <a:lnTo>
                  <a:pt x="2323" y="3"/>
                </a:lnTo>
                <a:lnTo>
                  <a:pt x="2324" y="4"/>
                </a:lnTo>
                <a:lnTo>
                  <a:pt x="2324" y="4"/>
                </a:lnTo>
                <a:lnTo>
                  <a:pt x="2324" y="3"/>
                </a:lnTo>
                <a:lnTo>
                  <a:pt x="2325" y="3"/>
                </a:lnTo>
                <a:lnTo>
                  <a:pt x="2325" y="4"/>
                </a:lnTo>
                <a:lnTo>
                  <a:pt x="2325" y="5"/>
                </a:lnTo>
                <a:lnTo>
                  <a:pt x="2326" y="4"/>
                </a:lnTo>
                <a:lnTo>
                  <a:pt x="2326" y="4"/>
                </a:lnTo>
                <a:lnTo>
                  <a:pt x="2326" y="4"/>
                </a:lnTo>
                <a:lnTo>
                  <a:pt x="2327" y="4"/>
                </a:lnTo>
                <a:lnTo>
                  <a:pt x="2327" y="3"/>
                </a:lnTo>
                <a:lnTo>
                  <a:pt x="2328" y="4"/>
                </a:lnTo>
                <a:lnTo>
                  <a:pt x="2328" y="4"/>
                </a:lnTo>
                <a:lnTo>
                  <a:pt x="2328" y="4"/>
                </a:lnTo>
                <a:lnTo>
                  <a:pt x="2330" y="5"/>
                </a:lnTo>
                <a:lnTo>
                  <a:pt x="2330" y="4"/>
                </a:lnTo>
                <a:lnTo>
                  <a:pt x="2330" y="3"/>
                </a:lnTo>
                <a:lnTo>
                  <a:pt x="2331" y="2"/>
                </a:lnTo>
                <a:lnTo>
                  <a:pt x="2331" y="4"/>
                </a:lnTo>
                <a:lnTo>
                  <a:pt x="2332" y="3"/>
                </a:lnTo>
                <a:lnTo>
                  <a:pt x="2332" y="3"/>
                </a:lnTo>
                <a:lnTo>
                  <a:pt x="2332" y="3"/>
                </a:lnTo>
                <a:lnTo>
                  <a:pt x="2333" y="3"/>
                </a:lnTo>
                <a:lnTo>
                  <a:pt x="2333" y="4"/>
                </a:lnTo>
                <a:lnTo>
                  <a:pt x="2333" y="4"/>
                </a:lnTo>
                <a:lnTo>
                  <a:pt x="2334" y="3"/>
                </a:lnTo>
                <a:lnTo>
                  <a:pt x="2334" y="4"/>
                </a:lnTo>
                <a:lnTo>
                  <a:pt x="2334" y="3"/>
                </a:lnTo>
                <a:lnTo>
                  <a:pt x="2335" y="4"/>
                </a:lnTo>
                <a:lnTo>
                  <a:pt x="2335" y="3"/>
                </a:lnTo>
                <a:lnTo>
                  <a:pt x="2336" y="4"/>
                </a:lnTo>
                <a:lnTo>
                  <a:pt x="2336" y="3"/>
                </a:lnTo>
                <a:lnTo>
                  <a:pt x="2336" y="4"/>
                </a:lnTo>
                <a:lnTo>
                  <a:pt x="2337" y="3"/>
                </a:lnTo>
                <a:lnTo>
                  <a:pt x="2337" y="3"/>
                </a:lnTo>
                <a:lnTo>
                  <a:pt x="2337" y="4"/>
                </a:lnTo>
                <a:lnTo>
                  <a:pt x="2339" y="4"/>
                </a:lnTo>
                <a:lnTo>
                  <a:pt x="2339" y="2"/>
                </a:lnTo>
                <a:lnTo>
                  <a:pt x="2339" y="3"/>
                </a:lnTo>
                <a:lnTo>
                  <a:pt x="2340" y="3"/>
                </a:lnTo>
                <a:lnTo>
                  <a:pt x="2340" y="3"/>
                </a:lnTo>
                <a:lnTo>
                  <a:pt x="2341" y="3"/>
                </a:lnTo>
                <a:lnTo>
                  <a:pt x="2341" y="2"/>
                </a:lnTo>
                <a:lnTo>
                  <a:pt x="2341" y="4"/>
                </a:lnTo>
                <a:lnTo>
                  <a:pt x="2342" y="2"/>
                </a:lnTo>
                <a:lnTo>
                  <a:pt x="2342" y="2"/>
                </a:lnTo>
                <a:lnTo>
                  <a:pt x="2342" y="2"/>
                </a:lnTo>
                <a:lnTo>
                  <a:pt x="2343" y="4"/>
                </a:lnTo>
                <a:lnTo>
                  <a:pt x="2343" y="3"/>
                </a:lnTo>
                <a:lnTo>
                  <a:pt x="2343" y="2"/>
                </a:lnTo>
                <a:lnTo>
                  <a:pt x="2344" y="4"/>
                </a:lnTo>
                <a:lnTo>
                  <a:pt x="2344" y="3"/>
                </a:lnTo>
                <a:lnTo>
                  <a:pt x="2345" y="3"/>
                </a:lnTo>
                <a:lnTo>
                  <a:pt x="2345" y="4"/>
                </a:lnTo>
                <a:lnTo>
                  <a:pt x="2345" y="3"/>
                </a:lnTo>
                <a:lnTo>
                  <a:pt x="2346" y="4"/>
                </a:lnTo>
                <a:lnTo>
                  <a:pt x="2346" y="4"/>
                </a:lnTo>
                <a:lnTo>
                  <a:pt x="2346" y="4"/>
                </a:lnTo>
                <a:lnTo>
                  <a:pt x="2348" y="2"/>
                </a:lnTo>
                <a:lnTo>
                  <a:pt x="2348" y="4"/>
                </a:lnTo>
                <a:lnTo>
                  <a:pt x="2348" y="2"/>
                </a:lnTo>
                <a:lnTo>
                  <a:pt x="2349" y="3"/>
                </a:lnTo>
                <a:lnTo>
                  <a:pt x="2349" y="3"/>
                </a:lnTo>
                <a:lnTo>
                  <a:pt x="2350" y="4"/>
                </a:lnTo>
                <a:lnTo>
                  <a:pt x="2350" y="4"/>
                </a:lnTo>
                <a:lnTo>
                  <a:pt x="2350" y="3"/>
                </a:lnTo>
                <a:lnTo>
                  <a:pt x="2351" y="4"/>
                </a:lnTo>
                <a:lnTo>
                  <a:pt x="2351" y="3"/>
                </a:lnTo>
                <a:lnTo>
                  <a:pt x="2351" y="4"/>
                </a:lnTo>
                <a:lnTo>
                  <a:pt x="2352" y="2"/>
                </a:lnTo>
                <a:lnTo>
                  <a:pt x="2352" y="3"/>
                </a:lnTo>
                <a:lnTo>
                  <a:pt x="2352" y="3"/>
                </a:lnTo>
                <a:lnTo>
                  <a:pt x="2353" y="3"/>
                </a:lnTo>
                <a:lnTo>
                  <a:pt x="2353" y="2"/>
                </a:lnTo>
                <a:lnTo>
                  <a:pt x="2354" y="3"/>
                </a:lnTo>
                <a:lnTo>
                  <a:pt x="2354" y="2"/>
                </a:lnTo>
                <a:lnTo>
                  <a:pt x="2354" y="3"/>
                </a:lnTo>
                <a:lnTo>
                  <a:pt x="2355" y="3"/>
                </a:lnTo>
                <a:lnTo>
                  <a:pt x="2355" y="3"/>
                </a:lnTo>
                <a:lnTo>
                  <a:pt x="2355" y="1"/>
                </a:lnTo>
                <a:lnTo>
                  <a:pt x="2357" y="2"/>
                </a:lnTo>
                <a:lnTo>
                  <a:pt x="2357" y="3"/>
                </a:lnTo>
                <a:lnTo>
                  <a:pt x="2357" y="3"/>
                </a:lnTo>
                <a:lnTo>
                  <a:pt x="2358" y="3"/>
                </a:lnTo>
                <a:lnTo>
                  <a:pt x="2358" y="3"/>
                </a:lnTo>
                <a:lnTo>
                  <a:pt x="2359" y="2"/>
                </a:lnTo>
                <a:lnTo>
                  <a:pt x="2359" y="3"/>
                </a:lnTo>
                <a:lnTo>
                  <a:pt x="2359" y="2"/>
                </a:lnTo>
                <a:lnTo>
                  <a:pt x="2360" y="2"/>
                </a:lnTo>
                <a:lnTo>
                  <a:pt x="2360" y="4"/>
                </a:lnTo>
                <a:lnTo>
                  <a:pt x="2360" y="3"/>
                </a:lnTo>
                <a:lnTo>
                  <a:pt x="2361" y="3"/>
                </a:lnTo>
                <a:lnTo>
                  <a:pt x="2361" y="4"/>
                </a:lnTo>
                <a:lnTo>
                  <a:pt x="2361" y="4"/>
                </a:lnTo>
                <a:lnTo>
                  <a:pt x="2362" y="2"/>
                </a:lnTo>
                <a:lnTo>
                  <a:pt x="2362" y="4"/>
                </a:lnTo>
                <a:lnTo>
                  <a:pt x="2363" y="4"/>
                </a:lnTo>
                <a:lnTo>
                  <a:pt x="2363" y="4"/>
                </a:lnTo>
                <a:lnTo>
                  <a:pt x="2363" y="4"/>
                </a:lnTo>
                <a:lnTo>
                  <a:pt x="2364" y="5"/>
                </a:lnTo>
                <a:lnTo>
                  <a:pt x="2364" y="4"/>
                </a:lnTo>
                <a:lnTo>
                  <a:pt x="2364" y="4"/>
                </a:lnTo>
                <a:lnTo>
                  <a:pt x="2366" y="3"/>
                </a:lnTo>
                <a:lnTo>
                  <a:pt x="2366" y="2"/>
                </a:lnTo>
                <a:lnTo>
                  <a:pt x="2366" y="4"/>
                </a:lnTo>
                <a:lnTo>
                  <a:pt x="2367" y="4"/>
                </a:lnTo>
                <a:lnTo>
                  <a:pt x="2367" y="4"/>
                </a:lnTo>
                <a:lnTo>
                  <a:pt x="2368" y="3"/>
                </a:lnTo>
                <a:lnTo>
                  <a:pt x="2368" y="4"/>
                </a:lnTo>
                <a:lnTo>
                  <a:pt x="2368" y="4"/>
                </a:lnTo>
                <a:lnTo>
                  <a:pt x="2369" y="4"/>
                </a:lnTo>
                <a:lnTo>
                  <a:pt x="2369" y="4"/>
                </a:lnTo>
                <a:lnTo>
                  <a:pt x="2369" y="2"/>
                </a:lnTo>
                <a:lnTo>
                  <a:pt x="2370" y="3"/>
                </a:lnTo>
                <a:lnTo>
                  <a:pt x="2370" y="3"/>
                </a:lnTo>
                <a:lnTo>
                  <a:pt x="2370" y="2"/>
                </a:lnTo>
                <a:lnTo>
                  <a:pt x="2371" y="3"/>
                </a:lnTo>
                <a:lnTo>
                  <a:pt x="2371" y="2"/>
                </a:lnTo>
                <a:lnTo>
                  <a:pt x="2372" y="3"/>
                </a:lnTo>
                <a:lnTo>
                  <a:pt x="2372" y="3"/>
                </a:lnTo>
                <a:lnTo>
                  <a:pt x="2372" y="3"/>
                </a:lnTo>
                <a:lnTo>
                  <a:pt x="2373" y="2"/>
                </a:lnTo>
                <a:lnTo>
                  <a:pt x="2373" y="4"/>
                </a:lnTo>
                <a:lnTo>
                  <a:pt x="2373" y="4"/>
                </a:lnTo>
                <a:lnTo>
                  <a:pt x="2375" y="4"/>
                </a:lnTo>
                <a:lnTo>
                  <a:pt x="2375" y="3"/>
                </a:lnTo>
                <a:lnTo>
                  <a:pt x="2376" y="3"/>
                </a:lnTo>
                <a:lnTo>
                  <a:pt x="2376" y="4"/>
                </a:lnTo>
                <a:lnTo>
                  <a:pt x="2376" y="4"/>
                </a:lnTo>
                <a:lnTo>
                  <a:pt x="2377" y="4"/>
                </a:lnTo>
                <a:lnTo>
                  <a:pt x="2377" y="3"/>
                </a:lnTo>
                <a:lnTo>
                  <a:pt x="2377" y="4"/>
                </a:lnTo>
                <a:lnTo>
                  <a:pt x="2378" y="4"/>
                </a:lnTo>
                <a:lnTo>
                  <a:pt x="2378" y="4"/>
                </a:lnTo>
                <a:lnTo>
                  <a:pt x="2378" y="3"/>
                </a:lnTo>
                <a:lnTo>
                  <a:pt x="2379" y="4"/>
                </a:lnTo>
                <a:lnTo>
                  <a:pt x="2379" y="4"/>
                </a:lnTo>
                <a:lnTo>
                  <a:pt x="2380" y="4"/>
                </a:lnTo>
                <a:lnTo>
                  <a:pt x="2380" y="4"/>
                </a:lnTo>
                <a:lnTo>
                  <a:pt x="2380" y="4"/>
                </a:lnTo>
                <a:lnTo>
                  <a:pt x="2381" y="3"/>
                </a:lnTo>
                <a:lnTo>
                  <a:pt x="2381" y="4"/>
                </a:lnTo>
                <a:lnTo>
                  <a:pt x="2381" y="3"/>
                </a:lnTo>
                <a:lnTo>
                  <a:pt x="2382" y="3"/>
                </a:lnTo>
                <a:lnTo>
                  <a:pt x="2382" y="4"/>
                </a:lnTo>
                <a:lnTo>
                  <a:pt x="2382" y="3"/>
                </a:lnTo>
                <a:lnTo>
                  <a:pt x="2384" y="4"/>
                </a:lnTo>
                <a:lnTo>
                  <a:pt x="2384" y="2"/>
                </a:lnTo>
                <a:lnTo>
                  <a:pt x="2385" y="3"/>
                </a:lnTo>
                <a:lnTo>
                  <a:pt x="2385" y="4"/>
                </a:lnTo>
                <a:lnTo>
                  <a:pt x="2385" y="2"/>
                </a:lnTo>
                <a:lnTo>
                  <a:pt x="2386" y="4"/>
                </a:lnTo>
                <a:lnTo>
                  <a:pt x="2386" y="4"/>
                </a:lnTo>
                <a:lnTo>
                  <a:pt x="2386" y="3"/>
                </a:lnTo>
                <a:lnTo>
                  <a:pt x="2387" y="3"/>
                </a:lnTo>
                <a:lnTo>
                  <a:pt x="2387" y="3"/>
                </a:lnTo>
                <a:lnTo>
                  <a:pt x="2387" y="4"/>
                </a:lnTo>
                <a:lnTo>
                  <a:pt x="2388" y="4"/>
                </a:lnTo>
                <a:lnTo>
                  <a:pt x="2388" y="4"/>
                </a:lnTo>
                <a:lnTo>
                  <a:pt x="2389" y="2"/>
                </a:lnTo>
                <a:lnTo>
                  <a:pt x="2389" y="4"/>
                </a:lnTo>
                <a:lnTo>
                  <a:pt x="2389" y="4"/>
                </a:lnTo>
                <a:lnTo>
                  <a:pt x="2390" y="3"/>
                </a:lnTo>
                <a:lnTo>
                  <a:pt x="2390" y="3"/>
                </a:lnTo>
                <a:lnTo>
                  <a:pt x="2390" y="4"/>
                </a:lnTo>
                <a:lnTo>
                  <a:pt x="2391" y="4"/>
                </a:lnTo>
                <a:lnTo>
                  <a:pt x="2391" y="2"/>
                </a:lnTo>
                <a:lnTo>
                  <a:pt x="2391" y="4"/>
                </a:lnTo>
                <a:lnTo>
                  <a:pt x="2393" y="3"/>
                </a:lnTo>
                <a:lnTo>
                  <a:pt x="2393" y="3"/>
                </a:lnTo>
                <a:lnTo>
                  <a:pt x="2394" y="4"/>
                </a:lnTo>
                <a:lnTo>
                  <a:pt x="2394" y="3"/>
                </a:lnTo>
                <a:lnTo>
                  <a:pt x="2394" y="4"/>
                </a:lnTo>
                <a:lnTo>
                  <a:pt x="2395" y="4"/>
                </a:lnTo>
                <a:lnTo>
                  <a:pt x="2395" y="3"/>
                </a:lnTo>
                <a:lnTo>
                  <a:pt x="2395" y="4"/>
                </a:lnTo>
                <a:lnTo>
                  <a:pt x="2396" y="4"/>
                </a:lnTo>
                <a:lnTo>
                  <a:pt x="2396" y="3"/>
                </a:lnTo>
                <a:lnTo>
                  <a:pt x="2396" y="3"/>
                </a:lnTo>
                <a:lnTo>
                  <a:pt x="2397" y="4"/>
                </a:lnTo>
                <a:lnTo>
                  <a:pt x="2397" y="3"/>
                </a:lnTo>
                <a:lnTo>
                  <a:pt x="2398" y="3"/>
                </a:lnTo>
                <a:lnTo>
                  <a:pt x="2398" y="5"/>
                </a:lnTo>
                <a:lnTo>
                  <a:pt x="2398" y="4"/>
                </a:lnTo>
                <a:lnTo>
                  <a:pt x="2399" y="4"/>
                </a:lnTo>
                <a:lnTo>
                  <a:pt x="2399" y="3"/>
                </a:lnTo>
                <a:lnTo>
                  <a:pt x="2399" y="4"/>
                </a:lnTo>
                <a:lnTo>
                  <a:pt x="2400" y="3"/>
                </a:lnTo>
                <a:lnTo>
                  <a:pt x="2400" y="4"/>
                </a:lnTo>
                <a:lnTo>
                  <a:pt x="2400" y="4"/>
                </a:lnTo>
                <a:lnTo>
                  <a:pt x="2402" y="4"/>
                </a:lnTo>
                <a:lnTo>
                  <a:pt x="2402" y="3"/>
                </a:lnTo>
                <a:lnTo>
                  <a:pt x="2403" y="4"/>
                </a:lnTo>
                <a:lnTo>
                  <a:pt x="2403" y="4"/>
                </a:lnTo>
                <a:lnTo>
                  <a:pt x="2403" y="4"/>
                </a:lnTo>
                <a:lnTo>
                  <a:pt x="2404" y="4"/>
                </a:lnTo>
                <a:lnTo>
                  <a:pt x="2404" y="4"/>
                </a:lnTo>
                <a:lnTo>
                  <a:pt x="2404" y="4"/>
                </a:lnTo>
                <a:lnTo>
                  <a:pt x="2405" y="2"/>
                </a:lnTo>
                <a:lnTo>
                  <a:pt x="2405" y="4"/>
                </a:lnTo>
                <a:lnTo>
                  <a:pt x="2405" y="2"/>
                </a:lnTo>
                <a:lnTo>
                  <a:pt x="2406" y="4"/>
                </a:lnTo>
                <a:lnTo>
                  <a:pt x="2406" y="4"/>
                </a:lnTo>
                <a:lnTo>
                  <a:pt x="2407" y="4"/>
                </a:lnTo>
                <a:lnTo>
                  <a:pt x="2407" y="4"/>
                </a:lnTo>
                <a:lnTo>
                  <a:pt x="2407" y="3"/>
                </a:lnTo>
                <a:lnTo>
                  <a:pt x="2408" y="3"/>
                </a:lnTo>
                <a:lnTo>
                  <a:pt x="2408" y="4"/>
                </a:lnTo>
                <a:lnTo>
                  <a:pt x="2408" y="4"/>
                </a:lnTo>
                <a:lnTo>
                  <a:pt x="2409" y="4"/>
                </a:lnTo>
                <a:lnTo>
                  <a:pt x="2409" y="4"/>
                </a:lnTo>
                <a:lnTo>
                  <a:pt x="2409" y="3"/>
                </a:lnTo>
                <a:lnTo>
                  <a:pt x="2411" y="4"/>
                </a:lnTo>
                <a:lnTo>
                  <a:pt x="2411" y="3"/>
                </a:lnTo>
                <a:lnTo>
                  <a:pt x="2412" y="3"/>
                </a:lnTo>
                <a:lnTo>
                  <a:pt x="2412" y="2"/>
                </a:lnTo>
                <a:lnTo>
                  <a:pt x="2412" y="4"/>
                </a:lnTo>
                <a:lnTo>
                  <a:pt x="2413" y="4"/>
                </a:lnTo>
                <a:lnTo>
                  <a:pt x="2413" y="4"/>
                </a:lnTo>
                <a:lnTo>
                  <a:pt x="2413" y="4"/>
                </a:lnTo>
                <a:lnTo>
                  <a:pt x="2414" y="4"/>
                </a:lnTo>
                <a:lnTo>
                  <a:pt x="2414" y="3"/>
                </a:lnTo>
                <a:lnTo>
                  <a:pt x="2414" y="4"/>
                </a:lnTo>
                <a:lnTo>
                  <a:pt x="2415" y="4"/>
                </a:lnTo>
                <a:lnTo>
                  <a:pt x="2415" y="4"/>
                </a:lnTo>
                <a:lnTo>
                  <a:pt x="2416" y="4"/>
                </a:lnTo>
                <a:lnTo>
                  <a:pt x="2416" y="2"/>
                </a:lnTo>
                <a:lnTo>
                  <a:pt x="2416" y="4"/>
                </a:lnTo>
                <a:lnTo>
                  <a:pt x="2417" y="3"/>
                </a:lnTo>
                <a:lnTo>
                  <a:pt x="2417" y="3"/>
                </a:lnTo>
                <a:lnTo>
                  <a:pt x="2417" y="3"/>
                </a:lnTo>
                <a:lnTo>
                  <a:pt x="2418" y="4"/>
                </a:lnTo>
                <a:lnTo>
                  <a:pt x="2418" y="3"/>
                </a:lnTo>
                <a:lnTo>
                  <a:pt x="2420" y="4"/>
                </a:lnTo>
                <a:lnTo>
                  <a:pt x="2420" y="3"/>
                </a:lnTo>
                <a:lnTo>
                  <a:pt x="2420" y="4"/>
                </a:lnTo>
                <a:lnTo>
                  <a:pt x="2421" y="4"/>
                </a:lnTo>
                <a:lnTo>
                  <a:pt x="2421" y="3"/>
                </a:lnTo>
                <a:lnTo>
                  <a:pt x="2421" y="1"/>
                </a:lnTo>
                <a:lnTo>
                  <a:pt x="2422" y="4"/>
                </a:lnTo>
                <a:lnTo>
                  <a:pt x="2422" y="4"/>
                </a:lnTo>
                <a:lnTo>
                  <a:pt x="2422" y="4"/>
                </a:lnTo>
                <a:lnTo>
                  <a:pt x="2423" y="4"/>
                </a:lnTo>
                <a:lnTo>
                  <a:pt x="2423" y="2"/>
                </a:lnTo>
                <a:lnTo>
                  <a:pt x="2424" y="3"/>
                </a:lnTo>
                <a:lnTo>
                  <a:pt x="2424" y="4"/>
                </a:lnTo>
                <a:lnTo>
                  <a:pt x="2424" y="3"/>
                </a:lnTo>
                <a:lnTo>
                  <a:pt x="2425" y="3"/>
                </a:lnTo>
                <a:lnTo>
                  <a:pt x="2425" y="3"/>
                </a:lnTo>
                <a:lnTo>
                  <a:pt x="2425" y="3"/>
                </a:lnTo>
                <a:lnTo>
                  <a:pt x="2426" y="4"/>
                </a:lnTo>
                <a:lnTo>
                  <a:pt x="2426" y="2"/>
                </a:lnTo>
                <a:lnTo>
                  <a:pt x="2426" y="3"/>
                </a:lnTo>
                <a:lnTo>
                  <a:pt x="2427" y="2"/>
                </a:lnTo>
                <a:lnTo>
                  <a:pt x="2427" y="4"/>
                </a:lnTo>
                <a:lnTo>
                  <a:pt x="2429" y="4"/>
                </a:lnTo>
                <a:lnTo>
                  <a:pt x="2429" y="2"/>
                </a:lnTo>
                <a:lnTo>
                  <a:pt x="2429" y="4"/>
                </a:lnTo>
                <a:lnTo>
                  <a:pt x="2430" y="4"/>
                </a:lnTo>
                <a:lnTo>
                  <a:pt x="2430" y="4"/>
                </a:lnTo>
                <a:lnTo>
                  <a:pt x="2430" y="2"/>
                </a:lnTo>
                <a:lnTo>
                  <a:pt x="2431" y="4"/>
                </a:lnTo>
                <a:lnTo>
                  <a:pt x="2431" y="4"/>
                </a:lnTo>
                <a:lnTo>
                  <a:pt x="2431" y="3"/>
                </a:lnTo>
                <a:lnTo>
                  <a:pt x="2432" y="4"/>
                </a:lnTo>
                <a:lnTo>
                  <a:pt x="2432" y="3"/>
                </a:lnTo>
                <a:lnTo>
                  <a:pt x="2433" y="2"/>
                </a:lnTo>
                <a:lnTo>
                  <a:pt x="2433" y="2"/>
                </a:lnTo>
                <a:lnTo>
                  <a:pt x="2433" y="3"/>
                </a:lnTo>
                <a:lnTo>
                  <a:pt x="2434" y="4"/>
                </a:lnTo>
                <a:lnTo>
                  <a:pt x="2434" y="4"/>
                </a:lnTo>
                <a:lnTo>
                  <a:pt x="2434" y="2"/>
                </a:lnTo>
                <a:lnTo>
                  <a:pt x="2435" y="4"/>
                </a:lnTo>
                <a:lnTo>
                  <a:pt x="2435" y="4"/>
                </a:lnTo>
                <a:lnTo>
                  <a:pt x="2435" y="4"/>
                </a:lnTo>
                <a:lnTo>
                  <a:pt x="2436" y="3"/>
                </a:lnTo>
                <a:lnTo>
                  <a:pt x="2436" y="4"/>
                </a:lnTo>
                <a:lnTo>
                  <a:pt x="2438" y="2"/>
                </a:lnTo>
                <a:lnTo>
                  <a:pt x="2438" y="3"/>
                </a:lnTo>
                <a:lnTo>
                  <a:pt x="2438" y="4"/>
                </a:lnTo>
                <a:lnTo>
                  <a:pt x="2439" y="3"/>
                </a:lnTo>
                <a:lnTo>
                  <a:pt x="2439" y="4"/>
                </a:lnTo>
                <a:lnTo>
                  <a:pt x="2439" y="3"/>
                </a:lnTo>
                <a:lnTo>
                  <a:pt x="2440" y="1"/>
                </a:lnTo>
                <a:lnTo>
                  <a:pt x="2440" y="4"/>
                </a:lnTo>
                <a:lnTo>
                  <a:pt x="2440" y="3"/>
                </a:lnTo>
                <a:lnTo>
                  <a:pt x="2441" y="3"/>
                </a:lnTo>
                <a:lnTo>
                  <a:pt x="2441" y="2"/>
                </a:lnTo>
                <a:lnTo>
                  <a:pt x="2442" y="3"/>
                </a:lnTo>
                <a:lnTo>
                  <a:pt x="2442" y="3"/>
                </a:lnTo>
                <a:lnTo>
                  <a:pt x="2442" y="2"/>
                </a:lnTo>
                <a:lnTo>
                  <a:pt x="2443" y="4"/>
                </a:lnTo>
                <a:lnTo>
                  <a:pt x="2443" y="3"/>
                </a:lnTo>
                <a:lnTo>
                  <a:pt x="2443" y="3"/>
                </a:lnTo>
                <a:lnTo>
                  <a:pt x="2444" y="3"/>
                </a:lnTo>
                <a:lnTo>
                  <a:pt x="2444" y="4"/>
                </a:lnTo>
                <a:lnTo>
                  <a:pt x="2444" y="3"/>
                </a:lnTo>
                <a:lnTo>
                  <a:pt x="2445" y="4"/>
                </a:lnTo>
                <a:lnTo>
                  <a:pt x="2445" y="3"/>
                </a:lnTo>
                <a:lnTo>
                  <a:pt x="2447" y="3"/>
                </a:lnTo>
                <a:lnTo>
                  <a:pt x="2447" y="4"/>
                </a:lnTo>
                <a:lnTo>
                  <a:pt x="2447" y="3"/>
                </a:lnTo>
                <a:lnTo>
                  <a:pt x="2448" y="3"/>
                </a:lnTo>
                <a:lnTo>
                  <a:pt x="2448" y="3"/>
                </a:lnTo>
                <a:lnTo>
                  <a:pt x="2448" y="2"/>
                </a:lnTo>
                <a:lnTo>
                  <a:pt x="2449" y="2"/>
                </a:lnTo>
                <a:lnTo>
                  <a:pt x="2449" y="3"/>
                </a:lnTo>
                <a:lnTo>
                  <a:pt x="2449" y="4"/>
                </a:lnTo>
                <a:lnTo>
                  <a:pt x="2450" y="4"/>
                </a:lnTo>
                <a:lnTo>
                  <a:pt x="2450" y="3"/>
                </a:lnTo>
                <a:lnTo>
                  <a:pt x="2451" y="4"/>
                </a:lnTo>
                <a:lnTo>
                  <a:pt x="2451" y="3"/>
                </a:lnTo>
                <a:lnTo>
                  <a:pt x="2451" y="3"/>
                </a:lnTo>
                <a:lnTo>
                  <a:pt x="2452" y="4"/>
                </a:lnTo>
                <a:lnTo>
                  <a:pt x="2452" y="3"/>
                </a:lnTo>
                <a:lnTo>
                  <a:pt x="2452" y="4"/>
                </a:lnTo>
                <a:lnTo>
                  <a:pt x="2453" y="4"/>
                </a:lnTo>
                <a:lnTo>
                  <a:pt x="2453" y="4"/>
                </a:lnTo>
                <a:lnTo>
                  <a:pt x="2453" y="4"/>
                </a:lnTo>
                <a:lnTo>
                  <a:pt x="2454" y="5"/>
                </a:lnTo>
                <a:lnTo>
                  <a:pt x="2454" y="4"/>
                </a:lnTo>
                <a:lnTo>
                  <a:pt x="2456" y="2"/>
                </a:lnTo>
                <a:lnTo>
                  <a:pt x="2456" y="4"/>
                </a:lnTo>
                <a:lnTo>
                  <a:pt x="2456" y="3"/>
                </a:lnTo>
                <a:lnTo>
                  <a:pt x="2457" y="4"/>
                </a:lnTo>
                <a:lnTo>
                  <a:pt x="2457" y="2"/>
                </a:lnTo>
                <a:lnTo>
                  <a:pt x="2457" y="3"/>
                </a:lnTo>
                <a:lnTo>
                  <a:pt x="2458" y="4"/>
                </a:lnTo>
                <a:lnTo>
                  <a:pt x="2458" y="3"/>
                </a:lnTo>
                <a:lnTo>
                  <a:pt x="2458" y="4"/>
                </a:lnTo>
                <a:lnTo>
                  <a:pt x="2459" y="3"/>
                </a:lnTo>
                <a:lnTo>
                  <a:pt x="2459" y="4"/>
                </a:lnTo>
                <a:lnTo>
                  <a:pt x="2460" y="4"/>
                </a:lnTo>
                <a:lnTo>
                  <a:pt x="2460" y="3"/>
                </a:lnTo>
                <a:lnTo>
                  <a:pt x="2460" y="3"/>
                </a:lnTo>
                <a:lnTo>
                  <a:pt x="2461" y="4"/>
                </a:lnTo>
                <a:lnTo>
                  <a:pt x="2461" y="4"/>
                </a:lnTo>
                <a:lnTo>
                  <a:pt x="2461" y="4"/>
                </a:lnTo>
                <a:lnTo>
                  <a:pt x="2462" y="4"/>
                </a:lnTo>
                <a:lnTo>
                  <a:pt x="2462" y="4"/>
                </a:lnTo>
                <a:lnTo>
                  <a:pt x="2463" y="2"/>
                </a:lnTo>
                <a:lnTo>
                  <a:pt x="2463" y="4"/>
                </a:lnTo>
                <a:lnTo>
                  <a:pt x="2463" y="4"/>
                </a:lnTo>
                <a:lnTo>
                  <a:pt x="2465" y="3"/>
                </a:lnTo>
                <a:lnTo>
                  <a:pt x="2465" y="3"/>
                </a:lnTo>
                <a:lnTo>
                  <a:pt x="2465" y="4"/>
                </a:lnTo>
                <a:lnTo>
                  <a:pt x="2466" y="3"/>
                </a:lnTo>
                <a:lnTo>
                  <a:pt x="2466" y="4"/>
                </a:lnTo>
                <a:lnTo>
                  <a:pt x="2466" y="4"/>
                </a:lnTo>
                <a:lnTo>
                  <a:pt x="2467" y="4"/>
                </a:lnTo>
                <a:lnTo>
                  <a:pt x="2467" y="3"/>
                </a:lnTo>
                <a:lnTo>
                  <a:pt x="2468" y="4"/>
                </a:lnTo>
                <a:lnTo>
                  <a:pt x="2468" y="3"/>
                </a:lnTo>
                <a:lnTo>
                  <a:pt x="2468" y="3"/>
                </a:lnTo>
                <a:lnTo>
                  <a:pt x="2469" y="3"/>
                </a:lnTo>
                <a:lnTo>
                  <a:pt x="2469" y="3"/>
                </a:lnTo>
                <a:lnTo>
                  <a:pt x="2469" y="4"/>
                </a:lnTo>
                <a:lnTo>
                  <a:pt x="2470" y="4"/>
                </a:lnTo>
                <a:lnTo>
                  <a:pt x="2470" y="3"/>
                </a:lnTo>
                <a:lnTo>
                  <a:pt x="2470" y="4"/>
                </a:lnTo>
                <a:lnTo>
                  <a:pt x="2471" y="4"/>
                </a:lnTo>
                <a:lnTo>
                  <a:pt x="2471" y="3"/>
                </a:lnTo>
                <a:lnTo>
                  <a:pt x="2472" y="4"/>
                </a:lnTo>
                <a:lnTo>
                  <a:pt x="2472" y="4"/>
                </a:lnTo>
                <a:lnTo>
                  <a:pt x="2472" y="4"/>
                </a:lnTo>
                <a:lnTo>
                  <a:pt x="2474" y="4"/>
                </a:lnTo>
                <a:lnTo>
                  <a:pt x="2474" y="4"/>
                </a:lnTo>
                <a:lnTo>
                  <a:pt x="2474" y="4"/>
                </a:lnTo>
                <a:lnTo>
                  <a:pt x="2475" y="2"/>
                </a:lnTo>
                <a:lnTo>
                  <a:pt x="2475" y="3"/>
                </a:lnTo>
                <a:lnTo>
                  <a:pt x="2475" y="3"/>
                </a:lnTo>
                <a:lnTo>
                  <a:pt x="2476" y="4"/>
                </a:lnTo>
                <a:lnTo>
                  <a:pt x="2476" y="2"/>
                </a:lnTo>
                <a:lnTo>
                  <a:pt x="2477" y="4"/>
                </a:lnTo>
                <a:lnTo>
                  <a:pt x="2477" y="3"/>
                </a:lnTo>
                <a:lnTo>
                  <a:pt x="2477" y="3"/>
                </a:lnTo>
                <a:lnTo>
                  <a:pt x="2478" y="3"/>
                </a:lnTo>
                <a:lnTo>
                  <a:pt x="2478" y="2"/>
                </a:lnTo>
                <a:lnTo>
                  <a:pt x="2478" y="3"/>
                </a:lnTo>
                <a:lnTo>
                  <a:pt x="2479" y="4"/>
                </a:lnTo>
                <a:lnTo>
                  <a:pt x="2479" y="2"/>
                </a:lnTo>
                <a:lnTo>
                  <a:pt x="2479" y="4"/>
                </a:lnTo>
                <a:lnTo>
                  <a:pt x="2480" y="3"/>
                </a:lnTo>
                <a:lnTo>
                  <a:pt x="2480" y="2"/>
                </a:lnTo>
                <a:lnTo>
                  <a:pt x="2481" y="4"/>
                </a:lnTo>
                <a:lnTo>
                  <a:pt x="2481" y="4"/>
                </a:lnTo>
                <a:lnTo>
                  <a:pt x="2481" y="3"/>
                </a:lnTo>
                <a:lnTo>
                  <a:pt x="2483" y="4"/>
                </a:lnTo>
                <a:lnTo>
                  <a:pt x="2483" y="4"/>
                </a:lnTo>
                <a:lnTo>
                  <a:pt x="2483" y="3"/>
                </a:lnTo>
                <a:lnTo>
                  <a:pt x="2484" y="4"/>
                </a:lnTo>
                <a:lnTo>
                  <a:pt x="2484" y="4"/>
                </a:lnTo>
                <a:lnTo>
                  <a:pt x="2484" y="3"/>
                </a:lnTo>
                <a:lnTo>
                  <a:pt x="2485" y="4"/>
                </a:lnTo>
                <a:lnTo>
                  <a:pt x="2485" y="4"/>
                </a:lnTo>
                <a:lnTo>
                  <a:pt x="2486" y="4"/>
                </a:lnTo>
                <a:lnTo>
                  <a:pt x="2486" y="3"/>
                </a:lnTo>
                <a:lnTo>
                  <a:pt x="2486" y="3"/>
                </a:lnTo>
                <a:lnTo>
                  <a:pt x="2487" y="2"/>
                </a:lnTo>
                <a:lnTo>
                  <a:pt x="2487" y="2"/>
                </a:lnTo>
                <a:lnTo>
                  <a:pt x="2487" y="3"/>
                </a:lnTo>
                <a:lnTo>
                  <a:pt x="2488" y="2"/>
                </a:lnTo>
                <a:lnTo>
                  <a:pt x="2488" y="3"/>
                </a:lnTo>
                <a:lnTo>
                  <a:pt x="2488" y="3"/>
                </a:lnTo>
                <a:lnTo>
                  <a:pt x="2489" y="4"/>
                </a:lnTo>
                <a:lnTo>
                  <a:pt x="2489" y="3"/>
                </a:lnTo>
                <a:lnTo>
                  <a:pt x="2490" y="4"/>
                </a:lnTo>
                <a:lnTo>
                  <a:pt x="2490" y="4"/>
                </a:lnTo>
                <a:lnTo>
                  <a:pt x="2490" y="4"/>
                </a:lnTo>
                <a:lnTo>
                  <a:pt x="2492" y="3"/>
                </a:lnTo>
                <a:lnTo>
                  <a:pt x="2492" y="4"/>
                </a:lnTo>
                <a:lnTo>
                  <a:pt x="2492" y="4"/>
                </a:lnTo>
                <a:lnTo>
                  <a:pt x="2493" y="4"/>
                </a:lnTo>
                <a:lnTo>
                  <a:pt x="2493" y="4"/>
                </a:lnTo>
                <a:lnTo>
                  <a:pt x="2493" y="4"/>
                </a:lnTo>
                <a:lnTo>
                  <a:pt x="2494" y="4"/>
                </a:lnTo>
                <a:lnTo>
                  <a:pt x="2494" y="4"/>
                </a:lnTo>
                <a:lnTo>
                  <a:pt x="2495" y="3"/>
                </a:lnTo>
                <a:lnTo>
                  <a:pt x="2495" y="4"/>
                </a:lnTo>
                <a:lnTo>
                  <a:pt x="2495" y="3"/>
                </a:lnTo>
                <a:lnTo>
                  <a:pt x="2496" y="3"/>
                </a:lnTo>
                <a:lnTo>
                  <a:pt x="2496" y="3"/>
                </a:lnTo>
                <a:lnTo>
                  <a:pt x="2496" y="3"/>
                </a:lnTo>
                <a:lnTo>
                  <a:pt x="2497" y="4"/>
                </a:lnTo>
                <a:lnTo>
                  <a:pt x="2497" y="2"/>
                </a:lnTo>
                <a:lnTo>
                  <a:pt x="2497" y="4"/>
                </a:lnTo>
                <a:lnTo>
                  <a:pt x="2498" y="4"/>
                </a:lnTo>
                <a:lnTo>
                  <a:pt x="2498" y="3"/>
                </a:lnTo>
                <a:lnTo>
                  <a:pt x="2499" y="3"/>
                </a:lnTo>
                <a:lnTo>
                  <a:pt x="2499" y="3"/>
                </a:lnTo>
                <a:lnTo>
                  <a:pt x="2499" y="3"/>
                </a:lnTo>
                <a:lnTo>
                  <a:pt x="2501" y="4"/>
                </a:lnTo>
                <a:lnTo>
                  <a:pt x="2501" y="3"/>
                </a:lnTo>
                <a:lnTo>
                  <a:pt x="2501" y="4"/>
                </a:lnTo>
                <a:lnTo>
                  <a:pt x="2502" y="4"/>
                </a:lnTo>
                <a:lnTo>
                  <a:pt x="2502" y="4"/>
                </a:lnTo>
                <a:lnTo>
                  <a:pt x="2503" y="4"/>
                </a:lnTo>
                <a:lnTo>
                  <a:pt x="2503" y="3"/>
                </a:lnTo>
                <a:lnTo>
                  <a:pt x="2503" y="3"/>
                </a:lnTo>
                <a:lnTo>
                  <a:pt x="2504" y="2"/>
                </a:lnTo>
                <a:lnTo>
                  <a:pt x="2504" y="4"/>
                </a:lnTo>
                <a:lnTo>
                  <a:pt x="2504" y="5"/>
                </a:lnTo>
                <a:lnTo>
                  <a:pt x="2505" y="3"/>
                </a:lnTo>
                <a:lnTo>
                  <a:pt x="2505" y="2"/>
                </a:lnTo>
                <a:lnTo>
                  <a:pt x="2505" y="3"/>
                </a:lnTo>
                <a:lnTo>
                  <a:pt x="2506" y="3"/>
                </a:lnTo>
                <a:lnTo>
                  <a:pt x="2506" y="3"/>
                </a:lnTo>
                <a:lnTo>
                  <a:pt x="2507" y="3"/>
                </a:lnTo>
                <a:lnTo>
                  <a:pt x="2507" y="4"/>
                </a:lnTo>
                <a:lnTo>
                  <a:pt x="2507" y="4"/>
                </a:lnTo>
                <a:lnTo>
                  <a:pt x="2508" y="2"/>
                </a:lnTo>
                <a:lnTo>
                  <a:pt x="2508" y="2"/>
                </a:lnTo>
                <a:lnTo>
                  <a:pt x="2508" y="2"/>
                </a:lnTo>
                <a:lnTo>
                  <a:pt x="2510" y="3"/>
                </a:lnTo>
                <a:lnTo>
                  <a:pt x="2510" y="2"/>
                </a:lnTo>
                <a:lnTo>
                  <a:pt x="2510" y="4"/>
                </a:lnTo>
                <a:lnTo>
                  <a:pt x="2511" y="3"/>
                </a:lnTo>
                <a:lnTo>
                  <a:pt x="2511" y="3"/>
                </a:lnTo>
                <a:lnTo>
                  <a:pt x="2512" y="4"/>
                </a:lnTo>
                <a:lnTo>
                  <a:pt x="2512" y="3"/>
                </a:lnTo>
                <a:lnTo>
                  <a:pt x="2512" y="4"/>
                </a:lnTo>
                <a:lnTo>
                  <a:pt x="2513" y="2"/>
                </a:lnTo>
                <a:lnTo>
                  <a:pt x="2513" y="4"/>
                </a:lnTo>
                <a:lnTo>
                  <a:pt x="2513" y="4"/>
                </a:lnTo>
                <a:lnTo>
                  <a:pt x="2514" y="4"/>
                </a:lnTo>
                <a:lnTo>
                  <a:pt x="2514" y="2"/>
                </a:lnTo>
                <a:lnTo>
                  <a:pt x="2514" y="4"/>
                </a:lnTo>
                <a:lnTo>
                  <a:pt x="2515" y="4"/>
                </a:lnTo>
                <a:lnTo>
                  <a:pt x="2515" y="3"/>
                </a:lnTo>
                <a:lnTo>
                  <a:pt x="2516" y="4"/>
                </a:lnTo>
                <a:lnTo>
                  <a:pt x="2516" y="4"/>
                </a:lnTo>
                <a:lnTo>
                  <a:pt x="2516" y="4"/>
                </a:lnTo>
                <a:lnTo>
                  <a:pt x="2517" y="4"/>
                </a:lnTo>
                <a:lnTo>
                  <a:pt x="2517" y="4"/>
                </a:lnTo>
                <a:lnTo>
                  <a:pt x="2517" y="3"/>
                </a:lnTo>
                <a:lnTo>
                  <a:pt x="2519" y="4"/>
                </a:lnTo>
                <a:lnTo>
                  <a:pt x="2519" y="2"/>
                </a:lnTo>
                <a:lnTo>
                  <a:pt x="2519" y="3"/>
                </a:lnTo>
                <a:lnTo>
                  <a:pt x="2520" y="4"/>
                </a:lnTo>
                <a:lnTo>
                  <a:pt x="2520" y="3"/>
                </a:lnTo>
                <a:lnTo>
                  <a:pt x="2521" y="4"/>
                </a:lnTo>
                <a:lnTo>
                  <a:pt x="2521" y="4"/>
                </a:lnTo>
                <a:lnTo>
                  <a:pt x="2521" y="3"/>
                </a:lnTo>
                <a:lnTo>
                  <a:pt x="2522" y="2"/>
                </a:lnTo>
                <a:lnTo>
                  <a:pt x="2522" y="1"/>
                </a:lnTo>
                <a:lnTo>
                  <a:pt x="2522" y="3"/>
                </a:lnTo>
                <a:lnTo>
                  <a:pt x="2523" y="3"/>
                </a:lnTo>
                <a:lnTo>
                  <a:pt x="2523" y="1"/>
                </a:lnTo>
                <a:lnTo>
                  <a:pt x="2523" y="2"/>
                </a:lnTo>
                <a:lnTo>
                  <a:pt x="2524" y="2"/>
                </a:lnTo>
                <a:lnTo>
                  <a:pt x="2524" y="3"/>
                </a:lnTo>
                <a:lnTo>
                  <a:pt x="2525" y="4"/>
                </a:lnTo>
                <a:lnTo>
                  <a:pt x="2525" y="3"/>
                </a:lnTo>
                <a:lnTo>
                  <a:pt x="2525" y="2"/>
                </a:lnTo>
                <a:lnTo>
                  <a:pt x="2526" y="3"/>
                </a:lnTo>
                <a:lnTo>
                  <a:pt x="2526" y="3"/>
                </a:lnTo>
                <a:lnTo>
                  <a:pt x="2526" y="2"/>
                </a:lnTo>
                <a:lnTo>
                  <a:pt x="2528" y="4"/>
                </a:lnTo>
                <a:lnTo>
                  <a:pt x="2528" y="4"/>
                </a:lnTo>
                <a:lnTo>
                  <a:pt x="2528" y="4"/>
                </a:lnTo>
                <a:lnTo>
                  <a:pt x="2529" y="3"/>
                </a:lnTo>
                <a:lnTo>
                  <a:pt x="2529" y="4"/>
                </a:lnTo>
                <a:lnTo>
                  <a:pt x="2530" y="4"/>
                </a:lnTo>
                <a:lnTo>
                  <a:pt x="2530" y="3"/>
                </a:lnTo>
                <a:lnTo>
                  <a:pt x="2530" y="2"/>
                </a:lnTo>
                <a:lnTo>
                  <a:pt x="2531" y="3"/>
                </a:lnTo>
                <a:lnTo>
                  <a:pt x="2531" y="3"/>
                </a:lnTo>
                <a:lnTo>
                  <a:pt x="2531" y="4"/>
                </a:lnTo>
                <a:lnTo>
                  <a:pt x="2532" y="4"/>
                </a:lnTo>
                <a:lnTo>
                  <a:pt x="2532" y="4"/>
                </a:lnTo>
                <a:lnTo>
                  <a:pt x="2532" y="3"/>
                </a:lnTo>
                <a:lnTo>
                  <a:pt x="2533" y="4"/>
                </a:lnTo>
                <a:lnTo>
                  <a:pt x="2533" y="3"/>
                </a:lnTo>
                <a:lnTo>
                  <a:pt x="2534" y="4"/>
                </a:lnTo>
                <a:lnTo>
                  <a:pt x="2534" y="3"/>
                </a:lnTo>
                <a:lnTo>
                  <a:pt x="2534" y="4"/>
                </a:lnTo>
                <a:lnTo>
                  <a:pt x="2535" y="3"/>
                </a:lnTo>
                <a:lnTo>
                  <a:pt x="2535" y="4"/>
                </a:lnTo>
                <a:lnTo>
                  <a:pt x="2535" y="4"/>
                </a:lnTo>
                <a:lnTo>
                  <a:pt x="2537" y="3"/>
                </a:lnTo>
                <a:lnTo>
                  <a:pt x="2537" y="3"/>
                </a:lnTo>
                <a:lnTo>
                  <a:pt x="2537" y="3"/>
                </a:lnTo>
                <a:lnTo>
                  <a:pt x="2538" y="3"/>
                </a:lnTo>
                <a:lnTo>
                  <a:pt x="2538" y="4"/>
                </a:lnTo>
                <a:lnTo>
                  <a:pt x="2539" y="3"/>
                </a:lnTo>
                <a:lnTo>
                  <a:pt x="2539" y="3"/>
                </a:lnTo>
                <a:lnTo>
                  <a:pt x="2539" y="2"/>
                </a:lnTo>
                <a:lnTo>
                  <a:pt x="2540" y="4"/>
                </a:lnTo>
                <a:lnTo>
                  <a:pt x="2540" y="3"/>
                </a:lnTo>
                <a:lnTo>
                  <a:pt x="2540" y="1"/>
                </a:lnTo>
                <a:lnTo>
                  <a:pt x="2541" y="4"/>
                </a:lnTo>
                <a:lnTo>
                  <a:pt x="2541" y="4"/>
                </a:lnTo>
                <a:lnTo>
                  <a:pt x="2541" y="4"/>
                </a:lnTo>
                <a:lnTo>
                  <a:pt x="2542" y="3"/>
                </a:lnTo>
                <a:lnTo>
                  <a:pt x="2542" y="3"/>
                </a:lnTo>
                <a:lnTo>
                  <a:pt x="2543" y="2"/>
                </a:lnTo>
                <a:lnTo>
                  <a:pt x="2543" y="4"/>
                </a:lnTo>
                <a:lnTo>
                  <a:pt x="2543" y="3"/>
                </a:lnTo>
                <a:lnTo>
                  <a:pt x="2544" y="3"/>
                </a:lnTo>
                <a:lnTo>
                  <a:pt x="2544" y="3"/>
                </a:lnTo>
                <a:lnTo>
                  <a:pt x="2544" y="4"/>
                </a:lnTo>
                <a:lnTo>
                  <a:pt x="2546" y="3"/>
                </a:lnTo>
                <a:lnTo>
                  <a:pt x="2546" y="3"/>
                </a:lnTo>
                <a:lnTo>
                  <a:pt x="2547" y="4"/>
                </a:lnTo>
                <a:lnTo>
                  <a:pt x="2547" y="4"/>
                </a:lnTo>
                <a:lnTo>
                  <a:pt x="2547" y="3"/>
                </a:lnTo>
                <a:lnTo>
                  <a:pt x="2548" y="3"/>
                </a:lnTo>
                <a:lnTo>
                  <a:pt x="2548" y="2"/>
                </a:lnTo>
                <a:lnTo>
                  <a:pt x="2548" y="4"/>
                </a:lnTo>
                <a:lnTo>
                  <a:pt x="2549" y="4"/>
                </a:lnTo>
                <a:lnTo>
                  <a:pt x="2549" y="4"/>
                </a:lnTo>
                <a:lnTo>
                  <a:pt x="2549" y="3"/>
                </a:lnTo>
                <a:lnTo>
                  <a:pt x="2550" y="2"/>
                </a:lnTo>
                <a:lnTo>
                  <a:pt x="2550" y="4"/>
                </a:lnTo>
                <a:lnTo>
                  <a:pt x="2551" y="4"/>
                </a:lnTo>
                <a:lnTo>
                  <a:pt x="2551" y="4"/>
                </a:lnTo>
                <a:lnTo>
                  <a:pt x="2551" y="4"/>
                </a:lnTo>
                <a:lnTo>
                  <a:pt x="2552" y="3"/>
                </a:lnTo>
                <a:lnTo>
                  <a:pt x="2552" y="4"/>
                </a:lnTo>
                <a:lnTo>
                  <a:pt x="2552" y="4"/>
                </a:lnTo>
                <a:lnTo>
                  <a:pt x="2553" y="6"/>
                </a:lnTo>
                <a:lnTo>
                  <a:pt x="2553" y="4"/>
                </a:lnTo>
                <a:lnTo>
                  <a:pt x="2553" y="4"/>
                </a:lnTo>
                <a:lnTo>
                  <a:pt x="2555" y="2"/>
                </a:lnTo>
                <a:lnTo>
                  <a:pt x="2555" y="3"/>
                </a:lnTo>
                <a:lnTo>
                  <a:pt x="2556" y="4"/>
                </a:lnTo>
                <a:lnTo>
                  <a:pt x="2556" y="4"/>
                </a:lnTo>
                <a:lnTo>
                  <a:pt x="2556" y="3"/>
                </a:lnTo>
                <a:lnTo>
                  <a:pt x="2557" y="3"/>
                </a:lnTo>
                <a:lnTo>
                  <a:pt x="2557" y="3"/>
                </a:lnTo>
                <a:lnTo>
                  <a:pt x="2557" y="4"/>
                </a:lnTo>
                <a:lnTo>
                  <a:pt x="2558" y="3"/>
                </a:lnTo>
                <a:lnTo>
                  <a:pt x="2558" y="2"/>
                </a:lnTo>
                <a:lnTo>
                  <a:pt x="2558" y="2"/>
                </a:lnTo>
                <a:lnTo>
                  <a:pt x="2559" y="2"/>
                </a:lnTo>
                <a:lnTo>
                  <a:pt x="2559" y="3"/>
                </a:lnTo>
                <a:lnTo>
                  <a:pt x="2560" y="3"/>
                </a:lnTo>
                <a:lnTo>
                  <a:pt x="2560" y="4"/>
                </a:lnTo>
                <a:lnTo>
                  <a:pt x="2560" y="4"/>
                </a:lnTo>
                <a:lnTo>
                  <a:pt x="2561" y="4"/>
                </a:lnTo>
                <a:lnTo>
                  <a:pt x="2561" y="3"/>
                </a:lnTo>
                <a:lnTo>
                  <a:pt x="2561" y="2"/>
                </a:lnTo>
                <a:lnTo>
                  <a:pt x="2562" y="2"/>
                </a:lnTo>
                <a:lnTo>
                  <a:pt x="2562" y="1"/>
                </a:lnTo>
                <a:lnTo>
                  <a:pt x="2562" y="4"/>
                </a:lnTo>
                <a:lnTo>
                  <a:pt x="2564" y="3"/>
                </a:lnTo>
                <a:lnTo>
                  <a:pt x="2564" y="4"/>
                </a:lnTo>
                <a:lnTo>
                  <a:pt x="2565" y="4"/>
                </a:lnTo>
                <a:lnTo>
                  <a:pt x="2565" y="4"/>
                </a:lnTo>
                <a:lnTo>
                  <a:pt x="2565" y="2"/>
                </a:lnTo>
                <a:lnTo>
                  <a:pt x="2566" y="2"/>
                </a:lnTo>
                <a:lnTo>
                  <a:pt x="2566" y="4"/>
                </a:lnTo>
                <a:lnTo>
                  <a:pt x="2566" y="4"/>
                </a:lnTo>
                <a:lnTo>
                  <a:pt x="2567" y="4"/>
                </a:lnTo>
                <a:lnTo>
                  <a:pt x="2567" y="3"/>
                </a:lnTo>
                <a:lnTo>
                  <a:pt x="2567" y="3"/>
                </a:lnTo>
                <a:lnTo>
                  <a:pt x="2568" y="2"/>
                </a:lnTo>
                <a:lnTo>
                  <a:pt x="2568" y="2"/>
                </a:lnTo>
                <a:lnTo>
                  <a:pt x="2569" y="2"/>
                </a:lnTo>
                <a:lnTo>
                  <a:pt x="2569" y="4"/>
                </a:lnTo>
                <a:lnTo>
                  <a:pt x="2569" y="3"/>
                </a:lnTo>
                <a:lnTo>
                  <a:pt x="2570" y="4"/>
                </a:lnTo>
                <a:lnTo>
                  <a:pt x="2570" y="4"/>
                </a:lnTo>
                <a:lnTo>
                  <a:pt x="2570" y="4"/>
                </a:lnTo>
                <a:lnTo>
                  <a:pt x="2571" y="4"/>
                </a:lnTo>
                <a:lnTo>
                  <a:pt x="2571" y="3"/>
                </a:lnTo>
                <a:lnTo>
                  <a:pt x="2571" y="4"/>
                </a:lnTo>
                <a:lnTo>
                  <a:pt x="2573" y="4"/>
                </a:lnTo>
                <a:lnTo>
                  <a:pt x="2573" y="4"/>
                </a:lnTo>
                <a:lnTo>
                  <a:pt x="2574" y="3"/>
                </a:lnTo>
                <a:lnTo>
                  <a:pt x="2574" y="4"/>
                </a:lnTo>
                <a:lnTo>
                  <a:pt x="2574" y="3"/>
                </a:lnTo>
                <a:lnTo>
                  <a:pt x="2575" y="4"/>
                </a:lnTo>
                <a:lnTo>
                  <a:pt x="2575" y="4"/>
                </a:lnTo>
                <a:lnTo>
                  <a:pt x="2575" y="4"/>
                </a:lnTo>
                <a:lnTo>
                  <a:pt x="2576" y="4"/>
                </a:lnTo>
                <a:lnTo>
                  <a:pt x="2576" y="4"/>
                </a:lnTo>
                <a:lnTo>
                  <a:pt x="2576" y="4"/>
                </a:lnTo>
                <a:lnTo>
                  <a:pt x="2577" y="4"/>
                </a:lnTo>
                <a:lnTo>
                  <a:pt x="2577" y="4"/>
                </a:lnTo>
                <a:lnTo>
                  <a:pt x="2578" y="4"/>
                </a:lnTo>
                <a:lnTo>
                  <a:pt x="2578" y="2"/>
                </a:lnTo>
                <a:lnTo>
                  <a:pt x="2578" y="4"/>
                </a:lnTo>
                <a:lnTo>
                  <a:pt x="2579" y="4"/>
                </a:lnTo>
                <a:lnTo>
                  <a:pt x="2579" y="4"/>
                </a:lnTo>
                <a:lnTo>
                  <a:pt x="2579" y="3"/>
                </a:lnTo>
                <a:lnTo>
                  <a:pt x="2580" y="3"/>
                </a:lnTo>
                <a:lnTo>
                  <a:pt x="2580" y="1"/>
                </a:lnTo>
                <a:lnTo>
                  <a:pt x="2580" y="3"/>
                </a:lnTo>
                <a:lnTo>
                  <a:pt x="2582" y="2"/>
                </a:lnTo>
                <a:lnTo>
                  <a:pt x="2582" y="4"/>
                </a:lnTo>
                <a:lnTo>
                  <a:pt x="2583" y="4"/>
                </a:lnTo>
                <a:lnTo>
                  <a:pt x="2583" y="2"/>
                </a:lnTo>
                <a:lnTo>
                  <a:pt x="2583" y="4"/>
                </a:lnTo>
                <a:lnTo>
                  <a:pt x="2584" y="3"/>
                </a:lnTo>
                <a:lnTo>
                  <a:pt x="2584" y="4"/>
                </a:lnTo>
                <a:lnTo>
                  <a:pt x="2584" y="3"/>
                </a:lnTo>
                <a:lnTo>
                  <a:pt x="2585" y="3"/>
                </a:lnTo>
                <a:lnTo>
                  <a:pt x="2585" y="4"/>
                </a:lnTo>
                <a:lnTo>
                  <a:pt x="2585" y="4"/>
                </a:lnTo>
                <a:lnTo>
                  <a:pt x="2586" y="3"/>
                </a:lnTo>
                <a:lnTo>
                  <a:pt x="2586" y="4"/>
                </a:lnTo>
                <a:lnTo>
                  <a:pt x="2587" y="4"/>
                </a:lnTo>
                <a:lnTo>
                  <a:pt x="2587" y="3"/>
                </a:lnTo>
                <a:lnTo>
                  <a:pt x="2587" y="4"/>
                </a:lnTo>
                <a:lnTo>
                  <a:pt x="2588" y="3"/>
                </a:lnTo>
                <a:lnTo>
                  <a:pt x="2588" y="4"/>
                </a:lnTo>
                <a:lnTo>
                  <a:pt x="2588" y="4"/>
                </a:lnTo>
                <a:lnTo>
                  <a:pt x="2589" y="3"/>
                </a:lnTo>
                <a:lnTo>
                  <a:pt x="2589" y="2"/>
                </a:lnTo>
                <a:lnTo>
                  <a:pt x="2590" y="3"/>
                </a:lnTo>
                <a:lnTo>
                  <a:pt x="2590" y="3"/>
                </a:lnTo>
                <a:lnTo>
                  <a:pt x="2590" y="2"/>
                </a:lnTo>
                <a:lnTo>
                  <a:pt x="2592" y="4"/>
                </a:lnTo>
                <a:lnTo>
                  <a:pt x="2592" y="4"/>
                </a:lnTo>
                <a:lnTo>
                  <a:pt x="2592" y="4"/>
                </a:lnTo>
                <a:lnTo>
                  <a:pt x="2593" y="4"/>
                </a:lnTo>
                <a:lnTo>
                  <a:pt x="2593" y="3"/>
                </a:lnTo>
                <a:lnTo>
                  <a:pt x="2593" y="4"/>
                </a:lnTo>
                <a:lnTo>
                  <a:pt x="2594" y="4"/>
                </a:lnTo>
                <a:lnTo>
                  <a:pt x="2594" y="4"/>
                </a:lnTo>
                <a:lnTo>
                  <a:pt x="2595" y="4"/>
                </a:lnTo>
                <a:lnTo>
                  <a:pt x="2595" y="2"/>
                </a:lnTo>
                <a:lnTo>
                  <a:pt x="2595" y="4"/>
                </a:lnTo>
                <a:lnTo>
                  <a:pt x="2596" y="2"/>
                </a:lnTo>
                <a:lnTo>
                  <a:pt x="2596" y="2"/>
                </a:lnTo>
                <a:lnTo>
                  <a:pt x="2596" y="3"/>
                </a:lnTo>
                <a:lnTo>
                  <a:pt x="2597" y="3"/>
                </a:lnTo>
                <a:lnTo>
                  <a:pt x="2597" y="4"/>
                </a:lnTo>
                <a:lnTo>
                  <a:pt x="2597" y="2"/>
                </a:lnTo>
                <a:lnTo>
                  <a:pt x="2598" y="2"/>
                </a:lnTo>
                <a:lnTo>
                  <a:pt x="2598" y="3"/>
                </a:lnTo>
                <a:lnTo>
                  <a:pt x="2599" y="3"/>
                </a:lnTo>
                <a:lnTo>
                  <a:pt x="2599" y="3"/>
                </a:lnTo>
                <a:lnTo>
                  <a:pt x="2599" y="3"/>
                </a:lnTo>
                <a:lnTo>
                  <a:pt x="2601" y="4"/>
                </a:lnTo>
                <a:lnTo>
                  <a:pt x="2601" y="4"/>
                </a:lnTo>
                <a:lnTo>
                  <a:pt x="2601" y="3"/>
                </a:lnTo>
                <a:lnTo>
                  <a:pt x="2602" y="2"/>
                </a:lnTo>
                <a:lnTo>
                  <a:pt x="2602" y="4"/>
                </a:lnTo>
                <a:lnTo>
                  <a:pt x="2602" y="3"/>
                </a:lnTo>
                <a:lnTo>
                  <a:pt x="2603" y="3"/>
                </a:lnTo>
                <a:lnTo>
                  <a:pt x="2603" y="3"/>
                </a:lnTo>
                <a:lnTo>
                  <a:pt x="2604" y="2"/>
                </a:lnTo>
                <a:lnTo>
                  <a:pt x="2604" y="1"/>
                </a:lnTo>
                <a:lnTo>
                  <a:pt x="2604" y="3"/>
                </a:lnTo>
                <a:lnTo>
                  <a:pt x="2605" y="2"/>
                </a:lnTo>
                <a:lnTo>
                  <a:pt x="2605" y="3"/>
                </a:lnTo>
                <a:lnTo>
                  <a:pt x="2605" y="3"/>
                </a:lnTo>
                <a:lnTo>
                  <a:pt x="2606" y="2"/>
                </a:lnTo>
                <a:lnTo>
                  <a:pt x="2606" y="3"/>
                </a:lnTo>
                <a:lnTo>
                  <a:pt x="2606" y="2"/>
                </a:lnTo>
                <a:lnTo>
                  <a:pt x="2607" y="4"/>
                </a:lnTo>
                <a:lnTo>
                  <a:pt x="2607" y="1"/>
                </a:lnTo>
                <a:lnTo>
                  <a:pt x="2608" y="2"/>
                </a:lnTo>
                <a:lnTo>
                  <a:pt x="2608" y="3"/>
                </a:lnTo>
                <a:lnTo>
                  <a:pt x="2608" y="2"/>
                </a:lnTo>
                <a:lnTo>
                  <a:pt x="2610" y="3"/>
                </a:lnTo>
                <a:lnTo>
                  <a:pt x="2610" y="4"/>
                </a:lnTo>
                <a:lnTo>
                  <a:pt x="2610" y="4"/>
                </a:lnTo>
                <a:lnTo>
                  <a:pt x="2611" y="4"/>
                </a:lnTo>
                <a:lnTo>
                  <a:pt x="2611" y="4"/>
                </a:lnTo>
                <a:lnTo>
                  <a:pt x="2611" y="3"/>
                </a:lnTo>
                <a:lnTo>
                  <a:pt x="2612" y="4"/>
                </a:lnTo>
                <a:lnTo>
                  <a:pt x="2612" y="3"/>
                </a:lnTo>
                <a:lnTo>
                  <a:pt x="2613" y="4"/>
                </a:lnTo>
                <a:lnTo>
                  <a:pt x="2613" y="3"/>
                </a:lnTo>
                <a:lnTo>
                  <a:pt x="2613" y="4"/>
                </a:lnTo>
                <a:lnTo>
                  <a:pt x="2614" y="3"/>
                </a:lnTo>
                <a:lnTo>
                  <a:pt x="2614" y="4"/>
                </a:lnTo>
                <a:lnTo>
                  <a:pt x="2614" y="4"/>
                </a:lnTo>
                <a:lnTo>
                  <a:pt x="2615" y="3"/>
                </a:lnTo>
                <a:lnTo>
                  <a:pt x="2615" y="3"/>
                </a:lnTo>
                <a:lnTo>
                  <a:pt x="2615" y="4"/>
                </a:lnTo>
                <a:lnTo>
                  <a:pt x="2616" y="3"/>
                </a:lnTo>
                <a:lnTo>
                  <a:pt x="2616" y="3"/>
                </a:lnTo>
                <a:lnTo>
                  <a:pt x="2617" y="4"/>
                </a:lnTo>
                <a:lnTo>
                  <a:pt x="2617" y="3"/>
                </a:lnTo>
                <a:lnTo>
                  <a:pt x="2617" y="3"/>
                </a:lnTo>
                <a:lnTo>
                  <a:pt x="2619" y="3"/>
                </a:lnTo>
                <a:lnTo>
                  <a:pt x="2619" y="3"/>
                </a:lnTo>
                <a:lnTo>
                  <a:pt x="2619" y="4"/>
                </a:lnTo>
                <a:lnTo>
                  <a:pt x="2620" y="4"/>
                </a:lnTo>
                <a:lnTo>
                  <a:pt x="2620" y="2"/>
                </a:lnTo>
                <a:lnTo>
                  <a:pt x="2620" y="3"/>
                </a:lnTo>
                <a:lnTo>
                  <a:pt x="2621" y="3"/>
                </a:lnTo>
                <a:lnTo>
                  <a:pt x="2621" y="4"/>
                </a:lnTo>
                <a:lnTo>
                  <a:pt x="2622" y="4"/>
                </a:lnTo>
                <a:lnTo>
                  <a:pt x="2622" y="4"/>
                </a:lnTo>
                <a:lnTo>
                  <a:pt x="2622" y="3"/>
                </a:lnTo>
                <a:lnTo>
                  <a:pt x="2623" y="3"/>
                </a:lnTo>
                <a:lnTo>
                  <a:pt x="2623" y="3"/>
                </a:lnTo>
                <a:lnTo>
                  <a:pt x="2623" y="4"/>
                </a:lnTo>
                <a:lnTo>
                  <a:pt x="2624" y="4"/>
                </a:lnTo>
                <a:lnTo>
                  <a:pt x="2624" y="3"/>
                </a:lnTo>
                <a:lnTo>
                  <a:pt x="2624" y="2"/>
                </a:lnTo>
                <a:lnTo>
                  <a:pt x="2625" y="4"/>
                </a:lnTo>
                <a:lnTo>
                  <a:pt x="2625" y="4"/>
                </a:lnTo>
                <a:lnTo>
                  <a:pt x="2626" y="4"/>
                </a:lnTo>
                <a:lnTo>
                  <a:pt x="2626" y="3"/>
                </a:lnTo>
                <a:lnTo>
                  <a:pt x="2626" y="4"/>
                </a:lnTo>
                <a:lnTo>
                  <a:pt x="2628" y="4"/>
                </a:lnTo>
                <a:lnTo>
                  <a:pt x="2628" y="4"/>
                </a:lnTo>
                <a:lnTo>
                  <a:pt x="2628" y="4"/>
                </a:lnTo>
                <a:lnTo>
                  <a:pt x="2629" y="3"/>
                </a:lnTo>
                <a:lnTo>
                  <a:pt x="2629" y="4"/>
                </a:lnTo>
                <a:lnTo>
                  <a:pt x="2629" y="2"/>
                </a:lnTo>
                <a:lnTo>
                  <a:pt x="2630" y="4"/>
                </a:lnTo>
                <a:lnTo>
                  <a:pt x="2630" y="2"/>
                </a:lnTo>
                <a:lnTo>
                  <a:pt x="2631" y="4"/>
                </a:lnTo>
                <a:lnTo>
                  <a:pt x="2631" y="2"/>
                </a:lnTo>
                <a:lnTo>
                  <a:pt x="2631" y="3"/>
                </a:lnTo>
                <a:lnTo>
                  <a:pt x="2632" y="3"/>
                </a:lnTo>
                <a:lnTo>
                  <a:pt x="2632" y="4"/>
                </a:lnTo>
                <a:lnTo>
                  <a:pt x="2632" y="4"/>
                </a:lnTo>
                <a:lnTo>
                  <a:pt x="2633" y="4"/>
                </a:lnTo>
                <a:lnTo>
                  <a:pt x="2633" y="3"/>
                </a:lnTo>
                <a:lnTo>
                  <a:pt x="2634" y="4"/>
                </a:lnTo>
                <a:lnTo>
                  <a:pt x="2634" y="4"/>
                </a:lnTo>
                <a:lnTo>
                  <a:pt x="2634" y="4"/>
                </a:lnTo>
                <a:lnTo>
                  <a:pt x="2635" y="4"/>
                </a:lnTo>
                <a:lnTo>
                  <a:pt x="2635" y="4"/>
                </a:lnTo>
                <a:lnTo>
                  <a:pt x="2635" y="3"/>
                </a:lnTo>
                <a:lnTo>
                  <a:pt x="2637" y="1"/>
                </a:lnTo>
                <a:lnTo>
                  <a:pt x="2637" y="4"/>
                </a:lnTo>
                <a:lnTo>
                  <a:pt x="2637" y="4"/>
                </a:lnTo>
                <a:lnTo>
                  <a:pt x="2638" y="2"/>
                </a:lnTo>
                <a:lnTo>
                  <a:pt x="2638" y="2"/>
                </a:lnTo>
                <a:lnTo>
                  <a:pt x="2639" y="4"/>
                </a:lnTo>
                <a:lnTo>
                  <a:pt x="2639" y="3"/>
                </a:lnTo>
                <a:lnTo>
                  <a:pt x="2639" y="3"/>
                </a:lnTo>
                <a:lnTo>
                  <a:pt x="2640" y="3"/>
                </a:lnTo>
                <a:lnTo>
                  <a:pt x="2640" y="3"/>
                </a:lnTo>
                <a:lnTo>
                  <a:pt x="2640" y="4"/>
                </a:lnTo>
                <a:lnTo>
                  <a:pt x="2641" y="4"/>
                </a:lnTo>
                <a:lnTo>
                  <a:pt x="2641" y="3"/>
                </a:lnTo>
                <a:lnTo>
                  <a:pt x="2641" y="4"/>
                </a:lnTo>
                <a:lnTo>
                  <a:pt x="2642" y="2"/>
                </a:lnTo>
                <a:lnTo>
                  <a:pt x="2642" y="3"/>
                </a:lnTo>
                <a:lnTo>
                  <a:pt x="2643" y="4"/>
                </a:lnTo>
                <a:lnTo>
                  <a:pt x="2643" y="2"/>
                </a:lnTo>
                <a:lnTo>
                  <a:pt x="2643" y="4"/>
                </a:lnTo>
                <a:lnTo>
                  <a:pt x="2644" y="4"/>
                </a:lnTo>
                <a:lnTo>
                  <a:pt x="2644" y="4"/>
                </a:lnTo>
                <a:lnTo>
                  <a:pt x="2644" y="4"/>
                </a:lnTo>
                <a:lnTo>
                  <a:pt x="2646" y="5"/>
                </a:lnTo>
                <a:lnTo>
                  <a:pt x="2646" y="4"/>
                </a:lnTo>
                <a:lnTo>
                  <a:pt x="2646" y="3"/>
                </a:lnTo>
                <a:lnTo>
                  <a:pt x="2647" y="4"/>
                </a:lnTo>
                <a:lnTo>
                  <a:pt x="2647" y="4"/>
                </a:lnTo>
                <a:lnTo>
                  <a:pt x="2648" y="4"/>
                </a:lnTo>
                <a:lnTo>
                  <a:pt x="2648" y="4"/>
                </a:lnTo>
                <a:lnTo>
                  <a:pt x="2648" y="3"/>
                </a:lnTo>
                <a:lnTo>
                  <a:pt x="2649" y="3"/>
                </a:lnTo>
                <a:lnTo>
                  <a:pt x="2649" y="4"/>
                </a:lnTo>
                <a:lnTo>
                  <a:pt x="2649" y="4"/>
                </a:lnTo>
                <a:lnTo>
                  <a:pt x="2650" y="4"/>
                </a:lnTo>
                <a:lnTo>
                  <a:pt x="2650" y="2"/>
                </a:lnTo>
                <a:lnTo>
                  <a:pt x="2650" y="3"/>
                </a:lnTo>
                <a:lnTo>
                  <a:pt x="2651" y="3"/>
                </a:lnTo>
                <a:lnTo>
                  <a:pt x="2651" y="4"/>
                </a:lnTo>
                <a:lnTo>
                  <a:pt x="2652" y="5"/>
                </a:lnTo>
                <a:lnTo>
                  <a:pt x="2652" y="4"/>
                </a:lnTo>
                <a:lnTo>
                  <a:pt x="2652" y="3"/>
                </a:lnTo>
                <a:lnTo>
                  <a:pt x="2653" y="4"/>
                </a:lnTo>
                <a:lnTo>
                  <a:pt x="2653" y="2"/>
                </a:lnTo>
                <a:lnTo>
                  <a:pt x="2653" y="4"/>
                </a:lnTo>
                <a:lnTo>
                  <a:pt x="2655" y="4"/>
                </a:lnTo>
                <a:lnTo>
                  <a:pt x="2655" y="4"/>
                </a:lnTo>
                <a:lnTo>
                  <a:pt x="2655" y="4"/>
                </a:lnTo>
                <a:lnTo>
                  <a:pt x="2656" y="4"/>
                </a:lnTo>
                <a:lnTo>
                  <a:pt x="2656" y="2"/>
                </a:lnTo>
                <a:lnTo>
                  <a:pt x="2657" y="2"/>
                </a:lnTo>
                <a:lnTo>
                  <a:pt x="2657" y="3"/>
                </a:lnTo>
                <a:lnTo>
                  <a:pt x="2657" y="4"/>
                </a:lnTo>
                <a:lnTo>
                  <a:pt x="2658" y="4"/>
                </a:lnTo>
                <a:lnTo>
                  <a:pt x="2658" y="2"/>
                </a:lnTo>
                <a:lnTo>
                  <a:pt x="2658" y="3"/>
                </a:lnTo>
                <a:lnTo>
                  <a:pt x="2659" y="4"/>
                </a:lnTo>
                <a:lnTo>
                  <a:pt x="2659" y="4"/>
                </a:lnTo>
                <a:lnTo>
                  <a:pt x="2659" y="3"/>
                </a:lnTo>
                <a:lnTo>
                  <a:pt x="2660" y="5"/>
                </a:lnTo>
                <a:lnTo>
                  <a:pt x="2660" y="4"/>
                </a:lnTo>
                <a:lnTo>
                  <a:pt x="2661" y="3"/>
                </a:lnTo>
                <a:lnTo>
                  <a:pt x="2661" y="4"/>
                </a:lnTo>
                <a:lnTo>
                  <a:pt x="2661" y="4"/>
                </a:lnTo>
                <a:lnTo>
                  <a:pt x="2662" y="3"/>
                </a:lnTo>
                <a:lnTo>
                  <a:pt x="2662" y="4"/>
                </a:lnTo>
                <a:lnTo>
                  <a:pt x="2662" y="4"/>
                </a:lnTo>
                <a:lnTo>
                  <a:pt x="2664" y="4"/>
                </a:lnTo>
                <a:lnTo>
                  <a:pt x="2664" y="4"/>
                </a:lnTo>
                <a:lnTo>
                  <a:pt x="2664" y="3"/>
                </a:lnTo>
                <a:lnTo>
                  <a:pt x="2665" y="3"/>
                </a:lnTo>
                <a:lnTo>
                  <a:pt x="2665" y="4"/>
                </a:lnTo>
                <a:lnTo>
                  <a:pt x="2666" y="4"/>
                </a:lnTo>
                <a:lnTo>
                  <a:pt x="2666" y="3"/>
                </a:lnTo>
                <a:lnTo>
                  <a:pt x="2666" y="4"/>
                </a:lnTo>
                <a:lnTo>
                  <a:pt x="2667" y="3"/>
                </a:lnTo>
                <a:lnTo>
                  <a:pt x="2667" y="4"/>
                </a:lnTo>
                <a:lnTo>
                  <a:pt x="2667" y="3"/>
                </a:lnTo>
                <a:lnTo>
                  <a:pt x="2668" y="3"/>
                </a:lnTo>
                <a:lnTo>
                  <a:pt x="2668" y="4"/>
                </a:lnTo>
                <a:lnTo>
                  <a:pt x="2668" y="4"/>
                </a:lnTo>
                <a:lnTo>
                  <a:pt x="2669" y="3"/>
                </a:lnTo>
                <a:lnTo>
                  <a:pt x="2669" y="4"/>
                </a:lnTo>
                <a:lnTo>
                  <a:pt x="2670" y="3"/>
                </a:lnTo>
                <a:lnTo>
                  <a:pt x="2670" y="2"/>
                </a:lnTo>
                <a:lnTo>
                  <a:pt x="2670" y="4"/>
                </a:lnTo>
                <a:lnTo>
                  <a:pt x="2671" y="3"/>
                </a:lnTo>
                <a:lnTo>
                  <a:pt x="2671" y="3"/>
                </a:lnTo>
                <a:lnTo>
                  <a:pt x="2671" y="2"/>
                </a:lnTo>
                <a:lnTo>
                  <a:pt x="2673" y="3"/>
                </a:lnTo>
                <a:lnTo>
                  <a:pt x="2673" y="4"/>
                </a:lnTo>
                <a:lnTo>
                  <a:pt x="2673" y="3"/>
                </a:lnTo>
                <a:lnTo>
                  <a:pt x="2674" y="4"/>
                </a:lnTo>
                <a:lnTo>
                  <a:pt x="2674" y="2"/>
                </a:lnTo>
                <a:lnTo>
                  <a:pt x="2675" y="2"/>
                </a:lnTo>
                <a:lnTo>
                  <a:pt x="2675" y="3"/>
                </a:lnTo>
                <a:lnTo>
                  <a:pt x="2675" y="3"/>
                </a:lnTo>
                <a:lnTo>
                  <a:pt x="2676" y="4"/>
                </a:lnTo>
                <a:lnTo>
                  <a:pt x="2676" y="2"/>
                </a:lnTo>
                <a:lnTo>
                  <a:pt x="2676" y="4"/>
                </a:lnTo>
                <a:lnTo>
                  <a:pt x="2677" y="4"/>
                </a:lnTo>
                <a:lnTo>
                  <a:pt x="2677" y="3"/>
                </a:lnTo>
                <a:lnTo>
                  <a:pt x="2678" y="4"/>
                </a:lnTo>
                <a:lnTo>
                  <a:pt x="2678" y="4"/>
                </a:lnTo>
                <a:lnTo>
                  <a:pt x="2678" y="1"/>
                </a:lnTo>
                <a:lnTo>
                  <a:pt x="2679" y="4"/>
                </a:lnTo>
                <a:lnTo>
                  <a:pt x="2679" y="4"/>
                </a:lnTo>
                <a:lnTo>
                  <a:pt x="2679" y="4"/>
                </a:lnTo>
                <a:lnTo>
                  <a:pt x="2680" y="4"/>
                </a:lnTo>
                <a:lnTo>
                  <a:pt x="2680" y="2"/>
                </a:lnTo>
                <a:lnTo>
                  <a:pt x="2680" y="4"/>
                </a:lnTo>
                <a:lnTo>
                  <a:pt x="2682" y="4"/>
                </a:lnTo>
                <a:lnTo>
                  <a:pt x="2682" y="4"/>
                </a:lnTo>
                <a:lnTo>
                  <a:pt x="2683" y="4"/>
                </a:lnTo>
                <a:lnTo>
                  <a:pt x="2683" y="3"/>
                </a:lnTo>
                <a:lnTo>
                  <a:pt x="2683" y="4"/>
                </a:lnTo>
                <a:lnTo>
                  <a:pt x="2684" y="4"/>
                </a:lnTo>
                <a:lnTo>
                  <a:pt x="2684" y="3"/>
                </a:lnTo>
                <a:lnTo>
                  <a:pt x="2684" y="4"/>
                </a:lnTo>
                <a:lnTo>
                  <a:pt x="2685" y="4"/>
                </a:lnTo>
                <a:lnTo>
                  <a:pt x="2685" y="3"/>
                </a:lnTo>
                <a:lnTo>
                  <a:pt x="2685" y="3"/>
                </a:lnTo>
                <a:lnTo>
                  <a:pt x="2686" y="1"/>
                </a:lnTo>
                <a:lnTo>
                  <a:pt x="2686" y="4"/>
                </a:lnTo>
                <a:lnTo>
                  <a:pt x="2687" y="3"/>
                </a:lnTo>
                <a:lnTo>
                  <a:pt x="2687" y="3"/>
                </a:lnTo>
                <a:lnTo>
                  <a:pt x="2687" y="3"/>
                </a:lnTo>
                <a:lnTo>
                  <a:pt x="2688" y="2"/>
                </a:lnTo>
                <a:lnTo>
                  <a:pt x="2688" y="3"/>
                </a:lnTo>
                <a:lnTo>
                  <a:pt x="2688" y="3"/>
                </a:lnTo>
                <a:lnTo>
                  <a:pt x="2689" y="3"/>
                </a:lnTo>
                <a:lnTo>
                  <a:pt x="2689" y="2"/>
                </a:lnTo>
                <a:lnTo>
                  <a:pt x="2689" y="3"/>
                </a:lnTo>
                <a:lnTo>
                  <a:pt x="2691" y="4"/>
                </a:lnTo>
                <a:lnTo>
                  <a:pt x="2691" y="4"/>
                </a:lnTo>
                <a:lnTo>
                  <a:pt x="2692" y="3"/>
                </a:lnTo>
                <a:lnTo>
                  <a:pt x="2692" y="4"/>
                </a:lnTo>
                <a:lnTo>
                  <a:pt x="2692" y="4"/>
                </a:lnTo>
                <a:lnTo>
                  <a:pt x="2693" y="4"/>
                </a:lnTo>
                <a:lnTo>
                  <a:pt x="2693" y="2"/>
                </a:lnTo>
                <a:lnTo>
                  <a:pt x="2693" y="3"/>
                </a:lnTo>
                <a:lnTo>
                  <a:pt x="2694" y="4"/>
                </a:lnTo>
                <a:lnTo>
                  <a:pt x="2694" y="3"/>
                </a:lnTo>
                <a:lnTo>
                  <a:pt x="2694" y="4"/>
                </a:lnTo>
                <a:lnTo>
                  <a:pt x="2695" y="3"/>
                </a:lnTo>
                <a:lnTo>
                  <a:pt x="2695" y="4"/>
                </a:lnTo>
                <a:lnTo>
                  <a:pt x="2696" y="3"/>
                </a:lnTo>
                <a:lnTo>
                  <a:pt x="2696" y="3"/>
                </a:lnTo>
                <a:lnTo>
                  <a:pt x="2696" y="4"/>
                </a:lnTo>
                <a:lnTo>
                  <a:pt x="2697" y="4"/>
                </a:lnTo>
                <a:lnTo>
                  <a:pt x="2697" y="4"/>
                </a:lnTo>
                <a:lnTo>
                  <a:pt x="2697" y="3"/>
                </a:lnTo>
                <a:lnTo>
                  <a:pt x="2698" y="3"/>
                </a:lnTo>
                <a:lnTo>
                  <a:pt x="2698" y="4"/>
                </a:lnTo>
                <a:lnTo>
                  <a:pt x="2698" y="4"/>
                </a:lnTo>
                <a:lnTo>
                  <a:pt x="2700" y="5"/>
                </a:lnTo>
                <a:lnTo>
                  <a:pt x="2700" y="3"/>
                </a:lnTo>
                <a:lnTo>
                  <a:pt x="2701" y="4"/>
                </a:lnTo>
                <a:lnTo>
                  <a:pt x="2701" y="2"/>
                </a:lnTo>
                <a:lnTo>
                  <a:pt x="2701" y="3"/>
                </a:lnTo>
                <a:lnTo>
                  <a:pt x="2702" y="4"/>
                </a:lnTo>
                <a:lnTo>
                  <a:pt x="2702" y="2"/>
                </a:lnTo>
                <a:lnTo>
                  <a:pt x="2702" y="3"/>
                </a:lnTo>
                <a:lnTo>
                  <a:pt x="2703" y="3"/>
                </a:lnTo>
                <a:lnTo>
                  <a:pt x="2703" y="4"/>
                </a:lnTo>
                <a:lnTo>
                  <a:pt x="2703" y="3"/>
                </a:lnTo>
                <a:lnTo>
                  <a:pt x="2704" y="2"/>
                </a:lnTo>
                <a:lnTo>
                  <a:pt x="2704" y="2"/>
                </a:lnTo>
                <a:lnTo>
                  <a:pt x="2705" y="3"/>
                </a:lnTo>
                <a:lnTo>
                  <a:pt x="2705" y="3"/>
                </a:lnTo>
                <a:lnTo>
                  <a:pt x="2705" y="4"/>
                </a:lnTo>
                <a:lnTo>
                  <a:pt x="2706" y="2"/>
                </a:lnTo>
                <a:lnTo>
                  <a:pt x="2706" y="3"/>
                </a:lnTo>
                <a:lnTo>
                  <a:pt x="2706" y="3"/>
                </a:lnTo>
                <a:lnTo>
                  <a:pt x="2707" y="3"/>
                </a:lnTo>
                <a:lnTo>
                  <a:pt x="2707" y="4"/>
                </a:lnTo>
                <a:lnTo>
                  <a:pt x="2707" y="4"/>
                </a:lnTo>
                <a:lnTo>
                  <a:pt x="2709" y="4"/>
                </a:lnTo>
                <a:lnTo>
                  <a:pt x="2709" y="3"/>
                </a:lnTo>
                <a:lnTo>
                  <a:pt x="2710" y="2"/>
                </a:lnTo>
                <a:lnTo>
                  <a:pt x="2710" y="3"/>
                </a:lnTo>
                <a:lnTo>
                  <a:pt x="2710" y="4"/>
                </a:lnTo>
                <a:lnTo>
                  <a:pt x="2711" y="4"/>
                </a:lnTo>
                <a:lnTo>
                  <a:pt x="2711" y="2"/>
                </a:lnTo>
                <a:lnTo>
                  <a:pt x="2711" y="4"/>
                </a:lnTo>
                <a:lnTo>
                  <a:pt x="2712" y="4"/>
                </a:lnTo>
                <a:lnTo>
                  <a:pt x="2712" y="3"/>
                </a:lnTo>
                <a:lnTo>
                  <a:pt x="2712" y="3"/>
                </a:lnTo>
                <a:lnTo>
                  <a:pt x="2713" y="4"/>
                </a:lnTo>
                <a:lnTo>
                  <a:pt x="2713" y="4"/>
                </a:lnTo>
                <a:lnTo>
                  <a:pt x="2714" y="2"/>
                </a:lnTo>
                <a:lnTo>
                  <a:pt x="2714" y="3"/>
                </a:lnTo>
                <a:lnTo>
                  <a:pt x="2714" y="3"/>
                </a:lnTo>
                <a:lnTo>
                  <a:pt x="2715" y="4"/>
                </a:lnTo>
                <a:lnTo>
                  <a:pt x="2715" y="3"/>
                </a:lnTo>
                <a:lnTo>
                  <a:pt x="2715" y="4"/>
                </a:lnTo>
                <a:lnTo>
                  <a:pt x="2716" y="4"/>
                </a:lnTo>
                <a:lnTo>
                  <a:pt x="2716" y="3"/>
                </a:lnTo>
                <a:lnTo>
                  <a:pt x="2716" y="5"/>
                </a:lnTo>
                <a:lnTo>
                  <a:pt x="2718" y="4"/>
                </a:lnTo>
                <a:lnTo>
                  <a:pt x="2718" y="4"/>
                </a:lnTo>
                <a:lnTo>
                  <a:pt x="2719" y="4"/>
                </a:lnTo>
                <a:lnTo>
                  <a:pt x="2719" y="4"/>
                </a:lnTo>
                <a:lnTo>
                  <a:pt x="2719" y="3"/>
                </a:lnTo>
                <a:lnTo>
                  <a:pt x="2720" y="3"/>
                </a:lnTo>
                <a:lnTo>
                  <a:pt x="2720" y="3"/>
                </a:lnTo>
                <a:lnTo>
                  <a:pt x="2720" y="4"/>
                </a:lnTo>
                <a:lnTo>
                  <a:pt x="2721" y="2"/>
                </a:lnTo>
                <a:lnTo>
                  <a:pt x="2721" y="4"/>
                </a:lnTo>
                <a:lnTo>
                  <a:pt x="2722" y="2"/>
                </a:lnTo>
                <a:lnTo>
                  <a:pt x="2722" y="3"/>
                </a:lnTo>
                <a:lnTo>
                  <a:pt x="2722" y="3"/>
                </a:lnTo>
                <a:lnTo>
                  <a:pt x="2723" y="3"/>
                </a:lnTo>
                <a:lnTo>
                  <a:pt x="2723" y="2"/>
                </a:lnTo>
                <a:lnTo>
                  <a:pt x="2723" y="4"/>
                </a:lnTo>
                <a:lnTo>
                  <a:pt x="2724" y="3"/>
                </a:lnTo>
                <a:lnTo>
                  <a:pt x="2724" y="4"/>
                </a:lnTo>
                <a:lnTo>
                  <a:pt x="2724" y="3"/>
                </a:lnTo>
                <a:lnTo>
                  <a:pt x="2725" y="3"/>
                </a:lnTo>
                <a:lnTo>
                  <a:pt x="2725" y="2"/>
                </a:lnTo>
                <a:lnTo>
                  <a:pt x="2727" y="4"/>
                </a:lnTo>
                <a:lnTo>
                  <a:pt x="2727" y="3"/>
                </a:lnTo>
                <a:lnTo>
                  <a:pt x="2727" y="4"/>
                </a:lnTo>
                <a:lnTo>
                  <a:pt x="2728" y="3"/>
                </a:lnTo>
                <a:lnTo>
                  <a:pt x="2728" y="4"/>
                </a:lnTo>
                <a:lnTo>
                  <a:pt x="2728" y="3"/>
                </a:lnTo>
                <a:lnTo>
                  <a:pt x="2729" y="3"/>
                </a:lnTo>
                <a:lnTo>
                  <a:pt x="2729" y="3"/>
                </a:lnTo>
                <a:lnTo>
                  <a:pt x="2729" y="4"/>
                </a:lnTo>
                <a:lnTo>
                  <a:pt x="2730" y="3"/>
                </a:lnTo>
                <a:lnTo>
                  <a:pt x="2730" y="4"/>
                </a:lnTo>
                <a:lnTo>
                  <a:pt x="2731" y="3"/>
                </a:lnTo>
                <a:lnTo>
                  <a:pt x="2731" y="3"/>
                </a:lnTo>
                <a:lnTo>
                  <a:pt x="2731" y="4"/>
                </a:lnTo>
                <a:lnTo>
                  <a:pt x="2732" y="3"/>
                </a:lnTo>
                <a:lnTo>
                  <a:pt x="2732" y="3"/>
                </a:lnTo>
                <a:lnTo>
                  <a:pt x="2732" y="4"/>
                </a:lnTo>
                <a:lnTo>
                  <a:pt x="2733" y="3"/>
                </a:lnTo>
                <a:lnTo>
                  <a:pt x="2733" y="3"/>
                </a:lnTo>
                <a:lnTo>
                  <a:pt x="2733" y="4"/>
                </a:lnTo>
                <a:lnTo>
                  <a:pt x="2734" y="4"/>
                </a:lnTo>
                <a:lnTo>
                  <a:pt x="2734" y="4"/>
                </a:lnTo>
                <a:lnTo>
                  <a:pt x="2736" y="4"/>
                </a:lnTo>
                <a:lnTo>
                  <a:pt x="2736" y="3"/>
                </a:lnTo>
                <a:lnTo>
                  <a:pt x="2736" y="4"/>
                </a:lnTo>
                <a:lnTo>
                  <a:pt x="2737" y="4"/>
                </a:lnTo>
                <a:lnTo>
                  <a:pt x="2737" y="4"/>
                </a:lnTo>
                <a:lnTo>
                  <a:pt x="2737" y="5"/>
                </a:lnTo>
                <a:lnTo>
                  <a:pt x="2738" y="3"/>
                </a:lnTo>
                <a:lnTo>
                  <a:pt x="2738" y="3"/>
                </a:lnTo>
                <a:lnTo>
                  <a:pt x="2738" y="4"/>
                </a:lnTo>
                <a:lnTo>
                  <a:pt x="2739" y="4"/>
                </a:lnTo>
                <a:lnTo>
                  <a:pt x="2739" y="3"/>
                </a:lnTo>
                <a:lnTo>
                  <a:pt x="2740" y="4"/>
                </a:lnTo>
                <a:lnTo>
                  <a:pt x="2740" y="3"/>
                </a:lnTo>
                <a:lnTo>
                  <a:pt x="2740" y="4"/>
                </a:lnTo>
                <a:lnTo>
                  <a:pt x="2741" y="4"/>
                </a:lnTo>
                <a:lnTo>
                  <a:pt x="2741" y="4"/>
                </a:lnTo>
                <a:lnTo>
                  <a:pt x="2741" y="4"/>
                </a:lnTo>
                <a:lnTo>
                  <a:pt x="2742" y="4"/>
                </a:lnTo>
                <a:lnTo>
                  <a:pt x="2742" y="3"/>
                </a:lnTo>
                <a:lnTo>
                  <a:pt x="2742" y="4"/>
                </a:lnTo>
                <a:lnTo>
                  <a:pt x="2743" y="4"/>
                </a:lnTo>
                <a:lnTo>
                  <a:pt x="2743" y="5"/>
                </a:lnTo>
                <a:lnTo>
                  <a:pt x="2745" y="2"/>
                </a:lnTo>
                <a:lnTo>
                  <a:pt x="2745" y="3"/>
                </a:lnTo>
                <a:lnTo>
                  <a:pt x="2745" y="4"/>
                </a:lnTo>
                <a:lnTo>
                  <a:pt x="2746" y="5"/>
                </a:lnTo>
                <a:lnTo>
                  <a:pt x="2746" y="4"/>
                </a:lnTo>
                <a:lnTo>
                  <a:pt x="2746" y="4"/>
                </a:lnTo>
                <a:lnTo>
                  <a:pt x="2747" y="2"/>
                </a:lnTo>
                <a:lnTo>
                  <a:pt x="2747" y="4"/>
                </a:lnTo>
                <a:lnTo>
                  <a:pt x="2747" y="4"/>
                </a:lnTo>
                <a:lnTo>
                  <a:pt x="2748" y="5"/>
                </a:lnTo>
                <a:lnTo>
                  <a:pt x="2748" y="2"/>
                </a:lnTo>
                <a:lnTo>
                  <a:pt x="2749" y="3"/>
                </a:lnTo>
                <a:lnTo>
                  <a:pt x="2749" y="4"/>
                </a:lnTo>
                <a:lnTo>
                  <a:pt x="2749" y="2"/>
                </a:lnTo>
                <a:lnTo>
                  <a:pt x="2750" y="4"/>
                </a:lnTo>
                <a:lnTo>
                  <a:pt x="2750" y="3"/>
                </a:lnTo>
                <a:lnTo>
                  <a:pt x="2750" y="2"/>
                </a:lnTo>
                <a:lnTo>
                  <a:pt x="2751" y="4"/>
                </a:lnTo>
                <a:lnTo>
                  <a:pt x="2751" y="4"/>
                </a:lnTo>
                <a:lnTo>
                  <a:pt x="2751" y="2"/>
                </a:lnTo>
                <a:lnTo>
                  <a:pt x="2752" y="4"/>
                </a:lnTo>
                <a:lnTo>
                  <a:pt x="2752" y="2"/>
                </a:lnTo>
                <a:lnTo>
                  <a:pt x="2754" y="3"/>
                </a:lnTo>
                <a:lnTo>
                  <a:pt x="2754" y="3"/>
                </a:lnTo>
                <a:lnTo>
                  <a:pt x="2754" y="3"/>
                </a:lnTo>
                <a:lnTo>
                  <a:pt x="2755" y="3"/>
                </a:lnTo>
                <a:lnTo>
                  <a:pt x="2755" y="3"/>
                </a:lnTo>
                <a:lnTo>
                  <a:pt x="2755" y="4"/>
                </a:lnTo>
                <a:lnTo>
                  <a:pt x="2756" y="3"/>
                </a:lnTo>
                <a:lnTo>
                  <a:pt x="2756" y="4"/>
                </a:lnTo>
                <a:lnTo>
                  <a:pt x="2756" y="3"/>
                </a:lnTo>
                <a:lnTo>
                  <a:pt x="2757" y="3"/>
                </a:lnTo>
                <a:lnTo>
                  <a:pt x="2757" y="3"/>
                </a:lnTo>
                <a:lnTo>
                  <a:pt x="2758" y="4"/>
                </a:lnTo>
                <a:lnTo>
                  <a:pt x="2758" y="4"/>
                </a:lnTo>
                <a:lnTo>
                  <a:pt x="2758" y="3"/>
                </a:lnTo>
                <a:lnTo>
                  <a:pt x="2759" y="4"/>
                </a:lnTo>
                <a:lnTo>
                  <a:pt x="2759" y="4"/>
                </a:lnTo>
                <a:lnTo>
                  <a:pt x="2759" y="3"/>
                </a:lnTo>
                <a:lnTo>
                  <a:pt x="2760" y="3"/>
                </a:lnTo>
                <a:lnTo>
                  <a:pt x="2760" y="3"/>
                </a:lnTo>
                <a:lnTo>
                  <a:pt x="2761" y="3"/>
                </a:lnTo>
                <a:lnTo>
                  <a:pt x="2761" y="4"/>
                </a:lnTo>
                <a:lnTo>
                  <a:pt x="2761" y="4"/>
                </a:lnTo>
                <a:lnTo>
                  <a:pt x="2763" y="4"/>
                </a:lnTo>
                <a:lnTo>
                  <a:pt x="2763" y="3"/>
                </a:lnTo>
                <a:lnTo>
                  <a:pt x="2763" y="3"/>
                </a:lnTo>
                <a:lnTo>
                  <a:pt x="2764" y="4"/>
                </a:lnTo>
                <a:lnTo>
                  <a:pt x="2764" y="4"/>
                </a:lnTo>
                <a:lnTo>
                  <a:pt x="2764" y="2"/>
                </a:lnTo>
                <a:lnTo>
                  <a:pt x="2765" y="4"/>
                </a:lnTo>
                <a:lnTo>
                  <a:pt x="2765" y="4"/>
                </a:lnTo>
                <a:lnTo>
                  <a:pt x="2766" y="4"/>
                </a:lnTo>
                <a:lnTo>
                  <a:pt x="2766" y="4"/>
                </a:lnTo>
                <a:lnTo>
                  <a:pt x="2766" y="3"/>
                </a:lnTo>
                <a:lnTo>
                  <a:pt x="2767" y="4"/>
                </a:lnTo>
                <a:lnTo>
                  <a:pt x="2767" y="3"/>
                </a:lnTo>
                <a:lnTo>
                  <a:pt x="2767" y="4"/>
                </a:lnTo>
                <a:lnTo>
                  <a:pt x="2768" y="2"/>
                </a:lnTo>
                <a:lnTo>
                  <a:pt x="2768" y="2"/>
                </a:lnTo>
                <a:lnTo>
                  <a:pt x="2768" y="3"/>
                </a:lnTo>
                <a:lnTo>
                  <a:pt x="2769" y="2"/>
                </a:lnTo>
                <a:lnTo>
                  <a:pt x="2769" y="4"/>
                </a:lnTo>
                <a:lnTo>
                  <a:pt x="2770" y="2"/>
                </a:lnTo>
                <a:lnTo>
                  <a:pt x="2770" y="3"/>
                </a:lnTo>
                <a:lnTo>
                  <a:pt x="2770" y="2"/>
                </a:lnTo>
                <a:lnTo>
                  <a:pt x="2772" y="3"/>
                </a:lnTo>
                <a:lnTo>
                  <a:pt x="2772" y="4"/>
                </a:lnTo>
                <a:lnTo>
                  <a:pt x="2772" y="3"/>
                </a:lnTo>
                <a:lnTo>
                  <a:pt x="2773" y="4"/>
                </a:lnTo>
                <a:lnTo>
                  <a:pt x="2773" y="4"/>
                </a:lnTo>
                <a:lnTo>
                  <a:pt x="2773" y="3"/>
                </a:lnTo>
                <a:lnTo>
                  <a:pt x="2774" y="5"/>
                </a:lnTo>
                <a:lnTo>
                  <a:pt x="2774" y="2"/>
                </a:lnTo>
                <a:lnTo>
                  <a:pt x="2775" y="4"/>
                </a:lnTo>
                <a:lnTo>
                  <a:pt x="2775" y="2"/>
                </a:lnTo>
                <a:lnTo>
                  <a:pt x="2775" y="4"/>
                </a:lnTo>
                <a:lnTo>
                  <a:pt x="2776" y="2"/>
                </a:lnTo>
                <a:lnTo>
                  <a:pt x="2776" y="3"/>
                </a:lnTo>
                <a:lnTo>
                  <a:pt x="2776" y="3"/>
                </a:lnTo>
                <a:lnTo>
                  <a:pt x="2777" y="4"/>
                </a:lnTo>
                <a:lnTo>
                  <a:pt x="2777" y="4"/>
                </a:lnTo>
                <a:lnTo>
                  <a:pt x="2777" y="3"/>
                </a:lnTo>
                <a:lnTo>
                  <a:pt x="2778" y="3"/>
                </a:lnTo>
                <a:lnTo>
                  <a:pt x="2778" y="3"/>
                </a:lnTo>
                <a:lnTo>
                  <a:pt x="2779" y="3"/>
                </a:lnTo>
                <a:lnTo>
                  <a:pt x="2779" y="3"/>
                </a:lnTo>
                <a:lnTo>
                  <a:pt x="2779" y="3"/>
                </a:lnTo>
                <a:lnTo>
                  <a:pt x="2781" y="4"/>
                </a:lnTo>
                <a:lnTo>
                  <a:pt x="2781" y="3"/>
                </a:lnTo>
                <a:lnTo>
                  <a:pt x="2781" y="3"/>
                </a:lnTo>
                <a:lnTo>
                  <a:pt x="2782" y="3"/>
                </a:lnTo>
                <a:lnTo>
                  <a:pt x="2782" y="2"/>
                </a:lnTo>
                <a:lnTo>
                  <a:pt x="2782" y="2"/>
                </a:lnTo>
                <a:lnTo>
                  <a:pt x="2783" y="3"/>
                </a:lnTo>
                <a:lnTo>
                  <a:pt x="2783" y="4"/>
                </a:lnTo>
                <a:lnTo>
                  <a:pt x="2784" y="3"/>
                </a:lnTo>
                <a:lnTo>
                  <a:pt x="2784" y="4"/>
                </a:lnTo>
                <a:lnTo>
                  <a:pt x="2784" y="3"/>
                </a:lnTo>
                <a:lnTo>
                  <a:pt x="2785" y="3"/>
                </a:lnTo>
                <a:lnTo>
                  <a:pt x="2785" y="2"/>
                </a:lnTo>
                <a:lnTo>
                  <a:pt x="2785" y="4"/>
                </a:lnTo>
                <a:lnTo>
                  <a:pt x="2786" y="3"/>
                </a:lnTo>
                <a:lnTo>
                  <a:pt x="2786" y="4"/>
                </a:lnTo>
                <a:lnTo>
                  <a:pt x="2786" y="3"/>
                </a:lnTo>
                <a:lnTo>
                  <a:pt x="2787" y="4"/>
                </a:lnTo>
                <a:lnTo>
                  <a:pt x="2787" y="3"/>
                </a:lnTo>
                <a:lnTo>
                  <a:pt x="2788" y="3"/>
                </a:lnTo>
                <a:lnTo>
                  <a:pt x="2788" y="3"/>
                </a:lnTo>
                <a:lnTo>
                  <a:pt x="2788" y="4"/>
                </a:lnTo>
                <a:lnTo>
                  <a:pt x="2790" y="2"/>
                </a:lnTo>
                <a:lnTo>
                  <a:pt x="2790" y="2"/>
                </a:lnTo>
                <a:lnTo>
                  <a:pt x="2790" y="4"/>
                </a:lnTo>
                <a:lnTo>
                  <a:pt x="2791" y="2"/>
                </a:lnTo>
                <a:lnTo>
                  <a:pt x="2791" y="3"/>
                </a:lnTo>
                <a:lnTo>
                  <a:pt x="2791" y="3"/>
                </a:lnTo>
                <a:lnTo>
                  <a:pt x="2792" y="4"/>
                </a:lnTo>
                <a:lnTo>
                  <a:pt x="2792" y="3"/>
                </a:lnTo>
                <a:lnTo>
                  <a:pt x="2793" y="4"/>
                </a:lnTo>
                <a:lnTo>
                  <a:pt x="2793" y="3"/>
                </a:lnTo>
                <a:lnTo>
                  <a:pt x="2793" y="4"/>
                </a:lnTo>
                <a:lnTo>
                  <a:pt x="2794" y="3"/>
                </a:lnTo>
                <a:lnTo>
                  <a:pt x="2794" y="3"/>
                </a:lnTo>
                <a:lnTo>
                  <a:pt x="2794" y="1"/>
                </a:lnTo>
                <a:lnTo>
                  <a:pt x="2795" y="3"/>
                </a:lnTo>
                <a:lnTo>
                  <a:pt x="2795" y="4"/>
                </a:lnTo>
                <a:lnTo>
                  <a:pt x="2795" y="4"/>
                </a:lnTo>
                <a:lnTo>
                  <a:pt x="2796" y="4"/>
                </a:lnTo>
                <a:lnTo>
                  <a:pt x="2796" y="3"/>
                </a:lnTo>
                <a:lnTo>
                  <a:pt x="2797" y="4"/>
                </a:lnTo>
                <a:lnTo>
                  <a:pt x="2797" y="4"/>
                </a:lnTo>
                <a:lnTo>
                  <a:pt x="2797" y="3"/>
                </a:lnTo>
                <a:lnTo>
                  <a:pt x="2799" y="4"/>
                </a:lnTo>
                <a:lnTo>
                  <a:pt x="2799" y="3"/>
                </a:lnTo>
                <a:lnTo>
                  <a:pt x="2799" y="5"/>
                </a:lnTo>
                <a:lnTo>
                  <a:pt x="2800" y="5"/>
                </a:lnTo>
                <a:lnTo>
                  <a:pt x="2800" y="4"/>
                </a:lnTo>
                <a:lnTo>
                  <a:pt x="2800" y="4"/>
                </a:lnTo>
                <a:lnTo>
                  <a:pt x="2801" y="4"/>
                </a:lnTo>
                <a:lnTo>
                  <a:pt x="2801" y="4"/>
                </a:lnTo>
                <a:lnTo>
                  <a:pt x="2802" y="4"/>
                </a:lnTo>
                <a:lnTo>
                  <a:pt x="2802" y="4"/>
                </a:lnTo>
                <a:lnTo>
                  <a:pt x="2802" y="4"/>
                </a:lnTo>
                <a:lnTo>
                  <a:pt x="2803" y="2"/>
                </a:lnTo>
                <a:lnTo>
                  <a:pt x="2803" y="4"/>
                </a:lnTo>
                <a:lnTo>
                  <a:pt x="2803" y="2"/>
                </a:lnTo>
                <a:lnTo>
                  <a:pt x="2804" y="4"/>
                </a:lnTo>
                <a:lnTo>
                  <a:pt x="2804" y="3"/>
                </a:lnTo>
                <a:lnTo>
                  <a:pt x="2805" y="3"/>
                </a:lnTo>
                <a:lnTo>
                  <a:pt x="2805" y="4"/>
                </a:lnTo>
                <a:lnTo>
                  <a:pt x="2805" y="4"/>
                </a:lnTo>
                <a:lnTo>
                  <a:pt x="2806" y="2"/>
                </a:lnTo>
                <a:lnTo>
                  <a:pt x="2806" y="3"/>
                </a:lnTo>
                <a:lnTo>
                  <a:pt x="2806" y="3"/>
                </a:lnTo>
                <a:lnTo>
                  <a:pt x="2808" y="3"/>
                </a:lnTo>
                <a:lnTo>
                  <a:pt x="2808" y="2"/>
                </a:lnTo>
                <a:lnTo>
                  <a:pt x="2808" y="3"/>
                </a:lnTo>
                <a:lnTo>
                  <a:pt x="2809" y="3"/>
                </a:lnTo>
                <a:lnTo>
                  <a:pt x="2809" y="4"/>
                </a:lnTo>
                <a:lnTo>
                  <a:pt x="2810" y="4"/>
                </a:lnTo>
                <a:lnTo>
                  <a:pt x="2810" y="4"/>
                </a:lnTo>
                <a:lnTo>
                  <a:pt x="2810" y="4"/>
                </a:lnTo>
                <a:lnTo>
                  <a:pt x="2811" y="3"/>
                </a:lnTo>
                <a:lnTo>
                  <a:pt x="2811" y="4"/>
                </a:lnTo>
                <a:lnTo>
                  <a:pt x="2811" y="4"/>
                </a:lnTo>
                <a:lnTo>
                  <a:pt x="2812" y="4"/>
                </a:lnTo>
                <a:lnTo>
                  <a:pt x="2812" y="2"/>
                </a:lnTo>
                <a:lnTo>
                  <a:pt x="2812" y="4"/>
                </a:lnTo>
                <a:lnTo>
                  <a:pt x="2813" y="2"/>
                </a:lnTo>
                <a:lnTo>
                  <a:pt x="2813" y="3"/>
                </a:lnTo>
                <a:lnTo>
                  <a:pt x="2814" y="3"/>
                </a:lnTo>
                <a:lnTo>
                  <a:pt x="2814" y="1"/>
                </a:lnTo>
                <a:lnTo>
                  <a:pt x="2814" y="3"/>
                </a:lnTo>
                <a:lnTo>
                  <a:pt x="2815" y="4"/>
                </a:lnTo>
                <a:lnTo>
                  <a:pt x="2815" y="2"/>
                </a:lnTo>
                <a:lnTo>
                  <a:pt x="2815" y="3"/>
                </a:lnTo>
                <a:lnTo>
                  <a:pt x="2817" y="4"/>
                </a:lnTo>
                <a:lnTo>
                  <a:pt x="2817" y="3"/>
                </a:lnTo>
                <a:lnTo>
                  <a:pt x="2817" y="3"/>
                </a:lnTo>
                <a:lnTo>
                  <a:pt x="2818" y="4"/>
                </a:lnTo>
                <a:lnTo>
                  <a:pt x="2818" y="4"/>
                </a:lnTo>
                <a:lnTo>
                  <a:pt x="2819" y="4"/>
                </a:lnTo>
                <a:lnTo>
                  <a:pt x="2819" y="3"/>
                </a:lnTo>
                <a:lnTo>
                  <a:pt x="2819" y="4"/>
                </a:lnTo>
                <a:lnTo>
                  <a:pt x="2820" y="2"/>
                </a:lnTo>
                <a:lnTo>
                  <a:pt x="2820" y="3"/>
                </a:lnTo>
                <a:lnTo>
                  <a:pt x="2820" y="3"/>
                </a:lnTo>
                <a:lnTo>
                  <a:pt x="2821" y="4"/>
                </a:lnTo>
                <a:lnTo>
                  <a:pt x="2821" y="4"/>
                </a:lnTo>
                <a:lnTo>
                  <a:pt x="2821" y="4"/>
                </a:lnTo>
                <a:lnTo>
                  <a:pt x="2822" y="4"/>
                </a:lnTo>
                <a:lnTo>
                  <a:pt x="2822" y="4"/>
                </a:lnTo>
                <a:lnTo>
                  <a:pt x="2823" y="4"/>
                </a:lnTo>
                <a:lnTo>
                  <a:pt x="2823" y="4"/>
                </a:lnTo>
                <a:lnTo>
                  <a:pt x="2823" y="4"/>
                </a:lnTo>
                <a:lnTo>
                  <a:pt x="2824" y="4"/>
                </a:lnTo>
                <a:lnTo>
                  <a:pt x="2824" y="4"/>
                </a:lnTo>
                <a:lnTo>
                  <a:pt x="2824" y="4"/>
                </a:lnTo>
                <a:lnTo>
                  <a:pt x="2826" y="3"/>
                </a:lnTo>
                <a:lnTo>
                  <a:pt x="2826" y="4"/>
                </a:lnTo>
                <a:lnTo>
                  <a:pt x="2826" y="4"/>
                </a:lnTo>
                <a:lnTo>
                  <a:pt x="2827" y="2"/>
                </a:lnTo>
                <a:lnTo>
                  <a:pt x="2827" y="3"/>
                </a:lnTo>
                <a:lnTo>
                  <a:pt x="2828" y="3"/>
                </a:lnTo>
                <a:lnTo>
                  <a:pt x="2828" y="3"/>
                </a:lnTo>
                <a:lnTo>
                  <a:pt x="2828" y="3"/>
                </a:lnTo>
                <a:lnTo>
                  <a:pt x="2829" y="3"/>
                </a:lnTo>
                <a:lnTo>
                  <a:pt x="2829" y="4"/>
                </a:lnTo>
                <a:lnTo>
                  <a:pt x="2829" y="3"/>
                </a:lnTo>
                <a:lnTo>
                  <a:pt x="2830" y="4"/>
                </a:lnTo>
                <a:lnTo>
                  <a:pt x="2830" y="4"/>
                </a:lnTo>
                <a:lnTo>
                  <a:pt x="2830" y="4"/>
                </a:lnTo>
                <a:lnTo>
                  <a:pt x="2831" y="4"/>
                </a:lnTo>
                <a:lnTo>
                  <a:pt x="2831" y="3"/>
                </a:lnTo>
                <a:lnTo>
                  <a:pt x="2832" y="3"/>
                </a:lnTo>
                <a:lnTo>
                  <a:pt x="2832" y="4"/>
                </a:lnTo>
                <a:lnTo>
                  <a:pt x="2832" y="2"/>
                </a:lnTo>
                <a:lnTo>
                  <a:pt x="2833" y="4"/>
                </a:lnTo>
                <a:lnTo>
                  <a:pt x="2833" y="4"/>
                </a:lnTo>
                <a:lnTo>
                  <a:pt x="2833" y="3"/>
                </a:lnTo>
                <a:lnTo>
                  <a:pt x="2835" y="2"/>
                </a:lnTo>
                <a:lnTo>
                  <a:pt x="2835" y="3"/>
                </a:lnTo>
                <a:lnTo>
                  <a:pt x="2835" y="3"/>
                </a:lnTo>
                <a:lnTo>
                  <a:pt x="2836" y="3"/>
                </a:lnTo>
                <a:lnTo>
                  <a:pt x="2836" y="3"/>
                </a:lnTo>
                <a:lnTo>
                  <a:pt x="2837" y="3"/>
                </a:lnTo>
                <a:lnTo>
                  <a:pt x="2837" y="3"/>
                </a:lnTo>
                <a:lnTo>
                  <a:pt x="2837" y="2"/>
                </a:lnTo>
                <a:lnTo>
                  <a:pt x="2838" y="3"/>
                </a:lnTo>
                <a:lnTo>
                  <a:pt x="2838" y="3"/>
                </a:lnTo>
                <a:lnTo>
                  <a:pt x="2838" y="4"/>
                </a:lnTo>
                <a:lnTo>
                  <a:pt x="2839" y="3"/>
                </a:lnTo>
                <a:lnTo>
                  <a:pt x="2839" y="5"/>
                </a:lnTo>
                <a:lnTo>
                  <a:pt x="2839" y="4"/>
                </a:lnTo>
                <a:lnTo>
                  <a:pt x="2840" y="4"/>
                </a:lnTo>
                <a:lnTo>
                  <a:pt x="2840" y="4"/>
                </a:lnTo>
                <a:lnTo>
                  <a:pt x="2841" y="4"/>
                </a:lnTo>
                <a:lnTo>
                  <a:pt x="2841" y="4"/>
                </a:lnTo>
                <a:lnTo>
                  <a:pt x="2841" y="4"/>
                </a:lnTo>
                <a:lnTo>
                  <a:pt x="2842" y="3"/>
                </a:lnTo>
                <a:lnTo>
                  <a:pt x="2842" y="3"/>
                </a:lnTo>
                <a:lnTo>
                  <a:pt x="2842" y="4"/>
                </a:lnTo>
                <a:lnTo>
                  <a:pt x="2844" y="5"/>
                </a:lnTo>
                <a:lnTo>
                  <a:pt x="2844" y="3"/>
                </a:lnTo>
                <a:lnTo>
                  <a:pt x="2844" y="4"/>
                </a:lnTo>
                <a:lnTo>
                  <a:pt x="2845" y="2"/>
                </a:lnTo>
                <a:lnTo>
                  <a:pt x="2845" y="4"/>
                </a:lnTo>
                <a:lnTo>
                  <a:pt x="2846" y="4"/>
                </a:lnTo>
                <a:lnTo>
                  <a:pt x="2846" y="4"/>
                </a:lnTo>
                <a:lnTo>
                  <a:pt x="2846" y="4"/>
                </a:lnTo>
                <a:lnTo>
                  <a:pt x="2847" y="3"/>
                </a:lnTo>
                <a:lnTo>
                  <a:pt x="2847" y="4"/>
                </a:lnTo>
                <a:lnTo>
                  <a:pt x="2847" y="2"/>
                </a:lnTo>
                <a:lnTo>
                  <a:pt x="2848" y="2"/>
                </a:lnTo>
                <a:lnTo>
                  <a:pt x="2848" y="4"/>
                </a:lnTo>
                <a:lnTo>
                  <a:pt x="2849" y="1"/>
                </a:lnTo>
                <a:lnTo>
                  <a:pt x="2849" y="4"/>
                </a:lnTo>
                <a:lnTo>
                  <a:pt x="2849" y="2"/>
                </a:lnTo>
                <a:lnTo>
                  <a:pt x="2850" y="3"/>
                </a:lnTo>
                <a:lnTo>
                  <a:pt x="2850" y="2"/>
                </a:lnTo>
                <a:lnTo>
                  <a:pt x="2850" y="3"/>
                </a:lnTo>
                <a:lnTo>
                  <a:pt x="2851" y="3"/>
                </a:lnTo>
                <a:lnTo>
                  <a:pt x="2851" y="1"/>
                </a:lnTo>
                <a:lnTo>
                  <a:pt x="2851" y="3"/>
                </a:lnTo>
                <a:lnTo>
                  <a:pt x="2853" y="3"/>
                </a:lnTo>
                <a:lnTo>
                  <a:pt x="2853" y="2"/>
                </a:lnTo>
                <a:lnTo>
                  <a:pt x="2854" y="4"/>
                </a:lnTo>
                <a:lnTo>
                  <a:pt x="2854" y="2"/>
                </a:lnTo>
                <a:lnTo>
                  <a:pt x="2854" y="4"/>
                </a:lnTo>
                <a:lnTo>
                  <a:pt x="2855" y="2"/>
                </a:lnTo>
                <a:lnTo>
                  <a:pt x="2855" y="4"/>
                </a:lnTo>
                <a:lnTo>
                  <a:pt x="2855" y="4"/>
                </a:lnTo>
                <a:lnTo>
                  <a:pt x="2856" y="4"/>
                </a:lnTo>
                <a:lnTo>
                  <a:pt x="2856" y="3"/>
                </a:lnTo>
                <a:lnTo>
                  <a:pt x="2856" y="3"/>
                </a:lnTo>
                <a:lnTo>
                  <a:pt x="2857" y="3"/>
                </a:lnTo>
                <a:lnTo>
                  <a:pt x="2857" y="3"/>
                </a:lnTo>
                <a:lnTo>
                  <a:pt x="2858" y="1"/>
                </a:lnTo>
                <a:lnTo>
                  <a:pt x="2858" y="4"/>
                </a:lnTo>
                <a:lnTo>
                  <a:pt x="2858" y="4"/>
                </a:lnTo>
                <a:lnTo>
                  <a:pt x="2859" y="3"/>
                </a:lnTo>
                <a:lnTo>
                  <a:pt x="2859" y="4"/>
                </a:lnTo>
                <a:lnTo>
                  <a:pt x="2859" y="4"/>
                </a:lnTo>
                <a:lnTo>
                  <a:pt x="2860" y="3"/>
                </a:lnTo>
                <a:lnTo>
                  <a:pt x="2860" y="3"/>
                </a:lnTo>
                <a:lnTo>
                  <a:pt x="2860" y="3"/>
                </a:lnTo>
                <a:lnTo>
                  <a:pt x="2862" y="3"/>
                </a:lnTo>
                <a:lnTo>
                  <a:pt x="2862" y="2"/>
                </a:lnTo>
                <a:lnTo>
                  <a:pt x="2863" y="3"/>
                </a:lnTo>
                <a:lnTo>
                  <a:pt x="2863" y="3"/>
                </a:lnTo>
                <a:lnTo>
                  <a:pt x="2863" y="2"/>
                </a:lnTo>
                <a:lnTo>
                  <a:pt x="2864" y="4"/>
                </a:lnTo>
                <a:lnTo>
                  <a:pt x="2864" y="4"/>
                </a:lnTo>
                <a:lnTo>
                  <a:pt x="2864" y="4"/>
                </a:lnTo>
                <a:lnTo>
                  <a:pt x="2865" y="2"/>
                </a:lnTo>
                <a:lnTo>
                  <a:pt x="2865" y="2"/>
                </a:lnTo>
                <a:lnTo>
                  <a:pt x="2865" y="3"/>
                </a:lnTo>
                <a:lnTo>
                  <a:pt x="2866" y="4"/>
                </a:lnTo>
                <a:lnTo>
                  <a:pt x="2866" y="3"/>
                </a:lnTo>
                <a:lnTo>
                  <a:pt x="2867" y="4"/>
                </a:lnTo>
                <a:lnTo>
                  <a:pt x="2867" y="2"/>
                </a:lnTo>
                <a:lnTo>
                  <a:pt x="2867" y="3"/>
                </a:lnTo>
                <a:lnTo>
                  <a:pt x="2868" y="3"/>
                </a:lnTo>
                <a:lnTo>
                  <a:pt x="2868" y="3"/>
                </a:lnTo>
                <a:lnTo>
                  <a:pt x="2868" y="3"/>
                </a:lnTo>
                <a:lnTo>
                  <a:pt x="2869" y="4"/>
                </a:lnTo>
                <a:lnTo>
                  <a:pt x="2869" y="3"/>
                </a:lnTo>
                <a:lnTo>
                  <a:pt x="2869" y="4"/>
                </a:lnTo>
                <a:lnTo>
                  <a:pt x="2871" y="2"/>
                </a:lnTo>
                <a:lnTo>
                  <a:pt x="2871" y="2"/>
                </a:lnTo>
                <a:lnTo>
                  <a:pt x="2872" y="4"/>
                </a:lnTo>
                <a:lnTo>
                  <a:pt x="2872" y="4"/>
                </a:lnTo>
                <a:lnTo>
                  <a:pt x="2872" y="4"/>
                </a:lnTo>
                <a:lnTo>
                  <a:pt x="2873" y="3"/>
                </a:lnTo>
                <a:lnTo>
                  <a:pt x="2873" y="3"/>
                </a:lnTo>
                <a:lnTo>
                  <a:pt x="2873" y="2"/>
                </a:lnTo>
                <a:lnTo>
                  <a:pt x="2874" y="4"/>
                </a:lnTo>
                <a:lnTo>
                  <a:pt x="2874" y="1"/>
                </a:lnTo>
                <a:lnTo>
                  <a:pt x="2874" y="2"/>
                </a:lnTo>
                <a:lnTo>
                  <a:pt x="2875" y="3"/>
                </a:lnTo>
                <a:lnTo>
                  <a:pt x="2875" y="3"/>
                </a:lnTo>
                <a:lnTo>
                  <a:pt x="2876" y="3"/>
                </a:lnTo>
                <a:lnTo>
                  <a:pt x="2876" y="4"/>
                </a:lnTo>
                <a:lnTo>
                  <a:pt x="2876" y="3"/>
                </a:lnTo>
                <a:lnTo>
                  <a:pt x="2877" y="3"/>
                </a:lnTo>
                <a:lnTo>
                  <a:pt x="2877" y="3"/>
                </a:lnTo>
                <a:lnTo>
                  <a:pt x="2877" y="4"/>
                </a:lnTo>
                <a:lnTo>
                  <a:pt x="2878" y="4"/>
                </a:lnTo>
                <a:lnTo>
                  <a:pt x="2878" y="2"/>
                </a:lnTo>
                <a:lnTo>
                  <a:pt x="2878" y="2"/>
                </a:lnTo>
                <a:lnTo>
                  <a:pt x="2880" y="4"/>
                </a:lnTo>
                <a:lnTo>
                  <a:pt x="2880" y="4"/>
                </a:lnTo>
                <a:lnTo>
                  <a:pt x="2881" y="3"/>
                </a:lnTo>
                <a:lnTo>
                  <a:pt x="2881" y="2"/>
                </a:lnTo>
                <a:lnTo>
                  <a:pt x="2881" y="3"/>
                </a:lnTo>
                <a:lnTo>
                  <a:pt x="2882" y="3"/>
                </a:lnTo>
                <a:lnTo>
                  <a:pt x="2882" y="1"/>
                </a:lnTo>
                <a:lnTo>
                  <a:pt x="2882" y="3"/>
                </a:lnTo>
                <a:lnTo>
                  <a:pt x="2883" y="3"/>
                </a:lnTo>
                <a:lnTo>
                  <a:pt x="2883" y="4"/>
                </a:lnTo>
                <a:lnTo>
                  <a:pt x="2883" y="4"/>
                </a:lnTo>
                <a:lnTo>
                  <a:pt x="2884" y="3"/>
                </a:lnTo>
                <a:lnTo>
                  <a:pt x="2884" y="2"/>
                </a:lnTo>
                <a:lnTo>
                  <a:pt x="2885" y="1"/>
                </a:lnTo>
                <a:lnTo>
                  <a:pt x="2885" y="3"/>
                </a:lnTo>
                <a:lnTo>
                  <a:pt x="2885" y="3"/>
                </a:lnTo>
                <a:lnTo>
                  <a:pt x="2886" y="3"/>
                </a:lnTo>
                <a:lnTo>
                  <a:pt x="2886" y="2"/>
                </a:lnTo>
                <a:lnTo>
                  <a:pt x="2886" y="2"/>
                </a:lnTo>
                <a:lnTo>
                  <a:pt x="2887" y="2"/>
                </a:lnTo>
                <a:lnTo>
                  <a:pt x="2887" y="3"/>
                </a:lnTo>
                <a:lnTo>
                  <a:pt x="2887" y="2"/>
                </a:lnTo>
                <a:lnTo>
                  <a:pt x="2888" y="2"/>
                </a:lnTo>
                <a:lnTo>
                  <a:pt x="2888" y="1"/>
                </a:lnTo>
                <a:lnTo>
                  <a:pt x="2890" y="2"/>
                </a:lnTo>
                <a:lnTo>
                  <a:pt x="2890" y="3"/>
                </a:lnTo>
                <a:lnTo>
                  <a:pt x="2890" y="1"/>
                </a:lnTo>
                <a:lnTo>
                  <a:pt x="2891" y="4"/>
                </a:lnTo>
                <a:lnTo>
                  <a:pt x="2891" y="4"/>
                </a:lnTo>
                <a:lnTo>
                  <a:pt x="2891" y="2"/>
                </a:lnTo>
                <a:lnTo>
                  <a:pt x="2892" y="3"/>
                </a:lnTo>
                <a:lnTo>
                  <a:pt x="2892" y="4"/>
                </a:lnTo>
                <a:lnTo>
                  <a:pt x="2893" y="3"/>
                </a:lnTo>
                <a:lnTo>
                  <a:pt x="2893" y="3"/>
                </a:lnTo>
                <a:lnTo>
                  <a:pt x="2893" y="4"/>
                </a:lnTo>
                <a:lnTo>
                  <a:pt x="2894" y="2"/>
                </a:lnTo>
                <a:lnTo>
                  <a:pt x="2894" y="3"/>
                </a:lnTo>
                <a:lnTo>
                  <a:pt x="2894" y="2"/>
                </a:lnTo>
                <a:lnTo>
                  <a:pt x="2895" y="4"/>
                </a:lnTo>
                <a:lnTo>
                  <a:pt x="2895" y="1"/>
                </a:lnTo>
                <a:lnTo>
                  <a:pt x="2895" y="3"/>
                </a:lnTo>
                <a:lnTo>
                  <a:pt x="2896" y="2"/>
                </a:lnTo>
                <a:lnTo>
                  <a:pt x="2896" y="2"/>
                </a:lnTo>
                <a:lnTo>
                  <a:pt x="2897" y="3"/>
                </a:lnTo>
                <a:lnTo>
                  <a:pt x="2897" y="1"/>
                </a:lnTo>
                <a:lnTo>
                  <a:pt x="2897" y="4"/>
                </a:lnTo>
                <a:lnTo>
                  <a:pt x="2899" y="3"/>
                </a:lnTo>
                <a:lnTo>
                  <a:pt x="2899" y="4"/>
                </a:lnTo>
                <a:lnTo>
                  <a:pt x="2899" y="3"/>
                </a:lnTo>
                <a:lnTo>
                  <a:pt x="2900" y="4"/>
                </a:lnTo>
                <a:lnTo>
                  <a:pt x="2900" y="2"/>
                </a:lnTo>
                <a:lnTo>
                  <a:pt x="2900" y="2"/>
                </a:lnTo>
                <a:lnTo>
                  <a:pt x="2901" y="2"/>
                </a:lnTo>
                <a:lnTo>
                  <a:pt x="2901" y="3"/>
                </a:lnTo>
                <a:lnTo>
                  <a:pt x="2902" y="3"/>
                </a:lnTo>
                <a:lnTo>
                  <a:pt x="2902" y="1"/>
                </a:lnTo>
                <a:lnTo>
                  <a:pt x="2902" y="2"/>
                </a:lnTo>
                <a:lnTo>
                  <a:pt x="2903" y="2"/>
                </a:lnTo>
                <a:lnTo>
                  <a:pt x="2903" y="4"/>
                </a:lnTo>
                <a:lnTo>
                  <a:pt x="2903" y="3"/>
                </a:lnTo>
                <a:lnTo>
                  <a:pt x="2904" y="4"/>
                </a:lnTo>
                <a:lnTo>
                  <a:pt x="2904" y="1"/>
                </a:lnTo>
                <a:lnTo>
                  <a:pt x="2904" y="1"/>
                </a:lnTo>
                <a:lnTo>
                  <a:pt x="2905" y="3"/>
                </a:lnTo>
                <a:lnTo>
                  <a:pt x="2905" y="4"/>
                </a:lnTo>
                <a:lnTo>
                  <a:pt x="2906" y="2"/>
                </a:lnTo>
                <a:lnTo>
                  <a:pt x="2906" y="3"/>
                </a:lnTo>
                <a:lnTo>
                  <a:pt x="2906" y="3"/>
                </a:lnTo>
                <a:lnTo>
                  <a:pt x="2908" y="3"/>
                </a:lnTo>
                <a:lnTo>
                  <a:pt x="2908" y="3"/>
                </a:lnTo>
                <a:lnTo>
                  <a:pt x="2908" y="3"/>
                </a:lnTo>
                <a:lnTo>
                  <a:pt x="2909" y="2"/>
                </a:lnTo>
                <a:lnTo>
                  <a:pt x="2909" y="3"/>
                </a:lnTo>
                <a:lnTo>
                  <a:pt x="2909" y="3"/>
                </a:lnTo>
                <a:lnTo>
                  <a:pt x="2910" y="3"/>
                </a:lnTo>
                <a:lnTo>
                  <a:pt x="2910" y="3"/>
                </a:lnTo>
                <a:lnTo>
                  <a:pt x="2911" y="2"/>
                </a:lnTo>
                <a:lnTo>
                  <a:pt x="2911" y="2"/>
                </a:lnTo>
                <a:lnTo>
                  <a:pt x="2911" y="3"/>
                </a:lnTo>
                <a:lnTo>
                  <a:pt x="2912" y="2"/>
                </a:lnTo>
                <a:lnTo>
                  <a:pt x="2912" y="2"/>
                </a:lnTo>
                <a:lnTo>
                  <a:pt x="2912" y="3"/>
                </a:lnTo>
                <a:lnTo>
                  <a:pt x="2913" y="3"/>
                </a:lnTo>
                <a:lnTo>
                  <a:pt x="2913" y="3"/>
                </a:lnTo>
                <a:lnTo>
                  <a:pt x="2913" y="4"/>
                </a:lnTo>
                <a:lnTo>
                  <a:pt x="2914" y="3"/>
                </a:lnTo>
                <a:lnTo>
                  <a:pt x="2914" y="3"/>
                </a:lnTo>
                <a:lnTo>
                  <a:pt x="2915" y="3"/>
                </a:lnTo>
                <a:lnTo>
                  <a:pt x="2915" y="4"/>
                </a:lnTo>
                <a:lnTo>
                  <a:pt x="2915" y="4"/>
                </a:lnTo>
                <a:lnTo>
                  <a:pt x="2917" y="4"/>
                </a:lnTo>
                <a:lnTo>
                  <a:pt x="2917" y="1"/>
                </a:lnTo>
                <a:lnTo>
                  <a:pt x="2917" y="3"/>
                </a:lnTo>
                <a:lnTo>
                  <a:pt x="2918" y="3"/>
                </a:lnTo>
                <a:lnTo>
                  <a:pt x="2918" y="4"/>
                </a:lnTo>
                <a:lnTo>
                  <a:pt x="2918" y="2"/>
                </a:lnTo>
                <a:lnTo>
                  <a:pt x="2919" y="3"/>
                </a:lnTo>
                <a:lnTo>
                  <a:pt x="2919" y="3"/>
                </a:lnTo>
                <a:lnTo>
                  <a:pt x="2920" y="4"/>
                </a:lnTo>
                <a:lnTo>
                  <a:pt x="2920" y="3"/>
                </a:lnTo>
                <a:lnTo>
                  <a:pt x="2920" y="3"/>
                </a:lnTo>
                <a:lnTo>
                  <a:pt x="2921" y="2"/>
                </a:lnTo>
                <a:lnTo>
                  <a:pt x="2921" y="4"/>
                </a:lnTo>
                <a:lnTo>
                  <a:pt x="2921" y="2"/>
                </a:lnTo>
                <a:lnTo>
                  <a:pt x="2922" y="2"/>
                </a:lnTo>
                <a:lnTo>
                  <a:pt x="2922" y="2"/>
                </a:lnTo>
                <a:lnTo>
                  <a:pt x="2922" y="2"/>
                </a:lnTo>
                <a:lnTo>
                  <a:pt x="2923" y="3"/>
                </a:lnTo>
                <a:lnTo>
                  <a:pt x="2923" y="1"/>
                </a:lnTo>
                <a:lnTo>
                  <a:pt x="2924" y="1"/>
                </a:lnTo>
                <a:lnTo>
                  <a:pt x="2924" y="1"/>
                </a:lnTo>
                <a:lnTo>
                  <a:pt x="2924" y="2"/>
                </a:lnTo>
                <a:lnTo>
                  <a:pt x="2926" y="3"/>
                </a:lnTo>
                <a:lnTo>
                  <a:pt x="2926" y="3"/>
                </a:lnTo>
                <a:lnTo>
                  <a:pt x="2926" y="4"/>
                </a:lnTo>
                <a:lnTo>
                  <a:pt x="2927" y="3"/>
                </a:lnTo>
                <a:lnTo>
                  <a:pt x="2927" y="1"/>
                </a:lnTo>
                <a:lnTo>
                  <a:pt x="2927" y="4"/>
                </a:lnTo>
                <a:lnTo>
                  <a:pt x="2928" y="3"/>
                </a:lnTo>
                <a:lnTo>
                  <a:pt x="2928" y="2"/>
                </a:lnTo>
                <a:lnTo>
                  <a:pt x="2929" y="3"/>
                </a:lnTo>
                <a:lnTo>
                  <a:pt x="2929" y="2"/>
                </a:lnTo>
                <a:lnTo>
                  <a:pt x="2929" y="1"/>
                </a:lnTo>
                <a:lnTo>
                  <a:pt x="2930" y="2"/>
                </a:lnTo>
                <a:lnTo>
                  <a:pt x="2930" y="3"/>
                </a:lnTo>
                <a:lnTo>
                  <a:pt x="2930" y="3"/>
                </a:lnTo>
                <a:lnTo>
                  <a:pt x="2931" y="2"/>
                </a:lnTo>
                <a:lnTo>
                  <a:pt x="2931" y="1"/>
                </a:lnTo>
                <a:lnTo>
                  <a:pt x="2931" y="1"/>
                </a:lnTo>
                <a:lnTo>
                  <a:pt x="2932" y="1"/>
                </a:lnTo>
                <a:lnTo>
                  <a:pt x="2932" y="1"/>
                </a:lnTo>
                <a:lnTo>
                  <a:pt x="2933" y="2"/>
                </a:lnTo>
                <a:lnTo>
                  <a:pt x="2933" y="1"/>
                </a:lnTo>
                <a:lnTo>
                  <a:pt x="2933" y="1"/>
                </a:lnTo>
                <a:lnTo>
                  <a:pt x="2935" y="2"/>
                </a:lnTo>
                <a:lnTo>
                  <a:pt x="2935" y="3"/>
                </a:lnTo>
                <a:lnTo>
                  <a:pt x="2935" y="2"/>
                </a:lnTo>
                <a:lnTo>
                  <a:pt x="2936" y="3"/>
                </a:lnTo>
                <a:lnTo>
                  <a:pt x="2936" y="1"/>
                </a:lnTo>
                <a:lnTo>
                  <a:pt x="2937" y="3"/>
                </a:lnTo>
                <a:lnTo>
                  <a:pt x="2937" y="4"/>
                </a:lnTo>
                <a:lnTo>
                  <a:pt x="2937" y="4"/>
                </a:lnTo>
                <a:lnTo>
                  <a:pt x="2938" y="4"/>
                </a:lnTo>
                <a:lnTo>
                  <a:pt x="2938" y="3"/>
                </a:lnTo>
                <a:lnTo>
                  <a:pt x="2938" y="4"/>
                </a:lnTo>
                <a:lnTo>
                  <a:pt x="2939" y="2"/>
                </a:lnTo>
                <a:lnTo>
                  <a:pt x="2939" y="3"/>
                </a:lnTo>
                <a:lnTo>
                  <a:pt x="2939" y="1"/>
                </a:lnTo>
                <a:lnTo>
                  <a:pt x="2940" y="4"/>
                </a:lnTo>
                <a:lnTo>
                  <a:pt x="2940" y="3"/>
                </a:lnTo>
                <a:lnTo>
                  <a:pt x="2941" y="2"/>
                </a:lnTo>
                <a:lnTo>
                  <a:pt x="2941" y="2"/>
                </a:lnTo>
                <a:lnTo>
                  <a:pt x="2941" y="2"/>
                </a:lnTo>
                <a:lnTo>
                  <a:pt x="2942" y="1"/>
                </a:lnTo>
                <a:lnTo>
                  <a:pt x="2942" y="2"/>
                </a:lnTo>
                <a:lnTo>
                  <a:pt x="2942" y="3"/>
                </a:lnTo>
                <a:lnTo>
                  <a:pt x="2944" y="3"/>
                </a:lnTo>
                <a:lnTo>
                  <a:pt x="2944" y="2"/>
                </a:lnTo>
                <a:lnTo>
                  <a:pt x="2944" y="2"/>
                </a:lnTo>
                <a:lnTo>
                  <a:pt x="2945" y="4"/>
                </a:lnTo>
                <a:lnTo>
                  <a:pt x="2945" y="1"/>
                </a:lnTo>
                <a:lnTo>
                  <a:pt x="2946" y="2"/>
                </a:lnTo>
                <a:lnTo>
                  <a:pt x="2946" y="3"/>
                </a:lnTo>
                <a:lnTo>
                  <a:pt x="2946" y="4"/>
                </a:lnTo>
                <a:lnTo>
                  <a:pt x="2947" y="3"/>
                </a:lnTo>
                <a:lnTo>
                  <a:pt x="2947" y="3"/>
                </a:lnTo>
                <a:lnTo>
                  <a:pt x="2947" y="4"/>
                </a:lnTo>
                <a:lnTo>
                  <a:pt x="2948" y="1"/>
                </a:lnTo>
                <a:lnTo>
                  <a:pt x="2948" y="2"/>
                </a:lnTo>
                <a:lnTo>
                  <a:pt x="2948" y="2"/>
                </a:lnTo>
                <a:lnTo>
                  <a:pt x="2949" y="2"/>
                </a:lnTo>
                <a:lnTo>
                  <a:pt x="2949" y="3"/>
                </a:lnTo>
                <a:lnTo>
                  <a:pt x="2950" y="1"/>
                </a:lnTo>
                <a:lnTo>
                  <a:pt x="2950" y="2"/>
                </a:lnTo>
                <a:lnTo>
                  <a:pt x="2950" y="4"/>
                </a:lnTo>
                <a:lnTo>
                  <a:pt x="2951" y="3"/>
                </a:lnTo>
                <a:lnTo>
                  <a:pt x="2951" y="3"/>
                </a:lnTo>
                <a:lnTo>
                  <a:pt x="2951" y="1"/>
                </a:lnTo>
                <a:lnTo>
                  <a:pt x="2953" y="3"/>
                </a:lnTo>
                <a:lnTo>
                  <a:pt x="2953" y="1"/>
                </a:lnTo>
                <a:lnTo>
                  <a:pt x="2953" y="4"/>
                </a:lnTo>
                <a:lnTo>
                  <a:pt x="2954" y="4"/>
                </a:lnTo>
                <a:lnTo>
                  <a:pt x="2954" y="4"/>
                </a:lnTo>
                <a:lnTo>
                  <a:pt x="2955" y="4"/>
                </a:lnTo>
                <a:lnTo>
                  <a:pt x="2955" y="2"/>
                </a:lnTo>
                <a:lnTo>
                  <a:pt x="2955" y="4"/>
                </a:lnTo>
                <a:lnTo>
                  <a:pt x="2956" y="3"/>
                </a:lnTo>
                <a:lnTo>
                  <a:pt x="2956" y="2"/>
                </a:lnTo>
                <a:lnTo>
                  <a:pt x="2956" y="2"/>
                </a:lnTo>
                <a:lnTo>
                  <a:pt x="2957" y="2"/>
                </a:lnTo>
                <a:lnTo>
                  <a:pt x="2957" y="2"/>
                </a:lnTo>
                <a:lnTo>
                  <a:pt x="2957" y="2"/>
                </a:lnTo>
                <a:lnTo>
                  <a:pt x="2958" y="3"/>
                </a:lnTo>
                <a:lnTo>
                  <a:pt x="2958" y="2"/>
                </a:lnTo>
                <a:lnTo>
                  <a:pt x="2959" y="4"/>
                </a:lnTo>
                <a:lnTo>
                  <a:pt x="2959" y="2"/>
                </a:lnTo>
                <a:lnTo>
                  <a:pt x="2959" y="4"/>
                </a:lnTo>
                <a:lnTo>
                  <a:pt x="2960" y="4"/>
                </a:lnTo>
                <a:lnTo>
                  <a:pt x="2960" y="2"/>
                </a:lnTo>
                <a:lnTo>
                  <a:pt x="2960" y="2"/>
                </a:lnTo>
                <a:lnTo>
                  <a:pt x="2962" y="4"/>
                </a:lnTo>
                <a:lnTo>
                  <a:pt x="2962" y="4"/>
                </a:lnTo>
                <a:lnTo>
                  <a:pt x="2962" y="4"/>
                </a:lnTo>
                <a:lnTo>
                  <a:pt x="2963" y="2"/>
                </a:lnTo>
                <a:lnTo>
                  <a:pt x="2963" y="3"/>
                </a:lnTo>
                <a:lnTo>
                  <a:pt x="2964" y="3"/>
                </a:lnTo>
                <a:lnTo>
                  <a:pt x="2964" y="3"/>
                </a:lnTo>
                <a:lnTo>
                  <a:pt x="2964" y="2"/>
                </a:lnTo>
                <a:lnTo>
                  <a:pt x="2965" y="2"/>
                </a:lnTo>
                <a:lnTo>
                  <a:pt x="2965" y="3"/>
                </a:lnTo>
                <a:lnTo>
                  <a:pt x="2965" y="3"/>
                </a:lnTo>
                <a:lnTo>
                  <a:pt x="2966" y="3"/>
                </a:lnTo>
                <a:lnTo>
                  <a:pt x="2966" y="3"/>
                </a:lnTo>
                <a:lnTo>
                  <a:pt x="2966" y="2"/>
                </a:lnTo>
                <a:lnTo>
                  <a:pt x="2967" y="2"/>
                </a:lnTo>
                <a:lnTo>
                  <a:pt x="2967" y="4"/>
                </a:lnTo>
                <a:lnTo>
                  <a:pt x="2968" y="3"/>
                </a:lnTo>
                <a:lnTo>
                  <a:pt x="2968" y="2"/>
                </a:lnTo>
                <a:lnTo>
                  <a:pt x="2968" y="4"/>
                </a:lnTo>
                <a:lnTo>
                  <a:pt x="2969" y="3"/>
                </a:lnTo>
                <a:lnTo>
                  <a:pt x="2969" y="2"/>
                </a:lnTo>
                <a:lnTo>
                  <a:pt x="2969" y="3"/>
                </a:lnTo>
                <a:lnTo>
                  <a:pt x="2971" y="3"/>
                </a:lnTo>
                <a:lnTo>
                  <a:pt x="2971" y="2"/>
                </a:lnTo>
                <a:lnTo>
                  <a:pt x="2971" y="2"/>
                </a:lnTo>
                <a:lnTo>
                  <a:pt x="2972" y="2"/>
                </a:lnTo>
                <a:lnTo>
                  <a:pt x="2972" y="3"/>
                </a:lnTo>
                <a:lnTo>
                  <a:pt x="2973" y="3"/>
                </a:lnTo>
                <a:lnTo>
                  <a:pt x="2973" y="4"/>
                </a:lnTo>
                <a:lnTo>
                  <a:pt x="2973" y="4"/>
                </a:lnTo>
                <a:lnTo>
                  <a:pt x="2974" y="4"/>
                </a:lnTo>
                <a:lnTo>
                  <a:pt x="2974" y="1"/>
                </a:lnTo>
                <a:lnTo>
                  <a:pt x="2974" y="2"/>
                </a:lnTo>
                <a:lnTo>
                  <a:pt x="2975" y="4"/>
                </a:lnTo>
                <a:lnTo>
                  <a:pt x="2975" y="3"/>
                </a:lnTo>
                <a:lnTo>
                  <a:pt x="2975" y="3"/>
                </a:lnTo>
                <a:lnTo>
                  <a:pt x="2976" y="2"/>
                </a:lnTo>
                <a:lnTo>
                  <a:pt x="2976" y="2"/>
                </a:lnTo>
                <a:lnTo>
                  <a:pt x="2977" y="3"/>
                </a:lnTo>
                <a:lnTo>
                  <a:pt x="2977" y="3"/>
                </a:lnTo>
                <a:lnTo>
                  <a:pt x="2977" y="2"/>
                </a:lnTo>
                <a:lnTo>
                  <a:pt x="2978" y="1"/>
                </a:lnTo>
                <a:lnTo>
                  <a:pt x="2978" y="3"/>
                </a:lnTo>
                <a:lnTo>
                  <a:pt x="2978" y="3"/>
                </a:lnTo>
                <a:lnTo>
                  <a:pt x="2980" y="3"/>
                </a:lnTo>
                <a:lnTo>
                  <a:pt x="2980" y="4"/>
                </a:lnTo>
                <a:lnTo>
                  <a:pt x="2981" y="3"/>
                </a:lnTo>
                <a:lnTo>
                  <a:pt x="2981" y="3"/>
                </a:lnTo>
                <a:lnTo>
                  <a:pt x="2981" y="3"/>
                </a:lnTo>
                <a:lnTo>
                  <a:pt x="2982" y="4"/>
                </a:lnTo>
                <a:lnTo>
                  <a:pt x="2982" y="2"/>
                </a:lnTo>
                <a:lnTo>
                  <a:pt x="2982" y="3"/>
                </a:lnTo>
                <a:lnTo>
                  <a:pt x="2983" y="4"/>
                </a:lnTo>
                <a:lnTo>
                  <a:pt x="2983" y="3"/>
                </a:lnTo>
                <a:lnTo>
                  <a:pt x="2983" y="3"/>
                </a:lnTo>
                <a:lnTo>
                  <a:pt x="2984" y="2"/>
                </a:lnTo>
                <a:lnTo>
                  <a:pt x="2984" y="1"/>
                </a:lnTo>
                <a:lnTo>
                  <a:pt x="2985" y="2"/>
                </a:lnTo>
                <a:lnTo>
                  <a:pt x="2985" y="4"/>
                </a:lnTo>
                <a:lnTo>
                  <a:pt x="2985" y="2"/>
                </a:lnTo>
                <a:lnTo>
                  <a:pt x="2986" y="3"/>
                </a:lnTo>
                <a:lnTo>
                  <a:pt x="2986" y="2"/>
                </a:lnTo>
                <a:lnTo>
                  <a:pt x="2986" y="2"/>
                </a:lnTo>
                <a:lnTo>
                  <a:pt x="2987" y="4"/>
                </a:lnTo>
                <a:lnTo>
                  <a:pt x="2987" y="4"/>
                </a:lnTo>
                <a:lnTo>
                  <a:pt x="2987" y="3"/>
                </a:lnTo>
                <a:lnTo>
                  <a:pt x="2989" y="3"/>
                </a:lnTo>
                <a:lnTo>
                  <a:pt x="2989" y="2"/>
                </a:lnTo>
                <a:lnTo>
                  <a:pt x="2990" y="1"/>
                </a:lnTo>
                <a:lnTo>
                  <a:pt x="2990" y="3"/>
                </a:lnTo>
                <a:lnTo>
                  <a:pt x="2990" y="3"/>
                </a:lnTo>
                <a:lnTo>
                  <a:pt x="2991" y="3"/>
                </a:lnTo>
                <a:lnTo>
                  <a:pt x="2991" y="3"/>
                </a:lnTo>
                <a:lnTo>
                  <a:pt x="2991" y="4"/>
                </a:lnTo>
                <a:lnTo>
                  <a:pt x="2992" y="3"/>
                </a:lnTo>
                <a:lnTo>
                  <a:pt x="2992" y="2"/>
                </a:lnTo>
                <a:lnTo>
                  <a:pt x="2992" y="3"/>
                </a:lnTo>
                <a:lnTo>
                  <a:pt x="2993" y="3"/>
                </a:lnTo>
                <a:lnTo>
                  <a:pt x="2993" y="4"/>
                </a:lnTo>
                <a:lnTo>
                  <a:pt x="2994" y="4"/>
                </a:lnTo>
                <a:lnTo>
                  <a:pt x="2994" y="1"/>
                </a:lnTo>
                <a:lnTo>
                  <a:pt x="2994" y="1"/>
                </a:lnTo>
                <a:lnTo>
                  <a:pt x="2995" y="4"/>
                </a:lnTo>
                <a:lnTo>
                  <a:pt x="2995" y="4"/>
                </a:lnTo>
                <a:lnTo>
                  <a:pt x="2995" y="3"/>
                </a:lnTo>
                <a:lnTo>
                  <a:pt x="2996" y="3"/>
                </a:lnTo>
                <a:lnTo>
                  <a:pt x="2996" y="2"/>
                </a:lnTo>
                <a:lnTo>
                  <a:pt x="2996" y="4"/>
                </a:lnTo>
                <a:lnTo>
                  <a:pt x="2998" y="2"/>
                </a:lnTo>
                <a:lnTo>
                  <a:pt x="2998" y="3"/>
                </a:lnTo>
                <a:lnTo>
                  <a:pt x="2999" y="4"/>
                </a:lnTo>
                <a:lnTo>
                  <a:pt x="2999" y="4"/>
                </a:lnTo>
                <a:lnTo>
                  <a:pt x="2999" y="1"/>
                </a:lnTo>
                <a:lnTo>
                  <a:pt x="3000" y="3"/>
                </a:lnTo>
                <a:lnTo>
                  <a:pt x="3000" y="2"/>
                </a:lnTo>
                <a:lnTo>
                  <a:pt x="3000" y="3"/>
                </a:lnTo>
                <a:lnTo>
                  <a:pt x="3001" y="3"/>
                </a:lnTo>
                <a:lnTo>
                  <a:pt x="3001" y="3"/>
                </a:lnTo>
                <a:lnTo>
                  <a:pt x="3001" y="1"/>
                </a:lnTo>
                <a:lnTo>
                  <a:pt x="3002" y="3"/>
                </a:lnTo>
                <a:lnTo>
                  <a:pt x="3002" y="2"/>
                </a:lnTo>
                <a:lnTo>
                  <a:pt x="3003" y="1"/>
                </a:lnTo>
                <a:lnTo>
                  <a:pt x="3003" y="4"/>
                </a:lnTo>
                <a:lnTo>
                  <a:pt x="3003" y="3"/>
                </a:lnTo>
                <a:lnTo>
                  <a:pt x="3004" y="2"/>
                </a:lnTo>
                <a:lnTo>
                  <a:pt x="3004" y="4"/>
                </a:lnTo>
                <a:lnTo>
                  <a:pt x="3004" y="2"/>
                </a:lnTo>
                <a:lnTo>
                  <a:pt x="3005" y="3"/>
                </a:lnTo>
                <a:lnTo>
                  <a:pt x="3005" y="2"/>
                </a:lnTo>
                <a:lnTo>
                  <a:pt x="3005" y="3"/>
                </a:lnTo>
                <a:lnTo>
                  <a:pt x="3007" y="2"/>
                </a:lnTo>
                <a:lnTo>
                  <a:pt x="3007" y="1"/>
                </a:lnTo>
                <a:lnTo>
                  <a:pt x="3008" y="1"/>
                </a:lnTo>
                <a:lnTo>
                  <a:pt x="3008" y="3"/>
                </a:lnTo>
                <a:lnTo>
                  <a:pt x="3008" y="3"/>
                </a:lnTo>
                <a:lnTo>
                  <a:pt x="3009" y="3"/>
                </a:lnTo>
                <a:lnTo>
                  <a:pt x="3009" y="3"/>
                </a:lnTo>
                <a:lnTo>
                  <a:pt x="3009" y="1"/>
                </a:lnTo>
                <a:lnTo>
                  <a:pt x="3010" y="1"/>
                </a:lnTo>
                <a:lnTo>
                  <a:pt x="3010" y="4"/>
                </a:lnTo>
                <a:lnTo>
                  <a:pt x="3010" y="3"/>
                </a:lnTo>
                <a:lnTo>
                  <a:pt x="3011" y="3"/>
                </a:lnTo>
                <a:lnTo>
                  <a:pt x="3011" y="3"/>
                </a:lnTo>
                <a:lnTo>
                  <a:pt x="3012" y="3"/>
                </a:lnTo>
                <a:lnTo>
                  <a:pt x="3012" y="2"/>
                </a:lnTo>
                <a:lnTo>
                  <a:pt x="3012" y="3"/>
                </a:lnTo>
                <a:lnTo>
                  <a:pt x="3013" y="3"/>
                </a:lnTo>
                <a:lnTo>
                  <a:pt x="3013" y="3"/>
                </a:lnTo>
                <a:lnTo>
                  <a:pt x="3013" y="3"/>
                </a:lnTo>
                <a:lnTo>
                  <a:pt x="3014" y="1"/>
                </a:lnTo>
                <a:lnTo>
                  <a:pt x="3014" y="2"/>
                </a:lnTo>
                <a:lnTo>
                  <a:pt x="3014" y="2"/>
                </a:lnTo>
                <a:lnTo>
                  <a:pt x="3016" y="1"/>
                </a:lnTo>
                <a:lnTo>
                  <a:pt x="3016" y="2"/>
                </a:lnTo>
                <a:lnTo>
                  <a:pt x="3017" y="1"/>
                </a:lnTo>
                <a:lnTo>
                  <a:pt x="3017" y="2"/>
                </a:lnTo>
                <a:lnTo>
                  <a:pt x="3017" y="2"/>
                </a:lnTo>
                <a:lnTo>
                  <a:pt x="3018" y="3"/>
                </a:lnTo>
                <a:lnTo>
                  <a:pt x="3018" y="2"/>
                </a:lnTo>
                <a:lnTo>
                  <a:pt x="3018" y="4"/>
                </a:lnTo>
                <a:lnTo>
                  <a:pt x="3019" y="3"/>
                </a:lnTo>
                <a:lnTo>
                  <a:pt x="3019" y="4"/>
                </a:lnTo>
                <a:lnTo>
                  <a:pt x="3020" y="2"/>
                </a:lnTo>
                <a:lnTo>
                  <a:pt x="3020" y="2"/>
                </a:lnTo>
                <a:lnTo>
                  <a:pt x="3020" y="2"/>
                </a:lnTo>
                <a:lnTo>
                  <a:pt x="3021" y="3"/>
                </a:lnTo>
                <a:lnTo>
                  <a:pt x="3021" y="3"/>
                </a:lnTo>
                <a:lnTo>
                  <a:pt x="3021" y="3"/>
                </a:lnTo>
                <a:lnTo>
                  <a:pt x="3022" y="2"/>
                </a:lnTo>
                <a:lnTo>
                  <a:pt x="3022" y="4"/>
                </a:lnTo>
                <a:lnTo>
                  <a:pt x="3022" y="2"/>
                </a:lnTo>
                <a:lnTo>
                  <a:pt x="3023" y="4"/>
                </a:lnTo>
                <a:lnTo>
                  <a:pt x="3023" y="4"/>
                </a:lnTo>
                <a:lnTo>
                  <a:pt x="3025" y="2"/>
                </a:lnTo>
                <a:lnTo>
                  <a:pt x="3025" y="3"/>
                </a:lnTo>
                <a:lnTo>
                  <a:pt x="3025" y="3"/>
                </a:lnTo>
                <a:lnTo>
                  <a:pt x="3026" y="3"/>
                </a:lnTo>
                <a:lnTo>
                  <a:pt x="3026" y="3"/>
                </a:lnTo>
                <a:lnTo>
                  <a:pt x="3026" y="3"/>
                </a:lnTo>
                <a:lnTo>
                  <a:pt x="3027" y="3"/>
                </a:lnTo>
                <a:lnTo>
                  <a:pt x="3027" y="2"/>
                </a:lnTo>
                <a:lnTo>
                  <a:pt x="3027" y="2"/>
                </a:lnTo>
                <a:lnTo>
                  <a:pt x="3028" y="3"/>
                </a:lnTo>
                <a:lnTo>
                  <a:pt x="3028" y="2"/>
                </a:lnTo>
                <a:lnTo>
                  <a:pt x="3029" y="2"/>
                </a:lnTo>
                <a:lnTo>
                  <a:pt x="3029" y="3"/>
                </a:lnTo>
                <a:lnTo>
                  <a:pt x="3029" y="2"/>
                </a:lnTo>
                <a:lnTo>
                  <a:pt x="3030" y="3"/>
                </a:lnTo>
                <a:lnTo>
                  <a:pt x="3030" y="3"/>
                </a:lnTo>
                <a:lnTo>
                  <a:pt x="3030" y="3"/>
                </a:lnTo>
                <a:lnTo>
                  <a:pt x="3031" y="1"/>
                </a:lnTo>
                <a:lnTo>
                  <a:pt x="3031" y="2"/>
                </a:lnTo>
                <a:lnTo>
                  <a:pt x="3031" y="2"/>
                </a:lnTo>
                <a:lnTo>
                  <a:pt x="3032" y="1"/>
                </a:lnTo>
                <a:lnTo>
                  <a:pt x="3032" y="3"/>
                </a:lnTo>
                <a:lnTo>
                  <a:pt x="3034" y="4"/>
                </a:lnTo>
                <a:lnTo>
                  <a:pt x="3034" y="3"/>
                </a:lnTo>
                <a:lnTo>
                  <a:pt x="3034" y="3"/>
                </a:lnTo>
                <a:lnTo>
                  <a:pt x="3035" y="2"/>
                </a:lnTo>
                <a:lnTo>
                  <a:pt x="3035" y="3"/>
                </a:lnTo>
                <a:lnTo>
                  <a:pt x="3035" y="3"/>
                </a:lnTo>
                <a:lnTo>
                  <a:pt x="3036" y="4"/>
                </a:lnTo>
                <a:lnTo>
                  <a:pt x="3036" y="3"/>
                </a:lnTo>
                <a:lnTo>
                  <a:pt x="3036" y="3"/>
                </a:lnTo>
                <a:lnTo>
                  <a:pt x="3037" y="1"/>
                </a:lnTo>
                <a:lnTo>
                  <a:pt x="3037" y="2"/>
                </a:lnTo>
                <a:lnTo>
                  <a:pt x="3038" y="1"/>
                </a:lnTo>
                <a:lnTo>
                  <a:pt x="3038" y="2"/>
                </a:lnTo>
                <a:lnTo>
                  <a:pt x="3038" y="3"/>
                </a:lnTo>
                <a:lnTo>
                  <a:pt x="3039" y="3"/>
                </a:lnTo>
                <a:lnTo>
                  <a:pt x="3039" y="3"/>
                </a:lnTo>
                <a:lnTo>
                  <a:pt x="3039" y="3"/>
                </a:lnTo>
                <a:lnTo>
                  <a:pt x="3040" y="3"/>
                </a:lnTo>
                <a:lnTo>
                  <a:pt x="3040" y="1"/>
                </a:lnTo>
                <a:lnTo>
                  <a:pt x="3040" y="1"/>
                </a:lnTo>
                <a:lnTo>
                  <a:pt x="3041" y="3"/>
                </a:lnTo>
                <a:lnTo>
                  <a:pt x="3041" y="1"/>
                </a:lnTo>
                <a:lnTo>
                  <a:pt x="3043" y="2"/>
                </a:lnTo>
                <a:lnTo>
                  <a:pt x="3043" y="4"/>
                </a:lnTo>
                <a:lnTo>
                  <a:pt x="3043" y="3"/>
                </a:lnTo>
                <a:lnTo>
                  <a:pt x="3044" y="1"/>
                </a:lnTo>
                <a:lnTo>
                  <a:pt x="3044" y="3"/>
                </a:lnTo>
                <a:lnTo>
                  <a:pt x="3044" y="3"/>
                </a:lnTo>
                <a:lnTo>
                  <a:pt x="3045" y="2"/>
                </a:lnTo>
                <a:lnTo>
                  <a:pt x="3045" y="3"/>
                </a:lnTo>
                <a:lnTo>
                  <a:pt x="3045" y="3"/>
                </a:lnTo>
                <a:lnTo>
                  <a:pt x="3046" y="3"/>
                </a:lnTo>
                <a:lnTo>
                  <a:pt x="3046" y="2"/>
                </a:lnTo>
                <a:lnTo>
                  <a:pt x="3047" y="2"/>
                </a:lnTo>
                <a:lnTo>
                  <a:pt x="3047" y="4"/>
                </a:lnTo>
                <a:lnTo>
                  <a:pt x="3047" y="3"/>
                </a:lnTo>
                <a:lnTo>
                  <a:pt x="3048" y="3"/>
                </a:lnTo>
                <a:lnTo>
                  <a:pt x="3048" y="2"/>
                </a:lnTo>
                <a:lnTo>
                  <a:pt x="3048" y="1"/>
                </a:lnTo>
                <a:lnTo>
                  <a:pt x="3049" y="3"/>
                </a:lnTo>
                <a:lnTo>
                  <a:pt x="3049" y="4"/>
                </a:lnTo>
                <a:lnTo>
                  <a:pt x="3049" y="2"/>
                </a:lnTo>
                <a:lnTo>
                  <a:pt x="3050" y="1"/>
                </a:lnTo>
                <a:lnTo>
                  <a:pt x="3050" y="3"/>
                </a:lnTo>
                <a:lnTo>
                  <a:pt x="3052" y="3"/>
                </a:lnTo>
                <a:lnTo>
                  <a:pt x="3052" y="2"/>
                </a:lnTo>
                <a:lnTo>
                  <a:pt x="3052" y="2"/>
                </a:lnTo>
                <a:lnTo>
                  <a:pt x="3053" y="4"/>
                </a:lnTo>
                <a:lnTo>
                  <a:pt x="3053" y="2"/>
                </a:lnTo>
                <a:lnTo>
                  <a:pt x="3053" y="2"/>
                </a:lnTo>
                <a:lnTo>
                  <a:pt x="3054" y="2"/>
                </a:lnTo>
                <a:lnTo>
                  <a:pt x="3054" y="2"/>
                </a:lnTo>
                <a:lnTo>
                  <a:pt x="3054" y="3"/>
                </a:lnTo>
                <a:lnTo>
                  <a:pt x="3055" y="4"/>
                </a:lnTo>
                <a:lnTo>
                  <a:pt x="3055" y="3"/>
                </a:lnTo>
                <a:lnTo>
                  <a:pt x="3056" y="4"/>
                </a:lnTo>
                <a:lnTo>
                  <a:pt x="3056" y="4"/>
                </a:lnTo>
                <a:lnTo>
                  <a:pt x="3056" y="3"/>
                </a:lnTo>
                <a:lnTo>
                  <a:pt x="3057" y="3"/>
                </a:lnTo>
                <a:lnTo>
                  <a:pt x="3057" y="4"/>
                </a:lnTo>
                <a:lnTo>
                  <a:pt x="3057" y="4"/>
                </a:lnTo>
                <a:lnTo>
                  <a:pt x="3058" y="2"/>
                </a:lnTo>
                <a:lnTo>
                  <a:pt x="3058" y="3"/>
                </a:lnTo>
                <a:lnTo>
                  <a:pt x="3058" y="2"/>
                </a:lnTo>
                <a:lnTo>
                  <a:pt x="3059" y="2"/>
                </a:lnTo>
                <a:lnTo>
                  <a:pt x="3059" y="1"/>
                </a:lnTo>
                <a:lnTo>
                  <a:pt x="3061" y="4"/>
                </a:lnTo>
                <a:lnTo>
                  <a:pt x="3061" y="1"/>
                </a:lnTo>
                <a:lnTo>
                  <a:pt x="3061" y="2"/>
                </a:lnTo>
                <a:lnTo>
                  <a:pt x="3062" y="4"/>
                </a:lnTo>
                <a:lnTo>
                  <a:pt x="3062" y="4"/>
                </a:lnTo>
                <a:lnTo>
                  <a:pt x="3062" y="4"/>
                </a:lnTo>
                <a:lnTo>
                  <a:pt x="3063" y="4"/>
                </a:lnTo>
                <a:lnTo>
                  <a:pt x="3063" y="4"/>
                </a:lnTo>
                <a:lnTo>
                  <a:pt x="3064" y="4"/>
                </a:lnTo>
                <a:lnTo>
                  <a:pt x="3064" y="3"/>
                </a:lnTo>
                <a:lnTo>
                  <a:pt x="3064" y="3"/>
                </a:lnTo>
                <a:lnTo>
                  <a:pt x="3065" y="4"/>
                </a:lnTo>
                <a:lnTo>
                  <a:pt x="3065" y="4"/>
                </a:lnTo>
                <a:lnTo>
                  <a:pt x="3065" y="3"/>
                </a:lnTo>
                <a:lnTo>
                  <a:pt x="3066" y="4"/>
                </a:lnTo>
                <a:lnTo>
                  <a:pt x="3066" y="3"/>
                </a:lnTo>
                <a:lnTo>
                  <a:pt x="3066" y="3"/>
                </a:lnTo>
                <a:lnTo>
                  <a:pt x="3067" y="3"/>
                </a:lnTo>
                <a:lnTo>
                  <a:pt x="3067" y="1"/>
                </a:lnTo>
                <a:lnTo>
                  <a:pt x="3068" y="3"/>
                </a:lnTo>
                <a:lnTo>
                  <a:pt x="3068" y="3"/>
                </a:lnTo>
                <a:lnTo>
                  <a:pt x="3068" y="3"/>
                </a:lnTo>
                <a:lnTo>
                  <a:pt x="3070" y="2"/>
                </a:lnTo>
                <a:lnTo>
                  <a:pt x="3070" y="2"/>
                </a:lnTo>
                <a:lnTo>
                  <a:pt x="3070" y="4"/>
                </a:lnTo>
                <a:lnTo>
                  <a:pt x="3071" y="3"/>
                </a:lnTo>
                <a:lnTo>
                  <a:pt x="3071" y="3"/>
                </a:lnTo>
                <a:lnTo>
                  <a:pt x="3071" y="2"/>
                </a:lnTo>
                <a:lnTo>
                  <a:pt x="3072" y="4"/>
                </a:lnTo>
                <a:lnTo>
                  <a:pt x="3072" y="4"/>
                </a:lnTo>
                <a:lnTo>
                  <a:pt x="3073" y="3"/>
                </a:lnTo>
                <a:lnTo>
                  <a:pt x="3073" y="4"/>
                </a:lnTo>
                <a:lnTo>
                  <a:pt x="3073" y="3"/>
                </a:lnTo>
                <a:lnTo>
                  <a:pt x="3074" y="4"/>
                </a:lnTo>
                <a:lnTo>
                  <a:pt x="3074" y="2"/>
                </a:lnTo>
                <a:lnTo>
                  <a:pt x="3074" y="3"/>
                </a:lnTo>
                <a:lnTo>
                  <a:pt x="3075" y="4"/>
                </a:lnTo>
                <a:lnTo>
                  <a:pt x="3075" y="3"/>
                </a:lnTo>
                <a:lnTo>
                  <a:pt x="3075" y="4"/>
                </a:lnTo>
                <a:lnTo>
                  <a:pt x="3076" y="1"/>
                </a:lnTo>
                <a:lnTo>
                  <a:pt x="3076" y="3"/>
                </a:lnTo>
                <a:lnTo>
                  <a:pt x="3077" y="2"/>
                </a:lnTo>
                <a:lnTo>
                  <a:pt x="3077" y="4"/>
                </a:lnTo>
                <a:lnTo>
                  <a:pt x="3077" y="4"/>
                </a:lnTo>
                <a:lnTo>
                  <a:pt x="3079" y="3"/>
                </a:lnTo>
                <a:lnTo>
                  <a:pt x="3079" y="2"/>
                </a:lnTo>
                <a:lnTo>
                  <a:pt x="3079" y="3"/>
                </a:lnTo>
                <a:lnTo>
                  <a:pt x="3080" y="1"/>
                </a:lnTo>
                <a:lnTo>
                  <a:pt x="3080" y="2"/>
                </a:lnTo>
                <a:lnTo>
                  <a:pt x="3080" y="3"/>
                </a:lnTo>
                <a:lnTo>
                  <a:pt x="3081" y="3"/>
                </a:lnTo>
                <a:lnTo>
                  <a:pt x="3081" y="3"/>
                </a:lnTo>
                <a:lnTo>
                  <a:pt x="3082" y="1"/>
                </a:lnTo>
                <a:lnTo>
                  <a:pt x="3082" y="1"/>
                </a:lnTo>
                <a:lnTo>
                  <a:pt x="3082" y="3"/>
                </a:lnTo>
                <a:lnTo>
                  <a:pt x="3083" y="1"/>
                </a:lnTo>
                <a:lnTo>
                  <a:pt x="3083" y="3"/>
                </a:lnTo>
                <a:lnTo>
                  <a:pt x="3083" y="3"/>
                </a:lnTo>
                <a:lnTo>
                  <a:pt x="3084" y="3"/>
                </a:lnTo>
                <a:lnTo>
                  <a:pt x="3084" y="2"/>
                </a:lnTo>
                <a:lnTo>
                  <a:pt x="3084" y="4"/>
                </a:lnTo>
                <a:lnTo>
                  <a:pt x="3085" y="2"/>
                </a:lnTo>
                <a:lnTo>
                  <a:pt x="3085" y="4"/>
                </a:lnTo>
                <a:lnTo>
                  <a:pt x="3086" y="1"/>
                </a:lnTo>
                <a:lnTo>
                  <a:pt x="3086" y="1"/>
                </a:lnTo>
                <a:lnTo>
                  <a:pt x="3086" y="4"/>
                </a:lnTo>
                <a:lnTo>
                  <a:pt x="3088" y="4"/>
                </a:lnTo>
                <a:lnTo>
                  <a:pt x="3088" y="1"/>
                </a:lnTo>
                <a:lnTo>
                  <a:pt x="3088" y="2"/>
                </a:lnTo>
                <a:lnTo>
                  <a:pt x="3089" y="2"/>
                </a:lnTo>
                <a:lnTo>
                  <a:pt x="3089" y="3"/>
                </a:lnTo>
                <a:lnTo>
                  <a:pt x="3089" y="2"/>
                </a:lnTo>
                <a:lnTo>
                  <a:pt x="3090" y="4"/>
                </a:lnTo>
                <a:lnTo>
                  <a:pt x="3090" y="4"/>
                </a:lnTo>
                <a:lnTo>
                  <a:pt x="3091" y="2"/>
                </a:lnTo>
                <a:lnTo>
                  <a:pt x="3091" y="3"/>
                </a:lnTo>
                <a:lnTo>
                  <a:pt x="3091" y="3"/>
                </a:lnTo>
                <a:lnTo>
                  <a:pt x="3092" y="4"/>
                </a:lnTo>
                <a:lnTo>
                  <a:pt x="3092" y="2"/>
                </a:lnTo>
                <a:lnTo>
                  <a:pt x="3092" y="1"/>
                </a:lnTo>
                <a:lnTo>
                  <a:pt x="3093" y="3"/>
                </a:lnTo>
                <a:lnTo>
                  <a:pt x="3093" y="4"/>
                </a:lnTo>
                <a:lnTo>
                  <a:pt x="3093" y="3"/>
                </a:lnTo>
                <a:lnTo>
                  <a:pt x="3094" y="2"/>
                </a:lnTo>
                <a:lnTo>
                  <a:pt x="3094" y="3"/>
                </a:lnTo>
                <a:lnTo>
                  <a:pt x="3095" y="3"/>
                </a:lnTo>
                <a:lnTo>
                  <a:pt x="3095" y="3"/>
                </a:lnTo>
                <a:lnTo>
                  <a:pt x="3095" y="1"/>
                </a:lnTo>
                <a:lnTo>
                  <a:pt x="3097" y="3"/>
                </a:lnTo>
                <a:lnTo>
                  <a:pt x="3097" y="4"/>
                </a:lnTo>
                <a:lnTo>
                  <a:pt x="3097" y="3"/>
                </a:lnTo>
                <a:lnTo>
                  <a:pt x="3098" y="3"/>
                </a:lnTo>
                <a:lnTo>
                  <a:pt x="3098" y="3"/>
                </a:lnTo>
                <a:lnTo>
                  <a:pt x="3098" y="2"/>
                </a:lnTo>
                <a:lnTo>
                  <a:pt x="3099" y="3"/>
                </a:lnTo>
                <a:lnTo>
                  <a:pt x="3099" y="2"/>
                </a:lnTo>
                <a:lnTo>
                  <a:pt x="3100" y="3"/>
                </a:lnTo>
                <a:lnTo>
                  <a:pt x="3100" y="3"/>
                </a:lnTo>
                <a:lnTo>
                  <a:pt x="3100" y="3"/>
                </a:lnTo>
                <a:lnTo>
                  <a:pt x="3101" y="4"/>
                </a:lnTo>
                <a:lnTo>
                  <a:pt x="3101" y="4"/>
                </a:lnTo>
                <a:lnTo>
                  <a:pt x="3101" y="4"/>
                </a:lnTo>
                <a:lnTo>
                  <a:pt x="3102" y="3"/>
                </a:lnTo>
                <a:lnTo>
                  <a:pt x="3102" y="2"/>
                </a:lnTo>
                <a:lnTo>
                  <a:pt x="3102" y="2"/>
                </a:lnTo>
                <a:lnTo>
                  <a:pt x="3103" y="3"/>
                </a:lnTo>
                <a:lnTo>
                  <a:pt x="3103" y="1"/>
                </a:lnTo>
                <a:lnTo>
                  <a:pt x="3104" y="3"/>
                </a:lnTo>
                <a:lnTo>
                  <a:pt x="3104" y="3"/>
                </a:lnTo>
                <a:lnTo>
                  <a:pt x="3104" y="4"/>
                </a:lnTo>
                <a:lnTo>
                  <a:pt x="3106" y="2"/>
                </a:lnTo>
                <a:lnTo>
                  <a:pt x="3106" y="3"/>
                </a:lnTo>
                <a:lnTo>
                  <a:pt x="3106" y="2"/>
                </a:lnTo>
                <a:lnTo>
                  <a:pt x="3107" y="4"/>
                </a:lnTo>
                <a:lnTo>
                  <a:pt x="3107" y="3"/>
                </a:lnTo>
                <a:lnTo>
                  <a:pt x="3108" y="1"/>
                </a:lnTo>
                <a:lnTo>
                  <a:pt x="3108" y="2"/>
                </a:lnTo>
                <a:lnTo>
                  <a:pt x="3108" y="3"/>
                </a:lnTo>
                <a:lnTo>
                  <a:pt x="3109" y="2"/>
                </a:lnTo>
                <a:lnTo>
                  <a:pt x="3109" y="2"/>
                </a:lnTo>
                <a:lnTo>
                  <a:pt x="3109" y="4"/>
                </a:lnTo>
                <a:lnTo>
                  <a:pt x="3110" y="4"/>
                </a:lnTo>
                <a:lnTo>
                  <a:pt x="3110" y="2"/>
                </a:lnTo>
                <a:lnTo>
                  <a:pt x="3110" y="4"/>
                </a:lnTo>
                <a:lnTo>
                  <a:pt x="3111" y="3"/>
                </a:lnTo>
                <a:lnTo>
                  <a:pt x="3111" y="3"/>
                </a:lnTo>
                <a:lnTo>
                  <a:pt x="3112" y="4"/>
                </a:lnTo>
                <a:lnTo>
                  <a:pt x="3112" y="3"/>
                </a:lnTo>
                <a:lnTo>
                  <a:pt x="3112" y="2"/>
                </a:lnTo>
                <a:lnTo>
                  <a:pt x="3113" y="2"/>
                </a:lnTo>
                <a:lnTo>
                  <a:pt x="3113" y="4"/>
                </a:lnTo>
                <a:lnTo>
                  <a:pt x="3113" y="3"/>
                </a:lnTo>
                <a:lnTo>
                  <a:pt x="3115" y="1"/>
                </a:lnTo>
                <a:lnTo>
                  <a:pt x="3115" y="2"/>
                </a:lnTo>
                <a:lnTo>
                  <a:pt x="3115" y="3"/>
                </a:lnTo>
                <a:lnTo>
                  <a:pt x="3116" y="3"/>
                </a:lnTo>
                <a:lnTo>
                  <a:pt x="3116" y="4"/>
                </a:lnTo>
                <a:lnTo>
                  <a:pt x="3117" y="2"/>
                </a:lnTo>
                <a:lnTo>
                  <a:pt x="3117" y="3"/>
                </a:lnTo>
                <a:lnTo>
                  <a:pt x="3117" y="4"/>
                </a:lnTo>
                <a:lnTo>
                  <a:pt x="3118" y="2"/>
                </a:lnTo>
                <a:lnTo>
                  <a:pt x="3118" y="1"/>
                </a:lnTo>
                <a:lnTo>
                  <a:pt x="3118" y="3"/>
                </a:lnTo>
                <a:lnTo>
                  <a:pt x="3119" y="2"/>
                </a:lnTo>
                <a:lnTo>
                  <a:pt x="3119" y="3"/>
                </a:lnTo>
                <a:lnTo>
                  <a:pt x="3119" y="2"/>
                </a:lnTo>
                <a:lnTo>
                  <a:pt x="3120" y="3"/>
                </a:lnTo>
                <a:lnTo>
                  <a:pt x="3120" y="2"/>
                </a:lnTo>
                <a:lnTo>
                  <a:pt x="3121" y="1"/>
                </a:lnTo>
                <a:lnTo>
                  <a:pt x="3121" y="2"/>
                </a:lnTo>
                <a:lnTo>
                  <a:pt x="3121" y="3"/>
                </a:lnTo>
                <a:lnTo>
                  <a:pt x="3122" y="3"/>
                </a:lnTo>
                <a:lnTo>
                  <a:pt x="3122" y="3"/>
                </a:lnTo>
                <a:lnTo>
                  <a:pt x="3122" y="2"/>
                </a:lnTo>
                <a:lnTo>
                  <a:pt x="3124" y="2"/>
                </a:lnTo>
                <a:lnTo>
                  <a:pt x="3124" y="1"/>
                </a:lnTo>
                <a:lnTo>
                  <a:pt x="3124" y="3"/>
                </a:lnTo>
                <a:lnTo>
                  <a:pt x="3125" y="2"/>
                </a:lnTo>
                <a:lnTo>
                  <a:pt x="3125" y="2"/>
                </a:lnTo>
                <a:lnTo>
                  <a:pt x="3126" y="3"/>
                </a:lnTo>
                <a:lnTo>
                  <a:pt x="3126" y="1"/>
                </a:lnTo>
                <a:lnTo>
                  <a:pt x="3126" y="2"/>
                </a:lnTo>
                <a:lnTo>
                  <a:pt x="3127" y="1"/>
                </a:lnTo>
                <a:lnTo>
                  <a:pt x="3127" y="4"/>
                </a:lnTo>
                <a:lnTo>
                  <a:pt x="3127" y="1"/>
                </a:lnTo>
                <a:lnTo>
                  <a:pt x="3128" y="3"/>
                </a:lnTo>
                <a:lnTo>
                  <a:pt x="3128" y="2"/>
                </a:lnTo>
                <a:lnTo>
                  <a:pt x="3128" y="3"/>
                </a:lnTo>
                <a:lnTo>
                  <a:pt x="3129" y="3"/>
                </a:lnTo>
                <a:lnTo>
                  <a:pt x="3129" y="3"/>
                </a:lnTo>
                <a:lnTo>
                  <a:pt x="3130" y="1"/>
                </a:lnTo>
                <a:lnTo>
                  <a:pt x="3130" y="3"/>
                </a:lnTo>
                <a:lnTo>
                  <a:pt x="3130" y="1"/>
                </a:lnTo>
                <a:lnTo>
                  <a:pt x="3131" y="3"/>
                </a:lnTo>
                <a:lnTo>
                  <a:pt x="3131" y="2"/>
                </a:lnTo>
                <a:lnTo>
                  <a:pt x="3131" y="3"/>
                </a:lnTo>
                <a:lnTo>
                  <a:pt x="3133" y="4"/>
                </a:lnTo>
                <a:lnTo>
                  <a:pt x="3133" y="4"/>
                </a:lnTo>
                <a:lnTo>
                  <a:pt x="3133" y="3"/>
                </a:lnTo>
                <a:lnTo>
                  <a:pt x="3134" y="4"/>
                </a:lnTo>
                <a:lnTo>
                  <a:pt x="3134" y="2"/>
                </a:lnTo>
                <a:lnTo>
                  <a:pt x="3135" y="3"/>
                </a:lnTo>
                <a:lnTo>
                  <a:pt x="3135" y="4"/>
                </a:lnTo>
                <a:lnTo>
                  <a:pt x="3135" y="2"/>
                </a:lnTo>
                <a:lnTo>
                  <a:pt x="3136" y="2"/>
                </a:lnTo>
                <a:lnTo>
                  <a:pt x="3136" y="3"/>
                </a:lnTo>
                <a:lnTo>
                  <a:pt x="3136" y="2"/>
                </a:lnTo>
                <a:lnTo>
                  <a:pt x="3137" y="4"/>
                </a:lnTo>
                <a:lnTo>
                  <a:pt x="3137" y="3"/>
                </a:lnTo>
                <a:lnTo>
                  <a:pt x="3137" y="4"/>
                </a:lnTo>
                <a:lnTo>
                  <a:pt x="3138" y="4"/>
                </a:lnTo>
                <a:lnTo>
                  <a:pt x="3138" y="4"/>
                </a:lnTo>
                <a:lnTo>
                  <a:pt x="3139" y="3"/>
                </a:lnTo>
                <a:lnTo>
                  <a:pt x="3139" y="4"/>
                </a:lnTo>
                <a:lnTo>
                  <a:pt x="3139" y="4"/>
                </a:lnTo>
                <a:lnTo>
                  <a:pt x="3140" y="3"/>
                </a:lnTo>
                <a:lnTo>
                  <a:pt x="3140" y="3"/>
                </a:lnTo>
                <a:lnTo>
                  <a:pt x="3140" y="2"/>
                </a:lnTo>
                <a:lnTo>
                  <a:pt x="3142" y="2"/>
                </a:lnTo>
                <a:lnTo>
                  <a:pt x="3142" y="4"/>
                </a:lnTo>
                <a:lnTo>
                  <a:pt x="3142" y="3"/>
                </a:lnTo>
                <a:lnTo>
                  <a:pt x="3143" y="3"/>
                </a:lnTo>
                <a:lnTo>
                  <a:pt x="3143" y="4"/>
                </a:lnTo>
                <a:lnTo>
                  <a:pt x="3144" y="4"/>
                </a:lnTo>
                <a:lnTo>
                  <a:pt x="3144" y="2"/>
                </a:lnTo>
                <a:lnTo>
                  <a:pt x="3144" y="2"/>
                </a:lnTo>
                <a:lnTo>
                  <a:pt x="3145" y="4"/>
                </a:lnTo>
                <a:lnTo>
                  <a:pt x="3145" y="3"/>
                </a:lnTo>
                <a:lnTo>
                  <a:pt x="3145" y="3"/>
                </a:lnTo>
                <a:lnTo>
                  <a:pt x="3146" y="2"/>
                </a:lnTo>
                <a:lnTo>
                  <a:pt x="3146" y="4"/>
                </a:lnTo>
                <a:lnTo>
                  <a:pt x="3146" y="3"/>
                </a:lnTo>
                <a:lnTo>
                  <a:pt x="3147" y="2"/>
                </a:lnTo>
                <a:lnTo>
                  <a:pt x="3147" y="3"/>
                </a:lnTo>
                <a:lnTo>
                  <a:pt x="3148" y="2"/>
                </a:lnTo>
                <a:lnTo>
                  <a:pt x="3148" y="2"/>
                </a:lnTo>
                <a:lnTo>
                  <a:pt x="3148" y="4"/>
                </a:lnTo>
                <a:lnTo>
                  <a:pt x="3149" y="2"/>
                </a:lnTo>
                <a:lnTo>
                  <a:pt x="3149" y="4"/>
                </a:lnTo>
                <a:lnTo>
                  <a:pt x="3149" y="3"/>
                </a:lnTo>
                <a:lnTo>
                  <a:pt x="3151" y="4"/>
                </a:lnTo>
                <a:lnTo>
                  <a:pt x="3151" y="1"/>
                </a:lnTo>
                <a:lnTo>
                  <a:pt x="3152" y="2"/>
                </a:lnTo>
                <a:lnTo>
                  <a:pt x="3152" y="3"/>
                </a:lnTo>
                <a:lnTo>
                  <a:pt x="3152" y="3"/>
                </a:lnTo>
                <a:lnTo>
                  <a:pt x="3153" y="1"/>
                </a:lnTo>
                <a:lnTo>
                  <a:pt x="3153" y="3"/>
                </a:lnTo>
                <a:lnTo>
                  <a:pt x="3153" y="2"/>
                </a:lnTo>
                <a:lnTo>
                  <a:pt x="3154" y="3"/>
                </a:lnTo>
                <a:lnTo>
                  <a:pt x="3154" y="3"/>
                </a:lnTo>
                <a:lnTo>
                  <a:pt x="3154" y="2"/>
                </a:lnTo>
                <a:lnTo>
                  <a:pt x="3155" y="3"/>
                </a:lnTo>
                <a:lnTo>
                  <a:pt x="3155" y="3"/>
                </a:lnTo>
                <a:lnTo>
                  <a:pt x="3156" y="4"/>
                </a:lnTo>
                <a:lnTo>
                  <a:pt x="3156" y="2"/>
                </a:lnTo>
                <a:lnTo>
                  <a:pt x="3156" y="4"/>
                </a:lnTo>
                <a:lnTo>
                  <a:pt x="3157" y="2"/>
                </a:lnTo>
                <a:lnTo>
                  <a:pt x="3157" y="2"/>
                </a:lnTo>
                <a:lnTo>
                  <a:pt x="3157" y="4"/>
                </a:lnTo>
                <a:lnTo>
                  <a:pt x="3158" y="2"/>
                </a:lnTo>
                <a:lnTo>
                  <a:pt x="3158" y="3"/>
                </a:lnTo>
                <a:lnTo>
                  <a:pt x="3158" y="3"/>
                </a:lnTo>
                <a:lnTo>
                  <a:pt x="3160" y="2"/>
                </a:lnTo>
                <a:lnTo>
                  <a:pt x="3160" y="3"/>
                </a:lnTo>
                <a:lnTo>
                  <a:pt x="3161" y="1"/>
                </a:lnTo>
                <a:lnTo>
                  <a:pt x="3161" y="2"/>
                </a:lnTo>
                <a:lnTo>
                  <a:pt x="3161" y="1"/>
                </a:lnTo>
                <a:lnTo>
                  <a:pt x="3162" y="3"/>
                </a:lnTo>
                <a:lnTo>
                  <a:pt x="3162" y="1"/>
                </a:lnTo>
                <a:lnTo>
                  <a:pt x="3162" y="2"/>
                </a:lnTo>
                <a:lnTo>
                  <a:pt x="3163" y="3"/>
                </a:lnTo>
                <a:lnTo>
                  <a:pt x="3163" y="3"/>
                </a:lnTo>
                <a:lnTo>
                  <a:pt x="3163" y="4"/>
                </a:lnTo>
                <a:lnTo>
                  <a:pt x="3164" y="3"/>
                </a:lnTo>
                <a:lnTo>
                  <a:pt x="3164" y="2"/>
                </a:lnTo>
                <a:lnTo>
                  <a:pt x="3165" y="2"/>
                </a:lnTo>
                <a:lnTo>
                  <a:pt x="3165" y="4"/>
                </a:lnTo>
                <a:lnTo>
                  <a:pt x="3165" y="2"/>
                </a:lnTo>
                <a:lnTo>
                  <a:pt x="3166" y="2"/>
                </a:lnTo>
                <a:lnTo>
                  <a:pt x="3166" y="2"/>
                </a:lnTo>
                <a:lnTo>
                  <a:pt x="3166" y="2"/>
                </a:lnTo>
                <a:lnTo>
                  <a:pt x="3167" y="2"/>
                </a:lnTo>
                <a:lnTo>
                  <a:pt x="3167" y="3"/>
                </a:lnTo>
                <a:lnTo>
                  <a:pt x="3167" y="3"/>
                </a:lnTo>
                <a:lnTo>
                  <a:pt x="3169" y="2"/>
                </a:lnTo>
                <a:lnTo>
                  <a:pt x="3169" y="4"/>
                </a:lnTo>
                <a:lnTo>
                  <a:pt x="3170" y="4"/>
                </a:lnTo>
                <a:lnTo>
                  <a:pt x="3170" y="1"/>
                </a:lnTo>
                <a:lnTo>
                  <a:pt x="3170" y="3"/>
                </a:lnTo>
                <a:lnTo>
                  <a:pt x="3171" y="4"/>
                </a:lnTo>
                <a:lnTo>
                  <a:pt x="3171" y="4"/>
                </a:lnTo>
                <a:lnTo>
                  <a:pt x="3171" y="3"/>
                </a:lnTo>
                <a:lnTo>
                  <a:pt x="3172" y="3"/>
                </a:lnTo>
                <a:lnTo>
                  <a:pt x="3172" y="3"/>
                </a:lnTo>
                <a:lnTo>
                  <a:pt x="3172" y="3"/>
                </a:lnTo>
                <a:lnTo>
                  <a:pt x="3173" y="4"/>
                </a:lnTo>
                <a:lnTo>
                  <a:pt x="3173" y="3"/>
                </a:lnTo>
                <a:lnTo>
                  <a:pt x="3174" y="2"/>
                </a:lnTo>
                <a:lnTo>
                  <a:pt x="3174" y="4"/>
                </a:lnTo>
                <a:lnTo>
                  <a:pt x="3174" y="2"/>
                </a:lnTo>
                <a:lnTo>
                  <a:pt x="3175" y="2"/>
                </a:lnTo>
                <a:lnTo>
                  <a:pt x="3175" y="3"/>
                </a:lnTo>
                <a:lnTo>
                  <a:pt x="3175" y="4"/>
                </a:lnTo>
                <a:lnTo>
                  <a:pt x="3176" y="2"/>
                </a:lnTo>
                <a:lnTo>
                  <a:pt x="3176" y="4"/>
                </a:lnTo>
                <a:lnTo>
                  <a:pt x="3176" y="1"/>
                </a:lnTo>
                <a:lnTo>
                  <a:pt x="3178" y="2"/>
                </a:lnTo>
                <a:lnTo>
                  <a:pt x="3178" y="2"/>
                </a:lnTo>
                <a:lnTo>
                  <a:pt x="3179" y="1"/>
                </a:lnTo>
                <a:lnTo>
                  <a:pt x="3179" y="2"/>
                </a:lnTo>
                <a:lnTo>
                  <a:pt x="3179" y="2"/>
                </a:lnTo>
                <a:lnTo>
                  <a:pt x="3180" y="2"/>
                </a:lnTo>
                <a:lnTo>
                  <a:pt x="3180" y="4"/>
                </a:lnTo>
                <a:lnTo>
                  <a:pt x="3180" y="3"/>
                </a:lnTo>
                <a:lnTo>
                  <a:pt x="3181" y="3"/>
                </a:lnTo>
                <a:lnTo>
                  <a:pt x="3181" y="3"/>
                </a:lnTo>
                <a:lnTo>
                  <a:pt x="3181" y="3"/>
                </a:lnTo>
                <a:lnTo>
                  <a:pt x="3182" y="3"/>
                </a:lnTo>
                <a:lnTo>
                  <a:pt x="3182" y="3"/>
                </a:lnTo>
                <a:lnTo>
                  <a:pt x="3183" y="3"/>
                </a:lnTo>
                <a:lnTo>
                  <a:pt x="3183" y="3"/>
                </a:lnTo>
                <a:lnTo>
                  <a:pt x="3183" y="4"/>
                </a:lnTo>
                <a:lnTo>
                  <a:pt x="3184" y="4"/>
                </a:lnTo>
                <a:lnTo>
                  <a:pt x="3184" y="3"/>
                </a:lnTo>
                <a:lnTo>
                  <a:pt x="3184" y="1"/>
                </a:lnTo>
                <a:lnTo>
                  <a:pt x="3185" y="3"/>
                </a:lnTo>
                <a:lnTo>
                  <a:pt x="3185" y="3"/>
                </a:lnTo>
                <a:lnTo>
                  <a:pt x="3185" y="3"/>
                </a:lnTo>
                <a:lnTo>
                  <a:pt x="3186" y="4"/>
                </a:lnTo>
                <a:lnTo>
                  <a:pt x="3186" y="1"/>
                </a:lnTo>
                <a:lnTo>
                  <a:pt x="3188" y="1"/>
                </a:lnTo>
                <a:lnTo>
                  <a:pt x="3188" y="4"/>
                </a:lnTo>
                <a:lnTo>
                  <a:pt x="3188" y="4"/>
                </a:lnTo>
                <a:lnTo>
                  <a:pt x="3189" y="4"/>
                </a:lnTo>
                <a:lnTo>
                  <a:pt x="3189" y="2"/>
                </a:lnTo>
                <a:lnTo>
                  <a:pt x="3189" y="2"/>
                </a:lnTo>
                <a:lnTo>
                  <a:pt x="3190" y="3"/>
                </a:lnTo>
                <a:lnTo>
                  <a:pt x="3190" y="2"/>
                </a:lnTo>
                <a:lnTo>
                  <a:pt x="3190" y="4"/>
                </a:lnTo>
                <a:lnTo>
                  <a:pt x="3191" y="3"/>
                </a:lnTo>
                <a:lnTo>
                  <a:pt x="3191" y="2"/>
                </a:lnTo>
                <a:lnTo>
                  <a:pt x="3192" y="4"/>
                </a:lnTo>
                <a:lnTo>
                  <a:pt x="3192" y="1"/>
                </a:lnTo>
                <a:lnTo>
                  <a:pt x="3192" y="3"/>
                </a:lnTo>
                <a:lnTo>
                  <a:pt x="3193" y="2"/>
                </a:lnTo>
                <a:lnTo>
                  <a:pt x="3193" y="2"/>
                </a:lnTo>
                <a:lnTo>
                  <a:pt x="3193" y="1"/>
                </a:lnTo>
                <a:lnTo>
                  <a:pt x="3194" y="3"/>
                </a:lnTo>
                <a:lnTo>
                  <a:pt x="3194" y="4"/>
                </a:lnTo>
                <a:lnTo>
                  <a:pt x="3195" y="2"/>
                </a:lnTo>
                <a:lnTo>
                  <a:pt x="3195" y="4"/>
                </a:lnTo>
                <a:lnTo>
                  <a:pt x="3195" y="3"/>
                </a:lnTo>
                <a:lnTo>
                  <a:pt x="3197" y="3"/>
                </a:lnTo>
                <a:lnTo>
                  <a:pt x="3197" y="1"/>
                </a:lnTo>
                <a:lnTo>
                  <a:pt x="3197" y="3"/>
                </a:lnTo>
                <a:lnTo>
                  <a:pt x="3198" y="2"/>
                </a:lnTo>
                <a:lnTo>
                  <a:pt x="3198" y="3"/>
                </a:lnTo>
                <a:lnTo>
                  <a:pt x="3198" y="2"/>
                </a:lnTo>
                <a:lnTo>
                  <a:pt x="3199" y="2"/>
                </a:lnTo>
                <a:lnTo>
                  <a:pt x="3199" y="3"/>
                </a:lnTo>
                <a:lnTo>
                  <a:pt x="3200" y="4"/>
                </a:lnTo>
                <a:lnTo>
                  <a:pt x="3200" y="3"/>
                </a:lnTo>
                <a:lnTo>
                  <a:pt x="3200" y="4"/>
                </a:lnTo>
                <a:lnTo>
                  <a:pt x="3201" y="1"/>
                </a:lnTo>
                <a:lnTo>
                  <a:pt x="3201" y="4"/>
                </a:lnTo>
                <a:lnTo>
                  <a:pt x="3201" y="3"/>
                </a:lnTo>
                <a:lnTo>
                  <a:pt x="3202" y="3"/>
                </a:lnTo>
                <a:lnTo>
                  <a:pt x="3202" y="2"/>
                </a:lnTo>
                <a:lnTo>
                  <a:pt x="3202" y="2"/>
                </a:lnTo>
                <a:lnTo>
                  <a:pt x="3203" y="4"/>
                </a:lnTo>
                <a:lnTo>
                  <a:pt x="3203" y="3"/>
                </a:lnTo>
                <a:lnTo>
                  <a:pt x="3204" y="3"/>
                </a:lnTo>
                <a:lnTo>
                  <a:pt x="3204" y="2"/>
                </a:lnTo>
                <a:lnTo>
                  <a:pt x="3204" y="2"/>
                </a:lnTo>
                <a:lnTo>
                  <a:pt x="3206" y="2"/>
                </a:lnTo>
                <a:lnTo>
                  <a:pt x="3206" y="3"/>
                </a:lnTo>
                <a:lnTo>
                  <a:pt x="3206" y="4"/>
                </a:lnTo>
                <a:lnTo>
                  <a:pt x="3207" y="2"/>
                </a:lnTo>
                <a:lnTo>
                  <a:pt x="3207" y="3"/>
                </a:lnTo>
                <a:lnTo>
                  <a:pt x="3207" y="4"/>
                </a:lnTo>
                <a:lnTo>
                  <a:pt x="3208" y="1"/>
                </a:lnTo>
                <a:lnTo>
                  <a:pt x="3208" y="2"/>
                </a:lnTo>
                <a:lnTo>
                  <a:pt x="3209" y="1"/>
                </a:lnTo>
                <a:lnTo>
                  <a:pt x="3209" y="4"/>
                </a:lnTo>
                <a:lnTo>
                  <a:pt x="3209" y="2"/>
                </a:lnTo>
                <a:lnTo>
                  <a:pt x="3210" y="2"/>
                </a:lnTo>
                <a:lnTo>
                  <a:pt x="3210" y="2"/>
                </a:lnTo>
                <a:lnTo>
                  <a:pt x="3210" y="3"/>
                </a:lnTo>
                <a:lnTo>
                  <a:pt x="3211" y="3"/>
                </a:lnTo>
                <a:lnTo>
                  <a:pt x="3211" y="3"/>
                </a:lnTo>
                <a:lnTo>
                  <a:pt x="3211" y="2"/>
                </a:lnTo>
                <a:lnTo>
                  <a:pt x="3212" y="2"/>
                </a:lnTo>
                <a:lnTo>
                  <a:pt x="3212" y="3"/>
                </a:lnTo>
                <a:lnTo>
                  <a:pt x="3213" y="3"/>
                </a:lnTo>
                <a:lnTo>
                  <a:pt x="3213" y="3"/>
                </a:lnTo>
                <a:lnTo>
                  <a:pt x="3213" y="3"/>
                </a:lnTo>
                <a:lnTo>
                  <a:pt x="3215" y="2"/>
                </a:lnTo>
                <a:lnTo>
                  <a:pt x="3215" y="3"/>
                </a:lnTo>
                <a:lnTo>
                  <a:pt x="3215" y="1"/>
                </a:lnTo>
                <a:lnTo>
                  <a:pt x="3216" y="3"/>
                </a:lnTo>
                <a:lnTo>
                  <a:pt x="3216" y="4"/>
                </a:lnTo>
                <a:lnTo>
                  <a:pt x="3216" y="3"/>
                </a:lnTo>
                <a:lnTo>
                  <a:pt x="3217" y="3"/>
                </a:lnTo>
                <a:lnTo>
                  <a:pt x="3217" y="3"/>
                </a:lnTo>
                <a:lnTo>
                  <a:pt x="3218" y="3"/>
                </a:lnTo>
                <a:lnTo>
                  <a:pt x="3218" y="4"/>
                </a:lnTo>
                <a:lnTo>
                  <a:pt x="3218" y="2"/>
                </a:lnTo>
                <a:lnTo>
                  <a:pt x="3219" y="4"/>
                </a:lnTo>
                <a:lnTo>
                  <a:pt x="3219" y="4"/>
                </a:lnTo>
                <a:lnTo>
                  <a:pt x="3219" y="4"/>
                </a:lnTo>
                <a:lnTo>
                  <a:pt x="3220" y="3"/>
                </a:lnTo>
                <a:lnTo>
                  <a:pt x="3220" y="3"/>
                </a:lnTo>
                <a:lnTo>
                  <a:pt x="3220" y="4"/>
                </a:lnTo>
                <a:lnTo>
                  <a:pt x="3221" y="2"/>
                </a:lnTo>
                <a:lnTo>
                  <a:pt x="3221" y="3"/>
                </a:lnTo>
                <a:lnTo>
                  <a:pt x="3222" y="2"/>
                </a:lnTo>
                <a:lnTo>
                  <a:pt x="3222" y="4"/>
                </a:lnTo>
                <a:lnTo>
                  <a:pt x="3222" y="4"/>
                </a:lnTo>
                <a:lnTo>
                  <a:pt x="3224" y="2"/>
                </a:lnTo>
                <a:lnTo>
                  <a:pt x="3224" y="2"/>
                </a:lnTo>
                <a:lnTo>
                  <a:pt x="3224" y="2"/>
                </a:lnTo>
                <a:lnTo>
                  <a:pt x="3225" y="2"/>
                </a:lnTo>
                <a:lnTo>
                  <a:pt x="3225" y="2"/>
                </a:lnTo>
                <a:lnTo>
                  <a:pt x="3225" y="2"/>
                </a:lnTo>
                <a:lnTo>
                  <a:pt x="3226" y="3"/>
                </a:lnTo>
                <a:lnTo>
                  <a:pt x="3226" y="4"/>
                </a:lnTo>
                <a:lnTo>
                  <a:pt x="3227" y="3"/>
                </a:lnTo>
                <a:lnTo>
                  <a:pt x="3227" y="3"/>
                </a:lnTo>
                <a:lnTo>
                  <a:pt x="3227" y="4"/>
                </a:lnTo>
                <a:lnTo>
                  <a:pt x="3228" y="4"/>
                </a:lnTo>
                <a:lnTo>
                  <a:pt x="3228" y="3"/>
                </a:lnTo>
                <a:lnTo>
                  <a:pt x="3228" y="3"/>
                </a:lnTo>
                <a:lnTo>
                  <a:pt x="3229" y="3"/>
                </a:lnTo>
                <a:lnTo>
                  <a:pt x="3229" y="2"/>
                </a:lnTo>
                <a:lnTo>
                  <a:pt x="3229" y="4"/>
                </a:lnTo>
                <a:lnTo>
                  <a:pt x="3230" y="3"/>
                </a:lnTo>
                <a:lnTo>
                  <a:pt x="3230" y="1"/>
                </a:lnTo>
                <a:lnTo>
                  <a:pt x="3231" y="2"/>
                </a:lnTo>
                <a:lnTo>
                  <a:pt x="3231" y="4"/>
                </a:lnTo>
                <a:lnTo>
                  <a:pt x="3231" y="3"/>
                </a:lnTo>
                <a:lnTo>
                  <a:pt x="3233" y="4"/>
                </a:lnTo>
                <a:lnTo>
                  <a:pt x="3233" y="2"/>
                </a:lnTo>
                <a:lnTo>
                  <a:pt x="3233" y="3"/>
                </a:lnTo>
                <a:lnTo>
                  <a:pt x="3234" y="3"/>
                </a:lnTo>
                <a:lnTo>
                  <a:pt x="3234" y="3"/>
                </a:lnTo>
                <a:lnTo>
                  <a:pt x="3234" y="3"/>
                </a:lnTo>
                <a:lnTo>
                  <a:pt x="3235" y="2"/>
                </a:lnTo>
                <a:lnTo>
                  <a:pt x="3235" y="2"/>
                </a:lnTo>
                <a:lnTo>
                  <a:pt x="3236" y="3"/>
                </a:lnTo>
                <a:lnTo>
                  <a:pt x="3236" y="3"/>
                </a:lnTo>
                <a:lnTo>
                  <a:pt x="3236" y="1"/>
                </a:lnTo>
                <a:lnTo>
                  <a:pt x="3237" y="4"/>
                </a:lnTo>
                <a:lnTo>
                  <a:pt x="3237" y="3"/>
                </a:lnTo>
                <a:lnTo>
                  <a:pt x="3237" y="4"/>
                </a:lnTo>
                <a:lnTo>
                  <a:pt x="3238" y="3"/>
                </a:lnTo>
                <a:lnTo>
                  <a:pt x="3238" y="1"/>
                </a:lnTo>
                <a:lnTo>
                  <a:pt x="3239" y="2"/>
                </a:lnTo>
                <a:lnTo>
                  <a:pt x="3239" y="4"/>
                </a:lnTo>
                <a:lnTo>
                  <a:pt x="3239" y="3"/>
                </a:lnTo>
                <a:lnTo>
                  <a:pt x="3240" y="3"/>
                </a:lnTo>
                <a:lnTo>
                  <a:pt x="3240" y="3"/>
                </a:lnTo>
                <a:lnTo>
                  <a:pt x="3240" y="3"/>
                </a:lnTo>
                <a:lnTo>
                  <a:pt x="3242" y="2"/>
                </a:lnTo>
                <a:lnTo>
                  <a:pt x="3242" y="2"/>
                </a:lnTo>
                <a:lnTo>
                  <a:pt x="3242" y="2"/>
                </a:lnTo>
                <a:lnTo>
                  <a:pt x="3243" y="2"/>
                </a:lnTo>
                <a:lnTo>
                  <a:pt x="3243" y="3"/>
                </a:lnTo>
                <a:lnTo>
                  <a:pt x="3244" y="3"/>
                </a:lnTo>
                <a:lnTo>
                  <a:pt x="3244" y="2"/>
                </a:lnTo>
                <a:lnTo>
                  <a:pt x="3244" y="3"/>
                </a:lnTo>
                <a:lnTo>
                  <a:pt x="3245" y="3"/>
                </a:lnTo>
                <a:lnTo>
                  <a:pt x="3245" y="3"/>
                </a:lnTo>
                <a:lnTo>
                  <a:pt x="3245" y="3"/>
                </a:lnTo>
                <a:lnTo>
                  <a:pt x="3246" y="2"/>
                </a:lnTo>
                <a:lnTo>
                  <a:pt x="3246" y="2"/>
                </a:lnTo>
                <a:lnTo>
                  <a:pt x="3246" y="4"/>
                </a:lnTo>
                <a:lnTo>
                  <a:pt x="3247" y="3"/>
                </a:lnTo>
                <a:lnTo>
                  <a:pt x="3247" y="1"/>
                </a:lnTo>
                <a:lnTo>
                  <a:pt x="3248" y="3"/>
                </a:lnTo>
                <a:lnTo>
                  <a:pt x="3248" y="2"/>
                </a:lnTo>
                <a:lnTo>
                  <a:pt x="3248" y="2"/>
                </a:lnTo>
                <a:lnTo>
                  <a:pt x="3249" y="4"/>
                </a:lnTo>
                <a:lnTo>
                  <a:pt x="3249" y="2"/>
                </a:lnTo>
                <a:lnTo>
                  <a:pt x="3249" y="2"/>
                </a:lnTo>
                <a:lnTo>
                  <a:pt x="3251" y="3"/>
                </a:lnTo>
                <a:lnTo>
                  <a:pt x="3251" y="3"/>
                </a:lnTo>
                <a:lnTo>
                  <a:pt x="3251" y="4"/>
                </a:lnTo>
                <a:lnTo>
                  <a:pt x="3252" y="3"/>
                </a:lnTo>
                <a:lnTo>
                  <a:pt x="3252" y="2"/>
                </a:lnTo>
                <a:lnTo>
                  <a:pt x="3253" y="4"/>
                </a:lnTo>
                <a:lnTo>
                  <a:pt x="3253" y="2"/>
                </a:lnTo>
                <a:lnTo>
                  <a:pt x="3253" y="3"/>
                </a:lnTo>
                <a:lnTo>
                  <a:pt x="3254" y="3"/>
                </a:lnTo>
                <a:lnTo>
                  <a:pt x="3254" y="3"/>
                </a:lnTo>
                <a:lnTo>
                  <a:pt x="3254" y="3"/>
                </a:lnTo>
                <a:lnTo>
                  <a:pt x="3255" y="4"/>
                </a:lnTo>
                <a:lnTo>
                  <a:pt x="3255" y="3"/>
                </a:lnTo>
                <a:lnTo>
                  <a:pt x="3255" y="3"/>
                </a:lnTo>
                <a:lnTo>
                  <a:pt x="3256" y="3"/>
                </a:lnTo>
                <a:lnTo>
                  <a:pt x="3256" y="3"/>
                </a:lnTo>
                <a:lnTo>
                  <a:pt x="3257" y="2"/>
                </a:lnTo>
                <a:lnTo>
                  <a:pt x="3257" y="4"/>
                </a:lnTo>
                <a:lnTo>
                  <a:pt x="3257" y="3"/>
                </a:lnTo>
                <a:lnTo>
                  <a:pt x="3258" y="2"/>
                </a:lnTo>
                <a:lnTo>
                  <a:pt x="3258" y="4"/>
                </a:lnTo>
                <a:lnTo>
                  <a:pt x="3258" y="3"/>
                </a:lnTo>
                <a:lnTo>
                  <a:pt x="3260" y="3"/>
                </a:lnTo>
                <a:lnTo>
                  <a:pt x="3260" y="1"/>
                </a:lnTo>
                <a:lnTo>
                  <a:pt x="3260" y="3"/>
                </a:lnTo>
                <a:lnTo>
                  <a:pt x="3261" y="3"/>
                </a:lnTo>
                <a:lnTo>
                  <a:pt x="3261" y="4"/>
                </a:lnTo>
                <a:lnTo>
                  <a:pt x="3262" y="1"/>
                </a:lnTo>
                <a:lnTo>
                  <a:pt x="3262" y="4"/>
                </a:lnTo>
                <a:lnTo>
                  <a:pt x="3262" y="3"/>
                </a:lnTo>
                <a:lnTo>
                  <a:pt x="3263" y="3"/>
                </a:lnTo>
                <a:lnTo>
                  <a:pt x="3263" y="1"/>
                </a:lnTo>
                <a:lnTo>
                  <a:pt x="3263" y="3"/>
                </a:lnTo>
                <a:lnTo>
                  <a:pt x="3264" y="1"/>
                </a:lnTo>
                <a:lnTo>
                  <a:pt x="3264" y="2"/>
                </a:lnTo>
                <a:lnTo>
                  <a:pt x="3264" y="4"/>
                </a:lnTo>
                <a:lnTo>
                  <a:pt x="3265" y="3"/>
                </a:lnTo>
                <a:lnTo>
                  <a:pt x="3265" y="4"/>
                </a:lnTo>
                <a:lnTo>
                  <a:pt x="3266" y="3"/>
                </a:lnTo>
                <a:lnTo>
                  <a:pt x="3266" y="1"/>
                </a:lnTo>
                <a:lnTo>
                  <a:pt x="3266" y="1"/>
                </a:lnTo>
                <a:lnTo>
                  <a:pt x="3267" y="2"/>
                </a:lnTo>
                <a:lnTo>
                  <a:pt x="3267" y="1"/>
                </a:lnTo>
                <a:lnTo>
                  <a:pt x="3267" y="4"/>
                </a:lnTo>
                <a:lnTo>
                  <a:pt x="3269" y="4"/>
                </a:lnTo>
                <a:lnTo>
                  <a:pt x="3269" y="1"/>
                </a:lnTo>
                <a:lnTo>
                  <a:pt x="3269" y="3"/>
                </a:lnTo>
                <a:lnTo>
                  <a:pt x="3270" y="1"/>
                </a:lnTo>
                <a:lnTo>
                  <a:pt x="3270" y="4"/>
                </a:lnTo>
                <a:lnTo>
                  <a:pt x="3271" y="3"/>
                </a:lnTo>
                <a:lnTo>
                  <a:pt x="3271" y="1"/>
                </a:lnTo>
                <a:lnTo>
                  <a:pt x="3271" y="2"/>
                </a:lnTo>
                <a:lnTo>
                  <a:pt x="3272" y="1"/>
                </a:lnTo>
                <a:lnTo>
                  <a:pt x="3272" y="2"/>
                </a:lnTo>
                <a:lnTo>
                  <a:pt x="3272" y="4"/>
                </a:lnTo>
                <a:lnTo>
                  <a:pt x="3273" y="3"/>
                </a:lnTo>
                <a:lnTo>
                  <a:pt x="3273" y="3"/>
                </a:lnTo>
                <a:lnTo>
                  <a:pt x="3273" y="2"/>
                </a:lnTo>
                <a:lnTo>
                  <a:pt x="3274" y="3"/>
                </a:lnTo>
                <a:lnTo>
                  <a:pt x="3274" y="3"/>
                </a:lnTo>
                <a:lnTo>
                  <a:pt x="3275" y="3"/>
                </a:lnTo>
                <a:lnTo>
                  <a:pt x="3275" y="4"/>
                </a:lnTo>
                <a:lnTo>
                  <a:pt x="3275" y="2"/>
                </a:lnTo>
                <a:lnTo>
                  <a:pt x="3276" y="3"/>
                </a:lnTo>
                <a:lnTo>
                  <a:pt x="3276" y="2"/>
                </a:lnTo>
                <a:lnTo>
                  <a:pt x="3276" y="2"/>
                </a:lnTo>
                <a:lnTo>
                  <a:pt x="3278" y="4"/>
                </a:lnTo>
                <a:lnTo>
                  <a:pt x="3278" y="3"/>
                </a:lnTo>
                <a:lnTo>
                  <a:pt x="3278" y="2"/>
                </a:lnTo>
                <a:lnTo>
                  <a:pt x="3279" y="3"/>
                </a:lnTo>
                <a:lnTo>
                  <a:pt x="3279" y="4"/>
                </a:lnTo>
                <a:lnTo>
                  <a:pt x="3280" y="3"/>
                </a:lnTo>
                <a:lnTo>
                  <a:pt x="3280" y="2"/>
                </a:lnTo>
                <a:lnTo>
                  <a:pt x="3280" y="1"/>
                </a:lnTo>
                <a:lnTo>
                  <a:pt x="3281" y="2"/>
                </a:lnTo>
                <a:lnTo>
                  <a:pt x="3281" y="3"/>
                </a:lnTo>
                <a:lnTo>
                  <a:pt x="3281" y="2"/>
                </a:lnTo>
                <a:lnTo>
                  <a:pt x="3282" y="2"/>
                </a:lnTo>
                <a:lnTo>
                  <a:pt x="3282" y="2"/>
                </a:lnTo>
                <a:lnTo>
                  <a:pt x="3283" y="3"/>
                </a:lnTo>
                <a:lnTo>
                  <a:pt x="3283" y="2"/>
                </a:lnTo>
                <a:lnTo>
                  <a:pt x="3283" y="4"/>
                </a:lnTo>
                <a:lnTo>
                  <a:pt x="3284" y="2"/>
                </a:lnTo>
                <a:lnTo>
                  <a:pt x="3284" y="2"/>
                </a:lnTo>
                <a:lnTo>
                  <a:pt x="3284" y="2"/>
                </a:lnTo>
                <a:lnTo>
                  <a:pt x="3285" y="3"/>
                </a:lnTo>
                <a:lnTo>
                  <a:pt x="3285" y="2"/>
                </a:lnTo>
                <a:lnTo>
                  <a:pt x="3285" y="2"/>
                </a:lnTo>
                <a:lnTo>
                  <a:pt x="3287" y="2"/>
                </a:lnTo>
                <a:lnTo>
                  <a:pt x="3287" y="1"/>
                </a:lnTo>
                <a:lnTo>
                  <a:pt x="3288" y="4"/>
                </a:lnTo>
                <a:lnTo>
                  <a:pt x="3288" y="3"/>
                </a:lnTo>
                <a:lnTo>
                  <a:pt x="3288" y="3"/>
                </a:lnTo>
                <a:lnTo>
                  <a:pt x="3289" y="2"/>
                </a:lnTo>
                <a:lnTo>
                  <a:pt x="3289" y="4"/>
                </a:lnTo>
                <a:lnTo>
                  <a:pt x="3289" y="2"/>
                </a:lnTo>
                <a:lnTo>
                  <a:pt x="3290" y="1"/>
                </a:lnTo>
                <a:lnTo>
                  <a:pt x="3290" y="3"/>
                </a:lnTo>
                <a:lnTo>
                  <a:pt x="3290" y="2"/>
                </a:lnTo>
                <a:lnTo>
                  <a:pt x="3291" y="4"/>
                </a:lnTo>
                <a:lnTo>
                  <a:pt x="3291" y="1"/>
                </a:lnTo>
                <a:lnTo>
                  <a:pt x="3292" y="2"/>
                </a:lnTo>
                <a:lnTo>
                  <a:pt x="3292" y="3"/>
                </a:lnTo>
                <a:lnTo>
                  <a:pt x="3292" y="3"/>
                </a:lnTo>
                <a:lnTo>
                  <a:pt x="3293" y="4"/>
                </a:lnTo>
                <a:lnTo>
                  <a:pt x="3293" y="4"/>
                </a:lnTo>
                <a:lnTo>
                  <a:pt x="3293" y="3"/>
                </a:lnTo>
                <a:lnTo>
                  <a:pt x="3294" y="3"/>
                </a:lnTo>
                <a:lnTo>
                  <a:pt x="3294" y="1"/>
                </a:lnTo>
                <a:lnTo>
                  <a:pt x="3294" y="2"/>
                </a:lnTo>
                <a:lnTo>
                  <a:pt x="3296" y="2"/>
                </a:lnTo>
                <a:lnTo>
                  <a:pt x="3296" y="3"/>
                </a:lnTo>
                <a:lnTo>
                  <a:pt x="3297" y="3"/>
                </a:lnTo>
                <a:lnTo>
                  <a:pt x="3297" y="3"/>
                </a:lnTo>
                <a:lnTo>
                  <a:pt x="3297" y="2"/>
                </a:lnTo>
                <a:lnTo>
                  <a:pt x="3298" y="3"/>
                </a:lnTo>
                <a:lnTo>
                  <a:pt x="3298" y="2"/>
                </a:lnTo>
                <a:lnTo>
                  <a:pt x="3298" y="2"/>
                </a:lnTo>
                <a:lnTo>
                  <a:pt x="3299" y="4"/>
                </a:lnTo>
                <a:lnTo>
                  <a:pt x="3299" y="3"/>
                </a:lnTo>
                <a:lnTo>
                  <a:pt x="3299" y="4"/>
                </a:lnTo>
                <a:lnTo>
                  <a:pt x="3300" y="2"/>
                </a:lnTo>
                <a:lnTo>
                  <a:pt x="3300" y="4"/>
                </a:lnTo>
                <a:lnTo>
                  <a:pt x="3301" y="2"/>
                </a:lnTo>
                <a:lnTo>
                  <a:pt x="3301" y="4"/>
                </a:lnTo>
                <a:lnTo>
                  <a:pt x="3301" y="3"/>
                </a:lnTo>
                <a:lnTo>
                  <a:pt x="3302" y="4"/>
                </a:lnTo>
                <a:lnTo>
                  <a:pt x="3302" y="4"/>
                </a:lnTo>
                <a:lnTo>
                  <a:pt x="3302" y="3"/>
                </a:lnTo>
                <a:lnTo>
                  <a:pt x="3303" y="4"/>
                </a:lnTo>
                <a:lnTo>
                  <a:pt x="3303" y="3"/>
                </a:lnTo>
                <a:lnTo>
                  <a:pt x="3303" y="3"/>
                </a:lnTo>
                <a:lnTo>
                  <a:pt x="3305" y="2"/>
                </a:lnTo>
                <a:lnTo>
                  <a:pt x="3305" y="4"/>
                </a:lnTo>
                <a:lnTo>
                  <a:pt x="3306" y="3"/>
                </a:lnTo>
                <a:lnTo>
                  <a:pt x="3306" y="2"/>
                </a:lnTo>
                <a:lnTo>
                  <a:pt x="3306" y="3"/>
                </a:lnTo>
                <a:lnTo>
                  <a:pt x="3307" y="4"/>
                </a:lnTo>
                <a:lnTo>
                  <a:pt x="3307" y="1"/>
                </a:lnTo>
                <a:lnTo>
                  <a:pt x="3307" y="3"/>
                </a:lnTo>
                <a:lnTo>
                  <a:pt x="3308" y="3"/>
                </a:lnTo>
                <a:lnTo>
                  <a:pt x="3308" y="3"/>
                </a:lnTo>
                <a:lnTo>
                  <a:pt x="3308" y="4"/>
                </a:lnTo>
                <a:lnTo>
                  <a:pt x="3309" y="3"/>
                </a:lnTo>
                <a:lnTo>
                  <a:pt x="3309" y="4"/>
                </a:lnTo>
                <a:lnTo>
                  <a:pt x="3310" y="1"/>
                </a:lnTo>
                <a:lnTo>
                  <a:pt x="3310" y="2"/>
                </a:lnTo>
                <a:lnTo>
                  <a:pt x="3310" y="3"/>
                </a:lnTo>
                <a:lnTo>
                  <a:pt x="3311" y="4"/>
                </a:lnTo>
                <a:lnTo>
                  <a:pt x="3311" y="4"/>
                </a:lnTo>
                <a:lnTo>
                  <a:pt x="3311" y="4"/>
                </a:lnTo>
                <a:lnTo>
                  <a:pt x="3312" y="3"/>
                </a:lnTo>
                <a:lnTo>
                  <a:pt x="3312" y="3"/>
                </a:lnTo>
                <a:lnTo>
                  <a:pt x="3312" y="3"/>
                </a:lnTo>
                <a:lnTo>
                  <a:pt x="3314" y="3"/>
                </a:lnTo>
                <a:lnTo>
                  <a:pt x="3314" y="2"/>
                </a:lnTo>
                <a:lnTo>
                  <a:pt x="3315" y="3"/>
                </a:lnTo>
                <a:lnTo>
                  <a:pt x="3315" y="3"/>
                </a:lnTo>
                <a:lnTo>
                  <a:pt x="3315" y="2"/>
                </a:lnTo>
                <a:lnTo>
                  <a:pt x="3316" y="3"/>
                </a:lnTo>
                <a:lnTo>
                  <a:pt x="3316" y="4"/>
                </a:lnTo>
                <a:lnTo>
                  <a:pt x="3316" y="3"/>
                </a:lnTo>
                <a:lnTo>
                  <a:pt x="3317" y="3"/>
                </a:lnTo>
                <a:lnTo>
                  <a:pt x="3317" y="2"/>
                </a:lnTo>
                <a:lnTo>
                  <a:pt x="3317" y="4"/>
                </a:lnTo>
                <a:lnTo>
                  <a:pt x="3318" y="4"/>
                </a:lnTo>
                <a:lnTo>
                  <a:pt x="3318" y="3"/>
                </a:lnTo>
                <a:lnTo>
                  <a:pt x="3319" y="3"/>
                </a:lnTo>
                <a:lnTo>
                  <a:pt x="3319" y="3"/>
                </a:lnTo>
                <a:lnTo>
                  <a:pt x="3319" y="4"/>
                </a:lnTo>
                <a:lnTo>
                  <a:pt x="3320" y="2"/>
                </a:lnTo>
                <a:lnTo>
                  <a:pt x="3320" y="2"/>
                </a:lnTo>
                <a:lnTo>
                  <a:pt x="3320" y="3"/>
                </a:lnTo>
                <a:lnTo>
                  <a:pt x="3321" y="4"/>
                </a:lnTo>
                <a:lnTo>
                  <a:pt x="3321" y="3"/>
                </a:lnTo>
                <a:lnTo>
                  <a:pt x="3323" y="1"/>
                </a:lnTo>
                <a:lnTo>
                  <a:pt x="3323" y="3"/>
                </a:lnTo>
                <a:lnTo>
                  <a:pt x="3323" y="3"/>
                </a:lnTo>
                <a:lnTo>
                  <a:pt x="3324" y="3"/>
                </a:lnTo>
                <a:lnTo>
                  <a:pt x="3324" y="2"/>
                </a:lnTo>
                <a:lnTo>
                  <a:pt x="3324" y="2"/>
                </a:lnTo>
                <a:lnTo>
                  <a:pt x="3325" y="3"/>
                </a:lnTo>
                <a:lnTo>
                  <a:pt x="3325" y="1"/>
                </a:lnTo>
                <a:lnTo>
                  <a:pt x="3325" y="2"/>
                </a:lnTo>
                <a:lnTo>
                  <a:pt x="3326" y="2"/>
                </a:lnTo>
                <a:lnTo>
                  <a:pt x="3326" y="4"/>
                </a:lnTo>
                <a:lnTo>
                  <a:pt x="3327" y="2"/>
                </a:lnTo>
                <a:lnTo>
                  <a:pt x="3327" y="2"/>
                </a:lnTo>
                <a:lnTo>
                  <a:pt x="3327" y="4"/>
                </a:lnTo>
                <a:lnTo>
                  <a:pt x="3328" y="2"/>
                </a:lnTo>
                <a:lnTo>
                  <a:pt x="3328" y="1"/>
                </a:lnTo>
                <a:lnTo>
                  <a:pt x="3328" y="3"/>
                </a:lnTo>
                <a:lnTo>
                  <a:pt x="3329" y="2"/>
                </a:lnTo>
                <a:lnTo>
                  <a:pt x="3329" y="3"/>
                </a:lnTo>
                <a:lnTo>
                  <a:pt x="3329" y="2"/>
                </a:lnTo>
                <a:lnTo>
                  <a:pt x="3330" y="1"/>
                </a:lnTo>
                <a:lnTo>
                  <a:pt x="3330" y="3"/>
                </a:lnTo>
                <a:lnTo>
                  <a:pt x="3332" y="2"/>
                </a:lnTo>
                <a:lnTo>
                  <a:pt x="3332" y="4"/>
                </a:lnTo>
                <a:lnTo>
                  <a:pt x="3332" y="1"/>
                </a:lnTo>
                <a:lnTo>
                  <a:pt x="3333" y="3"/>
                </a:lnTo>
                <a:lnTo>
                  <a:pt x="3333" y="2"/>
                </a:lnTo>
                <a:lnTo>
                  <a:pt x="3333" y="3"/>
                </a:lnTo>
                <a:lnTo>
                  <a:pt x="3334" y="4"/>
                </a:lnTo>
                <a:lnTo>
                  <a:pt x="3334" y="3"/>
                </a:lnTo>
                <a:lnTo>
                  <a:pt x="3334" y="3"/>
                </a:lnTo>
                <a:lnTo>
                  <a:pt x="3335" y="3"/>
                </a:lnTo>
                <a:lnTo>
                  <a:pt x="3335" y="2"/>
                </a:lnTo>
                <a:lnTo>
                  <a:pt x="3336" y="3"/>
                </a:lnTo>
                <a:lnTo>
                  <a:pt x="3336" y="2"/>
                </a:lnTo>
                <a:lnTo>
                  <a:pt x="3336" y="1"/>
                </a:lnTo>
                <a:lnTo>
                  <a:pt x="3337" y="1"/>
                </a:lnTo>
                <a:lnTo>
                  <a:pt x="3337" y="2"/>
                </a:lnTo>
                <a:lnTo>
                  <a:pt x="3337" y="2"/>
                </a:lnTo>
                <a:lnTo>
                  <a:pt x="3338" y="2"/>
                </a:lnTo>
                <a:lnTo>
                  <a:pt x="3338" y="2"/>
                </a:lnTo>
                <a:lnTo>
                  <a:pt x="3338" y="3"/>
                </a:lnTo>
                <a:lnTo>
                  <a:pt x="3339" y="3"/>
                </a:lnTo>
                <a:lnTo>
                  <a:pt x="3339" y="3"/>
                </a:lnTo>
                <a:lnTo>
                  <a:pt x="3341" y="4"/>
                </a:lnTo>
                <a:lnTo>
                  <a:pt x="3341" y="4"/>
                </a:lnTo>
                <a:lnTo>
                  <a:pt x="3341" y="2"/>
                </a:lnTo>
                <a:lnTo>
                  <a:pt x="3342" y="2"/>
                </a:lnTo>
                <a:lnTo>
                  <a:pt x="3342" y="1"/>
                </a:lnTo>
                <a:lnTo>
                  <a:pt x="3342" y="1"/>
                </a:lnTo>
                <a:lnTo>
                  <a:pt x="3343" y="2"/>
                </a:lnTo>
                <a:lnTo>
                  <a:pt x="3343" y="2"/>
                </a:lnTo>
                <a:lnTo>
                  <a:pt x="3343" y="3"/>
                </a:lnTo>
                <a:lnTo>
                  <a:pt x="3344" y="3"/>
                </a:lnTo>
                <a:lnTo>
                  <a:pt x="3344" y="2"/>
                </a:lnTo>
                <a:lnTo>
                  <a:pt x="3345" y="2"/>
                </a:lnTo>
                <a:lnTo>
                  <a:pt x="3345" y="2"/>
                </a:lnTo>
                <a:lnTo>
                  <a:pt x="3345" y="3"/>
                </a:lnTo>
                <a:lnTo>
                  <a:pt x="3346" y="2"/>
                </a:lnTo>
                <a:lnTo>
                  <a:pt x="3346" y="4"/>
                </a:lnTo>
                <a:lnTo>
                  <a:pt x="3346" y="4"/>
                </a:lnTo>
                <a:lnTo>
                  <a:pt x="3347" y="4"/>
                </a:lnTo>
                <a:lnTo>
                  <a:pt x="3347" y="4"/>
                </a:lnTo>
                <a:lnTo>
                  <a:pt x="3347" y="3"/>
                </a:lnTo>
                <a:lnTo>
                  <a:pt x="3348" y="1"/>
                </a:lnTo>
                <a:lnTo>
                  <a:pt x="3348" y="2"/>
                </a:lnTo>
                <a:lnTo>
                  <a:pt x="3350" y="1"/>
                </a:lnTo>
                <a:lnTo>
                  <a:pt x="3350" y="2"/>
                </a:lnTo>
                <a:lnTo>
                  <a:pt x="3350" y="4"/>
                </a:lnTo>
                <a:lnTo>
                  <a:pt x="3351" y="2"/>
                </a:lnTo>
                <a:lnTo>
                  <a:pt x="3351" y="4"/>
                </a:lnTo>
                <a:lnTo>
                  <a:pt x="3351" y="3"/>
                </a:lnTo>
                <a:lnTo>
                  <a:pt x="3352" y="1"/>
                </a:lnTo>
                <a:lnTo>
                  <a:pt x="3352" y="3"/>
                </a:lnTo>
                <a:lnTo>
                  <a:pt x="3352" y="2"/>
                </a:lnTo>
                <a:lnTo>
                  <a:pt x="3353" y="4"/>
                </a:lnTo>
                <a:lnTo>
                  <a:pt x="3353" y="3"/>
                </a:lnTo>
                <a:lnTo>
                  <a:pt x="3354" y="3"/>
                </a:lnTo>
                <a:lnTo>
                  <a:pt x="3354" y="3"/>
                </a:lnTo>
                <a:lnTo>
                  <a:pt x="3354" y="2"/>
                </a:lnTo>
                <a:lnTo>
                  <a:pt x="3355" y="4"/>
                </a:lnTo>
                <a:lnTo>
                  <a:pt x="3355" y="4"/>
                </a:lnTo>
                <a:lnTo>
                  <a:pt x="3355" y="1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330575"/>
            <a:ext cx="1177925" cy="7937"/>
          </a:xfrm>
          <a:custGeom>
            <a:avLst/>
            <a:gdLst>
              <a:gd name="T0" fmla="*/ 13 w 742"/>
              <a:gd name="T1" fmla="*/ 3 h 5"/>
              <a:gd name="T2" fmla="*/ 24 w 742"/>
              <a:gd name="T3" fmla="*/ 1 h 5"/>
              <a:gd name="T4" fmla="*/ 36 w 742"/>
              <a:gd name="T5" fmla="*/ 4 h 5"/>
              <a:gd name="T6" fmla="*/ 47 w 742"/>
              <a:gd name="T7" fmla="*/ 4 h 5"/>
              <a:gd name="T8" fmla="*/ 60 w 742"/>
              <a:gd name="T9" fmla="*/ 3 h 5"/>
              <a:gd name="T10" fmla="*/ 71 w 742"/>
              <a:gd name="T11" fmla="*/ 3 h 5"/>
              <a:gd name="T12" fmla="*/ 83 w 742"/>
              <a:gd name="T13" fmla="*/ 2 h 5"/>
              <a:gd name="T14" fmla="*/ 96 w 742"/>
              <a:gd name="T15" fmla="*/ 2 h 5"/>
              <a:gd name="T16" fmla="*/ 107 w 742"/>
              <a:gd name="T17" fmla="*/ 3 h 5"/>
              <a:gd name="T18" fmla="*/ 119 w 742"/>
              <a:gd name="T19" fmla="*/ 3 h 5"/>
              <a:gd name="T20" fmla="*/ 131 w 742"/>
              <a:gd name="T21" fmla="*/ 2 h 5"/>
              <a:gd name="T22" fmla="*/ 143 w 742"/>
              <a:gd name="T23" fmla="*/ 1 h 5"/>
              <a:gd name="T24" fmla="*/ 154 w 742"/>
              <a:gd name="T25" fmla="*/ 4 h 5"/>
              <a:gd name="T26" fmla="*/ 167 w 742"/>
              <a:gd name="T27" fmla="*/ 3 h 5"/>
              <a:gd name="T28" fmla="*/ 179 w 742"/>
              <a:gd name="T29" fmla="*/ 2 h 5"/>
              <a:gd name="T30" fmla="*/ 190 w 742"/>
              <a:gd name="T31" fmla="*/ 2 h 5"/>
              <a:gd name="T32" fmla="*/ 203 w 742"/>
              <a:gd name="T33" fmla="*/ 3 h 5"/>
              <a:gd name="T34" fmla="*/ 214 w 742"/>
              <a:gd name="T35" fmla="*/ 4 h 5"/>
              <a:gd name="T36" fmla="*/ 226 w 742"/>
              <a:gd name="T37" fmla="*/ 2 h 5"/>
              <a:gd name="T38" fmla="*/ 237 w 742"/>
              <a:gd name="T39" fmla="*/ 2 h 5"/>
              <a:gd name="T40" fmla="*/ 250 w 742"/>
              <a:gd name="T41" fmla="*/ 3 h 5"/>
              <a:gd name="T42" fmla="*/ 262 w 742"/>
              <a:gd name="T43" fmla="*/ 4 h 5"/>
              <a:gd name="T44" fmla="*/ 273 w 742"/>
              <a:gd name="T45" fmla="*/ 3 h 5"/>
              <a:gd name="T46" fmla="*/ 286 w 742"/>
              <a:gd name="T47" fmla="*/ 4 h 5"/>
              <a:gd name="T48" fmla="*/ 297 w 742"/>
              <a:gd name="T49" fmla="*/ 3 h 5"/>
              <a:gd name="T50" fmla="*/ 309 w 742"/>
              <a:gd name="T51" fmla="*/ 1 h 5"/>
              <a:gd name="T52" fmla="*/ 321 w 742"/>
              <a:gd name="T53" fmla="*/ 2 h 5"/>
              <a:gd name="T54" fmla="*/ 333 w 742"/>
              <a:gd name="T55" fmla="*/ 3 h 5"/>
              <a:gd name="T56" fmla="*/ 345 w 742"/>
              <a:gd name="T57" fmla="*/ 2 h 5"/>
              <a:gd name="T58" fmla="*/ 357 w 742"/>
              <a:gd name="T59" fmla="*/ 4 h 5"/>
              <a:gd name="T60" fmla="*/ 369 w 742"/>
              <a:gd name="T61" fmla="*/ 3 h 5"/>
              <a:gd name="T62" fmla="*/ 380 w 742"/>
              <a:gd name="T63" fmla="*/ 3 h 5"/>
              <a:gd name="T64" fmla="*/ 393 w 742"/>
              <a:gd name="T65" fmla="*/ 4 h 5"/>
              <a:gd name="T66" fmla="*/ 404 w 742"/>
              <a:gd name="T67" fmla="*/ 3 h 5"/>
              <a:gd name="T68" fmla="*/ 416 w 742"/>
              <a:gd name="T69" fmla="*/ 2 h 5"/>
              <a:gd name="T70" fmla="*/ 429 w 742"/>
              <a:gd name="T71" fmla="*/ 3 h 5"/>
              <a:gd name="T72" fmla="*/ 440 w 742"/>
              <a:gd name="T73" fmla="*/ 4 h 5"/>
              <a:gd name="T74" fmla="*/ 452 w 742"/>
              <a:gd name="T75" fmla="*/ 4 h 5"/>
              <a:gd name="T76" fmla="*/ 463 w 742"/>
              <a:gd name="T77" fmla="*/ 1 h 5"/>
              <a:gd name="T78" fmla="*/ 476 w 742"/>
              <a:gd name="T79" fmla="*/ 2 h 5"/>
              <a:gd name="T80" fmla="*/ 487 w 742"/>
              <a:gd name="T81" fmla="*/ 3 h 5"/>
              <a:gd name="T82" fmla="*/ 499 w 742"/>
              <a:gd name="T83" fmla="*/ 2 h 5"/>
              <a:gd name="T84" fmla="*/ 512 w 742"/>
              <a:gd name="T85" fmla="*/ 5 h 5"/>
              <a:gd name="T86" fmla="*/ 523 w 742"/>
              <a:gd name="T87" fmla="*/ 3 h 5"/>
              <a:gd name="T88" fmla="*/ 535 w 742"/>
              <a:gd name="T89" fmla="*/ 4 h 5"/>
              <a:gd name="T90" fmla="*/ 547 w 742"/>
              <a:gd name="T91" fmla="*/ 2 h 5"/>
              <a:gd name="T92" fmla="*/ 559 w 742"/>
              <a:gd name="T93" fmla="*/ 2 h 5"/>
              <a:gd name="T94" fmla="*/ 570 w 742"/>
              <a:gd name="T95" fmla="*/ 1 h 5"/>
              <a:gd name="T96" fmla="*/ 583 w 742"/>
              <a:gd name="T97" fmla="*/ 3 h 5"/>
              <a:gd name="T98" fmla="*/ 595 w 742"/>
              <a:gd name="T99" fmla="*/ 3 h 5"/>
              <a:gd name="T100" fmla="*/ 606 w 742"/>
              <a:gd name="T101" fmla="*/ 2 h 5"/>
              <a:gd name="T102" fmla="*/ 619 w 742"/>
              <a:gd name="T103" fmla="*/ 3 h 5"/>
              <a:gd name="T104" fmla="*/ 630 w 742"/>
              <a:gd name="T105" fmla="*/ 2 h 5"/>
              <a:gd name="T106" fmla="*/ 642 w 742"/>
              <a:gd name="T107" fmla="*/ 2 h 5"/>
              <a:gd name="T108" fmla="*/ 654 w 742"/>
              <a:gd name="T109" fmla="*/ 2 h 5"/>
              <a:gd name="T110" fmla="*/ 666 w 742"/>
              <a:gd name="T111" fmla="*/ 4 h 5"/>
              <a:gd name="T112" fmla="*/ 678 w 742"/>
              <a:gd name="T113" fmla="*/ 1 h 5"/>
              <a:gd name="T114" fmla="*/ 690 w 742"/>
              <a:gd name="T115" fmla="*/ 1 h 5"/>
              <a:gd name="T116" fmla="*/ 702 w 742"/>
              <a:gd name="T117" fmla="*/ 3 h 5"/>
              <a:gd name="T118" fmla="*/ 713 w 742"/>
              <a:gd name="T119" fmla="*/ 2 h 5"/>
              <a:gd name="T120" fmla="*/ 725 w 742"/>
              <a:gd name="T121" fmla="*/ 3 h 5"/>
              <a:gd name="T122" fmla="*/ 737 w 742"/>
              <a:gd name="T123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1"/>
                </a:moveTo>
                <a:lnTo>
                  <a:pt x="1" y="2"/>
                </a:lnTo>
                <a:lnTo>
                  <a:pt x="1" y="3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4" y="4"/>
                </a:lnTo>
                <a:lnTo>
                  <a:pt x="4" y="2"/>
                </a:lnTo>
                <a:lnTo>
                  <a:pt x="4" y="3"/>
                </a:lnTo>
                <a:lnTo>
                  <a:pt x="5" y="4"/>
                </a:lnTo>
                <a:lnTo>
                  <a:pt x="5" y="3"/>
                </a:lnTo>
                <a:lnTo>
                  <a:pt x="5" y="2"/>
                </a:lnTo>
                <a:lnTo>
                  <a:pt x="6" y="2"/>
                </a:lnTo>
                <a:lnTo>
                  <a:pt x="6" y="4"/>
                </a:lnTo>
                <a:lnTo>
                  <a:pt x="6" y="3"/>
                </a:lnTo>
                <a:lnTo>
                  <a:pt x="7" y="3"/>
                </a:lnTo>
                <a:lnTo>
                  <a:pt x="7" y="2"/>
                </a:lnTo>
                <a:lnTo>
                  <a:pt x="8" y="1"/>
                </a:lnTo>
                <a:lnTo>
                  <a:pt x="8" y="3"/>
                </a:lnTo>
                <a:lnTo>
                  <a:pt x="8" y="2"/>
                </a:lnTo>
                <a:lnTo>
                  <a:pt x="9" y="3"/>
                </a:lnTo>
                <a:lnTo>
                  <a:pt x="9" y="3"/>
                </a:lnTo>
                <a:lnTo>
                  <a:pt x="9" y="2"/>
                </a:lnTo>
                <a:lnTo>
                  <a:pt x="10" y="3"/>
                </a:lnTo>
                <a:lnTo>
                  <a:pt x="10" y="2"/>
                </a:lnTo>
                <a:lnTo>
                  <a:pt x="11" y="2"/>
                </a:lnTo>
                <a:lnTo>
                  <a:pt x="11" y="3"/>
                </a:lnTo>
                <a:lnTo>
                  <a:pt x="11" y="4"/>
                </a:lnTo>
                <a:lnTo>
                  <a:pt x="13" y="3"/>
                </a:lnTo>
                <a:lnTo>
                  <a:pt x="13" y="3"/>
                </a:lnTo>
                <a:lnTo>
                  <a:pt x="13" y="4"/>
                </a:lnTo>
                <a:lnTo>
                  <a:pt x="14" y="3"/>
                </a:lnTo>
                <a:lnTo>
                  <a:pt x="14" y="2"/>
                </a:lnTo>
                <a:lnTo>
                  <a:pt x="14" y="4"/>
                </a:lnTo>
                <a:lnTo>
                  <a:pt x="15" y="3"/>
                </a:lnTo>
                <a:lnTo>
                  <a:pt x="15" y="3"/>
                </a:lnTo>
                <a:lnTo>
                  <a:pt x="16" y="2"/>
                </a:lnTo>
                <a:lnTo>
                  <a:pt x="16" y="2"/>
                </a:lnTo>
                <a:lnTo>
                  <a:pt x="16" y="2"/>
                </a:lnTo>
                <a:lnTo>
                  <a:pt x="17" y="2"/>
                </a:lnTo>
                <a:lnTo>
                  <a:pt x="17" y="4"/>
                </a:lnTo>
                <a:lnTo>
                  <a:pt x="17" y="4"/>
                </a:lnTo>
                <a:lnTo>
                  <a:pt x="18" y="4"/>
                </a:lnTo>
                <a:lnTo>
                  <a:pt x="18" y="2"/>
                </a:lnTo>
                <a:lnTo>
                  <a:pt x="18" y="4"/>
                </a:lnTo>
                <a:lnTo>
                  <a:pt x="19" y="2"/>
                </a:lnTo>
                <a:lnTo>
                  <a:pt x="19" y="4"/>
                </a:lnTo>
                <a:lnTo>
                  <a:pt x="20" y="3"/>
                </a:lnTo>
                <a:lnTo>
                  <a:pt x="20" y="3"/>
                </a:lnTo>
                <a:lnTo>
                  <a:pt x="20" y="3"/>
                </a:lnTo>
                <a:lnTo>
                  <a:pt x="22" y="2"/>
                </a:lnTo>
                <a:lnTo>
                  <a:pt x="22" y="4"/>
                </a:lnTo>
                <a:lnTo>
                  <a:pt x="22" y="3"/>
                </a:lnTo>
                <a:lnTo>
                  <a:pt x="23" y="2"/>
                </a:lnTo>
                <a:lnTo>
                  <a:pt x="23" y="3"/>
                </a:lnTo>
                <a:lnTo>
                  <a:pt x="23" y="1"/>
                </a:lnTo>
                <a:lnTo>
                  <a:pt x="24" y="2"/>
                </a:lnTo>
                <a:lnTo>
                  <a:pt x="24" y="1"/>
                </a:lnTo>
                <a:lnTo>
                  <a:pt x="25" y="2"/>
                </a:lnTo>
                <a:lnTo>
                  <a:pt x="25" y="2"/>
                </a:lnTo>
                <a:lnTo>
                  <a:pt x="25" y="4"/>
                </a:lnTo>
                <a:lnTo>
                  <a:pt x="26" y="3"/>
                </a:lnTo>
                <a:lnTo>
                  <a:pt x="26" y="2"/>
                </a:lnTo>
                <a:lnTo>
                  <a:pt x="26" y="4"/>
                </a:lnTo>
                <a:lnTo>
                  <a:pt x="27" y="3"/>
                </a:lnTo>
                <a:lnTo>
                  <a:pt x="27" y="3"/>
                </a:lnTo>
                <a:lnTo>
                  <a:pt x="27" y="4"/>
                </a:lnTo>
                <a:lnTo>
                  <a:pt x="28" y="3"/>
                </a:lnTo>
                <a:lnTo>
                  <a:pt x="28" y="4"/>
                </a:lnTo>
                <a:lnTo>
                  <a:pt x="29" y="2"/>
                </a:lnTo>
                <a:lnTo>
                  <a:pt x="29" y="3"/>
                </a:lnTo>
                <a:lnTo>
                  <a:pt x="29" y="4"/>
                </a:lnTo>
                <a:lnTo>
                  <a:pt x="31" y="3"/>
                </a:lnTo>
                <a:lnTo>
                  <a:pt x="31" y="3"/>
                </a:lnTo>
                <a:lnTo>
                  <a:pt x="31" y="4"/>
                </a:lnTo>
                <a:lnTo>
                  <a:pt x="32" y="4"/>
                </a:lnTo>
                <a:lnTo>
                  <a:pt x="32" y="2"/>
                </a:lnTo>
                <a:lnTo>
                  <a:pt x="32" y="2"/>
                </a:lnTo>
                <a:lnTo>
                  <a:pt x="33" y="2"/>
                </a:lnTo>
                <a:lnTo>
                  <a:pt x="33" y="3"/>
                </a:lnTo>
                <a:lnTo>
                  <a:pt x="34" y="2"/>
                </a:lnTo>
                <a:lnTo>
                  <a:pt x="34" y="4"/>
                </a:lnTo>
                <a:lnTo>
                  <a:pt x="34" y="2"/>
                </a:lnTo>
                <a:lnTo>
                  <a:pt x="35" y="3"/>
                </a:lnTo>
                <a:lnTo>
                  <a:pt x="35" y="3"/>
                </a:lnTo>
                <a:lnTo>
                  <a:pt x="35" y="1"/>
                </a:lnTo>
                <a:lnTo>
                  <a:pt x="36" y="4"/>
                </a:lnTo>
                <a:lnTo>
                  <a:pt x="36" y="2"/>
                </a:lnTo>
                <a:lnTo>
                  <a:pt x="36" y="2"/>
                </a:lnTo>
                <a:lnTo>
                  <a:pt x="37" y="2"/>
                </a:lnTo>
                <a:lnTo>
                  <a:pt x="37" y="3"/>
                </a:lnTo>
                <a:lnTo>
                  <a:pt x="38" y="2"/>
                </a:lnTo>
                <a:lnTo>
                  <a:pt x="38" y="4"/>
                </a:lnTo>
                <a:lnTo>
                  <a:pt x="38" y="1"/>
                </a:lnTo>
                <a:lnTo>
                  <a:pt x="40" y="4"/>
                </a:lnTo>
                <a:lnTo>
                  <a:pt x="40" y="4"/>
                </a:lnTo>
                <a:lnTo>
                  <a:pt x="40" y="4"/>
                </a:lnTo>
                <a:lnTo>
                  <a:pt x="41" y="5"/>
                </a:lnTo>
                <a:lnTo>
                  <a:pt x="41" y="3"/>
                </a:lnTo>
                <a:lnTo>
                  <a:pt x="41" y="3"/>
                </a:lnTo>
                <a:lnTo>
                  <a:pt x="42" y="3"/>
                </a:lnTo>
                <a:lnTo>
                  <a:pt x="42" y="4"/>
                </a:lnTo>
                <a:lnTo>
                  <a:pt x="43" y="4"/>
                </a:lnTo>
                <a:lnTo>
                  <a:pt x="43" y="3"/>
                </a:lnTo>
                <a:lnTo>
                  <a:pt x="43" y="3"/>
                </a:lnTo>
                <a:lnTo>
                  <a:pt x="44" y="3"/>
                </a:lnTo>
                <a:lnTo>
                  <a:pt x="44" y="4"/>
                </a:lnTo>
                <a:lnTo>
                  <a:pt x="44" y="3"/>
                </a:lnTo>
                <a:lnTo>
                  <a:pt x="45" y="4"/>
                </a:lnTo>
                <a:lnTo>
                  <a:pt x="45" y="2"/>
                </a:lnTo>
                <a:lnTo>
                  <a:pt x="45" y="3"/>
                </a:lnTo>
                <a:lnTo>
                  <a:pt x="46" y="3"/>
                </a:lnTo>
                <a:lnTo>
                  <a:pt x="46" y="4"/>
                </a:lnTo>
                <a:lnTo>
                  <a:pt x="47" y="2"/>
                </a:lnTo>
                <a:lnTo>
                  <a:pt x="47" y="3"/>
                </a:lnTo>
                <a:lnTo>
                  <a:pt x="47" y="4"/>
                </a:lnTo>
                <a:lnTo>
                  <a:pt x="49" y="3"/>
                </a:lnTo>
                <a:lnTo>
                  <a:pt x="49" y="3"/>
                </a:lnTo>
                <a:lnTo>
                  <a:pt x="49" y="2"/>
                </a:lnTo>
                <a:lnTo>
                  <a:pt x="50" y="1"/>
                </a:lnTo>
                <a:lnTo>
                  <a:pt x="50" y="1"/>
                </a:lnTo>
                <a:lnTo>
                  <a:pt x="50" y="4"/>
                </a:lnTo>
                <a:lnTo>
                  <a:pt x="51" y="1"/>
                </a:lnTo>
                <a:lnTo>
                  <a:pt x="51" y="2"/>
                </a:lnTo>
                <a:lnTo>
                  <a:pt x="52" y="3"/>
                </a:lnTo>
                <a:lnTo>
                  <a:pt x="52" y="2"/>
                </a:lnTo>
                <a:lnTo>
                  <a:pt x="52" y="2"/>
                </a:lnTo>
                <a:lnTo>
                  <a:pt x="53" y="3"/>
                </a:lnTo>
                <a:lnTo>
                  <a:pt x="53" y="2"/>
                </a:lnTo>
                <a:lnTo>
                  <a:pt x="53" y="3"/>
                </a:lnTo>
                <a:lnTo>
                  <a:pt x="54" y="1"/>
                </a:lnTo>
                <a:lnTo>
                  <a:pt x="54" y="3"/>
                </a:lnTo>
                <a:lnTo>
                  <a:pt x="55" y="2"/>
                </a:lnTo>
                <a:lnTo>
                  <a:pt x="55" y="3"/>
                </a:lnTo>
                <a:lnTo>
                  <a:pt x="55" y="2"/>
                </a:lnTo>
                <a:lnTo>
                  <a:pt x="56" y="4"/>
                </a:lnTo>
                <a:lnTo>
                  <a:pt x="56" y="1"/>
                </a:lnTo>
                <a:lnTo>
                  <a:pt x="56" y="2"/>
                </a:lnTo>
                <a:lnTo>
                  <a:pt x="58" y="2"/>
                </a:lnTo>
                <a:lnTo>
                  <a:pt x="58" y="2"/>
                </a:lnTo>
                <a:lnTo>
                  <a:pt x="58" y="2"/>
                </a:lnTo>
                <a:lnTo>
                  <a:pt x="59" y="4"/>
                </a:lnTo>
                <a:lnTo>
                  <a:pt x="59" y="2"/>
                </a:lnTo>
                <a:lnTo>
                  <a:pt x="60" y="3"/>
                </a:lnTo>
                <a:lnTo>
                  <a:pt x="60" y="3"/>
                </a:lnTo>
                <a:lnTo>
                  <a:pt x="60" y="4"/>
                </a:lnTo>
                <a:lnTo>
                  <a:pt x="61" y="3"/>
                </a:lnTo>
                <a:lnTo>
                  <a:pt x="61" y="3"/>
                </a:lnTo>
                <a:lnTo>
                  <a:pt x="61" y="3"/>
                </a:lnTo>
                <a:lnTo>
                  <a:pt x="62" y="2"/>
                </a:lnTo>
                <a:lnTo>
                  <a:pt x="62" y="4"/>
                </a:lnTo>
                <a:lnTo>
                  <a:pt x="62" y="2"/>
                </a:lnTo>
                <a:lnTo>
                  <a:pt x="63" y="3"/>
                </a:lnTo>
                <a:lnTo>
                  <a:pt x="63" y="2"/>
                </a:lnTo>
                <a:lnTo>
                  <a:pt x="64" y="3"/>
                </a:lnTo>
                <a:lnTo>
                  <a:pt x="64" y="3"/>
                </a:lnTo>
                <a:lnTo>
                  <a:pt x="64" y="2"/>
                </a:lnTo>
                <a:lnTo>
                  <a:pt x="65" y="3"/>
                </a:lnTo>
                <a:lnTo>
                  <a:pt x="65" y="2"/>
                </a:lnTo>
                <a:lnTo>
                  <a:pt x="65" y="3"/>
                </a:lnTo>
                <a:lnTo>
                  <a:pt x="67" y="2"/>
                </a:lnTo>
                <a:lnTo>
                  <a:pt x="67" y="3"/>
                </a:lnTo>
                <a:lnTo>
                  <a:pt x="67" y="4"/>
                </a:lnTo>
                <a:lnTo>
                  <a:pt x="68" y="4"/>
                </a:lnTo>
                <a:lnTo>
                  <a:pt x="68" y="4"/>
                </a:lnTo>
                <a:lnTo>
                  <a:pt x="69" y="1"/>
                </a:lnTo>
                <a:lnTo>
                  <a:pt x="69" y="2"/>
                </a:lnTo>
                <a:lnTo>
                  <a:pt x="69" y="3"/>
                </a:lnTo>
                <a:lnTo>
                  <a:pt x="70" y="3"/>
                </a:lnTo>
                <a:lnTo>
                  <a:pt x="70" y="4"/>
                </a:lnTo>
                <a:lnTo>
                  <a:pt x="70" y="1"/>
                </a:lnTo>
                <a:lnTo>
                  <a:pt x="71" y="3"/>
                </a:lnTo>
                <a:lnTo>
                  <a:pt x="71" y="3"/>
                </a:lnTo>
                <a:lnTo>
                  <a:pt x="71" y="3"/>
                </a:lnTo>
                <a:lnTo>
                  <a:pt x="72" y="3"/>
                </a:lnTo>
                <a:lnTo>
                  <a:pt x="72" y="3"/>
                </a:lnTo>
                <a:lnTo>
                  <a:pt x="73" y="2"/>
                </a:lnTo>
                <a:lnTo>
                  <a:pt x="73" y="4"/>
                </a:lnTo>
                <a:lnTo>
                  <a:pt x="73" y="3"/>
                </a:lnTo>
                <a:lnTo>
                  <a:pt x="74" y="3"/>
                </a:lnTo>
                <a:lnTo>
                  <a:pt x="74" y="4"/>
                </a:lnTo>
                <a:lnTo>
                  <a:pt x="74" y="2"/>
                </a:lnTo>
                <a:lnTo>
                  <a:pt x="76" y="3"/>
                </a:lnTo>
                <a:lnTo>
                  <a:pt x="76" y="1"/>
                </a:lnTo>
                <a:lnTo>
                  <a:pt x="76" y="3"/>
                </a:lnTo>
                <a:lnTo>
                  <a:pt x="77" y="1"/>
                </a:lnTo>
                <a:lnTo>
                  <a:pt x="77" y="3"/>
                </a:lnTo>
                <a:lnTo>
                  <a:pt x="78" y="3"/>
                </a:lnTo>
                <a:lnTo>
                  <a:pt x="78" y="3"/>
                </a:lnTo>
                <a:lnTo>
                  <a:pt x="78" y="2"/>
                </a:lnTo>
                <a:lnTo>
                  <a:pt x="79" y="1"/>
                </a:lnTo>
                <a:lnTo>
                  <a:pt x="79" y="2"/>
                </a:lnTo>
                <a:lnTo>
                  <a:pt x="79" y="3"/>
                </a:lnTo>
                <a:lnTo>
                  <a:pt x="80" y="3"/>
                </a:lnTo>
                <a:lnTo>
                  <a:pt x="80" y="2"/>
                </a:lnTo>
                <a:lnTo>
                  <a:pt x="80" y="2"/>
                </a:lnTo>
                <a:lnTo>
                  <a:pt x="81" y="4"/>
                </a:lnTo>
                <a:lnTo>
                  <a:pt x="81" y="4"/>
                </a:lnTo>
                <a:lnTo>
                  <a:pt x="82" y="3"/>
                </a:lnTo>
                <a:lnTo>
                  <a:pt x="82" y="4"/>
                </a:lnTo>
                <a:lnTo>
                  <a:pt x="82" y="2"/>
                </a:lnTo>
                <a:lnTo>
                  <a:pt x="83" y="2"/>
                </a:lnTo>
                <a:lnTo>
                  <a:pt x="83" y="2"/>
                </a:lnTo>
                <a:lnTo>
                  <a:pt x="83" y="3"/>
                </a:lnTo>
                <a:lnTo>
                  <a:pt x="85" y="3"/>
                </a:lnTo>
                <a:lnTo>
                  <a:pt x="85" y="4"/>
                </a:lnTo>
                <a:lnTo>
                  <a:pt x="85" y="2"/>
                </a:lnTo>
                <a:lnTo>
                  <a:pt x="86" y="3"/>
                </a:lnTo>
                <a:lnTo>
                  <a:pt x="86" y="4"/>
                </a:lnTo>
                <a:lnTo>
                  <a:pt x="87" y="4"/>
                </a:lnTo>
                <a:lnTo>
                  <a:pt x="87" y="2"/>
                </a:lnTo>
                <a:lnTo>
                  <a:pt x="87" y="2"/>
                </a:lnTo>
                <a:lnTo>
                  <a:pt x="88" y="1"/>
                </a:lnTo>
                <a:lnTo>
                  <a:pt x="88" y="4"/>
                </a:lnTo>
                <a:lnTo>
                  <a:pt x="88" y="4"/>
                </a:lnTo>
                <a:lnTo>
                  <a:pt x="89" y="1"/>
                </a:lnTo>
                <a:lnTo>
                  <a:pt x="89" y="3"/>
                </a:lnTo>
                <a:lnTo>
                  <a:pt x="89" y="2"/>
                </a:lnTo>
                <a:lnTo>
                  <a:pt x="90" y="2"/>
                </a:lnTo>
                <a:lnTo>
                  <a:pt x="90" y="4"/>
                </a:lnTo>
                <a:lnTo>
                  <a:pt x="91" y="3"/>
                </a:lnTo>
                <a:lnTo>
                  <a:pt x="91" y="3"/>
                </a:lnTo>
                <a:lnTo>
                  <a:pt x="91" y="4"/>
                </a:lnTo>
                <a:lnTo>
                  <a:pt x="92" y="4"/>
                </a:lnTo>
                <a:lnTo>
                  <a:pt x="92" y="3"/>
                </a:lnTo>
                <a:lnTo>
                  <a:pt x="92" y="2"/>
                </a:lnTo>
                <a:lnTo>
                  <a:pt x="94" y="2"/>
                </a:lnTo>
                <a:lnTo>
                  <a:pt x="94" y="1"/>
                </a:lnTo>
                <a:lnTo>
                  <a:pt x="94" y="4"/>
                </a:lnTo>
                <a:lnTo>
                  <a:pt x="95" y="3"/>
                </a:lnTo>
                <a:lnTo>
                  <a:pt x="95" y="4"/>
                </a:lnTo>
                <a:lnTo>
                  <a:pt x="96" y="2"/>
                </a:lnTo>
                <a:lnTo>
                  <a:pt x="96" y="4"/>
                </a:lnTo>
                <a:lnTo>
                  <a:pt x="96" y="2"/>
                </a:lnTo>
                <a:lnTo>
                  <a:pt x="97" y="1"/>
                </a:lnTo>
                <a:lnTo>
                  <a:pt x="97" y="3"/>
                </a:lnTo>
                <a:lnTo>
                  <a:pt x="97" y="3"/>
                </a:lnTo>
                <a:lnTo>
                  <a:pt x="98" y="3"/>
                </a:lnTo>
                <a:lnTo>
                  <a:pt x="98" y="2"/>
                </a:lnTo>
                <a:lnTo>
                  <a:pt x="99" y="3"/>
                </a:lnTo>
                <a:lnTo>
                  <a:pt x="99" y="2"/>
                </a:lnTo>
                <a:lnTo>
                  <a:pt x="99" y="3"/>
                </a:lnTo>
                <a:lnTo>
                  <a:pt x="100" y="4"/>
                </a:lnTo>
                <a:lnTo>
                  <a:pt x="100" y="4"/>
                </a:lnTo>
                <a:lnTo>
                  <a:pt x="100" y="2"/>
                </a:lnTo>
                <a:lnTo>
                  <a:pt x="101" y="1"/>
                </a:lnTo>
                <a:lnTo>
                  <a:pt x="101" y="4"/>
                </a:lnTo>
                <a:lnTo>
                  <a:pt x="101" y="3"/>
                </a:lnTo>
                <a:lnTo>
                  <a:pt x="103" y="2"/>
                </a:lnTo>
                <a:lnTo>
                  <a:pt x="103" y="3"/>
                </a:lnTo>
                <a:lnTo>
                  <a:pt x="104" y="2"/>
                </a:lnTo>
                <a:lnTo>
                  <a:pt x="104" y="3"/>
                </a:lnTo>
                <a:lnTo>
                  <a:pt x="104" y="3"/>
                </a:lnTo>
                <a:lnTo>
                  <a:pt x="105" y="2"/>
                </a:lnTo>
                <a:lnTo>
                  <a:pt x="105" y="2"/>
                </a:lnTo>
                <a:lnTo>
                  <a:pt x="105" y="2"/>
                </a:lnTo>
                <a:lnTo>
                  <a:pt x="106" y="4"/>
                </a:lnTo>
                <a:lnTo>
                  <a:pt x="106" y="1"/>
                </a:lnTo>
                <a:lnTo>
                  <a:pt x="106" y="3"/>
                </a:lnTo>
                <a:lnTo>
                  <a:pt x="107" y="2"/>
                </a:lnTo>
                <a:lnTo>
                  <a:pt x="107" y="3"/>
                </a:lnTo>
                <a:lnTo>
                  <a:pt x="108" y="3"/>
                </a:lnTo>
                <a:lnTo>
                  <a:pt x="108" y="1"/>
                </a:lnTo>
                <a:lnTo>
                  <a:pt x="108" y="1"/>
                </a:lnTo>
                <a:lnTo>
                  <a:pt x="109" y="1"/>
                </a:lnTo>
                <a:lnTo>
                  <a:pt x="109" y="4"/>
                </a:lnTo>
                <a:lnTo>
                  <a:pt x="109" y="2"/>
                </a:lnTo>
                <a:lnTo>
                  <a:pt x="110" y="2"/>
                </a:lnTo>
                <a:lnTo>
                  <a:pt x="110" y="2"/>
                </a:lnTo>
                <a:lnTo>
                  <a:pt x="110" y="2"/>
                </a:lnTo>
                <a:lnTo>
                  <a:pt x="112" y="2"/>
                </a:lnTo>
                <a:lnTo>
                  <a:pt x="112" y="3"/>
                </a:lnTo>
                <a:lnTo>
                  <a:pt x="113" y="1"/>
                </a:lnTo>
                <a:lnTo>
                  <a:pt x="113" y="1"/>
                </a:lnTo>
                <a:lnTo>
                  <a:pt x="113" y="2"/>
                </a:lnTo>
                <a:lnTo>
                  <a:pt x="114" y="3"/>
                </a:lnTo>
                <a:lnTo>
                  <a:pt x="114" y="2"/>
                </a:lnTo>
                <a:lnTo>
                  <a:pt x="114" y="2"/>
                </a:lnTo>
                <a:lnTo>
                  <a:pt x="115" y="4"/>
                </a:lnTo>
                <a:lnTo>
                  <a:pt x="115" y="1"/>
                </a:lnTo>
                <a:lnTo>
                  <a:pt x="115" y="2"/>
                </a:lnTo>
                <a:lnTo>
                  <a:pt x="116" y="2"/>
                </a:lnTo>
                <a:lnTo>
                  <a:pt x="116" y="3"/>
                </a:lnTo>
                <a:lnTo>
                  <a:pt x="117" y="3"/>
                </a:lnTo>
                <a:lnTo>
                  <a:pt x="117" y="2"/>
                </a:lnTo>
                <a:lnTo>
                  <a:pt x="117" y="2"/>
                </a:lnTo>
                <a:lnTo>
                  <a:pt x="118" y="4"/>
                </a:lnTo>
                <a:lnTo>
                  <a:pt x="118" y="3"/>
                </a:lnTo>
                <a:lnTo>
                  <a:pt x="118" y="3"/>
                </a:lnTo>
                <a:lnTo>
                  <a:pt x="119" y="3"/>
                </a:lnTo>
                <a:lnTo>
                  <a:pt x="119" y="4"/>
                </a:lnTo>
                <a:lnTo>
                  <a:pt x="119" y="3"/>
                </a:lnTo>
                <a:lnTo>
                  <a:pt x="121" y="3"/>
                </a:lnTo>
                <a:lnTo>
                  <a:pt x="121" y="4"/>
                </a:lnTo>
                <a:lnTo>
                  <a:pt x="122" y="3"/>
                </a:lnTo>
                <a:lnTo>
                  <a:pt x="122" y="2"/>
                </a:lnTo>
                <a:lnTo>
                  <a:pt x="122" y="2"/>
                </a:lnTo>
                <a:lnTo>
                  <a:pt x="123" y="2"/>
                </a:lnTo>
                <a:lnTo>
                  <a:pt x="123" y="4"/>
                </a:lnTo>
                <a:lnTo>
                  <a:pt x="123" y="3"/>
                </a:lnTo>
                <a:lnTo>
                  <a:pt x="124" y="3"/>
                </a:lnTo>
                <a:lnTo>
                  <a:pt x="124" y="4"/>
                </a:lnTo>
                <a:lnTo>
                  <a:pt x="124" y="4"/>
                </a:lnTo>
                <a:lnTo>
                  <a:pt x="125" y="2"/>
                </a:lnTo>
                <a:lnTo>
                  <a:pt x="125" y="4"/>
                </a:lnTo>
                <a:lnTo>
                  <a:pt x="126" y="2"/>
                </a:lnTo>
                <a:lnTo>
                  <a:pt x="126" y="2"/>
                </a:lnTo>
                <a:lnTo>
                  <a:pt x="126" y="3"/>
                </a:lnTo>
                <a:lnTo>
                  <a:pt x="127" y="3"/>
                </a:lnTo>
                <a:lnTo>
                  <a:pt x="127" y="2"/>
                </a:lnTo>
                <a:lnTo>
                  <a:pt x="127" y="4"/>
                </a:lnTo>
                <a:lnTo>
                  <a:pt x="128" y="2"/>
                </a:lnTo>
                <a:lnTo>
                  <a:pt x="128" y="3"/>
                </a:lnTo>
                <a:lnTo>
                  <a:pt x="128" y="2"/>
                </a:lnTo>
                <a:lnTo>
                  <a:pt x="129" y="2"/>
                </a:lnTo>
                <a:lnTo>
                  <a:pt x="129" y="3"/>
                </a:lnTo>
                <a:lnTo>
                  <a:pt x="131" y="2"/>
                </a:lnTo>
                <a:lnTo>
                  <a:pt x="131" y="4"/>
                </a:lnTo>
                <a:lnTo>
                  <a:pt x="131" y="2"/>
                </a:lnTo>
                <a:lnTo>
                  <a:pt x="132" y="3"/>
                </a:lnTo>
                <a:lnTo>
                  <a:pt x="132" y="4"/>
                </a:lnTo>
                <a:lnTo>
                  <a:pt x="132" y="4"/>
                </a:lnTo>
                <a:lnTo>
                  <a:pt x="133" y="2"/>
                </a:lnTo>
                <a:lnTo>
                  <a:pt x="133" y="3"/>
                </a:lnTo>
                <a:lnTo>
                  <a:pt x="133" y="3"/>
                </a:lnTo>
                <a:lnTo>
                  <a:pt x="134" y="3"/>
                </a:lnTo>
                <a:lnTo>
                  <a:pt x="134" y="3"/>
                </a:lnTo>
                <a:lnTo>
                  <a:pt x="135" y="3"/>
                </a:lnTo>
                <a:lnTo>
                  <a:pt x="135" y="3"/>
                </a:lnTo>
                <a:lnTo>
                  <a:pt x="135" y="3"/>
                </a:lnTo>
                <a:lnTo>
                  <a:pt x="136" y="3"/>
                </a:lnTo>
                <a:lnTo>
                  <a:pt x="136" y="3"/>
                </a:lnTo>
                <a:lnTo>
                  <a:pt x="136" y="1"/>
                </a:lnTo>
                <a:lnTo>
                  <a:pt x="137" y="3"/>
                </a:lnTo>
                <a:lnTo>
                  <a:pt x="137" y="3"/>
                </a:lnTo>
                <a:lnTo>
                  <a:pt x="137" y="2"/>
                </a:lnTo>
                <a:lnTo>
                  <a:pt x="138" y="2"/>
                </a:lnTo>
                <a:lnTo>
                  <a:pt x="138" y="4"/>
                </a:lnTo>
                <a:lnTo>
                  <a:pt x="140" y="1"/>
                </a:lnTo>
                <a:lnTo>
                  <a:pt x="140" y="1"/>
                </a:lnTo>
                <a:lnTo>
                  <a:pt x="140" y="3"/>
                </a:lnTo>
                <a:lnTo>
                  <a:pt x="141" y="4"/>
                </a:lnTo>
                <a:lnTo>
                  <a:pt x="141" y="4"/>
                </a:lnTo>
                <a:lnTo>
                  <a:pt x="141" y="2"/>
                </a:lnTo>
                <a:lnTo>
                  <a:pt x="142" y="3"/>
                </a:lnTo>
                <a:lnTo>
                  <a:pt x="142" y="2"/>
                </a:lnTo>
                <a:lnTo>
                  <a:pt x="143" y="1"/>
                </a:lnTo>
                <a:lnTo>
                  <a:pt x="143" y="1"/>
                </a:lnTo>
                <a:lnTo>
                  <a:pt x="143" y="2"/>
                </a:lnTo>
                <a:lnTo>
                  <a:pt x="144" y="3"/>
                </a:lnTo>
                <a:lnTo>
                  <a:pt x="144" y="2"/>
                </a:lnTo>
                <a:lnTo>
                  <a:pt x="144" y="3"/>
                </a:lnTo>
                <a:lnTo>
                  <a:pt x="145" y="3"/>
                </a:lnTo>
                <a:lnTo>
                  <a:pt x="145" y="2"/>
                </a:lnTo>
                <a:lnTo>
                  <a:pt x="145" y="2"/>
                </a:lnTo>
                <a:lnTo>
                  <a:pt x="146" y="4"/>
                </a:lnTo>
                <a:lnTo>
                  <a:pt x="146" y="3"/>
                </a:lnTo>
                <a:lnTo>
                  <a:pt x="147" y="1"/>
                </a:lnTo>
                <a:lnTo>
                  <a:pt x="147" y="1"/>
                </a:lnTo>
                <a:lnTo>
                  <a:pt x="147" y="2"/>
                </a:lnTo>
                <a:lnTo>
                  <a:pt x="149" y="3"/>
                </a:lnTo>
                <a:lnTo>
                  <a:pt x="149" y="3"/>
                </a:lnTo>
                <a:lnTo>
                  <a:pt x="149" y="3"/>
                </a:lnTo>
                <a:lnTo>
                  <a:pt x="150" y="3"/>
                </a:lnTo>
                <a:lnTo>
                  <a:pt x="150" y="2"/>
                </a:lnTo>
                <a:lnTo>
                  <a:pt x="150" y="1"/>
                </a:lnTo>
                <a:lnTo>
                  <a:pt x="151" y="1"/>
                </a:lnTo>
                <a:lnTo>
                  <a:pt x="151" y="2"/>
                </a:lnTo>
                <a:lnTo>
                  <a:pt x="152" y="2"/>
                </a:lnTo>
                <a:lnTo>
                  <a:pt x="152" y="2"/>
                </a:lnTo>
                <a:lnTo>
                  <a:pt x="152" y="3"/>
                </a:lnTo>
                <a:lnTo>
                  <a:pt x="153" y="1"/>
                </a:lnTo>
                <a:lnTo>
                  <a:pt x="153" y="1"/>
                </a:lnTo>
                <a:lnTo>
                  <a:pt x="153" y="3"/>
                </a:lnTo>
                <a:lnTo>
                  <a:pt x="154" y="3"/>
                </a:lnTo>
                <a:lnTo>
                  <a:pt x="154" y="4"/>
                </a:lnTo>
                <a:lnTo>
                  <a:pt x="154" y="4"/>
                </a:lnTo>
                <a:lnTo>
                  <a:pt x="155" y="3"/>
                </a:lnTo>
                <a:lnTo>
                  <a:pt x="155" y="4"/>
                </a:lnTo>
                <a:lnTo>
                  <a:pt x="156" y="4"/>
                </a:lnTo>
                <a:lnTo>
                  <a:pt x="156" y="3"/>
                </a:lnTo>
                <a:lnTo>
                  <a:pt x="156" y="4"/>
                </a:lnTo>
                <a:lnTo>
                  <a:pt x="158" y="2"/>
                </a:lnTo>
                <a:lnTo>
                  <a:pt x="158" y="3"/>
                </a:lnTo>
                <a:lnTo>
                  <a:pt x="158" y="3"/>
                </a:lnTo>
                <a:lnTo>
                  <a:pt x="159" y="2"/>
                </a:lnTo>
                <a:lnTo>
                  <a:pt x="159" y="3"/>
                </a:lnTo>
                <a:lnTo>
                  <a:pt x="159" y="2"/>
                </a:lnTo>
                <a:lnTo>
                  <a:pt x="160" y="3"/>
                </a:lnTo>
                <a:lnTo>
                  <a:pt x="160" y="4"/>
                </a:lnTo>
                <a:lnTo>
                  <a:pt x="161" y="3"/>
                </a:lnTo>
                <a:lnTo>
                  <a:pt x="161" y="3"/>
                </a:lnTo>
                <a:lnTo>
                  <a:pt x="161" y="3"/>
                </a:lnTo>
                <a:lnTo>
                  <a:pt x="162" y="3"/>
                </a:lnTo>
                <a:lnTo>
                  <a:pt x="162" y="3"/>
                </a:lnTo>
                <a:lnTo>
                  <a:pt x="162" y="2"/>
                </a:lnTo>
                <a:lnTo>
                  <a:pt x="163" y="3"/>
                </a:lnTo>
                <a:lnTo>
                  <a:pt x="163" y="3"/>
                </a:lnTo>
                <a:lnTo>
                  <a:pt x="163" y="2"/>
                </a:lnTo>
                <a:lnTo>
                  <a:pt x="164" y="3"/>
                </a:lnTo>
                <a:lnTo>
                  <a:pt x="164" y="2"/>
                </a:lnTo>
                <a:lnTo>
                  <a:pt x="165" y="3"/>
                </a:lnTo>
                <a:lnTo>
                  <a:pt x="165" y="2"/>
                </a:lnTo>
                <a:lnTo>
                  <a:pt x="165" y="3"/>
                </a:lnTo>
                <a:lnTo>
                  <a:pt x="167" y="3"/>
                </a:lnTo>
                <a:lnTo>
                  <a:pt x="167" y="3"/>
                </a:lnTo>
                <a:lnTo>
                  <a:pt x="167" y="1"/>
                </a:lnTo>
                <a:lnTo>
                  <a:pt x="168" y="2"/>
                </a:lnTo>
                <a:lnTo>
                  <a:pt x="168" y="2"/>
                </a:lnTo>
                <a:lnTo>
                  <a:pt x="168" y="2"/>
                </a:lnTo>
                <a:lnTo>
                  <a:pt x="169" y="2"/>
                </a:lnTo>
                <a:lnTo>
                  <a:pt x="169" y="3"/>
                </a:lnTo>
                <a:lnTo>
                  <a:pt x="170" y="3"/>
                </a:lnTo>
                <a:lnTo>
                  <a:pt x="170" y="4"/>
                </a:lnTo>
                <a:lnTo>
                  <a:pt x="170" y="2"/>
                </a:lnTo>
                <a:lnTo>
                  <a:pt x="171" y="4"/>
                </a:lnTo>
                <a:lnTo>
                  <a:pt x="171" y="3"/>
                </a:lnTo>
                <a:lnTo>
                  <a:pt x="171" y="1"/>
                </a:lnTo>
                <a:lnTo>
                  <a:pt x="172" y="3"/>
                </a:lnTo>
                <a:lnTo>
                  <a:pt x="172" y="1"/>
                </a:lnTo>
                <a:lnTo>
                  <a:pt x="172" y="3"/>
                </a:lnTo>
                <a:lnTo>
                  <a:pt x="173" y="2"/>
                </a:lnTo>
                <a:lnTo>
                  <a:pt x="173" y="4"/>
                </a:lnTo>
                <a:lnTo>
                  <a:pt x="174" y="2"/>
                </a:lnTo>
                <a:lnTo>
                  <a:pt x="174" y="2"/>
                </a:lnTo>
                <a:lnTo>
                  <a:pt x="174" y="2"/>
                </a:lnTo>
                <a:lnTo>
                  <a:pt x="176" y="2"/>
                </a:lnTo>
                <a:lnTo>
                  <a:pt x="176" y="2"/>
                </a:lnTo>
                <a:lnTo>
                  <a:pt x="176" y="3"/>
                </a:lnTo>
                <a:lnTo>
                  <a:pt x="177" y="2"/>
                </a:lnTo>
                <a:lnTo>
                  <a:pt x="177" y="4"/>
                </a:lnTo>
                <a:lnTo>
                  <a:pt x="177" y="3"/>
                </a:lnTo>
                <a:lnTo>
                  <a:pt x="178" y="2"/>
                </a:lnTo>
                <a:lnTo>
                  <a:pt x="178" y="3"/>
                </a:lnTo>
                <a:lnTo>
                  <a:pt x="179" y="2"/>
                </a:lnTo>
                <a:lnTo>
                  <a:pt x="179" y="3"/>
                </a:lnTo>
                <a:lnTo>
                  <a:pt x="179" y="3"/>
                </a:lnTo>
                <a:lnTo>
                  <a:pt x="180" y="2"/>
                </a:lnTo>
                <a:lnTo>
                  <a:pt x="180" y="4"/>
                </a:lnTo>
                <a:lnTo>
                  <a:pt x="180" y="3"/>
                </a:lnTo>
                <a:lnTo>
                  <a:pt x="181" y="2"/>
                </a:lnTo>
                <a:lnTo>
                  <a:pt x="181" y="1"/>
                </a:lnTo>
                <a:lnTo>
                  <a:pt x="181" y="4"/>
                </a:lnTo>
                <a:lnTo>
                  <a:pt x="182" y="2"/>
                </a:lnTo>
                <a:lnTo>
                  <a:pt x="182" y="3"/>
                </a:lnTo>
                <a:lnTo>
                  <a:pt x="183" y="2"/>
                </a:lnTo>
                <a:lnTo>
                  <a:pt x="183" y="4"/>
                </a:lnTo>
                <a:lnTo>
                  <a:pt x="183" y="3"/>
                </a:lnTo>
                <a:lnTo>
                  <a:pt x="185" y="3"/>
                </a:lnTo>
                <a:lnTo>
                  <a:pt x="185" y="3"/>
                </a:lnTo>
                <a:lnTo>
                  <a:pt x="185" y="2"/>
                </a:lnTo>
                <a:lnTo>
                  <a:pt x="186" y="4"/>
                </a:lnTo>
                <a:lnTo>
                  <a:pt x="186" y="2"/>
                </a:lnTo>
                <a:lnTo>
                  <a:pt x="187" y="1"/>
                </a:lnTo>
                <a:lnTo>
                  <a:pt x="187" y="3"/>
                </a:lnTo>
                <a:lnTo>
                  <a:pt x="187" y="1"/>
                </a:lnTo>
                <a:lnTo>
                  <a:pt x="188" y="3"/>
                </a:lnTo>
                <a:lnTo>
                  <a:pt x="188" y="3"/>
                </a:lnTo>
                <a:lnTo>
                  <a:pt x="188" y="2"/>
                </a:lnTo>
                <a:lnTo>
                  <a:pt x="189" y="1"/>
                </a:lnTo>
                <a:lnTo>
                  <a:pt x="189" y="3"/>
                </a:lnTo>
                <a:lnTo>
                  <a:pt x="189" y="2"/>
                </a:lnTo>
                <a:lnTo>
                  <a:pt x="190" y="3"/>
                </a:lnTo>
                <a:lnTo>
                  <a:pt x="190" y="2"/>
                </a:lnTo>
                <a:lnTo>
                  <a:pt x="191" y="2"/>
                </a:lnTo>
                <a:lnTo>
                  <a:pt x="191" y="2"/>
                </a:lnTo>
                <a:lnTo>
                  <a:pt x="191" y="2"/>
                </a:lnTo>
                <a:lnTo>
                  <a:pt x="192" y="3"/>
                </a:lnTo>
                <a:lnTo>
                  <a:pt x="192" y="2"/>
                </a:lnTo>
                <a:lnTo>
                  <a:pt x="192" y="4"/>
                </a:lnTo>
                <a:lnTo>
                  <a:pt x="194" y="4"/>
                </a:lnTo>
                <a:lnTo>
                  <a:pt x="194" y="3"/>
                </a:lnTo>
                <a:lnTo>
                  <a:pt x="194" y="3"/>
                </a:lnTo>
                <a:lnTo>
                  <a:pt x="195" y="2"/>
                </a:lnTo>
                <a:lnTo>
                  <a:pt x="195" y="2"/>
                </a:lnTo>
                <a:lnTo>
                  <a:pt x="196" y="3"/>
                </a:lnTo>
                <a:lnTo>
                  <a:pt x="196" y="2"/>
                </a:lnTo>
                <a:lnTo>
                  <a:pt x="196" y="2"/>
                </a:lnTo>
                <a:lnTo>
                  <a:pt x="197" y="2"/>
                </a:lnTo>
                <a:lnTo>
                  <a:pt x="197" y="1"/>
                </a:lnTo>
                <a:lnTo>
                  <a:pt x="197" y="2"/>
                </a:lnTo>
                <a:lnTo>
                  <a:pt x="198" y="2"/>
                </a:lnTo>
                <a:lnTo>
                  <a:pt x="198" y="3"/>
                </a:lnTo>
                <a:lnTo>
                  <a:pt x="198" y="3"/>
                </a:lnTo>
                <a:lnTo>
                  <a:pt x="199" y="4"/>
                </a:lnTo>
                <a:lnTo>
                  <a:pt x="199" y="3"/>
                </a:lnTo>
                <a:lnTo>
                  <a:pt x="200" y="4"/>
                </a:lnTo>
                <a:lnTo>
                  <a:pt x="200" y="3"/>
                </a:lnTo>
                <a:lnTo>
                  <a:pt x="200" y="3"/>
                </a:lnTo>
                <a:lnTo>
                  <a:pt x="201" y="4"/>
                </a:lnTo>
                <a:lnTo>
                  <a:pt x="201" y="3"/>
                </a:lnTo>
                <a:lnTo>
                  <a:pt x="201" y="4"/>
                </a:lnTo>
                <a:lnTo>
                  <a:pt x="203" y="3"/>
                </a:lnTo>
                <a:lnTo>
                  <a:pt x="203" y="1"/>
                </a:lnTo>
                <a:lnTo>
                  <a:pt x="203" y="4"/>
                </a:lnTo>
                <a:lnTo>
                  <a:pt x="204" y="4"/>
                </a:lnTo>
                <a:lnTo>
                  <a:pt x="204" y="3"/>
                </a:lnTo>
                <a:lnTo>
                  <a:pt x="205" y="3"/>
                </a:lnTo>
                <a:lnTo>
                  <a:pt x="205" y="3"/>
                </a:lnTo>
                <a:lnTo>
                  <a:pt x="205" y="3"/>
                </a:lnTo>
                <a:lnTo>
                  <a:pt x="206" y="3"/>
                </a:lnTo>
                <a:lnTo>
                  <a:pt x="206" y="3"/>
                </a:lnTo>
                <a:lnTo>
                  <a:pt x="206" y="4"/>
                </a:lnTo>
                <a:lnTo>
                  <a:pt x="207" y="2"/>
                </a:lnTo>
                <a:lnTo>
                  <a:pt x="207" y="2"/>
                </a:lnTo>
                <a:lnTo>
                  <a:pt x="207" y="3"/>
                </a:lnTo>
                <a:lnTo>
                  <a:pt x="208" y="3"/>
                </a:lnTo>
                <a:lnTo>
                  <a:pt x="208" y="2"/>
                </a:lnTo>
                <a:lnTo>
                  <a:pt x="209" y="2"/>
                </a:lnTo>
                <a:lnTo>
                  <a:pt x="209" y="1"/>
                </a:lnTo>
                <a:lnTo>
                  <a:pt x="209" y="3"/>
                </a:lnTo>
                <a:lnTo>
                  <a:pt x="210" y="2"/>
                </a:lnTo>
                <a:lnTo>
                  <a:pt x="210" y="3"/>
                </a:lnTo>
                <a:lnTo>
                  <a:pt x="210" y="3"/>
                </a:lnTo>
                <a:lnTo>
                  <a:pt x="212" y="3"/>
                </a:lnTo>
                <a:lnTo>
                  <a:pt x="212" y="2"/>
                </a:lnTo>
                <a:lnTo>
                  <a:pt x="212" y="4"/>
                </a:lnTo>
                <a:lnTo>
                  <a:pt x="213" y="3"/>
                </a:lnTo>
                <a:lnTo>
                  <a:pt x="213" y="2"/>
                </a:lnTo>
                <a:lnTo>
                  <a:pt x="214" y="2"/>
                </a:lnTo>
                <a:lnTo>
                  <a:pt x="214" y="3"/>
                </a:lnTo>
                <a:lnTo>
                  <a:pt x="214" y="4"/>
                </a:lnTo>
                <a:lnTo>
                  <a:pt x="215" y="3"/>
                </a:lnTo>
                <a:lnTo>
                  <a:pt x="215" y="2"/>
                </a:lnTo>
                <a:lnTo>
                  <a:pt x="215" y="4"/>
                </a:lnTo>
                <a:lnTo>
                  <a:pt x="216" y="2"/>
                </a:lnTo>
                <a:lnTo>
                  <a:pt x="216" y="3"/>
                </a:lnTo>
                <a:lnTo>
                  <a:pt x="216" y="1"/>
                </a:lnTo>
                <a:lnTo>
                  <a:pt x="217" y="2"/>
                </a:lnTo>
                <a:lnTo>
                  <a:pt x="217" y="3"/>
                </a:lnTo>
                <a:lnTo>
                  <a:pt x="218" y="3"/>
                </a:lnTo>
                <a:lnTo>
                  <a:pt x="218" y="2"/>
                </a:lnTo>
                <a:lnTo>
                  <a:pt x="218" y="3"/>
                </a:lnTo>
                <a:lnTo>
                  <a:pt x="219" y="3"/>
                </a:lnTo>
                <a:lnTo>
                  <a:pt x="219" y="2"/>
                </a:lnTo>
                <a:lnTo>
                  <a:pt x="219" y="2"/>
                </a:lnTo>
                <a:lnTo>
                  <a:pt x="221" y="3"/>
                </a:lnTo>
                <a:lnTo>
                  <a:pt x="221" y="1"/>
                </a:lnTo>
                <a:lnTo>
                  <a:pt x="221" y="1"/>
                </a:lnTo>
                <a:lnTo>
                  <a:pt x="222" y="4"/>
                </a:lnTo>
                <a:lnTo>
                  <a:pt x="222" y="3"/>
                </a:lnTo>
                <a:lnTo>
                  <a:pt x="223" y="2"/>
                </a:lnTo>
                <a:lnTo>
                  <a:pt x="223" y="1"/>
                </a:lnTo>
                <a:lnTo>
                  <a:pt x="223" y="2"/>
                </a:lnTo>
                <a:lnTo>
                  <a:pt x="224" y="3"/>
                </a:lnTo>
                <a:lnTo>
                  <a:pt x="224" y="4"/>
                </a:lnTo>
                <a:lnTo>
                  <a:pt x="224" y="2"/>
                </a:lnTo>
                <a:lnTo>
                  <a:pt x="225" y="2"/>
                </a:lnTo>
                <a:lnTo>
                  <a:pt x="225" y="2"/>
                </a:lnTo>
                <a:lnTo>
                  <a:pt x="226" y="3"/>
                </a:lnTo>
                <a:lnTo>
                  <a:pt x="226" y="2"/>
                </a:lnTo>
                <a:lnTo>
                  <a:pt x="226" y="4"/>
                </a:lnTo>
                <a:lnTo>
                  <a:pt x="227" y="3"/>
                </a:lnTo>
                <a:lnTo>
                  <a:pt x="227" y="1"/>
                </a:lnTo>
                <a:lnTo>
                  <a:pt x="227" y="1"/>
                </a:lnTo>
                <a:lnTo>
                  <a:pt x="228" y="1"/>
                </a:lnTo>
                <a:lnTo>
                  <a:pt x="228" y="2"/>
                </a:lnTo>
                <a:lnTo>
                  <a:pt x="228" y="1"/>
                </a:lnTo>
                <a:lnTo>
                  <a:pt x="230" y="3"/>
                </a:lnTo>
                <a:lnTo>
                  <a:pt x="230" y="2"/>
                </a:lnTo>
                <a:lnTo>
                  <a:pt x="231" y="2"/>
                </a:lnTo>
                <a:lnTo>
                  <a:pt x="231" y="2"/>
                </a:lnTo>
                <a:lnTo>
                  <a:pt x="231" y="3"/>
                </a:lnTo>
                <a:lnTo>
                  <a:pt x="232" y="1"/>
                </a:lnTo>
                <a:lnTo>
                  <a:pt x="232" y="2"/>
                </a:lnTo>
                <a:lnTo>
                  <a:pt x="232" y="3"/>
                </a:lnTo>
                <a:lnTo>
                  <a:pt x="233" y="3"/>
                </a:lnTo>
                <a:lnTo>
                  <a:pt x="233" y="0"/>
                </a:lnTo>
                <a:lnTo>
                  <a:pt x="233" y="1"/>
                </a:lnTo>
                <a:lnTo>
                  <a:pt x="234" y="3"/>
                </a:lnTo>
                <a:lnTo>
                  <a:pt x="234" y="2"/>
                </a:lnTo>
                <a:lnTo>
                  <a:pt x="235" y="4"/>
                </a:lnTo>
                <a:lnTo>
                  <a:pt x="235" y="1"/>
                </a:lnTo>
                <a:lnTo>
                  <a:pt x="235" y="1"/>
                </a:lnTo>
                <a:lnTo>
                  <a:pt x="236" y="4"/>
                </a:lnTo>
                <a:lnTo>
                  <a:pt x="236" y="2"/>
                </a:lnTo>
                <a:lnTo>
                  <a:pt x="236" y="1"/>
                </a:lnTo>
                <a:lnTo>
                  <a:pt x="237" y="3"/>
                </a:lnTo>
                <a:lnTo>
                  <a:pt x="237" y="4"/>
                </a:lnTo>
                <a:lnTo>
                  <a:pt x="237" y="2"/>
                </a:lnTo>
                <a:lnTo>
                  <a:pt x="239" y="4"/>
                </a:lnTo>
                <a:lnTo>
                  <a:pt x="239" y="3"/>
                </a:lnTo>
                <a:lnTo>
                  <a:pt x="240" y="3"/>
                </a:lnTo>
                <a:lnTo>
                  <a:pt x="240" y="2"/>
                </a:lnTo>
                <a:lnTo>
                  <a:pt x="240" y="2"/>
                </a:lnTo>
                <a:lnTo>
                  <a:pt x="241" y="4"/>
                </a:lnTo>
                <a:lnTo>
                  <a:pt x="241" y="1"/>
                </a:lnTo>
                <a:lnTo>
                  <a:pt x="241" y="3"/>
                </a:lnTo>
                <a:lnTo>
                  <a:pt x="242" y="2"/>
                </a:lnTo>
                <a:lnTo>
                  <a:pt x="242" y="2"/>
                </a:lnTo>
                <a:lnTo>
                  <a:pt x="242" y="2"/>
                </a:lnTo>
                <a:lnTo>
                  <a:pt x="243" y="4"/>
                </a:lnTo>
                <a:lnTo>
                  <a:pt x="243" y="2"/>
                </a:lnTo>
                <a:lnTo>
                  <a:pt x="244" y="4"/>
                </a:lnTo>
                <a:lnTo>
                  <a:pt x="244" y="4"/>
                </a:lnTo>
                <a:lnTo>
                  <a:pt x="244" y="3"/>
                </a:lnTo>
                <a:lnTo>
                  <a:pt x="245" y="4"/>
                </a:lnTo>
                <a:lnTo>
                  <a:pt x="245" y="4"/>
                </a:lnTo>
                <a:lnTo>
                  <a:pt x="245" y="2"/>
                </a:lnTo>
                <a:lnTo>
                  <a:pt x="246" y="2"/>
                </a:lnTo>
                <a:lnTo>
                  <a:pt x="246" y="2"/>
                </a:lnTo>
                <a:lnTo>
                  <a:pt x="246" y="4"/>
                </a:lnTo>
                <a:lnTo>
                  <a:pt x="248" y="4"/>
                </a:lnTo>
                <a:lnTo>
                  <a:pt x="248" y="3"/>
                </a:lnTo>
                <a:lnTo>
                  <a:pt x="249" y="3"/>
                </a:lnTo>
                <a:lnTo>
                  <a:pt x="249" y="1"/>
                </a:lnTo>
                <a:lnTo>
                  <a:pt x="249" y="2"/>
                </a:lnTo>
                <a:lnTo>
                  <a:pt x="250" y="3"/>
                </a:lnTo>
                <a:lnTo>
                  <a:pt x="250" y="3"/>
                </a:lnTo>
                <a:lnTo>
                  <a:pt x="250" y="4"/>
                </a:lnTo>
                <a:lnTo>
                  <a:pt x="251" y="2"/>
                </a:lnTo>
                <a:lnTo>
                  <a:pt x="251" y="2"/>
                </a:lnTo>
                <a:lnTo>
                  <a:pt x="251" y="2"/>
                </a:lnTo>
                <a:lnTo>
                  <a:pt x="252" y="3"/>
                </a:lnTo>
                <a:lnTo>
                  <a:pt x="252" y="3"/>
                </a:lnTo>
                <a:lnTo>
                  <a:pt x="253" y="2"/>
                </a:lnTo>
                <a:lnTo>
                  <a:pt x="253" y="3"/>
                </a:lnTo>
                <a:lnTo>
                  <a:pt x="253" y="2"/>
                </a:lnTo>
                <a:lnTo>
                  <a:pt x="254" y="3"/>
                </a:lnTo>
                <a:lnTo>
                  <a:pt x="254" y="3"/>
                </a:lnTo>
                <a:lnTo>
                  <a:pt x="254" y="2"/>
                </a:lnTo>
                <a:lnTo>
                  <a:pt x="255" y="4"/>
                </a:lnTo>
                <a:lnTo>
                  <a:pt x="255" y="3"/>
                </a:lnTo>
                <a:lnTo>
                  <a:pt x="255" y="1"/>
                </a:lnTo>
                <a:lnTo>
                  <a:pt x="257" y="2"/>
                </a:lnTo>
                <a:lnTo>
                  <a:pt x="257" y="3"/>
                </a:lnTo>
                <a:lnTo>
                  <a:pt x="258" y="2"/>
                </a:lnTo>
                <a:lnTo>
                  <a:pt x="258" y="1"/>
                </a:lnTo>
                <a:lnTo>
                  <a:pt x="258" y="3"/>
                </a:lnTo>
                <a:lnTo>
                  <a:pt x="259" y="4"/>
                </a:lnTo>
                <a:lnTo>
                  <a:pt x="259" y="2"/>
                </a:lnTo>
                <a:lnTo>
                  <a:pt x="259" y="3"/>
                </a:lnTo>
                <a:lnTo>
                  <a:pt x="260" y="1"/>
                </a:lnTo>
                <a:lnTo>
                  <a:pt x="260" y="3"/>
                </a:lnTo>
                <a:lnTo>
                  <a:pt x="260" y="2"/>
                </a:lnTo>
                <a:lnTo>
                  <a:pt x="261" y="3"/>
                </a:lnTo>
                <a:lnTo>
                  <a:pt x="261" y="4"/>
                </a:lnTo>
                <a:lnTo>
                  <a:pt x="262" y="4"/>
                </a:lnTo>
                <a:lnTo>
                  <a:pt x="262" y="1"/>
                </a:lnTo>
                <a:lnTo>
                  <a:pt x="262" y="3"/>
                </a:lnTo>
                <a:lnTo>
                  <a:pt x="263" y="3"/>
                </a:lnTo>
                <a:lnTo>
                  <a:pt x="263" y="3"/>
                </a:lnTo>
                <a:lnTo>
                  <a:pt x="263" y="4"/>
                </a:lnTo>
                <a:lnTo>
                  <a:pt x="264" y="4"/>
                </a:lnTo>
                <a:lnTo>
                  <a:pt x="264" y="2"/>
                </a:lnTo>
                <a:lnTo>
                  <a:pt x="264" y="2"/>
                </a:lnTo>
                <a:lnTo>
                  <a:pt x="266" y="3"/>
                </a:lnTo>
                <a:lnTo>
                  <a:pt x="266" y="3"/>
                </a:lnTo>
                <a:lnTo>
                  <a:pt x="267" y="1"/>
                </a:lnTo>
                <a:lnTo>
                  <a:pt x="267" y="4"/>
                </a:lnTo>
                <a:lnTo>
                  <a:pt x="267" y="1"/>
                </a:lnTo>
                <a:lnTo>
                  <a:pt x="268" y="1"/>
                </a:lnTo>
                <a:lnTo>
                  <a:pt x="268" y="1"/>
                </a:lnTo>
                <a:lnTo>
                  <a:pt x="268" y="2"/>
                </a:lnTo>
                <a:lnTo>
                  <a:pt x="269" y="1"/>
                </a:lnTo>
                <a:lnTo>
                  <a:pt x="269" y="1"/>
                </a:lnTo>
                <a:lnTo>
                  <a:pt x="270" y="2"/>
                </a:lnTo>
                <a:lnTo>
                  <a:pt x="270" y="2"/>
                </a:lnTo>
                <a:lnTo>
                  <a:pt x="270" y="2"/>
                </a:lnTo>
                <a:lnTo>
                  <a:pt x="271" y="1"/>
                </a:lnTo>
                <a:lnTo>
                  <a:pt x="271" y="3"/>
                </a:lnTo>
                <a:lnTo>
                  <a:pt x="271" y="2"/>
                </a:lnTo>
                <a:lnTo>
                  <a:pt x="272" y="4"/>
                </a:lnTo>
                <a:lnTo>
                  <a:pt x="272" y="3"/>
                </a:lnTo>
                <a:lnTo>
                  <a:pt x="272" y="3"/>
                </a:lnTo>
                <a:lnTo>
                  <a:pt x="273" y="2"/>
                </a:lnTo>
                <a:lnTo>
                  <a:pt x="273" y="3"/>
                </a:lnTo>
                <a:lnTo>
                  <a:pt x="275" y="2"/>
                </a:lnTo>
                <a:lnTo>
                  <a:pt x="275" y="3"/>
                </a:lnTo>
                <a:lnTo>
                  <a:pt x="275" y="4"/>
                </a:lnTo>
                <a:lnTo>
                  <a:pt x="276" y="4"/>
                </a:lnTo>
                <a:lnTo>
                  <a:pt x="276" y="4"/>
                </a:lnTo>
                <a:lnTo>
                  <a:pt x="276" y="4"/>
                </a:lnTo>
                <a:lnTo>
                  <a:pt x="277" y="1"/>
                </a:lnTo>
                <a:lnTo>
                  <a:pt x="277" y="2"/>
                </a:lnTo>
                <a:lnTo>
                  <a:pt x="277" y="2"/>
                </a:lnTo>
                <a:lnTo>
                  <a:pt x="278" y="2"/>
                </a:lnTo>
                <a:lnTo>
                  <a:pt x="278" y="1"/>
                </a:lnTo>
                <a:lnTo>
                  <a:pt x="279" y="3"/>
                </a:lnTo>
                <a:lnTo>
                  <a:pt x="279" y="1"/>
                </a:lnTo>
                <a:lnTo>
                  <a:pt x="279" y="1"/>
                </a:lnTo>
                <a:lnTo>
                  <a:pt x="280" y="1"/>
                </a:lnTo>
                <a:lnTo>
                  <a:pt x="280" y="2"/>
                </a:lnTo>
                <a:lnTo>
                  <a:pt x="280" y="4"/>
                </a:lnTo>
                <a:lnTo>
                  <a:pt x="281" y="1"/>
                </a:lnTo>
                <a:lnTo>
                  <a:pt x="281" y="4"/>
                </a:lnTo>
                <a:lnTo>
                  <a:pt x="281" y="4"/>
                </a:lnTo>
                <a:lnTo>
                  <a:pt x="282" y="4"/>
                </a:lnTo>
                <a:lnTo>
                  <a:pt x="282" y="4"/>
                </a:lnTo>
                <a:lnTo>
                  <a:pt x="284" y="2"/>
                </a:lnTo>
                <a:lnTo>
                  <a:pt x="284" y="4"/>
                </a:lnTo>
                <a:lnTo>
                  <a:pt x="284" y="4"/>
                </a:lnTo>
                <a:lnTo>
                  <a:pt x="285" y="1"/>
                </a:lnTo>
                <a:lnTo>
                  <a:pt x="285" y="2"/>
                </a:lnTo>
                <a:lnTo>
                  <a:pt x="285" y="3"/>
                </a:lnTo>
                <a:lnTo>
                  <a:pt x="286" y="4"/>
                </a:lnTo>
                <a:lnTo>
                  <a:pt x="286" y="3"/>
                </a:lnTo>
                <a:lnTo>
                  <a:pt x="286" y="3"/>
                </a:lnTo>
                <a:lnTo>
                  <a:pt x="287" y="3"/>
                </a:lnTo>
                <a:lnTo>
                  <a:pt x="287" y="4"/>
                </a:lnTo>
                <a:lnTo>
                  <a:pt x="288" y="4"/>
                </a:lnTo>
                <a:lnTo>
                  <a:pt x="288" y="4"/>
                </a:lnTo>
                <a:lnTo>
                  <a:pt x="288" y="3"/>
                </a:lnTo>
                <a:lnTo>
                  <a:pt x="289" y="3"/>
                </a:lnTo>
                <a:lnTo>
                  <a:pt x="289" y="1"/>
                </a:lnTo>
                <a:lnTo>
                  <a:pt x="289" y="3"/>
                </a:lnTo>
                <a:lnTo>
                  <a:pt x="290" y="1"/>
                </a:lnTo>
                <a:lnTo>
                  <a:pt x="290" y="2"/>
                </a:lnTo>
                <a:lnTo>
                  <a:pt x="290" y="3"/>
                </a:lnTo>
                <a:lnTo>
                  <a:pt x="291" y="2"/>
                </a:lnTo>
                <a:lnTo>
                  <a:pt x="291" y="4"/>
                </a:lnTo>
                <a:lnTo>
                  <a:pt x="293" y="3"/>
                </a:lnTo>
                <a:lnTo>
                  <a:pt x="293" y="3"/>
                </a:lnTo>
                <a:lnTo>
                  <a:pt x="293" y="4"/>
                </a:lnTo>
                <a:lnTo>
                  <a:pt x="294" y="3"/>
                </a:lnTo>
                <a:lnTo>
                  <a:pt x="294" y="4"/>
                </a:lnTo>
                <a:lnTo>
                  <a:pt x="294" y="3"/>
                </a:lnTo>
                <a:lnTo>
                  <a:pt x="295" y="3"/>
                </a:lnTo>
                <a:lnTo>
                  <a:pt x="295" y="2"/>
                </a:lnTo>
                <a:lnTo>
                  <a:pt x="295" y="2"/>
                </a:lnTo>
                <a:lnTo>
                  <a:pt x="296" y="2"/>
                </a:lnTo>
                <a:lnTo>
                  <a:pt x="296" y="3"/>
                </a:lnTo>
                <a:lnTo>
                  <a:pt x="297" y="2"/>
                </a:lnTo>
                <a:lnTo>
                  <a:pt x="297" y="3"/>
                </a:lnTo>
                <a:lnTo>
                  <a:pt x="297" y="3"/>
                </a:lnTo>
                <a:lnTo>
                  <a:pt x="298" y="3"/>
                </a:lnTo>
                <a:lnTo>
                  <a:pt x="298" y="4"/>
                </a:lnTo>
                <a:lnTo>
                  <a:pt x="298" y="1"/>
                </a:lnTo>
                <a:lnTo>
                  <a:pt x="299" y="2"/>
                </a:lnTo>
                <a:lnTo>
                  <a:pt x="299" y="2"/>
                </a:lnTo>
                <a:lnTo>
                  <a:pt x="299" y="2"/>
                </a:lnTo>
                <a:lnTo>
                  <a:pt x="300" y="1"/>
                </a:lnTo>
                <a:lnTo>
                  <a:pt x="300" y="3"/>
                </a:lnTo>
                <a:lnTo>
                  <a:pt x="302" y="2"/>
                </a:lnTo>
                <a:lnTo>
                  <a:pt x="302" y="3"/>
                </a:lnTo>
                <a:lnTo>
                  <a:pt x="302" y="3"/>
                </a:lnTo>
                <a:lnTo>
                  <a:pt x="303" y="3"/>
                </a:lnTo>
                <a:lnTo>
                  <a:pt x="303" y="3"/>
                </a:lnTo>
                <a:lnTo>
                  <a:pt x="303" y="2"/>
                </a:lnTo>
                <a:lnTo>
                  <a:pt x="304" y="3"/>
                </a:lnTo>
                <a:lnTo>
                  <a:pt x="304" y="4"/>
                </a:lnTo>
                <a:lnTo>
                  <a:pt x="304" y="4"/>
                </a:lnTo>
                <a:lnTo>
                  <a:pt x="305" y="1"/>
                </a:lnTo>
                <a:lnTo>
                  <a:pt x="305" y="1"/>
                </a:lnTo>
                <a:lnTo>
                  <a:pt x="306" y="4"/>
                </a:lnTo>
                <a:lnTo>
                  <a:pt x="306" y="1"/>
                </a:lnTo>
                <a:lnTo>
                  <a:pt x="306" y="3"/>
                </a:lnTo>
                <a:lnTo>
                  <a:pt x="307" y="3"/>
                </a:lnTo>
                <a:lnTo>
                  <a:pt x="307" y="2"/>
                </a:lnTo>
                <a:lnTo>
                  <a:pt x="307" y="1"/>
                </a:lnTo>
                <a:lnTo>
                  <a:pt x="308" y="3"/>
                </a:lnTo>
                <a:lnTo>
                  <a:pt x="308" y="2"/>
                </a:lnTo>
                <a:lnTo>
                  <a:pt x="308" y="3"/>
                </a:lnTo>
                <a:lnTo>
                  <a:pt x="309" y="1"/>
                </a:lnTo>
                <a:lnTo>
                  <a:pt x="309" y="3"/>
                </a:lnTo>
                <a:lnTo>
                  <a:pt x="311" y="1"/>
                </a:lnTo>
                <a:lnTo>
                  <a:pt x="311" y="4"/>
                </a:lnTo>
                <a:lnTo>
                  <a:pt x="311" y="2"/>
                </a:lnTo>
                <a:lnTo>
                  <a:pt x="312" y="1"/>
                </a:lnTo>
                <a:lnTo>
                  <a:pt x="312" y="3"/>
                </a:lnTo>
                <a:lnTo>
                  <a:pt x="312" y="4"/>
                </a:lnTo>
                <a:lnTo>
                  <a:pt x="313" y="2"/>
                </a:lnTo>
                <a:lnTo>
                  <a:pt x="313" y="3"/>
                </a:lnTo>
                <a:lnTo>
                  <a:pt x="314" y="3"/>
                </a:lnTo>
                <a:lnTo>
                  <a:pt x="314" y="1"/>
                </a:lnTo>
                <a:lnTo>
                  <a:pt x="314" y="3"/>
                </a:lnTo>
                <a:lnTo>
                  <a:pt x="315" y="1"/>
                </a:lnTo>
                <a:lnTo>
                  <a:pt x="315" y="1"/>
                </a:lnTo>
                <a:lnTo>
                  <a:pt x="315" y="2"/>
                </a:lnTo>
                <a:lnTo>
                  <a:pt x="316" y="2"/>
                </a:lnTo>
                <a:lnTo>
                  <a:pt x="316" y="2"/>
                </a:lnTo>
                <a:lnTo>
                  <a:pt x="316" y="2"/>
                </a:lnTo>
                <a:lnTo>
                  <a:pt x="317" y="2"/>
                </a:lnTo>
                <a:lnTo>
                  <a:pt x="317" y="2"/>
                </a:lnTo>
                <a:lnTo>
                  <a:pt x="318" y="1"/>
                </a:lnTo>
                <a:lnTo>
                  <a:pt x="318" y="3"/>
                </a:lnTo>
                <a:lnTo>
                  <a:pt x="318" y="3"/>
                </a:lnTo>
                <a:lnTo>
                  <a:pt x="320" y="3"/>
                </a:lnTo>
                <a:lnTo>
                  <a:pt x="320" y="2"/>
                </a:lnTo>
                <a:lnTo>
                  <a:pt x="320" y="4"/>
                </a:lnTo>
                <a:lnTo>
                  <a:pt x="321" y="3"/>
                </a:lnTo>
                <a:lnTo>
                  <a:pt x="321" y="3"/>
                </a:lnTo>
                <a:lnTo>
                  <a:pt x="321" y="2"/>
                </a:lnTo>
                <a:lnTo>
                  <a:pt x="322" y="4"/>
                </a:lnTo>
                <a:lnTo>
                  <a:pt x="322" y="3"/>
                </a:lnTo>
                <a:lnTo>
                  <a:pt x="323" y="3"/>
                </a:lnTo>
                <a:lnTo>
                  <a:pt x="323" y="3"/>
                </a:lnTo>
                <a:lnTo>
                  <a:pt x="323" y="3"/>
                </a:lnTo>
                <a:lnTo>
                  <a:pt x="324" y="2"/>
                </a:lnTo>
                <a:lnTo>
                  <a:pt x="324" y="3"/>
                </a:lnTo>
                <a:lnTo>
                  <a:pt x="324" y="2"/>
                </a:lnTo>
                <a:lnTo>
                  <a:pt x="325" y="4"/>
                </a:lnTo>
                <a:lnTo>
                  <a:pt x="325" y="3"/>
                </a:lnTo>
                <a:lnTo>
                  <a:pt x="325" y="4"/>
                </a:lnTo>
                <a:lnTo>
                  <a:pt x="326" y="3"/>
                </a:lnTo>
                <a:lnTo>
                  <a:pt x="326" y="2"/>
                </a:lnTo>
                <a:lnTo>
                  <a:pt x="327" y="3"/>
                </a:lnTo>
                <a:lnTo>
                  <a:pt x="327" y="4"/>
                </a:lnTo>
                <a:lnTo>
                  <a:pt x="327" y="4"/>
                </a:lnTo>
                <a:lnTo>
                  <a:pt x="329" y="4"/>
                </a:lnTo>
                <a:lnTo>
                  <a:pt x="329" y="3"/>
                </a:lnTo>
                <a:lnTo>
                  <a:pt x="329" y="3"/>
                </a:lnTo>
                <a:lnTo>
                  <a:pt x="330" y="2"/>
                </a:lnTo>
                <a:lnTo>
                  <a:pt x="330" y="3"/>
                </a:lnTo>
                <a:lnTo>
                  <a:pt x="330" y="1"/>
                </a:lnTo>
                <a:lnTo>
                  <a:pt x="331" y="3"/>
                </a:lnTo>
                <a:lnTo>
                  <a:pt x="331" y="2"/>
                </a:lnTo>
                <a:lnTo>
                  <a:pt x="332" y="2"/>
                </a:lnTo>
                <a:lnTo>
                  <a:pt x="332" y="1"/>
                </a:lnTo>
                <a:lnTo>
                  <a:pt x="332" y="3"/>
                </a:lnTo>
                <a:lnTo>
                  <a:pt x="333" y="2"/>
                </a:lnTo>
                <a:lnTo>
                  <a:pt x="333" y="3"/>
                </a:lnTo>
                <a:lnTo>
                  <a:pt x="333" y="1"/>
                </a:lnTo>
                <a:lnTo>
                  <a:pt x="334" y="3"/>
                </a:lnTo>
                <a:lnTo>
                  <a:pt x="334" y="3"/>
                </a:lnTo>
                <a:lnTo>
                  <a:pt x="334" y="2"/>
                </a:lnTo>
                <a:lnTo>
                  <a:pt x="335" y="2"/>
                </a:lnTo>
                <a:lnTo>
                  <a:pt x="335" y="3"/>
                </a:lnTo>
                <a:lnTo>
                  <a:pt x="336" y="1"/>
                </a:lnTo>
                <a:lnTo>
                  <a:pt x="336" y="3"/>
                </a:lnTo>
                <a:lnTo>
                  <a:pt x="336" y="4"/>
                </a:lnTo>
                <a:lnTo>
                  <a:pt x="338" y="2"/>
                </a:lnTo>
                <a:lnTo>
                  <a:pt x="338" y="2"/>
                </a:lnTo>
                <a:lnTo>
                  <a:pt x="338" y="4"/>
                </a:lnTo>
                <a:lnTo>
                  <a:pt x="339" y="3"/>
                </a:lnTo>
                <a:lnTo>
                  <a:pt x="339" y="3"/>
                </a:lnTo>
                <a:lnTo>
                  <a:pt x="339" y="1"/>
                </a:lnTo>
                <a:lnTo>
                  <a:pt x="340" y="1"/>
                </a:lnTo>
                <a:lnTo>
                  <a:pt x="340" y="3"/>
                </a:lnTo>
                <a:lnTo>
                  <a:pt x="341" y="3"/>
                </a:lnTo>
                <a:lnTo>
                  <a:pt x="341" y="2"/>
                </a:lnTo>
                <a:lnTo>
                  <a:pt x="341" y="2"/>
                </a:lnTo>
                <a:lnTo>
                  <a:pt x="342" y="3"/>
                </a:lnTo>
                <a:lnTo>
                  <a:pt x="342" y="1"/>
                </a:lnTo>
                <a:lnTo>
                  <a:pt x="342" y="2"/>
                </a:lnTo>
                <a:lnTo>
                  <a:pt x="343" y="2"/>
                </a:lnTo>
                <a:lnTo>
                  <a:pt x="343" y="4"/>
                </a:lnTo>
                <a:lnTo>
                  <a:pt x="343" y="3"/>
                </a:lnTo>
                <a:lnTo>
                  <a:pt x="344" y="3"/>
                </a:lnTo>
                <a:lnTo>
                  <a:pt x="344" y="3"/>
                </a:lnTo>
                <a:lnTo>
                  <a:pt x="345" y="2"/>
                </a:lnTo>
                <a:lnTo>
                  <a:pt x="345" y="2"/>
                </a:lnTo>
                <a:lnTo>
                  <a:pt x="345" y="4"/>
                </a:lnTo>
                <a:lnTo>
                  <a:pt x="347" y="3"/>
                </a:lnTo>
                <a:lnTo>
                  <a:pt x="347" y="1"/>
                </a:lnTo>
                <a:lnTo>
                  <a:pt x="347" y="3"/>
                </a:lnTo>
                <a:lnTo>
                  <a:pt x="348" y="1"/>
                </a:lnTo>
                <a:lnTo>
                  <a:pt x="348" y="4"/>
                </a:lnTo>
                <a:lnTo>
                  <a:pt x="348" y="3"/>
                </a:lnTo>
                <a:lnTo>
                  <a:pt x="349" y="2"/>
                </a:lnTo>
                <a:lnTo>
                  <a:pt x="349" y="2"/>
                </a:lnTo>
                <a:lnTo>
                  <a:pt x="350" y="1"/>
                </a:lnTo>
                <a:lnTo>
                  <a:pt x="350" y="4"/>
                </a:lnTo>
                <a:lnTo>
                  <a:pt x="350" y="3"/>
                </a:lnTo>
                <a:lnTo>
                  <a:pt x="351" y="4"/>
                </a:lnTo>
                <a:lnTo>
                  <a:pt x="351" y="2"/>
                </a:lnTo>
                <a:lnTo>
                  <a:pt x="351" y="4"/>
                </a:lnTo>
                <a:lnTo>
                  <a:pt x="352" y="3"/>
                </a:lnTo>
                <a:lnTo>
                  <a:pt x="352" y="3"/>
                </a:lnTo>
                <a:lnTo>
                  <a:pt x="352" y="4"/>
                </a:lnTo>
                <a:lnTo>
                  <a:pt x="353" y="1"/>
                </a:lnTo>
                <a:lnTo>
                  <a:pt x="353" y="2"/>
                </a:lnTo>
                <a:lnTo>
                  <a:pt x="354" y="3"/>
                </a:lnTo>
                <a:lnTo>
                  <a:pt x="354" y="1"/>
                </a:lnTo>
                <a:lnTo>
                  <a:pt x="354" y="2"/>
                </a:lnTo>
                <a:lnTo>
                  <a:pt x="356" y="1"/>
                </a:lnTo>
                <a:lnTo>
                  <a:pt x="356" y="4"/>
                </a:lnTo>
                <a:lnTo>
                  <a:pt x="356" y="4"/>
                </a:lnTo>
                <a:lnTo>
                  <a:pt x="357" y="2"/>
                </a:lnTo>
                <a:lnTo>
                  <a:pt x="357" y="4"/>
                </a:lnTo>
                <a:lnTo>
                  <a:pt x="358" y="4"/>
                </a:lnTo>
                <a:lnTo>
                  <a:pt x="358" y="4"/>
                </a:lnTo>
                <a:lnTo>
                  <a:pt x="358" y="2"/>
                </a:lnTo>
                <a:lnTo>
                  <a:pt x="359" y="4"/>
                </a:lnTo>
                <a:lnTo>
                  <a:pt x="359" y="4"/>
                </a:lnTo>
                <a:lnTo>
                  <a:pt x="359" y="3"/>
                </a:lnTo>
                <a:lnTo>
                  <a:pt x="360" y="3"/>
                </a:lnTo>
                <a:lnTo>
                  <a:pt x="360" y="4"/>
                </a:lnTo>
                <a:lnTo>
                  <a:pt x="360" y="0"/>
                </a:lnTo>
                <a:lnTo>
                  <a:pt x="361" y="3"/>
                </a:lnTo>
                <a:lnTo>
                  <a:pt x="361" y="3"/>
                </a:lnTo>
                <a:lnTo>
                  <a:pt x="362" y="2"/>
                </a:lnTo>
                <a:lnTo>
                  <a:pt x="362" y="3"/>
                </a:lnTo>
                <a:lnTo>
                  <a:pt x="362" y="3"/>
                </a:lnTo>
                <a:lnTo>
                  <a:pt x="363" y="3"/>
                </a:lnTo>
                <a:lnTo>
                  <a:pt x="363" y="4"/>
                </a:lnTo>
                <a:lnTo>
                  <a:pt x="363" y="3"/>
                </a:lnTo>
                <a:lnTo>
                  <a:pt x="365" y="4"/>
                </a:lnTo>
                <a:lnTo>
                  <a:pt x="365" y="2"/>
                </a:lnTo>
                <a:lnTo>
                  <a:pt x="365" y="2"/>
                </a:lnTo>
                <a:lnTo>
                  <a:pt x="366" y="4"/>
                </a:lnTo>
                <a:lnTo>
                  <a:pt x="366" y="2"/>
                </a:lnTo>
                <a:lnTo>
                  <a:pt x="367" y="1"/>
                </a:lnTo>
                <a:lnTo>
                  <a:pt x="367" y="4"/>
                </a:lnTo>
                <a:lnTo>
                  <a:pt x="367" y="3"/>
                </a:lnTo>
                <a:lnTo>
                  <a:pt x="368" y="3"/>
                </a:lnTo>
                <a:lnTo>
                  <a:pt x="368" y="3"/>
                </a:lnTo>
                <a:lnTo>
                  <a:pt x="368" y="2"/>
                </a:lnTo>
                <a:lnTo>
                  <a:pt x="369" y="3"/>
                </a:lnTo>
                <a:lnTo>
                  <a:pt x="369" y="3"/>
                </a:lnTo>
                <a:lnTo>
                  <a:pt x="369" y="2"/>
                </a:lnTo>
                <a:lnTo>
                  <a:pt x="370" y="3"/>
                </a:lnTo>
                <a:lnTo>
                  <a:pt x="370" y="3"/>
                </a:lnTo>
                <a:lnTo>
                  <a:pt x="371" y="3"/>
                </a:lnTo>
                <a:lnTo>
                  <a:pt x="371" y="3"/>
                </a:lnTo>
                <a:lnTo>
                  <a:pt x="371" y="4"/>
                </a:lnTo>
                <a:lnTo>
                  <a:pt x="372" y="3"/>
                </a:lnTo>
                <a:lnTo>
                  <a:pt x="372" y="4"/>
                </a:lnTo>
                <a:lnTo>
                  <a:pt x="372" y="3"/>
                </a:lnTo>
                <a:lnTo>
                  <a:pt x="374" y="3"/>
                </a:lnTo>
                <a:lnTo>
                  <a:pt x="374" y="4"/>
                </a:lnTo>
                <a:lnTo>
                  <a:pt x="374" y="3"/>
                </a:lnTo>
                <a:lnTo>
                  <a:pt x="375" y="2"/>
                </a:lnTo>
                <a:lnTo>
                  <a:pt x="375" y="2"/>
                </a:lnTo>
                <a:lnTo>
                  <a:pt x="376" y="2"/>
                </a:lnTo>
                <a:lnTo>
                  <a:pt x="376" y="3"/>
                </a:lnTo>
                <a:lnTo>
                  <a:pt x="376" y="4"/>
                </a:lnTo>
                <a:lnTo>
                  <a:pt x="377" y="2"/>
                </a:lnTo>
                <a:lnTo>
                  <a:pt x="377" y="3"/>
                </a:lnTo>
                <a:lnTo>
                  <a:pt x="377" y="3"/>
                </a:lnTo>
                <a:lnTo>
                  <a:pt x="378" y="3"/>
                </a:lnTo>
                <a:lnTo>
                  <a:pt x="378" y="2"/>
                </a:lnTo>
                <a:lnTo>
                  <a:pt x="378" y="3"/>
                </a:lnTo>
                <a:lnTo>
                  <a:pt x="379" y="2"/>
                </a:lnTo>
                <a:lnTo>
                  <a:pt x="379" y="3"/>
                </a:lnTo>
                <a:lnTo>
                  <a:pt x="380" y="3"/>
                </a:lnTo>
                <a:lnTo>
                  <a:pt x="380" y="2"/>
                </a:lnTo>
                <a:lnTo>
                  <a:pt x="380" y="3"/>
                </a:lnTo>
                <a:lnTo>
                  <a:pt x="381" y="2"/>
                </a:lnTo>
                <a:lnTo>
                  <a:pt x="381" y="2"/>
                </a:lnTo>
                <a:lnTo>
                  <a:pt x="381" y="2"/>
                </a:lnTo>
                <a:lnTo>
                  <a:pt x="383" y="2"/>
                </a:lnTo>
                <a:lnTo>
                  <a:pt x="383" y="1"/>
                </a:lnTo>
                <a:lnTo>
                  <a:pt x="383" y="2"/>
                </a:lnTo>
                <a:lnTo>
                  <a:pt x="384" y="2"/>
                </a:lnTo>
                <a:lnTo>
                  <a:pt x="384" y="2"/>
                </a:lnTo>
                <a:lnTo>
                  <a:pt x="385" y="3"/>
                </a:lnTo>
                <a:lnTo>
                  <a:pt x="385" y="3"/>
                </a:lnTo>
                <a:lnTo>
                  <a:pt x="385" y="1"/>
                </a:lnTo>
                <a:lnTo>
                  <a:pt x="386" y="1"/>
                </a:lnTo>
                <a:lnTo>
                  <a:pt x="386" y="2"/>
                </a:lnTo>
                <a:lnTo>
                  <a:pt x="386" y="1"/>
                </a:lnTo>
                <a:lnTo>
                  <a:pt x="387" y="3"/>
                </a:lnTo>
                <a:lnTo>
                  <a:pt x="387" y="2"/>
                </a:lnTo>
                <a:lnTo>
                  <a:pt x="387" y="3"/>
                </a:lnTo>
                <a:lnTo>
                  <a:pt x="388" y="3"/>
                </a:lnTo>
                <a:lnTo>
                  <a:pt x="388" y="2"/>
                </a:lnTo>
                <a:lnTo>
                  <a:pt x="389" y="1"/>
                </a:lnTo>
                <a:lnTo>
                  <a:pt x="389" y="2"/>
                </a:lnTo>
                <a:lnTo>
                  <a:pt x="389" y="1"/>
                </a:lnTo>
                <a:lnTo>
                  <a:pt x="390" y="3"/>
                </a:lnTo>
                <a:lnTo>
                  <a:pt x="390" y="3"/>
                </a:lnTo>
                <a:lnTo>
                  <a:pt x="390" y="3"/>
                </a:lnTo>
                <a:lnTo>
                  <a:pt x="392" y="1"/>
                </a:lnTo>
                <a:lnTo>
                  <a:pt x="392" y="3"/>
                </a:lnTo>
                <a:lnTo>
                  <a:pt x="392" y="3"/>
                </a:lnTo>
                <a:lnTo>
                  <a:pt x="393" y="4"/>
                </a:lnTo>
                <a:lnTo>
                  <a:pt x="393" y="2"/>
                </a:lnTo>
                <a:lnTo>
                  <a:pt x="394" y="1"/>
                </a:lnTo>
                <a:lnTo>
                  <a:pt x="394" y="2"/>
                </a:lnTo>
                <a:lnTo>
                  <a:pt x="394" y="1"/>
                </a:lnTo>
                <a:lnTo>
                  <a:pt x="395" y="4"/>
                </a:lnTo>
                <a:lnTo>
                  <a:pt x="395" y="4"/>
                </a:lnTo>
                <a:lnTo>
                  <a:pt x="395" y="3"/>
                </a:lnTo>
                <a:lnTo>
                  <a:pt x="396" y="3"/>
                </a:lnTo>
                <a:lnTo>
                  <a:pt x="396" y="1"/>
                </a:lnTo>
                <a:lnTo>
                  <a:pt x="396" y="2"/>
                </a:lnTo>
                <a:lnTo>
                  <a:pt x="397" y="1"/>
                </a:lnTo>
                <a:lnTo>
                  <a:pt x="397" y="3"/>
                </a:lnTo>
                <a:lnTo>
                  <a:pt x="398" y="2"/>
                </a:lnTo>
                <a:lnTo>
                  <a:pt x="398" y="2"/>
                </a:lnTo>
                <a:lnTo>
                  <a:pt x="398" y="3"/>
                </a:lnTo>
                <a:lnTo>
                  <a:pt x="399" y="3"/>
                </a:lnTo>
                <a:lnTo>
                  <a:pt x="399" y="2"/>
                </a:lnTo>
                <a:lnTo>
                  <a:pt x="399" y="3"/>
                </a:lnTo>
                <a:lnTo>
                  <a:pt x="401" y="1"/>
                </a:lnTo>
                <a:lnTo>
                  <a:pt x="401" y="1"/>
                </a:lnTo>
                <a:lnTo>
                  <a:pt x="402" y="4"/>
                </a:lnTo>
                <a:lnTo>
                  <a:pt x="402" y="4"/>
                </a:lnTo>
                <a:lnTo>
                  <a:pt x="402" y="4"/>
                </a:lnTo>
                <a:lnTo>
                  <a:pt x="403" y="4"/>
                </a:lnTo>
                <a:lnTo>
                  <a:pt x="403" y="3"/>
                </a:lnTo>
                <a:lnTo>
                  <a:pt x="403" y="4"/>
                </a:lnTo>
                <a:lnTo>
                  <a:pt x="404" y="2"/>
                </a:lnTo>
                <a:lnTo>
                  <a:pt x="404" y="2"/>
                </a:lnTo>
                <a:lnTo>
                  <a:pt x="404" y="3"/>
                </a:lnTo>
                <a:lnTo>
                  <a:pt x="405" y="4"/>
                </a:lnTo>
                <a:lnTo>
                  <a:pt x="405" y="2"/>
                </a:lnTo>
                <a:lnTo>
                  <a:pt x="406" y="3"/>
                </a:lnTo>
                <a:lnTo>
                  <a:pt x="406" y="2"/>
                </a:lnTo>
                <a:lnTo>
                  <a:pt x="406" y="3"/>
                </a:lnTo>
                <a:lnTo>
                  <a:pt x="407" y="2"/>
                </a:lnTo>
                <a:lnTo>
                  <a:pt x="407" y="3"/>
                </a:lnTo>
                <a:lnTo>
                  <a:pt x="407" y="3"/>
                </a:lnTo>
                <a:lnTo>
                  <a:pt x="408" y="4"/>
                </a:lnTo>
                <a:lnTo>
                  <a:pt x="408" y="3"/>
                </a:lnTo>
                <a:lnTo>
                  <a:pt x="408" y="3"/>
                </a:lnTo>
                <a:lnTo>
                  <a:pt x="410" y="3"/>
                </a:lnTo>
                <a:lnTo>
                  <a:pt x="410" y="2"/>
                </a:lnTo>
                <a:lnTo>
                  <a:pt x="411" y="2"/>
                </a:lnTo>
                <a:lnTo>
                  <a:pt x="411" y="3"/>
                </a:lnTo>
                <a:lnTo>
                  <a:pt x="411" y="2"/>
                </a:lnTo>
                <a:lnTo>
                  <a:pt x="412" y="2"/>
                </a:lnTo>
                <a:lnTo>
                  <a:pt x="412" y="2"/>
                </a:lnTo>
                <a:lnTo>
                  <a:pt x="412" y="2"/>
                </a:lnTo>
                <a:lnTo>
                  <a:pt x="413" y="4"/>
                </a:lnTo>
                <a:lnTo>
                  <a:pt x="413" y="4"/>
                </a:lnTo>
                <a:lnTo>
                  <a:pt x="413" y="2"/>
                </a:lnTo>
                <a:lnTo>
                  <a:pt x="414" y="2"/>
                </a:lnTo>
                <a:lnTo>
                  <a:pt x="414" y="3"/>
                </a:lnTo>
                <a:lnTo>
                  <a:pt x="415" y="4"/>
                </a:lnTo>
                <a:lnTo>
                  <a:pt x="415" y="3"/>
                </a:lnTo>
                <a:lnTo>
                  <a:pt x="415" y="3"/>
                </a:lnTo>
                <a:lnTo>
                  <a:pt x="416" y="3"/>
                </a:lnTo>
                <a:lnTo>
                  <a:pt x="416" y="2"/>
                </a:lnTo>
                <a:lnTo>
                  <a:pt x="416" y="2"/>
                </a:lnTo>
                <a:lnTo>
                  <a:pt x="417" y="4"/>
                </a:lnTo>
                <a:lnTo>
                  <a:pt x="417" y="2"/>
                </a:lnTo>
                <a:lnTo>
                  <a:pt x="417" y="2"/>
                </a:lnTo>
                <a:lnTo>
                  <a:pt x="419" y="2"/>
                </a:lnTo>
                <a:lnTo>
                  <a:pt x="419" y="3"/>
                </a:lnTo>
                <a:lnTo>
                  <a:pt x="420" y="1"/>
                </a:lnTo>
                <a:lnTo>
                  <a:pt x="420" y="2"/>
                </a:lnTo>
                <a:lnTo>
                  <a:pt x="420" y="2"/>
                </a:lnTo>
                <a:lnTo>
                  <a:pt x="421" y="3"/>
                </a:lnTo>
                <a:lnTo>
                  <a:pt x="421" y="1"/>
                </a:lnTo>
                <a:lnTo>
                  <a:pt x="421" y="2"/>
                </a:lnTo>
                <a:lnTo>
                  <a:pt x="422" y="3"/>
                </a:lnTo>
                <a:lnTo>
                  <a:pt x="422" y="2"/>
                </a:lnTo>
                <a:lnTo>
                  <a:pt x="422" y="3"/>
                </a:lnTo>
                <a:lnTo>
                  <a:pt x="423" y="2"/>
                </a:lnTo>
                <a:lnTo>
                  <a:pt x="423" y="2"/>
                </a:lnTo>
                <a:lnTo>
                  <a:pt x="424" y="3"/>
                </a:lnTo>
                <a:lnTo>
                  <a:pt x="424" y="3"/>
                </a:lnTo>
                <a:lnTo>
                  <a:pt x="424" y="3"/>
                </a:lnTo>
                <a:lnTo>
                  <a:pt x="425" y="3"/>
                </a:lnTo>
                <a:lnTo>
                  <a:pt x="425" y="2"/>
                </a:lnTo>
                <a:lnTo>
                  <a:pt x="425" y="3"/>
                </a:lnTo>
                <a:lnTo>
                  <a:pt x="426" y="2"/>
                </a:lnTo>
                <a:lnTo>
                  <a:pt x="426" y="2"/>
                </a:lnTo>
                <a:lnTo>
                  <a:pt x="426" y="2"/>
                </a:lnTo>
                <a:lnTo>
                  <a:pt x="427" y="1"/>
                </a:lnTo>
                <a:lnTo>
                  <a:pt x="427" y="4"/>
                </a:lnTo>
                <a:lnTo>
                  <a:pt x="429" y="3"/>
                </a:lnTo>
                <a:lnTo>
                  <a:pt x="429" y="3"/>
                </a:lnTo>
                <a:lnTo>
                  <a:pt x="429" y="2"/>
                </a:lnTo>
                <a:lnTo>
                  <a:pt x="430" y="2"/>
                </a:lnTo>
                <a:lnTo>
                  <a:pt x="430" y="3"/>
                </a:lnTo>
                <a:lnTo>
                  <a:pt x="430" y="2"/>
                </a:lnTo>
                <a:lnTo>
                  <a:pt x="431" y="3"/>
                </a:lnTo>
                <a:lnTo>
                  <a:pt x="431" y="3"/>
                </a:lnTo>
                <a:lnTo>
                  <a:pt x="431" y="1"/>
                </a:lnTo>
                <a:lnTo>
                  <a:pt x="432" y="3"/>
                </a:lnTo>
                <a:lnTo>
                  <a:pt x="432" y="4"/>
                </a:lnTo>
                <a:lnTo>
                  <a:pt x="433" y="3"/>
                </a:lnTo>
                <a:lnTo>
                  <a:pt x="433" y="2"/>
                </a:lnTo>
                <a:lnTo>
                  <a:pt x="433" y="2"/>
                </a:lnTo>
                <a:lnTo>
                  <a:pt x="434" y="2"/>
                </a:lnTo>
                <a:lnTo>
                  <a:pt x="434" y="4"/>
                </a:lnTo>
                <a:lnTo>
                  <a:pt x="434" y="3"/>
                </a:lnTo>
                <a:lnTo>
                  <a:pt x="435" y="2"/>
                </a:lnTo>
                <a:lnTo>
                  <a:pt x="435" y="3"/>
                </a:lnTo>
                <a:lnTo>
                  <a:pt x="435" y="3"/>
                </a:lnTo>
                <a:lnTo>
                  <a:pt x="436" y="3"/>
                </a:lnTo>
                <a:lnTo>
                  <a:pt x="436" y="2"/>
                </a:lnTo>
                <a:lnTo>
                  <a:pt x="438" y="2"/>
                </a:lnTo>
                <a:lnTo>
                  <a:pt x="438" y="3"/>
                </a:lnTo>
                <a:lnTo>
                  <a:pt x="438" y="4"/>
                </a:lnTo>
                <a:lnTo>
                  <a:pt x="439" y="4"/>
                </a:lnTo>
                <a:lnTo>
                  <a:pt x="439" y="3"/>
                </a:lnTo>
                <a:lnTo>
                  <a:pt x="439" y="4"/>
                </a:lnTo>
                <a:lnTo>
                  <a:pt x="440" y="4"/>
                </a:lnTo>
                <a:lnTo>
                  <a:pt x="440" y="4"/>
                </a:lnTo>
                <a:lnTo>
                  <a:pt x="440" y="2"/>
                </a:lnTo>
                <a:lnTo>
                  <a:pt x="441" y="4"/>
                </a:lnTo>
                <a:lnTo>
                  <a:pt x="441" y="4"/>
                </a:lnTo>
                <a:lnTo>
                  <a:pt x="442" y="4"/>
                </a:lnTo>
                <a:lnTo>
                  <a:pt x="442" y="2"/>
                </a:lnTo>
                <a:lnTo>
                  <a:pt x="442" y="2"/>
                </a:lnTo>
                <a:lnTo>
                  <a:pt x="443" y="1"/>
                </a:lnTo>
                <a:lnTo>
                  <a:pt x="443" y="2"/>
                </a:lnTo>
                <a:lnTo>
                  <a:pt x="443" y="1"/>
                </a:lnTo>
                <a:lnTo>
                  <a:pt x="444" y="2"/>
                </a:lnTo>
                <a:lnTo>
                  <a:pt x="444" y="3"/>
                </a:lnTo>
                <a:lnTo>
                  <a:pt x="445" y="4"/>
                </a:lnTo>
                <a:lnTo>
                  <a:pt x="445" y="4"/>
                </a:lnTo>
                <a:lnTo>
                  <a:pt x="445" y="3"/>
                </a:lnTo>
                <a:lnTo>
                  <a:pt x="447" y="3"/>
                </a:lnTo>
                <a:lnTo>
                  <a:pt x="447" y="3"/>
                </a:lnTo>
                <a:lnTo>
                  <a:pt x="447" y="4"/>
                </a:lnTo>
                <a:lnTo>
                  <a:pt x="448" y="4"/>
                </a:lnTo>
                <a:lnTo>
                  <a:pt x="448" y="3"/>
                </a:lnTo>
                <a:lnTo>
                  <a:pt x="448" y="3"/>
                </a:lnTo>
                <a:lnTo>
                  <a:pt x="449" y="4"/>
                </a:lnTo>
                <a:lnTo>
                  <a:pt x="449" y="2"/>
                </a:lnTo>
                <a:lnTo>
                  <a:pt x="450" y="3"/>
                </a:lnTo>
                <a:lnTo>
                  <a:pt x="450" y="3"/>
                </a:lnTo>
                <a:lnTo>
                  <a:pt x="450" y="3"/>
                </a:lnTo>
                <a:lnTo>
                  <a:pt x="451" y="3"/>
                </a:lnTo>
                <a:lnTo>
                  <a:pt x="451" y="4"/>
                </a:lnTo>
                <a:lnTo>
                  <a:pt x="451" y="4"/>
                </a:lnTo>
                <a:lnTo>
                  <a:pt x="452" y="4"/>
                </a:lnTo>
                <a:lnTo>
                  <a:pt x="452" y="4"/>
                </a:lnTo>
                <a:lnTo>
                  <a:pt x="452" y="3"/>
                </a:lnTo>
                <a:lnTo>
                  <a:pt x="453" y="3"/>
                </a:lnTo>
                <a:lnTo>
                  <a:pt x="453" y="3"/>
                </a:lnTo>
                <a:lnTo>
                  <a:pt x="454" y="3"/>
                </a:lnTo>
                <a:lnTo>
                  <a:pt x="454" y="3"/>
                </a:lnTo>
                <a:lnTo>
                  <a:pt x="454" y="2"/>
                </a:lnTo>
                <a:lnTo>
                  <a:pt x="456" y="4"/>
                </a:lnTo>
                <a:lnTo>
                  <a:pt x="456" y="3"/>
                </a:lnTo>
                <a:lnTo>
                  <a:pt x="456" y="3"/>
                </a:lnTo>
                <a:lnTo>
                  <a:pt x="457" y="3"/>
                </a:lnTo>
                <a:lnTo>
                  <a:pt x="457" y="4"/>
                </a:lnTo>
                <a:lnTo>
                  <a:pt x="457" y="3"/>
                </a:lnTo>
                <a:lnTo>
                  <a:pt x="458" y="3"/>
                </a:lnTo>
                <a:lnTo>
                  <a:pt x="458" y="4"/>
                </a:lnTo>
                <a:lnTo>
                  <a:pt x="459" y="3"/>
                </a:lnTo>
                <a:lnTo>
                  <a:pt x="459" y="2"/>
                </a:lnTo>
                <a:lnTo>
                  <a:pt x="459" y="3"/>
                </a:lnTo>
                <a:lnTo>
                  <a:pt x="460" y="2"/>
                </a:lnTo>
                <a:lnTo>
                  <a:pt x="460" y="2"/>
                </a:lnTo>
                <a:lnTo>
                  <a:pt x="460" y="2"/>
                </a:lnTo>
                <a:lnTo>
                  <a:pt x="461" y="1"/>
                </a:lnTo>
                <a:lnTo>
                  <a:pt x="461" y="2"/>
                </a:lnTo>
                <a:lnTo>
                  <a:pt x="461" y="3"/>
                </a:lnTo>
                <a:lnTo>
                  <a:pt x="462" y="3"/>
                </a:lnTo>
                <a:lnTo>
                  <a:pt x="462" y="2"/>
                </a:lnTo>
                <a:lnTo>
                  <a:pt x="463" y="2"/>
                </a:lnTo>
                <a:lnTo>
                  <a:pt x="463" y="3"/>
                </a:lnTo>
                <a:lnTo>
                  <a:pt x="463" y="1"/>
                </a:lnTo>
                <a:lnTo>
                  <a:pt x="465" y="1"/>
                </a:lnTo>
                <a:lnTo>
                  <a:pt x="465" y="2"/>
                </a:lnTo>
                <a:lnTo>
                  <a:pt x="465" y="2"/>
                </a:lnTo>
                <a:lnTo>
                  <a:pt x="466" y="1"/>
                </a:lnTo>
                <a:lnTo>
                  <a:pt x="466" y="3"/>
                </a:lnTo>
                <a:lnTo>
                  <a:pt x="466" y="4"/>
                </a:lnTo>
                <a:lnTo>
                  <a:pt x="467" y="4"/>
                </a:lnTo>
                <a:lnTo>
                  <a:pt x="467" y="2"/>
                </a:lnTo>
                <a:lnTo>
                  <a:pt x="468" y="2"/>
                </a:lnTo>
                <a:lnTo>
                  <a:pt x="468" y="2"/>
                </a:lnTo>
                <a:lnTo>
                  <a:pt x="468" y="1"/>
                </a:lnTo>
                <a:lnTo>
                  <a:pt x="469" y="1"/>
                </a:lnTo>
                <a:lnTo>
                  <a:pt x="469" y="2"/>
                </a:lnTo>
                <a:lnTo>
                  <a:pt x="469" y="2"/>
                </a:lnTo>
                <a:lnTo>
                  <a:pt x="470" y="3"/>
                </a:lnTo>
                <a:lnTo>
                  <a:pt x="470" y="2"/>
                </a:lnTo>
                <a:lnTo>
                  <a:pt x="470" y="2"/>
                </a:lnTo>
                <a:lnTo>
                  <a:pt x="471" y="2"/>
                </a:lnTo>
                <a:lnTo>
                  <a:pt x="471" y="3"/>
                </a:lnTo>
                <a:lnTo>
                  <a:pt x="472" y="3"/>
                </a:lnTo>
                <a:lnTo>
                  <a:pt x="472" y="3"/>
                </a:lnTo>
                <a:lnTo>
                  <a:pt x="472" y="3"/>
                </a:lnTo>
                <a:lnTo>
                  <a:pt x="474" y="3"/>
                </a:lnTo>
                <a:lnTo>
                  <a:pt x="474" y="3"/>
                </a:lnTo>
                <a:lnTo>
                  <a:pt x="474" y="2"/>
                </a:lnTo>
                <a:lnTo>
                  <a:pt x="475" y="3"/>
                </a:lnTo>
                <a:lnTo>
                  <a:pt x="475" y="2"/>
                </a:lnTo>
                <a:lnTo>
                  <a:pt x="475" y="3"/>
                </a:lnTo>
                <a:lnTo>
                  <a:pt x="476" y="2"/>
                </a:lnTo>
                <a:lnTo>
                  <a:pt x="476" y="2"/>
                </a:lnTo>
                <a:lnTo>
                  <a:pt x="477" y="1"/>
                </a:lnTo>
                <a:lnTo>
                  <a:pt x="477" y="2"/>
                </a:lnTo>
                <a:lnTo>
                  <a:pt x="477" y="4"/>
                </a:lnTo>
                <a:lnTo>
                  <a:pt x="478" y="3"/>
                </a:lnTo>
                <a:lnTo>
                  <a:pt x="478" y="2"/>
                </a:lnTo>
                <a:lnTo>
                  <a:pt x="478" y="3"/>
                </a:lnTo>
                <a:lnTo>
                  <a:pt x="479" y="3"/>
                </a:lnTo>
                <a:lnTo>
                  <a:pt x="479" y="0"/>
                </a:lnTo>
                <a:lnTo>
                  <a:pt x="479" y="2"/>
                </a:lnTo>
                <a:lnTo>
                  <a:pt x="480" y="3"/>
                </a:lnTo>
                <a:lnTo>
                  <a:pt x="480" y="3"/>
                </a:lnTo>
                <a:lnTo>
                  <a:pt x="481" y="2"/>
                </a:lnTo>
                <a:lnTo>
                  <a:pt x="481" y="2"/>
                </a:lnTo>
                <a:lnTo>
                  <a:pt x="481" y="1"/>
                </a:lnTo>
                <a:lnTo>
                  <a:pt x="483" y="3"/>
                </a:lnTo>
                <a:lnTo>
                  <a:pt x="483" y="2"/>
                </a:lnTo>
                <a:lnTo>
                  <a:pt x="483" y="2"/>
                </a:lnTo>
                <a:lnTo>
                  <a:pt x="484" y="3"/>
                </a:lnTo>
                <a:lnTo>
                  <a:pt x="484" y="3"/>
                </a:lnTo>
                <a:lnTo>
                  <a:pt x="485" y="3"/>
                </a:lnTo>
                <a:lnTo>
                  <a:pt x="485" y="4"/>
                </a:lnTo>
                <a:lnTo>
                  <a:pt x="485" y="2"/>
                </a:lnTo>
                <a:lnTo>
                  <a:pt x="486" y="2"/>
                </a:lnTo>
                <a:lnTo>
                  <a:pt x="486" y="2"/>
                </a:lnTo>
                <a:lnTo>
                  <a:pt x="486" y="3"/>
                </a:lnTo>
                <a:lnTo>
                  <a:pt x="487" y="3"/>
                </a:lnTo>
                <a:lnTo>
                  <a:pt x="487" y="3"/>
                </a:lnTo>
                <a:lnTo>
                  <a:pt x="487" y="3"/>
                </a:lnTo>
                <a:lnTo>
                  <a:pt x="488" y="2"/>
                </a:lnTo>
                <a:lnTo>
                  <a:pt x="488" y="2"/>
                </a:lnTo>
                <a:lnTo>
                  <a:pt x="489" y="3"/>
                </a:lnTo>
                <a:lnTo>
                  <a:pt x="489" y="2"/>
                </a:lnTo>
                <a:lnTo>
                  <a:pt x="489" y="2"/>
                </a:lnTo>
                <a:lnTo>
                  <a:pt x="490" y="2"/>
                </a:lnTo>
                <a:lnTo>
                  <a:pt x="490" y="1"/>
                </a:lnTo>
                <a:lnTo>
                  <a:pt x="490" y="4"/>
                </a:lnTo>
                <a:lnTo>
                  <a:pt x="492" y="1"/>
                </a:lnTo>
                <a:lnTo>
                  <a:pt x="492" y="2"/>
                </a:lnTo>
                <a:lnTo>
                  <a:pt x="492" y="1"/>
                </a:lnTo>
                <a:lnTo>
                  <a:pt x="493" y="2"/>
                </a:lnTo>
                <a:lnTo>
                  <a:pt x="493" y="2"/>
                </a:lnTo>
                <a:lnTo>
                  <a:pt x="494" y="3"/>
                </a:lnTo>
                <a:lnTo>
                  <a:pt x="494" y="3"/>
                </a:lnTo>
                <a:lnTo>
                  <a:pt x="494" y="3"/>
                </a:lnTo>
                <a:lnTo>
                  <a:pt x="495" y="4"/>
                </a:lnTo>
                <a:lnTo>
                  <a:pt x="495" y="2"/>
                </a:lnTo>
                <a:lnTo>
                  <a:pt x="495" y="1"/>
                </a:lnTo>
                <a:lnTo>
                  <a:pt x="496" y="3"/>
                </a:lnTo>
                <a:lnTo>
                  <a:pt x="496" y="2"/>
                </a:lnTo>
                <a:lnTo>
                  <a:pt x="496" y="3"/>
                </a:lnTo>
                <a:lnTo>
                  <a:pt x="497" y="2"/>
                </a:lnTo>
                <a:lnTo>
                  <a:pt x="497" y="1"/>
                </a:lnTo>
                <a:lnTo>
                  <a:pt x="498" y="4"/>
                </a:lnTo>
                <a:lnTo>
                  <a:pt x="498" y="3"/>
                </a:lnTo>
                <a:lnTo>
                  <a:pt x="498" y="3"/>
                </a:lnTo>
                <a:lnTo>
                  <a:pt x="499" y="1"/>
                </a:lnTo>
                <a:lnTo>
                  <a:pt x="499" y="2"/>
                </a:lnTo>
                <a:lnTo>
                  <a:pt x="499" y="3"/>
                </a:lnTo>
                <a:lnTo>
                  <a:pt x="501" y="3"/>
                </a:lnTo>
                <a:lnTo>
                  <a:pt x="501" y="4"/>
                </a:lnTo>
                <a:lnTo>
                  <a:pt x="501" y="1"/>
                </a:lnTo>
                <a:lnTo>
                  <a:pt x="502" y="1"/>
                </a:lnTo>
                <a:lnTo>
                  <a:pt x="502" y="2"/>
                </a:lnTo>
                <a:lnTo>
                  <a:pt x="503" y="2"/>
                </a:lnTo>
                <a:lnTo>
                  <a:pt x="503" y="1"/>
                </a:lnTo>
                <a:lnTo>
                  <a:pt x="503" y="1"/>
                </a:lnTo>
                <a:lnTo>
                  <a:pt x="504" y="2"/>
                </a:lnTo>
                <a:lnTo>
                  <a:pt x="504" y="3"/>
                </a:lnTo>
                <a:lnTo>
                  <a:pt x="504" y="4"/>
                </a:lnTo>
                <a:lnTo>
                  <a:pt x="505" y="3"/>
                </a:lnTo>
                <a:lnTo>
                  <a:pt x="505" y="2"/>
                </a:lnTo>
                <a:lnTo>
                  <a:pt x="505" y="3"/>
                </a:lnTo>
                <a:lnTo>
                  <a:pt x="506" y="1"/>
                </a:lnTo>
                <a:lnTo>
                  <a:pt x="506" y="3"/>
                </a:lnTo>
                <a:lnTo>
                  <a:pt x="507" y="2"/>
                </a:lnTo>
                <a:lnTo>
                  <a:pt x="507" y="3"/>
                </a:lnTo>
                <a:lnTo>
                  <a:pt x="507" y="3"/>
                </a:lnTo>
                <a:lnTo>
                  <a:pt x="508" y="4"/>
                </a:lnTo>
                <a:lnTo>
                  <a:pt x="508" y="2"/>
                </a:lnTo>
                <a:lnTo>
                  <a:pt x="508" y="4"/>
                </a:lnTo>
                <a:lnTo>
                  <a:pt x="510" y="1"/>
                </a:lnTo>
                <a:lnTo>
                  <a:pt x="510" y="3"/>
                </a:lnTo>
                <a:lnTo>
                  <a:pt x="510" y="2"/>
                </a:lnTo>
                <a:lnTo>
                  <a:pt x="511" y="1"/>
                </a:lnTo>
                <a:lnTo>
                  <a:pt x="511" y="2"/>
                </a:lnTo>
                <a:lnTo>
                  <a:pt x="512" y="5"/>
                </a:lnTo>
                <a:lnTo>
                  <a:pt x="512" y="2"/>
                </a:lnTo>
                <a:lnTo>
                  <a:pt x="512" y="4"/>
                </a:lnTo>
                <a:lnTo>
                  <a:pt x="513" y="1"/>
                </a:lnTo>
                <a:lnTo>
                  <a:pt x="513" y="1"/>
                </a:lnTo>
                <a:lnTo>
                  <a:pt x="513" y="1"/>
                </a:lnTo>
                <a:lnTo>
                  <a:pt x="514" y="3"/>
                </a:lnTo>
                <a:lnTo>
                  <a:pt x="514" y="1"/>
                </a:lnTo>
                <a:lnTo>
                  <a:pt x="514" y="2"/>
                </a:lnTo>
                <a:lnTo>
                  <a:pt x="515" y="4"/>
                </a:lnTo>
                <a:lnTo>
                  <a:pt x="515" y="1"/>
                </a:lnTo>
                <a:lnTo>
                  <a:pt x="516" y="3"/>
                </a:lnTo>
                <a:lnTo>
                  <a:pt x="516" y="3"/>
                </a:lnTo>
                <a:lnTo>
                  <a:pt x="516" y="3"/>
                </a:lnTo>
                <a:lnTo>
                  <a:pt x="517" y="2"/>
                </a:lnTo>
                <a:lnTo>
                  <a:pt x="517" y="2"/>
                </a:lnTo>
                <a:lnTo>
                  <a:pt x="517" y="4"/>
                </a:lnTo>
                <a:lnTo>
                  <a:pt x="519" y="3"/>
                </a:lnTo>
                <a:lnTo>
                  <a:pt x="519" y="3"/>
                </a:lnTo>
                <a:lnTo>
                  <a:pt x="519" y="2"/>
                </a:lnTo>
                <a:lnTo>
                  <a:pt x="520" y="2"/>
                </a:lnTo>
                <a:lnTo>
                  <a:pt x="520" y="4"/>
                </a:lnTo>
                <a:lnTo>
                  <a:pt x="521" y="4"/>
                </a:lnTo>
                <a:lnTo>
                  <a:pt x="521" y="4"/>
                </a:lnTo>
                <a:lnTo>
                  <a:pt x="521" y="4"/>
                </a:lnTo>
                <a:lnTo>
                  <a:pt x="522" y="2"/>
                </a:lnTo>
                <a:lnTo>
                  <a:pt x="522" y="4"/>
                </a:lnTo>
                <a:lnTo>
                  <a:pt x="522" y="3"/>
                </a:lnTo>
                <a:lnTo>
                  <a:pt x="523" y="3"/>
                </a:lnTo>
                <a:lnTo>
                  <a:pt x="523" y="3"/>
                </a:lnTo>
                <a:lnTo>
                  <a:pt x="523" y="4"/>
                </a:lnTo>
                <a:lnTo>
                  <a:pt x="524" y="3"/>
                </a:lnTo>
                <a:lnTo>
                  <a:pt x="524" y="4"/>
                </a:lnTo>
                <a:lnTo>
                  <a:pt x="525" y="3"/>
                </a:lnTo>
                <a:lnTo>
                  <a:pt x="525" y="2"/>
                </a:lnTo>
                <a:lnTo>
                  <a:pt x="525" y="3"/>
                </a:lnTo>
                <a:lnTo>
                  <a:pt x="526" y="3"/>
                </a:lnTo>
                <a:lnTo>
                  <a:pt x="526" y="4"/>
                </a:lnTo>
                <a:lnTo>
                  <a:pt x="526" y="4"/>
                </a:lnTo>
                <a:lnTo>
                  <a:pt x="528" y="2"/>
                </a:lnTo>
                <a:lnTo>
                  <a:pt x="528" y="2"/>
                </a:lnTo>
                <a:lnTo>
                  <a:pt x="529" y="4"/>
                </a:lnTo>
                <a:lnTo>
                  <a:pt x="529" y="4"/>
                </a:lnTo>
                <a:lnTo>
                  <a:pt x="529" y="3"/>
                </a:lnTo>
                <a:lnTo>
                  <a:pt x="530" y="3"/>
                </a:lnTo>
                <a:lnTo>
                  <a:pt x="530" y="4"/>
                </a:lnTo>
                <a:lnTo>
                  <a:pt x="530" y="3"/>
                </a:lnTo>
                <a:lnTo>
                  <a:pt x="531" y="3"/>
                </a:lnTo>
                <a:lnTo>
                  <a:pt x="531" y="4"/>
                </a:lnTo>
                <a:lnTo>
                  <a:pt x="531" y="3"/>
                </a:lnTo>
                <a:lnTo>
                  <a:pt x="532" y="3"/>
                </a:lnTo>
                <a:lnTo>
                  <a:pt x="532" y="3"/>
                </a:lnTo>
                <a:lnTo>
                  <a:pt x="533" y="2"/>
                </a:lnTo>
                <a:lnTo>
                  <a:pt x="533" y="4"/>
                </a:lnTo>
                <a:lnTo>
                  <a:pt x="533" y="4"/>
                </a:lnTo>
                <a:lnTo>
                  <a:pt x="534" y="3"/>
                </a:lnTo>
                <a:lnTo>
                  <a:pt x="534" y="3"/>
                </a:lnTo>
                <a:lnTo>
                  <a:pt x="534" y="3"/>
                </a:lnTo>
                <a:lnTo>
                  <a:pt x="535" y="4"/>
                </a:lnTo>
                <a:lnTo>
                  <a:pt x="535" y="4"/>
                </a:lnTo>
                <a:lnTo>
                  <a:pt x="535" y="4"/>
                </a:lnTo>
                <a:lnTo>
                  <a:pt x="537" y="3"/>
                </a:lnTo>
                <a:lnTo>
                  <a:pt x="537" y="4"/>
                </a:lnTo>
                <a:lnTo>
                  <a:pt x="538" y="2"/>
                </a:lnTo>
                <a:lnTo>
                  <a:pt x="538" y="2"/>
                </a:lnTo>
                <a:lnTo>
                  <a:pt x="538" y="3"/>
                </a:lnTo>
                <a:lnTo>
                  <a:pt x="539" y="4"/>
                </a:lnTo>
                <a:lnTo>
                  <a:pt x="539" y="2"/>
                </a:lnTo>
                <a:lnTo>
                  <a:pt x="539" y="1"/>
                </a:lnTo>
                <a:lnTo>
                  <a:pt x="540" y="3"/>
                </a:lnTo>
                <a:lnTo>
                  <a:pt x="540" y="3"/>
                </a:lnTo>
                <a:lnTo>
                  <a:pt x="540" y="2"/>
                </a:lnTo>
                <a:lnTo>
                  <a:pt x="541" y="2"/>
                </a:lnTo>
                <a:lnTo>
                  <a:pt x="541" y="2"/>
                </a:lnTo>
                <a:lnTo>
                  <a:pt x="542" y="3"/>
                </a:lnTo>
                <a:lnTo>
                  <a:pt x="542" y="3"/>
                </a:lnTo>
                <a:lnTo>
                  <a:pt x="542" y="2"/>
                </a:lnTo>
                <a:lnTo>
                  <a:pt x="543" y="3"/>
                </a:lnTo>
                <a:lnTo>
                  <a:pt x="543" y="3"/>
                </a:lnTo>
                <a:lnTo>
                  <a:pt x="543" y="2"/>
                </a:lnTo>
                <a:lnTo>
                  <a:pt x="544" y="4"/>
                </a:lnTo>
                <a:lnTo>
                  <a:pt x="544" y="3"/>
                </a:lnTo>
                <a:lnTo>
                  <a:pt x="544" y="3"/>
                </a:lnTo>
                <a:lnTo>
                  <a:pt x="546" y="3"/>
                </a:lnTo>
                <a:lnTo>
                  <a:pt x="546" y="2"/>
                </a:lnTo>
                <a:lnTo>
                  <a:pt x="547" y="1"/>
                </a:lnTo>
                <a:lnTo>
                  <a:pt x="547" y="1"/>
                </a:lnTo>
                <a:lnTo>
                  <a:pt x="547" y="2"/>
                </a:lnTo>
                <a:lnTo>
                  <a:pt x="548" y="2"/>
                </a:lnTo>
                <a:lnTo>
                  <a:pt x="548" y="3"/>
                </a:lnTo>
                <a:lnTo>
                  <a:pt x="548" y="2"/>
                </a:lnTo>
                <a:lnTo>
                  <a:pt x="549" y="4"/>
                </a:lnTo>
                <a:lnTo>
                  <a:pt x="549" y="2"/>
                </a:lnTo>
                <a:lnTo>
                  <a:pt x="549" y="3"/>
                </a:lnTo>
                <a:lnTo>
                  <a:pt x="550" y="2"/>
                </a:lnTo>
                <a:lnTo>
                  <a:pt x="550" y="3"/>
                </a:lnTo>
                <a:lnTo>
                  <a:pt x="551" y="2"/>
                </a:lnTo>
                <a:lnTo>
                  <a:pt x="551" y="3"/>
                </a:lnTo>
                <a:lnTo>
                  <a:pt x="551" y="2"/>
                </a:lnTo>
                <a:lnTo>
                  <a:pt x="552" y="3"/>
                </a:lnTo>
                <a:lnTo>
                  <a:pt x="552" y="2"/>
                </a:lnTo>
                <a:lnTo>
                  <a:pt x="552" y="1"/>
                </a:lnTo>
                <a:lnTo>
                  <a:pt x="553" y="3"/>
                </a:lnTo>
                <a:lnTo>
                  <a:pt x="553" y="2"/>
                </a:lnTo>
                <a:lnTo>
                  <a:pt x="553" y="2"/>
                </a:lnTo>
                <a:lnTo>
                  <a:pt x="555" y="2"/>
                </a:lnTo>
                <a:lnTo>
                  <a:pt x="555" y="3"/>
                </a:lnTo>
                <a:lnTo>
                  <a:pt x="556" y="3"/>
                </a:lnTo>
                <a:lnTo>
                  <a:pt x="556" y="2"/>
                </a:lnTo>
                <a:lnTo>
                  <a:pt x="556" y="3"/>
                </a:lnTo>
                <a:lnTo>
                  <a:pt x="557" y="2"/>
                </a:lnTo>
                <a:lnTo>
                  <a:pt x="557" y="4"/>
                </a:lnTo>
                <a:lnTo>
                  <a:pt x="557" y="1"/>
                </a:lnTo>
                <a:lnTo>
                  <a:pt x="558" y="4"/>
                </a:lnTo>
                <a:lnTo>
                  <a:pt x="558" y="2"/>
                </a:lnTo>
                <a:lnTo>
                  <a:pt x="558" y="1"/>
                </a:lnTo>
                <a:lnTo>
                  <a:pt x="559" y="2"/>
                </a:lnTo>
                <a:lnTo>
                  <a:pt x="559" y="2"/>
                </a:lnTo>
                <a:lnTo>
                  <a:pt x="560" y="2"/>
                </a:lnTo>
                <a:lnTo>
                  <a:pt x="560" y="2"/>
                </a:lnTo>
                <a:lnTo>
                  <a:pt x="560" y="2"/>
                </a:lnTo>
                <a:lnTo>
                  <a:pt x="561" y="1"/>
                </a:lnTo>
                <a:lnTo>
                  <a:pt x="561" y="3"/>
                </a:lnTo>
                <a:lnTo>
                  <a:pt x="561" y="1"/>
                </a:lnTo>
                <a:lnTo>
                  <a:pt x="562" y="3"/>
                </a:lnTo>
                <a:lnTo>
                  <a:pt x="562" y="1"/>
                </a:lnTo>
                <a:lnTo>
                  <a:pt x="562" y="3"/>
                </a:lnTo>
                <a:lnTo>
                  <a:pt x="564" y="1"/>
                </a:lnTo>
                <a:lnTo>
                  <a:pt x="564" y="3"/>
                </a:lnTo>
                <a:lnTo>
                  <a:pt x="565" y="1"/>
                </a:lnTo>
                <a:lnTo>
                  <a:pt x="565" y="4"/>
                </a:lnTo>
                <a:lnTo>
                  <a:pt x="565" y="4"/>
                </a:lnTo>
                <a:lnTo>
                  <a:pt x="566" y="3"/>
                </a:lnTo>
                <a:lnTo>
                  <a:pt x="566" y="4"/>
                </a:lnTo>
                <a:lnTo>
                  <a:pt x="566" y="4"/>
                </a:lnTo>
                <a:lnTo>
                  <a:pt x="567" y="3"/>
                </a:lnTo>
                <a:lnTo>
                  <a:pt x="567" y="2"/>
                </a:lnTo>
                <a:lnTo>
                  <a:pt x="567" y="1"/>
                </a:lnTo>
                <a:lnTo>
                  <a:pt x="568" y="3"/>
                </a:lnTo>
                <a:lnTo>
                  <a:pt x="568" y="3"/>
                </a:lnTo>
                <a:lnTo>
                  <a:pt x="569" y="2"/>
                </a:lnTo>
                <a:lnTo>
                  <a:pt x="569" y="1"/>
                </a:lnTo>
                <a:lnTo>
                  <a:pt x="569" y="1"/>
                </a:lnTo>
                <a:lnTo>
                  <a:pt x="570" y="3"/>
                </a:lnTo>
                <a:lnTo>
                  <a:pt x="570" y="2"/>
                </a:lnTo>
                <a:lnTo>
                  <a:pt x="570" y="1"/>
                </a:lnTo>
                <a:lnTo>
                  <a:pt x="571" y="4"/>
                </a:lnTo>
                <a:lnTo>
                  <a:pt x="571" y="3"/>
                </a:lnTo>
                <a:lnTo>
                  <a:pt x="573" y="1"/>
                </a:lnTo>
                <a:lnTo>
                  <a:pt x="573" y="2"/>
                </a:lnTo>
                <a:lnTo>
                  <a:pt x="573" y="3"/>
                </a:lnTo>
                <a:lnTo>
                  <a:pt x="574" y="3"/>
                </a:lnTo>
                <a:lnTo>
                  <a:pt x="574" y="3"/>
                </a:lnTo>
                <a:lnTo>
                  <a:pt x="574" y="3"/>
                </a:lnTo>
                <a:lnTo>
                  <a:pt x="575" y="3"/>
                </a:lnTo>
                <a:lnTo>
                  <a:pt x="575" y="2"/>
                </a:lnTo>
                <a:lnTo>
                  <a:pt x="575" y="1"/>
                </a:lnTo>
                <a:lnTo>
                  <a:pt x="576" y="2"/>
                </a:lnTo>
                <a:lnTo>
                  <a:pt x="576" y="3"/>
                </a:lnTo>
                <a:lnTo>
                  <a:pt x="577" y="4"/>
                </a:lnTo>
                <a:lnTo>
                  <a:pt x="577" y="4"/>
                </a:lnTo>
                <a:lnTo>
                  <a:pt x="577" y="4"/>
                </a:lnTo>
                <a:lnTo>
                  <a:pt x="578" y="2"/>
                </a:lnTo>
                <a:lnTo>
                  <a:pt x="578" y="2"/>
                </a:lnTo>
                <a:lnTo>
                  <a:pt x="578" y="4"/>
                </a:lnTo>
                <a:lnTo>
                  <a:pt x="579" y="2"/>
                </a:lnTo>
                <a:lnTo>
                  <a:pt x="579" y="3"/>
                </a:lnTo>
                <a:lnTo>
                  <a:pt x="579" y="2"/>
                </a:lnTo>
                <a:lnTo>
                  <a:pt x="580" y="2"/>
                </a:lnTo>
                <a:lnTo>
                  <a:pt x="580" y="1"/>
                </a:lnTo>
                <a:lnTo>
                  <a:pt x="582" y="1"/>
                </a:lnTo>
                <a:lnTo>
                  <a:pt x="582" y="4"/>
                </a:lnTo>
                <a:lnTo>
                  <a:pt x="582" y="2"/>
                </a:lnTo>
                <a:lnTo>
                  <a:pt x="583" y="3"/>
                </a:lnTo>
                <a:lnTo>
                  <a:pt x="583" y="3"/>
                </a:lnTo>
                <a:lnTo>
                  <a:pt x="583" y="3"/>
                </a:lnTo>
                <a:lnTo>
                  <a:pt x="584" y="2"/>
                </a:lnTo>
                <a:lnTo>
                  <a:pt x="584" y="4"/>
                </a:lnTo>
                <a:lnTo>
                  <a:pt x="584" y="1"/>
                </a:lnTo>
                <a:lnTo>
                  <a:pt x="585" y="4"/>
                </a:lnTo>
                <a:lnTo>
                  <a:pt x="585" y="1"/>
                </a:lnTo>
                <a:lnTo>
                  <a:pt x="586" y="3"/>
                </a:lnTo>
                <a:lnTo>
                  <a:pt x="586" y="2"/>
                </a:lnTo>
                <a:lnTo>
                  <a:pt x="586" y="3"/>
                </a:lnTo>
                <a:lnTo>
                  <a:pt x="587" y="2"/>
                </a:lnTo>
                <a:lnTo>
                  <a:pt x="587" y="2"/>
                </a:lnTo>
                <a:lnTo>
                  <a:pt x="587" y="3"/>
                </a:lnTo>
                <a:lnTo>
                  <a:pt x="588" y="2"/>
                </a:lnTo>
                <a:lnTo>
                  <a:pt x="588" y="3"/>
                </a:lnTo>
                <a:lnTo>
                  <a:pt x="588" y="3"/>
                </a:lnTo>
                <a:lnTo>
                  <a:pt x="589" y="3"/>
                </a:lnTo>
                <a:lnTo>
                  <a:pt x="589" y="3"/>
                </a:lnTo>
                <a:lnTo>
                  <a:pt x="591" y="2"/>
                </a:lnTo>
                <a:lnTo>
                  <a:pt x="591" y="3"/>
                </a:lnTo>
                <a:lnTo>
                  <a:pt x="591" y="1"/>
                </a:lnTo>
                <a:lnTo>
                  <a:pt x="592" y="1"/>
                </a:lnTo>
                <a:lnTo>
                  <a:pt x="592" y="4"/>
                </a:lnTo>
                <a:lnTo>
                  <a:pt x="592" y="2"/>
                </a:lnTo>
                <a:lnTo>
                  <a:pt x="593" y="3"/>
                </a:lnTo>
                <a:lnTo>
                  <a:pt x="593" y="1"/>
                </a:lnTo>
                <a:lnTo>
                  <a:pt x="593" y="2"/>
                </a:lnTo>
                <a:lnTo>
                  <a:pt x="594" y="3"/>
                </a:lnTo>
                <a:lnTo>
                  <a:pt x="594" y="3"/>
                </a:lnTo>
                <a:lnTo>
                  <a:pt x="595" y="3"/>
                </a:lnTo>
                <a:lnTo>
                  <a:pt x="595" y="3"/>
                </a:lnTo>
                <a:lnTo>
                  <a:pt x="595" y="3"/>
                </a:lnTo>
                <a:lnTo>
                  <a:pt x="596" y="2"/>
                </a:lnTo>
                <a:lnTo>
                  <a:pt x="596" y="2"/>
                </a:lnTo>
                <a:lnTo>
                  <a:pt x="596" y="3"/>
                </a:lnTo>
                <a:lnTo>
                  <a:pt x="597" y="2"/>
                </a:lnTo>
                <a:lnTo>
                  <a:pt x="597" y="4"/>
                </a:lnTo>
                <a:lnTo>
                  <a:pt x="597" y="3"/>
                </a:lnTo>
                <a:lnTo>
                  <a:pt x="598" y="4"/>
                </a:lnTo>
                <a:lnTo>
                  <a:pt x="598" y="4"/>
                </a:lnTo>
                <a:lnTo>
                  <a:pt x="600" y="3"/>
                </a:lnTo>
                <a:lnTo>
                  <a:pt x="600" y="2"/>
                </a:lnTo>
                <a:lnTo>
                  <a:pt x="600" y="3"/>
                </a:lnTo>
                <a:lnTo>
                  <a:pt x="601" y="3"/>
                </a:lnTo>
                <a:lnTo>
                  <a:pt x="601" y="4"/>
                </a:lnTo>
                <a:lnTo>
                  <a:pt x="601" y="4"/>
                </a:lnTo>
                <a:lnTo>
                  <a:pt x="602" y="3"/>
                </a:lnTo>
                <a:lnTo>
                  <a:pt x="602" y="3"/>
                </a:lnTo>
                <a:lnTo>
                  <a:pt x="602" y="4"/>
                </a:lnTo>
                <a:lnTo>
                  <a:pt x="603" y="4"/>
                </a:lnTo>
                <a:lnTo>
                  <a:pt x="603" y="4"/>
                </a:lnTo>
                <a:lnTo>
                  <a:pt x="604" y="4"/>
                </a:lnTo>
                <a:lnTo>
                  <a:pt x="604" y="3"/>
                </a:lnTo>
                <a:lnTo>
                  <a:pt x="604" y="3"/>
                </a:lnTo>
                <a:lnTo>
                  <a:pt x="605" y="3"/>
                </a:lnTo>
                <a:lnTo>
                  <a:pt x="605" y="3"/>
                </a:lnTo>
                <a:lnTo>
                  <a:pt x="605" y="1"/>
                </a:lnTo>
                <a:lnTo>
                  <a:pt x="606" y="4"/>
                </a:lnTo>
                <a:lnTo>
                  <a:pt x="606" y="2"/>
                </a:lnTo>
                <a:lnTo>
                  <a:pt x="606" y="1"/>
                </a:lnTo>
                <a:lnTo>
                  <a:pt x="607" y="1"/>
                </a:lnTo>
                <a:lnTo>
                  <a:pt x="607" y="4"/>
                </a:lnTo>
                <a:lnTo>
                  <a:pt x="609" y="3"/>
                </a:lnTo>
                <a:lnTo>
                  <a:pt x="609" y="4"/>
                </a:lnTo>
                <a:lnTo>
                  <a:pt x="609" y="4"/>
                </a:lnTo>
                <a:lnTo>
                  <a:pt x="610" y="3"/>
                </a:lnTo>
                <a:lnTo>
                  <a:pt x="610" y="4"/>
                </a:lnTo>
                <a:lnTo>
                  <a:pt x="610" y="4"/>
                </a:lnTo>
                <a:lnTo>
                  <a:pt x="611" y="2"/>
                </a:lnTo>
                <a:lnTo>
                  <a:pt x="611" y="4"/>
                </a:lnTo>
                <a:lnTo>
                  <a:pt x="611" y="3"/>
                </a:lnTo>
                <a:lnTo>
                  <a:pt x="612" y="2"/>
                </a:lnTo>
                <a:lnTo>
                  <a:pt x="612" y="4"/>
                </a:lnTo>
                <a:lnTo>
                  <a:pt x="613" y="4"/>
                </a:lnTo>
                <a:lnTo>
                  <a:pt x="613" y="2"/>
                </a:lnTo>
                <a:lnTo>
                  <a:pt x="613" y="3"/>
                </a:lnTo>
                <a:lnTo>
                  <a:pt x="614" y="1"/>
                </a:lnTo>
                <a:lnTo>
                  <a:pt x="614" y="3"/>
                </a:lnTo>
                <a:lnTo>
                  <a:pt x="614" y="2"/>
                </a:lnTo>
                <a:lnTo>
                  <a:pt x="615" y="3"/>
                </a:lnTo>
                <a:lnTo>
                  <a:pt x="615" y="4"/>
                </a:lnTo>
                <a:lnTo>
                  <a:pt x="616" y="4"/>
                </a:lnTo>
                <a:lnTo>
                  <a:pt x="616" y="2"/>
                </a:lnTo>
                <a:lnTo>
                  <a:pt x="616" y="3"/>
                </a:lnTo>
                <a:lnTo>
                  <a:pt x="618" y="2"/>
                </a:lnTo>
                <a:lnTo>
                  <a:pt x="618" y="3"/>
                </a:lnTo>
                <a:lnTo>
                  <a:pt x="618" y="1"/>
                </a:lnTo>
                <a:lnTo>
                  <a:pt x="619" y="3"/>
                </a:lnTo>
                <a:lnTo>
                  <a:pt x="619" y="3"/>
                </a:lnTo>
                <a:lnTo>
                  <a:pt x="619" y="2"/>
                </a:lnTo>
                <a:lnTo>
                  <a:pt x="620" y="4"/>
                </a:lnTo>
                <a:lnTo>
                  <a:pt x="620" y="3"/>
                </a:lnTo>
                <a:lnTo>
                  <a:pt x="621" y="3"/>
                </a:lnTo>
                <a:lnTo>
                  <a:pt x="621" y="4"/>
                </a:lnTo>
                <a:lnTo>
                  <a:pt x="621" y="3"/>
                </a:lnTo>
                <a:lnTo>
                  <a:pt x="622" y="1"/>
                </a:lnTo>
                <a:lnTo>
                  <a:pt x="622" y="4"/>
                </a:lnTo>
                <a:lnTo>
                  <a:pt x="622" y="2"/>
                </a:lnTo>
                <a:lnTo>
                  <a:pt x="623" y="3"/>
                </a:lnTo>
                <a:lnTo>
                  <a:pt x="623" y="2"/>
                </a:lnTo>
                <a:lnTo>
                  <a:pt x="623" y="3"/>
                </a:lnTo>
                <a:lnTo>
                  <a:pt x="624" y="4"/>
                </a:lnTo>
                <a:lnTo>
                  <a:pt x="624" y="2"/>
                </a:lnTo>
                <a:lnTo>
                  <a:pt x="625" y="3"/>
                </a:lnTo>
                <a:lnTo>
                  <a:pt x="625" y="2"/>
                </a:lnTo>
                <a:lnTo>
                  <a:pt x="625" y="4"/>
                </a:lnTo>
                <a:lnTo>
                  <a:pt x="627" y="3"/>
                </a:lnTo>
                <a:lnTo>
                  <a:pt x="627" y="3"/>
                </a:lnTo>
                <a:lnTo>
                  <a:pt x="627" y="4"/>
                </a:lnTo>
                <a:lnTo>
                  <a:pt x="628" y="2"/>
                </a:lnTo>
                <a:lnTo>
                  <a:pt x="628" y="3"/>
                </a:lnTo>
                <a:lnTo>
                  <a:pt x="628" y="3"/>
                </a:lnTo>
                <a:lnTo>
                  <a:pt x="629" y="3"/>
                </a:lnTo>
                <a:lnTo>
                  <a:pt x="629" y="1"/>
                </a:lnTo>
                <a:lnTo>
                  <a:pt x="630" y="3"/>
                </a:lnTo>
                <a:lnTo>
                  <a:pt x="630" y="2"/>
                </a:lnTo>
                <a:lnTo>
                  <a:pt x="630" y="2"/>
                </a:lnTo>
                <a:lnTo>
                  <a:pt x="631" y="2"/>
                </a:lnTo>
                <a:lnTo>
                  <a:pt x="631" y="3"/>
                </a:lnTo>
                <a:lnTo>
                  <a:pt x="631" y="2"/>
                </a:lnTo>
                <a:lnTo>
                  <a:pt x="632" y="4"/>
                </a:lnTo>
                <a:lnTo>
                  <a:pt x="632" y="3"/>
                </a:lnTo>
                <a:lnTo>
                  <a:pt x="632" y="1"/>
                </a:lnTo>
                <a:lnTo>
                  <a:pt x="633" y="2"/>
                </a:lnTo>
                <a:lnTo>
                  <a:pt x="633" y="3"/>
                </a:lnTo>
                <a:lnTo>
                  <a:pt x="634" y="2"/>
                </a:lnTo>
                <a:lnTo>
                  <a:pt x="634" y="3"/>
                </a:lnTo>
                <a:lnTo>
                  <a:pt x="634" y="1"/>
                </a:lnTo>
                <a:lnTo>
                  <a:pt x="636" y="3"/>
                </a:lnTo>
                <a:lnTo>
                  <a:pt x="636" y="3"/>
                </a:lnTo>
                <a:lnTo>
                  <a:pt x="636" y="3"/>
                </a:lnTo>
                <a:lnTo>
                  <a:pt x="637" y="4"/>
                </a:lnTo>
                <a:lnTo>
                  <a:pt x="637" y="2"/>
                </a:lnTo>
                <a:lnTo>
                  <a:pt x="637" y="1"/>
                </a:lnTo>
                <a:lnTo>
                  <a:pt x="638" y="4"/>
                </a:lnTo>
                <a:lnTo>
                  <a:pt x="638" y="4"/>
                </a:lnTo>
                <a:lnTo>
                  <a:pt x="639" y="2"/>
                </a:lnTo>
                <a:lnTo>
                  <a:pt x="639" y="3"/>
                </a:lnTo>
                <a:lnTo>
                  <a:pt x="639" y="1"/>
                </a:lnTo>
                <a:lnTo>
                  <a:pt x="640" y="3"/>
                </a:lnTo>
                <a:lnTo>
                  <a:pt x="640" y="4"/>
                </a:lnTo>
                <a:lnTo>
                  <a:pt x="640" y="3"/>
                </a:lnTo>
                <a:lnTo>
                  <a:pt x="641" y="3"/>
                </a:lnTo>
                <a:lnTo>
                  <a:pt x="641" y="3"/>
                </a:lnTo>
                <a:lnTo>
                  <a:pt x="641" y="2"/>
                </a:lnTo>
                <a:lnTo>
                  <a:pt x="642" y="2"/>
                </a:lnTo>
                <a:lnTo>
                  <a:pt x="642" y="3"/>
                </a:lnTo>
                <a:lnTo>
                  <a:pt x="643" y="1"/>
                </a:lnTo>
                <a:lnTo>
                  <a:pt x="643" y="2"/>
                </a:lnTo>
                <a:lnTo>
                  <a:pt x="643" y="2"/>
                </a:lnTo>
                <a:lnTo>
                  <a:pt x="645" y="3"/>
                </a:lnTo>
                <a:lnTo>
                  <a:pt x="645" y="1"/>
                </a:lnTo>
                <a:lnTo>
                  <a:pt x="645" y="3"/>
                </a:lnTo>
                <a:lnTo>
                  <a:pt x="646" y="1"/>
                </a:lnTo>
                <a:lnTo>
                  <a:pt x="646" y="2"/>
                </a:lnTo>
                <a:lnTo>
                  <a:pt x="646" y="2"/>
                </a:lnTo>
                <a:lnTo>
                  <a:pt x="647" y="3"/>
                </a:lnTo>
                <a:lnTo>
                  <a:pt x="647" y="2"/>
                </a:lnTo>
                <a:lnTo>
                  <a:pt x="648" y="4"/>
                </a:lnTo>
                <a:lnTo>
                  <a:pt x="648" y="4"/>
                </a:lnTo>
                <a:lnTo>
                  <a:pt x="648" y="3"/>
                </a:lnTo>
                <a:lnTo>
                  <a:pt x="649" y="4"/>
                </a:lnTo>
                <a:lnTo>
                  <a:pt x="649" y="1"/>
                </a:lnTo>
                <a:lnTo>
                  <a:pt x="649" y="3"/>
                </a:lnTo>
                <a:lnTo>
                  <a:pt x="650" y="3"/>
                </a:lnTo>
                <a:lnTo>
                  <a:pt x="650" y="2"/>
                </a:lnTo>
                <a:lnTo>
                  <a:pt x="650" y="3"/>
                </a:lnTo>
                <a:lnTo>
                  <a:pt x="651" y="4"/>
                </a:lnTo>
                <a:lnTo>
                  <a:pt x="651" y="2"/>
                </a:lnTo>
                <a:lnTo>
                  <a:pt x="652" y="3"/>
                </a:lnTo>
                <a:lnTo>
                  <a:pt x="652" y="3"/>
                </a:lnTo>
                <a:lnTo>
                  <a:pt x="652" y="3"/>
                </a:lnTo>
                <a:lnTo>
                  <a:pt x="654" y="2"/>
                </a:lnTo>
                <a:lnTo>
                  <a:pt x="654" y="1"/>
                </a:lnTo>
                <a:lnTo>
                  <a:pt x="654" y="2"/>
                </a:lnTo>
                <a:lnTo>
                  <a:pt x="655" y="3"/>
                </a:lnTo>
                <a:lnTo>
                  <a:pt x="655" y="2"/>
                </a:lnTo>
                <a:lnTo>
                  <a:pt x="655" y="3"/>
                </a:lnTo>
                <a:lnTo>
                  <a:pt x="656" y="2"/>
                </a:lnTo>
                <a:lnTo>
                  <a:pt x="656" y="0"/>
                </a:lnTo>
                <a:lnTo>
                  <a:pt x="657" y="2"/>
                </a:lnTo>
                <a:lnTo>
                  <a:pt x="657" y="2"/>
                </a:lnTo>
                <a:lnTo>
                  <a:pt x="657" y="1"/>
                </a:lnTo>
                <a:lnTo>
                  <a:pt x="658" y="2"/>
                </a:lnTo>
                <a:lnTo>
                  <a:pt x="658" y="2"/>
                </a:lnTo>
                <a:lnTo>
                  <a:pt x="658" y="4"/>
                </a:lnTo>
                <a:lnTo>
                  <a:pt x="659" y="3"/>
                </a:lnTo>
                <a:lnTo>
                  <a:pt x="659" y="1"/>
                </a:lnTo>
                <a:lnTo>
                  <a:pt x="660" y="2"/>
                </a:lnTo>
                <a:lnTo>
                  <a:pt x="660" y="2"/>
                </a:lnTo>
                <a:lnTo>
                  <a:pt x="660" y="1"/>
                </a:lnTo>
                <a:lnTo>
                  <a:pt x="661" y="2"/>
                </a:lnTo>
                <a:lnTo>
                  <a:pt x="661" y="3"/>
                </a:lnTo>
                <a:lnTo>
                  <a:pt x="661" y="1"/>
                </a:lnTo>
                <a:lnTo>
                  <a:pt x="663" y="4"/>
                </a:lnTo>
                <a:lnTo>
                  <a:pt x="663" y="2"/>
                </a:lnTo>
                <a:lnTo>
                  <a:pt x="663" y="3"/>
                </a:lnTo>
                <a:lnTo>
                  <a:pt x="664" y="3"/>
                </a:lnTo>
                <a:lnTo>
                  <a:pt x="664" y="3"/>
                </a:lnTo>
                <a:lnTo>
                  <a:pt x="665" y="4"/>
                </a:lnTo>
                <a:lnTo>
                  <a:pt x="665" y="3"/>
                </a:lnTo>
                <a:lnTo>
                  <a:pt x="665" y="3"/>
                </a:lnTo>
                <a:lnTo>
                  <a:pt x="666" y="3"/>
                </a:lnTo>
                <a:lnTo>
                  <a:pt x="666" y="4"/>
                </a:lnTo>
                <a:lnTo>
                  <a:pt x="666" y="3"/>
                </a:lnTo>
                <a:lnTo>
                  <a:pt x="667" y="3"/>
                </a:lnTo>
                <a:lnTo>
                  <a:pt x="667" y="3"/>
                </a:lnTo>
                <a:lnTo>
                  <a:pt x="667" y="2"/>
                </a:lnTo>
                <a:lnTo>
                  <a:pt x="668" y="4"/>
                </a:lnTo>
                <a:lnTo>
                  <a:pt x="668" y="4"/>
                </a:lnTo>
                <a:lnTo>
                  <a:pt x="669" y="4"/>
                </a:lnTo>
                <a:lnTo>
                  <a:pt x="669" y="1"/>
                </a:lnTo>
                <a:lnTo>
                  <a:pt x="669" y="3"/>
                </a:lnTo>
                <a:lnTo>
                  <a:pt x="670" y="3"/>
                </a:lnTo>
                <a:lnTo>
                  <a:pt x="670" y="2"/>
                </a:lnTo>
                <a:lnTo>
                  <a:pt x="670" y="3"/>
                </a:lnTo>
                <a:lnTo>
                  <a:pt x="672" y="4"/>
                </a:lnTo>
                <a:lnTo>
                  <a:pt x="672" y="2"/>
                </a:lnTo>
                <a:lnTo>
                  <a:pt x="672" y="3"/>
                </a:lnTo>
                <a:lnTo>
                  <a:pt x="673" y="4"/>
                </a:lnTo>
                <a:lnTo>
                  <a:pt x="673" y="3"/>
                </a:lnTo>
                <a:lnTo>
                  <a:pt x="674" y="3"/>
                </a:lnTo>
                <a:lnTo>
                  <a:pt x="674" y="4"/>
                </a:lnTo>
                <a:lnTo>
                  <a:pt x="674" y="1"/>
                </a:lnTo>
                <a:lnTo>
                  <a:pt x="675" y="3"/>
                </a:lnTo>
                <a:lnTo>
                  <a:pt x="675" y="2"/>
                </a:lnTo>
                <a:lnTo>
                  <a:pt x="675" y="3"/>
                </a:lnTo>
                <a:lnTo>
                  <a:pt x="676" y="4"/>
                </a:lnTo>
                <a:lnTo>
                  <a:pt x="676" y="4"/>
                </a:lnTo>
                <a:lnTo>
                  <a:pt x="676" y="3"/>
                </a:lnTo>
                <a:lnTo>
                  <a:pt x="677" y="1"/>
                </a:lnTo>
                <a:lnTo>
                  <a:pt x="677" y="3"/>
                </a:lnTo>
                <a:lnTo>
                  <a:pt x="678" y="1"/>
                </a:lnTo>
                <a:lnTo>
                  <a:pt x="678" y="3"/>
                </a:lnTo>
                <a:lnTo>
                  <a:pt x="678" y="2"/>
                </a:lnTo>
                <a:lnTo>
                  <a:pt x="679" y="3"/>
                </a:lnTo>
                <a:lnTo>
                  <a:pt x="679" y="3"/>
                </a:lnTo>
                <a:lnTo>
                  <a:pt x="679" y="4"/>
                </a:lnTo>
                <a:lnTo>
                  <a:pt x="681" y="3"/>
                </a:lnTo>
                <a:lnTo>
                  <a:pt x="681" y="3"/>
                </a:lnTo>
                <a:lnTo>
                  <a:pt x="681" y="3"/>
                </a:lnTo>
                <a:lnTo>
                  <a:pt x="682" y="3"/>
                </a:lnTo>
                <a:lnTo>
                  <a:pt x="682" y="4"/>
                </a:lnTo>
                <a:lnTo>
                  <a:pt x="683" y="4"/>
                </a:lnTo>
                <a:lnTo>
                  <a:pt x="683" y="3"/>
                </a:lnTo>
                <a:lnTo>
                  <a:pt x="683" y="2"/>
                </a:lnTo>
                <a:lnTo>
                  <a:pt x="684" y="4"/>
                </a:lnTo>
                <a:lnTo>
                  <a:pt x="684" y="4"/>
                </a:lnTo>
                <a:lnTo>
                  <a:pt x="684" y="4"/>
                </a:lnTo>
                <a:lnTo>
                  <a:pt x="685" y="4"/>
                </a:lnTo>
                <a:lnTo>
                  <a:pt x="685" y="3"/>
                </a:lnTo>
                <a:lnTo>
                  <a:pt x="685" y="4"/>
                </a:lnTo>
                <a:lnTo>
                  <a:pt x="686" y="3"/>
                </a:lnTo>
                <a:lnTo>
                  <a:pt x="686" y="2"/>
                </a:lnTo>
                <a:lnTo>
                  <a:pt x="687" y="4"/>
                </a:lnTo>
                <a:lnTo>
                  <a:pt x="687" y="2"/>
                </a:lnTo>
                <a:lnTo>
                  <a:pt x="687" y="3"/>
                </a:lnTo>
                <a:lnTo>
                  <a:pt x="688" y="1"/>
                </a:lnTo>
                <a:lnTo>
                  <a:pt x="688" y="4"/>
                </a:lnTo>
                <a:lnTo>
                  <a:pt x="688" y="1"/>
                </a:lnTo>
                <a:lnTo>
                  <a:pt x="690" y="3"/>
                </a:lnTo>
                <a:lnTo>
                  <a:pt x="690" y="1"/>
                </a:lnTo>
                <a:lnTo>
                  <a:pt x="690" y="4"/>
                </a:lnTo>
                <a:lnTo>
                  <a:pt x="691" y="4"/>
                </a:lnTo>
                <a:lnTo>
                  <a:pt x="691" y="2"/>
                </a:lnTo>
                <a:lnTo>
                  <a:pt x="692" y="2"/>
                </a:lnTo>
                <a:lnTo>
                  <a:pt x="692" y="2"/>
                </a:lnTo>
                <a:lnTo>
                  <a:pt x="692" y="2"/>
                </a:lnTo>
                <a:lnTo>
                  <a:pt x="693" y="4"/>
                </a:lnTo>
                <a:lnTo>
                  <a:pt x="693" y="3"/>
                </a:lnTo>
                <a:lnTo>
                  <a:pt x="693" y="2"/>
                </a:lnTo>
                <a:lnTo>
                  <a:pt x="694" y="4"/>
                </a:lnTo>
                <a:lnTo>
                  <a:pt x="694" y="2"/>
                </a:lnTo>
                <a:lnTo>
                  <a:pt x="694" y="4"/>
                </a:lnTo>
                <a:lnTo>
                  <a:pt x="695" y="3"/>
                </a:lnTo>
                <a:lnTo>
                  <a:pt x="695" y="2"/>
                </a:lnTo>
                <a:lnTo>
                  <a:pt x="696" y="3"/>
                </a:lnTo>
                <a:lnTo>
                  <a:pt x="696" y="1"/>
                </a:lnTo>
                <a:lnTo>
                  <a:pt x="696" y="2"/>
                </a:lnTo>
                <a:lnTo>
                  <a:pt x="697" y="2"/>
                </a:lnTo>
                <a:lnTo>
                  <a:pt x="697" y="3"/>
                </a:lnTo>
                <a:lnTo>
                  <a:pt x="697" y="4"/>
                </a:lnTo>
                <a:lnTo>
                  <a:pt x="699" y="4"/>
                </a:lnTo>
                <a:lnTo>
                  <a:pt x="699" y="2"/>
                </a:lnTo>
                <a:lnTo>
                  <a:pt x="699" y="3"/>
                </a:lnTo>
                <a:lnTo>
                  <a:pt x="700" y="3"/>
                </a:lnTo>
                <a:lnTo>
                  <a:pt x="700" y="3"/>
                </a:lnTo>
                <a:lnTo>
                  <a:pt x="701" y="2"/>
                </a:lnTo>
                <a:lnTo>
                  <a:pt x="701" y="1"/>
                </a:lnTo>
                <a:lnTo>
                  <a:pt x="701" y="1"/>
                </a:lnTo>
                <a:lnTo>
                  <a:pt x="702" y="3"/>
                </a:lnTo>
                <a:lnTo>
                  <a:pt x="702" y="3"/>
                </a:lnTo>
                <a:lnTo>
                  <a:pt x="702" y="2"/>
                </a:lnTo>
                <a:lnTo>
                  <a:pt x="703" y="3"/>
                </a:lnTo>
                <a:lnTo>
                  <a:pt x="703" y="2"/>
                </a:lnTo>
                <a:lnTo>
                  <a:pt x="704" y="2"/>
                </a:lnTo>
                <a:lnTo>
                  <a:pt x="704" y="4"/>
                </a:lnTo>
                <a:lnTo>
                  <a:pt x="704" y="2"/>
                </a:lnTo>
                <a:lnTo>
                  <a:pt x="705" y="2"/>
                </a:lnTo>
                <a:lnTo>
                  <a:pt x="705" y="3"/>
                </a:lnTo>
                <a:lnTo>
                  <a:pt x="705" y="2"/>
                </a:lnTo>
                <a:lnTo>
                  <a:pt x="706" y="4"/>
                </a:lnTo>
                <a:lnTo>
                  <a:pt x="706" y="2"/>
                </a:lnTo>
                <a:lnTo>
                  <a:pt x="706" y="3"/>
                </a:lnTo>
                <a:lnTo>
                  <a:pt x="708" y="4"/>
                </a:lnTo>
                <a:lnTo>
                  <a:pt x="708" y="3"/>
                </a:lnTo>
                <a:lnTo>
                  <a:pt x="709" y="4"/>
                </a:lnTo>
                <a:lnTo>
                  <a:pt x="709" y="2"/>
                </a:lnTo>
                <a:lnTo>
                  <a:pt x="709" y="1"/>
                </a:lnTo>
                <a:lnTo>
                  <a:pt x="710" y="3"/>
                </a:lnTo>
                <a:lnTo>
                  <a:pt x="710" y="3"/>
                </a:lnTo>
                <a:lnTo>
                  <a:pt x="710" y="1"/>
                </a:lnTo>
                <a:lnTo>
                  <a:pt x="711" y="3"/>
                </a:lnTo>
                <a:lnTo>
                  <a:pt x="711" y="1"/>
                </a:lnTo>
                <a:lnTo>
                  <a:pt x="711" y="2"/>
                </a:lnTo>
                <a:lnTo>
                  <a:pt x="712" y="3"/>
                </a:lnTo>
                <a:lnTo>
                  <a:pt x="712" y="2"/>
                </a:lnTo>
                <a:lnTo>
                  <a:pt x="713" y="3"/>
                </a:lnTo>
                <a:lnTo>
                  <a:pt x="713" y="2"/>
                </a:lnTo>
                <a:lnTo>
                  <a:pt x="713" y="2"/>
                </a:lnTo>
                <a:lnTo>
                  <a:pt x="714" y="1"/>
                </a:lnTo>
                <a:lnTo>
                  <a:pt x="714" y="4"/>
                </a:lnTo>
                <a:lnTo>
                  <a:pt x="714" y="3"/>
                </a:lnTo>
                <a:lnTo>
                  <a:pt x="715" y="2"/>
                </a:lnTo>
                <a:lnTo>
                  <a:pt x="715" y="3"/>
                </a:lnTo>
                <a:lnTo>
                  <a:pt x="715" y="3"/>
                </a:lnTo>
                <a:lnTo>
                  <a:pt x="717" y="4"/>
                </a:lnTo>
                <a:lnTo>
                  <a:pt x="717" y="1"/>
                </a:lnTo>
                <a:lnTo>
                  <a:pt x="718" y="1"/>
                </a:lnTo>
                <a:lnTo>
                  <a:pt x="718" y="3"/>
                </a:lnTo>
                <a:lnTo>
                  <a:pt x="718" y="2"/>
                </a:lnTo>
                <a:lnTo>
                  <a:pt x="719" y="2"/>
                </a:lnTo>
                <a:lnTo>
                  <a:pt x="719" y="2"/>
                </a:lnTo>
                <a:lnTo>
                  <a:pt x="719" y="3"/>
                </a:lnTo>
                <a:lnTo>
                  <a:pt x="720" y="3"/>
                </a:lnTo>
                <a:lnTo>
                  <a:pt x="720" y="2"/>
                </a:lnTo>
                <a:lnTo>
                  <a:pt x="720" y="2"/>
                </a:lnTo>
                <a:lnTo>
                  <a:pt x="721" y="2"/>
                </a:lnTo>
                <a:lnTo>
                  <a:pt x="721" y="2"/>
                </a:lnTo>
                <a:lnTo>
                  <a:pt x="722" y="3"/>
                </a:lnTo>
                <a:lnTo>
                  <a:pt x="722" y="2"/>
                </a:lnTo>
                <a:lnTo>
                  <a:pt x="722" y="4"/>
                </a:lnTo>
                <a:lnTo>
                  <a:pt x="723" y="2"/>
                </a:lnTo>
                <a:lnTo>
                  <a:pt x="723" y="3"/>
                </a:lnTo>
                <a:lnTo>
                  <a:pt x="723" y="1"/>
                </a:lnTo>
                <a:lnTo>
                  <a:pt x="724" y="4"/>
                </a:lnTo>
                <a:lnTo>
                  <a:pt x="724" y="1"/>
                </a:lnTo>
                <a:lnTo>
                  <a:pt x="724" y="1"/>
                </a:lnTo>
                <a:lnTo>
                  <a:pt x="725" y="3"/>
                </a:lnTo>
                <a:lnTo>
                  <a:pt x="725" y="3"/>
                </a:lnTo>
                <a:lnTo>
                  <a:pt x="727" y="2"/>
                </a:lnTo>
                <a:lnTo>
                  <a:pt x="727" y="3"/>
                </a:lnTo>
                <a:lnTo>
                  <a:pt x="727" y="1"/>
                </a:lnTo>
                <a:lnTo>
                  <a:pt x="728" y="3"/>
                </a:lnTo>
                <a:lnTo>
                  <a:pt x="728" y="3"/>
                </a:lnTo>
                <a:lnTo>
                  <a:pt x="728" y="3"/>
                </a:lnTo>
                <a:lnTo>
                  <a:pt x="729" y="2"/>
                </a:lnTo>
                <a:lnTo>
                  <a:pt x="729" y="4"/>
                </a:lnTo>
                <a:lnTo>
                  <a:pt x="729" y="4"/>
                </a:lnTo>
                <a:lnTo>
                  <a:pt x="730" y="4"/>
                </a:lnTo>
                <a:lnTo>
                  <a:pt x="730" y="4"/>
                </a:lnTo>
                <a:lnTo>
                  <a:pt x="731" y="4"/>
                </a:lnTo>
                <a:lnTo>
                  <a:pt x="731" y="3"/>
                </a:lnTo>
                <a:lnTo>
                  <a:pt x="731" y="2"/>
                </a:lnTo>
                <a:lnTo>
                  <a:pt x="732" y="2"/>
                </a:lnTo>
                <a:lnTo>
                  <a:pt x="732" y="3"/>
                </a:lnTo>
                <a:lnTo>
                  <a:pt x="732" y="2"/>
                </a:lnTo>
                <a:lnTo>
                  <a:pt x="733" y="2"/>
                </a:lnTo>
                <a:lnTo>
                  <a:pt x="733" y="3"/>
                </a:lnTo>
                <a:lnTo>
                  <a:pt x="733" y="3"/>
                </a:lnTo>
                <a:lnTo>
                  <a:pt x="734" y="4"/>
                </a:lnTo>
                <a:lnTo>
                  <a:pt x="734" y="4"/>
                </a:lnTo>
                <a:lnTo>
                  <a:pt x="736" y="2"/>
                </a:lnTo>
                <a:lnTo>
                  <a:pt x="736" y="3"/>
                </a:lnTo>
                <a:lnTo>
                  <a:pt x="736" y="2"/>
                </a:lnTo>
                <a:lnTo>
                  <a:pt x="737" y="2"/>
                </a:lnTo>
                <a:lnTo>
                  <a:pt x="737" y="3"/>
                </a:lnTo>
                <a:lnTo>
                  <a:pt x="737" y="2"/>
                </a:lnTo>
                <a:lnTo>
                  <a:pt x="738" y="1"/>
                </a:lnTo>
                <a:lnTo>
                  <a:pt x="738" y="3"/>
                </a:lnTo>
                <a:lnTo>
                  <a:pt x="738" y="3"/>
                </a:lnTo>
                <a:lnTo>
                  <a:pt x="739" y="1"/>
                </a:lnTo>
                <a:lnTo>
                  <a:pt x="739" y="3"/>
                </a:lnTo>
                <a:lnTo>
                  <a:pt x="740" y="2"/>
                </a:lnTo>
                <a:lnTo>
                  <a:pt x="740" y="4"/>
                </a:lnTo>
                <a:lnTo>
                  <a:pt x="740" y="2"/>
                </a:lnTo>
                <a:lnTo>
                  <a:pt x="741" y="3"/>
                </a:lnTo>
                <a:lnTo>
                  <a:pt x="741" y="2"/>
                </a:lnTo>
                <a:lnTo>
                  <a:pt x="741" y="3"/>
                </a:lnTo>
                <a:lnTo>
                  <a:pt x="742" y="4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33375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34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248025"/>
            <a:ext cx="5326063" cy="90487"/>
          </a:xfrm>
          <a:custGeom>
            <a:avLst/>
            <a:gdLst>
              <a:gd name="T0" fmla="*/ 51 w 3355"/>
              <a:gd name="T1" fmla="*/ 56 h 57"/>
              <a:gd name="T2" fmla="*/ 103 w 3355"/>
              <a:gd name="T3" fmla="*/ 54 h 57"/>
              <a:gd name="T4" fmla="*/ 156 w 3355"/>
              <a:gd name="T5" fmla="*/ 55 h 57"/>
              <a:gd name="T6" fmla="*/ 209 w 3355"/>
              <a:gd name="T7" fmla="*/ 56 h 57"/>
              <a:gd name="T8" fmla="*/ 260 w 3355"/>
              <a:gd name="T9" fmla="*/ 55 h 57"/>
              <a:gd name="T10" fmla="*/ 313 w 3355"/>
              <a:gd name="T11" fmla="*/ 55 h 57"/>
              <a:gd name="T12" fmla="*/ 366 w 3355"/>
              <a:gd name="T13" fmla="*/ 53 h 57"/>
              <a:gd name="T14" fmla="*/ 418 w 3355"/>
              <a:gd name="T15" fmla="*/ 54 h 57"/>
              <a:gd name="T16" fmla="*/ 471 w 3355"/>
              <a:gd name="T17" fmla="*/ 55 h 57"/>
              <a:gd name="T18" fmla="*/ 524 w 3355"/>
              <a:gd name="T19" fmla="*/ 53 h 57"/>
              <a:gd name="T20" fmla="*/ 575 w 3355"/>
              <a:gd name="T21" fmla="*/ 56 h 57"/>
              <a:gd name="T22" fmla="*/ 628 w 3355"/>
              <a:gd name="T23" fmla="*/ 54 h 57"/>
              <a:gd name="T24" fmla="*/ 681 w 3355"/>
              <a:gd name="T25" fmla="*/ 54 h 57"/>
              <a:gd name="T26" fmla="*/ 733 w 3355"/>
              <a:gd name="T27" fmla="*/ 55 h 57"/>
              <a:gd name="T28" fmla="*/ 786 w 3355"/>
              <a:gd name="T29" fmla="*/ 54 h 57"/>
              <a:gd name="T30" fmla="*/ 838 w 3355"/>
              <a:gd name="T31" fmla="*/ 3 h 57"/>
              <a:gd name="T32" fmla="*/ 890 w 3355"/>
              <a:gd name="T33" fmla="*/ 3 h 57"/>
              <a:gd name="T34" fmla="*/ 943 w 3355"/>
              <a:gd name="T35" fmla="*/ 2 h 57"/>
              <a:gd name="T36" fmla="*/ 996 w 3355"/>
              <a:gd name="T37" fmla="*/ 3 h 57"/>
              <a:gd name="T38" fmla="*/ 1048 w 3355"/>
              <a:gd name="T39" fmla="*/ 4 h 57"/>
              <a:gd name="T40" fmla="*/ 1100 w 3355"/>
              <a:gd name="T41" fmla="*/ 2 h 57"/>
              <a:gd name="T42" fmla="*/ 1153 w 3355"/>
              <a:gd name="T43" fmla="*/ 4 h 57"/>
              <a:gd name="T44" fmla="*/ 1205 w 3355"/>
              <a:gd name="T45" fmla="*/ 4 h 57"/>
              <a:gd name="T46" fmla="*/ 1258 w 3355"/>
              <a:gd name="T47" fmla="*/ 2 h 57"/>
              <a:gd name="T48" fmla="*/ 1311 w 3355"/>
              <a:gd name="T49" fmla="*/ 4 h 57"/>
              <a:gd name="T50" fmla="*/ 1363 w 3355"/>
              <a:gd name="T51" fmla="*/ 3 h 57"/>
              <a:gd name="T52" fmla="*/ 1415 w 3355"/>
              <a:gd name="T53" fmla="*/ 3 h 57"/>
              <a:gd name="T54" fmla="*/ 1468 w 3355"/>
              <a:gd name="T55" fmla="*/ 4 h 57"/>
              <a:gd name="T56" fmla="*/ 1520 w 3355"/>
              <a:gd name="T57" fmla="*/ 4 h 57"/>
              <a:gd name="T58" fmla="*/ 1573 w 3355"/>
              <a:gd name="T59" fmla="*/ 2 h 57"/>
              <a:gd name="T60" fmla="*/ 1625 w 3355"/>
              <a:gd name="T61" fmla="*/ 3 h 57"/>
              <a:gd name="T62" fmla="*/ 1677 w 3355"/>
              <a:gd name="T63" fmla="*/ 2 h 57"/>
              <a:gd name="T64" fmla="*/ 1730 w 3355"/>
              <a:gd name="T65" fmla="*/ 3 h 57"/>
              <a:gd name="T66" fmla="*/ 1782 w 3355"/>
              <a:gd name="T67" fmla="*/ 3 h 57"/>
              <a:gd name="T68" fmla="*/ 1835 w 3355"/>
              <a:gd name="T69" fmla="*/ 3 h 57"/>
              <a:gd name="T70" fmla="*/ 1888 w 3355"/>
              <a:gd name="T71" fmla="*/ 3 h 57"/>
              <a:gd name="T72" fmla="*/ 1939 w 3355"/>
              <a:gd name="T73" fmla="*/ 2 h 57"/>
              <a:gd name="T74" fmla="*/ 1992 w 3355"/>
              <a:gd name="T75" fmla="*/ 4 h 57"/>
              <a:gd name="T76" fmla="*/ 2045 w 3355"/>
              <a:gd name="T77" fmla="*/ 4 h 57"/>
              <a:gd name="T78" fmla="*/ 2097 w 3355"/>
              <a:gd name="T79" fmla="*/ 2 h 57"/>
              <a:gd name="T80" fmla="*/ 2150 w 3355"/>
              <a:gd name="T81" fmla="*/ 3 h 57"/>
              <a:gd name="T82" fmla="*/ 2203 w 3355"/>
              <a:gd name="T83" fmla="*/ 4 h 57"/>
              <a:gd name="T84" fmla="*/ 2254 w 3355"/>
              <a:gd name="T85" fmla="*/ 3 h 57"/>
              <a:gd name="T86" fmla="*/ 2307 w 3355"/>
              <a:gd name="T87" fmla="*/ 3 h 57"/>
              <a:gd name="T88" fmla="*/ 2360 w 3355"/>
              <a:gd name="T89" fmla="*/ 3 h 57"/>
              <a:gd name="T90" fmla="*/ 2412 w 3355"/>
              <a:gd name="T91" fmla="*/ 3 h 57"/>
              <a:gd name="T92" fmla="*/ 2465 w 3355"/>
              <a:gd name="T93" fmla="*/ 2 h 57"/>
              <a:gd name="T94" fmla="*/ 2517 w 3355"/>
              <a:gd name="T95" fmla="*/ 1 h 57"/>
              <a:gd name="T96" fmla="*/ 2569 w 3355"/>
              <a:gd name="T97" fmla="*/ 3 h 57"/>
              <a:gd name="T98" fmla="*/ 2622 w 3355"/>
              <a:gd name="T99" fmla="*/ 4 h 57"/>
              <a:gd name="T100" fmla="*/ 2675 w 3355"/>
              <a:gd name="T101" fmla="*/ 3 h 57"/>
              <a:gd name="T102" fmla="*/ 2727 w 3355"/>
              <a:gd name="T103" fmla="*/ 2 h 57"/>
              <a:gd name="T104" fmla="*/ 2779 w 3355"/>
              <a:gd name="T105" fmla="*/ 3 h 57"/>
              <a:gd name="T106" fmla="*/ 2832 w 3355"/>
              <a:gd name="T107" fmla="*/ 4 h 57"/>
              <a:gd name="T108" fmla="*/ 2884 w 3355"/>
              <a:gd name="T109" fmla="*/ 54 h 57"/>
              <a:gd name="T110" fmla="*/ 2937 w 3355"/>
              <a:gd name="T111" fmla="*/ 54 h 57"/>
              <a:gd name="T112" fmla="*/ 2990 w 3355"/>
              <a:gd name="T113" fmla="*/ 52 h 57"/>
              <a:gd name="T114" fmla="*/ 3041 w 3355"/>
              <a:gd name="T115" fmla="*/ 56 h 57"/>
              <a:gd name="T116" fmla="*/ 3094 w 3355"/>
              <a:gd name="T117" fmla="*/ 54 h 57"/>
              <a:gd name="T118" fmla="*/ 3146 w 3355"/>
              <a:gd name="T119" fmla="*/ 53 h 57"/>
              <a:gd name="T120" fmla="*/ 3199 w 3355"/>
              <a:gd name="T121" fmla="*/ 56 h 57"/>
              <a:gd name="T122" fmla="*/ 3252 w 3355"/>
              <a:gd name="T123" fmla="*/ 54 h 57"/>
              <a:gd name="T124" fmla="*/ 3303 w 3355"/>
              <a:gd name="T125" fmla="*/ 5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57">
                <a:moveTo>
                  <a:pt x="0" y="56"/>
                </a:moveTo>
                <a:lnTo>
                  <a:pt x="0" y="56"/>
                </a:lnTo>
                <a:lnTo>
                  <a:pt x="0" y="56"/>
                </a:lnTo>
                <a:lnTo>
                  <a:pt x="1" y="56"/>
                </a:lnTo>
                <a:lnTo>
                  <a:pt x="1" y="55"/>
                </a:lnTo>
                <a:lnTo>
                  <a:pt x="1" y="54"/>
                </a:lnTo>
                <a:lnTo>
                  <a:pt x="2" y="55"/>
                </a:lnTo>
                <a:lnTo>
                  <a:pt x="2" y="55"/>
                </a:lnTo>
                <a:lnTo>
                  <a:pt x="2" y="56"/>
                </a:lnTo>
                <a:lnTo>
                  <a:pt x="3" y="55"/>
                </a:lnTo>
                <a:lnTo>
                  <a:pt x="3" y="54"/>
                </a:lnTo>
                <a:lnTo>
                  <a:pt x="4" y="53"/>
                </a:lnTo>
                <a:lnTo>
                  <a:pt x="4" y="53"/>
                </a:lnTo>
                <a:lnTo>
                  <a:pt x="4" y="53"/>
                </a:lnTo>
                <a:lnTo>
                  <a:pt x="5" y="56"/>
                </a:lnTo>
                <a:lnTo>
                  <a:pt x="5" y="55"/>
                </a:lnTo>
                <a:lnTo>
                  <a:pt x="5" y="54"/>
                </a:lnTo>
                <a:lnTo>
                  <a:pt x="6" y="55"/>
                </a:lnTo>
                <a:lnTo>
                  <a:pt x="6" y="53"/>
                </a:lnTo>
                <a:lnTo>
                  <a:pt x="6" y="55"/>
                </a:lnTo>
                <a:lnTo>
                  <a:pt x="7" y="54"/>
                </a:lnTo>
                <a:lnTo>
                  <a:pt x="7" y="54"/>
                </a:lnTo>
                <a:lnTo>
                  <a:pt x="9" y="55"/>
                </a:lnTo>
                <a:lnTo>
                  <a:pt x="9" y="54"/>
                </a:lnTo>
                <a:lnTo>
                  <a:pt x="9" y="56"/>
                </a:lnTo>
                <a:lnTo>
                  <a:pt x="10" y="54"/>
                </a:lnTo>
                <a:lnTo>
                  <a:pt x="10" y="54"/>
                </a:lnTo>
                <a:lnTo>
                  <a:pt x="10" y="55"/>
                </a:lnTo>
                <a:lnTo>
                  <a:pt x="11" y="54"/>
                </a:lnTo>
                <a:lnTo>
                  <a:pt x="11" y="56"/>
                </a:lnTo>
                <a:lnTo>
                  <a:pt x="11" y="54"/>
                </a:lnTo>
                <a:lnTo>
                  <a:pt x="12" y="56"/>
                </a:lnTo>
                <a:lnTo>
                  <a:pt x="12" y="56"/>
                </a:lnTo>
                <a:lnTo>
                  <a:pt x="13" y="55"/>
                </a:lnTo>
                <a:lnTo>
                  <a:pt x="13" y="54"/>
                </a:lnTo>
                <a:lnTo>
                  <a:pt x="13" y="55"/>
                </a:lnTo>
                <a:lnTo>
                  <a:pt x="14" y="53"/>
                </a:lnTo>
                <a:lnTo>
                  <a:pt x="14" y="55"/>
                </a:lnTo>
                <a:lnTo>
                  <a:pt x="14" y="55"/>
                </a:lnTo>
                <a:lnTo>
                  <a:pt x="15" y="55"/>
                </a:lnTo>
                <a:lnTo>
                  <a:pt x="15" y="54"/>
                </a:lnTo>
                <a:lnTo>
                  <a:pt x="15" y="53"/>
                </a:lnTo>
                <a:lnTo>
                  <a:pt x="16" y="56"/>
                </a:lnTo>
                <a:lnTo>
                  <a:pt x="16" y="54"/>
                </a:lnTo>
                <a:lnTo>
                  <a:pt x="18" y="54"/>
                </a:lnTo>
                <a:lnTo>
                  <a:pt x="18" y="55"/>
                </a:lnTo>
                <a:lnTo>
                  <a:pt x="18" y="54"/>
                </a:lnTo>
                <a:lnTo>
                  <a:pt x="19" y="54"/>
                </a:lnTo>
                <a:lnTo>
                  <a:pt x="19" y="55"/>
                </a:lnTo>
                <a:lnTo>
                  <a:pt x="19" y="56"/>
                </a:lnTo>
                <a:lnTo>
                  <a:pt x="20" y="55"/>
                </a:lnTo>
                <a:lnTo>
                  <a:pt x="20" y="55"/>
                </a:lnTo>
                <a:lnTo>
                  <a:pt x="20" y="55"/>
                </a:lnTo>
                <a:lnTo>
                  <a:pt x="21" y="55"/>
                </a:lnTo>
                <a:lnTo>
                  <a:pt x="21" y="55"/>
                </a:lnTo>
                <a:lnTo>
                  <a:pt x="22" y="56"/>
                </a:lnTo>
                <a:lnTo>
                  <a:pt x="22" y="55"/>
                </a:lnTo>
                <a:lnTo>
                  <a:pt x="22" y="55"/>
                </a:lnTo>
                <a:lnTo>
                  <a:pt x="23" y="54"/>
                </a:lnTo>
                <a:lnTo>
                  <a:pt x="23" y="54"/>
                </a:lnTo>
                <a:lnTo>
                  <a:pt x="23" y="55"/>
                </a:lnTo>
                <a:lnTo>
                  <a:pt x="24" y="54"/>
                </a:lnTo>
                <a:lnTo>
                  <a:pt x="24" y="55"/>
                </a:lnTo>
                <a:lnTo>
                  <a:pt x="24" y="56"/>
                </a:lnTo>
                <a:lnTo>
                  <a:pt x="25" y="54"/>
                </a:lnTo>
                <a:lnTo>
                  <a:pt x="25" y="54"/>
                </a:lnTo>
                <a:lnTo>
                  <a:pt x="27" y="55"/>
                </a:lnTo>
                <a:lnTo>
                  <a:pt x="27" y="55"/>
                </a:lnTo>
                <a:lnTo>
                  <a:pt x="27" y="54"/>
                </a:lnTo>
                <a:lnTo>
                  <a:pt x="28" y="54"/>
                </a:lnTo>
                <a:lnTo>
                  <a:pt x="28" y="54"/>
                </a:lnTo>
                <a:lnTo>
                  <a:pt x="28" y="54"/>
                </a:lnTo>
                <a:lnTo>
                  <a:pt x="29" y="54"/>
                </a:lnTo>
                <a:lnTo>
                  <a:pt x="29" y="56"/>
                </a:lnTo>
                <a:lnTo>
                  <a:pt x="29" y="56"/>
                </a:lnTo>
                <a:lnTo>
                  <a:pt x="30" y="54"/>
                </a:lnTo>
                <a:lnTo>
                  <a:pt x="30" y="55"/>
                </a:lnTo>
                <a:lnTo>
                  <a:pt x="31" y="56"/>
                </a:lnTo>
                <a:lnTo>
                  <a:pt x="31" y="56"/>
                </a:lnTo>
                <a:lnTo>
                  <a:pt x="31" y="55"/>
                </a:lnTo>
                <a:lnTo>
                  <a:pt x="32" y="53"/>
                </a:lnTo>
                <a:lnTo>
                  <a:pt x="32" y="55"/>
                </a:lnTo>
                <a:lnTo>
                  <a:pt x="32" y="56"/>
                </a:lnTo>
                <a:lnTo>
                  <a:pt x="33" y="56"/>
                </a:lnTo>
                <a:lnTo>
                  <a:pt x="33" y="55"/>
                </a:lnTo>
                <a:lnTo>
                  <a:pt x="33" y="56"/>
                </a:lnTo>
                <a:lnTo>
                  <a:pt x="34" y="54"/>
                </a:lnTo>
                <a:lnTo>
                  <a:pt x="34" y="55"/>
                </a:lnTo>
                <a:lnTo>
                  <a:pt x="36" y="55"/>
                </a:lnTo>
                <a:lnTo>
                  <a:pt x="36" y="54"/>
                </a:lnTo>
                <a:lnTo>
                  <a:pt x="36" y="54"/>
                </a:lnTo>
                <a:lnTo>
                  <a:pt x="37" y="55"/>
                </a:lnTo>
                <a:lnTo>
                  <a:pt x="37" y="55"/>
                </a:lnTo>
                <a:lnTo>
                  <a:pt x="37" y="54"/>
                </a:lnTo>
                <a:lnTo>
                  <a:pt x="38" y="53"/>
                </a:lnTo>
                <a:lnTo>
                  <a:pt x="38" y="53"/>
                </a:lnTo>
                <a:lnTo>
                  <a:pt x="38" y="53"/>
                </a:lnTo>
                <a:lnTo>
                  <a:pt x="39" y="54"/>
                </a:lnTo>
                <a:lnTo>
                  <a:pt x="39" y="53"/>
                </a:lnTo>
                <a:lnTo>
                  <a:pt x="40" y="54"/>
                </a:lnTo>
                <a:lnTo>
                  <a:pt x="40" y="53"/>
                </a:lnTo>
                <a:lnTo>
                  <a:pt x="40" y="53"/>
                </a:lnTo>
                <a:lnTo>
                  <a:pt x="41" y="53"/>
                </a:lnTo>
                <a:lnTo>
                  <a:pt x="41" y="54"/>
                </a:lnTo>
                <a:lnTo>
                  <a:pt x="41" y="54"/>
                </a:lnTo>
                <a:lnTo>
                  <a:pt x="42" y="54"/>
                </a:lnTo>
                <a:lnTo>
                  <a:pt x="42" y="54"/>
                </a:lnTo>
                <a:lnTo>
                  <a:pt x="43" y="53"/>
                </a:lnTo>
                <a:lnTo>
                  <a:pt x="43" y="54"/>
                </a:lnTo>
                <a:lnTo>
                  <a:pt x="43" y="55"/>
                </a:lnTo>
                <a:lnTo>
                  <a:pt x="45" y="55"/>
                </a:lnTo>
                <a:lnTo>
                  <a:pt x="45" y="55"/>
                </a:lnTo>
                <a:lnTo>
                  <a:pt x="45" y="55"/>
                </a:lnTo>
                <a:lnTo>
                  <a:pt x="46" y="55"/>
                </a:lnTo>
                <a:lnTo>
                  <a:pt x="46" y="54"/>
                </a:lnTo>
                <a:lnTo>
                  <a:pt x="46" y="53"/>
                </a:lnTo>
                <a:lnTo>
                  <a:pt x="47" y="56"/>
                </a:lnTo>
                <a:lnTo>
                  <a:pt x="47" y="55"/>
                </a:lnTo>
                <a:lnTo>
                  <a:pt x="48" y="54"/>
                </a:lnTo>
                <a:lnTo>
                  <a:pt x="48" y="55"/>
                </a:lnTo>
                <a:lnTo>
                  <a:pt x="48" y="54"/>
                </a:lnTo>
                <a:lnTo>
                  <a:pt x="49" y="53"/>
                </a:lnTo>
                <a:lnTo>
                  <a:pt x="49" y="53"/>
                </a:lnTo>
                <a:lnTo>
                  <a:pt x="49" y="54"/>
                </a:lnTo>
                <a:lnTo>
                  <a:pt x="50" y="56"/>
                </a:lnTo>
                <a:lnTo>
                  <a:pt x="50" y="55"/>
                </a:lnTo>
                <a:lnTo>
                  <a:pt x="50" y="54"/>
                </a:lnTo>
                <a:lnTo>
                  <a:pt x="51" y="56"/>
                </a:lnTo>
                <a:lnTo>
                  <a:pt x="51" y="56"/>
                </a:lnTo>
                <a:lnTo>
                  <a:pt x="52" y="54"/>
                </a:lnTo>
                <a:lnTo>
                  <a:pt x="52" y="55"/>
                </a:lnTo>
                <a:lnTo>
                  <a:pt x="52" y="55"/>
                </a:lnTo>
                <a:lnTo>
                  <a:pt x="54" y="54"/>
                </a:lnTo>
                <a:lnTo>
                  <a:pt x="54" y="55"/>
                </a:lnTo>
                <a:lnTo>
                  <a:pt x="54" y="55"/>
                </a:lnTo>
                <a:lnTo>
                  <a:pt x="55" y="56"/>
                </a:lnTo>
                <a:lnTo>
                  <a:pt x="55" y="55"/>
                </a:lnTo>
                <a:lnTo>
                  <a:pt x="55" y="55"/>
                </a:lnTo>
                <a:lnTo>
                  <a:pt x="56" y="55"/>
                </a:lnTo>
                <a:lnTo>
                  <a:pt x="56" y="55"/>
                </a:lnTo>
                <a:lnTo>
                  <a:pt x="57" y="54"/>
                </a:lnTo>
                <a:lnTo>
                  <a:pt x="57" y="54"/>
                </a:lnTo>
                <a:lnTo>
                  <a:pt x="57" y="55"/>
                </a:lnTo>
                <a:lnTo>
                  <a:pt x="58" y="56"/>
                </a:lnTo>
                <a:lnTo>
                  <a:pt x="58" y="54"/>
                </a:lnTo>
                <a:lnTo>
                  <a:pt x="58" y="56"/>
                </a:lnTo>
                <a:lnTo>
                  <a:pt x="59" y="56"/>
                </a:lnTo>
                <a:lnTo>
                  <a:pt x="59" y="54"/>
                </a:lnTo>
                <a:lnTo>
                  <a:pt x="59" y="53"/>
                </a:lnTo>
                <a:lnTo>
                  <a:pt x="60" y="55"/>
                </a:lnTo>
                <a:lnTo>
                  <a:pt x="60" y="55"/>
                </a:lnTo>
                <a:lnTo>
                  <a:pt x="61" y="55"/>
                </a:lnTo>
                <a:lnTo>
                  <a:pt x="61" y="56"/>
                </a:lnTo>
                <a:lnTo>
                  <a:pt x="61" y="53"/>
                </a:lnTo>
                <a:lnTo>
                  <a:pt x="63" y="55"/>
                </a:lnTo>
                <a:lnTo>
                  <a:pt x="63" y="55"/>
                </a:lnTo>
                <a:lnTo>
                  <a:pt x="63" y="53"/>
                </a:lnTo>
                <a:lnTo>
                  <a:pt x="64" y="55"/>
                </a:lnTo>
                <a:lnTo>
                  <a:pt x="64" y="55"/>
                </a:lnTo>
                <a:lnTo>
                  <a:pt x="64" y="55"/>
                </a:lnTo>
                <a:lnTo>
                  <a:pt x="65" y="56"/>
                </a:lnTo>
                <a:lnTo>
                  <a:pt x="65" y="54"/>
                </a:lnTo>
                <a:lnTo>
                  <a:pt x="66" y="56"/>
                </a:lnTo>
                <a:lnTo>
                  <a:pt x="66" y="55"/>
                </a:lnTo>
                <a:lnTo>
                  <a:pt x="66" y="54"/>
                </a:lnTo>
                <a:lnTo>
                  <a:pt x="67" y="55"/>
                </a:lnTo>
                <a:lnTo>
                  <a:pt x="67" y="55"/>
                </a:lnTo>
                <a:lnTo>
                  <a:pt x="67" y="56"/>
                </a:lnTo>
                <a:lnTo>
                  <a:pt x="68" y="54"/>
                </a:lnTo>
                <a:lnTo>
                  <a:pt x="68" y="55"/>
                </a:lnTo>
                <a:lnTo>
                  <a:pt x="68" y="55"/>
                </a:lnTo>
                <a:lnTo>
                  <a:pt x="69" y="54"/>
                </a:lnTo>
                <a:lnTo>
                  <a:pt x="69" y="55"/>
                </a:lnTo>
                <a:lnTo>
                  <a:pt x="70" y="56"/>
                </a:lnTo>
                <a:lnTo>
                  <a:pt x="70" y="55"/>
                </a:lnTo>
                <a:lnTo>
                  <a:pt x="70" y="56"/>
                </a:lnTo>
                <a:lnTo>
                  <a:pt x="72" y="56"/>
                </a:lnTo>
                <a:lnTo>
                  <a:pt x="72" y="55"/>
                </a:lnTo>
                <a:lnTo>
                  <a:pt x="72" y="54"/>
                </a:lnTo>
                <a:lnTo>
                  <a:pt x="73" y="56"/>
                </a:lnTo>
                <a:lnTo>
                  <a:pt x="73" y="56"/>
                </a:lnTo>
                <a:lnTo>
                  <a:pt x="73" y="56"/>
                </a:lnTo>
                <a:lnTo>
                  <a:pt x="74" y="53"/>
                </a:lnTo>
                <a:lnTo>
                  <a:pt x="74" y="55"/>
                </a:lnTo>
                <a:lnTo>
                  <a:pt x="75" y="54"/>
                </a:lnTo>
                <a:lnTo>
                  <a:pt x="75" y="55"/>
                </a:lnTo>
                <a:lnTo>
                  <a:pt x="75" y="55"/>
                </a:lnTo>
                <a:lnTo>
                  <a:pt x="76" y="54"/>
                </a:lnTo>
                <a:lnTo>
                  <a:pt x="76" y="54"/>
                </a:lnTo>
                <a:lnTo>
                  <a:pt x="76" y="56"/>
                </a:lnTo>
                <a:lnTo>
                  <a:pt x="77" y="55"/>
                </a:lnTo>
                <a:lnTo>
                  <a:pt x="77" y="56"/>
                </a:lnTo>
                <a:lnTo>
                  <a:pt x="77" y="56"/>
                </a:lnTo>
                <a:lnTo>
                  <a:pt x="78" y="54"/>
                </a:lnTo>
                <a:lnTo>
                  <a:pt x="78" y="55"/>
                </a:lnTo>
                <a:lnTo>
                  <a:pt x="79" y="55"/>
                </a:lnTo>
                <a:lnTo>
                  <a:pt x="79" y="55"/>
                </a:lnTo>
                <a:lnTo>
                  <a:pt x="79" y="54"/>
                </a:lnTo>
                <a:lnTo>
                  <a:pt x="81" y="55"/>
                </a:lnTo>
                <a:lnTo>
                  <a:pt x="81" y="55"/>
                </a:lnTo>
                <a:lnTo>
                  <a:pt x="81" y="55"/>
                </a:lnTo>
                <a:lnTo>
                  <a:pt x="82" y="56"/>
                </a:lnTo>
                <a:lnTo>
                  <a:pt x="82" y="56"/>
                </a:lnTo>
                <a:lnTo>
                  <a:pt x="82" y="56"/>
                </a:lnTo>
                <a:lnTo>
                  <a:pt x="83" y="55"/>
                </a:lnTo>
                <a:lnTo>
                  <a:pt x="83" y="56"/>
                </a:lnTo>
                <a:lnTo>
                  <a:pt x="84" y="54"/>
                </a:lnTo>
                <a:lnTo>
                  <a:pt x="84" y="55"/>
                </a:lnTo>
                <a:lnTo>
                  <a:pt x="84" y="54"/>
                </a:lnTo>
                <a:lnTo>
                  <a:pt x="85" y="55"/>
                </a:lnTo>
                <a:lnTo>
                  <a:pt x="85" y="54"/>
                </a:lnTo>
                <a:lnTo>
                  <a:pt x="85" y="53"/>
                </a:lnTo>
                <a:lnTo>
                  <a:pt x="86" y="52"/>
                </a:lnTo>
                <a:lnTo>
                  <a:pt x="86" y="54"/>
                </a:lnTo>
                <a:lnTo>
                  <a:pt x="87" y="53"/>
                </a:lnTo>
                <a:lnTo>
                  <a:pt x="87" y="55"/>
                </a:lnTo>
                <a:lnTo>
                  <a:pt x="87" y="56"/>
                </a:lnTo>
                <a:lnTo>
                  <a:pt x="88" y="55"/>
                </a:lnTo>
                <a:lnTo>
                  <a:pt x="88" y="56"/>
                </a:lnTo>
                <a:lnTo>
                  <a:pt x="88" y="55"/>
                </a:lnTo>
                <a:lnTo>
                  <a:pt x="90" y="54"/>
                </a:lnTo>
                <a:lnTo>
                  <a:pt x="90" y="56"/>
                </a:lnTo>
                <a:lnTo>
                  <a:pt x="90" y="53"/>
                </a:lnTo>
                <a:lnTo>
                  <a:pt x="91" y="54"/>
                </a:lnTo>
                <a:lnTo>
                  <a:pt x="91" y="55"/>
                </a:lnTo>
                <a:lnTo>
                  <a:pt x="92" y="55"/>
                </a:lnTo>
                <a:lnTo>
                  <a:pt x="92" y="56"/>
                </a:lnTo>
                <a:lnTo>
                  <a:pt x="92" y="56"/>
                </a:lnTo>
                <a:lnTo>
                  <a:pt x="93" y="55"/>
                </a:lnTo>
                <a:lnTo>
                  <a:pt x="93" y="55"/>
                </a:lnTo>
                <a:lnTo>
                  <a:pt x="93" y="55"/>
                </a:lnTo>
                <a:lnTo>
                  <a:pt x="94" y="55"/>
                </a:lnTo>
                <a:lnTo>
                  <a:pt x="94" y="55"/>
                </a:lnTo>
                <a:lnTo>
                  <a:pt x="94" y="55"/>
                </a:lnTo>
                <a:lnTo>
                  <a:pt x="95" y="54"/>
                </a:lnTo>
                <a:lnTo>
                  <a:pt x="95" y="55"/>
                </a:lnTo>
                <a:lnTo>
                  <a:pt x="96" y="55"/>
                </a:lnTo>
                <a:lnTo>
                  <a:pt x="96" y="55"/>
                </a:lnTo>
                <a:lnTo>
                  <a:pt x="96" y="56"/>
                </a:lnTo>
                <a:lnTo>
                  <a:pt x="97" y="55"/>
                </a:lnTo>
                <a:lnTo>
                  <a:pt x="97" y="53"/>
                </a:lnTo>
                <a:lnTo>
                  <a:pt x="97" y="55"/>
                </a:lnTo>
                <a:lnTo>
                  <a:pt x="99" y="53"/>
                </a:lnTo>
                <a:lnTo>
                  <a:pt x="99" y="54"/>
                </a:lnTo>
                <a:lnTo>
                  <a:pt x="99" y="54"/>
                </a:lnTo>
                <a:lnTo>
                  <a:pt x="100" y="56"/>
                </a:lnTo>
                <a:lnTo>
                  <a:pt x="100" y="53"/>
                </a:lnTo>
                <a:lnTo>
                  <a:pt x="101" y="54"/>
                </a:lnTo>
                <a:lnTo>
                  <a:pt x="101" y="54"/>
                </a:lnTo>
                <a:lnTo>
                  <a:pt x="101" y="56"/>
                </a:lnTo>
                <a:lnTo>
                  <a:pt x="102" y="54"/>
                </a:lnTo>
                <a:lnTo>
                  <a:pt x="102" y="53"/>
                </a:lnTo>
                <a:lnTo>
                  <a:pt x="102" y="54"/>
                </a:lnTo>
                <a:lnTo>
                  <a:pt x="103" y="56"/>
                </a:lnTo>
                <a:lnTo>
                  <a:pt x="103" y="55"/>
                </a:lnTo>
                <a:lnTo>
                  <a:pt x="103" y="54"/>
                </a:lnTo>
                <a:lnTo>
                  <a:pt x="104" y="55"/>
                </a:lnTo>
                <a:lnTo>
                  <a:pt x="104" y="54"/>
                </a:lnTo>
                <a:lnTo>
                  <a:pt x="105" y="54"/>
                </a:lnTo>
                <a:lnTo>
                  <a:pt x="105" y="55"/>
                </a:lnTo>
                <a:lnTo>
                  <a:pt x="105" y="56"/>
                </a:lnTo>
                <a:lnTo>
                  <a:pt x="106" y="55"/>
                </a:lnTo>
                <a:lnTo>
                  <a:pt x="106" y="55"/>
                </a:lnTo>
                <a:lnTo>
                  <a:pt x="106" y="56"/>
                </a:lnTo>
                <a:lnTo>
                  <a:pt x="108" y="54"/>
                </a:lnTo>
                <a:lnTo>
                  <a:pt x="108" y="54"/>
                </a:lnTo>
                <a:lnTo>
                  <a:pt x="108" y="54"/>
                </a:lnTo>
                <a:lnTo>
                  <a:pt x="109" y="54"/>
                </a:lnTo>
                <a:lnTo>
                  <a:pt x="109" y="56"/>
                </a:lnTo>
                <a:lnTo>
                  <a:pt x="110" y="54"/>
                </a:lnTo>
                <a:lnTo>
                  <a:pt x="110" y="53"/>
                </a:lnTo>
                <a:lnTo>
                  <a:pt x="110" y="55"/>
                </a:lnTo>
                <a:lnTo>
                  <a:pt x="111" y="55"/>
                </a:lnTo>
                <a:lnTo>
                  <a:pt x="111" y="54"/>
                </a:lnTo>
                <a:lnTo>
                  <a:pt x="111" y="54"/>
                </a:lnTo>
                <a:lnTo>
                  <a:pt x="112" y="54"/>
                </a:lnTo>
                <a:lnTo>
                  <a:pt x="112" y="55"/>
                </a:lnTo>
                <a:lnTo>
                  <a:pt x="112" y="56"/>
                </a:lnTo>
                <a:lnTo>
                  <a:pt x="113" y="55"/>
                </a:lnTo>
                <a:lnTo>
                  <a:pt x="113" y="54"/>
                </a:lnTo>
                <a:lnTo>
                  <a:pt x="114" y="55"/>
                </a:lnTo>
                <a:lnTo>
                  <a:pt x="114" y="55"/>
                </a:lnTo>
                <a:lnTo>
                  <a:pt x="114" y="55"/>
                </a:lnTo>
                <a:lnTo>
                  <a:pt x="115" y="54"/>
                </a:lnTo>
                <a:lnTo>
                  <a:pt x="115" y="54"/>
                </a:lnTo>
                <a:lnTo>
                  <a:pt x="115" y="55"/>
                </a:lnTo>
                <a:lnTo>
                  <a:pt x="117" y="53"/>
                </a:lnTo>
                <a:lnTo>
                  <a:pt x="117" y="54"/>
                </a:lnTo>
                <a:lnTo>
                  <a:pt x="117" y="54"/>
                </a:lnTo>
                <a:lnTo>
                  <a:pt x="118" y="54"/>
                </a:lnTo>
                <a:lnTo>
                  <a:pt x="118" y="55"/>
                </a:lnTo>
                <a:lnTo>
                  <a:pt x="119" y="53"/>
                </a:lnTo>
                <a:lnTo>
                  <a:pt x="119" y="53"/>
                </a:lnTo>
                <a:lnTo>
                  <a:pt x="119" y="55"/>
                </a:lnTo>
                <a:lnTo>
                  <a:pt x="120" y="55"/>
                </a:lnTo>
                <a:lnTo>
                  <a:pt x="120" y="55"/>
                </a:lnTo>
                <a:lnTo>
                  <a:pt x="120" y="54"/>
                </a:lnTo>
                <a:lnTo>
                  <a:pt x="121" y="56"/>
                </a:lnTo>
                <a:lnTo>
                  <a:pt x="121" y="54"/>
                </a:lnTo>
                <a:lnTo>
                  <a:pt x="121" y="53"/>
                </a:lnTo>
                <a:lnTo>
                  <a:pt x="122" y="54"/>
                </a:lnTo>
                <a:lnTo>
                  <a:pt x="122" y="54"/>
                </a:lnTo>
                <a:lnTo>
                  <a:pt x="123" y="54"/>
                </a:lnTo>
                <a:lnTo>
                  <a:pt x="123" y="55"/>
                </a:lnTo>
                <a:lnTo>
                  <a:pt x="123" y="54"/>
                </a:lnTo>
                <a:lnTo>
                  <a:pt x="124" y="55"/>
                </a:lnTo>
                <a:lnTo>
                  <a:pt x="124" y="54"/>
                </a:lnTo>
                <a:lnTo>
                  <a:pt x="124" y="54"/>
                </a:lnTo>
                <a:lnTo>
                  <a:pt x="126" y="55"/>
                </a:lnTo>
                <a:lnTo>
                  <a:pt x="126" y="55"/>
                </a:lnTo>
                <a:lnTo>
                  <a:pt x="126" y="56"/>
                </a:lnTo>
                <a:lnTo>
                  <a:pt x="127" y="55"/>
                </a:lnTo>
                <a:lnTo>
                  <a:pt x="127" y="55"/>
                </a:lnTo>
                <a:lnTo>
                  <a:pt x="128" y="55"/>
                </a:lnTo>
                <a:lnTo>
                  <a:pt x="128" y="55"/>
                </a:lnTo>
                <a:lnTo>
                  <a:pt x="128" y="55"/>
                </a:lnTo>
                <a:lnTo>
                  <a:pt x="129" y="56"/>
                </a:lnTo>
                <a:lnTo>
                  <a:pt x="129" y="54"/>
                </a:lnTo>
                <a:lnTo>
                  <a:pt x="129" y="55"/>
                </a:lnTo>
                <a:lnTo>
                  <a:pt x="130" y="54"/>
                </a:lnTo>
                <a:lnTo>
                  <a:pt x="130" y="56"/>
                </a:lnTo>
                <a:lnTo>
                  <a:pt x="131" y="55"/>
                </a:lnTo>
                <a:lnTo>
                  <a:pt x="131" y="54"/>
                </a:lnTo>
                <a:lnTo>
                  <a:pt x="131" y="54"/>
                </a:lnTo>
                <a:lnTo>
                  <a:pt x="132" y="55"/>
                </a:lnTo>
                <a:lnTo>
                  <a:pt x="132" y="55"/>
                </a:lnTo>
                <a:lnTo>
                  <a:pt x="132" y="56"/>
                </a:lnTo>
                <a:lnTo>
                  <a:pt x="133" y="55"/>
                </a:lnTo>
                <a:lnTo>
                  <a:pt x="133" y="54"/>
                </a:lnTo>
                <a:lnTo>
                  <a:pt x="133" y="55"/>
                </a:lnTo>
                <a:lnTo>
                  <a:pt x="135" y="54"/>
                </a:lnTo>
                <a:lnTo>
                  <a:pt x="135" y="55"/>
                </a:lnTo>
                <a:lnTo>
                  <a:pt x="136" y="55"/>
                </a:lnTo>
                <a:lnTo>
                  <a:pt x="136" y="56"/>
                </a:lnTo>
                <a:lnTo>
                  <a:pt x="136" y="54"/>
                </a:lnTo>
                <a:lnTo>
                  <a:pt x="137" y="54"/>
                </a:lnTo>
                <a:lnTo>
                  <a:pt x="137" y="56"/>
                </a:lnTo>
                <a:lnTo>
                  <a:pt x="137" y="56"/>
                </a:lnTo>
                <a:lnTo>
                  <a:pt x="138" y="54"/>
                </a:lnTo>
                <a:lnTo>
                  <a:pt x="138" y="56"/>
                </a:lnTo>
                <a:lnTo>
                  <a:pt x="138" y="54"/>
                </a:lnTo>
                <a:lnTo>
                  <a:pt x="139" y="56"/>
                </a:lnTo>
                <a:lnTo>
                  <a:pt x="139" y="55"/>
                </a:lnTo>
                <a:lnTo>
                  <a:pt x="140" y="55"/>
                </a:lnTo>
                <a:lnTo>
                  <a:pt x="140" y="55"/>
                </a:lnTo>
                <a:lnTo>
                  <a:pt x="140" y="54"/>
                </a:lnTo>
                <a:lnTo>
                  <a:pt x="141" y="55"/>
                </a:lnTo>
                <a:lnTo>
                  <a:pt x="141" y="56"/>
                </a:lnTo>
                <a:lnTo>
                  <a:pt x="141" y="56"/>
                </a:lnTo>
                <a:lnTo>
                  <a:pt x="142" y="54"/>
                </a:lnTo>
                <a:lnTo>
                  <a:pt x="142" y="53"/>
                </a:lnTo>
                <a:lnTo>
                  <a:pt x="142" y="56"/>
                </a:lnTo>
                <a:lnTo>
                  <a:pt x="144" y="55"/>
                </a:lnTo>
                <a:lnTo>
                  <a:pt x="144" y="55"/>
                </a:lnTo>
                <a:lnTo>
                  <a:pt x="145" y="54"/>
                </a:lnTo>
                <a:lnTo>
                  <a:pt x="145" y="54"/>
                </a:lnTo>
                <a:lnTo>
                  <a:pt x="145" y="54"/>
                </a:lnTo>
                <a:lnTo>
                  <a:pt x="146" y="55"/>
                </a:lnTo>
                <a:lnTo>
                  <a:pt x="146" y="55"/>
                </a:lnTo>
                <a:lnTo>
                  <a:pt x="146" y="53"/>
                </a:lnTo>
                <a:lnTo>
                  <a:pt x="147" y="55"/>
                </a:lnTo>
                <a:lnTo>
                  <a:pt x="147" y="53"/>
                </a:lnTo>
                <a:lnTo>
                  <a:pt x="147" y="54"/>
                </a:lnTo>
                <a:lnTo>
                  <a:pt x="148" y="56"/>
                </a:lnTo>
                <a:lnTo>
                  <a:pt x="148" y="53"/>
                </a:lnTo>
                <a:lnTo>
                  <a:pt x="149" y="53"/>
                </a:lnTo>
                <a:lnTo>
                  <a:pt x="149" y="54"/>
                </a:lnTo>
                <a:lnTo>
                  <a:pt x="149" y="55"/>
                </a:lnTo>
                <a:lnTo>
                  <a:pt x="150" y="54"/>
                </a:lnTo>
                <a:lnTo>
                  <a:pt x="150" y="55"/>
                </a:lnTo>
                <a:lnTo>
                  <a:pt x="150" y="55"/>
                </a:lnTo>
                <a:lnTo>
                  <a:pt x="151" y="56"/>
                </a:lnTo>
                <a:lnTo>
                  <a:pt x="151" y="54"/>
                </a:lnTo>
                <a:lnTo>
                  <a:pt x="151" y="55"/>
                </a:lnTo>
                <a:lnTo>
                  <a:pt x="153" y="55"/>
                </a:lnTo>
                <a:lnTo>
                  <a:pt x="153" y="54"/>
                </a:lnTo>
                <a:lnTo>
                  <a:pt x="154" y="56"/>
                </a:lnTo>
                <a:lnTo>
                  <a:pt x="154" y="54"/>
                </a:lnTo>
                <a:lnTo>
                  <a:pt x="154" y="53"/>
                </a:lnTo>
                <a:lnTo>
                  <a:pt x="155" y="56"/>
                </a:lnTo>
                <a:lnTo>
                  <a:pt x="155" y="56"/>
                </a:lnTo>
                <a:lnTo>
                  <a:pt x="155" y="56"/>
                </a:lnTo>
                <a:lnTo>
                  <a:pt x="156" y="53"/>
                </a:lnTo>
                <a:lnTo>
                  <a:pt x="156" y="55"/>
                </a:lnTo>
                <a:lnTo>
                  <a:pt x="156" y="54"/>
                </a:lnTo>
                <a:lnTo>
                  <a:pt x="157" y="53"/>
                </a:lnTo>
                <a:lnTo>
                  <a:pt x="157" y="55"/>
                </a:lnTo>
                <a:lnTo>
                  <a:pt x="158" y="55"/>
                </a:lnTo>
                <a:lnTo>
                  <a:pt x="158" y="55"/>
                </a:lnTo>
                <a:lnTo>
                  <a:pt x="158" y="55"/>
                </a:lnTo>
                <a:lnTo>
                  <a:pt x="159" y="54"/>
                </a:lnTo>
                <a:lnTo>
                  <a:pt x="159" y="53"/>
                </a:lnTo>
                <a:lnTo>
                  <a:pt x="159" y="53"/>
                </a:lnTo>
                <a:lnTo>
                  <a:pt x="160" y="56"/>
                </a:lnTo>
                <a:lnTo>
                  <a:pt x="160" y="55"/>
                </a:lnTo>
                <a:lnTo>
                  <a:pt x="160" y="55"/>
                </a:lnTo>
                <a:lnTo>
                  <a:pt x="162" y="56"/>
                </a:lnTo>
                <a:lnTo>
                  <a:pt x="162" y="53"/>
                </a:lnTo>
                <a:lnTo>
                  <a:pt x="163" y="56"/>
                </a:lnTo>
                <a:lnTo>
                  <a:pt x="163" y="54"/>
                </a:lnTo>
                <a:lnTo>
                  <a:pt x="163" y="53"/>
                </a:lnTo>
                <a:lnTo>
                  <a:pt x="164" y="56"/>
                </a:lnTo>
                <a:lnTo>
                  <a:pt x="164" y="55"/>
                </a:lnTo>
                <a:lnTo>
                  <a:pt x="164" y="55"/>
                </a:lnTo>
                <a:lnTo>
                  <a:pt x="165" y="54"/>
                </a:lnTo>
                <a:lnTo>
                  <a:pt x="165" y="54"/>
                </a:lnTo>
                <a:lnTo>
                  <a:pt x="165" y="55"/>
                </a:lnTo>
                <a:lnTo>
                  <a:pt x="166" y="54"/>
                </a:lnTo>
                <a:lnTo>
                  <a:pt x="166" y="53"/>
                </a:lnTo>
                <a:lnTo>
                  <a:pt x="167" y="55"/>
                </a:lnTo>
                <a:lnTo>
                  <a:pt x="167" y="56"/>
                </a:lnTo>
                <a:lnTo>
                  <a:pt x="167" y="53"/>
                </a:lnTo>
                <a:lnTo>
                  <a:pt x="168" y="53"/>
                </a:lnTo>
                <a:lnTo>
                  <a:pt x="168" y="53"/>
                </a:lnTo>
                <a:lnTo>
                  <a:pt x="168" y="56"/>
                </a:lnTo>
                <a:lnTo>
                  <a:pt x="169" y="54"/>
                </a:lnTo>
                <a:lnTo>
                  <a:pt x="169" y="54"/>
                </a:lnTo>
                <a:lnTo>
                  <a:pt x="169" y="54"/>
                </a:lnTo>
                <a:lnTo>
                  <a:pt x="171" y="55"/>
                </a:lnTo>
                <a:lnTo>
                  <a:pt x="171" y="54"/>
                </a:lnTo>
                <a:lnTo>
                  <a:pt x="172" y="56"/>
                </a:lnTo>
                <a:lnTo>
                  <a:pt x="172" y="54"/>
                </a:lnTo>
                <a:lnTo>
                  <a:pt x="172" y="55"/>
                </a:lnTo>
                <a:lnTo>
                  <a:pt x="173" y="54"/>
                </a:lnTo>
                <a:lnTo>
                  <a:pt x="173" y="56"/>
                </a:lnTo>
                <a:lnTo>
                  <a:pt x="173" y="54"/>
                </a:lnTo>
                <a:lnTo>
                  <a:pt x="174" y="55"/>
                </a:lnTo>
                <a:lnTo>
                  <a:pt x="174" y="55"/>
                </a:lnTo>
                <a:lnTo>
                  <a:pt x="175" y="55"/>
                </a:lnTo>
                <a:lnTo>
                  <a:pt x="175" y="55"/>
                </a:lnTo>
                <a:lnTo>
                  <a:pt x="175" y="55"/>
                </a:lnTo>
                <a:lnTo>
                  <a:pt x="176" y="53"/>
                </a:lnTo>
                <a:lnTo>
                  <a:pt x="176" y="55"/>
                </a:lnTo>
                <a:lnTo>
                  <a:pt x="176" y="55"/>
                </a:lnTo>
                <a:lnTo>
                  <a:pt x="177" y="54"/>
                </a:lnTo>
                <a:lnTo>
                  <a:pt x="177" y="55"/>
                </a:lnTo>
                <a:lnTo>
                  <a:pt x="177" y="55"/>
                </a:lnTo>
                <a:lnTo>
                  <a:pt x="178" y="54"/>
                </a:lnTo>
                <a:lnTo>
                  <a:pt x="178" y="55"/>
                </a:lnTo>
                <a:lnTo>
                  <a:pt x="180" y="55"/>
                </a:lnTo>
                <a:lnTo>
                  <a:pt x="180" y="56"/>
                </a:lnTo>
                <a:lnTo>
                  <a:pt x="180" y="54"/>
                </a:lnTo>
                <a:lnTo>
                  <a:pt x="181" y="55"/>
                </a:lnTo>
                <a:lnTo>
                  <a:pt x="181" y="55"/>
                </a:lnTo>
                <a:lnTo>
                  <a:pt x="181" y="55"/>
                </a:lnTo>
                <a:lnTo>
                  <a:pt x="182" y="55"/>
                </a:lnTo>
                <a:lnTo>
                  <a:pt x="182" y="56"/>
                </a:lnTo>
                <a:lnTo>
                  <a:pt x="182" y="53"/>
                </a:lnTo>
                <a:lnTo>
                  <a:pt x="183" y="56"/>
                </a:lnTo>
                <a:lnTo>
                  <a:pt x="183" y="54"/>
                </a:lnTo>
                <a:lnTo>
                  <a:pt x="184" y="55"/>
                </a:lnTo>
                <a:lnTo>
                  <a:pt x="184" y="55"/>
                </a:lnTo>
                <a:lnTo>
                  <a:pt x="184" y="55"/>
                </a:lnTo>
                <a:lnTo>
                  <a:pt x="185" y="54"/>
                </a:lnTo>
                <a:lnTo>
                  <a:pt x="185" y="55"/>
                </a:lnTo>
                <a:lnTo>
                  <a:pt x="185" y="55"/>
                </a:lnTo>
                <a:lnTo>
                  <a:pt x="186" y="54"/>
                </a:lnTo>
                <a:lnTo>
                  <a:pt x="186" y="55"/>
                </a:lnTo>
                <a:lnTo>
                  <a:pt x="186" y="54"/>
                </a:lnTo>
                <a:lnTo>
                  <a:pt x="187" y="57"/>
                </a:lnTo>
                <a:lnTo>
                  <a:pt x="187" y="54"/>
                </a:lnTo>
                <a:lnTo>
                  <a:pt x="189" y="55"/>
                </a:lnTo>
                <a:lnTo>
                  <a:pt x="189" y="52"/>
                </a:lnTo>
                <a:lnTo>
                  <a:pt x="189" y="53"/>
                </a:lnTo>
                <a:lnTo>
                  <a:pt x="190" y="54"/>
                </a:lnTo>
                <a:lnTo>
                  <a:pt x="190" y="55"/>
                </a:lnTo>
                <a:lnTo>
                  <a:pt x="190" y="55"/>
                </a:lnTo>
                <a:lnTo>
                  <a:pt x="191" y="55"/>
                </a:lnTo>
                <a:lnTo>
                  <a:pt x="191" y="53"/>
                </a:lnTo>
                <a:lnTo>
                  <a:pt x="191" y="55"/>
                </a:lnTo>
                <a:lnTo>
                  <a:pt x="192" y="56"/>
                </a:lnTo>
                <a:lnTo>
                  <a:pt x="192" y="53"/>
                </a:lnTo>
                <a:lnTo>
                  <a:pt x="193" y="55"/>
                </a:lnTo>
                <a:lnTo>
                  <a:pt x="193" y="55"/>
                </a:lnTo>
                <a:lnTo>
                  <a:pt x="193" y="53"/>
                </a:lnTo>
                <a:lnTo>
                  <a:pt x="194" y="54"/>
                </a:lnTo>
                <a:lnTo>
                  <a:pt x="194" y="54"/>
                </a:lnTo>
                <a:lnTo>
                  <a:pt x="194" y="54"/>
                </a:lnTo>
                <a:lnTo>
                  <a:pt x="195" y="54"/>
                </a:lnTo>
                <a:lnTo>
                  <a:pt x="195" y="53"/>
                </a:lnTo>
                <a:lnTo>
                  <a:pt x="195" y="55"/>
                </a:lnTo>
                <a:lnTo>
                  <a:pt x="196" y="55"/>
                </a:lnTo>
                <a:lnTo>
                  <a:pt x="196" y="55"/>
                </a:lnTo>
                <a:lnTo>
                  <a:pt x="198" y="54"/>
                </a:lnTo>
                <a:lnTo>
                  <a:pt x="198" y="55"/>
                </a:lnTo>
                <a:lnTo>
                  <a:pt x="198" y="54"/>
                </a:lnTo>
                <a:lnTo>
                  <a:pt x="199" y="55"/>
                </a:lnTo>
                <a:lnTo>
                  <a:pt x="199" y="54"/>
                </a:lnTo>
                <a:lnTo>
                  <a:pt x="199" y="53"/>
                </a:lnTo>
                <a:lnTo>
                  <a:pt x="200" y="55"/>
                </a:lnTo>
                <a:lnTo>
                  <a:pt x="200" y="53"/>
                </a:lnTo>
                <a:lnTo>
                  <a:pt x="200" y="54"/>
                </a:lnTo>
                <a:lnTo>
                  <a:pt x="201" y="55"/>
                </a:lnTo>
                <a:lnTo>
                  <a:pt x="201" y="54"/>
                </a:lnTo>
                <a:lnTo>
                  <a:pt x="202" y="55"/>
                </a:lnTo>
                <a:lnTo>
                  <a:pt x="202" y="53"/>
                </a:lnTo>
                <a:lnTo>
                  <a:pt x="202" y="54"/>
                </a:lnTo>
                <a:lnTo>
                  <a:pt x="203" y="54"/>
                </a:lnTo>
                <a:lnTo>
                  <a:pt x="203" y="54"/>
                </a:lnTo>
                <a:lnTo>
                  <a:pt x="203" y="53"/>
                </a:lnTo>
                <a:lnTo>
                  <a:pt x="204" y="54"/>
                </a:lnTo>
                <a:lnTo>
                  <a:pt x="204" y="55"/>
                </a:lnTo>
                <a:lnTo>
                  <a:pt x="204" y="53"/>
                </a:lnTo>
                <a:lnTo>
                  <a:pt x="205" y="54"/>
                </a:lnTo>
                <a:lnTo>
                  <a:pt x="205" y="54"/>
                </a:lnTo>
                <a:lnTo>
                  <a:pt x="206" y="55"/>
                </a:lnTo>
                <a:lnTo>
                  <a:pt x="206" y="53"/>
                </a:lnTo>
                <a:lnTo>
                  <a:pt x="206" y="54"/>
                </a:lnTo>
                <a:lnTo>
                  <a:pt x="208" y="54"/>
                </a:lnTo>
                <a:lnTo>
                  <a:pt x="208" y="56"/>
                </a:lnTo>
                <a:lnTo>
                  <a:pt x="208" y="56"/>
                </a:lnTo>
                <a:lnTo>
                  <a:pt x="209" y="56"/>
                </a:lnTo>
                <a:lnTo>
                  <a:pt x="209" y="56"/>
                </a:lnTo>
                <a:lnTo>
                  <a:pt x="209" y="55"/>
                </a:lnTo>
                <a:lnTo>
                  <a:pt x="210" y="54"/>
                </a:lnTo>
                <a:lnTo>
                  <a:pt x="210" y="55"/>
                </a:lnTo>
                <a:lnTo>
                  <a:pt x="211" y="55"/>
                </a:lnTo>
                <a:lnTo>
                  <a:pt x="211" y="56"/>
                </a:lnTo>
                <a:lnTo>
                  <a:pt x="211" y="55"/>
                </a:lnTo>
                <a:lnTo>
                  <a:pt x="212" y="56"/>
                </a:lnTo>
                <a:lnTo>
                  <a:pt x="212" y="55"/>
                </a:lnTo>
                <a:lnTo>
                  <a:pt x="212" y="54"/>
                </a:lnTo>
                <a:lnTo>
                  <a:pt x="213" y="56"/>
                </a:lnTo>
                <a:lnTo>
                  <a:pt x="213" y="55"/>
                </a:lnTo>
                <a:lnTo>
                  <a:pt x="213" y="56"/>
                </a:lnTo>
                <a:lnTo>
                  <a:pt x="214" y="53"/>
                </a:lnTo>
                <a:lnTo>
                  <a:pt x="214" y="54"/>
                </a:lnTo>
                <a:lnTo>
                  <a:pt x="215" y="54"/>
                </a:lnTo>
                <a:lnTo>
                  <a:pt x="215" y="55"/>
                </a:lnTo>
                <a:lnTo>
                  <a:pt x="215" y="55"/>
                </a:lnTo>
                <a:lnTo>
                  <a:pt x="217" y="54"/>
                </a:lnTo>
                <a:lnTo>
                  <a:pt x="217" y="55"/>
                </a:lnTo>
                <a:lnTo>
                  <a:pt x="217" y="54"/>
                </a:lnTo>
                <a:lnTo>
                  <a:pt x="218" y="55"/>
                </a:lnTo>
                <a:lnTo>
                  <a:pt x="218" y="55"/>
                </a:lnTo>
                <a:lnTo>
                  <a:pt x="219" y="54"/>
                </a:lnTo>
                <a:lnTo>
                  <a:pt x="219" y="53"/>
                </a:lnTo>
                <a:lnTo>
                  <a:pt x="219" y="55"/>
                </a:lnTo>
                <a:lnTo>
                  <a:pt x="220" y="55"/>
                </a:lnTo>
                <a:lnTo>
                  <a:pt x="220" y="54"/>
                </a:lnTo>
                <a:lnTo>
                  <a:pt x="220" y="55"/>
                </a:lnTo>
                <a:lnTo>
                  <a:pt x="221" y="56"/>
                </a:lnTo>
                <a:lnTo>
                  <a:pt x="221" y="54"/>
                </a:lnTo>
                <a:lnTo>
                  <a:pt x="221" y="55"/>
                </a:lnTo>
                <a:lnTo>
                  <a:pt x="222" y="54"/>
                </a:lnTo>
                <a:lnTo>
                  <a:pt x="222" y="55"/>
                </a:lnTo>
                <a:lnTo>
                  <a:pt x="223" y="54"/>
                </a:lnTo>
                <a:lnTo>
                  <a:pt x="223" y="55"/>
                </a:lnTo>
                <a:lnTo>
                  <a:pt x="223" y="55"/>
                </a:lnTo>
                <a:lnTo>
                  <a:pt x="224" y="53"/>
                </a:lnTo>
                <a:lnTo>
                  <a:pt x="224" y="54"/>
                </a:lnTo>
                <a:lnTo>
                  <a:pt x="224" y="54"/>
                </a:lnTo>
                <a:lnTo>
                  <a:pt x="226" y="56"/>
                </a:lnTo>
                <a:lnTo>
                  <a:pt x="226" y="53"/>
                </a:lnTo>
                <a:lnTo>
                  <a:pt x="226" y="56"/>
                </a:lnTo>
                <a:lnTo>
                  <a:pt x="227" y="55"/>
                </a:lnTo>
                <a:lnTo>
                  <a:pt x="227" y="54"/>
                </a:lnTo>
                <a:lnTo>
                  <a:pt x="228" y="53"/>
                </a:lnTo>
                <a:lnTo>
                  <a:pt x="228" y="53"/>
                </a:lnTo>
                <a:lnTo>
                  <a:pt x="228" y="54"/>
                </a:lnTo>
                <a:lnTo>
                  <a:pt x="229" y="54"/>
                </a:lnTo>
                <a:lnTo>
                  <a:pt x="229" y="54"/>
                </a:lnTo>
                <a:lnTo>
                  <a:pt x="229" y="55"/>
                </a:lnTo>
                <a:lnTo>
                  <a:pt x="230" y="56"/>
                </a:lnTo>
                <a:lnTo>
                  <a:pt x="230" y="53"/>
                </a:lnTo>
                <a:lnTo>
                  <a:pt x="230" y="54"/>
                </a:lnTo>
                <a:lnTo>
                  <a:pt x="231" y="53"/>
                </a:lnTo>
                <a:lnTo>
                  <a:pt x="231" y="54"/>
                </a:lnTo>
                <a:lnTo>
                  <a:pt x="232" y="54"/>
                </a:lnTo>
                <a:lnTo>
                  <a:pt x="232" y="55"/>
                </a:lnTo>
                <a:lnTo>
                  <a:pt x="232" y="54"/>
                </a:lnTo>
                <a:lnTo>
                  <a:pt x="233" y="56"/>
                </a:lnTo>
                <a:lnTo>
                  <a:pt x="233" y="54"/>
                </a:lnTo>
                <a:lnTo>
                  <a:pt x="233" y="54"/>
                </a:lnTo>
                <a:lnTo>
                  <a:pt x="235" y="55"/>
                </a:lnTo>
                <a:lnTo>
                  <a:pt x="235" y="55"/>
                </a:lnTo>
                <a:lnTo>
                  <a:pt x="235" y="53"/>
                </a:lnTo>
                <a:lnTo>
                  <a:pt x="236" y="54"/>
                </a:lnTo>
                <a:lnTo>
                  <a:pt x="236" y="53"/>
                </a:lnTo>
                <a:lnTo>
                  <a:pt x="237" y="56"/>
                </a:lnTo>
                <a:lnTo>
                  <a:pt x="237" y="55"/>
                </a:lnTo>
                <a:lnTo>
                  <a:pt x="237" y="56"/>
                </a:lnTo>
                <a:lnTo>
                  <a:pt x="238" y="53"/>
                </a:lnTo>
                <a:lnTo>
                  <a:pt x="238" y="54"/>
                </a:lnTo>
                <a:lnTo>
                  <a:pt x="238" y="53"/>
                </a:lnTo>
                <a:lnTo>
                  <a:pt x="239" y="53"/>
                </a:lnTo>
                <a:lnTo>
                  <a:pt x="239" y="54"/>
                </a:lnTo>
                <a:lnTo>
                  <a:pt x="239" y="55"/>
                </a:lnTo>
                <a:lnTo>
                  <a:pt x="240" y="53"/>
                </a:lnTo>
                <a:lnTo>
                  <a:pt x="240" y="56"/>
                </a:lnTo>
                <a:lnTo>
                  <a:pt x="241" y="55"/>
                </a:lnTo>
                <a:lnTo>
                  <a:pt x="241" y="55"/>
                </a:lnTo>
                <a:lnTo>
                  <a:pt x="241" y="55"/>
                </a:lnTo>
                <a:lnTo>
                  <a:pt x="242" y="54"/>
                </a:lnTo>
                <a:lnTo>
                  <a:pt x="242" y="53"/>
                </a:lnTo>
                <a:lnTo>
                  <a:pt x="242" y="54"/>
                </a:lnTo>
                <a:lnTo>
                  <a:pt x="244" y="55"/>
                </a:lnTo>
                <a:lnTo>
                  <a:pt x="244" y="55"/>
                </a:lnTo>
                <a:lnTo>
                  <a:pt x="244" y="55"/>
                </a:lnTo>
                <a:lnTo>
                  <a:pt x="245" y="55"/>
                </a:lnTo>
                <a:lnTo>
                  <a:pt x="245" y="57"/>
                </a:lnTo>
                <a:lnTo>
                  <a:pt x="246" y="55"/>
                </a:lnTo>
                <a:lnTo>
                  <a:pt x="246" y="56"/>
                </a:lnTo>
                <a:lnTo>
                  <a:pt x="246" y="54"/>
                </a:lnTo>
                <a:lnTo>
                  <a:pt x="247" y="56"/>
                </a:lnTo>
                <a:lnTo>
                  <a:pt x="247" y="56"/>
                </a:lnTo>
                <a:lnTo>
                  <a:pt x="247" y="54"/>
                </a:lnTo>
                <a:lnTo>
                  <a:pt x="248" y="56"/>
                </a:lnTo>
                <a:lnTo>
                  <a:pt x="248" y="53"/>
                </a:lnTo>
                <a:lnTo>
                  <a:pt x="248" y="55"/>
                </a:lnTo>
                <a:lnTo>
                  <a:pt x="249" y="56"/>
                </a:lnTo>
                <a:lnTo>
                  <a:pt x="249" y="54"/>
                </a:lnTo>
                <a:lnTo>
                  <a:pt x="250" y="54"/>
                </a:lnTo>
                <a:lnTo>
                  <a:pt x="250" y="55"/>
                </a:lnTo>
                <a:lnTo>
                  <a:pt x="250" y="56"/>
                </a:lnTo>
                <a:lnTo>
                  <a:pt x="251" y="53"/>
                </a:lnTo>
                <a:lnTo>
                  <a:pt x="251" y="56"/>
                </a:lnTo>
                <a:lnTo>
                  <a:pt x="251" y="56"/>
                </a:lnTo>
                <a:lnTo>
                  <a:pt x="253" y="56"/>
                </a:lnTo>
                <a:lnTo>
                  <a:pt x="253" y="56"/>
                </a:lnTo>
                <a:lnTo>
                  <a:pt x="253" y="55"/>
                </a:lnTo>
                <a:lnTo>
                  <a:pt x="254" y="55"/>
                </a:lnTo>
                <a:lnTo>
                  <a:pt x="254" y="55"/>
                </a:lnTo>
                <a:lnTo>
                  <a:pt x="255" y="55"/>
                </a:lnTo>
                <a:lnTo>
                  <a:pt x="255" y="55"/>
                </a:lnTo>
                <a:lnTo>
                  <a:pt x="255" y="55"/>
                </a:lnTo>
                <a:lnTo>
                  <a:pt x="256" y="55"/>
                </a:lnTo>
                <a:lnTo>
                  <a:pt x="256" y="55"/>
                </a:lnTo>
                <a:lnTo>
                  <a:pt x="256" y="53"/>
                </a:lnTo>
                <a:lnTo>
                  <a:pt x="257" y="54"/>
                </a:lnTo>
                <a:lnTo>
                  <a:pt x="257" y="55"/>
                </a:lnTo>
                <a:lnTo>
                  <a:pt x="257" y="54"/>
                </a:lnTo>
                <a:lnTo>
                  <a:pt x="258" y="55"/>
                </a:lnTo>
                <a:lnTo>
                  <a:pt x="258" y="53"/>
                </a:lnTo>
                <a:lnTo>
                  <a:pt x="259" y="55"/>
                </a:lnTo>
                <a:lnTo>
                  <a:pt x="259" y="54"/>
                </a:lnTo>
                <a:lnTo>
                  <a:pt x="259" y="54"/>
                </a:lnTo>
                <a:lnTo>
                  <a:pt x="260" y="54"/>
                </a:lnTo>
                <a:lnTo>
                  <a:pt x="260" y="54"/>
                </a:lnTo>
                <a:lnTo>
                  <a:pt x="260" y="55"/>
                </a:lnTo>
                <a:lnTo>
                  <a:pt x="262" y="55"/>
                </a:lnTo>
                <a:lnTo>
                  <a:pt x="262" y="56"/>
                </a:lnTo>
                <a:lnTo>
                  <a:pt x="263" y="56"/>
                </a:lnTo>
                <a:lnTo>
                  <a:pt x="263" y="55"/>
                </a:lnTo>
                <a:lnTo>
                  <a:pt x="263" y="55"/>
                </a:lnTo>
                <a:lnTo>
                  <a:pt x="264" y="54"/>
                </a:lnTo>
                <a:lnTo>
                  <a:pt x="264" y="55"/>
                </a:lnTo>
                <a:lnTo>
                  <a:pt x="264" y="54"/>
                </a:lnTo>
                <a:lnTo>
                  <a:pt x="265" y="54"/>
                </a:lnTo>
                <a:lnTo>
                  <a:pt x="265" y="56"/>
                </a:lnTo>
                <a:lnTo>
                  <a:pt x="265" y="54"/>
                </a:lnTo>
                <a:lnTo>
                  <a:pt x="266" y="55"/>
                </a:lnTo>
                <a:lnTo>
                  <a:pt x="266" y="54"/>
                </a:lnTo>
                <a:lnTo>
                  <a:pt x="267" y="55"/>
                </a:lnTo>
                <a:lnTo>
                  <a:pt x="267" y="54"/>
                </a:lnTo>
                <a:lnTo>
                  <a:pt x="267" y="55"/>
                </a:lnTo>
                <a:lnTo>
                  <a:pt x="268" y="53"/>
                </a:lnTo>
                <a:lnTo>
                  <a:pt x="268" y="55"/>
                </a:lnTo>
                <a:lnTo>
                  <a:pt x="268" y="55"/>
                </a:lnTo>
                <a:lnTo>
                  <a:pt x="269" y="55"/>
                </a:lnTo>
                <a:lnTo>
                  <a:pt x="269" y="54"/>
                </a:lnTo>
                <a:lnTo>
                  <a:pt x="269" y="55"/>
                </a:lnTo>
                <a:lnTo>
                  <a:pt x="271" y="54"/>
                </a:lnTo>
                <a:lnTo>
                  <a:pt x="271" y="56"/>
                </a:lnTo>
                <a:lnTo>
                  <a:pt x="272" y="54"/>
                </a:lnTo>
                <a:lnTo>
                  <a:pt x="272" y="54"/>
                </a:lnTo>
                <a:lnTo>
                  <a:pt x="272" y="56"/>
                </a:lnTo>
                <a:lnTo>
                  <a:pt x="273" y="56"/>
                </a:lnTo>
                <a:lnTo>
                  <a:pt x="273" y="55"/>
                </a:lnTo>
                <a:lnTo>
                  <a:pt x="273" y="53"/>
                </a:lnTo>
                <a:lnTo>
                  <a:pt x="274" y="54"/>
                </a:lnTo>
                <a:lnTo>
                  <a:pt x="274" y="54"/>
                </a:lnTo>
                <a:lnTo>
                  <a:pt x="274" y="55"/>
                </a:lnTo>
                <a:lnTo>
                  <a:pt x="275" y="56"/>
                </a:lnTo>
                <a:lnTo>
                  <a:pt x="275" y="54"/>
                </a:lnTo>
                <a:lnTo>
                  <a:pt x="276" y="53"/>
                </a:lnTo>
                <a:lnTo>
                  <a:pt x="276" y="54"/>
                </a:lnTo>
                <a:lnTo>
                  <a:pt x="276" y="54"/>
                </a:lnTo>
                <a:lnTo>
                  <a:pt x="277" y="54"/>
                </a:lnTo>
                <a:lnTo>
                  <a:pt x="277" y="55"/>
                </a:lnTo>
                <a:lnTo>
                  <a:pt x="277" y="55"/>
                </a:lnTo>
                <a:lnTo>
                  <a:pt x="278" y="54"/>
                </a:lnTo>
                <a:lnTo>
                  <a:pt x="278" y="53"/>
                </a:lnTo>
                <a:lnTo>
                  <a:pt x="278" y="56"/>
                </a:lnTo>
                <a:lnTo>
                  <a:pt x="280" y="53"/>
                </a:lnTo>
                <a:lnTo>
                  <a:pt x="280" y="54"/>
                </a:lnTo>
                <a:lnTo>
                  <a:pt x="281" y="54"/>
                </a:lnTo>
                <a:lnTo>
                  <a:pt x="281" y="56"/>
                </a:lnTo>
                <a:lnTo>
                  <a:pt x="281" y="55"/>
                </a:lnTo>
                <a:lnTo>
                  <a:pt x="282" y="55"/>
                </a:lnTo>
                <a:lnTo>
                  <a:pt x="282" y="55"/>
                </a:lnTo>
                <a:lnTo>
                  <a:pt x="282" y="55"/>
                </a:lnTo>
                <a:lnTo>
                  <a:pt x="283" y="56"/>
                </a:lnTo>
                <a:lnTo>
                  <a:pt x="283" y="54"/>
                </a:lnTo>
                <a:lnTo>
                  <a:pt x="283" y="55"/>
                </a:lnTo>
                <a:lnTo>
                  <a:pt x="284" y="54"/>
                </a:lnTo>
                <a:lnTo>
                  <a:pt x="284" y="55"/>
                </a:lnTo>
                <a:lnTo>
                  <a:pt x="285" y="55"/>
                </a:lnTo>
                <a:lnTo>
                  <a:pt x="285" y="56"/>
                </a:lnTo>
                <a:lnTo>
                  <a:pt x="285" y="55"/>
                </a:lnTo>
                <a:lnTo>
                  <a:pt x="286" y="54"/>
                </a:lnTo>
                <a:lnTo>
                  <a:pt x="286" y="56"/>
                </a:lnTo>
                <a:lnTo>
                  <a:pt x="286" y="55"/>
                </a:lnTo>
                <a:lnTo>
                  <a:pt x="287" y="54"/>
                </a:lnTo>
                <a:lnTo>
                  <a:pt x="287" y="54"/>
                </a:lnTo>
                <a:lnTo>
                  <a:pt x="287" y="55"/>
                </a:lnTo>
                <a:lnTo>
                  <a:pt x="289" y="55"/>
                </a:lnTo>
                <a:lnTo>
                  <a:pt x="289" y="55"/>
                </a:lnTo>
                <a:lnTo>
                  <a:pt x="290" y="56"/>
                </a:lnTo>
                <a:lnTo>
                  <a:pt x="290" y="56"/>
                </a:lnTo>
                <a:lnTo>
                  <a:pt x="290" y="56"/>
                </a:lnTo>
                <a:lnTo>
                  <a:pt x="291" y="56"/>
                </a:lnTo>
                <a:lnTo>
                  <a:pt x="291" y="55"/>
                </a:lnTo>
                <a:lnTo>
                  <a:pt x="291" y="55"/>
                </a:lnTo>
                <a:lnTo>
                  <a:pt x="292" y="55"/>
                </a:lnTo>
                <a:lnTo>
                  <a:pt x="292" y="55"/>
                </a:lnTo>
                <a:lnTo>
                  <a:pt x="292" y="56"/>
                </a:lnTo>
                <a:lnTo>
                  <a:pt x="293" y="54"/>
                </a:lnTo>
                <a:lnTo>
                  <a:pt x="293" y="53"/>
                </a:lnTo>
                <a:lnTo>
                  <a:pt x="294" y="54"/>
                </a:lnTo>
                <a:lnTo>
                  <a:pt x="294" y="55"/>
                </a:lnTo>
                <a:lnTo>
                  <a:pt x="294" y="53"/>
                </a:lnTo>
                <a:lnTo>
                  <a:pt x="295" y="55"/>
                </a:lnTo>
                <a:lnTo>
                  <a:pt x="295" y="55"/>
                </a:lnTo>
                <a:lnTo>
                  <a:pt x="295" y="53"/>
                </a:lnTo>
                <a:lnTo>
                  <a:pt x="296" y="55"/>
                </a:lnTo>
                <a:lnTo>
                  <a:pt x="296" y="54"/>
                </a:lnTo>
                <a:lnTo>
                  <a:pt x="296" y="55"/>
                </a:lnTo>
                <a:lnTo>
                  <a:pt x="298" y="54"/>
                </a:lnTo>
                <a:lnTo>
                  <a:pt x="298" y="53"/>
                </a:lnTo>
                <a:lnTo>
                  <a:pt x="299" y="54"/>
                </a:lnTo>
                <a:lnTo>
                  <a:pt x="299" y="54"/>
                </a:lnTo>
                <a:lnTo>
                  <a:pt x="299" y="54"/>
                </a:lnTo>
                <a:lnTo>
                  <a:pt x="300" y="53"/>
                </a:lnTo>
                <a:lnTo>
                  <a:pt x="300" y="55"/>
                </a:lnTo>
                <a:lnTo>
                  <a:pt x="300" y="54"/>
                </a:lnTo>
                <a:lnTo>
                  <a:pt x="301" y="54"/>
                </a:lnTo>
                <a:lnTo>
                  <a:pt x="301" y="55"/>
                </a:lnTo>
                <a:lnTo>
                  <a:pt x="302" y="54"/>
                </a:lnTo>
                <a:lnTo>
                  <a:pt x="302" y="54"/>
                </a:lnTo>
                <a:lnTo>
                  <a:pt x="302" y="53"/>
                </a:lnTo>
                <a:lnTo>
                  <a:pt x="303" y="55"/>
                </a:lnTo>
                <a:lnTo>
                  <a:pt x="303" y="55"/>
                </a:lnTo>
                <a:lnTo>
                  <a:pt x="303" y="54"/>
                </a:lnTo>
                <a:lnTo>
                  <a:pt x="304" y="53"/>
                </a:lnTo>
                <a:lnTo>
                  <a:pt x="304" y="53"/>
                </a:lnTo>
                <a:lnTo>
                  <a:pt x="304" y="56"/>
                </a:lnTo>
                <a:lnTo>
                  <a:pt x="305" y="54"/>
                </a:lnTo>
                <a:lnTo>
                  <a:pt x="305" y="55"/>
                </a:lnTo>
                <a:lnTo>
                  <a:pt x="307" y="55"/>
                </a:lnTo>
                <a:lnTo>
                  <a:pt x="307" y="55"/>
                </a:lnTo>
                <a:lnTo>
                  <a:pt x="307" y="55"/>
                </a:lnTo>
                <a:lnTo>
                  <a:pt x="308" y="55"/>
                </a:lnTo>
                <a:lnTo>
                  <a:pt x="308" y="54"/>
                </a:lnTo>
                <a:lnTo>
                  <a:pt x="308" y="54"/>
                </a:lnTo>
                <a:lnTo>
                  <a:pt x="309" y="54"/>
                </a:lnTo>
                <a:lnTo>
                  <a:pt x="309" y="54"/>
                </a:lnTo>
                <a:lnTo>
                  <a:pt x="309" y="55"/>
                </a:lnTo>
                <a:lnTo>
                  <a:pt x="310" y="54"/>
                </a:lnTo>
                <a:lnTo>
                  <a:pt x="310" y="56"/>
                </a:lnTo>
                <a:lnTo>
                  <a:pt x="311" y="56"/>
                </a:lnTo>
                <a:lnTo>
                  <a:pt x="311" y="55"/>
                </a:lnTo>
                <a:lnTo>
                  <a:pt x="311" y="56"/>
                </a:lnTo>
                <a:lnTo>
                  <a:pt x="312" y="56"/>
                </a:lnTo>
                <a:lnTo>
                  <a:pt x="312" y="54"/>
                </a:lnTo>
                <a:lnTo>
                  <a:pt x="312" y="54"/>
                </a:lnTo>
                <a:lnTo>
                  <a:pt x="313" y="54"/>
                </a:lnTo>
                <a:lnTo>
                  <a:pt x="313" y="55"/>
                </a:lnTo>
                <a:lnTo>
                  <a:pt x="313" y="54"/>
                </a:lnTo>
                <a:lnTo>
                  <a:pt x="314" y="55"/>
                </a:lnTo>
                <a:lnTo>
                  <a:pt x="314" y="54"/>
                </a:lnTo>
                <a:lnTo>
                  <a:pt x="316" y="55"/>
                </a:lnTo>
                <a:lnTo>
                  <a:pt x="316" y="53"/>
                </a:lnTo>
                <a:lnTo>
                  <a:pt x="316" y="54"/>
                </a:lnTo>
                <a:lnTo>
                  <a:pt x="317" y="54"/>
                </a:lnTo>
                <a:lnTo>
                  <a:pt x="317" y="53"/>
                </a:lnTo>
                <a:lnTo>
                  <a:pt x="317" y="55"/>
                </a:lnTo>
                <a:lnTo>
                  <a:pt x="318" y="54"/>
                </a:lnTo>
                <a:lnTo>
                  <a:pt x="318" y="55"/>
                </a:lnTo>
                <a:lnTo>
                  <a:pt x="318" y="55"/>
                </a:lnTo>
                <a:lnTo>
                  <a:pt x="319" y="54"/>
                </a:lnTo>
                <a:lnTo>
                  <a:pt x="319" y="55"/>
                </a:lnTo>
                <a:lnTo>
                  <a:pt x="320" y="56"/>
                </a:lnTo>
                <a:lnTo>
                  <a:pt x="320" y="55"/>
                </a:lnTo>
                <a:lnTo>
                  <a:pt x="320" y="55"/>
                </a:lnTo>
                <a:lnTo>
                  <a:pt x="321" y="56"/>
                </a:lnTo>
                <a:lnTo>
                  <a:pt x="321" y="56"/>
                </a:lnTo>
                <a:lnTo>
                  <a:pt x="321" y="56"/>
                </a:lnTo>
                <a:lnTo>
                  <a:pt x="322" y="56"/>
                </a:lnTo>
                <a:lnTo>
                  <a:pt x="322" y="56"/>
                </a:lnTo>
                <a:lnTo>
                  <a:pt x="322" y="55"/>
                </a:lnTo>
                <a:lnTo>
                  <a:pt x="323" y="55"/>
                </a:lnTo>
                <a:lnTo>
                  <a:pt x="323" y="55"/>
                </a:lnTo>
                <a:lnTo>
                  <a:pt x="325" y="56"/>
                </a:lnTo>
                <a:lnTo>
                  <a:pt x="325" y="55"/>
                </a:lnTo>
                <a:lnTo>
                  <a:pt x="325" y="56"/>
                </a:lnTo>
                <a:lnTo>
                  <a:pt x="326" y="56"/>
                </a:lnTo>
                <a:lnTo>
                  <a:pt x="326" y="56"/>
                </a:lnTo>
                <a:lnTo>
                  <a:pt x="326" y="56"/>
                </a:lnTo>
                <a:lnTo>
                  <a:pt x="327" y="56"/>
                </a:lnTo>
                <a:lnTo>
                  <a:pt x="327" y="55"/>
                </a:lnTo>
                <a:lnTo>
                  <a:pt x="327" y="55"/>
                </a:lnTo>
                <a:lnTo>
                  <a:pt x="328" y="56"/>
                </a:lnTo>
                <a:lnTo>
                  <a:pt x="328" y="56"/>
                </a:lnTo>
                <a:lnTo>
                  <a:pt x="329" y="55"/>
                </a:lnTo>
                <a:lnTo>
                  <a:pt x="329" y="55"/>
                </a:lnTo>
                <a:lnTo>
                  <a:pt x="329" y="56"/>
                </a:lnTo>
                <a:lnTo>
                  <a:pt x="330" y="54"/>
                </a:lnTo>
                <a:lnTo>
                  <a:pt x="330" y="55"/>
                </a:lnTo>
                <a:lnTo>
                  <a:pt x="330" y="56"/>
                </a:lnTo>
                <a:lnTo>
                  <a:pt x="331" y="54"/>
                </a:lnTo>
                <a:lnTo>
                  <a:pt x="331" y="55"/>
                </a:lnTo>
                <a:lnTo>
                  <a:pt x="331" y="53"/>
                </a:lnTo>
                <a:lnTo>
                  <a:pt x="332" y="55"/>
                </a:lnTo>
                <a:lnTo>
                  <a:pt x="332" y="56"/>
                </a:lnTo>
                <a:lnTo>
                  <a:pt x="334" y="54"/>
                </a:lnTo>
                <a:lnTo>
                  <a:pt x="334" y="54"/>
                </a:lnTo>
                <a:lnTo>
                  <a:pt x="334" y="56"/>
                </a:lnTo>
                <a:lnTo>
                  <a:pt x="335" y="56"/>
                </a:lnTo>
                <a:lnTo>
                  <a:pt x="335" y="54"/>
                </a:lnTo>
                <a:lnTo>
                  <a:pt x="335" y="54"/>
                </a:lnTo>
                <a:lnTo>
                  <a:pt x="336" y="55"/>
                </a:lnTo>
                <a:lnTo>
                  <a:pt x="336" y="54"/>
                </a:lnTo>
                <a:lnTo>
                  <a:pt x="336" y="53"/>
                </a:lnTo>
                <a:lnTo>
                  <a:pt x="337" y="54"/>
                </a:lnTo>
                <a:lnTo>
                  <a:pt x="337" y="56"/>
                </a:lnTo>
                <a:lnTo>
                  <a:pt x="338" y="55"/>
                </a:lnTo>
                <a:lnTo>
                  <a:pt x="338" y="55"/>
                </a:lnTo>
                <a:lnTo>
                  <a:pt x="338" y="55"/>
                </a:lnTo>
                <a:lnTo>
                  <a:pt x="339" y="55"/>
                </a:lnTo>
                <a:lnTo>
                  <a:pt x="339" y="55"/>
                </a:lnTo>
                <a:lnTo>
                  <a:pt x="339" y="54"/>
                </a:lnTo>
                <a:lnTo>
                  <a:pt x="340" y="55"/>
                </a:lnTo>
                <a:lnTo>
                  <a:pt x="340" y="54"/>
                </a:lnTo>
                <a:lnTo>
                  <a:pt x="340" y="54"/>
                </a:lnTo>
                <a:lnTo>
                  <a:pt x="341" y="54"/>
                </a:lnTo>
                <a:lnTo>
                  <a:pt x="341" y="56"/>
                </a:lnTo>
                <a:lnTo>
                  <a:pt x="343" y="55"/>
                </a:lnTo>
                <a:lnTo>
                  <a:pt x="343" y="56"/>
                </a:lnTo>
                <a:lnTo>
                  <a:pt x="343" y="56"/>
                </a:lnTo>
                <a:lnTo>
                  <a:pt x="344" y="55"/>
                </a:lnTo>
                <a:lnTo>
                  <a:pt x="344" y="55"/>
                </a:lnTo>
                <a:lnTo>
                  <a:pt x="344" y="55"/>
                </a:lnTo>
                <a:lnTo>
                  <a:pt x="345" y="54"/>
                </a:lnTo>
                <a:lnTo>
                  <a:pt x="345" y="56"/>
                </a:lnTo>
                <a:lnTo>
                  <a:pt x="346" y="54"/>
                </a:lnTo>
                <a:lnTo>
                  <a:pt x="346" y="54"/>
                </a:lnTo>
                <a:lnTo>
                  <a:pt x="346" y="56"/>
                </a:lnTo>
                <a:lnTo>
                  <a:pt x="347" y="55"/>
                </a:lnTo>
                <a:lnTo>
                  <a:pt x="347" y="54"/>
                </a:lnTo>
                <a:lnTo>
                  <a:pt x="347" y="56"/>
                </a:lnTo>
                <a:lnTo>
                  <a:pt x="348" y="54"/>
                </a:lnTo>
                <a:lnTo>
                  <a:pt x="348" y="54"/>
                </a:lnTo>
                <a:lnTo>
                  <a:pt x="348" y="54"/>
                </a:lnTo>
                <a:lnTo>
                  <a:pt x="349" y="55"/>
                </a:lnTo>
                <a:lnTo>
                  <a:pt x="349" y="54"/>
                </a:lnTo>
                <a:lnTo>
                  <a:pt x="350" y="54"/>
                </a:lnTo>
                <a:lnTo>
                  <a:pt x="350" y="55"/>
                </a:lnTo>
                <a:lnTo>
                  <a:pt x="350" y="56"/>
                </a:lnTo>
                <a:lnTo>
                  <a:pt x="352" y="55"/>
                </a:lnTo>
                <a:lnTo>
                  <a:pt x="352" y="55"/>
                </a:lnTo>
                <a:lnTo>
                  <a:pt x="352" y="55"/>
                </a:lnTo>
                <a:lnTo>
                  <a:pt x="353" y="54"/>
                </a:lnTo>
                <a:lnTo>
                  <a:pt x="353" y="56"/>
                </a:lnTo>
                <a:lnTo>
                  <a:pt x="353" y="53"/>
                </a:lnTo>
                <a:lnTo>
                  <a:pt x="354" y="55"/>
                </a:lnTo>
                <a:lnTo>
                  <a:pt x="354" y="55"/>
                </a:lnTo>
                <a:lnTo>
                  <a:pt x="355" y="55"/>
                </a:lnTo>
                <a:lnTo>
                  <a:pt x="355" y="54"/>
                </a:lnTo>
                <a:lnTo>
                  <a:pt x="355" y="55"/>
                </a:lnTo>
                <a:lnTo>
                  <a:pt x="356" y="56"/>
                </a:lnTo>
                <a:lnTo>
                  <a:pt x="356" y="54"/>
                </a:lnTo>
                <a:lnTo>
                  <a:pt x="356" y="54"/>
                </a:lnTo>
                <a:lnTo>
                  <a:pt x="357" y="54"/>
                </a:lnTo>
                <a:lnTo>
                  <a:pt x="357" y="54"/>
                </a:lnTo>
                <a:lnTo>
                  <a:pt x="357" y="54"/>
                </a:lnTo>
                <a:lnTo>
                  <a:pt x="358" y="53"/>
                </a:lnTo>
                <a:lnTo>
                  <a:pt x="358" y="56"/>
                </a:lnTo>
                <a:lnTo>
                  <a:pt x="359" y="54"/>
                </a:lnTo>
                <a:lnTo>
                  <a:pt x="359" y="54"/>
                </a:lnTo>
                <a:lnTo>
                  <a:pt x="359" y="54"/>
                </a:lnTo>
                <a:lnTo>
                  <a:pt x="361" y="55"/>
                </a:lnTo>
                <a:lnTo>
                  <a:pt x="361" y="56"/>
                </a:lnTo>
                <a:lnTo>
                  <a:pt x="361" y="56"/>
                </a:lnTo>
                <a:lnTo>
                  <a:pt x="362" y="54"/>
                </a:lnTo>
                <a:lnTo>
                  <a:pt x="362" y="56"/>
                </a:lnTo>
                <a:lnTo>
                  <a:pt x="362" y="56"/>
                </a:lnTo>
                <a:lnTo>
                  <a:pt x="363" y="54"/>
                </a:lnTo>
                <a:lnTo>
                  <a:pt x="363" y="55"/>
                </a:lnTo>
                <a:lnTo>
                  <a:pt x="364" y="55"/>
                </a:lnTo>
                <a:lnTo>
                  <a:pt x="364" y="55"/>
                </a:lnTo>
                <a:lnTo>
                  <a:pt x="364" y="55"/>
                </a:lnTo>
                <a:lnTo>
                  <a:pt x="365" y="56"/>
                </a:lnTo>
                <a:lnTo>
                  <a:pt x="365" y="56"/>
                </a:lnTo>
                <a:lnTo>
                  <a:pt x="365" y="56"/>
                </a:lnTo>
                <a:lnTo>
                  <a:pt x="366" y="53"/>
                </a:lnTo>
                <a:lnTo>
                  <a:pt x="366" y="55"/>
                </a:lnTo>
                <a:lnTo>
                  <a:pt x="366" y="56"/>
                </a:lnTo>
                <a:lnTo>
                  <a:pt x="367" y="54"/>
                </a:lnTo>
                <a:lnTo>
                  <a:pt x="367" y="54"/>
                </a:lnTo>
                <a:lnTo>
                  <a:pt x="368" y="54"/>
                </a:lnTo>
                <a:lnTo>
                  <a:pt x="368" y="56"/>
                </a:lnTo>
                <a:lnTo>
                  <a:pt x="368" y="55"/>
                </a:lnTo>
                <a:lnTo>
                  <a:pt x="370" y="54"/>
                </a:lnTo>
                <a:lnTo>
                  <a:pt x="370" y="55"/>
                </a:lnTo>
                <a:lnTo>
                  <a:pt x="370" y="55"/>
                </a:lnTo>
                <a:lnTo>
                  <a:pt x="371" y="55"/>
                </a:lnTo>
                <a:lnTo>
                  <a:pt x="371" y="54"/>
                </a:lnTo>
                <a:lnTo>
                  <a:pt x="371" y="55"/>
                </a:lnTo>
                <a:lnTo>
                  <a:pt x="372" y="56"/>
                </a:lnTo>
                <a:lnTo>
                  <a:pt x="372" y="56"/>
                </a:lnTo>
                <a:lnTo>
                  <a:pt x="373" y="57"/>
                </a:lnTo>
                <a:lnTo>
                  <a:pt x="373" y="56"/>
                </a:lnTo>
                <a:lnTo>
                  <a:pt x="373" y="54"/>
                </a:lnTo>
                <a:lnTo>
                  <a:pt x="374" y="54"/>
                </a:lnTo>
                <a:lnTo>
                  <a:pt x="374" y="55"/>
                </a:lnTo>
                <a:lnTo>
                  <a:pt x="374" y="55"/>
                </a:lnTo>
                <a:lnTo>
                  <a:pt x="375" y="54"/>
                </a:lnTo>
                <a:lnTo>
                  <a:pt x="375" y="53"/>
                </a:lnTo>
                <a:lnTo>
                  <a:pt x="375" y="55"/>
                </a:lnTo>
                <a:lnTo>
                  <a:pt x="376" y="54"/>
                </a:lnTo>
                <a:lnTo>
                  <a:pt x="376" y="53"/>
                </a:lnTo>
                <a:lnTo>
                  <a:pt x="377" y="53"/>
                </a:lnTo>
                <a:lnTo>
                  <a:pt x="377" y="53"/>
                </a:lnTo>
                <a:lnTo>
                  <a:pt x="377" y="53"/>
                </a:lnTo>
                <a:lnTo>
                  <a:pt x="379" y="55"/>
                </a:lnTo>
                <a:lnTo>
                  <a:pt x="379" y="53"/>
                </a:lnTo>
                <a:lnTo>
                  <a:pt x="379" y="54"/>
                </a:lnTo>
                <a:lnTo>
                  <a:pt x="380" y="56"/>
                </a:lnTo>
                <a:lnTo>
                  <a:pt x="380" y="54"/>
                </a:lnTo>
                <a:lnTo>
                  <a:pt x="380" y="53"/>
                </a:lnTo>
                <a:lnTo>
                  <a:pt x="381" y="54"/>
                </a:lnTo>
                <a:lnTo>
                  <a:pt x="381" y="55"/>
                </a:lnTo>
                <a:lnTo>
                  <a:pt x="382" y="55"/>
                </a:lnTo>
                <a:lnTo>
                  <a:pt x="382" y="55"/>
                </a:lnTo>
                <a:lnTo>
                  <a:pt x="382" y="56"/>
                </a:lnTo>
                <a:lnTo>
                  <a:pt x="383" y="54"/>
                </a:lnTo>
                <a:lnTo>
                  <a:pt x="383" y="54"/>
                </a:lnTo>
                <a:lnTo>
                  <a:pt x="383" y="55"/>
                </a:lnTo>
                <a:lnTo>
                  <a:pt x="384" y="54"/>
                </a:lnTo>
                <a:lnTo>
                  <a:pt x="384" y="56"/>
                </a:lnTo>
                <a:lnTo>
                  <a:pt x="384" y="55"/>
                </a:lnTo>
                <a:lnTo>
                  <a:pt x="385" y="55"/>
                </a:lnTo>
                <a:lnTo>
                  <a:pt x="385" y="55"/>
                </a:lnTo>
                <a:lnTo>
                  <a:pt x="386" y="54"/>
                </a:lnTo>
                <a:lnTo>
                  <a:pt x="386" y="54"/>
                </a:lnTo>
                <a:lnTo>
                  <a:pt x="386" y="54"/>
                </a:lnTo>
                <a:lnTo>
                  <a:pt x="388" y="54"/>
                </a:lnTo>
                <a:lnTo>
                  <a:pt x="388" y="54"/>
                </a:lnTo>
                <a:lnTo>
                  <a:pt x="388" y="56"/>
                </a:lnTo>
                <a:lnTo>
                  <a:pt x="389" y="56"/>
                </a:lnTo>
                <a:lnTo>
                  <a:pt x="389" y="55"/>
                </a:lnTo>
                <a:lnTo>
                  <a:pt x="390" y="55"/>
                </a:lnTo>
                <a:lnTo>
                  <a:pt x="390" y="54"/>
                </a:lnTo>
                <a:lnTo>
                  <a:pt x="390" y="55"/>
                </a:lnTo>
                <a:lnTo>
                  <a:pt x="391" y="56"/>
                </a:lnTo>
                <a:lnTo>
                  <a:pt x="391" y="55"/>
                </a:lnTo>
                <a:lnTo>
                  <a:pt x="391" y="55"/>
                </a:lnTo>
                <a:lnTo>
                  <a:pt x="392" y="54"/>
                </a:lnTo>
                <a:lnTo>
                  <a:pt x="392" y="54"/>
                </a:lnTo>
                <a:lnTo>
                  <a:pt x="392" y="54"/>
                </a:lnTo>
                <a:lnTo>
                  <a:pt x="393" y="56"/>
                </a:lnTo>
                <a:lnTo>
                  <a:pt x="393" y="56"/>
                </a:lnTo>
                <a:lnTo>
                  <a:pt x="394" y="55"/>
                </a:lnTo>
                <a:lnTo>
                  <a:pt x="394" y="55"/>
                </a:lnTo>
                <a:lnTo>
                  <a:pt x="394" y="55"/>
                </a:lnTo>
                <a:lnTo>
                  <a:pt x="395" y="56"/>
                </a:lnTo>
                <a:lnTo>
                  <a:pt x="395" y="56"/>
                </a:lnTo>
                <a:lnTo>
                  <a:pt x="395" y="55"/>
                </a:lnTo>
                <a:lnTo>
                  <a:pt x="397" y="54"/>
                </a:lnTo>
                <a:lnTo>
                  <a:pt x="397" y="54"/>
                </a:lnTo>
                <a:lnTo>
                  <a:pt x="397" y="55"/>
                </a:lnTo>
                <a:lnTo>
                  <a:pt x="398" y="56"/>
                </a:lnTo>
                <a:lnTo>
                  <a:pt x="398" y="53"/>
                </a:lnTo>
                <a:lnTo>
                  <a:pt x="399" y="54"/>
                </a:lnTo>
                <a:lnTo>
                  <a:pt x="399" y="56"/>
                </a:lnTo>
                <a:lnTo>
                  <a:pt x="399" y="54"/>
                </a:lnTo>
                <a:lnTo>
                  <a:pt x="400" y="55"/>
                </a:lnTo>
                <a:lnTo>
                  <a:pt x="400" y="56"/>
                </a:lnTo>
                <a:lnTo>
                  <a:pt x="400" y="55"/>
                </a:lnTo>
                <a:lnTo>
                  <a:pt x="401" y="55"/>
                </a:lnTo>
                <a:lnTo>
                  <a:pt x="401" y="55"/>
                </a:lnTo>
                <a:lnTo>
                  <a:pt x="401" y="54"/>
                </a:lnTo>
                <a:lnTo>
                  <a:pt x="402" y="53"/>
                </a:lnTo>
                <a:lnTo>
                  <a:pt x="402" y="54"/>
                </a:lnTo>
                <a:lnTo>
                  <a:pt x="403" y="55"/>
                </a:lnTo>
                <a:lnTo>
                  <a:pt x="403" y="54"/>
                </a:lnTo>
                <a:lnTo>
                  <a:pt x="403" y="54"/>
                </a:lnTo>
                <a:lnTo>
                  <a:pt x="404" y="54"/>
                </a:lnTo>
                <a:lnTo>
                  <a:pt x="404" y="55"/>
                </a:lnTo>
                <a:lnTo>
                  <a:pt x="404" y="54"/>
                </a:lnTo>
                <a:lnTo>
                  <a:pt x="406" y="54"/>
                </a:lnTo>
                <a:lnTo>
                  <a:pt x="406" y="54"/>
                </a:lnTo>
                <a:lnTo>
                  <a:pt x="406" y="55"/>
                </a:lnTo>
                <a:lnTo>
                  <a:pt x="407" y="55"/>
                </a:lnTo>
                <a:lnTo>
                  <a:pt x="407" y="55"/>
                </a:lnTo>
                <a:lnTo>
                  <a:pt x="408" y="55"/>
                </a:lnTo>
                <a:lnTo>
                  <a:pt x="408" y="56"/>
                </a:lnTo>
                <a:lnTo>
                  <a:pt x="408" y="56"/>
                </a:lnTo>
                <a:lnTo>
                  <a:pt x="409" y="55"/>
                </a:lnTo>
                <a:lnTo>
                  <a:pt x="409" y="56"/>
                </a:lnTo>
                <a:lnTo>
                  <a:pt x="409" y="57"/>
                </a:lnTo>
                <a:lnTo>
                  <a:pt x="410" y="56"/>
                </a:lnTo>
                <a:lnTo>
                  <a:pt x="410" y="56"/>
                </a:lnTo>
                <a:lnTo>
                  <a:pt x="410" y="57"/>
                </a:lnTo>
                <a:lnTo>
                  <a:pt x="411" y="56"/>
                </a:lnTo>
                <a:lnTo>
                  <a:pt x="411" y="55"/>
                </a:lnTo>
                <a:lnTo>
                  <a:pt x="412" y="55"/>
                </a:lnTo>
                <a:lnTo>
                  <a:pt x="412" y="55"/>
                </a:lnTo>
                <a:lnTo>
                  <a:pt x="412" y="54"/>
                </a:lnTo>
                <a:lnTo>
                  <a:pt x="413" y="56"/>
                </a:lnTo>
                <a:lnTo>
                  <a:pt x="413" y="53"/>
                </a:lnTo>
                <a:lnTo>
                  <a:pt x="413" y="54"/>
                </a:lnTo>
                <a:lnTo>
                  <a:pt x="415" y="56"/>
                </a:lnTo>
                <a:lnTo>
                  <a:pt x="415" y="55"/>
                </a:lnTo>
                <a:lnTo>
                  <a:pt x="415" y="53"/>
                </a:lnTo>
                <a:lnTo>
                  <a:pt x="416" y="55"/>
                </a:lnTo>
                <a:lnTo>
                  <a:pt x="416" y="56"/>
                </a:lnTo>
                <a:lnTo>
                  <a:pt x="417" y="54"/>
                </a:lnTo>
                <a:lnTo>
                  <a:pt x="417" y="56"/>
                </a:lnTo>
                <a:lnTo>
                  <a:pt x="417" y="55"/>
                </a:lnTo>
                <a:lnTo>
                  <a:pt x="418" y="56"/>
                </a:lnTo>
                <a:lnTo>
                  <a:pt x="418" y="53"/>
                </a:lnTo>
                <a:lnTo>
                  <a:pt x="418" y="54"/>
                </a:lnTo>
                <a:lnTo>
                  <a:pt x="419" y="54"/>
                </a:lnTo>
                <a:lnTo>
                  <a:pt x="419" y="55"/>
                </a:lnTo>
                <a:lnTo>
                  <a:pt x="419" y="56"/>
                </a:lnTo>
                <a:lnTo>
                  <a:pt x="420" y="55"/>
                </a:lnTo>
                <a:lnTo>
                  <a:pt x="420" y="55"/>
                </a:lnTo>
                <a:lnTo>
                  <a:pt x="421" y="55"/>
                </a:lnTo>
                <a:lnTo>
                  <a:pt x="421" y="54"/>
                </a:lnTo>
                <a:lnTo>
                  <a:pt x="421" y="56"/>
                </a:lnTo>
                <a:lnTo>
                  <a:pt x="422" y="55"/>
                </a:lnTo>
                <a:lnTo>
                  <a:pt x="422" y="54"/>
                </a:lnTo>
                <a:lnTo>
                  <a:pt x="422" y="54"/>
                </a:lnTo>
                <a:lnTo>
                  <a:pt x="424" y="56"/>
                </a:lnTo>
                <a:lnTo>
                  <a:pt x="424" y="55"/>
                </a:lnTo>
                <a:lnTo>
                  <a:pt x="424" y="56"/>
                </a:lnTo>
                <a:lnTo>
                  <a:pt x="425" y="56"/>
                </a:lnTo>
                <a:lnTo>
                  <a:pt x="425" y="55"/>
                </a:lnTo>
                <a:lnTo>
                  <a:pt x="426" y="55"/>
                </a:lnTo>
                <a:lnTo>
                  <a:pt x="426" y="55"/>
                </a:lnTo>
                <a:lnTo>
                  <a:pt x="426" y="55"/>
                </a:lnTo>
                <a:lnTo>
                  <a:pt x="427" y="56"/>
                </a:lnTo>
                <a:lnTo>
                  <a:pt x="427" y="55"/>
                </a:lnTo>
                <a:lnTo>
                  <a:pt x="427" y="56"/>
                </a:lnTo>
                <a:lnTo>
                  <a:pt x="428" y="55"/>
                </a:lnTo>
                <a:lnTo>
                  <a:pt x="428" y="55"/>
                </a:lnTo>
                <a:lnTo>
                  <a:pt x="428" y="55"/>
                </a:lnTo>
                <a:lnTo>
                  <a:pt x="429" y="55"/>
                </a:lnTo>
                <a:lnTo>
                  <a:pt x="429" y="54"/>
                </a:lnTo>
                <a:lnTo>
                  <a:pt x="430" y="55"/>
                </a:lnTo>
                <a:lnTo>
                  <a:pt x="430" y="55"/>
                </a:lnTo>
                <a:lnTo>
                  <a:pt x="430" y="55"/>
                </a:lnTo>
                <a:lnTo>
                  <a:pt x="431" y="54"/>
                </a:lnTo>
                <a:lnTo>
                  <a:pt x="431" y="55"/>
                </a:lnTo>
                <a:lnTo>
                  <a:pt x="431" y="53"/>
                </a:lnTo>
                <a:lnTo>
                  <a:pt x="433" y="54"/>
                </a:lnTo>
                <a:lnTo>
                  <a:pt x="433" y="55"/>
                </a:lnTo>
                <a:lnTo>
                  <a:pt x="434" y="56"/>
                </a:lnTo>
                <a:lnTo>
                  <a:pt x="434" y="55"/>
                </a:lnTo>
                <a:lnTo>
                  <a:pt x="434" y="55"/>
                </a:lnTo>
                <a:lnTo>
                  <a:pt x="435" y="56"/>
                </a:lnTo>
                <a:lnTo>
                  <a:pt x="435" y="54"/>
                </a:lnTo>
                <a:lnTo>
                  <a:pt x="435" y="55"/>
                </a:lnTo>
                <a:lnTo>
                  <a:pt x="436" y="56"/>
                </a:lnTo>
                <a:lnTo>
                  <a:pt x="436" y="56"/>
                </a:lnTo>
                <a:lnTo>
                  <a:pt x="436" y="55"/>
                </a:lnTo>
                <a:lnTo>
                  <a:pt x="437" y="55"/>
                </a:lnTo>
                <a:lnTo>
                  <a:pt x="437" y="54"/>
                </a:lnTo>
                <a:lnTo>
                  <a:pt x="438" y="55"/>
                </a:lnTo>
                <a:lnTo>
                  <a:pt x="438" y="54"/>
                </a:lnTo>
                <a:lnTo>
                  <a:pt x="438" y="54"/>
                </a:lnTo>
                <a:lnTo>
                  <a:pt x="439" y="54"/>
                </a:lnTo>
                <a:lnTo>
                  <a:pt x="439" y="53"/>
                </a:lnTo>
                <a:lnTo>
                  <a:pt x="439" y="53"/>
                </a:lnTo>
                <a:lnTo>
                  <a:pt x="440" y="56"/>
                </a:lnTo>
                <a:lnTo>
                  <a:pt x="440" y="56"/>
                </a:lnTo>
                <a:lnTo>
                  <a:pt x="440" y="56"/>
                </a:lnTo>
                <a:lnTo>
                  <a:pt x="442" y="53"/>
                </a:lnTo>
                <a:lnTo>
                  <a:pt x="442" y="54"/>
                </a:lnTo>
                <a:lnTo>
                  <a:pt x="443" y="55"/>
                </a:lnTo>
                <a:lnTo>
                  <a:pt x="443" y="55"/>
                </a:lnTo>
                <a:lnTo>
                  <a:pt x="443" y="56"/>
                </a:lnTo>
                <a:lnTo>
                  <a:pt x="444" y="56"/>
                </a:lnTo>
                <a:lnTo>
                  <a:pt x="444" y="54"/>
                </a:lnTo>
                <a:lnTo>
                  <a:pt x="444" y="55"/>
                </a:lnTo>
                <a:lnTo>
                  <a:pt x="445" y="54"/>
                </a:lnTo>
                <a:lnTo>
                  <a:pt x="445" y="56"/>
                </a:lnTo>
                <a:lnTo>
                  <a:pt x="445" y="55"/>
                </a:lnTo>
                <a:lnTo>
                  <a:pt x="446" y="54"/>
                </a:lnTo>
                <a:lnTo>
                  <a:pt x="446" y="54"/>
                </a:lnTo>
                <a:lnTo>
                  <a:pt x="447" y="54"/>
                </a:lnTo>
                <a:lnTo>
                  <a:pt x="447" y="54"/>
                </a:lnTo>
                <a:lnTo>
                  <a:pt x="447" y="56"/>
                </a:lnTo>
                <a:lnTo>
                  <a:pt x="448" y="55"/>
                </a:lnTo>
                <a:lnTo>
                  <a:pt x="448" y="56"/>
                </a:lnTo>
                <a:lnTo>
                  <a:pt x="448" y="53"/>
                </a:lnTo>
                <a:lnTo>
                  <a:pt x="449" y="53"/>
                </a:lnTo>
                <a:lnTo>
                  <a:pt x="449" y="53"/>
                </a:lnTo>
                <a:lnTo>
                  <a:pt x="449" y="54"/>
                </a:lnTo>
                <a:lnTo>
                  <a:pt x="451" y="55"/>
                </a:lnTo>
                <a:lnTo>
                  <a:pt x="451" y="54"/>
                </a:lnTo>
                <a:lnTo>
                  <a:pt x="452" y="53"/>
                </a:lnTo>
                <a:lnTo>
                  <a:pt x="452" y="55"/>
                </a:lnTo>
                <a:lnTo>
                  <a:pt x="452" y="54"/>
                </a:lnTo>
                <a:lnTo>
                  <a:pt x="453" y="54"/>
                </a:lnTo>
                <a:lnTo>
                  <a:pt x="453" y="54"/>
                </a:lnTo>
                <a:lnTo>
                  <a:pt x="453" y="56"/>
                </a:lnTo>
                <a:lnTo>
                  <a:pt x="454" y="56"/>
                </a:lnTo>
                <a:lnTo>
                  <a:pt x="454" y="56"/>
                </a:lnTo>
                <a:lnTo>
                  <a:pt x="454" y="56"/>
                </a:lnTo>
                <a:lnTo>
                  <a:pt x="455" y="56"/>
                </a:lnTo>
                <a:lnTo>
                  <a:pt x="455" y="54"/>
                </a:lnTo>
                <a:lnTo>
                  <a:pt x="456" y="53"/>
                </a:lnTo>
                <a:lnTo>
                  <a:pt x="456" y="55"/>
                </a:lnTo>
                <a:lnTo>
                  <a:pt x="456" y="54"/>
                </a:lnTo>
                <a:lnTo>
                  <a:pt x="457" y="54"/>
                </a:lnTo>
                <a:lnTo>
                  <a:pt x="457" y="54"/>
                </a:lnTo>
                <a:lnTo>
                  <a:pt x="457" y="53"/>
                </a:lnTo>
                <a:lnTo>
                  <a:pt x="458" y="55"/>
                </a:lnTo>
                <a:lnTo>
                  <a:pt x="458" y="54"/>
                </a:lnTo>
                <a:lnTo>
                  <a:pt x="458" y="55"/>
                </a:lnTo>
                <a:lnTo>
                  <a:pt x="460" y="54"/>
                </a:lnTo>
                <a:lnTo>
                  <a:pt x="460" y="55"/>
                </a:lnTo>
                <a:lnTo>
                  <a:pt x="461" y="54"/>
                </a:lnTo>
                <a:lnTo>
                  <a:pt x="461" y="55"/>
                </a:lnTo>
                <a:lnTo>
                  <a:pt x="461" y="55"/>
                </a:lnTo>
                <a:lnTo>
                  <a:pt x="462" y="55"/>
                </a:lnTo>
                <a:lnTo>
                  <a:pt x="462" y="53"/>
                </a:lnTo>
                <a:lnTo>
                  <a:pt x="462" y="55"/>
                </a:lnTo>
                <a:lnTo>
                  <a:pt x="463" y="54"/>
                </a:lnTo>
                <a:lnTo>
                  <a:pt x="463" y="54"/>
                </a:lnTo>
                <a:lnTo>
                  <a:pt x="463" y="54"/>
                </a:lnTo>
                <a:lnTo>
                  <a:pt x="464" y="54"/>
                </a:lnTo>
                <a:lnTo>
                  <a:pt x="464" y="54"/>
                </a:lnTo>
                <a:lnTo>
                  <a:pt x="465" y="56"/>
                </a:lnTo>
                <a:lnTo>
                  <a:pt x="465" y="55"/>
                </a:lnTo>
                <a:lnTo>
                  <a:pt x="465" y="56"/>
                </a:lnTo>
                <a:lnTo>
                  <a:pt x="466" y="55"/>
                </a:lnTo>
                <a:lnTo>
                  <a:pt x="466" y="55"/>
                </a:lnTo>
                <a:lnTo>
                  <a:pt x="466" y="56"/>
                </a:lnTo>
                <a:lnTo>
                  <a:pt x="467" y="53"/>
                </a:lnTo>
                <a:lnTo>
                  <a:pt x="467" y="53"/>
                </a:lnTo>
                <a:lnTo>
                  <a:pt x="467" y="54"/>
                </a:lnTo>
                <a:lnTo>
                  <a:pt x="469" y="56"/>
                </a:lnTo>
                <a:lnTo>
                  <a:pt x="469" y="56"/>
                </a:lnTo>
                <a:lnTo>
                  <a:pt x="470" y="54"/>
                </a:lnTo>
                <a:lnTo>
                  <a:pt x="470" y="54"/>
                </a:lnTo>
                <a:lnTo>
                  <a:pt x="470" y="54"/>
                </a:lnTo>
                <a:lnTo>
                  <a:pt x="471" y="55"/>
                </a:lnTo>
                <a:lnTo>
                  <a:pt x="471" y="55"/>
                </a:lnTo>
                <a:lnTo>
                  <a:pt x="471" y="56"/>
                </a:lnTo>
                <a:lnTo>
                  <a:pt x="472" y="56"/>
                </a:lnTo>
                <a:lnTo>
                  <a:pt x="472" y="54"/>
                </a:lnTo>
                <a:lnTo>
                  <a:pt x="472" y="54"/>
                </a:lnTo>
                <a:lnTo>
                  <a:pt x="473" y="55"/>
                </a:lnTo>
                <a:lnTo>
                  <a:pt x="473" y="55"/>
                </a:lnTo>
                <a:lnTo>
                  <a:pt x="474" y="54"/>
                </a:lnTo>
                <a:lnTo>
                  <a:pt x="474" y="54"/>
                </a:lnTo>
                <a:lnTo>
                  <a:pt x="474" y="55"/>
                </a:lnTo>
                <a:lnTo>
                  <a:pt x="475" y="54"/>
                </a:lnTo>
                <a:lnTo>
                  <a:pt x="475" y="55"/>
                </a:lnTo>
                <a:lnTo>
                  <a:pt x="475" y="54"/>
                </a:lnTo>
                <a:lnTo>
                  <a:pt x="476" y="54"/>
                </a:lnTo>
                <a:lnTo>
                  <a:pt x="476" y="55"/>
                </a:lnTo>
                <a:lnTo>
                  <a:pt x="478" y="56"/>
                </a:lnTo>
                <a:lnTo>
                  <a:pt x="478" y="55"/>
                </a:lnTo>
                <a:lnTo>
                  <a:pt x="478" y="55"/>
                </a:lnTo>
                <a:lnTo>
                  <a:pt x="479" y="55"/>
                </a:lnTo>
                <a:lnTo>
                  <a:pt x="479" y="54"/>
                </a:lnTo>
                <a:lnTo>
                  <a:pt x="479" y="53"/>
                </a:lnTo>
                <a:lnTo>
                  <a:pt x="480" y="55"/>
                </a:lnTo>
                <a:lnTo>
                  <a:pt x="480" y="53"/>
                </a:lnTo>
                <a:lnTo>
                  <a:pt x="480" y="54"/>
                </a:lnTo>
                <a:lnTo>
                  <a:pt x="481" y="56"/>
                </a:lnTo>
                <a:lnTo>
                  <a:pt x="481" y="56"/>
                </a:lnTo>
                <a:lnTo>
                  <a:pt x="482" y="55"/>
                </a:lnTo>
                <a:lnTo>
                  <a:pt x="482" y="55"/>
                </a:lnTo>
                <a:lnTo>
                  <a:pt x="482" y="54"/>
                </a:lnTo>
                <a:lnTo>
                  <a:pt x="483" y="55"/>
                </a:lnTo>
                <a:lnTo>
                  <a:pt x="483" y="55"/>
                </a:lnTo>
                <a:lnTo>
                  <a:pt x="483" y="55"/>
                </a:lnTo>
                <a:lnTo>
                  <a:pt x="484" y="56"/>
                </a:lnTo>
                <a:lnTo>
                  <a:pt x="484" y="56"/>
                </a:lnTo>
                <a:lnTo>
                  <a:pt x="484" y="56"/>
                </a:lnTo>
                <a:lnTo>
                  <a:pt x="485" y="56"/>
                </a:lnTo>
                <a:lnTo>
                  <a:pt x="485" y="53"/>
                </a:lnTo>
                <a:lnTo>
                  <a:pt x="487" y="55"/>
                </a:lnTo>
                <a:lnTo>
                  <a:pt x="487" y="54"/>
                </a:lnTo>
                <a:lnTo>
                  <a:pt x="487" y="54"/>
                </a:lnTo>
                <a:lnTo>
                  <a:pt x="488" y="55"/>
                </a:lnTo>
                <a:lnTo>
                  <a:pt x="488" y="55"/>
                </a:lnTo>
                <a:lnTo>
                  <a:pt x="488" y="55"/>
                </a:lnTo>
                <a:lnTo>
                  <a:pt x="489" y="55"/>
                </a:lnTo>
                <a:lnTo>
                  <a:pt x="489" y="55"/>
                </a:lnTo>
                <a:lnTo>
                  <a:pt x="489" y="55"/>
                </a:lnTo>
                <a:lnTo>
                  <a:pt x="490" y="56"/>
                </a:lnTo>
                <a:lnTo>
                  <a:pt x="490" y="55"/>
                </a:lnTo>
                <a:lnTo>
                  <a:pt x="491" y="55"/>
                </a:lnTo>
                <a:lnTo>
                  <a:pt x="491" y="53"/>
                </a:lnTo>
                <a:lnTo>
                  <a:pt x="491" y="56"/>
                </a:lnTo>
                <a:lnTo>
                  <a:pt x="492" y="55"/>
                </a:lnTo>
                <a:lnTo>
                  <a:pt x="492" y="55"/>
                </a:lnTo>
                <a:lnTo>
                  <a:pt x="492" y="56"/>
                </a:lnTo>
                <a:lnTo>
                  <a:pt x="493" y="54"/>
                </a:lnTo>
                <a:lnTo>
                  <a:pt x="493" y="56"/>
                </a:lnTo>
                <a:lnTo>
                  <a:pt x="493" y="53"/>
                </a:lnTo>
                <a:lnTo>
                  <a:pt x="494" y="53"/>
                </a:lnTo>
                <a:lnTo>
                  <a:pt x="494" y="54"/>
                </a:lnTo>
                <a:lnTo>
                  <a:pt x="496" y="53"/>
                </a:lnTo>
                <a:lnTo>
                  <a:pt x="496" y="53"/>
                </a:lnTo>
                <a:lnTo>
                  <a:pt x="496" y="53"/>
                </a:lnTo>
                <a:lnTo>
                  <a:pt x="497" y="54"/>
                </a:lnTo>
                <a:lnTo>
                  <a:pt x="497" y="54"/>
                </a:lnTo>
                <a:lnTo>
                  <a:pt x="497" y="55"/>
                </a:lnTo>
                <a:lnTo>
                  <a:pt x="498" y="56"/>
                </a:lnTo>
                <a:lnTo>
                  <a:pt x="498" y="55"/>
                </a:lnTo>
                <a:lnTo>
                  <a:pt x="498" y="56"/>
                </a:lnTo>
                <a:lnTo>
                  <a:pt x="499" y="56"/>
                </a:lnTo>
                <a:lnTo>
                  <a:pt x="499" y="56"/>
                </a:lnTo>
                <a:lnTo>
                  <a:pt x="500" y="55"/>
                </a:lnTo>
                <a:lnTo>
                  <a:pt x="500" y="56"/>
                </a:lnTo>
                <a:lnTo>
                  <a:pt x="500" y="56"/>
                </a:lnTo>
                <a:lnTo>
                  <a:pt x="501" y="54"/>
                </a:lnTo>
                <a:lnTo>
                  <a:pt x="501" y="56"/>
                </a:lnTo>
                <a:lnTo>
                  <a:pt x="501" y="54"/>
                </a:lnTo>
                <a:lnTo>
                  <a:pt x="502" y="56"/>
                </a:lnTo>
                <a:lnTo>
                  <a:pt x="502" y="55"/>
                </a:lnTo>
                <a:lnTo>
                  <a:pt x="502" y="56"/>
                </a:lnTo>
                <a:lnTo>
                  <a:pt x="503" y="55"/>
                </a:lnTo>
                <a:lnTo>
                  <a:pt x="503" y="55"/>
                </a:lnTo>
                <a:lnTo>
                  <a:pt x="504" y="56"/>
                </a:lnTo>
                <a:lnTo>
                  <a:pt x="504" y="55"/>
                </a:lnTo>
                <a:lnTo>
                  <a:pt x="504" y="54"/>
                </a:lnTo>
                <a:lnTo>
                  <a:pt x="506" y="55"/>
                </a:lnTo>
                <a:lnTo>
                  <a:pt x="506" y="55"/>
                </a:lnTo>
                <a:lnTo>
                  <a:pt x="506" y="53"/>
                </a:lnTo>
                <a:lnTo>
                  <a:pt x="507" y="55"/>
                </a:lnTo>
                <a:lnTo>
                  <a:pt x="507" y="56"/>
                </a:lnTo>
                <a:lnTo>
                  <a:pt x="507" y="55"/>
                </a:lnTo>
                <a:lnTo>
                  <a:pt x="508" y="54"/>
                </a:lnTo>
                <a:lnTo>
                  <a:pt x="508" y="56"/>
                </a:lnTo>
                <a:lnTo>
                  <a:pt x="509" y="55"/>
                </a:lnTo>
                <a:lnTo>
                  <a:pt x="509" y="55"/>
                </a:lnTo>
                <a:lnTo>
                  <a:pt x="509" y="55"/>
                </a:lnTo>
                <a:lnTo>
                  <a:pt x="510" y="54"/>
                </a:lnTo>
                <a:lnTo>
                  <a:pt x="510" y="54"/>
                </a:lnTo>
                <a:lnTo>
                  <a:pt x="510" y="54"/>
                </a:lnTo>
                <a:lnTo>
                  <a:pt x="511" y="54"/>
                </a:lnTo>
                <a:lnTo>
                  <a:pt x="511" y="56"/>
                </a:lnTo>
                <a:lnTo>
                  <a:pt x="511" y="56"/>
                </a:lnTo>
                <a:lnTo>
                  <a:pt x="512" y="54"/>
                </a:lnTo>
                <a:lnTo>
                  <a:pt x="512" y="55"/>
                </a:lnTo>
                <a:lnTo>
                  <a:pt x="513" y="55"/>
                </a:lnTo>
                <a:lnTo>
                  <a:pt x="513" y="55"/>
                </a:lnTo>
                <a:lnTo>
                  <a:pt x="513" y="56"/>
                </a:lnTo>
                <a:lnTo>
                  <a:pt x="515" y="56"/>
                </a:lnTo>
                <a:lnTo>
                  <a:pt x="515" y="56"/>
                </a:lnTo>
                <a:lnTo>
                  <a:pt x="515" y="55"/>
                </a:lnTo>
                <a:lnTo>
                  <a:pt x="516" y="55"/>
                </a:lnTo>
                <a:lnTo>
                  <a:pt x="516" y="54"/>
                </a:lnTo>
                <a:lnTo>
                  <a:pt x="516" y="53"/>
                </a:lnTo>
                <a:lnTo>
                  <a:pt x="517" y="54"/>
                </a:lnTo>
                <a:lnTo>
                  <a:pt x="517" y="56"/>
                </a:lnTo>
                <a:lnTo>
                  <a:pt x="518" y="54"/>
                </a:lnTo>
                <a:lnTo>
                  <a:pt x="518" y="54"/>
                </a:lnTo>
                <a:lnTo>
                  <a:pt x="518" y="55"/>
                </a:lnTo>
                <a:lnTo>
                  <a:pt x="519" y="56"/>
                </a:lnTo>
                <a:lnTo>
                  <a:pt x="519" y="56"/>
                </a:lnTo>
                <a:lnTo>
                  <a:pt x="519" y="55"/>
                </a:lnTo>
                <a:lnTo>
                  <a:pt x="520" y="54"/>
                </a:lnTo>
                <a:lnTo>
                  <a:pt x="520" y="56"/>
                </a:lnTo>
                <a:lnTo>
                  <a:pt x="521" y="56"/>
                </a:lnTo>
                <a:lnTo>
                  <a:pt x="521" y="55"/>
                </a:lnTo>
                <a:lnTo>
                  <a:pt x="521" y="53"/>
                </a:lnTo>
                <a:lnTo>
                  <a:pt x="522" y="55"/>
                </a:lnTo>
                <a:lnTo>
                  <a:pt x="522" y="54"/>
                </a:lnTo>
                <a:lnTo>
                  <a:pt x="522" y="55"/>
                </a:lnTo>
                <a:lnTo>
                  <a:pt x="524" y="53"/>
                </a:lnTo>
                <a:lnTo>
                  <a:pt x="524" y="54"/>
                </a:lnTo>
                <a:lnTo>
                  <a:pt x="524" y="54"/>
                </a:lnTo>
                <a:lnTo>
                  <a:pt x="525" y="54"/>
                </a:lnTo>
                <a:lnTo>
                  <a:pt x="525" y="56"/>
                </a:lnTo>
                <a:lnTo>
                  <a:pt x="526" y="55"/>
                </a:lnTo>
                <a:lnTo>
                  <a:pt x="526" y="54"/>
                </a:lnTo>
                <a:lnTo>
                  <a:pt x="526" y="53"/>
                </a:lnTo>
                <a:lnTo>
                  <a:pt x="527" y="54"/>
                </a:lnTo>
                <a:lnTo>
                  <a:pt x="527" y="53"/>
                </a:lnTo>
                <a:lnTo>
                  <a:pt x="527" y="53"/>
                </a:lnTo>
                <a:lnTo>
                  <a:pt x="528" y="53"/>
                </a:lnTo>
                <a:lnTo>
                  <a:pt x="528" y="54"/>
                </a:lnTo>
                <a:lnTo>
                  <a:pt x="528" y="55"/>
                </a:lnTo>
                <a:lnTo>
                  <a:pt x="529" y="55"/>
                </a:lnTo>
                <a:lnTo>
                  <a:pt x="529" y="54"/>
                </a:lnTo>
                <a:lnTo>
                  <a:pt x="530" y="55"/>
                </a:lnTo>
                <a:lnTo>
                  <a:pt x="530" y="55"/>
                </a:lnTo>
                <a:lnTo>
                  <a:pt x="530" y="55"/>
                </a:lnTo>
                <a:lnTo>
                  <a:pt x="531" y="54"/>
                </a:lnTo>
                <a:lnTo>
                  <a:pt x="531" y="53"/>
                </a:lnTo>
                <a:lnTo>
                  <a:pt x="531" y="54"/>
                </a:lnTo>
                <a:lnTo>
                  <a:pt x="533" y="52"/>
                </a:lnTo>
                <a:lnTo>
                  <a:pt x="533" y="53"/>
                </a:lnTo>
                <a:lnTo>
                  <a:pt x="533" y="54"/>
                </a:lnTo>
                <a:lnTo>
                  <a:pt x="534" y="54"/>
                </a:lnTo>
                <a:lnTo>
                  <a:pt x="534" y="53"/>
                </a:lnTo>
                <a:lnTo>
                  <a:pt x="535" y="54"/>
                </a:lnTo>
                <a:lnTo>
                  <a:pt x="535" y="55"/>
                </a:lnTo>
                <a:lnTo>
                  <a:pt x="535" y="54"/>
                </a:lnTo>
                <a:lnTo>
                  <a:pt x="536" y="55"/>
                </a:lnTo>
                <a:lnTo>
                  <a:pt x="536" y="56"/>
                </a:lnTo>
                <a:lnTo>
                  <a:pt x="536" y="56"/>
                </a:lnTo>
                <a:lnTo>
                  <a:pt x="537" y="56"/>
                </a:lnTo>
                <a:lnTo>
                  <a:pt x="537" y="56"/>
                </a:lnTo>
                <a:lnTo>
                  <a:pt x="537" y="56"/>
                </a:lnTo>
                <a:lnTo>
                  <a:pt x="538" y="54"/>
                </a:lnTo>
                <a:lnTo>
                  <a:pt x="538" y="56"/>
                </a:lnTo>
                <a:lnTo>
                  <a:pt x="539" y="56"/>
                </a:lnTo>
                <a:lnTo>
                  <a:pt x="539" y="54"/>
                </a:lnTo>
                <a:lnTo>
                  <a:pt x="539" y="53"/>
                </a:lnTo>
                <a:lnTo>
                  <a:pt x="540" y="53"/>
                </a:lnTo>
                <a:lnTo>
                  <a:pt x="540" y="55"/>
                </a:lnTo>
                <a:lnTo>
                  <a:pt x="540" y="55"/>
                </a:lnTo>
                <a:lnTo>
                  <a:pt x="542" y="55"/>
                </a:lnTo>
                <a:lnTo>
                  <a:pt x="542" y="56"/>
                </a:lnTo>
                <a:lnTo>
                  <a:pt x="542" y="54"/>
                </a:lnTo>
                <a:lnTo>
                  <a:pt x="543" y="53"/>
                </a:lnTo>
                <a:lnTo>
                  <a:pt x="543" y="55"/>
                </a:lnTo>
                <a:lnTo>
                  <a:pt x="544" y="55"/>
                </a:lnTo>
                <a:lnTo>
                  <a:pt x="544" y="55"/>
                </a:lnTo>
                <a:lnTo>
                  <a:pt x="544" y="55"/>
                </a:lnTo>
                <a:lnTo>
                  <a:pt x="545" y="54"/>
                </a:lnTo>
                <a:lnTo>
                  <a:pt x="545" y="55"/>
                </a:lnTo>
                <a:lnTo>
                  <a:pt x="545" y="53"/>
                </a:lnTo>
                <a:lnTo>
                  <a:pt x="546" y="55"/>
                </a:lnTo>
                <a:lnTo>
                  <a:pt x="546" y="54"/>
                </a:lnTo>
                <a:lnTo>
                  <a:pt x="546" y="55"/>
                </a:lnTo>
                <a:lnTo>
                  <a:pt x="547" y="55"/>
                </a:lnTo>
                <a:lnTo>
                  <a:pt x="547" y="54"/>
                </a:lnTo>
                <a:lnTo>
                  <a:pt x="548" y="56"/>
                </a:lnTo>
                <a:lnTo>
                  <a:pt x="548" y="55"/>
                </a:lnTo>
                <a:lnTo>
                  <a:pt x="548" y="56"/>
                </a:lnTo>
                <a:lnTo>
                  <a:pt x="549" y="56"/>
                </a:lnTo>
                <a:lnTo>
                  <a:pt x="549" y="54"/>
                </a:lnTo>
                <a:lnTo>
                  <a:pt x="549" y="53"/>
                </a:lnTo>
                <a:lnTo>
                  <a:pt x="551" y="55"/>
                </a:lnTo>
                <a:lnTo>
                  <a:pt x="551" y="55"/>
                </a:lnTo>
                <a:lnTo>
                  <a:pt x="551" y="56"/>
                </a:lnTo>
                <a:lnTo>
                  <a:pt x="552" y="55"/>
                </a:lnTo>
                <a:lnTo>
                  <a:pt x="552" y="55"/>
                </a:lnTo>
                <a:lnTo>
                  <a:pt x="553" y="54"/>
                </a:lnTo>
                <a:lnTo>
                  <a:pt x="553" y="56"/>
                </a:lnTo>
                <a:lnTo>
                  <a:pt x="553" y="56"/>
                </a:lnTo>
                <a:lnTo>
                  <a:pt x="554" y="53"/>
                </a:lnTo>
                <a:lnTo>
                  <a:pt x="554" y="55"/>
                </a:lnTo>
                <a:lnTo>
                  <a:pt x="554" y="55"/>
                </a:lnTo>
                <a:lnTo>
                  <a:pt x="555" y="54"/>
                </a:lnTo>
                <a:lnTo>
                  <a:pt x="555" y="55"/>
                </a:lnTo>
                <a:lnTo>
                  <a:pt x="555" y="54"/>
                </a:lnTo>
                <a:lnTo>
                  <a:pt x="556" y="56"/>
                </a:lnTo>
                <a:lnTo>
                  <a:pt x="556" y="56"/>
                </a:lnTo>
                <a:lnTo>
                  <a:pt x="557" y="54"/>
                </a:lnTo>
                <a:lnTo>
                  <a:pt x="557" y="53"/>
                </a:lnTo>
                <a:lnTo>
                  <a:pt x="557" y="53"/>
                </a:lnTo>
                <a:lnTo>
                  <a:pt x="558" y="53"/>
                </a:lnTo>
                <a:lnTo>
                  <a:pt x="558" y="55"/>
                </a:lnTo>
                <a:lnTo>
                  <a:pt x="558" y="54"/>
                </a:lnTo>
                <a:lnTo>
                  <a:pt x="560" y="54"/>
                </a:lnTo>
                <a:lnTo>
                  <a:pt x="560" y="55"/>
                </a:lnTo>
                <a:lnTo>
                  <a:pt x="561" y="55"/>
                </a:lnTo>
                <a:lnTo>
                  <a:pt x="561" y="54"/>
                </a:lnTo>
                <a:lnTo>
                  <a:pt x="561" y="54"/>
                </a:lnTo>
                <a:lnTo>
                  <a:pt x="562" y="55"/>
                </a:lnTo>
                <a:lnTo>
                  <a:pt x="562" y="53"/>
                </a:lnTo>
                <a:lnTo>
                  <a:pt x="562" y="54"/>
                </a:lnTo>
                <a:lnTo>
                  <a:pt x="563" y="55"/>
                </a:lnTo>
                <a:lnTo>
                  <a:pt x="563" y="53"/>
                </a:lnTo>
                <a:lnTo>
                  <a:pt x="563" y="53"/>
                </a:lnTo>
                <a:lnTo>
                  <a:pt x="564" y="56"/>
                </a:lnTo>
                <a:lnTo>
                  <a:pt x="564" y="55"/>
                </a:lnTo>
                <a:lnTo>
                  <a:pt x="565" y="55"/>
                </a:lnTo>
                <a:lnTo>
                  <a:pt x="565" y="55"/>
                </a:lnTo>
                <a:lnTo>
                  <a:pt x="565" y="56"/>
                </a:lnTo>
                <a:lnTo>
                  <a:pt x="566" y="53"/>
                </a:lnTo>
                <a:lnTo>
                  <a:pt x="566" y="54"/>
                </a:lnTo>
                <a:lnTo>
                  <a:pt x="566" y="54"/>
                </a:lnTo>
                <a:lnTo>
                  <a:pt x="567" y="55"/>
                </a:lnTo>
                <a:lnTo>
                  <a:pt x="567" y="55"/>
                </a:lnTo>
                <a:lnTo>
                  <a:pt x="567" y="56"/>
                </a:lnTo>
                <a:lnTo>
                  <a:pt x="569" y="54"/>
                </a:lnTo>
                <a:lnTo>
                  <a:pt x="569" y="55"/>
                </a:lnTo>
                <a:lnTo>
                  <a:pt x="570" y="54"/>
                </a:lnTo>
                <a:lnTo>
                  <a:pt x="570" y="55"/>
                </a:lnTo>
                <a:lnTo>
                  <a:pt x="570" y="56"/>
                </a:lnTo>
                <a:lnTo>
                  <a:pt x="571" y="56"/>
                </a:lnTo>
                <a:lnTo>
                  <a:pt x="571" y="56"/>
                </a:lnTo>
                <a:lnTo>
                  <a:pt x="571" y="56"/>
                </a:lnTo>
                <a:lnTo>
                  <a:pt x="572" y="54"/>
                </a:lnTo>
                <a:lnTo>
                  <a:pt x="572" y="56"/>
                </a:lnTo>
                <a:lnTo>
                  <a:pt x="572" y="56"/>
                </a:lnTo>
                <a:lnTo>
                  <a:pt x="573" y="56"/>
                </a:lnTo>
                <a:lnTo>
                  <a:pt x="573" y="56"/>
                </a:lnTo>
                <a:lnTo>
                  <a:pt x="574" y="55"/>
                </a:lnTo>
                <a:lnTo>
                  <a:pt x="574" y="54"/>
                </a:lnTo>
                <a:lnTo>
                  <a:pt x="574" y="56"/>
                </a:lnTo>
                <a:lnTo>
                  <a:pt x="575" y="54"/>
                </a:lnTo>
                <a:lnTo>
                  <a:pt x="575" y="56"/>
                </a:lnTo>
                <a:lnTo>
                  <a:pt x="575" y="56"/>
                </a:lnTo>
                <a:lnTo>
                  <a:pt x="576" y="55"/>
                </a:lnTo>
                <a:lnTo>
                  <a:pt x="576" y="53"/>
                </a:lnTo>
                <a:lnTo>
                  <a:pt x="576" y="53"/>
                </a:lnTo>
                <a:lnTo>
                  <a:pt x="578" y="54"/>
                </a:lnTo>
                <a:lnTo>
                  <a:pt x="578" y="54"/>
                </a:lnTo>
                <a:lnTo>
                  <a:pt x="579" y="54"/>
                </a:lnTo>
                <a:lnTo>
                  <a:pt x="579" y="54"/>
                </a:lnTo>
                <a:lnTo>
                  <a:pt x="579" y="55"/>
                </a:lnTo>
                <a:lnTo>
                  <a:pt x="580" y="55"/>
                </a:lnTo>
                <a:lnTo>
                  <a:pt x="580" y="55"/>
                </a:lnTo>
                <a:lnTo>
                  <a:pt x="580" y="53"/>
                </a:lnTo>
                <a:lnTo>
                  <a:pt x="581" y="54"/>
                </a:lnTo>
                <a:lnTo>
                  <a:pt x="581" y="56"/>
                </a:lnTo>
                <a:lnTo>
                  <a:pt x="581" y="55"/>
                </a:lnTo>
                <a:lnTo>
                  <a:pt x="582" y="54"/>
                </a:lnTo>
                <a:lnTo>
                  <a:pt x="582" y="55"/>
                </a:lnTo>
                <a:lnTo>
                  <a:pt x="583" y="54"/>
                </a:lnTo>
                <a:lnTo>
                  <a:pt x="583" y="54"/>
                </a:lnTo>
                <a:lnTo>
                  <a:pt x="583" y="56"/>
                </a:lnTo>
                <a:lnTo>
                  <a:pt x="584" y="55"/>
                </a:lnTo>
                <a:lnTo>
                  <a:pt x="584" y="56"/>
                </a:lnTo>
                <a:lnTo>
                  <a:pt x="584" y="55"/>
                </a:lnTo>
                <a:lnTo>
                  <a:pt x="585" y="56"/>
                </a:lnTo>
                <a:lnTo>
                  <a:pt x="585" y="55"/>
                </a:lnTo>
                <a:lnTo>
                  <a:pt x="585" y="55"/>
                </a:lnTo>
                <a:lnTo>
                  <a:pt x="587" y="56"/>
                </a:lnTo>
                <a:lnTo>
                  <a:pt x="587" y="54"/>
                </a:lnTo>
                <a:lnTo>
                  <a:pt x="588" y="56"/>
                </a:lnTo>
                <a:lnTo>
                  <a:pt x="588" y="53"/>
                </a:lnTo>
                <a:lnTo>
                  <a:pt x="588" y="54"/>
                </a:lnTo>
                <a:lnTo>
                  <a:pt x="589" y="53"/>
                </a:lnTo>
                <a:lnTo>
                  <a:pt x="589" y="56"/>
                </a:lnTo>
                <a:lnTo>
                  <a:pt x="589" y="56"/>
                </a:lnTo>
                <a:lnTo>
                  <a:pt x="590" y="55"/>
                </a:lnTo>
                <a:lnTo>
                  <a:pt x="590" y="55"/>
                </a:lnTo>
                <a:lnTo>
                  <a:pt x="590" y="56"/>
                </a:lnTo>
                <a:lnTo>
                  <a:pt x="591" y="56"/>
                </a:lnTo>
                <a:lnTo>
                  <a:pt x="591" y="56"/>
                </a:lnTo>
                <a:lnTo>
                  <a:pt x="592" y="53"/>
                </a:lnTo>
                <a:lnTo>
                  <a:pt x="592" y="56"/>
                </a:lnTo>
                <a:lnTo>
                  <a:pt x="592" y="53"/>
                </a:lnTo>
                <a:lnTo>
                  <a:pt x="593" y="54"/>
                </a:lnTo>
                <a:lnTo>
                  <a:pt x="593" y="54"/>
                </a:lnTo>
                <a:lnTo>
                  <a:pt x="593" y="56"/>
                </a:lnTo>
                <a:lnTo>
                  <a:pt x="594" y="54"/>
                </a:lnTo>
                <a:lnTo>
                  <a:pt x="594" y="55"/>
                </a:lnTo>
                <a:lnTo>
                  <a:pt x="594" y="54"/>
                </a:lnTo>
                <a:lnTo>
                  <a:pt x="596" y="55"/>
                </a:lnTo>
                <a:lnTo>
                  <a:pt x="596" y="53"/>
                </a:lnTo>
                <a:lnTo>
                  <a:pt x="597" y="55"/>
                </a:lnTo>
                <a:lnTo>
                  <a:pt x="597" y="55"/>
                </a:lnTo>
                <a:lnTo>
                  <a:pt x="597" y="55"/>
                </a:lnTo>
                <a:lnTo>
                  <a:pt x="598" y="53"/>
                </a:lnTo>
                <a:lnTo>
                  <a:pt x="598" y="55"/>
                </a:lnTo>
                <a:lnTo>
                  <a:pt x="598" y="55"/>
                </a:lnTo>
                <a:lnTo>
                  <a:pt x="599" y="54"/>
                </a:lnTo>
                <a:lnTo>
                  <a:pt x="599" y="56"/>
                </a:lnTo>
                <a:lnTo>
                  <a:pt x="599" y="54"/>
                </a:lnTo>
                <a:lnTo>
                  <a:pt x="600" y="55"/>
                </a:lnTo>
                <a:lnTo>
                  <a:pt x="600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4"/>
                </a:lnTo>
                <a:lnTo>
                  <a:pt x="602" y="56"/>
                </a:lnTo>
                <a:lnTo>
                  <a:pt x="602" y="55"/>
                </a:lnTo>
                <a:lnTo>
                  <a:pt x="602" y="56"/>
                </a:lnTo>
                <a:lnTo>
                  <a:pt x="603" y="55"/>
                </a:lnTo>
                <a:lnTo>
                  <a:pt x="603" y="55"/>
                </a:lnTo>
                <a:lnTo>
                  <a:pt x="605" y="55"/>
                </a:lnTo>
                <a:lnTo>
                  <a:pt x="605" y="56"/>
                </a:lnTo>
                <a:lnTo>
                  <a:pt x="605" y="56"/>
                </a:lnTo>
                <a:lnTo>
                  <a:pt x="606" y="54"/>
                </a:lnTo>
                <a:lnTo>
                  <a:pt x="606" y="55"/>
                </a:lnTo>
                <a:lnTo>
                  <a:pt x="606" y="56"/>
                </a:lnTo>
                <a:lnTo>
                  <a:pt x="607" y="53"/>
                </a:lnTo>
                <a:lnTo>
                  <a:pt x="607" y="55"/>
                </a:lnTo>
                <a:lnTo>
                  <a:pt x="607" y="55"/>
                </a:lnTo>
                <a:lnTo>
                  <a:pt x="608" y="54"/>
                </a:lnTo>
                <a:lnTo>
                  <a:pt x="608" y="55"/>
                </a:lnTo>
                <a:lnTo>
                  <a:pt x="609" y="54"/>
                </a:lnTo>
                <a:lnTo>
                  <a:pt x="609" y="55"/>
                </a:lnTo>
                <a:lnTo>
                  <a:pt x="609" y="55"/>
                </a:lnTo>
                <a:lnTo>
                  <a:pt x="610" y="56"/>
                </a:lnTo>
                <a:lnTo>
                  <a:pt x="610" y="55"/>
                </a:lnTo>
                <a:lnTo>
                  <a:pt x="610" y="53"/>
                </a:lnTo>
                <a:lnTo>
                  <a:pt x="611" y="56"/>
                </a:lnTo>
                <a:lnTo>
                  <a:pt x="611" y="54"/>
                </a:lnTo>
                <a:lnTo>
                  <a:pt x="611" y="53"/>
                </a:lnTo>
                <a:lnTo>
                  <a:pt x="612" y="53"/>
                </a:lnTo>
                <a:lnTo>
                  <a:pt x="612" y="55"/>
                </a:lnTo>
                <a:lnTo>
                  <a:pt x="614" y="54"/>
                </a:lnTo>
                <a:lnTo>
                  <a:pt x="614" y="54"/>
                </a:lnTo>
                <a:lnTo>
                  <a:pt x="614" y="53"/>
                </a:lnTo>
                <a:lnTo>
                  <a:pt x="615" y="53"/>
                </a:lnTo>
                <a:lnTo>
                  <a:pt x="615" y="56"/>
                </a:lnTo>
                <a:lnTo>
                  <a:pt x="615" y="54"/>
                </a:lnTo>
                <a:lnTo>
                  <a:pt x="616" y="53"/>
                </a:lnTo>
                <a:lnTo>
                  <a:pt x="616" y="55"/>
                </a:lnTo>
                <a:lnTo>
                  <a:pt x="616" y="55"/>
                </a:lnTo>
                <a:lnTo>
                  <a:pt x="617" y="53"/>
                </a:lnTo>
                <a:lnTo>
                  <a:pt x="617" y="53"/>
                </a:lnTo>
                <a:lnTo>
                  <a:pt x="618" y="53"/>
                </a:lnTo>
                <a:lnTo>
                  <a:pt x="618" y="56"/>
                </a:lnTo>
                <a:lnTo>
                  <a:pt x="618" y="56"/>
                </a:lnTo>
                <a:lnTo>
                  <a:pt x="619" y="54"/>
                </a:lnTo>
                <a:lnTo>
                  <a:pt x="619" y="55"/>
                </a:lnTo>
                <a:lnTo>
                  <a:pt x="619" y="54"/>
                </a:lnTo>
                <a:lnTo>
                  <a:pt x="620" y="55"/>
                </a:lnTo>
                <a:lnTo>
                  <a:pt x="620" y="56"/>
                </a:lnTo>
                <a:lnTo>
                  <a:pt x="620" y="53"/>
                </a:lnTo>
                <a:lnTo>
                  <a:pt x="621" y="54"/>
                </a:lnTo>
                <a:lnTo>
                  <a:pt x="621" y="53"/>
                </a:lnTo>
                <a:lnTo>
                  <a:pt x="623" y="56"/>
                </a:lnTo>
                <a:lnTo>
                  <a:pt x="623" y="54"/>
                </a:lnTo>
                <a:lnTo>
                  <a:pt x="623" y="54"/>
                </a:lnTo>
                <a:lnTo>
                  <a:pt x="624" y="56"/>
                </a:lnTo>
                <a:lnTo>
                  <a:pt x="624" y="55"/>
                </a:lnTo>
                <a:lnTo>
                  <a:pt x="624" y="54"/>
                </a:lnTo>
                <a:lnTo>
                  <a:pt x="625" y="56"/>
                </a:lnTo>
                <a:lnTo>
                  <a:pt x="625" y="55"/>
                </a:lnTo>
                <a:lnTo>
                  <a:pt x="625" y="55"/>
                </a:lnTo>
                <a:lnTo>
                  <a:pt x="626" y="56"/>
                </a:lnTo>
                <a:lnTo>
                  <a:pt x="626" y="55"/>
                </a:lnTo>
                <a:lnTo>
                  <a:pt x="627" y="55"/>
                </a:lnTo>
                <a:lnTo>
                  <a:pt x="627" y="55"/>
                </a:lnTo>
                <a:lnTo>
                  <a:pt x="627" y="53"/>
                </a:lnTo>
                <a:lnTo>
                  <a:pt x="628" y="55"/>
                </a:lnTo>
                <a:lnTo>
                  <a:pt x="628" y="54"/>
                </a:lnTo>
                <a:lnTo>
                  <a:pt x="628" y="56"/>
                </a:lnTo>
                <a:lnTo>
                  <a:pt x="629" y="53"/>
                </a:lnTo>
                <a:lnTo>
                  <a:pt x="629" y="55"/>
                </a:lnTo>
                <a:lnTo>
                  <a:pt x="629" y="54"/>
                </a:lnTo>
                <a:lnTo>
                  <a:pt x="630" y="53"/>
                </a:lnTo>
                <a:lnTo>
                  <a:pt x="630" y="55"/>
                </a:lnTo>
                <a:lnTo>
                  <a:pt x="632" y="54"/>
                </a:lnTo>
                <a:lnTo>
                  <a:pt x="632" y="54"/>
                </a:lnTo>
                <a:lnTo>
                  <a:pt x="632" y="54"/>
                </a:lnTo>
                <a:lnTo>
                  <a:pt x="633" y="56"/>
                </a:lnTo>
                <a:lnTo>
                  <a:pt x="633" y="56"/>
                </a:lnTo>
                <a:lnTo>
                  <a:pt x="633" y="54"/>
                </a:lnTo>
                <a:lnTo>
                  <a:pt x="634" y="55"/>
                </a:lnTo>
                <a:lnTo>
                  <a:pt x="634" y="56"/>
                </a:lnTo>
                <a:lnTo>
                  <a:pt x="634" y="55"/>
                </a:lnTo>
                <a:lnTo>
                  <a:pt x="635" y="55"/>
                </a:lnTo>
                <a:lnTo>
                  <a:pt x="635" y="55"/>
                </a:lnTo>
                <a:lnTo>
                  <a:pt x="636" y="54"/>
                </a:lnTo>
                <a:lnTo>
                  <a:pt x="636" y="54"/>
                </a:lnTo>
                <a:lnTo>
                  <a:pt x="636" y="55"/>
                </a:lnTo>
                <a:lnTo>
                  <a:pt x="637" y="55"/>
                </a:lnTo>
                <a:lnTo>
                  <a:pt x="637" y="54"/>
                </a:lnTo>
                <a:lnTo>
                  <a:pt x="637" y="54"/>
                </a:lnTo>
                <a:lnTo>
                  <a:pt x="638" y="55"/>
                </a:lnTo>
                <a:lnTo>
                  <a:pt x="638" y="55"/>
                </a:lnTo>
                <a:lnTo>
                  <a:pt x="638" y="54"/>
                </a:lnTo>
                <a:lnTo>
                  <a:pt x="639" y="54"/>
                </a:lnTo>
                <a:lnTo>
                  <a:pt x="639" y="54"/>
                </a:lnTo>
                <a:lnTo>
                  <a:pt x="641" y="53"/>
                </a:lnTo>
                <a:lnTo>
                  <a:pt x="641" y="56"/>
                </a:lnTo>
                <a:lnTo>
                  <a:pt x="641" y="53"/>
                </a:lnTo>
                <a:lnTo>
                  <a:pt x="642" y="55"/>
                </a:lnTo>
                <a:lnTo>
                  <a:pt x="642" y="56"/>
                </a:lnTo>
                <a:lnTo>
                  <a:pt x="642" y="54"/>
                </a:lnTo>
                <a:lnTo>
                  <a:pt x="643" y="56"/>
                </a:lnTo>
                <a:lnTo>
                  <a:pt x="643" y="55"/>
                </a:lnTo>
                <a:lnTo>
                  <a:pt x="643" y="53"/>
                </a:lnTo>
                <a:lnTo>
                  <a:pt x="644" y="56"/>
                </a:lnTo>
                <a:lnTo>
                  <a:pt x="644" y="55"/>
                </a:lnTo>
                <a:lnTo>
                  <a:pt x="645" y="54"/>
                </a:lnTo>
                <a:lnTo>
                  <a:pt x="645" y="54"/>
                </a:lnTo>
                <a:lnTo>
                  <a:pt x="645" y="54"/>
                </a:lnTo>
                <a:lnTo>
                  <a:pt x="646" y="56"/>
                </a:lnTo>
                <a:lnTo>
                  <a:pt x="646" y="54"/>
                </a:lnTo>
                <a:lnTo>
                  <a:pt x="646" y="55"/>
                </a:lnTo>
                <a:lnTo>
                  <a:pt x="647" y="54"/>
                </a:lnTo>
                <a:lnTo>
                  <a:pt x="647" y="53"/>
                </a:lnTo>
                <a:lnTo>
                  <a:pt x="648" y="56"/>
                </a:lnTo>
                <a:lnTo>
                  <a:pt x="648" y="56"/>
                </a:lnTo>
                <a:lnTo>
                  <a:pt x="648" y="53"/>
                </a:lnTo>
                <a:lnTo>
                  <a:pt x="650" y="53"/>
                </a:lnTo>
                <a:lnTo>
                  <a:pt x="650" y="55"/>
                </a:lnTo>
                <a:lnTo>
                  <a:pt x="650" y="53"/>
                </a:lnTo>
                <a:lnTo>
                  <a:pt x="651" y="55"/>
                </a:lnTo>
                <a:lnTo>
                  <a:pt x="651" y="54"/>
                </a:lnTo>
                <a:lnTo>
                  <a:pt x="651" y="53"/>
                </a:lnTo>
                <a:lnTo>
                  <a:pt x="652" y="54"/>
                </a:lnTo>
                <a:lnTo>
                  <a:pt x="652" y="53"/>
                </a:lnTo>
                <a:lnTo>
                  <a:pt x="653" y="54"/>
                </a:lnTo>
                <a:lnTo>
                  <a:pt x="653" y="52"/>
                </a:lnTo>
                <a:lnTo>
                  <a:pt x="653" y="53"/>
                </a:lnTo>
                <a:lnTo>
                  <a:pt x="654" y="53"/>
                </a:lnTo>
                <a:lnTo>
                  <a:pt x="654" y="55"/>
                </a:lnTo>
                <a:lnTo>
                  <a:pt x="654" y="55"/>
                </a:lnTo>
                <a:lnTo>
                  <a:pt x="655" y="55"/>
                </a:lnTo>
                <a:lnTo>
                  <a:pt x="655" y="55"/>
                </a:lnTo>
                <a:lnTo>
                  <a:pt x="655" y="55"/>
                </a:lnTo>
                <a:lnTo>
                  <a:pt x="656" y="54"/>
                </a:lnTo>
                <a:lnTo>
                  <a:pt x="656" y="55"/>
                </a:lnTo>
                <a:lnTo>
                  <a:pt x="657" y="56"/>
                </a:lnTo>
                <a:lnTo>
                  <a:pt x="657" y="54"/>
                </a:lnTo>
                <a:lnTo>
                  <a:pt x="657" y="53"/>
                </a:lnTo>
                <a:lnTo>
                  <a:pt x="659" y="54"/>
                </a:lnTo>
                <a:lnTo>
                  <a:pt x="659" y="55"/>
                </a:lnTo>
                <a:lnTo>
                  <a:pt x="659" y="54"/>
                </a:lnTo>
                <a:lnTo>
                  <a:pt x="660" y="53"/>
                </a:lnTo>
                <a:lnTo>
                  <a:pt x="660" y="56"/>
                </a:lnTo>
                <a:lnTo>
                  <a:pt x="660" y="55"/>
                </a:lnTo>
                <a:lnTo>
                  <a:pt x="661" y="55"/>
                </a:lnTo>
                <a:lnTo>
                  <a:pt x="661" y="55"/>
                </a:lnTo>
                <a:lnTo>
                  <a:pt x="662" y="56"/>
                </a:lnTo>
                <a:lnTo>
                  <a:pt x="662" y="55"/>
                </a:lnTo>
                <a:lnTo>
                  <a:pt x="662" y="55"/>
                </a:lnTo>
                <a:lnTo>
                  <a:pt x="663" y="56"/>
                </a:lnTo>
                <a:lnTo>
                  <a:pt x="663" y="55"/>
                </a:lnTo>
                <a:lnTo>
                  <a:pt x="663" y="56"/>
                </a:lnTo>
                <a:lnTo>
                  <a:pt x="664" y="54"/>
                </a:lnTo>
                <a:lnTo>
                  <a:pt x="664" y="55"/>
                </a:lnTo>
                <a:lnTo>
                  <a:pt x="664" y="56"/>
                </a:lnTo>
                <a:lnTo>
                  <a:pt x="665" y="54"/>
                </a:lnTo>
                <a:lnTo>
                  <a:pt x="665" y="56"/>
                </a:lnTo>
                <a:lnTo>
                  <a:pt x="666" y="56"/>
                </a:lnTo>
                <a:lnTo>
                  <a:pt x="666" y="55"/>
                </a:lnTo>
                <a:lnTo>
                  <a:pt x="666" y="56"/>
                </a:lnTo>
                <a:lnTo>
                  <a:pt x="668" y="54"/>
                </a:lnTo>
                <a:lnTo>
                  <a:pt x="668" y="55"/>
                </a:lnTo>
                <a:lnTo>
                  <a:pt x="668" y="54"/>
                </a:lnTo>
                <a:lnTo>
                  <a:pt x="669" y="54"/>
                </a:lnTo>
                <a:lnTo>
                  <a:pt x="669" y="53"/>
                </a:lnTo>
                <a:lnTo>
                  <a:pt x="669" y="54"/>
                </a:lnTo>
                <a:lnTo>
                  <a:pt x="670" y="54"/>
                </a:lnTo>
                <a:lnTo>
                  <a:pt x="670" y="54"/>
                </a:lnTo>
                <a:lnTo>
                  <a:pt x="671" y="55"/>
                </a:lnTo>
                <a:lnTo>
                  <a:pt x="671" y="55"/>
                </a:lnTo>
                <a:lnTo>
                  <a:pt x="671" y="55"/>
                </a:lnTo>
                <a:lnTo>
                  <a:pt x="672" y="53"/>
                </a:lnTo>
                <a:lnTo>
                  <a:pt x="672" y="55"/>
                </a:lnTo>
                <a:lnTo>
                  <a:pt x="672" y="55"/>
                </a:lnTo>
                <a:lnTo>
                  <a:pt x="673" y="54"/>
                </a:lnTo>
                <a:lnTo>
                  <a:pt x="673" y="55"/>
                </a:lnTo>
                <a:lnTo>
                  <a:pt x="673" y="54"/>
                </a:lnTo>
                <a:lnTo>
                  <a:pt x="674" y="54"/>
                </a:lnTo>
                <a:lnTo>
                  <a:pt x="674" y="55"/>
                </a:lnTo>
                <a:lnTo>
                  <a:pt x="675" y="55"/>
                </a:lnTo>
                <a:lnTo>
                  <a:pt x="675" y="53"/>
                </a:lnTo>
                <a:lnTo>
                  <a:pt x="675" y="54"/>
                </a:lnTo>
                <a:lnTo>
                  <a:pt x="677" y="55"/>
                </a:lnTo>
                <a:lnTo>
                  <a:pt x="677" y="54"/>
                </a:lnTo>
                <a:lnTo>
                  <a:pt x="677" y="54"/>
                </a:lnTo>
                <a:lnTo>
                  <a:pt x="678" y="55"/>
                </a:lnTo>
                <a:lnTo>
                  <a:pt x="678" y="56"/>
                </a:lnTo>
                <a:lnTo>
                  <a:pt x="678" y="55"/>
                </a:lnTo>
                <a:lnTo>
                  <a:pt x="679" y="54"/>
                </a:lnTo>
                <a:lnTo>
                  <a:pt x="679" y="55"/>
                </a:lnTo>
                <a:lnTo>
                  <a:pt x="680" y="55"/>
                </a:lnTo>
                <a:lnTo>
                  <a:pt x="680" y="54"/>
                </a:lnTo>
                <a:lnTo>
                  <a:pt x="680" y="54"/>
                </a:lnTo>
                <a:lnTo>
                  <a:pt x="681" y="54"/>
                </a:lnTo>
                <a:lnTo>
                  <a:pt x="681" y="55"/>
                </a:lnTo>
                <a:lnTo>
                  <a:pt x="681" y="55"/>
                </a:lnTo>
                <a:lnTo>
                  <a:pt x="682" y="56"/>
                </a:lnTo>
                <a:lnTo>
                  <a:pt x="682" y="55"/>
                </a:lnTo>
                <a:lnTo>
                  <a:pt x="682" y="54"/>
                </a:lnTo>
                <a:lnTo>
                  <a:pt x="683" y="56"/>
                </a:lnTo>
                <a:lnTo>
                  <a:pt x="683" y="54"/>
                </a:lnTo>
                <a:lnTo>
                  <a:pt x="684" y="56"/>
                </a:lnTo>
                <a:lnTo>
                  <a:pt x="684" y="54"/>
                </a:lnTo>
                <a:lnTo>
                  <a:pt x="684" y="55"/>
                </a:lnTo>
                <a:lnTo>
                  <a:pt x="686" y="54"/>
                </a:lnTo>
                <a:lnTo>
                  <a:pt x="686" y="53"/>
                </a:lnTo>
                <a:lnTo>
                  <a:pt x="686" y="56"/>
                </a:lnTo>
                <a:lnTo>
                  <a:pt x="687" y="54"/>
                </a:lnTo>
                <a:lnTo>
                  <a:pt x="687" y="55"/>
                </a:lnTo>
                <a:lnTo>
                  <a:pt x="687" y="54"/>
                </a:lnTo>
                <a:lnTo>
                  <a:pt x="688" y="53"/>
                </a:lnTo>
                <a:lnTo>
                  <a:pt x="688" y="55"/>
                </a:lnTo>
                <a:lnTo>
                  <a:pt x="689" y="54"/>
                </a:lnTo>
                <a:lnTo>
                  <a:pt x="689" y="55"/>
                </a:lnTo>
                <a:lnTo>
                  <a:pt x="689" y="53"/>
                </a:lnTo>
                <a:lnTo>
                  <a:pt x="690" y="55"/>
                </a:lnTo>
                <a:lnTo>
                  <a:pt x="690" y="56"/>
                </a:lnTo>
                <a:lnTo>
                  <a:pt x="690" y="54"/>
                </a:lnTo>
                <a:lnTo>
                  <a:pt x="691" y="56"/>
                </a:lnTo>
                <a:lnTo>
                  <a:pt x="691" y="54"/>
                </a:lnTo>
                <a:lnTo>
                  <a:pt x="692" y="55"/>
                </a:lnTo>
                <a:lnTo>
                  <a:pt x="692" y="55"/>
                </a:lnTo>
                <a:lnTo>
                  <a:pt x="692" y="54"/>
                </a:lnTo>
                <a:lnTo>
                  <a:pt x="693" y="56"/>
                </a:lnTo>
                <a:lnTo>
                  <a:pt x="693" y="54"/>
                </a:lnTo>
                <a:lnTo>
                  <a:pt x="693" y="54"/>
                </a:lnTo>
                <a:lnTo>
                  <a:pt x="695" y="55"/>
                </a:lnTo>
                <a:lnTo>
                  <a:pt x="695" y="54"/>
                </a:lnTo>
                <a:lnTo>
                  <a:pt x="695" y="55"/>
                </a:lnTo>
                <a:lnTo>
                  <a:pt x="696" y="53"/>
                </a:lnTo>
                <a:lnTo>
                  <a:pt x="696" y="55"/>
                </a:lnTo>
                <a:lnTo>
                  <a:pt x="697" y="53"/>
                </a:lnTo>
                <a:lnTo>
                  <a:pt x="697" y="54"/>
                </a:lnTo>
                <a:lnTo>
                  <a:pt x="697" y="54"/>
                </a:lnTo>
                <a:lnTo>
                  <a:pt x="698" y="53"/>
                </a:lnTo>
                <a:lnTo>
                  <a:pt x="698" y="54"/>
                </a:lnTo>
                <a:lnTo>
                  <a:pt x="698" y="56"/>
                </a:lnTo>
                <a:lnTo>
                  <a:pt x="699" y="56"/>
                </a:lnTo>
                <a:lnTo>
                  <a:pt x="699" y="55"/>
                </a:lnTo>
                <a:lnTo>
                  <a:pt x="699" y="54"/>
                </a:lnTo>
                <a:lnTo>
                  <a:pt x="700" y="56"/>
                </a:lnTo>
                <a:lnTo>
                  <a:pt x="700" y="55"/>
                </a:lnTo>
                <a:lnTo>
                  <a:pt x="701" y="56"/>
                </a:lnTo>
                <a:lnTo>
                  <a:pt x="701" y="56"/>
                </a:lnTo>
                <a:lnTo>
                  <a:pt x="701" y="54"/>
                </a:lnTo>
                <a:lnTo>
                  <a:pt x="702" y="54"/>
                </a:lnTo>
                <a:lnTo>
                  <a:pt x="702" y="53"/>
                </a:lnTo>
                <a:lnTo>
                  <a:pt x="702" y="55"/>
                </a:lnTo>
                <a:lnTo>
                  <a:pt x="704" y="56"/>
                </a:lnTo>
                <a:lnTo>
                  <a:pt x="704" y="53"/>
                </a:lnTo>
                <a:lnTo>
                  <a:pt x="704" y="54"/>
                </a:lnTo>
                <a:lnTo>
                  <a:pt x="705" y="54"/>
                </a:lnTo>
                <a:lnTo>
                  <a:pt x="705" y="55"/>
                </a:lnTo>
                <a:lnTo>
                  <a:pt x="706" y="55"/>
                </a:lnTo>
                <a:lnTo>
                  <a:pt x="706" y="53"/>
                </a:lnTo>
                <a:lnTo>
                  <a:pt x="706" y="55"/>
                </a:lnTo>
                <a:lnTo>
                  <a:pt x="707" y="55"/>
                </a:lnTo>
                <a:lnTo>
                  <a:pt x="707" y="55"/>
                </a:lnTo>
                <a:lnTo>
                  <a:pt x="707" y="54"/>
                </a:lnTo>
                <a:lnTo>
                  <a:pt x="708" y="55"/>
                </a:lnTo>
                <a:lnTo>
                  <a:pt x="708" y="55"/>
                </a:lnTo>
                <a:lnTo>
                  <a:pt x="708" y="55"/>
                </a:lnTo>
                <a:lnTo>
                  <a:pt x="709" y="55"/>
                </a:lnTo>
                <a:lnTo>
                  <a:pt x="709" y="54"/>
                </a:lnTo>
                <a:lnTo>
                  <a:pt x="710" y="56"/>
                </a:lnTo>
                <a:lnTo>
                  <a:pt x="710" y="56"/>
                </a:lnTo>
                <a:lnTo>
                  <a:pt x="710" y="56"/>
                </a:lnTo>
                <a:lnTo>
                  <a:pt x="711" y="54"/>
                </a:lnTo>
                <a:lnTo>
                  <a:pt x="711" y="54"/>
                </a:lnTo>
                <a:lnTo>
                  <a:pt x="711" y="55"/>
                </a:lnTo>
                <a:lnTo>
                  <a:pt x="713" y="55"/>
                </a:lnTo>
                <a:lnTo>
                  <a:pt x="713" y="56"/>
                </a:lnTo>
                <a:lnTo>
                  <a:pt x="713" y="54"/>
                </a:lnTo>
                <a:lnTo>
                  <a:pt x="714" y="54"/>
                </a:lnTo>
                <a:lnTo>
                  <a:pt x="714" y="53"/>
                </a:lnTo>
                <a:lnTo>
                  <a:pt x="715" y="56"/>
                </a:lnTo>
                <a:lnTo>
                  <a:pt x="715" y="55"/>
                </a:lnTo>
                <a:lnTo>
                  <a:pt x="715" y="55"/>
                </a:lnTo>
                <a:lnTo>
                  <a:pt x="716" y="54"/>
                </a:lnTo>
                <a:lnTo>
                  <a:pt x="716" y="55"/>
                </a:lnTo>
                <a:lnTo>
                  <a:pt x="716" y="55"/>
                </a:lnTo>
                <a:lnTo>
                  <a:pt x="717" y="55"/>
                </a:lnTo>
                <a:lnTo>
                  <a:pt x="717" y="55"/>
                </a:lnTo>
                <a:lnTo>
                  <a:pt x="717" y="54"/>
                </a:lnTo>
                <a:lnTo>
                  <a:pt x="718" y="55"/>
                </a:lnTo>
                <a:lnTo>
                  <a:pt x="718" y="53"/>
                </a:lnTo>
                <a:lnTo>
                  <a:pt x="719" y="55"/>
                </a:lnTo>
                <a:lnTo>
                  <a:pt x="719" y="56"/>
                </a:lnTo>
                <a:lnTo>
                  <a:pt x="719" y="54"/>
                </a:lnTo>
                <a:lnTo>
                  <a:pt x="720" y="55"/>
                </a:lnTo>
                <a:lnTo>
                  <a:pt x="720" y="55"/>
                </a:lnTo>
                <a:lnTo>
                  <a:pt x="720" y="55"/>
                </a:lnTo>
                <a:lnTo>
                  <a:pt x="722" y="55"/>
                </a:lnTo>
                <a:lnTo>
                  <a:pt x="722" y="55"/>
                </a:lnTo>
                <a:lnTo>
                  <a:pt x="722" y="54"/>
                </a:lnTo>
                <a:lnTo>
                  <a:pt x="723" y="53"/>
                </a:lnTo>
                <a:lnTo>
                  <a:pt x="723" y="54"/>
                </a:lnTo>
                <a:lnTo>
                  <a:pt x="724" y="54"/>
                </a:lnTo>
                <a:lnTo>
                  <a:pt x="724" y="54"/>
                </a:lnTo>
                <a:lnTo>
                  <a:pt x="724" y="54"/>
                </a:lnTo>
                <a:lnTo>
                  <a:pt x="725" y="55"/>
                </a:lnTo>
                <a:lnTo>
                  <a:pt x="725" y="53"/>
                </a:lnTo>
                <a:lnTo>
                  <a:pt x="725" y="55"/>
                </a:lnTo>
                <a:lnTo>
                  <a:pt x="726" y="53"/>
                </a:lnTo>
                <a:lnTo>
                  <a:pt x="726" y="55"/>
                </a:lnTo>
                <a:lnTo>
                  <a:pt x="726" y="56"/>
                </a:lnTo>
                <a:lnTo>
                  <a:pt x="727" y="54"/>
                </a:lnTo>
                <a:lnTo>
                  <a:pt x="727" y="54"/>
                </a:lnTo>
                <a:lnTo>
                  <a:pt x="728" y="55"/>
                </a:lnTo>
                <a:lnTo>
                  <a:pt x="728" y="55"/>
                </a:lnTo>
                <a:lnTo>
                  <a:pt x="728" y="56"/>
                </a:lnTo>
                <a:lnTo>
                  <a:pt x="729" y="54"/>
                </a:lnTo>
                <a:lnTo>
                  <a:pt x="729" y="55"/>
                </a:lnTo>
                <a:lnTo>
                  <a:pt x="729" y="53"/>
                </a:lnTo>
                <a:lnTo>
                  <a:pt x="731" y="55"/>
                </a:lnTo>
                <a:lnTo>
                  <a:pt x="731" y="54"/>
                </a:lnTo>
                <a:lnTo>
                  <a:pt x="731" y="53"/>
                </a:lnTo>
                <a:lnTo>
                  <a:pt x="732" y="55"/>
                </a:lnTo>
                <a:lnTo>
                  <a:pt x="732" y="56"/>
                </a:lnTo>
                <a:lnTo>
                  <a:pt x="733" y="53"/>
                </a:lnTo>
                <a:lnTo>
                  <a:pt x="733" y="56"/>
                </a:lnTo>
                <a:lnTo>
                  <a:pt x="733" y="55"/>
                </a:lnTo>
                <a:lnTo>
                  <a:pt x="734" y="56"/>
                </a:lnTo>
                <a:lnTo>
                  <a:pt x="734" y="54"/>
                </a:lnTo>
                <a:lnTo>
                  <a:pt x="734" y="53"/>
                </a:lnTo>
                <a:lnTo>
                  <a:pt x="735" y="54"/>
                </a:lnTo>
                <a:lnTo>
                  <a:pt x="735" y="54"/>
                </a:lnTo>
                <a:lnTo>
                  <a:pt x="736" y="55"/>
                </a:lnTo>
                <a:lnTo>
                  <a:pt x="736" y="56"/>
                </a:lnTo>
                <a:lnTo>
                  <a:pt x="736" y="54"/>
                </a:lnTo>
                <a:lnTo>
                  <a:pt x="737" y="56"/>
                </a:lnTo>
                <a:lnTo>
                  <a:pt x="737" y="56"/>
                </a:lnTo>
                <a:lnTo>
                  <a:pt x="737" y="54"/>
                </a:lnTo>
                <a:lnTo>
                  <a:pt x="738" y="54"/>
                </a:lnTo>
                <a:lnTo>
                  <a:pt x="738" y="53"/>
                </a:lnTo>
                <a:lnTo>
                  <a:pt x="738" y="54"/>
                </a:lnTo>
                <a:lnTo>
                  <a:pt x="740" y="54"/>
                </a:lnTo>
                <a:lnTo>
                  <a:pt x="740" y="54"/>
                </a:lnTo>
                <a:lnTo>
                  <a:pt x="741" y="55"/>
                </a:lnTo>
                <a:lnTo>
                  <a:pt x="741" y="54"/>
                </a:lnTo>
                <a:lnTo>
                  <a:pt x="741" y="55"/>
                </a:lnTo>
                <a:lnTo>
                  <a:pt x="742" y="53"/>
                </a:lnTo>
                <a:lnTo>
                  <a:pt x="742" y="54"/>
                </a:lnTo>
                <a:lnTo>
                  <a:pt x="742" y="54"/>
                </a:lnTo>
                <a:lnTo>
                  <a:pt x="743" y="56"/>
                </a:lnTo>
                <a:lnTo>
                  <a:pt x="743" y="55"/>
                </a:lnTo>
                <a:lnTo>
                  <a:pt x="743" y="55"/>
                </a:lnTo>
                <a:lnTo>
                  <a:pt x="744" y="55"/>
                </a:lnTo>
                <a:lnTo>
                  <a:pt x="744" y="55"/>
                </a:lnTo>
                <a:lnTo>
                  <a:pt x="745" y="55"/>
                </a:lnTo>
                <a:lnTo>
                  <a:pt x="745" y="56"/>
                </a:lnTo>
                <a:lnTo>
                  <a:pt x="745" y="56"/>
                </a:lnTo>
                <a:lnTo>
                  <a:pt x="746" y="55"/>
                </a:lnTo>
                <a:lnTo>
                  <a:pt x="746" y="56"/>
                </a:lnTo>
                <a:lnTo>
                  <a:pt x="746" y="55"/>
                </a:lnTo>
                <a:lnTo>
                  <a:pt x="747" y="54"/>
                </a:lnTo>
                <a:lnTo>
                  <a:pt x="747" y="55"/>
                </a:lnTo>
                <a:lnTo>
                  <a:pt x="747" y="55"/>
                </a:lnTo>
                <a:lnTo>
                  <a:pt x="749" y="56"/>
                </a:lnTo>
                <a:lnTo>
                  <a:pt x="749" y="53"/>
                </a:lnTo>
                <a:lnTo>
                  <a:pt x="750" y="56"/>
                </a:lnTo>
                <a:lnTo>
                  <a:pt x="750" y="55"/>
                </a:lnTo>
                <a:lnTo>
                  <a:pt x="750" y="55"/>
                </a:lnTo>
                <a:lnTo>
                  <a:pt x="751" y="55"/>
                </a:lnTo>
                <a:lnTo>
                  <a:pt x="751" y="55"/>
                </a:lnTo>
                <a:lnTo>
                  <a:pt x="751" y="55"/>
                </a:lnTo>
                <a:lnTo>
                  <a:pt x="752" y="54"/>
                </a:lnTo>
                <a:lnTo>
                  <a:pt x="752" y="53"/>
                </a:lnTo>
                <a:lnTo>
                  <a:pt x="752" y="55"/>
                </a:lnTo>
                <a:lnTo>
                  <a:pt x="753" y="56"/>
                </a:lnTo>
                <a:lnTo>
                  <a:pt x="753" y="56"/>
                </a:lnTo>
                <a:lnTo>
                  <a:pt x="754" y="54"/>
                </a:lnTo>
                <a:lnTo>
                  <a:pt x="754" y="55"/>
                </a:lnTo>
                <a:lnTo>
                  <a:pt x="754" y="54"/>
                </a:lnTo>
                <a:lnTo>
                  <a:pt x="755" y="56"/>
                </a:lnTo>
                <a:lnTo>
                  <a:pt x="755" y="54"/>
                </a:lnTo>
                <a:lnTo>
                  <a:pt x="755" y="54"/>
                </a:lnTo>
                <a:lnTo>
                  <a:pt x="756" y="54"/>
                </a:lnTo>
                <a:lnTo>
                  <a:pt x="756" y="54"/>
                </a:lnTo>
                <a:lnTo>
                  <a:pt x="756" y="54"/>
                </a:lnTo>
                <a:lnTo>
                  <a:pt x="758" y="55"/>
                </a:lnTo>
                <a:lnTo>
                  <a:pt x="758" y="55"/>
                </a:lnTo>
                <a:lnTo>
                  <a:pt x="759" y="53"/>
                </a:lnTo>
                <a:lnTo>
                  <a:pt x="759" y="55"/>
                </a:lnTo>
                <a:lnTo>
                  <a:pt x="759" y="56"/>
                </a:lnTo>
                <a:lnTo>
                  <a:pt x="760" y="56"/>
                </a:lnTo>
                <a:lnTo>
                  <a:pt x="760" y="53"/>
                </a:lnTo>
                <a:lnTo>
                  <a:pt x="760" y="54"/>
                </a:lnTo>
                <a:lnTo>
                  <a:pt x="761" y="55"/>
                </a:lnTo>
                <a:lnTo>
                  <a:pt x="761" y="55"/>
                </a:lnTo>
                <a:lnTo>
                  <a:pt x="761" y="54"/>
                </a:lnTo>
                <a:lnTo>
                  <a:pt x="762" y="54"/>
                </a:lnTo>
                <a:lnTo>
                  <a:pt x="762" y="54"/>
                </a:lnTo>
                <a:lnTo>
                  <a:pt x="763" y="54"/>
                </a:lnTo>
                <a:lnTo>
                  <a:pt x="763" y="55"/>
                </a:lnTo>
                <a:lnTo>
                  <a:pt x="763" y="55"/>
                </a:lnTo>
                <a:lnTo>
                  <a:pt x="764" y="54"/>
                </a:lnTo>
                <a:lnTo>
                  <a:pt x="764" y="56"/>
                </a:lnTo>
                <a:lnTo>
                  <a:pt x="764" y="55"/>
                </a:lnTo>
                <a:lnTo>
                  <a:pt x="765" y="54"/>
                </a:lnTo>
                <a:lnTo>
                  <a:pt x="765" y="55"/>
                </a:lnTo>
                <a:lnTo>
                  <a:pt x="765" y="53"/>
                </a:lnTo>
                <a:lnTo>
                  <a:pt x="767" y="55"/>
                </a:lnTo>
                <a:lnTo>
                  <a:pt x="767" y="56"/>
                </a:lnTo>
                <a:lnTo>
                  <a:pt x="768" y="53"/>
                </a:lnTo>
                <a:lnTo>
                  <a:pt x="768" y="53"/>
                </a:lnTo>
                <a:lnTo>
                  <a:pt x="768" y="55"/>
                </a:lnTo>
                <a:lnTo>
                  <a:pt x="769" y="54"/>
                </a:lnTo>
                <a:lnTo>
                  <a:pt x="769" y="54"/>
                </a:lnTo>
                <a:lnTo>
                  <a:pt x="769" y="53"/>
                </a:lnTo>
                <a:lnTo>
                  <a:pt x="770" y="53"/>
                </a:lnTo>
                <a:lnTo>
                  <a:pt x="770" y="54"/>
                </a:lnTo>
                <a:lnTo>
                  <a:pt x="770" y="55"/>
                </a:lnTo>
                <a:lnTo>
                  <a:pt x="771" y="56"/>
                </a:lnTo>
                <a:lnTo>
                  <a:pt x="771" y="55"/>
                </a:lnTo>
                <a:lnTo>
                  <a:pt x="772" y="55"/>
                </a:lnTo>
                <a:lnTo>
                  <a:pt x="772" y="55"/>
                </a:lnTo>
                <a:lnTo>
                  <a:pt x="772" y="54"/>
                </a:lnTo>
                <a:lnTo>
                  <a:pt x="773" y="56"/>
                </a:lnTo>
                <a:lnTo>
                  <a:pt x="773" y="56"/>
                </a:lnTo>
                <a:lnTo>
                  <a:pt x="773" y="54"/>
                </a:lnTo>
                <a:lnTo>
                  <a:pt x="774" y="54"/>
                </a:lnTo>
                <a:lnTo>
                  <a:pt x="774" y="53"/>
                </a:lnTo>
                <a:lnTo>
                  <a:pt x="774" y="55"/>
                </a:lnTo>
                <a:lnTo>
                  <a:pt x="776" y="55"/>
                </a:lnTo>
                <a:lnTo>
                  <a:pt x="776" y="54"/>
                </a:lnTo>
                <a:lnTo>
                  <a:pt x="777" y="54"/>
                </a:lnTo>
                <a:lnTo>
                  <a:pt x="777" y="54"/>
                </a:lnTo>
                <a:lnTo>
                  <a:pt x="777" y="53"/>
                </a:lnTo>
                <a:lnTo>
                  <a:pt x="778" y="55"/>
                </a:lnTo>
                <a:lnTo>
                  <a:pt x="778" y="53"/>
                </a:lnTo>
                <a:lnTo>
                  <a:pt x="778" y="55"/>
                </a:lnTo>
                <a:lnTo>
                  <a:pt x="779" y="53"/>
                </a:lnTo>
                <a:lnTo>
                  <a:pt x="779" y="55"/>
                </a:lnTo>
                <a:lnTo>
                  <a:pt x="780" y="54"/>
                </a:lnTo>
                <a:lnTo>
                  <a:pt x="780" y="55"/>
                </a:lnTo>
                <a:lnTo>
                  <a:pt x="780" y="56"/>
                </a:lnTo>
                <a:lnTo>
                  <a:pt x="781" y="55"/>
                </a:lnTo>
                <a:lnTo>
                  <a:pt x="781" y="55"/>
                </a:lnTo>
                <a:lnTo>
                  <a:pt x="781" y="55"/>
                </a:lnTo>
                <a:lnTo>
                  <a:pt x="782" y="55"/>
                </a:lnTo>
                <a:lnTo>
                  <a:pt x="782" y="56"/>
                </a:lnTo>
                <a:lnTo>
                  <a:pt x="782" y="56"/>
                </a:lnTo>
                <a:lnTo>
                  <a:pt x="783" y="54"/>
                </a:lnTo>
                <a:lnTo>
                  <a:pt x="783" y="56"/>
                </a:lnTo>
                <a:lnTo>
                  <a:pt x="785" y="55"/>
                </a:lnTo>
                <a:lnTo>
                  <a:pt x="785" y="55"/>
                </a:lnTo>
                <a:lnTo>
                  <a:pt x="785" y="56"/>
                </a:lnTo>
                <a:lnTo>
                  <a:pt x="786" y="55"/>
                </a:lnTo>
                <a:lnTo>
                  <a:pt x="786" y="54"/>
                </a:lnTo>
                <a:lnTo>
                  <a:pt x="786" y="56"/>
                </a:lnTo>
                <a:lnTo>
                  <a:pt x="787" y="53"/>
                </a:lnTo>
                <a:lnTo>
                  <a:pt x="787" y="56"/>
                </a:lnTo>
                <a:lnTo>
                  <a:pt x="787" y="53"/>
                </a:lnTo>
                <a:lnTo>
                  <a:pt x="788" y="53"/>
                </a:lnTo>
                <a:lnTo>
                  <a:pt x="788" y="55"/>
                </a:lnTo>
                <a:lnTo>
                  <a:pt x="789" y="54"/>
                </a:lnTo>
                <a:lnTo>
                  <a:pt x="789" y="55"/>
                </a:lnTo>
                <a:lnTo>
                  <a:pt x="789" y="56"/>
                </a:lnTo>
                <a:lnTo>
                  <a:pt x="790" y="55"/>
                </a:lnTo>
                <a:lnTo>
                  <a:pt x="790" y="55"/>
                </a:lnTo>
                <a:lnTo>
                  <a:pt x="790" y="55"/>
                </a:lnTo>
                <a:lnTo>
                  <a:pt x="791" y="53"/>
                </a:lnTo>
                <a:lnTo>
                  <a:pt x="791" y="53"/>
                </a:lnTo>
                <a:lnTo>
                  <a:pt x="791" y="54"/>
                </a:lnTo>
                <a:lnTo>
                  <a:pt x="792" y="54"/>
                </a:lnTo>
                <a:lnTo>
                  <a:pt x="792" y="56"/>
                </a:lnTo>
                <a:lnTo>
                  <a:pt x="794" y="56"/>
                </a:lnTo>
                <a:lnTo>
                  <a:pt x="794" y="56"/>
                </a:lnTo>
                <a:lnTo>
                  <a:pt x="794" y="55"/>
                </a:lnTo>
                <a:lnTo>
                  <a:pt x="795" y="55"/>
                </a:lnTo>
                <a:lnTo>
                  <a:pt x="795" y="56"/>
                </a:lnTo>
                <a:lnTo>
                  <a:pt x="795" y="54"/>
                </a:lnTo>
                <a:lnTo>
                  <a:pt x="796" y="55"/>
                </a:lnTo>
                <a:lnTo>
                  <a:pt x="796" y="55"/>
                </a:lnTo>
                <a:lnTo>
                  <a:pt x="796" y="55"/>
                </a:lnTo>
                <a:lnTo>
                  <a:pt x="797" y="55"/>
                </a:lnTo>
                <a:lnTo>
                  <a:pt x="797" y="56"/>
                </a:lnTo>
                <a:lnTo>
                  <a:pt x="798" y="53"/>
                </a:lnTo>
                <a:lnTo>
                  <a:pt x="798" y="54"/>
                </a:lnTo>
                <a:lnTo>
                  <a:pt x="798" y="54"/>
                </a:lnTo>
                <a:lnTo>
                  <a:pt x="799" y="54"/>
                </a:lnTo>
                <a:lnTo>
                  <a:pt x="799" y="55"/>
                </a:lnTo>
                <a:lnTo>
                  <a:pt x="799" y="55"/>
                </a:lnTo>
                <a:lnTo>
                  <a:pt x="800" y="55"/>
                </a:lnTo>
                <a:lnTo>
                  <a:pt x="800" y="56"/>
                </a:lnTo>
                <a:lnTo>
                  <a:pt x="800" y="53"/>
                </a:lnTo>
                <a:lnTo>
                  <a:pt x="801" y="56"/>
                </a:lnTo>
                <a:lnTo>
                  <a:pt x="801" y="53"/>
                </a:lnTo>
                <a:lnTo>
                  <a:pt x="802" y="56"/>
                </a:lnTo>
                <a:lnTo>
                  <a:pt x="802" y="56"/>
                </a:lnTo>
                <a:lnTo>
                  <a:pt x="802" y="54"/>
                </a:lnTo>
                <a:lnTo>
                  <a:pt x="804" y="53"/>
                </a:lnTo>
                <a:lnTo>
                  <a:pt x="804" y="54"/>
                </a:lnTo>
                <a:lnTo>
                  <a:pt x="804" y="54"/>
                </a:lnTo>
                <a:lnTo>
                  <a:pt x="805" y="54"/>
                </a:lnTo>
                <a:lnTo>
                  <a:pt x="805" y="55"/>
                </a:lnTo>
                <a:lnTo>
                  <a:pt x="805" y="54"/>
                </a:lnTo>
                <a:lnTo>
                  <a:pt x="806" y="55"/>
                </a:lnTo>
                <a:lnTo>
                  <a:pt x="806" y="53"/>
                </a:lnTo>
                <a:lnTo>
                  <a:pt x="807" y="54"/>
                </a:lnTo>
                <a:lnTo>
                  <a:pt x="807" y="56"/>
                </a:lnTo>
                <a:lnTo>
                  <a:pt x="807" y="54"/>
                </a:lnTo>
                <a:lnTo>
                  <a:pt x="808" y="54"/>
                </a:lnTo>
                <a:lnTo>
                  <a:pt x="808" y="56"/>
                </a:lnTo>
                <a:lnTo>
                  <a:pt x="808" y="54"/>
                </a:lnTo>
                <a:lnTo>
                  <a:pt x="809" y="55"/>
                </a:lnTo>
                <a:lnTo>
                  <a:pt x="809" y="55"/>
                </a:lnTo>
                <a:lnTo>
                  <a:pt x="809" y="56"/>
                </a:lnTo>
                <a:lnTo>
                  <a:pt x="810" y="54"/>
                </a:lnTo>
                <a:lnTo>
                  <a:pt x="810" y="56"/>
                </a:lnTo>
                <a:lnTo>
                  <a:pt x="811" y="56"/>
                </a:lnTo>
                <a:lnTo>
                  <a:pt x="811" y="53"/>
                </a:lnTo>
                <a:lnTo>
                  <a:pt x="811" y="55"/>
                </a:lnTo>
                <a:lnTo>
                  <a:pt x="813" y="55"/>
                </a:lnTo>
                <a:lnTo>
                  <a:pt x="813" y="56"/>
                </a:lnTo>
                <a:lnTo>
                  <a:pt x="813" y="56"/>
                </a:lnTo>
                <a:lnTo>
                  <a:pt x="814" y="54"/>
                </a:lnTo>
                <a:lnTo>
                  <a:pt x="814" y="56"/>
                </a:lnTo>
                <a:lnTo>
                  <a:pt x="814" y="55"/>
                </a:lnTo>
                <a:lnTo>
                  <a:pt x="815" y="54"/>
                </a:lnTo>
                <a:lnTo>
                  <a:pt x="815" y="56"/>
                </a:lnTo>
                <a:lnTo>
                  <a:pt x="816" y="55"/>
                </a:lnTo>
                <a:lnTo>
                  <a:pt x="816" y="55"/>
                </a:lnTo>
                <a:lnTo>
                  <a:pt x="816" y="55"/>
                </a:lnTo>
                <a:lnTo>
                  <a:pt x="817" y="56"/>
                </a:lnTo>
                <a:lnTo>
                  <a:pt x="817" y="56"/>
                </a:lnTo>
                <a:lnTo>
                  <a:pt x="817" y="55"/>
                </a:lnTo>
                <a:lnTo>
                  <a:pt x="818" y="56"/>
                </a:lnTo>
                <a:lnTo>
                  <a:pt x="818" y="56"/>
                </a:lnTo>
                <a:lnTo>
                  <a:pt x="818" y="56"/>
                </a:lnTo>
                <a:lnTo>
                  <a:pt x="819" y="56"/>
                </a:lnTo>
                <a:lnTo>
                  <a:pt x="819" y="54"/>
                </a:lnTo>
                <a:lnTo>
                  <a:pt x="820" y="56"/>
                </a:lnTo>
                <a:lnTo>
                  <a:pt x="820" y="56"/>
                </a:lnTo>
                <a:lnTo>
                  <a:pt x="820" y="55"/>
                </a:lnTo>
                <a:lnTo>
                  <a:pt x="822" y="54"/>
                </a:lnTo>
                <a:lnTo>
                  <a:pt x="822" y="56"/>
                </a:lnTo>
                <a:lnTo>
                  <a:pt x="822" y="56"/>
                </a:lnTo>
                <a:lnTo>
                  <a:pt x="823" y="16"/>
                </a:lnTo>
                <a:lnTo>
                  <a:pt x="823" y="3"/>
                </a:lnTo>
                <a:lnTo>
                  <a:pt x="824" y="3"/>
                </a:lnTo>
                <a:lnTo>
                  <a:pt x="824" y="4"/>
                </a:lnTo>
                <a:lnTo>
                  <a:pt x="824" y="1"/>
                </a:lnTo>
                <a:lnTo>
                  <a:pt x="825" y="4"/>
                </a:lnTo>
                <a:lnTo>
                  <a:pt x="825" y="2"/>
                </a:lnTo>
                <a:lnTo>
                  <a:pt x="825" y="4"/>
                </a:lnTo>
                <a:lnTo>
                  <a:pt x="826" y="2"/>
                </a:lnTo>
                <a:lnTo>
                  <a:pt x="826" y="4"/>
                </a:lnTo>
                <a:lnTo>
                  <a:pt x="826" y="4"/>
                </a:lnTo>
                <a:lnTo>
                  <a:pt x="827" y="4"/>
                </a:lnTo>
                <a:lnTo>
                  <a:pt x="827" y="2"/>
                </a:lnTo>
                <a:lnTo>
                  <a:pt x="828" y="3"/>
                </a:lnTo>
                <a:lnTo>
                  <a:pt x="828" y="4"/>
                </a:lnTo>
                <a:lnTo>
                  <a:pt x="828" y="4"/>
                </a:lnTo>
                <a:lnTo>
                  <a:pt x="829" y="2"/>
                </a:lnTo>
                <a:lnTo>
                  <a:pt x="829" y="2"/>
                </a:lnTo>
                <a:lnTo>
                  <a:pt x="829" y="2"/>
                </a:lnTo>
                <a:lnTo>
                  <a:pt x="831" y="3"/>
                </a:lnTo>
                <a:lnTo>
                  <a:pt x="831" y="2"/>
                </a:lnTo>
                <a:lnTo>
                  <a:pt x="831" y="4"/>
                </a:lnTo>
                <a:lnTo>
                  <a:pt x="832" y="4"/>
                </a:lnTo>
                <a:lnTo>
                  <a:pt x="832" y="2"/>
                </a:lnTo>
                <a:lnTo>
                  <a:pt x="833" y="4"/>
                </a:lnTo>
                <a:lnTo>
                  <a:pt x="833" y="4"/>
                </a:lnTo>
                <a:lnTo>
                  <a:pt x="833" y="3"/>
                </a:lnTo>
                <a:lnTo>
                  <a:pt x="834" y="3"/>
                </a:lnTo>
                <a:lnTo>
                  <a:pt x="834" y="3"/>
                </a:lnTo>
                <a:lnTo>
                  <a:pt x="834" y="3"/>
                </a:lnTo>
                <a:lnTo>
                  <a:pt x="835" y="3"/>
                </a:lnTo>
                <a:lnTo>
                  <a:pt x="835" y="3"/>
                </a:lnTo>
                <a:lnTo>
                  <a:pt x="835" y="1"/>
                </a:lnTo>
                <a:lnTo>
                  <a:pt x="836" y="3"/>
                </a:lnTo>
                <a:lnTo>
                  <a:pt x="836" y="2"/>
                </a:lnTo>
                <a:lnTo>
                  <a:pt x="837" y="3"/>
                </a:lnTo>
                <a:lnTo>
                  <a:pt x="837" y="4"/>
                </a:lnTo>
                <a:lnTo>
                  <a:pt x="837" y="1"/>
                </a:lnTo>
                <a:lnTo>
                  <a:pt x="838" y="3"/>
                </a:lnTo>
                <a:lnTo>
                  <a:pt x="838" y="3"/>
                </a:lnTo>
                <a:lnTo>
                  <a:pt x="838" y="4"/>
                </a:lnTo>
                <a:lnTo>
                  <a:pt x="840" y="2"/>
                </a:lnTo>
                <a:lnTo>
                  <a:pt x="840" y="2"/>
                </a:lnTo>
                <a:lnTo>
                  <a:pt x="840" y="3"/>
                </a:lnTo>
                <a:lnTo>
                  <a:pt x="841" y="4"/>
                </a:lnTo>
                <a:lnTo>
                  <a:pt x="841" y="4"/>
                </a:lnTo>
                <a:lnTo>
                  <a:pt x="842" y="3"/>
                </a:lnTo>
                <a:lnTo>
                  <a:pt x="842" y="2"/>
                </a:lnTo>
                <a:lnTo>
                  <a:pt x="842" y="4"/>
                </a:lnTo>
                <a:lnTo>
                  <a:pt x="843" y="2"/>
                </a:lnTo>
                <a:lnTo>
                  <a:pt x="843" y="4"/>
                </a:lnTo>
                <a:lnTo>
                  <a:pt x="843" y="3"/>
                </a:lnTo>
                <a:lnTo>
                  <a:pt x="844" y="1"/>
                </a:lnTo>
                <a:lnTo>
                  <a:pt x="844" y="2"/>
                </a:lnTo>
                <a:lnTo>
                  <a:pt x="844" y="3"/>
                </a:lnTo>
                <a:lnTo>
                  <a:pt x="845" y="3"/>
                </a:lnTo>
                <a:lnTo>
                  <a:pt x="845" y="4"/>
                </a:lnTo>
                <a:lnTo>
                  <a:pt x="846" y="2"/>
                </a:lnTo>
                <a:lnTo>
                  <a:pt x="846" y="4"/>
                </a:lnTo>
                <a:lnTo>
                  <a:pt x="846" y="2"/>
                </a:lnTo>
                <a:lnTo>
                  <a:pt x="847" y="3"/>
                </a:lnTo>
                <a:lnTo>
                  <a:pt x="847" y="1"/>
                </a:lnTo>
                <a:lnTo>
                  <a:pt x="847" y="2"/>
                </a:lnTo>
                <a:lnTo>
                  <a:pt x="849" y="4"/>
                </a:lnTo>
                <a:lnTo>
                  <a:pt x="849" y="4"/>
                </a:lnTo>
                <a:lnTo>
                  <a:pt x="849" y="2"/>
                </a:lnTo>
                <a:lnTo>
                  <a:pt x="850" y="4"/>
                </a:lnTo>
                <a:lnTo>
                  <a:pt x="850" y="4"/>
                </a:lnTo>
                <a:lnTo>
                  <a:pt x="851" y="2"/>
                </a:lnTo>
                <a:lnTo>
                  <a:pt x="851" y="2"/>
                </a:lnTo>
                <a:lnTo>
                  <a:pt x="851" y="2"/>
                </a:lnTo>
                <a:lnTo>
                  <a:pt x="852" y="3"/>
                </a:lnTo>
                <a:lnTo>
                  <a:pt x="852" y="3"/>
                </a:lnTo>
                <a:lnTo>
                  <a:pt x="852" y="3"/>
                </a:lnTo>
                <a:lnTo>
                  <a:pt x="853" y="4"/>
                </a:lnTo>
                <a:lnTo>
                  <a:pt x="853" y="3"/>
                </a:lnTo>
                <a:lnTo>
                  <a:pt x="853" y="2"/>
                </a:lnTo>
                <a:lnTo>
                  <a:pt x="854" y="4"/>
                </a:lnTo>
                <a:lnTo>
                  <a:pt x="854" y="3"/>
                </a:lnTo>
                <a:lnTo>
                  <a:pt x="855" y="4"/>
                </a:lnTo>
                <a:lnTo>
                  <a:pt x="855" y="3"/>
                </a:lnTo>
                <a:lnTo>
                  <a:pt x="855" y="3"/>
                </a:lnTo>
                <a:lnTo>
                  <a:pt x="856" y="3"/>
                </a:lnTo>
                <a:lnTo>
                  <a:pt x="856" y="4"/>
                </a:lnTo>
                <a:lnTo>
                  <a:pt x="856" y="4"/>
                </a:lnTo>
                <a:lnTo>
                  <a:pt x="858" y="4"/>
                </a:lnTo>
                <a:lnTo>
                  <a:pt x="858" y="3"/>
                </a:lnTo>
                <a:lnTo>
                  <a:pt x="858" y="4"/>
                </a:lnTo>
                <a:lnTo>
                  <a:pt x="859" y="4"/>
                </a:lnTo>
                <a:lnTo>
                  <a:pt x="859" y="3"/>
                </a:lnTo>
                <a:lnTo>
                  <a:pt x="860" y="4"/>
                </a:lnTo>
                <a:lnTo>
                  <a:pt x="860" y="2"/>
                </a:lnTo>
                <a:lnTo>
                  <a:pt x="860" y="3"/>
                </a:lnTo>
                <a:lnTo>
                  <a:pt x="861" y="3"/>
                </a:lnTo>
                <a:lnTo>
                  <a:pt x="861" y="2"/>
                </a:lnTo>
                <a:lnTo>
                  <a:pt x="861" y="1"/>
                </a:lnTo>
                <a:lnTo>
                  <a:pt x="862" y="2"/>
                </a:lnTo>
                <a:lnTo>
                  <a:pt x="862" y="4"/>
                </a:lnTo>
                <a:lnTo>
                  <a:pt x="863" y="3"/>
                </a:lnTo>
                <a:lnTo>
                  <a:pt x="863" y="3"/>
                </a:lnTo>
                <a:lnTo>
                  <a:pt x="863" y="2"/>
                </a:lnTo>
                <a:lnTo>
                  <a:pt x="864" y="6"/>
                </a:lnTo>
                <a:lnTo>
                  <a:pt x="864" y="4"/>
                </a:lnTo>
                <a:lnTo>
                  <a:pt x="864" y="4"/>
                </a:lnTo>
                <a:lnTo>
                  <a:pt x="865" y="4"/>
                </a:lnTo>
                <a:lnTo>
                  <a:pt x="865" y="2"/>
                </a:lnTo>
                <a:lnTo>
                  <a:pt x="865" y="3"/>
                </a:lnTo>
                <a:lnTo>
                  <a:pt x="867" y="1"/>
                </a:lnTo>
                <a:lnTo>
                  <a:pt x="867" y="2"/>
                </a:lnTo>
                <a:lnTo>
                  <a:pt x="868" y="3"/>
                </a:lnTo>
                <a:lnTo>
                  <a:pt x="868" y="3"/>
                </a:lnTo>
                <a:lnTo>
                  <a:pt x="868" y="1"/>
                </a:lnTo>
                <a:lnTo>
                  <a:pt x="869" y="3"/>
                </a:lnTo>
                <a:lnTo>
                  <a:pt x="869" y="4"/>
                </a:lnTo>
                <a:lnTo>
                  <a:pt x="869" y="3"/>
                </a:lnTo>
                <a:lnTo>
                  <a:pt x="870" y="2"/>
                </a:lnTo>
                <a:lnTo>
                  <a:pt x="870" y="2"/>
                </a:lnTo>
                <a:lnTo>
                  <a:pt x="870" y="2"/>
                </a:lnTo>
                <a:lnTo>
                  <a:pt x="871" y="2"/>
                </a:lnTo>
                <a:lnTo>
                  <a:pt x="871" y="3"/>
                </a:lnTo>
                <a:lnTo>
                  <a:pt x="872" y="3"/>
                </a:lnTo>
                <a:lnTo>
                  <a:pt x="872" y="4"/>
                </a:lnTo>
                <a:lnTo>
                  <a:pt x="872" y="3"/>
                </a:lnTo>
                <a:lnTo>
                  <a:pt x="873" y="3"/>
                </a:lnTo>
                <a:lnTo>
                  <a:pt x="873" y="3"/>
                </a:lnTo>
                <a:lnTo>
                  <a:pt x="873" y="4"/>
                </a:lnTo>
                <a:lnTo>
                  <a:pt x="874" y="4"/>
                </a:lnTo>
                <a:lnTo>
                  <a:pt x="874" y="2"/>
                </a:lnTo>
                <a:lnTo>
                  <a:pt x="874" y="3"/>
                </a:lnTo>
                <a:lnTo>
                  <a:pt x="876" y="4"/>
                </a:lnTo>
                <a:lnTo>
                  <a:pt x="876" y="4"/>
                </a:lnTo>
                <a:lnTo>
                  <a:pt x="877" y="3"/>
                </a:lnTo>
                <a:lnTo>
                  <a:pt x="877" y="3"/>
                </a:lnTo>
                <a:lnTo>
                  <a:pt x="877" y="4"/>
                </a:lnTo>
                <a:lnTo>
                  <a:pt x="878" y="3"/>
                </a:lnTo>
                <a:lnTo>
                  <a:pt x="878" y="2"/>
                </a:lnTo>
                <a:lnTo>
                  <a:pt x="878" y="4"/>
                </a:lnTo>
                <a:lnTo>
                  <a:pt x="879" y="4"/>
                </a:lnTo>
                <a:lnTo>
                  <a:pt x="879" y="4"/>
                </a:lnTo>
                <a:lnTo>
                  <a:pt x="879" y="1"/>
                </a:lnTo>
                <a:lnTo>
                  <a:pt x="880" y="3"/>
                </a:lnTo>
                <a:lnTo>
                  <a:pt x="880" y="3"/>
                </a:lnTo>
                <a:lnTo>
                  <a:pt x="881" y="2"/>
                </a:lnTo>
                <a:lnTo>
                  <a:pt x="881" y="4"/>
                </a:lnTo>
                <a:lnTo>
                  <a:pt x="881" y="3"/>
                </a:lnTo>
                <a:lnTo>
                  <a:pt x="882" y="2"/>
                </a:lnTo>
                <a:lnTo>
                  <a:pt x="882" y="2"/>
                </a:lnTo>
                <a:lnTo>
                  <a:pt x="882" y="4"/>
                </a:lnTo>
                <a:lnTo>
                  <a:pt x="883" y="2"/>
                </a:lnTo>
                <a:lnTo>
                  <a:pt x="883" y="3"/>
                </a:lnTo>
                <a:lnTo>
                  <a:pt x="883" y="3"/>
                </a:lnTo>
                <a:lnTo>
                  <a:pt x="885" y="3"/>
                </a:lnTo>
                <a:lnTo>
                  <a:pt x="885" y="4"/>
                </a:lnTo>
                <a:lnTo>
                  <a:pt x="886" y="3"/>
                </a:lnTo>
                <a:lnTo>
                  <a:pt x="886" y="4"/>
                </a:lnTo>
                <a:lnTo>
                  <a:pt x="886" y="4"/>
                </a:lnTo>
                <a:lnTo>
                  <a:pt x="887" y="3"/>
                </a:lnTo>
                <a:lnTo>
                  <a:pt x="887" y="3"/>
                </a:lnTo>
                <a:lnTo>
                  <a:pt x="887" y="2"/>
                </a:lnTo>
                <a:lnTo>
                  <a:pt x="888" y="3"/>
                </a:lnTo>
                <a:lnTo>
                  <a:pt x="888" y="2"/>
                </a:lnTo>
                <a:lnTo>
                  <a:pt x="888" y="3"/>
                </a:lnTo>
                <a:lnTo>
                  <a:pt x="889" y="2"/>
                </a:lnTo>
                <a:lnTo>
                  <a:pt x="889" y="4"/>
                </a:lnTo>
                <a:lnTo>
                  <a:pt x="890" y="3"/>
                </a:lnTo>
                <a:lnTo>
                  <a:pt x="890" y="4"/>
                </a:lnTo>
                <a:lnTo>
                  <a:pt x="890" y="3"/>
                </a:lnTo>
                <a:lnTo>
                  <a:pt x="891" y="3"/>
                </a:lnTo>
                <a:lnTo>
                  <a:pt x="891" y="2"/>
                </a:lnTo>
                <a:lnTo>
                  <a:pt x="891" y="4"/>
                </a:lnTo>
                <a:lnTo>
                  <a:pt x="892" y="4"/>
                </a:lnTo>
                <a:lnTo>
                  <a:pt x="892" y="3"/>
                </a:lnTo>
                <a:lnTo>
                  <a:pt x="892" y="2"/>
                </a:lnTo>
                <a:lnTo>
                  <a:pt x="894" y="4"/>
                </a:lnTo>
                <a:lnTo>
                  <a:pt x="894" y="3"/>
                </a:lnTo>
                <a:lnTo>
                  <a:pt x="895" y="3"/>
                </a:lnTo>
                <a:lnTo>
                  <a:pt x="895" y="3"/>
                </a:lnTo>
                <a:lnTo>
                  <a:pt x="895" y="2"/>
                </a:lnTo>
                <a:lnTo>
                  <a:pt x="896" y="4"/>
                </a:lnTo>
                <a:lnTo>
                  <a:pt x="896" y="4"/>
                </a:lnTo>
                <a:lnTo>
                  <a:pt x="896" y="4"/>
                </a:lnTo>
                <a:lnTo>
                  <a:pt x="897" y="4"/>
                </a:lnTo>
                <a:lnTo>
                  <a:pt x="897" y="4"/>
                </a:lnTo>
                <a:lnTo>
                  <a:pt x="897" y="2"/>
                </a:lnTo>
                <a:lnTo>
                  <a:pt x="898" y="3"/>
                </a:lnTo>
                <a:lnTo>
                  <a:pt x="898" y="3"/>
                </a:lnTo>
                <a:lnTo>
                  <a:pt x="899" y="4"/>
                </a:lnTo>
                <a:lnTo>
                  <a:pt x="899" y="4"/>
                </a:lnTo>
                <a:lnTo>
                  <a:pt x="899" y="3"/>
                </a:lnTo>
                <a:lnTo>
                  <a:pt x="900" y="3"/>
                </a:lnTo>
                <a:lnTo>
                  <a:pt x="900" y="2"/>
                </a:lnTo>
                <a:lnTo>
                  <a:pt x="900" y="3"/>
                </a:lnTo>
                <a:lnTo>
                  <a:pt x="901" y="4"/>
                </a:lnTo>
                <a:lnTo>
                  <a:pt x="901" y="2"/>
                </a:lnTo>
                <a:lnTo>
                  <a:pt x="901" y="6"/>
                </a:lnTo>
                <a:lnTo>
                  <a:pt x="903" y="4"/>
                </a:lnTo>
                <a:lnTo>
                  <a:pt x="903" y="4"/>
                </a:lnTo>
                <a:lnTo>
                  <a:pt x="904" y="4"/>
                </a:lnTo>
                <a:lnTo>
                  <a:pt x="904" y="4"/>
                </a:lnTo>
                <a:lnTo>
                  <a:pt x="904" y="4"/>
                </a:lnTo>
                <a:lnTo>
                  <a:pt x="905" y="2"/>
                </a:lnTo>
                <a:lnTo>
                  <a:pt x="905" y="3"/>
                </a:lnTo>
                <a:lnTo>
                  <a:pt x="905" y="2"/>
                </a:lnTo>
                <a:lnTo>
                  <a:pt x="906" y="2"/>
                </a:lnTo>
                <a:lnTo>
                  <a:pt x="906" y="3"/>
                </a:lnTo>
                <a:lnTo>
                  <a:pt x="907" y="3"/>
                </a:lnTo>
                <a:lnTo>
                  <a:pt x="907" y="2"/>
                </a:lnTo>
                <a:lnTo>
                  <a:pt x="907" y="4"/>
                </a:lnTo>
                <a:lnTo>
                  <a:pt x="908" y="2"/>
                </a:lnTo>
                <a:lnTo>
                  <a:pt x="908" y="3"/>
                </a:lnTo>
                <a:lnTo>
                  <a:pt x="908" y="4"/>
                </a:lnTo>
                <a:lnTo>
                  <a:pt x="909" y="4"/>
                </a:lnTo>
                <a:lnTo>
                  <a:pt x="909" y="1"/>
                </a:lnTo>
                <a:lnTo>
                  <a:pt x="909" y="2"/>
                </a:lnTo>
                <a:lnTo>
                  <a:pt x="910" y="2"/>
                </a:lnTo>
                <a:lnTo>
                  <a:pt x="910" y="2"/>
                </a:lnTo>
                <a:lnTo>
                  <a:pt x="912" y="2"/>
                </a:lnTo>
                <a:lnTo>
                  <a:pt x="912" y="4"/>
                </a:lnTo>
                <a:lnTo>
                  <a:pt x="912" y="4"/>
                </a:lnTo>
                <a:lnTo>
                  <a:pt x="913" y="3"/>
                </a:lnTo>
                <a:lnTo>
                  <a:pt x="913" y="3"/>
                </a:lnTo>
                <a:lnTo>
                  <a:pt x="913" y="4"/>
                </a:lnTo>
                <a:lnTo>
                  <a:pt x="914" y="3"/>
                </a:lnTo>
                <a:lnTo>
                  <a:pt x="914" y="3"/>
                </a:lnTo>
                <a:lnTo>
                  <a:pt x="914" y="4"/>
                </a:lnTo>
                <a:lnTo>
                  <a:pt x="915" y="4"/>
                </a:lnTo>
                <a:lnTo>
                  <a:pt x="915" y="4"/>
                </a:lnTo>
                <a:lnTo>
                  <a:pt x="916" y="3"/>
                </a:lnTo>
                <a:lnTo>
                  <a:pt x="916" y="2"/>
                </a:lnTo>
                <a:lnTo>
                  <a:pt x="916" y="2"/>
                </a:lnTo>
                <a:lnTo>
                  <a:pt x="917" y="2"/>
                </a:lnTo>
                <a:lnTo>
                  <a:pt x="917" y="4"/>
                </a:lnTo>
                <a:lnTo>
                  <a:pt x="917" y="2"/>
                </a:lnTo>
                <a:lnTo>
                  <a:pt x="918" y="4"/>
                </a:lnTo>
                <a:lnTo>
                  <a:pt x="918" y="4"/>
                </a:lnTo>
                <a:lnTo>
                  <a:pt x="918" y="4"/>
                </a:lnTo>
                <a:lnTo>
                  <a:pt x="919" y="1"/>
                </a:lnTo>
                <a:lnTo>
                  <a:pt x="919" y="3"/>
                </a:lnTo>
                <a:lnTo>
                  <a:pt x="921" y="3"/>
                </a:lnTo>
                <a:lnTo>
                  <a:pt x="921" y="4"/>
                </a:lnTo>
                <a:lnTo>
                  <a:pt x="921" y="4"/>
                </a:lnTo>
                <a:lnTo>
                  <a:pt x="922" y="2"/>
                </a:lnTo>
                <a:lnTo>
                  <a:pt x="922" y="1"/>
                </a:lnTo>
                <a:lnTo>
                  <a:pt x="922" y="3"/>
                </a:lnTo>
                <a:lnTo>
                  <a:pt x="923" y="3"/>
                </a:lnTo>
                <a:lnTo>
                  <a:pt x="923" y="4"/>
                </a:lnTo>
                <a:lnTo>
                  <a:pt x="923" y="2"/>
                </a:lnTo>
                <a:lnTo>
                  <a:pt x="924" y="3"/>
                </a:lnTo>
                <a:lnTo>
                  <a:pt x="924" y="4"/>
                </a:lnTo>
                <a:lnTo>
                  <a:pt x="925" y="2"/>
                </a:lnTo>
                <a:lnTo>
                  <a:pt x="925" y="2"/>
                </a:lnTo>
                <a:lnTo>
                  <a:pt x="925" y="2"/>
                </a:lnTo>
                <a:lnTo>
                  <a:pt x="926" y="4"/>
                </a:lnTo>
                <a:lnTo>
                  <a:pt x="926" y="4"/>
                </a:lnTo>
                <a:lnTo>
                  <a:pt x="926" y="2"/>
                </a:lnTo>
                <a:lnTo>
                  <a:pt x="927" y="2"/>
                </a:lnTo>
                <a:lnTo>
                  <a:pt x="927" y="1"/>
                </a:lnTo>
                <a:lnTo>
                  <a:pt x="927" y="3"/>
                </a:lnTo>
                <a:lnTo>
                  <a:pt x="928" y="3"/>
                </a:lnTo>
                <a:lnTo>
                  <a:pt x="928" y="3"/>
                </a:lnTo>
                <a:lnTo>
                  <a:pt x="930" y="2"/>
                </a:lnTo>
                <a:lnTo>
                  <a:pt x="930" y="3"/>
                </a:lnTo>
                <a:lnTo>
                  <a:pt x="930" y="4"/>
                </a:lnTo>
                <a:lnTo>
                  <a:pt x="931" y="2"/>
                </a:lnTo>
                <a:lnTo>
                  <a:pt x="931" y="3"/>
                </a:lnTo>
                <a:lnTo>
                  <a:pt x="931" y="4"/>
                </a:lnTo>
                <a:lnTo>
                  <a:pt x="932" y="4"/>
                </a:lnTo>
                <a:lnTo>
                  <a:pt x="932" y="6"/>
                </a:lnTo>
                <a:lnTo>
                  <a:pt x="932" y="3"/>
                </a:lnTo>
                <a:lnTo>
                  <a:pt x="933" y="3"/>
                </a:lnTo>
                <a:lnTo>
                  <a:pt x="933" y="4"/>
                </a:lnTo>
                <a:lnTo>
                  <a:pt x="934" y="3"/>
                </a:lnTo>
                <a:lnTo>
                  <a:pt x="934" y="3"/>
                </a:lnTo>
                <a:lnTo>
                  <a:pt x="934" y="4"/>
                </a:lnTo>
                <a:lnTo>
                  <a:pt x="935" y="4"/>
                </a:lnTo>
                <a:lnTo>
                  <a:pt x="935" y="4"/>
                </a:lnTo>
                <a:lnTo>
                  <a:pt x="935" y="3"/>
                </a:lnTo>
                <a:lnTo>
                  <a:pt x="936" y="4"/>
                </a:lnTo>
                <a:lnTo>
                  <a:pt x="936" y="4"/>
                </a:lnTo>
                <a:lnTo>
                  <a:pt x="936" y="4"/>
                </a:lnTo>
                <a:lnTo>
                  <a:pt x="937" y="4"/>
                </a:lnTo>
                <a:lnTo>
                  <a:pt x="937" y="4"/>
                </a:lnTo>
                <a:lnTo>
                  <a:pt x="939" y="2"/>
                </a:lnTo>
                <a:lnTo>
                  <a:pt x="939" y="4"/>
                </a:lnTo>
                <a:lnTo>
                  <a:pt x="939" y="2"/>
                </a:lnTo>
                <a:lnTo>
                  <a:pt x="940" y="4"/>
                </a:lnTo>
                <a:lnTo>
                  <a:pt x="940" y="2"/>
                </a:lnTo>
                <a:lnTo>
                  <a:pt x="940" y="2"/>
                </a:lnTo>
                <a:lnTo>
                  <a:pt x="941" y="2"/>
                </a:lnTo>
                <a:lnTo>
                  <a:pt x="941" y="2"/>
                </a:lnTo>
                <a:lnTo>
                  <a:pt x="941" y="2"/>
                </a:lnTo>
                <a:lnTo>
                  <a:pt x="942" y="3"/>
                </a:lnTo>
                <a:lnTo>
                  <a:pt x="942" y="3"/>
                </a:lnTo>
                <a:lnTo>
                  <a:pt x="943" y="3"/>
                </a:lnTo>
                <a:lnTo>
                  <a:pt x="943" y="2"/>
                </a:lnTo>
                <a:lnTo>
                  <a:pt x="943" y="2"/>
                </a:lnTo>
                <a:lnTo>
                  <a:pt x="944" y="2"/>
                </a:lnTo>
                <a:lnTo>
                  <a:pt x="944" y="4"/>
                </a:lnTo>
                <a:lnTo>
                  <a:pt x="944" y="3"/>
                </a:lnTo>
                <a:lnTo>
                  <a:pt x="945" y="3"/>
                </a:lnTo>
                <a:lnTo>
                  <a:pt x="945" y="3"/>
                </a:lnTo>
                <a:lnTo>
                  <a:pt x="945" y="2"/>
                </a:lnTo>
                <a:lnTo>
                  <a:pt x="946" y="4"/>
                </a:lnTo>
                <a:lnTo>
                  <a:pt x="946" y="4"/>
                </a:lnTo>
                <a:lnTo>
                  <a:pt x="948" y="3"/>
                </a:lnTo>
                <a:lnTo>
                  <a:pt x="948" y="3"/>
                </a:lnTo>
                <a:lnTo>
                  <a:pt x="948" y="2"/>
                </a:lnTo>
                <a:lnTo>
                  <a:pt x="949" y="3"/>
                </a:lnTo>
                <a:lnTo>
                  <a:pt x="949" y="3"/>
                </a:lnTo>
                <a:lnTo>
                  <a:pt x="949" y="2"/>
                </a:lnTo>
                <a:lnTo>
                  <a:pt x="950" y="3"/>
                </a:lnTo>
                <a:lnTo>
                  <a:pt x="950" y="2"/>
                </a:lnTo>
                <a:lnTo>
                  <a:pt x="951" y="3"/>
                </a:lnTo>
                <a:lnTo>
                  <a:pt x="951" y="1"/>
                </a:lnTo>
                <a:lnTo>
                  <a:pt x="951" y="2"/>
                </a:lnTo>
                <a:lnTo>
                  <a:pt x="952" y="3"/>
                </a:lnTo>
                <a:lnTo>
                  <a:pt x="952" y="3"/>
                </a:lnTo>
                <a:lnTo>
                  <a:pt x="952" y="3"/>
                </a:lnTo>
                <a:lnTo>
                  <a:pt x="953" y="3"/>
                </a:lnTo>
                <a:lnTo>
                  <a:pt x="953" y="3"/>
                </a:lnTo>
                <a:lnTo>
                  <a:pt x="953" y="4"/>
                </a:lnTo>
                <a:lnTo>
                  <a:pt x="954" y="3"/>
                </a:lnTo>
                <a:lnTo>
                  <a:pt x="954" y="2"/>
                </a:lnTo>
                <a:lnTo>
                  <a:pt x="955" y="2"/>
                </a:lnTo>
                <a:lnTo>
                  <a:pt x="955" y="4"/>
                </a:lnTo>
                <a:lnTo>
                  <a:pt x="955" y="4"/>
                </a:lnTo>
                <a:lnTo>
                  <a:pt x="957" y="4"/>
                </a:lnTo>
                <a:lnTo>
                  <a:pt x="957" y="3"/>
                </a:lnTo>
                <a:lnTo>
                  <a:pt x="957" y="2"/>
                </a:lnTo>
                <a:lnTo>
                  <a:pt x="958" y="3"/>
                </a:lnTo>
                <a:lnTo>
                  <a:pt x="958" y="2"/>
                </a:lnTo>
                <a:lnTo>
                  <a:pt x="958" y="4"/>
                </a:lnTo>
                <a:lnTo>
                  <a:pt x="959" y="4"/>
                </a:lnTo>
                <a:lnTo>
                  <a:pt x="959" y="3"/>
                </a:lnTo>
                <a:lnTo>
                  <a:pt x="960" y="3"/>
                </a:lnTo>
                <a:lnTo>
                  <a:pt x="960" y="3"/>
                </a:lnTo>
                <a:lnTo>
                  <a:pt x="960" y="3"/>
                </a:lnTo>
                <a:lnTo>
                  <a:pt x="961" y="4"/>
                </a:lnTo>
                <a:lnTo>
                  <a:pt x="961" y="2"/>
                </a:lnTo>
                <a:lnTo>
                  <a:pt x="961" y="3"/>
                </a:lnTo>
                <a:lnTo>
                  <a:pt x="962" y="3"/>
                </a:lnTo>
                <a:lnTo>
                  <a:pt x="962" y="2"/>
                </a:lnTo>
                <a:lnTo>
                  <a:pt x="962" y="4"/>
                </a:lnTo>
                <a:lnTo>
                  <a:pt x="963" y="4"/>
                </a:lnTo>
                <a:lnTo>
                  <a:pt x="963" y="3"/>
                </a:lnTo>
                <a:lnTo>
                  <a:pt x="964" y="2"/>
                </a:lnTo>
                <a:lnTo>
                  <a:pt x="964" y="3"/>
                </a:lnTo>
                <a:lnTo>
                  <a:pt x="964" y="2"/>
                </a:lnTo>
                <a:lnTo>
                  <a:pt x="966" y="1"/>
                </a:lnTo>
                <a:lnTo>
                  <a:pt x="966" y="2"/>
                </a:lnTo>
                <a:lnTo>
                  <a:pt x="966" y="3"/>
                </a:lnTo>
                <a:lnTo>
                  <a:pt x="967" y="3"/>
                </a:lnTo>
                <a:lnTo>
                  <a:pt x="967" y="4"/>
                </a:lnTo>
                <a:lnTo>
                  <a:pt x="967" y="4"/>
                </a:lnTo>
                <a:lnTo>
                  <a:pt x="968" y="1"/>
                </a:lnTo>
                <a:lnTo>
                  <a:pt x="968" y="2"/>
                </a:lnTo>
                <a:lnTo>
                  <a:pt x="969" y="3"/>
                </a:lnTo>
                <a:lnTo>
                  <a:pt x="969" y="4"/>
                </a:lnTo>
                <a:lnTo>
                  <a:pt x="969" y="4"/>
                </a:lnTo>
                <a:lnTo>
                  <a:pt x="970" y="2"/>
                </a:lnTo>
                <a:lnTo>
                  <a:pt x="970" y="3"/>
                </a:lnTo>
                <a:lnTo>
                  <a:pt x="970" y="4"/>
                </a:lnTo>
                <a:lnTo>
                  <a:pt x="971" y="4"/>
                </a:lnTo>
                <a:lnTo>
                  <a:pt x="971" y="4"/>
                </a:lnTo>
                <a:lnTo>
                  <a:pt x="971" y="2"/>
                </a:lnTo>
                <a:lnTo>
                  <a:pt x="972" y="3"/>
                </a:lnTo>
                <a:lnTo>
                  <a:pt x="972" y="4"/>
                </a:lnTo>
                <a:lnTo>
                  <a:pt x="973" y="3"/>
                </a:lnTo>
                <a:lnTo>
                  <a:pt x="973" y="1"/>
                </a:lnTo>
                <a:lnTo>
                  <a:pt x="973" y="2"/>
                </a:lnTo>
                <a:lnTo>
                  <a:pt x="975" y="4"/>
                </a:lnTo>
                <a:lnTo>
                  <a:pt x="975" y="4"/>
                </a:lnTo>
                <a:lnTo>
                  <a:pt x="975" y="4"/>
                </a:lnTo>
                <a:lnTo>
                  <a:pt x="976" y="3"/>
                </a:lnTo>
                <a:lnTo>
                  <a:pt x="976" y="4"/>
                </a:lnTo>
                <a:lnTo>
                  <a:pt x="976" y="3"/>
                </a:lnTo>
                <a:lnTo>
                  <a:pt x="977" y="2"/>
                </a:lnTo>
                <a:lnTo>
                  <a:pt x="977" y="3"/>
                </a:lnTo>
                <a:lnTo>
                  <a:pt x="978" y="2"/>
                </a:lnTo>
                <a:lnTo>
                  <a:pt x="978" y="2"/>
                </a:lnTo>
                <a:lnTo>
                  <a:pt x="978" y="2"/>
                </a:lnTo>
                <a:lnTo>
                  <a:pt x="979" y="3"/>
                </a:lnTo>
                <a:lnTo>
                  <a:pt x="979" y="2"/>
                </a:lnTo>
                <a:lnTo>
                  <a:pt x="979" y="4"/>
                </a:lnTo>
                <a:lnTo>
                  <a:pt x="980" y="3"/>
                </a:lnTo>
                <a:lnTo>
                  <a:pt x="980" y="2"/>
                </a:lnTo>
                <a:lnTo>
                  <a:pt x="980" y="3"/>
                </a:lnTo>
                <a:lnTo>
                  <a:pt x="981" y="3"/>
                </a:lnTo>
                <a:lnTo>
                  <a:pt x="981" y="4"/>
                </a:lnTo>
                <a:lnTo>
                  <a:pt x="982" y="3"/>
                </a:lnTo>
                <a:lnTo>
                  <a:pt x="982" y="3"/>
                </a:lnTo>
                <a:lnTo>
                  <a:pt x="982" y="4"/>
                </a:lnTo>
                <a:lnTo>
                  <a:pt x="984" y="4"/>
                </a:lnTo>
                <a:lnTo>
                  <a:pt x="984" y="4"/>
                </a:lnTo>
                <a:lnTo>
                  <a:pt x="984" y="3"/>
                </a:lnTo>
                <a:lnTo>
                  <a:pt x="985" y="4"/>
                </a:lnTo>
                <a:lnTo>
                  <a:pt x="985" y="4"/>
                </a:lnTo>
                <a:lnTo>
                  <a:pt x="985" y="3"/>
                </a:lnTo>
                <a:lnTo>
                  <a:pt x="986" y="3"/>
                </a:lnTo>
                <a:lnTo>
                  <a:pt x="986" y="3"/>
                </a:lnTo>
                <a:lnTo>
                  <a:pt x="987" y="3"/>
                </a:lnTo>
                <a:lnTo>
                  <a:pt x="987" y="3"/>
                </a:lnTo>
                <a:lnTo>
                  <a:pt x="987" y="3"/>
                </a:lnTo>
                <a:lnTo>
                  <a:pt x="988" y="1"/>
                </a:lnTo>
                <a:lnTo>
                  <a:pt x="988" y="3"/>
                </a:lnTo>
                <a:lnTo>
                  <a:pt x="988" y="3"/>
                </a:lnTo>
                <a:lnTo>
                  <a:pt x="989" y="2"/>
                </a:lnTo>
                <a:lnTo>
                  <a:pt x="989" y="4"/>
                </a:lnTo>
                <a:lnTo>
                  <a:pt x="989" y="3"/>
                </a:lnTo>
                <a:lnTo>
                  <a:pt x="990" y="4"/>
                </a:lnTo>
                <a:lnTo>
                  <a:pt x="990" y="4"/>
                </a:lnTo>
                <a:lnTo>
                  <a:pt x="991" y="3"/>
                </a:lnTo>
                <a:lnTo>
                  <a:pt x="991" y="4"/>
                </a:lnTo>
                <a:lnTo>
                  <a:pt x="991" y="3"/>
                </a:lnTo>
                <a:lnTo>
                  <a:pt x="993" y="4"/>
                </a:lnTo>
                <a:lnTo>
                  <a:pt x="993" y="3"/>
                </a:lnTo>
                <a:lnTo>
                  <a:pt x="993" y="3"/>
                </a:lnTo>
                <a:lnTo>
                  <a:pt x="994" y="4"/>
                </a:lnTo>
                <a:lnTo>
                  <a:pt x="994" y="4"/>
                </a:lnTo>
                <a:lnTo>
                  <a:pt x="995" y="4"/>
                </a:lnTo>
                <a:lnTo>
                  <a:pt x="995" y="3"/>
                </a:lnTo>
                <a:lnTo>
                  <a:pt x="995" y="4"/>
                </a:lnTo>
                <a:lnTo>
                  <a:pt x="996" y="3"/>
                </a:lnTo>
                <a:lnTo>
                  <a:pt x="996" y="4"/>
                </a:lnTo>
                <a:lnTo>
                  <a:pt x="996" y="4"/>
                </a:lnTo>
                <a:lnTo>
                  <a:pt x="997" y="4"/>
                </a:lnTo>
                <a:lnTo>
                  <a:pt x="997" y="2"/>
                </a:lnTo>
                <a:lnTo>
                  <a:pt x="997" y="4"/>
                </a:lnTo>
                <a:lnTo>
                  <a:pt x="998" y="4"/>
                </a:lnTo>
                <a:lnTo>
                  <a:pt x="998" y="3"/>
                </a:lnTo>
                <a:lnTo>
                  <a:pt x="999" y="4"/>
                </a:lnTo>
                <a:lnTo>
                  <a:pt x="999" y="4"/>
                </a:lnTo>
                <a:lnTo>
                  <a:pt x="999" y="4"/>
                </a:lnTo>
                <a:lnTo>
                  <a:pt x="1000" y="3"/>
                </a:lnTo>
                <a:lnTo>
                  <a:pt x="1000" y="2"/>
                </a:lnTo>
                <a:lnTo>
                  <a:pt x="1000" y="4"/>
                </a:lnTo>
                <a:lnTo>
                  <a:pt x="1002" y="4"/>
                </a:lnTo>
                <a:lnTo>
                  <a:pt x="1002" y="4"/>
                </a:lnTo>
                <a:lnTo>
                  <a:pt x="1002" y="1"/>
                </a:lnTo>
                <a:lnTo>
                  <a:pt x="1003" y="4"/>
                </a:lnTo>
                <a:lnTo>
                  <a:pt x="1003" y="3"/>
                </a:lnTo>
                <a:lnTo>
                  <a:pt x="1004" y="4"/>
                </a:lnTo>
                <a:lnTo>
                  <a:pt x="1004" y="3"/>
                </a:lnTo>
                <a:lnTo>
                  <a:pt x="1004" y="1"/>
                </a:lnTo>
                <a:lnTo>
                  <a:pt x="1005" y="3"/>
                </a:lnTo>
                <a:lnTo>
                  <a:pt x="1005" y="4"/>
                </a:lnTo>
                <a:lnTo>
                  <a:pt x="1005" y="4"/>
                </a:lnTo>
                <a:lnTo>
                  <a:pt x="1006" y="4"/>
                </a:lnTo>
                <a:lnTo>
                  <a:pt x="1006" y="3"/>
                </a:lnTo>
                <a:lnTo>
                  <a:pt x="1006" y="4"/>
                </a:lnTo>
                <a:lnTo>
                  <a:pt x="1007" y="4"/>
                </a:lnTo>
                <a:lnTo>
                  <a:pt x="1007" y="2"/>
                </a:lnTo>
                <a:lnTo>
                  <a:pt x="1008" y="2"/>
                </a:lnTo>
                <a:lnTo>
                  <a:pt x="1008" y="3"/>
                </a:lnTo>
                <a:lnTo>
                  <a:pt x="1008" y="3"/>
                </a:lnTo>
                <a:lnTo>
                  <a:pt x="1009" y="4"/>
                </a:lnTo>
                <a:lnTo>
                  <a:pt x="1009" y="2"/>
                </a:lnTo>
                <a:lnTo>
                  <a:pt x="1009" y="3"/>
                </a:lnTo>
                <a:lnTo>
                  <a:pt x="1011" y="3"/>
                </a:lnTo>
                <a:lnTo>
                  <a:pt x="1011" y="3"/>
                </a:lnTo>
                <a:lnTo>
                  <a:pt x="1011" y="2"/>
                </a:lnTo>
                <a:lnTo>
                  <a:pt x="1012" y="3"/>
                </a:lnTo>
                <a:lnTo>
                  <a:pt x="1012" y="4"/>
                </a:lnTo>
                <a:lnTo>
                  <a:pt x="1013" y="4"/>
                </a:lnTo>
                <a:lnTo>
                  <a:pt x="1013" y="3"/>
                </a:lnTo>
                <a:lnTo>
                  <a:pt x="1013" y="4"/>
                </a:lnTo>
                <a:lnTo>
                  <a:pt x="1014" y="3"/>
                </a:lnTo>
                <a:lnTo>
                  <a:pt x="1014" y="2"/>
                </a:lnTo>
                <a:lnTo>
                  <a:pt x="1014" y="3"/>
                </a:lnTo>
                <a:lnTo>
                  <a:pt x="1015" y="3"/>
                </a:lnTo>
                <a:lnTo>
                  <a:pt x="1015" y="4"/>
                </a:lnTo>
                <a:lnTo>
                  <a:pt x="1015" y="2"/>
                </a:lnTo>
                <a:lnTo>
                  <a:pt x="1016" y="1"/>
                </a:lnTo>
                <a:lnTo>
                  <a:pt x="1016" y="4"/>
                </a:lnTo>
                <a:lnTo>
                  <a:pt x="1017" y="2"/>
                </a:lnTo>
                <a:lnTo>
                  <a:pt x="1017" y="3"/>
                </a:lnTo>
                <a:lnTo>
                  <a:pt x="1017" y="2"/>
                </a:lnTo>
                <a:lnTo>
                  <a:pt x="1018" y="3"/>
                </a:lnTo>
                <a:lnTo>
                  <a:pt x="1018" y="4"/>
                </a:lnTo>
                <a:lnTo>
                  <a:pt x="1018" y="2"/>
                </a:lnTo>
                <a:lnTo>
                  <a:pt x="1020" y="3"/>
                </a:lnTo>
                <a:lnTo>
                  <a:pt x="1020" y="3"/>
                </a:lnTo>
                <a:lnTo>
                  <a:pt x="1020" y="3"/>
                </a:lnTo>
                <a:lnTo>
                  <a:pt x="1021" y="2"/>
                </a:lnTo>
                <a:lnTo>
                  <a:pt x="1021" y="4"/>
                </a:lnTo>
                <a:lnTo>
                  <a:pt x="1022" y="4"/>
                </a:lnTo>
                <a:lnTo>
                  <a:pt x="1022" y="2"/>
                </a:lnTo>
                <a:lnTo>
                  <a:pt x="1022" y="2"/>
                </a:lnTo>
                <a:lnTo>
                  <a:pt x="1023" y="3"/>
                </a:lnTo>
                <a:lnTo>
                  <a:pt x="1023" y="1"/>
                </a:lnTo>
                <a:lnTo>
                  <a:pt x="1023" y="2"/>
                </a:lnTo>
                <a:lnTo>
                  <a:pt x="1024" y="3"/>
                </a:lnTo>
                <a:lnTo>
                  <a:pt x="1024" y="1"/>
                </a:lnTo>
                <a:lnTo>
                  <a:pt x="1024" y="3"/>
                </a:lnTo>
                <a:lnTo>
                  <a:pt x="1025" y="3"/>
                </a:lnTo>
                <a:lnTo>
                  <a:pt x="1025" y="2"/>
                </a:lnTo>
                <a:lnTo>
                  <a:pt x="1026" y="2"/>
                </a:lnTo>
                <a:lnTo>
                  <a:pt x="1026" y="3"/>
                </a:lnTo>
                <a:lnTo>
                  <a:pt x="1026" y="4"/>
                </a:lnTo>
                <a:lnTo>
                  <a:pt x="1027" y="4"/>
                </a:lnTo>
                <a:lnTo>
                  <a:pt x="1027" y="3"/>
                </a:lnTo>
                <a:lnTo>
                  <a:pt x="1027" y="4"/>
                </a:lnTo>
                <a:lnTo>
                  <a:pt x="1029" y="4"/>
                </a:lnTo>
                <a:lnTo>
                  <a:pt x="1029" y="4"/>
                </a:lnTo>
                <a:lnTo>
                  <a:pt x="1029" y="3"/>
                </a:lnTo>
                <a:lnTo>
                  <a:pt x="1030" y="4"/>
                </a:lnTo>
                <a:lnTo>
                  <a:pt x="1030" y="3"/>
                </a:lnTo>
                <a:lnTo>
                  <a:pt x="1031" y="2"/>
                </a:lnTo>
                <a:lnTo>
                  <a:pt x="1031" y="3"/>
                </a:lnTo>
                <a:lnTo>
                  <a:pt x="1031" y="2"/>
                </a:lnTo>
                <a:lnTo>
                  <a:pt x="1032" y="2"/>
                </a:lnTo>
                <a:lnTo>
                  <a:pt x="1032" y="2"/>
                </a:lnTo>
                <a:lnTo>
                  <a:pt x="1032" y="3"/>
                </a:lnTo>
                <a:lnTo>
                  <a:pt x="1033" y="2"/>
                </a:lnTo>
                <a:lnTo>
                  <a:pt x="1033" y="3"/>
                </a:lnTo>
                <a:lnTo>
                  <a:pt x="1033" y="3"/>
                </a:lnTo>
                <a:lnTo>
                  <a:pt x="1034" y="3"/>
                </a:lnTo>
                <a:lnTo>
                  <a:pt x="1034" y="3"/>
                </a:lnTo>
                <a:lnTo>
                  <a:pt x="1035" y="4"/>
                </a:lnTo>
                <a:lnTo>
                  <a:pt x="1035" y="4"/>
                </a:lnTo>
                <a:lnTo>
                  <a:pt x="1035" y="4"/>
                </a:lnTo>
                <a:lnTo>
                  <a:pt x="1036" y="3"/>
                </a:lnTo>
                <a:lnTo>
                  <a:pt x="1036" y="3"/>
                </a:lnTo>
                <a:lnTo>
                  <a:pt x="1036" y="2"/>
                </a:lnTo>
                <a:lnTo>
                  <a:pt x="1038" y="2"/>
                </a:lnTo>
                <a:lnTo>
                  <a:pt x="1038" y="3"/>
                </a:lnTo>
                <a:lnTo>
                  <a:pt x="1039" y="3"/>
                </a:lnTo>
                <a:lnTo>
                  <a:pt x="1039" y="4"/>
                </a:lnTo>
                <a:lnTo>
                  <a:pt x="1039" y="4"/>
                </a:lnTo>
                <a:lnTo>
                  <a:pt x="1040" y="4"/>
                </a:lnTo>
                <a:lnTo>
                  <a:pt x="1040" y="3"/>
                </a:lnTo>
                <a:lnTo>
                  <a:pt x="1040" y="3"/>
                </a:lnTo>
                <a:lnTo>
                  <a:pt x="1041" y="3"/>
                </a:lnTo>
                <a:lnTo>
                  <a:pt x="1041" y="3"/>
                </a:lnTo>
                <a:lnTo>
                  <a:pt x="1041" y="3"/>
                </a:lnTo>
                <a:lnTo>
                  <a:pt x="1042" y="3"/>
                </a:lnTo>
                <a:lnTo>
                  <a:pt x="1042" y="4"/>
                </a:lnTo>
                <a:lnTo>
                  <a:pt x="1043" y="3"/>
                </a:lnTo>
                <a:lnTo>
                  <a:pt x="1043" y="3"/>
                </a:lnTo>
                <a:lnTo>
                  <a:pt x="1043" y="4"/>
                </a:lnTo>
                <a:lnTo>
                  <a:pt x="1044" y="3"/>
                </a:lnTo>
                <a:lnTo>
                  <a:pt x="1044" y="3"/>
                </a:lnTo>
                <a:lnTo>
                  <a:pt x="1044" y="3"/>
                </a:lnTo>
                <a:lnTo>
                  <a:pt x="1045" y="2"/>
                </a:lnTo>
                <a:lnTo>
                  <a:pt x="1045" y="4"/>
                </a:lnTo>
                <a:lnTo>
                  <a:pt x="1045" y="3"/>
                </a:lnTo>
                <a:lnTo>
                  <a:pt x="1047" y="3"/>
                </a:lnTo>
                <a:lnTo>
                  <a:pt x="1047" y="2"/>
                </a:lnTo>
                <a:lnTo>
                  <a:pt x="1048" y="2"/>
                </a:lnTo>
                <a:lnTo>
                  <a:pt x="1048" y="3"/>
                </a:lnTo>
                <a:lnTo>
                  <a:pt x="1048" y="4"/>
                </a:lnTo>
                <a:lnTo>
                  <a:pt x="1049" y="4"/>
                </a:lnTo>
                <a:lnTo>
                  <a:pt x="1049" y="2"/>
                </a:lnTo>
                <a:lnTo>
                  <a:pt x="1049" y="3"/>
                </a:lnTo>
                <a:lnTo>
                  <a:pt x="1050" y="4"/>
                </a:lnTo>
                <a:lnTo>
                  <a:pt x="1050" y="3"/>
                </a:lnTo>
                <a:lnTo>
                  <a:pt x="1050" y="2"/>
                </a:lnTo>
                <a:lnTo>
                  <a:pt x="1051" y="2"/>
                </a:lnTo>
                <a:lnTo>
                  <a:pt x="1051" y="3"/>
                </a:lnTo>
                <a:lnTo>
                  <a:pt x="1052" y="4"/>
                </a:lnTo>
                <a:lnTo>
                  <a:pt x="1052" y="3"/>
                </a:lnTo>
                <a:lnTo>
                  <a:pt x="1052" y="4"/>
                </a:lnTo>
                <a:lnTo>
                  <a:pt x="1053" y="2"/>
                </a:lnTo>
                <a:lnTo>
                  <a:pt x="1053" y="3"/>
                </a:lnTo>
                <a:lnTo>
                  <a:pt x="1053" y="3"/>
                </a:lnTo>
                <a:lnTo>
                  <a:pt x="1054" y="3"/>
                </a:lnTo>
                <a:lnTo>
                  <a:pt x="1054" y="4"/>
                </a:lnTo>
                <a:lnTo>
                  <a:pt x="1054" y="3"/>
                </a:lnTo>
                <a:lnTo>
                  <a:pt x="1056" y="4"/>
                </a:lnTo>
                <a:lnTo>
                  <a:pt x="1056" y="6"/>
                </a:lnTo>
                <a:lnTo>
                  <a:pt x="1057" y="3"/>
                </a:lnTo>
                <a:lnTo>
                  <a:pt x="1057" y="2"/>
                </a:lnTo>
                <a:lnTo>
                  <a:pt x="1057" y="3"/>
                </a:lnTo>
                <a:lnTo>
                  <a:pt x="1058" y="4"/>
                </a:lnTo>
                <a:lnTo>
                  <a:pt x="1058" y="2"/>
                </a:lnTo>
                <a:lnTo>
                  <a:pt x="1058" y="3"/>
                </a:lnTo>
                <a:lnTo>
                  <a:pt x="1059" y="1"/>
                </a:lnTo>
                <a:lnTo>
                  <a:pt x="1059" y="1"/>
                </a:lnTo>
                <a:lnTo>
                  <a:pt x="1059" y="1"/>
                </a:lnTo>
                <a:lnTo>
                  <a:pt x="1060" y="3"/>
                </a:lnTo>
                <a:lnTo>
                  <a:pt x="1060" y="1"/>
                </a:lnTo>
                <a:lnTo>
                  <a:pt x="1061" y="3"/>
                </a:lnTo>
                <a:lnTo>
                  <a:pt x="1061" y="3"/>
                </a:lnTo>
                <a:lnTo>
                  <a:pt x="1061" y="2"/>
                </a:lnTo>
                <a:lnTo>
                  <a:pt x="1062" y="2"/>
                </a:lnTo>
                <a:lnTo>
                  <a:pt x="1062" y="3"/>
                </a:lnTo>
                <a:lnTo>
                  <a:pt x="1062" y="2"/>
                </a:lnTo>
                <a:lnTo>
                  <a:pt x="1063" y="4"/>
                </a:lnTo>
                <a:lnTo>
                  <a:pt x="1063" y="1"/>
                </a:lnTo>
                <a:lnTo>
                  <a:pt x="1063" y="2"/>
                </a:lnTo>
                <a:lnTo>
                  <a:pt x="1065" y="4"/>
                </a:lnTo>
                <a:lnTo>
                  <a:pt x="1065" y="3"/>
                </a:lnTo>
                <a:lnTo>
                  <a:pt x="1066" y="3"/>
                </a:lnTo>
                <a:lnTo>
                  <a:pt x="1066" y="3"/>
                </a:lnTo>
                <a:lnTo>
                  <a:pt x="1066" y="4"/>
                </a:lnTo>
                <a:lnTo>
                  <a:pt x="1067" y="3"/>
                </a:lnTo>
                <a:lnTo>
                  <a:pt x="1067" y="3"/>
                </a:lnTo>
                <a:lnTo>
                  <a:pt x="1067" y="3"/>
                </a:lnTo>
                <a:lnTo>
                  <a:pt x="1068" y="2"/>
                </a:lnTo>
                <a:lnTo>
                  <a:pt x="1068" y="2"/>
                </a:lnTo>
                <a:lnTo>
                  <a:pt x="1068" y="3"/>
                </a:lnTo>
                <a:lnTo>
                  <a:pt x="1069" y="6"/>
                </a:lnTo>
                <a:lnTo>
                  <a:pt x="1069" y="3"/>
                </a:lnTo>
                <a:lnTo>
                  <a:pt x="1070" y="3"/>
                </a:lnTo>
                <a:lnTo>
                  <a:pt x="1070" y="3"/>
                </a:lnTo>
                <a:lnTo>
                  <a:pt x="1070" y="4"/>
                </a:lnTo>
                <a:lnTo>
                  <a:pt x="1071" y="3"/>
                </a:lnTo>
                <a:lnTo>
                  <a:pt x="1071" y="4"/>
                </a:lnTo>
                <a:lnTo>
                  <a:pt x="1071" y="4"/>
                </a:lnTo>
                <a:lnTo>
                  <a:pt x="1072" y="3"/>
                </a:lnTo>
                <a:lnTo>
                  <a:pt x="1072" y="3"/>
                </a:lnTo>
                <a:lnTo>
                  <a:pt x="1072" y="2"/>
                </a:lnTo>
                <a:lnTo>
                  <a:pt x="1074" y="3"/>
                </a:lnTo>
                <a:lnTo>
                  <a:pt x="1074" y="4"/>
                </a:lnTo>
                <a:lnTo>
                  <a:pt x="1075" y="3"/>
                </a:lnTo>
                <a:lnTo>
                  <a:pt x="1075" y="4"/>
                </a:lnTo>
                <a:lnTo>
                  <a:pt x="1075" y="4"/>
                </a:lnTo>
                <a:lnTo>
                  <a:pt x="1076" y="3"/>
                </a:lnTo>
                <a:lnTo>
                  <a:pt x="1076" y="3"/>
                </a:lnTo>
                <a:lnTo>
                  <a:pt x="1076" y="3"/>
                </a:lnTo>
                <a:lnTo>
                  <a:pt x="1077" y="3"/>
                </a:lnTo>
                <a:lnTo>
                  <a:pt x="1077" y="4"/>
                </a:lnTo>
                <a:lnTo>
                  <a:pt x="1077" y="3"/>
                </a:lnTo>
                <a:lnTo>
                  <a:pt x="1078" y="3"/>
                </a:lnTo>
                <a:lnTo>
                  <a:pt x="1078" y="4"/>
                </a:lnTo>
                <a:lnTo>
                  <a:pt x="1079" y="3"/>
                </a:lnTo>
                <a:lnTo>
                  <a:pt x="1079" y="3"/>
                </a:lnTo>
                <a:lnTo>
                  <a:pt x="1079" y="2"/>
                </a:lnTo>
                <a:lnTo>
                  <a:pt x="1080" y="3"/>
                </a:lnTo>
                <a:lnTo>
                  <a:pt x="1080" y="4"/>
                </a:lnTo>
                <a:lnTo>
                  <a:pt x="1080" y="2"/>
                </a:lnTo>
                <a:lnTo>
                  <a:pt x="1081" y="3"/>
                </a:lnTo>
                <a:lnTo>
                  <a:pt x="1081" y="3"/>
                </a:lnTo>
                <a:lnTo>
                  <a:pt x="1083" y="4"/>
                </a:lnTo>
                <a:lnTo>
                  <a:pt x="1083" y="3"/>
                </a:lnTo>
                <a:lnTo>
                  <a:pt x="1083" y="4"/>
                </a:lnTo>
                <a:lnTo>
                  <a:pt x="1084" y="3"/>
                </a:lnTo>
                <a:lnTo>
                  <a:pt x="1084" y="2"/>
                </a:lnTo>
                <a:lnTo>
                  <a:pt x="1084" y="3"/>
                </a:lnTo>
                <a:lnTo>
                  <a:pt x="1085" y="4"/>
                </a:lnTo>
                <a:lnTo>
                  <a:pt x="1085" y="4"/>
                </a:lnTo>
                <a:lnTo>
                  <a:pt x="1085" y="4"/>
                </a:lnTo>
                <a:lnTo>
                  <a:pt x="1086" y="2"/>
                </a:lnTo>
                <a:lnTo>
                  <a:pt x="1086" y="3"/>
                </a:lnTo>
                <a:lnTo>
                  <a:pt x="1087" y="3"/>
                </a:lnTo>
                <a:lnTo>
                  <a:pt x="1087" y="4"/>
                </a:lnTo>
                <a:lnTo>
                  <a:pt x="1087" y="6"/>
                </a:lnTo>
                <a:lnTo>
                  <a:pt x="1088" y="2"/>
                </a:lnTo>
                <a:lnTo>
                  <a:pt x="1088" y="2"/>
                </a:lnTo>
                <a:lnTo>
                  <a:pt x="1088" y="3"/>
                </a:lnTo>
                <a:lnTo>
                  <a:pt x="1089" y="4"/>
                </a:lnTo>
                <a:lnTo>
                  <a:pt x="1089" y="3"/>
                </a:lnTo>
                <a:lnTo>
                  <a:pt x="1089" y="3"/>
                </a:lnTo>
                <a:lnTo>
                  <a:pt x="1090" y="3"/>
                </a:lnTo>
                <a:lnTo>
                  <a:pt x="1090" y="2"/>
                </a:lnTo>
                <a:lnTo>
                  <a:pt x="1092" y="3"/>
                </a:lnTo>
                <a:lnTo>
                  <a:pt x="1092" y="2"/>
                </a:lnTo>
                <a:lnTo>
                  <a:pt x="1092" y="4"/>
                </a:lnTo>
                <a:lnTo>
                  <a:pt x="1093" y="4"/>
                </a:lnTo>
                <a:lnTo>
                  <a:pt x="1093" y="4"/>
                </a:lnTo>
                <a:lnTo>
                  <a:pt x="1093" y="1"/>
                </a:lnTo>
                <a:lnTo>
                  <a:pt x="1094" y="3"/>
                </a:lnTo>
                <a:lnTo>
                  <a:pt x="1094" y="3"/>
                </a:lnTo>
                <a:lnTo>
                  <a:pt x="1094" y="3"/>
                </a:lnTo>
                <a:lnTo>
                  <a:pt x="1095" y="3"/>
                </a:lnTo>
                <a:lnTo>
                  <a:pt x="1095" y="2"/>
                </a:lnTo>
                <a:lnTo>
                  <a:pt x="1096" y="3"/>
                </a:lnTo>
                <a:lnTo>
                  <a:pt x="1096" y="4"/>
                </a:lnTo>
                <a:lnTo>
                  <a:pt x="1096" y="3"/>
                </a:lnTo>
                <a:lnTo>
                  <a:pt x="1097" y="1"/>
                </a:lnTo>
                <a:lnTo>
                  <a:pt x="1097" y="3"/>
                </a:lnTo>
                <a:lnTo>
                  <a:pt x="1097" y="1"/>
                </a:lnTo>
                <a:lnTo>
                  <a:pt x="1098" y="4"/>
                </a:lnTo>
                <a:lnTo>
                  <a:pt x="1098" y="3"/>
                </a:lnTo>
                <a:lnTo>
                  <a:pt x="1098" y="2"/>
                </a:lnTo>
                <a:lnTo>
                  <a:pt x="1099" y="3"/>
                </a:lnTo>
                <a:lnTo>
                  <a:pt x="1099" y="4"/>
                </a:lnTo>
                <a:lnTo>
                  <a:pt x="1100" y="2"/>
                </a:lnTo>
                <a:lnTo>
                  <a:pt x="1100" y="2"/>
                </a:lnTo>
                <a:lnTo>
                  <a:pt x="1100" y="2"/>
                </a:lnTo>
                <a:lnTo>
                  <a:pt x="1102" y="2"/>
                </a:lnTo>
                <a:lnTo>
                  <a:pt x="1102" y="3"/>
                </a:lnTo>
                <a:lnTo>
                  <a:pt x="1102" y="4"/>
                </a:lnTo>
                <a:lnTo>
                  <a:pt x="1103" y="3"/>
                </a:lnTo>
                <a:lnTo>
                  <a:pt x="1103" y="4"/>
                </a:lnTo>
                <a:lnTo>
                  <a:pt x="1103" y="4"/>
                </a:lnTo>
                <a:lnTo>
                  <a:pt x="1104" y="4"/>
                </a:lnTo>
                <a:lnTo>
                  <a:pt x="1104" y="2"/>
                </a:lnTo>
                <a:lnTo>
                  <a:pt x="1105" y="2"/>
                </a:lnTo>
                <a:lnTo>
                  <a:pt x="1105" y="2"/>
                </a:lnTo>
                <a:lnTo>
                  <a:pt x="1105" y="1"/>
                </a:lnTo>
                <a:lnTo>
                  <a:pt x="1106" y="3"/>
                </a:lnTo>
                <a:lnTo>
                  <a:pt x="1106" y="2"/>
                </a:lnTo>
                <a:lnTo>
                  <a:pt x="1106" y="1"/>
                </a:lnTo>
                <a:lnTo>
                  <a:pt x="1107" y="2"/>
                </a:lnTo>
                <a:lnTo>
                  <a:pt x="1107" y="3"/>
                </a:lnTo>
                <a:lnTo>
                  <a:pt x="1107" y="2"/>
                </a:lnTo>
                <a:lnTo>
                  <a:pt x="1108" y="2"/>
                </a:lnTo>
                <a:lnTo>
                  <a:pt x="1108" y="3"/>
                </a:lnTo>
                <a:lnTo>
                  <a:pt x="1109" y="3"/>
                </a:lnTo>
                <a:lnTo>
                  <a:pt x="1109" y="4"/>
                </a:lnTo>
                <a:lnTo>
                  <a:pt x="1109" y="4"/>
                </a:lnTo>
                <a:lnTo>
                  <a:pt x="1111" y="4"/>
                </a:lnTo>
                <a:lnTo>
                  <a:pt x="1111" y="4"/>
                </a:lnTo>
                <a:lnTo>
                  <a:pt x="1111" y="4"/>
                </a:lnTo>
                <a:lnTo>
                  <a:pt x="1112" y="3"/>
                </a:lnTo>
                <a:lnTo>
                  <a:pt x="1112" y="2"/>
                </a:lnTo>
                <a:lnTo>
                  <a:pt x="1112" y="2"/>
                </a:lnTo>
                <a:lnTo>
                  <a:pt x="1113" y="3"/>
                </a:lnTo>
                <a:lnTo>
                  <a:pt x="1113" y="4"/>
                </a:lnTo>
                <a:lnTo>
                  <a:pt x="1114" y="4"/>
                </a:lnTo>
                <a:lnTo>
                  <a:pt x="1114" y="4"/>
                </a:lnTo>
                <a:lnTo>
                  <a:pt x="1114" y="3"/>
                </a:lnTo>
                <a:lnTo>
                  <a:pt x="1115" y="3"/>
                </a:lnTo>
                <a:lnTo>
                  <a:pt x="1115" y="2"/>
                </a:lnTo>
                <a:lnTo>
                  <a:pt x="1115" y="1"/>
                </a:lnTo>
                <a:lnTo>
                  <a:pt x="1116" y="4"/>
                </a:lnTo>
                <a:lnTo>
                  <a:pt x="1116" y="3"/>
                </a:lnTo>
                <a:lnTo>
                  <a:pt x="1116" y="4"/>
                </a:lnTo>
                <a:lnTo>
                  <a:pt x="1117" y="3"/>
                </a:lnTo>
                <a:lnTo>
                  <a:pt x="1117" y="3"/>
                </a:lnTo>
                <a:lnTo>
                  <a:pt x="1118" y="3"/>
                </a:lnTo>
                <a:lnTo>
                  <a:pt x="1118" y="2"/>
                </a:lnTo>
                <a:lnTo>
                  <a:pt x="1118" y="2"/>
                </a:lnTo>
                <a:lnTo>
                  <a:pt x="1120" y="3"/>
                </a:lnTo>
                <a:lnTo>
                  <a:pt x="1120" y="2"/>
                </a:lnTo>
                <a:lnTo>
                  <a:pt x="1120" y="2"/>
                </a:lnTo>
                <a:lnTo>
                  <a:pt x="1121" y="3"/>
                </a:lnTo>
                <a:lnTo>
                  <a:pt x="1121" y="2"/>
                </a:lnTo>
                <a:lnTo>
                  <a:pt x="1122" y="2"/>
                </a:lnTo>
                <a:lnTo>
                  <a:pt x="1122" y="2"/>
                </a:lnTo>
                <a:lnTo>
                  <a:pt x="1122" y="1"/>
                </a:lnTo>
                <a:lnTo>
                  <a:pt x="1123" y="4"/>
                </a:lnTo>
                <a:lnTo>
                  <a:pt x="1123" y="4"/>
                </a:lnTo>
                <a:lnTo>
                  <a:pt x="1123" y="4"/>
                </a:lnTo>
                <a:lnTo>
                  <a:pt x="1124" y="0"/>
                </a:lnTo>
                <a:lnTo>
                  <a:pt x="1124" y="3"/>
                </a:lnTo>
                <a:lnTo>
                  <a:pt x="1124" y="3"/>
                </a:lnTo>
                <a:lnTo>
                  <a:pt x="1125" y="3"/>
                </a:lnTo>
                <a:lnTo>
                  <a:pt x="1125" y="4"/>
                </a:lnTo>
                <a:lnTo>
                  <a:pt x="1126" y="3"/>
                </a:lnTo>
                <a:lnTo>
                  <a:pt x="1126" y="3"/>
                </a:lnTo>
                <a:lnTo>
                  <a:pt x="1126" y="2"/>
                </a:lnTo>
                <a:lnTo>
                  <a:pt x="1127" y="2"/>
                </a:lnTo>
                <a:lnTo>
                  <a:pt x="1127" y="4"/>
                </a:lnTo>
                <a:lnTo>
                  <a:pt x="1127" y="3"/>
                </a:lnTo>
                <a:lnTo>
                  <a:pt x="1129" y="2"/>
                </a:lnTo>
                <a:lnTo>
                  <a:pt x="1129" y="3"/>
                </a:lnTo>
                <a:lnTo>
                  <a:pt x="1129" y="4"/>
                </a:lnTo>
                <a:lnTo>
                  <a:pt x="1130" y="4"/>
                </a:lnTo>
                <a:lnTo>
                  <a:pt x="1130" y="4"/>
                </a:lnTo>
                <a:lnTo>
                  <a:pt x="1131" y="3"/>
                </a:lnTo>
                <a:lnTo>
                  <a:pt x="1131" y="4"/>
                </a:lnTo>
                <a:lnTo>
                  <a:pt x="1131" y="2"/>
                </a:lnTo>
                <a:lnTo>
                  <a:pt x="1132" y="4"/>
                </a:lnTo>
                <a:lnTo>
                  <a:pt x="1132" y="2"/>
                </a:lnTo>
                <a:lnTo>
                  <a:pt x="1132" y="3"/>
                </a:lnTo>
                <a:lnTo>
                  <a:pt x="1133" y="3"/>
                </a:lnTo>
                <a:lnTo>
                  <a:pt x="1133" y="4"/>
                </a:lnTo>
                <a:lnTo>
                  <a:pt x="1133" y="2"/>
                </a:lnTo>
                <a:lnTo>
                  <a:pt x="1134" y="2"/>
                </a:lnTo>
                <a:lnTo>
                  <a:pt x="1134" y="3"/>
                </a:lnTo>
                <a:lnTo>
                  <a:pt x="1135" y="3"/>
                </a:lnTo>
                <a:lnTo>
                  <a:pt x="1135" y="3"/>
                </a:lnTo>
                <a:lnTo>
                  <a:pt x="1135" y="2"/>
                </a:lnTo>
                <a:lnTo>
                  <a:pt x="1136" y="4"/>
                </a:lnTo>
                <a:lnTo>
                  <a:pt x="1136" y="4"/>
                </a:lnTo>
                <a:lnTo>
                  <a:pt x="1136" y="2"/>
                </a:lnTo>
                <a:lnTo>
                  <a:pt x="1138" y="1"/>
                </a:lnTo>
                <a:lnTo>
                  <a:pt x="1138" y="4"/>
                </a:lnTo>
                <a:lnTo>
                  <a:pt x="1138" y="3"/>
                </a:lnTo>
                <a:lnTo>
                  <a:pt x="1139" y="4"/>
                </a:lnTo>
                <a:lnTo>
                  <a:pt x="1139" y="4"/>
                </a:lnTo>
                <a:lnTo>
                  <a:pt x="1140" y="4"/>
                </a:lnTo>
                <a:lnTo>
                  <a:pt x="1140" y="4"/>
                </a:lnTo>
                <a:lnTo>
                  <a:pt x="1140" y="2"/>
                </a:lnTo>
                <a:lnTo>
                  <a:pt x="1141" y="3"/>
                </a:lnTo>
                <a:lnTo>
                  <a:pt x="1141" y="4"/>
                </a:lnTo>
                <a:lnTo>
                  <a:pt x="1141" y="4"/>
                </a:lnTo>
                <a:lnTo>
                  <a:pt x="1142" y="4"/>
                </a:lnTo>
                <a:lnTo>
                  <a:pt x="1142" y="4"/>
                </a:lnTo>
                <a:lnTo>
                  <a:pt x="1142" y="3"/>
                </a:lnTo>
                <a:lnTo>
                  <a:pt x="1143" y="2"/>
                </a:lnTo>
                <a:lnTo>
                  <a:pt x="1143" y="3"/>
                </a:lnTo>
                <a:lnTo>
                  <a:pt x="1144" y="3"/>
                </a:lnTo>
                <a:lnTo>
                  <a:pt x="1144" y="4"/>
                </a:lnTo>
                <a:lnTo>
                  <a:pt x="1144" y="4"/>
                </a:lnTo>
                <a:lnTo>
                  <a:pt x="1145" y="3"/>
                </a:lnTo>
                <a:lnTo>
                  <a:pt x="1145" y="4"/>
                </a:lnTo>
                <a:lnTo>
                  <a:pt x="1145" y="3"/>
                </a:lnTo>
                <a:lnTo>
                  <a:pt x="1147" y="4"/>
                </a:lnTo>
                <a:lnTo>
                  <a:pt x="1147" y="4"/>
                </a:lnTo>
                <a:lnTo>
                  <a:pt x="1147" y="4"/>
                </a:lnTo>
                <a:lnTo>
                  <a:pt x="1148" y="3"/>
                </a:lnTo>
                <a:lnTo>
                  <a:pt x="1148" y="3"/>
                </a:lnTo>
                <a:lnTo>
                  <a:pt x="1149" y="4"/>
                </a:lnTo>
                <a:lnTo>
                  <a:pt x="1149" y="4"/>
                </a:lnTo>
                <a:lnTo>
                  <a:pt x="1149" y="4"/>
                </a:lnTo>
                <a:lnTo>
                  <a:pt x="1150" y="3"/>
                </a:lnTo>
                <a:lnTo>
                  <a:pt x="1150" y="4"/>
                </a:lnTo>
                <a:lnTo>
                  <a:pt x="1150" y="2"/>
                </a:lnTo>
                <a:lnTo>
                  <a:pt x="1151" y="2"/>
                </a:lnTo>
                <a:lnTo>
                  <a:pt x="1151" y="3"/>
                </a:lnTo>
                <a:lnTo>
                  <a:pt x="1151" y="3"/>
                </a:lnTo>
                <a:lnTo>
                  <a:pt x="1152" y="2"/>
                </a:lnTo>
                <a:lnTo>
                  <a:pt x="1152" y="3"/>
                </a:lnTo>
                <a:lnTo>
                  <a:pt x="1153" y="4"/>
                </a:lnTo>
                <a:lnTo>
                  <a:pt x="1153" y="4"/>
                </a:lnTo>
                <a:lnTo>
                  <a:pt x="1153" y="2"/>
                </a:lnTo>
                <a:lnTo>
                  <a:pt x="1154" y="4"/>
                </a:lnTo>
                <a:lnTo>
                  <a:pt x="1154" y="3"/>
                </a:lnTo>
                <a:lnTo>
                  <a:pt x="1154" y="3"/>
                </a:lnTo>
                <a:lnTo>
                  <a:pt x="1156" y="3"/>
                </a:lnTo>
                <a:lnTo>
                  <a:pt x="1156" y="3"/>
                </a:lnTo>
                <a:lnTo>
                  <a:pt x="1156" y="2"/>
                </a:lnTo>
                <a:lnTo>
                  <a:pt x="1157" y="4"/>
                </a:lnTo>
                <a:lnTo>
                  <a:pt x="1157" y="4"/>
                </a:lnTo>
                <a:lnTo>
                  <a:pt x="1158" y="2"/>
                </a:lnTo>
                <a:lnTo>
                  <a:pt x="1158" y="1"/>
                </a:lnTo>
                <a:lnTo>
                  <a:pt x="1158" y="3"/>
                </a:lnTo>
                <a:lnTo>
                  <a:pt x="1159" y="3"/>
                </a:lnTo>
                <a:lnTo>
                  <a:pt x="1159" y="4"/>
                </a:lnTo>
                <a:lnTo>
                  <a:pt x="1159" y="3"/>
                </a:lnTo>
                <a:lnTo>
                  <a:pt x="1160" y="3"/>
                </a:lnTo>
                <a:lnTo>
                  <a:pt x="1160" y="3"/>
                </a:lnTo>
                <a:lnTo>
                  <a:pt x="1160" y="3"/>
                </a:lnTo>
                <a:lnTo>
                  <a:pt x="1161" y="3"/>
                </a:lnTo>
                <a:lnTo>
                  <a:pt x="1161" y="6"/>
                </a:lnTo>
                <a:lnTo>
                  <a:pt x="1162" y="2"/>
                </a:lnTo>
                <a:lnTo>
                  <a:pt x="1162" y="4"/>
                </a:lnTo>
                <a:lnTo>
                  <a:pt x="1162" y="3"/>
                </a:lnTo>
                <a:lnTo>
                  <a:pt x="1163" y="4"/>
                </a:lnTo>
                <a:lnTo>
                  <a:pt x="1163" y="2"/>
                </a:lnTo>
                <a:lnTo>
                  <a:pt x="1163" y="4"/>
                </a:lnTo>
                <a:lnTo>
                  <a:pt x="1165" y="4"/>
                </a:lnTo>
                <a:lnTo>
                  <a:pt x="1165" y="4"/>
                </a:lnTo>
                <a:lnTo>
                  <a:pt x="1166" y="3"/>
                </a:lnTo>
                <a:lnTo>
                  <a:pt x="1166" y="3"/>
                </a:lnTo>
                <a:lnTo>
                  <a:pt x="1166" y="2"/>
                </a:lnTo>
                <a:lnTo>
                  <a:pt x="1167" y="3"/>
                </a:lnTo>
                <a:lnTo>
                  <a:pt x="1167" y="2"/>
                </a:lnTo>
                <a:lnTo>
                  <a:pt x="1167" y="2"/>
                </a:lnTo>
                <a:lnTo>
                  <a:pt x="1168" y="2"/>
                </a:lnTo>
                <a:lnTo>
                  <a:pt x="1168" y="4"/>
                </a:lnTo>
                <a:lnTo>
                  <a:pt x="1168" y="4"/>
                </a:lnTo>
                <a:lnTo>
                  <a:pt x="1169" y="3"/>
                </a:lnTo>
                <a:lnTo>
                  <a:pt x="1169" y="4"/>
                </a:lnTo>
                <a:lnTo>
                  <a:pt x="1170" y="2"/>
                </a:lnTo>
                <a:lnTo>
                  <a:pt x="1170" y="3"/>
                </a:lnTo>
                <a:lnTo>
                  <a:pt x="1170" y="3"/>
                </a:lnTo>
                <a:lnTo>
                  <a:pt x="1171" y="3"/>
                </a:lnTo>
                <a:lnTo>
                  <a:pt x="1171" y="6"/>
                </a:lnTo>
                <a:lnTo>
                  <a:pt x="1171" y="2"/>
                </a:lnTo>
                <a:lnTo>
                  <a:pt x="1172" y="2"/>
                </a:lnTo>
                <a:lnTo>
                  <a:pt x="1172" y="3"/>
                </a:lnTo>
                <a:lnTo>
                  <a:pt x="1172" y="4"/>
                </a:lnTo>
                <a:lnTo>
                  <a:pt x="1174" y="4"/>
                </a:lnTo>
                <a:lnTo>
                  <a:pt x="1174" y="3"/>
                </a:lnTo>
                <a:lnTo>
                  <a:pt x="1175" y="3"/>
                </a:lnTo>
                <a:lnTo>
                  <a:pt x="1175" y="2"/>
                </a:lnTo>
                <a:lnTo>
                  <a:pt x="1175" y="3"/>
                </a:lnTo>
                <a:lnTo>
                  <a:pt x="1176" y="2"/>
                </a:lnTo>
                <a:lnTo>
                  <a:pt x="1176" y="1"/>
                </a:lnTo>
                <a:lnTo>
                  <a:pt x="1176" y="3"/>
                </a:lnTo>
                <a:lnTo>
                  <a:pt x="1177" y="3"/>
                </a:lnTo>
                <a:lnTo>
                  <a:pt x="1177" y="2"/>
                </a:lnTo>
                <a:lnTo>
                  <a:pt x="1177" y="2"/>
                </a:lnTo>
                <a:lnTo>
                  <a:pt x="1178" y="2"/>
                </a:lnTo>
                <a:lnTo>
                  <a:pt x="1178" y="4"/>
                </a:lnTo>
                <a:lnTo>
                  <a:pt x="1179" y="3"/>
                </a:lnTo>
                <a:lnTo>
                  <a:pt x="1179" y="1"/>
                </a:lnTo>
                <a:lnTo>
                  <a:pt x="1179" y="3"/>
                </a:lnTo>
                <a:lnTo>
                  <a:pt x="1180" y="2"/>
                </a:lnTo>
                <a:lnTo>
                  <a:pt x="1180" y="4"/>
                </a:lnTo>
                <a:lnTo>
                  <a:pt x="1180" y="4"/>
                </a:lnTo>
                <a:lnTo>
                  <a:pt x="1181" y="3"/>
                </a:lnTo>
                <a:lnTo>
                  <a:pt x="1181" y="3"/>
                </a:lnTo>
                <a:lnTo>
                  <a:pt x="1181" y="3"/>
                </a:lnTo>
                <a:lnTo>
                  <a:pt x="1183" y="4"/>
                </a:lnTo>
                <a:lnTo>
                  <a:pt x="1183" y="4"/>
                </a:lnTo>
                <a:lnTo>
                  <a:pt x="1184" y="4"/>
                </a:lnTo>
                <a:lnTo>
                  <a:pt x="1184" y="1"/>
                </a:lnTo>
                <a:lnTo>
                  <a:pt x="1184" y="4"/>
                </a:lnTo>
                <a:lnTo>
                  <a:pt x="1185" y="3"/>
                </a:lnTo>
                <a:lnTo>
                  <a:pt x="1185" y="4"/>
                </a:lnTo>
                <a:lnTo>
                  <a:pt x="1185" y="4"/>
                </a:lnTo>
                <a:lnTo>
                  <a:pt x="1186" y="4"/>
                </a:lnTo>
                <a:lnTo>
                  <a:pt x="1186" y="4"/>
                </a:lnTo>
                <a:lnTo>
                  <a:pt x="1186" y="3"/>
                </a:lnTo>
                <a:lnTo>
                  <a:pt x="1187" y="4"/>
                </a:lnTo>
                <a:lnTo>
                  <a:pt x="1187" y="3"/>
                </a:lnTo>
                <a:lnTo>
                  <a:pt x="1188" y="4"/>
                </a:lnTo>
                <a:lnTo>
                  <a:pt x="1188" y="4"/>
                </a:lnTo>
                <a:lnTo>
                  <a:pt x="1188" y="4"/>
                </a:lnTo>
                <a:lnTo>
                  <a:pt x="1189" y="1"/>
                </a:lnTo>
                <a:lnTo>
                  <a:pt x="1189" y="2"/>
                </a:lnTo>
                <a:lnTo>
                  <a:pt x="1189" y="3"/>
                </a:lnTo>
                <a:lnTo>
                  <a:pt x="1190" y="3"/>
                </a:lnTo>
                <a:lnTo>
                  <a:pt x="1190" y="4"/>
                </a:lnTo>
                <a:lnTo>
                  <a:pt x="1190" y="4"/>
                </a:lnTo>
                <a:lnTo>
                  <a:pt x="1192" y="3"/>
                </a:lnTo>
                <a:lnTo>
                  <a:pt x="1192" y="3"/>
                </a:lnTo>
                <a:lnTo>
                  <a:pt x="1193" y="2"/>
                </a:lnTo>
                <a:lnTo>
                  <a:pt x="1193" y="2"/>
                </a:lnTo>
                <a:lnTo>
                  <a:pt x="1193" y="3"/>
                </a:lnTo>
                <a:lnTo>
                  <a:pt x="1194" y="3"/>
                </a:lnTo>
                <a:lnTo>
                  <a:pt x="1194" y="2"/>
                </a:lnTo>
                <a:lnTo>
                  <a:pt x="1194" y="3"/>
                </a:lnTo>
                <a:lnTo>
                  <a:pt x="1195" y="1"/>
                </a:lnTo>
                <a:lnTo>
                  <a:pt x="1195" y="3"/>
                </a:lnTo>
                <a:lnTo>
                  <a:pt x="1195" y="3"/>
                </a:lnTo>
                <a:lnTo>
                  <a:pt x="1196" y="3"/>
                </a:lnTo>
                <a:lnTo>
                  <a:pt x="1196" y="2"/>
                </a:lnTo>
                <a:lnTo>
                  <a:pt x="1197" y="3"/>
                </a:lnTo>
                <a:lnTo>
                  <a:pt x="1197" y="3"/>
                </a:lnTo>
                <a:lnTo>
                  <a:pt x="1197" y="2"/>
                </a:lnTo>
                <a:lnTo>
                  <a:pt x="1198" y="4"/>
                </a:lnTo>
                <a:lnTo>
                  <a:pt x="1198" y="4"/>
                </a:lnTo>
                <a:lnTo>
                  <a:pt x="1198" y="2"/>
                </a:lnTo>
                <a:lnTo>
                  <a:pt x="1199" y="3"/>
                </a:lnTo>
                <a:lnTo>
                  <a:pt x="1199" y="1"/>
                </a:lnTo>
                <a:lnTo>
                  <a:pt x="1199" y="3"/>
                </a:lnTo>
                <a:lnTo>
                  <a:pt x="1201" y="3"/>
                </a:lnTo>
                <a:lnTo>
                  <a:pt x="1201" y="3"/>
                </a:lnTo>
                <a:lnTo>
                  <a:pt x="1202" y="3"/>
                </a:lnTo>
                <a:lnTo>
                  <a:pt x="1202" y="4"/>
                </a:lnTo>
                <a:lnTo>
                  <a:pt x="1202" y="2"/>
                </a:lnTo>
                <a:lnTo>
                  <a:pt x="1203" y="3"/>
                </a:lnTo>
                <a:lnTo>
                  <a:pt x="1203" y="3"/>
                </a:lnTo>
                <a:lnTo>
                  <a:pt x="1203" y="4"/>
                </a:lnTo>
                <a:lnTo>
                  <a:pt x="1204" y="2"/>
                </a:lnTo>
                <a:lnTo>
                  <a:pt x="1204" y="2"/>
                </a:lnTo>
                <a:lnTo>
                  <a:pt x="1204" y="4"/>
                </a:lnTo>
                <a:lnTo>
                  <a:pt x="1205" y="3"/>
                </a:lnTo>
                <a:lnTo>
                  <a:pt x="1205" y="4"/>
                </a:lnTo>
                <a:lnTo>
                  <a:pt x="1206" y="4"/>
                </a:lnTo>
                <a:lnTo>
                  <a:pt x="1206" y="4"/>
                </a:lnTo>
                <a:lnTo>
                  <a:pt x="1206" y="2"/>
                </a:lnTo>
                <a:lnTo>
                  <a:pt x="1207" y="4"/>
                </a:lnTo>
                <a:lnTo>
                  <a:pt x="1207" y="2"/>
                </a:lnTo>
                <a:lnTo>
                  <a:pt x="1207" y="3"/>
                </a:lnTo>
                <a:lnTo>
                  <a:pt x="1208" y="3"/>
                </a:lnTo>
                <a:lnTo>
                  <a:pt x="1208" y="4"/>
                </a:lnTo>
                <a:lnTo>
                  <a:pt x="1210" y="4"/>
                </a:lnTo>
                <a:lnTo>
                  <a:pt x="1210" y="4"/>
                </a:lnTo>
                <a:lnTo>
                  <a:pt x="1210" y="2"/>
                </a:lnTo>
                <a:lnTo>
                  <a:pt x="1211" y="3"/>
                </a:lnTo>
                <a:lnTo>
                  <a:pt x="1211" y="3"/>
                </a:lnTo>
                <a:lnTo>
                  <a:pt x="1211" y="1"/>
                </a:lnTo>
                <a:lnTo>
                  <a:pt x="1212" y="3"/>
                </a:lnTo>
                <a:lnTo>
                  <a:pt x="1212" y="4"/>
                </a:lnTo>
                <a:lnTo>
                  <a:pt x="1212" y="3"/>
                </a:lnTo>
                <a:lnTo>
                  <a:pt x="1213" y="4"/>
                </a:lnTo>
                <a:lnTo>
                  <a:pt x="1213" y="3"/>
                </a:lnTo>
                <a:lnTo>
                  <a:pt x="1214" y="3"/>
                </a:lnTo>
                <a:lnTo>
                  <a:pt x="1214" y="3"/>
                </a:lnTo>
                <a:lnTo>
                  <a:pt x="1214" y="4"/>
                </a:lnTo>
                <a:lnTo>
                  <a:pt x="1215" y="1"/>
                </a:lnTo>
                <a:lnTo>
                  <a:pt x="1215" y="2"/>
                </a:lnTo>
                <a:lnTo>
                  <a:pt x="1215" y="1"/>
                </a:lnTo>
                <a:lnTo>
                  <a:pt x="1216" y="3"/>
                </a:lnTo>
                <a:lnTo>
                  <a:pt x="1216" y="3"/>
                </a:lnTo>
                <a:lnTo>
                  <a:pt x="1216" y="4"/>
                </a:lnTo>
                <a:lnTo>
                  <a:pt x="1217" y="3"/>
                </a:lnTo>
                <a:lnTo>
                  <a:pt x="1217" y="4"/>
                </a:lnTo>
                <a:lnTo>
                  <a:pt x="1219" y="4"/>
                </a:lnTo>
                <a:lnTo>
                  <a:pt x="1219" y="2"/>
                </a:lnTo>
                <a:lnTo>
                  <a:pt x="1219" y="3"/>
                </a:lnTo>
                <a:lnTo>
                  <a:pt x="1220" y="2"/>
                </a:lnTo>
                <a:lnTo>
                  <a:pt x="1220" y="4"/>
                </a:lnTo>
                <a:lnTo>
                  <a:pt x="1220" y="4"/>
                </a:lnTo>
                <a:lnTo>
                  <a:pt x="1221" y="3"/>
                </a:lnTo>
                <a:lnTo>
                  <a:pt x="1221" y="3"/>
                </a:lnTo>
                <a:lnTo>
                  <a:pt x="1221" y="4"/>
                </a:lnTo>
                <a:lnTo>
                  <a:pt x="1222" y="3"/>
                </a:lnTo>
                <a:lnTo>
                  <a:pt x="1222" y="2"/>
                </a:lnTo>
                <a:lnTo>
                  <a:pt x="1223" y="2"/>
                </a:lnTo>
                <a:lnTo>
                  <a:pt x="1223" y="2"/>
                </a:lnTo>
                <a:lnTo>
                  <a:pt x="1223" y="3"/>
                </a:lnTo>
                <a:lnTo>
                  <a:pt x="1224" y="3"/>
                </a:lnTo>
                <a:lnTo>
                  <a:pt x="1224" y="2"/>
                </a:lnTo>
                <a:lnTo>
                  <a:pt x="1224" y="2"/>
                </a:lnTo>
                <a:lnTo>
                  <a:pt x="1225" y="4"/>
                </a:lnTo>
                <a:lnTo>
                  <a:pt x="1225" y="4"/>
                </a:lnTo>
                <a:lnTo>
                  <a:pt x="1225" y="3"/>
                </a:lnTo>
                <a:lnTo>
                  <a:pt x="1226" y="3"/>
                </a:lnTo>
                <a:lnTo>
                  <a:pt x="1226" y="3"/>
                </a:lnTo>
                <a:lnTo>
                  <a:pt x="1228" y="3"/>
                </a:lnTo>
                <a:lnTo>
                  <a:pt x="1228" y="2"/>
                </a:lnTo>
                <a:lnTo>
                  <a:pt x="1228" y="4"/>
                </a:lnTo>
                <a:lnTo>
                  <a:pt x="1229" y="2"/>
                </a:lnTo>
                <a:lnTo>
                  <a:pt x="1229" y="4"/>
                </a:lnTo>
                <a:lnTo>
                  <a:pt x="1229" y="1"/>
                </a:lnTo>
                <a:lnTo>
                  <a:pt x="1230" y="3"/>
                </a:lnTo>
                <a:lnTo>
                  <a:pt x="1230" y="4"/>
                </a:lnTo>
                <a:lnTo>
                  <a:pt x="1230" y="3"/>
                </a:lnTo>
                <a:lnTo>
                  <a:pt x="1231" y="3"/>
                </a:lnTo>
                <a:lnTo>
                  <a:pt x="1231" y="4"/>
                </a:lnTo>
                <a:lnTo>
                  <a:pt x="1232" y="2"/>
                </a:lnTo>
                <a:lnTo>
                  <a:pt x="1232" y="1"/>
                </a:lnTo>
                <a:lnTo>
                  <a:pt x="1232" y="2"/>
                </a:lnTo>
                <a:lnTo>
                  <a:pt x="1233" y="2"/>
                </a:lnTo>
                <a:lnTo>
                  <a:pt x="1233" y="1"/>
                </a:lnTo>
                <a:lnTo>
                  <a:pt x="1233" y="2"/>
                </a:lnTo>
                <a:lnTo>
                  <a:pt x="1234" y="2"/>
                </a:lnTo>
                <a:lnTo>
                  <a:pt x="1234" y="2"/>
                </a:lnTo>
                <a:lnTo>
                  <a:pt x="1234" y="3"/>
                </a:lnTo>
                <a:lnTo>
                  <a:pt x="1235" y="4"/>
                </a:lnTo>
                <a:lnTo>
                  <a:pt x="1235" y="4"/>
                </a:lnTo>
                <a:lnTo>
                  <a:pt x="1237" y="3"/>
                </a:lnTo>
                <a:lnTo>
                  <a:pt x="1237" y="2"/>
                </a:lnTo>
                <a:lnTo>
                  <a:pt x="1237" y="3"/>
                </a:lnTo>
                <a:lnTo>
                  <a:pt x="1238" y="3"/>
                </a:lnTo>
                <a:lnTo>
                  <a:pt x="1238" y="3"/>
                </a:lnTo>
                <a:lnTo>
                  <a:pt x="1238" y="4"/>
                </a:lnTo>
                <a:lnTo>
                  <a:pt x="1239" y="4"/>
                </a:lnTo>
                <a:lnTo>
                  <a:pt x="1239" y="3"/>
                </a:lnTo>
                <a:lnTo>
                  <a:pt x="1239" y="3"/>
                </a:lnTo>
                <a:lnTo>
                  <a:pt x="1240" y="3"/>
                </a:lnTo>
                <a:lnTo>
                  <a:pt x="1240" y="4"/>
                </a:lnTo>
                <a:lnTo>
                  <a:pt x="1241" y="3"/>
                </a:lnTo>
                <a:lnTo>
                  <a:pt x="1241" y="3"/>
                </a:lnTo>
                <a:lnTo>
                  <a:pt x="1241" y="4"/>
                </a:lnTo>
                <a:lnTo>
                  <a:pt x="1242" y="3"/>
                </a:lnTo>
                <a:lnTo>
                  <a:pt x="1242" y="4"/>
                </a:lnTo>
                <a:lnTo>
                  <a:pt x="1242" y="3"/>
                </a:lnTo>
                <a:lnTo>
                  <a:pt x="1243" y="2"/>
                </a:lnTo>
                <a:lnTo>
                  <a:pt x="1243" y="3"/>
                </a:lnTo>
                <a:lnTo>
                  <a:pt x="1243" y="4"/>
                </a:lnTo>
                <a:lnTo>
                  <a:pt x="1244" y="2"/>
                </a:lnTo>
                <a:lnTo>
                  <a:pt x="1244" y="3"/>
                </a:lnTo>
                <a:lnTo>
                  <a:pt x="1246" y="2"/>
                </a:lnTo>
                <a:lnTo>
                  <a:pt x="1246" y="4"/>
                </a:lnTo>
                <a:lnTo>
                  <a:pt x="1246" y="3"/>
                </a:lnTo>
                <a:lnTo>
                  <a:pt x="1247" y="3"/>
                </a:lnTo>
                <a:lnTo>
                  <a:pt x="1247" y="2"/>
                </a:lnTo>
                <a:lnTo>
                  <a:pt x="1247" y="4"/>
                </a:lnTo>
                <a:lnTo>
                  <a:pt x="1248" y="3"/>
                </a:lnTo>
                <a:lnTo>
                  <a:pt x="1248" y="1"/>
                </a:lnTo>
                <a:lnTo>
                  <a:pt x="1248" y="4"/>
                </a:lnTo>
                <a:lnTo>
                  <a:pt x="1249" y="3"/>
                </a:lnTo>
                <a:lnTo>
                  <a:pt x="1249" y="2"/>
                </a:lnTo>
                <a:lnTo>
                  <a:pt x="1250" y="4"/>
                </a:lnTo>
                <a:lnTo>
                  <a:pt x="1250" y="2"/>
                </a:lnTo>
                <a:lnTo>
                  <a:pt x="1250" y="4"/>
                </a:lnTo>
                <a:lnTo>
                  <a:pt x="1251" y="3"/>
                </a:lnTo>
                <a:lnTo>
                  <a:pt x="1251" y="2"/>
                </a:lnTo>
                <a:lnTo>
                  <a:pt x="1251" y="3"/>
                </a:lnTo>
                <a:lnTo>
                  <a:pt x="1252" y="3"/>
                </a:lnTo>
                <a:lnTo>
                  <a:pt x="1252" y="4"/>
                </a:lnTo>
                <a:lnTo>
                  <a:pt x="1253" y="4"/>
                </a:lnTo>
                <a:lnTo>
                  <a:pt x="1253" y="4"/>
                </a:lnTo>
                <a:lnTo>
                  <a:pt x="1253" y="3"/>
                </a:lnTo>
                <a:lnTo>
                  <a:pt x="1255" y="3"/>
                </a:lnTo>
                <a:lnTo>
                  <a:pt x="1255" y="3"/>
                </a:lnTo>
                <a:lnTo>
                  <a:pt x="1255" y="2"/>
                </a:lnTo>
                <a:lnTo>
                  <a:pt x="1256" y="2"/>
                </a:lnTo>
                <a:lnTo>
                  <a:pt x="1256" y="3"/>
                </a:lnTo>
                <a:lnTo>
                  <a:pt x="1256" y="3"/>
                </a:lnTo>
                <a:lnTo>
                  <a:pt x="1257" y="3"/>
                </a:lnTo>
                <a:lnTo>
                  <a:pt x="1257" y="2"/>
                </a:lnTo>
                <a:lnTo>
                  <a:pt x="1258" y="4"/>
                </a:lnTo>
                <a:lnTo>
                  <a:pt x="1258" y="2"/>
                </a:lnTo>
                <a:lnTo>
                  <a:pt x="1258" y="4"/>
                </a:lnTo>
                <a:lnTo>
                  <a:pt x="1259" y="4"/>
                </a:lnTo>
                <a:lnTo>
                  <a:pt x="1259" y="1"/>
                </a:lnTo>
                <a:lnTo>
                  <a:pt x="1259" y="3"/>
                </a:lnTo>
                <a:lnTo>
                  <a:pt x="1260" y="2"/>
                </a:lnTo>
                <a:lnTo>
                  <a:pt x="1260" y="4"/>
                </a:lnTo>
                <a:lnTo>
                  <a:pt x="1260" y="4"/>
                </a:lnTo>
                <a:lnTo>
                  <a:pt x="1261" y="3"/>
                </a:lnTo>
                <a:lnTo>
                  <a:pt x="1261" y="2"/>
                </a:lnTo>
                <a:lnTo>
                  <a:pt x="1262" y="3"/>
                </a:lnTo>
                <a:lnTo>
                  <a:pt x="1262" y="1"/>
                </a:lnTo>
                <a:lnTo>
                  <a:pt x="1262" y="3"/>
                </a:lnTo>
                <a:lnTo>
                  <a:pt x="1264" y="3"/>
                </a:lnTo>
                <a:lnTo>
                  <a:pt x="1264" y="1"/>
                </a:lnTo>
                <a:lnTo>
                  <a:pt x="1264" y="4"/>
                </a:lnTo>
                <a:lnTo>
                  <a:pt x="1265" y="4"/>
                </a:lnTo>
                <a:lnTo>
                  <a:pt x="1265" y="2"/>
                </a:lnTo>
                <a:lnTo>
                  <a:pt x="1265" y="2"/>
                </a:lnTo>
                <a:lnTo>
                  <a:pt x="1266" y="1"/>
                </a:lnTo>
                <a:lnTo>
                  <a:pt x="1266" y="4"/>
                </a:lnTo>
                <a:lnTo>
                  <a:pt x="1267" y="3"/>
                </a:lnTo>
                <a:lnTo>
                  <a:pt x="1267" y="3"/>
                </a:lnTo>
                <a:lnTo>
                  <a:pt x="1267" y="4"/>
                </a:lnTo>
                <a:lnTo>
                  <a:pt x="1268" y="3"/>
                </a:lnTo>
                <a:lnTo>
                  <a:pt x="1268" y="2"/>
                </a:lnTo>
                <a:lnTo>
                  <a:pt x="1268" y="3"/>
                </a:lnTo>
                <a:lnTo>
                  <a:pt x="1269" y="1"/>
                </a:lnTo>
                <a:lnTo>
                  <a:pt x="1269" y="4"/>
                </a:lnTo>
                <a:lnTo>
                  <a:pt x="1269" y="1"/>
                </a:lnTo>
                <a:lnTo>
                  <a:pt x="1270" y="3"/>
                </a:lnTo>
                <a:lnTo>
                  <a:pt x="1270" y="1"/>
                </a:lnTo>
                <a:lnTo>
                  <a:pt x="1271" y="2"/>
                </a:lnTo>
                <a:lnTo>
                  <a:pt x="1271" y="2"/>
                </a:lnTo>
                <a:lnTo>
                  <a:pt x="1271" y="2"/>
                </a:lnTo>
                <a:lnTo>
                  <a:pt x="1273" y="3"/>
                </a:lnTo>
                <a:lnTo>
                  <a:pt x="1273" y="2"/>
                </a:lnTo>
                <a:lnTo>
                  <a:pt x="1273" y="3"/>
                </a:lnTo>
                <a:lnTo>
                  <a:pt x="1274" y="3"/>
                </a:lnTo>
                <a:lnTo>
                  <a:pt x="1274" y="4"/>
                </a:lnTo>
                <a:lnTo>
                  <a:pt x="1274" y="4"/>
                </a:lnTo>
                <a:lnTo>
                  <a:pt x="1275" y="3"/>
                </a:lnTo>
                <a:lnTo>
                  <a:pt x="1275" y="4"/>
                </a:lnTo>
                <a:lnTo>
                  <a:pt x="1276" y="3"/>
                </a:lnTo>
                <a:lnTo>
                  <a:pt x="1276" y="4"/>
                </a:lnTo>
                <a:lnTo>
                  <a:pt x="1276" y="3"/>
                </a:lnTo>
                <a:lnTo>
                  <a:pt x="1277" y="4"/>
                </a:lnTo>
                <a:lnTo>
                  <a:pt x="1277" y="4"/>
                </a:lnTo>
                <a:lnTo>
                  <a:pt x="1277" y="4"/>
                </a:lnTo>
                <a:lnTo>
                  <a:pt x="1278" y="4"/>
                </a:lnTo>
                <a:lnTo>
                  <a:pt x="1278" y="2"/>
                </a:lnTo>
                <a:lnTo>
                  <a:pt x="1278" y="4"/>
                </a:lnTo>
                <a:lnTo>
                  <a:pt x="1279" y="3"/>
                </a:lnTo>
                <a:lnTo>
                  <a:pt x="1279" y="3"/>
                </a:lnTo>
                <a:lnTo>
                  <a:pt x="1280" y="3"/>
                </a:lnTo>
                <a:lnTo>
                  <a:pt x="1280" y="2"/>
                </a:lnTo>
                <a:lnTo>
                  <a:pt x="1280" y="4"/>
                </a:lnTo>
                <a:lnTo>
                  <a:pt x="1282" y="3"/>
                </a:lnTo>
                <a:lnTo>
                  <a:pt x="1282" y="3"/>
                </a:lnTo>
                <a:lnTo>
                  <a:pt x="1282" y="3"/>
                </a:lnTo>
                <a:lnTo>
                  <a:pt x="1283" y="2"/>
                </a:lnTo>
                <a:lnTo>
                  <a:pt x="1283" y="3"/>
                </a:lnTo>
                <a:lnTo>
                  <a:pt x="1283" y="4"/>
                </a:lnTo>
                <a:lnTo>
                  <a:pt x="1284" y="1"/>
                </a:lnTo>
                <a:lnTo>
                  <a:pt x="1284" y="2"/>
                </a:lnTo>
                <a:lnTo>
                  <a:pt x="1285" y="3"/>
                </a:lnTo>
                <a:lnTo>
                  <a:pt x="1285" y="2"/>
                </a:lnTo>
                <a:lnTo>
                  <a:pt x="1285" y="4"/>
                </a:lnTo>
                <a:lnTo>
                  <a:pt x="1286" y="4"/>
                </a:lnTo>
                <a:lnTo>
                  <a:pt x="1286" y="2"/>
                </a:lnTo>
                <a:lnTo>
                  <a:pt x="1286" y="3"/>
                </a:lnTo>
                <a:lnTo>
                  <a:pt x="1287" y="3"/>
                </a:lnTo>
                <a:lnTo>
                  <a:pt x="1287" y="3"/>
                </a:lnTo>
                <a:lnTo>
                  <a:pt x="1287" y="3"/>
                </a:lnTo>
                <a:lnTo>
                  <a:pt x="1288" y="4"/>
                </a:lnTo>
                <a:lnTo>
                  <a:pt x="1288" y="4"/>
                </a:lnTo>
                <a:lnTo>
                  <a:pt x="1289" y="3"/>
                </a:lnTo>
                <a:lnTo>
                  <a:pt x="1289" y="3"/>
                </a:lnTo>
                <a:lnTo>
                  <a:pt x="1289" y="3"/>
                </a:lnTo>
                <a:lnTo>
                  <a:pt x="1291" y="4"/>
                </a:lnTo>
                <a:lnTo>
                  <a:pt x="1291" y="4"/>
                </a:lnTo>
                <a:lnTo>
                  <a:pt x="1291" y="4"/>
                </a:lnTo>
                <a:lnTo>
                  <a:pt x="1292" y="4"/>
                </a:lnTo>
                <a:lnTo>
                  <a:pt x="1292" y="2"/>
                </a:lnTo>
                <a:lnTo>
                  <a:pt x="1292" y="3"/>
                </a:lnTo>
                <a:lnTo>
                  <a:pt x="1293" y="2"/>
                </a:lnTo>
                <a:lnTo>
                  <a:pt x="1293" y="3"/>
                </a:lnTo>
                <a:lnTo>
                  <a:pt x="1294" y="3"/>
                </a:lnTo>
                <a:lnTo>
                  <a:pt x="1294" y="3"/>
                </a:lnTo>
                <a:lnTo>
                  <a:pt x="1294" y="3"/>
                </a:lnTo>
                <a:lnTo>
                  <a:pt x="1295" y="4"/>
                </a:lnTo>
                <a:lnTo>
                  <a:pt x="1295" y="3"/>
                </a:lnTo>
                <a:lnTo>
                  <a:pt x="1295" y="3"/>
                </a:lnTo>
                <a:lnTo>
                  <a:pt x="1296" y="4"/>
                </a:lnTo>
                <a:lnTo>
                  <a:pt x="1296" y="3"/>
                </a:lnTo>
                <a:lnTo>
                  <a:pt x="1297" y="3"/>
                </a:lnTo>
                <a:lnTo>
                  <a:pt x="1297" y="3"/>
                </a:lnTo>
                <a:lnTo>
                  <a:pt x="1297" y="1"/>
                </a:lnTo>
                <a:lnTo>
                  <a:pt x="1298" y="2"/>
                </a:lnTo>
                <a:lnTo>
                  <a:pt x="1298" y="4"/>
                </a:lnTo>
                <a:lnTo>
                  <a:pt x="1298" y="3"/>
                </a:lnTo>
                <a:lnTo>
                  <a:pt x="1300" y="3"/>
                </a:lnTo>
                <a:lnTo>
                  <a:pt x="1300" y="2"/>
                </a:lnTo>
                <a:lnTo>
                  <a:pt x="1300" y="3"/>
                </a:lnTo>
                <a:lnTo>
                  <a:pt x="1301" y="3"/>
                </a:lnTo>
                <a:lnTo>
                  <a:pt x="1301" y="3"/>
                </a:lnTo>
                <a:lnTo>
                  <a:pt x="1302" y="3"/>
                </a:lnTo>
                <a:lnTo>
                  <a:pt x="1302" y="4"/>
                </a:lnTo>
                <a:lnTo>
                  <a:pt x="1302" y="4"/>
                </a:lnTo>
                <a:lnTo>
                  <a:pt x="1303" y="2"/>
                </a:lnTo>
                <a:lnTo>
                  <a:pt x="1303" y="2"/>
                </a:lnTo>
                <a:lnTo>
                  <a:pt x="1303" y="4"/>
                </a:lnTo>
                <a:lnTo>
                  <a:pt x="1304" y="1"/>
                </a:lnTo>
                <a:lnTo>
                  <a:pt x="1304" y="3"/>
                </a:lnTo>
                <a:lnTo>
                  <a:pt x="1304" y="3"/>
                </a:lnTo>
                <a:lnTo>
                  <a:pt x="1305" y="3"/>
                </a:lnTo>
                <a:lnTo>
                  <a:pt x="1305" y="2"/>
                </a:lnTo>
                <a:lnTo>
                  <a:pt x="1306" y="3"/>
                </a:lnTo>
                <a:lnTo>
                  <a:pt x="1306" y="3"/>
                </a:lnTo>
                <a:lnTo>
                  <a:pt x="1306" y="3"/>
                </a:lnTo>
                <a:lnTo>
                  <a:pt x="1307" y="4"/>
                </a:lnTo>
                <a:lnTo>
                  <a:pt x="1307" y="4"/>
                </a:lnTo>
                <a:lnTo>
                  <a:pt x="1307" y="2"/>
                </a:lnTo>
                <a:lnTo>
                  <a:pt x="1309" y="3"/>
                </a:lnTo>
                <a:lnTo>
                  <a:pt x="1309" y="4"/>
                </a:lnTo>
                <a:lnTo>
                  <a:pt x="1309" y="3"/>
                </a:lnTo>
                <a:lnTo>
                  <a:pt x="1310" y="4"/>
                </a:lnTo>
                <a:lnTo>
                  <a:pt x="1310" y="4"/>
                </a:lnTo>
                <a:lnTo>
                  <a:pt x="1311" y="4"/>
                </a:lnTo>
                <a:lnTo>
                  <a:pt x="1311" y="4"/>
                </a:lnTo>
                <a:lnTo>
                  <a:pt x="1311" y="2"/>
                </a:lnTo>
                <a:lnTo>
                  <a:pt x="1312" y="2"/>
                </a:lnTo>
                <a:lnTo>
                  <a:pt x="1312" y="4"/>
                </a:lnTo>
                <a:lnTo>
                  <a:pt x="1312" y="2"/>
                </a:lnTo>
                <a:lnTo>
                  <a:pt x="1313" y="3"/>
                </a:lnTo>
                <a:lnTo>
                  <a:pt x="1313" y="4"/>
                </a:lnTo>
                <a:lnTo>
                  <a:pt x="1313" y="3"/>
                </a:lnTo>
                <a:lnTo>
                  <a:pt x="1314" y="3"/>
                </a:lnTo>
                <a:lnTo>
                  <a:pt x="1314" y="3"/>
                </a:lnTo>
                <a:lnTo>
                  <a:pt x="1315" y="3"/>
                </a:lnTo>
                <a:lnTo>
                  <a:pt x="1315" y="4"/>
                </a:lnTo>
                <a:lnTo>
                  <a:pt x="1315" y="2"/>
                </a:lnTo>
                <a:lnTo>
                  <a:pt x="1316" y="2"/>
                </a:lnTo>
                <a:lnTo>
                  <a:pt x="1316" y="4"/>
                </a:lnTo>
                <a:lnTo>
                  <a:pt x="1316" y="3"/>
                </a:lnTo>
                <a:lnTo>
                  <a:pt x="1318" y="4"/>
                </a:lnTo>
                <a:lnTo>
                  <a:pt x="1318" y="3"/>
                </a:lnTo>
                <a:lnTo>
                  <a:pt x="1318" y="3"/>
                </a:lnTo>
                <a:lnTo>
                  <a:pt x="1319" y="3"/>
                </a:lnTo>
                <a:lnTo>
                  <a:pt x="1319" y="4"/>
                </a:lnTo>
                <a:lnTo>
                  <a:pt x="1320" y="4"/>
                </a:lnTo>
                <a:lnTo>
                  <a:pt x="1320" y="3"/>
                </a:lnTo>
                <a:lnTo>
                  <a:pt x="1320" y="2"/>
                </a:lnTo>
                <a:lnTo>
                  <a:pt x="1321" y="3"/>
                </a:lnTo>
                <a:lnTo>
                  <a:pt x="1321" y="4"/>
                </a:lnTo>
                <a:lnTo>
                  <a:pt x="1321" y="4"/>
                </a:lnTo>
                <a:lnTo>
                  <a:pt x="1322" y="4"/>
                </a:lnTo>
                <a:lnTo>
                  <a:pt x="1322" y="1"/>
                </a:lnTo>
                <a:lnTo>
                  <a:pt x="1322" y="3"/>
                </a:lnTo>
                <a:lnTo>
                  <a:pt x="1323" y="3"/>
                </a:lnTo>
                <a:lnTo>
                  <a:pt x="1323" y="4"/>
                </a:lnTo>
                <a:lnTo>
                  <a:pt x="1324" y="4"/>
                </a:lnTo>
                <a:lnTo>
                  <a:pt x="1324" y="2"/>
                </a:lnTo>
                <a:lnTo>
                  <a:pt x="1324" y="4"/>
                </a:lnTo>
                <a:lnTo>
                  <a:pt x="1325" y="3"/>
                </a:lnTo>
                <a:lnTo>
                  <a:pt x="1325" y="3"/>
                </a:lnTo>
                <a:lnTo>
                  <a:pt x="1325" y="4"/>
                </a:lnTo>
                <a:lnTo>
                  <a:pt x="1327" y="3"/>
                </a:lnTo>
                <a:lnTo>
                  <a:pt x="1327" y="4"/>
                </a:lnTo>
                <a:lnTo>
                  <a:pt x="1327" y="4"/>
                </a:lnTo>
                <a:lnTo>
                  <a:pt x="1328" y="3"/>
                </a:lnTo>
                <a:lnTo>
                  <a:pt x="1328" y="3"/>
                </a:lnTo>
                <a:lnTo>
                  <a:pt x="1329" y="2"/>
                </a:lnTo>
                <a:lnTo>
                  <a:pt x="1329" y="3"/>
                </a:lnTo>
                <a:lnTo>
                  <a:pt x="1329" y="4"/>
                </a:lnTo>
                <a:lnTo>
                  <a:pt x="1330" y="2"/>
                </a:lnTo>
                <a:lnTo>
                  <a:pt x="1330" y="3"/>
                </a:lnTo>
                <a:lnTo>
                  <a:pt x="1330" y="3"/>
                </a:lnTo>
                <a:lnTo>
                  <a:pt x="1331" y="2"/>
                </a:lnTo>
                <a:lnTo>
                  <a:pt x="1331" y="3"/>
                </a:lnTo>
                <a:lnTo>
                  <a:pt x="1331" y="4"/>
                </a:lnTo>
                <a:lnTo>
                  <a:pt x="1332" y="3"/>
                </a:lnTo>
                <a:lnTo>
                  <a:pt x="1332" y="3"/>
                </a:lnTo>
                <a:lnTo>
                  <a:pt x="1333" y="3"/>
                </a:lnTo>
                <a:lnTo>
                  <a:pt x="1333" y="3"/>
                </a:lnTo>
                <a:lnTo>
                  <a:pt x="1333" y="3"/>
                </a:lnTo>
                <a:lnTo>
                  <a:pt x="1334" y="3"/>
                </a:lnTo>
                <a:lnTo>
                  <a:pt x="1334" y="2"/>
                </a:lnTo>
                <a:lnTo>
                  <a:pt x="1334" y="4"/>
                </a:lnTo>
                <a:lnTo>
                  <a:pt x="1336" y="3"/>
                </a:lnTo>
                <a:lnTo>
                  <a:pt x="1336" y="2"/>
                </a:lnTo>
                <a:lnTo>
                  <a:pt x="1336" y="4"/>
                </a:lnTo>
                <a:lnTo>
                  <a:pt x="1337" y="2"/>
                </a:lnTo>
                <a:lnTo>
                  <a:pt x="1337" y="3"/>
                </a:lnTo>
                <a:lnTo>
                  <a:pt x="1338" y="3"/>
                </a:lnTo>
                <a:lnTo>
                  <a:pt x="1338" y="4"/>
                </a:lnTo>
                <a:lnTo>
                  <a:pt x="1338" y="3"/>
                </a:lnTo>
                <a:lnTo>
                  <a:pt x="1339" y="1"/>
                </a:lnTo>
                <a:lnTo>
                  <a:pt x="1339" y="3"/>
                </a:lnTo>
                <a:lnTo>
                  <a:pt x="1339" y="4"/>
                </a:lnTo>
                <a:lnTo>
                  <a:pt x="1340" y="2"/>
                </a:lnTo>
                <a:lnTo>
                  <a:pt x="1340" y="4"/>
                </a:lnTo>
                <a:lnTo>
                  <a:pt x="1341" y="3"/>
                </a:lnTo>
                <a:lnTo>
                  <a:pt x="1341" y="2"/>
                </a:lnTo>
                <a:lnTo>
                  <a:pt x="1341" y="2"/>
                </a:lnTo>
                <a:lnTo>
                  <a:pt x="1342" y="2"/>
                </a:lnTo>
                <a:lnTo>
                  <a:pt x="1342" y="3"/>
                </a:lnTo>
                <a:lnTo>
                  <a:pt x="1342" y="4"/>
                </a:lnTo>
                <a:lnTo>
                  <a:pt x="1343" y="1"/>
                </a:lnTo>
                <a:lnTo>
                  <a:pt x="1343" y="2"/>
                </a:lnTo>
                <a:lnTo>
                  <a:pt x="1343" y="3"/>
                </a:lnTo>
                <a:lnTo>
                  <a:pt x="1345" y="2"/>
                </a:lnTo>
                <a:lnTo>
                  <a:pt x="1345" y="3"/>
                </a:lnTo>
                <a:lnTo>
                  <a:pt x="1346" y="4"/>
                </a:lnTo>
                <a:lnTo>
                  <a:pt x="1346" y="3"/>
                </a:lnTo>
                <a:lnTo>
                  <a:pt x="1346" y="3"/>
                </a:lnTo>
                <a:lnTo>
                  <a:pt x="1347" y="2"/>
                </a:lnTo>
                <a:lnTo>
                  <a:pt x="1347" y="3"/>
                </a:lnTo>
                <a:lnTo>
                  <a:pt x="1347" y="4"/>
                </a:lnTo>
                <a:lnTo>
                  <a:pt x="1348" y="4"/>
                </a:lnTo>
                <a:lnTo>
                  <a:pt x="1348" y="4"/>
                </a:lnTo>
                <a:lnTo>
                  <a:pt x="1348" y="3"/>
                </a:lnTo>
                <a:lnTo>
                  <a:pt x="1349" y="2"/>
                </a:lnTo>
                <a:lnTo>
                  <a:pt x="1349" y="3"/>
                </a:lnTo>
                <a:lnTo>
                  <a:pt x="1350" y="4"/>
                </a:lnTo>
                <a:lnTo>
                  <a:pt x="1350" y="2"/>
                </a:lnTo>
                <a:lnTo>
                  <a:pt x="1350" y="3"/>
                </a:lnTo>
                <a:lnTo>
                  <a:pt x="1351" y="4"/>
                </a:lnTo>
                <a:lnTo>
                  <a:pt x="1351" y="1"/>
                </a:lnTo>
                <a:lnTo>
                  <a:pt x="1351" y="4"/>
                </a:lnTo>
                <a:lnTo>
                  <a:pt x="1352" y="4"/>
                </a:lnTo>
                <a:lnTo>
                  <a:pt x="1352" y="4"/>
                </a:lnTo>
                <a:lnTo>
                  <a:pt x="1352" y="3"/>
                </a:lnTo>
                <a:lnTo>
                  <a:pt x="1354" y="2"/>
                </a:lnTo>
                <a:lnTo>
                  <a:pt x="1354" y="3"/>
                </a:lnTo>
                <a:lnTo>
                  <a:pt x="1355" y="3"/>
                </a:lnTo>
                <a:lnTo>
                  <a:pt x="1355" y="4"/>
                </a:lnTo>
                <a:lnTo>
                  <a:pt x="1355" y="3"/>
                </a:lnTo>
                <a:lnTo>
                  <a:pt x="1356" y="4"/>
                </a:lnTo>
                <a:lnTo>
                  <a:pt x="1356" y="4"/>
                </a:lnTo>
                <a:lnTo>
                  <a:pt x="1356" y="4"/>
                </a:lnTo>
                <a:lnTo>
                  <a:pt x="1357" y="4"/>
                </a:lnTo>
                <a:lnTo>
                  <a:pt x="1357" y="4"/>
                </a:lnTo>
                <a:lnTo>
                  <a:pt x="1357" y="3"/>
                </a:lnTo>
                <a:lnTo>
                  <a:pt x="1358" y="2"/>
                </a:lnTo>
                <a:lnTo>
                  <a:pt x="1358" y="4"/>
                </a:lnTo>
                <a:lnTo>
                  <a:pt x="1359" y="2"/>
                </a:lnTo>
                <a:lnTo>
                  <a:pt x="1359" y="3"/>
                </a:lnTo>
                <a:lnTo>
                  <a:pt x="1359" y="4"/>
                </a:lnTo>
                <a:lnTo>
                  <a:pt x="1360" y="3"/>
                </a:lnTo>
                <a:lnTo>
                  <a:pt x="1360" y="2"/>
                </a:lnTo>
                <a:lnTo>
                  <a:pt x="1360" y="3"/>
                </a:lnTo>
                <a:lnTo>
                  <a:pt x="1361" y="4"/>
                </a:lnTo>
                <a:lnTo>
                  <a:pt x="1361" y="1"/>
                </a:lnTo>
                <a:lnTo>
                  <a:pt x="1361" y="1"/>
                </a:lnTo>
                <a:lnTo>
                  <a:pt x="1363" y="2"/>
                </a:lnTo>
                <a:lnTo>
                  <a:pt x="1363" y="3"/>
                </a:lnTo>
                <a:lnTo>
                  <a:pt x="1364" y="3"/>
                </a:lnTo>
                <a:lnTo>
                  <a:pt x="1364" y="4"/>
                </a:lnTo>
                <a:lnTo>
                  <a:pt x="1364" y="2"/>
                </a:lnTo>
                <a:lnTo>
                  <a:pt x="1365" y="2"/>
                </a:lnTo>
                <a:lnTo>
                  <a:pt x="1365" y="4"/>
                </a:lnTo>
                <a:lnTo>
                  <a:pt x="1365" y="4"/>
                </a:lnTo>
                <a:lnTo>
                  <a:pt x="1366" y="2"/>
                </a:lnTo>
                <a:lnTo>
                  <a:pt x="1366" y="1"/>
                </a:lnTo>
                <a:lnTo>
                  <a:pt x="1366" y="3"/>
                </a:lnTo>
                <a:lnTo>
                  <a:pt x="1367" y="4"/>
                </a:lnTo>
                <a:lnTo>
                  <a:pt x="1367" y="2"/>
                </a:lnTo>
                <a:lnTo>
                  <a:pt x="1368" y="2"/>
                </a:lnTo>
                <a:lnTo>
                  <a:pt x="1368" y="3"/>
                </a:lnTo>
                <a:lnTo>
                  <a:pt x="1368" y="4"/>
                </a:lnTo>
                <a:lnTo>
                  <a:pt x="1369" y="3"/>
                </a:lnTo>
                <a:lnTo>
                  <a:pt x="1369" y="3"/>
                </a:lnTo>
                <a:lnTo>
                  <a:pt x="1369" y="4"/>
                </a:lnTo>
                <a:lnTo>
                  <a:pt x="1370" y="2"/>
                </a:lnTo>
                <a:lnTo>
                  <a:pt x="1370" y="2"/>
                </a:lnTo>
                <a:lnTo>
                  <a:pt x="1370" y="4"/>
                </a:lnTo>
                <a:lnTo>
                  <a:pt x="1372" y="2"/>
                </a:lnTo>
                <a:lnTo>
                  <a:pt x="1372" y="3"/>
                </a:lnTo>
                <a:lnTo>
                  <a:pt x="1373" y="4"/>
                </a:lnTo>
                <a:lnTo>
                  <a:pt x="1373" y="2"/>
                </a:lnTo>
                <a:lnTo>
                  <a:pt x="1373" y="3"/>
                </a:lnTo>
                <a:lnTo>
                  <a:pt x="1374" y="3"/>
                </a:lnTo>
                <a:lnTo>
                  <a:pt x="1374" y="3"/>
                </a:lnTo>
                <a:lnTo>
                  <a:pt x="1374" y="4"/>
                </a:lnTo>
                <a:lnTo>
                  <a:pt x="1375" y="2"/>
                </a:lnTo>
                <a:lnTo>
                  <a:pt x="1375" y="1"/>
                </a:lnTo>
                <a:lnTo>
                  <a:pt x="1375" y="4"/>
                </a:lnTo>
                <a:lnTo>
                  <a:pt x="1376" y="3"/>
                </a:lnTo>
                <a:lnTo>
                  <a:pt x="1376" y="4"/>
                </a:lnTo>
                <a:lnTo>
                  <a:pt x="1377" y="4"/>
                </a:lnTo>
                <a:lnTo>
                  <a:pt x="1377" y="3"/>
                </a:lnTo>
                <a:lnTo>
                  <a:pt x="1377" y="4"/>
                </a:lnTo>
                <a:lnTo>
                  <a:pt x="1378" y="2"/>
                </a:lnTo>
                <a:lnTo>
                  <a:pt x="1378" y="4"/>
                </a:lnTo>
                <a:lnTo>
                  <a:pt x="1378" y="3"/>
                </a:lnTo>
                <a:lnTo>
                  <a:pt x="1379" y="4"/>
                </a:lnTo>
                <a:lnTo>
                  <a:pt x="1379" y="3"/>
                </a:lnTo>
                <a:lnTo>
                  <a:pt x="1381" y="4"/>
                </a:lnTo>
                <a:lnTo>
                  <a:pt x="1381" y="2"/>
                </a:lnTo>
                <a:lnTo>
                  <a:pt x="1381" y="3"/>
                </a:lnTo>
                <a:lnTo>
                  <a:pt x="1382" y="3"/>
                </a:lnTo>
                <a:lnTo>
                  <a:pt x="1382" y="4"/>
                </a:lnTo>
                <a:lnTo>
                  <a:pt x="1382" y="3"/>
                </a:lnTo>
                <a:lnTo>
                  <a:pt x="1383" y="4"/>
                </a:lnTo>
                <a:lnTo>
                  <a:pt x="1383" y="1"/>
                </a:lnTo>
                <a:lnTo>
                  <a:pt x="1383" y="2"/>
                </a:lnTo>
                <a:lnTo>
                  <a:pt x="1384" y="4"/>
                </a:lnTo>
                <a:lnTo>
                  <a:pt x="1384" y="4"/>
                </a:lnTo>
                <a:lnTo>
                  <a:pt x="1385" y="4"/>
                </a:lnTo>
                <a:lnTo>
                  <a:pt x="1385" y="3"/>
                </a:lnTo>
                <a:lnTo>
                  <a:pt x="1385" y="3"/>
                </a:lnTo>
                <a:lnTo>
                  <a:pt x="1386" y="3"/>
                </a:lnTo>
                <a:lnTo>
                  <a:pt x="1386" y="4"/>
                </a:lnTo>
                <a:lnTo>
                  <a:pt x="1386" y="4"/>
                </a:lnTo>
                <a:lnTo>
                  <a:pt x="1387" y="6"/>
                </a:lnTo>
                <a:lnTo>
                  <a:pt x="1387" y="4"/>
                </a:lnTo>
                <a:lnTo>
                  <a:pt x="1387" y="3"/>
                </a:lnTo>
                <a:lnTo>
                  <a:pt x="1388" y="4"/>
                </a:lnTo>
                <a:lnTo>
                  <a:pt x="1388" y="4"/>
                </a:lnTo>
                <a:lnTo>
                  <a:pt x="1390" y="4"/>
                </a:lnTo>
                <a:lnTo>
                  <a:pt x="1390" y="4"/>
                </a:lnTo>
                <a:lnTo>
                  <a:pt x="1390" y="6"/>
                </a:lnTo>
                <a:lnTo>
                  <a:pt x="1391" y="3"/>
                </a:lnTo>
                <a:lnTo>
                  <a:pt x="1391" y="3"/>
                </a:lnTo>
                <a:lnTo>
                  <a:pt x="1391" y="3"/>
                </a:lnTo>
                <a:lnTo>
                  <a:pt x="1392" y="3"/>
                </a:lnTo>
                <a:lnTo>
                  <a:pt x="1392" y="3"/>
                </a:lnTo>
                <a:lnTo>
                  <a:pt x="1392" y="4"/>
                </a:lnTo>
                <a:lnTo>
                  <a:pt x="1393" y="4"/>
                </a:lnTo>
                <a:lnTo>
                  <a:pt x="1393" y="4"/>
                </a:lnTo>
                <a:lnTo>
                  <a:pt x="1394" y="4"/>
                </a:lnTo>
                <a:lnTo>
                  <a:pt x="1394" y="4"/>
                </a:lnTo>
                <a:lnTo>
                  <a:pt x="1394" y="4"/>
                </a:lnTo>
                <a:lnTo>
                  <a:pt x="1395" y="2"/>
                </a:lnTo>
                <a:lnTo>
                  <a:pt x="1395" y="4"/>
                </a:lnTo>
                <a:lnTo>
                  <a:pt x="1395" y="3"/>
                </a:lnTo>
                <a:lnTo>
                  <a:pt x="1396" y="4"/>
                </a:lnTo>
                <a:lnTo>
                  <a:pt x="1396" y="4"/>
                </a:lnTo>
                <a:lnTo>
                  <a:pt x="1396" y="2"/>
                </a:lnTo>
                <a:lnTo>
                  <a:pt x="1397" y="2"/>
                </a:lnTo>
                <a:lnTo>
                  <a:pt x="1397" y="2"/>
                </a:lnTo>
                <a:lnTo>
                  <a:pt x="1398" y="4"/>
                </a:lnTo>
                <a:lnTo>
                  <a:pt x="1398" y="3"/>
                </a:lnTo>
                <a:lnTo>
                  <a:pt x="1398" y="3"/>
                </a:lnTo>
                <a:lnTo>
                  <a:pt x="1400" y="2"/>
                </a:lnTo>
                <a:lnTo>
                  <a:pt x="1400" y="4"/>
                </a:lnTo>
                <a:lnTo>
                  <a:pt x="1400" y="4"/>
                </a:lnTo>
                <a:lnTo>
                  <a:pt x="1401" y="4"/>
                </a:lnTo>
                <a:lnTo>
                  <a:pt x="1401" y="4"/>
                </a:lnTo>
                <a:lnTo>
                  <a:pt x="1401" y="4"/>
                </a:lnTo>
                <a:lnTo>
                  <a:pt x="1402" y="4"/>
                </a:lnTo>
                <a:lnTo>
                  <a:pt x="1402" y="3"/>
                </a:lnTo>
                <a:lnTo>
                  <a:pt x="1403" y="2"/>
                </a:lnTo>
                <a:lnTo>
                  <a:pt x="1403" y="3"/>
                </a:lnTo>
                <a:lnTo>
                  <a:pt x="1403" y="3"/>
                </a:lnTo>
                <a:lnTo>
                  <a:pt x="1404" y="2"/>
                </a:lnTo>
                <a:lnTo>
                  <a:pt x="1404" y="3"/>
                </a:lnTo>
                <a:lnTo>
                  <a:pt x="1404" y="3"/>
                </a:lnTo>
                <a:lnTo>
                  <a:pt x="1405" y="2"/>
                </a:lnTo>
                <a:lnTo>
                  <a:pt x="1405" y="4"/>
                </a:lnTo>
                <a:lnTo>
                  <a:pt x="1405" y="3"/>
                </a:lnTo>
                <a:lnTo>
                  <a:pt x="1406" y="4"/>
                </a:lnTo>
                <a:lnTo>
                  <a:pt x="1406" y="3"/>
                </a:lnTo>
                <a:lnTo>
                  <a:pt x="1407" y="4"/>
                </a:lnTo>
                <a:lnTo>
                  <a:pt x="1407" y="2"/>
                </a:lnTo>
                <a:lnTo>
                  <a:pt x="1407" y="2"/>
                </a:lnTo>
                <a:lnTo>
                  <a:pt x="1409" y="3"/>
                </a:lnTo>
                <a:lnTo>
                  <a:pt x="1409" y="3"/>
                </a:lnTo>
                <a:lnTo>
                  <a:pt x="1409" y="3"/>
                </a:lnTo>
                <a:lnTo>
                  <a:pt x="1410" y="2"/>
                </a:lnTo>
                <a:lnTo>
                  <a:pt x="1410" y="3"/>
                </a:lnTo>
                <a:lnTo>
                  <a:pt x="1410" y="3"/>
                </a:lnTo>
                <a:lnTo>
                  <a:pt x="1411" y="2"/>
                </a:lnTo>
                <a:lnTo>
                  <a:pt x="1411" y="3"/>
                </a:lnTo>
                <a:lnTo>
                  <a:pt x="1412" y="2"/>
                </a:lnTo>
                <a:lnTo>
                  <a:pt x="1412" y="2"/>
                </a:lnTo>
                <a:lnTo>
                  <a:pt x="1412" y="4"/>
                </a:lnTo>
                <a:lnTo>
                  <a:pt x="1413" y="4"/>
                </a:lnTo>
                <a:lnTo>
                  <a:pt x="1413" y="4"/>
                </a:lnTo>
                <a:lnTo>
                  <a:pt x="1413" y="3"/>
                </a:lnTo>
                <a:lnTo>
                  <a:pt x="1414" y="4"/>
                </a:lnTo>
                <a:lnTo>
                  <a:pt x="1414" y="4"/>
                </a:lnTo>
                <a:lnTo>
                  <a:pt x="1414" y="2"/>
                </a:lnTo>
                <a:lnTo>
                  <a:pt x="1415" y="3"/>
                </a:lnTo>
                <a:lnTo>
                  <a:pt x="1415" y="4"/>
                </a:lnTo>
                <a:lnTo>
                  <a:pt x="1416" y="4"/>
                </a:lnTo>
                <a:lnTo>
                  <a:pt x="1416" y="3"/>
                </a:lnTo>
                <a:lnTo>
                  <a:pt x="1416" y="3"/>
                </a:lnTo>
                <a:lnTo>
                  <a:pt x="1418" y="3"/>
                </a:lnTo>
                <a:lnTo>
                  <a:pt x="1418" y="2"/>
                </a:lnTo>
                <a:lnTo>
                  <a:pt x="1418" y="3"/>
                </a:lnTo>
                <a:lnTo>
                  <a:pt x="1419" y="3"/>
                </a:lnTo>
                <a:lnTo>
                  <a:pt x="1419" y="1"/>
                </a:lnTo>
                <a:lnTo>
                  <a:pt x="1419" y="3"/>
                </a:lnTo>
                <a:lnTo>
                  <a:pt x="1420" y="3"/>
                </a:lnTo>
                <a:lnTo>
                  <a:pt x="1420" y="4"/>
                </a:lnTo>
                <a:lnTo>
                  <a:pt x="1421" y="1"/>
                </a:lnTo>
                <a:lnTo>
                  <a:pt x="1421" y="3"/>
                </a:lnTo>
                <a:lnTo>
                  <a:pt x="1421" y="3"/>
                </a:lnTo>
                <a:lnTo>
                  <a:pt x="1422" y="3"/>
                </a:lnTo>
                <a:lnTo>
                  <a:pt x="1422" y="3"/>
                </a:lnTo>
                <a:lnTo>
                  <a:pt x="1422" y="4"/>
                </a:lnTo>
                <a:lnTo>
                  <a:pt x="1423" y="2"/>
                </a:lnTo>
                <a:lnTo>
                  <a:pt x="1423" y="2"/>
                </a:lnTo>
                <a:lnTo>
                  <a:pt x="1424" y="3"/>
                </a:lnTo>
                <a:lnTo>
                  <a:pt x="1424" y="2"/>
                </a:lnTo>
                <a:lnTo>
                  <a:pt x="1424" y="2"/>
                </a:lnTo>
                <a:lnTo>
                  <a:pt x="1425" y="3"/>
                </a:lnTo>
                <a:lnTo>
                  <a:pt x="1425" y="4"/>
                </a:lnTo>
                <a:lnTo>
                  <a:pt x="1425" y="4"/>
                </a:lnTo>
                <a:lnTo>
                  <a:pt x="1427" y="3"/>
                </a:lnTo>
                <a:lnTo>
                  <a:pt x="1427" y="2"/>
                </a:lnTo>
                <a:lnTo>
                  <a:pt x="1427" y="3"/>
                </a:lnTo>
                <a:lnTo>
                  <a:pt x="1428" y="2"/>
                </a:lnTo>
                <a:lnTo>
                  <a:pt x="1428" y="2"/>
                </a:lnTo>
                <a:lnTo>
                  <a:pt x="1429" y="4"/>
                </a:lnTo>
                <a:lnTo>
                  <a:pt x="1429" y="4"/>
                </a:lnTo>
                <a:lnTo>
                  <a:pt x="1429" y="3"/>
                </a:lnTo>
                <a:lnTo>
                  <a:pt x="1430" y="3"/>
                </a:lnTo>
                <a:lnTo>
                  <a:pt x="1430" y="4"/>
                </a:lnTo>
                <a:lnTo>
                  <a:pt x="1430" y="3"/>
                </a:lnTo>
                <a:lnTo>
                  <a:pt x="1431" y="4"/>
                </a:lnTo>
                <a:lnTo>
                  <a:pt x="1431" y="4"/>
                </a:lnTo>
                <a:lnTo>
                  <a:pt x="1431" y="4"/>
                </a:lnTo>
                <a:lnTo>
                  <a:pt x="1432" y="4"/>
                </a:lnTo>
                <a:lnTo>
                  <a:pt x="1432" y="3"/>
                </a:lnTo>
                <a:lnTo>
                  <a:pt x="1433" y="3"/>
                </a:lnTo>
                <a:lnTo>
                  <a:pt x="1433" y="3"/>
                </a:lnTo>
                <a:lnTo>
                  <a:pt x="1433" y="1"/>
                </a:lnTo>
                <a:lnTo>
                  <a:pt x="1434" y="4"/>
                </a:lnTo>
                <a:lnTo>
                  <a:pt x="1434" y="3"/>
                </a:lnTo>
                <a:lnTo>
                  <a:pt x="1434" y="3"/>
                </a:lnTo>
                <a:lnTo>
                  <a:pt x="1436" y="1"/>
                </a:lnTo>
                <a:lnTo>
                  <a:pt x="1436" y="2"/>
                </a:lnTo>
                <a:lnTo>
                  <a:pt x="1436" y="4"/>
                </a:lnTo>
                <a:lnTo>
                  <a:pt x="1437" y="4"/>
                </a:lnTo>
                <a:lnTo>
                  <a:pt x="1437" y="2"/>
                </a:lnTo>
                <a:lnTo>
                  <a:pt x="1438" y="4"/>
                </a:lnTo>
                <a:lnTo>
                  <a:pt x="1438" y="4"/>
                </a:lnTo>
                <a:lnTo>
                  <a:pt x="1438" y="3"/>
                </a:lnTo>
                <a:lnTo>
                  <a:pt x="1439" y="4"/>
                </a:lnTo>
                <a:lnTo>
                  <a:pt x="1439" y="3"/>
                </a:lnTo>
                <a:lnTo>
                  <a:pt x="1439" y="1"/>
                </a:lnTo>
                <a:lnTo>
                  <a:pt x="1440" y="2"/>
                </a:lnTo>
                <a:lnTo>
                  <a:pt x="1440" y="3"/>
                </a:lnTo>
                <a:lnTo>
                  <a:pt x="1440" y="3"/>
                </a:lnTo>
                <a:lnTo>
                  <a:pt x="1441" y="2"/>
                </a:lnTo>
                <a:lnTo>
                  <a:pt x="1441" y="3"/>
                </a:lnTo>
                <a:lnTo>
                  <a:pt x="1442" y="2"/>
                </a:lnTo>
                <a:lnTo>
                  <a:pt x="1442" y="1"/>
                </a:lnTo>
                <a:lnTo>
                  <a:pt x="1442" y="4"/>
                </a:lnTo>
                <a:lnTo>
                  <a:pt x="1443" y="2"/>
                </a:lnTo>
                <a:lnTo>
                  <a:pt x="1443" y="2"/>
                </a:lnTo>
                <a:lnTo>
                  <a:pt x="1443" y="3"/>
                </a:lnTo>
                <a:lnTo>
                  <a:pt x="1445" y="3"/>
                </a:lnTo>
                <a:lnTo>
                  <a:pt x="1445" y="2"/>
                </a:lnTo>
                <a:lnTo>
                  <a:pt x="1445" y="2"/>
                </a:lnTo>
                <a:lnTo>
                  <a:pt x="1446" y="3"/>
                </a:lnTo>
                <a:lnTo>
                  <a:pt x="1446" y="4"/>
                </a:lnTo>
                <a:lnTo>
                  <a:pt x="1447" y="4"/>
                </a:lnTo>
                <a:lnTo>
                  <a:pt x="1447" y="2"/>
                </a:lnTo>
                <a:lnTo>
                  <a:pt x="1447" y="4"/>
                </a:lnTo>
                <a:lnTo>
                  <a:pt x="1448" y="4"/>
                </a:lnTo>
                <a:lnTo>
                  <a:pt x="1448" y="3"/>
                </a:lnTo>
                <a:lnTo>
                  <a:pt x="1448" y="3"/>
                </a:lnTo>
                <a:lnTo>
                  <a:pt x="1449" y="3"/>
                </a:lnTo>
                <a:lnTo>
                  <a:pt x="1449" y="3"/>
                </a:lnTo>
                <a:lnTo>
                  <a:pt x="1449" y="3"/>
                </a:lnTo>
                <a:lnTo>
                  <a:pt x="1450" y="2"/>
                </a:lnTo>
                <a:lnTo>
                  <a:pt x="1450" y="4"/>
                </a:lnTo>
                <a:lnTo>
                  <a:pt x="1451" y="2"/>
                </a:lnTo>
                <a:lnTo>
                  <a:pt x="1451" y="3"/>
                </a:lnTo>
                <a:lnTo>
                  <a:pt x="1451" y="3"/>
                </a:lnTo>
                <a:lnTo>
                  <a:pt x="1452" y="3"/>
                </a:lnTo>
                <a:lnTo>
                  <a:pt x="1452" y="1"/>
                </a:lnTo>
                <a:lnTo>
                  <a:pt x="1452" y="3"/>
                </a:lnTo>
                <a:lnTo>
                  <a:pt x="1454" y="2"/>
                </a:lnTo>
                <a:lnTo>
                  <a:pt x="1454" y="3"/>
                </a:lnTo>
                <a:lnTo>
                  <a:pt x="1454" y="3"/>
                </a:lnTo>
                <a:lnTo>
                  <a:pt x="1455" y="4"/>
                </a:lnTo>
                <a:lnTo>
                  <a:pt x="1455" y="2"/>
                </a:lnTo>
                <a:lnTo>
                  <a:pt x="1456" y="4"/>
                </a:lnTo>
                <a:lnTo>
                  <a:pt x="1456" y="4"/>
                </a:lnTo>
                <a:lnTo>
                  <a:pt x="1456" y="2"/>
                </a:lnTo>
                <a:lnTo>
                  <a:pt x="1457" y="2"/>
                </a:lnTo>
                <a:lnTo>
                  <a:pt x="1457" y="3"/>
                </a:lnTo>
                <a:lnTo>
                  <a:pt x="1457" y="3"/>
                </a:lnTo>
                <a:lnTo>
                  <a:pt x="1458" y="2"/>
                </a:lnTo>
                <a:lnTo>
                  <a:pt x="1458" y="2"/>
                </a:lnTo>
                <a:lnTo>
                  <a:pt x="1458" y="4"/>
                </a:lnTo>
                <a:lnTo>
                  <a:pt x="1459" y="3"/>
                </a:lnTo>
                <a:lnTo>
                  <a:pt x="1459" y="3"/>
                </a:lnTo>
                <a:lnTo>
                  <a:pt x="1460" y="2"/>
                </a:lnTo>
                <a:lnTo>
                  <a:pt x="1460" y="4"/>
                </a:lnTo>
                <a:lnTo>
                  <a:pt x="1460" y="2"/>
                </a:lnTo>
                <a:lnTo>
                  <a:pt x="1461" y="2"/>
                </a:lnTo>
                <a:lnTo>
                  <a:pt x="1461" y="3"/>
                </a:lnTo>
                <a:lnTo>
                  <a:pt x="1461" y="3"/>
                </a:lnTo>
                <a:lnTo>
                  <a:pt x="1463" y="1"/>
                </a:lnTo>
                <a:lnTo>
                  <a:pt x="1463" y="3"/>
                </a:lnTo>
                <a:lnTo>
                  <a:pt x="1463" y="1"/>
                </a:lnTo>
                <a:lnTo>
                  <a:pt x="1464" y="1"/>
                </a:lnTo>
                <a:lnTo>
                  <a:pt x="1464" y="3"/>
                </a:lnTo>
                <a:lnTo>
                  <a:pt x="1465" y="2"/>
                </a:lnTo>
                <a:lnTo>
                  <a:pt x="1465" y="3"/>
                </a:lnTo>
                <a:lnTo>
                  <a:pt x="1465" y="3"/>
                </a:lnTo>
                <a:lnTo>
                  <a:pt x="1466" y="4"/>
                </a:lnTo>
                <a:lnTo>
                  <a:pt x="1466" y="4"/>
                </a:lnTo>
                <a:lnTo>
                  <a:pt x="1466" y="2"/>
                </a:lnTo>
                <a:lnTo>
                  <a:pt x="1467" y="4"/>
                </a:lnTo>
                <a:lnTo>
                  <a:pt x="1467" y="3"/>
                </a:lnTo>
                <a:lnTo>
                  <a:pt x="1468" y="4"/>
                </a:lnTo>
                <a:lnTo>
                  <a:pt x="1468" y="3"/>
                </a:lnTo>
                <a:lnTo>
                  <a:pt x="1468" y="4"/>
                </a:lnTo>
                <a:lnTo>
                  <a:pt x="1469" y="4"/>
                </a:lnTo>
                <a:lnTo>
                  <a:pt x="1469" y="4"/>
                </a:lnTo>
                <a:lnTo>
                  <a:pt x="1469" y="4"/>
                </a:lnTo>
                <a:lnTo>
                  <a:pt x="1470" y="3"/>
                </a:lnTo>
                <a:lnTo>
                  <a:pt x="1470" y="4"/>
                </a:lnTo>
                <a:lnTo>
                  <a:pt x="1470" y="3"/>
                </a:lnTo>
                <a:lnTo>
                  <a:pt x="1472" y="6"/>
                </a:lnTo>
                <a:lnTo>
                  <a:pt x="1472" y="2"/>
                </a:lnTo>
                <a:lnTo>
                  <a:pt x="1473" y="4"/>
                </a:lnTo>
                <a:lnTo>
                  <a:pt x="1473" y="3"/>
                </a:lnTo>
                <a:lnTo>
                  <a:pt x="1473" y="4"/>
                </a:lnTo>
                <a:lnTo>
                  <a:pt x="1474" y="4"/>
                </a:lnTo>
                <a:lnTo>
                  <a:pt x="1474" y="4"/>
                </a:lnTo>
                <a:lnTo>
                  <a:pt x="1474" y="4"/>
                </a:lnTo>
                <a:lnTo>
                  <a:pt x="1475" y="4"/>
                </a:lnTo>
                <a:lnTo>
                  <a:pt x="1475" y="4"/>
                </a:lnTo>
                <a:lnTo>
                  <a:pt x="1475" y="4"/>
                </a:lnTo>
                <a:lnTo>
                  <a:pt x="1476" y="3"/>
                </a:lnTo>
                <a:lnTo>
                  <a:pt x="1476" y="4"/>
                </a:lnTo>
                <a:lnTo>
                  <a:pt x="1477" y="3"/>
                </a:lnTo>
                <a:lnTo>
                  <a:pt x="1477" y="3"/>
                </a:lnTo>
                <a:lnTo>
                  <a:pt x="1477" y="4"/>
                </a:lnTo>
                <a:lnTo>
                  <a:pt x="1478" y="2"/>
                </a:lnTo>
                <a:lnTo>
                  <a:pt x="1478" y="3"/>
                </a:lnTo>
                <a:lnTo>
                  <a:pt x="1478" y="3"/>
                </a:lnTo>
                <a:lnTo>
                  <a:pt x="1479" y="3"/>
                </a:lnTo>
                <a:lnTo>
                  <a:pt x="1479" y="3"/>
                </a:lnTo>
                <a:lnTo>
                  <a:pt x="1479" y="4"/>
                </a:lnTo>
                <a:lnTo>
                  <a:pt x="1481" y="4"/>
                </a:lnTo>
                <a:lnTo>
                  <a:pt x="1481" y="3"/>
                </a:lnTo>
                <a:lnTo>
                  <a:pt x="1482" y="3"/>
                </a:lnTo>
                <a:lnTo>
                  <a:pt x="1482" y="2"/>
                </a:lnTo>
                <a:lnTo>
                  <a:pt x="1482" y="3"/>
                </a:lnTo>
                <a:lnTo>
                  <a:pt x="1483" y="3"/>
                </a:lnTo>
                <a:lnTo>
                  <a:pt x="1483" y="2"/>
                </a:lnTo>
                <a:lnTo>
                  <a:pt x="1483" y="4"/>
                </a:lnTo>
                <a:lnTo>
                  <a:pt x="1484" y="4"/>
                </a:lnTo>
                <a:lnTo>
                  <a:pt x="1484" y="3"/>
                </a:lnTo>
                <a:lnTo>
                  <a:pt x="1484" y="3"/>
                </a:lnTo>
                <a:lnTo>
                  <a:pt x="1485" y="3"/>
                </a:lnTo>
                <a:lnTo>
                  <a:pt x="1485" y="3"/>
                </a:lnTo>
                <a:lnTo>
                  <a:pt x="1486" y="1"/>
                </a:lnTo>
                <a:lnTo>
                  <a:pt x="1486" y="2"/>
                </a:lnTo>
                <a:lnTo>
                  <a:pt x="1486" y="4"/>
                </a:lnTo>
                <a:lnTo>
                  <a:pt x="1487" y="3"/>
                </a:lnTo>
                <a:lnTo>
                  <a:pt x="1487" y="3"/>
                </a:lnTo>
                <a:lnTo>
                  <a:pt x="1487" y="2"/>
                </a:lnTo>
                <a:lnTo>
                  <a:pt x="1488" y="4"/>
                </a:lnTo>
                <a:lnTo>
                  <a:pt x="1488" y="3"/>
                </a:lnTo>
                <a:lnTo>
                  <a:pt x="1488" y="4"/>
                </a:lnTo>
                <a:lnTo>
                  <a:pt x="1490" y="3"/>
                </a:lnTo>
                <a:lnTo>
                  <a:pt x="1490" y="4"/>
                </a:lnTo>
                <a:lnTo>
                  <a:pt x="1491" y="4"/>
                </a:lnTo>
                <a:lnTo>
                  <a:pt x="1491" y="3"/>
                </a:lnTo>
                <a:lnTo>
                  <a:pt x="1491" y="4"/>
                </a:lnTo>
                <a:lnTo>
                  <a:pt x="1492" y="3"/>
                </a:lnTo>
                <a:lnTo>
                  <a:pt x="1492" y="6"/>
                </a:lnTo>
                <a:lnTo>
                  <a:pt x="1492" y="3"/>
                </a:lnTo>
                <a:lnTo>
                  <a:pt x="1493" y="4"/>
                </a:lnTo>
                <a:lnTo>
                  <a:pt x="1493" y="3"/>
                </a:lnTo>
                <a:lnTo>
                  <a:pt x="1493" y="4"/>
                </a:lnTo>
                <a:lnTo>
                  <a:pt x="1494" y="4"/>
                </a:lnTo>
                <a:lnTo>
                  <a:pt x="1494" y="4"/>
                </a:lnTo>
                <a:lnTo>
                  <a:pt x="1495" y="4"/>
                </a:lnTo>
                <a:lnTo>
                  <a:pt x="1495" y="4"/>
                </a:lnTo>
                <a:lnTo>
                  <a:pt x="1495" y="3"/>
                </a:lnTo>
                <a:lnTo>
                  <a:pt x="1496" y="4"/>
                </a:lnTo>
                <a:lnTo>
                  <a:pt x="1496" y="4"/>
                </a:lnTo>
                <a:lnTo>
                  <a:pt x="1496" y="4"/>
                </a:lnTo>
                <a:lnTo>
                  <a:pt x="1497" y="2"/>
                </a:lnTo>
                <a:lnTo>
                  <a:pt x="1497" y="4"/>
                </a:lnTo>
                <a:lnTo>
                  <a:pt x="1497" y="4"/>
                </a:lnTo>
                <a:lnTo>
                  <a:pt x="1499" y="3"/>
                </a:lnTo>
                <a:lnTo>
                  <a:pt x="1499" y="2"/>
                </a:lnTo>
                <a:lnTo>
                  <a:pt x="1500" y="3"/>
                </a:lnTo>
                <a:lnTo>
                  <a:pt x="1500" y="3"/>
                </a:lnTo>
                <a:lnTo>
                  <a:pt x="1500" y="3"/>
                </a:lnTo>
                <a:lnTo>
                  <a:pt x="1501" y="3"/>
                </a:lnTo>
                <a:lnTo>
                  <a:pt x="1501" y="3"/>
                </a:lnTo>
                <a:lnTo>
                  <a:pt x="1501" y="1"/>
                </a:lnTo>
                <a:lnTo>
                  <a:pt x="1502" y="3"/>
                </a:lnTo>
                <a:lnTo>
                  <a:pt x="1502" y="3"/>
                </a:lnTo>
                <a:lnTo>
                  <a:pt x="1502" y="4"/>
                </a:lnTo>
                <a:lnTo>
                  <a:pt x="1503" y="4"/>
                </a:lnTo>
                <a:lnTo>
                  <a:pt x="1503" y="3"/>
                </a:lnTo>
                <a:lnTo>
                  <a:pt x="1504" y="2"/>
                </a:lnTo>
                <a:lnTo>
                  <a:pt x="1504" y="2"/>
                </a:lnTo>
                <a:lnTo>
                  <a:pt x="1504" y="3"/>
                </a:lnTo>
                <a:lnTo>
                  <a:pt x="1505" y="1"/>
                </a:lnTo>
                <a:lnTo>
                  <a:pt x="1505" y="4"/>
                </a:lnTo>
                <a:lnTo>
                  <a:pt x="1505" y="4"/>
                </a:lnTo>
                <a:lnTo>
                  <a:pt x="1506" y="2"/>
                </a:lnTo>
                <a:lnTo>
                  <a:pt x="1506" y="4"/>
                </a:lnTo>
                <a:lnTo>
                  <a:pt x="1506" y="3"/>
                </a:lnTo>
                <a:lnTo>
                  <a:pt x="1508" y="2"/>
                </a:lnTo>
                <a:lnTo>
                  <a:pt x="1508" y="3"/>
                </a:lnTo>
                <a:lnTo>
                  <a:pt x="1509" y="3"/>
                </a:lnTo>
                <a:lnTo>
                  <a:pt x="1509" y="2"/>
                </a:lnTo>
                <a:lnTo>
                  <a:pt x="1509" y="2"/>
                </a:lnTo>
                <a:lnTo>
                  <a:pt x="1510" y="4"/>
                </a:lnTo>
                <a:lnTo>
                  <a:pt x="1510" y="4"/>
                </a:lnTo>
                <a:lnTo>
                  <a:pt x="1510" y="2"/>
                </a:lnTo>
                <a:lnTo>
                  <a:pt x="1511" y="3"/>
                </a:lnTo>
                <a:lnTo>
                  <a:pt x="1511" y="3"/>
                </a:lnTo>
                <a:lnTo>
                  <a:pt x="1512" y="4"/>
                </a:lnTo>
                <a:lnTo>
                  <a:pt x="1512" y="2"/>
                </a:lnTo>
                <a:lnTo>
                  <a:pt x="1512" y="2"/>
                </a:lnTo>
                <a:lnTo>
                  <a:pt x="1513" y="4"/>
                </a:lnTo>
                <a:lnTo>
                  <a:pt x="1513" y="4"/>
                </a:lnTo>
                <a:lnTo>
                  <a:pt x="1513" y="2"/>
                </a:lnTo>
                <a:lnTo>
                  <a:pt x="1514" y="2"/>
                </a:lnTo>
                <a:lnTo>
                  <a:pt x="1514" y="3"/>
                </a:lnTo>
                <a:lnTo>
                  <a:pt x="1514" y="3"/>
                </a:lnTo>
                <a:lnTo>
                  <a:pt x="1515" y="2"/>
                </a:lnTo>
                <a:lnTo>
                  <a:pt x="1515" y="1"/>
                </a:lnTo>
                <a:lnTo>
                  <a:pt x="1517" y="3"/>
                </a:lnTo>
                <a:lnTo>
                  <a:pt x="1517" y="1"/>
                </a:lnTo>
                <a:lnTo>
                  <a:pt x="1517" y="3"/>
                </a:lnTo>
                <a:lnTo>
                  <a:pt x="1518" y="1"/>
                </a:lnTo>
                <a:lnTo>
                  <a:pt x="1518" y="1"/>
                </a:lnTo>
                <a:lnTo>
                  <a:pt x="1518" y="3"/>
                </a:lnTo>
                <a:lnTo>
                  <a:pt x="1519" y="2"/>
                </a:lnTo>
                <a:lnTo>
                  <a:pt x="1519" y="4"/>
                </a:lnTo>
                <a:lnTo>
                  <a:pt x="1519" y="4"/>
                </a:lnTo>
                <a:lnTo>
                  <a:pt x="1520" y="3"/>
                </a:lnTo>
                <a:lnTo>
                  <a:pt x="1520" y="4"/>
                </a:lnTo>
                <a:lnTo>
                  <a:pt x="1521" y="3"/>
                </a:lnTo>
                <a:lnTo>
                  <a:pt x="1521" y="4"/>
                </a:lnTo>
                <a:lnTo>
                  <a:pt x="1521" y="3"/>
                </a:lnTo>
                <a:lnTo>
                  <a:pt x="1522" y="4"/>
                </a:lnTo>
                <a:lnTo>
                  <a:pt x="1522" y="3"/>
                </a:lnTo>
                <a:lnTo>
                  <a:pt x="1522" y="4"/>
                </a:lnTo>
                <a:lnTo>
                  <a:pt x="1523" y="3"/>
                </a:lnTo>
                <a:lnTo>
                  <a:pt x="1523" y="2"/>
                </a:lnTo>
                <a:lnTo>
                  <a:pt x="1523" y="3"/>
                </a:lnTo>
                <a:lnTo>
                  <a:pt x="1524" y="4"/>
                </a:lnTo>
                <a:lnTo>
                  <a:pt x="1524" y="2"/>
                </a:lnTo>
                <a:lnTo>
                  <a:pt x="1526" y="3"/>
                </a:lnTo>
                <a:lnTo>
                  <a:pt x="1526" y="3"/>
                </a:lnTo>
                <a:lnTo>
                  <a:pt x="1526" y="3"/>
                </a:lnTo>
                <a:lnTo>
                  <a:pt x="1527" y="6"/>
                </a:lnTo>
                <a:lnTo>
                  <a:pt x="1527" y="4"/>
                </a:lnTo>
                <a:lnTo>
                  <a:pt x="1527" y="3"/>
                </a:lnTo>
                <a:lnTo>
                  <a:pt x="1528" y="4"/>
                </a:lnTo>
                <a:lnTo>
                  <a:pt x="1528" y="3"/>
                </a:lnTo>
                <a:lnTo>
                  <a:pt x="1528" y="4"/>
                </a:lnTo>
                <a:lnTo>
                  <a:pt x="1529" y="2"/>
                </a:lnTo>
                <a:lnTo>
                  <a:pt x="1529" y="3"/>
                </a:lnTo>
                <a:lnTo>
                  <a:pt x="1530" y="3"/>
                </a:lnTo>
                <a:lnTo>
                  <a:pt x="1530" y="3"/>
                </a:lnTo>
                <a:lnTo>
                  <a:pt x="1530" y="3"/>
                </a:lnTo>
                <a:lnTo>
                  <a:pt x="1531" y="4"/>
                </a:lnTo>
                <a:lnTo>
                  <a:pt x="1531" y="3"/>
                </a:lnTo>
                <a:lnTo>
                  <a:pt x="1531" y="3"/>
                </a:lnTo>
                <a:lnTo>
                  <a:pt x="1532" y="2"/>
                </a:lnTo>
                <a:lnTo>
                  <a:pt x="1532" y="3"/>
                </a:lnTo>
                <a:lnTo>
                  <a:pt x="1532" y="3"/>
                </a:lnTo>
                <a:lnTo>
                  <a:pt x="1533" y="3"/>
                </a:lnTo>
                <a:lnTo>
                  <a:pt x="1533" y="4"/>
                </a:lnTo>
                <a:lnTo>
                  <a:pt x="1535" y="4"/>
                </a:lnTo>
                <a:lnTo>
                  <a:pt x="1535" y="4"/>
                </a:lnTo>
                <a:lnTo>
                  <a:pt x="1535" y="4"/>
                </a:lnTo>
                <a:lnTo>
                  <a:pt x="1536" y="3"/>
                </a:lnTo>
                <a:lnTo>
                  <a:pt x="1536" y="3"/>
                </a:lnTo>
                <a:lnTo>
                  <a:pt x="1536" y="3"/>
                </a:lnTo>
                <a:lnTo>
                  <a:pt x="1537" y="3"/>
                </a:lnTo>
                <a:lnTo>
                  <a:pt x="1537" y="3"/>
                </a:lnTo>
                <a:lnTo>
                  <a:pt x="1537" y="4"/>
                </a:lnTo>
                <a:lnTo>
                  <a:pt x="1538" y="4"/>
                </a:lnTo>
                <a:lnTo>
                  <a:pt x="1538" y="2"/>
                </a:lnTo>
                <a:lnTo>
                  <a:pt x="1539" y="3"/>
                </a:lnTo>
                <a:lnTo>
                  <a:pt x="1539" y="4"/>
                </a:lnTo>
                <a:lnTo>
                  <a:pt x="1539" y="4"/>
                </a:lnTo>
                <a:lnTo>
                  <a:pt x="1540" y="2"/>
                </a:lnTo>
                <a:lnTo>
                  <a:pt x="1540" y="3"/>
                </a:lnTo>
                <a:lnTo>
                  <a:pt x="1540" y="4"/>
                </a:lnTo>
                <a:lnTo>
                  <a:pt x="1541" y="3"/>
                </a:lnTo>
                <a:lnTo>
                  <a:pt x="1541" y="4"/>
                </a:lnTo>
                <a:lnTo>
                  <a:pt x="1541" y="3"/>
                </a:lnTo>
                <a:lnTo>
                  <a:pt x="1542" y="3"/>
                </a:lnTo>
                <a:lnTo>
                  <a:pt x="1542" y="3"/>
                </a:lnTo>
                <a:lnTo>
                  <a:pt x="1544" y="4"/>
                </a:lnTo>
                <a:lnTo>
                  <a:pt x="1544" y="2"/>
                </a:lnTo>
                <a:lnTo>
                  <a:pt x="1544" y="4"/>
                </a:lnTo>
                <a:lnTo>
                  <a:pt x="1545" y="3"/>
                </a:lnTo>
                <a:lnTo>
                  <a:pt x="1545" y="4"/>
                </a:lnTo>
                <a:lnTo>
                  <a:pt x="1545" y="4"/>
                </a:lnTo>
                <a:lnTo>
                  <a:pt x="1546" y="1"/>
                </a:lnTo>
                <a:lnTo>
                  <a:pt x="1546" y="3"/>
                </a:lnTo>
                <a:lnTo>
                  <a:pt x="1546" y="4"/>
                </a:lnTo>
                <a:lnTo>
                  <a:pt x="1547" y="4"/>
                </a:lnTo>
                <a:lnTo>
                  <a:pt x="1547" y="2"/>
                </a:lnTo>
                <a:lnTo>
                  <a:pt x="1548" y="3"/>
                </a:lnTo>
                <a:lnTo>
                  <a:pt x="1548" y="3"/>
                </a:lnTo>
                <a:lnTo>
                  <a:pt x="1548" y="6"/>
                </a:lnTo>
                <a:lnTo>
                  <a:pt x="1549" y="4"/>
                </a:lnTo>
                <a:lnTo>
                  <a:pt x="1549" y="3"/>
                </a:lnTo>
                <a:lnTo>
                  <a:pt x="1549" y="4"/>
                </a:lnTo>
                <a:lnTo>
                  <a:pt x="1550" y="1"/>
                </a:lnTo>
                <a:lnTo>
                  <a:pt x="1550" y="4"/>
                </a:lnTo>
                <a:lnTo>
                  <a:pt x="1550" y="1"/>
                </a:lnTo>
                <a:lnTo>
                  <a:pt x="1551" y="3"/>
                </a:lnTo>
                <a:lnTo>
                  <a:pt x="1551" y="3"/>
                </a:lnTo>
                <a:lnTo>
                  <a:pt x="1553" y="4"/>
                </a:lnTo>
                <a:lnTo>
                  <a:pt x="1553" y="2"/>
                </a:lnTo>
                <a:lnTo>
                  <a:pt x="1553" y="2"/>
                </a:lnTo>
                <a:lnTo>
                  <a:pt x="1554" y="2"/>
                </a:lnTo>
                <a:lnTo>
                  <a:pt x="1554" y="3"/>
                </a:lnTo>
                <a:lnTo>
                  <a:pt x="1554" y="1"/>
                </a:lnTo>
                <a:lnTo>
                  <a:pt x="1555" y="2"/>
                </a:lnTo>
                <a:lnTo>
                  <a:pt x="1555" y="3"/>
                </a:lnTo>
                <a:lnTo>
                  <a:pt x="1556" y="3"/>
                </a:lnTo>
                <a:lnTo>
                  <a:pt x="1556" y="4"/>
                </a:lnTo>
                <a:lnTo>
                  <a:pt x="1556" y="3"/>
                </a:lnTo>
                <a:lnTo>
                  <a:pt x="1557" y="2"/>
                </a:lnTo>
                <a:lnTo>
                  <a:pt x="1557" y="4"/>
                </a:lnTo>
                <a:lnTo>
                  <a:pt x="1557" y="3"/>
                </a:lnTo>
                <a:lnTo>
                  <a:pt x="1558" y="4"/>
                </a:lnTo>
                <a:lnTo>
                  <a:pt x="1558" y="4"/>
                </a:lnTo>
                <a:lnTo>
                  <a:pt x="1558" y="2"/>
                </a:lnTo>
                <a:lnTo>
                  <a:pt x="1559" y="2"/>
                </a:lnTo>
                <a:lnTo>
                  <a:pt x="1559" y="3"/>
                </a:lnTo>
                <a:lnTo>
                  <a:pt x="1560" y="3"/>
                </a:lnTo>
                <a:lnTo>
                  <a:pt x="1560" y="1"/>
                </a:lnTo>
                <a:lnTo>
                  <a:pt x="1560" y="4"/>
                </a:lnTo>
                <a:lnTo>
                  <a:pt x="1562" y="1"/>
                </a:lnTo>
                <a:lnTo>
                  <a:pt x="1562" y="2"/>
                </a:lnTo>
                <a:lnTo>
                  <a:pt x="1562" y="3"/>
                </a:lnTo>
                <a:lnTo>
                  <a:pt x="1563" y="2"/>
                </a:lnTo>
                <a:lnTo>
                  <a:pt x="1563" y="2"/>
                </a:lnTo>
                <a:lnTo>
                  <a:pt x="1563" y="4"/>
                </a:lnTo>
                <a:lnTo>
                  <a:pt x="1564" y="4"/>
                </a:lnTo>
                <a:lnTo>
                  <a:pt x="1564" y="4"/>
                </a:lnTo>
                <a:lnTo>
                  <a:pt x="1565" y="3"/>
                </a:lnTo>
                <a:lnTo>
                  <a:pt x="1565" y="3"/>
                </a:lnTo>
                <a:lnTo>
                  <a:pt x="1565" y="4"/>
                </a:lnTo>
                <a:lnTo>
                  <a:pt x="1566" y="3"/>
                </a:lnTo>
                <a:lnTo>
                  <a:pt x="1566" y="4"/>
                </a:lnTo>
                <a:lnTo>
                  <a:pt x="1566" y="4"/>
                </a:lnTo>
                <a:lnTo>
                  <a:pt x="1567" y="1"/>
                </a:lnTo>
                <a:lnTo>
                  <a:pt x="1567" y="3"/>
                </a:lnTo>
                <a:lnTo>
                  <a:pt x="1567" y="4"/>
                </a:lnTo>
                <a:lnTo>
                  <a:pt x="1568" y="2"/>
                </a:lnTo>
                <a:lnTo>
                  <a:pt x="1568" y="4"/>
                </a:lnTo>
                <a:lnTo>
                  <a:pt x="1569" y="3"/>
                </a:lnTo>
                <a:lnTo>
                  <a:pt x="1569" y="2"/>
                </a:lnTo>
                <a:lnTo>
                  <a:pt x="1569" y="2"/>
                </a:lnTo>
                <a:lnTo>
                  <a:pt x="1571" y="2"/>
                </a:lnTo>
                <a:lnTo>
                  <a:pt x="1571" y="4"/>
                </a:lnTo>
                <a:lnTo>
                  <a:pt x="1571" y="1"/>
                </a:lnTo>
                <a:lnTo>
                  <a:pt x="1572" y="3"/>
                </a:lnTo>
                <a:lnTo>
                  <a:pt x="1572" y="4"/>
                </a:lnTo>
                <a:lnTo>
                  <a:pt x="1572" y="4"/>
                </a:lnTo>
                <a:lnTo>
                  <a:pt x="1573" y="2"/>
                </a:lnTo>
                <a:lnTo>
                  <a:pt x="1573" y="3"/>
                </a:lnTo>
                <a:lnTo>
                  <a:pt x="1574" y="4"/>
                </a:lnTo>
                <a:lnTo>
                  <a:pt x="1574" y="3"/>
                </a:lnTo>
                <a:lnTo>
                  <a:pt x="1574" y="4"/>
                </a:lnTo>
                <a:lnTo>
                  <a:pt x="1575" y="1"/>
                </a:lnTo>
                <a:lnTo>
                  <a:pt x="1575" y="3"/>
                </a:lnTo>
                <a:lnTo>
                  <a:pt x="1575" y="2"/>
                </a:lnTo>
                <a:lnTo>
                  <a:pt x="1576" y="4"/>
                </a:lnTo>
                <a:lnTo>
                  <a:pt x="1576" y="2"/>
                </a:lnTo>
                <a:lnTo>
                  <a:pt x="1576" y="2"/>
                </a:lnTo>
                <a:lnTo>
                  <a:pt x="1577" y="2"/>
                </a:lnTo>
                <a:lnTo>
                  <a:pt x="1577" y="3"/>
                </a:lnTo>
                <a:lnTo>
                  <a:pt x="1578" y="3"/>
                </a:lnTo>
                <a:lnTo>
                  <a:pt x="1578" y="3"/>
                </a:lnTo>
                <a:lnTo>
                  <a:pt x="1578" y="4"/>
                </a:lnTo>
                <a:lnTo>
                  <a:pt x="1580" y="3"/>
                </a:lnTo>
                <a:lnTo>
                  <a:pt x="1580" y="3"/>
                </a:lnTo>
                <a:lnTo>
                  <a:pt x="1580" y="3"/>
                </a:lnTo>
                <a:lnTo>
                  <a:pt x="1581" y="2"/>
                </a:lnTo>
                <a:lnTo>
                  <a:pt x="1581" y="3"/>
                </a:lnTo>
                <a:lnTo>
                  <a:pt x="1581" y="3"/>
                </a:lnTo>
                <a:lnTo>
                  <a:pt x="1582" y="2"/>
                </a:lnTo>
                <a:lnTo>
                  <a:pt x="1582" y="2"/>
                </a:lnTo>
                <a:lnTo>
                  <a:pt x="1583" y="3"/>
                </a:lnTo>
                <a:lnTo>
                  <a:pt x="1583" y="4"/>
                </a:lnTo>
                <a:lnTo>
                  <a:pt x="1583" y="3"/>
                </a:lnTo>
                <a:lnTo>
                  <a:pt x="1584" y="3"/>
                </a:lnTo>
                <a:lnTo>
                  <a:pt x="1584" y="1"/>
                </a:lnTo>
                <a:lnTo>
                  <a:pt x="1584" y="3"/>
                </a:lnTo>
                <a:lnTo>
                  <a:pt x="1585" y="4"/>
                </a:lnTo>
                <a:lnTo>
                  <a:pt x="1585" y="3"/>
                </a:lnTo>
                <a:lnTo>
                  <a:pt x="1585" y="3"/>
                </a:lnTo>
                <a:lnTo>
                  <a:pt x="1586" y="2"/>
                </a:lnTo>
                <a:lnTo>
                  <a:pt x="1586" y="3"/>
                </a:lnTo>
                <a:lnTo>
                  <a:pt x="1587" y="2"/>
                </a:lnTo>
                <a:lnTo>
                  <a:pt x="1587" y="4"/>
                </a:lnTo>
                <a:lnTo>
                  <a:pt x="1587" y="4"/>
                </a:lnTo>
                <a:lnTo>
                  <a:pt x="1589" y="3"/>
                </a:lnTo>
                <a:lnTo>
                  <a:pt x="1589" y="4"/>
                </a:lnTo>
                <a:lnTo>
                  <a:pt x="1589" y="3"/>
                </a:lnTo>
                <a:lnTo>
                  <a:pt x="1590" y="3"/>
                </a:lnTo>
                <a:lnTo>
                  <a:pt x="1590" y="2"/>
                </a:lnTo>
                <a:lnTo>
                  <a:pt x="1590" y="4"/>
                </a:lnTo>
                <a:lnTo>
                  <a:pt x="1591" y="3"/>
                </a:lnTo>
                <a:lnTo>
                  <a:pt x="1591" y="3"/>
                </a:lnTo>
                <a:lnTo>
                  <a:pt x="1592" y="3"/>
                </a:lnTo>
                <a:lnTo>
                  <a:pt x="1592" y="4"/>
                </a:lnTo>
                <a:lnTo>
                  <a:pt x="1592" y="2"/>
                </a:lnTo>
                <a:lnTo>
                  <a:pt x="1593" y="3"/>
                </a:lnTo>
                <a:lnTo>
                  <a:pt x="1593" y="4"/>
                </a:lnTo>
                <a:lnTo>
                  <a:pt x="1593" y="3"/>
                </a:lnTo>
                <a:lnTo>
                  <a:pt x="1594" y="3"/>
                </a:lnTo>
                <a:lnTo>
                  <a:pt x="1594" y="1"/>
                </a:lnTo>
                <a:lnTo>
                  <a:pt x="1594" y="1"/>
                </a:lnTo>
                <a:lnTo>
                  <a:pt x="1595" y="4"/>
                </a:lnTo>
                <a:lnTo>
                  <a:pt x="1595" y="2"/>
                </a:lnTo>
                <a:lnTo>
                  <a:pt x="1596" y="4"/>
                </a:lnTo>
                <a:lnTo>
                  <a:pt x="1596" y="3"/>
                </a:lnTo>
                <a:lnTo>
                  <a:pt x="1596" y="1"/>
                </a:lnTo>
                <a:lnTo>
                  <a:pt x="1598" y="1"/>
                </a:lnTo>
                <a:lnTo>
                  <a:pt x="1598" y="3"/>
                </a:lnTo>
                <a:lnTo>
                  <a:pt x="1598" y="1"/>
                </a:lnTo>
                <a:lnTo>
                  <a:pt x="1599" y="2"/>
                </a:lnTo>
                <a:lnTo>
                  <a:pt x="1599" y="3"/>
                </a:lnTo>
                <a:lnTo>
                  <a:pt x="1600" y="2"/>
                </a:lnTo>
                <a:lnTo>
                  <a:pt x="1600" y="1"/>
                </a:lnTo>
                <a:lnTo>
                  <a:pt x="1600" y="1"/>
                </a:lnTo>
                <a:lnTo>
                  <a:pt x="1601" y="4"/>
                </a:lnTo>
                <a:lnTo>
                  <a:pt x="1601" y="2"/>
                </a:lnTo>
                <a:lnTo>
                  <a:pt x="1601" y="2"/>
                </a:lnTo>
                <a:lnTo>
                  <a:pt x="1602" y="3"/>
                </a:lnTo>
                <a:lnTo>
                  <a:pt x="1602" y="4"/>
                </a:lnTo>
                <a:lnTo>
                  <a:pt x="1602" y="4"/>
                </a:lnTo>
                <a:lnTo>
                  <a:pt x="1603" y="4"/>
                </a:lnTo>
                <a:lnTo>
                  <a:pt x="1603" y="3"/>
                </a:lnTo>
                <a:lnTo>
                  <a:pt x="1604" y="3"/>
                </a:lnTo>
                <a:lnTo>
                  <a:pt x="1604" y="4"/>
                </a:lnTo>
                <a:lnTo>
                  <a:pt x="1604" y="3"/>
                </a:lnTo>
                <a:lnTo>
                  <a:pt x="1605" y="3"/>
                </a:lnTo>
                <a:lnTo>
                  <a:pt x="1605" y="4"/>
                </a:lnTo>
                <a:lnTo>
                  <a:pt x="1605" y="4"/>
                </a:lnTo>
                <a:lnTo>
                  <a:pt x="1607" y="3"/>
                </a:lnTo>
                <a:lnTo>
                  <a:pt x="1607" y="3"/>
                </a:lnTo>
                <a:lnTo>
                  <a:pt x="1607" y="4"/>
                </a:lnTo>
                <a:lnTo>
                  <a:pt x="1608" y="4"/>
                </a:lnTo>
                <a:lnTo>
                  <a:pt x="1608" y="4"/>
                </a:lnTo>
                <a:lnTo>
                  <a:pt x="1609" y="3"/>
                </a:lnTo>
                <a:lnTo>
                  <a:pt x="1609" y="3"/>
                </a:lnTo>
                <a:lnTo>
                  <a:pt x="1609" y="4"/>
                </a:lnTo>
                <a:lnTo>
                  <a:pt x="1610" y="3"/>
                </a:lnTo>
                <a:lnTo>
                  <a:pt x="1610" y="4"/>
                </a:lnTo>
                <a:lnTo>
                  <a:pt x="1610" y="1"/>
                </a:lnTo>
                <a:lnTo>
                  <a:pt x="1611" y="2"/>
                </a:lnTo>
                <a:lnTo>
                  <a:pt x="1611" y="2"/>
                </a:lnTo>
                <a:lnTo>
                  <a:pt x="1611" y="4"/>
                </a:lnTo>
                <a:lnTo>
                  <a:pt x="1612" y="3"/>
                </a:lnTo>
                <a:lnTo>
                  <a:pt x="1612" y="3"/>
                </a:lnTo>
                <a:lnTo>
                  <a:pt x="1613" y="2"/>
                </a:lnTo>
                <a:lnTo>
                  <a:pt x="1613" y="2"/>
                </a:lnTo>
                <a:lnTo>
                  <a:pt x="1613" y="4"/>
                </a:lnTo>
                <a:lnTo>
                  <a:pt x="1614" y="2"/>
                </a:lnTo>
                <a:lnTo>
                  <a:pt x="1614" y="2"/>
                </a:lnTo>
                <a:lnTo>
                  <a:pt x="1614" y="4"/>
                </a:lnTo>
                <a:lnTo>
                  <a:pt x="1616" y="2"/>
                </a:lnTo>
                <a:lnTo>
                  <a:pt x="1616" y="1"/>
                </a:lnTo>
                <a:lnTo>
                  <a:pt x="1616" y="2"/>
                </a:lnTo>
                <a:lnTo>
                  <a:pt x="1617" y="4"/>
                </a:lnTo>
                <a:lnTo>
                  <a:pt x="1617" y="3"/>
                </a:lnTo>
                <a:lnTo>
                  <a:pt x="1618" y="3"/>
                </a:lnTo>
                <a:lnTo>
                  <a:pt x="1618" y="1"/>
                </a:lnTo>
                <a:lnTo>
                  <a:pt x="1618" y="2"/>
                </a:lnTo>
                <a:lnTo>
                  <a:pt x="1619" y="4"/>
                </a:lnTo>
                <a:lnTo>
                  <a:pt x="1619" y="4"/>
                </a:lnTo>
                <a:lnTo>
                  <a:pt x="1619" y="4"/>
                </a:lnTo>
                <a:lnTo>
                  <a:pt x="1620" y="2"/>
                </a:lnTo>
                <a:lnTo>
                  <a:pt x="1620" y="3"/>
                </a:lnTo>
                <a:lnTo>
                  <a:pt x="1620" y="3"/>
                </a:lnTo>
                <a:lnTo>
                  <a:pt x="1621" y="4"/>
                </a:lnTo>
                <a:lnTo>
                  <a:pt x="1621" y="4"/>
                </a:lnTo>
                <a:lnTo>
                  <a:pt x="1622" y="3"/>
                </a:lnTo>
                <a:lnTo>
                  <a:pt x="1622" y="4"/>
                </a:lnTo>
                <a:lnTo>
                  <a:pt x="1622" y="2"/>
                </a:lnTo>
                <a:lnTo>
                  <a:pt x="1623" y="4"/>
                </a:lnTo>
                <a:lnTo>
                  <a:pt x="1623" y="2"/>
                </a:lnTo>
                <a:lnTo>
                  <a:pt x="1623" y="4"/>
                </a:lnTo>
                <a:lnTo>
                  <a:pt x="1625" y="3"/>
                </a:lnTo>
                <a:lnTo>
                  <a:pt x="1625" y="3"/>
                </a:lnTo>
                <a:lnTo>
                  <a:pt x="1625" y="3"/>
                </a:lnTo>
                <a:lnTo>
                  <a:pt x="1626" y="4"/>
                </a:lnTo>
                <a:lnTo>
                  <a:pt x="1626" y="4"/>
                </a:lnTo>
                <a:lnTo>
                  <a:pt x="1627" y="3"/>
                </a:lnTo>
                <a:lnTo>
                  <a:pt x="1627" y="3"/>
                </a:lnTo>
                <a:lnTo>
                  <a:pt x="1627" y="4"/>
                </a:lnTo>
                <a:lnTo>
                  <a:pt x="1628" y="2"/>
                </a:lnTo>
                <a:lnTo>
                  <a:pt x="1628" y="4"/>
                </a:lnTo>
                <a:lnTo>
                  <a:pt x="1628" y="3"/>
                </a:lnTo>
                <a:lnTo>
                  <a:pt x="1629" y="3"/>
                </a:lnTo>
                <a:lnTo>
                  <a:pt x="1629" y="1"/>
                </a:lnTo>
                <a:lnTo>
                  <a:pt x="1629" y="4"/>
                </a:lnTo>
                <a:lnTo>
                  <a:pt x="1630" y="4"/>
                </a:lnTo>
                <a:lnTo>
                  <a:pt x="1630" y="2"/>
                </a:lnTo>
                <a:lnTo>
                  <a:pt x="1631" y="3"/>
                </a:lnTo>
                <a:lnTo>
                  <a:pt x="1631" y="2"/>
                </a:lnTo>
                <a:lnTo>
                  <a:pt x="1631" y="2"/>
                </a:lnTo>
                <a:lnTo>
                  <a:pt x="1632" y="4"/>
                </a:lnTo>
                <a:lnTo>
                  <a:pt x="1632" y="3"/>
                </a:lnTo>
                <a:lnTo>
                  <a:pt x="1632" y="3"/>
                </a:lnTo>
                <a:lnTo>
                  <a:pt x="1634" y="3"/>
                </a:lnTo>
                <a:lnTo>
                  <a:pt x="1634" y="2"/>
                </a:lnTo>
                <a:lnTo>
                  <a:pt x="1634" y="3"/>
                </a:lnTo>
                <a:lnTo>
                  <a:pt x="1635" y="3"/>
                </a:lnTo>
                <a:lnTo>
                  <a:pt x="1635" y="4"/>
                </a:lnTo>
                <a:lnTo>
                  <a:pt x="1636" y="3"/>
                </a:lnTo>
                <a:lnTo>
                  <a:pt x="1636" y="3"/>
                </a:lnTo>
                <a:lnTo>
                  <a:pt x="1636" y="3"/>
                </a:lnTo>
                <a:lnTo>
                  <a:pt x="1637" y="4"/>
                </a:lnTo>
                <a:lnTo>
                  <a:pt x="1637" y="4"/>
                </a:lnTo>
                <a:lnTo>
                  <a:pt x="1637" y="4"/>
                </a:lnTo>
                <a:lnTo>
                  <a:pt x="1638" y="3"/>
                </a:lnTo>
                <a:lnTo>
                  <a:pt x="1638" y="3"/>
                </a:lnTo>
                <a:lnTo>
                  <a:pt x="1638" y="2"/>
                </a:lnTo>
                <a:lnTo>
                  <a:pt x="1639" y="4"/>
                </a:lnTo>
                <a:lnTo>
                  <a:pt x="1639" y="3"/>
                </a:lnTo>
                <a:lnTo>
                  <a:pt x="1640" y="4"/>
                </a:lnTo>
                <a:lnTo>
                  <a:pt x="1640" y="2"/>
                </a:lnTo>
                <a:lnTo>
                  <a:pt x="1640" y="3"/>
                </a:lnTo>
                <a:lnTo>
                  <a:pt x="1641" y="2"/>
                </a:lnTo>
                <a:lnTo>
                  <a:pt x="1641" y="3"/>
                </a:lnTo>
                <a:lnTo>
                  <a:pt x="1641" y="3"/>
                </a:lnTo>
                <a:lnTo>
                  <a:pt x="1643" y="1"/>
                </a:lnTo>
                <a:lnTo>
                  <a:pt x="1643" y="3"/>
                </a:lnTo>
                <a:lnTo>
                  <a:pt x="1644" y="2"/>
                </a:lnTo>
                <a:lnTo>
                  <a:pt x="1644" y="2"/>
                </a:lnTo>
                <a:lnTo>
                  <a:pt x="1644" y="4"/>
                </a:lnTo>
                <a:lnTo>
                  <a:pt x="1645" y="3"/>
                </a:lnTo>
                <a:lnTo>
                  <a:pt x="1645" y="3"/>
                </a:lnTo>
                <a:lnTo>
                  <a:pt x="1645" y="4"/>
                </a:lnTo>
                <a:lnTo>
                  <a:pt x="1646" y="4"/>
                </a:lnTo>
                <a:lnTo>
                  <a:pt x="1646" y="4"/>
                </a:lnTo>
                <a:lnTo>
                  <a:pt x="1646" y="4"/>
                </a:lnTo>
                <a:lnTo>
                  <a:pt x="1647" y="4"/>
                </a:lnTo>
                <a:lnTo>
                  <a:pt x="1647" y="4"/>
                </a:lnTo>
                <a:lnTo>
                  <a:pt x="1648" y="3"/>
                </a:lnTo>
                <a:lnTo>
                  <a:pt x="1648" y="4"/>
                </a:lnTo>
                <a:lnTo>
                  <a:pt x="1648" y="2"/>
                </a:lnTo>
                <a:lnTo>
                  <a:pt x="1649" y="4"/>
                </a:lnTo>
                <a:lnTo>
                  <a:pt x="1649" y="4"/>
                </a:lnTo>
                <a:lnTo>
                  <a:pt x="1649" y="2"/>
                </a:lnTo>
                <a:lnTo>
                  <a:pt x="1650" y="3"/>
                </a:lnTo>
                <a:lnTo>
                  <a:pt x="1650" y="3"/>
                </a:lnTo>
                <a:lnTo>
                  <a:pt x="1650" y="3"/>
                </a:lnTo>
                <a:lnTo>
                  <a:pt x="1652" y="2"/>
                </a:lnTo>
                <a:lnTo>
                  <a:pt x="1652" y="4"/>
                </a:lnTo>
                <a:lnTo>
                  <a:pt x="1653" y="2"/>
                </a:lnTo>
                <a:lnTo>
                  <a:pt x="1653" y="2"/>
                </a:lnTo>
                <a:lnTo>
                  <a:pt x="1653" y="2"/>
                </a:lnTo>
                <a:lnTo>
                  <a:pt x="1654" y="2"/>
                </a:lnTo>
                <a:lnTo>
                  <a:pt x="1654" y="4"/>
                </a:lnTo>
                <a:lnTo>
                  <a:pt x="1654" y="3"/>
                </a:lnTo>
                <a:lnTo>
                  <a:pt x="1655" y="3"/>
                </a:lnTo>
                <a:lnTo>
                  <a:pt x="1655" y="4"/>
                </a:lnTo>
                <a:lnTo>
                  <a:pt x="1655" y="2"/>
                </a:lnTo>
                <a:lnTo>
                  <a:pt x="1656" y="4"/>
                </a:lnTo>
                <a:lnTo>
                  <a:pt x="1656" y="4"/>
                </a:lnTo>
                <a:lnTo>
                  <a:pt x="1657" y="3"/>
                </a:lnTo>
                <a:lnTo>
                  <a:pt x="1657" y="1"/>
                </a:lnTo>
                <a:lnTo>
                  <a:pt x="1657" y="3"/>
                </a:lnTo>
                <a:lnTo>
                  <a:pt x="1658" y="3"/>
                </a:lnTo>
                <a:lnTo>
                  <a:pt x="1658" y="4"/>
                </a:lnTo>
                <a:lnTo>
                  <a:pt x="1658" y="3"/>
                </a:lnTo>
                <a:lnTo>
                  <a:pt x="1659" y="3"/>
                </a:lnTo>
                <a:lnTo>
                  <a:pt x="1659" y="2"/>
                </a:lnTo>
                <a:lnTo>
                  <a:pt x="1659" y="1"/>
                </a:lnTo>
                <a:lnTo>
                  <a:pt x="1661" y="4"/>
                </a:lnTo>
                <a:lnTo>
                  <a:pt x="1661" y="3"/>
                </a:lnTo>
                <a:lnTo>
                  <a:pt x="1662" y="2"/>
                </a:lnTo>
                <a:lnTo>
                  <a:pt x="1662" y="2"/>
                </a:lnTo>
                <a:lnTo>
                  <a:pt x="1662" y="4"/>
                </a:lnTo>
                <a:lnTo>
                  <a:pt x="1663" y="2"/>
                </a:lnTo>
                <a:lnTo>
                  <a:pt x="1663" y="4"/>
                </a:lnTo>
                <a:lnTo>
                  <a:pt x="1663" y="2"/>
                </a:lnTo>
                <a:lnTo>
                  <a:pt x="1664" y="2"/>
                </a:lnTo>
                <a:lnTo>
                  <a:pt x="1664" y="2"/>
                </a:lnTo>
                <a:lnTo>
                  <a:pt x="1664" y="2"/>
                </a:lnTo>
                <a:lnTo>
                  <a:pt x="1665" y="2"/>
                </a:lnTo>
                <a:lnTo>
                  <a:pt x="1665" y="2"/>
                </a:lnTo>
                <a:lnTo>
                  <a:pt x="1666" y="3"/>
                </a:lnTo>
                <a:lnTo>
                  <a:pt x="1666" y="2"/>
                </a:lnTo>
                <a:lnTo>
                  <a:pt x="1666" y="3"/>
                </a:lnTo>
                <a:lnTo>
                  <a:pt x="1667" y="6"/>
                </a:lnTo>
                <a:lnTo>
                  <a:pt x="1667" y="1"/>
                </a:lnTo>
                <a:lnTo>
                  <a:pt x="1667" y="3"/>
                </a:lnTo>
                <a:lnTo>
                  <a:pt x="1668" y="3"/>
                </a:lnTo>
                <a:lnTo>
                  <a:pt x="1668" y="4"/>
                </a:lnTo>
                <a:lnTo>
                  <a:pt x="1668" y="2"/>
                </a:lnTo>
                <a:lnTo>
                  <a:pt x="1670" y="2"/>
                </a:lnTo>
                <a:lnTo>
                  <a:pt x="1670" y="1"/>
                </a:lnTo>
                <a:lnTo>
                  <a:pt x="1671" y="4"/>
                </a:lnTo>
                <a:lnTo>
                  <a:pt x="1671" y="2"/>
                </a:lnTo>
                <a:lnTo>
                  <a:pt x="1671" y="1"/>
                </a:lnTo>
                <a:lnTo>
                  <a:pt x="1672" y="2"/>
                </a:lnTo>
                <a:lnTo>
                  <a:pt x="1672" y="2"/>
                </a:lnTo>
                <a:lnTo>
                  <a:pt x="1672" y="3"/>
                </a:lnTo>
                <a:lnTo>
                  <a:pt x="1673" y="4"/>
                </a:lnTo>
                <a:lnTo>
                  <a:pt x="1673" y="2"/>
                </a:lnTo>
                <a:lnTo>
                  <a:pt x="1673" y="1"/>
                </a:lnTo>
                <a:lnTo>
                  <a:pt x="1674" y="3"/>
                </a:lnTo>
                <a:lnTo>
                  <a:pt x="1674" y="2"/>
                </a:lnTo>
                <a:lnTo>
                  <a:pt x="1675" y="2"/>
                </a:lnTo>
                <a:lnTo>
                  <a:pt x="1675" y="2"/>
                </a:lnTo>
                <a:lnTo>
                  <a:pt x="1675" y="1"/>
                </a:lnTo>
                <a:lnTo>
                  <a:pt x="1676" y="1"/>
                </a:lnTo>
                <a:lnTo>
                  <a:pt x="1676" y="4"/>
                </a:lnTo>
                <a:lnTo>
                  <a:pt x="1676" y="1"/>
                </a:lnTo>
                <a:lnTo>
                  <a:pt x="1677" y="2"/>
                </a:lnTo>
                <a:lnTo>
                  <a:pt x="1677" y="2"/>
                </a:lnTo>
                <a:lnTo>
                  <a:pt x="1677" y="3"/>
                </a:lnTo>
                <a:lnTo>
                  <a:pt x="1679" y="3"/>
                </a:lnTo>
                <a:lnTo>
                  <a:pt x="1679" y="1"/>
                </a:lnTo>
                <a:lnTo>
                  <a:pt x="1680" y="1"/>
                </a:lnTo>
                <a:lnTo>
                  <a:pt x="1680" y="2"/>
                </a:lnTo>
                <a:lnTo>
                  <a:pt x="1680" y="1"/>
                </a:lnTo>
                <a:lnTo>
                  <a:pt x="1681" y="2"/>
                </a:lnTo>
                <a:lnTo>
                  <a:pt x="1681" y="1"/>
                </a:lnTo>
                <a:lnTo>
                  <a:pt x="1681" y="2"/>
                </a:lnTo>
                <a:lnTo>
                  <a:pt x="1682" y="3"/>
                </a:lnTo>
                <a:lnTo>
                  <a:pt x="1682" y="1"/>
                </a:lnTo>
                <a:lnTo>
                  <a:pt x="1683" y="3"/>
                </a:lnTo>
                <a:lnTo>
                  <a:pt x="1683" y="3"/>
                </a:lnTo>
                <a:lnTo>
                  <a:pt x="1683" y="3"/>
                </a:lnTo>
                <a:lnTo>
                  <a:pt x="1684" y="3"/>
                </a:lnTo>
                <a:lnTo>
                  <a:pt x="1684" y="4"/>
                </a:lnTo>
                <a:lnTo>
                  <a:pt x="1684" y="3"/>
                </a:lnTo>
                <a:lnTo>
                  <a:pt x="1685" y="3"/>
                </a:lnTo>
                <a:lnTo>
                  <a:pt x="1685" y="2"/>
                </a:lnTo>
                <a:lnTo>
                  <a:pt x="1685" y="3"/>
                </a:lnTo>
                <a:lnTo>
                  <a:pt x="1686" y="4"/>
                </a:lnTo>
                <a:lnTo>
                  <a:pt x="1686" y="3"/>
                </a:lnTo>
                <a:lnTo>
                  <a:pt x="1688" y="2"/>
                </a:lnTo>
                <a:lnTo>
                  <a:pt x="1688" y="3"/>
                </a:lnTo>
                <a:lnTo>
                  <a:pt x="1688" y="2"/>
                </a:lnTo>
                <a:lnTo>
                  <a:pt x="1689" y="4"/>
                </a:lnTo>
                <a:lnTo>
                  <a:pt x="1689" y="2"/>
                </a:lnTo>
                <a:lnTo>
                  <a:pt x="1689" y="1"/>
                </a:lnTo>
                <a:lnTo>
                  <a:pt x="1690" y="2"/>
                </a:lnTo>
                <a:lnTo>
                  <a:pt x="1690" y="3"/>
                </a:lnTo>
                <a:lnTo>
                  <a:pt x="1690" y="4"/>
                </a:lnTo>
                <a:lnTo>
                  <a:pt x="1691" y="3"/>
                </a:lnTo>
                <a:lnTo>
                  <a:pt x="1691" y="3"/>
                </a:lnTo>
                <a:lnTo>
                  <a:pt x="1692" y="2"/>
                </a:lnTo>
                <a:lnTo>
                  <a:pt x="1692" y="1"/>
                </a:lnTo>
                <a:lnTo>
                  <a:pt x="1692" y="3"/>
                </a:lnTo>
                <a:lnTo>
                  <a:pt x="1693" y="2"/>
                </a:lnTo>
                <a:lnTo>
                  <a:pt x="1693" y="3"/>
                </a:lnTo>
                <a:lnTo>
                  <a:pt x="1693" y="3"/>
                </a:lnTo>
                <a:lnTo>
                  <a:pt x="1694" y="1"/>
                </a:lnTo>
                <a:lnTo>
                  <a:pt x="1694" y="3"/>
                </a:lnTo>
                <a:lnTo>
                  <a:pt x="1694" y="2"/>
                </a:lnTo>
                <a:lnTo>
                  <a:pt x="1695" y="1"/>
                </a:lnTo>
                <a:lnTo>
                  <a:pt x="1695" y="2"/>
                </a:lnTo>
                <a:lnTo>
                  <a:pt x="1696" y="3"/>
                </a:lnTo>
                <a:lnTo>
                  <a:pt x="1696" y="4"/>
                </a:lnTo>
                <a:lnTo>
                  <a:pt x="1696" y="4"/>
                </a:lnTo>
                <a:lnTo>
                  <a:pt x="1698" y="2"/>
                </a:lnTo>
                <a:lnTo>
                  <a:pt x="1698" y="2"/>
                </a:lnTo>
                <a:lnTo>
                  <a:pt x="1698" y="2"/>
                </a:lnTo>
                <a:lnTo>
                  <a:pt x="1699" y="4"/>
                </a:lnTo>
                <a:lnTo>
                  <a:pt x="1699" y="3"/>
                </a:lnTo>
                <a:lnTo>
                  <a:pt x="1699" y="2"/>
                </a:lnTo>
                <a:lnTo>
                  <a:pt x="1700" y="1"/>
                </a:lnTo>
                <a:lnTo>
                  <a:pt x="1700" y="3"/>
                </a:lnTo>
                <a:lnTo>
                  <a:pt x="1701" y="3"/>
                </a:lnTo>
                <a:lnTo>
                  <a:pt x="1701" y="4"/>
                </a:lnTo>
                <a:lnTo>
                  <a:pt x="1701" y="3"/>
                </a:lnTo>
                <a:lnTo>
                  <a:pt x="1702" y="3"/>
                </a:lnTo>
                <a:lnTo>
                  <a:pt x="1702" y="4"/>
                </a:lnTo>
                <a:lnTo>
                  <a:pt x="1702" y="1"/>
                </a:lnTo>
                <a:lnTo>
                  <a:pt x="1703" y="1"/>
                </a:lnTo>
                <a:lnTo>
                  <a:pt x="1703" y="3"/>
                </a:lnTo>
                <a:lnTo>
                  <a:pt x="1703" y="2"/>
                </a:lnTo>
                <a:lnTo>
                  <a:pt x="1704" y="4"/>
                </a:lnTo>
                <a:lnTo>
                  <a:pt x="1704" y="3"/>
                </a:lnTo>
                <a:lnTo>
                  <a:pt x="1705" y="2"/>
                </a:lnTo>
                <a:lnTo>
                  <a:pt x="1705" y="4"/>
                </a:lnTo>
                <a:lnTo>
                  <a:pt x="1705" y="3"/>
                </a:lnTo>
                <a:lnTo>
                  <a:pt x="1707" y="3"/>
                </a:lnTo>
                <a:lnTo>
                  <a:pt x="1707" y="3"/>
                </a:lnTo>
                <a:lnTo>
                  <a:pt x="1707" y="3"/>
                </a:lnTo>
                <a:lnTo>
                  <a:pt x="1708" y="4"/>
                </a:lnTo>
                <a:lnTo>
                  <a:pt x="1708" y="3"/>
                </a:lnTo>
                <a:lnTo>
                  <a:pt x="1708" y="4"/>
                </a:lnTo>
                <a:lnTo>
                  <a:pt x="1709" y="4"/>
                </a:lnTo>
                <a:lnTo>
                  <a:pt x="1709" y="2"/>
                </a:lnTo>
                <a:lnTo>
                  <a:pt x="1710" y="1"/>
                </a:lnTo>
                <a:lnTo>
                  <a:pt x="1710" y="3"/>
                </a:lnTo>
                <a:lnTo>
                  <a:pt x="1710" y="1"/>
                </a:lnTo>
                <a:lnTo>
                  <a:pt x="1711" y="2"/>
                </a:lnTo>
                <a:lnTo>
                  <a:pt x="1711" y="1"/>
                </a:lnTo>
                <a:lnTo>
                  <a:pt x="1711" y="2"/>
                </a:lnTo>
                <a:lnTo>
                  <a:pt x="1712" y="2"/>
                </a:lnTo>
                <a:lnTo>
                  <a:pt x="1712" y="3"/>
                </a:lnTo>
                <a:lnTo>
                  <a:pt x="1712" y="1"/>
                </a:lnTo>
                <a:lnTo>
                  <a:pt x="1713" y="1"/>
                </a:lnTo>
                <a:lnTo>
                  <a:pt x="1713" y="2"/>
                </a:lnTo>
                <a:lnTo>
                  <a:pt x="1714" y="1"/>
                </a:lnTo>
                <a:lnTo>
                  <a:pt x="1714" y="3"/>
                </a:lnTo>
                <a:lnTo>
                  <a:pt x="1714" y="1"/>
                </a:lnTo>
                <a:lnTo>
                  <a:pt x="1716" y="1"/>
                </a:lnTo>
                <a:lnTo>
                  <a:pt x="1716" y="4"/>
                </a:lnTo>
                <a:lnTo>
                  <a:pt x="1716" y="2"/>
                </a:lnTo>
                <a:lnTo>
                  <a:pt x="1717" y="3"/>
                </a:lnTo>
                <a:lnTo>
                  <a:pt x="1717" y="2"/>
                </a:lnTo>
                <a:lnTo>
                  <a:pt x="1717" y="3"/>
                </a:lnTo>
                <a:lnTo>
                  <a:pt x="1718" y="2"/>
                </a:lnTo>
                <a:lnTo>
                  <a:pt x="1718" y="3"/>
                </a:lnTo>
                <a:lnTo>
                  <a:pt x="1719" y="2"/>
                </a:lnTo>
                <a:lnTo>
                  <a:pt x="1719" y="3"/>
                </a:lnTo>
                <a:lnTo>
                  <a:pt x="1719" y="2"/>
                </a:lnTo>
                <a:lnTo>
                  <a:pt x="1720" y="4"/>
                </a:lnTo>
                <a:lnTo>
                  <a:pt x="1720" y="4"/>
                </a:lnTo>
                <a:lnTo>
                  <a:pt x="1720" y="3"/>
                </a:lnTo>
                <a:lnTo>
                  <a:pt x="1721" y="3"/>
                </a:lnTo>
                <a:lnTo>
                  <a:pt x="1721" y="3"/>
                </a:lnTo>
                <a:lnTo>
                  <a:pt x="1721" y="2"/>
                </a:lnTo>
                <a:lnTo>
                  <a:pt x="1722" y="4"/>
                </a:lnTo>
                <a:lnTo>
                  <a:pt x="1722" y="4"/>
                </a:lnTo>
                <a:lnTo>
                  <a:pt x="1723" y="3"/>
                </a:lnTo>
                <a:lnTo>
                  <a:pt x="1723" y="2"/>
                </a:lnTo>
                <a:lnTo>
                  <a:pt x="1723" y="3"/>
                </a:lnTo>
                <a:lnTo>
                  <a:pt x="1725" y="2"/>
                </a:lnTo>
                <a:lnTo>
                  <a:pt x="1725" y="2"/>
                </a:lnTo>
                <a:lnTo>
                  <a:pt x="1725" y="1"/>
                </a:lnTo>
                <a:lnTo>
                  <a:pt x="1726" y="2"/>
                </a:lnTo>
                <a:lnTo>
                  <a:pt x="1726" y="3"/>
                </a:lnTo>
                <a:lnTo>
                  <a:pt x="1727" y="3"/>
                </a:lnTo>
                <a:lnTo>
                  <a:pt x="1727" y="2"/>
                </a:lnTo>
                <a:lnTo>
                  <a:pt x="1727" y="3"/>
                </a:lnTo>
                <a:lnTo>
                  <a:pt x="1728" y="4"/>
                </a:lnTo>
                <a:lnTo>
                  <a:pt x="1728" y="3"/>
                </a:lnTo>
                <a:lnTo>
                  <a:pt x="1728" y="3"/>
                </a:lnTo>
                <a:lnTo>
                  <a:pt x="1729" y="4"/>
                </a:lnTo>
                <a:lnTo>
                  <a:pt x="1729" y="4"/>
                </a:lnTo>
                <a:lnTo>
                  <a:pt x="1729" y="3"/>
                </a:lnTo>
                <a:lnTo>
                  <a:pt x="1730" y="3"/>
                </a:lnTo>
                <a:lnTo>
                  <a:pt x="1730" y="4"/>
                </a:lnTo>
                <a:lnTo>
                  <a:pt x="1731" y="3"/>
                </a:lnTo>
                <a:lnTo>
                  <a:pt x="1731" y="4"/>
                </a:lnTo>
                <a:lnTo>
                  <a:pt x="1731" y="4"/>
                </a:lnTo>
                <a:lnTo>
                  <a:pt x="1732" y="2"/>
                </a:lnTo>
                <a:lnTo>
                  <a:pt x="1732" y="2"/>
                </a:lnTo>
                <a:lnTo>
                  <a:pt x="1732" y="3"/>
                </a:lnTo>
                <a:lnTo>
                  <a:pt x="1734" y="3"/>
                </a:lnTo>
                <a:lnTo>
                  <a:pt x="1734" y="4"/>
                </a:lnTo>
                <a:lnTo>
                  <a:pt x="1734" y="3"/>
                </a:lnTo>
                <a:lnTo>
                  <a:pt x="1735" y="3"/>
                </a:lnTo>
                <a:lnTo>
                  <a:pt x="1735" y="2"/>
                </a:lnTo>
                <a:lnTo>
                  <a:pt x="1736" y="2"/>
                </a:lnTo>
                <a:lnTo>
                  <a:pt x="1736" y="3"/>
                </a:lnTo>
                <a:lnTo>
                  <a:pt x="1736" y="3"/>
                </a:lnTo>
                <a:lnTo>
                  <a:pt x="1737" y="1"/>
                </a:lnTo>
                <a:lnTo>
                  <a:pt x="1737" y="3"/>
                </a:lnTo>
                <a:lnTo>
                  <a:pt x="1737" y="2"/>
                </a:lnTo>
                <a:lnTo>
                  <a:pt x="1738" y="3"/>
                </a:lnTo>
                <a:lnTo>
                  <a:pt x="1738" y="4"/>
                </a:lnTo>
                <a:lnTo>
                  <a:pt x="1738" y="2"/>
                </a:lnTo>
                <a:lnTo>
                  <a:pt x="1739" y="1"/>
                </a:lnTo>
                <a:lnTo>
                  <a:pt x="1739" y="3"/>
                </a:lnTo>
                <a:lnTo>
                  <a:pt x="1740" y="3"/>
                </a:lnTo>
                <a:lnTo>
                  <a:pt x="1740" y="2"/>
                </a:lnTo>
                <a:lnTo>
                  <a:pt x="1740" y="4"/>
                </a:lnTo>
                <a:lnTo>
                  <a:pt x="1741" y="2"/>
                </a:lnTo>
                <a:lnTo>
                  <a:pt x="1741" y="2"/>
                </a:lnTo>
                <a:lnTo>
                  <a:pt x="1741" y="3"/>
                </a:lnTo>
                <a:lnTo>
                  <a:pt x="1743" y="3"/>
                </a:lnTo>
                <a:lnTo>
                  <a:pt x="1743" y="4"/>
                </a:lnTo>
                <a:lnTo>
                  <a:pt x="1743" y="2"/>
                </a:lnTo>
                <a:lnTo>
                  <a:pt x="1744" y="2"/>
                </a:lnTo>
                <a:lnTo>
                  <a:pt x="1744" y="2"/>
                </a:lnTo>
                <a:lnTo>
                  <a:pt x="1745" y="2"/>
                </a:lnTo>
                <a:lnTo>
                  <a:pt x="1745" y="3"/>
                </a:lnTo>
                <a:lnTo>
                  <a:pt x="1745" y="3"/>
                </a:lnTo>
                <a:lnTo>
                  <a:pt x="1746" y="3"/>
                </a:lnTo>
                <a:lnTo>
                  <a:pt x="1746" y="3"/>
                </a:lnTo>
                <a:lnTo>
                  <a:pt x="1746" y="1"/>
                </a:lnTo>
                <a:lnTo>
                  <a:pt x="1747" y="2"/>
                </a:lnTo>
                <a:lnTo>
                  <a:pt x="1747" y="2"/>
                </a:lnTo>
                <a:lnTo>
                  <a:pt x="1747" y="3"/>
                </a:lnTo>
                <a:lnTo>
                  <a:pt x="1748" y="4"/>
                </a:lnTo>
                <a:lnTo>
                  <a:pt x="1748" y="4"/>
                </a:lnTo>
                <a:lnTo>
                  <a:pt x="1749" y="2"/>
                </a:lnTo>
                <a:lnTo>
                  <a:pt x="1749" y="4"/>
                </a:lnTo>
                <a:lnTo>
                  <a:pt x="1749" y="4"/>
                </a:lnTo>
                <a:lnTo>
                  <a:pt x="1750" y="4"/>
                </a:lnTo>
                <a:lnTo>
                  <a:pt x="1750" y="3"/>
                </a:lnTo>
                <a:lnTo>
                  <a:pt x="1750" y="2"/>
                </a:lnTo>
                <a:lnTo>
                  <a:pt x="1752" y="1"/>
                </a:lnTo>
                <a:lnTo>
                  <a:pt x="1752" y="4"/>
                </a:lnTo>
                <a:lnTo>
                  <a:pt x="1752" y="4"/>
                </a:lnTo>
                <a:lnTo>
                  <a:pt x="1753" y="1"/>
                </a:lnTo>
                <a:lnTo>
                  <a:pt x="1753" y="1"/>
                </a:lnTo>
                <a:lnTo>
                  <a:pt x="1754" y="2"/>
                </a:lnTo>
                <a:lnTo>
                  <a:pt x="1754" y="1"/>
                </a:lnTo>
                <a:lnTo>
                  <a:pt x="1754" y="3"/>
                </a:lnTo>
                <a:lnTo>
                  <a:pt x="1755" y="4"/>
                </a:lnTo>
                <a:lnTo>
                  <a:pt x="1755" y="3"/>
                </a:lnTo>
                <a:lnTo>
                  <a:pt x="1755" y="4"/>
                </a:lnTo>
                <a:lnTo>
                  <a:pt x="1756" y="2"/>
                </a:lnTo>
                <a:lnTo>
                  <a:pt x="1756" y="3"/>
                </a:lnTo>
                <a:lnTo>
                  <a:pt x="1756" y="3"/>
                </a:lnTo>
                <a:lnTo>
                  <a:pt x="1757" y="4"/>
                </a:lnTo>
                <a:lnTo>
                  <a:pt x="1757" y="2"/>
                </a:lnTo>
                <a:lnTo>
                  <a:pt x="1758" y="3"/>
                </a:lnTo>
                <a:lnTo>
                  <a:pt x="1758" y="2"/>
                </a:lnTo>
                <a:lnTo>
                  <a:pt x="1758" y="2"/>
                </a:lnTo>
                <a:lnTo>
                  <a:pt x="1759" y="3"/>
                </a:lnTo>
                <a:lnTo>
                  <a:pt x="1759" y="1"/>
                </a:lnTo>
                <a:lnTo>
                  <a:pt x="1759" y="4"/>
                </a:lnTo>
                <a:lnTo>
                  <a:pt x="1761" y="1"/>
                </a:lnTo>
                <a:lnTo>
                  <a:pt x="1761" y="1"/>
                </a:lnTo>
                <a:lnTo>
                  <a:pt x="1761" y="1"/>
                </a:lnTo>
                <a:lnTo>
                  <a:pt x="1762" y="3"/>
                </a:lnTo>
                <a:lnTo>
                  <a:pt x="1762" y="2"/>
                </a:lnTo>
                <a:lnTo>
                  <a:pt x="1763" y="2"/>
                </a:lnTo>
                <a:lnTo>
                  <a:pt x="1763" y="3"/>
                </a:lnTo>
                <a:lnTo>
                  <a:pt x="1763" y="3"/>
                </a:lnTo>
                <a:lnTo>
                  <a:pt x="1764" y="3"/>
                </a:lnTo>
                <a:lnTo>
                  <a:pt x="1764" y="2"/>
                </a:lnTo>
                <a:lnTo>
                  <a:pt x="1764" y="3"/>
                </a:lnTo>
                <a:lnTo>
                  <a:pt x="1765" y="4"/>
                </a:lnTo>
                <a:lnTo>
                  <a:pt x="1765" y="4"/>
                </a:lnTo>
                <a:lnTo>
                  <a:pt x="1765" y="4"/>
                </a:lnTo>
                <a:lnTo>
                  <a:pt x="1766" y="4"/>
                </a:lnTo>
                <a:lnTo>
                  <a:pt x="1766" y="3"/>
                </a:lnTo>
                <a:lnTo>
                  <a:pt x="1767" y="4"/>
                </a:lnTo>
                <a:lnTo>
                  <a:pt x="1767" y="4"/>
                </a:lnTo>
                <a:lnTo>
                  <a:pt x="1767" y="3"/>
                </a:lnTo>
                <a:lnTo>
                  <a:pt x="1768" y="3"/>
                </a:lnTo>
                <a:lnTo>
                  <a:pt x="1768" y="1"/>
                </a:lnTo>
                <a:lnTo>
                  <a:pt x="1768" y="1"/>
                </a:lnTo>
                <a:lnTo>
                  <a:pt x="1770" y="1"/>
                </a:lnTo>
                <a:lnTo>
                  <a:pt x="1770" y="4"/>
                </a:lnTo>
                <a:lnTo>
                  <a:pt x="1771" y="1"/>
                </a:lnTo>
                <a:lnTo>
                  <a:pt x="1771" y="3"/>
                </a:lnTo>
                <a:lnTo>
                  <a:pt x="1771" y="2"/>
                </a:lnTo>
                <a:lnTo>
                  <a:pt x="1772" y="4"/>
                </a:lnTo>
                <a:lnTo>
                  <a:pt x="1772" y="2"/>
                </a:lnTo>
                <a:lnTo>
                  <a:pt x="1772" y="1"/>
                </a:lnTo>
                <a:lnTo>
                  <a:pt x="1773" y="4"/>
                </a:lnTo>
                <a:lnTo>
                  <a:pt x="1773" y="1"/>
                </a:lnTo>
                <a:lnTo>
                  <a:pt x="1773" y="3"/>
                </a:lnTo>
                <a:lnTo>
                  <a:pt x="1774" y="3"/>
                </a:lnTo>
                <a:lnTo>
                  <a:pt x="1774" y="2"/>
                </a:lnTo>
                <a:lnTo>
                  <a:pt x="1775" y="2"/>
                </a:lnTo>
                <a:lnTo>
                  <a:pt x="1775" y="1"/>
                </a:lnTo>
                <a:lnTo>
                  <a:pt x="1775" y="1"/>
                </a:lnTo>
                <a:lnTo>
                  <a:pt x="1776" y="4"/>
                </a:lnTo>
                <a:lnTo>
                  <a:pt x="1776" y="4"/>
                </a:lnTo>
                <a:lnTo>
                  <a:pt x="1776" y="3"/>
                </a:lnTo>
                <a:lnTo>
                  <a:pt x="1777" y="4"/>
                </a:lnTo>
                <a:lnTo>
                  <a:pt x="1777" y="3"/>
                </a:lnTo>
                <a:lnTo>
                  <a:pt x="1777" y="3"/>
                </a:lnTo>
                <a:lnTo>
                  <a:pt x="1779" y="4"/>
                </a:lnTo>
                <a:lnTo>
                  <a:pt x="1779" y="3"/>
                </a:lnTo>
                <a:lnTo>
                  <a:pt x="1780" y="2"/>
                </a:lnTo>
                <a:lnTo>
                  <a:pt x="1780" y="4"/>
                </a:lnTo>
                <a:lnTo>
                  <a:pt x="1780" y="4"/>
                </a:lnTo>
                <a:lnTo>
                  <a:pt x="1781" y="4"/>
                </a:lnTo>
                <a:lnTo>
                  <a:pt x="1781" y="3"/>
                </a:lnTo>
                <a:lnTo>
                  <a:pt x="1781" y="2"/>
                </a:lnTo>
                <a:lnTo>
                  <a:pt x="1782" y="2"/>
                </a:lnTo>
                <a:lnTo>
                  <a:pt x="1782" y="4"/>
                </a:lnTo>
                <a:lnTo>
                  <a:pt x="1782" y="3"/>
                </a:lnTo>
                <a:lnTo>
                  <a:pt x="1783" y="3"/>
                </a:lnTo>
                <a:lnTo>
                  <a:pt x="1783" y="2"/>
                </a:lnTo>
                <a:lnTo>
                  <a:pt x="1784" y="2"/>
                </a:lnTo>
                <a:lnTo>
                  <a:pt x="1784" y="2"/>
                </a:lnTo>
                <a:lnTo>
                  <a:pt x="1784" y="3"/>
                </a:lnTo>
                <a:lnTo>
                  <a:pt x="1785" y="2"/>
                </a:lnTo>
                <a:lnTo>
                  <a:pt x="1785" y="4"/>
                </a:lnTo>
                <a:lnTo>
                  <a:pt x="1785" y="2"/>
                </a:lnTo>
                <a:lnTo>
                  <a:pt x="1786" y="1"/>
                </a:lnTo>
                <a:lnTo>
                  <a:pt x="1786" y="3"/>
                </a:lnTo>
                <a:lnTo>
                  <a:pt x="1786" y="2"/>
                </a:lnTo>
                <a:lnTo>
                  <a:pt x="1788" y="3"/>
                </a:lnTo>
                <a:lnTo>
                  <a:pt x="1788" y="1"/>
                </a:lnTo>
                <a:lnTo>
                  <a:pt x="1789" y="3"/>
                </a:lnTo>
                <a:lnTo>
                  <a:pt x="1789" y="4"/>
                </a:lnTo>
                <a:lnTo>
                  <a:pt x="1789" y="2"/>
                </a:lnTo>
                <a:lnTo>
                  <a:pt x="1790" y="3"/>
                </a:lnTo>
                <a:lnTo>
                  <a:pt x="1790" y="2"/>
                </a:lnTo>
                <a:lnTo>
                  <a:pt x="1790" y="3"/>
                </a:lnTo>
                <a:lnTo>
                  <a:pt x="1791" y="3"/>
                </a:lnTo>
                <a:lnTo>
                  <a:pt x="1791" y="2"/>
                </a:lnTo>
                <a:lnTo>
                  <a:pt x="1791" y="1"/>
                </a:lnTo>
                <a:lnTo>
                  <a:pt x="1792" y="4"/>
                </a:lnTo>
                <a:lnTo>
                  <a:pt x="1792" y="3"/>
                </a:lnTo>
                <a:lnTo>
                  <a:pt x="1793" y="1"/>
                </a:lnTo>
                <a:lnTo>
                  <a:pt x="1793" y="2"/>
                </a:lnTo>
                <a:lnTo>
                  <a:pt x="1793" y="3"/>
                </a:lnTo>
                <a:lnTo>
                  <a:pt x="1794" y="3"/>
                </a:lnTo>
                <a:lnTo>
                  <a:pt x="1794" y="3"/>
                </a:lnTo>
                <a:lnTo>
                  <a:pt x="1794" y="3"/>
                </a:lnTo>
                <a:lnTo>
                  <a:pt x="1795" y="2"/>
                </a:lnTo>
                <a:lnTo>
                  <a:pt x="1795" y="3"/>
                </a:lnTo>
                <a:lnTo>
                  <a:pt x="1795" y="4"/>
                </a:lnTo>
                <a:lnTo>
                  <a:pt x="1797" y="3"/>
                </a:lnTo>
                <a:lnTo>
                  <a:pt x="1797" y="3"/>
                </a:lnTo>
                <a:lnTo>
                  <a:pt x="1798" y="4"/>
                </a:lnTo>
                <a:lnTo>
                  <a:pt x="1798" y="3"/>
                </a:lnTo>
                <a:lnTo>
                  <a:pt x="1798" y="4"/>
                </a:lnTo>
                <a:lnTo>
                  <a:pt x="1799" y="3"/>
                </a:lnTo>
                <a:lnTo>
                  <a:pt x="1799" y="4"/>
                </a:lnTo>
                <a:lnTo>
                  <a:pt x="1799" y="4"/>
                </a:lnTo>
                <a:lnTo>
                  <a:pt x="1800" y="4"/>
                </a:lnTo>
                <a:lnTo>
                  <a:pt x="1800" y="3"/>
                </a:lnTo>
                <a:lnTo>
                  <a:pt x="1800" y="4"/>
                </a:lnTo>
                <a:lnTo>
                  <a:pt x="1801" y="3"/>
                </a:lnTo>
                <a:lnTo>
                  <a:pt x="1801" y="4"/>
                </a:lnTo>
                <a:lnTo>
                  <a:pt x="1802" y="4"/>
                </a:lnTo>
                <a:lnTo>
                  <a:pt x="1802" y="3"/>
                </a:lnTo>
                <a:lnTo>
                  <a:pt x="1802" y="3"/>
                </a:lnTo>
                <a:lnTo>
                  <a:pt x="1803" y="4"/>
                </a:lnTo>
                <a:lnTo>
                  <a:pt x="1803" y="3"/>
                </a:lnTo>
                <a:lnTo>
                  <a:pt x="1803" y="4"/>
                </a:lnTo>
                <a:lnTo>
                  <a:pt x="1804" y="2"/>
                </a:lnTo>
                <a:lnTo>
                  <a:pt x="1804" y="4"/>
                </a:lnTo>
                <a:lnTo>
                  <a:pt x="1804" y="3"/>
                </a:lnTo>
                <a:lnTo>
                  <a:pt x="1806" y="2"/>
                </a:lnTo>
                <a:lnTo>
                  <a:pt x="1806" y="4"/>
                </a:lnTo>
                <a:lnTo>
                  <a:pt x="1807" y="4"/>
                </a:lnTo>
                <a:lnTo>
                  <a:pt x="1807" y="3"/>
                </a:lnTo>
                <a:lnTo>
                  <a:pt x="1807" y="2"/>
                </a:lnTo>
                <a:lnTo>
                  <a:pt x="1808" y="1"/>
                </a:lnTo>
                <a:lnTo>
                  <a:pt x="1808" y="3"/>
                </a:lnTo>
                <a:lnTo>
                  <a:pt x="1808" y="3"/>
                </a:lnTo>
                <a:lnTo>
                  <a:pt x="1809" y="1"/>
                </a:lnTo>
                <a:lnTo>
                  <a:pt x="1809" y="3"/>
                </a:lnTo>
                <a:lnTo>
                  <a:pt x="1809" y="2"/>
                </a:lnTo>
                <a:lnTo>
                  <a:pt x="1810" y="2"/>
                </a:lnTo>
                <a:lnTo>
                  <a:pt x="1810" y="2"/>
                </a:lnTo>
                <a:lnTo>
                  <a:pt x="1811" y="2"/>
                </a:lnTo>
                <a:lnTo>
                  <a:pt x="1811" y="3"/>
                </a:lnTo>
                <a:lnTo>
                  <a:pt x="1811" y="3"/>
                </a:lnTo>
                <a:lnTo>
                  <a:pt x="1812" y="1"/>
                </a:lnTo>
                <a:lnTo>
                  <a:pt x="1812" y="2"/>
                </a:lnTo>
                <a:lnTo>
                  <a:pt x="1812" y="3"/>
                </a:lnTo>
                <a:lnTo>
                  <a:pt x="1813" y="3"/>
                </a:lnTo>
                <a:lnTo>
                  <a:pt x="1813" y="4"/>
                </a:lnTo>
                <a:lnTo>
                  <a:pt x="1815" y="4"/>
                </a:lnTo>
                <a:lnTo>
                  <a:pt x="1815" y="1"/>
                </a:lnTo>
                <a:lnTo>
                  <a:pt x="1815" y="2"/>
                </a:lnTo>
                <a:lnTo>
                  <a:pt x="1816" y="4"/>
                </a:lnTo>
                <a:lnTo>
                  <a:pt x="1816" y="1"/>
                </a:lnTo>
                <a:lnTo>
                  <a:pt x="1816" y="3"/>
                </a:lnTo>
                <a:lnTo>
                  <a:pt x="1817" y="4"/>
                </a:lnTo>
                <a:lnTo>
                  <a:pt x="1817" y="3"/>
                </a:lnTo>
                <a:lnTo>
                  <a:pt x="1817" y="3"/>
                </a:lnTo>
                <a:lnTo>
                  <a:pt x="1818" y="2"/>
                </a:lnTo>
                <a:lnTo>
                  <a:pt x="1818" y="4"/>
                </a:lnTo>
                <a:lnTo>
                  <a:pt x="1819" y="4"/>
                </a:lnTo>
                <a:lnTo>
                  <a:pt x="1819" y="2"/>
                </a:lnTo>
                <a:lnTo>
                  <a:pt x="1819" y="2"/>
                </a:lnTo>
                <a:lnTo>
                  <a:pt x="1820" y="4"/>
                </a:lnTo>
                <a:lnTo>
                  <a:pt x="1820" y="3"/>
                </a:lnTo>
                <a:lnTo>
                  <a:pt x="1820" y="4"/>
                </a:lnTo>
                <a:lnTo>
                  <a:pt x="1821" y="3"/>
                </a:lnTo>
                <a:lnTo>
                  <a:pt x="1821" y="1"/>
                </a:lnTo>
                <a:lnTo>
                  <a:pt x="1821" y="1"/>
                </a:lnTo>
                <a:lnTo>
                  <a:pt x="1822" y="3"/>
                </a:lnTo>
                <a:lnTo>
                  <a:pt x="1822" y="4"/>
                </a:lnTo>
                <a:lnTo>
                  <a:pt x="1824" y="2"/>
                </a:lnTo>
                <a:lnTo>
                  <a:pt x="1824" y="3"/>
                </a:lnTo>
                <a:lnTo>
                  <a:pt x="1824" y="3"/>
                </a:lnTo>
                <a:lnTo>
                  <a:pt x="1825" y="2"/>
                </a:lnTo>
                <a:lnTo>
                  <a:pt x="1825" y="2"/>
                </a:lnTo>
                <a:lnTo>
                  <a:pt x="1825" y="2"/>
                </a:lnTo>
                <a:lnTo>
                  <a:pt x="1826" y="2"/>
                </a:lnTo>
                <a:lnTo>
                  <a:pt x="1826" y="4"/>
                </a:lnTo>
                <a:lnTo>
                  <a:pt x="1826" y="3"/>
                </a:lnTo>
                <a:lnTo>
                  <a:pt x="1827" y="2"/>
                </a:lnTo>
                <a:lnTo>
                  <a:pt x="1827" y="3"/>
                </a:lnTo>
                <a:lnTo>
                  <a:pt x="1828" y="4"/>
                </a:lnTo>
                <a:lnTo>
                  <a:pt x="1828" y="3"/>
                </a:lnTo>
                <a:lnTo>
                  <a:pt x="1828" y="3"/>
                </a:lnTo>
                <a:lnTo>
                  <a:pt x="1829" y="4"/>
                </a:lnTo>
                <a:lnTo>
                  <a:pt x="1829" y="2"/>
                </a:lnTo>
                <a:lnTo>
                  <a:pt x="1829" y="3"/>
                </a:lnTo>
                <a:lnTo>
                  <a:pt x="1830" y="3"/>
                </a:lnTo>
                <a:lnTo>
                  <a:pt x="1830" y="2"/>
                </a:lnTo>
                <a:lnTo>
                  <a:pt x="1830" y="3"/>
                </a:lnTo>
                <a:lnTo>
                  <a:pt x="1831" y="3"/>
                </a:lnTo>
                <a:lnTo>
                  <a:pt x="1831" y="3"/>
                </a:lnTo>
                <a:lnTo>
                  <a:pt x="1833" y="4"/>
                </a:lnTo>
                <a:lnTo>
                  <a:pt x="1833" y="3"/>
                </a:lnTo>
                <a:lnTo>
                  <a:pt x="1833" y="2"/>
                </a:lnTo>
                <a:lnTo>
                  <a:pt x="1834" y="2"/>
                </a:lnTo>
                <a:lnTo>
                  <a:pt x="1834" y="4"/>
                </a:lnTo>
                <a:lnTo>
                  <a:pt x="1834" y="4"/>
                </a:lnTo>
                <a:lnTo>
                  <a:pt x="1835" y="3"/>
                </a:lnTo>
                <a:lnTo>
                  <a:pt x="1835" y="3"/>
                </a:lnTo>
                <a:lnTo>
                  <a:pt x="1835" y="3"/>
                </a:lnTo>
                <a:lnTo>
                  <a:pt x="1836" y="4"/>
                </a:lnTo>
                <a:lnTo>
                  <a:pt x="1836" y="3"/>
                </a:lnTo>
                <a:lnTo>
                  <a:pt x="1837" y="4"/>
                </a:lnTo>
                <a:lnTo>
                  <a:pt x="1837" y="2"/>
                </a:lnTo>
                <a:lnTo>
                  <a:pt x="1837" y="2"/>
                </a:lnTo>
                <a:lnTo>
                  <a:pt x="1838" y="4"/>
                </a:lnTo>
                <a:lnTo>
                  <a:pt x="1838" y="3"/>
                </a:lnTo>
                <a:lnTo>
                  <a:pt x="1838" y="1"/>
                </a:lnTo>
                <a:lnTo>
                  <a:pt x="1839" y="4"/>
                </a:lnTo>
                <a:lnTo>
                  <a:pt x="1839" y="4"/>
                </a:lnTo>
                <a:lnTo>
                  <a:pt x="1839" y="3"/>
                </a:lnTo>
                <a:lnTo>
                  <a:pt x="1840" y="3"/>
                </a:lnTo>
                <a:lnTo>
                  <a:pt x="1840" y="3"/>
                </a:lnTo>
                <a:lnTo>
                  <a:pt x="1842" y="3"/>
                </a:lnTo>
                <a:lnTo>
                  <a:pt x="1842" y="4"/>
                </a:lnTo>
                <a:lnTo>
                  <a:pt x="1842" y="3"/>
                </a:lnTo>
                <a:lnTo>
                  <a:pt x="1843" y="3"/>
                </a:lnTo>
                <a:lnTo>
                  <a:pt x="1843" y="2"/>
                </a:lnTo>
                <a:lnTo>
                  <a:pt x="1843" y="2"/>
                </a:lnTo>
                <a:lnTo>
                  <a:pt x="1844" y="2"/>
                </a:lnTo>
                <a:lnTo>
                  <a:pt x="1844" y="2"/>
                </a:lnTo>
                <a:lnTo>
                  <a:pt x="1844" y="3"/>
                </a:lnTo>
                <a:lnTo>
                  <a:pt x="1845" y="2"/>
                </a:lnTo>
                <a:lnTo>
                  <a:pt x="1845" y="3"/>
                </a:lnTo>
                <a:lnTo>
                  <a:pt x="1846" y="3"/>
                </a:lnTo>
                <a:lnTo>
                  <a:pt x="1846" y="2"/>
                </a:lnTo>
                <a:lnTo>
                  <a:pt x="1846" y="2"/>
                </a:lnTo>
                <a:lnTo>
                  <a:pt x="1847" y="1"/>
                </a:lnTo>
                <a:lnTo>
                  <a:pt x="1847" y="3"/>
                </a:lnTo>
                <a:lnTo>
                  <a:pt x="1847" y="4"/>
                </a:lnTo>
                <a:lnTo>
                  <a:pt x="1848" y="3"/>
                </a:lnTo>
                <a:lnTo>
                  <a:pt x="1848" y="4"/>
                </a:lnTo>
                <a:lnTo>
                  <a:pt x="1848" y="2"/>
                </a:lnTo>
                <a:lnTo>
                  <a:pt x="1849" y="2"/>
                </a:lnTo>
                <a:lnTo>
                  <a:pt x="1849" y="4"/>
                </a:lnTo>
                <a:lnTo>
                  <a:pt x="1851" y="2"/>
                </a:lnTo>
                <a:lnTo>
                  <a:pt x="1851" y="3"/>
                </a:lnTo>
                <a:lnTo>
                  <a:pt x="1851" y="4"/>
                </a:lnTo>
                <a:lnTo>
                  <a:pt x="1852" y="1"/>
                </a:lnTo>
                <a:lnTo>
                  <a:pt x="1852" y="2"/>
                </a:lnTo>
                <a:lnTo>
                  <a:pt x="1852" y="4"/>
                </a:lnTo>
                <a:lnTo>
                  <a:pt x="1853" y="3"/>
                </a:lnTo>
                <a:lnTo>
                  <a:pt x="1853" y="4"/>
                </a:lnTo>
                <a:lnTo>
                  <a:pt x="1853" y="3"/>
                </a:lnTo>
                <a:lnTo>
                  <a:pt x="1854" y="4"/>
                </a:lnTo>
                <a:lnTo>
                  <a:pt x="1854" y="3"/>
                </a:lnTo>
                <a:lnTo>
                  <a:pt x="1855" y="2"/>
                </a:lnTo>
                <a:lnTo>
                  <a:pt x="1855" y="2"/>
                </a:lnTo>
                <a:lnTo>
                  <a:pt x="1855" y="4"/>
                </a:lnTo>
                <a:lnTo>
                  <a:pt x="1856" y="3"/>
                </a:lnTo>
                <a:lnTo>
                  <a:pt x="1856" y="2"/>
                </a:lnTo>
                <a:lnTo>
                  <a:pt x="1856" y="4"/>
                </a:lnTo>
                <a:lnTo>
                  <a:pt x="1857" y="3"/>
                </a:lnTo>
                <a:lnTo>
                  <a:pt x="1857" y="3"/>
                </a:lnTo>
                <a:lnTo>
                  <a:pt x="1858" y="3"/>
                </a:lnTo>
                <a:lnTo>
                  <a:pt x="1858" y="2"/>
                </a:lnTo>
                <a:lnTo>
                  <a:pt x="1858" y="2"/>
                </a:lnTo>
                <a:lnTo>
                  <a:pt x="1860" y="2"/>
                </a:lnTo>
                <a:lnTo>
                  <a:pt x="1860" y="2"/>
                </a:lnTo>
                <a:lnTo>
                  <a:pt x="1860" y="2"/>
                </a:lnTo>
                <a:lnTo>
                  <a:pt x="1861" y="4"/>
                </a:lnTo>
                <a:lnTo>
                  <a:pt x="1861" y="4"/>
                </a:lnTo>
                <a:lnTo>
                  <a:pt x="1861" y="3"/>
                </a:lnTo>
                <a:lnTo>
                  <a:pt x="1862" y="2"/>
                </a:lnTo>
                <a:lnTo>
                  <a:pt x="1862" y="4"/>
                </a:lnTo>
                <a:lnTo>
                  <a:pt x="1863" y="3"/>
                </a:lnTo>
                <a:lnTo>
                  <a:pt x="1863" y="4"/>
                </a:lnTo>
                <a:lnTo>
                  <a:pt x="1863" y="1"/>
                </a:lnTo>
                <a:lnTo>
                  <a:pt x="1864" y="4"/>
                </a:lnTo>
                <a:lnTo>
                  <a:pt x="1864" y="4"/>
                </a:lnTo>
                <a:lnTo>
                  <a:pt x="1864" y="3"/>
                </a:lnTo>
                <a:lnTo>
                  <a:pt x="1865" y="4"/>
                </a:lnTo>
                <a:lnTo>
                  <a:pt x="1865" y="4"/>
                </a:lnTo>
                <a:lnTo>
                  <a:pt x="1865" y="3"/>
                </a:lnTo>
                <a:lnTo>
                  <a:pt x="1866" y="4"/>
                </a:lnTo>
                <a:lnTo>
                  <a:pt x="1866" y="3"/>
                </a:lnTo>
                <a:lnTo>
                  <a:pt x="1867" y="3"/>
                </a:lnTo>
                <a:lnTo>
                  <a:pt x="1867" y="4"/>
                </a:lnTo>
                <a:lnTo>
                  <a:pt x="1867" y="3"/>
                </a:lnTo>
                <a:lnTo>
                  <a:pt x="1869" y="4"/>
                </a:lnTo>
                <a:lnTo>
                  <a:pt x="1869" y="4"/>
                </a:lnTo>
                <a:lnTo>
                  <a:pt x="1869" y="4"/>
                </a:lnTo>
                <a:lnTo>
                  <a:pt x="1870" y="3"/>
                </a:lnTo>
                <a:lnTo>
                  <a:pt x="1870" y="4"/>
                </a:lnTo>
                <a:lnTo>
                  <a:pt x="1870" y="4"/>
                </a:lnTo>
                <a:lnTo>
                  <a:pt x="1871" y="3"/>
                </a:lnTo>
                <a:lnTo>
                  <a:pt x="1871" y="3"/>
                </a:lnTo>
                <a:lnTo>
                  <a:pt x="1872" y="3"/>
                </a:lnTo>
                <a:lnTo>
                  <a:pt x="1872" y="2"/>
                </a:lnTo>
                <a:lnTo>
                  <a:pt x="1872" y="3"/>
                </a:lnTo>
                <a:lnTo>
                  <a:pt x="1873" y="3"/>
                </a:lnTo>
                <a:lnTo>
                  <a:pt x="1873" y="3"/>
                </a:lnTo>
                <a:lnTo>
                  <a:pt x="1873" y="2"/>
                </a:lnTo>
                <a:lnTo>
                  <a:pt x="1874" y="3"/>
                </a:lnTo>
                <a:lnTo>
                  <a:pt x="1874" y="2"/>
                </a:lnTo>
                <a:lnTo>
                  <a:pt x="1874" y="1"/>
                </a:lnTo>
                <a:lnTo>
                  <a:pt x="1875" y="1"/>
                </a:lnTo>
                <a:lnTo>
                  <a:pt x="1875" y="2"/>
                </a:lnTo>
                <a:lnTo>
                  <a:pt x="1876" y="2"/>
                </a:lnTo>
                <a:lnTo>
                  <a:pt x="1876" y="4"/>
                </a:lnTo>
                <a:lnTo>
                  <a:pt x="1876" y="4"/>
                </a:lnTo>
                <a:lnTo>
                  <a:pt x="1878" y="3"/>
                </a:lnTo>
                <a:lnTo>
                  <a:pt x="1878" y="1"/>
                </a:lnTo>
                <a:lnTo>
                  <a:pt x="1878" y="2"/>
                </a:lnTo>
                <a:lnTo>
                  <a:pt x="1879" y="1"/>
                </a:lnTo>
                <a:lnTo>
                  <a:pt x="1879" y="3"/>
                </a:lnTo>
                <a:lnTo>
                  <a:pt x="1879" y="3"/>
                </a:lnTo>
                <a:lnTo>
                  <a:pt x="1880" y="3"/>
                </a:lnTo>
                <a:lnTo>
                  <a:pt x="1880" y="4"/>
                </a:lnTo>
                <a:lnTo>
                  <a:pt x="1881" y="2"/>
                </a:lnTo>
                <a:lnTo>
                  <a:pt x="1881" y="3"/>
                </a:lnTo>
                <a:lnTo>
                  <a:pt x="1881" y="3"/>
                </a:lnTo>
                <a:lnTo>
                  <a:pt x="1882" y="3"/>
                </a:lnTo>
                <a:lnTo>
                  <a:pt x="1882" y="1"/>
                </a:lnTo>
                <a:lnTo>
                  <a:pt x="1882" y="4"/>
                </a:lnTo>
                <a:lnTo>
                  <a:pt x="1883" y="1"/>
                </a:lnTo>
                <a:lnTo>
                  <a:pt x="1883" y="3"/>
                </a:lnTo>
                <a:lnTo>
                  <a:pt x="1883" y="4"/>
                </a:lnTo>
                <a:lnTo>
                  <a:pt x="1884" y="3"/>
                </a:lnTo>
                <a:lnTo>
                  <a:pt x="1884" y="3"/>
                </a:lnTo>
                <a:lnTo>
                  <a:pt x="1885" y="1"/>
                </a:lnTo>
                <a:lnTo>
                  <a:pt x="1885" y="4"/>
                </a:lnTo>
                <a:lnTo>
                  <a:pt x="1885" y="3"/>
                </a:lnTo>
                <a:lnTo>
                  <a:pt x="1887" y="3"/>
                </a:lnTo>
                <a:lnTo>
                  <a:pt x="1887" y="2"/>
                </a:lnTo>
                <a:lnTo>
                  <a:pt x="1887" y="2"/>
                </a:lnTo>
                <a:lnTo>
                  <a:pt x="1888" y="3"/>
                </a:lnTo>
                <a:lnTo>
                  <a:pt x="1888" y="4"/>
                </a:lnTo>
                <a:lnTo>
                  <a:pt x="1888" y="2"/>
                </a:lnTo>
                <a:lnTo>
                  <a:pt x="1889" y="3"/>
                </a:lnTo>
                <a:lnTo>
                  <a:pt x="1889" y="3"/>
                </a:lnTo>
                <a:lnTo>
                  <a:pt x="1890" y="2"/>
                </a:lnTo>
                <a:lnTo>
                  <a:pt x="1890" y="2"/>
                </a:lnTo>
                <a:lnTo>
                  <a:pt x="1890" y="2"/>
                </a:lnTo>
                <a:lnTo>
                  <a:pt x="1891" y="2"/>
                </a:lnTo>
                <a:lnTo>
                  <a:pt x="1891" y="3"/>
                </a:lnTo>
                <a:lnTo>
                  <a:pt x="1891" y="4"/>
                </a:lnTo>
                <a:lnTo>
                  <a:pt x="1892" y="3"/>
                </a:lnTo>
                <a:lnTo>
                  <a:pt x="1892" y="2"/>
                </a:lnTo>
                <a:lnTo>
                  <a:pt x="1892" y="3"/>
                </a:lnTo>
                <a:lnTo>
                  <a:pt x="1893" y="3"/>
                </a:lnTo>
                <a:lnTo>
                  <a:pt x="1893" y="4"/>
                </a:lnTo>
                <a:lnTo>
                  <a:pt x="1894" y="3"/>
                </a:lnTo>
                <a:lnTo>
                  <a:pt x="1894" y="4"/>
                </a:lnTo>
                <a:lnTo>
                  <a:pt x="1894" y="4"/>
                </a:lnTo>
                <a:lnTo>
                  <a:pt x="1896" y="4"/>
                </a:lnTo>
                <a:lnTo>
                  <a:pt x="1896" y="4"/>
                </a:lnTo>
                <a:lnTo>
                  <a:pt x="1896" y="1"/>
                </a:lnTo>
                <a:lnTo>
                  <a:pt x="1897" y="6"/>
                </a:lnTo>
                <a:lnTo>
                  <a:pt x="1897" y="4"/>
                </a:lnTo>
                <a:lnTo>
                  <a:pt x="1897" y="3"/>
                </a:lnTo>
                <a:lnTo>
                  <a:pt x="1898" y="3"/>
                </a:lnTo>
                <a:lnTo>
                  <a:pt x="1898" y="4"/>
                </a:lnTo>
                <a:lnTo>
                  <a:pt x="1899" y="3"/>
                </a:lnTo>
                <a:lnTo>
                  <a:pt x="1899" y="3"/>
                </a:lnTo>
                <a:lnTo>
                  <a:pt x="1899" y="3"/>
                </a:lnTo>
                <a:lnTo>
                  <a:pt x="1900" y="3"/>
                </a:lnTo>
                <a:lnTo>
                  <a:pt x="1900" y="3"/>
                </a:lnTo>
                <a:lnTo>
                  <a:pt x="1900" y="3"/>
                </a:lnTo>
                <a:lnTo>
                  <a:pt x="1901" y="4"/>
                </a:lnTo>
                <a:lnTo>
                  <a:pt x="1901" y="2"/>
                </a:lnTo>
                <a:lnTo>
                  <a:pt x="1902" y="1"/>
                </a:lnTo>
                <a:lnTo>
                  <a:pt x="1902" y="2"/>
                </a:lnTo>
                <a:lnTo>
                  <a:pt x="1902" y="4"/>
                </a:lnTo>
                <a:lnTo>
                  <a:pt x="1903" y="3"/>
                </a:lnTo>
                <a:lnTo>
                  <a:pt x="1903" y="2"/>
                </a:lnTo>
                <a:lnTo>
                  <a:pt x="1903" y="2"/>
                </a:lnTo>
                <a:lnTo>
                  <a:pt x="1905" y="2"/>
                </a:lnTo>
                <a:lnTo>
                  <a:pt x="1905" y="3"/>
                </a:lnTo>
                <a:lnTo>
                  <a:pt x="1905" y="3"/>
                </a:lnTo>
                <a:lnTo>
                  <a:pt x="1906" y="4"/>
                </a:lnTo>
                <a:lnTo>
                  <a:pt x="1906" y="4"/>
                </a:lnTo>
                <a:lnTo>
                  <a:pt x="1907" y="3"/>
                </a:lnTo>
                <a:lnTo>
                  <a:pt x="1907" y="4"/>
                </a:lnTo>
                <a:lnTo>
                  <a:pt x="1907" y="3"/>
                </a:lnTo>
                <a:lnTo>
                  <a:pt x="1908" y="3"/>
                </a:lnTo>
                <a:lnTo>
                  <a:pt x="1908" y="4"/>
                </a:lnTo>
                <a:lnTo>
                  <a:pt x="1908" y="1"/>
                </a:lnTo>
                <a:lnTo>
                  <a:pt x="1909" y="4"/>
                </a:lnTo>
                <a:lnTo>
                  <a:pt x="1909" y="2"/>
                </a:lnTo>
                <a:lnTo>
                  <a:pt x="1909" y="2"/>
                </a:lnTo>
                <a:lnTo>
                  <a:pt x="1910" y="3"/>
                </a:lnTo>
                <a:lnTo>
                  <a:pt x="1910" y="2"/>
                </a:lnTo>
                <a:lnTo>
                  <a:pt x="1911" y="2"/>
                </a:lnTo>
                <a:lnTo>
                  <a:pt x="1911" y="2"/>
                </a:lnTo>
                <a:lnTo>
                  <a:pt x="1911" y="3"/>
                </a:lnTo>
                <a:lnTo>
                  <a:pt x="1912" y="2"/>
                </a:lnTo>
                <a:lnTo>
                  <a:pt x="1912" y="2"/>
                </a:lnTo>
                <a:lnTo>
                  <a:pt x="1912" y="2"/>
                </a:lnTo>
                <a:lnTo>
                  <a:pt x="1914" y="2"/>
                </a:lnTo>
                <a:lnTo>
                  <a:pt x="1914" y="2"/>
                </a:lnTo>
                <a:lnTo>
                  <a:pt x="1914" y="3"/>
                </a:lnTo>
                <a:lnTo>
                  <a:pt x="1915" y="3"/>
                </a:lnTo>
                <a:lnTo>
                  <a:pt x="1915" y="2"/>
                </a:lnTo>
                <a:lnTo>
                  <a:pt x="1916" y="3"/>
                </a:lnTo>
                <a:lnTo>
                  <a:pt x="1916" y="3"/>
                </a:lnTo>
                <a:lnTo>
                  <a:pt x="1916" y="2"/>
                </a:lnTo>
                <a:lnTo>
                  <a:pt x="1917" y="1"/>
                </a:lnTo>
                <a:lnTo>
                  <a:pt x="1917" y="1"/>
                </a:lnTo>
                <a:lnTo>
                  <a:pt x="1917" y="1"/>
                </a:lnTo>
                <a:lnTo>
                  <a:pt x="1918" y="2"/>
                </a:lnTo>
                <a:lnTo>
                  <a:pt x="1918" y="4"/>
                </a:lnTo>
                <a:lnTo>
                  <a:pt x="1918" y="2"/>
                </a:lnTo>
                <a:lnTo>
                  <a:pt x="1919" y="3"/>
                </a:lnTo>
                <a:lnTo>
                  <a:pt x="1919" y="3"/>
                </a:lnTo>
                <a:lnTo>
                  <a:pt x="1920" y="1"/>
                </a:lnTo>
                <a:lnTo>
                  <a:pt x="1920" y="3"/>
                </a:lnTo>
                <a:lnTo>
                  <a:pt x="1920" y="1"/>
                </a:lnTo>
                <a:lnTo>
                  <a:pt x="1921" y="2"/>
                </a:lnTo>
                <a:lnTo>
                  <a:pt x="1921" y="3"/>
                </a:lnTo>
                <a:lnTo>
                  <a:pt x="1921" y="1"/>
                </a:lnTo>
                <a:lnTo>
                  <a:pt x="1923" y="3"/>
                </a:lnTo>
                <a:lnTo>
                  <a:pt x="1923" y="2"/>
                </a:lnTo>
                <a:lnTo>
                  <a:pt x="1923" y="3"/>
                </a:lnTo>
                <a:lnTo>
                  <a:pt x="1924" y="3"/>
                </a:lnTo>
                <a:lnTo>
                  <a:pt x="1924" y="2"/>
                </a:lnTo>
                <a:lnTo>
                  <a:pt x="1925" y="3"/>
                </a:lnTo>
                <a:lnTo>
                  <a:pt x="1925" y="0"/>
                </a:lnTo>
                <a:lnTo>
                  <a:pt x="1925" y="2"/>
                </a:lnTo>
                <a:lnTo>
                  <a:pt x="1926" y="2"/>
                </a:lnTo>
                <a:lnTo>
                  <a:pt x="1926" y="2"/>
                </a:lnTo>
                <a:lnTo>
                  <a:pt x="1926" y="2"/>
                </a:lnTo>
                <a:lnTo>
                  <a:pt x="1927" y="3"/>
                </a:lnTo>
                <a:lnTo>
                  <a:pt x="1927" y="1"/>
                </a:lnTo>
                <a:lnTo>
                  <a:pt x="1927" y="1"/>
                </a:lnTo>
                <a:lnTo>
                  <a:pt x="1928" y="3"/>
                </a:lnTo>
                <a:lnTo>
                  <a:pt x="1928" y="1"/>
                </a:lnTo>
                <a:lnTo>
                  <a:pt x="1929" y="3"/>
                </a:lnTo>
                <a:lnTo>
                  <a:pt x="1929" y="2"/>
                </a:lnTo>
                <a:lnTo>
                  <a:pt x="1929" y="4"/>
                </a:lnTo>
                <a:lnTo>
                  <a:pt x="1930" y="2"/>
                </a:lnTo>
                <a:lnTo>
                  <a:pt x="1930" y="4"/>
                </a:lnTo>
                <a:lnTo>
                  <a:pt x="1930" y="1"/>
                </a:lnTo>
                <a:lnTo>
                  <a:pt x="1932" y="3"/>
                </a:lnTo>
                <a:lnTo>
                  <a:pt x="1932" y="2"/>
                </a:lnTo>
                <a:lnTo>
                  <a:pt x="1932" y="3"/>
                </a:lnTo>
                <a:lnTo>
                  <a:pt x="1933" y="1"/>
                </a:lnTo>
                <a:lnTo>
                  <a:pt x="1933" y="2"/>
                </a:lnTo>
                <a:lnTo>
                  <a:pt x="1934" y="4"/>
                </a:lnTo>
                <a:lnTo>
                  <a:pt x="1934" y="3"/>
                </a:lnTo>
                <a:lnTo>
                  <a:pt x="1934" y="2"/>
                </a:lnTo>
                <a:lnTo>
                  <a:pt x="1935" y="3"/>
                </a:lnTo>
                <a:lnTo>
                  <a:pt x="1935" y="4"/>
                </a:lnTo>
                <a:lnTo>
                  <a:pt x="1935" y="3"/>
                </a:lnTo>
                <a:lnTo>
                  <a:pt x="1936" y="4"/>
                </a:lnTo>
                <a:lnTo>
                  <a:pt x="1936" y="4"/>
                </a:lnTo>
                <a:lnTo>
                  <a:pt x="1936" y="2"/>
                </a:lnTo>
                <a:lnTo>
                  <a:pt x="1937" y="2"/>
                </a:lnTo>
                <a:lnTo>
                  <a:pt x="1937" y="3"/>
                </a:lnTo>
                <a:lnTo>
                  <a:pt x="1938" y="4"/>
                </a:lnTo>
                <a:lnTo>
                  <a:pt x="1938" y="3"/>
                </a:lnTo>
                <a:lnTo>
                  <a:pt x="1938" y="3"/>
                </a:lnTo>
                <a:lnTo>
                  <a:pt x="1939" y="2"/>
                </a:lnTo>
                <a:lnTo>
                  <a:pt x="1939" y="4"/>
                </a:lnTo>
                <a:lnTo>
                  <a:pt x="1939" y="2"/>
                </a:lnTo>
                <a:lnTo>
                  <a:pt x="1941" y="3"/>
                </a:lnTo>
                <a:lnTo>
                  <a:pt x="1941" y="3"/>
                </a:lnTo>
                <a:lnTo>
                  <a:pt x="1942" y="3"/>
                </a:lnTo>
                <a:lnTo>
                  <a:pt x="1942" y="2"/>
                </a:lnTo>
                <a:lnTo>
                  <a:pt x="1942" y="2"/>
                </a:lnTo>
                <a:lnTo>
                  <a:pt x="1943" y="4"/>
                </a:lnTo>
                <a:lnTo>
                  <a:pt x="1943" y="4"/>
                </a:lnTo>
                <a:lnTo>
                  <a:pt x="1943" y="4"/>
                </a:lnTo>
                <a:lnTo>
                  <a:pt x="1944" y="3"/>
                </a:lnTo>
                <a:lnTo>
                  <a:pt x="1944" y="3"/>
                </a:lnTo>
                <a:lnTo>
                  <a:pt x="1944" y="2"/>
                </a:lnTo>
                <a:lnTo>
                  <a:pt x="1945" y="3"/>
                </a:lnTo>
                <a:lnTo>
                  <a:pt x="1945" y="3"/>
                </a:lnTo>
                <a:lnTo>
                  <a:pt x="1946" y="4"/>
                </a:lnTo>
                <a:lnTo>
                  <a:pt x="1946" y="4"/>
                </a:lnTo>
                <a:lnTo>
                  <a:pt x="1946" y="3"/>
                </a:lnTo>
                <a:lnTo>
                  <a:pt x="1947" y="3"/>
                </a:lnTo>
                <a:lnTo>
                  <a:pt x="1947" y="4"/>
                </a:lnTo>
                <a:lnTo>
                  <a:pt x="1947" y="1"/>
                </a:lnTo>
                <a:lnTo>
                  <a:pt x="1948" y="3"/>
                </a:lnTo>
                <a:lnTo>
                  <a:pt x="1948" y="2"/>
                </a:lnTo>
                <a:lnTo>
                  <a:pt x="1948" y="2"/>
                </a:lnTo>
                <a:lnTo>
                  <a:pt x="1950" y="3"/>
                </a:lnTo>
                <a:lnTo>
                  <a:pt x="1950" y="4"/>
                </a:lnTo>
                <a:lnTo>
                  <a:pt x="1951" y="1"/>
                </a:lnTo>
                <a:lnTo>
                  <a:pt x="1951" y="2"/>
                </a:lnTo>
                <a:lnTo>
                  <a:pt x="1951" y="4"/>
                </a:lnTo>
                <a:lnTo>
                  <a:pt x="1952" y="1"/>
                </a:lnTo>
                <a:lnTo>
                  <a:pt x="1952" y="2"/>
                </a:lnTo>
                <a:lnTo>
                  <a:pt x="1952" y="3"/>
                </a:lnTo>
                <a:lnTo>
                  <a:pt x="1953" y="3"/>
                </a:lnTo>
                <a:lnTo>
                  <a:pt x="1953" y="2"/>
                </a:lnTo>
                <a:lnTo>
                  <a:pt x="1953" y="2"/>
                </a:lnTo>
                <a:lnTo>
                  <a:pt x="1954" y="3"/>
                </a:lnTo>
                <a:lnTo>
                  <a:pt x="1954" y="3"/>
                </a:lnTo>
                <a:lnTo>
                  <a:pt x="1955" y="4"/>
                </a:lnTo>
                <a:lnTo>
                  <a:pt x="1955" y="3"/>
                </a:lnTo>
                <a:lnTo>
                  <a:pt x="1955" y="2"/>
                </a:lnTo>
                <a:lnTo>
                  <a:pt x="1956" y="4"/>
                </a:lnTo>
                <a:lnTo>
                  <a:pt x="1956" y="3"/>
                </a:lnTo>
                <a:lnTo>
                  <a:pt x="1956" y="3"/>
                </a:lnTo>
                <a:lnTo>
                  <a:pt x="1957" y="4"/>
                </a:lnTo>
                <a:lnTo>
                  <a:pt x="1957" y="3"/>
                </a:lnTo>
                <a:lnTo>
                  <a:pt x="1957" y="1"/>
                </a:lnTo>
                <a:lnTo>
                  <a:pt x="1959" y="4"/>
                </a:lnTo>
                <a:lnTo>
                  <a:pt x="1959" y="4"/>
                </a:lnTo>
                <a:lnTo>
                  <a:pt x="1960" y="3"/>
                </a:lnTo>
                <a:lnTo>
                  <a:pt x="1960" y="1"/>
                </a:lnTo>
                <a:lnTo>
                  <a:pt x="1960" y="2"/>
                </a:lnTo>
                <a:lnTo>
                  <a:pt x="1961" y="2"/>
                </a:lnTo>
                <a:lnTo>
                  <a:pt x="1961" y="3"/>
                </a:lnTo>
                <a:lnTo>
                  <a:pt x="1961" y="1"/>
                </a:lnTo>
                <a:lnTo>
                  <a:pt x="1962" y="2"/>
                </a:lnTo>
                <a:lnTo>
                  <a:pt x="1962" y="2"/>
                </a:lnTo>
                <a:lnTo>
                  <a:pt x="1962" y="3"/>
                </a:lnTo>
                <a:lnTo>
                  <a:pt x="1963" y="2"/>
                </a:lnTo>
                <a:lnTo>
                  <a:pt x="1963" y="2"/>
                </a:lnTo>
                <a:lnTo>
                  <a:pt x="1964" y="4"/>
                </a:lnTo>
                <a:lnTo>
                  <a:pt x="1964" y="2"/>
                </a:lnTo>
                <a:lnTo>
                  <a:pt x="1964" y="1"/>
                </a:lnTo>
                <a:lnTo>
                  <a:pt x="1965" y="2"/>
                </a:lnTo>
                <a:lnTo>
                  <a:pt x="1965" y="2"/>
                </a:lnTo>
                <a:lnTo>
                  <a:pt x="1965" y="3"/>
                </a:lnTo>
                <a:lnTo>
                  <a:pt x="1966" y="3"/>
                </a:lnTo>
                <a:lnTo>
                  <a:pt x="1966" y="3"/>
                </a:lnTo>
                <a:lnTo>
                  <a:pt x="1966" y="4"/>
                </a:lnTo>
                <a:lnTo>
                  <a:pt x="1968" y="4"/>
                </a:lnTo>
                <a:lnTo>
                  <a:pt x="1968" y="3"/>
                </a:lnTo>
                <a:lnTo>
                  <a:pt x="1969" y="3"/>
                </a:lnTo>
                <a:lnTo>
                  <a:pt x="1969" y="2"/>
                </a:lnTo>
                <a:lnTo>
                  <a:pt x="1969" y="4"/>
                </a:lnTo>
                <a:lnTo>
                  <a:pt x="1970" y="3"/>
                </a:lnTo>
                <a:lnTo>
                  <a:pt x="1970" y="2"/>
                </a:lnTo>
                <a:lnTo>
                  <a:pt x="1970" y="1"/>
                </a:lnTo>
                <a:lnTo>
                  <a:pt x="1971" y="1"/>
                </a:lnTo>
                <a:lnTo>
                  <a:pt x="1971" y="2"/>
                </a:lnTo>
                <a:lnTo>
                  <a:pt x="1971" y="2"/>
                </a:lnTo>
                <a:lnTo>
                  <a:pt x="1972" y="3"/>
                </a:lnTo>
                <a:lnTo>
                  <a:pt x="1972" y="3"/>
                </a:lnTo>
                <a:lnTo>
                  <a:pt x="1973" y="3"/>
                </a:lnTo>
                <a:lnTo>
                  <a:pt x="1973" y="3"/>
                </a:lnTo>
                <a:lnTo>
                  <a:pt x="1973" y="3"/>
                </a:lnTo>
                <a:lnTo>
                  <a:pt x="1974" y="4"/>
                </a:lnTo>
                <a:lnTo>
                  <a:pt x="1974" y="4"/>
                </a:lnTo>
                <a:lnTo>
                  <a:pt x="1974" y="4"/>
                </a:lnTo>
                <a:lnTo>
                  <a:pt x="1975" y="3"/>
                </a:lnTo>
                <a:lnTo>
                  <a:pt x="1975" y="3"/>
                </a:lnTo>
                <a:lnTo>
                  <a:pt x="1975" y="3"/>
                </a:lnTo>
                <a:lnTo>
                  <a:pt x="1977" y="2"/>
                </a:lnTo>
                <a:lnTo>
                  <a:pt x="1977" y="4"/>
                </a:lnTo>
                <a:lnTo>
                  <a:pt x="1978" y="4"/>
                </a:lnTo>
                <a:lnTo>
                  <a:pt x="1978" y="2"/>
                </a:lnTo>
                <a:lnTo>
                  <a:pt x="1978" y="4"/>
                </a:lnTo>
                <a:lnTo>
                  <a:pt x="1979" y="3"/>
                </a:lnTo>
                <a:lnTo>
                  <a:pt x="1979" y="3"/>
                </a:lnTo>
                <a:lnTo>
                  <a:pt x="1979" y="1"/>
                </a:lnTo>
                <a:lnTo>
                  <a:pt x="1980" y="3"/>
                </a:lnTo>
                <a:lnTo>
                  <a:pt x="1980" y="1"/>
                </a:lnTo>
                <a:lnTo>
                  <a:pt x="1980" y="1"/>
                </a:lnTo>
                <a:lnTo>
                  <a:pt x="1981" y="3"/>
                </a:lnTo>
                <a:lnTo>
                  <a:pt x="1981" y="3"/>
                </a:lnTo>
                <a:lnTo>
                  <a:pt x="1982" y="3"/>
                </a:lnTo>
                <a:lnTo>
                  <a:pt x="1982" y="3"/>
                </a:lnTo>
                <a:lnTo>
                  <a:pt x="1982" y="2"/>
                </a:lnTo>
                <a:lnTo>
                  <a:pt x="1983" y="3"/>
                </a:lnTo>
                <a:lnTo>
                  <a:pt x="1983" y="3"/>
                </a:lnTo>
                <a:lnTo>
                  <a:pt x="1983" y="4"/>
                </a:lnTo>
                <a:lnTo>
                  <a:pt x="1984" y="3"/>
                </a:lnTo>
                <a:lnTo>
                  <a:pt x="1984" y="4"/>
                </a:lnTo>
                <a:lnTo>
                  <a:pt x="1986" y="2"/>
                </a:lnTo>
                <a:lnTo>
                  <a:pt x="1986" y="3"/>
                </a:lnTo>
                <a:lnTo>
                  <a:pt x="1986" y="1"/>
                </a:lnTo>
                <a:lnTo>
                  <a:pt x="1987" y="3"/>
                </a:lnTo>
                <a:lnTo>
                  <a:pt x="1987" y="4"/>
                </a:lnTo>
                <a:lnTo>
                  <a:pt x="1987" y="3"/>
                </a:lnTo>
                <a:lnTo>
                  <a:pt x="1988" y="2"/>
                </a:lnTo>
                <a:lnTo>
                  <a:pt x="1988" y="1"/>
                </a:lnTo>
                <a:lnTo>
                  <a:pt x="1988" y="2"/>
                </a:lnTo>
                <a:lnTo>
                  <a:pt x="1989" y="3"/>
                </a:lnTo>
                <a:lnTo>
                  <a:pt x="1989" y="1"/>
                </a:lnTo>
                <a:lnTo>
                  <a:pt x="1990" y="4"/>
                </a:lnTo>
                <a:lnTo>
                  <a:pt x="1990" y="4"/>
                </a:lnTo>
                <a:lnTo>
                  <a:pt x="1990" y="3"/>
                </a:lnTo>
                <a:lnTo>
                  <a:pt x="1991" y="3"/>
                </a:lnTo>
                <a:lnTo>
                  <a:pt x="1991" y="4"/>
                </a:lnTo>
                <a:lnTo>
                  <a:pt x="1991" y="1"/>
                </a:lnTo>
                <a:lnTo>
                  <a:pt x="1992" y="4"/>
                </a:lnTo>
                <a:lnTo>
                  <a:pt x="1992" y="4"/>
                </a:lnTo>
                <a:lnTo>
                  <a:pt x="1992" y="4"/>
                </a:lnTo>
                <a:lnTo>
                  <a:pt x="1993" y="4"/>
                </a:lnTo>
                <a:lnTo>
                  <a:pt x="1993" y="2"/>
                </a:lnTo>
                <a:lnTo>
                  <a:pt x="1994" y="4"/>
                </a:lnTo>
                <a:lnTo>
                  <a:pt x="1994" y="4"/>
                </a:lnTo>
                <a:lnTo>
                  <a:pt x="1994" y="4"/>
                </a:lnTo>
                <a:lnTo>
                  <a:pt x="1996" y="3"/>
                </a:lnTo>
                <a:lnTo>
                  <a:pt x="1996" y="3"/>
                </a:lnTo>
                <a:lnTo>
                  <a:pt x="1996" y="3"/>
                </a:lnTo>
                <a:lnTo>
                  <a:pt x="1997" y="4"/>
                </a:lnTo>
                <a:lnTo>
                  <a:pt x="1997" y="1"/>
                </a:lnTo>
                <a:lnTo>
                  <a:pt x="1997" y="4"/>
                </a:lnTo>
                <a:lnTo>
                  <a:pt x="1998" y="2"/>
                </a:lnTo>
                <a:lnTo>
                  <a:pt x="1998" y="3"/>
                </a:lnTo>
                <a:lnTo>
                  <a:pt x="1999" y="4"/>
                </a:lnTo>
                <a:lnTo>
                  <a:pt x="1999" y="1"/>
                </a:lnTo>
                <a:lnTo>
                  <a:pt x="1999" y="2"/>
                </a:lnTo>
                <a:lnTo>
                  <a:pt x="2000" y="3"/>
                </a:lnTo>
                <a:lnTo>
                  <a:pt x="2000" y="4"/>
                </a:lnTo>
                <a:lnTo>
                  <a:pt x="2000" y="3"/>
                </a:lnTo>
                <a:lnTo>
                  <a:pt x="2001" y="2"/>
                </a:lnTo>
                <a:lnTo>
                  <a:pt x="2001" y="3"/>
                </a:lnTo>
                <a:lnTo>
                  <a:pt x="2001" y="2"/>
                </a:lnTo>
                <a:lnTo>
                  <a:pt x="2002" y="2"/>
                </a:lnTo>
                <a:lnTo>
                  <a:pt x="2002" y="2"/>
                </a:lnTo>
                <a:lnTo>
                  <a:pt x="2003" y="3"/>
                </a:lnTo>
                <a:lnTo>
                  <a:pt x="2003" y="2"/>
                </a:lnTo>
                <a:lnTo>
                  <a:pt x="2003" y="2"/>
                </a:lnTo>
                <a:lnTo>
                  <a:pt x="2005" y="3"/>
                </a:lnTo>
                <a:lnTo>
                  <a:pt x="2005" y="1"/>
                </a:lnTo>
                <a:lnTo>
                  <a:pt x="2005" y="3"/>
                </a:lnTo>
                <a:lnTo>
                  <a:pt x="2006" y="4"/>
                </a:lnTo>
                <a:lnTo>
                  <a:pt x="2006" y="4"/>
                </a:lnTo>
                <a:lnTo>
                  <a:pt x="2006" y="3"/>
                </a:lnTo>
                <a:lnTo>
                  <a:pt x="2007" y="1"/>
                </a:lnTo>
                <a:lnTo>
                  <a:pt x="2007" y="1"/>
                </a:lnTo>
                <a:lnTo>
                  <a:pt x="2008" y="2"/>
                </a:lnTo>
                <a:lnTo>
                  <a:pt x="2008" y="1"/>
                </a:lnTo>
                <a:lnTo>
                  <a:pt x="2008" y="1"/>
                </a:lnTo>
                <a:lnTo>
                  <a:pt x="2009" y="3"/>
                </a:lnTo>
                <a:lnTo>
                  <a:pt x="2009" y="2"/>
                </a:lnTo>
                <a:lnTo>
                  <a:pt x="2009" y="4"/>
                </a:lnTo>
                <a:lnTo>
                  <a:pt x="2010" y="2"/>
                </a:lnTo>
                <a:lnTo>
                  <a:pt x="2010" y="4"/>
                </a:lnTo>
                <a:lnTo>
                  <a:pt x="2010" y="4"/>
                </a:lnTo>
                <a:lnTo>
                  <a:pt x="2011" y="4"/>
                </a:lnTo>
                <a:lnTo>
                  <a:pt x="2011" y="4"/>
                </a:lnTo>
                <a:lnTo>
                  <a:pt x="2012" y="6"/>
                </a:lnTo>
                <a:lnTo>
                  <a:pt x="2012" y="4"/>
                </a:lnTo>
                <a:lnTo>
                  <a:pt x="2012" y="3"/>
                </a:lnTo>
                <a:lnTo>
                  <a:pt x="2014" y="3"/>
                </a:lnTo>
                <a:lnTo>
                  <a:pt x="2014" y="3"/>
                </a:lnTo>
                <a:lnTo>
                  <a:pt x="2014" y="2"/>
                </a:lnTo>
                <a:lnTo>
                  <a:pt x="2015" y="2"/>
                </a:lnTo>
                <a:lnTo>
                  <a:pt x="2015" y="4"/>
                </a:lnTo>
                <a:lnTo>
                  <a:pt x="2015" y="2"/>
                </a:lnTo>
                <a:lnTo>
                  <a:pt x="2016" y="2"/>
                </a:lnTo>
                <a:lnTo>
                  <a:pt x="2016" y="1"/>
                </a:lnTo>
                <a:lnTo>
                  <a:pt x="2017" y="3"/>
                </a:lnTo>
                <a:lnTo>
                  <a:pt x="2017" y="3"/>
                </a:lnTo>
                <a:lnTo>
                  <a:pt x="2017" y="2"/>
                </a:lnTo>
                <a:lnTo>
                  <a:pt x="2018" y="2"/>
                </a:lnTo>
                <a:lnTo>
                  <a:pt x="2018" y="3"/>
                </a:lnTo>
                <a:lnTo>
                  <a:pt x="2018" y="4"/>
                </a:lnTo>
                <a:lnTo>
                  <a:pt x="2019" y="3"/>
                </a:lnTo>
                <a:lnTo>
                  <a:pt x="2019" y="3"/>
                </a:lnTo>
                <a:lnTo>
                  <a:pt x="2019" y="3"/>
                </a:lnTo>
                <a:lnTo>
                  <a:pt x="2020" y="3"/>
                </a:lnTo>
                <a:lnTo>
                  <a:pt x="2020" y="2"/>
                </a:lnTo>
                <a:lnTo>
                  <a:pt x="2021" y="2"/>
                </a:lnTo>
                <a:lnTo>
                  <a:pt x="2021" y="3"/>
                </a:lnTo>
                <a:lnTo>
                  <a:pt x="2021" y="2"/>
                </a:lnTo>
                <a:lnTo>
                  <a:pt x="2023" y="4"/>
                </a:lnTo>
                <a:lnTo>
                  <a:pt x="2023" y="4"/>
                </a:lnTo>
                <a:lnTo>
                  <a:pt x="2023" y="2"/>
                </a:lnTo>
                <a:lnTo>
                  <a:pt x="2024" y="3"/>
                </a:lnTo>
                <a:lnTo>
                  <a:pt x="2024" y="3"/>
                </a:lnTo>
                <a:lnTo>
                  <a:pt x="2024" y="2"/>
                </a:lnTo>
                <a:lnTo>
                  <a:pt x="2025" y="3"/>
                </a:lnTo>
                <a:lnTo>
                  <a:pt x="2025" y="2"/>
                </a:lnTo>
                <a:lnTo>
                  <a:pt x="2026" y="4"/>
                </a:lnTo>
                <a:lnTo>
                  <a:pt x="2026" y="3"/>
                </a:lnTo>
                <a:lnTo>
                  <a:pt x="2026" y="4"/>
                </a:lnTo>
                <a:lnTo>
                  <a:pt x="2027" y="3"/>
                </a:lnTo>
                <a:lnTo>
                  <a:pt x="2027" y="4"/>
                </a:lnTo>
                <a:lnTo>
                  <a:pt x="2027" y="2"/>
                </a:lnTo>
                <a:lnTo>
                  <a:pt x="2028" y="3"/>
                </a:lnTo>
                <a:lnTo>
                  <a:pt x="2028" y="1"/>
                </a:lnTo>
                <a:lnTo>
                  <a:pt x="2029" y="2"/>
                </a:lnTo>
                <a:lnTo>
                  <a:pt x="2029" y="3"/>
                </a:lnTo>
                <a:lnTo>
                  <a:pt x="2029" y="2"/>
                </a:lnTo>
                <a:lnTo>
                  <a:pt x="2030" y="3"/>
                </a:lnTo>
                <a:lnTo>
                  <a:pt x="2030" y="2"/>
                </a:lnTo>
                <a:lnTo>
                  <a:pt x="2030" y="2"/>
                </a:lnTo>
                <a:lnTo>
                  <a:pt x="2032" y="2"/>
                </a:lnTo>
                <a:lnTo>
                  <a:pt x="2032" y="4"/>
                </a:lnTo>
                <a:lnTo>
                  <a:pt x="2032" y="2"/>
                </a:lnTo>
                <a:lnTo>
                  <a:pt x="2033" y="3"/>
                </a:lnTo>
                <a:lnTo>
                  <a:pt x="2033" y="4"/>
                </a:lnTo>
                <a:lnTo>
                  <a:pt x="2034" y="4"/>
                </a:lnTo>
                <a:lnTo>
                  <a:pt x="2034" y="4"/>
                </a:lnTo>
                <a:lnTo>
                  <a:pt x="2034" y="2"/>
                </a:lnTo>
                <a:lnTo>
                  <a:pt x="2035" y="3"/>
                </a:lnTo>
                <a:lnTo>
                  <a:pt x="2035" y="3"/>
                </a:lnTo>
                <a:lnTo>
                  <a:pt x="2035" y="3"/>
                </a:lnTo>
                <a:lnTo>
                  <a:pt x="2036" y="3"/>
                </a:lnTo>
                <a:lnTo>
                  <a:pt x="2036" y="2"/>
                </a:lnTo>
                <a:lnTo>
                  <a:pt x="2036" y="2"/>
                </a:lnTo>
                <a:lnTo>
                  <a:pt x="2037" y="2"/>
                </a:lnTo>
                <a:lnTo>
                  <a:pt x="2037" y="3"/>
                </a:lnTo>
                <a:lnTo>
                  <a:pt x="2038" y="3"/>
                </a:lnTo>
                <a:lnTo>
                  <a:pt x="2038" y="3"/>
                </a:lnTo>
                <a:lnTo>
                  <a:pt x="2038" y="2"/>
                </a:lnTo>
                <a:lnTo>
                  <a:pt x="2039" y="3"/>
                </a:lnTo>
                <a:lnTo>
                  <a:pt x="2039" y="4"/>
                </a:lnTo>
                <a:lnTo>
                  <a:pt x="2039" y="4"/>
                </a:lnTo>
                <a:lnTo>
                  <a:pt x="2041" y="4"/>
                </a:lnTo>
                <a:lnTo>
                  <a:pt x="2041" y="4"/>
                </a:lnTo>
                <a:lnTo>
                  <a:pt x="2041" y="3"/>
                </a:lnTo>
                <a:lnTo>
                  <a:pt x="2042" y="4"/>
                </a:lnTo>
                <a:lnTo>
                  <a:pt x="2042" y="4"/>
                </a:lnTo>
                <a:lnTo>
                  <a:pt x="2043" y="3"/>
                </a:lnTo>
                <a:lnTo>
                  <a:pt x="2043" y="4"/>
                </a:lnTo>
                <a:lnTo>
                  <a:pt x="2043" y="2"/>
                </a:lnTo>
                <a:lnTo>
                  <a:pt x="2044" y="4"/>
                </a:lnTo>
                <a:lnTo>
                  <a:pt x="2044" y="3"/>
                </a:lnTo>
                <a:lnTo>
                  <a:pt x="2044" y="3"/>
                </a:lnTo>
                <a:lnTo>
                  <a:pt x="2045" y="4"/>
                </a:lnTo>
                <a:lnTo>
                  <a:pt x="2045" y="4"/>
                </a:lnTo>
                <a:lnTo>
                  <a:pt x="2045" y="3"/>
                </a:lnTo>
                <a:lnTo>
                  <a:pt x="2046" y="4"/>
                </a:lnTo>
                <a:lnTo>
                  <a:pt x="2046" y="4"/>
                </a:lnTo>
                <a:lnTo>
                  <a:pt x="2047" y="4"/>
                </a:lnTo>
                <a:lnTo>
                  <a:pt x="2047" y="3"/>
                </a:lnTo>
                <a:lnTo>
                  <a:pt x="2047" y="4"/>
                </a:lnTo>
                <a:lnTo>
                  <a:pt x="2048" y="4"/>
                </a:lnTo>
                <a:lnTo>
                  <a:pt x="2048" y="4"/>
                </a:lnTo>
                <a:lnTo>
                  <a:pt x="2048" y="4"/>
                </a:lnTo>
                <a:lnTo>
                  <a:pt x="2050" y="4"/>
                </a:lnTo>
                <a:lnTo>
                  <a:pt x="2050" y="6"/>
                </a:lnTo>
                <a:lnTo>
                  <a:pt x="2050" y="4"/>
                </a:lnTo>
                <a:lnTo>
                  <a:pt x="2051" y="3"/>
                </a:lnTo>
                <a:lnTo>
                  <a:pt x="2051" y="2"/>
                </a:lnTo>
                <a:lnTo>
                  <a:pt x="2052" y="4"/>
                </a:lnTo>
                <a:lnTo>
                  <a:pt x="2052" y="4"/>
                </a:lnTo>
                <a:lnTo>
                  <a:pt x="2052" y="4"/>
                </a:lnTo>
                <a:lnTo>
                  <a:pt x="2053" y="3"/>
                </a:lnTo>
                <a:lnTo>
                  <a:pt x="2053" y="2"/>
                </a:lnTo>
                <a:lnTo>
                  <a:pt x="2053" y="1"/>
                </a:lnTo>
                <a:lnTo>
                  <a:pt x="2054" y="3"/>
                </a:lnTo>
                <a:lnTo>
                  <a:pt x="2054" y="4"/>
                </a:lnTo>
                <a:lnTo>
                  <a:pt x="2054" y="3"/>
                </a:lnTo>
                <a:lnTo>
                  <a:pt x="2055" y="4"/>
                </a:lnTo>
                <a:lnTo>
                  <a:pt x="2055" y="4"/>
                </a:lnTo>
                <a:lnTo>
                  <a:pt x="2056" y="1"/>
                </a:lnTo>
                <a:lnTo>
                  <a:pt x="2056" y="4"/>
                </a:lnTo>
                <a:lnTo>
                  <a:pt x="2056" y="4"/>
                </a:lnTo>
                <a:lnTo>
                  <a:pt x="2057" y="3"/>
                </a:lnTo>
                <a:lnTo>
                  <a:pt x="2057" y="2"/>
                </a:lnTo>
                <a:lnTo>
                  <a:pt x="2057" y="2"/>
                </a:lnTo>
                <a:lnTo>
                  <a:pt x="2059" y="2"/>
                </a:lnTo>
                <a:lnTo>
                  <a:pt x="2059" y="1"/>
                </a:lnTo>
                <a:lnTo>
                  <a:pt x="2059" y="3"/>
                </a:lnTo>
                <a:lnTo>
                  <a:pt x="2060" y="2"/>
                </a:lnTo>
                <a:lnTo>
                  <a:pt x="2060" y="4"/>
                </a:lnTo>
                <a:lnTo>
                  <a:pt x="2061" y="4"/>
                </a:lnTo>
                <a:lnTo>
                  <a:pt x="2061" y="2"/>
                </a:lnTo>
                <a:lnTo>
                  <a:pt x="2061" y="2"/>
                </a:lnTo>
                <a:lnTo>
                  <a:pt x="2062" y="2"/>
                </a:lnTo>
                <a:lnTo>
                  <a:pt x="2062" y="3"/>
                </a:lnTo>
                <a:lnTo>
                  <a:pt x="2062" y="3"/>
                </a:lnTo>
                <a:lnTo>
                  <a:pt x="2063" y="4"/>
                </a:lnTo>
                <a:lnTo>
                  <a:pt x="2063" y="3"/>
                </a:lnTo>
                <a:lnTo>
                  <a:pt x="2063" y="4"/>
                </a:lnTo>
                <a:lnTo>
                  <a:pt x="2064" y="2"/>
                </a:lnTo>
                <a:lnTo>
                  <a:pt x="2064" y="3"/>
                </a:lnTo>
                <a:lnTo>
                  <a:pt x="2065" y="1"/>
                </a:lnTo>
                <a:lnTo>
                  <a:pt x="2065" y="2"/>
                </a:lnTo>
                <a:lnTo>
                  <a:pt x="2065" y="4"/>
                </a:lnTo>
                <a:lnTo>
                  <a:pt x="2066" y="4"/>
                </a:lnTo>
                <a:lnTo>
                  <a:pt x="2066" y="4"/>
                </a:lnTo>
                <a:lnTo>
                  <a:pt x="2066" y="3"/>
                </a:lnTo>
                <a:lnTo>
                  <a:pt x="2068" y="4"/>
                </a:lnTo>
                <a:lnTo>
                  <a:pt x="2068" y="4"/>
                </a:lnTo>
                <a:lnTo>
                  <a:pt x="2068" y="4"/>
                </a:lnTo>
                <a:lnTo>
                  <a:pt x="2069" y="2"/>
                </a:lnTo>
                <a:lnTo>
                  <a:pt x="2069" y="3"/>
                </a:lnTo>
                <a:lnTo>
                  <a:pt x="2070" y="4"/>
                </a:lnTo>
                <a:lnTo>
                  <a:pt x="2070" y="3"/>
                </a:lnTo>
                <a:lnTo>
                  <a:pt x="2070" y="4"/>
                </a:lnTo>
                <a:lnTo>
                  <a:pt x="2071" y="4"/>
                </a:lnTo>
                <a:lnTo>
                  <a:pt x="2071" y="3"/>
                </a:lnTo>
                <a:lnTo>
                  <a:pt x="2071" y="3"/>
                </a:lnTo>
                <a:lnTo>
                  <a:pt x="2072" y="4"/>
                </a:lnTo>
                <a:lnTo>
                  <a:pt x="2072" y="4"/>
                </a:lnTo>
                <a:lnTo>
                  <a:pt x="2073" y="4"/>
                </a:lnTo>
                <a:lnTo>
                  <a:pt x="2073" y="4"/>
                </a:lnTo>
                <a:lnTo>
                  <a:pt x="2073" y="2"/>
                </a:lnTo>
                <a:lnTo>
                  <a:pt x="2074" y="3"/>
                </a:lnTo>
                <a:lnTo>
                  <a:pt x="2074" y="3"/>
                </a:lnTo>
                <a:lnTo>
                  <a:pt x="2074" y="3"/>
                </a:lnTo>
                <a:lnTo>
                  <a:pt x="2075" y="2"/>
                </a:lnTo>
                <a:lnTo>
                  <a:pt x="2075" y="2"/>
                </a:lnTo>
                <a:lnTo>
                  <a:pt x="2075" y="2"/>
                </a:lnTo>
                <a:lnTo>
                  <a:pt x="2077" y="4"/>
                </a:lnTo>
                <a:lnTo>
                  <a:pt x="2077" y="2"/>
                </a:lnTo>
                <a:lnTo>
                  <a:pt x="2078" y="2"/>
                </a:lnTo>
                <a:lnTo>
                  <a:pt x="2078" y="3"/>
                </a:lnTo>
                <a:lnTo>
                  <a:pt x="2078" y="2"/>
                </a:lnTo>
                <a:lnTo>
                  <a:pt x="2079" y="3"/>
                </a:lnTo>
                <a:lnTo>
                  <a:pt x="2079" y="1"/>
                </a:lnTo>
                <a:lnTo>
                  <a:pt x="2079" y="2"/>
                </a:lnTo>
                <a:lnTo>
                  <a:pt x="2080" y="4"/>
                </a:lnTo>
                <a:lnTo>
                  <a:pt x="2080" y="4"/>
                </a:lnTo>
                <a:lnTo>
                  <a:pt x="2080" y="4"/>
                </a:lnTo>
                <a:lnTo>
                  <a:pt x="2081" y="3"/>
                </a:lnTo>
                <a:lnTo>
                  <a:pt x="2081" y="2"/>
                </a:lnTo>
                <a:lnTo>
                  <a:pt x="2082" y="3"/>
                </a:lnTo>
                <a:lnTo>
                  <a:pt x="2082" y="3"/>
                </a:lnTo>
                <a:lnTo>
                  <a:pt x="2082" y="3"/>
                </a:lnTo>
                <a:lnTo>
                  <a:pt x="2083" y="4"/>
                </a:lnTo>
                <a:lnTo>
                  <a:pt x="2083" y="1"/>
                </a:lnTo>
                <a:lnTo>
                  <a:pt x="2083" y="4"/>
                </a:lnTo>
                <a:lnTo>
                  <a:pt x="2084" y="2"/>
                </a:lnTo>
                <a:lnTo>
                  <a:pt x="2084" y="4"/>
                </a:lnTo>
                <a:lnTo>
                  <a:pt x="2084" y="4"/>
                </a:lnTo>
                <a:lnTo>
                  <a:pt x="2086" y="4"/>
                </a:lnTo>
                <a:lnTo>
                  <a:pt x="2086" y="4"/>
                </a:lnTo>
                <a:lnTo>
                  <a:pt x="2087" y="4"/>
                </a:lnTo>
                <a:lnTo>
                  <a:pt x="2087" y="3"/>
                </a:lnTo>
                <a:lnTo>
                  <a:pt x="2087" y="4"/>
                </a:lnTo>
                <a:lnTo>
                  <a:pt x="2088" y="3"/>
                </a:lnTo>
                <a:lnTo>
                  <a:pt x="2088" y="4"/>
                </a:lnTo>
                <a:lnTo>
                  <a:pt x="2088" y="2"/>
                </a:lnTo>
                <a:lnTo>
                  <a:pt x="2089" y="2"/>
                </a:lnTo>
                <a:lnTo>
                  <a:pt x="2089" y="2"/>
                </a:lnTo>
                <a:lnTo>
                  <a:pt x="2089" y="4"/>
                </a:lnTo>
                <a:lnTo>
                  <a:pt x="2090" y="3"/>
                </a:lnTo>
                <a:lnTo>
                  <a:pt x="2090" y="4"/>
                </a:lnTo>
                <a:lnTo>
                  <a:pt x="2091" y="3"/>
                </a:lnTo>
                <a:lnTo>
                  <a:pt x="2091" y="3"/>
                </a:lnTo>
                <a:lnTo>
                  <a:pt x="2091" y="4"/>
                </a:lnTo>
                <a:lnTo>
                  <a:pt x="2092" y="3"/>
                </a:lnTo>
                <a:lnTo>
                  <a:pt x="2092" y="4"/>
                </a:lnTo>
                <a:lnTo>
                  <a:pt x="2092" y="2"/>
                </a:lnTo>
                <a:lnTo>
                  <a:pt x="2093" y="4"/>
                </a:lnTo>
                <a:lnTo>
                  <a:pt x="2093" y="4"/>
                </a:lnTo>
                <a:lnTo>
                  <a:pt x="2093" y="4"/>
                </a:lnTo>
                <a:lnTo>
                  <a:pt x="2095" y="4"/>
                </a:lnTo>
                <a:lnTo>
                  <a:pt x="2095" y="4"/>
                </a:lnTo>
                <a:lnTo>
                  <a:pt x="2096" y="2"/>
                </a:lnTo>
                <a:lnTo>
                  <a:pt x="2096" y="2"/>
                </a:lnTo>
                <a:lnTo>
                  <a:pt x="2096" y="2"/>
                </a:lnTo>
                <a:lnTo>
                  <a:pt x="2097" y="3"/>
                </a:lnTo>
                <a:lnTo>
                  <a:pt x="2097" y="2"/>
                </a:lnTo>
                <a:lnTo>
                  <a:pt x="2097" y="2"/>
                </a:lnTo>
                <a:lnTo>
                  <a:pt x="2098" y="3"/>
                </a:lnTo>
                <a:lnTo>
                  <a:pt x="2098" y="2"/>
                </a:lnTo>
                <a:lnTo>
                  <a:pt x="2098" y="3"/>
                </a:lnTo>
                <a:lnTo>
                  <a:pt x="2099" y="2"/>
                </a:lnTo>
                <a:lnTo>
                  <a:pt x="2099" y="2"/>
                </a:lnTo>
                <a:lnTo>
                  <a:pt x="2100" y="4"/>
                </a:lnTo>
                <a:lnTo>
                  <a:pt x="2100" y="4"/>
                </a:lnTo>
                <a:lnTo>
                  <a:pt x="2100" y="3"/>
                </a:lnTo>
                <a:lnTo>
                  <a:pt x="2101" y="3"/>
                </a:lnTo>
                <a:lnTo>
                  <a:pt x="2101" y="3"/>
                </a:lnTo>
                <a:lnTo>
                  <a:pt x="2101" y="1"/>
                </a:lnTo>
                <a:lnTo>
                  <a:pt x="2102" y="4"/>
                </a:lnTo>
                <a:lnTo>
                  <a:pt x="2102" y="2"/>
                </a:lnTo>
                <a:lnTo>
                  <a:pt x="2102" y="4"/>
                </a:lnTo>
                <a:lnTo>
                  <a:pt x="2104" y="3"/>
                </a:lnTo>
                <a:lnTo>
                  <a:pt x="2104" y="4"/>
                </a:lnTo>
                <a:lnTo>
                  <a:pt x="2105" y="1"/>
                </a:lnTo>
                <a:lnTo>
                  <a:pt x="2105" y="2"/>
                </a:lnTo>
                <a:lnTo>
                  <a:pt x="2105" y="3"/>
                </a:lnTo>
                <a:lnTo>
                  <a:pt x="2106" y="3"/>
                </a:lnTo>
                <a:lnTo>
                  <a:pt x="2106" y="3"/>
                </a:lnTo>
                <a:lnTo>
                  <a:pt x="2106" y="3"/>
                </a:lnTo>
                <a:lnTo>
                  <a:pt x="2107" y="3"/>
                </a:lnTo>
                <a:lnTo>
                  <a:pt x="2107" y="3"/>
                </a:lnTo>
                <a:lnTo>
                  <a:pt x="2107" y="1"/>
                </a:lnTo>
                <a:lnTo>
                  <a:pt x="2108" y="3"/>
                </a:lnTo>
                <a:lnTo>
                  <a:pt x="2108" y="3"/>
                </a:lnTo>
                <a:lnTo>
                  <a:pt x="2109" y="3"/>
                </a:lnTo>
                <a:lnTo>
                  <a:pt x="2109" y="2"/>
                </a:lnTo>
                <a:lnTo>
                  <a:pt x="2109" y="4"/>
                </a:lnTo>
                <a:lnTo>
                  <a:pt x="2110" y="3"/>
                </a:lnTo>
                <a:lnTo>
                  <a:pt x="2110" y="3"/>
                </a:lnTo>
                <a:lnTo>
                  <a:pt x="2110" y="3"/>
                </a:lnTo>
                <a:lnTo>
                  <a:pt x="2111" y="3"/>
                </a:lnTo>
                <a:lnTo>
                  <a:pt x="2111" y="3"/>
                </a:lnTo>
                <a:lnTo>
                  <a:pt x="2111" y="3"/>
                </a:lnTo>
                <a:lnTo>
                  <a:pt x="2113" y="3"/>
                </a:lnTo>
                <a:lnTo>
                  <a:pt x="2113" y="4"/>
                </a:lnTo>
                <a:lnTo>
                  <a:pt x="2114" y="1"/>
                </a:lnTo>
                <a:lnTo>
                  <a:pt x="2114" y="1"/>
                </a:lnTo>
                <a:lnTo>
                  <a:pt x="2114" y="2"/>
                </a:lnTo>
                <a:lnTo>
                  <a:pt x="2115" y="2"/>
                </a:lnTo>
                <a:lnTo>
                  <a:pt x="2115" y="4"/>
                </a:lnTo>
                <a:lnTo>
                  <a:pt x="2115" y="4"/>
                </a:lnTo>
                <a:lnTo>
                  <a:pt x="2116" y="4"/>
                </a:lnTo>
                <a:lnTo>
                  <a:pt x="2116" y="3"/>
                </a:lnTo>
                <a:lnTo>
                  <a:pt x="2117" y="2"/>
                </a:lnTo>
                <a:lnTo>
                  <a:pt x="2117" y="4"/>
                </a:lnTo>
                <a:lnTo>
                  <a:pt x="2117" y="3"/>
                </a:lnTo>
                <a:lnTo>
                  <a:pt x="2118" y="1"/>
                </a:lnTo>
                <a:lnTo>
                  <a:pt x="2118" y="2"/>
                </a:lnTo>
                <a:lnTo>
                  <a:pt x="2118" y="3"/>
                </a:lnTo>
                <a:lnTo>
                  <a:pt x="2119" y="3"/>
                </a:lnTo>
                <a:lnTo>
                  <a:pt x="2119" y="4"/>
                </a:lnTo>
                <a:lnTo>
                  <a:pt x="2119" y="4"/>
                </a:lnTo>
                <a:lnTo>
                  <a:pt x="2120" y="2"/>
                </a:lnTo>
                <a:lnTo>
                  <a:pt x="2120" y="4"/>
                </a:lnTo>
                <a:lnTo>
                  <a:pt x="2122" y="3"/>
                </a:lnTo>
                <a:lnTo>
                  <a:pt x="2122" y="4"/>
                </a:lnTo>
                <a:lnTo>
                  <a:pt x="2122" y="4"/>
                </a:lnTo>
                <a:lnTo>
                  <a:pt x="2123" y="3"/>
                </a:lnTo>
                <a:lnTo>
                  <a:pt x="2123" y="3"/>
                </a:lnTo>
                <a:lnTo>
                  <a:pt x="2123" y="3"/>
                </a:lnTo>
                <a:lnTo>
                  <a:pt x="2124" y="4"/>
                </a:lnTo>
                <a:lnTo>
                  <a:pt x="2124" y="3"/>
                </a:lnTo>
                <a:lnTo>
                  <a:pt x="2124" y="3"/>
                </a:lnTo>
                <a:lnTo>
                  <a:pt x="2125" y="4"/>
                </a:lnTo>
                <a:lnTo>
                  <a:pt x="2125" y="3"/>
                </a:lnTo>
                <a:lnTo>
                  <a:pt x="2126" y="3"/>
                </a:lnTo>
                <a:lnTo>
                  <a:pt x="2126" y="4"/>
                </a:lnTo>
                <a:lnTo>
                  <a:pt x="2126" y="3"/>
                </a:lnTo>
                <a:lnTo>
                  <a:pt x="2127" y="4"/>
                </a:lnTo>
                <a:lnTo>
                  <a:pt x="2127" y="4"/>
                </a:lnTo>
                <a:lnTo>
                  <a:pt x="2127" y="3"/>
                </a:lnTo>
                <a:lnTo>
                  <a:pt x="2128" y="3"/>
                </a:lnTo>
                <a:lnTo>
                  <a:pt x="2128" y="3"/>
                </a:lnTo>
                <a:lnTo>
                  <a:pt x="2128" y="2"/>
                </a:lnTo>
                <a:lnTo>
                  <a:pt x="2129" y="4"/>
                </a:lnTo>
                <a:lnTo>
                  <a:pt x="2129" y="3"/>
                </a:lnTo>
                <a:lnTo>
                  <a:pt x="2131" y="4"/>
                </a:lnTo>
                <a:lnTo>
                  <a:pt x="2131" y="4"/>
                </a:lnTo>
                <a:lnTo>
                  <a:pt x="2131" y="4"/>
                </a:lnTo>
                <a:lnTo>
                  <a:pt x="2132" y="4"/>
                </a:lnTo>
                <a:lnTo>
                  <a:pt x="2132" y="2"/>
                </a:lnTo>
                <a:lnTo>
                  <a:pt x="2132" y="4"/>
                </a:lnTo>
                <a:lnTo>
                  <a:pt x="2133" y="4"/>
                </a:lnTo>
                <a:lnTo>
                  <a:pt x="2133" y="3"/>
                </a:lnTo>
                <a:lnTo>
                  <a:pt x="2133" y="4"/>
                </a:lnTo>
                <a:lnTo>
                  <a:pt x="2134" y="3"/>
                </a:lnTo>
                <a:lnTo>
                  <a:pt x="2134" y="2"/>
                </a:lnTo>
                <a:lnTo>
                  <a:pt x="2135" y="3"/>
                </a:lnTo>
                <a:lnTo>
                  <a:pt x="2135" y="1"/>
                </a:lnTo>
                <a:lnTo>
                  <a:pt x="2135" y="1"/>
                </a:lnTo>
                <a:lnTo>
                  <a:pt x="2136" y="3"/>
                </a:lnTo>
                <a:lnTo>
                  <a:pt x="2136" y="4"/>
                </a:lnTo>
                <a:lnTo>
                  <a:pt x="2136" y="2"/>
                </a:lnTo>
                <a:lnTo>
                  <a:pt x="2137" y="3"/>
                </a:lnTo>
                <a:lnTo>
                  <a:pt x="2137" y="3"/>
                </a:lnTo>
                <a:lnTo>
                  <a:pt x="2137" y="2"/>
                </a:lnTo>
                <a:lnTo>
                  <a:pt x="2138" y="4"/>
                </a:lnTo>
                <a:lnTo>
                  <a:pt x="2138" y="3"/>
                </a:lnTo>
                <a:lnTo>
                  <a:pt x="2140" y="4"/>
                </a:lnTo>
                <a:lnTo>
                  <a:pt x="2140" y="2"/>
                </a:lnTo>
                <a:lnTo>
                  <a:pt x="2140" y="3"/>
                </a:lnTo>
                <a:lnTo>
                  <a:pt x="2141" y="2"/>
                </a:lnTo>
                <a:lnTo>
                  <a:pt x="2141" y="3"/>
                </a:lnTo>
                <a:lnTo>
                  <a:pt x="2141" y="4"/>
                </a:lnTo>
                <a:lnTo>
                  <a:pt x="2142" y="4"/>
                </a:lnTo>
                <a:lnTo>
                  <a:pt x="2142" y="2"/>
                </a:lnTo>
                <a:lnTo>
                  <a:pt x="2142" y="1"/>
                </a:lnTo>
                <a:lnTo>
                  <a:pt x="2143" y="4"/>
                </a:lnTo>
                <a:lnTo>
                  <a:pt x="2143" y="3"/>
                </a:lnTo>
                <a:lnTo>
                  <a:pt x="2144" y="3"/>
                </a:lnTo>
                <a:lnTo>
                  <a:pt x="2144" y="2"/>
                </a:lnTo>
                <a:lnTo>
                  <a:pt x="2144" y="4"/>
                </a:lnTo>
                <a:lnTo>
                  <a:pt x="2145" y="2"/>
                </a:lnTo>
                <a:lnTo>
                  <a:pt x="2145" y="4"/>
                </a:lnTo>
                <a:lnTo>
                  <a:pt x="2145" y="2"/>
                </a:lnTo>
                <a:lnTo>
                  <a:pt x="2146" y="4"/>
                </a:lnTo>
                <a:lnTo>
                  <a:pt x="2146" y="6"/>
                </a:lnTo>
                <a:lnTo>
                  <a:pt x="2146" y="2"/>
                </a:lnTo>
                <a:lnTo>
                  <a:pt x="2147" y="4"/>
                </a:lnTo>
                <a:lnTo>
                  <a:pt x="2147" y="4"/>
                </a:lnTo>
                <a:lnTo>
                  <a:pt x="2149" y="3"/>
                </a:lnTo>
                <a:lnTo>
                  <a:pt x="2149" y="4"/>
                </a:lnTo>
                <a:lnTo>
                  <a:pt x="2149" y="4"/>
                </a:lnTo>
                <a:lnTo>
                  <a:pt x="2150" y="2"/>
                </a:lnTo>
                <a:lnTo>
                  <a:pt x="2150" y="3"/>
                </a:lnTo>
                <a:lnTo>
                  <a:pt x="2150" y="3"/>
                </a:lnTo>
                <a:lnTo>
                  <a:pt x="2151" y="4"/>
                </a:lnTo>
                <a:lnTo>
                  <a:pt x="2151" y="4"/>
                </a:lnTo>
                <a:lnTo>
                  <a:pt x="2151" y="4"/>
                </a:lnTo>
                <a:lnTo>
                  <a:pt x="2152" y="3"/>
                </a:lnTo>
                <a:lnTo>
                  <a:pt x="2152" y="2"/>
                </a:lnTo>
                <a:lnTo>
                  <a:pt x="2153" y="3"/>
                </a:lnTo>
                <a:lnTo>
                  <a:pt x="2153" y="4"/>
                </a:lnTo>
                <a:lnTo>
                  <a:pt x="2153" y="4"/>
                </a:lnTo>
                <a:lnTo>
                  <a:pt x="2154" y="3"/>
                </a:lnTo>
                <a:lnTo>
                  <a:pt x="2154" y="4"/>
                </a:lnTo>
                <a:lnTo>
                  <a:pt x="2154" y="4"/>
                </a:lnTo>
                <a:lnTo>
                  <a:pt x="2155" y="2"/>
                </a:lnTo>
                <a:lnTo>
                  <a:pt x="2155" y="2"/>
                </a:lnTo>
                <a:lnTo>
                  <a:pt x="2155" y="2"/>
                </a:lnTo>
                <a:lnTo>
                  <a:pt x="2156" y="2"/>
                </a:lnTo>
                <a:lnTo>
                  <a:pt x="2156" y="2"/>
                </a:lnTo>
                <a:lnTo>
                  <a:pt x="2158" y="2"/>
                </a:lnTo>
                <a:lnTo>
                  <a:pt x="2158" y="2"/>
                </a:lnTo>
                <a:lnTo>
                  <a:pt x="2158" y="3"/>
                </a:lnTo>
                <a:lnTo>
                  <a:pt x="2159" y="4"/>
                </a:lnTo>
                <a:lnTo>
                  <a:pt x="2159" y="4"/>
                </a:lnTo>
                <a:lnTo>
                  <a:pt x="2159" y="4"/>
                </a:lnTo>
                <a:lnTo>
                  <a:pt x="2160" y="3"/>
                </a:lnTo>
                <a:lnTo>
                  <a:pt x="2160" y="4"/>
                </a:lnTo>
                <a:lnTo>
                  <a:pt x="2161" y="4"/>
                </a:lnTo>
                <a:lnTo>
                  <a:pt x="2161" y="4"/>
                </a:lnTo>
                <a:lnTo>
                  <a:pt x="2161" y="2"/>
                </a:lnTo>
                <a:lnTo>
                  <a:pt x="2162" y="4"/>
                </a:lnTo>
                <a:lnTo>
                  <a:pt x="2162" y="3"/>
                </a:lnTo>
                <a:lnTo>
                  <a:pt x="2162" y="2"/>
                </a:lnTo>
                <a:lnTo>
                  <a:pt x="2163" y="3"/>
                </a:lnTo>
                <a:lnTo>
                  <a:pt x="2163" y="2"/>
                </a:lnTo>
                <a:lnTo>
                  <a:pt x="2163" y="2"/>
                </a:lnTo>
                <a:lnTo>
                  <a:pt x="2164" y="3"/>
                </a:lnTo>
                <a:lnTo>
                  <a:pt x="2164" y="3"/>
                </a:lnTo>
                <a:lnTo>
                  <a:pt x="2165" y="2"/>
                </a:lnTo>
                <a:lnTo>
                  <a:pt x="2165" y="2"/>
                </a:lnTo>
                <a:lnTo>
                  <a:pt x="2165" y="3"/>
                </a:lnTo>
                <a:lnTo>
                  <a:pt x="2167" y="3"/>
                </a:lnTo>
                <a:lnTo>
                  <a:pt x="2167" y="3"/>
                </a:lnTo>
                <a:lnTo>
                  <a:pt x="2167" y="3"/>
                </a:lnTo>
                <a:lnTo>
                  <a:pt x="2168" y="2"/>
                </a:lnTo>
                <a:lnTo>
                  <a:pt x="2168" y="4"/>
                </a:lnTo>
                <a:lnTo>
                  <a:pt x="2168" y="4"/>
                </a:lnTo>
                <a:lnTo>
                  <a:pt x="2169" y="2"/>
                </a:lnTo>
                <a:lnTo>
                  <a:pt x="2169" y="3"/>
                </a:lnTo>
                <a:lnTo>
                  <a:pt x="2170" y="2"/>
                </a:lnTo>
                <a:lnTo>
                  <a:pt x="2170" y="2"/>
                </a:lnTo>
                <a:lnTo>
                  <a:pt x="2170" y="2"/>
                </a:lnTo>
                <a:lnTo>
                  <a:pt x="2171" y="1"/>
                </a:lnTo>
                <a:lnTo>
                  <a:pt x="2171" y="2"/>
                </a:lnTo>
                <a:lnTo>
                  <a:pt x="2171" y="1"/>
                </a:lnTo>
                <a:lnTo>
                  <a:pt x="2172" y="2"/>
                </a:lnTo>
                <a:lnTo>
                  <a:pt x="2172" y="3"/>
                </a:lnTo>
                <a:lnTo>
                  <a:pt x="2172" y="2"/>
                </a:lnTo>
                <a:lnTo>
                  <a:pt x="2173" y="3"/>
                </a:lnTo>
                <a:lnTo>
                  <a:pt x="2173" y="3"/>
                </a:lnTo>
                <a:lnTo>
                  <a:pt x="2174" y="3"/>
                </a:lnTo>
                <a:lnTo>
                  <a:pt x="2174" y="3"/>
                </a:lnTo>
                <a:lnTo>
                  <a:pt x="2174" y="3"/>
                </a:lnTo>
                <a:lnTo>
                  <a:pt x="2176" y="4"/>
                </a:lnTo>
                <a:lnTo>
                  <a:pt x="2176" y="4"/>
                </a:lnTo>
                <a:lnTo>
                  <a:pt x="2176" y="4"/>
                </a:lnTo>
                <a:lnTo>
                  <a:pt x="2177" y="4"/>
                </a:lnTo>
                <a:lnTo>
                  <a:pt x="2177" y="4"/>
                </a:lnTo>
                <a:lnTo>
                  <a:pt x="2177" y="4"/>
                </a:lnTo>
                <a:lnTo>
                  <a:pt x="2178" y="3"/>
                </a:lnTo>
                <a:lnTo>
                  <a:pt x="2178" y="4"/>
                </a:lnTo>
                <a:lnTo>
                  <a:pt x="2179" y="2"/>
                </a:lnTo>
                <a:lnTo>
                  <a:pt x="2179" y="4"/>
                </a:lnTo>
                <a:lnTo>
                  <a:pt x="2179" y="3"/>
                </a:lnTo>
                <a:lnTo>
                  <a:pt x="2180" y="4"/>
                </a:lnTo>
                <a:lnTo>
                  <a:pt x="2180" y="3"/>
                </a:lnTo>
                <a:lnTo>
                  <a:pt x="2180" y="3"/>
                </a:lnTo>
                <a:lnTo>
                  <a:pt x="2181" y="4"/>
                </a:lnTo>
                <a:lnTo>
                  <a:pt x="2181" y="4"/>
                </a:lnTo>
                <a:lnTo>
                  <a:pt x="2181" y="4"/>
                </a:lnTo>
                <a:lnTo>
                  <a:pt x="2182" y="2"/>
                </a:lnTo>
                <a:lnTo>
                  <a:pt x="2182" y="3"/>
                </a:lnTo>
                <a:lnTo>
                  <a:pt x="2183" y="2"/>
                </a:lnTo>
                <a:lnTo>
                  <a:pt x="2183" y="3"/>
                </a:lnTo>
                <a:lnTo>
                  <a:pt x="2183" y="2"/>
                </a:lnTo>
                <a:lnTo>
                  <a:pt x="2185" y="3"/>
                </a:lnTo>
                <a:lnTo>
                  <a:pt x="2185" y="2"/>
                </a:lnTo>
                <a:lnTo>
                  <a:pt x="2185" y="3"/>
                </a:lnTo>
                <a:lnTo>
                  <a:pt x="2186" y="4"/>
                </a:lnTo>
                <a:lnTo>
                  <a:pt x="2186" y="2"/>
                </a:lnTo>
                <a:lnTo>
                  <a:pt x="2186" y="1"/>
                </a:lnTo>
                <a:lnTo>
                  <a:pt x="2187" y="4"/>
                </a:lnTo>
                <a:lnTo>
                  <a:pt x="2187" y="2"/>
                </a:lnTo>
                <a:lnTo>
                  <a:pt x="2188" y="1"/>
                </a:lnTo>
                <a:lnTo>
                  <a:pt x="2188" y="3"/>
                </a:lnTo>
                <a:lnTo>
                  <a:pt x="2188" y="3"/>
                </a:lnTo>
                <a:lnTo>
                  <a:pt x="2189" y="3"/>
                </a:lnTo>
                <a:lnTo>
                  <a:pt x="2189" y="2"/>
                </a:lnTo>
                <a:lnTo>
                  <a:pt x="2189" y="2"/>
                </a:lnTo>
                <a:lnTo>
                  <a:pt x="2190" y="4"/>
                </a:lnTo>
                <a:lnTo>
                  <a:pt x="2190" y="3"/>
                </a:lnTo>
                <a:lnTo>
                  <a:pt x="2190" y="3"/>
                </a:lnTo>
                <a:lnTo>
                  <a:pt x="2191" y="4"/>
                </a:lnTo>
                <a:lnTo>
                  <a:pt x="2191" y="1"/>
                </a:lnTo>
                <a:lnTo>
                  <a:pt x="2192" y="2"/>
                </a:lnTo>
                <a:lnTo>
                  <a:pt x="2192" y="3"/>
                </a:lnTo>
                <a:lnTo>
                  <a:pt x="2192" y="3"/>
                </a:lnTo>
                <a:lnTo>
                  <a:pt x="2194" y="3"/>
                </a:lnTo>
                <a:lnTo>
                  <a:pt x="2194" y="3"/>
                </a:lnTo>
                <a:lnTo>
                  <a:pt x="2194" y="3"/>
                </a:lnTo>
                <a:lnTo>
                  <a:pt x="2195" y="4"/>
                </a:lnTo>
                <a:lnTo>
                  <a:pt x="2195" y="3"/>
                </a:lnTo>
                <a:lnTo>
                  <a:pt x="2195" y="2"/>
                </a:lnTo>
                <a:lnTo>
                  <a:pt x="2196" y="3"/>
                </a:lnTo>
                <a:lnTo>
                  <a:pt x="2196" y="2"/>
                </a:lnTo>
                <a:lnTo>
                  <a:pt x="2197" y="3"/>
                </a:lnTo>
                <a:lnTo>
                  <a:pt x="2197" y="4"/>
                </a:lnTo>
                <a:lnTo>
                  <a:pt x="2197" y="4"/>
                </a:lnTo>
                <a:lnTo>
                  <a:pt x="2198" y="3"/>
                </a:lnTo>
                <a:lnTo>
                  <a:pt x="2198" y="2"/>
                </a:lnTo>
                <a:lnTo>
                  <a:pt x="2198" y="4"/>
                </a:lnTo>
                <a:lnTo>
                  <a:pt x="2199" y="3"/>
                </a:lnTo>
                <a:lnTo>
                  <a:pt x="2199" y="3"/>
                </a:lnTo>
                <a:lnTo>
                  <a:pt x="2200" y="2"/>
                </a:lnTo>
                <a:lnTo>
                  <a:pt x="2200" y="2"/>
                </a:lnTo>
                <a:lnTo>
                  <a:pt x="2200" y="2"/>
                </a:lnTo>
                <a:lnTo>
                  <a:pt x="2201" y="3"/>
                </a:lnTo>
                <a:lnTo>
                  <a:pt x="2201" y="1"/>
                </a:lnTo>
                <a:lnTo>
                  <a:pt x="2201" y="2"/>
                </a:lnTo>
                <a:lnTo>
                  <a:pt x="2203" y="4"/>
                </a:lnTo>
                <a:lnTo>
                  <a:pt x="2203" y="2"/>
                </a:lnTo>
                <a:lnTo>
                  <a:pt x="2203" y="3"/>
                </a:lnTo>
                <a:lnTo>
                  <a:pt x="2204" y="2"/>
                </a:lnTo>
                <a:lnTo>
                  <a:pt x="2204" y="3"/>
                </a:lnTo>
                <a:lnTo>
                  <a:pt x="2205" y="2"/>
                </a:lnTo>
                <a:lnTo>
                  <a:pt x="2205" y="2"/>
                </a:lnTo>
                <a:lnTo>
                  <a:pt x="2205" y="2"/>
                </a:lnTo>
                <a:lnTo>
                  <a:pt x="2206" y="1"/>
                </a:lnTo>
                <a:lnTo>
                  <a:pt x="2206" y="2"/>
                </a:lnTo>
                <a:lnTo>
                  <a:pt x="2206" y="4"/>
                </a:lnTo>
                <a:lnTo>
                  <a:pt x="2207" y="4"/>
                </a:lnTo>
                <a:lnTo>
                  <a:pt x="2207" y="3"/>
                </a:lnTo>
                <a:lnTo>
                  <a:pt x="2207" y="3"/>
                </a:lnTo>
                <a:lnTo>
                  <a:pt x="2208" y="2"/>
                </a:lnTo>
                <a:lnTo>
                  <a:pt x="2208" y="4"/>
                </a:lnTo>
                <a:lnTo>
                  <a:pt x="2209" y="3"/>
                </a:lnTo>
                <a:lnTo>
                  <a:pt x="2209" y="3"/>
                </a:lnTo>
                <a:lnTo>
                  <a:pt x="2209" y="2"/>
                </a:lnTo>
                <a:lnTo>
                  <a:pt x="2210" y="3"/>
                </a:lnTo>
                <a:lnTo>
                  <a:pt x="2210" y="3"/>
                </a:lnTo>
                <a:lnTo>
                  <a:pt x="2210" y="3"/>
                </a:lnTo>
                <a:lnTo>
                  <a:pt x="2212" y="4"/>
                </a:lnTo>
                <a:lnTo>
                  <a:pt x="2212" y="4"/>
                </a:lnTo>
                <a:lnTo>
                  <a:pt x="2212" y="3"/>
                </a:lnTo>
                <a:lnTo>
                  <a:pt x="2213" y="6"/>
                </a:lnTo>
                <a:lnTo>
                  <a:pt x="2213" y="3"/>
                </a:lnTo>
                <a:lnTo>
                  <a:pt x="2214" y="4"/>
                </a:lnTo>
                <a:lnTo>
                  <a:pt x="2214" y="4"/>
                </a:lnTo>
                <a:lnTo>
                  <a:pt x="2214" y="4"/>
                </a:lnTo>
                <a:lnTo>
                  <a:pt x="2215" y="3"/>
                </a:lnTo>
                <a:lnTo>
                  <a:pt x="2215" y="2"/>
                </a:lnTo>
                <a:lnTo>
                  <a:pt x="2215" y="4"/>
                </a:lnTo>
                <a:lnTo>
                  <a:pt x="2216" y="3"/>
                </a:lnTo>
                <a:lnTo>
                  <a:pt x="2216" y="4"/>
                </a:lnTo>
                <a:lnTo>
                  <a:pt x="2216" y="2"/>
                </a:lnTo>
                <a:lnTo>
                  <a:pt x="2217" y="1"/>
                </a:lnTo>
                <a:lnTo>
                  <a:pt x="2217" y="3"/>
                </a:lnTo>
                <a:lnTo>
                  <a:pt x="2218" y="4"/>
                </a:lnTo>
                <a:lnTo>
                  <a:pt x="2218" y="4"/>
                </a:lnTo>
                <a:lnTo>
                  <a:pt x="2218" y="2"/>
                </a:lnTo>
                <a:lnTo>
                  <a:pt x="2219" y="3"/>
                </a:lnTo>
                <a:lnTo>
                  <a:pt x="2219" y="3"/>
                </a:lnTo>
                <a:lnTo>
                  <a:pt x="2219" y="4"/>
                </a:lnTo>
                <a:lnTo>
                  <a:pt x="2221" y="3"/>
                </a:lnTo>
                <a:lnTo>
                  <a:pt x="2221" y="4"/>
                </a:lnTo>
                <a:lnTo>
                  <a:pt x="2221" y="3"/>
                </a:lnTo>
                <a:lnTo>
                  <a:pt x="2222" y="4"/>
                </a:lnTo>
                <a:lnTo>
                  <a:pt x="2222" y="2"/>
                </a:lnTo>
                <a:lnTo>
                  <a:pt x="2223" y="2"/>
                </a:lnTo>
                <a:lnTo>
                  <a:pt x="2223" y="2"/>
                </a:lnTo>
                <a:lnTo>
                  <a:pt x="2223" y="4"/>
                </a:lnTo>
                <a:lnTo>
                  <a:pt x="2224" y="6"/>
                </a:lnTo>
                <a:lnTo>
                  <a:pt x="2224" y="3"/>
                </a:lnTo>
                <a:lnTo>
                  <a:pt x="2224" y="4"/>
                </a:lnTo>
                <a:lnTo>
                  <a:pt x="2225" y="2"/>
                </a:lnTo>
                <a:lnTo>
                  <a:pt x="2225" y="2"/>
                </a:lnTo>
                <a:lnTo>
                  <a:pt x="2225" y="4"/>
                </a:lnTo>
                <a:lnTo>
                  <a:pt x="2226" y="4"/>
                </a:lnTo>
                <a:lnTo>
                  <a:pt x="2226" y="2"/>
                </a:lnTo>
                <a:lnTo>
                  <a:pt x="2227" y="3"/>
                </a:lnTo>
                <a:lnTo>
                  <a:pt x="2227" y="2"/>
                </a:lnTo>
                <a:lnTo>
                  <a:pt x="2227" y="2"/>
                </a:lnTo>
                <a:lnTo>
                  <a:pt x="2228" y="3"/>
                </a:lnTo>
                <a:lnTo>
                  <a:pt x="2228" y="4"/>
                </a:lnTo>
                <a:lnTo>
                  <a:pt x="2228" y="2"/>
                </a:lnTo>
                <a:lnTo>
                  <a:pt x="2230" y="3"/>
                </a:lnTo>
                <a:lnTo>
                  <a:pt x="2230" y="3"/>
                </a:lnTo>
                <a:lnTo>
                  <a:pt x="2230" y="4"/>
                </a:lnTo>
                <a:lnTo>
                  <a:pt x="2231" y="3"/>
                </a:lnTo>
                <a:lnTo>
                  <a:pt x="2231" y="2"/>
                </a:lnTo>
                <a:lnTo>
                  <a:pt x="2232" y="3"/>
                </a:lnTo>
                <a:lnTo>
                  <a:pt x="2232" y="3"/>
                </a:lnTo>
                <a:lnTo>
                  <a:pt x="2232" y="3"/>
                </a:lnTo>
                <a:lnTo>
                  <a:pt x="2233" y="4"/>
                </a:lnTo>
                <a:lnTo>
                  <a:pt x="2233" y="2"/>
                </a:lnTo>
                <a:lnTo>
                  <a:pt x="2233" y="4"/>
                </a:lnTo>
                <a:lnTo>
                  <a:pt x="2234" y="4"/>
                </a:lnTo>
                <a:lnTo>
                  <a:pt x="2234" y="4"/>
                </a:lnTo>
                <a:lnTo>
                  <a:pt x="2234" y="4"/>
                </a:lnTo>
                <a:lnTo>
                  <a:pt x="2235" y="4"/>
                </a:lnTo>
                <a:lnTo>
                  <a:pt x="2235" y="3"/>
                </a:lnTo>
                <a:lnTo>
                  <a:pt x="2236" y="2"/>
                </a:lnTo>
                <a:lnTo>
                  <a:pt x="2236" y="3"/>
                </a:lnTo>
                <a:lnTo>
                  <a:pt x="2236" y="3"/>
                </a:lnTo>
                <a:lnTo>
                  <a:pt x="2237" y="3"/>
                </a:lnTo>
                <a:lnTo>
                  <a:pt x="2237" y="4"/>
                </a:lnTo>
                <a:lnTo>
                  <a:pt x="2237" y="2"/>
                </a:lnTo>
                <a:lnTo>
                  <a:pt x="2239" y="4"/>
                </a:lnTo>
                <a:lnTo>
                  <a:pt x="2239" y="4"/>
                </a:lnTo>
                <a:lnTo>
                  <a:pt x="2239" y="3"/>
                </a:lnTo>
                <a:lnTo>
                  <a:pt x="2240" y="2"/>
                </a:lnTo>
                <a:lnTo>
                  <a:pt x="2240" y="2"/>
                </a:lnTo>
                <a:lnTo>
                  <a:pt x="2241" y="3"/>
                </a:lnTo>
                <a:lnTo>
                  <a:pt x="2241" y="2"/>
                </a:lnTo>
                <a:lnTo>
                  <a:pt x="2241" y="2"/>
                </a:lnTo>
                <a:lnTo>
                  <a:pt x="2242" y="2"/>
                </a:lnTo>
                <a:lnTo>
                  <a:pt x="2242" y="3"/>
                </a:lnTo>
                <a:lnTo>
                  <a:pt x="2242" y="2"/>
                </a:lnTo>
                <a:lnTo>
                  <a:pt x="2243" y="1"/>
                </a:lnTo>
                <a:lnTo>
                  <a:pt x="2243" y="3"/>
                </a:lnTo>
                <a:lnTo>
                  <a:pt x="2244" y="4"/>
                </a:lnTo>
                <a:lnTo>
                  <a:pt x="2244" y="3"/>
                </a:lnTo>
                <a:lnTo>
                  <a:pt x="2244" y="1"/>
                </a:lnTo>
                <a:lnTo>
                  <a:pt x="2245" y="3"/>
                </a:lnTo>
                <a:lnTo>
                  <a:pt x="2245" y="3"/>
                </a:lnTo>
                <a:lnTo>
                  <a:pt x="2245" y="3"/>
                </a:lnTo>
                <a:lnTo>
                  <a:pt x="2246" y="3"/>
                </a:lnTo>
                <a:lnTo>
                  <a:pt x="2246" y="2"/>
                </a:lnTo>
                <a:lnTo>
                  <a:pt x="2246" y="2"/>
                </a:lnTo>
                <a:lnTo>
                  <a:pt x="2248" y="2"/>
                </a:lnTo>
                <a:lnTo>
                  <a:pt x="2248" y="3"/>
                </a:lnTo>
                <a:lnTo>
                  <a:pt x="2249" y="1"/>
                </a:lnTo>
                <a:lnTo>
                  <a:pt x="2249" y="3"/>
                </a:lnTo>
                <a:lnTo>
                  <a:pt x="2249" y="4"/>
                </a:lnTo>
                <a:lnTo>
                  <a:pt x="2250" y="4"/>
                </a:lnTo>
                <a:lnTo>
                  <a:pt x="2250" y="4"/>
                </a:lnTo>
                <a:lnTo>
                  <a:pt x="2250" y="4"/>
                </a:lnTo>
                <a:lnTo>
                  <a:pt x="2251" y="3"/>
                </a:lnTo>
                <a:lnTo>
                  <a:pt x="2251" y="3"/>
                </a:lnTo>
                <a:lnTo>
                  <a:pt x="2251" y="3"/>
                </a:lnTo>
                <a:lnTo>
                  <a:pt x="2252" y="3"/>
                </a:lnTo>
                <a:lnTo>
                  <a:pt x="2252" y="2"/>
                </a:lnTo>
                <a:lnTo>
                  <a:pt x="2253" y="2"/>
                </a:lnTo>
                <a:lnTo>
                  <a:pt x="2253" y="2"/>
                </a:lnTo>
                <a:lnTo>
                  <a:pt x="2253" y="2"/>
                </a:lnTo>
                <a:lnTo>
                  <a:pt x="2254" y="3"/>
                </a:lnTo>
                <a:lnTo>
                  <a:pt x="2254" y="4"/>
                </a:lnTo>
                <a:lnTo>
                  <a:pt x="2254" y="3"/>
                </a:lnTo>
                <a:lnTo>
                  <a:pt x="2255" y="4"/>
                </a:lnTo>
                <a:lnTo>
                  <a:pt x="2255" y="3"/>
                </a:lnTo>
                <a:lnTo>
                  <a:pt x="2255" y="4"/>
                </a:lnTo>
                <a:lnTo>
                  <a:pt x="2257" y="2"/>
                </a:lnTo>
                <a:lnTo>
                  <a:pt x="2257" y="4"/>
                </a:lnTo>
                <a:lnTo>
                  <a:pt x="2258" y="2"/>
                </a:lnTo>
                <a:lnTo>
                  <a:pt x="2258" y="4"/>
                </a:lnTo>
                <a:lnTo>
                  <a:pt x="2258" y="4"/>
                </a:lnTo>
                <a:lnTo>
                  <a:pt x="2259" y="2"/>
                </a:lnTo>
                <a:lnTo>
                  <a:pt x="2259" y="2"/>
                </a:lnTo>
                <a:lnTo>
                  <a:pt x="2259" y="2"/>
                </a:lnTo>
                <a:lnTo>
                  <a:pt x="2260" y="2"/>
                </a:lnTo>
                <a:lnTo>
                  <a:pt x="2260" y="1"/>
                </a:lnTo>
                <a:lnTo>
                  <a:pt x="2260" y="2"/>
                </a:lnTo>
                <a:lnTo>
                  <a:pt x="2261" y="3"/>
                </a:lnTo>
                <a:lnTo>
                  <a:pt x="2261" y="2"/>
                </a:lnTo>
                <a:lnTo>
                  <a:pt x="2262" y="2"/>
                </a:lnTo>
                <a:lnTo>
                  <a:pt x="2262" y="4"/>
                </a:lnTo>
                <a:lnTo>
                  <a:pt x="2262" y="3"/>
                </a:lnTo>
                <a:lnTo>
                  <a:pt x="2263" y="2"/>
                </a:lnTo>
                <a:lnTo>
                  <a:pt x="2263" y="2"/>
                </a:lnTo>
                <a:lnTo>
                  <a:pt x="2263" y="2"/>
                </a:lnTo>
                <a:lnTo>
                  <a:pt x="2264" y="3"/>
                </a:lnTo>
                <a:lnTo>
                  <a:pt x="2264" y="3"/>
                </a:lnTo>
                <a:lnTo>
                  <a:pt x="2264" y="2"/>
                </a:lnTo>
                <a:lnTo>
                  <a:pt x="2266" y="3"/>
                </a:lnTo>
                <a:lnTo>
                  <a:pt x="2266" y="4"/>
                </a:lnTo>
                <a:lnTo>
                  <a:pt x="2267" y="3"/>
                </a:lnTo>
                <a:lnTo>
                  <a:pt x="2267" y="2"/>
                </a:lnTo>
                <a:lnTo>
                  <a:pt x="2267" y="4"/>
                </a:lnTo>
                <a:lnTo>
                  <a:pt x="2268" y="4"/>
                </a:lnTo>
                <a:lnTo>
                  <a:pt x="2268" y="3"/>
                </a:lnTo>
                <a:lnTo>
                  <a:pt x="2268" y="1"/>
                </a:lnTo>
                <a:lnTo>
                  <a:pt x="2269" y="4"/>
                </a:lnTo>
                <a:lnTo>
                  <a:pt x="2269" y="3"/>
                </a:lnTo>
                <a:lnTo>
                  <a:pt x="2269" y="3"/>
                </a:lnTo>
                <a:lnTo>
                  <a:pt x="2270" y="3"/>
                </a:lnTo>
                <a:lnTo>
                  <a:pt x="2270" y="3"/>
                </a:lnTo>
                <a:lnTo>
                  <a:pt x="2271" y="4"/>
                </a:lnTo>
                <a:lnTo>
                  <a:pt x="2271" y="4"/>
                </a:lnTo>
                <a:lnTo>
                  <a:pt x="2271" y="3"/>
                </a:lnTo>
                <a:lnTo>
                  <a:pt x="2272" y="4"/>
                </a:lnTo>
                <a:lnTo>
                  <a:pt x="2272" y="2"/>
                </a:lnTo>
                <a:lnTo>
                  <a:pt x="2272" y="3"/>
                </a:lnTo>
                <a:lnTo>
                  <a:pt x="2273" y="4"/>
                </a:lnTo>
                <a:lnTo>
                  <a:pt x="2273" y="3"/>
                </a:lnTo>
                <a:lnTo>
                  <a:pt x="2273" y="4"/>
                </a:lnTo>
                <a:lnTo>
                  <a:pt x="2275" y="3"/>
                </a:lnTo>
                <a:lnTo>
                  <a:pt x="2275" y="4"/>
                </a:lnTo>
                <a:lnTo>
                  <a:pt x="2276" y="4"/>
                </a:lnTo>
                <a:lnTo>
                  <a:pt x="2276" y="3"/>
                </a:lnTo>
                <a:lnTo>
                  <a:pt x="2276" y="4"/>
                </a:lnTo>
                <a:lnTo>
                  <a:pt x="2277" y="3"/>
                </a:lnTo>
                <a:lnTo>
                  <a:pt x="2277" y="4"/>
                </a:lnTo>
                <a:lnTo>
                  <a:pt x="2277" y="3"/>
                </a:lnTo>
                <a:lnTo>
                  <a:pt x="2278" y="2"/>
                </a:lnTo>
                <a:lnTo>
                  <a:pt x="2278" y="1"/>
                </a:lnTo>
                <a:lnTo>
                  <a:pt x="2278" y="2"/>
                </a:lnTo>
                <a:lnTo>
                  <a:pt x="2279" y="4"/>
                </a:lnTo>
                <a:lnTo>
                  <a:pt x="2279" y="2"/>
                </a:lnTo>
                <a:lnTo>
                  <a:pt x="2280" y="4"/>
                </a:lnTo>
                <a:lnTo>
                  <a:pt x="2280" y="4"/>
                </a:lnTo>
                <a:lnTo>
                  <a:pt x="2280" y="2"/>
                </a:lnTo>
                <a:lnTo>
                  <a:pt x="2281" y="3"/>
                </a:lnTo>
                <a:lnTo>
                  <a:pt x="2281" y="4"/>
                </a:lnTo>
                <a:lnTo>
                  <a:pt x="2281" y="2"/>
                </a:lnTo>
                <a:lnTo>
                  <a:pt x="2282" y="2"/>
                </a:lnTo>
                <a:lnTo>
                  <a:pt x="2282" y="1"/>
                </a:lnTo>
                <a:lnTo>
                  <a:pt x="2282" y="1"/>
                </a:lnTo>
                <a:lnTo>
                  <a:pt x="2284" y="3"/>
                </a:lnTo>
                <a:lnTo>
                  <a:pt x="2284" y="4"/>
                </a:lnTo>
                <a:lnTo>
                  <a:pt x="2285" y="4"/>
                </a:lnTo>
                <a:lnTo>
                  <a:pt x="2285" y="1"/>
                </a:lnTo>
                <a:lnTo>
                  <a:pt x="2285" y="3"/>
                </a:lnTo>
                <a:lnTo>
                  <a:pt x="2286" y="4"/>
                </a:lnTo>
                <a:lnTo>
                  <a:pt x="2286" y="2"/>
                </a:lnTo>
                <a:lnTo>
                  <a:pt x="2286" y="4"/>
                </a:lnTo>
                <a:lnTo>
                  <a:pt x="2287" y="4"/>
                </a:lnTo>
                <a:lnTo>
                  <a:pt x="2287" y="3"/>
                </a:lnTo>
                <a:lnTo>
                  <a:pt x="2288" y="4"/>
                </a:lnTo>
                <a:lnTo>
                  <a:pt x="2288" y="3"/>
                </a:lnTo>
                <a:lnTo>
                  <a:pt x="2288" y="2"/>
                </a:lnTo>
                <a:lnTo>
                  <a:pt x="2289" y="4"/>
                </a:lnTo>
                <a:lnTo>
                  <a:pt x="2289" y="2"/>
                </a:lnTo>
                <a:lnTo>
                  <a:pt x="2289" y="4"/>
                </a:lnTo>
                <a:lnTo>
                  <a:pt x="2290" y="4"/>
                </a:lnTo>
                <a:lnTo>
                  <a:pt x="2290" y="4"/>
                </a:lnTo>
                <a:lnTo>
                  <a:pt x="2290" y="3"/>
                </a:lnTo>
                <a:lnTo>
                  <a:pt x="2291" y="4"/>
                </a:lnTo>
                <a:lnTo>
                  <a:pt x="2291" y="4"/>
                </a:lnTo>
                <a:lnTo>
                  <a:pt x="2292" y="4"/>
                </a:lnTo>
                <a:lnTo>
                  <a:pt x="2292" y="2"/>
                </a:lnTo>
                <a:lnTo>
                  <a:pt x="2292" y="4"/>
                </a:lnTo>
                <a:lnTo>
                  <a:pt x="2294" y="4"/>
                </a:lnTo>
                <a:lnTo>
                  <a:pt x="2294" y="4"/>
                </a:lnTo>
                <a:lnTo>
                  <a:pt x="2294" y="4"/>
                </a:lnTo>
                <a:lnTo>
                  <a:pt x="2295" y="4"/>
                </a:lnTo>
                <a:lnTo>
                  <a:pt x="2295" y="4"/>
                </a:lnTo>
                <a:lnTo>
                  <a:pt x="2295" y="4"/>
                </a:lnTo>
                <a:lnTo>
                  <a:pt x="2296" y="4"/>
                </a:lnTo>
                <a:lnTo>
                  <a:pt x="2296" y="3"/>
                </a:lnTo>
                <a:lnTo>
                  <a:pt x="2297" y="4"/>
                </a:lnTo>
                <a:lnTo>
                  <a:pt x="2297" y="2"/>
                </a:lnTo>
                <a:lnTo>
                  <a:pt x="2297" y="2"/>
                </a:lnTo>
                <a:lnTo>
                  <a:pt x="2298" y="1"/>
                </a:lnTo>
                <a:lnTo>
                  <a:pt x="2298" y="1"/>
                </a:lnTo>
                <a:lnTo>
                  <a:pt x="2298" y="3"/>
                </a:lnTo>
                <a:lnTo>
                  <a:pt x="2299" y="1"/>
                </a:lnTo>
                <a:lnTo>
                  <a:pt x="2299" y="2"/>
                </a:lnTo>
                <a:lnTo>
                  <a:pt x="2299" y="3"/>
                </a:lnTo>
                <a:lnTo>
                  <a:pt x="2300" y="2"/>
                </a:lnTo>
                <a:lnTo>
                  <a:pt x="2300" y="2"/>
                </a:lnTo>
                <a:lnTo>
                  <a:pt x="2301" y="3"/>
                </a:lnTo>
                <a:lnTo>
                  <a:pt x="2301" y="3"/>
                </a:lnTo>
                <a:lnTo>
                  <a:pt x="2301" y="3"/>
                </a:lnTo>
                <a:lnTo>
                  <a:pt x="2303" y="3"/>
                </a:lnTo>
                <a:lnTo>
                  <a:pt x="2303" y="4"/>
                </a:lnTo>
                <a:lnTo>
                  <a:pt x="2303" y="2"/>
                </a:lnTo>
                <a:lnTo>
                  <a:pt x="2304" y="3"/>
                </a:lnTo>
                <a:lnTo>
                  <a:pt x="2304" y="3"/>
                </a:lnTo>
                <a:lnTo>
                  <a:pt x="2304" y="2"/>
                </a:lnTo>
                <a:lnTo>
                  <a:pt x="2305" y="4"/>
                </a:lnTo>
                <a:lnTo>
                  <a:pt x="2305" y="4"/>
                </a:lnTo>
                <a:lnTo>
                  <a:pt x="2306" y="4"/>
                </a:lnTo>
                <a:lnTo>
                  <a:pt x="2306" y="2"/>
                </a:lnTo>
                <a:lnTo>
                  <a:pt x="2306" y="3"/>
                </a:lnTo>
                <a:lnTo>
                  <a:pt x="2307" y="3"/>
                </a:lnTo>
                <a:lnTo>
                  <a:pt x="2307" y="3"/>
                </a:lnTo>
                <a:lnTo>
                  <a:pt x="2307" y="3"/>
                </a:lnTo>
                <a:lnTo>
                  <a:pt x="2308" y="3"/>
                </a:lnTo>
                <a:lnTo>
                  <a:pt x="2308" y="3"/>
                </a:lnTo>
                <a:lnTo>
                  <a:pt x="2308" y="3"/>
                </a:lnTo>
                <a:lnTo>
                  <a:pt x="2309" y="2"/>
                </a:lnTo>
                <a:lnTo>
                  <a:pt x="2309" y="4"/>
                </a:lnTo>
                <a:lnTo>
                  <a:pt x="2310" y="3"/>
                </a:lnTo>
                <a:lnTo>
                  <a:pt x="2310" y="2"/>
                </a:lnTo>
                <a:lnTo>
                  <a:pt x="2310" y="2"/>
                </a:lnTo>
                <a:lnTo>
                  <a:pt x="2312" y="3"/>
                </a:lnTo>
                <a:lnTo>
                  <a:pt x="2312" y="2"/>
                </a:lnTo>
                <a:lnTo>
                  <a:pt x="2312" y="4"/>
                </a:lnTo>
                <a:lnTo>
                  <a:pt x="2313" y="3"/>
                </a:lnTo>
                <a:lnTo>
                  <a:pt x="2313" y="2"/>
                </a:lnTo>
                <a:lnTo>
                  <a:pt x="2313" y="3"/>
                </a:lnTo>
                <a:lnTo>
                  <a:pt x="2314" y="3"/>
                </a:lnTo>
                <a:lnTo>
                  <a:pt x="2314" y="3"/>
                </a:lnTo>
                <a:lnTo>
                  <a:pt x="2315" y="2"/>
                </a:lnTo>
                <a:lnTo>
                  <a:pt x="2315" y="4"/>
                </a:lnTo>
                <a:lnTo>
                  <a:pt x="2315" y="2"/>
                </a:lnTo>
                <a:lnTo>
                  <a:pt x="2316" y="3"/>
                </a:lnTo>
                <a:lnTo>
                  <a:pt x="2316" y="4"/>
                </a:lnTo>
                <a:lnTo>
                  <a:pt x="2316" y="4"/>
                </a:lnTo>
                <a:lnTo>
                  <a:pt x="2317" y="4"/>
                </a:lnTo>
                <a:lnTo>
                  <a:pt x="2317" y="2"/>
                </a:lnTo>
                <a:lnTo>
                  <a:pt x="2317" y="4"/>
                </a:lnTo>
                <a:lnTo>
                  <a:pt x="2318" y="4"/>
                </a:lnTo>
                <a:lnTo>
                  <a:pt x="2318" y="4"/>
                </a:lnTo>
                <a:lnTo>
                  <a:pt x="2319" y="3"/>
                </a:lnTo>
                <a:lnTo>
                  <a:pt x="2319" y="2"/>
                </a:lnTo>
                <a:lnTo>
                  <a:pt x="2319" y="2"/>
                </a:lnTo>
                <a:lnTo>
                  <a:pt x="2321" y="2"/>
                </a:lnTo>
                <a:lnTo>
                  <a:pt x="2321" y="2"/>
                </a:lnTo>
                <a:lnTo>
                  <a:pt x="2321" y="2"/>
                </a:lnTo>
                <a:lnTo>
                  <a:pt x="2322" y="4"/>
                </a:lnTo>
                <a:lnTo>
                  <a:pt x="2322" y="3"/>
                </a:lnTo>
                <a:lnTo>
                  <a:pt x="2322" y="1"/>
                </a:lnTo>
                <a:lnTo>
                  <a:pt x="2323" y="3"/>
                </a:lnTo>
                <a:lnTo>
                  <a:pt x="2323" y="3"/>
                </a:lnTo>
                <a:lnTo>
                  <a:pt x="2324" y="2"/>
                </a:lnTo>
                <a:lnTo>
                  <a:pt x="2324" y="1"/>
                </a:lnTo>
                <a:lnTo>
                  <a:pt x="2324" y="4"/>
                </a:lnTo>
                <a:lnTo>
                  <a:pt x="2325" y="2"/>
                </a:lnTo>
                <a:lnTo>
                  <a:pt x="2325" y="2"/>
                </a:lnTo>
                <a:lnTo>
                  <a:pt x="2325" y="4"/>
                </a:lnTo>
                <a:lnTo>
                  <a:pt x="2326" y="4"/>
                </a:lnTo>
                <a:lnTo>
                  <a:pt x="2326" y="3"/>
                </a:lnTo>
                <a:lnTo>
                  <a:pt x="2326" y="3"/>
                </a:lnTo>
                <a:lnTo>
                  <a:pt x="2327" y="3"/>
                </a:lnTo>
                <a:lnTo>
                  <a:pt x="2327" y="3"/>
                </a:lnTo>
                <a:lnTo>
                  <a:pt x="2328" y="3"/>
                </a:lnTo>
                <a:lnTo>
                  <a:pt x="2328" y="4"/>
                </a:lnTo>
                <a:lnTo>
                  <a:pt x="2328" y="3"/>
                </a:lnTo>
                <a:lnTo>
                  <a:pt x="2330" y="2"/>
                </a:lnTo>
                <a:lnTo>
                  <a:pt x="2330" y="2"/>
                </a:lnTo>
                <a:lnTo>
                  <a:pt x="2330" y="2"/>
                </a:lnTo>
                <a:lnTo>
                  <a:pt x="2331" y="3"/>
                </a:lnTo>
                <a:lnTo>
                  <a:pt x="2331" y="1"/>
                </a:lnTo>
                <a:lnTo>
                  <a:pt x="2332" y="2"/>
                </a:lnTo>
                <a:lnTo>
                  <a:pt x="2332" y="2"/>
                </a:lnTo>
                <a:lnTo>
                  <a:pt x="2332" y="3"/>
                </a:lnTo>
                <a:lnTo>
                  <a:pt x="2333" y="2"/>
                </a:lnTo>
                <a:lnTo>
                  <a:pt x="2333" y="2"/>
                </a:lnTo>
                <a:lnTo>
                  <a:pt x="2333" y="1"/>
                </a:lnTo>
                <a:lnTo>
                  <a:pt x="2334" y="2"/>
                </a:lnTo>
                <a:lnTo>
                  <a:pt x="2334" y="2"/>
                </a:lnTo>
                <a:lnTo>
                  <a:pt x="2334" y="2"/>
                </a:lnTo>
                <a:lnTo>
                  <a:pt x="2335" y="1"/>
                </a:lnTo>
                <a:lnTo>
                  <a:pt x="2335" y="4"/>
                </a:lnTo>
                <a:lnTo>
                  <a:pt x="2336" y="1"/>
                </a:lnTo>
                <a:lnTo>
                  <a:pt x="2336" y="2"/>
                </a:lnTo>
                <a:lnTo>
                  <a:pt x="2336" y="1"/>
                </a:lnTo>
                <a:lnTo>
                  <a:pt x="2337" y="3"/>
                </a:lnTo>
                <a:lnTo>
                  <a:pt x="2337" y="1"/>
                </a:lnTo>
                <a:lnTo>
                  <a:pt x="2337" y="3"/>
                </a:lnTo>
                <a:lnTo>
                  <a:pt x="2339" y="2"/>
                </a:lnTo>
                <a:lnTo>
                  <a:pt x="2339" y="2"/>
                </a:lnTo>
                <a:lnTo>
                  <a:pt x="2339" y="3"/>
                </a:lnTo>
                <a:lnTo>
                  <a:pt x="2340" y="4"/>
                </a:lnTo>
                <a:lnTo>
                  <a:pt x="2340" y="4"/>
                </a:lnTo>
                <a:lnTo>
                  <a:pt x="2341" y="3"/>
                </a:lnTo>
                <a:lnTo>
                  <a:pt x="2341" y="2"/>
                </a:lnTo>
                <a:lnTo>
                  <a:pt x="2341" y="4"/>
                </a:lnTo>
                <a:lnTo>
                  <a:pt x="2342" y="2"/>
                </a:lnTo>
                <a:lnTo>
                  <a:pt x="2342" y="2"/>
                </a:lnTo>
                <a:lnTo>
                  <a:pt x="2342" y="3"/>
                </a:lnTo>
                <a:lnTo>
                  <a:pt x="2343" y="3"/>
                </a:lnTo>
                <a:lnTo>
                  <a:pt x="2343" y="4"/>
                </a:lnTo>
                <a:lnTo>
                  <a:pt x="2343" y="4"/>
                </a:lnTo>
                <a:lnTo>
                  <a:pt x="2344" y="3"/>
                </a:lnTo>
                <a:lnTo>
                  <a:pt x="2344" y="4"/>
                </a:lnTo>
                <a:lnTo>
                  <a:pt x="2345" y="4"/>
                </a:lnTo>
                <a:lnTo>
                  <a:pt x="2345" y="4"/>
                </a:lnTo>
                <a:lnTo>
                  <a:pt x="2345" y="3"/>
                </a:lnTo>
                <a:lnTo>
                  <a:pt x="2346" y="3"/>
                </a:lnTo>
                <a:lnTo>
                  <a:pt x="2346" y="3"/>
                </a:lnTo>
                <a:lnTo>
                  <a:pt x="2346" y="2"/>
                </a:lnTo>
                <a:lnTo>
                  <a:pt x="2348" y="3"/>
                </a:lnTo>
                <a:lnTo>
                  <a:pt x="2348" y="3"/>
                </a:lnTo>
                <a:lnTo>
                  <a:pt x="2348" y="1"/>
                </a:lnTo>
                <a:lnTo>
                  <a:pt x="2349" y="4"/>
                </a:lnTo>
                <a:lnTo>
                  <a:pt x="2349" y="3"/>
                </a:lnTo>
                <a:lnTo>
                  <a:pt x="2350" y="3"/>
                </a:lnTo>
                <a:lnTo>
                  <a:pt x="2350" y="3"/>
                </a:lnTo>
                <a:lnTo>
                  <a:pt x="2350" y="3"/>
                </a:lnTo>
                <a:lnTo>
                  <a:pt x="2351" y="3"/>
                </a:lnTo>
                <a:lnTo>
                  <a:pt x="2351" y="2"/>
                </a:lnTo>
                <a:lnTo>
                  <a:pt x="2351" y="3"/>
                </a:lnTo>
                <a:lnTo>
                  <a:pt x="2352" y="3"/>
                </a:lnTo>
                <a:lnTo>
                  <a:pt x="2352" y="4"/>
                </a:lnTo>
                <a:lnTo>
                  <a:pt x="2352" y="3"/>
                </a:lnTo>
                <a:lnTo>
                  <a:pt x="2353" y="3"/>
                </a:lnTo>
                <a:lnTo>
                  <a:pt x="2353" y="3"/>
                </a:lnTo>
                <a:lnTo>
                  <a:pt x="2354" y="6"/>
                </a:lnTo>
                <a:lnTo>
                  <a:pt x="2354" y="2"/>
                </a:lnTo>
                <a:lnTo>
                  <a:pt x="2354" y="4"/>
                </a:lnTo>
                <a:lnTo>
                  <a:pt x="2355" y="3"/>
                </a:lnTo>
                <a:lnTo>
                  <a:pt x="2355" y="3"/>
                </a:lnTo>
                <a:lnTo>
                  <a:pt x="2355" y="4"/>
                </a:lnTo>
                <a:lnTo>
                  <a:pt x="2357" y="3"/>
                </a:lnTo>
                <a:lnTo>
                  <a:pt x="2357" y="3"/>
                </a:lnTo>
                <a:lnTo>
                  <a:pt x="2357" y="2"/>
                </a:lnTo>
                <a:lnTo>
                  <a:pt x="2358" y="4"/>
                </a:lnTo>
                <a:lnTo>
                  <a:pt x="2358" y="2"/>
                </a:lnTo>
                <a:lnTo>
                  <a:pt x="2359" y="4"/>
                </a:lnTo>
                <a:lnTo>
                  <a:pt x="2359" y="2"/>
                </a:lnTo>
                <a:lnTo>
                  <a:pt x="2359" y="4"/>
                </a:lnTo>
                <a:lnTo>
                  <a:pt x="2360" y="3"/>
                </a:lnTo>
                <a:lnTo>
                  <a:pt x="2360" y="4"/>
                </a:lnTo>
                <a:lnTo>
                  <a:pt x="2360" y="3"/>
                </a:lnTo>
                <a:lnTo>
                  <a:pt x="2361" y="2"/>
                </a:lnTo>
                <a:lnTo>
                  <a:pt x="2361" y="2"/>
                </a:lnTo>
                <a:lnTo>
                  <a:pt x="2361" y="3"/>
                </a:lnTo>
                <a:lnTo>
                  <a:pt x="2362" y="3"/>
                </a:lnTo>
                <a:lnTo>
                  <a:pt x="2362" y="2"/>
                </a:lnTo>
                <a:lnTo>
                  <a:pt x="2363" y="2"/>
                </a:lnTo>
                <a:lnTo>
                  <a:pt x="2363" y="3"/>
                </a:lnTo>
                <a:lnTo>
                  <a:pt x="2363" y="3"/>
                </a:lnTo>
                <a:lnTo>
                  <a:pt x="2364" y="4"/>
                </a:lnTo>
                <a:lnTo>
                  <a:pt x="2364" y="3"/>
                </a:lnTo>
                <a:lnTo>
                  <a:pt x="2364" y="3"/>
                </a:lnTo>
                <a:lnTo>
                  <a:pt x="2366" y="4"/>
                </a:lnTo>
                <a:lnTo>
                  <a:pt x="2366" y="3"/>
                </a:lnTo>
                <a:lnTo>
                  <a:pt x="2366" y="2"/>
                </a:lnTo>
                <a:lnTo>
                  <a:pt x="2367" y="2"/>
                </a:lnTo>
                <a:lnTo>
                  <a:pt x="2367" y="4"/>
                </a:lnTo>
                <a:lnTo>
                  <a:pt x="2368" y="3"/>
                </a:lnTo>
                <a:lnTo>
                  <a:pt x="2368" y="2"/>
                </a:lnTo>
                <a:lnTo>
                  <a:pt x="2368" y="2"/>
                </a:lnTo>
                <a:lnTo>
                  <a:pt x="2369" y="1"/>
                </a:lnTo>
                <a:lnTo>
                  <a:pt x="2369" y="4"/>
                </a:lnTo>
                <a:lnTo>
                  <a:pt x="2369" y="2"/>
                </a:lnTo>
                <a:lnTo>
                  <a:pt x="2370" y="2"/>
                </a:lnTo>
                <a:lnTo>
                  <a:pt x="2370" y="1"/>
                </a:lnTo>
                <a:lnTo>
                  <a:pt x="2370" y="1"/>
                </a:lnTo>
                <a:lnTo>
                  <a:pt x="2371" y="2"/>
                </a:lnTo>
                <a:lnTo>
                  <a:pt x="2371" y="3"/>
                </a:lnTo>
                <a:lnTo>
                  <a:pt x="2372" y="3"/>
                </a:lnTo>
                <a:lnTo>
                  <a:pt x="2372" y="3"/>
                </a:lnTo>
                <a:lnTo>
                  <a:pt x="2372" y="4"/>
                </a:lnTo>
                <a:lnTo>
                  <a:pt x="2373" y="3"/>
                </a:lnTo>
                <a:lnTo>
                  <a:pt x="2373" y="4"/>
                </a:lnTo>
                <a:lnTo>
                  <a:pt x="2373" y="3"/>
                </a:lnTo>
                <a:lnTo>
                  <a:pt x="2375" y="2"/>
                </a:lnTo>
                <a:lnTo>
                  <a:pt x="2375" y="3"/>
                </a:lnTo>
                <a:lnTo>
                  <a:pt x="2376" y="3"/>
                </a:lnTo>
                <a:lnTo>
                  <a:pt x="2376" y="4"/>
                </a:lnTo>
                <a:lnTo>
                  <a:pt x="2376" y="4"/>
                </a:lnTo>
                <a:lnTo>
                  <a:pt x="2377" y="3"/>
                </a:lnTo>
                <a:lnTo>
                  <a:pt x="2377" y="3"/>
                </a:lnTo>
                <a:lnTo>
                  <a:pt x="2377" y="3"/>
                </a:lnTo>
                <a:lnTo>
                  <a:pt x="2378" y="3"/>
                </a:lnTo>
                <a:lnTo>
                  <a:pt x="2378" y="3"/>
                </a:lnTo>
                <a:lnTo>
                  <a:pt x="2378" y="3"/>
                </a:lnTo>
                <a:lnTo>
                  <a:pt x="2379" y="4"/>
                </a:lnTo>
                <a:lnTo>
                  <a:pt x="2379" y="2"/>
                </a:lnTo>
                <a:lnTo>
                  <a:pt x="2380" y="2"/>
                </a:lnTo>
                <a:lnTo>
                  <a:pt x="2380" y="4"/>
                </a:lnTo>
                <a:lnTo>
                  <a:pt x="2380" y="1"/>
                </a:lnTo>
                <a:lnTo>
                  <a:pt x="2381" y="4"/>
                </a:lnTo>
                <a:lnTo>
                  <a:pt x="2381" y="2"/>
                </a:lnTo>
                <a:lnTo>
                  <a:pt x="2381" y="4"/>
                </a:lnTo>
                <a:lnTo>
                  <a:pt x="2382" y="2"/>
                </a:lnTo>
                <a:lnTo>
                  <a:pt x="2382" y="4"/>
                </a:lnTo>
                <a:lnTo>
                  <a:pt x="2382" y="4"/>
                </a:lnTo>
                <a:lnTo>
                  <a:pt x="2384" y="4"/>
                </a:lnTo>
                <a:lnTo>
                  <a:pt x="2384" y="4"/>
                </a:lnTo>
                <a:lnTo>
                  <a:pt x="2385" y="4"/>
                </a:lnTo>
                <a:lnTo>
                  <a:pt x="2385" y="4"/>
                </a:lnTo>
                <a:lnTo>
                  <a:pt x="2385" y="3"/>
                </a:lnTo>
                <a:lnTo>
                  <a:pt x="2386" y="4"/>
                </a:lnTo>
                <a:lnTo>
                  <a:pt x="2386" y="3"/>
                </a:lnTo>
                <a:lnTo>
                  <a:pt x="2386" y="3"/>
                </a:lnTo>
                <a:lnTo>
                  <a:pt x="2387" y="3"/>
                </a:lnTo>
                <a:lnTo>
                  <a:pt x="2387" y="4"/>
                </a:lnTo>
                <a:lnTo>
                  <a:pt x="2387" y="4"/>
                </a:lnTo>
                <a:lnTo>
                  <a:pt x="2388" y="4"/>
                </a:lnTo>
                <a:lnTo>
                  <a:pt x="2388" y="2"/>
                </a:lnTo>
                <a:lnTo>
                  <a:pt x="2389" y="3"/>
                </a:lnTo>
                <a:lnTo>
                  <a:pt x="2389" y="4"/>
                </a:lnTo>
                <a:lnTo>
                  <a:pt x="2389" y="4"/>
                </a:lnTo>
                <a:lnTo>
                  <a:pt x="2390" y="3"/>
                </a:lnTo>
                <a:lnTo>
                  <a:pt x="2390" y="3"/>
                </a:lnTo>
                <a:lnTo>
                  <a:pt x="2390" y="2"/>
                </a:lnTo>
                <a:lnTo>
                  <a:pt x="2391" y="4"/>
                </a:lnTo>
                <a:lnTo>
                  <a:pt x="2391" y="2"/>
                </a:lnTo>
                <a:lnTo>
                  <a:pt x="2391" y="3"/>
                </a:lnTo>
                <a:lnTo>
                  <a:pt x="2393" y="2"/>
                </a:lnTo>
                <a:lnTo>
                  <a:pt x="2393" y="3"/>
                </a:lnTo>
                <a:lnTo>
                  <a:pt x="2394" y="2"/>
                </a:lnTo>
                <a:lnTo>
                  <a:pt x="2394" y="4"/>
                </a:lnTo>
                <a:lnTo>
                  <a:pt x="2394" y="4"/>
                </a:lnTo>
                <a:lnTo>
                  <a:pt x="2395" y="3"/>
                </a:lnTo>
                <a:lnTo>
                  <a:pt x="2395" y="3"/>
                </a:lnTo>
                <a:lnTo>
                  <a:pt x="2395" y="3"/>
                </a:lnTo>
                <a:lnTo>
                  <a:pt x="2396" y="3"/>
                </a:lnTo>
                <a:lnTo>
                  <a:pt x="2396" y="3"/>
                </a:lnTo>
                <a:lnTo>
                  <a:pt x="2396" y="3"/>
                </a:lnTo>
                <a:lnTo>
                  <a:pt x="2397" y="2"/>
                </a:lnTo>
                <a:lnTo>
                  <a:pt x="2397" y="4"/>
                </a:lnTo>
                <a:lnTo>
                  <a:pt x="2398" y="3"/>
                </a:lnTo>
                <a:lnTo>
                  <a:pt x="2398" y="4"/>
                </a:lnTo>
                <a:lnTo>
                  <a:pt x="2398" y="3"/>
                </a:lnTo>
                <a:lnTo>
                  <a:pt x="2399" y="3"/>
                </a:lnTo>
                <a:lnTo>
                  <a:pt x="2399" y="2"/>
                </a:lnTo>
                <a:lnTo>
                  <a:pt x="2399" y="4"/>
                </a:lnTo>
                <a:lnTo>
                  <a:pt x="2400" y="4"/>
                </a:lnTo>
                <a:lnTo>
                  <a:pt x="2400" y="4"/>
                </a:lnTo>
                <a:lnTo>
                  <a:pt x="2400" y="1"/>
                </a:lnTo>
                <a:lnTo>
                  <a:pt x="2402" y="2"/>
                </a:lnTo>
                <a:lnTo>
                  <a:pt x="2402" y="3"/>
                </a:lnTo>
                <a:lnTo>
                  <a:pt x="2403" y="4"/>
                </a:lnTo>
                <a:lnTo>
                  <a:pt x="2403" y="3"/>
                </a:lnTo>
                <a:lnTo>
                  <a:pt x="2403" y="3"/>
                </a:lnTo>
                <a:lnTo>
                  <a:pt x="2404" y="4"/>
                </a:lnTo>
                <a:lnTo>
                  <a:pt x="2404" y="4"/>
                </a:lnTo>
                <a:lnTo>
                  <a:pt x="2404" y="3"/>
                </a:lnTo>
                <a:lnTo>
                  <a:pt x="2405" y="4"/>
                </a:lnTo>
                <a:lnTo>
                  <a:pt x="2405" y="3"/>
                </a:lnTo>
                <a:lnTo>
                  <a:pt x="2405" y="2"/>
                </a:lnTo>
                <a:lnTo>
                  <a:pt x="2406" y="3"/>
                </a:lnTo>
                <a:lnTo>
                  <a:pt x="2406" y="3"/>
                </a:lnTo>
                <a:lnTo>
                  <a:pt x="2407" y="2"/>
                </a:lnTo>
                <a:lnTo>
                  <a:pt x="2407" y="3"/>
                </a:lnTo>
                <a:lnTo>
                  <a:pt x="2407" y="2"/>
                </a:lnTo>
                <a:lnTo>
                  <a:pt x="2408" y="2"/>
                </a:lnTo>
                <a:lnTo>
                  <a:pt x="2408" y="2"/>
                </a:lnTo>
                <a:lnTo>
                  <a:pt x="2408" y="4"/>
                </a:lnTo>
                <a:lnTo>
                  <a:pt x="2409" y="1"/>
                </a:lnTo>
                <a:lnTo>
                  <a:pt x="2409" y="1"/>
                </a:lnTo>
                <a:lnTo>
                  <a:pt x="2409" y="3"/>
                </a:lnTo>
                <a:lnTo>
                  <a:pt x="2411" y="3"/>
                </a:lnTo>
                <a:lnTo>
                  <a:pt x="2411" y="2"/>
                </a:lnTo>
                <a:lnTo>
                  <a:pt x="2412" y="3"/>
                </a:lnTo>
                <a:lnTo>
                  <a:pt x="2412" y="4"/>
                </a:lnTo>
                <a:lnTo>
                  <a:pt x="2412" y="3"/>
                </a:lnTo>
                <a:lnTo>
                  <a:pt x="2413" y="2"/>
                </a:lnTo>
                <a:lnTo>
                  <a:pt x="2413" y="2"/>
                </a:lnTo>
                <a:lnTo>
                  <a:pt x="2413" y="4"/>
                </a:lnTo>
                <a:lnTo>
                  <a:pt x="2414" y="3"/>
                </a:lnTo>
                <a:lnTo>
                  <a:pt x="2414" y="2"/>
                </a:lnTo>
                <a:lnTo>
                  <a:pt x="2414" y="2"/>
                </a:lnTo>
                <a:lnTo>
                  <a:pt x="2415" y="2"/>
                </a:lnTo>
                <a:lnTo>
                  <a:pt x="2415" y="4"/>
                </a:lnTo>
                <a:lnTo>
                  <a:pt x="2416" y="1"/>
                </a:lnTo>
                <a:lnTo>
                  <a:pt x="2416" y="3"/>
                </a:lnTo>
                <a:lnTo>
                  <a:pt x="2416" y="3"/>
                </a:lnTo>
                <a:lnTo>
                  <a:pt x="2417" y="2"/>
                </a:lnTo>
                <a:lnTo>
                  <a:pt x="2417" y="2"/>
                </a:lnTo>
                <a:lnTo>
                  <a:pt x="2417" y="4"/>
                </a:lnTo>
                <a:lnTo>
                  <a:pt x="2418" y="4"/>
                </a:lnTo>
                <a:lnTo>
                  <a:pt x="2418" y="2"/>
                </a:lnTo>
                <a:lnTo>
                  <a:pt x="2420" y="3"/>
                </a:lnTo>
                <a:lnTo>
                  <a:pt x="2420" y="2"/>
                </a:lnTo>
                <a:lnTo>
                  <a:pt x="2420" y="4"/>
                </a:lnTo>
                <a:lnTo>
                  <a:pt x="2421" y="4"/>
                </a:lnTo>
                <a:lnTo>
                  <a:pt x="2421" y="2"/>
                </a:lnTo>
                <a:lnTo>
                  <a:pt x="2421" y="3"/>
                </a:lnTo>
                <a:lnTo>
                  <a:pt x="2422" y="4"/>
                </a:lnTo>
                <a:lnTo>
                  <a:pt x="2422" y="4"/>
                </a:lnTo>
                <a:lnTo>
                  <a:pt x="2422" y="6"/>
                </a:lnTo>
                <a:lnTo>
                  <a:pt x="2423" y="3"/>
                </a:lnTo>
                <a:lnTo>
                  <a:pt x="2423" y="2"/>
                </a:lnTo>
                <a:lnTo>
                  <a:pt x="2424" y="2"/>
                </a:lnTo>
                <a:lnTo>
                  <a:pt x="2424" y="2"/>
                </a:lnTo>
                <a:lnTo>
                  <a:pt x="2424" y="4"/>
                </a:lnTo>
                <a:lnTo>
                  <a:pt x="2425" y="4"/>
                </a:lnTo>
                <a:lnTo>
                  <a:pt x="2425" y="1"/>
                </a:lnTo>
                <a:lnTo>
                  <a:pt x="2425" y="4"/>
                </a:lnTo>
                <a:lnTo>
                  <a:pt x="2426" y="2"/>
                </a:lnTo>
                <a:lnTo>
                  <a:pt x="2426" y="4"/>
                </a:lnTo>
                <a:lnTo>
                  <a:pt x="2426" y="4"/>
                </a:lnTo>
                <a:lnTo>
                  <a:pt x="2427" y="4"/>
                </a:lnTo>
                <a:lnTo>
                  <a:pt x="2427" y="1"/>
                </a:lnTo>
                <a:lnTo>
                  <a:pt x="2429" y="2"/>
                </a:lnTo>
                <a:lnTo>
                  <a:pt x="2429" y="1"/>
                </a:lnTo>
                <a:lnTo>
                  <a:pt x="2429" y="2"/>
                </a:lnTo>
                <a:lnTo>
                  <a:pt x="2430" y="2"/>
                </a:lnTo>
                <a:lnTo>
                  <a:pt x="2430" y="2"/>
                </a:lnTo>
                <a:lnTo>
                  <a:pt x="2430" y="2"/>
                </a:lnTo>
                <a:lnTo>
                  <a:pt x="2431" y="3"/>
                </a:lnTo>
                <a:lnTo>
                  <a:pt x="2431" y="2"/>
                </a:lnTo>
                <a:lnTo>
                  <a:pt x="2431" y="4"/>
                </a:lnTo>
                <a:lnTo>
                  <a:pt x="2432" y="3"/>
                </a:lnTo>
                <a:lnTo>
                  <a:pt x="2432" y="2"/>
                </a:lnTo>
                <a:lnTo>
                  <a:pt x="2433" y="3"/>
                </a:lnTo>
                <a:lnTo>
                  <a:pt x="2433" y="2"/>
                </a:lnTo>
                <a:lnTo>
                  <a:pt x="2433" y="3"/>
                </a:lnTo>
                <a:lnTo>
                  <a:pt x="2434" y="3"/>
                </a:lnTo>
                <a:lnTo>
                  <a:pt x="2434" y="4"/>
                </a:lnTo>
                <a:lnTo>
                  <a:pt x="2434" y="3"/>
                </a:lnTo>
                <a:lnTo>
                  <a:pt x="2435" y="3"/>
                </a:lnTo>
                <a:lnTo>
                  <a:pt x="2435" y="1"/>
                </a:lnTo>
                <a:lnTo>
                  <a:pt x="2435" y="3"/>
                </a:lnTo>
                <a:lnTo>
                  <a:pt x="2436" y="3"/>
                </a:lnTo>
                <a:lnTo>
                  <a:pt x="2436" y="4"/>
                </a:lnTo>
                <a:lnTo>
                  <a:pt x="2438" y="3"/>
                </a:lnTo>
                <a:lnTo>
                  <a:pt x="2438" y="3"/>
                </a:lnTo>
                <a:lnTo>
                  <a:pt x="2438" y="3"/>
                </a:lnTo>
                <a:lnTo>
                  <a:pt x="2439" y="3"/>
                </a:lnTo>
                <a:lnTo>
                  <a:pt x="2439" y="3"/>
                </a:lnTo>
                <a:lnTo>
                  <a:pt x="2439" y="4"/>
                </a:lnTo>
                <a:lnTo>
                  <a:pt x="2440" y="2"/>
                </a:lnTo>
                <a:lnTo>
                  <a:pt x="2440" y="2"/>
                </a:lnTo>
                <a:lnTo>
                  <a:pt x="2440" y="1"/>
                </a:lnTo>
                <a:lnTo>
                  <a:pt x="2441" y="3"/>
                </a:lnTo>
                <a:lnTo>
                  <a:pt x="2441" y="4"/>
                </a:lnTo>
                <a:lnTo>
                  <a:pt x="2442" y="3"/>
                </a:lnTo>
                <a:lnTo>
                  <a:pt x="2442" y="3"/>
                </a:lnTo>
                <a:lnTo>
                  <a:pt x="2442" y="6"/>
                </a:lnTo>
                <a:lnTo>
                  <a:pt x="2443" y="4"/>
                </a:lnTo>
                <a:lnTo>
                  <a:pt x="2443" y="2"/>
                </a:lnTo>
                <a:lnTo>
                  <a:pt x="2443" y="4"/>
                </a:lnTo>
                <a:lnTo>
                  <a:pt x="2444" y="3"/>
                </a:lnTo>
                <a:lnTo>
                  <a:pt x="2444" y="4"/>
                </a:lnTo>
                <a:lnTo>
                  <a:pt x="2444" y="3"/>
                </a:lnTo>
                <a:lnTo>
                  <a:pt x="2445" y="4"/>
                </a:lnTo>
                <a:lnTo>
                  <a:pt x="2445" y="2"/>
                </a:lnTo>
                <a:lnTo>
                  <a:pt x="2447" y="2"/>
                </a:lnTo>
                <a:lnTo>
                  <a:pt x="2447" y="3"/>
                </a:lnTo>
                <a:lnTo>
                  <a:pt x="2447" y="2"/>
                </a:lnTo>
                <a:lnTo>
                  <a:pt x="2448" y="1"/>
                </a:lnTo>
                <a:lnTo>
                  <a:pt x="2448" y="3"/>
                </a:lnTo>
                <a:lnTo>
                  <a:pt x="2448" y="3"/>
                </a:lnTo>
                <a:lnTo>
                  <a:pt x="2449" y="4"/>
                </a:lnTo>
                <a:lnTo>
                  <a:pt x="2449" y="2"/>
                </a:lnTo>
                <a:lnTo>
                  <a:pt x="2449" y="3"/>
                </a:lnTo>
                <a:lnTo>
                  <a:pt x="2450" y="4"/>
                </a:lnTo>
                <a:lnTo>
                  <a:pt x="2450" y="3"/>
                </a:lnTo>
                <a:lnTo>
                  <a:pt x="2451" y="3"/>
                </a:lnTo>
                <a:lnTo>
                  <a:pt x="2451" y="2"/>
                </a:lnTo>
                <a:lnTo>
                  <a:pt x="2451" y="3"/>
                </a:lnTo>
                <a:lnTo>
                  <a:pt x="2452" y="4"/>
                </a:lnTo>
                <a:lnTo>
                  <a:pt x="2452" y="4"/>
                </a:lnTo>
                <a:lnTo>
                  <a:pt x="2452" y="2"/>
                </a:lnTo>
                <a:lnTo>
                  <a:pt x="2453" y="3"/>
                </a:lnTo>
                <a:lnTo>
                  <a:pt x="2453" y="3"/>
                </a:lnTo>
                <a:lnTo>
                  <a:pt x="2453" y="2"/>
                </a:lnTo>
                <a:lnTo>
                  <a:pt x="2454" y="2"/>
                </a:lnTo>
                <a:lnTo>
                  <a:pt x="2454" y="4"/>
                </a:lnTo>
                <a:lnTo>
                  <a:pt x="2456" y="3"/>
                </a:lnTo>
                <a:lnTo>
                  <a:pt x="2456" y="3"/>
                </a:lnTo>
                <a:lnTo>
                  <a:pt x="2456" y="3"/>
                </a:lnTo>
                <a:lnTo>
                  <a:pt x="2457" y="4"/>
                </a:lnTo>
                <a:lnTo>
                  <a:pt x="2457" y="4"/>
                </a:lnTo>
                <a:lnTo>
                  <a:pt x="2457" y="4"/>
                </a:lnTo>
                <a:lnTo>
                  <a:pt x="2458" y="4"/>
                </a:lnTo>
                <a:lnTo>
                  <a:pt x="2458" y="4"/>
                </a:lnTo>
                <a:lnTo>
                  <a:pt x="2458" y="4"/>
                </a:lnTo>
                <a:lnTo>
                  <a:pt x="2459" y="4"/>
                </a:lnTo>
                <a:lnTo>
                  <a:pt x="2459" y="4"/>
                </a:lnTo>
                <a:lnTo>
                  <a:pt x="2460" y="3"/>
                </a:lnTo>
                <a:lnTo>
                  <a:pt x="2460" y="3"/>
                </a:lnTo>
                <a:lnTo>
                  <a:pt x="2460" y="4"/>
                </a:lnTo>
                <a:lnTo>
                  <a:pt x="2461" y="4"/>
                </a:lnTo>
                <a:lnTo>
                  <a:pt x="2461" y="4"/>
                </a:lnTo>
                <a:lnTo>
                  <a:pt x="2461" y="3"/>
                </a:lnTo>
                <a:lnTo>
                  <a:pt x="2462" y="2"/>
                </a:lnTo>
                <a:lnTo>
                  <a:pt x="2462" y="4"/>
                </a:lnTo>
                <a:lnTo>
                  <a:pt x="2463" y="1"/>
                </a:lnTo>
                <a:lnTo>
                  <a:pt x="2463" y="4"/>
                </a:lnTo>
                <a:lnTo>
                  <a:pt x="2463" y="2"/>
                </a:lnTo>
                <a:lnTo>
                  <a:pt x="2465" y="3"/>
                </a:lnTo>
                <a:lnTo>
                  <a:pt x="2465" y="2"/>
                </a:lnTo>
                <a:lnTo>
                  <a:pt x="2465" y="4"/>
                </a:lnTo>
                <a:lnTo>
                  <a:pt x="2466" y="3"/>
                </a:lnTo>
                <a:lnTo>
                  <a:pt x="2466" y="3"/>
                </a:lnTo>
                <a:lnTo>
                  <a:pt x="2466" y="4"/>
                </a:lnTo>
                <a:lnTo>
                  <a:pt x="2467" y="4"/>
                </a:lnTo>
                <a:lnTo>
                  <a:pt x="2467" y="3"/>
                </a:lnTo>
                <a:lnTo>
                  <a:pt x="2468" y="3"/>
                </a:lnTo>
                <a:lnTo>
                  <a:pt x="2468" y="4"/>
                </a:lnTo>
                <a:lnTo>
                  <a:pt x="2468" y="2"/>
                </a:lnTo>
                <a:lnTo>
                  <a:pt x="2469" y="3"/>
                </a:lnTo>
                <a:lnTo>
                  <a:pt x="2469" y="3"/>
                </a:lnTo>
                <a:lnTo>
                  <a:pt x="2469" y="3"/>
                </a:lnTo>
                <a:lnTo>
                  <a:pt x="2470" y="4"/>
                </a:lnTo>
                <a:lnTo>
                  <a:pt x="2470" y="2"/>
                </a:lnTo>
                <a:lnTo>
                  <a:pt x="2470" y="4"/>
                </a:lnTo>
                <a:lnTo>
                  <a:pt x="2471" y="1"/>
                </a:lnTo>
                <a:lnTo>
                  <a:pt x="2471" y="4"/>
                </a:lnTo>
                <a:lnTo>
                  <a:pt x="2472" y="4"/>
                </a:lnTo>
                <a:lnTo>
                  <a:pt x="2472" y="2"/>
                </a:lnTo>
                <a:lnTo>
                  <a:pt x="2472" y="2"/>
                </a:lnTo>
                <a:lnTo>
                  <a:pt x="2474" y="4"/>
                </a:lnTo>
                <a:lnTo>
                  <a:pt x="2474" y="2"/>
                </a:lnTo>
                <a:lnTo>
                  <a:pt x="2474" y="4"/>
                </a:lnTo>
                <a:lnTo>
                  <a:pt x="2475" y="3"/>
                </a:lnTo>
                <a:lnTo>
                  <a:pt x="2475" y="3"/>
                </a:lnTo>
                <a:lnTo>
                  <a:pt x="2475" y="3"/>
                </a:lnTo>
                <a:lnTo>
                  <a:pt x="2476" y="1"/>
                </a:lnTo>
                <a:lnTo>
                  <a:pt x="2476" y="3"/>
                </a:lnTo>
                <a:lnTo>
                  <a:pt x="2477" y="2"/>
                </a:lnTo>
                <a:lnTo>
                  <a:pt x="2477" y="3"/>
                </a:lnTo>
                <a:lnTo>
                  <a:pt x="2477" y="3"/>
                </a:lnTo>
                <a:lnTo>
                  <a:pt x="2478" y="4"/>
                </a:lnTo>
                <a:lnTo>
                  <a:pt x="2478" y="3"/>
                </a:lnTo>
                <a:lnTo>
                  <a:pt x="2478" y="3"/>
                </a:lnTo>
                <a:lnTo>
                  <a:pt x="2479" y="3"/>
                </a:lnTo>
                <a:lnTo>
                  <a:pt x="2479" y="3"/>
                </a:lnTo>
                <a:lnTo>
                  <a:pt x="2479" y="3"/>
                </a:lnTo>
                <a:lnTo>
                  <a:pt x="2480" y="3"/>
                </a:lnTo>
                <a:lnTo>
                  <a:pt x="2480" y="4"/>
                </a:lnTo>
                <a:lnTo>
                  <a:pt x="2481" y="2"/>
                </a:lnTo>
                <a:lnTo>
                  <a:pt x="2481" y="2"/>
                </a:lnTo>
                <a:lnTo>
                  <a:pt x="2481" y="2"/>
                </a:lnTo>
                <a:lnTo>
                  <a:pt x="2483" y="2"/>
                </a:lnTo>
                <a:lnTo>
                  <a:pt x="2483" y="3"/>
                </a:lnTo>
                <a:lnTo>
                  <a:pt x="2483" y="3"/>
                </a:lnTo>
                <a:lnTo>
                  <a:pt x="2484" y="2"/>
                </a:lnTo>
                <a:lnTo>
                  <a:pt x="2484" y="1"/>
                </a:lnTo>
                <a:lnTo>
                  <a:pt x="2484" y="3"/>
                </a:lnTo>
                <a:lnTo>
                  <a:pt x="2485" y="3"/>
                </a:lnTo>
                <a:lnTo>
                  <a:pt x="2485" y="3"/>
                </a:lnTo>
                <a:lnTo>
                  <a:pt x="2486" y="4"/>
                </a:lnTo>
                <a:lnTo>
                  <a:pt x="2486" y="3"/>
                </a:lnTo>
                <a:lnTo>
                  <a:pt x="2486" y="4"/>
                </a:lnTo>
                <a:lnTo>
                  <a:pt x="2487" y="1"/>
                </a:lnTo>
                <a:lnTo>
                  <a:pt x="2487" y="3"/>
                </a:lnTo>
                <a:lnTo>
                  <a:pt x="2487" y="4"/>
                </a:lnTo>
                <a:lnTo>
                  <a:pt x="2488" y="3"/>
                </a:lnTo>
                <a:lnTo>
                  <a:pt x="2488" y="3"/>
                </a:lnTo>
                <a:lnTo>
                  <a:pt x="2488" y="4"/>
                </a:lnTo>
                <a:lnTo>
                  <a:pt x="2489" y="2"/>
                </a:lnTo>
                <a:lnTo>
                  <a:pt x="2489" y="4"/>
                </a:lnTo>
                <a:lnTo>
                  <a:pt x="2490" y="3"/>
                </a:lnTo>
                <a:lnTo>
                  <a:pt x="2490" y="4"/>
                </a:lnTo>
                <a:lnTo>
                  <a:pt x="2490" y="3"/>
                </a:lnTo>
                <a:lnTo>
                  <a:pt x="2492" y="1"/>
                </a:lnTo>
                <a:lnTo>
                  <a:pt x="2492" y="3"/>
                </a:lnTo>
                <a:lnTo>
                  <a:pt x="2492" y="4"/>
                </a:lnTo>
                <a:lnTo>
                  <a:pt x="2493" y="4"/>
                </a:lnTo>
                <a:lnTo>
                  <a:pt x="2493" y="2"/>
                </a:lnTo>
                <a:lnTo>
                  <a:pt x="2493" y="4"/>
                </a:lnTo>
                <a:lnTo>
                  <a:pt x="2494" y="4"/>
                </a:lnTo>
                <a:lnTo>
                  <a:pt x="2494" y="4"/>
                </a:lnTo>
                <a:lnTo>
                  <a:pt x="2495" y="4"/>
                </a:lnTo>
                <a:lnTo>
                  <a:pt x="2495" y="3"/>
                </a:lnTo>
                <a:lnTo>
                  <a:pt x="2495" y="4"/>
                </a:lnTo>
                <a:lnTo>
                  <a:pt x="2496" y="4"/>
                </a:lnTo>
                <a:lnTo>
                  <a:pt x="2496" y="4"/>
                </a:lnTo>
                <a:lnTo>
                  <a:pt x="2496" y="4"/>
                </a:lnTo>
                <a:lnTo>
                  <a:pt x="2497" y="4"/>
                </a:lnTo>
                <a:lnTo>
                  <a:pt x="2497" y="4"/>
                </a:lnTo>
                <a:lnTo>
                  <a:pt x="2497" y="4"/>
                </a:lnTo>
                <a:lnTo>
                  <a:pt x="2498" y="4"/>
                </a:lnTo>
                <a:lnTo>
                  <a:pt x="2498" y="3"/>
                </a:lnTo>
                <a:lnTo>
                  <a:pt x="2499" y="2"/>
                </a:lnTo>
                <a:lnTo>
                  <a:pt x="2499" y="3"/>
                </a:lnTo>
                <a:lnTo>
                  <a:pt x="2499" y="3"/>
                </a:lnTo>
                <a:lnTo>
                  <a:pt x="2501" y="3"/>
                </a:lnTo>
                <a:lnTo>
                  <a:pt x="2501" y="3"/>
                </a:lnTo>
                <a:lnTo>
                  <a:pt x="2501" y="3"/>
                </a:lnTo>
                <a:lnTo>
                  <a:pt x="2502" y="4"/>
                </a:lnTo>
                <a:lnTo>
                  <a:pt x="2502" y="3"/>
                </a:lnTo>
                <a:lnTo>
                  <a:pt x="2503" y="3"/>
                </a:lnTo>
                <a:lnTo>
                  <a:pt x="2503" y="3"/>
                </a:lnTo>
                <a:lnTo>
                  <a:pt x="2503" y="4"/>
                </a:lnTo>
                <a:lnTo>
                  <a:pt x="2504" y="4"/>
                </a:lnTo>
                <a:lnTo>
                  <a:pt x="2504" y="4"/>
                </a:lnTo>
                <a:lnTo>
                  <a:pt x="2504" y="3"/>
                </a:lnTo>
                <a:lnTo>
                  <a:pt x="2505" y="2"/>
                </a:lnTo>
                <a:lnTo>
                  <a:pt x="2505" y="1"/>
                </a:lnTo>
                <a:lnTo>
                  <a:pt x="2505" y="3"/>
                </a:lnTo>
                <a:lnTo>
                  <a:pt x="2506" y="2"/>
                </a:lnTo>
                <a:lnTo>
                  <a:pt x="2506" y="4"/>
                </a:lnTo>
                <a:lnTo>
                  <a:pt x="2507" y="1"/>
                </a:lnTo>
                <a:lnTo>
                  <a:pt x="2507" y="3"/>
                </a:lnTo>
                <a:lnTo>
                  <a:pt x="2507" y="1"/>
                </a:lnTo>
                <a:lnTo>
                  <a:pt x="2508" y="1"/>
                </a:lnTo>
                <a:lnTo>
                  <a:pt x="2508" y="3"/>
                </a:lnTo>
                <a:lnTo>
                  <a:pt x="2508" y="2"/>
                </a:lnTo>
                <a:lnTo>
                  <a:pt x="2510" y="4"/>
                </a:lnTo>
                <a:lnTo>
                  <a:pt x="2510" y="3"/>
                </a:lnTo>
                <a:lnTo>
                  <a:pt x="2510" y="3"/>
                </a:lnTo>
                <a:lnTo>
                  <a:pt x="2511" y="1"/>
                </a:lnTo>
                <a:lnTo>
                  <a:pt x="2511" y="4"/>
                </a:lnTo>
                <a:lnTo>
                  <a:pt x="2512" y="4"/>
                </a:lnTo>
                <a:lnTo>
                  <a:pt x="2512" y="1"/>
                </a:lnTo>
                <a:lnTo>
                  <a:pt x="2512" y="2"/>
                </a:lnTo>
                <a:lnTo>
                  <a:pt x="2513" y="3"/>
                </a:lnTo>
                <a:lnTo>
                  <a:pt x="2513" y="1"/>
                </a:lnTo>
                <a:lnTo>
                  <a:pt x="2513" y="6"/>
                </a:lnTo>
                <a:lnTo>
                  <a:pt x="2514" y="4"/>
                </a:lnTo>
                <a:lnTo>
                  <a:pt x="2514" y="3"/>
                </a:lnTo>
                <a:lnTo>
                  <a:pt x="2514" y="4"/>
                </a:lnTo>
                <a:lnTo>
                  <a:pt x="2515" y="2"/>
                </a:lnTo>
                <a:lnTo>
                  <a:pt x="2515" y="3"/>
                </a:lnTo>
                <a:lnTo>
                  <a:pt x="2516" y="4"/>
                </a:lnTo>
                <a:lnTo>
                  <a:pt x="2516" y="2"/>
                </a:lnTo>
                <a:lnTo>
                  <a:pt x="2516" y="3"/>
                </a:lnTo>
                <a:lnTo>
                  <a:pt x="2517" y="1"/>
                </a:lnTo>
                <a:lnTo>
                  <a:pt x="2517" y="1"/>
                </a:lnTo>
                <a:lnTo>
                  <a:pt x="2517" y="3"/>
                </a:lnTo>
                <a:lnTo>
                  <a:pt x="2519" y="4"/>
                </a:lnTo>
                <a:lnTo>
                  <a:pt x="2519" y="2"/>
                </a:lnTo>
                <a:lnTo>
                  <a:pt x="2519" y="3"/>
                </a:lnTo>
                <a:lnTo>
                  <a:pt x="2520" y="2"/>
                </a:lnTo>
                <a:lnTo>
                  <a:pt x="2520" y="4"/>
                </a:lnTo>
                <a:lnTo>
                  <a:pt x="2521" y="2"/>
                </a:lnTo>
                <a:lnTo>
                  <a:pt x="2521" y="3"/>
                </a:lnTo>
                <a:lnTo>
                  <a:pt x="2521" y="1"/>
                </a:lnTo>
                <a:lnTo>
                  <a:pt x="2522" y="4"/>
                </a:lnTo>
                <a:lnTo>
                  <a:pt x="2522" y="2"/>
                </a:lnTo>
                <a:lnTo>
                  <a:pt x="2522" y="3"/>
                </a:lnTo>
                <a:lnTo>
                  <a:pt x="2523" y="2"/>
                </a:lnTo>
                <a:lnTo>
                  <a:pt x="2523" y="3"/>
                </a:lnTo>
                <a:lnTo>
                  <a:pt x="2523" y="4"/>
                </a:lnTo>
                <a:lnTo>
                  <a:pt x="2524" y="2"/>
                </a:lnTo>
                <a:lnTo>
                  <a:pt x="2524" y="3"/>
                </a:lnTo>
                <a:lnTo>
                  <a:pt x="2525" y="2"/>
                </a:lnTo>
                <a:lnTo>
                  <a:pt x="2525" y="3"/>
                </a:lnTo>
                <a:lnTo>
                  <a:pt x="2525" y="3"/>
                </a:lnTo>
                <a:lnTo>
                  <a:pt x="2526" y="4"/>
                </a:lnTo>
                <a:lnTo>
                  <a:pt x="2526" y="1"/>
                </a:lnTo>
                <a:lnTo>
                  <a:pt x="2526" y="3"/>
                </a:lnTo>
                <a:lnTo>
                  <a:pt x="2528" y="4"/>
                </a:lnTo>
                <a:lnTo>
                  <a:pt x="2528" y="2"/>
                </a:lnTo>
                <a:lnTo>
                  <a:pt x="2528" y="4"/>
                </a:lnTo>
                <a:lnTo>
                  <a:pt x="2529" y="2"/>
                </a:lnTo>
                <a:lnTo>
                  <a:pt x="2529" y="2"/>
                </a:lnTo>
                <a:lnTo>
                  <a:pt x="2530" y="3"/>
                </a:lnTo>
                <a:lnTo>
                  <a:pt x="2530" y="3"/>
                </a:lnTo>
                <a:lnTo>
                  <a:pt x="2530" y="3"/>
                </a:lnTo>
                <a:lnTo>
                  <a:pt x="2531" y="2"/>
                </a:lnTo>
                <a:lnTo>
                  <a:pt x="2531" y="3"/>
                </a:lnTo>
                <a:lnTo>
                  <a:pt x="2531" y="3"/>
                </a:lnTo>
                <a:lnTo>
                  <a:pt x="2532" y="3"/>
                </a:lnTo>
                <a:lnTo>
                  <a:pt x="2532" y="4"/>
                </a:lnTo>
                <a:lnTo>
                  <a:pt x="2532" y="3"/>
                </a:lnTo>
                <a:lnTo>
                  <a:pt x="2533" y="1"/>
                </a:lnTo>
                <a:lnTo>
                  <a:pt x="2533" y="4"/>
                </a:lnTo>
                <a:lnTo>
                  <a:pt x="2534" y="3"/>
                </a:lnTo>
                <a:lnTo>
                  <a:pt x="2534" y="4"/>
                </a:lnTo>
                <a:lnTo>
                  <a:pt x="2534" y="4"/>
                </a:lnTo>
                <a:lnTo>
                  <a:pt x="2535" y="4"/>
                </a:lnTo>
                <a:lnTo>
                  <a:pt x="2535" y="3"/>
                </a:lnTo>
                <a:lnTo>
                  <a:pt x="2535" y="4"/>
                </a:lnTo>
                <a:lnTo>
                  <a:pt x="2537" y="4"/>
                </a:lnTo>
                <a:lnTo>
                  <a:pt x="2537" y="4"/>
                </a:lnTo>
                <a:lnTo>
                  <a:pt x="2537" y="4"/>
                </a:lnTo>
                <a:lnTo>
                  <a:pt x="2538" y="4"/>
                </a:lnTo>
                <a:lnTo>
                  <a:pt x="2538" y="6"/>
                </a:lnTo>
                <a:lnTo>
                  <a:pt x="2539" y="4"/>
                </a:lnTo>
                <a:lnTo>
                  <a:pt x="2539" y="4"/>
                </a:lnTo>
                <a:lnTo>
                  <a:pt x="2539" y="4"/>
                </a:lnTo>
                <a:lnTo>
                  <a:pt x="2540" y="4"/>
                </a:lnTo>
                <a:lnTo>
                  <a:pt x="2540" y="4"/>
                </a:lnTo>
                <a:lnTo>
                  <a:pt x="2540" y="4"/>
                </a:lnTo>
                <a:lnTo>
                  <a:pt x="2541" y="6"/>
                </a:lnTo>
                <a:lnTo>
                  <a:pt x="2541" y="4"/>
                </a:lnTo>
                <a:lnTo>
                  <a:pt x="2541" y="4"/>
                </a:lnTo>
                <a:lnTo>
                  <a:pt x="2542" y="4"/>
                </a:lnTo>
                <a:lnTo>
                  <a:pt x="2542" y="4"/>
                </a:lnTo>
                <a:lnTo>
                  <a:pt x="2543" y="4"/>
                </a:lnTo>
                <a:lnTo>
                  <a:pt x="2543" y="2"/>
                </a:lnTo>
                <a:lnTo>
                  <a:pt x="2543" y="2"/>
                </a:lnTo>
                <a:lnTo>
                  <a:pt x="2544" y="1"/>
                </a:lnTo>
                <a:lnTo>
                  <a:pt x="2544" y="2"/>
                </a:lnTo>
                <a:lnTo>
                  <a:pt x="2544" y="1"/>
                </a:lnTo>
                <a:lnTo>
                  <a:pt x="2546" y="3"/>
                </a:lnTo>
                <a:lnTo>
                  <a:pt x="2546" y="3"/>
                </a:lnTo>
                <a:lnTo>
                  <a:pt x="2547" y="1"/>
                </a:lnTo>
                <a:lnTo>
                  <a:pt x="2547" y="2"/>
                </a:lnTo>
                <a:lnTo>
                  <a:pt x="2547" y="3"/>
                </a:lnTo>
                <a:lnTo>
                  <a:pt x="2548" y="2"/>
                </a:lnTo>
                <a:lnTo>
                  <a:pt x="2548" y="2"/>
                </a:lnTo>
                <a:lnTo>
                  <a:pt x="2548" y="4"/>
                </a:lnTo>
                <a:lnTo>
                  <a:pt x="2549" y="4"/>
                </a:lnTo>
                <a:lnTo>
                  <a:pt x="2549" y="3"/>
                </a:lnTo>
                <a:lnTo>
                  <a:pt x="2549" y="2"/>
                </a:lnTo>
                <a:lnTo>
                  <a:pt x="2550" y="3"/>
                </a:lnTo>
                <a:lnTo>
                  <a:pt x="2550" y="3"/>
                </a:lnTo>
                <a:lnTo>
                  <a:pt x="2551" y="3"/>
                </a:lnTo>
                <a:lnTo>
                  <a:pt x="2551" y="3"/>
                </a:lnTo>
                <a:lnTo>
                  <a:pt x="2551" y="2"/>
                </a:lnTo>
                <a:lnTo>
                  <a:pt x="2552" y="4"/>
                </a:lnTo>
                <a:lnTo>
                  <a:pt x="2552" y="3"/>
                </a:lnTo>
                <a:lnTo>
                  <a:pt x="2552" y="4"/>
                </a:lnTo>
                <a:lnTo>
                  <a:pt x="2553" y="2"/>
                </a:lnTo>
                <a:lnTo>
                  <a:pt x="2553" y="4"/>
                </a:lnTo>
                <a:lnTo>
                  <a:pt x="2553" y="3"/>
                </a:lnTo>
                <a:lnTo>
                  <a:pt x="2555" y="3"/>
                </a:lnTo>
                <a:lnTo>
                  <a:pt x="2555" y="3"/>
                </a:lnTo>
                <a:lnTo>
                  <a:pt x="2556" y="3"/>
                </a:lnTo>
                <a:lnTo>
                  <a:pt x="2556" y="2"/>
                </a:lnTo>
                <a:lnTo>
                  <a:pt x="2556" y="4"/>
                </a:lnTo>
                <a:lnTo>
                  <a:pt x="2557" y="2"/>
                </a:lnTo>
                <a:lnTo>
                  <a:pt x="2557" y="3"/>
                </a:lnTo>
                <a:lnTo>
                  <a:pt x="2557" y="4"/>
                </a:lnTo>
                <a:lnTo>
                  <a:pt x="2558" y="2"/>
                </a:lnTo>
                <a:lnTo>
                  <a:pt x="2558" y="2"/>
                </a:lnTo>
                <a:lnTo>
                  <a:pt x="2558" y="2"/>
                </a:lnTo>
                <a:lnTo>
                  <a:pt x="2559" y="4"/>
                </a:lnTo>
                <a:lnTo>
                  <a:pt x="2559" y="3"/>
                </a:lnTo>
                <a:lnTo>
                  <a:pt x="2560" y="3"/>
                </a:lnTo>
                <a:lnTo>
                  <a:pt x="2560" y="3"/>
                </a:lnTo>
                <a:lnTo>
                  <a:pt x="2560" y="3"/>
                </a:lnTo>
                <a:lnTo>
                  <a:pt x="2561" y="4"/>
                </a:lnTo>
                <a:lnTo>
                  <a:pt x="2561" y="3"/>
                </a:lnTo>
                <a:lnTo>
                  <a:pt x="2561" y="3"/>
                </a:lnTo>
                <a:lnTo>
                  <a:pt x="2562" y="2"/>
                </a:lnTo>
                <a:lnTo>
                  <a:pt x="2562" y="3"/>
                </a:lnTo>
                <a:lnTo>
                  <a:pt x="2562" y="3"/>
                </a:lnTo>
                <a:lnTo>
                  <a:pt x="2564" y="4"/>
                </a:lnTo>
                <a:lnTo>
                  <a:pt x="2564" y="3"/>
                </a:lnTo>
                <a:lnTo>
                  <a:pt x="2565" y="3"/>
                </a:lnTo>
                <a:lnTo>
                  <a:pt x="2565" y="3"/>
                </a:lnTo>
                <a:lnTo>
                  <a:pt x="2565" y="3"/>
                </a:lnTo>
                <a:lnTo>
                  <a:pt x="2566" y="4"/>
                </a:lnTo>
                <a:lnTo>
                  <a:pt x="2566" y="3"/>
                </a:lnTo>
                <a:lnTo>
                  <a:pt x="2566" y="2"/>
                </a:lnTo>
                <a:lnTo>
                  <a:pt x="2567" y="4"/>
                </a:lnTo>
                <a:lnTo>
                  <a:pt x="2567" y="2"/>
                </a:lnTo>
                <a:lnTo>
                  <a:pt x="2567" y="4"/>
                </a:lnTo>
                <a:lnTo>
                  <a:pt x="2568" y="1"/>
                </a:lnTo>
                <a:lnTo>
                  <a:pt x="2568" y="2"/>
                </a:lnTo>
                <a:lnTo>
                  <a:pt x="2569" y="1"/>
                </a:lnTo>
                <a:lnTo>
                  <a:pt x="2569" y="4"/>
                </a:lnTo>
                <a:lnTo>
                  <a:pt x="2569" y="3"/>
                </a:lnTo>
                <a:lnTo>
                  <a:pt x="2570" y="3"/>
                </a:lnTo>
                <a:lnTo>
                  <a:pt x="2570" y="2"/>
                </a:lnTo>
                <a:lnTo>
                  <a:pt x="2570" y="2"/>
                </a:lnTo>
                <a:lnTo>
                  <a:pt x="2571" y="4"/>
                </a:lnTo>
                <a:lnTo>
                  <a:pt x="2571" y="3"/>
                </a:lnTo>
                <a:lnTo>
                  <a:pt x="2571" y="1"/>
                </a:lnTo>
                <a:lnTo>
                  <a:pt x="2573" y="2"/>
                </a:lnTo>
                <a:lnTo>
                  <a:pt x="2573" y="1"/>
                </a:lnTo>
                <a:lnTo>
                  <a:pt x="2574" y="2"/>
                </a:lnTo>
                <a:lnTo>
                  <a:pt x="2574" y="3"/>
                </a:lnTo>
                <a:lnTo>
                  <a:pt x="2574" y="4"/>
                </a:lnTo>
                <a:lnTo>
                  <a:pt x="2575" y="4"/>
                </a:lnTo>
                <a:lnTo>
                  <a:pt x="2575" y="2"/>
                </a:lnTo>
                <a:lnTo>
                  <a:pt x="2575" y="4"/>
                </a:lnTo>
                <a:lnTo>
                  <a:pt x="2576" y="4"/>
                </a:lnTo>
                <a:lnTo>
                  <a:pt x="2576" y="4"/>
                </a:lnTo>
                <a:lnTo>
                  <a:pt x="2576" y="3"/>
                </a:lnTo>
                <a:lnTo>
                  <a:pt x="2577" y="4"/>
                </a:lnTo>
                <a:lnTo>
                  <a:pt x="2577" y="2"/>
                </a:lnTo>
                <a:lnTo>
                  <a:pt x="2578" y="3"/>
                </a:lnTo>
                <a:lnTo>
                  <a:pt x="2578" y="4"/>
                </a:lnTo>
                <a:lnTo>
                  <a:pt x="2578" y="3"/>
                </a:lnTo>
                <a:lnTo>
                  <a:pt x="2579" y="3"/>
                </a:lnTo>
                <a:lnTo>
                  <a:pt x="2579" y="3"/>
                </a:lnTo>
                <a:lnTo>
                  <a:pt x="2579" y="3"/>
                </a:lnTo>
                <a:lnTo>
                  <a:pt x="2580" y="3"/>
                </a:lnTo>
                <a:lnTo>
                  <a:pt x="2580" y="3"/>
                </a:lnTo>
                <a:lnTo>
                  <a:pt x="2580" y="4"/>
                </a:lnTo>
                <a:lnTo>
                  <a:pt x="2582" y="1"/>
                </a:lnTo>
                <a:lnTo>
                  <a:pt x="2582" y="4"/>
                </a:lnTo>
                <a:lnTo>
                  <a:pt x="2583" y="3"/>
                </a:lnTo>
                <a:lnTo>
                  <a:pt x="2583" y="1"/>
                </a:lnTo>
                <a:lnTo>
                  <a:pt x="2583" y="2"/>
                </a:lnTo>
                <a:lnTo>
                  <a:pt x="2584" y="3"/>
                </a:lnTo>
                <a:lnTo>
                  <a:pt x="2584" y="3"/>
                </a:lnTo>
                <a:lnTo>
                  <a:pt x="2584" y="2"/>
                </a:lnTo>
                <a:lnTo>
                  <a:pt x="2585" y="3"/>
                </a:lnTo>
                <a:lnTo>
                  <a:pt x="2585" y="4"/>
                </a:lnTo>
                <a:lnTo>
                  <a:pt x="2585" y="4"/>
                </a:lnTo>
                <a:lnTo>
                  <a:pt x="2586" y="4"/>
                </a:lnTo>
                <a:lnTo>
                  <a:pt x="2586" y="4"/>
                </a:lnTo>
                <a:lnTo>
                  <a:pt x="2587" y="3"/>
                </a:lnTo>
                <a:lnTo>
                  <a:pt x="2587" y="2"/>
                </a:lnTo>
                <a:lnTo>
                  <a:pt x="2587" y="2"/>
                </a:lnTo>
                <a:lnTo>
                  <a:pt x="2588" y="2"/>
                </a:lnTo>
                <a:lnTo>
                  <a:pt x="2588" y="2"/>
                </a:lnTo>
                <a:lnTo>
                  <a:pt x="2588" y="2"/>
                </a:lnTo>
                <a:lnTo>
                  <a:pt x="2589" y="3"/>
                </a:lnTo>
                <a:lnTo>
                  <a:pt x="2589" y="3"/>
                </a:lnTo>
                <a:lnTo>
                  <a:pt x="2590" y="2"/>
                </a:lnTo>
                <a:lnTo>
                  <a:pt x="2590" y="3"/>
                </a:lnTo>
                <a:lnTo>
                  <a:pt x="2590" y="4"/>
                </a:lnTo>
                <a:lnTo>
                  <a:pt x="2592" y="2"/>
                </a:lnTo>
                <a:lnTo>
                  <a:pt x="2592" y="2"/>
                </a:lnTo>
                <a:lnTo>
                  <a:pt x="2592" y="2"/>
                </a:lnTo>
                <a:lnTo>
                  <a:pt x="2593" y="1"/>
                </a:lnTo>
                <a:lnTo>
                  <a:pt x="2593" y="4"/>
                </a:lnTo>
                <a:lnTo>
                  <a:pt x="2593" y="3"/>
                </a:lnTo>
                <a:lnTo>
                  <a:pt x="2594" y="1"/>
                </a:lnTo>
                <a:lnTo>
                  <a:pt x="2594" y="2"/>
                </a:lnTo>
                <a:lnTo>
                  <a:pt x="2595" y="1"/>
                </a:lnTo>
                <a:lnTo>
                  <a:pt x="2595" y="3"/>
                </a:lnTo>
                <a:lnTo>
                  <a:pt x="2595" y="3"/>
                </a:lnTo>
                <a:lnTo>
                  <a:pt x="2596" y="3"/>
                </a:lnTo>
                <a:lnTo>
                  <a:pt x="2596" y="2"/>
                </a:lnTo>
                <a:lnTo>
                  <a:pt x="2596" y="4"/>
                </a:lnTo>
                <a:lnTo>
                  <a:pt x="2597" y="3"/>
                </a:lnTo>
                <a:lnTo>
                  <a:pt x="2597" y="4"/>
                </a:lnTo>
                <a:lnTo>
                  <a:pt x="2597" y="4"/>
                </a:lnTo>
                <a:lnTo>
                  <a:pt x="2598" y="3"/>
                </a:lnTo>
                <a:lnTo>
                  <a:pt x="2598" y="3"/>
                </a:lnTo>
                <a:lnTo>
                  <a:pt x="2599" y="3"/>
                </a:lnTo>
                <a:lnTo>
                  <a:pt x="2599" y="3"/>
                </a:lnTo>
                <a:lnTo>
                  <a:pt x="2599" y="3"/>
                </a:lnTo>
                <a:lnTo>
                  <a:pt x="2601" y="2"/>
                </a:lnTo>
                <a:lnTo>
                  <a:pt x="2601" y="4"/>
                </a:lnTo>
                <a:lnTo>
                  <a:pt x="2601" y="1"/>
                </a:lnTo>
                <a:lnTo>
                  <a:pt x="2602" y="2"/>
                </a:lnTo>
                <a:lnTo>
                  <a:pt x="2602" y="3"/>
                </a:lnTo>
                <a:lnTo>
                  <a:pt x="2602" y="3"/>
                </a:lnTo>
                <a:lnTo>
                  <a:pt x="2603" y="4"/>
                </a:lnTo>
                <a:lnTo>
                  <a:pt x="2603" y="4"/>
                </a:lnTo>
                <a:lnTo>
                  <a:pt x="2604" y="3"/>
                </a:lnTo>
                <a:lnTo>
                  <a:pt x="2604" y="3"/>
                </a:lnTo>
                <a:lnTo>
                  <a:pt x="2604" y="4"/>
                </a:lnTo>
                <a:lnTo>
                  <a:pt x="2605" y="2"/>
                </a:lnTo>
                <a:lnTo>
                  <a:pt x="2605" y="4"/>
                </a:lnTo>
                <a:lnTo>
                  <a:pt x="2605" y="4"/>
                </a:lnTo>
                <a:lnTo>
                  <a:pt x="2606" y="3"/>
                </a:lnTo>
                <a:lnTo>
                  <a:pt x="2606" y="3"/>
                </a:lnTo>
                <a:lnTo>
                  <a:pt x="2606" y="2"/>
                </a:lnTo>
                <a:lnTo>
                  <a:pt x="2607" y="3"/>
                </a:lnTo>
                <a:lnTo>
                  <a:pt x="2607" y="3"/>
                </a:lnTo>
                <a:lnTo>
                  <a:pt x="2608" y="3"/>
                </a:lnTo>
                <a:lnTo>
                  <a:pt x="2608" y="3"/>
                </a:lnTo>
                <a:lnTo>
                  <a:pt x="2608" y="4"/>
                </a:lnTo>
                <a:lnTo>
                  <a:pt x="2610" y="2"/>
                </a:lnTo>
                <a:lnTo>
                  <a:pt x="2610" y="3"/>
                </a:lnTo>
                <a:lnTo>
                  <a:pt x="2610" y="3"/>
                </a:lnTo>
                <a:lnTo>
                  <a:pt x="2611" y="2"/>
                </a:lnTo>
                <a:lnTo>
                  <a:pt x="2611" y="4"/>
                </a:lnTo>
                <a:lnTo>
                  <a:pt x="2611" y="4"/>
                </a:lnTo>
                <a:lnTo>
                  <a:pt x="2612" y="3"/>
                </a:lnTo>
                <a:lnTo>
                  <a:pt x="2612" y="4"/>
                </a:lnTo>
                <a:lnTo>
                  <a:pt x="2613" y="2"/>
                </a:lnTo>
                <a:lnTo>
                  <a:pt x="2613" y="2"/>
                </a:lnTo>
                <a:lnTo>
                  <a:pt x="2613" y="3"/>
                </a:lnTo>
                <a:lnTo>
                  <a:pt x="2614" y="3"/>
                </a:lnTo>
                <a:lnTo>
                  <a:pt x="2614" y="3"/>
                </a:lnTo>
                <a:lnTo>
                  <a:pt x="2614" y="3"/>
                </a:lnTo>
                <a:lnTo>
                  <a:pt x="2615" y="4"/>
                </a:lnTo>
                <a:lnTo>
                  <a:pt x="2615" y="4"/>
                </a:lnTo>
                <a:lnTo>
                  <a:pt x="2615" y="3"/>
                </a:lnTo>
                <a:lnTo>
                  <a:pt x="2616" y="4"/>
                </a:lnTo>
                <a:lnTo>
                  <a:pt x="2616" y="4"/>
                </a:lnTo>
                <a:lnTo>
                  <a:pt x="2617" y="3"/>
                </a:lnTo>
                <a:lnTo>
                  <a:pt x="2617" y="3"/>
                </a:lnTo>
                <a:lnTo>
                  <a:pt x="2617" y="2"/>
                </a:lnTo>
                <a:lnTo>
                  <a:pt x="2619" y="3"/>
                </a:lnTo>
                <a:lnTo>
                  <a:pt x="2619" y="3"/>
                </a:lnTo>
                <a:lnTo>
                  <a:pt x="2619" y="4"/>
                </a:lnTo>
                <a:lnTo>
                  <a:pt x="2620" y="4"/>
                </a:lnTo>
                <a:lnTo>
                  <a:pt x="2620" y="2"/>
                </a:lnTo>
                <a:lnTo>
                  <a:pt x="2620" y="4"/>
                </a:lnTo>
                <a:lnTo>
                  <a:pt x="2621" y="2"/>
                </a:lnTo>
                <a:lnTo>
                  <a:pt x="2621" y="4"/>
                </a:lnTo>
                <a:lnTo>
                  <a:pt x="2622" y="6"/>
                </a:lnTo>
                <a:lnTo>
                  <a:pt x="2622" y="4"/>
                </a:lnTo>
                <a:lnTo>
                  <a:pt x="2622" y="1"/>
                </a:lnTo>
                <a:lnTo>
                  <a:pt x="2623" y="3"/>
                </a:lnTo>
                <a:lnTo>
                  <a:pt x="2623" y="4"/>
                </a:lnTo>
                <a:lnTo>
                  <a:pt x="2623" y="3"/>
                </a:lnTo>
                <a:lnTo>
                  <a:pt x="2624" y="3"/>
                </a:lnTo>
                <a:lnTo>
                  <a:pt x="2624" y="2"/>
                </a:lnTo>
                <a:lnTo>
                  <a:pt x="2624" y="4"/>
                </a:lnTo>
                <a:lnTo>
                  <a:pt x="2625" y="3"/>
                </a:lnTo>
                <a:lnTo>
                  <a:pt x="2625" y="1"/>
                </a:lnTo>
                <a:lnTo>
                  <a:pt x="2626" y="2"/>
                </a:lnTo>
                <a:lnTo>
                  <a:pt x="2626" y="2"/>
                </a:lnTo>
                <a:lnTo>
                  <a:pt x="2626" y="0"/>
                </a:lnTo>
                <a:lnTo>
                  <a:pt x="2628" y="1"/>
                </a:lnTo>
                <a:lnTo>
                  <a:pt x="2628" y="2"/>
                </a:lnTo>
                <a:lnTo>
                  <a:pt x="2628" y="4"/>
                </a:lnTo>
                <a:lnTo>
                  <a:pt x="2629" y="1"/>
                </a:lnTo>
                <a:lnTo>
                  <a:pt x="2629" y="4"/>
                </a:lnTo>
                <a:lnTo>
                  <a:pt x="2629" y="4"/>
                </a:lnTo>
                <a:lnTo>
                  <a:pt x="2630" y="3"/>
                </a:lnTo>
                <a:lnTo>
                  <a:pt x="2630" y="2"/>
                </a:lnTo>
                <a:lnTo>
                  <a:pt x="2631" y="2"/>
                </a:lnTo>
                <a:lnTo>
                  <a:pt x="2631" y="3"/>
                </a:lnTo>
                <a:lnTo>
                  <a:pt x="2631" y="2"/>
                </a:lnTo>
                <a:lnTo>
                  <a:pt x="2632" y="4"/>
                </a:lnTo>
                <a:lnTo>
                  <a:pt x="2632" y="2"/>
                </a:lnTo>
                <a:lnTo>
                  <a:pt x="2632" y="3"/>
                </a:lnTo>
                <a:lnTo>
                  <a:pt x="2633" y="4"/>
                </a:lnTo>
                <a:lnTo>
                  <a:pt x="2633" y="1"/>
                </a:lnTo>
                <a:lnTo>
                  <a:pt x="2634" y="4"/>
                </a:lnTo>
                <a:lnTo>
                  <a:pt x="2634" y="2"/>
                </a:lnTo>
                <a:lnTo>
                  <a:pt x="2634" y="3"/>
                </a:lnTo>
                <a:lnTo>
                  <a:pt x="2635" y="2"/>
                </a:lnTo>
                <a:lnTo>
                  <a:pt x="2635" y="3"/>
                </a:lnTo>
                <a:lnTo>
                  <a:pt x="2635" y="3"/>
                </a:lnTo>
                <a:lnTo>
                  <a:pt x="2637" y="4"/>
                </a:lnTo>
                <a:lnTo>
                  <a:pt x="2637" y="4"/>
                </a:lnTo>
                <a:lnTo>
                  <a:pt x="2637" y="1"/>
                </a:lnTo>
                <a:lnTo>
                  <a:pt x="2638" y="3"/>
                </a:lnTo>
                <a:lnTo>
                  <a:pt x="2638" y="3"/>
                </a:lnTo>
                <a:lnTo>
                  <a:pt x="2639" y="4"/>
                </a:lnTo>
                <a:lnTo>
                  <a:pt x="2639" y="3"/>
                </a:lnTo>
                <a:lnTo>
                  <a:pt x="2639" y="2"/>
                </a:lnTo>
                <a:lnTo>
                  <a:pt x="2640" y="4"/>
                </a:lnTo>
                <a:lnTo>
                  <a:pt x="2640" y="4"/>
                </a:lnTo>
                <a:lnTo>
                  <a:pt x="2640" y="2"/>
                </a:lnTo>
                <a:lnTo>
                  <a:pt x="2641" y="4"/>
                </a:lnTo>
                <a:lnTo>
                  <a:pt x="2641" y="3"/>
                </a:lnTo>
                <a:lnTo>
                  <a:pt x="2641" y="3"/>
                </a:lnTo>
                <a:lnTo>
                  <a:pt x="2642" y="4"/>
                </a:lnTo>
                <a:lnTo>
                  <a:pt x="2642" y="3"/>
                </a:lnTo>
                <a:lnTo>
                  <a:pt x="2643" y="3"/>
                </a:lnTo>
                <a:lnTo>
                  <a:pt x="2643" y="2"/>
                </a:lnTo>
                <a:lnTo>
                  <a:pt x="2643" y="4"/>
                </a:lnTo>
                <a:lnTo>
                  <a:pt x="2644" y="3"/>
                </a:lnTo>
                <a:lnTo>
                  <a:pt x="2644" y="3"/>
                </a:lnTo>
                <a:lnTo>
                  <a:pt x="2644" y="4"/>
                </a:lnTo>
                <a:lnTo>
                  <a:pt x="2646" y="3"/>
                </a:lnTo>
                <a:lnTo>
                  <a:pt x="2646" y="3"/>
                </a:lnTo>
                <a:lnTo>
                  <a:pt x="2646" y="3"/>
                </a:lnTo>
                <a:lnTo>
                  <a:pt x="2647" y="4"/>
                </a:lnTo>
                <a:lnTo>
                  <a:pt x="2647" y="2"/>
                </a:lnTo>
                <a:lnTo>
                  <a:pt x="2648" y="4"/>
                </a:lnTo>
                <a:lnTo>
                  <a:pt x="2648" y="3"/>
                </a:lnTo>
                <a:lnTo>
                  <a:pt x="2648" y="3"/>
                </a:lnTo>
                <a:lnTo>
                  <a:pt x="2649" y="3"/>
                </a:lnTo>
                <a:lnTo>
                  <a:pt x="2649" y="3"/>
                </a:lnTo>
                <a:lnTo>
                  <a:pt x="2649" y="2"/>
                </a:lnTo>
                <a:lnTo>
                  <a:pt x="2650" y="4"/>
                </a:lnTo>
                <a:lnTo>
                  <a:pt x="2650" y="2"/>
                </a:lnTo>
                <a:lnTo>
                  <a:pt x="2650" y="3"/>
                </a:lnTo>
                <a:lnTo>
                  <a:pt x="2651" y="3"/>
                </a:lnTo>
                <a:lnTo>
                  <a:pt x="2651" y="3"/>
                </a:lnTo>
                <a:lnTo>
                  <a:pt x="2652" y="4"/>
                </a:lnTo>
                <a:lnTo>
                  <a:pt x="2652" y="3"/>
                </a:lnTo>
                <a:lnTo>
                  <a:pt x="2652" y="3"/>
                </a:lnTo>
                <a:lnTo>
                  <a:pt x="2653" y="3"/>
                </a:lnTo>
                <a:lnTo>
                  <a:pt x="2653" y="4"/>
                </a:lnTo>
                <a:lnTo>
                  <a:pt x="2653" y="4"/>
                </a:lnTo>
                <a:lnTo>
                  <a:pt x="2655" y="3"/>
                </a:lnTo>
                <a:lnTo>
                  <a:pt x="2655" y="3"/>
                </a:lnTo>
                <a:lnTo>
                  <a:pt x="2655" y="4"/>
                </a:lnTo>
                <a:lnTo>
                  <a:pt x="2656" y="4"/>
                </a:lnTo>
                <a:lnTo>
                  <a:pt x="2656" y="4"/>
                </a:lnTo>
                <a:lnTo>
                  <a:pt x="2657" y="2"/>
                </a:lnTo>
                <a:lnTo>
                  <a:pt x="2657" y="2"/>
                </a:lnTo>
                <a:lnTo>
                  <a:pt x="2657" y="3"/>
                </a:lnTo>
                <a:lnTo>
                  <a:pt x="2658" y="2"/>
                </a:lnTo>
                <a:lnTo>
                  <a:pt x="2658" y="3"/>
                </a:lnTo>
                <a:lnTo>
                  <a:pt x="2658" y="4"/>
                </a:lnTo>
                <a:lnTo>
                  <a:pt x="2659" y="2"/>
                </a:lnTo>
                <a:lnTo>
                  <a:pt x="2659" y="2"/>
                </a:lnTo>
                <a:lnTo>
                  <a:pt x="2659" y="2"/>
                </a:lnTo>
                <a:lnTo>
                  <a:pt x="2660" y="2"/>
                </a:lnTo>
                <a:lnTo>
                  <a:pt x="2660" y="3"/>
                </a:lnTo>
                <a:lnTo>
                  <a:pt x="2661" y="3"/>
                </a:lnTo>
                <a:lnTo>
                  <a:pt x="2661" y="2"/>
                </a:lnTo>
                <a:lnTo>
                  <a:pt x="2661" y="2"/>
                </a:lnTo>
                <a:lnTo>
                  <a:pt x="2662" y="1"/>
                </a:lnTo>
                <a:lnTo>
                  <a:pt x="2662" y="3"/>
                </a:lnTo>
                <a:lnTo>
                  <a:pt x="2662" y="3"/>
                </a:lnTo>
                <a:lnTo>
                  <a:pt x="2664" y="2"/>
                </a:lnTo>
                <a:lnTo>
                  <a:pt x="2664" y="2"/>
                </a:lnTo>
                <a:lnTo>
                  <a:pt x="2664" y="3"/>
                </a:lnTo>
                <a:lnTo>
                  <a:pt x="2665" y="2"/>
                </a:lnTo>
                <a:lnTo>
                  <a:pt x="2665" y="3"/>
                </a:lnTo>
                <a:lnTo>
                  <a:pt x="2666" y="3"/>
                </a:lnTo>
                <a:lnTo>
                  <a:pt x="2666" y="4"/>
                </a:lnTo>
                <a:lnTo>
                  <a:pt x="2666" y="3"/>
                </a:lnTo>
                <a:lnTo>
                  <a:pt x="2667" y="4"/>
                </a:lnTo>
                <a:lnTo>
                  <a:pt x="2667" y="4"/>
                </a:lnTo>
                <a:lnTo>
                  <a:pt x="2667" y="3"/>
                </a:lnTo>
                <a:lnTo>
                  <a:pt x="2668" y="4"/>
                </a:lnTo>
                <a:lnTo>
                  <a:pt x="2668" y="4"/>
                </a:lnTo>
                <a:lnTo>
                  <a:pt x="2668" y="3"/>
                </a:lnTo>
                <a:lnTo>
                  <a:pt x="2669" y="2"/>
                </a:lnTo>
                <a:lnTo>
                  <a:pt x="2669" y="3"/>
                </a:lnTo>
                <a:lnTo>
                  <a:pt x="2670" y="2"/>
                </a:lnTo>
                <a:lnTo>
                  <a:pt x="2670" y="2"/>
                </a:lnTo>
                <a:lnTo>
                  <a:pt x="2670" y="1"/>
                </a:lnTo>
                <a:lnTo>
                  <a:pt x="2671" y="3"/>
                </a:lnTo>
                <a:lnTo>
                  <a:pt x="2671" y="3"/>
                </a:lnTo>
                <a:lnTo>
                  <a:pt x="2671" y="3"/>
                </a:lnTo>
                <a:lnTo>
                  <a:pt x="2673" y="3"/>
                </a:lnTo>
                <a:lnTo>
                  <a:pt x="2673" y="3"/>
                </a:lnTo>
                <a:lnTo>
                  <a:pt x="2673" y="4"/>
                </a:lnTo>
                <a:lnTo>
                  <a:pt x="2674" y="2"/>
                </a:lnTo>
                <a:lnTo>
                  <a:pt x="2674" y="2"/>
                </a:lnTo>
                <a:lnTo>
                  <a:pt x="2675" y="3"/>
                </a:lnTo>
                <a:lnTo>
                  <a:pt x="2675" y="2"/>
                </a:lnTo>
                <a:lnTo>
                  <a:pt x="2675" y="4"/>
                </a:lnTo>
                <a:lnTo>
                  <a:pt x="2676" y="4"/>
                </a:lnTo>
                <a:lnTo>
                  <a:pt x="2676" y="4"/>
                </a:lnTo>
                <a:lnTo>
                  <a:pt x="2676" y="4"/>
                </a:lnTo>
                <a:lnTo>
                  <a:pt x="2677" y="3"/>
                </a:lnTo>
                <a:lnTo>
                  <a:pt x="2677" y="3"/>
                </a:lnTo>
                <a:lnTo>
                  <a:pt x="2678" y="4"/>
                </a:lnTo>
                <a:lnTo>
                  <a:pt x="2678" y="4"/>
                </a:lnTo>
                <a:lnTo>
                  <a:pt x="2678" y="2"/>
                </a:lnTo>
                <a:lnTo>
                  <a:pt x="2679" y="1"/>
                </a:lnTo>
                <a:lnTo>
                  <a:pt x="2679" y="4"/>
                </a:lnTo>
                <a:lnTo>
                  <a:pt x="2679" y="4"/>
                </a:lnTo>
                <a:lnTo>
                  <a:pt x="2680" y="3"/>
                </a:lnTo>
                <a:lnTo>
                  <a:pt x="2680" y="3"/>
                </a:lnTo>
                <a:lnTo>
                  <a:pt x="2680" y="4"/>
                </a:lnTo>
                <a:lnTo>
                  <a:pt x="2682" y="3"/>
                </a:lnTo>
                <a:lnTo>
                  <a:pt x="2682" y="3"/>
                </a:lnTo>
                <a:lnTo>
                  <a:pt x="2683" y="3"/>
                </a:lnTo>
                <a:lnTo>
                  <a:pt x="2683" y="3"/>
                </a:lnTo>
                <a:lnTo>
                  <a:pt x="2683" y="4"/>
                </a:lnTo>
                <a:lnTo>
                  <a:pt x="2684" y="2"/>
                </a:lnTo>
                <a:lnTo>
                  <a:pt x="2684" y="3"/>
                </a:lnTo>
                <a:lnTo>
                  <a:pt x="2684" y="4"/>
                </a:lnTo>
                <a:lnTo>
                  <a:pt x="2685" y="4"/>
                </a:lnTo>
                <a:lnTo>
                  <a:pt x="2685" y="4"/>
                </a:lnTo>
                <a:lnTo>
                  <a:pt x="2685" y="3"/>
                </a:lnTo>
                <a:lnTo>
                  <a:pt x="2686" y="4"/>
                </a:lnTo>
                <a:lnTo>
                  <a:pt x="2686" y="3"/>
                </a:lnTo>
                <a:lnTo>
                  <a:pt x="2687" y="2"/>
                </a:lnTo>
                <a:lnTo>
                  <a:pt x="2687" y="3"/>
                </a:lnTo>
                <a:lnTo>
                  <a:pt x="2687" y="3"/>
                </a:lnTo>
                <a:lnTo>
                  <a:pt x="2688" y="2"/>
                </a:lnTo>
                <a:lnTo>
                  <a:pt x="2688" y="4"/>
                </a:lnTo>
                <a:lnTo>
                  <a:pt x="2688" y="3"/>
                </a:lnTo>
                <a:lnTo>
                  <a:pt x="2689" y="3"/>
                </a:lnTo>
                <a:lnTo>
                  <a:pt x="2689" y="3"/>
                </a:lnTo>
                <a:lnTo>
                  <a:pt x="2689" y="4"/>
                </a:lnTo>
                <a:lnTo>
                  <a:pt x="2691" y="3"/>
                </a:lnTo>
                <a:lnTo>
                  <a:pt x="2691" y="3"/>
                </a:lnTo>
                <a:lnTo>
                  <a:pt x="2692" y="1"/>
                </a:lnTo>
                <a:lnTo>
                  <a:pt x="2692" y="3"/>
                </a:lnTo>
                <a:lnTo>
                  <a:pt x="2692" y="2"/>
                </a:lnTo>
                <a:lnTo>
                  <a:pt x="2693" y="2"/>
                </a:lnTo>
                <a:lnTo>
                  <a:pt x="2693" y="3"/>
                </a:lnTo>
                <a:lnTo>
                  <a:pt x="2693" y="3"/>
                </a:lnTo>
                <a:lnTo>
                  <a:pt x="2694" y="4"/>
                </a:lnTo>
                <a:lnTo>
                  <a:pt x="2694" y="4"/>
                </a:lnTo>
                <a:lnTo>
                  <a:pt x="2694" y="4"/>
                </a:lnTo>
                <a:lnTo>
                  <a:pt x="2695" y="3"/>
                </a:lnTo>
                <a:lnTo>
                  <a:pt x="2695" y="4"/>
                </a:lnTo>
                <a:lnTo>
                  <a:pt x="2696" y="3"/>
                </a:lnTo>
                <a:lnTo>
                  <a:pt x="2696" y="3"/>
                </a:lnTo>
                <a:lnTo>
                  <a:pt x="2696" y="3"/>
                </a:lnTo>
                <a:lnTo>
                  <a:pt x="2697" y="4"/>
                </a:lnTo>
                <a:lnTo>
                  <a:pt x="2697" y="4"/>
                </a:lnTo>
                <a:lnTo>
                  <a:pt x="2697" y="3"/>
                </a:lnTo>
                <a:lnTo>
                  <a:pt x="2698" y="4"/>
                </a:lnTo>
                <a:lnTo>
                  <a:pt x="2698" y="3"/>
                </a:lnTo>
                <a:lnTo>
                  <a:pt x="2698" y="2"/>
                </a:lnTo>
                <a:lnTo>
                  <a:pt x="2700" y="2"/>
                </a:lnTo>
                <a:lnTo>
                  <a:pt x="2700" y="4"/>
                </a:lnTo>
                <a:lnTo>
                  <a:pt x="2701" y="2"/>
                </a:lnTo>
                <a:lnTo>
                  <a:pt x="2701" y="2"/>
                </a:lnTo>
                <a:lnTo>
                  <a:pt x="2701" y="2"/>
                </a:lnTo>
                <a:lnTo>
                  <a:pt x="2702" y="4"/>
                </a:lnTo>
                <a:lnTo>
                  <a:pt x="2702" y="2"/>
                </a:lnTo>
                <a:lnTo>
                  <a:pt x="2702" y="4"/>
                </a:lnTo>
                <a:lnTo>
                  <a:pt x="2703" y="3"/>
                </a:lnTo>
                <a:lnTo>
                  <a:pt x="2703" y="4"/>
                </a:lnTo>
                <a:lnTo>
                  <a:pt x="2703" y="4"/>
                </a:lnTo>
                <a:lnTo>
                  <a:pt x="2704" y="4"/>
                </a:lnTo>
                <a:lnTo>
                  <a:pt x="2704" y="4"/>
                </a:lnTo>
                <a:lnTo>
                  <a:pt x="2705" y="4"/>
                </a:lnTo>
                <a:lnTo>
                  <a:pt x="2705" y="4"/>
                </a:lnTo>
                <a:lnTo>
                  <a:pt x="2705" y="3"/>
                </a:lnTo>
                <a:lnTo>
                  <a:pt x="2706" y="4"/>
                </a:lnTo>
                <a:lnTo>
                  <a:pt x="2706" y="4"/>
                </a:lnTo>
                <a:lnTo>
                  <a:pt x="2706" y="3"/>
                </a:lnTo>
                <a:lnTo>
                  <a:pt x="2707" y="3"/>
                </a:lnTo>
                <a:lnTo>
                  <a:pt x="2707" y="1"/>
                </a:lnTo>
                <a:lnTo>
                  <a:pt x="2707" y="3"/>
                </a:lnTo>
                <a:lnTo>
                  <a:pt x="2709" y="1"/>
                </a:lnTo>
                <a:lnTo>
                  <a:pt x="2709" y="1"/>
                </a:lnTo>
                <a:lnTo>
                  <a:pt x="2710" y="4"/>
                </a:lnTo>
                <a:lnTo>
                  <a:pt x="2710" y="2"/>
                </a:lnTo>
                <a:lnTo>
                  <a:pt x="2710" y="2"/>
                </a:lnTo>
                <a:lnTo>
                  <a:pt x="2711" y="4"/>
                </a:lnTo>
                <a:lnTo>
                  <a:pt x="2711" y="3"/>
                </a:lnTo>
                <a:lnTo>
                  <a:pt x="2711" y="3"/>
                </a:lnTo>
                <a:lnTo>
                  <a:pt x="2712" y="3"/>
                </a:lnTo>
                <a:lnTo>
                  <a:pt x="2712" y="4"/>
                </a:lnTo>
                <a:lnTo>
                  <a:pt x="2712" y="3"/>
                </a:lnTo>
                <a:lnTo>
                  <a:pt x="2713" y="3"/>
                </a:lnTo>
                <a:lnTo>
                  <a:pt x="2713" y="3"/>
                </a:lnTo>
                <a:lnTo>
                  <a:pt x="2714" y="2"/>
                </a:lnTo>
                <a:lnTo>
                  <a:pt x="2714" y="3"/>
                </a:lnTo>
                <a:lnTo>
                  <a:pt x="2714" y="4"/>
                </a:lnTo>
                <a:lnTo>
                  <a:pt x="2715" y="3"/>
                </a:lnTo>
                <a:lnTo>
                  <a:pt x="2715" y="3"/>
                </a:lnTo>
                <a:lnTo>
                  <a:pt x="2715" y="4"/>
                </a:lnTo>
                <a:lnTo>
                  <a:pt x="2716" y="3"/>
                </a:lnTo>
                <a:lnTo>
                  <a:pt x="2716" y="3"/>
                </a:lnTo>
                <a:lnTo>
                  <a:pt x="2716" y="3"/>
                </a:lnTo>
                <a:lnTo>
                  <a:pt x="2718" y="2"/>
                </a:lnTo>
                <a:lnTo>
                  <a:pt x="2718" y="3"/>
                </a:lnTo>
                <a:lnTo>
                  <a:pt x="2719" y="3"/>
                </a:lnTo>
                <a:lnTo>
                  <a:pt x="2719" y="3"/>
                </a:lnTo>
                <a:lnTo>
                  <a:pt x="2719" y="3"/>
                </a:lnTo>
                <a:lnTo>
                  <a:pt x="2720" y="3"/>
                </a:lnTo>
                <a:lnTo>
                  <a:pt x="2720" y="4"/>
                </a:lnTo>
                <a:lnTo>
                  <a:pt x="2720" y="3"/>
                </a:lnTo>
                <a:lnTo>
                  <a:pt x="2721" y="2"/>
                </a:lnTo>
                <a:lnTo>
                  <a:pt x="2721" y="2"/>
                </a:lnTo>
                <a:lnTo>
                  <a:pt x="2722" y="3"/>
                </a:lnTo>
                <a:lnTo>
                  <a:pt x="2722" y="3"/>
                </a:lnTo>
                <a:lnTo>
                  <a:pt x="2722" y="4"/>
                </a:lnTo>
                <a:lnTo>
                  <a:pt x="2723" y="2"/>
                </a:lnTo>
                <a:lnTo>
                  <a:pt x="2723" y="4"/>
                </a:lnTo>
                <a:lnTo>
                  <a:pt x="2723" y="4"/>
                </a:lnTo>
                <a:lnTo>
                  <a:pt x="2724" y="3"/>
                </a:lnTo>
                <a:lnTo>
                  <a:pt x="2724" y="4"/>
                </a:lnTo>
                <a:lnTo>
                  <a:pt x="2724" y="2"/>
                </a:lnTo>
                <a:lnTo>
                  <a:pt x="2725" y="3"/>
                </a:lnTo>
                <a:lnTo>
                  <a:pt x="2725" y="4"/>
                </a:lnTo>
                <a:lnTo>
                  <a:pt x="2727" y="2"/>
                </a:lnTo>
                <a:lnTo>
                  <a:pt x="2727" y="4"/>
                </a:lnTo>
                <a:lnTo>
                  <a:pt x="2727" y="2"/>
                </a:lnTo>
                <a:lnTo>
                  <a:pt x="2728" y="3"/>
                </a:lnTo>
                <a:lnTo>
                  <a:pt x="2728" y="4"/>
                </a:lnTo>
                <a:lnTo>
                  <a:pt x="2728" y="1"/>
                </a:lnTo>
                <a:lnTo>
                  <a:pt x="2729" y="4"/>
                </a:lnTo>
                <a:lnTo>
                  <a:pt x="2729" y="3"/>
                </a:lnTo>
                <a:lnTo>
                  <a:pt x="2729" y="3"/>
                </a:lnTo>
                <a:lnTo>
                  <a:pt x="2730" y="2"/>
                </a:lnTo>
                <a:lnTo>
                  <a:pt x="2730" y="3"/>
                </a:lnTo>
                <a:lnTo>
                  <a:pt x="2731" y="4"/>
                </a:lnTo>
                <a:lnTo>
                  <a:pt x="2731" y="2"/>
                </a:lnTo>
                <a:lnTo>
                  <a:pt x="2731" y="3"/>
                </a:lnTo>
                <a:lnTo>
                  <a:pt x="2732" y="4"/>
                </a:lnTo>
                <a:lnTo>
                  <a:pt x="2732" y="4"/>
                </a:lnTo>
                <a:lnTo>
                  <a:pt x="2732" y="4"/>
                </a:lnTo>
                <a:lnTo>
                  <a:pt x="2733" y="4"/>
                </a:lnTo>
                <a:lnTo>
                  <a:pt x="2733" y="3"/>
                </a:lnTo>
                <a:lnTo>
                  <a:pt x="2733" y="4"/>
                </a:lnTo>
                <a:lnTo>
                  <a:pt x="2734" y="4"/>
                </a:lnTo>
                <a:lnTo>
                  <a:pt x="2734" y="4"/>
                </a:lnTo>
                <a:lnTo>
                  <a:pt x="2736" y="4"/>
                </a:lnTo>
                <a:lnTo>
                  <a:pt x="2736" y="3"/>
                </a:lnTo>
                <a:lnTo>
                  <a:pt x="2736" y="2"/>
                </a:lnTo>
                <a:lnTo>
                  <a:pt x="2737" y="2"/>
                </a:lnTo>
                <a:lnTo>
                  <a:pt x="2737" y="1"/>
                </a:lnTo>
                <a:lnTo>
                  <a:pt x="2737" y="2"/>
                </a:lnTo>
                <a:lnTo>
                  <a:pt x="2738" y="3"/>
                </a:lnTo>
                <a:lnTo>
                  <a:pt x="2738" y="4"/>
                </a:lnTo>
                <a:lnTo>
                  <a:pt x="2738" y="4"/>
                </a:lnTo>
                <a:lnTo>
                  <a:pt x="2739" y="2"/>
                </a:lnTo>
                <a:lnTo>
                  <a:pt x="2739" y="2"/>
                </a:lnTo>
                <a:lnTo>
                  <a:pt x="2740" y="3"/>
                </a:lnTo>
                <a:lnTo>
                  <a:pt x="2740" y="3"/>
                </a:lnTo>
                <a:lnTo>
                  <a:pt x="2740" y="3"/>
                </a:lnTo>
                <a:lnTo>
                  <a:pt x="2741" y="2"/>
                </a:lnTo>
                <a:lnTo>
                  <a:pt x="2741" y="3"/>
                </a:lnTo>
                <a:lnTo>
                  <a:pt x="2741" y="4"/>
                </a:lnTo>
                <a:lnTo>
                  <a:pt x="2742" y="3"/>
                </a:lnTo>
                <a:lnTo>
                  <a:pt x="2742" y="3"/>
                </a:lnTo>
                <a:lnTo>
                  <a:pt x="2742" y="3"/>
                </a:lnTo>
                <a:lnTo>
                  <a:pt x="2743" y="2"/>
                </a:lnTo>
                <a:lnTo>
                  <a:pt x="2743" y="3"/>
                </a:lnTo>
                <a:lnTo>
                  <a:pt x="2745" y="2"/>
                </a:lnTo>
                <a:lnTo>
                  <a:pt x="2745" y="1"/>
                </a:lnTo>
                <a:lnTo>
                  <a:pt x="2745" y="1"/>
                </a:lnTo>
                <a:lnTo>
                  <a:pt x="2746" y="1"/>
                </a:lnTo>
                <a:lnTo>
                  <a:pt x="2746" y="3"/>
                </a:lnTo>
                <a:lnTo>
                  <a:pt x="2746" y="3"/>
                </a:lnTo>
                <a:lnTo>
                  <a:pt x="2747" y="3"/>
                </a:lnTo>
                <a:lnTo>
                  <a:pt x="2747" y="2"/>
                </a:lnTo>
                <a:lnTo>
                  <a:pt x="2747" y="1"/>
                </a:lnTo>
                <a:lnTo>
                  <a:pt x="2748" y="3"/>
                </a:lnTo>
                <a:lnTo>
                  <a:pt x="2748" y="2"/>
                </a:lnTo>
                <a:lnTo>
                  <a:pt x="2749" y="2"/>
                </a:lnTo>
                <a:lnTo>
                  <a:pt x="2749" y="2"/>
                </a:lnTo>
                <a:lnTo>
                  <a:pt x="2749" y="4"/>
                </a:lnTo>
                <a:lnTo>
                  <a:pt x="2750" y="4"/>
                </a:lnTo>
                <a:lnTo>
                  <a:pt x="2750" y="3"/>
                </a:lnTo>
                <a:lnTo>
                  <a:pt x="2750" y="3"/>
                </a:lnTo>
                <a:lnTo>
                  <a:pt x="2751" y="4"/>
                </a:lnTo>
                <a:lnTo>
                  <a:pt x="2751" y="3"/>
                </a:lnTo>
                <a:lnTo>
                  <a:pt x="2751" y="3"/>
                </a:lnTo>
                <a:lnTo>
                  <a:pt x="2752" y="4"/>
                </a:lnTo>
                <a:lnTo>
                  <a:pt x="2752" y="2"/>
                </a:lnTo>
                <a:lnTo>
                  <a:pt x="2754" y="3"/>
                </a:lnTo>
                <a:lnTo>
                  <a:pt x="2754" y="2"/>
                </a:lnTo>
                <a:lnTo>
                  <a:pt x="2754" y="2"/>
                </a:lnTo>
                <a:lnTo>
                  <a:pt x="2755" y="2"/>
                </a:lnTo>
                <a:lnTo>
                  <a:pt x="2755" y="4"/>
                </a:lnTo>
                <a:lnTo>
                  <a:pt x="2755" y="3"/>
                </a:lnTo>
                <a:lnTo>
                  <a:pt x="2756" y="2"/>
                </a:lnTo>
                <a:lnTo>
                  <a:pt x="2756" y="4"/>
                </a:lnTo>
                <a:lnTo>
                  <a:pt x="2756" y="2"/>
                </a:lnTo>
                <a:lnTo>
                  <a:pt x="2757" y="3"/>
                </a:lnTo>
                <a:lnTo>
                  <a:pt x="2757" y="3"/>
                </a:lnTo>
                <a:lnTo>
                  <a:pt x="2758" y="2"/>
                </a:lnTo>
                <a:lnTo>
                  <a:pt x="2758" y="3"/>
                </a:lnTo>
                <a:lnTo>
                  <a:pt x="2758" y="4"/>
                </a:lnTo>
                <a:lnTo>
                  <a:pt x="2759" y="3"/>
                </a:lnTo>
                <a:lnTo>
                  <a:pt x="2759" y="3"/>
                </a:lnTo>
                <a:lnTo>
                  <a:pt x="2759" y="3"/>
                </a:lnTo>
                <a:lnTo>
                  <a:pt x="2760" y="3"/>
                </a:lnTo>
                <a:lnTo>
                  <a:pt x="2760" y="2"/>
                </a:lnTo>
                <a:lnTo>
                  <a:pt x="2761" y="4"/>
                </a:lnTo>
                <a:lnTo>
                  <a:pt x="2761" y="4"/>
                </a:lnTo>
                <a:lnTo>
                  <a:pt x="2761" y="4"/>
                </a:lnTo>
                <a:lnTo>
                  <a:pt x="2763" y="6"/>
                </a:lnTo>
                <a:lnTo>
                  <a:pt x="2763" y="4"/>
                </a:lnTo>
                <a:lnTo>
                  <a:pt x="2763" y="3"/>
                </a:lnTo>
                <a:lnTo>
                  <a:pt x="2764" y="3"/>
                </a:lnTo>
                <a:lnTo>
                  <a:pt x="2764" y="3"/>
                </a:lnTo>
                <a:lnTo>
                  <a:pt x="2764" y="1"/>
                </a:lnTo>
                <a:lnTo>
                  <a:pt x="2765" y="3"/>
                </a:lnTo>
                <a:lnTo>
                  <a:pt x="2765" y="2"/>
                </a:lnTo>
                <a:lnTo>
                  <a:pt x="2766" y="1"/>
                </a:lnTo>
                <a:lnTo>
                  <a:pt x="2766" y="3"/>
                </a:lnTo>
                <a:lnTo>
                  <a:pt x="2766" y="3"/>
                </a:lnTo>
                <a:lnTo>
                  <a:pt x="2767" y="3"/>
                </a:lnTo>
                <a:lnTo>
                  <a:pt x="2767" y="2"/>
                </a:lnTo>
                <a:lnTo>
                  <a:pt x="2767" y="2"/>
                </a:lnTo>
                <a:lnTo>
                  <a:pt x="2768" y="2"/>
                </a:lnTo>
                <a:lnTo>
                  <a:pt x="2768" y="4"/>
                </a:lnTo>
                <a:lnTo>
                  <a:pt x="2768" y="3"/>
                </a:lnTo>
                <a:lnTo>
                  <a:pt x="2769" y="4"/>
                </a:lnTo>
                <a:lnTo>
                  <a:pt x="2769" y="1"/>
                </a:lnTo>
                <a:lnTo>
                  <a:pt x="2770" y="3"/>
                </a:lnTo>
                <a:lnTo>
                  <a:pt x="2770" y="4"/>
                </a:lnTo>
                <a:lnTo>
                  <a:pt x="2770" y="3"/>
                </a:lnTo>
                <a:lnTo>
                  <a:pt x="2772" y="3"/>
                </a:lnTo>
                <a:lnTo>
                  <a:pt x="2772" y="2"/>
                </a:lnTo>
                <a:lnTo>
                  <a:pt x="2772" y="1"/>
                </a:lnTo>
                <a:lnTo>
                  <a:pt x="2773" y="2"/>
                </a:lnTo>
                <a:lnTo>
                  <a:pt x="2773" y="3"/>
                </a:lnTo>
                <a:lnTo>
                  <a:pt x="2773" y="4"/>
                </a:lnTo>
                <a:lnTo>
                  <a:pt x="2774" y="2"/>
                </a:lnTo>
                <a:lnTo>
                  <a:pt x="2774" y="3"/>
                </a:lnTo>
                <a:lnTo>
                  <a:pt x="2775" y="4"/>
                </a:lnTo>
                <a:lnTo>
                  <a:pt x="2775" y="2"/>
                </a:lnTo>
                <a:lnTo>
                  <a:pt x="2775" y="4"/>
                </a:lnTo>
                <a:lnTo>
                  <a:pt x="2776" y="4"/>
                </a:lnTo>
                <a:lnTo>
                  <a:pt x="2776" y="3"/>
                </a:lnTo>
                <a:lnTo>
                  <a:pt x="2776" y="4"/>
                </a:lnTo>
                <a:lnTo>
                  <a:pt x="2777" y="4"/>
                </a:lnTo>
                <a:lnTo>
                  <a:pt x="2777" y="3"/>
                </a:lnTo>
                <a:lnTo>
                  <a:pt x="2777" y="3"/>
                </a:lnTo>
                <a:lnTo>
                  <a:pt x="2778" y="2"/>
                </a:lnTo>
                <a:lnTo>
                  <a:pt x="2778" y="4"/>
                </a:lnTo>
                <a:lnTo>
                  <a:pt x="2779" y="3"/>
                </a:lnTo>
                <a:lnTo>
                  <a:pt x="2779" y="3"/>
                </a:lnTo>
                <a:lnTo>
                  <a:pt x="2779" y="2"/>
                </a:lnTo>
                <a:lnTo>
                  <a:pt x="2781" y="2"/>
                </a:lnTo>
                <a:lnTo>
                  <a:pt x="2781" y="2"/>
                </a:lnTo>
                <a:lnTo>
                  <a:pt x="2781" y="4"/>
                </a:lnTo>
                <a:lnTo>
                  <a:pt x="2782" y="3"/>
                </a:lnTo>
                <a:lnTo>
                  <a:pt x="2782" y="3"/>
                </a:lnTo>
                <a:lnTo>
                  <a:pt x="2782" y="3"/>
                </a:lnTo>
                <a:lnTo>
                  <a:pt x="2783" y="2"/>
                </a:lnTo>
                <a:lnTo>
                  <a:pt x="2783" y="2"/>
                </a:lnTo>
                <a:lnTo>
                  <a:pt x="2784" y="4"/>
                </a:lnTo>
                <a:lnTo>
                  <a:pt x="2784" y="3"/>
                </a:lnTo>
                <a:lnTo>
                  <a:pt x="2784" y="2"/>
                </a:lnTo>
                <a:lnTo>
                  <a:pt x="2785" y="1"/>
                </a:lnTo>
                <a:lnTo>
                  <a:pt x="2785" y="4"/>
                </a:lnTo>
                <a:lnTo>
                  <a:pt x="2785" y="4"/>
                </a:lnTo>
                <a:lnTo>
                  <a:pt x="2786" y="4"/>
                </a:lnTo>
                <a:lnTo>
                  <a:pt x="2786" y="4"/>
                </a:lnTo>
                <a:lnTo>
                  <a:pt x="2786" y="2"/>
                </a:lnTo>
                <a:lnTo>
                  <a:pt x="2787" y="3"/>
                </a:lnTo>
                <a:lnTo>
                  <a:pt x="2787" y="4"/>
                </a:lnTo>
                <a:lnTo>
                  <a:pt x="2788" y="1"/>
                </a:lnTo>
                <a:lnTo>
                  <a:pt x="2788" y="3"/>
                </a:lnTo>
                <a:lnTo>
                  <a:pt x="2788" y="2"/>
                </a:lnTo>
                <a:lnTo>
                  <a:pt x="2790" y="3"/>
                </a:lnTo>
                <a:lnTo>
                  <a:pt x="2790" y="1"/>
                </a:lnTo>
                <a:lnTo>
                  <a:pt x="2790" y="3"/>
                </a:lnTo>
                <a:lnTo>
                  <a:pt x="2791" y="3"/>
                </a:lnTo>
                <a:lnTo>
                  <a:pt x="2791" y="4"/>
                </a:lnTo>
                <a:lnTo>
                  <a:pt x="2791" y="4"/>
                </a:lnTo>
                <a:lnTo>
                  <a:pt x="2792" y="4"/>
                </a:lnTo>
                <a:lnTo>
                  <a:pt x="2792" y="4"/>
                </a:lnTo>
                <a:lnTo>
                  <a:pt x="2793" y="4"/>
                </a:lnTo>
                <a:lnTo>
                  <a:pt x="2793" y="3"/>
                </a:lnTo>
                <a:lnTo>
                  <a:pt x="2793" y="3"/>
                </a:lnTo>
                <a:lnTo>
                  <a:pt x="2794" y="4"/>
                </a:lnTo>
                <a:lnTo>
                  <a:pt x="2794" y="3"/>
                </a:lnTo>
                <a:lnTo>
                  <a:pt x="2794" y="4"/>
                </a:lnTo>
                <a:lnTo>
                  <a:pt x="2795" y="2"/>
                </a:lnTo>
                <a:lnTo>
                  <a:pt x="2795" y="2"/>
                </a:lnTo>
                <a:lnTo>
                  <a:pt x="2795" y="3"/>
                </a:lnTo>
                <a:lnTo>
                  <a:pt x="2796" y="3"/>
                </a:lnTo>
                <a:lnTo>
                  <a:pt x="2796" y="4"/>
                </a:lnTo>
                <a:lnTo>
                  <a:pt x="2797" y="2"/>
                </a:lnTo>
                <a:lnTo>
                  <a:pt x="2797" y="3"/>
                </a:lnTo>
                <a:lnTo>
                  <a:pt x="2797" y="2"/>
                </a:lnTo>
                <a:lnTo>
                  <a:pt x="2799" y="2"/>
                </a:lnTo>
                <a:lnTo>
                  <a:pt x="2799" y="2"/>
                </a:lnTo>
                <a:lnTo>
                  <a:pt x="2799" y="3"/>
                </a:lnTo>
                <a:lnTo>
                  <a:pt x="2800" y="2"/>
                </a:lnTo>
                <a:lnTo>
                  <a:pt x="2800" y="2"/>
                </a:lnTo>
                <a:lnTo>
                  <a:pt x="2800" y="4"/>
                </a:lnTo>
                <a:lnTo>
                  <a:pt x="2801" y="3"/>
                </a:lnTo>
                <a:lnTo>
                  <a:pt x="2801" y="3"/>
                </a:lnTo>
                <a:lnTo>
                  <a:pt x="2802" y="3"/>
                </a:lnTo>
                <a:lnTo>
                  <a:pt x="2802" y="2"/>
                </a:lnTo>
                <a:lnTo>
                  <a:pt x="2802" y="4"/>
                </a:lnTo>
                <a:lnTo>
                  <a:pt x="2803" y="4"/>
                </a:lnTo>
                <a:lnTo>
                  <a:pt x="2803" y="3"/>
                </a:lnTo>
                <a:lnTo>
                  <a:pt x="2803" y="2"/>
                </a:lnTo>
                <a:lnTo>
                  <a:pt x="2804" y="3"/>
                </a:lnTo>
                <a:lnTo>
                  <a:pt x="2804" y="2"/>
                </a:lnTo>
                <a:lnTo>
                  <a:pt x="2805" y="2"/>
                </a:lnTo>
                <a:lnTo>
                  <a:pt x="2805" y="3"/>
                </a:lnTo>
                <a:lnTo>
                  <a:pt x="2805" y="3"/>
                </a:lnTo>
                <a:lnTo>
                  <a:pt x="2806" y="1"/>
                </a:lnTo>
                <a:lnTo>
                  <a:pt x="2806" y="3"/>
                </a:lnTo>
                <a:lnTo>
                  <a:pt x="2806" y="2"/>
                </a:lnTo>
                <a:lnTo>
                  <a:pt x="2808" y="1"/>
                </a:lnTo>
                <a:lnTo>
                  <a:pt x="2808" y="3"/>
                </a:lnTo>
                <a:lnTo>
                  <a:pt x="2808" y="4"/>
                </a:lnTo>
                <a:lnTo>
                  <a:pt x="2809" y="1"/>
                </a:lnTo>
                <a:lnTo>
                  <a:pt x="2809" y="3"/>
                </a:lnTo>
                <a:lnTo>
                  <a:pt x="2810" y="2"/>
                </a:lnTo>
                <a:lnTo>
                  <a:pt x="2810" y="4"/>
                </a:lnTo>
                <a:lnTo>
                  <a:pt x="2810" y="2"/>
                </a:lnTo>
                <a:lnTo>
                  <a:pt x="2811" y="2"/>
                </a:lnTo>
                <a:lnTo>
                  <a:pt x="2811" y="4"/>
                </a:lnTo>
                <a:lnTo>
                  <a:pt x="2811" y="3"/>
                </a:lnTo>
                <a:lnTo>
                  <a:pt x="2812" y="3"/>
                </a:lnTo>
                <a:lnTo>
                  <a:pt x="2812" y="3"/>
                </a:lnTo>
                <a:lnTo>
                  <a:pt x="2812" y="4"/>
                </a:lnTo>
                <a:lnTo>
                  <a:pt x="2813" y="4"/>
                </a:lnTo>
                <a:lnTo>
                  <a:pt x="2813" y="4"/>
                </a:lnTo>
                <a:lnTo>
                  <a:pt x="2814" y="3"/>
                </a:lnTo>
                <a:lnTo>
                  <a:pt x="2814" y="3"/>
                </a:lnTo>
                <a:lnTo>
                  <a:pt x="2814" y="3"/>
                </a:lnTo>
                <a:lnTo>
                  <a:pt x="2815" y="2"/>
                </a:lnTo>
                <a:lnTo>
                  <a:pt x="2815" y="4"/>
                </a:lnTo>
                <a:lnTo>
                  <a:pt x="2815" y="4"/>
                </a:lnTo>
                <a:lnTo>
                  <a:pt x="2817" y="2"/>
                </a:lnTo>
                <a:lnTo>
                  <a:pt x="2817" y="2"/>
                </a:lnTo>
                <a:lnTo>
                  <a:pt x="2817" y="1"/>
                </a:lnTo>
                <a:lnTo>
                  <a:pt x="2818" y="4"/>
                </a:lnTo>
                <a:lnTo>
                  <a:pt x="2818" y="3"/>
                </a:lnTo>
                <a:lnTo>
                  <a:pt x="2819" y="3"/>
                </a:lnTo>
                <a:lnTo>
                  <a:pt x="2819" y="3"/>
                </a:lnTo>
                <a:lnTo>
                  <a:pt x="2819" y="4"/>
                </a:lnTo>
                <a:lnTo>
                  <a:pt x="2820" y="3"/>
                </a:lnTo>
                <a:lnTo>
                  <a:pt x="2820" y="3"/>
                </a:lnTo>
                <a:lnTo>
                  <a:pt x="2820" y="2"/>
                </a:lnTo>
                <a:lnTo>
                  <a:pt x="2821" y="3"/>
                </a:lnTo>
                <a:lnTo>
                  <a:pt x="2821" y="3"/>
                </a:lnTo>
                <a:lnTo>
                  <a:pt x="2821" y="4"/>
                </a:lnTo>
                <a:lnTo>
                  <a:pt x="2822" y="2"/>
                </a:lnTo>
                <a:lnTo>
                  <a:pt x="2822" y="4"/>
                </a:lnTo>
                <a:lnTo>
                  <a:pt x="2823" y="2"/>
                </a:lnTo>
                <a:lnTo>
                  <a:pt x="2823" y="1"/>
                </a:lnTo>
                <a:lnTo>
                  <a:pt x="2823" y="3"/>
                </a:lnTo>
                <a:lnTo>
                  <a:pt x="2824" y="2"/>
                </a:lnTo>
                <a:lnTo>
                  <a:pt x="2824" y="2"/>
                </a:lnTo>
                <a:lnTo>
                  <a:pt x="2824" y="2"/>
                </a:lnTo>
                <a:lnTo>
                  <a:pt x="2826" y="3"/>
                </a:lnTo>
                <a:lnTo>
                  <a:pt x="2826" y="3"/>
                </a:lnTo>
                <a:lnTo>
                  <a:pt x="2826" y="3"/>
                </a:lnTo>
                <a:lnTo>
                  <a:pt x="2827" y="3"/>
                </a:lnTo>
                <a:lnTo>
                  <a:pt x="2827" y="2"/>
                </a:lnTo>
                <a:lnTo>
                  <a:pt x="2828" y="2"/>
                </a:lnTo>
                <a:lnTo>
                  <a:pt x="2828" y="4"/>
                </a:lnTo>
                <a:lnTo>
                  <a:pt x="2828" y="3"/>
                </a:lnTo>
                <a:lnTo>
                  <a:pt x="2829" y="2"/>
                </a:lnTo>
                <a:lnTo>
                  <a:pt x="2829" y="3"/>
                </a:lnTo>
                <a:lnTo>
                  <a:pt x="2829" y="3"/>
                </a:lnTo>
                <a:lnTo>
                  <a:pt x="2830" y="4"/>
                </a:lnTo>
                <a:lnTo>
                  <a:pt x="2830" y="4"/>
                </a:lnTo>
                <a:lnTo>
                  <a:pt x="2830" y="4"/>
                </a:lnTo>
                <a:lnTo>
                  <a:pt x="2831" y="4"/>
                </a:lnTo>
                <a:lnTo>
                  <a:pt x="2831" y="4"/>
                </a:lnTo>
                <a:lnTo>
                  <a:pt x="2832" y="4"/>
                </a:lnTo>
                <a:lnTo>
                  <a:pt x="2832" y="4"/>
                </a:lnTo>
                <a:lnTo>
                  <a:pt x="2832" y="2"/>
                </a:lnTo>
                <a:lnTo>
                  <a:pt x="2833" y="3"/>
                </a:lnTo>
                <a:lnTo>
                  <a:pt x="2833" y="4"/>
                </a:lnTo>
                <a:lnTo>
                  <a:pt x="2833" y="4"/>
                </a:lnTo>
                <a:lnTo>
                  <a:pt x="2835" y="4"/>
                </a:lnTo>
                <a:lnTo>
                  <a:pt x="2835" y="4"/>
                </a:lnTo>
                <a:lnTo>
                  <a:pt x="2835" y="2"/>
                </a:lnTo>
                <a:lnTo>
                  <a:pt x="2836" y="1"/>
                </a:lnTo>
                <a:lnTo>
                  <a:pt x="2836" y="4"/>
                </a:lnTo>
                <a:lnTo>
                  <a:pt x="2837" y="3"/>
                </a:lnTo>
                <a:lnTo>
                  <a:pt x="2837" y="2"/>
                </a:lnTo>
                <a:lnTo>
                  <a:pt x="2837" y="4"/>
                </a:lnTo>
                <a:lnTo>
                  <a:pt x="2838" y="3"/>
                </a:lnTo>
                <a:lnTo>
                  <a:pt x="2838" y="2"/>
                </a:lnTo>
                <a:lnTo>
                  <a:pt x="2838" y="2"/>
                </a:lnTo>
                <a:lnTo>
                  <a:pt x="2839" y="3"/>
                </a:lnTo>
                <a:lnTo>
                  <a:pt x="2839" y="2"/>
                </a:lnTo>
                <a:lnTo>
                  <a:pt x="2839" y="3"/>
                </a:lnTo>
                <a:lnTo>
                  <a:pt x="2840" y="2"/>
                </a:lnTo>
                <a:lnTo>
                  <a:pt x="2840" y="2"/>
                </a:lnTo>
                <a:lnTo>
                  <a:pt x="2841" y="4"/>
                </a:lnTo>
                <a:lnTo>
                  <a:pt x="2841" y="4"/>
                </a:lnTo>
                <a:lnTo>
                  <a:pt x="2841" y="4"/>
                </a:lnTo>
                <a:lnTo>
                  <a:pt x="2842" y="3"/>
                </a:lnTo>
                <a:lnTo>
                  <a:pt x="2842" y="3"/>
                </a:lnTo>
                <a:lnTo>
                  <a:pt x="2842" y="4"/>
                </a:lnTo>
                <a:lnTo>
                  <a:pt x="2844" y="2"/>
                </a:lnTo>
                <a:lnTo>
                  <a:pt x="2844" y="4"/>
                </a:lnTo>
                <a:lnTo>
                  <a:pt x="2844" y="4"/>
                </a:lnTo>
                <a:lnTo>
                  <a:pt x="2845" y="2"/>
                </a:lnTo>
                <a:lnTo>
                  <a:pt x="2845" y="3"/>
                </a:lnTo>
                <a:lnTo>
                  <a:pt x="2846" y="3"/>
                </a:lnTo>
                <a:lnTo>
                  <a:pt x="2846" y="4"/>
                </a:lnTo>
                <a:lnTo>
                  <a:pt x="2846" y="3"/>
                </a:lnTo>
                <a:lnTo>
                  <a:pt x="2847" y="3"/>
                </a:lnTo>
                <a:lnTo>
                  <a:pt x="2847" y="3"/>
                </a:lnTo>
                <a:lnTo>
                  <a:pt x="2847" y="1"/>
                </a:lnTo>
                <a:lnTo>
                  <a:pt x="2848" y="3"/>
                </a:lnTo>
                <a:lnTo>
                  <a:pt x="2848" y="3"/>
                </a:lnTo>
                <a:lnTo>
                  <a:pt x="2849" y="4"/>
                </a:lnTo>
                <a:lnTo>
                  <a:pt x="2849" y="4"/>
                </a:lnTo>
                <a:lnTo>
                  <a:pt x="2849" y="4"/>
                </a:lnTo>
                <a:lnTo>
                  <a:pt x="2850" y="4"/>
                </a:lnTo>
                <a:lnTo>
                  <a:pt x="2850" y="2"/>
                </a:lnTo>
                <a:lnTo>
                  <a:pt x="2850" y="4"/>
                </a:lnTo>
                <a:lnTo>
                  <a:pt x="2851" y="2"/>
                </a:lnTo>
                <a:lnTo>
                  <a:pt x="2851" y="3"/>
                </a:lnTo>
                <a:lnTo>
                  <a:pt x="2851" y="2"/>
                </a:lnTo>
                <a:lnTo>
                  <a:pt x="2853" y="4"/>
                </a:lnTo>
                <a:lnTo>
                  <a:pt x="2853" y="3"/>
                </a:lnTo>
                <a:lnTo>
                  <a:pt x="2854" y="1"/>
                </a:lnTo>
                <a:lnTo>
                  <a:pt x="2854" y="2"/>
                </a:lnTo>
                <a:lnTo>
                  <a:pt x="2854" y="4"/>
                </a:lnTo>
                <a:lnTo>
                  <a:pt x="2855" y="3"/>
                </a:lnTo>
                <a:lnTo>
                  <a:pt x="2855" y="4"/>
                </a:lnTo>
                <a:lnTo>
                  <a:pt x="2855" y="3"/>
                </a:lnTo>
                <a:lnTo>
                  <a:pt x="2856" y="3"/>
                </a:lnTo>
                <a:lnTo>
                  <a:pt x="2856" y="4"/>
                </a:lnTo>
                <a:lnTo>
                  <a:pt x="2856" y="2"/>
                </a:lnTo>
                <a:lnTo>
                  <a:pt x="2857" y="2"/>
                </a:lnTo>
                <a:lnTo>
                  <a:pt x="2857" y="2"/>
                </a:lnTo>
                <a:lnTo>
                  <a:pt x="2858" y="4"/>
                </a:lnTo>
                <a:lnTo>
                  <a:pt x="2858" y="2"/>
                </a:lnTo>
                <a:lnTo>
                  <a:pt x="2858" y="3"/>
                </a:lnTo>
                <a:lnTo>
                  <a:pt x="2859" y="1"/>
                </a:lnTo>
                <a:lnTo>
                  <a:pt x="2859" y="4"/>
                </a:lnTo>
                <a:lnTo>
                  <a:pt x="2859" y="4"/>
                </a:lnTo>
                <a:lnTo>
                  <a:pt x="2860" y="1"/>
                </a:lnTo>
                <a:lnTo>
                  <a:pt x="2860" y="4"/>
                </a:lnTo>
                <a:lnTo>
                  <a:pt x="2860" y="4"/>
                </a:lnTo>
                <a:lnTo>
                  <a:pt x="2862" y="3"/>
                </a:lnTo>
                <a:lnTo>
                  <a:pt x="2862" y="3"/>
                </a:lnTo>
                <a:lnTo>
                  <a:pt x="2863" y="4"/>
                </a:lnTo>
                <a:lnTo>
                  <a:pt x="2863" y="2"/>
                </a:lnTo>
                <a:lnTo>
                  <a:pt x="2863" y="3"/>
                </a:lnTo>
                <a:lnTo>
                  <a:pt x="2864" y="4"/>
                </a:lnTo>
                <a:lnTo>
                  <a:pt x="2864" y="3"/>
                </a:lnTo>
                <a:lnTo>
                  <a:pt x="2864" y="4"/>
                </a:lnTo>
                <a:lnTo>
                  <a:pt x="2865" y="3"/>
                </a:lnTo>
                <a:lnTo>
                  <a:pt x="2865" y="4"/>
                </a:lnTo>
                <a:lnTo>
                  <a:pt x="2865" y="4"/>
                </a:lnTo>
                <a:lnTo>
                  <a:pt x="2866" y="3"/>
                </a:lnTo>
                <a:lnTo>
                  <a:pt x="2866" y="4"/>
                </a:lnTo>
                <a:lnTo>
                  <a:pt x="2867" y="2"/>
                </a:lnTo>
                <a:lnTo>
                  <a:pt x="2867" y="6"/>
                </a:lnTo>
                <a:lnTo>
                  <a:pt x="2867" y="4"/>
                </a:lnTo>
                <a:lnTo>
                  <a:pt x="2868" y="2"/>
                </a:lnTo>
                <a:lnTo>
                  <a:pt x="2868" y="3"/>
                </a:lnTo>
                <a:lnTo>
                  <a:pt x="2868" y="4"/>
                </a:lnTo>
                <a:lnTo>
                  <a:pt x="2869" y="4"/>
                </a:lnTo>
                <a:lnTo>
                  <a:pt x="2869" y="4"/>
                </a:lnTo>
                <a:lnTo>
                  <a:pt x="2869" y="3"/>
                </a:lnTo>
                <a:lnTo>
                  <a:pt x="2871" y="4"/>
                </a:lnTo>
                <a:lnTo>
                  <a:pt x="2871" y="1"/>
                </a:lnTo>
                <a:lnTo>
                  <a:pt x="2872" y="4"/>
                </a:lnTo>
                <a:lnTo>
                  <a:pt x="2872" y="4"/>
                </a:lnTo>
                <a:lnTo>
                  <a:pt x="2872" y="3"/>
                </a:lnTo>
                <a:lnTo>
                  <a:pt x="2873" y="2"/>
                </a:lnTo>
                <a:lnTo>
                  <a:pt x="2873" y="1"/>
                </a:lnTo>
                <a:lnTo>
                  <a:pt x="2873" y="44"/>
                </a:lnTo>
                <a:lnTo>
                  <a:pt x="2874" y="53"/>
                </a:lnTo>
                <a:lnTo>
                  <a:pt x="2874" y="54"/>
                </a:lnTo>
                <a:lnTo>
                  <a:pt x="2874" y="55"/>
                </a:lnTo>
                <a:lnTo>
                  <a:pt x="2875" y="55"/>
                </a:lnTo>
                <a:lnTo>
                  <a:pt x="2875" y="55"/>
                </a:lnTo>
                <a:lnTo>
                  <a:pt x="2876" y="55"/>
                </a:lnTo>
                <a:lnTo>
                  <a:pt x="2876" y="55"/>
                </a:lnTo>
                <a:lnTo>
                  <a:pt x="2876" y="53"/>
                </a:lnTo>
                <a:lnTo>
                  <a:pt x="2877" y="55"/>
                </a:lnTo>
                <a:lnTo>
                  <a:pt x="2877" y="54"/>
                </a:lnTo>
                <a:lnTo>
                  <a:pt x="2877" y="54"/>
                </a:lnTo>
                <a:lnTo>
                  <a:pt x="2878" y="54"/>
                </a:lnTo>
                <a:lnTo>
                  <a:pt x="2878" y="54"/>
                </a:lnTo>
                <a:lnTo>
                  <a:pt x="2878" y="53"/>
                </a:lnTo>
                <a:lnTo>
                  <a:pt x="2880" y="54"/>
                </a:lnTo>
                <a:lnTo>
                  <a:pt x="2880" y="54"/>
                </a:lnTo>
                <a:lnTo>
                  <a:pt x="2881" y="56"/>
                </a:lnTo>
                <a:lnTo>
                  <a:pt x="2881" y="55"/>
                </a:lnTo>
                <a:lnTo>
                  <a:pt x="2881" y="55"/>
                </a:lnTo>
                <a:lnTo>
                  <a:pt x="2882" y="56"/>
                </a:lnTo>
                <a:lnTo>
                  <a:pt x="2882" y="54"/>
                </a:lnTo>
                <a:lnTo>
                  <a:pt x="2882" y="54"/>
                </a:lnTo>
                <a:lnTo>
                  <a:pt x="2883" y="54"/>
                </a:lnTo>
                <a:lnTo>
                  <a:pt x="2883" y="55"/>
                </a:lnTo>
                <a:lnTo>
                  <a:pt x="2883" y="55"/>
                </a:lnTo>
                <a:lnTo>
                  <a:pt x="2884" y="54"/>
                </a:lnTo>
                <a:lnTo>
                  <a:pt x="2884" y="54"/>
                </a:lnTo>
                <a:lnTo>
                  <a:pt x="2885" y="55"/>
                </a:lnTo>
                <a:lnTo>
                  <a:pt x="2885" y="56"/>
                </a:lnTo>
                <a:lnTo>
                  <a:pt x="2885" y="55"/>
                </a:lnTo>
                <a:lnTo>
                  <a:pt x="2886" y="55"/>
                </a:lnTo>
                <a:lnTo>
                  <a:pt x="2886" y="54"/>
                </a:lnTo>
                <a:lnTo>
                  <a:pt x="2886" y="53"/>
                </a:lnTo>
                <a:lnTo>
                  <a:pt x="2887" y="54"/>
                </a:lnTo>
                <a:lnTo>
                  <a:pt x="2887" y="56"/>
                </a:lnTo>
                <a:lnTo>
                  <a:pt x="2887" y="53"/>
                </a:lnTo>
                <a:lnTo>
                  <a:pt x="2888" y="55"/>
                </a:lnTo>
                <a:lnTo>
                  <a:pt x="2888" y="54"/>
                </a:lnTo>
                <a:lnTo>
                  <a:pt x="2890" y="55"/>
                </a:lnTo>
                <a:lnTo>
                  <a:pt x="2890" y="55"/>
                </a:lnTo>
                <a:lnTo>
                  <a:pt x="2890" y="55"/>
                </a:lnTo>
                <a:lnTo>
                  <a:pt x="2891" y="54"/>
                </a:lnTo>
                <a:lnTo>
                  <a:pt x="2891" y="53"/>
                </a:lnTo>
                <a:lnTo>
                  <a:pt x="2891" y="53"/>
                </a:lnTo>
                <a:lnTo>
                  <a:pt x="2892" y="56"/>
                </a:lnTo>
                <a:lnTo>
                  <a:pt x="2892" y="54"/>
                </a:lnTo>
                <a:lnTo>
                  <a:pt x="2893" y="56"/>
                </a:lnTo>
                <a:lnTo>
                  <a:pt x="2893" y="54"/>
                </a:lnTo>
                <a:lnTo>
                  <a:pt x="2893" y="55"/>
                </a:lnTo>
                <a:lnTo>
                  <a:pt x="2894" y="55"/>
                </a:lnTo>
                <a:lnTo>
                  <a:pt x="2894" y="56"/>
                </a:lnTo>
                <a:lnTo>
                  <a:pt x="2894" y="54"/>
                </a:lnTo>
                <a:lnTo>
                  <a:pt x="2895" y="56"/>
                </a:lnTo>
                <a:lnTo>
                  <a:pt x="2895" y="53"/>
                </a:lnTo>
                <a:lnTo>
                  <a:pt x="2895" y="55"/>
                </a:lnTo>
                <a:lnTo>
                  <a:pt x="2896" y="53"/>
                </a:lnTo>
                <a:lnTo>
                  <a:pt x="2896" y="53"/>
                </a:lnTo>
                <a:lnTo>
                  <a:pt x="2897" y="55"/>
                </a:lnTo>
                <a:lnTo>
                  <a:pt x="2897" y="55"/>
                </a:lnTo>
                <a:lnTo>
                  <a:pt x="2897" y="54"/>
                </a:lnTo>
                <a:lnTo>
                  <a:pt x="2899" y="54"/>
                </a:lnTo>
                <a:lnTo>
                  <a:pt x="2899" y="54"/>
                </a:lnTo>
                <a:lnTo>
                  <a:pt x="2899" y="55"/>
                </a:lnTo>
                <a:lnTo>
                  <a:pt x="2900" y="55"/>
                </a:lnTo>
                <a:lnTo>
                  <a:pt x="2900" y="54"/>
                </a:lnTo>
                <a:lnTo>
                  <a:pt x="2900" y="54"/>
                </a:lnTo>
                <a:lnTo>
                  <a:pt x="2901" y="54"/>
                </a:lnTo>
                <a:lnTo>
                  <a:pt x="2901" y="54"/>
                </a:lnTo>
                <a:lnTo>
                  <a:pt x="2902" y="55"/>
                </a:lnTo>
                <a:lnTo>
                  <a:pt x="2902" y="54"/>
                </a:lnTo>
                <a:lnTo>
                  <a:pt x="2902" y="54"/>
                </a:lnTo>
                <a:lnTo>
                  <a:pt x="2903" y="56"/>
                </a:lnTo>
                <a:lnTo>
                  <a:pt x="2903" y="55"/>
                </a:lnTo>
                <a:lnTo>
                  <a:pt x="2903" y="55"/>
                </a:lnTo>
                <a:lnTo>
                  <a:pt x="2904" y="54"/>
                </a:lnTo>
                <a:lnTo>
                  <a:pt x="2904" y="56"/>
                </a:lnTo>
                <a:lnTo>
                  <a:pt x="2904" y="56"/>
                </a:lnTo>
                <a:lnTo>
                  <a:pt x="2905" y="55"/>
                </a:lnTo>
                <a:lnTo>
                  <a:pt x="2905" y="56"/>
                </a:lnTo>
                <a:lnTo>
                  <a:pt x="2906" y="56"/>
                </a:lnTo>
                <a:lnTo>
                  <a:pt x="2906" y="56"/>
                </a:lnTo>
                <a:lnTo>
                  <a:pt x="2906" y="54"/>
                </a:lnTo>
                <a:lnTo>
                  <a:pt x="2908" y="55"/>
                </a:lnTo>
                <a:lnTo>
                  <a:pt x="2908" y="56"/>
                </a:lnTo>
                <a:lnTo>
                  <a:pt x="2908" y="54"/>
                </a:lnTo>
                <a:lnTo>
                  <a:pt x="2909" y="55"/>
                </a:lnTo>
                <a:lnTo>
                  <a:pt x="2909" y="55"/>
                </a:lnTo>
                <a:lnTo>
                  <a:pt x="2909" y="56"/>
                </a:lnTo>
                <a:lnTo>
                  <a:pt x="2910" y="55"/>
                </a:lnTo>
                <a:lnTo>
                  <a:pt x="2910" y="56"/>
                </a:lnTo>
                <a:lnTo>
                  <a:pt x="2911" y="55"/>
                </a:lnTo>
                <a:lnTo>
                  <a:pt x="2911" y="54"/>
                </a:lnTo>
                <a:lnTo>
                  <a:pt x="2911" y="53"/>
                </a:lnTo>
                <a:lnTo>
                  <a:pt x="2912" y="54"/>
                </a:lnTo>
                <a:lnTo>
                  <a:pt x="2912" y="54"/>
                </a:lnTo>
                <a:lnTo>
                  <a:pt x="2912" y="56"/>
                </a:lnTo>
                <a:lnTo>
                  <a:pt x="2913" y="56"/>
                </a:lnTo>
                <a:lnTo>
                  <a:pt x="2913" y="55"/>
                </a:lnTo>
                <a:lnTo>
                  <a:pt x="2913" y="56"/>
                </a:lnTo>
                <a:lnTo>
                  <a:pt x="2914" y="53"/>
                </a:lnTo>
                <a:lnTo>
                  <a:pt x="2914" y="54"/>
                </a:lnTo>
                <a:lnTo>
                  <a:pt x="2915" y="54"/>
                </a:lnTo>
                <a:lnTo>
                  <a:pt x="2915" y="55"/>
                </a:lnTo>
                <a:lnTo>
                  <a:pt x="2915" y="54"/>
                </a:lnTo>
                <a:lnTo>
                  <a:pt x="2917" y="54"/>
                </a:lnTo>
                <a:lnTo>
                  <a:pt x="2917" y="55"/>
                </a:lnTo>
                <a:lnTo>
                  <a:pt x="2917" y="54"/>
                </a:lnTo>
                <a:lnTo>
                  <a:pt x="2918" y="55"/>
                </a:lnTo>
                <a:lnTo>
                  <a:pt x="2918" y="55"/>
                </a:lnTo>
                <a:lnTo>
                  <a:pt x="2918" y="54"/>
                </a:lnTo>
                <a:lnTo>
                  <a:pt x="2919" y="55"/>
                </a:lnTo>
                <a:lnTo>
                  <a:pt x="2919" y="54"/>
                </a:lnTo>
                <a:lnTo>
                  <a:pt x="2920" y="56"/>
                </a:lnTo>
                <a:lnTo>
                  <a:pt x="2920" y="54"/>
                </a:lnTo>
                <a:lnTo>
                  <a:pt x="2920" y="54"/>
                </a:lnTo>
                <a:lnTo>
                  <a:pt x="2921" y="55"/>
                </a:lnTo>
                <a:lnTo>
                  <a:pt x="2921" y="55"/>
                </a:lnTo>
                <a:lnTo>
                  <a:pt x="2921" y="55"/>
                </a:lnTo>
                <a:lnTo>
                  <a:pt x="2922" y="54"/>
                </a:lnTo>
                <a:lnTo>
                  <a:pt x="2922" y="55"/>
                </a:lnTo>
                <a:lnTo>
                  <a:pt x="2922" y="55"/>
                </a:lnTo>
                <a:lnTo>
                  <a:pt x="2923" y="56"/>
                </a:lnTo>
                <a:lnTo>
                  <a:pt x="2923" y="55"/>
                </a:lnTo>
                <a:lnTo>
                  <a:pt x="2924" y="52"/>
                </a:lnTo>
                <a:lnTo>
                  <a:pt x="2924" y="55"/>
                </a:lnTo>
                <a:lnTo>
                  <a:pt x="2924" y="56"/>
                </a:lnTo>
                <a:lnTo>
                  <a:pt x="2926" y="54"/>
                </a:lnTo>
                <a:lnTo>
                  <a:pt x="2926" y="55"/>
                </a:lnTo>
                <a:lnTo>
                  <a:pt x="2926" y="54"/>
                </a:lnTo>
                <a:lnTo>
                  <a:pt x="2927" y="55"/>
                </a:lnTo>
                <a:lnTo>
                  <a:pt x="2927" y="54"/>
                </a:lnTo>
                <a:lnTo>
                  <a:pt x="2927" y="54"/>
                </a:lnTo>
                <a:lnTo>
                  <a:pt x="2928" y="55"/>
                </a:lnTo>
                <a:lnTo>
                  <a:pt x="2928" y="55"/>
                </a:lnTo>
                <a:lnTo>
                  <a:pt x="2929" y="55"/>
                </a:lnTo>
                <a:lnTo>
                  <a:pt x="2929" y="55"/>
                </a:lnTo>
                <a:lnTo>
                  <a:pt x="2929" y="53"/>
                </a:lnTo>
                <a:lnTo>
                  <a:pt x="2930" y="55"/>
                </a:lnTo>
                <a:lnTo>
                  <a:pt x="2930" y="54"/>
                </a:lnTo>
                <a:lnTo>
                  <a:pt x="2930" y="55"/>
                </a:lnTo>
                <a:lnTo>
                  <a:pt x="2931" y="54"/>
                </a:lnTo>
                <a:lnTo>
                  <a:pt x="2931" y="53"/>
                </a:lnTo>
                <a:lnTo>
                  <a:pt x="2931" y="55"/>
                </a:lnTo>
                <a:lnTo>
                  <a:pt x="2932" y="54"/>
                </a:lnTo>
                <a:lnTo>
                  <a:pt x="2932" y="53"/>
                </a:lnTo>
                <a:lnTo>
                  <a:pt x="2933" y="53"/>
                </a:lnTo>
                <a:lnTo>
                  <a:pt x="2933" y="53"/>
                </a:lnTo>
                <a:lnTo>
                  <a:pt x="2933" y="56"/>
                </a:lnTo>
                <a:lnTo>
                  <a:pt x="2935" y="56"/>
                </a:lnTo>
                <a:lnTo>
                  <a:pt x="2935" y="55"/>
                </a:lnTo>
                <a:lnTo>
                  <a:pt x="2935" y="55"/>
                </a:lnTo>
                <a:lnTo>
                  <a:pt x="2936" y="56"/>
                </a:lnTo>
                <a:lnTo>
                  <a:pt x="2936" y="54"/>
                </a:lnTo>
                <a:lnTo>
                  <a:pt x="2937" y="54"/>
                </a:lnTo>
                <a:lnTo>
                  <a:pt x="2937" y="54"/>
                </a:lnTo>
                <a:lnTo>
                  <a:pt x="2937" y="55"/>
                </a:lnTo>
                <a:lnTo>
                  <a:pt x="2938" y="56"/>
                </a:lnTo>
                <a:lnTo>
                  <a:pt x="2938" y="55"/>
                </a:lnTo>
                <a:lnTo>
                  <a:pt x="2938" y="55"/>
                </a:lnTo>
                <a:lnTo>
                  <a:pt x="2939" y="55"/>
                </a:lnTo>
                <a:lnTo>
                  <a:pt x="2939" y="56"/>
                </a:lnTo>
                <a:lnTo>
                  <a:pt x="2939" y="55"/>
                </a:lnTo>
                <a:lnTo>
                  <a:pt x="2940" y="55"/>
                </a:lnTo>
                <a:lnTo>
                  <a:pt x="2940" y="56"/>
                </a:lnTo>
                <a:lnTo>
                  <a:pt x="2941" y="55"/>
                </a:lnTo>
                <a:lnTo>
                  <a:pt x="2941" y="55"/>
                </a:lnTo>
                <a:lnTo>
                  <a:pt x="2941" y="55"/>
                </a:lnTo>
                <a:lnTo>
                  <a:pt x="2942" y="56"/>
                </a:lnTo>
                <a:lnTo>
                  <a:pt x="2942" y="55"/>
                </a:lnTo>
                <a:lnTo>
                  <a:pt x="2942" y="55"/>
                </a:lnTo>
                <a:lnTo>
                  <a:pt x="2944" y="56"/>
                </a:lnTo>
                <a:lnTo>
                  <a:pt x="2944" y="55"/>
                </a:lnTo>
                <a:lnTo>
                  <a:pt x="2944" y="53"/>
                </a:lnTo>
                <a:lnTo>
                  <a:pt x="2945" y="55"/>
                </a:lnTo>
                <a:lnTo>
                  <a:pt x="2945" y="55"/>
                </a:lnTo>
                <a:lnTo>
                  <a:pt x="2946" y="53"/>
                </a:lnTo>
                <a:lnTo>
                  <a:pt x="2946" y="54"/>
                </a:lnTo>
                <a:lnTo>
                  <a:pt x="2946" y="56"/>
                </a:lnTo>
                <a:lnTo>
                  <a:pt x="2947" y="54"/>
                </a:lnTo>
                <a:lnTo>
                  <a:pt x="2947" y="55"/>
                </a:lnTo>
                <a:lnTo>
                  <a:pt x="2947" y="56"/>
                </a:lnTo>
                <a:lnTo>
                  <a:pt x="2948" y="54"/>
                </a:lnTo>
                <a:lnTo>
                  <a:pt x="2948" y="54"/>
                </a:lnTo>
                <a:lnTo>
                  <a:pt x="2948" y="54"/>
                </a:lnTo>
                <a:lnTo>
                  <a:pt x="2949" y="55"/>
                </a:lnTo>
                <a:lnTo>
                  <a:pt x="2949" y="55"/>
                </a:lnTo>
                <a:lnTo>
                  <a:pt x="2950" y="55"/>
                </a:lnTo>
                <a:lnTo>
                  <a:pt x="2950" y="54"/>
                </a:lnTo>
                <a:lnTo>
                  <a:pt x="2950" y="56"/>
                </a:lnTo>
                <a:lnTo>
                  <a:pt x="2951" y="56"/>
                </a:lnTo>
                <a:lnTo>
                  <a:pt x="2951" y="55"/>
                </a:lnTo>
                <a:lnTo>
                  <a:pt x="2951" y="55"/>
                </a:lnTo>
                <a:lnTo>
                  <a:pt x="2953" y="56"/>
                </a:lnTo>
                <a:lnTo>
                  <a:pt x="2953" y="55"/>
                </a:lnTo>
                <a:lnTo>
                  <a:pt x="2953" y="55"/>
                </a:lnTo>
                <a:lnTo>
                  <a:pt x="2954" y="54"/>
                </a:lnTo>
                <a:lnTo>
                  <a:pt x="2954" y="54"/>
                </a:lnTo>
                <a:lnTo>
                  <a:pt x="2955" y="53"/>
                </a:lnTo>
                <a:lnTo>
                  <a:pt x="2955" y="53"/>
                </a:lnTo>
                <a:lnTo>
                  <a:pt x="2955" y="53"/>
                </a:lnTo>
                <a:lnTo>
                  <a:pt x="2956" y="55"/>
                </a:lnTo>
                <a:lnTo>
                  <a:pt x="2956" y="54"/>
                </a:lnTo>
                <a:lnTo>
                  <a:pt x="2956" y="54"/>
                </a:lnTo>
                <a:lnTo>
                  <a:pt x="2957" y="55"/>
                </a:lnTo>
                <a:lnTo>
                  <a:pt x="2957" y="56"/>
                </a:lnTo>
                <a:lnTo>
                  <a:pt x="2957" y="55"/>
                </a:lnTo>
                <a:lnTo>
                  <a:pt x="2958" y="55"/>
                </a:lnTo>
                <a:lnTo>
                  <a:pt x="2958" y="54"/>
                </a:lnTo>
                <a:lnTo>
                  <a:pt x="2959" y="55"/>
                </a:lnTo>
                <a:lnTo>
                  <a:pt x="2959" y="55"/>
                </a:lnTo>
                <a:lnTo>
                  <a:pt x="2959" y="55"/>
                </a:lnTo>
                <a:lnTo>
                  <a:pt x="2960" y="54"/>
                </a:lnTo>
                <a:lnTo>
                  <a:pt x="2960" y="55"/>
                </a:lnTo>
                <a:lnTo>
                  <a:pt x="2960" y="55"/>
                </a:lnTo>
                <a:lnTo>
                  <a:pt x="2962" y="55"/>
                </a:lnTo>
                <a:lnTo>
                  <a:pt x="2962" y="55"/>
                </a:lnTo>
                <a:lnTo>
                  <a:pt x="2962" y="54"/>
                </a:lnTo>
                <a:lnTo>
                  <a:pt x="2963" y="55"/>
                </a:lnTo>
                <a:lnTo>
                  <a:pt x="2963" y="56"/>
                </a:lnTo>
                <a:lnTo>
                  <a:pt x="2964" y="56"/>
                </a:lnTo>
                <a:lnTo>
                  <a:pt x="2964" y="55"/>
                </a:lnTo>
                <a:lnTo>
                  <a:pt x="2964" y="56"/>
                </a:lnTo>
                <a:lnTo>
                  <a:pt x="2965" y="55"/>
                </a:lnTo>
                <a:lnTo>
                  <a:pt x="2965" y="55"/>
                </a:lnTo>
                <a:lnTo>
                  <a:pt x="2965" y="56"/>
                </a:lnTo>
                <a:lnTo>
                  <a:pt x="2966" y="54"/>
                </a:lnTo>
                <a:lnTo>
                  <a:pt x="2966" y="55"/>
                </a:lnTo>
                <a:lnTo>
                  <a:pt x="2966" y="54"/>
                </a:lnTo>
                <a:lnTo>
                  <a:pt x="2967" y="54"/>
                </a:lnTo>
                <a:lnTo>
                  <a:pt x="2967" y="55"/>
                </a:lnTo>
                <a:lnTo>
                  <a:pt x="2968" y="54"/>
                </a:lnTo>
                <a:lnTo>
                  <a:pt x="2968" y="54"/>
                </a:lnTo>
                <a:lnTo>
                  <a:pt x="2968" y="54"/>
                </a:lnTo>
                <a:lnTo>
                  <a:pt x="2969" y="54"/>
                </a:lnTo>
                <a:lnTo>
                  <a:pt x="2969" y="54"/>
                </a:lnTo>
                <a:lnTo>
                  <a:pt x="2969" y="55"/>
                </a:lnTo>
                <a:lnTo>
                  <a:pt x="2971" y="55"/>
                </a:lnTo>
                <a:lnTo>
                  <a:pt x="2971" y="56"/>
                </a:lnTo>
                <a:lnTo>
                  <a:pt x="2971" y="54"/>
                </a:lnTo>
                <a:lnTo>
                  <a:pt x="2972" y="56"/>
                </a:lnTo>
                <a:lnTo>
                  <a:pt x="2972" y="54"/>
                </a:lnTo>
                <a:lnTo>
                  <a:pt x="2973" y="55"/>
                </a:lnTo>
                <a:lnTo>
                  <a:pt x="2973" y="55"/>
                </a:lnTo>
                <a:lnTo>
                  <a:pt x="2973" y="55"/>
                </a:lnTo>
                <a:lnTo>
                  <a:pt x="2974" y="55"/>
                </a:lnTo>
                <a:lnTo>
                  <a:pt x="2974" y="55"/>
                </a:lnTo>
                <a:lnTo>
                  <a:pt x="2974" y="54"/>
                </a:lnTo>
                <a:lnTo>
                  <a:pt x="2975" y="53"/>
                </a:lnTo>
                <a:lnTo>
                  <a:pt x="2975" y="55"/>
                </a:lnTo>
                <a:lnTo>
                  <a:pt x="2975" y="55"/>
                </a:lnTo>
                <a:lnTo>
                  <a:pt x="2976" y="53"/>
                </a:lnTo>
                <a:lnTo>
                  <a:pt x="2976" y="54"/>
                </a:lnTo>
                <a:lnTo>
                  <a:pt x="2977" y="54"/>
                </a:lnTo>
                <a:lnTo>
                  <a:pt x="2977" y="55"/>
                </a:lnTo>
                <a:lnTo>
                  <a:pt x="2977" y="53"/>
                </a:lnTo>
                <a:lnTo>
                  <a:pt x="2978" y="54"/>
                </a:lnTo>
                <a:lnTo>
                  <a:pt x="2978" y="55"/>
                </a:lnTo>
                <a:lnTo>
                  <a:pt x="2978" y="54"/>
                </a:lnTo>
                <a:lnTo>
                  <a:pt x="2980" y="55"/>
                </a:lnTo>
                <a:lnTo>
                  <a:pt x="2980" y="55"/>
                </a:lnTo>
                <a:lnTo>
                  <a:pt x="2981" y="53"/>
                </a:lnTo>
                <a:lnTo>
                  <a:pt x="2981" y="55"/>
                </a:lnTo>
                <a:lnTo>
                  <a:pt x="2981" y="56"/>
                </a:lnTo>
                <a:lnTo>
                  <a:pt x="2982" y="54"/>
                </a:lnTo>
                <a:lnTo>
                  <a:pt x="2982" y="55"/>
                </a:lnTo>
                <a:lnTo>
                  <a:pt x="2982" y="55"/>
                </a:lnTo>
                <a:lnTo>
                  <a:pt x="2983" y="56"/>
                </a:lnTo>
                <a:lnTo>
                  <a:pt x="2983" y="54"/>
                </a:lnTo>
                <a:lnTo>
                  <a:pt x="2983" y="54"/>
                </a:lnTo>
                <a:lnTo>
                  <a:pt x="2984" y="55"/>
                </a:lnTo>
                <a:lnTo>
                  <a:pt x="2984" y="56"/>
                </a:lnTo>
                <a:lnTo>
                  <a:pt x="2985" y="53"/>
                </a:lnTo>
                <a:lnTo>
                  <a:pt x="2985" y="54"/>
                </a:lnTo>
                <a:lnTo>
                  <a:pt x="2985" y="55"/>
                </a:lnTo>
                <a:lnTo>
                  <a:pt x="2986" y="54"/>
                </a:lnTo>
                <a:lnTo>
                  <a:pt x="2986" y="55"/>
                </a:lnTo>
                <a:lnTo>
                  <a:pt x="2986" y="54"/>
                </a:lnTo>
                <a:lnTo>
                  <a:pt x="2987" y="53"/>
                </a:lnTo>
                <a:lnTo>
                  <a:pt x="2987" y="54"/>
                </a:lnTo>
                <a:lnTo>
                  <a:pt x="2987" y="53"/>
                </a:lnTo>
                <a:lnTo>
                  <a:pt x="2989" y="55"/>
                </a:lnTo>
                <a:lnTo>
                  <a:pt x="2989" y="53"/>
                </a:lnTo>
                <a:lnTo>
                  <a:pt x="2990" y="52"/>
                </a:lnTo>
                <a:lnTo>
                  <a:pt x="2990" y="53"/>
                </a:lnTo>
                <a:lnTo>
                  <a:pt x="2990" y="53"/>
                </a:lnTo>
                <a:lnTo>
                  <a:pt x="2991" y="53"/>
                </a:lnTo>
                <a:lnTo>
                  <a:pt x="2991" y="54"/>
                </a:lnTo>
                <a:lnTo>
                  <a:pt x="2991" y="54"/>
                </a:lnTo>
                <a:lnTo>
                  <a:pt x="2992" y="55"/>
                </a:lnTo>
                <a:lnTo>
                  <a:pt x="2992" y="53"/>
                </a:lnTo>
                <a:lnTo>
                  <a:pt x="2992" y="53"/>
                </a:lnTo>
                <a:lnTo>
                  <a:pt x="2993" y="53"/>
                </a:lnTo>
                <a:lnTo>
                  <a:pt x="2993" y="56"/>
                </a:lnTo>
                <a:lnTo>
                  <a:pt x="2994" y="55"/>
                </a:lnTo>
                <a:lnTo>
                  <a:pt x="2994" y="53"/>
                </a:lnTo>
                <a:lnTo>
                  <a:pt x="2994" y="54"/>
                </a:lnTo>
                <a:lnTo>
                  <a:pt x="2995" y="55"/>
                </a:lnTo>
                <a:lnTo>
                  <a:pt x="2995" y="54"/>
                </a:lnTo>
                <a:lnTo>
                  <a:pt x="2995" y="56"/>
                </a:lnTo>
                <a:lnTo>
                  <a:pt x="2996" y="55"/>
                </a:lnTo>
                <a:lnTo>
                  <a:pt x="2996" y="55"/>
                </a:lnTo>
                <a:lnTo>
                  <a:pt x="2996" y="56"/>
                </a:lnTo>
                <a:lnTo>
                  <a:pt x="2998" y="56"/>
                </a:lnTo>
                <a:lnTo>
                  <a:pt x="2998" y="55"/>
                </a:lnTo>
                <a:lnTo>
                  <a:pt x="2999" y="55"/>
                </a:lnTo>
                <a:lnTo>
                  <a:pt x="2999" y="55"/>
                </a:lnTo>
                <a:lnTo>
                  <a:pt x="2999" y="54"/>
                </a:lnTo>
                <a:lnTo>
                  <a:pt x="3000" y="54"/>
                </a:lnTo>
                <a:lnTo>
                  <a:pt x="3000" y="55"/>
                </a:lnTo>
                <a:lnTo>
                  <a:pt x="3000" y="56"/>
                </a:lnTo>
                <a:lnTo>
                  <a:pt x="3001" y="54"/>
                </a:lnTo>
                <a:lnTo>
                  <a:pt x="3001" y="53"/>
                </a:lnTo>
                <a:lnTo>
                  <a:pt x="3001" y="56"/>
                </a:lnTo>
                <a:lnTo>
                  <a:pt x="3002" y="55"/>
                </a:lnTo>
                <a:lnTo>
                  <a:pt x="3002" y="53"/>
                </a:lnTo>
                <a:lnTo>
                  <a:pt x="3003" y="56"/>
                </a:lnTo>
                <a:lnTo>
                  <a:pt x="3003" y="53"/>
                </a:lnTo>
                <a:lnTo>
                  <a:pt x="3003" y="55"/>
                </a:lnTo>
                <a:lnTo>
                  <a:pt x="3004" y="54"/>
                </a:lnTo>
                <a:lnTo>
                  <a:pt x="3004" y="53"/>
                </a:lnTo>
                <a:lnTo>
                  <a:pt x="3004" y="53"/>
                </a:lnTo>
                <a:lnTo>
                  <a:pt x="3005" y="55"/>
                </a:lnTo>
                <a:lnTo>
                  <a:pt x="3005" y="55"/>
                </a:lnTo>
                <a:lnTo>
                  <a:pt x="3005" y="55"/>
                </a:lnTo>
                <a:lnTo>
                  <a:pt x="3007" y="55"/>
                </a:lnTo>
                <a:lnTo>
                  <a:pt x="3007" y="54"/>
                </a:lnTo>
                <a:lnTo>
                  <a:pt x="3008" y="55"/>
                </a:lnTo>
                <a:lnTo>
                  <a:pt x="3008" y="55"/>
                </a:lnTo>
                <a:lnTo>
                  <a:pt x="3008" y="55"/>
                </a:lnTo>
                <a:lnTo>
                  <a:pt x="3009" y="54"/>
                </a:lnTo>
                <a:lnTo>
                  <a:pt x="3009" y="55"/>
                </a:lnTo>
                <a:lnTo>
                  <a:pt x="3009" y="54"/>
                </a:lnTo>
                <a:lnTo>
                  <a:pt x="3010" y="55"/>
                </a:lnTo>
                <a:lnTo>
                  <a:pt x="3010" y="56"/>
                </a:lnTo>
                <a:lnTo>
                  <a:pt x="3010" y="55"/>
                </a:lnTo>
                <a:lnTo>
                  <a:pt x="3011" y="55"/>
                </a:lnTo>
                <a:lnTo>
                  <a:pt x="3011" y="54"/>
                </a:lnTo>
                <a:lnTo>
                  <a:pt x="3012" y="55"/>
                </a:lnTo>
                <a:lnTo>
                  <a:pt x="3012" y="54"/>
                </a:lnTo>
                <a:lnTo>
                  <a:pt x="3012" y="55"/>
                </a:lnTo>
                <a:lnTo>
                  <a:pt x="3013" y="54"/>
                </a:lnTo>
                <a:lnTo>
                  <a:pt x="3013" y="55"/>
                </a:lnTo>
                <a:lnTo>
                  <a:pt x="3013" y="56"/>
                </a:lnTo>
                <a:lnTo>
                  <a:pt x="3014" y="54"/>
                </a:lnTo>
                <a:lnTo>
                  <a:pt x="3014" y="55"/>
                </a:lnTo>
                <a:lnTo>
                  <a:pt x="3014" y="56"/>
                </a:lnTo>
                <a:lnTo>
                  <a:pt x="3016" y="55"/>
                </a:lnTo>
                <a:lnTo>
                  <a:pt x="3016" y="54"/>
                </a:lnTo>
                <a:lnTo>
                  <a:pt x="3017" y="54"/>
                </a:lnTo>
                <a:lnTo>
                  <a:pt x="3017" y="55"/>
                </a:lnTo>
                <a:lnTo>
                  <a:pt x="3017" y="54"/>
                </a:lnTo>
                <a:lnTo>
                  <a:pt x="3018" y="54"/>
                </a:lnTo>
                <a:lnTo>
                  <a:pt x="3018" y="55"/>
                </a:lnTo>
                <a:lnTo>
                  <a:pt x="3018" y="55"/>
                </a:lnTo>
                <a:lnTo>
                  <a:pt x="3019" y="55"/>
                </a:lnTo>
                <a:lnTo>
                  <a:pt x="3019" y="56"/>
                </a:lnTo>
                <a:lnTo>
                  <a:pt x="3020" y="55"/>
                </a:lnTo>
                <a:lnTo>
                  <a:pt x="3020" y="56"/>
                </a:lnTo>
                <a:lnTo>
                  <a:pt x="3020" y="55"/>
                </a:lnTo>
                <a:lnTo>
                  <a:pt x="3021" y="54"/>
                </a:lnTo>
                <a:lnTo>
                  <a:pt x="3021" y="54"/>
                </a:lnTo>
                <a:lnTo>
                  <a:pt x="3021" y="56"/>
                </a:lnTo>
                <a:lnTo>
                  <a:pt x="3022" y="54"/>
                </a:lnTo>
                <a:lnTo>
                  <a:pt x="3022" y="53"/>
                </a:lnTo>
                <a:lnTo>
                  <a:pt x="3022" y="55"/>
                </a:lnTo>
                <a:lnTo>
                  <a:pt x="3023" y="53"/>
                </a:lnTo>
                <a:lnTo>
                  <a:pt x="3023" y="54"/>
                </a:lnTo>
                <a:lnTo>
                  <a:pt x="3025" y="54"/>
                </a:lnTo>
                <a:lnTo>
                  <a:pt x="3025" y="53"/>
                </a:lnTo>
                <a:lnTo>
                  <a:pt x="3025" y="55"/>
                </a:lnTo>
                <a:lnTo>
                  <a:pt x="3026" y="56"/>
                </a:lnTo>
                <a:lnTo>
                  <a:pt x="3026" y="53"/>
                </a:lnTo>
                <a:lnTo>
                  <a:pt x="3026" y="53"/>
                </a:lnTo>
                <a:lnTo>
                  <a:pt x="3027" y="53"/>
                </a:lnTo>
                <a:lnTo>
                  <a:pt x="3027" y="53"/>
                </a:lnTo>
                <a:lnTo>
                  <a:pt x="3027" y="54"/>
                </a:lnTo>
                <a:lnTo>
                  <a:pt x="3028" y="55"/>
                </a:lnTo>
                <a:lnTo>
                  <a:pt x="3028" y="54"/>
                </a:lnTo>
                <a:lnTo>
                  <a:pt x="3029" y="54"/>
                </a:lnTo>
                <a:lnTo>
                  <a:pt x="3029" y="54"/>
                </a:lnTo>
                <a:lnTo>
                  <a:pt x="3029" y="56"/>
                </a:lnTo>
                <a:lnTo>
                  <a:pt x="3030" y="54"/>
                </a:lnTo>
                <a:lnTo>
                  <a:pt x="3030" y="54"/>
                </a:lnTo>
                <a:lnTo>
                  <a:pt x="3030" y="55"/>
                </a:lnTo>
                <a:lnTo>
                  <a:pt x="3031" y="56"/>
                </a:lnTo>
                <a:lnTo>
                  <a:pt x="3031" y="55"/>
                </a:lnTo>
                <a:lnTo>
                  <a:pt x="3031" y="56"/>
                </a:lnTo>
                <a:lnTo>
                  <a:pt x="3032" y="55"/>
                </a:lnTo>
                <a:lnTo>
                  <a:pt x="3032" y="57"/>
                </a:lnTo>
                <a:lnTo>
                  <a:pt x="3034" y="54"/>
                </a:lnTo>
                <a:lnTo>
                  <a:pt x="3034" y="56"/>
                </a:lnTo>
                <a:lnTo>
                  <a:pt x="3034" y="56"/>
                </a:lnTo>
                <a:lnTo>
                  <a:pt x="3035" y="55"/>
                </a:lnTo>
                <a:lnTo>
                  <a:pt x="3035" y="56"/>
                </a:lnTo>
                <a:lnTo>
                  <a:pt x="3035" y="55"/>
                </a:lnTo>
                <a:lnTo>
                  <a:pt x="3036" y="55"/>
                </a:lnTo>
                <a:lnTo>
                  <a:pt x="3036" y="54"/>
                </a:lnTo>
                <a:lnTo>
                  <a:pt x="3036" y="54"/>
                </a:lnTo>
                <a:lnTo>
                  <a:pt x="3037" y="54"/>
                </a:lnTo>
                <a:lnTo>
                  <a:pt x="3037" y="53"/>
                </a:lnTo>
                <a:lnTo>
                  <a:pt x="3038" y="54"/>
                </a:lnTo>
                <a:lnTo>
                  <a:pt x="3038" y="55"/>
                </a:lnTo>
                <a:lnTo>
                  <a:pt x="3038" y="54"/>
                </a:lnTo>
                <a:lnTo>
                  <a:pt x="3039" y="54"/>
                </a:lnTo>
                <a:lnTo>
                  <a:pt x="3039" y="54"/>
                </a:lnTo>
                <a:lnTo>
                  <a:pt x="3039" y="55"/>
                </a:lnTo>
                <a:lnTo>
                  <a:pt x="3040" y="56"/>
                </a:lnTo>
                <a:lnTo>
                  <a:pt x="3040" y="54"/>
                </a:lnTo>
                <a:lnTo>
                  <a:pt x="3040" y="56"/>
                </a:lnTo>
                <a:lnTo>
                  <a:pt x="3041" y="54"/>
                </a:lnTo>
                <a:lnTo>
                  <a:pt x="3041" y="56"/>
                </a:lnTo>
                <a:lnTo>
                  <a:pt x="3043" y="55"/>
                </a:lnTo>
                <a:lnTo>
                  <a:pt x="3043" y="54"/>
                </a:lnTo>
                <a:lnTo>
                  <a:pt x="3043" y="53"/>
                </a:lnTo>
                <a:lnTo>
                  <a:pt x="3044" y="55"/>
                </a:lnTo>
                <a:lnTo>
                  <a:pt x="3044" y="54"/>
                </a:lnTo>
                <a:lnTo>
                  <a:pt x="3044" y="54"/>
                </a:lnTo>
                <a:lnTo>
                  <a:pt x="3045" y="55"/>
                </a:lnTo>
                <a:lnTo>
                  <a:pt x="3045" y="56"/>
                </a:lnTo>
                <a:lnTo>
                  <a:pt x="3045" y="56"/>
                </a:lnTo>
                <a:lnTo>
                  <a:pt x="3046" y="54"/>
                </a:lnTo>
                <a:lnTo>
                  <a:pt x="3046" y="56"/>
                </a:lnTo>
                <a:lnTo>
                  <a:pt x="3047" y="55"/>
                </a:lnTo>
                <a:lnTo>
                  <a:pt x="3047" y="54"/>
                </a:lnTo>
                <a:lnTo>
                  <a:pt x="3047" y="55"/>
                </a:lnTo>
                <a:lnTo>
                  <a:pt x="3048" y="56"/>
                </a:lnTo>
                <a:lnTo>
                  <a:pt x="3048" y="55"/>
                </a:lnTo>
                <a:lnTo>
                  <a:pt x="3048" y="54"/>
                </a:lnTo>
                <a:lnTo>
                  <a:pt x="3049" y="55"/>
                </a:lnTo>
                <a:lnTo>
                  <a:pt x="3049" y="55"/>
                </a:lnTo>
                <a:lnTo>
                  <a:pt x="3049" y="54"/>
                </a:lnTo>
                <a:lnTo>
                  <a:pt x="3050" y="54"/>
                </a:lnTo>
                <a:lnTo>
                  <a:pt x="3050" y="54"/>
                </a:lnTo>
                <a:lnTo>
                  <a:pt x="3052" y="55"/>
                </a:lnTo>
                <a:lnTo>
                  <a:pt x="3052" y="54"/>
                </a:lnTo>
                <a:lnTo>
                  <a:pt x="3052" y="55"/>
                </a:lnTo>
                <a:lnTo>
                  <a:pt x="3053" y="56"/>
                </a:lnTo>
                <a:lnTo>
                  <a:pt x="3053" y="55"/>
                </a:lnTo>
                <a:lnTo>
                  <a:pt x="3053" y="54"/>
                </a:lnTo>
                <a:lnTo>
                  <a:pt x="3054" y="55"/>
                </a:lnTo>
                <a:lnTo>
                  <a:pt x="3054" y="53"/>
                </a:lnTo>
                <a:lnTo>
                  <a:pt x="3054" y="54"/>
                </a:lnTo>
                <a:lnTo>
                  <a:pt x="3055" y="53"/>
                </a:lnTo>
                <a:lnTo>
                  <a:pt x="3055" y="53"/>
                </a:lnTo>
                <a:lnTo>
                  <a:pt x="3056" y="54"/>
                </a:lnTo>
                <a:lnTo>
                  <a:pt x="3056" y="55"/>
                </a:lnTo>
                <a:lnTo>
                  <a:pt x="3056" y="54"/>
                </a:lnTo>
                <a:lnTo>
                  <a:pt x="3057" y="54"/>
                </a:lnTo>
                <a:lnTo>
                  <a:pt x="3057" y="54"/>
                </a:lnTo>
                <a:lnTo>
                  <a:pt x="3057" y="54"/>
                </a:lnTo>
                <a:lnTo>
                  <a:pt x="3058" y="55"/>
                </a:lnTo>
                <a:lnTo>
                  <a:pt x="3058" y="54"/>
                </a:lnTo>
                <a:lnTo>
                  <a:pt x="3058" y="53"/>
                </a:lnTo>
                <a:lnTo>
                  <a:pt x="3059" y="54"/>
                </a:lnTo>
                <a:lnTo>
                  <a:pt x="3059" y="54"/>
                </a:lnTo>
                <a:lnTo>
                  <a:pt x="3061" y="55"/>
                </a:lnTo>
                <a:lnTo>
                  <a:pt x="3061" y="53"/>
                </a:lnTo>
                <a:lnTo>
                  <a:pt x="3061" y="55"/>
                </a:lnTo>
                <a:lnTo>
                  <a:pt x="3062" y="55"/>
                </a:lnTo>
                <a:lnTo>
                  <a:pt x="3062" y="56"/>
                </a:lnTo>
                <a:lnTo>
                  <a:pt x="3062" y="56"/>
                </a:lnTo>
                <a:lnTo>
                  <a:pt x="3063" y="55"/>
                </a:lnTo>
                <a:lnTo>
                  <a:pt x="3063" y="55"/>
                </a:lnTo>
                <a:lnTo>
                  <a:pt x="3064" y="55"/>
                </a:lnTo>
                <a:lnTo>
                  <a:pt x="3064" y="54"/>
                </a:lnTo>
                <a:lnTo>
                  <a:pt x="3064" y="54"/>
                </a:lnTo>
                <a:lnTo>
                  <a:pt x="3065" y="54"/>
                </a:lnTo>
                <a:lnTo>
                  <a:pt x="3065" y="55"/>
                </a:lnTo>
                <a:lnTo>
                  <a:pt x="3065" y="54"/>
                </a:lnTo>
                <a:lnTo>
                  <a:pt x="3066" y="54"/>
                </a:lnTo>
                <a:lnTo>
                  <a:pt x="3066" y="56"/>
                </a:lnTo>
                <a:lnTo>
                  <a:pt x="3066" y="55"/>
                </a:lnTo>
                <a:lnTo>
                  <a:pt x="3067" y="54"/>
                </a:lnTo>
                <a:lnTo>
                  <a:pt x="3067" y="55"/>
                </a:lnTo>
                <a:lnTo>
                  <a:pt x="3068" y="55"/>
                </a:lnTo>
                <a:lnTo>
                  <a:pt x="3068" y="56"/>
                </a:lnTo>
                <a:lnTo>
                  <a:pt x="3068" y="55"/>
                </a:lnTo>
                <a:lnTo>
                  <a:pt x="3070" y="54"/>
                </a:lnTo>
                <a:lnTo>
                  <a:pt x="3070" y="56"/>
                </a:lnTo>
                <a:lnTo>
                  <a:pt x="3070" y="55"/>
                </a:lnTo>
                <a:lnTo>
                  <a:pt x="3071" y="56"/>
                </a:lnTo>
                <a:lnTo>
                  <a:pt x="3071" y="53"/>
                </a:lnTo>
                <a:lnTo>
                  <a:pt x="3071" y="55"/>
                </a:lnTo>
                <a:lnTo>
                  <a:pt x="3072" y="56"/>
                </a:lnTo>
                <a:lnTo>
                  <a:pt x="3072" y="56"/>
                </a:lnTo>
                <a:lnTo>
                  <a:pt x="3073" y="54"/>
                </a:lnTo>
                <a:lnTo>
                  <a:pt x="3073" y="54"/>
                </a:lnTo>
                <a:lnTo>
                  <a:pt x="3073" y="54"/>
                </a:lnTo>
                <a:lnTo>
                  <a:pt x="3074" y="56"/>
                </a:lnTo>
                <a:lnTo>
                  <a:pt x="3074" y="54"/>
                </a:lnTo>
                <a:lnTo>
                  <a:pt x="3074" y="55"/>
                </a:lnTo>
                <a:lnTo>
                  <a:pt x="3075" y="55"/>
                </a:lnTo>
                <a:lnTo>
                  <a:pt x="3075" y="55"/>
                </a:lnTo>
                <a:lnTo>
                  <a:pt x="3075" y="55"/>
                </a:lnTo>
                <a:lnTo>
                  <a:pt x="3076" y="54"/>
                </a:lnTo>
                <a:lnTo>
                  <a:pt x="3076" y="56"/>
                </a:lnTo>
                <a:lnTo>
                  <a:pt x="3077" y="53"/>
                </a:lnTo>
                <a:lnTo>
                  <a:pt x="3077" y="55"/>
                </a:lnTo>
                <a:lnTo>
                  <a:pt x="3077" y="56"/>
                </a:lnTo>
                <a:lnTo>
                  <a:pt x="3079" y="56"/>
                </a:lnTo>
                <a:lnTo>
                  <a:pt x="3079" y="53"/>
                </a:lnTo>
                <a:lnTo>
                  <a:pt x="3079" y="55"/>
                </a:lnTo>
                <a:lnTo>
                  <a:pt x="3080" y="55"/>
                </a:lnTo>
                <a:lnTo>
                  <a:pt x="3080" y="54"/>
                </a:lnTo>
                <a:lnTo>
                  <a:pt x="3080" y="53"/>
                </a:lnTo>
                <a:lnTo>
                  <a:pt x="3081" y="54"/>
                </a:lnTo>
                <a:lnTo>
                  <a:pt x="3081" y="53"/>
                </a:lnTo>
                <a:lnTo>
                  <a:pt x="3082" y="54"/>
                </a:lnTo>
                <a:lnTo>
                  <a:pt x="3082" y="55"/>
                </a:lnTo>
                <a:lnTo>
                  <a:pt x="3082" y="55"/>
                </a:lnTo>
                <a:lnTo>
                  <a:pt x="3083" y="56"/>
                </a:lnTo>
                <a:lnTo>
                  <a:pt x="3083" y="54"/>
                </a:lnTo>
                <a:lnTo>
                  <a:pt x="3083" y="55"/>
                </a:lnTo>
                <a:lnTo>
                  <a:pt x="3084" y="56"/>
                </a:lnTo>
                <a:lnTo>
                  <a:pt x="3084" y="55"/>
                </a:lnTo>
                <a:lnTo>
                  <a:pt x="3084" y="55"/>
                </a:lnTo>
                <a:lnTo>
                  <a:pt x="3085" y="55"/>
                </a:lnTo>
                <a:lnTo>
                  <a:pt x="3085" y="54"/>
                </a:lnTo>
                <a:lnTo>
                  <a:pt x="3086" y="56"/>
                </a:lnTo>
                <a:lnTo>
                  <a:pt x="3086" y="54"/>
                </a:lnTo>
                <a:lnTo>
                  <a:pt x="3086" y="54"/>
                </a:lnTo>
                <a:lnTo>
                  <a:pt x="3088" y="55"/>
                </a:lnTo>
                <a:lnTo>
                  <a:pt x="3088" y="55"/>
                </a:lnTo>
                <a:lnTo>
                  <a:pt x="3088" y="55"/>
                </a:lnTo>
                <a:lnTo>
                  <a:pt x="3089" y="54"/>
                </a:lnTo>
                <a:lnTo>
                  <a:pt x="3089" y="54"/>
                </a:lnTo>
                <a:lnTo>
                  <a:pt x="3089" y="55"/>
                </a:lnTo>
                <a:lnTo>
                  <a:pt x="3090" y="54"/>
                </a:lnTo>
                <a:lnTo>
                  <a:pt x="3090" y="56"/>
                </a:lnTo>
                <a:lnTo>
                  <a:pt x="3091" y="54"/>
                </a:lnTo>
                <a:lnTo>
                  <a:pt x="3091" y="54"/>
                </a:lnTo>
                <a:lnTo>
                  <a:pt x="3091" y="54"/>
                </a:lnTo>
                <a:lnTo>
                  <a:pt x="3092" y="53"/>
                </a:lnTo>
                <a:lnTo>
                  <a:pt x="3092" y="56"/>
                </a:lnTo>
                <a:lnTo>
                  <a:pt x="3092" y="55"/>
                </a:lnTo>
                <a:lnTo>
                  <a:pt x="3093" y="54"/>
                </a:lnTo>
                <a:lnTo>
                  <a:pt x="3093" y="55"/>
                </a:lnTo>
                <a:lnTo>
                  <a:pt x="3093" y="55"/>
                </a:lnTo>
                <a:lnTo>
                  <a:pt x="3094" y="54"/>
                </a:lnTo>
                <a:lnTo>
                  <a:pt x="3094" y="54"/>
                </a:lnTo>
                <a:lnTo>
                  <a:pt x="3095" y="56"/>
                </a:lnTo>
                <a:lnTo>
                  <a:pt x="3095" y="55"/>
                </a:lnTo>
                <a:lnTo>
                  <a:pt x="3095" y="54"/>
                </a:lnTo>
                <a:lnTo>
                  <a:pt x="3097" y="55"/>
                </a:lnTo>
                <a:lnTo>
                  <a:pt x="3097" y="55"/>
                </a:lnTo>
                <a:lnTo>
                  <a:pt x="3097" y="54"/>
                </a:lnTo>
                <a:lnTo>
                  <a:pt x="3098" y="55"/>
                </a:lnTo>
                <a:lnTo>
                  <a:pt x="3098" y="54"/>
                </a:lnTo>
                <a:lnTo>
                  <a:pt x="3098" y="55"/>
                </a:lnTo>
                <a:lnTo>
                  <a:pt x="3099" y="55"/>
                </a:lnTo>
                <a:lnTo>
                  <a:pt x="3099" y="55"/>
                </a:lnTo>
                <a:lnTo>
                  <a:pt x="3100" y="54"/>
                </a:lnTo>
                <a:lnTo>
                  <a:pt x="3100" y="54"/>
                </a:lnTo>
                <a:lnTo>
                  <a:pt x="3100" y="54"/>
                </a:lnTo>
                <a:lnTo>
                  <a:pt x="3101" y="55"/>
                </a:lnTo>
                <a:lnTo>
                  <a:pt x="3101" y="55"/>
                </a:lnTo>
                <a:lnTo>
                  <a:pt x="3101" y="53"/>
                </a:lnTo>
                <a:lnTo>
                  <a:pt x="3102" y="55"/>
                </a:lnTo>
                <a:lnTo>
                  <a:pt x="3102" y="56"/>
                </a:lnTo>
                <a:lnTo>
                  <a:pt x="3102" y="55"/>
                </a:lnTo>
                <a:lnTo>
                  <a:pt x="3103" y="55"/>
                </a:lnTo>
                <a:lnTo>
                  <a:pt x="3103" y="55"/>
                </a:lnTo>
                <a:lnTo>
                  <a:pt x="3104" y="56"/>
                </a:lnTo>
                <a:lnTo>
                  <a:pt x="3104" y="54"/>
                </a:lnTo>
                <a:lnTo>
                  <a:pt x="3104" y="54"/>
                </a:lnTo>
                <a:lnTo>
                  <a:pt x="3106" y="55"/>
                </a:lnTo>
                <a:lnTo>
                  <a:pt x="3106" y="54"/>
                </a:lnTo>
                <a:lnTo>
                  <a:pt x="3106" y="54"/>
                </a:lnTo>
                <a:lnTo>
                  <a:pt x="3107" y="54"/>
                </a:lnTo>
                <a:lnTo>
                  <a:pt x="3107" y="54"/>
                </a:lnTo>
                <a:lnTo>
                  <a:pt x="3108" y="54"/>
                </a:lnTo>
                <a:lnTo>
                  <a:pt x="3108" y="55"/>
                </a:lnTo>
                <a:lnTo>
                  <a:pt x="3108" y="54"/>
                </a:lnTo>
                <a:lnTo>
                  <a:pt x="3109" y="53"/>
                </a:lnTo>
                <a:lnTo>
                  <a:pt x="3109" y="54"/>
                </a:lnTo>
                <a:lnTo>
                  <a:pt x="3109" y="54"/>
                </a:lnTo>
                <a:lnTo>
                  <a:pt x="3110" y="54"/>
                </a:lnTo>
                <a:lnTo>
                  <a:pt x="3110" y="54"/>
                </a:lnTo>
                <a:lnTo>
                  <a:pt x="3110" y="53"/>
                </a:lnTo>
                <a:lnTo>
                  <a:pt x="3111" y="56"/>
                </a:lnTo>
                <a:lnTo>
                  <a:pt x="3111" y="53"/>
                </a:lnTo>
                <a:lnTo>
                  <a:pt x="3112" y="54"/>
                </a:lnTo>
                <a:lnTo>
                  <a:pt x="3112" y="54"/>
                </a:lnTo>
                <a:lnTo>
                  <a:pt x="3112" y="54"/>
                </a:lnTo>
                <a:lnTo>
                  <a:pt x="3113" y="54"/>
                </a:lnTo>
                <a:lnTo>
                  <a:pt x="3113" y="55"/>
                </a:lnTo>
                <a:lnTo>
                  <a:pt x="3113" y="56"/>
                </a:lnTo>
                <a:lnTo>
                  <a:pt x="3115" y="55"/>
                </a:lnTo>
                <a:lnTo>
                  <a:pt x="3115" y="55"/>
                </a:lnTo>
                <a:lnTo>
                  <a:pt x="3115" y="55"/>
                </a:lnTo>
                <a:lnTo>
                  <a:pt x="3116" y="54"/>
                </a:lnTo>
                <a:lnTo>
                  <a:pt x="3116" y="56"/>
                </a:lnTo>
                <a:lnTo>
                  <a:pt x="3117" y="54"/>
                </a:lnTo>
                <a:lnTo>
                  <a:pt x="3117" y="54"/>
                </a:lnTo>
                <a:lnTo>
                  <a:pt x="3117" y="54"/>
                </a:lnTo>
                <a:lnTo>
                  <a:pt x="3118" y="54"/>
                </a:lnTo>
                <a:lnTo>
                  <a:pt x="3118" y="54"/>
                </a:lnTo>
                <a:lnTo>
                  <a:pt x="3118" y="56"/>
                </a:lnTo>
                <a:lnTo>
                  <a:pt x="3119" y="54"/>
                </a:lnTo>
                <a:lnTo>
                  <a:pt x="3119" y="55"/>
                </a:lnTo>
                <a:lnTo>
                  <a:pt x="3119" y="53"/>
                </a:lnTo>
                <a:lnTo>
                  <a:pt x="3120" y="55"/>
                </a:lnTo>
                <a:lnTo>
                  <a:pt x="3120" y="55"/>
                </a:lnTo>
                <a:lnTo>
                  <a:pt x="3121" y="55"/>
                </a:lnTo>
                <a:lnTo>
                  <a:pt x="3121" y="55"/>
                </a:lnTo>
                <a:lnTo>
                  <a:pt x="3121" y="55"/>
                </a:lnTo>
                <a:lnTo>
                  <a:pt x="3122" y="55"/>
                </a:lnTo>
                <a:lnTo>
                  <a:pt x="3122" y="54"/>
                </a:lnTo>
                <a:lnTo>
                  <a:pt x="3122" y="55"/>
                </a:lnTo>
                <a:lnTo>
                  <a:pt x="3124" y="56"/>
                </a:lnTo>
                <a:lnTo>
                  <a:pt x="3124" y="54"/>
                </a:lnTo>
                <a:lnTo>
                  <a:pt x="3124" y="55"/>
                </a:lnTo>
                <a:lnTo>
                  <a:pt x="3125" y="56"/>
                </a:lnTo>
                <a:lnTo>
                  <a:pt x="3125" y="54"/>
                </a:lnTo>
                <a:lnTo>
                  <a:pt x="3126" y="55"/>
                </a:lnTo>
                <a:lnTo>
                  <a:pt x="3126" y="56"/>
                </a:lnTo>
                <a:lnTo>
                  <a:pt x="3126" y="55"/>
                </a:lnTo>
                <a:lnTo>
                  <a:pt x="3127" y="55"/>
                </a:lnTo>
                <a:lnTo>
                  <a:pt x="3127" y="55"/>
                </a:lnTo>
                <a:lnTo>
                  <a:pt x="3127" y="54"/>
                </a:lnTo>
                <a:lnTo>
                  <a:pt x="3128" y="55"/>
                </a:lnTo>
                <a:lnTo>
                  <a:pt x="3128" y="55"/>
                </a:lnTo>
                <a:lnTo>
                  <a:pt x="3128" y="55"/>
                </a:lnTo>
                <a:lnTo>
                  <a:pt x="3129" y="54"/>
                </a:lnTo>
                <a:lnTo>
                  <a:pt x="3129" y="54"/>
                </a:lnTo>
                <a:lnTo>
                  <a:pt x="3130" y="54"/>
                </a:lnTo>
                <a:lnTo>
                  <a:pt x="3130" y="54"/>
                </a:lnTo>
                <a:lnTo>
                  <a:pt x="3130" y="54"/>
                </a:lnTo>
                <a:lnTo>
                  <a:pt x="3131" y="54"/>
                </a:lnTo>
                <a:lnTo>
                  <a:pt x="3131" y="55"/>
                </a:lnTo>
                <a:lnTo>
                  <a:pt x="3131" y="55"/>
                </a:lnTo>
                <a:lnTo>
                  <a:pt x="3133" y="56"/>
                </a:lnTo>
                <a:lnTo>
                  <a:pt x="3133" y="55"/>
                </a:lnTo>
                <a:lnTo>
                  <a:pt x="3133" y="56"/>
                </a:lnTo>
                <a:lnTo>
                  <a:pt x="3134" y="54"/>
                </a:lnTo>
                <a:lnTo>
                  <a:pt x="3134" y="54"/>
                </a:lnTo>
                <a:lnTo>
                  <a:pt x="3135" y="54"/>
                </a:lnTo>
                <a:lnTo>
                  <a:pt x="3135" y="54"/>
                </a:lnTo>
                <a:lnTo>
                  <a:pt x="3135" y="55"/>
                </a:lnTo>
                <a:lnTo>
                  <a:pt x="3136" y="55"/>
                </a:lnTo>
                <a:lnTo>
                  <a:pt x="3136" y="55"/>
                </a:lnTo>
                <a:lnTo>
                  <a:pt x="3136" y="54"/>
                </a:lnTo>
                <a:lnTo>
                  <a:pt x="3137" y="53"/>
                </a:lnTo>
                <a:lnTo>
                  <a:pt x="3137" y="56"/>
                </a:lnTo>
                <a:lnTo>
                  <a:pt x="3137" y="55"/>
                </a:lnTo>
                <a:lnTo>
                  <a:pt x="3138" y="55"/>
                </a:lnTo>
                <a:lnTo>
                  <a:pt x="3138" y="55"/>
                </a:lnTo>
                <a:lnTo>
                  <a:pt x="3139" y="54"/>
                </a:lnTo>
                <a:lnTo>
                  <a:pt x="3139" y="53"/>
                </a:lnTo>
                <a:lnTo>
                  <a:pt x="3139" y="54"/>
                </a:lnTo>
                <a:lnTo>
                  <a:pt x="3140" y="54"/>
                </a:lnTo>
                <a:lnTo>
                  <a:pt x="3140" y="54"/>
                </a:lnTo>
                <a:lnTo>
                  <a:pt x="3140" y="55"/>
                </a:lnTo>
                <a:lnTo>
                  <a:pt x="3142" y="56"/>
                </a:lnTo>
                <a:lnTo>
                  <a:pt x="3142" y="56"/>
                </a:lnTo>
                <a:lnTo>
                  <a:pt x="3142" y="55"/>
                </a:lnTo>
                <a:lnTo>
                  <a:pt x="3143" y="53"/>
                </a:lnTo>
                <a:lnTo>
                  <a:pt x="3143" y="54"/>
                </a:lnTo>
                <a:lnTo>
                  <a:pt x="3144" y="55"/>
                </a:lnTo>
                <a:lnTo>
                  <a:pt x="3144" y="55"/>
                </a:lnTo>
                <a:lnTo>
                  <a:pt x="3144" y="53"/>
                </a:lnTo>
                <a:lnTo>
                  <a:pt x="3145" y="54"/>
                </a:lnTo>
                <a:lnTo>
                  <a:pt x="3145" y="54"/>
                </a:lnTo>
                <a:lnTo>
                  <a:pt x="3145" y="56"/>
                </a:lnTo>
                <a:lnTo>
                  <a:pt x="3146" y="53"/>
                </a:lnTo>
                <a:lnTo>
                  <a:pt x="3146" y="55"/>
                </a:lnTo>
                <a:lnTo>
                  <a:pt x="3146" y="53"/>
                </a:lnTo>
                <a:lnTo>
                  <a:pt x="3147" y="55"/>
                </a:lnTo>
                <a:lnTo>
                  <a:pt x="3147" y="53"/>
                </a:lnTo>
                <a:lnTo>
                  <a:pt x="3148" y="53"/>
                </a:lnTo>
                <a:lnTo>
                  <a:pt x="3148" y="55"/>
                </a:lnTo>
                <a:lnTo>
                  <a:pt x="3148" y="55"/>
                </a:lnTo>
                <a:lnTo>
                  <a:pt x="3149" y="56"/>
                </a:lnTo>
                <a:lnTo>
                  <a:pt x="3149" y="55"/>
                </a:lnTo>
                <a:lnTo>
                  <a:pt x="3149" y="55"/>
                </a:lnTo>
                <a:lnTo>
                  <a:pt x="3151" y="54"/>
                </a:lnTo>
                <a:lnTo>
                  <a:pt x="3151" y="55"/>
                </a:lnTo>
                <a:lnTo>
                  <a:pt x="3152" y="55"/>
                </a:lnTo>
                <a:lnTo>
                  <a:pt x="3152" y="54"/>
                </a:lnTo>
                <a:lnTo>
                  <a:pt x="3152" y="54"/>
                </a:lnTo>
                <a:lnTo>
                  <a:pt x="3153" y="55"/>
                </a:lnTo>
                <a:lnTo>
                  <a:pt x="3153" y="54"/>
                </a:lnTo>
                <a:lnTo>
                  <a:pt x="3153" y="55"/>
                </a:lnTo>
                <a:lnTo>
                  <a:pt x="3154" y="54"/>
                </a:lnTo>
                <a:lnTo>
                  <a:pt x="3154" y="53"/>
                </a:lnTo>
                <a:lnTo>
                  <a:pt x="3154" y="53"/>
                </a:lnTo>
                <a:lnTo>
                  <a:pt x="3155" y="55"/>
                </a:lnTo>
                <a:lnTo>
                  <a:pt x="3155" y="53"/>
                </a:lnTo>
                <a:lnTo>
                  <a:pt x="3156" y="53"/>
                </a:lnTo>
                <a:lnTo>
                  <a:pt x="3156" y="54"/>
                </a:lnTo>
                <a:lnTo>
                  <a:pt x="3156" y="54"/>
                </a:lnTo>
                <a:lnTo>
                  <a:pt x="3157" y="54"/>
                </a:lnTo>
                <a:lnTo>
                  <a:pt x="3157" y="55"/>
                </a:lnTo>
                <a:lnTo>
                  <a:pt x="3157" y="54"/>
                </a:lnTo>
                <a:lnTo>
                  <a:pt x="3158" y="56"/>
                </a:lnTo>
                <a:lnTo>
                  <a:pt x="3158" y="56"/>
                </a:lnTo>
                <a:lnTo>
                  <a:pt x="3158" y="56"/>
                </a:lnTo>
                <a:lnTo>
                  <a:pt x="3160" y="56"/>
                </a:lnTo>
                <a:lnTo>
                  <a:pt x="3160" y="56"/>
                </a:lnTo>
                <a:lnTo>
                  <a:pt x="3161" y="56"/>
                </a:lnTo>
                <a:lnTo>
                  <a:pt x="3161" y="54"/>
                </a:lnTo>
                <a:lnTo>
                  <a:pt x="3161" y="56"/>
                </a:lnTo>
                <a:lnTo>
                  <a:pt x="3162" y="55"/>
                </a:lnTo>
                <a:lnTo>
                  <a:pt x="3162" y="54"/>
                </a:lnTo>
                <a:lnTo>
                  <a:pt x="3162" y="56"/>
                </a:lnTo>
                <a:lnTo>
                  <a:pt x="3163" y="55"/>
                </a:lnTo>
                <a:lnTo>
                  <a:pt x="3163" y="55"/>
                </a:lnTo>
                <a:lnTo>
                  <a:pt x="3163" y="54"/>
                </a:lnTo>
                <a:lnTo>
                  <a:pt x="3164" y="54"/>
                </a:lnTo>
                <a:lnTo>
                  <a:pt x="3164" y="54"/>
                </a:lnTo>
                <a:lnTo>
                  <a:pt x="3165" y="55"/>
                </a:lnTo>
                <a:lnTo>
                  <a:pt x="3165" y="54"/>
                </a:lnTo>
                <a:lnTo>
                  <a:pt x="3165" y="55"/>
                </a:lnTo>
                <a:lnTo>
                  <a:pt x="3166" y="55"/>
                </a:lnTo>
                <a:lnTo>
                  <a:pt x="3166" y="53"/>
                </a:lnTo>
                <a:lnTo>
                  <a:pt x="3166" y="54"/>
                </a:lnTo>
                <a:lnTo>
                  <a:pt x="3167" y="54"/>
                </a:lnTo>
                <a:lnTo>
                  <a:pt x="3167" y="53"/>
                </a:lnTo>
                <a:lnTo>
                  <a:pt x="3167" y="54"/>
                </a:lnTo>
                <a:lnTo>
                  <a:pt x="3169" y="55"/>
                </a:lnTo>
                <a:lnTo>
                  <a:pt x="3169" y="56"/>
                </a:lnTo>
                <a:lnTo>
                  <a:pt x="3170" y="54"/>
                </a:lnTo>
                <a:lnTo>
                  <a:pt x="3170" y="55"/>
                </a:lnTo>
                <a:lnTo>
                  <a:pt x="3170" y="54"/>
                </a:lnTo>
                <a:lnTo>
                  <a:pt x="3171" y="55"/>
                </a:lnTo>
                <a:lnTo>
                  <a:pt x="3171" y="55"/>
                </a:lnTo>
                <a:lnTo>
                  <a:pt x="3171" y="55"/>
                </a:lnTo>
                <a:lnTo>
                  <a:pt x="3172" y="56"/>
                </a:lnTo>
                <a:lnTo>
                  <a:pt x="3172" y="56"/>
                </a:lnTo>
                <a:lnTo>
                  <a:pt x="3172" y="54"/>
                </a:lnTo>
                <a:lnTo>
                  <a:pt x="3173" y="55"/>
                </a:lnTo>
                <a:lnTo>
                  <a:pt x="3173" y="54"/>
                </a:lnTo>
                <a:lnTo>
                  <a:pt x="3174" y="55"/>
                </a:lnTo>
                <a:lnTo>
                  <a:pt x="3174" y="55"/>
                </a:lnTo>
                <a:lnTo>
                  <a:pt x="3174" y="54"/>
                </a:lnTo>
                <a:lnTo>
                  <a:pt x="3175" y="54"/>
                </a:lnTo>
                <a:lnTo>
                  <a:pt x="3175" y="54"/>
                </a:lnTo>
                <a:lnTo>
                  <a:pt x="3175" y="55"/>
                </a:lnTo>
                <a:lnTo>
                  <a:pt x="3176" y="55"/>
                </a:lnTo>
                <a:lnTo>
                  <a:pt x="3176" y="54"/>
                </a:lnTo>
                <a:lnTo>
                  <a:pt x="3176" y="55"/>
                </a:lnTo>
                <a:lnTo>
                  <a:pt x="3178" y="55"/>
                </a:lnTo>
                <a:lnTo>
                  <a:pt x="3178" y="56"/>
                </a:lnTo>
                <a:lnTo>
                  <a:pt x="3179" y="56"/>
                </a:lnTo>
                <a:lnTo>
                  <a:pt x="3179" y="53"/>
                </a:lnTo>
                <a:lnTo>
                  <a:pt x="3179" y="55"/>
                </a:lnTo>
                <a:lnTo>
                  <a:pt x="3180" y="56"/>
                </a:lnTo>
                <a:lnTo>
                  <a:pt x="3180" y="55"/>
                </a:lnTo>
                <a:lnTo>
                  <a:pt x="3180" y="53"/>
                </a:lnTo>
                <a:lnTo>
                  <a:pt x="3181" y="54"/>
                </a:lnTo>
                <a:lnTo>
                  <a:pt x="3181" y="54"/>
                </a:lnTo>
                <a:lnTo>
                  <a:pt x="3181" y="55"/>
                </a:lnTo>
                <a:lnTo>
                  <a:pt x="3182" y="55"/>
                </a:lnTo>
                <a:lnTo>
                  <a:pt x="3182" y="55"/>
                </a:lnTo>
                <a:lnTo>
                  <a:pt x="3183" y="56"/>
                </a:lnTo>
                <a:lnTo>
                  <a:pt x="3183" y="55"/>
                </a:lnTo>
                <a:lnTo>
                  <a:pt x="3183" y="56"/>
                </a:lnTo>
                <a:lnTo>
                  <a:pt x="3184" y="55"/>
                </a:lnTo>
                <a:lnTo>
                  <a:pt x="3184" y="55"/>
                </a:lnTo>
                <a:lnTo>
                  <a:pt x="3184" y="55"/>
                </a:lnTo>
                <a:lnTo>
                  <a:pt x="3185" y="56"/>
                </a:lnTo>
                <a:lnTo>
                  <a:pt x="3185" y="55"/>
                </a:lnTo>
                <a:lnTo>
                  <a:pt x="3185" y="54"/>
                </a:lnTo>
                <a:lnTo>
                  <a:pt x="3186" y="53"/>
                </a:lnTo>
                <a:lnTo>
                  <a:pt x="3186" y="54"/>
                </a:lnTo>
                <a:lnTo>
                  <a:pt x="3188" y="54"/>
                </a:lnTo>
                <a:lnTo>
                  <a:pt x="3188" y="54"/>
                </a:lnTo>
                <a:lnTo>
                  <a:pt x="3188" y="55"/>
                </a:lnTo>
                <a:lnTo>
                  <a:pt x="3189" y="54"/>
                </a:lnTo>
                <a:lnTo>
                  <a:pt x="3189" y="54"/>
                </a:lnTo>
                <a:lnTo>
                  <a:pt x="3189" y="54"/>
                </a:lnTo>
                <a:lnTo>
                  <a:pt x="3190" y="55"/>
                </a:lnTo>
                <a:lnTo>
                  <a:pt x="3190" y="55"/>
                </a:lnTo>
                <a:lnTo>
                  <a:pt x="3190" y="54"/>
                </a:lnTo>
                <a:lnTo>
                  <a:pt x="3191" y="55"/>
                </a:lnTo>
                <a:lnTo>
                  <a:pt x="3191" y="56"/>
                </a:lnTo>
                <a:lnTo>
                  <a:pt x="3192" y="54"/>
                </a:lnTo>
                <a:lnTo>
                  <a:pt x="3192" y="56"/>
                </a:lnTo>
                <a:lnTo>
                  <a:pt x="3192" y="55"/>
                </a:lnTo>
                <a:lnTo>
                  <a:pt x="3193" y="56"/>
                </a:lnTo>
                <a:lnTo>
                  <a:pt x="3193" y="56"/>
                </a:lnTo>
                <a:lnTo>
                  <a:pt x="3193" y="56"/>
                </a:lnTo>
                <a:lnTo>
                  <a:pt x="3194" y="54"/>
                </a:lnTo>
                <a:lnTo>
                  <a:pt x="3194" y="54"/>
                </a:lnTo>
                <a:lnTo>
                  <a:pt x="3195" y="55"/>
                </a:lnTo>
                <a:lnTo>
                  <a:pt x="3195" y="56"/>
                </a:lnTo>
                <a:lnTo>
                  <a:pt x="3195" y="56"/>
                </a:lnTo>
                <a:lnTo>
                  <a:pt x="3197" y="54"/>
                </a:lnTo>
                <a:lnTo>
                  <a:pt x="3197" y="56"/>
                </a:lnTo>
                <a:lnTo>
                  <a:pt x="3197" y="55"/>
                </a:lnTo>
                <a:lnTo>
                  <a:pt x="3198" y="56"/>
                </a:lnTo>
                <a:lnTo>
                  <a:pt x="3198" y="55"/>
                </a:lnTo>
                <a:lnTo>
                  <a:pt x="3198" y="53"/>
                </a:lnTo>
                <a:lnTo>
                  <a:pt x="3199" y="55"/>
                </a:lnTo>
                <a:lnTo>
                  <a:pt x="3199" y="56"/>
                </a:lnTo>
                <a:lnTo>
                  <a:pt x="3200" y="56"/>
                </a:lnTo>
                <a:lnTo>
                  <a:pt x="3200" y="54"/>
                </a:lnTo>
                <a:lnTo>
                  <a:pt x="3200" y="54"/>
                </a:lnTo>
                <a:lnTo>
                  <a:pt x="3201" y="56"/>
                </a:lnTo>
                <a:lnTo>
                  <a:pt x="3201" y="55"/>
                </a:lnTo>
                <a:lnTo>
                  <a:pt x="3201" y="56"/>
                </a:lnTo>
                <a:lnTo>
                  <a:pt x="3202" y="56"/>
                </a:lnTo>
                <a:lnTo>
                  <a:pt x="3202" y="55"/>
                </a:lnTo>
                <a:lnTo>
                  <a:pt x="3202" y="55"/>
                </a:lnTo>
                <a:lnTo>
                  <a:pt x="3203" y="56"/>
                </a:lnTo>
                <a:lnTo>
                  <a:pt x="3203" y="54"/>
                </a:lnTo>
                <a:lnTo>
                  <a:pt x="3204" y="55"/>
                </a:lnTo>
                <a:lnTo>
                  <a:pt x="3204" y="56"/>
                </a:lnTo>
                <a:lnTo>
                  <a:pt x="3204" y="55"/>
                </a:lnTo>
                <a:lnTo>
                  <a:pt x="3206" y="53"/>
                </a:lnTo>
                <a:lnTo>
                  <a:pt x="3206" y="55"/>
                </a:lnTo>
                <a:lnTo>
                  <a:pt x="3206" y="55"/>
                </a:lnTo>
                <a:lnTo>
                  <a:pt x="3207" y="53"/>
                </a:lnTo>
                <a:lnTo>
                  <a:pt x="3207" y="55"/>
                </a:lnTo>
                <a:lnTo>
                  <a:pt x="3207" y="55"/>
                </a:lnTo>
                <a:lnTo>
                  <a:pt x="3208" y="55"/>
                </a:lnTo>
                <a:lnTo>
                  <a:pt x="3208" y="56"/>
                </a:lnTo>
                <a:lnTo>
                  <a:pt x="3209" y="56"/>
                </a:lnTo>
                <a:lnTo>
                  <a:pt x="3209" y="54"/>
                </a:lnTo>
                <a:lnTo>
                  <a:pt x="3209" y="56"/>
                </a:lnTo>
                <a:lnTo>
                  <a:pt x="3210" y="55"/>
                </a:lnTo>
                <a:lnTo>
                  <a:pt x="3210" y="55"/>
                </a:lnTo>
                <a:lnTo>
                  <a:pt x="3210" y="54"/>
                </a:lnTo>
                <a:lnTo>
                  <a:pt x="3211" y="54"/>
                </a:lnTo>
                <a:lnTo>
                  <a:pt x="3211" y="55"/>
                </a:lnTo>
                <a:lnTo>
                  <a:pt x="3211" y="53"/>
                </a:lnTo>
                <a:lnTo>
                  <a:pt x="3212" y="55"/>
                </a:lnTo>
                <a:lnTo>
                  <a:pt x="3212" y="54"/>
                </a:lnTo>
                <a:lnTo>
                  <a:pt x="3213" y="55"/>
                </a:lnTo>
                <a:lnTo>
                  <a:pt x="3213" y="55"/>
                </a:lnTo>
                <a:lnTo>
                  <a:pt x="3213" y="56"/>
                </a:lnTo>
                <a:lnTo>
                  <a:pt x="3215" y="54"/>
                </a:lnTo>
                <a:lnTo>
                  <a:pt x="3215" y="55"/>
                </a:lnTo>
                <a:lnTo>
                  <a:pt x="3215" y="56"/>
                </a:lnTo>
                <a:lnTo>
                  <a:pt x="3216" y="54"/>
                </a:lnTo>
                <a:lnTo>
                  <a:pt x="3216" y="53"/>
                </a:lnTo>
                <a:lnTo>
                  <a:pt x="3216" y="54"/>
                </a:lnTo>
                <a:lnTo>
                  <a:pt x="3217" y="53"/>
                </a:lnTo>
                <a:lnTo>
                  <a:pt x="3217" y="54"/>
                </a:lnTo>
                <a:lnTo>
                  <a:pt x="3218" y="54"/>
                </a:lnTo>
                <a:lnTo>
                  <a:pt x="3218" y="56"/>
                </a:lnTo>
                <a:lnTo>
                  <a:pt x="3218" y="54"/>
                </a:lnTo>
                <a:lnTo>
                  <a:pt x="3219" y="55"/>
                </a:lnTo>
                <a:lnTo>
                  <a:pt x="3219" y="54"/>
                </a:lnTo>
                <a:lnTo>
                  <a:pt x="3219" y="55"/>
                </a:lnTo>
                <a:lnTo>
                  <a:pt x="3220" y="56"/>
                </a:lnTo>
                <a:lnTo>
                  <a:pt x="3220" y="56"/>
                </a:lnTo>
                <a:lnTo>
                  <a:pt x="3220" y="53"/>
                </a:lnTo>
                <a:lnTo>
                  <a:pt x="3221" y="53"/>
                </a:lnTo>
                <a:lnTo>
                  <a:pt x="3221" y="56"/>
                </a:lnTo>
                <a:lnTo>
                  <a:pt x="3222" y="54"/>
                </a:lnTo>
                <a:lnTo>
                  <a:pt x="3222" y="55"/>
                </a:lnTo>
                <a:lnTo>
                  <a:pt x="3222" y="56"/>
                </a:lnTo>
                <a:lnTo>
                  <a:pt x="3224" y="56"/>
                </a:lnTo>
                <a:lnTo>
                  <a:pt x="3224" y="54"/>
                </a:lnTo>
                <a:lnTo>
                  <a:pt x="3224" y="55"/>
                </a:lnTo>
                <a:lnTo>
                  <a:pt x="3225" y="54"/>
                </a:lnTo>
                <a:lnTo>
                  <a:pt x="3225" y="55"/>
                </a:lnTo>
                <a:lnTo>
                  <a:pt x="3225" y="55"/>
                </a:lnTo>
                <a:lnTo>
                  <a:pt x="3226" y="55"/>
                </a:lnTo>
                <a:lnTo>
                  <a:pt x="3226" y="54"/>
                </a:lnTo>
                <a:lnTo>
                  <a:pt x="3227" y="53"/>
                </a:lnTo>
                <a:lnTo>
                  <a:pt x="3227" y="55"/>
                </a:lnTo>
                <a:lnTo>
                  <a:pt x="3227" y="55"/>
                </a:lnTo>
                <a:lnTo>
                  <a:pt x="3228" y="55"/>
                </a:lnTo>
                <a:lnTo>
                  <a:pt x="3228" y="53"/>
                </a:lnTo>
                <a:lnTo>
                  <a:pt x="3228" y="54"/>
                </a:lnTo>
                <a:lnTo>
                  <a:pt x="3229" y="55"/>
                </a:lnTo>
                <a:lnTo>
                  <a:pt x="3229" y="55"/>
                </a:lnTo>
                <a:lnTo>
                  <a:pt x="3229" y="55"/>
                </a:lnTo>
                <a:lnTo>
                  <a:pt x="3230" y="56"/>
                </a:lnTo>
                <a:lnTo>
                  <a:pt x="3230" y="54"/>
                </a:lnTo>
                <a:lnTo>
                  <a:pt x="3231" y="55"/>
                </a:lnTo>
                <a:lnTo>
                  <a:pt x="3231" y="54"/>
                </a:lnTo>
                <a:lnTo>
                  <a:pt x="3231" y="55"/>
                </a:lnTo>
                <a:lnTo>
                  <a:pt x="3233" y="54"/>
                </a:lnTo>
                <a:lnTo>
                  <a:pt x="3233" y="55"/>
                </a:lnTo>
                <a:lnTo>
                  <a:pt x="3233" y="56"/>
                </a:lnTo>
                <a:lnTo>
                  <a:pt x="3234" y="55"/>
                </a:lnTo>
                <a:lnTo>
                  <a:pt x="3234" y="54"/>
                </a:lnTo>
                <a:lnTo>
                  <a:pt x="3234" y="56"/>
                </a:lnTo>
                <a:lnTo>
                  <a:pt x="3235" y="54"/>
                </a:lnTo>
                <a:lnTo>
                  <a:pt x="3235" y="53"/>
                </a:lnTo>
                <a:lnTo>
                  <a:pt x="3236" y="54"/>
                </a:lnTo>
                <a:lnTo>
                  <a:pt x="3236" y="55"/>
                </a:lnTo>
                <a:lnTo>
                  <a:pt x="3236" y="55"/>
                </a:lnTo>
                <a:lnTo>
                  <a:pt x="3237" y="56"/>
                </a:lnTo>
                <a:lnTo>
                  <a:pt x="3237" y="55"/>
                </a:lnTo>
                <a:lnTo>
                  <a:pt x="3237" y="56"/>
                </a:lnTo>
                <a:lnTo>
                  <a:pt x="3238" y="53"/>
                </a:lnTo>
                <a:lnTo>
                  <a:pt x="3238" y="56"/>
                </a:lnTo>
                <a:lnTo>
                  <a:pt x="3239" y="56"/>
                </a:lnTo>
                <a:lnTo>
                  <a:pt x="3239" y="55"/>
                </a:lnTo>
                <a:lnTo>
                  <a:pt x="3239" y="55"/>
                </a:lnTo>
                <a:lnTo>
                  <a:pt x="3240" y="53"/>
                </a:lnTo>
                <a:lnTo>
                  <a:pt x="3240" y="54"/>
                </a:lnTo>
                <a:lnTo>
                  <a:pt x="3240" y="56"/>
                </a:lnTo>
                <a:lnTo>
                  <a:pt x="3242" y="56"/>
                </a:lnTo>
                <a:lnTo>
                  <a:pt x="3242" y="55"/>
                </a:lnTo>
                <a:lnTo>
                  <a:pt x="3242" y="56"/>
                </a:lnTo>
                <a:lnTo>
                  <a:pt x="3243" y="55"/>
                </a:lnTo>
                <a:lnTo>
                  <a:pt x="3243" y="55"/>
                </a:lnTo>
                <a:lnTo>
                  <a:pt x="3244" y="56"/>
                </a:lnTo>
                <a:lnTo>
                  <a:pt x="3244" y="56"/>
                </a:lnTo>
                <a:lnTo>
                  <a:pt x="3244" y="53"/>
                </a:lnTo>
                <a:lnTo>
                  <a:pt x="3245" y="56"/>
                </a:lnTo>
                <a:lnTo>
                  <a:pt x="3245" y="54"/>
                </a:lnTo>
                <a:lnTo>
                  <a:pt x="3245" y="55"/>
                </a:lnTo>
                <a:lnTo>
                  <a:pt x="3246" y="55"/>
                </a:lnTo>
                <a:lnTo>
                  <a:pt x="3246" y="54"/>
                </a:lnTo>
                <a:lnTo>
                  <a:pt x="3246" y="55"/>
                </a:lnTo>
                <a:lnTo>
                  <a:pt x="3247" y="56"/>
                </a:lnTo>
                <a:lnTo>
                  <a:pt x="3247" y="54"/>
                </a:lnTo>
                <a:lnTo>
                  <a:pt x="3248" y="53"/>
                </a:lnTo>
                <a:lnTo>
                  <a:pt x="3248" y="55"/>
                </a:lnTo>
                <a:lnTo>
                  <a:pt x="3248" y="56"/>
                </a:lnTo>
                <a:lnTo>
                  <a:pt x="3249" y="54"/>
                </a:lnTo>
                <a:lnTo>
                  <a:pt x="3249" y="53"/>
                </a:lnTo>
                <a:lnTo>
                  <a:pt x="3249" y="53"/>
                </a:lnTo>
                <a:lnTo>
                  <a:pt x="3251" y="54"/>
                </a:lnTo>
                <a:lnTo>
                  <a:pt x="3251" y="55"/>
                </a:lnTo>
                <a:lnTo>
                  <a:pt x="3251" y="55"/>
                </a:lnTo>
                <a:lnTo>
                  <a:pt x="3252" y="54"/>
                </a:lnTo>
                <a:lnTo>
                  <a:pt x="3252" y="55"/>
                </a:lnTo>
                <a:lnTo>
                  <a:pt x="3253" y="55"/>
                </a:lnTo>
                <a:lnTo>
                  <a:pt x="3253" y="55"/>
                </a:lnTo>
                <a:lnTo>
                  <a:pt x="3253" y="53"/>
                </a:lnTo>
                <a:lnTo>
                  <a:pt x="3254" y="56"/>
                </a:lnTo>
                <a:lnTo>
                  <a:pt x="3254" y="55"/>
                </a:lnTo>
                <a:lnTo>
                  <a:pt x="3254" y="56"/>
                </a:lnTo>
                <a:lnTo>
                  <a:pt x="3255" y="53"/>
                </a:lnTo>
                <a:lnTo>
                  <a:pt x="3255" y="56"/>
                </a:lnTo>
                <a:lnTo>
                  <a:pt x="3255" y="54"/>
                </a:lnTo>
                <a:lnTo>
                  <a:pt x="3256" y="53"/>
                </a:lnTo>
                <a:lnTo>
                  <a:pt x="3256" y="54"/>
                </a:lnTo>
                <a:lnTo>
                  <a:pt x="3257" y="55"/>
                </a:lnTo>
                <a:lnTo>
                  <a:pt x="3257" y="55"/>
                </a:lnTo>
                <a:lnTo>
                  <a:pt x="3257" y="54"/>
                </a:lnTo>
                <a:lnTo>
                  <a:pt x="3258" y="53"/>
                </a:lnTo>
                <a:lnTo>
                  <a:pt x="3258" y="54"/>
                </a:lnTo>
                <a:lnTo>
                  <a:pt x="3258" y="54"/>
                </a:lnTo>
                <a:lnTo>
                  <a:pt x="3260" y="55"/>
                </a:lnTo>
                <a:lnTo>
                  <a:pt x="3260" y="56"/>
                </a:lnTo>
                <a:lnTo>
                  <a:pt x="3260" y="55"/>
                </a:lnTo>
                <a:lnTo>
                  <a:pt x="3261" y="54"/>
                </a:lnTo>
                <a:lnTo>
                  <a:pt x="3261" y="55"/>
                </a:lnTo>
                <a:lnTo>
                  <a:pt x="3262" y="56"/>
                </a:lnTo>
                <a:lnTo>
                  <a:pt x="3262" y="56"/>
                </a:lnTo>
                <a:lnTo>
                  <a:pt x="3262" y="56"/>
                </a:lnTo>
                <a:lnTo>
                  <a:pt x="3263" y="56"/>
                </a:lnTo>
                <a:lnTo>
                  <a:pt x="3263" y="54"/>
                </a:lnTo>
                <a:lnTo>
                  <a:pt x="3263" y="55"/>
                </a:lnTo>
                <a:lnTo>
                  <a:pt x="3264" y="54"/>
                </a:lnTo>
                <a:lnTo>
                  <a:pt x="3264" y="55"/>
                </a:lnTo>
                <a:lnTo>
                  <a:pt x="3264" y="54"/>
                </a:lnTo>
                <a:lnTo>
                  <a:pt x="3265" y="53"/>
                </a:lnTo>
                <a:lnTo>
                  <a:pt x="3265" y="55"/>
                </a:lnTo>
                <a:lnTo>
                  <a:pt x="3266" y="55"/>
                </a:lnTo>
                <a:lnTo>
                  <a:pt x="3266" y="55"/>
                </a:lnTo>
                <a:lnTo>
                  <a:pt x="3266" y="53"/>
                </a:lnTo>
                <a:lnTo>
                  <a:pt x="3267" y="53"/>
                </a:lnTo>
                <a:lnTo>
                  <a:pt x="3267" y="55"/>
                </a:lnTo>
                <a:lnTo>
                  <a:pt x="3267" y="54"/>
                </a:lnTo>
                <a:lnTo>
                  <a:pt x="3269" y="54"/>
                </a:lnTo>
                <a:lnTo>
                  <a:pt x="3269" y="55"/>
                </a:lnTo>
                <a:lnTo>
                  <a:pt x="3269" y="56"/>
                </a:lnTo>
                <a:lnTo>
                  <a:pt x="3270" y="56"/>
                </a:lnTo>
                <a:lnTo>
                  <a:pt x="3270" y="54"/>
                </a:lnTo>
                <a:lnTo>
                  <a:pt x="3271" y="55"/>
                </a:lnTo>
                <a:lnTo>
                  <a:pt x="3271" y="53"/>
                </a:lnTo>
                <a:lnTo>
                  <a:pt x="3271" y="55"/>
                </a:lnTo>
                <a:lnTo>
                  <a:pt x="3272" y="56"/>
                </a:lnTo>
                <a:lnTo>
                  <a:pt x="3272" y="54"/>
                </a:lnTo>
                <a:lnTo>
                  <a:pt x="3272" y="54"/>
                </a:lnTo>
                <a:lnTo>
                  <a:pt x="3273" y="53"/>
                </a:lnTo>
                <a:lnTo>
                  <a:pt x="3273" y="55"/>
                </a:lnTo>
                <a:lnTo>
                  <a:pt x="3273" y="56"/>
                </a:lnTo>
                <a:lnTo>
                  <a:pt x="3274" y="55"/>
                </a:lnTo>
                <a:lnTo>
                  <a:pt x="3274" y="56"/>
                </a:lnTo>
                <a:lnTo>
                  <a:pt x="3275" y="55"/>
                </a:lnTo>
                <a:lnTo>
                  <a:pt x="3275" y="53"/>
                </a:lnTo>
                <a:lnTo>
                  <a:pt x="3275" y="56"/>
                </a:lnTo>
                <a:lnTo>
                  <a:pt x="3276" y="56"/>
                </a:lnTo>
                <a:lnTo>
                  <a:pt x="3276" y="55"/>
                </a:lnTo>
                <a:lnTo>
                  <a:pt x="3276" y="55"/>
                </a:lnTo>
                <a:lnTo>
                  <a:pt x="3278" y="56"/>
                </a:lnTo>
                <a:lnTo>
                  <a:pt x="3278" y="56"/>
                </a:lnTo>
                <a:lnTo>
                  <a:pt x="3278" y="55"/>
                </a:lnTo>
                <a:lnTo>
                  <a:pt x="3279" y="55"/>
                </a:lnTo>
                <a:lnTo>
                  <a:pt x="3279" y="55"/>
                </a:lnTo>
                <a:lnTo>
                  <a:pt x="3280" y="56"/>
                </a:lnTo>
                <a:lnTo>
                  <a:pt x="3280" y="56"/>
                </a:lnTo>
                <a:lnTo>
                  <a:pt x="3280" y="55"/>
                </a:lnTo>
                <a:lnTo>
                  <a:pt x="3281" y="56"/>
                </a:lnTo>
                <a:lnTo>
                  <a:pt x="3281" y="56"/>
                </a:lnTo>
                <a:lnTo>
                  <a:pt x="3281" y="55"/>
                </a:lnTo>
                <a:lnTo>
                  <a:pt x="3282" y="53"/>
                </a:lnTo>
                <a:lnTo>
                  <a:pt x="3282" y="55"/>
                </a:lnTo>
                <a:lnTo>
                  <a:pt x="3283" y="54"/>
                </a:lnTo>
                <a:lnTo>
                  <a:pt x="3283" y="55"/>
                </a:lnTo>
                <a:lnTo>
                  <a:pt x="3283" y="55"/>
                </a:lnTo>
                <a:lnTo>
                  <a:pt x="3284" y="55"/>
                </a:lnTo>
                <a:lnTo>
                  <a:pt x="3284" y="54"/>
                </a:lnTo>
                <a:lnTo>
                  <a:pt x="3284" y="55"/>
                </a:lnTo>
                <a:lnTo>
                  <a:pt x="3285" y="55"/>
                </a:lnTo>
                <a:lnTo>
                  <a:pt x="3285" y="56"/>
                </a:lnTo>
                <a:lnTo>
                  <a:pt x="3285" y="54"/>
                </a:lnTo>
                <a:lnTo>
                  <a:pt x="3287" y="54"/>
                </a:lnTo>
                <a:lnTo>
                  <a:pt x="3287" y="54"/>
                </a:lnTo>
                <a:lnTo>
                  <a:pt x="3288" y="55"/>
                </a:lnTo>
                <a:lnTo>
                  <a:pt x="3288" y="54"/>
                </a:lnTo>
                <a:lnTo>
                  <a:pt x="3288" y="54"/>
                </a:lnTo>
                <a:lnTo>
                  <a:pt x="3289" y="55"/>
                </a:lnTo>
                <a:lnTo>
                  <a:pt x="3289" y="55"/>
                </a:lnTo>
                <a:lnTo>
                  <a:pt x="3289" y="56"/>
                </a:lnTo>
                <a:lnTo>
                  <a:pt x="3290" y="55"/>
                </a:lnTo>
                <a:lnTo>
                  <a:pt x="3290" y="54"/>
                </a:lnTo>
                <a:lnTo>
                  <a:pt x="3290" y="55"/>
                </a:lnTo>
                <a:lnTo>
                  <a:pt x="3291" y="55"/>
                </a:lnTo>
                <a:lnTo>
                  <a:pt x="3291" y="56"/>
                </a:lnTo>
                <a:lnTo>
                  <a:pt x="3292" y="54"/>
                </a:lnTo>
                <a:lnTo>
                  <a:pt x="3292" y="55"/>
                </a:lnTo>
                <a:lnTo>
                  <a:pt x="3292" y="54"/>
                </a:lnTo>
                <a:lnTo>
                  <a:pt x="3293" y="55"/>
                </a:lnTo>
                <a:lnTo>
                  <a:pt x="3293" y="53"/>
                </a:lnTo>
                <a:lnTo>
                  <a:pt x="3293" y="55"/>
                </a:lnTo>
                <a:lnTo>
                  <a:pt x="3294" y="54"/>
                </a:lnTo>
                <a:lnTo>
                  <a:pt x="3294" y="55"/>
                </a:lnTo>
                <a:lnTo>
                  <a:pt x="3294" y="53"/>
                </a:lnTo>
                <a:lnTo>
                  <a:pt x="3296" y="54"/>
                </a:lnTo>
                <a:lnTo>
                  <a:pt x="3296" y="54"/>
                </a:lnTo>
                <a:lnTo>
                  <a:pt x="3297" y="56"/>
                </a:lnTo>
                <a:lnTo>
                  <a:pt x="3297" y="54"/>
                </a:lnTo>
                <a:lnTo>
                  <a:pt x="3297" y="54"/>
                </a:lnTo>
                <a:lnTo>
                  <a:pt x="3298" y="55"/>
                </a:lnTo>
                <a:lnTo>
                  <a:pt x="3298" y="55"/>
                </a:lnTo>
                <a:lnTo>
                  <a:pt x="3298" y="56"/>
                </a:lnTo>
                <a:lnTo>
                  <a:pt x="3299" y="55"/>
                </a:lnTo>
                <a:lnTo>
                  <a:pt x="3299" y="56"/>
                </a:lnTo>
                <a:lnTo>
                  <a:pt x="3299" y="54"/>
                </a:lnTo>
                <a:lnTo>
                  <a:pt x="3300" y="56"/>
                </a:lnTo>
                <a:lnTo>
                  <a:pt x="3300" y="56"/>
                </a:lnTo>
                <a:lnTo>
                  <a:pt x="3301" y="55"/>
                </a:lnTo>
                <a:lnTo>
                  <a:pt x="3301" y="54"/>
                </a:lnTo>
                <a:lnTo>
                  <a:pt x="3301" y="55"/>
                </a:lnTo>
                <a:lnTo>
                  <a:pt x="3302" y="55"/>
                </a:lnTo>
                <a:lnTo>
                  <a:pt x="3302" y="55"/>
                </a:lnTo>
                <a:lnTo>
                  <a:pt x="3302" y="54"/>
                </a:lnTo>
                <a:lnTo>
                  <a:pt x="3303" y="53"/>
                </a:lnTo>
                <a:lnTo>
                  <a:pt x="3303" y="53"/>
                </a:lnTo>
                <a:lnTo>
                  <a:pt x="3303" y="54"/>
                </a:lnTo>
                <a:lnTo>
                  <a:pt x="3305" y="56"/>
                </a:lnTo>
                <a:lnTo>
                  <a:pt x="3305" y="54"/>
                </a:lnTo>
                <a:lnTo>
                  <a:pt x="3306" y="54"/>
                </a:lnTo>
                <a:lnTo>
                  <a:pt x="3306" y="55"/>
                </a:lnTo>
                <a:lnTo>
                  <a:pt x="3306" y="55"/>
                </a:lnTo>
                <a:lnTo>
                  <a:pt x="3307" y="55"/>
                </a:lnTo>
                <a:lnTo>
                  <a:pt x="3307" y="53"/>
                </a:lnTo>
                <a:lnTo>
                  <a:pt x="3307" y="55"/>
                </a:lnTo>
                <a:lnTo>
                  <a:pt x="3308" y="56"/>
                </a:lnTo>
                <a:lnTo>
                  <a:pt x="3308" y="53"/>
                </a:lnTo>
                <a:lnTo>
                  <a:pt x="3308" y="53"/>
                </a:lnTo>
                <a:lnTo>
                  <a:pt x="3309" y="55"/>
                </a:lnTo>
                <a:lnTo>
                  <a:pt x="3309" y="53"/>
                </a:lnTo>
                <a:lnTo>
                  <a:pt x="3310" y="55"/>
                </a:lnTo>
                <a:lnTo>
                  <a:pt x="3310" y="55"/>
                </a:lnTo>
                <a:lnTo>
                  <a:pt x="3310" y="54"/>
                </a:lnTo>
                <a:lnTo>
                  <a:pt x="3311" y="55"/>
                </a:lnTo>
                <a:lnTo>
                  <a:pt x="3311" y="56"/>
                </a:lnTo>
                <a:lnTo>
                  <a:pt x="3311" y="55"/>
                </a:lnTo>
                <a:lnTo>
                  <a:pt x="3312" y="55"/>
                </a:lnTo>
                <a:lnTo>
                  <a:pt x="3312" y="55"/>
                </a:lnTo>
                <a:lnTo>
                  <a:pt x="3312" y="55"/>
                </a:lnTo>
                <a:lnTo>
                  <a:pt x="3314" y="55"/>
                </a:lnTo>
                <a:lnTo>
                  <a:pt x="3314" y="56"/>
                </a:lnTo>
                <a:lnTo>
                  <a:pt x="3315" y="56"/>
                </a:lnTo>
                <a:lnTo>
                  <a:pt x="3315" y="56"/>
                </a:lnTo>
                <a:lnTo>
                  <a:pt x="3315" y="54"/>
                </a:lnTo>
                <a:lnTo>
                  <a:pt x="3316" y="56"/>
                </a:lnTo>
                <a:lnTo>
                  <a:pt x="3316" y="54"/>
                </a:lnTo>
                <a:lnTo>
                  <a:pt x="3316" y="55"/>
                </a:lnTo>
                <a:lnTo>
                  <a:pt x="3317" y="54"/>
                </a:lnTo>
                <a:lnTo>
                  <a:pt x="3317" y="55"/>
                </a:lnTo>
                <a:lnTo>
                  <a:pt x="3317" y="55"/>
                </a:lnTo>
                <a:lnTo>
                  <a:pt x="3318" y="55"/>
                </a:lnTo>
                <a:lnTo>
                  <a:pt x="3318" y="54"/>
                </a:lnTo>
                <a:lnTo>
                  <a:pt x="3319" y="54"/>
                </a:lnTo>
                <a:lnTo>
                  <a:pt x="3319" y="54"/>
                </a:lnTo>
                <a:lnTo>
                  <a:pt x="3319" y="54"/>
                </a:lnTo>
                <a:lnTo>
                  <a:pt x="3320" y="56"/>
                </a:lnTo>
                <a:lnTo>
                  <a:pt x="3320" y="55"/>
                </a:lnTo>
                <a:lnTo>
                  <a:pt x="3320" y="55"/>
                </a:lnTo>
                <a:lnTo>
                  <a:pt x="3321" y="54"/>
                </a:lnTo>
                <a:lnTo>
                  <a:pt x="3321" y="56"/>
                </a:lnTo>
                <a:lnTo>
                  <a:pt x="3323" y="55"/>
                </a:lnTo>
                <a:lnTo>
                  <a:pt x="3323" y="56"/>
                </a:lnTo>
                <a:lnTo>
                  <a:pt x="3323" y="55"/>
                </a:lnTo>
                <a:lnTo>
                  <a:pt x="3324" y="56"/>
                </a:lnTo>
                <a:lnTo>
                  <a:pt x="3324" y="56"/>
                </a:lnTo>
                <a:lnTo>
                  <a:pt x="3324" y="55"/>
                </a:lnTo>
                <a:lnTo>
                  <a:pt x="3325" y="55"/>
                </a:lnTo>
                <a:lnTo>
                  <a:pt x="3325" y="55"/>
                </a:lnTo>
                <a:lnTo>
                  <a:pt x="3325" y="54"/>
                </a:lnTo>
                <a:lnTo>
                  <a:pt x="3326" y="54"/>
                </a:lnTo>
                <a:lnTo>
                  <a:pt x="3326" y="53"/>
                </a:lnTo>
                <a:lnTo>
                  <a:pt x="3327" y="54"/>
                </a:lnTo>
                <a:lnTo>
                  <a:pt x="3327" y="55"/>
                </a:lnTo>
                <a:lnTo>
                  <a:pt x="3327" y="55"/>
                </a:lnTo>
                <a:lnTo>
                  <a:pt x="3328" y="54"/>
                </a:lnTo>
                <a:lnTo>
                  <a:pt x="3328" y="54"/>
                </a:lnTo>
                <a:lnTo>
                  <a:pt x="3328" y="54"/>
                </a:lnTo>
                <a:lnTo>
                  <a:pt x="3329" y="54"/>
                </a:lnTo>
                <a:lnTo>
                  <a:pt x="3329" y="55"/>
                </a:lnTo>
                <a:lnTo>
                  <a:pt x="3329" y="56"/>
                </a:lnTo>
                <a:lnTo>
                  <a:pt x="3330" y="54"/>
                </a:lnTo>
                <a:lnTo>
                  <a:pt x="3330" y="55"/>
                </a:lnTo>
                <a:lnTo>
                  <a:pt x="3332" y="54"/>
                </a:lnTo>
                <a:lnTo>
                  <a:pt x="3332" y="53"/>
                </a:lnTo>
                <a:lnTo>
                  <a:pt x="3332" y="54"/>
                </a:lnTo>
                <a:lnTo>
                  <a:pt x="3333" y="55"/>
                </a:lnTo>
                <a:lnTo>
                  <a:pt x="3333" y="55"/>
                </a:lnTo>
                <a:lnTo>
                  <a:pt x="3333" y="55"/>
                </a:lnTo>
                <a:lnTo>
                  <a:pt x="3334" y="56"/>
                </a:lnTo>
                <a:lnTo>
                  <a:pt x="3334" y="54"/>
                </a:lnTo>
                <a:lnTo>
                  <a:pt x="3334" y="55"/>
                </a:lnTo>
                <a:lnTo>
                  <a:pt x="3335" y="55"/>
                </a:lnTo>
                <a:lnTo>
                  <a:pt x="3335" y="55"/>
                </a:lnTo>
                <a:lnTo>
                  <a:pt x="3336" y="56"/>
                </a:lnTo>
                <a:lnTo>
                  <a:pt x="3336" y="54"/>
                </a:lnTo>
                <a:lnTo>
                  <a:pt x="3336" y="54"/>
                </a:lnTo>
                <a:lnTo>
                  <a:pt x="3337" y="53"/>
                </a:lnTo>
                <a:lnTo>
                  <a:pt x="3337" y="54"/>
                </a:lnTo>
                <a:lnTo>
                  <a:pt x="3337" y="55"/>
                </a:lnTo>
                <a:lnTo>
                  <a:pt x="3338" y="56"/>
                </a:lnTo>
                <a:lnTo>
                  <a:pt x="3338" y="53"/>
                </a:lnTo>
                <a:lnTo>
                  <a:pt x="3338" y="54"/>
                </a:lnTo>
                <a:lnTo>
                  <a:pt x="3339" y="55"/>
                </a:lnTo>
                <a:lnTo>
                  <a:pt x="3339" y="56"/>
                </a:lnTo>
                <a:lnTo>
                  <a:pt x="3341" y="56"/>
                </a:lnTo>
                <a:lnTo>
                  <a:pt x="3341" y="55"/>
                </a:lnTo>
                <a:lnTo>
                  <a:pt x="3341" y="55"/>
                </a:lnTo>
                <a:lnTo>
                  <a:pt x="3342" y="53"/>
                </a:lnTo>
                <a:lnTo>
                  <a:pt x="3342" y="56"/>
                </a:lnTo>
                <a:lnTo>
                  <a:pt x="3342" y="56"/>
                </a:lnTo>
                <a:lnTo>
                  <a:pt x="3343" y="55"/>
                </a:lnTo>
                <a:lnTo>
                  <a:pt x="3343" y="54"/>
                </a:lnTo>
                <a:lnTo>
                  <a:pt x="3343" y="54"/>
                </a:lnTo>
                <a:lnTo>
                  <a:pt x="3344" y="55"/>
                </a:lnTo>
                <a:lnTo>
                  <a:pt x="3344" y="54"/>
                </a:lnTo>
                <a:lnTo>
                  <a:pt x="3345" y="54"/>
                </a:lnTo>
                <a:lnTo>
                  <a:pt x="3345" y="53"/>
                </a:lnTo>
                <a:lnTo>
                  <a:pt x="3345" y="55"/>
                </a:lnTo>
                <a:lnTo>
                  <a:pt x="3346" y="55"/>
                </a:lnTo>
                <a:lnTo>
                  <a:pt x="3346" y="54"/>
                </a:lnTo>
                <a:lnTo>
                  <a:pt x="3346" y="55"/>
                </a:lnTo>
                <a:lnTo>
                  <a:pt x="3347" y="56"/>
                </a:lnTo>
                <a:lnTo>
                  <a:pt x="3347" y="54"/>
                </a:lnTo>
                <a:lnTo>
                  <a:pt x="3347" y="54"/>
                </a:lnTo>
                <a:lnTo>
                  <a:pt x="3348" y="55"/>
                </a:lnTo>
                <a:lnTo>
                  <a:pt x="3348" y="53"/>
                </a:lnTo>
                <a:lnTo>
                  <a:pt x="3350" y="55"/>
                </a:lnTo>
                <a:lnTo>
                  <a:pt x="3350" y="56"/>
                </a:lnTo>
                <a:lnTo>
                  <a:pt x="3350" y="54"/>
                </a:lnTo>
                <a:lnTo>
                  <a:pt x="3351" y="55"/>
                </a:lnTo>
                <a:lnTo>
                  <a:pt x="3351" y="54"/>
                </a:lnTo>
                <a:lnTo>
                  <a:pt x="3351" y="54"/>
                </a:lnTo>
                <a:lnTo>
                  <a:pt x="3352" y="55"/>
                </a:lnTo>
                <a:lnTo>
                  <a:pt x="3352" y="54"/>
                </a:lnTo>
                <a:lnTo>
                  <a:pt x="3352" y="54"/>
                </a:lnTo>
                <a:lnTo>
                  <a:pt x="3353" y="55"/>
                </a:lnTo>
                <a:lnTo>
                  <a:pt x="3353" y="55"/>
                </a:lnTo>
                <a:lnTo>
                  <a:pt x="3354" y="54"/>
                </a:lnTo>
                <a:lnTo>
                  <a:pt x="3354" y="56"/>
                </a:lnTo>
                <a:lnTo>
                  <a:pt x="3354" y="55"/>
                </a:lnTo>
                <a:lnTo>
                  <a:pt x="3355" y="56"/>
                </a:lnTo>
                <a:lnTo>
                  <a:pt x="3355" y="56"/>
                </a:lnTo>
                <a:lnTo>
                  <a:pt x="3355" y="54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330575"/>
            <a:ext cx="1177925" cy="7937"/>
          </a:xfrm>
          <a:custGeom>
            <a:avLst/>
            <a:gdLst>
              <a:gd name="T0" fmla="*/ 13 w 742"/>
              <a:gd name="T1" fmla="*/ 2 h 5"/>
              <a:gd name="T2" fmla="*/ 24 w 742"/>
              <a:gd name="T3" fmla="*/ 3 h 5"/>
              <a:gd name="T4" fmla="*/ 36 w 742"/>
              <a:gd name="T5" fmla="*/ 4 h 5"/>
              <a:gd name="T6" fmla="*/ 47 w 742"/>
              <a:gd name="T7" fmla="*/ 2 h 5"/>
              <a:gd name="T8" fmla="*/ 60 w 742"/>
              <a:gd name="T9" fmla="*/ 2 h 5"/>
              <a:gd name="T10" fmla="*/ 71 w 742"/>
              <a:gd name="T11" fmla="*/ 4 h 5"/>
              <a:gd name="T12" fmla="*/ 83 w 742"/>
              <a:gd name="T13" fmla="*/ 3 h 5"/>
              <a:gd name="T14" fmla="*/ 96 w 742"/>
              <a:gd name="T15" fmla="*/ 3 h 5"/>
              <a:gd name="T16" fmla="*/ 107 w 742"/>
              <a:gd name="T17" fmla="*/ 2 h 5"/>
              <a:gd name="T18" fmla="*/ 119 w 742"/>
              <a:gd name="T19" fmla="*/ 2 h 5"/>
              <a:gd name="T20" fmla="*/ 131 w 742"/>
              <a:gd name="T21" fmla="*/ 3 h 5"/>
              <a:gd name="T22" fmla="*/ 143 w 742"/>
              <a:gd name="T23" fmla="*/ 1 h 5"/>
              <a:gd name="T24" fmla="*/ 154 w 742"/>
              <a:gd name="T25" fmla="*/ 1 h 5"/>
              <a:gd name="T26" fmla="*/ 167 w 742"/>
              <a:gd name="T27" fmla="*/ 2 h 5"/>
              <a:gd name="T28" fmla="*/ 179 w 742"/>
              <a:gd name="T29" fmla="*/ 2 h 5"/>
              <a:gd name="T30" fmla="*/ 190 w 742"/>
              <a:gd name="T31" fmla="*/ 2 h 5"/>
              <a:gd name="T32" fmla="*/ 203 w 742"/>
              <a:gd name="T33" fmla="*/ 2 h 5"/>
              <a:gd name="T34" fmla="*/ 214 w 742"/>
              <a:gd name="T35" fmla="*/ 4 h 5"/>
              <a:gd name="T36" fmla="*/ 226 w 742"/>
              <a:gd name="T37" fmla="*/ 2 h 5"/>
              <a:gd name="T38" fmla="*/ 237 w 742"/>
              <a:gd name="T39" fmla="*/ 1 h 5"/>
              <a:gd name="T40" fmla="*/ 250 w 742"/>
              <a:gd name="T41" fmla="*/ 3 h 5"/>
              <a:gd name="T42" fmla="*/ 262 w 742"/>
              <a:gd name="T43" fmla="*/ 3 h 5"/>
              <a:gd name="T44" fmla="*/ 273 w 742"/>
              <a:gd name="T45" fmla="*/ 3 h 5"/>
              <a:gd name="T46" fmla="*/ 286 w 742"/>
              <a:gd name="T47" fmla="*/ 1 h 5"/>
              <a:gd name="T48" fmla="*/ 297 w 742"/>
              <a:gd name="T49" fmla="*/ 2 h 5"/>
              <a:gd name="T50" fmla="*/ 309 w 742"/>
              <a:gd name="T51" fmla="*/ 2 h 5"/>
              <a:gd name="T52" fmla="*/ 321 w 742"/>
              <a:gd name="T53" fmla="*/ 4 h 5"/>
              <a:gd name="T54" fmla="*/ 333 w 742"/>
              <a:gd name="T55" fmla="*/ 3 h 5"/>
              <a:gd name="T56" fmla="*/ 345 w 742"/>
              <a:gd name="T57" fmla="*/ 2 h 5"/>
              <a:gd name="T58" fmla="*/ 357 w 742"/>
              <a:gd name="T59" fmla="*/ 3 h 5"/>
              <a:gd name="T60" fmla="*/ 369 w 742"/>
              <a:gd name="T61" fmla="*/ 1 h 5"/>
              <a:gd name="T62" fmla="*/ 380 w 742"/>
              <a:gd name="T63" fmla="*/ 2 h 5"/>
              <a:gd name="T64" fmla="*/ 393 w 742"/>
              <a:gd name="T65" fmla="*/ 4 h 5"/>
              <a:gd name="T66" fmla="*/ 404 w 742"/>
              <a:gd name="T67" fmla="*/ 4 h 5"/>
              <a:gd name="T68" fmla="*/ 416 w 742"/>
              <a:gd name="T69" fmla="*/ 4 h 5"/>
              <a:gd name="T70" fmla="*/ 429 w 742"/>
              <a:gd name="T71" fmla="*/ 2 h 5"/>
              <a:gd name="T72" fmla="*/ 440 w 742"/>
              <a:gd name="T73" fmla="*/ 1 h 5"/>
              <a:gd name="T74" fmla="*/ 452 w 742"/>
              <a:gd name="T75" fmla="*/ 3 h 5"/>
              <a:gd name="T76" fmla="*/ 463 w 742"/>
              <a:gd name="T77" fmla="*/ 3 h 5"/>
              <a:gd name="T78" fmla="*/ 476 w 742"/>
              <a:gd name="T79" fmla="*/ 3 h 5"/>
              <a:gd name="T80" fmla="*/ 487 w 742"/>
              <a:gd name="T81" fmla="*/ 2 h 5"/>
              <a:gd name="T82" fmla="*/ 499 w 742"/>
              <a:gd name="T83" fmla="*/ 2 h 5"/>
              <a:gd name="T84" fmla="*/ 512 w 742"/>
              <a:gd name="T85" fmla="*/ 3 h 5"/>
              <a:gd name="T86" fmla="*/ 523 w 742"/>
              <a:gd name="T87" fmla="*/ 2 h 5"/>
              <a:gd name="T88" fmla="*/ 535 w 742"/>
              <a:gd name="T89" fmla="*/ 3 h 5"/>
              <a:gd name="T90" fmla="*/ 547 w 742"/>
              <a:gd name="T91" fmla="*/ 2 h 5"/>
              <a:gd name="T92" fmla="*/ 559 w 742"/>
              <a:gd name="T93" fmla="*/ 1 h 5"/>
              <a:gd name="T94" fmla="*/ 570 w 742"/>
              <a:gd name="T95" fmla="*/ 3 h 5"/>
              <a:gd name="T96" fmla="*/ 583 w 742"/>
              <a:gd name="T97" fmla="*/ 1 h 5"/>
              <a:gd name="T98" fmla="*/ 595 w 742"/>
              <a:gd name="T99" fmla="*/ 4 h 5"/>
              <a:gd name="T100" fmla="*/ 606 w 742"/>
              <a:gd name="T101" fmla="*/ 3 h 5"/>
              <a:gd name="T102" fmla="*/ 619 w 742"/>
              <a:gd name="T103" fmla="*/ 2 h 5"/>
              <a:gd name="T104" fmla="*/ 630 w 742"/>
              <a:gd name="T105" fmla="*/ 3 h 5"/>
              <a:gd name="T106" fmla="*/ 642 w 742"/>
              <a:gd name="T107" fmla="*/ 3 h 5"/>
              <a:gd name="T108" fmla="*/ 654 w 742"/>
              <a:gd name="T109" fmla="*/ 3 h 5"/>
              <a:gd name="T110" fmla="*/ 666 w 742"/>
              <a:gd name="T111" fmla="*/ 2 h 5"/>
              <a:gd name="T112" fmla="*/ 678 w 742"/>
              <a:gd name="T113" fmla="*/ 4 h 5"/>
              <a:gd name="T114" fmla="*/ 690 w 742"/>
              <a:gd name="T115" fmla="*/ 2 h 5"/>
              <a:gd name="T116" fmla="*/ 702 w 742"/>
              <a:gd name="T117" fmla="*/ 2 h 5"/>
              <a:gd name="T118" fmla="*/ 713 w 742"/>
              <a:gd name="T119" fmla="*/ 3 h 5"/>
              <a:gd name="T120" fmla="*/ 725 w 742"/>
              <a:gd name="T121" fmla="*/ 3 h 5"/>
              <a:gd name="T122" fmla="*/ 737 w 742"/>
              <a:gd name="T123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2"/>
                </a:moveTo>
                <a:lnTo>
                  <a:pt x="1" y="3"/>
                </a:lnTo>
                <a:lnTo>
                  <a:pt x="1" y="3"/>
                </a:lnTo>
                <a:lnTo>
                  <a:pt x="1" y="3"/>
                </a:lnTo>
                <a:lnTo>
                  <a:pt x="2" y="2"/>
                </a:lnTo>
                <a:lnTo>
                  <a:pt x="2" y="4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5" y="3"/>
                </a:lnTo>
                <a:lnTo>
                  <a:pt x="5" y="4"/>
                </a:lnTo>
                <a:lnTo>
                  <a:pt x="5" y="4"/>
                </a:lnTo>
                <a:lnTo>
                  <a:pt x="6" y="4"/>
                </a:lnTo>
                <a:lnTo>
                  <a:pt x="6" y="4"/>
                </a:lnTo>
                <a:lnTo>
                  <a:pt x="6" y="4"/>
                </a:lnTo>
                <a:lnTo>
                  <a:pt x="7" y="2"/>
                </a:lnTo>
                <a:lnTo>
                  <a:pt x="7" y="3"/>
                </a:lnTo>
                <a:lnTo>
                  <a:pt x="8" y="2"/>
                </a:lnTo>
                <a:lnTo>
                  <a:pt x="8" y="3"/>
                </a:lnTo>
                <a:lnTo>
                  <a:pt x="8" y="1"/>
                </a:lnTo>
                <a:lnTo>
                  <a:pt x="9" y="1"/>
                </a:lnTo>
                <a:lnTo>
                  <a:pt x="9" y="1"/>
                </a:lnTo>
                <a:lnTo>
                  <a:pt x="9" y="1"/>
                </a:lnTo>
                <a:lnTo>
                  <a:pt x="10" y="3"/>
                </a:lnTo>
                <a:lnTo>
                  <a:pt x="10" y="2"/>
                </a:lnTo>
                <a:lnTo>
                  <a:pt x="11" y="2"/>
                </a:lnTo>
                <a:lnTo>
                  <a:pt x="11" y="2"/>
                </a:lnTo>
                <a:lnTo>
                  <a:pt x="11" y="3"/>
                </a:lnTo>
                <a:lnTo>
                  <a:pt x="13" y="2"/>
                </a:lnTo>
                <a:lnTo>
                  <a:pt x="13" y="4"/>
                </a:lnTo>
                <a:lnTo>
                  <a:pt x="13" y="4"/>
                </a:lnTo>
                <a:lnTo>
                  <a:pt x="14" y="3"/>
                </a:lnTo>
                <a:lnTo>
                  <a:pt x="14" y="3"/>
                </a:lnTo>
                <a:lnTo>
                  <a:pt x="14" y="3"/>
                </a:lnTo>
                <a:lnTo>
                  <a:pt x="15" y="4"/>
                </a:lnTo>
                <a:lnTo>
                  <a:pt x="15" y="4"/>
                </a:lnTo>
                <a:lnTo>
                  <a:pt x="16" y="2"/>
                </a:lnTo>
                <a:lnTo>
                  <a:pt x="16" y="3"/>
                </a:lnTo>
                <a:lnTo>
                  <a:pt x="16" y="2"/>
                </a:lnTo>
                <a:lnTo>
                  <a:pt x="17" y="2"/>
                </a:lnTo>
                <a:lnTo>
                  <a:pt x="17" y="4"/>
                </a:lnTo>
                <a:lnTo>
                  <a:pt x="17" y="3"/>
                </a:lnTo>
                <a:lnTo>
                  <a:pt x="18" y="2"/>
                </a:lnTo>
                <a:lnTo>
                  <a:pt x="18" y="4"/>
                </a:lnTo>
                <a:lnTo>
                  <a:pt x="18" y="3"/>
                </a:lnTo>
                <a:lnTo>
                  <a:pt x="19" y="3"/>
                </a:lnTo>
                <a:lnTo>
                  <a:pt x="19" y="3"/>
                </a:lnTo>
                <a:lnTo>
                  <a:pt x="20" y="3"/>
                </a:lnTo>
                <a:lnTo>
                  <a:pt x="20" y="3"/>
                </a:lnTo>
                <a:lnTo>
                  <a:pt x="20" y="3"/>
                </a:lnTo>
                <a:lnTo>
                  <a:pt x="22" y="2"/>
                </a:lnTo>
                <a:lnTo>
                  <a:pt x="22" y="0"/>
                </a:lnTo>
                <a:lnTo>
                  <a:pt x="22" y="2"/>
                </a:lnTo>
                <a:lnTo>
                  <a:pt x="23" y="3"/>
                </a:lnTo>
                <a:lnTo>
                  <a:pt x="23" y="2"/>
                </a:lnTo>
                <a:lnTo>
                  <a:pt x="23" y="3"/>
                </a:lnTo>
                <a:lnTo>
                  <a:pt x="24" y="3"/>
                </a:lnTo>
                <a:lnTo>
                  <a:pt x="24" y="3"/>
                </a:lnTo>
                <a:lnTo>
                  <a:pt x="25" y="2"/>
                </a:lnTo>
                <a:lnTo>
                  <a:pt x="25" y="3"/>
                </a:lnTo>
                <a:lnTo>
                  <a:pt x="25" y="2"/>
                </a:lnTo>
                <a:lnTo>
                  <a:pt x="26" y="3"/>
                </a:lnTo>
                <a:lnTo>
                  <a:pt x="26" y="2"/>
                </a:lnTo>
                <a:lnTo>
                  <a:pt x="26" y="2"/>
                </a:lnTo>
                <a:lnTo>
                  <a:pt x="27" y="3"/>
                </a:lnTo>
                <a:lnTo>
                  <a:pt x="27" y="3"/>
                </a:lnTo>
                <a:lnTo>
                  <a:pt x="27" y="3"/>
                </a:lnTo>
                <a:lnTo>
                  <a:pt x="28" y="4"/>
                </a:lnTo>
                <a:lnTo>
                  <a:pt x="28" y="4"/>
                </a:lnTo>
                <a:lnTo>
                  <a:pt x="29" y="2"/>
                </a:lnTo>
                <a:lnTo>
                  <a:pt x="29" y="2"/>
                </a:lnTo>
                <a:lnTo>
                  <a:pt x="29" y="2"/>
                </a:lnTo>
                <a:lnTo>
                  <a:pt x="31" y="3"/>
                </a:lnTo>
                <a:lnTo>
                  <a:pt x="31" y="3"/>
                </a:lnTo>
                <a:lnTo>
                  <a:pt x="31" y="3"/>
                </a:lnTo>
                <a:lnTo>
                  <a:pt x="32" y="4"/>
                </a:lnTo>
                <a:lnTo>
                  <a:pt x="32" y="3"/>
                </a:lnTo>
                <a:lnTo>
                  <a:pt x="32" y="3"/>
                </a:lnTo>
                <a:lnTo>
                  <a:pt x="33" y="3"/>
                </a:lnTo>
                <a:lnTo>
                  <a:pt x="33" y="3"/>
                </a:lnTo>
                <a:lnTo>
                  <a:pt x="34" y="3"/>
                </a:lnTo>
                <a:lnTo>
                  <a:pt x="34" y="1"/>
                </a:lnTo>
                <a:lnTo>
                  <a:pt x="34" y="3"/>
                </a:lnTo>
                <a:lnTo>
                  <a:pt x="35" y="4"/>
                </a:lnTo>
                <a:lnTo>
                  <a:pt x="35" y="3"/>
                </a:lnTo>
                <a:lnTo>
                  <a:pt x="35" y="3"/>
                </a:lnTo>
                <a:lnTo>
                  <a:pt x="36" y="4"/>
                </a:lnTo>
                <a:lnTo>
                  <a:pt x="36" y="2"/>
                </a:lnTo>
                <a:lnTo>
                  <a:pt x="36" y="3"/>
                </a:lnTo>
                <a:lnTo>
                  <a:pt x="37" y="2"/>
                </a:lnTo>
                <a:lnTo>
                  <a:pt x="37" y="1"/>
                </a:lnTo>
                <a:lnTo>
                  <a:pt x="38" y="2"/>
                </a:lnTo>
                <a:lnTo>
                  <a:pt x="38" y="2"/>
                </a:lnTo>
                <a:lnTo>
                  <a:pt x="38" y="2"/>
                </a:lnTo>
                <a:lnTo>
                  <a:pt x="40" y="3"/>
                </a:lnTo>
                <a:lnTo>
                  <a:pt x="40" y="3"/>
                </a:lnTo>
                <a:lnTo>
                  <a:pt x="40" y="1"/>
                </a:lnTo>
                <a:lnTo>
                  <a:pt x="41" y="3"/>
                </a:lnTo>
                <a:lnTo>
                  <a:pt x="41" y="2"/>
                </a:lnTo>
                <a:lnTo>
                  <a:pt x="41" y="2"/>
                </a:lnTo>
                <a:lnTo>
                  <a:pt x="42" y="2"/>
                </a:lnTo>
                <a:lnTo>
                  <a:pt x="42" y="3"/>
                </a:lnTo>
                <a:lnTo>
                  <a:pt x="43" y="2"/>
                </a:lnTo>
                <a:lnTo>
                  <a:pt x="43" y="2"/>
                </a:lnTo>
                <a:lnTo>
                  <a:pt x="43" y="1"/>
                </a:lnTo>
                <a:lnTo>
                  <a:pt x="44" y="2"/>
                </a:lnTo>
                <a:lnTo>
                  <a:pt x="44" y="2"/>
                </a:lnTo>
                <a:lnTo>
                  <a:pt x="44" y="3"/>
                </a:lnTo>
                <a:lnTo>
                  <a:pt x="45" y="3"/>
                </a:lnTo>
                <a:lnTo>
                  <a:pt x="45" y="3"/>
                </a:lnTo>
                <a:lnTo>
                  <a:pt x="45" y="3"/>
                </a:lnTo>
                <a:lnTo>
                  <a:pt x="46" y="2"/>
                </a:lnTo>
                <a:lnTo>
                  <a:pt x="46" y="1"/>
                </a:lnTo>
                <a:lnTo>
                  <a:pt x="47" y="2"/>
                </a:lnTo>
                <a:lnTo>
                  <a:pt x="47" y="1"/>
                </a:lnTo>
                <a:lnTo>
                  <a:pt x="47" y="2"/>
                </a:lnTo>
                <a:lnTo>
                  <a:pt x="49" y="2"/>
                </a:lnTo>
                <a:lnTo>
                  <a:pt x="49" y="2"/>
                </a:lnTo>
                <a:lnTo>
                  <a:pt x="49" y="3"/>
                </a:lnTo>
                <a:lnTo>
                  <a:pt x="50" y="3"/>
                </a:lnTo>
                <a:lnTo>
                  <a:pt x="50" y="4"/>
                </a:lnTo>
                <a:lnTo>
                  <a:pt x="50" y="4"/>
                </a:lnTo>
                <a:lnTo>
                  <a:pt x="51" y="3"/>
                </a:lnTo>
                <a:lnTo>
                  <a:pt x="51" y="2"/>
                </a:lnTo>
                <a:lnTo>
                  <a:pt x="52" y="2"/>
                </a:lnTo>
                <a:lnTo>
                  <a:pt x="52" y="4"/>
                </a:lnTo>
                <a:lnTo>
                  <a:pt x="52" y="4"/>
                </a:lnTo>
                <a:lnTo>
                  <a:pt x="53" y="1"/>
                </a:lnTo>
                <a:lnTo>
                  <a:pt x="53" y="3"/>
                </a:lnTo>
                <a:lnTo>
                  <a:pt x="53" y="2"/>
                </a:lnTo>
                <a:lnTo>
                  <a:pt x="54" y="1"/>
                </a:lnTo>
                <a:lnTo>
                  <a:pt x="54" y="2"/>
                </a:lnTo>
                <a:lnTo>
                  <a:pt x="55" y="3"/>
                </a:lnTo>
                <a:lnTo>
                  <a:pt x="55" y="4"/>
                </a:lnTo>
                <a:lnTo>
                  <a:pt x="55" y="3"/>
                </a:lnTo>
                <a:lnTo>
                  <a:pt x="56" y="4"/>
                </a:lnTo>
                <a:lnTo>
                  <a:pt x="56" y="3"/>
                </a:lnTo>
                <a:lnTo>
                  <a:pt x="56" y="3"/>
                </a:lnTo>
                <a:lnTo>
                  <a:pt x="58" y="4"/>
                </a:lnTo>
                <a:lnTo>
                  <a:pt x="58" y="3"/>
                </a:lnTo>
                <a:lnTo>
                  <a:pt x="58" y="2"/>
                </a:lnTo>
                <a:lnTo>
                  <a:pt x="59" y="2"/>
                </a:lnTo>
                <a:lnTo>
                  <a:pt x="59" y="2"/>
                </a:lnTo>
                <a:lnTo>
                  <a:pt x="60" y="3"/>
                </a:lnTo>
                <a:lnTo>
                  <a:pt x="60" y="2"/>
                </a:lnTo>
                <a:lnTo>
                  <a:pt x="60" y="2"/>
                </a:lnTo>
                <a:lnTo>
                  <a:pt x="61" y="2"/>
                </a:lnTo>
                <a:lnTo>
                  <a:pt x="61" y="3"/>
                </a:lnTo>
                <a:lnTo>
                  <a:pt x="61" y="3"/>
                </a:lnTo>
                <a:lnTo>
                  <a:pt x="62" y="3"/>
                </a:lnTo>
                <a:lnTo>
                  <a:pt x="62" y="2"/>
                </a:lnTo>
                <a:lnTo>
                  <a:pt x="62" y="4"/>
                </a:lnTo>
                <a:lnTo>
                  <a:pt x="63" y="1"/>
                </a:lnTo>
                <a:lnTo>
                  <a:pt x="63" y="4"/>
                </a:lnTo>
                <a:lnTo>
                  <a:pt x="64" y="1"/>
                </a:lnTo>
                <a:lnTo>
                  <a:pt x="64" y="4"/>
                </a:lnTo>
                <a:lnTo>
                  <a:pt x="64" y="2"/>
                </a:lnTo>
                <a:lnTo>
                  <a:pt x="65" y="3"/>
                </a:lnTo>
                <a:lnTo>
                  <a:pt x="65" y="2"/>
                </a:lnTo>
                <a:lnTo>
                  <a:pt x="65" y="2"/>
                </a:lnTo>
                <a:lnTo>
                  <a:pt x="67" y="1"/>
                </a:lnTo>
                <a:lnTo>
                  <a:pt x="67" y="4"/>
                </a:lnTo>
                <a:lnTo>
                  <a:pt x="67" y="4"/>
                </a:lnTo>
                <a:lnTo>
                  <a:pt x="68" y="4"/>
                </a:lnTo>
                <a:lnTo>
                  <a:pt x="68" y="3"/>
                </a:lnTo>
                <a:lnTo>
                  <a:pt x="69" y="2"/>
                </a:lnTo>
                <a:lnTo>
                  <a:pt x="69" y="3"/>
                </a:lnTo>
                <a:lnTo>
                  <a:pt x="69" y="2"/>
                </a:lnTo>
                <a:lnTo>
                  <a:pt x="70" y="2"/>
                </a:lnTo>
                <a:lnTo>
                  <a:pt x="70" y="1"/>
                </a:lnTo>
                <a:lnTo>
                  <a:pt x="70" y="2"/>
                </a:lnTo>
                <a:lnTo>
                  <a:pt x="71" y="2"/>
                </a:lnTo>
                <a:lnTo>
                  <a:pt x="71" y="3"/>
                </a:lnTo>
                <a:lnTo>
                  <a:pt x="71" y="4"/>
                </a:lnTo>
                <a:lnTo>
                  <a:pt x="72" y="1"/>
                </a:lnTo>
                <a:lnTo>
                  <a:pt x="72" y="2"/>
                </a:lnTo>
                <a:lnTo>
                  <a:pt x="73" y="2"/>
                </a:lnTo>
                <a:lnTo>
                  <a:pt x="73" y="3"/>
                </a:lnTo>
                <a:lnTo>
                  <a:pt x="73" y="3"/>
                </a:lnTo>
                <a:lnTo>
                  <a:pt x="74" y="2"/>
                </a:lnTo>
                <a:lnTo>
                  <a:pt x="74" y="4"/>
                </a:lnTo>
                <a:lnTo>
                  <a:pt x="74" y="2"/>
                </a:lnTo>
                <a:lnTo>
                  <a:pt x="76" y="3"/>
                </a:lnTo>
                <a:lnTo>
                  <a:pt x="76" y="3"/>
                </a:lnTo>
                <a:lnTo>
                  <a:pt x="76" y="3"/>
                </a:lnTo>
                <a:lnTo>
                  <a:pt x="77" y="2"/>
                </a:lnTo>
                <a:lnTo>
                  <a:pt x="77" y="1"/>
                </a:lnTo>
                <a:lnTo>
                  <a:pt x="78" y="2"/>
                </a:lnTo>
                <a:lnTo>
                  <a:pt x="78" y="1"/>
                </a:lnTo>
                <a:lnTo>
                  <a:pt x="78" y="2"/>
                </a:lnTo>
                <a:lnTo>
                  <a:pt x="79" y="2"/>
                </a:lnTo>
                <a:lnTo>
                  <a:pt x="79" y="2"/>
                </a:lnTo>
                <a:lnTo>
                  <a:pt x="79" y="4"/>
                </a:lnTo>
                <a:lnTo>
                  <a:pt x="80" y="3"/>
                </a:lnTo>
                <a:lnTo>
                  <a:pt x="80" y="3"/>
                </a:lnTo>
                <a:lnTo>
                  <a:pt x="80" y="3"/>
                </a:lnTo>
                <a:lnTo>
                  <a:pt x="81" y="3"/>
                </a:lnTo>
                <a:lnTo>
                  <a:pt x="81" y="2"/>
                </a:lnTo>
                <a:lnTo>
                  <a:pt x="82" y="3"/>
                </a:lnTo>
                <a:lnTo>
                  <a:pt x="82" y="2"/>
                </a:lnTo>
                <a:lnTo>
                  <a:pt x="82" y="3"/>
                </a:lnTo>
                <a:lnTo>
                  <a:pt x="83" y="2"/>
                </a:lnTo>
                <a:lnTo>
                  <a:pt x="83" y="3"/>
                </a:lnTo>
                <a:lnTo>
                  <a:pt x="83" y="3"/>
                </a:lnTo>
                <a:lnTo>
                  <a:pt x="85" y="2"/>
                </a:lnTo>
                <a:lnTo>
                  <a:pt x="85" y="3"/>
                </a:lnTo>
                <a:lnTo>
                  <a:pt x="85" y="4"/>
                </a:lnTo>
                <a:lnTo>
                  <a:pt x="86" y="3"/>
                </a:lnTo>
                <a:lnTo>
                  <a:pt x="86" y="4"/>
                </a:lnTo>
                <a:lnTo>
                  <a:pt x="87" y="4"/>
                </a:lnTo>
                <a:lnTo>
                  <a:pt x="87" y="4"/>
                </a:lnTo>
                <a:lnTo>
                  <a:pt x="87" y="4"/>
                </a:lnTo>
                <a:lnTo>
                  <a:pt x="88" y="3"/>
                </a:lnTo>
                <a:lnTo>
                  <a:pt x="88" y="3"/>
                </a:lnTo>
                <a:lnTo>
                  <a:pt x="88" y="4"/>
                </a:lnTo>
                <a:lnTo>
                  <a:pt x="89" y="3"/>
                </a:lnTo>
                <a:lnTo>
                  <a:pt x="89" y="2"/>
                </a:lnTo>
                <a:lnTo>
                  <a:pt x="89" y="4"/>
                </a:lnTo>
                <a:lnTo>
                  <a:pt x="90" y="4"/>
                </a:lnTo>
                <a:lnTo>
                  <a:pt x="90" y="2"/>
                </a:lnTo>
                <a:lnTo>
                  <a:pt x="91" y="3"/>
                </a:lnTo>
                <a:lnTo>
                  <a:pt x="91" y="2"/>
                </a:lnTo>
                <a:lnTo>
                  <a:pt x="91" y="2"/>
                </a:lnTo>
                <a:lnTo>
                  <a:pt x="92" y="2"/>
                </a:lnTo>
                <a:lnTo>
                  <a:pt x="92" y="4"/>
                </a:lnTo>
                <a:lnTo>
                  <a:pt x="92" y="2"/>
                </a:lnTo>
                <a:lnTo>
                  <a:pt x="94" y="2"/>
                </a:lnTo>
                <a:lnTo>
                  <a:pt x="94" y="3"/>
                </a:lnTo>
                <a:lnTo>
                  <a:pt x="94" y="4"/>
                </a:lnTo>
                <a:lnTo>
                  <a:pt x="95" y="2"/>
                </a:lnTo>
                <a:lnTo>
                  <a:pt x="95" y="4"/>
                </a:lnTo>
                <a:lnTo>
                  <a:pt x="96" y="3"/>
                </a:lnTo>
                <a:lnTo>
                  <a:pt x="96" y="3"/>
                </a:lnTo>
                <a:lnTo>
                  <a:pt x="96" y="3"/>
                </a:lnTo>
                <a:lnTo>
                  <a:pt x="97" y="4"/>
                </a:lnTo>
                <a:lnTo>
                  <a:pt x="97" y="4"/>
                </a:lnTo>
                <a:lnTo>
                  <a:pt x="97" y="3"/>
                </a:lnTo>
                <a:lnTo>
                  <a:pt x="98" y="3"/>
                </a:lnTo>
                <a:lnTo>
                  <a:pt x="98" y="2"/>
                </a:lnTo>
                <a:lnTo>
                  <a:pt x="99" y="2"/>
                </a:lnTo>
                <a:lnTo>
                  <a:pt x="99" y="2"/>
                </a:lnTo>
                <a:lnTo>
                  <a:pt x="99" y="2"/>
                </a:lnTo>
                <a:lnTo>
                  <a:pt x="100" y="4"/>
                </a:lnTo>
                <a:lnTo>
                  <a:pt x="100" y="3"/>
                </a:lnTo>
                <a:lnTo>
                  <a:pt x="100" y="2"/>
                </a:lnTo>
                <a:lnTo>
                  <a:pt x="101" y="3"/>
                </a:lnTo>
                <a:lnTo>
                  <a:pt x="101" y="2"/>
                </a:lnTo>
                <a:lnTo>
                  <a:pt x="101" y="1"/>
                </a:lnTo>
                <a:lnTo>
                  <a:pt x="103" y="3"/>
                </a:lnTo>
                <a:lnTo>
                  <a:pt x="103" y="3"/>
                </a:lnTo>
                <a:lnTo>
                  <a:pt x="104" y="4"/>
                </a:lnTo>
                <a:lnTo>
                  <a:pt x="104" y="2"/>
                </a:lnTo>
                <a:lnTo>
                  <a:pt x="104" y="3"/>
                </a:lnTo>
                <a:lnTo>
                  <a:pt x="105" y="2"/>
                </a:lnTo>
                <a:lnTo>
                  <a:pt x="105" y="2"/>
                </a:lnTo>
                <a:lnTo>
                  <a:pt x="105" y="1"/>
                </a:lnTo>
                <a:lnTo>
                  <a:pt x="106" y="1"/>
                </a:lnTo>
                <a:lnTo>
                  <a:pt x="106" y="1"/>
                </a:lnTo>
                <a:lnTo>
                  <a:pt x="106" y="1"/>
                </a:lnTo>
                <a:lnTo>
                  <a:pt x="107" y="3"/>
                </a:lnTo>
                <a:lnTo>
                  <a:pt x="107" y="2"/>
                </a:lnTo>
                <a:lnTo>
                  <a:pt x="108" y="2"/>
                </a:lnTo>
                <a:lnTo>
                  <a:pt x="108" y="3"/>
                </a:lnTo>
                <a:lnTo>
                  <a:pt x="108" y="3"/>
                </a:lnTo>
                <a:lnTo>
                  <a:pt x="109" y="3"/>
                </a:lnTo>
                <a:lnTo>
                  <a:pt x="109" y="4"/>
                </a:lnTo>
                <a:lnTo>
                  <a:pt x="109" y="2"/>
                </a:lnTo>
                <a:lnTo>
                  <a:pt x="110" y="4"/>
                </a:lnTo>
                <a:lnTo>
                  <a:pt x="110" y="3"/>
                </a:lnTo>
                <a:lnTo>
                  <a:pt x="110" y="2"/>
                </a:lnTo>
                <a:lnTo>
                  <a:pt x="112" y="1"/>
                </a:lnTo>
                <a:lnTo>
                  <a:pt x="112" y="1"/>
                </a:lnTo>
                <a:lnTo>
                  <a:pt x="113" y="2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3"/>
                </a:lnTo>
                <a:lnTo>
                  <a:pt x="114" y="1"/>
                </a:lnTo>
                <a:lnTo>
                  <a:pt x="115" y="2"/>
                </a:lnTo>
                <a:lnTo>
                  <a:pt x="115" y="3"/>
                </a:lnTo>
                <a:lnTo>
                  <a:pt x="115" y="4"/>
                </a:lnTo>
                <a:lnTo>
                  <a:pt x="116" y="2"/>
                </a:lnTo>
                <a:lnTo>
                  <a:pt x="116" y="2"/>
                </a:lnTo>
                <a:lnTo>
                  <a:pt x="117" y="2"/>
                </a:lnTo>
                <a:lnTo>
                  <a:pt x="117" y="2"/>
                </a:lnTo>
                <a:lnTo>
                  <a:pt x="117" y="3"/>
                </a:lnTo>
                <a:lnTo>
                  <a:pt x="118" y="2"/>
                </a:lnTo>
                <a:lnTo>
                  <a:pt x="118" y="2"/>
                </a:lnTo>
                <a:lnTo>
                  <a:pt x="118" y="4"/>
                </a:lnTo>
                <a:lnTo>
                  <a:pt x="119" y="2"/>
                </a:lnTo>
                <a:lnTo>
                  <a:pt x="119" y="2"/>
                </a:lnTo>
                <a:lnTo>
                  <a:pt x="119" y="3"/>
                </a:lnTo>
                <a:lnTo>
                  <a:pt x="121" y="3"/>
                </a:lnTo>
                <a:lnTo>
                  <a:pt x="121" y="2"/>
                </a:lnTo>
                <a:lnTo>
                  <a:pt x="122" y="3"/>
                </a:lnTo>
                <a:lnTo>
                  <a:pt x="122" y="3"/>
                </a:lnTo>
                <a:lnTo>
                  <a:pt x="122" y="2"/>
                </a:lnTo>
                <a:lnTo>
                  <a:pt x="123" y="1"/>
                </a:lnTo>
                <a:lnTo>
                  <a:pt x="123" y="1"/>
                </a:lnTo>
                <a:lnTo>
                  <a:pt x="123" y="3"/>
                </a:lnTo>
                <a:lnTo>
                  <a:pt x="124" y="2"/>
                </a:lnTo>
                <a:lnTo>
                  <a:pt x="124" y="4"/>
                </a:lnTo>
                <a:lnTo>
                  <a:pt x="124" y="2"/>
                </a:lnTo>
                <a:lnTo>
                  <a:pt x="125" y="2"/>
                </a:lnTo>
                <a:lnTo>
                  <a:pt x="125" y="1"/>
                </a:lnTo>
                <a:lnTo>
                  <a:pt x="126" y="2"/>
                </a:lnTo>
                <a:lnTo>
                  <a:pt x="126" y="4"/>
                </a:lnTo>
                <a:lnTo>
                  <a:pt x="126" y="3"/>
                </a:lnTo>
                <a:lnTo>
                  <a:pt x="127" y="1"/>
                </a:lnTo>
                <a:lnTo>
                  <a:pt x="127" y="2"/>
                </a:lnTo>
                <a:lnTo>
                  <a:pt x="127" y="4"/>
                </a:lnTo>
                <a:lnTo>
                  <a:pt x="128" y="2"/>
                </a:lnTo>
                <a:lnTo>
                  <a:pt x="128" y="2"/>
                </a:lnTo>
                <a:lnTo>
                  <a:pt x="128" y="2"/>
                </a:lnTo>
                <a:lnTo>
                  <a:pt x="129" y="3"/>
                </a:lnTo>
                <a:lnTo>
                  <a:pt x="129" y="1"/>
                </a:lnTo>
                <a:lnTo>
                  <a:pt x="131" y="4"/>
                </a:lnTo>
                <a:lnTo>
                  <a:pt x="131" y="4"/>
                </a:lnTo>
                <a:lnTo>
                  <a:pt x="131" y="3"/>
                </a:lnTo>
                <a:lnTo>
                  <a:pt x="132" y="4"/>
                </a:lnTo>
                <a:lnTo>
                  <a:pt x="132" y="3"/>
                </a:lnTo>
                <a:lnTo>
                  <a:pt x="132" y="4"/>
                </a:lnTo>
                <a:lnTo>
                  <a:pt x="133" y="4"/>
                </a:lnTo>
                <a:lnTo>
                  <a:pt x="133" y="3"/>
                </a:lnTo>
                <a:lnTo>
                  <a:pt x="133" y="4"/>
                </a:lnTo>
                <a:lnTo>
                  <a:pt x="134" y="4"/>
                </a:lnTo>
                <a:lnTo>
                  <a:pt x="134" y="4"/>
                </a:lnTo>
                <a:lnTo>
                  <a:pt x="135" y="4"/>
                </a:lnTo>
                <a:lnTo>
                  <a:pt x="135" y="1"/>
                </a:lnTo>
                <a:lnTo>
                  <a:pt x="135" y="3"/>
                </a:lnTo>
                <a:lnTo>
                  <a:pt x="136" y="2"/>
                </a:lnTo>
                <a:lnTo>
                  <a:pt x="136" y="1"/>
                </a:lnTo>
                <a:lnTo>
                  <a:pt x="136" y="4"/>
                </a:lnTo>
                <a:lnTo>
                  <a:pt x="137" y="3"/>
                </a:lnTo>
                <a:lnTo>
                  <a:pt x="137" y="3"/>
                </a:lnTo>
                <a:lnTo>
                  <a:pt x="137" y="3"/>
                </a:lnTo>
                <a:lnTo>
                  <a:pt x="138" y="2"/>
                </a:lnTo>
                <a:lnTo>
                  <a:pt x="138" y="3"/>
                </a:lnTo>
                <a:lnTo>
                  <a:pt x="140" y="3"/>
                </a:lnTo>
                <a:lnTo>
                  <a:pt x="140" y="1"/>
                </a:lnTo>
                <a:lnTo>
                  <a:pt x="140" y="2"/>
                </a:lnTo>
                <a:lnTo>
                  <a:pt x="141" y="3"/>
                </a:lnTo>
                <a:lnTo>
                  <a:pt x="141" y="2"/>
                </a:lnTo>
                <a:lnTo>
                  <a:pt x="141" y="2"/>
                </a:lnTo>
                <a:lnTo>
                  <a:pt x="142" y="2"/>
                </a:lnTo>
                <a:lnTo>
                  <a:pt x="142" y="3"/>
                </a:lnTo>
                <a:lnTo>
                  <a:pt x="143" y="3"/>
                </a:lnTo>
                <a:lnTo>
                  <a:pt x="143" y="1"/>
                </a:lnTo>
                <a:lnTo>
                  <a:pt x="143" y="2"/>
                </a:lnTo>
                <a:lnTo>
                  <a:pt x="144" y="2"/>
                </a:lnTo>
                <a:lnTo>
                  <a:pt x="144" y="3"/>
                </a:lnTo>
                <a:lnTo>
                  <a:pt x="144" y="3"/>
                </a:lnTo>
                <a:lnTo>
                  <a:pt x="145" y="2"/>
                </a:lnTo>
                <a:lnTo>
                  <a:pt x="145" y="3"/>
                </a:lnTo>
                <a:lnTo>
                  <a:pt x="145" y="1"/>
                </a:lnTo>
                <a:lnTo>
                  <a:pt x="146" y="2"/>
                </a:lnTo>
                <a:lnTo>
                  <a:pt x="146" y="2"/>
                </a:lnTo>
                <a:lnTo>
                  <a:pt x="147" y="4"/>
                </a:lnTo>
                <a:lnTo>
                  <a:pt x="147" y="1"/>
                </a:lnTo>
                <a:lnTo>
                  <a:pt x="147" y="1"/>
                </a:lnTo>
                <a:lnTo>
                  <a:pt x="149" y="4"/>
                </a:lnTo>
                <a:lnTo>
                  <a:pt x="149" y="3"/>
                </a:lnTo>
                <a:lnTo>
                  <a:pt x="149" y="4"/>
                </a:lnTo>
                <a:lnTo>
                  <a:pt x="150" y="2"/>
                </a:lnTo>
                <a:lnTo>
                  <a:pt x="150" y="2"/>
                </a:lnTo>
                <a:lnTo>
                  <a:pt x="150" y="1"/>
                </a:lnTo>
                <a:lnTo>
                  <a:pt x="151" y="3"/>
                </a:lnTo>
                <a:lnTo>
                  <a:pt x="151" y="4"/>
                </a:lnTo>
                <a:lnTo>
                  <a:pt x="152" y="2"/>
                </a:lnTo>
                <a:lnTo>
                  <a:pt x="152" y="4"/>
                </a:lnTo>
                <a:lnTo>
                  <a:pt x="152" y="2"/>
                </a:lnTo>
                <a:lnTo>
                  <a:pt x="153" y="4"/>
                </a:lnTo>
                <a:lnTo>
                  <a:pt x="153" y="3"/>
                </a:lnTo>
                <a:lnTo>
                  <a:pt x="153" y="3"/>
                </a:lnTo>
                <a:lnTo>
                  <a:pt x="154" y="2"/>
                </a:lnTo>
                <a:lnTo>
                  <a:pt x="154" y="4"/>
                </a:lnTo>
                <a:lnTo>
                  <a:pt x="154" y="1"/>
                </a:lnTo>
                <a:lnTo>
                  <a:pt x="155" y="3"/>
                </a:lnTo>
                <a:lnTo>
                  <a:pt x="155" y="4"/>
                </a:lnTo>
                <a:lnTo>
                  <a:pt x="156" y="3"/>
                </a:lnTo>
                <a:lnTo>
                  <a:pt x="156" y="3"/>
                </a:lnTo>
                <a:lnTo>
                  <a:pt x="156" y="1"/>
                </a:lnTo>
                <a:lnTo>
                  <a:pt x="158" y="2"/>
                </a:lnTo>
                <a:lnTo>
                  <a:pt x="158" y="2"/>
                </a:lnTo>
                <a:lnTo>
                  <a:pt x="158" y="4"/>
                </a:lnTo>
                <a:lnTo>
                  <a:pt x="159" y="4"/>
                </a:lnTo>
                <a:lnTo>
                  <a:pt x="159" y="4"/>
                </a:lnTo>
                <a:lnTo>
                  <a:pt x="159" y="2"/>
                </a:lnTo>
                <a:lnTo>
                  <a:pt x="160" y="2"/>
                </a:lnTo>
                <a:lnTo>
                  <a:pt x="160" y="2"/>
                </a:lnTo>
                <a:lnTo>
                  <a:pt x="161" y="2"/>
                </a:lnTo>
                <a:lnTo>
                  <a:pt x="161" y="1"/>
                </a:lnTo>
                <a:lnTo>
                  <a:pt x="161" y="2"/>
                </a:lnTo>
                <a:lnTo>
                  <a:pt x="162" y="4"/>
                </a:lnTo>
                <a:lnTo>
                  <a:pt x="162" y="3"/>
                </a:lnTo>
                <a:lnTo>
                  <a:pt x="162" y="2"/>
                </a:lnTo>
                <a:lnTo>
                  <a:pt x="163" y="2"/>
                </a:lnTo>
                <a:lnTo>
                  <a:pt x="163" y="4"/>
                </a:lnTo>
                <a:lnTo>
                  <a:pt x="163" y="4"/>
                </a:lnTo>
                <a:lnTo>
                  <a:pt x="164" y="3"/>
                </a:lnTo>
                <a:lnTo>
                  <a:pt x="164" y="2"/>
                </a:lnTo>
                <a:lnTo>
                  <a:pt x="165" y="2"/>
                </a:lnTo>
                <a:lnTo>
                  <a:pt x="165" y="3"/>
                </a:lnTo>
                <a:lnTo>
                  <a:pt x="165" y="4"/>
                </a:lnTo>
                <a:lnTo>
                  <a:pt x="167" y="3"/>
                </a:lnTo>
                <a:lnTo>
                  <a:pt x="167" y="2"/>
                </a:lnTo>
                <a:lnTo>
                  <a:pt x="167" y="4"/>
                </a:lnTo>
                <a:lnTo>
                  <a:pt x="168" y="4"/>
                </a:lnTo>
                <a:lnTo>
                  <a:pt x="168" y="4"/>
                </a:lnTo>
                <a:lnTo>
                  <a:pt x="168" y="3"/>
                </a:lnTo>
                <a:lnTo>
                  <a:pt x="169" y="4"/>
                </a:lnTo>
                <a:lnTo>
                  <a:pt x="169" y="4"/>
                </a:lnTo>
                <a:lnTo>
                  <a:pt x="170" y="3"/>
                </a:lnTo>
                <a:lnTo>
                  <a:pt x="170" y="4"/>
                </a:lnTo>
                <a:lnTo>
                  <a:pt x="170" y="4"/>
                </a:lnTo>
                <a:lnTo>
                  <a:pt x="171" y="4"/>
                </a:lnTo>
                <a:lnTo>
                  <a:pt x="171" y="4"/>
                </a:lnTo>
                <a:lnTo>
                  <a:pt x="171" y="2"/>
                </a:lnTo>
                <a:lnTo>
                  <a:pt x="172" y="4"/>
                </a:lnTo>
                <a:lnTo>
                  <a:pt x="172" y="0"/>
                </a:lnTo>
                <a:lnTo>
                  <a:pt x="172" y="3"/>
                </a:lnTo>
                <a:lnTo>
                  <a:pt x="173" y="1"/>
                </a:lnTo>
                <a:lnTo>
                  <a:pt x="173" y="1"/>
                </a:lnTo>
                <a:lnTo>
                  <a:pt x="174" y="3"/>
                </a:lnTo>
                <a:lnTo>
                  <a:pt x="174" y="2"/>
                </a:lnTo>
                <a:lnTo>
                  <a:pt x="174" y="2"/>
                </a:lnTo>
                <a:lnTo>
                  <a:pt x="176" y="3"/>
                </a:lnTo>
                <a:lnTo>
                  <a:pt x="176" y="1"/>
                </a:lnTo>
                <a:lnTo>
                  <a:pt x="176" y="3"/>
                </a:lnTo>
                <a:lnTo>
                  <a:pt x="177" y="2"/>
                </a:lnTo>
                <a:lnTo>
                  <a:pt x="177" y="2"/>
                </a:lnTo>
                <a:lnTo>
                  <a:pt x="177" y="3"/>
                </a:lnTo>
                <a:lnTo>
                  <a:pt x="178" y="1"/>
                </a:lnTo>
                <a:lnTo>
                  <a:pt x="178" y="2"/>
                </a:lnTo>
                <a:lnTo>
                  <a:pt x="179" y="2"/>
                </a:lnTo>
                <a:lnTo>
                  <a:pt x="179" y="1"/>
                </a:lnTo>
                <a:lnTo>
                  <a:pt x="179" y="4"/>
                </a:lnTo>
                <a:lnTo>
                  <a:pt x="180" y="3"/>
                </a:lnTo>
                <a:lnTo>
                  <a:pt x="180" y="2"/>
                </a:lnTo>
                <a:lnTo>
                  <a:pt x="180" y="3"/>
                </a:lnTo>
                <a:lnTo>
                  <a:pt x="181" y="4"/>
                </a:lnTo>
                <a:lnTo>
                  <a:pt x="181" y="2"/>
                </a:lnTo>
                <a:lnTo>
                  <a:pt x="181" y="2"/>
                </a:lnTo>
                <a:lnTo>
                  <a:pt x="182" y="3"/>
                </a:lnTo>
                <a:lnTo>
                  <a:pt x="182" y="3"/>
                </a:lnTo>
                <a:lnTo>
                  <a:pt x="183" y="4"/>
                </a:lnTo>
                <a:lnTo>
                  <a:pt x="183" y="2"/>
                </a:lnTo>
                <a:lnTo>
                  <a:pt x="183" y="3"/>
                </a:lnTo>
                <a:lnTo>
                  <a:pt x="185" y="2"/>
                </a:lnTo>
                <a:lnTo>
                  <a:pt x="185" y="3"/>
                </a:lnTo>
                <a:lnTo>
                  <a:pt x="185" y="2"/>
                </a:lnTo>
                <a:lnTo>
                  <a:pt x="186" y="3"/>
                </a:lnTo>
                <a:lnTo>
                  <a:pt x="186" y="4"/>
                </a:lnTo>
                <a:lnTo>
                  <a:pt x="187" y="3"/>
                </a:lnTo>
                <a:lnTo>
                  <a:pt x="187" y="3"/>
                </a:lnTo>
                <a:lnTo>
                  <a:pt x="187" y="3"/>
                </a:lnTo>
                <a:lnTo>
                  <a:pt x="188" y="1"/>
                </a:lnTo>
                <a:lnTo>
                  <a:pt x="188" y="4"/>
                </a:lnTo>
                <a:lnTo>
                  <a:pt x="188" y="4"/>
                </a:lnTo>
                <a:lnTo>
                  <a:pt x="189" y="2"/>
                </a:lnTo>
                <a:lnTo>
                  <a:pt x="189" y="2"/>
                </a:lnTo>
                <a:lnTo>
                  <a:pt x="189" y="3"/>
                </a:lnTo>
                <a:lnTo>
                  <a:pt x="190" y="2"/>
                </a:lnTo>
                <a:lnTo>
                  <a:pt x="190" y="2"/>
                </a:lnTo>
                <a:lnTo>
                  <a:pt x="191" y="3"/>
                </a:lnTo>
                <a:lnTo>
                  <a:pt x="191" y="4"/>
                </a:lnTo>
                <a:lnTo>
                  <a:pt x="191" y="3"/>
                </a:lnTo>
                <a:lnTo>
                  <a:pt x="192" y="3"/>
                </a:lnTo>
                <a:lnTo>
                  <a:pt x="192" y="3"/>
                </a:lnTo>
                <a:lnTo>
                  <a:pt x="192" y="2"/>
                </a:lnTo>
                <a:lnTo>
                  <a:pt x="194" y="3"/>
                </a:lnTo>
                <a:lnTo>
                  <a:pt x="194" y="2"/>
                </a:lnTo>
                <a:lnTo>
                  <a:pt x="194" y="1"/>
                </a:lnTo>
                <a:lnTo>
                  <a:pt x="195" y="1"/>
                </a:lnTo>
                <a:lnTo>
                  <a:pt x="195" y="1"/>
                </a:lnTo>
                <a:lnTo>
                  <a:pt x="196" y="3"/>
                </a:lnTo>
                <a:lnTo>
                  <a:pt x="196" y="2"/>
                </a:lnTo>
                <a:lnTo>
                  <a:pt x="196" y="3"/>
                </a:lnTo>
                <a:lnTo>
                  <a:pt x="197" y="2"/>
                </a:lnTo>
                <a:lnTo>
                  <a:pt x="197" y="3"/>
                </a:lnTo>
                <a:lnTo>
                  <a:pt x="197" y="1"/>
                </a:lnTo>
                <a:lnTo>
                  <a:pt x="198" y="2"/>
                </a:lnTo>
                <a:lnTo>
                  <a:pt x="198" y="1"/>
                </a:lnTo>
                <a:lnTo>
                  <a:pt x="198" y="3"/>
                </a:lnTo>
                <a:lnTo>
                  <a:pt x="199" y="3"/>
                </a:lnTo>
                <a:lnTo>
                  <a:pt x="199" y="1"/>
                </a:lnTo>
                <a:lnTo>
                  <a:pt x="200" y="2"/>
                </a:lnTo>
                <a:lnTo>
                  <a:pt x="200" y="4"/>
                </a:lnTo>
                <a:lnTo>
                  <a:pt x="200" y="4"/>
                </a:lnTo>
                <a:lnTo>
                  <a:pt x="201" y="3"/>
                </a:lnTo>
                <a:lnTo>
                  <a:pt x="201" y="3"/>
                </a:lnTo>
                <a:lnTo>
                  <a:pt x="201" y="3"/>
                </a:lnTo>
                <a:lnTo>
                  <a:pt x="203" y="2"/>
                </a:lnTo>
                <a:lnTo>
                  <a:pt x="203" y="1"/>
                </a:lnTo>
                <a:lnTo>
                  <a:pt x="203" y="4"/>
                </a:lnTo>
                <a:lnTo>
                  <a:pt x="204" y="2"/>
                </a:lnTo>
                <a:lnTo>
                  <a:pt x="204" y="2"/>
                </a:lnTo>
                <a:lnTo>
                  <a:pt x="205" y="3"/>
                </a:lnTo>
                <a:lnTo>
                  <a:pt x="205" y="1"/>
                </a:lnTo>
                <a:lnTo>
                  <a:pt x="205" y="2"/>
                </a:lnTo>
                <a:lnTo>
                  <a:pt x="206" y="1"/>
                </a:lnTo>
                <a:lnTo>
                  <a:pt x="206" y="2"/>
                </a:lnTo>
                <a:lnTo>
                  <a:pt x="206" y="2"/>
                </a:lnTo>
                <a:lnTo>
                  <a:pt x="207" y="2"/>
                </a:lnTo>
                <a:lnTo>
                  <a:pt x="207" y="2"/>
                </a:lnTo>
                <a:lnTo>
                  <a:pt x="207" y="3"/>
                </a:lnTo>
                <a:lnTo>
                  <a:pt x="208" y="2"/>
                </a:lnTo>
                <a:lnTo>
                  <a:pt x="208" y="2"/>
                </a:lnTo>
                <a:lnTo>
                  <a:pt x="209" y="1"/>
                </a:lnTo>
                <a:lnTo>
                  <a:pt x="209" y="3"/>
                </a:lnTo>
                <a:lnTo>
                  <a:pt x="209" y="1"/>
                </a:lnTo>
                <a:lnTo>
                  <a:pt x="210" y="4"/>
                </a:lnTo>
                <a:lnTo>
                  <a:pt x="210" y="2"/>
                </a:lnTo>
                <a:lnTo>
                  <a:pt x="210" y="2"/>
                </a:lnTo>
                <a:lnTo>
                  <a:pt x="212" y="1"/>
                </a:lnTo>
                <a:lnTo>
                  <a:pt x="212" y="4"/>
                </a:lnTo>
                <a:lnTo>
                  <a:pt x="212" y="2"/>
                </a:lnTo>
                <a:lnTo>
                  <a:pt x="213" y="1"/>
                </a:lnTo>
                <a:lnTo>
                  <a:pt x="213" y="2"/>
                </a:lnTo>
                <a:lnTo>
                  <a:pt x="214" y="4"/>
                </a:lnTo>
                <a:lnTo>
                  <a:pt x="214" y="5"/>
                </a:lnTo>
                <a:lnTo>
                  <a:pt x="214" y="4"/>
                </a:lnTo>
                <a:lnTo>
                  <a:pt x="215" y="4"/>
                </a:lnTo>
                <a:lnTo>
                  <a:pt x="215" y="1"/>
                </a:lnTo>
                <a:lnTo>
                  <a:pt x="215" y="3"/>
                </a:lnTo>
                <a:lnTo>
                  <a:pt x="216" y="2"/>
                </a:lnTo>
                <a:lnTo>
                  <a:pt x="216" y="4"/>
                </a:lnTo>
                <a:lnTo>
                  <a:pt x="216" y="2"/>
                </a:lnTo>
                <a:lnTo>
                  <a:pt x="217" y="4"/>
                </a:lnTo>
                <a:lnTo>
                  <a:pt x="217" y="3"/>
                </a:lnTo>
                <a:lnTo>
                  <a:pt x="218" y="3"/>
                </a:lnTo>
                <a:lnTo>
                  <a:pt x="218" y="3"/>
                </a:lnTo>
                <a:lnTo>
                  <a:pt x="218" y="2"/>
                </a:lnTo>
                <a:lnTo>
                  <a:pt x="219" y="3"/>
                </a:lnTo>
                <a:lnTo>
                  <a:pt x="219" y="3"/>
                </a:lnTo>
                <a:lnTo>
                  <a:pt x="219" y="2"/>
                </a:lnTo>
                <a:lnTo>
                  <a:pt x="221" y="3"/>
                </a:lnTo>
                <a:lnTo>
                  <a:pt x="221" y="2"/>
                </a:lnTo>
                <a:lnTo>
                  <a:pt x="221" y="3"/>
                </a:lnTo>
                <a:lnTo>
                  <a:pt x="222" y="2"/>
                </a:lnTo>
                <a:lnTo>
                  <a:pt x="222" y="2"/>
                </a:lnTo>
                <a:lnTo>
                  <a:pt x="223" y="2"/>
                </a:lnTo>
                <a:lnTo>
                  <a:pt x="223" y="2"/>
                </a:lnTo>
                <a:lnTo>
                  <a:pt x="223" y="1"/>
                </a:lnTo>
                <a:lnTo>
                  <a:pt x="224" y="3"/>
                </a:lnTo>
                <a:lnTo>
                  <a:pt x="224" y="3"/>
                </a:lnTo>
                <a:lnTo>
                  <a:pt x="224" y="3"/>
                </a:lnTo>
                <a:lnTo>
                  <a:pt x="225" y="2"/>
                </a:lnTo>
                <a:lnTo>
                  <a:pt x="225" y="4"/>
                </a:lnTo>
                <a:lnTo>
                  <a:pt x="226" y="4"/>
                </a:lnTo>
                <a:lnTo>
                  <a:pt x="226" y="2"/>
                </a:lnTo>
                <a:lnTo>
                  <a:pt x="226" y="4"/>
                </a:lnTo>
                <a:lnTo>
                  <a:pt x="227" y="4"/>
                </a:lnTo>
                <a:lnTo>
                  <a:pt x="227" y="3"/>
                </a:lnTo>
                <a:lnTo>
                  <a:pt x="227" y="1"/>
                </a:lnTo>
                <a:lnTo>
                  <a:pt x="228" y="3"/>
                </a:lnTo>
                <a:lnTo>
                  <a:pt x="228" y="3"/>
                </a:lnTo>
                <a:lnTo>
                  <a:pt x="228" y="3"/>
                </a:lnTo>
                <a:lnTo>
                  <a:pt x="230" y="4"/>
                </a:lnTo>
                <a:lnTo>
                  <a:pt x="230" y="3"/>
                </a:lnTo>
                <a:lnTo>
                  <a:pt x="231" y="4"/>
                </a:lnTo>
                <a:lnTo>
                  <a:pt x="231" y="4"/>
                </a:lnTo>
                <a:lnTo>
                  <a:pt x="231" y="3"/>
                </a:lnTo>
                <a:lnTo>
                  <a:pt x="232" y="3"/>
                </a:lnTo>
                <a:lnTo>
                  <a:pt x="232" y="3"/>
                </a:lnTo>
                <a:lnTo>
                  <a:pt x="232" y="4"/>
                </a:lnTo>
                <a:lnTo>
                  <a:pt x="233" y="3"/>
                </a:lnTo>
                <a:lnTo>
                  <a:pt x="233" y="3"/>
                </a:lnTo>
                <a:lnTo>
                  <a:pt x="233" y="3"/>
                </a:lnTo>
                <a:lnTo>
                  <a:pt x="234" y="3"/>
                </a:lnTo>
                <a:lnTo>
                  <a:pt x="234" y="2"/>
                </a:lnTo>
                <a:lnTo>
                  <a:pt x="235" y="3"/>
                </a:lnTo>
                <a:lnTo>
                  <a:pt x="235" y="3"/>
                </a:lnTo>
                <a:lnTo>
                  <a:pt x="235" y="3"/>
                </a:lnTo>
                <a:lnTo>
                  <a:pt x="236" y="2"/>
                </a:lnTo>
                <a:lnTo>
                  <a:pt x="236" y="2"/>
                </a:lnTo>
                <a:lnTo>
                  <a:pt x="236" y="4"/>
                </a:lnTo>
                <a:lnTo>
                  <a:pt x="237" y="3"/>
                </a:lnTo>
                <a:lnTo>
                  <a:pt x="237" y="4"/>
                </a:lnTo>
                <a:lnTo>
                  <a:pt x="237" y="1"/>
                </a:lnTo>
                <a:lnTo>
                  <a:pt x="239" y="2"/>
                </a:lnTo>
                <a:lnTo>
                  <a:pt x="239" y="1"/>
                </a:lnTo>
                <a:lnTo>
                  <a:pt x="240" y="3"/>
                </a:lnTo>
                <a:lnTo>
                  <a:pt x="240" y="3"/>
                </a:lnTo>
                <a:lnTo>
                  <a:pt x="240" y="3"/>
                </a:lnTo>
                <a:lnTo>
                  <a:pt x="241" y="1"/>
                </a:lnTo>
                <a:lnTo>
                  <a:pt x="241" y="1"/>
                </a:lnTo>
                <a:lnTo>
                  <a:pt x="241" y="2"/>
                </a:lnTo>
                <a:lnTo>
                  <a:pt x="242" y="3"/>
                </a:lnTo>
                <a:lnTo>
                  <a:pt x="242" y="2"/>
                </a:lnTo>
                <a:lnTo>
                  <a:pt x="242" y="3"/>
                </a:lnTo>
                <a:lnTo>
                  <a:pt x="243" y="3"/>
                </a:lnTo>
                <a:lnTo>
                  <a:pt x="243" y="3"/>
                </a:lnTo>
                <a:lnTo>
                  <a:pt x="244" y="2"/>
                </a:lnTo>
                <a:lnTo>
                  <a:pt x="244" y="4"/>
                </a:lnTo>
                <a:lnTo>
                  <a:pt x="244" y="2"/>
                </a:lnTo>
                <a:lnTo>
                  <a:pt x="245" y="1"/>
                </a:lnTo>
                <a:lnTo>
                  <a:pt x="245" y="2"/>
                </a:lnTo>
                <a:lnTo>
                  <a:pt x="245" y="2"/>
                </a:lnTo>
                <a:lnTo>
                  <a:pt x="246" y="3"/>
                </a:lnTo>
                <a:lnTo>
                  <a:pt x="246" y="3"/>
                </a:lnTo>
                <a:lnTo>
                  <a:pt x="246" y="2"/>
                </a:lnTo>
                <a:lnTo>
                  <a:pt x="248" y="4"/>
                </a:lnTo>
                <a:lnTo>
                  <a:pt x="248" y="3"/>
                </a:lnTo>
                <a:lnTo>
                  <a:pt x="249" y="3"/>
                </a:lnTo>
                <a:lnTo>
                  <a:pt x="249" y="3"/>
                </a:lnTo>
                <a:lnTo>
                  <a:pt x="249" y="4"/>
                </a:lnTo>
                <a:lnTo>
                  <a:pt x="250" y="4"/>
                </a:lnTo>
                <a:lnTo>
                  <a:pt x="250" y="3"/>
                </a:lnTo>
                <a:lnTo>
                  <a:pt x="250" y="4"/>
                </a:lnTo>
                <a:lnTo>
                  <a:pt x="251" y="2"/>
                </a:lnTo>
                <a:lnTo>
                  <a:pt x="251" y="3"/>
                </a:lnTo>
                <a:lnTo>
                  <a:pt x="251" y="2"/>
                </a:lnTo>
                <a:lnTo>
                  <a:pt x="252" y="3"/>
                </a:lnTo>
                <a:lnTo>
                  <a:pt x="252" y="3"/>
                </a:lnTo>
                <a:lnTo>
                  <a:pt x="253" y="3"/>
                </a:lnTo>
                <a:lnTo>
                  <a:pt x="253" y="1"/>
                </a:lnTo>
                <a:lnTo>
                  <a:pt x="253" y="2"/>
                </a:lnTo>
                <a:lnTo>
                  <a:pt x="254" y="5"/>
                </a:lnTo>
                <a:lnTo>
                  <a:pt x="254" y="2"/>
                </a:lnTo>
                <a:lnTo>
                  <a:pt x="254" y="2"/>
                </a:lnTo>
                <a:lnTo>
                  <a:pt x="255" y="2"/>
                </a:lnTo>
                <a:lnTo>
                  <a:pt x="255" y="3"/>
                </a:lnTo>
                <a:lnTo>
                  <a:pt x="255" y="2"/>
                </a:lnTo>
                <a:lnTo>
                  <a:pt x="257" y="1"/>
                </a:lnTo>
                <a:lnTo>
                  <a:pt x="257" y="3"/>
                </a:lnTo>
                <a:lnTo>
                  <a:pt x="258" y="2"/>
                </a:lnTo>
                <a:lnTo>
                  <a:pt x="258" y="3"/>
                </a:lnTo>
                <a:lnTo>
                  <a:pt x="258" y="3"/>
                </a:lnTo>
                <a:lnTo>
                  <a:pt x="259" y="3"/>
                </a:lnTo>
                <a:lnTo>
                  <a:pt x="259" y="1"/>
                </a:lnTo>
                <a:lnTo>
                  <a:pt x="259" y="3"/>
                </a:lnTo>
                <a:lnTo>
                  <a:pt x="260" y="4"/>
                </a:lnTo>
                <a:lnTo>
                  <a:pt x="260" y="2"/>
                </a:lnTo>
                <a:lnTo>
                  <a:pt x="260" y="4"/>
                </a:lnTo>
                <a:lnTo>
                  <a:pt x="261" y="3"/>
                </a:lnTo>
                <a:lnTo>
                  <a:pt x="261" y="2"/>
                </a:lnTo>
                <a:lnTo>
                  <a:pt x="262" y="3"/>
                </a:lnTo>
                <a:lnTo>
                  <a:pt x="262" y="3"/>
                </a:lnTo>
                <a:lnTo>
                  <a:pt x="262" y="3"/>
                </a:lnTo>
                <a:lnTo>
                  <a:pt x="263" y="3"/>
                </a:lnTo>
                <a:lnTo>
                  <a:pt x="263" y="4"/>
                </a:lnTo>
                <a:lnTo>
                  <a:pt x="263" y="4"/>
                </a:lnTo>
                <a:lnTo>
                  <a:pt x="264" y="1"/>
                </a:lnTo>
                <a:lnTo>
                  <a:pt x="264" y="2"/>
                </a:lnTo>
                <a:lnTo>
                  <a:pt x="264" y="3"/>
                </a:lnTo>
                <a:lnTo>
                  <a:pt x="266" y="2"/>
                </a:lnTo>
                <a:lnTo>
                  <a:pt x="266" y="1"/>
                </a:lnTo>
                <a:lnTo>
                  <a:pt x="267" y="3"/>
                </a:lnTo>
                <a:lnTo>
                  <a:pt x="267" y="2"/>
                </a:lnTo>
                <a:lnTo>
                  <a:pt x="267" y="2"/>
                </a:lnTo>
                <a:lnTo>
                  <a:pt x="268" y="2"/>
                </a:lnTo>
                <a:lnTo>
                  <a:pt x="268" y="2"/>
                </a:lnTo>
                <a:lnTo>
                  <a:pt x="268" y="2"/>
                </a:lnTo>
                <a:lnTo>
                  <a:pt x="269" y="3"/>
                </a:lnTo>
                <a:lnTo>
                  <a:pt x="269" y="4"/>
                </a:lnTo>
                <a:lnTo>
                  <a:pt x="270" y="1"/>
                </a:lnTo>
                <a:lnTo>
                  <a:pt x="270" y="3"/>
                </a:lnTo>
                <a:lnTo>
                  <a:pt x="270" y="2"/>
                </a:lnTo>
                <a:lnTo>
                  <a:pt x="271" y="3"/>
                </a:lnTo>
                <a:lnTo>
                  <a:pt x="271" y="3"/>
                </a:lnTo>
                <a:lnTo>
                  <a:pt x="271" y="2"/>
                </a:lnTo>
                <a:lnTo>
                  <a:pt x="272" y="2"/>
                </a:lnTo>
                <a:lnTo>
                  <a:pt x="272" y="3"/>
                </a:lnTo>
                <a:lnTo>
                  <a:pt x="272" y="2"/>
                </a:lnTo>
                <a:lnTo>
                  <a:pt x="273" y="3"/>
                </a:lnTo>
                <a:lnTo>
                  <a:pt x="273" y="3"/>
                </a:lnTo>
                <a:lnTo>
                  <a:pt x="275" y="3"/>
                </a:lnTo>
                <a:lnTo>
                  <a:pt x="275" y="3"/>
                </a:lnTo>
                <a:lnTo>
                  <a:pt x="275" y="3"/>
                </a:lnTo>
                <a:lnTo>
                  <a:pt x="276" y="2"/>
                </a:lnTo>
                <a:lnTo>
                  <a:pt x="276" y="3"/>
                </a:lnTo>
                <a:lnTo>
                  <a:pt x="276" y="2"/>
                </a:lnTo>
                <a:lnTo>
                  <a:pt x="277" y="4"/>
                </a:lnTo>
                <a:lnTo>
                  <a:pt x="277" y="2"/>
                </a:lnTo>
                <a:lnTo>
                  <a:pt x="277" y="2"/>
                </a:lnTo>
                <a:lnTo>
                  <a:pt x="278" y="4"/>
                </a:lnTo>
                <a:lnTo>
                  <a:pt x="278" y="3"/>
                </a:lnTo>
                <a:lnTo>
                  <a:pt x="279" y="3"/>
                </a:lnTo>
                <a:lnTo>
                  <a:pt x="279" y="2"/>
                </a:lnTo>
                <a:lnTo>
                  <a:pt x="279" y="3"/>
                </a:lnTo>
                <a:lnTo>
                  <a:pt x="280" y="3"/>
                </a:lnTo>
                <a:lnTo>
                  <a:pt x="280" y="4"/>
                </a:lnTo>
                <a:lnTo>
                  <a:pt x="280" y="4"/>
                </a:lnTo>
                <a:lnTo>
                  <a:pt x="281" y="2"/>
                </a:lnTo>
                <a:lnTo>
                  <a:pt x="281" y="2"/>
                </a:lnTo>
                <a:lnTo>
                  <a:pt x="281" y="3"/>
                </a:lnTo>
                <a:lnTo>
                  <a:pt x="282" y="3"/>
                </a:lnTo>
                <a:lnTo>
                  <a:pt x="282" y="2"/>
                </a:lnTo>
                <a:lnTo>
                  <a:pt x="284" y="2"/>
                </a:lnTo>
                <a:lnTo>
                  <a:pt x="284" y="2"/>
                </a:lnTo>
                <a:lnTo>
                  <a:pt x="284" y="1"/>
                </a:lnTo>
                <a:lnTo>
                  <a:pt x="285" y="3"/>
                </a:lnTo>
                <a:lnTo>
                  <a:pt x="285" y="4"/>
                </a:lnTo>
                <a:lnTo>
                  <a:pt x="285" y="3"/>
                </a:lnTo>
                <a:lnTo>
                  <a:pt x="286" y="1"/>
                </a:lnTo>
                <a:lnTo>
                  <a:pt x="286" y="2"/>
                </a:lnTo>
                <a:lnTo>
                  <a:pt x="286" y="3"/>
                </a:lnTo>
                <a:lnTo>
                  <a:pt x="287" y="4"/>
                </a:lnTo>
                <a:lnTo>
                  <a:pt x="287" y="2"/>
                </a:lnTo>
                <a:lnTo>
                  <a:pt x="288" y="2"/>
                </a:lnTo>
                <a:lnTo>
                  <a:pt x="288" y="3"/>
                </a:lnTo>
                <a:lnTo>
                  <a:pt x="288" y="2"/>
                </a:lnTo>
                <a:lnTo>
                  <a:pt x="289" y="3"/>
                </a:lnTo>
                <a:lnTo>
                  <a:pt x="289" y="1"/>
                </a:lnTo>
                <a:lnTo>
                  <a:pt x="289" y="1"/>
                </a:lnTo>
                <a:lnTo>
                  <a:pt x="290" y="2"/>
                </a:lnTo>
                <a:lnTo>
                  <a:pt x="290" y="1"/>
                </a:lnTo>
                <a:lnTo>
                  <a:pt x="290" y="1"/>
                </a:lnTo>
                <a:lnTo>
                  <a:pt x="291" y="1"/>
                </a:lnTo>
                <a:lnTo>
                  <a:pt x="291" y="1"/>
                </a:lnTo>
                <a:lnTo>
                  <a:pt x="293" y="3"/>
                </a:lnTo>
                <a:lnTo>
                  <a:pt x="293" y="2"/>
                </a:lnTo>
                <a:lnTo>
                  <a:pt x="293" y="1"/>
                </a:lnTo>
                <a:lnTo>
                  <a:pt x="294" y="1"/>
                </a:lnTo>
                <a:lnTo>
                  <a:pt x="294" y="2"/>
                </a:lnTo>
                <a:lnTo>
                  <a:pt x="294" y="4"/>
                </a:lnTo>
                <a:lnTo>
                  <a:pt x="295" y="2"/>
                </a:lnTo>
                <a:lnTo>
                  <a:pt x="295" y="2"/>
                </a:lnTo>
                <a:lnTo>
                  <a:pt x="295" y="3"/>
                </a:lnTo>
                <a:lnTo>
                  <a:pt x="296" y="2"/>
                </a:lnTo>
                <a:lnTo>
                  <a:pt x="296" y="3"/>
                </a:lnTo>
                <a:lnTo>
                  <a:pt x="297" y="4"/>
                </a:lnTo>
                <a:lnTo>
                  <a:pt x="297" y="2"/>
                </a:lnTo>
                <a:lnTo>
                  <a:pt x="297" y="2"/>
                </a:lnTo>
                <a:lnTo>
                  <a:pt x="298" y="2"/>
                </a:lnTo>
                <a:lnTo>
                  <a:pt x="298" y="3"/>
                </a:lnTo>
                <a:lnTo>
                  <a:pt x="298" y="3"/>
                </a:lnTo>
                <a:lnTo>
                  <a:pt x="299" y="3"/>
                </a:lnTo>
                <a:lnTo>
                  <a:pt x="299" y="2"/>
                </a:lnTo>
                <a:lnTo>
                  <a:pt x="299" y="2"/>
                </a:lnTo>
                <a:lnTo>
                  <a:pt x="300" y="4"/>
                </a:lnTo>
                <a:lnTo>
                  <a:pt x="300" y="3"/>
                </a:lnTo>
                <a:lnTo>
                  <a:pt x="302" y="3"/>
                </a:lnTo>
                <a:lnTo>
                  <a:pt x="302" y="3"/>
                </a:lnTo>
                <a:lnTo>
                  <a:pt x="302" y="3"/>
                </a:lnTo>
                <a:lnTo>
                  <a:pt x="303" y="4"/>
                </a:lnTo>
                <a:lnTo>
                  <a:pt x="303" y="3"/>
                </a:lnTo>
                <a:lnTo>
                  <a:pt x="303" y="3"/>
                </a:lnTo>
                <a:lnTo>
                  <a:pt x="304" y="2"/>
                </a:lnTo>
                <a:lnTo>
                  <a:pt x="304" y="3"/>
                </a:lnTo>
                <a:lnTo>
                  <a:pt x="304" y="3"/>
                </a:lnTo>
                <a:lnTo>
                  <a:pt x="305" y="2"/>
                </a:lnTo>
                <a:lnTo>
                  <a:pt x="305" y="1"/>
                </a:lnTo>
                <a:lnTo>
                  <a:pt x="306" y="3"/>
                </a:lnTo>
                <a:lnTo>
                  <a:pt x="306" y="3"/>
                </a:lnTo>
                <a:lnTo>
                  <a:pt x="306" y="2"/>
                </a:lnTo>
                <a:lnTo>
                  <a:pt x="307" y="4"/>
                </a:lnTo>
                <a:lnTo>
                  <a:pt x="307" y="2"/>
                </a:lnTo>
                <a:lnTo>
                  <a:pt x="307" y="1"/>
                </a:lnTo>
                <a:lnTo>
                  <a:pt x="308" y="3"/>
                </a:lnTo>
                <a:lnTo>
                  <a:pt x="308" y="2"/>
                </a:lnTo>
                <a:lnTo>
                  <a:pt x="308" y="3"/>
                </a:lnTo>
                <a:lnTo>
                  <a:pt x="309" y="2"/>
                </a:lnTo>
                <a:lnTo>
                  <a:pt x="309" y="3"/>
                </a:lnTo>
                <a:lnTo>
                  <a:pt x="311" y="1"/>
                </a:lnTo>
                <a:lnTo>
                  <a:pt x="311" y="2"/>
                </a:lnTo>
                <a:lnTo>
                  <a:pt x="311" y="3"/>
                </a:lnTo>
                <a:lnTo>
                  <a:pt x="312" y="3"/>
                </a:lnTo>
                <a:lnTo>
                  <a:pt x="312" y="2"/>
                </a:lnTo>
                <a:lnTo>
                  <a:pt x="312" y="4"/>
                </a:lnTo>
                <a:lnTo>
                  <a:pt x="313" y="4"/>
                </a:lnTo>
                <a:lnTo>
                  <a:pt x="313" y="2"/>
                </a:lnTo>
                <a:lnTo>
                  <a:pt x="314" y="2"/>
                </a:lnTo>
                <a:lnTo>
                  <a:pt x="314" y="2"/>
                </a:lnTo>
                <a:lnTo>
                  <a:pt x="314" y="4"/>
                </a:lnTo>
                <a:lnTo>
                  <a:pt x="315" y="3"/>
                </a:lnTo>
                <a:lnTo>
                  <a:pt x="315" y="2"/>
                </a:lnTo>
                <a:lnTo>
                  <a:pt x="315" y="1"/>
                </a:lnTo>
                <a:lnTo>
                  <a:pt x="316" y="3"/>
                </a:lnTo>
                <a:lnTo>
                  <a:pt x="316" y="2"/>
                </a:lnTo>
                <a:lnTo>
                  <a:pt x="316" y="3"/>
                </a:lnTo>
                <a:lnTo>
                  <a:pt x="317" y="4"/>
                </a:lnTo>
                <a:lnTo>
                  <a:pt x="317" y="2"/>
                </a:lnTo>
                <a:lnTo>
                  <a:pt x="318" y="2"/>
                </a:lnTo>
                <a:lnTo>
                  <a:pt x="318" y="2"/>
                </a:lnTo>
                <a:lnTo>
                  <a:pt x="318" y="4"/>
                </a:lnTo>
                <a:lnTo>
                  <a:pt x="320" y="1"/>
                </a:lnTo>
                <a:lnTo>
                  <a:pt x="320" y="4"/>
                </a:lnTo>
                <a:lnTo>
                  <a:pt x="320" y="3"/>
                </a:lnTo>
                <a:lnTo>
                  <a:pt x="321" y="3"/>
                </a:lnTo>
                <a:lnTo>
                  <a:pt x="321" y="3"/>
                </a:lnTo>
                <a:lnTo>
                  <a:pt x="321" y="4"/>
                </a:lnTo>
                <a:lnTo>
                  <a:pt x="322" y="2"/>
                </a:lnTo>
                <a:lnTo>
                  <a:pt x="322" y="4"/>
                </a:lnTo>
                <a:lnTo>
                  <a:pt x="323" y="1"/>
                </a:lnTo>
                <a:lnTo>
                  <a:pt x="323" y="3"/>
                </a:lnTo>
                <a:lnTo>
                  <a:pt x="323" y="2"/>
                </a:lnTo>
                <a:lnTo>
                  <a:pt x="324" y="2"/>
                </a:lnTo>
                <a:lnTo>
                  <a:pt x="324" y="2"/>
                </a:lnTo>
                <a:lnTo>
                  <a:pt x="324" y="3"/>
                </a:lnTo>
                <a:lnTo>
                  <a:pt x="325" y="2"/>
                </a:lnTo>
                <a:lnTo>
                  <a:pt x="325" y="1"/>
                </a:lnTo>
                <a:lnTo>
                  <a:pt x="325" y="2"/>
                </a:lnTo>
                <a:lnTo>
                  <a:pt x="326" y="3"/>
                </a:lnTo>
                <a:lnTo>
                  <a:pt x="326" y="2"/>
                </a:lnTo>
                <a:lnTo>
                  <a:pt x="327" y="1"/>
                </a:lnTo>
                <a:lnTo>
                  <a:pt x="327" y="1"/>
                </a:lnTo>
                <a:lnTo>
                  <a:pt x="327" y="2"/>
                </a:lnTo>
                <a:lnTo>
                  <a:pt x="329" y="2"/>
                </a:lnTo>
                <a:lnTo>
                  <a:pt x="329" y="2"/>
                </a:lnTo>
                <a:lnTo>
                  <a:pt x="329" y="3"/>
                </a:lnTo>
                <a:lnTo>
                  <a:pt x="330" y="1"/>
                </a:lnTo>
                <a:lnTo>
                  <a:pt x="330" y="1"/>
                </a:lnTo>
                <a:lnTo>
                  <a:pt x="330" y="2"/>
                </a:lnTo>
                <a:lnTo>
                  <a:pt x="331" y="2"/>
                </a:lnTo>
                <a:lnTo>
                  <a:pt x="331" y="1"/>
                </a:lnTo>
                <a:lnTo>
                  <a:pt x="332" y="1"/>
                </a:lnTo>
                <a:lnTo>
                  <a:pt x="332" y="3"/>
                </a:lnTo>
                <a:lnTo>
                  <a:pt x="332" y="4"/>
                </a:lnTo>
                <a:lnTo>
                  <a:pt x="333" y="3"/>
                </a:lnTo>
                <a:lnTo>
                  <a:pt x="333" y="3"/>
                </a:lnTo>
                <a:lnTo>
                  <a:pt x="333" y="2"/>
                </a:lnTo>
                <a:lnTo>
                  <a:pt x="334" y="2"/>
                </a:lnTo>
                <a:lnTo>
                  <a:pt x="334" y="2"/>
                </a:lnTo>
                <a:lnTo>
                  <a:pt x="334" y="3"/>
                </a:lnTo>
                <a:lnTo>
                  <a:pt x="335" y="2"/>
                </a:lnTo>
                <a:lnTo>
                  <a:pt x="335" y="1"/>
                </a:lnTo>
                <a:lnTo>
                  <a:pt x="336" y="2"/>
                </a:lnTo>
                <a:lnTo>
                  <a:pt x="336" y="2"/>
                </a:lnTo>
                <a:lnTo>
                  <a:pt x="336" y="3"/>
                </a:lnTo>
                <a:lnTo>
                  <a:pt x="338" y="2"/>
                </a:lnTo>
                <a:lnTo>
                  <a:pt x="338" y="2"/>
                </a:lnTo>
                <a:lnTo>
                  <a:pt x="338" y="3"/>
                </a:lnTo>
                <a:lnTo>
                  <a:pt x="339" y="2"/>
                </a:lnTo>
                <a:lnTo>
                  <a:pt x="339" y="3"/>
                </a:lnTo>
                <a:lnTo>
                  <a:pt x="339" y="4"/>
                </a:lnTo>
                <a:lnTo>
                  <a:pt x="340" y="4"/>
                </a:lnTo>
                <a:lnTo>
                  <a:pt x="340" y="3"/>
                </a:lnTo>
                <a:lnTo>
                  <a:pt x="341" y="4"/>
                </a:lnTo>
                <a:lnTo>
                  <a:pt x="341" y="3"/>
                </a:lnTo>
                <a:lnTo>
                  <a:pt x="341" y="3"/>
                </a:lnTo>
                <a:lnTo>
                  <a:pt x="342" y="3"/>
                </a:lnTo>
                <a:lnTo>
                  <a:pt x="342" y="3"/>
                </a:lnTo>
                <a:lnTo>
                  <a:pt x="342" y="3"/>
                </a:lnTo>
                <a:lnTo>
                  <a:pt x="343" y="2"/>
                </a:lnTo>
                <a:lnTo>
                  <a:pt x="343" y="3"/>
                </a:lnTo>
                <a:lnTo>
                  <a:pt x="343" y="2"/>
                </a:lnTo>
                <a:lnTo>
                  <a:pt x="344" y="2"/>
                </a:lnTo>
                <a:lnTo>
                  <a:pt x="344" y="2"/>
                </a:lnTo>
                <a:lnTo>
                  <a:pt x="345" y="2"/>
                </a:lnTo>
                <a:lnTo>
                  <a:pt x="345" y="4"/>
                </a:lnTo>
                <a:lnTo>
                  <a:pt x="345" y="3"/>
                </a:lnTo>
                <a:lnTo>
                  <a:pt x="347" y="3"/>
                </a:lnTo>
                <a:lnTo>
                  <a:pt x="347" y="2"/>
                </a:lnTo>
                <a:lnTo>
                  <a:pt x="347" y="2"/>
                </a:lnTo>
                <a:lnTo>
                  <a:pt x="348" y="2"/>
                </a:lnTo>
                <a:lnTo>
                  <a:pt x="348" y="3"/>
                </a:lnTo>
                <a:lnTo>
                  <a:pt x="348" y="3"/>
                </a:lnTo>
                <a:lnTo>
                  <a:pt x="349" y="2"/>
                </a:lnTo>
                <a:lnTo>
                  <a:pt x="349" y="3"/>
                </a:lnTo>
                <a:lnTo>
                  <a:pt x="350" y="4"/>
                </a:lnTo>
                <a:lnTo>
                  <a:pt x="350" y="4"/>
                </a:lnTo>
                <a:lnTo>
                  <a:pt x="350" y="3"/>
                </a:lnTo>
                <a:lnTo>
                  <a:pt x="351" y="1"/>
                </a:lnTo>
                <a:lnTo>
                  <a:pt x="351" y="3"/>
                </a:lnTo>
                <a:lnTo>
                  <a:pt x="351" y="2"/>
                </a:lnTo>
                <a:lnTo>
                  <a:pt x="352" y="3"/>
                </a:lnTo>
                <a:lnTo>
                  <a:pt x="352" y="3"/>
                </a:lnTo>
                <a:lnTo>
                  <a:pt x="352" y="2"/>
                </a:lnTo>
                <a:lnTo>
                  <a:pt x="353" y="2"/>
                </a:lnTo>
                <a:lnTo>
                  <a:pt x="353" y="3"/>
                </a:lnTo>
                <a:lnTo>
                  <a:pt x="354" y="2"/>
                </a:lnTo>
                <a:lnTo>
                  <a:pt x="354" y="2"/>
                </a:lnTo>
                <a:lnTo>
                  <a:pt x="354" y="3"/>
                </a:lnTo>
                <a:lnTo>
                  <a:pt x="356" y="2"/>
                </a:lnTo>
                <a:lnTo>
                  <a:pt x="356" y="2"/>
                </a:lnTo>
                <a:lnTo>
                  <a:pt x="356" y="3"/>
                </a:lnTo>
                <a:lnTo>
                  <a:pt x="357" y="3"/>
                </a:lnTo>
                <a:lnTo>
                  <a:pt x="357" y="3"/>
                </a:lnTo>
                <a:lnTo>
                  <a:pt x="358" y="2"/>
                </a:lnTo>
                <a:lnTo>
                  <a:pt x="358" y="3"/>
                </a:lnTo>
                <a:lnTo>
                  <a:pt x="358" y="3"/>
                </a:lnTo>
                <a:lnTo>
                  <a:pt x="359" y="4"/>
                </a:lnTo>
                <a:lnTo>
                  <a:pt x="359" y="4"/>
                </a:lnTo>
                <a:lnTo>
                  <a:pt x="359" y="3"/>
                </a:lnTo>
                <a:lnTo>
                  <a:pt x="360" y="3"/>
                </a:lnTo>
                <a:lnTo>
                  <a:pt x="360" y="4"/>
                </a:lnTo>
                <a:lnTo>
                  <a:pt x="360" y="2"/>
                </a:lnTo>
                <a:lnTo>
                  <a:pt x="361" y="2"/>
                </a:lnTo>
                <a:lnTo>
                  <a:pt x="361" y="3"/>
                </a:lnTo>
                <a:lnTo>
                  <a:pt x="362" y="4"/>
                </a:lnTo>
                <a:lnTo>
                  <a:pt x="362" y="4"/>
                </a:lnTo>
                <a:lnTo>
                  <a:pt x="362" y="3"/>
                </a:lnTo>
                <a:lnTo>
                  <a:pt x="363" y="2"/>
                </a:lnTo>
                <a:lnTo>
                  <a:pt x="363" y="3"/>
                </a:lnTo>
                <a:lnTo>
                  <a:pt x="363" y="3"/>
                </a:lnTo>
                <a:lnTo>
                  <a:pt x="365" y="2"/>
                </a:lnTo>
                <a:lnTo>
                  <a:pt x="365" y="2"/>
                </a:lnTo>
                <a:lnTo>
                  <a:pt x="365" y="1"/>
                </a:lnTo>
                <a:lnTo>
                  <a:pt x="366" y="2"/>
                </a:lnTo>
                <a:lnTo>
                  <a:pt x="366" y="4"/>
                </a:lnTo>
                <a:lnTo>
                  <a:pt x="367" y="3"/>
                </a:lnTo>
                <a:lnTo>
                  <a:pt x="367" y="2"/>
                </a:lnTo>
                <a:lnTo>
                  <a:pt x="367" y="3"/>
                </a:lnTo>
                <a:lnTo>
                  <a:pt x="368" y="4"/>
                </a:lnTo>
                <a:lnTo>
                  <a:pt x="368" y="2"/>
                </a:lnTo>
                <a:lnTo>
                  <a:pt x="368" y="3"/>
                </a:lnTo>
                <a:lnTo>
                  <a:pt x="369" y="1"/>
                </a:lnTo>
                <a:lnTo>
                  <a:pt x="369" y="3"/>
                </a:lnTo>
                <a:lnTo>
                  <a:pt x="369" y="2"/>
                </a:lnTo>
                <a:lnTo>
                  <a:pt x="370" y="3"/>
                </a:lnTo>
                <a:lnTo>
                  <a:pt x="370" y="3"/>
                </a:lnTo>
                <a:lnTo>
                  <a:pt x="371" y="4"/>
                </a:lnTo>
                <a:lnTo>
                  <a:pt x="371" y="4"/>
                </a:lnTo>
                <a:lnTo>
                  <a:pt x="371" y="4"/>
                </a:lnTo>
                <a:lnTo>
                  <a:pt x="372" y="2"/>
                </a:lnTo>
                <a:lnTo>
                  <a:pt x="372" y="3"/>
                </a:lnTo>
                <a:lnTo>
                  <a:pt x="372" y="1"/>
                </a:lnTo>
                <a:lnTo>
                  <a:pt x="374" y="3"/>
                </a:lnTo>
                <a:lnTo>
                  <a:pt x="374" y="1"/>
                </a:lnTo>
                <a:lnTo>
                  <a:pt x="374" y="3"/>
                </a:lnTo>
                <a:lnTo>
                  <a:pt x="375" y="2"/>
                </a:lnTo>
                <a:lnTo>
                  <a:pt x="375" y="3"/>
                </a:lnTo>
                <a:lnTo>
                  <a:pt x="376" y="3"/>
                </a:lnTo>
                <a:lnTo>
                  <a:pt x="376" y="3"/>
                </a:lnTo>
                <a:lnTo>
                  <a:pt x="376" y="2"/>
                </a:lnTo>
                <a:lnTo>
                  <a:pt x="377" y="4"/>
                </a:lnTo>
                <a:lnTo>
                  <a:pt x="377" y="4"/>
                </a:lnTo>
                <a:lnTo>
                  <a:pt x="377" y="4"/>
                </a:lnTo>
                <a:lnTo>
                  <a:pt x="378" y="4"/>
                </a:lnTo>
                <a:lnTo>
                  <a:pt x="378" y="3"/>
                </a:lnTo>
                <a:lnTo>
                  <a:pt x="378" y="4"/>
                </a:lnTo>
                <a:lnTo>
                  <a:pt x="379" y="3"/>
                </a:lnTo>
                <a:lnTo>
                  <a:pt x="379" y="1"/>
                </a:lnTo>
                <a:lnTo>
                  <a:pt x="380" y="2"/>
                </a:lnTo>
                <a:lnTo>
                  <a:pt x="380" y="2"/>
                </a:lnTo>
                <a:lnTo>
                  <a:pt x="380" y="2"/>
                </a:lnTo>
                <a:lnTo>
                  <a:pt x="381" y="2"/>
                </a:lnTo>
                <a:lnTo>
                  <a:pt x="381" y="4"/>
                </a:lnTo>
                <a:lnTo>
                  <a:pt x="381" y="2"/>
                </a:lnTo>
                <a:lnTo>
                  <a:pt x="383" y="3"/>
                </a:lnTo>
                <a:lnTo>
                  <a:pt x="383" y="2"/>
                </a:lnTo>
                <a:lnTo>
                  <a:pt x="383" y="4"/>
                </a:lnTo>
                <a:lnTo>
                  <a:pt x="384" y="3"/>
                </a:lnTo>
                <a:lnTo>
                  <a:pt x="384" y="2"/>
                </a:lnTo>
                <a:lnTo>
                  <a:pt x="385" y="3"/>
                </a:lnTo>
                <a:lnTo>
                  <a:pt x="385" y="4"/>
                </a:lnTo>
                <a:lnTo>
                  <a:pt x="385" y="3"/>
                </a:lnTo>
                <a:lnTo>
                  <a:pt x="386" y="3"/>
                </a:lnTo>
                <a:lnTo>
                  <a:pt x="386" y="2"/>
                </a:lnTo>
                <a:lnTo>
                  <a:pt x="386" y="1"/>
                </a:lnTo>
                <a:lnTo>
                  <a:pt x="387" y="3"/>
                </a:lnTo>
                <a:lnTo>
                  <a:pt x="387" y="2"/>
                </a:lnTo>
                <a:lnTo>
                  <a:pt x="387" y="3"/>
                </a:lnTo>
                <a:lnTo>
                  <a:pt x="388" y="3"/>
                </a:lnTo>
                <a:lnTo>
                  <a:pt x="388" y="4"/>
                </a:lnTo>
                <a:lnTo>
                  <a:pt x="389" y="1"/>
                </a:lnTo>
                <a:lnTo>
                  <a:pt x="389" y="3"/>
                </a:lnTo>
                <a:lnTo>
                  <a:pt x="389" y="2"/>
                </a:lnTo>
                <a:lnTo>
                  <a:pt x="390" y="2"/>
                </a:lnTo>
                <a:lnTo>
                  <a:pt x="390" y="4"/>
                </a:lnTo>
                <a:lnTo>
                  <a:pt x="390" y="3"/>
                </a:lnTo>
                <a:lnTo>
                  <a:pt x="392" y="2"/>
                </a:lnTo>
                <a:lnTo>
                  <a:pt x="392" y="2"/>
                </a:lnTo>
                <a:lnTo>
                  <a:pt x="392" y="2"/>
                </a:lnTo>
                <a:lnTo>
                  <a:pt x="393" y="4"/>
                </a:lnTo>
                <a:lnTo>
                  <a:pt x="393" y="1"/>
                </a:lnTo>
                <a:lnTo>
                  <a:pt x="394" y="2"/>
                </a:lnTo>
                <a:lnTo>
                  <a:pt x="394" y="3"/>
                </a:lnTo>
                <a:lnTo>
                  <a:pt x="394" y="2"/>
                </a:lnTo>
                <a:lnTo>
                  <a:pt x="395" y="2"/>
                </a:lnTo>
                <a:lnTo>
                  <a:pt x="395" y="4"/>
                </a:lnTo>
                <a:lnTo>
                  <a:pt x="395" y="2"/>
                </a:lnTo>
                <a:lnTo>
                  <a:pt x="396" y="3"/>
                </a:lnTo>
                <a:lnTo>
                  <a:pt x="396" y="4"/>
                </a:lnTo>
                <a:lnTo>
                  <a:pt x="396" y="4"/>
                </a:lnTo>
                <a:lnTo>
                  <a:pt x="397" y="1"/>
                </a:lnTo>
                <a:lnTo>
                  <a:pt x="397" y="2"/>
                </a:lnTo>
                <a:lnTo>
                  <a:pt x="398" y="2"/>
                </a:lnTo>
                <a:lnTo>
                  <a:pt x="398" y="2"/>
                </a:lnTo>
                <a:lnTo>
                  <a:pt x="398" y="3"/>
                </a:lnTo>
                <a:lnTo>
                  <a:pt x="399" y="4"/>
                </a:lnTo>
                <a:lnTo>
                  <a:pt x="399" y="3"/>
                </a:lnTo>
                <a:lnTo>
                  <a:pt x="399" y="1"/>
                </a:lnTo>
                <a:lnTo>
                  <a:pt x="401" y="3"/>
                </a:lnTo>
                <a:lnTo>
                  <a:pt x="401" y="3"/>
                </a:lnTo>
                <a:lnTo>
                  <a:pt x="402" y="2"/>
                </a:lnTo>
                <a:lnTo>
                  <a:pt x="402" y="3"/>
                </a:lnTo>
                <a:lnTo>
                  <a:pt x="402" y="3"/>
                </a:lnTo>
                <a:lnTo>
                  <a:pt x="403" y="2"/>
                </a:lnTo>
                <a:lnTo>
                  <a:pt x="403" y="3"/>
                </a:lnTo>
                <a:lnTo>
                  <a:pt x="403" y="2"/>
                </a:lnTo>
                <a:lnTo>
                  <a:pt x="404" y="2"/>
                </a:lnTo>
                <a:lnTo>
                  <a:pt x="404" y="4"/>
                </a:lnTo>
                <a:lnTo>
                  <a:pt x="404" y="4"/>
                </a:lnTo>
                <a:lnTo>
                  <a:pt x="405" y="2"/>
                </a:lnTo>
                <a:lnTo>
                  <a:pt x="405" y="2"/>
                </a:lnTo>
                <a:lnTo>
                  <a:pt x="406" y="4"/>
                </a:lnTo>
                <a:lnTo>
                  <a:pt x="406" y="3"/>
                </a:lnTo>
                <a:lnTo>
                  <a:pt x="406" y="4"/>
                </a:lnTo>
                <a:lnTo>
                  <a:pt x="407" y="1"/>
                </a:lnTo>
                <a:lnTo>
                  <a:pt x="407" y="3"/>
                </a:lnTo>
                <a:lnTo>
                  <a:pt x="407" y="3"/>
                </a:lnTo>
                <a:lnTo>
                  <a:pt x="408" y="2"/>
                </a:lnTo>
                <a:lnTo>
                  <a:pt x="408" y="4"/>
                </a:lnTo>
                <a:lnTo>
                  <a:pt x="408" y="4"/>
                </a:lnTo>
                <a:lnTo>
                  <a:pt x="410" y="3"/>
                </a:lnTo>
                <a:lnTo>
                  <a:pt x="410" y="3"/>
                </a:lnTo>
                <a:lnTo>
                  <a:pt x="411" y="1"/>
                </a:lnTo>
                <a:lnTo>
                  <a:pt x="411" y="4"/>
                </a:lnTo>
                <a:lnTo>
                  <a:pt x="411" y="4"/>
                </a:lnTo>
                <a:lnTo>
                  <a:pt x="412" y="4"/>
                </a:lnTo>
                <a:lnTo>
                  <a:pt x="412" y="4"/>
                </a:lnTo>
                <a:lnTo>
                  <a:pt x="412" y="3"/>
                </a:lnTo>
                <a:lnTo>
                  <a:pt x="413" y="3"/>
                </a:lnTo>
                <a:lnTo>
                  <a:pt x="413" y="2"/>
                </a:lnTo>
                <a:lnTo>
                  <a:pt x="413" y="2"/>
                </a:lnTo>
                <a:lnTo>
                  <a:pt x="414" y="4"/>
                </a:lnTo>
                <a:lnTo>
                  <a:pt x="414" y="4"/>
                </a:lnTo>
                <a:lnTo>
                  <a:pt x="415" y="4"/>
                </a:lnTo>
                <a:lnTo>
                  <a:pt x="415" y="3"/>
                </a:lnTo>
                <a:lnTo>
                  <a:pt x="415" y="4"/>
                </a:lnTo>
                <a:lnTo>
                  <a:pt x="416" y="3"/>
                </a:lnTo>
                <a:lnTo>
                  <a:pt x="416" y="4"/>
                </a:lnTo>
                <a:lnTo>
                  <a:pt x="416" y="3"/>
                </a:lnTo>
                <a:lnTo>
                  <a:pt x="417" y="3"/>
                </a:lnTo>
                <a:lnTo>
                  <a:pt x="417" y="4"/>
                </a:lnTo>
                <a:lnTo>
                  <a:pt x="417" y="1"/>
                </a:lnTo>
                <a:lnTo>
                  <a:pt x="419" y="4"/>
                </a:lnTo>
                <a:lnTo>
                  <a:pt x="419" y="3"/>
                </a:lnTo>
                <a:lnTo>
                  <a:pt x="420" y="2"/>
                </a:lnTo>
                <a:lnTo>
                  <a:pt x="420" y="2"/>
                </a:lnTo>
                <a:lnTo>
                  <a:pt x="420" y="3"/>
                </a:lnTo>
                <a:lnTo>
                  <a:pt x="421" y="3"/>
                </a:lnTo>
                <a:lnTo>
                  <a:pt x="421" y="3"/>
                </a:lnTo>
                <a:lnTo>
                  <a:pt x="421" y="3"/>
                </a:lnTo>
                <a:lnTo>
                  <a:pt x="422" y="3"/>
                </a:lnTo>
                <a:lnTo>
                  <a:pt x="422" y="3"/>
                </a:lnTo>
                <a:lnTo>
                  <a:pt x="422" y="2"/>
                </a:lnTo>
                <a:lnTo>
                  <a:pt x="423" y="3"/>
                </a:lnTo>
                <a:lnTo>
                  <a:pt x="423" y="4"/>
                </a:lnTo>
                <a:lnTo>
                  <a:pt x="424" y="2"/>
                </a:lnTo>
                <a:lnTo>
                  <a:pt x="424" y="3"/>
                </a:lnTo>
                <a:lnTo>
                  <a:pt x="424" y="4"/>
                </a:lnTo>
                <a:lnTo>
                  <a:pt x="425" y="2"/>
                </a:lnTo>
                <a:lnTo>
                  <a:pt x="425" y="4"/>
                </a:lnTo>
                <a:lnTo>
                  <a:pt x="425" y="2"/>
                </a:lnTo>
                <a:lnTo>
                  <a:pt x="426" y="2"/>
                </a:lnTo>
                <a:lnTo>
                  <a:pt x="426" y="2"/>
                </a:lnTo>
                <a:lnTo>
                  <a:pt x="426" y="2"/>
                </a:lnTo>
                <a:lnTo>
                  <a:pt x="427" y="2"/>
                </a:lnTo>
                <a:lnTo>
                  <a:pt x="427" y="4"/>
                </a:lnTo>
                <a:lnTo>
                  <a:pt x="429" y="2"/>
                </a:lnTo>
                <a:lnTo>
                  <a:pt x="429" y="4"/>
                </a:lnTo>
                <a:lnTo>
                  <a:pt x="429" y="2"/>
                </a:lnTo>
                <a:lnTo>
                  <a:pt x="430" y="3"/>
                </a:lnTo>
                <a:lnTo>
                  <a:pt x="430" y="2"/>
                </a:lnTo>
                <a:lnTo>
                  <a:pt x="430" y="3"/>
                </a:lnTo>
                <a:lnTo>
                  <a:pt x="431" y="3"/>
                </a:lnTo>
                <a:lnTo>
                  <a:pt x="431" y="2"/>
                </a:lnTo>
                <a:lnTo>
                  <a:pt x="431" y="2"/>
                </a:lnTo>
                <a:lnTo>
                  <a:pt x="432" y="4"/>
                </a:lnTo>
                <a:lnTo>
                  <a:pt x="432" y="3"/>
                </a:lnTo>
                <a:lnTo>
                  <a:pt x="433" y="4"/>
                </a:lnTo>
                <a:lnTo>
                  <a:pt x="433" y="4"/>
                </a:lnTo>
                <a:lnTo>
                  <a:pt x="433" y="2"/>
                </a:lnTo>
                <a:lnTo>
                  <a:pt x="434" y="3"/>
                </a:lnTo>
                <a:lnTo>
                  <a:pt x="434" y="4"/>
                </a:lnTo>
                <a:lnTo>
                  <a:pt x="434" y="4"/>
                </a:lnTo>
                <a:lnTo>
                  <a:pt x="435" y="2"/>
                </a:lnTo>
                <a:lnTo>
                  <a:pt x="435" y="2"/>
                </a:lnTo>
                <a:lnTo>
                  <a:pt x="435" y="2"/>
                </a:lnTo>
                <a:lnTo>
                  <a:pt x="436" y="2"/>
                </a:lnTo>
                <a:lnTo>
                  <a:pt x="436" y="3"/>
                </a:lnTo>
                <a:lnTo>
                  <a:pt x="438" y="4"/>
                </a:lnTo>
                <a:lnTo>
                  <a:pt x="438" y="3"/>
                </a:lnTo>
                <a:lnTo>
                  <a:pt x="438" y="4"/>
                </a:lnTo>
                <a:lnTo>
                  <a:pt x="439" y="2"/>
                </a:lnTo>
                <a:lnTo>
                  <a:pt x="439" y="3"/>
                </a:lnTo>
                <a:lnTo>
                  <a:pt x="439" y="3"/>
                </a:lnTo>
                <a:lnTo>
                  <a:pt x="440" y="3"/>
                </a:lnTo>
                <a:lnTo>
                  <a:pt x="440" y="1"/>
                </a:lnTo>
                <a:lnTo>
                  <a:pt x="440" y="1"/>
                </a:lnTo>
                <a:lnTo>
                  <a:pt x="441" y="2"/>
                </a:lnTo>
                <a:lnTo>
                  <a:pt x="441" y="3"/>
                </a:lnTo>
                <a:lnTo>
                  <a:pt x="442" y="2"/>
                </a:lnTo>
                <a:lnTo>
                  <a:pt x="442" y="2"/>
                </a:lnTo>
                <a:lnTo>
                  <a:pt x="442" y="4"/>
                </a:lnTo>
                <a:lnTo>
                  <a:pt x="443" y="3"/>
                </a:lnTo>
                <a:lnTo>
                  <a:pt x="443" y="4"/>
                </a:lnTo>
                <a:lnTo>
                  <a:pt x="443" y="1"/>
                </a:lnTo>
                <a:lnTo>
                  <a:pt x="444" y="3"/>
                </a:lnTo>
                <a:lnTo>
                  <a:pt x="444" y="2"/>
                </a:lnTo>
                <a:lnTo>
                  <a:pt x="445" y="2"/>
                </a:lnTo>
                <a:lnTo>
                  <a:pt x="445" y="2"/>
                </a:lnTo>
                <a:lnTo>
                  <a:pt x="445" y="4"/>
                </a:lnTo>
                <a:lnTo>
                  <a:pt x="447" y="4"/>
                </a:lnTo>
                <a:lnTo>
                  <a:pt x="447" y="3"/>
                </a:lnTo>
                <a:lnTo>
                  <a:pt x="447" y="3"/>
                </a:lnTo>
                <a:lnTo>
                  <a:pt x="448" y="2"/>
                </a:lnTo>
                <a:lnTo>
                  <a:pt x="448" y="2"/>
                </a:lnTo>
                <a:lnTo>
                  <a:pt x="448" y="3"/>
                </a:lnTo>
                <a:lnTo>
                  <a:pt x="449" y="3"/>
                </a:lnTo>
                <a:lnTo>
                  <a:pt x="449" y="3"/>
                </a:lnTo>
                <a:lnTo>
                  <a:pt x="450" y="4"/>
                </a:lnTo>
                <a:lnTo>
                  <a:pt x="450" y="3"/>
                </a:lnTo>
                <a:lnTo>
                  <a:pt x="450" y="3"/>
                </a:lnTo>
                <a:lnTo>
                  <a:pt x="451" y="3"/>
                </a:lnTo>
                <a:lnTo>
                  <a:pt x="451" y="2"/>
                </a:lnTo>
                <a:lnTo>
                  <a:pt x="451" y="3"/>
                </a:lnTo>
                <a:lnTo>
                  <a:pt x="452" y="3"/>
                </a:lnTo>
                <a:lnTo>
                  <a:pt x="452" y="3"/>
                </a:lnTo>
                <a:lnTo>
                  <a:pt x="452" y="1"/>
                </a:lnTo>
                <a:lnTo>
                  <a:pt x="453" y="3"/>
                </a:lnTo>
                <a:lnTo>
                  <a:pt x="453" y="2"/>
                </a:lnTo>
                <a:lnTo>
                  <a:pt x="454" y="3"/>
                </a:lnTo>
                <a:lnTo>
                  <a:pt x="454" y="2"/>
                </a:lnTo>
                <a:lnTo>
                  <a:pt x="454" y="3"/>
                </a:lnTo>
                <a:lnTo>
                  <a:pt x="456" y="1"/>
                </a:lnTo>
                <a:lnTo>
                  <a:pt x="456" y="2"/>
                </a:lnTo>
                <a:lnTo>
                  <a:pt x="456" y="1"/>
                </a:lnTo>
                <a:lnTo>
                  <a:pt x="457" y="4"/>
                </a:lnTo>
                <a:lnTo>
                  <a:pt x="457" y="3"/>
                </a:lnTo>
                <a:lnTo>
                  <a:pt x="457" y="3"/>
                </a:lnTo>
                <a:lnTo>
                  <a:pt x="458" y="3"/>
                </a:lnTo>
                <a:lnTo>
                  <a:pt x="458" y="2"/>
                </a:lnTo>
                <a:lnTo>
                  <a:pt x="459" y="2"/>
                </a:lnTo>
                <a:lnTo>
                  <a:pt x="459" y="2"/>
                </a:lnTo>
                <a:lnTo>
                  <a:pt x="459" y="3"/>
                </a:lnTo>
                <a:lnTo>
                  <a:pt x="460" y="4"/>
                </a:lnTo>
                <a:lnTo>
                  <a:pt x="460" y="4"/>
                </a:lnTo>
                <a:lnTo>
                  <a:pt x="460" y="3"/>
                </a:lnTo>
                <a:lnTo>
                  <a:pt x="461" y="5"/>
                </a:lnTo>
                <a:lnTo>
                  <a:pt x="461" y="3"/>
                </a:lnTo>
                <a:lnTo>
                  <a:pt x="461" y="2"/>
                </a:lnTo>
                <a:lnTo>
                  <a:pt x="462" y="4"/>
                </a:lnTo>
                <a:lnTo>
                  <a:pt x="462" y="1"/>
                </a:lnTo>
                <a:lnTo>
                  <a:pt x="463" y="1"/>
                </a:lnTo>
                <a:lnTo>
                  <a:pt x="463" y="1"/>
                </a:lnTo>
                <a:lnTo>
                  <a:pt x="463" y="3"/>
                </a:lnTo>
                <a:lnTo>
                  <a:pt x="465" y="1"/>
                </a:lnTo>
                <a:lnTo>
                  <a:pt x="465" y="1"/>
                </a:lnTo>
                <a:lnTo>
                  <a:pt x="465" y="3"/>
                </a:lnTo>
                <a:lnTo>
                  <a:pt x="466" y="3"/>
                </a:lnTo>
                <a:lnTo>
                  <a:pt x="466" y="1"/>
                </a:lnTo>
                <a:lnTo>
                  <a:pt x="466" y="1"/>
                </a:lnTo>
                <a:lnTo>
                  <a:pt x="467" y="2"/>
                </a:lnTo>
                <a:lnTo>
                  <a:pt x="467" y="3"/>
                </a:lnTo>
                <a:lnTo>
                  <a:pt x="468" y="2"/>
                </a:lnTo>
                <a:lnTo>
                  <a:pt x="468" y="2"/>
                </a:lnTo>
                <a:lnTo>
                  <a:pt x="468" y="3"/>
                </a:lnTo>
                <a:lnTo>
                  <a:pt x="469" y="2"/>
                </a:lnTo>
                <a:lnTo>
                  <a:pt x="469" y="3"/>
                </a:lnTo>
                <a:lnTo>
                  <a:pt x="469" y="3"/>
                </a:lnTo>
                <a:lnTo>
                  <a:pt x="470" y="4"/>
                </a:lnTo>
                <a:lnTo>
                  <a:pt x="470" y="0"/>
                </a:lnTo>
                <a:lnTo>
                  <a:pt x="470" y="1"/>
                </a:lnTo>
                <a:lnTo>
                  <a:pt x="471" y="2"/>
                </a:lnTo>
                <a:lnTo>
                  <a:pt x="471" y="3"/>
                </a:lnTo>
                <a:lnTo>
                  <a:pt x="472" y="2"/>
                </a:lnTo>
                <a:lnTo>
                  <a:pt x="472" y="4"/>
                </a:lnTo>
                <a:lnTo>
                  <a:pt x="472" y="2"/>
                </a:lnTo>
                <a:lnTo>
                  <a:pt x="474" y="3"/>
                </a:lnTo>
                <a:lnTo>
                  <a:pt x="474" y="3"/>
                </a:lnTo>
                <a:lnTo>
                  <a:pt x="474" y="3"/>
                </a:lnTo>
                <a:lnTo>
                  <a:pt x="475" y="1"/>
                </a:lnTo>
                <a:lnTo>
                  <a:pt x="475" y="3"/>
                </a:lnTo>
                <a:lnTo>
                  <a:pt x="475" y="3"/>
                </a:lnTo>
                <a:lnTo>
                  <a:pt x="476" y="3"/>
                </a:lnTo>
                <a:lnTo>
                  <a:pt x="476" y="2"/>
                </a:lnTo>
                <a:lnTo>
                  <a:pt x="477" y="2"/>
                </a:lnTo>
                <a:lnTo>
                  <a:pt x="477" y="4"/>
                </a:lnTo>
                <a:lnTo>
                  <a:pt x="477" y="2"/>
                </a:lnTo>
                <a:lnTo>
                  <a:pt x="478" y="3"/>
                </a:lnTo>
                <a:lnTo>
                  <a:pt x="478" y="4"/>
                </a:lnTo>
                <a:lnTo>
                  <a:pt x="478" y="3"/>
                </a:lnTo>
                <a:lnTo>
                  <a:pt x="479" y="3"/>
                </a:lnTo>
                <a:lnTo>
                  <a:pt x="479" y="3"/>
                </a:lnTo>
                <a:lnTo>
                  <a:pt x="479" y="2"/>
                </a:lnTo>
                <a:lnTo>
                  <a:pt x="480" y="2"/>
                </a:lnTo>
                <a:lnTo>
                  <a:pt x="480" y="3"/>
                </a:lnTo>
                <a:lnTo>
                  <a:pt x="481" y="3"/>
                </a:lnTo>
                <a:lnTo>
                  <a:pt x="481" y="3"/>
                </a:lnTo>
                <a:lnTo>
                  <a:pt x="481" y="4"/>
                </a:lnTo>
                <a:lnTo>
                  <a:pt x="483" y="3"/>
                </a:lnTo>
                <a:lnTo>
                  <a:pt x="483" y="4"/>
                </a:lnTo>
                <a:lnTo>
                  <a:pt x="483" y="2"/>
                </a:lnTo>
                <a:lnTo>
                  <a:pt x="484" y="4"/>
                </a:lnTo>
                <a:lnTo>
                  <a:pt x="484" y="1"/>
                </a:lnTo>
                <a:lnTo>
                  <a:pt x="485" y="4"/>
                </a:lnTo>
                <a:lnTo>
                  <a:pt x="485" y="3"/>
                </a:lnTo>
                <a:lnTo>
                  <a:pt x="485" y="3"/>
                </a:lnTo>
                <a:lnTo>
                  <a:pt x="486" y="2"/>
                </a:lnTo>
                <a:lnTo>
                  <a:pt x="486" y="4"/>
                </a:lnTo>
                <a:lnTo>
                  <a:pt x="486" y="4"/>
                </a:lnTo>
                <a:lnTo>
                  <a:pt x="487" y="2"/>
                </a:lnTo>
                <a:lnTo>
                  <a:pt x="487" y="4"/>
                </a:lnTo>
                <a:lnTo>
                  <a:pt x="487" y="2"/>
                </a:lnTo>
                <a:lnTo>
                  <a:pt x="488" y="3"/>
                </a:lnTo>
                <a:lnTo>
                  <a:pt x="488" y="3"/>
                </a:lnTo>
                <a:lnTo>
                  <a:pt x="489" y="3"/>
                </a:lnTo>
                <a:lnTo>
                  <a:pt x="489" y="3"/>
                </a:lnTo>
                <a:lnTo>
                  <a:pt x="489" y="4"/>
                </a:lnTo>
                <a:lnTo>
                  <a:pt x="490" y="3"/>
                </a:lnTo>
                <a:lnTo>
                  <a:pt x="490" y="4"/>
                </a:lnTo>
                <a:lnTo>
                  <a:pt x="490" y="4"/>
                </a:lnTo>
                <a:lnTo>
                  <a:pt x="492" y="1"/>
                </a:lnTo>
                <a:lnTo>
                  <a:pt x="492" y="2"/>
                </a:lnTo>
                <a:lnTo>
                  <a:pt x="492" y="3"/>
                </a:lnTo>
                <a:lnTo>
                  <a:pt x="493" y="4"/>
                </a:lnTo>
                <a:lnTo>
                  <a:pt x="493" y="2"/>
                </a:lnTo>
                <a:lnTo>
                  <a:pt x="494" y="2"/>
                </a:lnTo>
                <a:lnTo>
                  <a:pt x="494" y="4"/>
                </a:lnTo>
                <a:lnTo>
                  <a:pt x="494" y="2"/>
                </a:lnTo>
                <a:lnTo>
                  <a:pt x="495" y="4"/>
                </a:lnTo>
                <a:lnTo>
                  <a:pt x="495" y="2"/>
                </a:lnTo>
                <a:lnTo>
                  <a:pt x="495" y="3"/>
                </a:lnTo>
                <a:lnTo>
                  <a:pt x="496" y="4"/>
                </a:lnTo>
                <a:lnTo>
                  <a:pt x="496" y="4"/>
                </a:lnTo>
                <a:lnTo>
                  <a:pt x="496" y="4"/>
                </a:lnTo>
                <a:lnTo>
                  <a:pt x="497" y="4"/>
                </a:lnTo>
                <a:lnTo>
                  <a:pt x="497" y="3"/>
                </a:lnTo>
                <a:lnTo>
                  <a:pt x="498" y="3"/>
                </a:lnTo>
                <a:lnTo>
                  <a:pt x="498" y="4"/>
                </a:lnTo>
                <a:lnTo>
                  <a:pt x="498" y="3"/>
                </a:lnTo>
                <a:lnTo>
                  <a:pt x="499" y="2"/>
                </a:lnTo>
                <a:lnTo>
                  <a:pt x="499" y="2"/>
                </a:lnTo>
                <a:lnTo>
                  <a:pt x="499" y="3"/>
                </a:lnTo>
                <a:lnTo>
                  <a:pt x="501" y="3"/>
                </a:lnTo>
                <a:lnTo>
                  <a:pt x="501" y="2"/>
                </a:lnTo>
                <a:lnTo>
                  <a:pt x="501" y="1"/>
                </a:lnTo>
                <a:lnTo>
                  <a:pt x="502" y="1"/>
                </a:lnTo>
                <a:lnTo>
                  <a:pt x="502" y="1"/>
                </a:lnTo>
                <a:lnTo>
                  <a:pt x="503" y="4"/>
                </a:lnTo>
                <a:lnTo>
                  <a:pt x="503" y="3"/>
                </a:lnTo>
                <a:lnTo>
                  <a:pt x="503" y="2"/>
                </a:lnTo>
                <a:lnTo>
                  <a:pt x="504" y="3"/>
                </a:lnTo>
                <a:lnTo>
                  <a:pt x="504" y="2"/>
                </a:lnTo>
                <a:lnTo>
                  <a:pt x="504" y="2"/>
                </a:lnTo>
                <a:lnTo>
                  <a:pt x="505" y="3"/>
                </a:lnTo>
                <a:lnTo>
                  <a:pt x="505" y="1"/>
                </a:lnTo>
                <a:lnTo>
                  <a:pt x="505" y="2"/>
                </a:lnTo>
                <a:lnTo>
                  <a:pt x="506" y="2"/>
                </a:lnTo>
                <a:lnTo>
                  <a:pt x="506" y="2"/>
                </a:lnTo>
                <a:lnTo>
                  <a:pt x="507" y="4"/>
                </a:lnTo>
                <a:lnTo>
                  <a:pt x="507" y="1"/>
                </a:lnTo>
                <a:lnTo>
                  <a:pt x="507" y="1"/>
                </a:lnTo>
                <a:lnTo>
                  <a:pt x="508" y="3"/>
                </a:lnTo>
                <a:lnTo>
                  <a:pt x="508" y="3"/>
                </a:lnTo>
                <a:lnTo>
                  <a:pt x="508" y="2"/>
                </a:lnTo>
                <a:lnTo>
                  <a:pt x="510" y="2"/>
                </a:lnTo>
                <a:lnTo>
                  <a:pt x="510" y="3"/>
                </a:lnTo>
                <a:lnTo>
                  <a:pt x="510" y="2"/>
                </a:lnTo>
                <a:lnTo>
                  <a:pt x="511" y="3"/>
                </a:lnTo>
                <a:lnTo>
                  <a:pt x="511" y="1"/>
                </a:lnTo>
                <a:lnTo>
                  <a:pt x="512" y="3"/>
                </a:lnTo>
                <a:lnTo>
                  <a:pt x="512" y="1"/>
                </a:lnTo>
                <a:lnTo>
                  <a:pt x="512" y="4"/>
                </a:lnTo>
                <a:lnTo>
                  <a:pt x="513" y="4"/>
                </a:lnTo>
                <a:lnTo>
                  <a:pt x="513" y="3"/>
                </a:lnTo>
                <a:lnTo>
                  <a:pt x="513" y="2"/>
                </a:lnTo>
                <a:lnTo>
                  <a:pt x="514" y="3"/>
                </a:lnTo>
                <a:lnTo>
                  <a:pt x="514" y="3"/>
                </a:lnTo>
                <a:lnTo>
                  <a:pt x="514" y="2"/>
                </a:lnTo>
                <a:lnTo>
                  <a:pt x="515" y="4"/>
                </a:lnTo>
                <a:lnTo>
                  <a:pt x="515" y="3"/>
                </a:lnTo>
                <a:lnTo>
                  <a:pt x="516" y="3"/>
                </a:lnTo>
                <a:lnTo>
                  <a:pt x="516" y="3"/>
                </a:lnTo>
                <a:lnTo>
                  <a:pt x="516" y="3"/>
                </a:lnTo>
                <a:lnTo>
                  <a:pt x="517" y="2"/>
                </a:lnTo>
                <a:lnTo>
                  <a:pt x="517" y="3"/>
                </a:lnTo>
                <a:lnTo>
                  <a:pt x="517" y="2"/>
                </a:lnTo>
                <a:lnTo>
                  <a:pt x="519" y="2"/>
                </a:lnTo>
                <a:lnTo>
                  <a:pt x="519" y="3"/>
                </a:lnTo>
                <a:lnTo>
                  <a:pt x="519" y="2"/>
                </a:lnTo>
                <a:lnTo>
                  <a:pt x="520" y="4"/>
                </a:lnTo>
                <a:lnTo>
                  <a:pt x="520" y="3"/>
                </a:lnTo>
                <a:lnTo>
                  <a:pt x="521" y="4"/>
                </a:lnTo>
                <a:lnTo>
                  <a:pt x="521" y="3"/>
                </a:lnTo>
                <a:lnTo>
                  <a:pt x="521" y="3"/>
                </a:lnTo>
                <a:lnTo>
                  <a:pt x="522" y="1"/>
                </a:lnTo>
                <a:lnTo>
                  <a:pt x="522" y="2"/>
                </a:lnTo>
                <a:lnTo>
                  <a:pt x="522" y="4"/>
                </a:lnTo>
                <a:lnTo>
                  <a:pt x="523" y="2"/>
                </a:lnTo>
                <a:lnTo>
                  <a:pt x="523" y="2"/>
                </a:lnTo>
                <a:lnTo>
                  <a:pt x="523" y="3"/>
                </a:lnTo>
                <a:lnTo>
                  <a:pt x="524" y="1"/>
                </a:lnTo>
                <a:lnTo>
                  <a:pt x="524" y="3"/>
                </a:lnTo>
                <a:lnTo>
                  <a:pt x="525" y="1"/>
                </a:lnTo>
                <a:lnTo>
                  <a:pt x="525" y="1"/>
                </a:lnTo>
                <a:lnTo>
                  <a:pt x="525" y="3"/>
                </a:lnTo>
                <a:lnTo>
                  <a:pt x="526" y="1"/>
                </a:lnTo>
                <a:lnTo>
                  <a:pt x="526" y="3"/>
                </a:lnTo>
                <a:lnTo>
                  <a:pt x="526" y="2"/>
                </a:lnTo>
                <a:lnTo>
                  <a:pt x="528" y="4"/>
                </a:lnTo>
                <a:lnTo>
                  <a:pt x="528" y="4"/>
                </a:lnTo>
                <a:lnTo>
                  <a:pt x="529" y="4"/>
                </a:lnTo>
                <a:lnTo>
                  <a:pt x="529" y="3"/>
                </a:lnTo>
                <a:lnTo>
                  <a:pt x="529" y="3"/>
                </a:lnTo>
                <a:lnTo>
                  <a:pt x="530" y="3"/>
                </a:lnTo>
                <a:lnTo>
                  <a:pt x="530" y="4"/>
                </a:lnTo>
                <a:lnTo>
                  <a:pt x="530" y="3"/>
                </a:lnTo>
                <a:lnTo>
                  <a:pt x="531" y="3"/>
                </a:lnTo>
                <a:lnTo>
                  <a:pt x="531" y="2"/>
                </a:lnTo>
                <a:lnTo>
                  <a:pt x="531" y="3"/>
                </a:lnTo>
                <a:lnTo>
                  <a:pt x="532" y="3"/>
                </a:lnTo>
                <a:lnTo>
                  <a:pt x="532" y="2"/>
                </a:lnTo>
                <a:lnTo>
                  <a:pt x="533" y="3"/>
                </a:lnTo>
                <a:lnTo>
                  <a:pt x="533" y="4"/>
                </a:lnTo>
                <a:lnTo>
                  <a:pt x="533" y="3"/>
                </a:lnTo>
                <a:lnTo>
                  <a:pt x="534" y="3"/>
                </a:lnTo>
                <a:lnTo>
                  <a:pt x="534" y="2"/>
                </a:lnTo>
                <a:lnTo>
                  <a:pt x="534" y="3"/>
                </a:lnTo>
                <a:lnTo>
                  <a:pt x="535" y="3"/>
                </a:lnTo>
                <a:lnTo>
                  <a:pt x="535" y="1"/>
                </a:lnTo>
                <a:lnTo>
                  <a:pt x="535" y="3"/>
                </a:lnTo>
                <a:lnTo>
                  <a:pt x="537" y="1"/>
                </a:lnTo>
                <a:lnTo>
                  <a:pt x="537" y="2"/>
                </a:lnTo>
                <a:lnTo>
                  <a:pt x="538" y="3"/>
                </a:lnTo>
                <a:lnTo>
                  <a:pt x="538" y="2"/>
                </a:lnTo>
                <a:lnTo>
                  <a:pt x="538" y="2"/>
                </a:lnTo>
                <a:lnTo>
                  <a:pt x="539" y="2"/>
                </a:lnTo>
                <a:lnTo>
                  <a:pt x="539" y="1"/>
                </a:lnTo>
                <a:lnTo>
                  <a:pt x="539" y="2"/>
                </a:lnTo>
                <a:lnTo>
                  <a:pt x="540" y="2"/>
                </a:lnTo>
                <a:lnTo>
                  <a:pt x="540" y="2"/>
                </a:lnTo>
                <a:lnTo>
                  <a:pt x="540" y="2"/>
                </a:lnTo>
                <a:lnTo>
                  <a:pt x="541" y="4"/>
                </a:lnTo>
                <a:lnTo>
                  <a:pt x="541" y="4"/>
                </a:lnTo>
                <a:lnTo>
                  <a:pt x="542" y="3"/>
                </a:lnTo>
                <a:lnTo>
                  <a:pt x="542" y="4"/>
                </a:lnTo>
                <a:lnTo>
                  <a:pt x="542" y="3"/>
                </a:lnTo>
                <a:lnTo>
                  <a:pt x="543" y="2"/>
                </a:lnTo>
                <a:lnTo>
                  <a:pt x="543" y="1"/>
                </a:lnTo>
                <a:lnTo>
                  <a:pt x="543" y="3"/>
                </a:lnTo>
                <a:lnTo>
                  <a:pt x="544" y="3"/>
                </a:lnTo>
                <a:lnTo>
                  <a:pt x="544" y="1"/>
                </a:lnTo>
                <a:lnTo>
                  <a:pt x="544" y="2"/>
                </a:lnTo>
                <a:lnTo>
                  <a:pt x="546" y="1"/>
                </a:lnTo>
                <a:lnTo>
                  <a:pt x="546" y="1"/>
                </a:lnTo>
                <a:lnTo>
                  <a:pt x="547" y="2"/>
                </a:lnTo>
                <a:lnTo>
                  <a:pt x="547" y="2"/>
                </a:lnTo>
                <a:lnTo>
                  <a:pt x="547" y="2"/>
                </a:lnTo>
                <a:lnTo>
                  <a:pt x="548" y="3"/>
                </a:lnTo>
                <a:lnTo>
                  <a:pt x="548" y="3"/>
                </a:lnTo>
                <a:lnTo>
                  <a:pt x="548" y="4"/>
                </a:lnTo>
                <a:lnTo>
                  <a:pt x="549" y="1"/>
                </a:lnTo>
                <a:lnTo>
                  <a:pt x="549" y="2"/>
                </a:lnTo>
                <a:lnTo>
                  <a:pt x="549" y="2"/>
                </a:lnTo>
                <a:lnTo>
                  <a:pt x="550" y="4"/>
                </a:lnTo>
                <a:lnTo>
                  <a:pt x="550" y="2"/>
                </a:lnTo>
                <a:lnTo>
                  <a:pt x="551" y="4"/>
                </a:lnTo>
                <a:lnTo>
                  <a:pt x="551" y="2"/>
                </a:lnTo>
                <a:lnTo>
                  <a:pt x="551" y="2"/>
                </a:lnTo>
                <a:lnTo>
                  <a:pt x="552" y="2"/>
                </a:lnTo>
                <a:lnTo>
                  <a:pt x="552" y="2"/>
                </a:lnTo>
                <a:lnTo>
                  <a:pt x="552" y="3"/>
                </a:lnTo>
                <a:lnTo>
                  <a:pt x="553" y="3"/>
                </a:lnTo>
                <a:lnTo>
                  <a:pt x="553" y="2"/>
                </a:lnTo>
                <a:lnTo>
                  <a:pt x="553" y="2"/>
                </a:lnTo>
                <a:lnTo>
                  <a:pt x="555" y="4"/>
                </a:lnTo>
                <a:lnTo>
                  <a:pt x="555" y="2"/>
                </a:lnTo>
                <a:lnTo>
                  <a:pt x="556" y="2"/>
                </a:lnTo>
                <a:lnTo>
                  <a:pt x="556" y="3"/>
                </a:lnTo>
                <a:lnTo>
                  <a:pt x="556" y="2"/>
                </a:lnTo>
                <a:lnTo>
                  <a:pt x="557" y="3"/>
                </a:lnTo>
                <a:lnTo>
                  <a:pt x="557" y="2"/>
                </a:lnTo>
                <a:lnTo>
                  <a:pt x="557" y="3"/>
                </a:lnTo>
                <a:lnTo>
                  <a:pt x="558" y="4"/>
                </a:lnTo>
                <a:lnTo>
                  <a:pt x="558" y="4"/>
                </a:lnTo>
                <a:lnTo>
                  <a:pt x="558" y="3"/>
                </a:lnTo>
                <a:lnTo>
                  <a:pt x="559" y="1"/>
                </a:lnTo>
                <a:lnTo>
                  <a:pt x="559" y="1"/>
                </a:lnTo>
                <a:lnTo>
                  <a:pt x="560" y="2"/>
                </a:lnTo>
                <a:lnTo>
                  <a:pt x="560" y="2"/>
                </a:lnTo>
                <a:lnTo>
                  <a:pt x="560" y="2"/>
                </a:lnTo>
                <a:lnTo>
                  <a:pt x="561" y="3"/>
                </a:lnTo>
                <a:lnTo>
                  <a:pt x="561" y="1"/>
                </a:lnTo>
                <a:lnTo>
                  <a:pt x="561" y="2"/>
                </a:lnTo>
                <a:lnTo>
                  <a:pt x="562" y="2"/>
                </a:lnTo>
                <a:lnTo>
                  <a:pt x="562" y="3"/>
                </a:lnTo>
                <a:lnTo>
                  <a:pt x="562" y="4"/>
                </a:lnTo>
                <a:lnTo>
                  <a:pt x="564" y="2"/>
                </a:lnTo>
                <a:lnTo>
                  <a:pt x="564" y="4"/>
                </a:lnTo>
                <a:lnTo>
                  <a:pt x="565" y="2"/>
                </a:lnTo>
                <a:lnTo>
                  <a:pt x="565" y="3"/>
                </a:lnTo>
                <a:lnTo>
                  <a:pt x="565" y="3"/>
                </a:lnTo>
                <a:lnTo>
                  <a:pt x="566" y="2"/>
                </a:lnTo>
                <a:lnTo>
                  <a:pt x="566" y="3"/>
                </a:lnTo>
                <a:lnTo>
                  <a:pt x="566" y="1"/>
                </a:lnTo>
                <a:lnTo>
                  <a:pt x="567" y="2"/>
                </a:lnTo>
                <a:lnTo>
                  <a:pt x="567" y="4"/>
                </a:lnTo>
                <a:lnTo>
                  <a:pt x="567" y="1"/>
                </a:lnTo>
                <a:lnTo>
                  <a:pt x="568" y="4"/>
                </a:lnTo>
                <a:lnTo>
                  <a:pt x="568" y="1"/>
                </a:lnTo>
                <a:lnTo>
                  <a:pt x="569" y="2"/>
                </a:lnTo>
                <a:lnTo>
                  <a:pt x="569" y="2"/>
                </a:lnTo>
                <a:lnTo>
                  <a:pt x="569" y="4"/>
                </a:lnTo>
                <a:lnTo>
                  <a:pt x="570" y="3"/>
                </a:lnTo>
                <a:lnTo>
                  <a:pt x="570" y="3"/>
                </a:lnTo>
                <a:lnTo>
                  <a:pt x="570" y="3"/>
                </a:lnTo>
                <a:lnTo>
                  <a:pt x="571" y="3"/>
                </a:lnTo>
                <a:lnTo>
                  <a:pt x="571" y="2"/>
                </a:lnTo>
                <a:lnTo>
                  <a:pt x="573" y="3"/>
                </a:lnTo>
                <a:lnTo>
                  <a:pt x="573" y="3"/>
                </a:lnTo>
                <a:lnTo>
                  <a:pt x="573" y="3"/>
                </a:lnTo>
                <a:lnTo>
                  <a:pt x="574" y="3"/>
                </a:lnTo>
                <a:lnTo>
                  <a:pt x="574" y="2"/>
                </a:lnTo>
                <a:lnTo>
                  <a:pt x="574" y="2"/>
                </a:lnTo>
                <a:lnTo>
                  <a:pt x="575" y="4"/>
                </a:lnTo>
                <a:lnTo>
                  <a:pt x="575" y="3"/>
                </a:lnTo>
                <a:lnTo>
                  <a:pt x="575" y="3"/>
                </a:lnTo>
                <a:lnTo>
                  <a:pt x="576" y="3"/>
                </a:lnTo>
                <a:lnTo>
                  <a:pt x="576" y="4"/>
                </a:lnTo>
                <a:lnTo>
                  <a:pt x="577" y="4"/>
                </a:lnTo>
                <a:lnTo>
                  <a:pt x="577" y="4"/>
                </a:lnTo>
                <a:lnTo>
                  <a:pt x="577" y="3"/>
                </a:lnTo>
                <a:lnTo>
                  <a:pt x="578" y="4"/>
                </a:lnTo>
                <a:lnTo>
                  <a:pt x="578" y="4"/>
                </a:lnTo>
                <a:lnTo>
                  <a:pt x="578" y="4"/>
                </a:lnTo>
                <a:lnTo>
                  <a:pt x="579" y="4"/>
                </a:lnTo>
                <a:lnTo>
                  <a:pt x="579" y="3"/>
                </a:lnTo>
                <a:lnTo>
                  <a:pt x="579" y="2"/>
                </a:lnTo>
                <a:lnTo>
                  <a:pt x="580" y="4"/>
                </a:lnTo>
                <a:lnTo>
                  <a:pt x="580" y="3"/>
                </a:lnTo>
                <a:lnTo>
                  <a:pt x="582" y="3"/>
                </a:lnTo>
                <a:lnTo>
                  <a:pt x="582" y="3"/>
                </a:lnTo>
                <a:lnTo>
                  <a:pt x="582" y="4"/>
                </a:lnTo>
                <a:lnTo>
                  <a:pt x="583" y="2"/>
                </a:lnTo>
                <a:lnTo>
                  <a:pt x="583" y="1"/>
                </a:lnTo>
                <a:lnTo>
                  <a:pt x="583" y="2"/>
                </a:lnTo>
                <a:lnTo>
                  <a:pt x="584" y="1"/>
                </a:lnTo>
                <a:lnTo>
                  <a:pt x="584" y="3"/>
                </a:lnTo>
                <a:lnTo>
                  <a:pt x="584" y="4"/>
                </a:lnTo>
                <a:lnTo>
                  <a:pt x="585" y="3"/>
                </a:lnTo>
                <a:lnTo>
                  <a:pt x="585" y="4"/>
                </a:lnTo>
                <a:lnTo>
                  <a:pt x="586" y="3"/>
                </a:lnTo>
                <a:lnTo>
                  <a:pt x="586" y="2"/>
                </a:lnTo>
                <a:lnTo>
                  <a:pt x="586" y="2"/>
                </a:lnTo>
                <a:lnTo>
                  <a:pt x="587" y="2"/>
                </a:lnTo>
                <a:lnTo>
                  <a:pt x="587" y="3"/>
                </a:lnTo>
                <a:lnTo>
                  <a:pt x="587" y="1"/>
                </a:lnTo>
                <a:lnTo>
                  <a:pt x="588" y="1"/>
                </a:lnTo>
                <a:lnTo>
                  <a:pt x="588" y="2"/>
                </a:lnTo>
                <a:lnTo>
                  <a:pt x="588" y="4"/>
                </a:lnTo>
                <a:lnTo>
                  <a:pt x="589" y="2"/>
                </a:lnTo>
                <a:lnTo>
                  <a:pt x="589" y="3"/>
                </a:lnTo>
                <a:lnTo>
                  <a:pt x="591" y="2"/>
                </a:lnTo>
                <a:lnTo>
                  <a:pt x="591" y="2"/>
                </a:lnTo>
                <a:lnTo>
                  <a:pt x="591" y="2"/>
                </a:lnTo>
                <a:lnTo>
                  <a:pt x="592" y="3"/>
                </a:lnTo>
                <a:lnTo>
                  <a:pt x="592" y="2"/>
                </a:lnTo>
                <a:lnTo>
                  <a:pt x="592" y="3"/>
                </a:lnTo>
                <a:lnTo>
                  <a:pt x="593" y="2"/>
                </a:lnTo>
                <a:lnTo>
                  <a:pt x="593" y="4"/>
                </a:lnTo>
                <a:lnTo>
                  <a:pt x="593" y="2"/>
                </a:lnTo>
                <a:lnTo>
                  <a:pt x="594" y="3"/>
                </a:lnTo>
                <a:lnTo>
                  <a:pt x="594" y="4"/>
                </a:lnTo>
                <a:lnTo>
                  <a:pt x="595" y="4"/>
                </a:lnTo>
                <a:lnTo>
                  <a:pt x="595" y="2"/>
                </a:lnTo>
                <a:lnTo>
                  <a:pt x="595" y="2"/>
                </a:lnTo>
                <a:lnTo>
                  <a:pt x="596" y="2"/>
                </a:lnTo>
                <a:lnTo>
                  <a:pt x="596" y="4"/>
                </a:lnTo>
                <a:lnTo>
                  <a:pt x="596" y="3"/>
                </a:lnTo>
                <a:lnTo>
                  <a:pt x="597" y="2"/>
                </a:lnTo>
                <a:lnTo>
                  <a:pt x="597" y="4"/>
                </a:lnTo>
                <a:lnTo>
                  <a:pt x="597" y="3"/>
                </a:lnTo>
                <a:lnTo>
                  <a:pt x="598" y="3"/>
                </a:lnTo>
                <a:lnTo>
                  <a:pt x="598" y="3"/>
                </a:lnTo>
                <a:lnTo>
                  <a:pt x="600" y="3"/>
                </a:lnTo>
                <a:lnTo>
                  <a:pt x="600" y="3"/>
                </a:lnTo>
                <a:lnTo>
                  <a:pt x="600" y="3"/>
                </a:lnTo>
                <a:lnTo>
                  <a:pt x="601" y="3"/>
                </a:lnTo>
                <a:lnTo>
                  <a:pt x="601" y="2"/>
                </a:lnTo>
                <a:lnTo>
                  <a:pt x="601" y="3"/>
                </a:lnTo>
                <a:lnTo>
                  <a:pt x="602" y="1"/>
                </a:lnTo>
                <a:lnTo>
                  <a:pt x="602" y="3"/>
                </a:lnTo>
                <a:lnTo>
                  <a:pt x="602" y="4"/>
                </a:lnTo>
                <a:lnTo>
                  <a:pt x="603" y="3"/>
                </a:lnTo>
                <a:lnTo>
                  <a:pt x="603" y="3"/>
                </a:lnTo>
                <a:lnTo>
                  <a:pt x="604" y="3"/>
                </a:lnTo>
                <a:lnTo>
                  <a:pt x="604" y="2"/>
                </a:lnTo>
                <a:lnTo>
                  <a:pt x="604" y="4"/>
                </a:lnTo>
                <a:lnTo>
                  <a:pt x="605" y="4"/>
                </a:lnTo>
                <a:lnTo>
                  <a:pt x="605" y="1"/>
                </a:lnTo>
                <a:lnTo>
                  <a:pt x="605" y="2"/>
                </a:lnTo>
                <a:lnTo>
                  <a:pt x="606" y="3"/>
                </a:lnTo>
                <a:lnTo>
                  <a:pt x="606" y="3"/>
                </a:lnTo>
                <a:lnTo>
                  <a:pt x="606" y="2"/>
                </a:lnTo>
                <a:lnTo>
                  <a:pt x="607" y="3"/>
                </a:lnTo>
                <a:lnTo>
                  <a:pt x="607" y="1"/>
                </a:lnTo>
                <a:lnTo>
                  <a:pt x="609" y="1"/>
                </a:lnTo>
                <a:lnTo>
                  <a:pt x="609" y="4"/>
                </a:lnTo>
                <a:lnTo>
                  <a:pt x="609" y="1"/>
                </a:lnTo>
                <a:lnTo>
                  <a:pt x="610" y="3"/>
                </a:lnTo>
                <a:lnTo>
                  <a:pt x="610" y="4"/>
                </a:lnTo>
                <a:lnTo>
                  <a:pt x="610" y="3"/>
                </a:lnTo>
                <a:lnTo>
                  <a:pt x="611" y="2"/>
                </a:lnTo>
                <a:lnTo>
                  <a:pt x="611" y="1"/>
                </a:lnTo>
                <a:lnTo>
                  <a:pt x="611" y="2"/>
                </a:lnTo>
                <a:lnTo>
                  <a:pt x="612" y="2"/>
                </a:lnTo>
                <a:lnTo>
                  <a:pt x="612" y="3"/>
                </a:lnTo>
                <a:lnTo>
                  <a:pt x="613" y="3"/>
                </a:lnTo>
                <a:lnTo>
                  <a:pt x="613" y="2"/>
                </a:lnTo>
                <a:lnTo>
                  <a:pt x="613" y="3"/>
                </a:lnTo>
                <a:lnTo>
                  <a:pt x="614" y="4"/>
                </a:lnTo>
                <a:lnTo>
                  <a:pt x="614" y="2"/>
                </a:lnTo>
                <a:lnTo>
                  <a:pt x="614" y="2"/>
                </a:lnTo>
                <a:lnTo>
                  <a:pt x="615" y="2"/>
                </a:lnTo>
                <a:lnTo>
                  <a:pt x="615" y="2"/>
                </a:lnTo>
                <a:lnTo>
                  <a:pt x="616" y="1"/>
                </a:lnTo>
                <a:lnTo>
                  <a:pt x="616" y="3"/>
                </a:lnTo>
                <a:lnTo>
                  <a:pt x="616" y="3"/>
                </a:lnTo>
                <a:lnTo>
                  <a:pt x="618" y="4"/>
                </a:lnTo>
                <a:lnTo>
                  <a:pt x="618" y="4"/>
                </a:lnTo>
                <a:lnTo>
                  <a:pt x="618" y="3"/>
                </a:lnTo>
                <a:lnTo>
                  <a:pt x="619" y="2"/>
                </a:lnTo>
                <a:lnTo>
                  <a:pt x="619" y="1"/>
                </a:lnTo>
                <a:lnTo>
                  <a:pt x="619" y="2"/>
                </a:lnTo>
                <a:lnTo>
                  <a:pt x="620" y="4"/>
                </a:lnTo>
                <a:lnTo>
                  <a:pt x="620" y="2"/>
                </a:lnTo>
                <a:lnTo>
                  <a:pt x="621" y="4"/>
                </a:lnTo>
                <a:lnTo>
                  <a:pt x="621" y="1"/>
                </a:lnTo>
                <a:lnTo>
                  <a:pt x="621" y="2"/>
                </a:lnTo>
                <a:lnTo>
                  <a:pt x="622" y="3"/>
                </a:lnTo>
                <a:lnTo>
                  <a:pt x="622" y="3"/>
                </a:lnTo>
                <a:lnTo>
                  <a:pt x="622" y="3"/>
                </a:lnTo>
                <a:lnTo>
                  <a:pt x="623" y="2"/>
                </a:lnTo>
                <a:lnTo>
                  <a:pt x="623" y="4"/>
                </a:lnTo>
                <a:lnTo>
                  <a:pt x="623" y="4"/>
                </a:lnTo>
                <a:lnTo>
                  <a:pt x="624" y="4"/>
                </a:lnTo>
                <a:lnTo>
                  <a:pt x="624" y="4"/>
                </a:lnTo>
                <a:lnTo>
                  <a:pt x="625" y="3"/>
                </a:lnTo>
                <a:lnTo>
                  <a:pt x="625" y="4"/>
                </a:lnTo>
                <a:lnTo>
                  <a:pt x="625" y="2"/>
                </a:lnTo>
                <a:lnTo>
                  <a:pt x="627" y="2"/>
                </a:lnTo>
                <a:lnTo>
                  <a:pt x="627" y="2"/>
                </a:lnTo>
                <a:lnTo>
                  <a:pt x="627" y="2"/>
                </a:lnTo>
                <a:lnTo>
                  <a:pt x="628" y="3"/>
                </a:lnTo>
                <a:lnTo>
                  <a:pt x="628" y="3"/>
                </a:lnTo>
                <a:lnTo>
                  <a:pt x="628" y="2"/>
                </a:lnTo>
                <a:lnTo>
                  <a:pt x="629" y="4"/>
                </a:lnTo>
                <a:lnTo>
                  <a:pt x="629" y="4"/>
                </a:lnTo>
                <a:lnTo>
                  <a:pt x="630" y="1"/>
                </a:lnTo>
                <a:lnTo>
                  <a:pt x="630" y="2"/>
                </a:lnTo>
                <a:lnTo>
                  <a:pt x="630" y="3"/>
                </a:lnTo>
                <a:lnTo>
                  <a:pt x="631" y="1"/>
                </a:lnTo>
                <a:lnTo>
                  <a:pt x="631" y="3"/>
                </a:lnTo>
                <a:lnTo>
                  <a:pt x="631" y="3"/>
                </a:lnTo>
                <a:lnTo>
                  <a:pt x="632" y="3"/>
                </a:lnTo>
                <a:lnTo>
                  <a:pt x="632" y="2"/>
                </a:lnTo>
                <a:lnTo>
                  <a:pt x="632" y="4"/>
                </a:lnTo>
                <a:lnTo>
                  <a:pt x="633" y="2"/>
                </a:lnTo>
                <a:lnTo>
                  <a:pt x="633" y="3"/>
                </a:lnTo>
                <a:lnTo>
                  <a:pt x="634" y="4"/>
                </a:lnTo>
                <a:lnTo>
                  <a:pt x="634" y="4"/>
                </a:lnTo>
                <a:lnTo>
                  <a:pt x="634" y="2"/>
                </a:lnTo>
                <a:lnTo>
                  <a:pt x="636" y="2"/>
                </a:lnTo>
                <a:lnTo>
                  <a:pt x="636" y="3"/>
                </a:lnTo>
                <a:lnTo>
                  <a:pt x="636" y="3"/>
                </a:lnTo>
                <a:lnTo>
                  <a:pt x="637" y="4"/>
                </a:lnTo>
                <a:lnTo>
                  <a:pt x="637" y="4"/>
                </a:lnTo>
                <a:lnTo>
                  <a:pt x="637" y="1"/>
                </a:lnTo>
                <a:lnTo>
                  <a:pt x="638" y="3"/>
                </a:lnTo>
                <a:lnTo>
                  <a:pt x="638" y="4"/>
                </a:lnTo>
                <a:lnTo>
                  <a:pt x="639" y="2"/>
                </a:lnTo>
                <a:lnTo>
                  <a:pt x="639" y="4"/>
                </a:lnTo>
                <a:lnTo>
                  <a:pt x="639" y="3"/>
                </a:lnTo>
                <a:lnTo>
                  <a:pt x="640" y="3"/>
                </a:lnTo>
                <a:lnTo>
                  <a:pt x="640" y="3"/>
                </a:lnTo>
                <a:lnTo>
                  <a:pt x="640" y="4"/>
                </a:lnTo>
                <a:lnTo>
                  <a:pt x="641" y="4"/>
                </a:lnTo>
                <a:lnTo>
                  <a:pt x="641" y="2"/>
                </a:lnTo>
                <a:lnTo>
                  <a:pt x="641" y="1"/>
                </a:lnTo>
                <a:lnTo>
                  <a:pt x="642" y="3"/>
                </a:lnTo>
                <a:lnTo>
                  <a:pt x="642" y="3"/>
                </a:lnTo>
                <a:lnTo>
                  <a:pt x="643" y="4"/>
                </a:lnTo>
                <a:lnTo>
                  <a:pt x="643" y="4"/>
                </a:lnTo>
                <a:lnTo>
                  <a:pt x="643" y="4"/>
                </a:lnTo>
                <a:lnTo>
                  <a:pt x="645" y="3"/>
                </a:lnTo>
                <a:lnTo>
                  <a:pt x="645" y="4"/>
                </a:lnTo>
                <a:lnTo>
                  <a:pt x="645" y="3"/>
                </a:lnTo>
                <a:lnTo>
                  <a:pt x="646" y="3"/>
                </a:lnTo>
                <a:lnTo>
                  <a:pt x="646" y="4"/>
                </a:lnTo>
                <a:lnTo>
                  <a:pt x="646" y="2"/>
                </a:lnTo>
                <a:lnTo>
                  <a:pt x="647" y="3"/>
                </a:lnTo>
                <a:lnTo>
                  <a:pt x="647" y="1"/>
                </a:lnTo>
                <a:lnTo>
                  <a:pt x="648" y="3"/>
                </a:lnTo>
                <a:lnTo>
                  <a:pt x="648" y="3"/>
                </a:lnTo>
                <a:lnTo>
                  <a:pt x="648" y="4"/>
                </a:lnTo>
                <a:lnTo>
                  <a:pt x="649" y="4"/>
                </a:lnTo>
                <a:lnTo>
                  <a:pt x="649" y="3"/>
                </a:lnTo>
                <a:lnTo>
                  <a:pt x="649" y="3"/>
                </a:lnTo>
                <a:lnTo>
                  <a:pt x="650" y="3"/>
                </a:lnTo>
                <a:lnTo>
                  <a:pt x="650" y="3"/>
                </a:lnTo>
                <a:lnTo>
                  <a:pt x="650" y="4"/>
                </a:lnTo>
                <a:lnTo>
                  <a:pt x="651" y="3"/>
                </a:lnTo>
                <a:lnTo>
                  <a:pt x="651" y="3"/>
                </a:lnTo>
                <a:lnTo>
                  <a:pt x="652" y="3"/>
                </a:lnTo>
                <a:lnTo>
                  <a:pt x="652" y="2"/>
                </a:lnTo>
                <a:lnTo>
                  <a:pt x="652" y="3"/>
                </a:lnTo>
                <a:lnTo>
                  <a:pt x="654" y="3"/>
                </a:lnTo>
                <a:lnTo>
                  <a:pt x="654" y="3"/>
                </a:lnTo>
                <a:lnTo>
                  <a:pt x="654" y="3"/>
                </a:lnTo>
                <a:lnTo>
                  <a:pt x="655" y="4"/>
                </a:lnTo>
                <a:lnTo>
                  <a:pt x="655" y="1"/>
                </a:lnTo>
                <a:lnTo>
                  <a:pt x="655" y="1"/>
                </a:lnTo>
                <a:lnTo>
                  <a:pt x="656" y="3"/>
                </a:lnTo>
                <a:lnTo>
                  <a:pt x="656" y="4"/>
                </a:lnTo>
                <a:lnTo>
                  <a:pt x="657" y="2"/>
                </a:lnTo>
                <a:lnTo>
                  <a:pt x="657" y="3"/>
                </a:lnTo>
                <a:lnTo>
                  <a:pt x="657" y="4"/>
                </a:lnTo>
                <a:lnTo>
                  <a:pt x="658" y="3"/>
                </a:lnTo>
                <a:lnTo>
                  <a:pt x="658" y="4"/>
                </a:lnTo>
                <a:lnTo>
                  <a:pt x="658" y="3"/>
                </a:lnTo>
                <a:lnTo>
                  <a:pt x="659" y="3"/>
                </a:lnTo>
                <a:lnTo>
                  <a:pt x="659" y="2"/>
                </a:lnTo>
                <a:lnTo>
                  <a:pt x="660" y="4"/>
                </a:lnTo>
                <a:lnTo>
                  <a:pt x="660" y="3"/>
                </a:lnTo>
                <a:lnTo>
                  <a:pt x="660" y="3"/>
                </a:lnTo>
                <a:lnTo>
                  <a:pt x="661" y="4"/>
                </a:lnTo>
                <a:lnTo>
                  <a:pt x="661" y="4"/>
                </a:lnTo>
                <a:lnTo>
                  <a:pt x="661" y="3"/>
                </a:lnTo>
                <a:lnTo>
                  <a:pt x="663" y="4"/>
                </a:lnTo>
                <a:lnTo>
                  <a:pt x="663" y="4"/>
                </a:lnTo>
                <a:lnTo>
                  <a:pt x="663" y="2"/>
                </a:lnTo>
                <a:lnTo>
                  <a:pt x="664" y="3"/>
                </a:lnTo>
                <a:lnTo>
                  <a:pt x="664" y="1"/>
                </a:lnTo>
                <a:lnTo>
                  <a:pt x="665" y="1"/>
                </a:lnTo>
                <a:lnTo>
                  <a:pt x="665" y="2"/>
                </a:lnTo>
                <a:lnTo>
                  <a:pt x="665" y="1"/>
                </a:lnTo>
                <a:lnTo>
                  <a:pt x="666" y="1"/>
                </a:lnTo>
                <a:lnTo>
                  <a:pt x="666" y="2"/>
                </a:lnTo>
                <a:lnTo>
                  <a:pt x="666" y="4"/>
                </a:lnTo>
                <a:lnTo>
                  <a:pt x="667" y="3"/>
                </a:lnTo>
                <a:lnTo>
                  <a:pt x="667" y="4"/>
                </a:lnTo>
                <a:lnTo>
                  <a:pt x="667" y="2"/>
                </a:lnTo>
                <a:lnTo>
                  <a:pt x="668" y="1"/>
                </a:lnTo>
                <a:lnTo>
                  <a:pt x="668" y="2"/>
                </a:lnTo>
                <a:lnTo>
                  <a:pt x="669" y="4"/>
                </a:lnTo>
                <a:lnTo>
                  <a:pt x="669" y="4"/>
                </a:lnTo>
                <a:lnTo>
                  <a:pt x="669" y="3"/>
                </a:lnTo>
                <a:lnTo>
                  <a:pt x="670" y="3"/>
                </a:lnTo>
                <a:lnTo>
                  <a:pt x="670" y="3"/>
                </a:lnTo>
                <a:lnTo>
                  <a:pt x="670" y="4"/>
                </a:lnTo>
                <a:lnTo>
                  <a:pt x="672" y="4"/>
                </a:lnTo>
                <a:lnTo>
                  <a:pt x="672" y="2"/>
                </a:lnTo>
                <a:lnTo>
                  <a:pt x="672" y="1"/>
                </a:lnTo>
                <a:lnTo>
                  <a:pt x="673" y="3"/>
                </a:lnTo>
                <a:lnTo>
                  <a:pt x="673" y="2"/>
                </a:lnTo>
                <a:lnTo>
                  <a:pt x="674" y="3"/>
                </a:lnTo>
                <a:lnTo>
                  <a:pt x="674" y="2"/>
                </a:lnTo>
                <a:lnTo>
                  <a:pt x="674" y="2"/>
                </a:lnTo>
                <a:lnTo>
                  <a:pt x="675" y="3"/>
                </a:lnTo>
                <a:lnTo>
                  <a:pt x="675" y="2"/>
                </a:lnTo>
                <a:lnTo>
                  <a:pt x="675" y="1"/>
                </a:lnTo>
                <a:lnTo>
                  <a:pt x="676" y="4"/>
                </a:lnTo>
                <a:lnTo>
                  <a:pt x="676" y="2"/>
                </a:lnTo>
                <a:lnTo>
                  <a:pt x="676" y="4"/>
                </a:lnTo>
                <a:lnTo>
                  <a:pt x="677" y="1"/>
                </a:lnTo>
                <a:lnTo>
                  <a:pt x="677" y="2"/>
                </a:lnTo>
                <a:lnTo>
                  <a:pt x="678" y="4"/>
                </a:lnTo>
                <a:lnTo>
                  <a:pt x="678" y="3"/>
                </a:lnTo>
                <a:lnTo>
                  <a:pt x="678" y="3"/>
                </a:lnTo>
                <a:lnTo>
                  <a:pt x="679" y="2"/>
                </a:lnTo>
                <a:lnTo>
                  <a:pt x="679" y="3"/>
                </a:lnTo>
                <a:lnTo>
                  <a:pt x="679" y="2"/>
                </a:lnTo>
                <a:lnTo>
                  <a:pt x="681" y="2"/>
                </a:lnTo>
                <a:lnTo>
                  <a:pt x="681" y="3"/>
                </a:lnTo>
                <a:lnTo>
                  <a:pt x="681" y="2"/>
                </a:lnTo>
                <a:lnTo>
                  <a:pt x="682" y="3"/>
                </a:lnTo>
                <a:lnTo>
                  <a:pt x="682" y="2"/>
                </a:lnTo>
                <a:lnTo>
                  <a:pt x="683" y="3"/>
                </a:lnTo>
                <a:lnTo>
                  <a:pt x="683" y="4"/>
                </a:lnTo>
                <a:lnTo>
                  <a:pt x="683" y="2"/>
                </a:lnTo>
                <a:lnTo>
                  <a:pt x="684" y="1"/>
                </a:lnTo>
                <a:lnTo>
                  <a:pt x="684" y="4"/>
                </a:lnTo>
                <a:lnTo>
                  <a:pt x="684" y="2"/>
                </a:lnTo>
                <a:lnTo>
                  <a:pt x="685" y="1"/>
                </a:lnTo>
                <a:lnTo>
                  <a:pt x="685" y="3"/>
                </a:lnTo>
                <a:lnTo>
                  <a:pt x="685" y="2"/>
                </a:lnTo>
                <a:lnTo>
                  <a:pt x="686" y="3"/>
                </a:lnTo>
                <a:lnTo>
                  <a:pt x="686" y="2"/>
                </a:lnTo>
                <a:lnTo>
                  <a:pt x="687" y="3"/>
                </a:lnTo>
                <a:lnTo>
                  <a:pt x="687" y="3"/>
                </a:lnTo>
                <a:lnTo>
                  <a:pt x="687" y="3"/>
                </a:lnTo>
                <a:lnTo>
                  <a:pt x="688" y="3"/>
                </a:lnTo>
                <a:lnTo>
                  <a:pt x="688" y="3"/>
                </a:lnTo>
                <a:lnTo>
                  <a:pt x="688" y="2"/>
                </a:lnTo>
                <a:lnTo>
                  <a:pt x="690" y="3"/>
                </a:lnTo>
                <a:lnTo>
                  <a:pt x="690" y="2"/>
                </a:lnTo>
                <a:lnTo>
                  <a:pt x="690" y="2"/>
                </a:lnTo>
                <a:lnTo>
                  <a:pt x="691" y="3"/>
                </a:lnTo>
                <a:lnTo>
                  <a:pt x="691" y="1"/>
                </a:lnTo>
                <a:lnTo>
                  <a:pt x="692" y="2"/>
                </a:lnTo>
                <a:lnTo>
                  <a:pt x="692" y="3"/>
                </a:lnTo>
                <a:lnTo>
                  <a:pt x="692" y="3"/>
                </a:lnTo>
                <a:lnTo>
                  <a:pt x="693" y="3"/>
                </a:lnTo>
                <a:lnTo>
                  <a:pt x="693" y="2"/>
                </a:lnTo>
                <a:lnTo>
                  <a:pt x="693" y="3"/>
                </a:lnTo>
                <a:lnTo>
                  <a:pt x="694" y="2"/>
                </a:lnTo>
                <a:lnTo>
                  <a:pt x="694" y="2"/>
                </a:lnTo>
                <a:lnTo>
                  <a:pt x="694" y="2"/>
                </a:lnTo>
                <a:lnTo>
                  <a:pt x="695" y="2"/>
                </a:lnTo>
                <a:lnTo>
                  <a:pt x="695" y="2"/>
                </a:lnTo>
                <a:lnTo>
                  <a:pt x="696" y="3"/>
                </a:lnTo>
                <a:lnTo>
                  <a:pt x="696" y="3"/>
                </a:lnTo>
                <a:lnTo>
                  <a:pt x="696" y="2"/>
                </a:lnTo>
                <a:lnTo>
                  <a:pt x="697" y="3"/>
                </a:lnTo>
                <a:lnTo>
                  <a:pt x="697" y="1"/>
                </a:lnTo>
                <a:lnTo>
                  <a:pt x="697" y="4"/>
                </a:lnTo>
                <a:lnTo>
                  <a:pt x="699" y="2"/>
                </a:lnTo>
                <a:lnTo>
                  <a:pt x="699" y="1"/>
                </a:lnTo>
                <a:lnTo>
                  <a:pt x="699" y="3"/>
                </a:lnTo>
                <a:lnTo>
                  <a:pt x="700" y="2"/>
                </a:lnTo>
                <a:lnTo>
                  <a:pt x="700" y="2"/>
                </a:lnTo>
                <a:lnTo>
                  <a:pt x="701" y="1"/>
                </a:lnTo>
                <a:lnTo>
                  <a:pt x="701" y="2"/>
                </a:lnTo>
                <a:lnTo>
                  <a:pt x="701" y="1"/>
                </a:lnTo>
                <a:lnTo>
                  <a:pt x="702" y="2"/>
                </a:lnTo>
                <a:lnTo>
                  <a:pt x="702" y="3"/>
                </a:lnTo>
                <a:lnTo>
                  <a:pt x="702" y="1"/>
                </a:lnTo>
                <a:lnTo>
                  <a:pt x="703" y="1"/>
                </a:lnTo>
                <a:lnTo>
                  <a:pt x="703" y="1"/>
                </a:lnTo>
                <a:lnTo>
                  <a:pt x="704" y="1"/>
                </a:lnTo>
                <a:lnTo>
                  <a:pt x="704" y="3"/>
                </a:lnTo>
                <a:lnTo>
                  <a:pt x="704" y="4"/>
                </a:lnTo>
                <a:lnTo>
                  <a:pt x="705" y="2"/>
                </a:lnTo>
                <a:lnTo>
                  <a:pt x="705" y="3"/>
                </a:lnTo>
                <a:lnTo>
                  <a:pt x="705" y="3"/>
                </a:lnTo>
                <a:lnTo>
                  <a:pt x="706" y="4"/>
                </a:lnTo>
                <a:lnTo>
                  <a:pt x="706" y="4"/>
                </a:lnTo>
                <a:lnTo>
                  <a:pt x="706" y="4"/>
                </a:lnTo>
                <a:lnTo>
                  <a:pt x="708" y="3"/>
                </a:lnTo>
                <a:lnTo>
                  <a:pt x="708" y="2"/>
                </a:lnTo>
                <a:lnTo>
                  <a:pt x="709" y="3"/>
                </a:lnTo>
                <a:lnTo>
                  <a:pt x="709" y="4"/>
                </a:lnTo>
                <a:lnTo>
                  <a:pt x="709" y="3"/>
                </a:lnTo>
                <a:lnTo>
                  <a:pt x="710" y="3"/>
                </a:lnTo>
                <a:lnTo>
                  <a:pt x="710" y="1"/>
                </a:lnTo>
                <a:lnTo>
                  <a:pt x="710" y="2"/>
                </a:lnTo>
                <a:lnTo>
                  <a:pt x="711" y="3"/>
                </a:lnTo>
                <a:lnTo>
                  <a:pt x="711" y="3"/>
                </a:lnTo>
                <a:lnTo>
                  <a:pt x="711" y="3"/>
                </a:lnTo>
                <a:lnTo>
                  <a:pt x="712" y="2"/>
                </a:lnTo>
                <a:lnTo>
                  <a:pt x="712" y="2"/>
                </a:lnTo>
                <a:lnTo>
                  <a:pt x="713" y="2"/>
                </a:lnTo>
                <a:lnTo>
                  <a:pt x="713" y="2"/>
                </a:lnTo>
                <a:lnTo>
                  <a:pt x="713" y="3"/>
                </a:lnTo>
                <a:lnTo>
                  <a:pt x="714" y="3"/>
                </a:lnTo>
                <a:lnTo>
                  <a:pt x="714" y="2"/>
                </a:lnTo>
                <a:lnTo>
                  <a:pt x="714" y="2"/>
                </a:lnTo>
                <a:lnTo>
                  <a:pt x="715" y="3"/>
                </a:lnTo>
                <a:lnTo>
                  <a:pt x="715" y="3"/>
                </a:lnTo>
                <a:lnTo>
                  <a:pt x="715" y="1"/>
                </a:lnTo>
                <a:lnTo>
                  <a:pt x="717" y="2"/>
                </a:lnTo>
                <a:lnTo>
                  <a:pt x="717" y="3"/>
                </a:lnTo>
                <a:lnTo>
                  <a:pt x="718" y="4"/>
                </a:lnTo>
                <a:lnTo>
                  <a:pt x="718" y="3"/>
                </a:lnTo>
                <a:lnTo>
                  <a:pt x="718" y="1"/>
                </a:lnTo>
                <a:lnTo>
                  <a:pt x="719" y="4"/>
                </a:lnTo>
                <a:lnTo>
                  <a:pt x="719" y="2"/>
                </a:lnTo>
                <a:lnTo>
                  <a:pt x="719" y="3"/>
                </a:lnTo>
                <a:lnTo>
                  <a:pt x="720" y="2"/>
                </a:lnTo>
                <a:lnTo>
                  <a:pt x="720" y="2"/>
                </a:lnTo>
                <a:lnTo>
                  <a:pt x="720" y="2"/>
                </a:lnTo>
                <a:lnTo>
                  <a:pt x="721" y="3"/>
                </a:lnTo>
                <a:lnTo>
                  <a:pt x="721" y="4"/>
                </a:lnTo>
                <a:lnTo>
                  <a:pt x="722" y="2"/>
                </a:lnTo>
                <a:lnTo>
                  <a:pt x="722" y="2"/>
                </a:lnTo>
                <a:lnTo>
                  <a:pt x="722" y="2"/>
                </a:lnTo>
                <a:lnTo>
                  <a:pt x="723" y="2"/>
                </a:lnTo>
                <a:lnTo>
                  <a:pt x="723" y="1"/>
                </a:lnTo>
                <a:lnTo>
                  <a:pt x="723" y="4"/>
                </a:lnTo>
                <a:lnTo>
                  <a:pt x="724" y="2"/>
                </a:lnTo>
                <a:lnTo>
                  <a:pt x="724" y="3"/>
                </a:lnTo>
                <a:lnTo>
                  <a:pt x="724" y="2"/>
                </a:lnTo>
                <a:lnTo>
                  <a:pt x="725" y="3"/>
                </a:lnTo>
                <a:lnTo>
                  <a:pt x="725" y="3"/>
                </a:lnTo>
                <a:lnTo>
                  <a:pt x="727" y="3"/>
                </a:lnTo>
                <a:lnTo>
                  <a:pt x="727" y="3"/>
                </a:lnTo>
                <a:lnTo>
                  <a:pt x="727" y="3"/>
                </a:lnTo>
                <a:lnTo>
                  <a:pt x="728" y="4"/>
                </a:lnTo>
                <a:lnTo>
                  <a:pt x="728" y="3"/>
                </a:lnTo>
                <a:lnTo>
                  <a:pt x="728" y="2"/>
                </a:lnTo>
                <a:lnTo>
                  <a:pt x="729" y="1"/>
                </a:lnTo>
                <a:lnTo>
                  <a:pt x="729" y="2"/>
                </a:lnTo>
                <a:lnTo>
                  <a:pt x="729" y="4"/>
                </a:lnTo>
                <a:lnTo>
                  <a:pt x="730" y="3"/>
                </a:lnTo>
                <a:lnTo>
                  <a:pt x="730" y="4"/>
                </a:lnTo>
                <a:lnTo>
                  <a:pt x="731" y="4"/>
                </a:lnTo>
                <a:lnTo>
                  <a:pt x="731" y="3"/>
                </a:lnTo>
                <a:lnTo>
                  <a:pt x="731" y="3"/>
                </a:lnTo>
                <a:lnTo>
                  <a:pt x="732" y="4"/>
                </a:lnTo>
                <a:lnTo>
                  <a:pt x="732" y="3"/>
                </a:lnTo>
                <a:lnTo>
                  <a:pt x="732" y="1"/>
                </a:lnTo>
                <a:lnTo>
                  <a:pt x="733" y="2"/>
                </a:lnTo>
                <a:lnTo>
                  <a:pt x="733" y="3"/>
                </a:lnTo>
                <a:lnTo>
                  <a:pt x="733" y="2"/>
                </a:lnTo>
                <a:lnTo>
                  <a:pt x="734" y="3"/>
                </a:lnTo>
                <a:lnTo>
                  <a:pt x="734" y="2"/>
                </a:lnTo>
                <a:lnTo>
                  <a:pt x="736" y="2"/>
                </a:lnTo>
                <a:lnTo>
                  <a:pt x="736" y="3"/>
                </a:lnTo>
                <a:lnTo>
                  <a:pt x="736" y="2"/>
                </a:lnTo>
                <a:lnTo>
                  <a:pt x="737" y="4"/>
                </a:lnTo>
                <a:lnTo>
                  <a:pt x="737" y="3"/>
                </a:lnTo>
                <a:lnTo>
                  <a:pt x="737" y="3"/>
                </a:lnTo>
                <a:lnTo>
                  <a:pt x="738" y="2"/>
                </a:lnTo>
                <a:lnTo>
                  <a:pt x="738" y="2"/>
                </a:lnTo>
                <a:lnTo>
                  <a:pt x="738" y="2"/>
                </a:lnTo>
                <a:lnTo>
                  <a:pt x="739" y="1"/>
                </a:lnTo>
                <a:lnTo>
                  <a:pt x="739" y="1"/>
                </a:lnTo>
                <a:lnTo>
                  <a:pt x="740" y="2"/>
                </a:lnTo>
                <a:lnTo>
                  <a:pt x="740" y="2"/>
                </a:lnTo>
                <a:lnTo>
                  <a:pt x="740" y="1"/>
                </a:lnTo>
                <a:lnTo>
                  <a:pt x="741" y="2"/>
                </a:lnTo>
                <a:lnTo>
                  <a:pt x="741" y="2"/>
                </a:lnTo>
                <a:lnTo>
                  <a:pt x="741" y="1"/>
                </a:lnTo>
                <a:lnTo>
                  <a:pt x="742" y="2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33375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92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16075" y="3136900"/>
            <a:ext cx="5326063" cy="174625"/>
          </a:xfrm>
          <a:custGeom>
            <a:avLst/>
            <a:gdLst>
              <a:gd name="T0" fmla="*/ 51 w 3355"/>
              <a:gd name="T1" fmla="*/ 106 h 110"/>
              <a:gd name="T2" fmla="*/ 103 w 3355"/>
              <a:gd name="T3" fmla="*/ 108 h 110"/>
              <a:gd name="T4" fmla="*/ 156 w 3355"/>
              <a:gd name="T5" fmla="*/ 106 h 110"/>
              <a:gd name="T6" fmla="*/ 209 w 3355"/>
              <a:gd name="T7" fmla="*/ 108 h 110"/>
              <a:gd name="T8" fmla="*/ 260 w 3355"/>
              <a:gd name="T9" fmla="*/ 106 h 110"/>
              <a:gd name="T10" fmla="*/ 313 w 3355"/>
              <a:gd name="T11" fmla="*/ 108 h 110"/>
              <a:gd name="T12" fmla="*/ 366 w 3355"/>
              <a:gd name="T13" fmla="*/ 107 h 110"/>
              <a:gd name="T14" fmla="*/ 418 w 3355"/>
              <a:gd name="T15" fmla="*/ 107 h 110"/>
              <a:gd name="T16" fmla="*/ 471 w 3355"/>
              <a:gd name="T17" fmla="*/ 108 h 110"/>
              <a:gd name="T18" fmla="*/ 524 w 3355"/>
              <a:gd name="T19" fmla="*/ 108 h 110"/>
              <a:gd name="T20" fmla="*/ 575 w 3355"/>
              <a:gd name="T21" fmla="*/ 107 h 110"/>
              <a:gd name="T22" fmla="*/ 628 w 3355"/>
              <a:gd name="T23" fmla="*/ 107 h 110"/>
              <a:gd name="T24" fmla="*/ 681 w 3355"/>
              <a:gd name="T25" fmla="*/ 108 h 110"/>
              <a:gd name="T26" fmla="*/ 733 w 3355"/>
              <a:gd name="T27" fmla="*/ 107 h 110"/>
              <a:gd name="T28" fmla="*/ 786 w 3355"/>
              <a:gd name="T29" fmla="*/ 108 h 110"/>
              <a:gd name="T30" fmla="*/ 838 w 3355"/>
              <a:gd name="T31" fmla="*/ 4 h 110"/>
              <a:gd name="T32" fmla="*/ 890 w 3355"/>
              <a:gd name="T33" fmla="*/ 6 h 110"/>
              <a:gd name="T34" fmla="*/ 943 w 3355"/>
              <a:gd name="T35" fmla="*/ 5 h 110"/>
              <a:gd name="T36" fmla="*/ 996 w 3355"/>
              <a:gd name="T37" fmla="*/ 5 h 110"/>
              <a:gd name="T38" fmla="*/ 1048 w 3355"/>
              <a:gd name="T39" fmla="*/ 2 h 110"/>
              <a:gd name="T40" fmla="*/ 1100 w 3355"/>
              <a:gd name="T41" fmla="*/ 4 h 110"/>
              <a:gd name="T42" fmla="*/ 1153 w 3355"/>
              <a:gd name="T43" fmla="*/ 6 h 110"/>
              <a:gd name="T44" fmla="*/ 1205 w 3355"/>
              <a:gd name="T45" fmla="*/ 6 h 110"/>
              <a:gd name="T46" fmla="*/ 1258 w 3355"/>
              <a:gd name="T47" fmla="*/ 6 h 110"/>
              <a:gd name="T48" fmla="*/ 1311 w 3355"/>
              <a:gd name="T49" fmla="*/ 5 h 110"/>
              <a:gd name="T50" fmla="*/ 1363 w 3355"/>
              <a:gd name="T51" fmla="*/ 6 h 110"/>
              <a:gd name="T52" fmla="*/ 1415 w 3355"/>
              <a:gd name="T53" fmla="*/ 5 h 110"/>
              <a:gd name="T54" fmla="*/ 1468 w 3355"/>
              <a:gd name="T55" fmla="*/ 4 h 110"/>
              <a:gd name="T56" fmla="*/ 1520 w 3355"/>
              <a:gd name="T57" fmla="*/ 4 h 110"/>
              <a:gd name="T58" fmla="*/ 1573 w 3355"/>
              <a:gd name="T59" fmla="*/ 6 h 110"/>
              <a:gd name="T60" fmla="*/ 1625 w 3355"/>
              <a:gd name="T61" fmla="*/ 4 h 110"/>
              <a:gd name="T62" fmla="*/ 1677 w 3355"/>
              <a:gd name="T63" fmla="*/ 4 h 110"/>
              <a:gd name="T64" fmla="*/ 1730 w 3355"/>
              <a:gd name="T65" fmla="*/ 4 h 110"/>
              <a:gd name="T66" fmla="*/ 1782 w 3355"/>
              <a:gd name="T67" fmla="*/ 5 h 110"/>
              <a:gd name="T68" fmla="*/ 1835 w 3355"/>
              <a:gd name="T69" fmla="*/ 4 h 110"/>
              <a:gd name="T70" fmla="*/ 1888 w 3355"/>
              <a:gd name="T71" fmla="*/ 5 h 110"/>
              <a:gd name="T72" fmla="*/ 1939 w 3355"/>
              <a:gd name="T73" fmla="*/ 6 h 110"/>
              <a:gd name="T74" fmla="*/ 1992 w 3355"/>
              <a:gd name="T75" fmla="*/ 5 h 110"/>
              <a:gd name="T76" fmla="*/ 2045 w 3355"/>
              <a:gd name="T77" fmla="*/ 4 h 110"/>
              <a:gd name="T78" fmla="*/ 2097 w 3355"/>
              <a:gd name="T79" fmla="*/ 4 h 110"/>
              <a:gd name="T80" fmla="*/ 2150 w 3355"/>
              <a:gd name="T81" fmla="*/ 5 h 110"/>
              <a:gd name="T82" fmla="*/ 2203 w 3355"/>
              <a:gd name="T83" fmla="*/ 4 h 110"/>
              <a:gd name="T84" fmla="*/ 2254 w 3355"/>
              <a:gd name="T85" fmla="*/ 5 h 110"/>
              <a:gd name="T86" fmla="*/ 2307 w 3355"/>
              <a:gd name="T87" fmla="*/ 5 h 110"/>
              <a:gd name="T88" fmla="*/ 2360 w 3355"/>
              <a:gd name="T89" fmla="*/ 4 h 110"/>
              <a:gd name="T90" fmla="*/ 2412 w 3355"/>
              <a:gd name="T91" fmla="*/ 5 h 110"/>
              <a:gd name="T92" fmla="*/ 2465 w 3355"/>
              <a:gd name="T93" fmla="*/ 5 h 110"/>
              <a:gd name="T94" fmla="*/ 2517 w 3355"/>
              <a:gd name="T95" fmla="*/ 4 h 110"/>
              <a:gd name="T96" fmla="*/ 2569 w 3355"/>
              <a:gd name="T97" fmla="*/ 5 h 110"/>
              <a:gd name="T98" fmla="*/ 2622 w 3355"/>
              <a:gd name="T99" fmla="*/ 6 h 110"/>
              <a:gd name="T100" fmla="*/ 2675 w 3355"/>
              <a:gd name="T101" fmla="*/ 5 h 110"/>
              <a:gd name="T102" fmla="*/ 2727 w 3355"/>
              <a:gd name="T103" fmla="*/ 2 h 110"/>
              <a:gd name="T104" fmla="*/ 2779 w 3355"/>
              <a:gd name="T105" fmla="*/ 4 h 110"/>
              <a:gd name="T106" fmla="*/ 2832 w 3355"/>
              <a:gd name="T107" fmla="*/ 2 h 110"/>
              <a:gd name="T108" fmla="*/ 2884 w 3355"/>
              <a:gd name="T109" fmla="*/ 108 h 110"/>
              <a:gd name="T110" fmla="*/ 2937 w 3355"/>
              <a:gd name="T111" fmla="*/ 106 h 110"/>
              <a:gd name="T112" fmla="*/ 2990 w 3355"/>
              <a:gd name="T113" fmla="*/ 108 h 110"/>
              <a:gd name="T114" fmla="*/ 3041 w 3355"/>
              <a:gd name="T115" fmla="*/ 106 h 110"/>
              <a:gd name="T116" fmla="*/ 3094 w 3355"/>
              <a:gd name="T117" fmla="*/ 108 h 110"/>
              <a:gd name="T118" fmla="*/ 3146 w 3355"/>
              <a:gd name="T119" fmla="*/ 107 h 110"/>
              <a:gd name="T120" fmla="*/ 3199 w 3355"/>
              <a:gd name="T121" fmla="*/ 108 h 110"/>
              <a:gd name="T122" fmla="*/ 3252 w 3355"/>
              <a:gd name="T123" fmla="*/ 106 h 110"/>
              <a:gd name="T124" fmla="*/ 3303 w 3355"/>
              <a:gd name="T125" fmla="*/ 10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5" h="110">
                <a:moveTo>
                  <a:pt x="0" y="107"/>
                </a:moveTo>
                <a:lnTo>
                  <a:pt x="0" y="107"/>
                </a:lnTo>
                <a:lnTo>
                  <a:pt x="0" y="108"/>
                </a:lnTo>
                <a:lnTo>
                  <a:pt x="1" y="107"/>
                </a:lnTo>
                <a:lnTo>
                  <a:pt x="1" y="108"/>
                </a:lnTo>
                <a:lnTo>
                  <a:pt x="1" y="108"/>
                </a:lnTo>
                <a:lnTo>
                  <a:pt x="2" y="106"/>
                </a:lnTo>
                <a:lnTo>
                  <a:pt x="2" y="108"/>
                </a:lnTo>
                <a:lnTo>
                  <a:pt x="2" y="107"/>
                </a:lnTo>
                <a:lnTo>
                  <a:pt x="3" y="108"/>
                </a:lnTo>
                <a:lnTo>
                  <a:pt x="3" y="107"/>
                </a:lnTo>
                <a:lnTo>
                  <a:pt x="4" y="108"/>
                </a:lnTo>
                <a:lnTo>
                  <a:pt x="4" y="107"/>
                </a:lnTo>
                <a:lnTo>
                  <a:pt x="4" y="107"/>
                </a:lnTo>
                <a:lnTo>
                  <a:pt x="5" y="108"/>
                </a:lnTo>
                <a:lnTo>
                  <a:pt x="5" y="106"/>
                </a:lnTo>
                <a:lnTo>
                  <a:pt x="5" y="108"/>
                </a:lnTo>
                <a:lnTo>
                  <a:pt x="6" y="108"/>
                </a:lnTo>
                <a:lnTo>
                  <a:pt x="6" y="107"/>
                </a:lnTo>
                <a:lnTo>
                  <a:pt x="6" y="108"/>
                </a:lnTo>
                <a:lnTo>
                  <a:pt x="7" y="107"/>
                </a:lnTo>
                <a:lnTo>
                  <a:pt x="7" y="107"/>
                </a:lnTo>
                <a:lnTo>
                  <a:pt x="9" y="108"/>
                </a:lnTo>
                <a:lnTo>
                  <a:pt x="9" y="108"/>
                </a:lnTo>
                <a:lnTo>
                  <a:pt x="9" y="106"/>
                </a:lnTo>
                <a:lnTo>
                  <a:pt x="10" y="107"/>
                </a:lnTo>
                <a:lnTo>
                  <a:pt x="10" y="108"/>
                </a:lnTo>
                <a:lnTo>
                  <a:pt x="10" y="106"/>
                </a:lnTo>
                <a:lnTo>
                  <a:pt x="11" y="108"/>
                </a:lnTo>
                <a:lnTo>
                  <a:pt x="11" y="107"/>
                </a:lnTo>
                <a:lnTo>
                  <a:pt x="11" y="108"/>
                </a:lnTo>
                <a:lnTo>
                  <a:pt x="12" y="108"/>
                </a:lnTo>
                <a:lnTo>
                  <a:pt x="12" y="106"/>
                </a:lnTo>
                <a:lnTo>
                  <a:pt x="13" y="108"/>
                </a:lnTo>
                <a:lnTo>
                  <a:pt x="13" y="108"/>
                </a:lnTo>
                <a:lnTo>
                  <a:pt x="13" y="107"/>
                </a:lnTo>
                <a:lnTo>
                  <a:pt x="14" y="107"/>
                </a:lnTo>
                <a:lnTo>
                  <a:pt x="14" y="108"/>
                </a:lnTo>
                <a:lnTo>
                  <a:pt x="14" y="108"/>
                </a:lnTo>
                <a:lnTo>
                  <a:pt x="15" y="107"/>
                </a:lnTo>
                <a:lnTo>
                  <a:pt x="15" y="107"/>
                </a:lnTo>
                <a:lnTo>
                  <a:pt x="15" y="107"/>
                </a:lnTo>
                <a:lnTo>
                  <a:pt x="16" y="107"/>
                </a:lnTo>
                <a:lnTo>
                  <a:pt x="16" y="108"/>
                </a:lnTo>
                <a:lnTo>
                  <a:pt x="18" y="106"/>
                </a:lnTo>
                <a:lnTo>
                  <a:pt x="18" y="106"/>
                </a:lnTo>
                <a:lnTo>
                  <a:pt x="18" y="107"/>
                </a:lnTo>
                <a:lnTo>
                  <a:pt x="19" y="106"/>
                </a:lnTo>
                <a:lnTo>
                  <a:pt x="19" y="107"/>
                </a:lnTo>
                <a:lnTo>
                  <a:pt x="19" y="106"/>
                </a:lnTo>
                <a:lnTo>
                  <a:pt x="20" y="108"/>
                </a:lnTo>
                <a:lnTo>
                  <a:pt x="20" y="108"/>
                </a:lnTo>
                <a:lnTo>
                  <a:pt x="20" y="106"/>
                </a:lnTo>
                <a:lnTo>
                  <a:pt x="21" y="107"/>
                </a:lnTo>
                <a:lnTo>
                  <a:pt x="21" y="107"/>
                </a:lnTo>
                <a:lnTo>
                  <a:pt x="22" y="107"/>
                </a:lnTo>
                <a:lnTo>
                  <a:pt x="22" y="107"/>
                </a:lnTo>
                <a:lnTo>
                  <a:pt x="22" y="106"/>
                </a:lnTo>
                <a:lnTo>
                  <a:pt x="23" y="106"/>
                </a:lnTo>
                <a:lnTo>
                  <a:pt x="23" y="108"/>
                </a:lnTo>
                <a:lnTo>
                  <a:pt x="23" y="108"/>
                </a:lnTo>
                <a:lnTo>
                  <a:pt x="24" y="106"/>
                </a:lnTo>
                <a:lnTo>
                  <a:pt x="24" y="108"/>
                </a:lnTo>
                <a:lnTo>
                  <a:pt x="24" y="107"/>
                </a:lnTo>
                <a:lnTo>
                  <a:pt x="25" y="107"/>
                </a:lnTo>
                <a:lnTo>
                  <a:pt x="25" y="108"/>
                </a:lnTo>
                <a:lnTo>
                  <a:pt x="27" y="108"/>
                </a:lnTo>
                <a:lnTo>
                  <a:pt x="27" y="106"/>
                </a:lnTo>
                <a:lnTo>
                  <a:pt x="27" y="108"/>
                </a:lnTo>
                <a:lnTo>
                  <a:pt x="28" y="108"/>
                </a:lnTo>
                <a:lnTo>
                  <a:pt x="28" y="107"/>
                </a:lnTo>
                <a:lnTo>
                  <a:pt x="28" y="108"/>
                </a:lnTo>
                <a:lnTo>
                  <a:pt x="29" y="108"/>
                </a:lnTo>
                <a:lnTo>
                  <a:pt x="29" y="106"/>
                </a:lnTo>
                <a:lnTo>
                  <a:pt x="29" y="108"/>
                </a:lnTo>
                <a:lnTo>
                  <a:pt x="30" y="108"/>
                </a:lnTo>
                <a:lnTo>
                  <a:pt x="30" y="108"/>
                </a:lnTo>
                <a:lnTo>
                  <a:pt x="31" y="108"/>
                </a:lnTo>
                <a:lnTo>
                  <a:pt x="31" y="107"/>
                </a:lnTo>
                <a:lnTo>
                  <a:pt x="31" y="106"/>
                </a:lnTo>
                <a:lnTo>
                  <a:pt x="32" y="108"/>
                </a:lnTo>
                <a:lnTo>
                  <a:pt x="32" y="107"/>
                </a:lnTo>
                <a:lnTo>
                  <a:pt x="32" y="108"/>
                </a:lnTo>
                <a:lnTo>
                  <a:pt x="33" y="107"/>
                </a:lnTo>
                <a:lnTo>
                  <a:pt x="33" y="107"/>
                </a:lnTo>
                <a:lnTo>
                  <a:pt x="33" y="107"/>
                </a:lnTo>
                <a:lnTo>
                  <a:pt x="34" y="107"/>
                </a:lnTo>
                <a:lnTo>
                  <a:pt x="34" y="106"/>
                </a:lnTo>
                <a:lnTo>
                  <a:pt x="36" y="106"/>
                </a:lnTo>
                <a:lnTo>
                  <a:pt x="36" y="107"/>
                </a:lnTo>
                <a:lnTo>
                  <a:pt x="36" y="107"/>
                </a:lnTo>
                <a:lnTo>
                  <a:pt x="37" y="106"/>
                </a:lnTo>
                <a:lnTo>
                  <a:pt x="37" y="108"/>
                </a:lnTo>
                <a:lnTo>
                  <a:pt x="37" y="107"/>
                </a:lnTo>
                <a:lnTo>
                  <a:pt x="38" y="108"/>
                </a:lnTo>
                <a:lnTo>
                  <a:pt x="38" y="108"/>
                </a:lnTo>
                <a:lnTo>
                  <a:pt x="38" y="107"/>
                </a:lnTo>
                <a:lnTo>
                  <a:pt x="39" y="107"/>
                </a:lnTo>
                <a:lnTo>
                  <a:pt x="39" y="108"/>
                </a:lnTo>
                <a:lnTo>
                  <a:pt x="40" y="107"/>
                </a:lnTo>
                <a:lnTo>
                  <a:pt x="40" y="108"/>
                </a:lnTo>
                <a:lnTo>
                  <a:pt x="40" y="107"/>
                </a:lnTo>
                <a:lnTo>
                  <a:pt x="41" y="108"/>
                </a:lnTo>
                <a:lnTo>
                  <a:pt x="41" y="107"/>
                </a:lnTo>
                <a:lnTo>
                  <a:pt x="41" y="107"/>
                </a:lnTo>
                <a:lnTo>
                  <a:pt x="42" y="108"/>
                </a:lnTo>
                <a:lnTo>
                  <a:pt x="42" y="108"/>
                </a:lnTo>
                <a:lnTo>
                  <a:pt x="43" y="107"/>
                </a:lnTo>
                <a:lnTo>
                  <a:pt x="43" y="108"/>
                </a:lnTo>
                <a:lnTo>
                  <a:pt x="43" y="107"/>
                </a:lnTo>
                <a:lnTo>
                  <a:pt x="45" y="108"/>
                </a:lnTo>
                <a:lnTo>
                  <a:pt x="45" y="108"/>
                </a:lnTo>
                <a:lnTo>
                  <a:pt x="45" y="107"/>
                </a:lnTo>
                <a:lnTo>
                  <a:pt x="46" y="108"/>
                </a:lnTo>
                <a:lnTo>
                  <a:pt x="46" y="107"/>
                </a:lnTo>
                <a:lnTo>
                  <a:pt x="46" y="108"/>
                </a:lnTo>
                <a:lnTo>
                  <a:pt x="47" y="108"/>
                </a:lnTo>
                <a:lnTo>
                  <a:pt x="47" y="108"/>
                </a:lnTo>
                <a:lnTo>
                  <a:pt x="48" y="108"/>
                </a:lnTo>
                <a:lnTo>
                  <a:pt x="48" y="107"/>
                </a:lnTo>
                <a:lnTo>
                  <a:pt x="48" y="107"/>
                </a:lnTo>
                <a:lnTo>
                  <a:pt x="49" y="108"/>
                </a:lnTo>
                <a:lnTo>
                  <a:pt x="49" y="108"/>
                </a:lnTo>
                <a:lnTo>
                  <a:pt x="49" y="108"/>
                </a:lnTo>
                <a:lnTo>
                  <a:pt x="50" y="106"/>
                </a:lnTo>
                <a:lnTo>
                  <a:pt x="50" y="108"/>
                </a:lnTo>
                <a:lnTo>
                  <a:pt x="50" y="107"/>
                </a:lnTo>
                <a:lnTo>
                  <a:pt x="51" y="106"/>
                </a:lnTo>
                <a:lnTo>
                  <a:pt x="51" y="107"/>
                </a:lnTo>
                <a:lnTo>
                  <a:pt x="52" y="106"/>
                </a:lnTo>
                <a:lnTo>
                  <a:pt x="52" y="108"/>
                </a:lnTo>
                <a:lnTo>
                  <a:pt x="52" y="106"/>
                </a:lnTo>
                <a:lnTo>
                  <a:pt x="54" y="107"/>
                </a:lnTo>
                <a:lnTo>
                  <a:pt x="54" y="106"/>
                </a:lnTo>
                <a:lnTo>
                  <a:pt x="54" y="107"/>
                </a:lnTo>
                <a:lnTo>
                  <a:pt x="55" y="108"/>
                </a:lnTo>
                <a:lnTo>
                  <a:pt x="55" y="108"/>
                </a:lnTo>
                <a:lnTo>
                  <a:pt x="55" y="106"/>
                </a:lnTo>
                <a:lnTo>
                  <a:pt x="56" y="108"/>
                </a:lnTo>
                <a:lnTo>
                  <a:pt x="56" y="108"/>
                </a:lnTo>
                <a:lnTo>
                  <a:pt x="57" y="108"/>
                </a:lnTo>
                <a:lnTo>
                  <a:pt x="57" y="107"/>
                </a:lnTo>
                <a:lnTo>
                  <a:pt x="57" y="108"/>
                </a:lnTo>
                <a:lnTo>
                  <a:pt x="58" y="108"/>
                </a:lnTo>
                <a:lnTo>
                  <a:pt x="58" y="108"/>
                </a:lnTo>
                <a:lnTo>
                  <a:pt x="58" y="107"/>
                </a:lnTo>
                <a:lnTo>
                  <a:pt x="59" y="108"/>
                </a:lnTo>
                <a:lnTo>
                  <a:pt x="59" y="108"/>
                </a:lnTo>
                <a:lnTo>
                  <a:pt x="59" y="108"/>
                </a:lnTo>
                <a:lnTo>
                  <a:pt x="60" y="106"/>
                </a:lnTo>
                <a:lnTo>
                  <a:pt x="60" y="107"/>
                </a:lnTo>
                <a:lnTo>
                  <a:pt x="61" y="108"/>
                </a:lnTo>
                <a:lnTo>
                  <a:pt x="61" y="108"/>
                </a:lnTo>
                <a:lnTo>
                  <a:pt x="61" y="108"/>
                </a:lnTo>
                <a:lnTo>
                  <a:pt x="63" y="108"/>
                </a:lnTo>
                <a:lnTo>
                  <a:pt x="63" y="108"/>
                </a:lnTo>
                <a:lnTo>
                  <a:pt x="63" y="107"/>
                </a:lnTo>
                <a:lnTo>
                  <a:pt x="64" y="106"/>
                </a:lnTo>
                <a:lnTo>
                  <a:pt x="64" y="108"/>
                </a:lnTo>
                <a:lnTo>
                  <a:pt x="64" y="108"/>
                </a:lnTo>
                <a:lnTo>
                  <a:pt x="65" y="108"/>
                </a:lnTo>
                <a:lnTo>
                  <a:pt x="65" y="108"/>
                </a:lnTo>
                <a:lnTo>
                  <a:pt x="66" y="106"/>
                </a:lnTo>
                <a:lnTo>
                  <a:pt x="66" y="108"/>
                </a:lnTo>
                <a:lnTo>
                  <a:pt x="66" y="107"/>
                </a:lnTo>
                <a:lnTo>
                  <a:pt x="67" y="108"/>
                </a:lnTo>
                <a:lnTo>
                  <a:pt x="67" y="108"/>
                </a:lnTo>
                <a:lnTo>
                  <a:pt x="67" y="107"/>
                </a:lnTo>
                <a:lnTo>
                  <a:pt x="68" y="108"/>
                </a:lnTo>
                <a:lnTo>
                  <a:pt x="68" y="107"/>
                </a:lnTo>
                <a:lnTo>
                  <a:pt x="68" y="108"/>
                </a:lnTo>
                <a:lnTo>
                  <a:pt x="69" y="108"/>
                </a:lnTo>
                <a:lnTo>
                  <a:pt x="69" y="108"/>
                </a:lnTo>
                <a:lnTo>
                  <a:pt x="70" y="109"/>
                </a:lnTo>
                <a:lnTo>
                  <a:pt x="70" y="108"/>
                </a:lnTo>
                <a:lnTo>
                  <a:pt x="70" y="107"/>
                </a:lnTo>
                <a:lnTo>
                  <a:pt x="72" y="107"/>
                </a:lnTo>
                <a:lnTo>
                  <a:pt x="72" y="106"/>
                </a:lnTo>
                <a:lnTo>
                  <a:pt x="72" y="106"/>
                </a:lnTo>
                <a:lnTo>
                  <a:pt x="73" y="106"/>
                </a:lnTo>
                <a:lnTo>
                  <a:pt x="73" y="107"/>
                </a:lnTo>
                <a:lnTo>
                  <a:pt x="73" y="108"/>
                </a:lnTo>
                <a:lnTo>
                  <a:pt x="74" y="106"/>
                </a:lnTo>
                <a:lnTo>
                  <a:pt x="74" y="106"/>
                </a:lnTo>
                <a:lnTo>
                  <a:pt x="75" y="108"/>
                </a:lnTo>
                <a:lnTo>
                  <a:pt x="75" y="106"/>
                </a:lnTo>
                <a:lnTo>
                  <a:pt x="75" y="108"/>
                </a:lnTo>
                <a:lnTo>
                  <a:pt x="76" y="106"/>
                </a:lnTo>
                <a:lnTo>
                  <a:pt x="76" y="107"/>
                </a:lnTo>
                <a:lnTo>
                  <a:pt x="76" y="108"/>
                </a:lnTo>
                <a:lnTo>
                  <a:pt x="77" y="108"/>
                </a:lnTo>
                <a:lnTo>
                  <a:pt x="77" y="107"/>
                </a:lnTo>
                <a:lnTo>
                  <a:pt x="77" y="108"/>
                </a:lnTo>
                <a:lnTo>
                  <a:pt x="78" y="107"/>
                </a:lnTo>
                <a:lnTo>
                  <a:pt x="78" y="107"/>
                </a:lnTo>
                <a:lnTo>
                  <a:pt x="79" y="107"/>
                </a:lnTo>
                <a:lnTo>
                  <a:pt x="79" y="108"/>
                </a:lnTo>
                <a:lnTo>
                  <a:pt x="79" y="108"/>
                </a:lnTo>
                <a:lnTo>
                  <a:pt x="81" y="107"/>
                </a:lnTo>
                <a:lnTo>
                  <a:pt x="81" y="108"/>
                </a:lnTo>
                <a:lnTo>
                  <a:pt x="81" y="108"/>
                </a:lnTo>
                <a:lnTo>
                  <a:pt x="82" y="108"/>
                </a:lnTo>
                <a:lnTo>
                  <a:pt x="82" y="107"/>
                </a:lnTo>
                <a:lnTo>
                  <a:pt x="82" y="108"/>
                </a:lnTo>
                <a:lnTo>
                  <a:pt x="83" y="106"/>
                </a:lnTo>
                <a:lnTo>
                  <a:pt x="83" y="106"/>
                </a:lnTo>
                <a:lnTo>
                  <a:pt x="84" y="106"/>
                </a:lnTo>
                <a:lnTo>
                  <a:pt x="84" y="108"/>
                </a:lnTo>
                <a:lnTo>
                  <a:pt x="84" y="108"/>
                </a:lnTo>
                <a:lnTo>
                  <a:pt x="85" y="108"/>
                </a:lnTo>
                <a:lnTo>
                  <a:pt x="85" y="108"/>
                </a:lnTo>
                <a:lnTo>
                  <a:pt x="85" y="106"/>
                </a:lnTo>
                <a:lnTo>
                  <a:pt x="86" y="108"/>
                </a:lnTo>
                <a:lnTo>
                  <a:pt x="86" y="108"/>
                </a:lnTo>
                <a:lnTo>
                  <a:pt x="87" y="108"/>
                </a:lnTo>
                <a:lnTo>
                  <a:pt x="87" y="107"/>
                </a:lnTo>
                <a:lnTo>
                  <a:pt x="87" y="108"/>
                </a:lnTo>
                <a:lnTo>
                  <a:pt x="88" y="107"/>
                </a:lnTo>
                <a:lnTo>
                  <a:pt x="88" y="108"/>
                </a:lnTo>
                <a:lnTo>
                  <a:pt x="88" y="108"/>
                </a:lnTo>
                <a:lnTo>
                  <a:pt x="90" y="108"/>
                </a:lnTo>
                <a:lnTo>
                  <a:pt x="90" y="108"/>
                </a:lnTo>
                <a:lnTo>
                  <a:pt x="90" y="108"/>
                </a:lnTo>
                <a:lnTo>
                  <a:pt x="91" y="108"/>
                </a:lnTo>
                <a:lnTo>
                  <a:pt x="91" y="108"/>
                </a:lnTo>
                <a:lnTo>
                  <a:pt x="92" y="108"/>
                </a:lnTo>
                <a:lnTo>
                  <a:pt x="92" y="108"/>
                </a:lnTo>
                <a:lnTo>
                  <a:pt x="92" y="107"/>
                </a:lnTo>
                <a:lnTo>
                  <a:pt x="93" y="107"/>
                </a:lnTo>
                <a:lnTo>
                  <a:pt x="93" y="107"/>
                </a:lnTo>
                <a:lnTo>
                  <a:pt x="93" y="107"/>
                </a:lnTo>
                <a:lnTo>
                  <a:pt x="94" y="107"/>
                </a:lnTo>
                <a:lnTo>
                  <a:pt x="94" y="107"/>
                </a:lnTo>
                <a:lnTo>
                  <a:pt x="94" y="107"/>
                </a:lnTo>
                <a:lnTo>
                  <a:pt x="95" y="108"/>
                </a:lnTo>
                <a:lnTo>
                  <a:pt x="95" y="106"/>
                </a:lnTo>
                <a:lnTo>
                  <a:pt x="96" y="107"/>
                </a:lnTo>
                <a:lnTo>
                  <a:pt x="96" y="108"/>
                </a:lnTo>
                <a:lnTo>
                  <a:pt x="96" y="108"/>
                </a:lnTo>
                <a:lnTo>
                  <a:pt x="97" y="106"/>
                </a:lnTo>
                <a:lnTo>
                  <a:pt x="97" y="107"/>
                </a:lnTo>
                <a:lnTo>
                  <a:pt x="97" y="108"/>
                </a:lnTo>
                <a:lnTo>
                  <a:pt x="99" y="108"/>
                </a:lnTo>
                <a:lnTo>
                  <a:pt x="99" y="107"/>
                </a:lnTo>
                <a:lnTo>
                  <a:pt x="99" y="108"/>
                </a:lnTo>
                <a:lnTo>
                  <a:pt x="100" y="108"/>
                </a:lnTo>
                <a:lnTo>
                  <a:pt x="100" y="108"/>
                </a:lnTo>
                <a:lnTo>
                  <a:pt x="101" y="108"/>
                </a:lnTo>
                <a:lnTo>
                  <a:pt x="101" y="106"/>
                </a:lnTo>
                <a:lnTo>
                  <a:pt x="101" y="108"/>
                </a:lnTo>
                <a:lnTo>
                  <a:pt x="102" y="108"/>
                </a:lnTo>
                <a:lnTo>
                  <a:pt x="102" y="107"/>
                </a:lnTo>
                <a:lnTo>
                  <a:pt x="102" y="106"/>
                </a:lnTo>
                <a:lnTo>
                  <a:pt x="103" y="108"/>
                </a:lnTo>
                <a:lnTo>
                  <a:pt x="103" y="108"/>
                </a:lnTo>
                <a:lnTo>
                  <a:pt x="103" y="108"/>
                </a:lnTo>
                <a:lnTo>
                  <a:pt x="104" y="108"/>
                </a:lnTo>
                <a:lnTo>
                  <a:pt x="104" y="106"/>
                </a:lnTo>
                <a:lnTo>
                  <a:pt x="105" y="106"/>
                </a:lnTo>
                <a:lnTo>
                  <a:pt x="105" y="108"/>
                </a:lnTo>
                <a:lnTo>
                  <a:pt x="105" y="108"/>
                </a:lnTo>
                <a:lnTo>
                  <a:pt x="106" y="108"/>
                </a:lnTo>
                <a:lnTo>
                  <a:pt x="106" y="108"/>
                </a:lnTo>
                <a:lnTo>
                  <a:pt x="106" y="108"/>
                </a:lnTo>
                <a:lnTo>
                  <a:pt x="108" y="108"/>
                </a:lnTo>
                <a:lnTo>
                  <a:pt x="108" y="106"/>
                </a:lnTo>
                <a:lnTo>
                  <a:pt x="108" y="107"/>
                </a:lnTo>
                <a:lnTo>
                  <a:pt x="109" y="108"/>
                </a:lnTo>
                <a:lnTo>
                  <a:pt x="109" y="106"/>
                </a:lnTo>
                <a:lnTo>
                  <a:pt x="110" y="107"/>
                </a:lnTo>
                <a:lnTo>
                  <a:pt x="110" y="107"/>
                </a:lnTo>
                <a:lnTo>
                  <a:pt x="110" y="108"/>
                </a:lnTo>
                <a:lnTo>
                  <a:pt x="111" y="109"/>
                </a:lnTo>
                <a:lnTo>
                  <a:pt x="111" y="107"/>
                </a:lnTo>
                <a:lnTo>
                  <a:pt x="111" y="107"/>
                </a:lnTo>
                <a:lnTo>
                  <a:pt x="112" y="106"/>
                </a:lnTo>
                <a:lnTo>
                  <a:pt x="112" y="107"/>
                </a:lnTo>
                <a:lnTo>
                  <a:pt x="112" y="107"/>
                </a:lnTo>
                <a:lnTo>
                  <a:pt x="113" y="107"/>
                </a:lnTo>
                <a:lnTo>
                  <a:pt x="113" y="108"/>
                </a:lnTo>
                <a:lnTo>
                  <a:pt x="114" y="108"/>
                </a:lnTo>
                <a:lnTo>
                  <a:pt x="114" y="108"/>
                </a:lnTo>
                <a:lnTo>
                  <a:pt x="114" y="107"/>
                </a:lnTo>
                <a:lnTo>
                  <a:pt x="115" y="108"/>
                </a:lnTo>
                <a:lnTo>
                  <a:pt x="115" y="108"/>
                </a:lnTo>
                <a:lnTo>
                  <a:pt x="115" y="108"/>
                </a:lnTo>
                <a:lnTo>
                  <a:pt x="117" y="106"/>
                </a:lnTo>
                <a:lnTo>
                  <a:pt x="117" y="108"/>
                </a:lnTo>
                <a:lnTo>
                  <a:pt x="117" y="108"/>
                </a:lnTo>
                <a:lnTo>
                  <a:pt x="118" y="108"/>
                </a:lnTo>
                <a:lnTo>
                  <a:pt x="118" y="107"/>
                </a:lnTo>
                <a:lnTo>
                  <a:pt x="119" y="108"/>
                </a:lnTo>
                <a:lnTo>
                  <a:pt x="119" y="106"/>
                </a:lnTo>
                <a:lnTo>
                  <a:pt x="119" y="107"/>
                </a:lnTo>
                <a:lnTo>
                  <a:pt x="120" y="107"/>
                </a:lnTo>
                <a:lnTo>
                  <a:pt x="120" y="108"/>
                </a:lnTo>
                <a:lnTo>
                  <a:pt x="120" y="108"/>
                </a:lnTo>
                <a:lnTo>
                  <a:pt x="121" y="108"/>
                </a:lnTo>
                <a:lnTo>
                  <a:pt x="121" y="108"/>
                </a:lnTo>
                <a:lnTo>
                  <a:pt x="121" y="108"/>
                </a:lnTo>
                <a:lnTo>
                  <a:pt x="122" y="107"/>
                </a:lnTo>
                <a:lnTo>
                  <a:pt x="122" y="108"/>
                </a:lnTo>
                <a:lnTo>
                  <a:pt x="123" y="108"/>
                </a:lnTo>
                <a:lnTo>
                  <a:pt x="123" y="106"/>
                </a:lnTo>
                <a:lnTo>
                  <a:pt x="123" y="107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6" y="107"/>
                </a:lnTo>
                <a:lnTo>
                  <a:pt x="126" y="108"/>
                </a:lnTo>
                <a:lnTo>
                  <a:pt x="126" y="108"/>
                </a:lnTo>
                <a:lnTo>
                  <a:pt x="127" y="107"/>
                </a:lnTo>
                <a:lnTo>
                  <a:pt x="127" y="107"/>
                </a:lnTo>
                <a:lnTo>
                  <a:pt x="128" y="108"/>
                </a:lnTo>
                <a:lnTo>
                  <a:pt x="128" y="108"/>
                </a:lnTo>
                <a:lnTo>
                  <a:pt x="128" y="108"/>
                </a:lnTo>
                <a:lnTo>
                  <a:pt x="129" y="107"/>
                </a:lnTo>
                <a:lnTo>
                  <a:pt x="129" y="108"/>
                </a:lnTo>
                <a:lnTo>
                  <a:pt x="129" y="107"/>
                </a:lnTo>
                <a:lnTo>
                  <a:pt x="130" y="107"/>
                </a:lnTo>
                <a:lnTo>
                  <a:pt x="130" y="107"/>
                </a:lnTo>
                <a:lnTo>
                  <a:pt x="131" y="107"/>
                </a:lnTo>
                <a:lnTo>
                  <a:pt x="131" y="108"/>
                </a:lnTo>
                <a:lnTo>
                  <a:pt x="131" y="108"/>
                </a:lnTo>
                <a:lnTo>
                  <a:pt x="132" y="108"/>
                </a:lnTo>
                <a:lnTo>
                  <a:pt x="132" y="107"/>
                </a:lnTo>
                <a:lnTo>
                  <a:pt x="132" y="107"/>
                </a:lnTo>
                <a:lnTo>
                  <a:pt x="133" y="106"/>
                </a:lnTo>
                <a:lnTo>
                  <a:pt x="133" y="108"/>
                </a:lnTo>
                <a:lnTo>
                  <a:pt x="133" y="106"/>
                </a:lnTo>
                <a:lnTo>
                  <a:pt x="135" y="108"/>
                </a:lnTo>
                <a:lnTo>
                  <a:pt x="135" y="108"/>
                </a:lnTo>
                <a:lnTo>
                  <a:pt x="136" y="107"/>
                </a:lnTo>
                <a:lnTo>
                  <a:pt x="136" y="107"/>
                </a:lnTo>
                <a:lnTo>
                  <a:pt x="136" y="107"/>
                </a:lnTo>
                <a:lnTo>
                  <a:pt x="137" y="107"/>
                </a:lnTo>
                <a:lnTo>
                  <a:pt x="137" y="106"/>
                </a:lnTo>
                <a:lnTo>
                  <a:pt x="137" y="108"/>
                </a:lnTo>
                <a:lnTo>
                  <a:pt x="138" y="108"/>
                </a:lnTo>
                <a:lnTo>
                  <a:pt x="138" y="107"/>
                </a:lnTo>
                <a:lnTo>
                  <a:pt x="138" y="106"/>
                </a:lnTo>
                <a:lnTo>
                  <a:pt x="139" y="107"/>
                </a:lnTo>
                <a:lnTo>
                  <a:pt x="139" y="106"/>
                </a:lnTo>
                <a:lnTo>
                  <a:pt x="140" y="107"/>
                </a:lnTo>
                <a:lnTo>
                  <a:pt x="140" y="108"/>
                </a:lnTo>
                <a:lnTo>
                  <a:pt x="140" y="108"/>
                </a:lnTo>
                <a:lnTo>
                  <a:pt x="141" y="107"/>
                </a:lnTo>
                <a:lnTo>
                  <a:pt x="141" y="107"/>
                </a:lnTo>
                <a:lnTo>
                  <a:pt x="141" y="108"/>
                </a:lnTo>
                <a:lnTo>
                  <a:pt x="142" y="106"/>
                </a:lnTo>
                <a:lnTo>
                  <a:pt x="142" y="108"/>
                </a:lnTo>
                <a:lnTo>
                  <a:pt x="142" y="108"/>
                </a:lnTo>
                <a:lnTo>
                  <a:pt x="144" y="108"/>
                </a:lnTo>
                <a:lnTo>
                  <a:pt x="144" y="107"/>
                </a:lnTo>
                <a:lnTo>
                  <a:pt x="145" y="107"/>
                </a:lnTo>
                <a:lnTo>
                  <a:pt x="145" y="107"/>
                </a:lnTo>
                <a:lnTo>
                  <a:pt x="145" y="107"/>
                </a:lnTo>
                <a:lnTo>
                  <a:pt x="146" y="107"/>
                </a:lnTo>
                <a:lnTo>
                  <a:pt x="146" y="106"/>
                </a:lnTo>
                <a:lnTo>
                  <a:pt x="146" y="107"/>
                </a:lnTo>
                <a:lnTo>
                  <a:pt x="147" y="107"/>
                </a:lnTo>
                <a:lnTo>
                  <a:pt x="147" y="107"/>
                </a:lnTo>
                <a:lnTo>
                  <a:pt x="147" y="107"/>
                </a:lnTo>
                <a:lnTo>
                  <a:pt x="148" y="107"/>
                </a:lnTo>
                <a:lnTo>
                  <a:pt x="148" y="106"/>
                </a:lnTo>
                <a:lnTo>
                  <a:pt x="149" y="108"/>
                </a:lnTo>
                <a:lnTo>
                  <a:pt x="149" y="106"/>
                </a:lnTo>
                <a:lnTo>
                  <a:pt x="149" y="107"/>
                </a:lnTo>
                <a:lnTo>
                  <a:pt x="150" y="106"/>
                </a:lnTo>
                <a:lnTo>
                  <a:pt x="150" y="108"/>
                </a:lnTo>
                <a:lnTo>
                  <a:pt x="150" y="106"/>
                </a:lnTo>
                <a:lnTo>
                  <a:pt x="151" y="108"/>
                </a:lnTo>
                <a:lnTo>
                  <a:pt x="151" y="108"/>
                </a:lnTo>
                <a:lnTo>
                  <a:pt x="151" y="108"/>
                </a:lnTo>
                <a:lnTo>
                  <a:pt x="153" y="110"/>
                </a:lnTo>
                <a:lnTo>
                  <a:pt x="153" y="108"/>
                </a:lnTo>
                <a:lnTo>
                  <a:pt x="154" y="108"/>
                </a:lnTo>
                <a:lnTo>
                  <a:pt x="154" y="108"/>
                </a:lnTo>
                <a:lnTo>
                  <a:pt x="154" y="108"/>
                </a:lnTo>
                <a:lnTo>
                  <a:pt x="155" y="107"/>
                </a:lnTo>
                <a:lnTo>
                  <a:pt x="155" y="107"/>
                </a:lnTo>
                <a:lnTo>
                  <a:pt x="155" y="107"/>
                </a:lnTo>
                <a:lnTo>
                  <a:pt x="156" y="108"/>
                </a:lnTo>
                <a:lnTo>
                  <a:pt x="156" y="106"/>
                </a:lnTo>
                <a:lnTo>
                  <a:pt x="156" y="107"/>
                </a:lnTo>
                <a:lnTo>
                  <a:pt x="157" y="108"/>
                </a:lnTo>
                <a:lnTo>
                  <a:pt x="157" y="108"/>
                </a:lnTo>
                <a:lnTo>
                  <a:pt x="158" y="108"/>
                </a:lnTo>
                <a:lnTo>
                  <a:pt x="158" y="107"/>
                </a:lnTo>
                <a:lnTo>
                  <a:pt x="158" y="106"/>
                </a:lnTo>
                <a:lnTo>
                  <a:pt x="159" y="108"/>
                </a:lnTo>
                <a:lnTo>
                  <a:pt x="159" y="108"/>
                </a:lnTo>
                <a:lnTo>
                  <a:pt x="159" y="106"/>
                </a:lnTo>
                <a:lnTo>
                  <a:pt x="160" y="107"/>
                </a:lnTo>
                <a:lnTo>
                  <a:pt x="160" y="108"/>
                </a:lnTo>
                <a:lnTo>
                  <a:pt x="160" y="106"/>
                </a:lnTo>
                <a:lnTo>
                  <a:pt x="162" y="108"/>
                </a:lnTo>
                <a:lnTo>
                  <a:pt x="162" y="107"/>
                </a:lnTo>
                <a:lnTo>
                  <a:pt x="163" y="107"/>
                </a:lnTo>
                <a:lnTo>
                  <a:pt x="163" y="107"/>
                </a:lnTo>
                <a:lnTo>
                  <a:pt x="163" y="108"/>
                </a:lnTo>
                <a:lnTo>
                  <a:pt x="164" y="108"/>
                </a:lnTo>
                <a:lnTo>
                  <a:pt x="164" y="106"/>
                </a:lnTo>
                <a:lnTo>
                  <a:pt x="164" y="108"/>
                </a:lnTo>
                <a:lnTo>
                  <a:pt x="165" y="107"/>
                </a:lnTo>
                <a:lnTo>
                  <a:pt x="165" y="108"/>
                </a:lnTo>
                <a:lnTo>
                  <a:pt x="165" y="107"/>
                </a:lnTo>
                <a:lnTo>
                  <a:pt x="166" y="108"/>
                </a:lnTo>
                <a:lnTo>
                  <a:pt x="166" y="108"/>
                </a:lnTo>
                <a:lnTo>
                  <a:pt x="167" y="107"/>
                </a:lnTo>
                <a:lnTo>
                  <a:pt x="167" y="108"/>
                </a:lnTo>
                <a:lnTo>
                  <a:pt x="167" y="107"/>
                </a:lnTo>
                <a:lnTo>
                  <a:pt x="168" y="106"/>
                </a:lnTo>
                <a:lnTo>
                  <a:pt x="168" y="108"/>
                </a:lnTo>
                <a:lnTo>
                  <a:pt x="168" y="107"/>
                </a:lnTo>
                <a:lnTo>
                  <a:pt x="169" y="107"/>
                </a:lnTo>
                <a:lnTo>
                  <a:pt x="169" y="106"/>
                </a:lnTo>
                <a:lnTo>
                  <a:pt x="169" y="107"/>
                </a:lnTo>
                <a:lnTo>
                  <a:pt x="171" y="108"/>
                </a:lnTo>
                <a:lnTo>
                  <a:pt x="171" y="108"/>
                </a:lnTo>
                <a:lnTo>
                  <a:pt x="172" y="108"/>
                </a:lnTo>
                <a:lnTo>
                  <a:pt x="172" y="106"/>
                </a:lnTo>
                <a:lnTo>
                  <a:pt x="172" y="108"/>
                </a:lnTo>
                <a:lnTo>
                  <a:pt x="173" y="106"/>
                </a:lnTo>
                <a:lnTo>
                  <a:pt x="173" y="108"/>
                </a:lnTo>
                <a:lnTo>
                  <a:pt x="173" y="107"/>
                </a:lnTo>
                <a:lnTo>
                  <a:pt x="174" y="108"/>
                </a:lnTo>
                <a:lnTo>
                  <a:pt x="174" y="108"/>
                </a:lnTo>
                <a:lnTo>
                  <a:pt x="175" y="107"/>
                </a:lnTo>
                <a:lnTo>
                  <a:pt x="175" y="108"/>
                </a:lnTo>
                <a:lnTo>
                  <a:pt x="175" y="108"/>
                </a:lnTo>
                <a:lnTo>
                  <a:pt x="176" y="108"/>
                </a:lnTo>
                <a:lnTo>
                  <a:pt x="176" y="107"/>
                </a:lnTo>
                <a:lnTo>
                  <a:pt x="176" y="107"/>
                </a:lnTo>
                <a:lnTo>
                  <a:pt x="177" y="106"/>
                </a:lnTo>
                <a:lnTo>
                  <a:pt x="177" y="107"/>
                </a:lnTo>
                <a:lnTo>
                  <a:pt x="177" y="108"/>
                </a:lnTo>
                <a:lnTo>
                  <a:pt x="178" y="108"/>
                </a:lnTo>
                <a:lnTo>
                  <a:pt x="178" y="108"/>
                </a:lnTo>
                <a:lnTo>
                  <a:pt x="180" y="108"/>
                </a:lnTo>
                <a:lnTo>
                  <a:pt x="180" y="108"/>
                </a:lnTo>
                <a:lnTo>
                  <a:pt x="180" y="109"/>
                </a:lnTo>
                <a:lnTo>
                  <a:pt x="181" y="108"/>
                </a:lnTo>
                <a:lnTo>
                  <a:pt x="181" y="108"/>
                </a:lnTo>
                <a:lnTo>
                  <a:pt x="181" y="108"/>
                </a:lnTo>
                <a:lnTo>
                  <a:pt x="182" y="108"/>
                </a:lnTo>
                <a:lnTo>
                  <a:pt x="182" y="108"/>
                </a:lnTo>
                <a:lnTo>
                  <a:pt x="182" y="109"/>
                </a:lnTo>
                <a:lnTo>
                  <a:pt x="183" y="108"/>
                </a:lnTo>
                <a:lnTo>
                  <a:pt x="183" y="108"/>
                </a:lnTo>
                <a:lnTo>
                  <a:pt x="184" y="107"/>
                </a:lnTo>
                <a:lnTo>
                  <a:pt x="184" y="108"/>
                </a:lnTo>
                <a:lnTo>
                  <a:pt x="184" y="108"/>
                </a:lnTo>
                <a:lnTo>
                  <a:pt x="185" y="108"/>
                </a:lnTo>
                <a:lnTo>
                  <a:pt x="185" y="108"/>
                </a:lnTo>
                <a:lnTo>
                  <a:pt x="185" y="108"/>
                </a:lnTo>
                <a:lnTo>
                  <a:pt x="186" y="108"/>
                </a:lnTo>
                <a:lnTo>
                  <a:pt x="186" y="107"/>
                </a:lnTo>
                <a:lnTo>
                  <a:pt x="186" y="109"/>
                </a:lnTo>
                <a:lnTo>
                  <a:pt x="187" y="108"/>
                </a:lnTo>
                <a:lnTo>
                  <a:pt x="187" y="108"/>
                </a:lnTo>
                <a:lnTo>
                  <a:pt x="189" y="108"/>
                </a:lnTo>
                <a:lnTo>
                  <a:pt x="189" y="108"/>
                </a:lnTo>
                <a:lnTo>
                  <a:pt x="189" y="108"/>
                </a:lnTo>
                <a:lnTo>
                  <a:pt x="190" y="107"/>
                </a:lnTo>
                <a:lnTo>
                  <a:pt x="190" y="107"/>
                </a:lnTo>
                <a:lnTo>
                  <a:pt x="190" y="108"/>
                </a:lnTo>
                <a:lnTo>
                  <a:pt x="191" y="108"/>
                </a:lnTo>
                <a:lnTo>
                  <a:pt x="191" y="108"/>
                </a:lnTo>
                <a:lnTo>
                  <a:pt x="191" y="108"/>
                </a:lnTo>
                <a:lnTo>
                  <a:pt x="192" y="107"/>
                </a:lnTo>
                <a:lnTo>
                  <a:pt x="192" y="107"/>
                </a:lnTo>
                <a:lnTo>
                  <a:pt x="193" y="106"/>
                </a:lnTo>
                <a:lnTo>
                  <a:pt x="193" y="106"/>
                </a:lnTo>
                <a:lnTo>
                  <a:pt x="193" y="107"/>
                </a:lnTo>
                <a:lnTo>
                  <a:pt x="194" y="107"/>
                </a:lnTo>
                <a:lnTo>
                  <a:pt x="194" y="108"/>
                </a:lnTo>
                <a:lnTo>
                  <a:pt x="194" y="108"/>
                </a:lnTo>
                <a:lnTo>
                  <a:pt x="195" y="108"/>
                </a:lnTo>
                <a:lnTo>
                  <a:pt x="195" y="106"/>
                </a:lnTo>
                <a:lnTo>
                  <a:pt x="195" y="108"/>
                </a:lnTo>
                <a:lnTo>
                  <a:pt x="196" y="108"/>
                </a:lnTo>
                <a:lnTo>
                  <a:pt x="196" y="106"/>
                </a:lnTo>
                <a:lnTo>
                  <a:pt x="198" y="106"/>
                </a:lnTo>
                <a:lnTo>
                  <a:pt x="198" y="108"/>
                </a:lnTo>
                <a:lnTo>
                  <a:pt x="198" y="107"/>
                </a:lnTo>
                <a:lnTo>
                  <a:pt x="199" y="106"/>
                </a:lnTo>
                <a:lnTo>
                  <a:pt x="199" y="107"/>
                </a:lnTo>
                <a:lnTo>
                  <a:pt x="199" y="106"/>
                </a:lnTo>
                <a:lnTo>
                  <a:pt x="200" y="108"/>
                </a:lnTo>
                <a:lnTo>
                  <a:pt x="200" y="108"/>
                </a:lnTo>
                <a:lnTo>
                  <a:pt x="200" y="107"/>
                </a:lnTo>
                <a:lnTo>
                  <a:pt x="201" y="108"/>
                </a:lnTo>
                <a:lnTo>
                  <a:pt x="201" y="108"/>
                </a:lnTo>
                <a:lnTo>
                  <a:pt x="202" y="108"/>
                </a:lnTo>
                <a:lnTo>
                  <a:pt x="202" y="106"/>
                </a:lnTo>
                <a:lnTo>
                  <a:pt x="202" y="108"/>
                </a:lnTo>
                <a:lnTo>
                  <a:pt x="203" y="108"/>
                </a:lnTo>
                <a:lnTo>
                  <a:pt x="203" y="106"/>
                </a:lnTo>
                <a:lnTo>
                  <a:pt x="203" y="108"/>
                </a:lnTo>
                <a:lnTo>
                  <a:pt x="204" y="108"/>
                </a:lnTo>
                <a:lnTo>
                  <a:pt x="204" y="108"/>
                </a:lnTo>
                <a:lnTo>
                  <a:pt x="204" y="108"/>
                </a:lnTo>
                <a:lnTo>
                  <a:pt x="205" y="107"/>
                </a:lnTo>
                <a:lnTo>
                  <a:pt x="205" y="106"/>
                </a:lnTo>
                <a:lnTo>
                  <a:pt x="206" y="107"/>
                </a:lnTo>
                <a:lnTo>
                  <a:pt x="206" y="107"/>
                </a:lnTo>
                <a:lnTo>
                  <a:pt x="206" y="108"/>
                </a:lnTo>
                <a:lnTo>
                  <a:pt x="208" y="106"/>
                </a:lnTo>
                <a:lnTo>
                  <a:pt x="208" y="107"/>
                </a:lnTo>
                <a:lnTo>
                  <a:pt x="208" y="108"/>
                </a:lnTo>
                <a:lnTo>
                  <a:pt x="209" y="108"/>
                </a:lnTo>
                <a:lnTo>
                  <a:pt x="209" y="107"/>
                </a:lnTo>
                <a:lnTo>
                  <a:pt x="209" y="108"/>
                </a:lnTo>
                <a:lnTo>
                  <a:pt x="210" y="108"/>
                </a:lnTo>
                <a:lnTo>
                  <a:pt x="210" y="108"/>
                </a:lnTo>
                <a:lnTo>
                  <a:pt x="211" y="107"/>
                </a:lnTo>
                <a:lnTo>
                  <a:pt x="211" y="107"/>
                </a:lnTo>
                <a:lnTo>
                  <a:pt x="211" y="106"/>
                </a:lnTo>
                <a:lnTo>
                  <a:pt x="212" y="108"/>
                </a:lnTo>
                <a:lnTo>
                  <a:pt x="212" y="107"/>
                </a:lnTo>
                <a:lnTo>
                  <a:pt x="212" y="107"/>
                </a:lnTo>
                <a:lnTo>
                  <a:pt x="213" y="108"/>
                </a:lnTo>
                <a:lnTo>
                  <a:pt x="213" y="106"/>
                </a:lnTo>
                <a:lnTo>
                  <a:pt x="213" y="107"/>
                </a:lnTo>
                <a:lnTo>
                  <a:pt x="214" y="108"/>
                </a:lnTo>
                <a:lnTo>
                  <a:pt x="214" y="108"/>
                </a:lnTo>
                <a:lnTo>
                  <a:pt x="215" y="106"/>
                </a:lnTo>
                <a:lnTo>
                  <a:pt x="215" y="108"/>
                </a:lnTo>
                <a:lnTo>
                  <a:pt x="215" y="107"/>
                </a:lnTo>
                <a:lnTo>
                  <a:pt x="217" y="107"/>
                </a:lnTo>
                <a:lnTo>
                  <a:pt x="217" y="107"/>
                </a:lnTo>
                <a:lnTo>
                  <a:pt x="217" y="108"/>
                </a:lnTo>
                <a:lnTo>
                  <a:pt x="218" y="107"/>
                </a:lnTo>
                <a:lnTo>
                  <a:pt x="218" y="107"/>
                </a:lnTo>
                <a:lnTo>
                  <a:pt x="219" y="108"/>
                </a:lnTo>
                <a:lnTo>
                  <a:pt x="219" y="108"/>
                </a:lnTo>
                <a:lnTo>
                  <a:pt x="219" y="106"/>
                </a:lnTo>
                <a:lnTo>
                  <a:pt x="220" y="107"/>
                </a:lnTo>
                <a:lnTo>
                  <a:pt x="220" y="107"/>
                </a:lnTo>
                <a:lnTo>
                  <a:pt x="220" y="108"/>
                </a:lnTo>
                <a:lnTo>
                  <a:pt x="221" y="107"/>
                </a:lnTo>
                <a:lnTo>
                  <a:pt x="221" y="107"/>
                </a:lnTo>
                <a:lnTo>
                  <a:pt x="221" y="107"/>
                </a:lnTo>
                <a:lnTo>
                  <a:pt x="222" y="107"/>
                </a:lnTo>
                <a:lnTo>
                  <a:pt x="222" y="108"/>
                </a:lnTo>
                <a:lnTo>
                  <a:pt x="223" y="107"/>
                </a:lnTo>
                <a:lnTo>
                  <a:pt x="223" y="107"/>
                </a:lnTo>
                <a:lnTo>
                  <a:pt x="223" y="108"/>
                </a:lnTo>
                <a:lnTo>
                  <a:pt x="224" y="107"/>
                </a:lnTo>
                <a:lnTo>
                  <a:pt x="224" y="108"/>
                </a:lnTo>
                <a:lnTo>
                  <a:pt x="224" y="106"/>
                </a:lnTo>
                <a:lnTo>
                  <a:pt x="226" y="107"/>
                </a:lnTo>
                <a:lnTo>
                  <a:pt x="226" y="106"/>
                </a:lnTo>
                <a:lnTo>
                  <a:pt x="226" y="106"/>
                </a:lnTo>
                <a:lnTo>
                  <a:pt x="227" y="107"/>
                </a:lnTo>
                <a:lnTo>
                  <a:pt x="227" y="106"/>
                </a:lnTo>
                <a:lnTo>
                  <a:pt x="228" y="107"/>
                </a:lnTo>
                <a:lnTo>
                  <a:pt x="228" y="108"/>
                </a:lnTo>
                <a:lnTo>
                  <a:pt x="228" y="107"/>
                </a:lnTo>
                <a:lnTo>
                  <a:pt x="229" y="106"/>
                </a:lnTo>
                <a:lnTo>
                  <a:pt x="229" y="107"/>
                </a:lnTo>
                <a:lnTo>
                  <a:pt x="229" y="108"/>
                </a:lnTo>
                <a:lnTo>
                  <a:pt x="230" y="107"/>
                </a:lnTo>
                <a:lnTo>
                  <a:pt x="230" y="106"/>
                </a:lnTo>
                <a:lnTo>
                  <a:pt x="230" y="108"/>
                </a:lnTo>
                <a:lnTo>
                  <a:pt x="231" y="107"/>
                </a:lnTo>
                <a:lnTo>
                  <a:pt x="231" y="106"/>
                </a:lnTo>
                <a:lnTo>
                  <a:pt x="232" y="106"/>
                </a:lnTo>
                <a:lnTo>
                  <a:pt x="232" y="106"/>
                </a:lnTo>
                <a:lnTo>
                  <a:pt x="232" y="108"/>
                </a:lnTo>
                <a:lnTo>
                  <a:pt x="233" y="107"/>
                </a:lnTo>
                <a:lnTo>
                  <a:pt x="233" y="108"/>
                </a:lnTo>
                <a:lnTo>
                  <a:pt x="233" y="108"/>
                </a:lnTo>
                <a:lnTo>
                  <a:pt x="235" y="109"/>
                </a:lnTo>
                <a:lnTo>
                  <a:pt x="235" y="107"/>
                </a:lnTo>
                <a:lnTo>
                  <a:pt x="235" y="108"/>
                </a:lnTo>
                <a:lnTo>
                  <a:pt x="236" y="107"/>
                </a:lnTo>
                <a:lnTo>
                  <a:pt x="236" y="108"/>
                </a:lnTo>
                <a:lnTo>
                  <a:pt x="237" y="108"/>
                </a:lnTo>
                <a:lnTo>
                  <a:pt x="237" y="107"/>
                </a:lnTo>
                <a:lnTo>
                  <a:pt x="237" y="107"/>
                </a:lnTo>
                <a:lnTo>
                  <a:pt x="238" y="107"/>
                </a:lnTo>
                <a:lnTo>
                  <a:pt x="238" y="109"/>
                </a:lnTo>
                <a:lnTo>
                  <a:pt x="238" y="107"/>
                </a:lnTo>
                <a:lnTo>
                  <a:pt x="239" y="108"/>
                </a:lnTo>
                <a:lnTo>
                  <a:pt x="239" y="108"/>
                </a:lnTo>
                <a:lnTo>
                  <a:pt x="239" y="107"/>
                </a:lnTo>
                <a:lnTo>
                  <a:pt x="240" y="108"/>
                </a:lnTo>
                <a:lnTo>
                  <a:pt x="240" y="108"/>
                </a:lnTo>
                <a:lnTo>
                  <a:pt x="241" y="108"/>
                </a:lnTo>
                <a:lnTo>
                  <a:pt x="241" y="108"/>
                </a:lnTo>
                <a:lnTo>
                  <a:pt x="241" y="108"/>
                </a:lnTo>
                <a:lnTo>
                  <a:pt x="242" y="107"/>
                </a:lnTo>
                <a:lnTo>
                  <a:pt x="242" y="107"/>
                </a:lnTo>
                <a:lnTo>
                  <a:pt x="242" y="106"/>
                </a:lnTo>
                <a:lnTo>
                  <a:pt x="244" y="108"/>
                </a:lnTo>
                <a:lnTo>
                  <a:pt x="244" y="106"/>
                </a:lnTo>
                <a:lnTo>
                  <a:pt x="244" y="106"/>
                </a:lnTo>
                <a:lnTo>
                  <a:pt x="245" y="107"/>
                </a:lnTo>
                <a:lnTo>
                  <a:pt x="245" y="106"/>
                </a:lnTo>
                <a:lnTo>
                  <a:pt x="246" y="107"/>
                </a:lnTo>
                <a:lnTo>
                  <a:pt x="246" y="108"/>
                </a:lnTo>
                <a:lnTo>
                  <a:pt x="246" y="108"/>
                </a:lnTo>
                <a:lnTo>
                  <a:pt x="247" y="107"/>
                </a:lnTo>
                <a:lnTo>
                  <a:pt x="247" y="108"/>
                </a:lnTo>
                <a:lnTo>
                  <a:pt x="247" y="108"/>
                </a:lnTo>
                <a:lnTo>
                  <a:pt x="248" y="107"/>
                </a:lnTo>
                <a:lnTo>
                  <a:pt x="248" y="107"/>
                </a:lnTo>
                <a:lnTo>
                  <a:pt x="248" y="108"/>
                </a:lnTo>
                <a:lnTo>
                  <a:pt x="249" y="106"/>
                </a:lnTo>
                <a:lnTo>
                  <a:pt x="249" y="107"/>
                </a:lnTo>
                <a:lnTo>
                  <a:pt x="250" y="108"/>
                </a:lnTo>
                <a:lnTo>
                  <a:pt x="250" y="108"/>
                </a:lnTo>
                <a:lnTo>
                  <a:pt x="250" y="106"/>
                </a:lnTo>
                <a:lnTo>
                  <a:pt x="251" y="108"/>
                </a:lnTo>
                <a:lnTo>
                  <a:pt x="251" y="106"/>
                </a:lnTo>
                <a:lnTo>
                  <a:pt x="251" y="107"/>
                </a:lnTo>
                <a:lnTo>
                  <a:pt x="253" y="107"/>
                </a:lnTo>
                <a:lnTo>
                  <a:pt x="253" y="108"/>
                </a:lnTo>
                <a:lnTo>
                  <a:pt x="253" y="107"/>
                </a:lnTo>
                <a:lnTo>
                  <a:pt x="254" y="106"/>
                </a:lnTo>
                <a:lnTo>
                  <a:pt x="254" y="107"/>
                </a:lnTo>
                <a:lnTo>
                  <a:pt x="255" y="107"/>
                </a:lnTo>
                <a:lnTo>
                  <a:pt x="255" y="108"/>
                </a:lnTo>
                <a:lnTo>
                  <a:pt x="255" y="107"/>
                </a:lnTo>
                <a:lnTo>
                  <a:pt x="256" y="106"/>
                </a:lnTo>
                <a:lnTo>
                  <a:pt x="256" y="108"/>
                </a:lnTo>
                <a:lnTo>
                  <a:pt x="256" y="106"/>
                </a:lnTo>
                <a:lnTo>
                  <a:pt x="257" y="106"/>
                </a:lnTo>
                <a:lnTo>
                  <a:pt x="257" y="107"/>
                </a:lnTo>
                <a:lnTo>
                  <a:pt x="257" y="108"/>
                </a:lnTo>
                <a:lnTo>
                  <a:pt x="258" y="107"/>
                </a:lnTo>
                <a:lnTo>
                  <a:pt x="258" y="108"/>
                </a:lnTo>
                <a:lnTo>
                  <a:pt x="259" y="107"/>
                </a:lnTo>
                <a:lnTo>
                  <a:pt x="259" y="108"/>
                </a:lnTo>
                <a:lnTo>
                  <a:pt x="259" y="107"/>
                </a:lnTo>
                <a:lnTo>
                  <a:pt x="260" y="108"/>
                </a:lnTo>
                <a:lnTo>
                  <a:pt x="260" y="107"/>
                </a:lnTo>
                <a:lnTo>
                  <a:pt x="260" y="106"/>
                </a:lnTo>
                <a:lnTo>
                  <a:pt x="262" y="107"/>
                </a:lnTo>
                <a:lnTo>
                  <a:pt x="262" y="108"/>
                </a:lnTo>
                <a:lnTo>
                  <a:pt x="263" y="107"/>
                </a:lnTo>
                <a:lnTo>
                  <a:pt x="263" y="107"/>
                </a:lnTo>
                <a:lnTo>
                  <a:pt x="263" y="106"/>
                </a:lnTo>
                <a:lnTo>
                  <a:pt x="264" y="106"/>
                </a:lnTo>
                <a:lnTo>
                  <a:pt x="264" y="106"/>
                </a:lnTo>
                <a:lnTo>
                  <a:pt x="264" y="108"/>
                </a:lnTo>
                <a:lnTo>
                  <a:pt x="265" y="108"/>
                </a:lnTo>
                <a:lnTo>
                  <a:pt x="265" y="107"/>
                </a:lnTo>
                <a:lnTo>
                  <a:pt x="265" y="108"/>
                </a:lnTo>
                <a:lnTo>
                  <a:pt x="266" y="106"/>
                </a:lnTo>
                <a:lnTo>
                  <a:pt x="266" y="107"/>
                </a:lnTo>
                <a:lnTo>
                  <a:pt x="267" y="106"/>
                </a:lnTo>
                <a:lnTo>
                  <a:pt x="267" y="108"/>
                </a:lnTo>
                <a:lnTo>
                  <a:pt x="267" y="106"/>
                </a:lnTo>
                <a:lnTo>
                  <a:pt x="268" y="108"/>
                </a:lnTo>
                <a:lnTo>
                  <a:pt x="268" y="106"/>
                </a:lnTo>
                <a:lnTo>
                  <a:pt x="268" y="108"/>
                </a:lnTo>
                <a:lnTo>
                  <a:pt x="269" y="108"/>
                </a:lnTo>
                <a:lnTo>
                  <a:pt x="269" y="107"/>
                </a:lnTo>
                <a:lnTo>
                  <a:pt x="269" y="106"/>
                </a:lnTo>
                <a:lnTo>
                  <a:pt x="271" y="107"/>
                </a:lnTo>
                <a:lnTo>
                  <a:pt x="271" y="107"/>
                </a:lnTo>
                <a:lnTo>
                  <a:pt x="272" y="106"/>
                </a:lnTo>
                <a:lnTo>
                  <a:pt x="272" y="108"/>
                </a:lnTo>
                <a:lnTo>
                  <a:pt x="272" y="107"/>
                </a:lnTo>
                <a:lnTo>
                  <a:pt x="273" y="107"/>
                </a:lnTo>
                <a:lnTo>
                  <a:pt x="273" y="106"/>
                </a:lnTo>
                <a:lnTo>
                  <a:pt x="273" y="108"/>
                </a:lnTo>
                <a:lnTo>
                  <a:pt x="274" y="108"/>
                </a:lnTo>
                <a:lnTo>
                  <a:pt x="274" y="106"/>
                </a:lnTo>
                <a:lnTo>
                  <a:pt x="274" y="108"/>
                </a:lnTo>
                <a:lnTo>
                  <a:pt x="275" y="106"/>
                </a:lnTo>
                <a:lnTo>
                  <a:pt x="275" y="108"/>
                </a:lnTo>
                <a:lnTo>
                  <a:pt x="276" y="108"/>
                </a:lnTo>
                <a:lnTo>
                  <a:pt x="276" y="108"/>
                </a:lnTo>
                <a:lnTo>
                  <a:pt x="276" y="108"/>
                </a:lnTo>
                <a:lnTo>
                  <a:pt x="277" y="108"/>
                </a:lnTo>
                <a:lnTo>
                  <a:pt x="277" y="108"/>
                </a:lnTo>
                <a:lnTo>
                  <a:pt x="277" y="108"/>
                </a:lnTo>
                <a:lnTo>
                  <a:pt x="278" y="109"/>
                </a:lnTo>
                <a:lnTo>
                  <a:pt x="278" y="108"/>
                </a:lnTo>
                <a:lnTo>
                  <a:pt x="278" y="108"/>
                </a:lnTo>
                <a:lnTo>
                  <a:pt x="280" y="108"/>
                </a:lnTo>
                <a:lnTo>
                  <a:pt x="280" y="108"/>
                </a:lnTo>
                <a:lnTo>
                  <a:pt x="281" y="108"/>
                </a:lnTo>
                <a:lnTo>
                  <a:pt x="281" y="108"/>
                </a:lnTo>
                <a:lnTo>
                  <a:pt x="281" y="108"/>
                </a:lnTo>
                <a:lnTo>
                  <a:pt x="282" y="108"/>
                </a:lnTo>
                <a:lnTo>
                  <a:pt x="282" y="107"/>
                </a:lnTo>
                <a:lnTo>
                  <a:pt x="282" y="106"/>
                </a:lnTo>
                <a:lnTo>
                  <a:pt x="283" y="108"/>
                </a:lnTo>
                <a:lnTo>
                  <a:pt x="283" y="107"/>
                </a:lnTo>
                <a:lnTo>
                  <a:pt x="283" y="108"/>
                </a:lnTo>
                <a:lnTo>
                  <a:pt x="284" y="106"/>
                </a:lnTo>
                <a:lnTo>
                  <a:pt x="284" y="107"/>
                </a:lnTo>
                <a:lnTo>
                  <a:pt x="285" y="108"/>
                </a:lnTo>
                <a:lnTo>
                  <a:pt x="285" y="108"/>
                </a:lnTo>
                <a:lnTo>
                  <a:pt x="285" y="108"/>
                </a:lnTo>
                <a:lnTo>
                  <a:pt x="286" y="107"/>
                </a:lnTo>
                <a:lnTo>
                  <a:pt x="286" y="108"/>
                </a:lnTo>
                <a:lnTo>
                  <a:pt x="286" y="107"/>
                </a:lnTo>
                <a:lnTo>
                  <a:pt x="287" y="108"/>
                </a:lnTo>
                <a:lnTo>
                  <a:pt x="287" y="108"/>
                </a:lnTo>
                <a:lnTo>
                  <a:pt x="287" y="107"/>
                </a:lnTo>
                <a:lnTo>
                  <a:pt x="289" y="107"/>
                </a:lnTo>
                <a:lnTo>
                  <a:pt x="289" y="106"/>
                </a:lnTo>
                <a:lnTo>
                  <a:pt x="290" y="107"/>
                </a:lnTo>
                <a:lnTo>
                  <a:pt x="290" y="108"/>
                </a:lnTo>
                <a:lnTo>
                  <a:pt x="290" y="107"/>
                </a:lnTo>
                <a:lnTo>
                  <a:pt x="291" y="108"/>
                </a:lnTo>
                <a:lnTo>
                  <a:pt x="291" y="107"/>
                </a:lnTo>
                <a:lnTo>
                  <a:pt x="291" y="107"/>
                </a:lnTo>
                <a:lnTo>
                  <a:pt x="292" y="107"/>
                </a:lnTo>
                <a:lnTo>
                  <a:pt x="292" y="106"/>
                </a:lnTo>
                <a:lnTo>
                  <a:pt x="292" y="107"/>
                </a:lnTo>
                <a:lnTo>
                  <a:pt x="293" y="108"/>
                </a:lnTo>
                <a:lnTo>
                  <a:pt x="293" y="108"/>
                </a:lnTo>
                <a:lnTo>
                  <a:pt x="294" y="107"/>
                </a:lnTo>
                <a:lnTo>
                  <a:pt x="294" y="108"/>
                </a:lnTo>
                <a:lnTo>
                  <a:pt x="294" y="108"/>
                </a:lnTo>
                <a:lnTo>
                  <a:pt x="295" y="108"/>
                </a:lnTo>
                <a:lnTo>
                  <a:pt x="295" y="108"/>
                </a:lnTo>
                <a:lnTo>
                  <a:pt x="295" y="108"/>
                </a:lnTo>
                <a:lnTo>
                  <a:pt x="296" y="107"/>
                </a:lnTo>
                <a:lnTo>
                  <a:pt x="296" y="108"/>
                </a:lnTo>
                <a:lnTo>
                  <a:pt x="296" y="108"/>
                </a:lnTo>
                <a:lnTo>
                  <a:pt x="298" y="108"/>
                </a:lnTo>
                <a:lnTo>
                  <a:pt x="298" y="107"/>
                </a:lnTo>
                <a:lnTo>
                  <a:pt x="299" y="108"/>
                </a:lnTo>
                <a:lnTo>
                  <a:pt x="299" y="109"/>
                </a:lnTo>
                <a:lnTo>
                  <a:pt x="299" y="108"/>
                </a:lnTo>
                <a:lnTo>
                  <a:pt x="300" y="108"/>
                </a:lnTo>
                <a:lnTo>
                  <a:pt x="300" y="106"/>
                </a:lnTo>
                <a:lnTo>
                  <a:pt x="300" y="107"/>
                </a:lnTo>
                <a:lnTo>
                  <a:pt x="301" y="106"/>
                </a:lnTo>
                <a:lnTo>
                  <a:pt x="301" y="106"/>
                </a:lnTo>
                <a:lnTo>
                  <a:pt x="302" y="108"/>
                </a:lnTo>
                <a:lnTo>
                  <a:pt x="302" y="108"/>
                </a:lnTo>
                <a:lnTo>
                  <a:pt x="302" y="109"/>
                </a:lnTo>
                <a:lnTo>
                  <a:pt x="303" y="107"/>
                </a:lnTo>
                <a:lnTo>
                  <a:pt x="303" y="106"/>
                </a:lnTo>
                <a:lnTo>
                  <a:pt x="303" y="108"/>
                </a:lnTo>
                <a:lnTo>
                  <a:pt x="304" y="106"/>
                </a:lnTo>
                <a:lnTo>
                  <a:pt x="304" y="107"/>
                </a:lnTo>
                <a:lnTo>
                  <a:pt x="304" y="108"/>
                </a:lnTo>
                <a:lnTo>
                  <a:pt x="305" y="108"/>
                </a:lnTo>
                <a:lnTo>
                  <a:pt x="305" y="107"/>
                </a:lnTo>
                <a:lnTo>
                  <a:pt x="307" y="108"/>
                </a:lnTo>
                <a:lnTo>
                  <a:pt x="307" y="108"/>
                </a:lnTo>
                <a:lnTo>
                  <a:pt x="307" y="108"/>
                </a:lnTo>
                <a:lnTo>
                  <a:pt x="308" y="107"/>
                </a:lnTo>
                <a:lnTo>
                  <a:pt x="308" y="109"/>
                </a:lnTo>
                <a:lnTo>
                  <a:pt x="308" y="107"/>
                </a:lnTo>
                <a:lnTo>
                  <a:pt x="309" y="108"/>
                </a:lnTo>
                <a:lnTo>
                  <a:pt x="309" y="108"/>
                </a:lnTo>
                <a:lnTo>
                  <a:pt x="309" y="108"/>
                </a:lnTo>
                <a:lnTo>
                  <a:pt x="310" y="108"/>
                </a:lnTo>
                <a:lnTo>
                  <a:pt x="310" y="107"/>
                </a:lnTo>
                <a:lnTo>
                  <a:pt x="311" y="106"/>
                </a:lnTo>
                <a:lnTo>
                  <a:pt x="311" y="107"/>
                </a:lnTo>
                <a:lnTo>
                  <a:pt x="311" y="106"/>
                </a:lnTo>
                <a:lnTo>
                  <a:pt x="312" y="107"/>
                </a:lnTo>
                <a:lnTo>
                  <a:pt x="312" y="108"/>
                </a:lnTo>
                <a:lnTo>
                  <a:pt x="312" y="107"/>
                </a:lnTo>
                <a:lnTo>
                  <a:pt x="313" y="106"/>
                </a:lnTo>
                <a:lnTo>
                  <a:pt x="313" y="108"/>
                </a:lnTo>
                <a:lnTo>
                  <a:pt x="313" y="106"/>
                </a:lnTo>
                <a:lnTo>
                  <a:pt x="314" y="106"/>
                </a:lnTo>
                <a:lnTo>
                  <a:pt x="314" y="106"/>
                </a:lnTo>
                <a:lnTo>
                  <a:pt x="316" y="108"/>
                </a:lnTo>
                <a:lnTo>
                  <a:pt x="316" y="108"/>
                </a:lnTo>
                <a:lnTo>
                  <a:pt x="316" y="108"/>
                </a:lnTo>
                <a:lnTo>
                  <a:pt x="317" y="108"/>
                </a:lnTo>
                <a:lnTo>
                  <a:pt x="317" y="107"/>
                </a:lnTo>
                <a:lnTo>
                  <a:pt x="317" y="107"/>
                </a:lnTo>
                <a:lnTo>
                  <a:pt x="318" y="106"/>
                </a:lnTo>
                <a:lnTo>
                  <a:pt x="318" y="108"/>
                </a:lnTo>
                <a:lnTo>
                  <a:pt x="318" y="108"/>
                </a:lnTo>
                <a:lnTo>
                  <a:pt x="319" y="108"/>
                </a:lnTo>
                <a:lnTo>
                  <a:pt x="319" y="108"/>
                </a:lnTo>
                <a:lnTo>
                  <a:pt x="320" y="107"/>
                </a:lnTo>
                <a:lnTo>
                  <a:pt x="320" y="107"/>
                </a:lnTo>
                <a:lnTo>
                  <a:pt x="320" y="108"/>
                </a:lnTo>
                <a:lnTo>
                  <a:pt x="321" y="107"/>
                </a:lnTo>
                <a:lnTo>
                  <a:pt x="321" y="107"/>
                </a:lnTo>
                <a:lnTo>
                  <a:pt x="321" y="107"/>
                </a:lnTo>
                <a:lnTo>
                  <a:pt x="322" y="106"/>
                </a:lnTo>
                <a:lnTo>
                  <a:pt x="322" y="106"/>
                </a:lnTo>
                <a:lnTo>
                  <a:pt x="322" y="106"/>
                </a:lnTo>
                <a:lnTo>
                  <a:pt x="323" y="106"/>
                </a:lnTo>
                <a:lnTo>
                  <a:pt x="323" y="108"/>
                </a:lnTo>
                <a:lnTo>
                  <a:pt x="325" y="107"/>
                </a:lnTo>
                <a:lnTo>
                  <a:pt x="325" y="106"/>
                </a:lnTo>
                <a:lnTo>
                  <a:pt x="325" y="106"/>
                </a:lnTo>
                <a:lnTo>
                  <a:pt x="326" y="108"/>
                </a:lnTo>
                <a:lnTo>
                  <a:pt x="326" y="107"/>
                </a:lnTo>
                <a:lnTo>
                  <a:pt x="326" y="108"/>
                </a:lnTo>
                <a:lnTo>
                  <a:pt x="327" y="108"/>
                </a:lnTo>
                <a:lnTo>
                  <a:pt x="327" y="108"/>
                </a:lnTo>
                <a:lnTo>
                  <a:pt x="327" y="108"/>
                </a:lnTo>
                <a:lnTo>
                  <a:pt x="328" y="107"/>
                </a:lnTo>
                <a:lnTo>
                  <a:pt x="328" y="107"/>
                </a:lnTo>
                <a:lnTo>
                  <a:pt x="329" y="108"/>
                </a:lnTo>
                <a:lnTo>
                  <a:pt x="329" y="106"/>
                </a:lnTo>
                <a:lnTo>
                  <a:pt x="329" y="107"/>
                </a:lnTo>
                <a:lnTo>
                  <a:pt x="330" y="106"/>
                </a:lnTo>
                <a:lnTo>
                  <a:pt x="330" y="107"/>
                </a:lnTo>
                <a:lnTo>
                  <a:pt x="330" y="107"/>
                </a:lnTo>
                <a:lnTo>
                  <a:pt x="331" y="106"/>
                </a:lnTo>
                <a:lnTo>
                  <a:pt x="331" y="107"/>
                </a:lnTo>
                <a:lnTo>
                  <a:pt x="331" y="109"/>
                </a:lnTo>
                <a:lnTo>
                  <a:pt x="332" y="107"/>
                </a:lnTo>
                <a:lnTo>
                  <a:pt x="332" y="107"/>
                </a:lnTo>
                <a:lnTo>
                  <a:pt x="334" y="108"/>
                </a:lnTo>
                <a:lnTo>
                  <a:pt x="334" y="107"/>
                </a:lnTo>
                <a:lnTo>
                  <a:pt x="334" y="108"/>
                </a:lnTo>
                <a:lnTo>
                  <a:pt x="335" y="107"/>
                </a:lnTo>
                <a:lnTo>
                  <a:pt x="335" y="107"/>
                </a:lnTo>
                <a:lnTo>
                  <a:pt x="335" y="106"/>
                </a:lnTo>
                <a:lnTo>
                  <a:pt x="336" y="108"/>
                </a:lnTo>
                <a:lnTo>
                  <a:pt x="336" y="108"/>
                </a:lnTo>
                <a:lnTo>
                  <a:pt x="336" y="108"/>
                </a:lnTo>
                <a:lnTo>
                  <a:pt x="337" y="109"/>
                </a:lnTo>
                <a:lnTo>
                  <a:pt x="337" y="108"/>
                </a:lnTo>
                <a:lnTo>
                  <a:pt x="338" y="108"/>
                </a:lnTo>
                <a:lnTo>
                  <a:pt x="338" y="108"/>
                </a:lnTo>
                <a:lnTo>
                  <a:pt x="338" y="108"/>
                </a:lnTo>
                <a:lnTo>
                  <a:pt x="339" y="108"/>
                </a:lnTo>
                <a:lnTo>
                  <a:pt x="339" y="108"/>
                </a:lnTo>
                <a:lnTo>
                  <a:pt x="339" y="107"/>
                </a:lnTo>
                <a:lnTo>
                  <a:pt x="340" y="108"/>
                </a:lnTo>
                <a:lnTo>
                  <a:pt x="340" y="108"/>
                </a:lnTo>
                <a:lnTo>
                  <a:pt x="340" y="107"/>
                </a:lnTo>
                <a:lnTo>
                  <a:pt x="341" y="106"/>
                </a:lnTo>
                <a:lnTo>
                  <a:pt x="341" y="109"/>
                </a:lnTo>
                <a:lnTo>
                  <a:pt x="343" y="107"/>
                </a:lnTo>
                <a:lnTo>
                  <a:pt x="343" y="108"/>
                </a:lnTo>
                <a:lnTo>
                  <a:pt x="343" y="108"/>
                </a:lnTo>
                <a:lnTo>
                  <a:pt x="344" y="106"/>
                </a:lnTo>
                <a:lnTo>
                  <a:pt x="344" y="107"/>
                </a:lnTo>
                <a:lnTo>
                  <a:pt x="344" y="108"/>
                </a:lnTo>
                <a:lnTo>
                  <a:pt x="345" y="108"/>
                </a:lnTo>
                <a:lnTo>
                  <a:pt x="345" y="107"/>
                </a:lnTo>
                <a:lnTo>
                  <a:pt x="346" y="108"/>
                </a:lnTo>
                <a:lnTo>
                  <a:pt x="346" y="109"/>
                </a:lnTo>
                <a:lnTo>
                  <a:pt x="346" y="107"/>
                </a:lnTo>
                <a:lnTo>
                  <a:pt x="347" y="108"/>
                </a:lnTo>
                <a:lnTo>
                  <a:pt x="347" y="107"/>
                </a:lnTo>
                <a:lnTo>
                  <a:pt x="347" y="108"/>
                </a:lnTo>
                <a:lnTo>
                  <a:pt x="348" y="107"/>
                </a:lnTo>
                <a:lnTo>
                  <a:pt x="348" y="108"/>
                </a:lnTo>
                <a:lnTo>
                  <a:pt x="348" y="108"/>
                </a:lnTo>
                <a:lnTo>
                  <a:pt x="349" y="108"/>
                </a:lnTo>
                <a:lnTo>
                  <a:pt x="349" y="108"/>
                </a:lnTo>
                <a:lnTo>
                  <a:pt x="350" y="108"/>
                </a:lnTo>
                <a:lnTo>
                  <a:pt x="350" y="108"/>
                </a:lnTo>
                <a:lnTo>
                  <a:pt x="350" y="108"/>
                </a:lnTo>
                <a:lnTo>
                  <a:pt x="352" y="107"/>
                </a:lnTo>
                <a:lnTo>
                  <a:pt x="352" y="110"/>
                </a:lnTo>
                <a:lnTo>
                  <a:pt x="352" y="109"/>
                </a:lnTo>
                <a:lnTo>
                  <a:pt x="353" y="107"/>
                </a:lnTo>
                <a:lnTo>
                  <a:pt x="353" y="108"/>
                </a:lnTo>
                <a:lnTo>
                  <a:pt x="353" y="108"/>
                </a:lnTo>
                <a:lnTo>
                  <a:pt x="354" y="109"/>
                </a:lnTo>
                <a:lnTo>
                  <a:pt x="354" y="108"/>
                </a:lnTo>
                <a:lnTo>
                  <a:pt x="355" y="108"/>
                </a:lnTo>
                <a:lnTo>
                  <a:pt x="355" y="108"/>
                </a:lnTo>
                <a:lnTo>
                  <a:pt x="355" y="108"/>
                </a:lnTo>
                <a:lnTo>
                  <a:pt x="356" y="109"/>
                </a:lnTo>
                <a:lnTo>
                  <a:pt x="356" y="108"/>
                </a:lnTo>
                <a:lnTo>
                  <a:pt x="356" y="106"/>
                </a:lnTo>
                <a:lnTo>
                  <a:pt x="357" y="107"/>
                </a:lnTo>
                <a:lnTo>
                  <a:pt x="357" y="106"/>
                </a:lnTo>
                <a:lnTo>
                  <a:pt x="357" y="107"/>
                </a:lnTo>
                <a:lnTo>
                  <a:pt x="358" y="107"/>
                </a:lnTo>
                <a:lnTo>
                  <a:pt x="358" y="107"/>
                </a:lnTo>
                <a:lnTo>
                  <a:pt x="359" y="106"/>
                </a:lnTo>
                <a:lnTo>
                  <a:pt x="359" y="108"/>
                </a:lnTo>
                <a:lnTo>
                  <a:pt x="359" y="107"/>
                </a:lnTo>
                <a:lnTo>
                  <a:pt x="361" y="108"/>
                </a:lnTo>
                <a:lnTo>
                  <a:pt x="361" y="107"/>
                </a:lnTo>
                <a:lnTo>
                  <a:pt x="361" y="107"/>
                </a:lnTo>
                <a:lnTo>
                  <a:pt x="362" y="107"/>
                </a:lnTo>
                <a:lnTo>
                  <a:pt x="362" y="107"/>
                </a:lnTo>
                <a:lnTo>
                  <a:pt x="362" y="108"/>
                </a:lnTo>
                <a:lnTo>
                  <a:pt x="363" y="108"/>
                </a:lnTo>
                <a:lnTo>
                  <a:pt x="363" y="107"/>
                </a:lnTo>
                <a:lnTo>
                  <a:pt x="364" y="108"/>
                </a:lnTo>
                <a:lnTo>
                  <a:pt x="364" y="108"/>
                </a:lnTo>
                <a:lnTo>
                  <a:pt x="364" y="106"/>
                </a:lnTo>
                <a:lnTo>
                  <a:pt x="365" y="108"/>
                </a:lnTo>
                <a:lnTo>
                  <a:pt x="365" y="106"/>
                </a:lnTo>
                <a:lnTo>
                  <a:pt x="365" y="108"/>
                </a:lnTo>
                <a:lnTo>
                  <a:pt x="366" y="107"/>
                </a:lnTo>
                <a:lnTo>
                  <a:pt x="366" y="107"/>
                </a:lnTo>
                <a:lnTo>
                  <a:pt x="366" y="108"/>
                </a:lnTo>
                <a:lnTo>
                  <a:pt x="367" y="108"/>
                </a:lnTo>
                <a:lnTo>
                  <a:pt x="367" y="108"/>
                </a:lnTo>
                <a:lnTo>
                  <a:pt x="368" y="108"/>
                </a:lnTo>
                <a:lnTo>
                  <a:pt x="368" y="108"/>
                </a:lnTo>
                <a:lnTo>
                  <a:pt x="368" y="108"/>
                </a:lnTo>
                <a:lnTo>
                  <a:pt x="370" y="107"/>
                </a:lnTo>
                <a:lnTo>
                  <a:pt x="370" y="106"/>
                </a:lnTo>
                <a:lnTo>
                  <a:pt x="370" y="109"/>
                </a:lnTo>
                <a:lnTo>
                  <a:pt x="371" y="108"/>
                </a:lnTo>
                <a:lnTo>
                  <a:pt x="371" y="108"/>
                </a:lnTo>
                <a:lnTo>
                  <a:pt x="371" y="108"/>
                </a:lnTo>
                <a:lnTo>
                  <a:pt x="372" y="107"/>
                </a:lnTo>
                <a:lnTo>
                  <a:pt x="372" y="108"/>
                </a:lnTo>
                <a:lnTo>
                  <a:pt x="373" y="108"/>
                </a:lnTo>
                <a:lnTo>
                  <a:pt x="373" y="107"/>
                </a:lnTo>
                <a:lnTo>
                  <a:pt x="373" y="107"/>
                </a:lnTo>
                <a:lnTo>
                  <a:pt x="374" y="108"/>
                </a:lnTo>
                <a:lnTo>
                  <a:pt x="374" y="106"/>
                </a:lnTo>
                <a:lnTo>
                  <a:pt x="374" y="108"/>
                </a:lnTo>
                <a:lnTo>
                  <a:pt x="375" y="108"/>
                </a:lnTo>
                <a:lnTo>
                  <a:pt x="375" y="108"/>
                </a:lnTo>
                <a:lnTo>
                  <a:pt x="375" y="108"/>
                </a:lnTo>
                <a:lnTo>
                  <a:pt x="376" y="107"/>
                </a:lnTo>
                <a:lnTo>
                  <a:pt x="376" y="108"/>
                </a:lnTo>
                <a:lnTo>
                  <a:pt x="377" y="107"/>
                </a:lnTo>
                <a:lnTo>
                  <a:pt x="377" y="107"/>
                </a:lnTo>
                <a:lnTo>
                  <a:pt x="377" y="108"/>
                </a:lnTo>
                <a:lnTo>
                  <a:pt x="379" y="108"/>
                </a:lnTo>
                <a:lnTo>
                  <a:pt x="379" y="108"/>
                </a:lnTo>
                <a:lnTo>
                  <a:pt x="379" y="107"/>
                </a:lnTo>
                <a:lnTo>
                  <a:pt x="380" y="107"/>
                </a:lnTo>
                <a:lnTo>
                  <a:pt x="380" y="107"/>
                </a:lnTo>
                <a:lnTo>
                  <a:pt x="380" y="107"/>
                </a:lnTo>
                <a:lnTo>
                  <a:pt x="381" y="106"/>
                </a:lnTo>
                <a:lnTo>
                  <a:pt x="381" y="107"/>
                </a:lnTo>
                <a:lnTo>
                  <a:pt x="382" y="108"/>
                </a:lnTo>
                <a:lnTo>
                  <a:pt x="382" y="108"/>
                </a:lnTo>
                <a:lnTo>
                  <a:pt x="382" y="108"/>
                </a:lnTo>
                <a:lnTo>
                  <a:pt x="383" y="108"/>
                </a:lnTo>
                <a:lnTo>
                  <a:pt x="383" y="108"/>
                </a:lnTo>
                <a:lnTo>
                  <a:pt x="383" y="108"/>
                </a:lnTo>
                <a:lnTo>
                  <a:pt x="384" y="109"/>
                </a:lnTo>
                <a:lnTo>
                  <a:pt x="384" y="108"/>
                </a:lnTo>
                <a:lnTo>
                  <a:pt x="384" y="108"/>
                </a:lnTo>
                <a:lnTo>
                  <a:pt x="385" y="106"/>
                </a:lnTo>
                <a:lnTo>
                  <a:pt x="385" y="107"/>
                </a:lnTo>
                <a:lnTo>
                  <a:pt x="386" y="106"/>
                </a:lnTo>
                <a:lnTo>
                  <a:pt x="386" y="107"/>
                </a:lnTo>
                <a:lnTo>
                  <a:pt x="386" y="107"/>
                </a:lnTo>
                <a:lnTo>
                  <a:pt x="388" y="108"/>
                </a:lnTo>
                <a:lnTo>
                  <a:pt x="388" y="108"/>
                </a:lnTo>
                <a:lnTo>
                  <a:pt x="388" y="107"/>
                </a:lnTo>
                <a:lnTo>
                  <a:pt x="389" y="107"/>
                </a:lnTo>
                <a:lnTo>
                  <a:pt x="389" y="106"/>
                </a:lnTo>
                <a:lnTo>
                  <a:pt x="390" y="107"/>
                </a:lnTo>
                <a:lnTo>
                  <a:pt x="390" y="107"/>
                </a:lnTo>
                <a:lnTo>
                  <a:pt x="390" y="107"/>
                </a:lnTo>
                <a:lnTo>
                  <a:pt x="391" y="107"/>
                </a:lnTo>
                <a:lnTo>
                  <a:pt x="391" y="107"/>
                </a:lnTo>
                <a:lnTo>
                  <a:pt x="391" y="106"/>
                </a:lnTo>
                <a:lnTo>
                  <a:pt x="392" y="107"/>
                </a:lnTo>
                <a:lnTo>
                  <a:pt x="392" y="106"/>
                </a:lnTo>
                <a:lnTo>
                  <a:pt x="392" y="106"/>
                </a:lnTo>
                <a:lnTo>
                  <a:pt x="393" y="108"/>
                </a:lnTo>
                <a:lnTo>
                  <a:pt x="393" y="108"/>
                </a:lnTo>
                <a:lnTo>
                  <a:pt x="394" y="106"/>
                </a:lnTo>
                <a:lnTo>
                  <a:pt x="394" y="108"/>
                </a:lnTo>
                <a:lnTo>
                  <a:pt x="394" y="106"/>
                </a:lnTo>
                <a:lnTo>
                  <a:pt x="395" y="108"/>
                </a:lnTo>
                <a:lnTo>
                  <a:pt x="395" y="108"/>
                </a:lnTo>
                <a:lnTo>
                  <a:pt x="395" y="108"/>
                </a:lnTo>
                <a:lnTo>
                  <a:pt x="397" y="108"/>
                </a:lnTo>
                <a:lnTo>
                  <a:pt x="397" y="107"/>
                </a:lnTo>
                <a:lnTo>
                  <a:pt x="397" y="109"/>
                </a:lnTo>
                <a:lnTo>
                  <a:pt x="398" y="107"/>
                </a:lnTo>
                <a:lnTo>
                  <a:pt x="398" y="106"/>
                </a:lnTo>
                <a:lnTo>
                  <a:pt x="399" y="108"/>
                </a:lnTo>
                <a:lnTo>
                  <a:pt x="399" y="108"/>
                </a:lnTo>
                <a:lnTo>
                  <a:pt x="399" y="107"/>
                </a:lnTo>
                <a:lnTo>
                  <a:pt x="400" y="108"/>
                </a:lnTo>
                <a:lnTo>
                  <a:pt x="400" y="108"/>
                </a:lnTo>
                <a:lnTo>
                  <a:pt x="400" y="107"/>
                </a:lnTo>
                <a:lnTo>
                  <a:pt x="401" y="108"/>
                </a:lnTo>
                <a:lnTo>
                  <a:pt x="401" y="108"/>
                </a:lnTo>
                <a:lnTo>
                  <a:pt x="401" y="108"/>
                </a:lnTo>
                <a:lnTo>
                  <a:pt x="402" y="106"/>
                </a:lnTo>
                <a:lnTo>
                  <a:pt x="402" y="106"/>
                </a:lnTo>
                <a:lnTo>
                  <a:pt x="403" y="106"/>
                </a:lnTo>
                <a:lnTo>
                  <a:pt x="403" y="106"/>
                </a:lnTo>
                <a:lnTo>
                  <a:pt x="403" y="108"/>
                </a:lnTo>
                <a:lnTo>
                  <a:pt x="404" y="106"/>
                </a:lnTo>
                <a:lnTo>
                  <a:pt x="404" y="108"/>
                </a:lnTo>
                <a:lnTo>
                  <a:pt x="404" y="108"/>
                </a:lnTo>
                <a:lnTo>
                  <a:pt x="406" y="108"/>
                </a:lnTo>
                <a:lnTo>
                  <a:pt x="406" y="106"/>
                </a:lnTo>
                <a:lnTo>
                  <a:pt x="406" y="106"/>
                </a:lnTo>
                <a:lnTo>
                  <a:pt x="407" y="106"/>
                </a:lnTo>
                <a:lnTo>
                  <a:pt x="407" y="106"/>
                </a:lnTo>
                <a:lnTo>
                  <a:pt x="408" y="108"/>
                </a:lnTo>
                <a:lnTo>
                  <a:pt x="408" y="108"/>
                </a:lnTo>
                <a:lnTo>
                  <a:pt x="408" y="107"/>
                </a:lnTo>
                <a:lnTo>
                  <a:pt x="409" y="108"/>
                </a:lnTo>
                <a:lnTo>
                  <a:pt x="409" y="108"/>
                </a:lnTo>
                <a:lnTo>
                  <a:pt x="409" y="108"/>
                </a:lnTo>
                <a:lnTo>
                  <a:pt x="410" y="107"/>
                </a:lnTo>
                <a:lnTo>
                  <a:pt x="410" y="107"/>
                </a:lnTo>
                <a:lnTo>
                  <a:pt x="410" y="107"/>
                </a:lnTo>
                <a:lnTo>
                  <a:pt x="411" y="106"/>
                </a:lnTo>
                <a:lnTo>
                  <a:pt x="411" y="108"/>
                </a:lnTo>
                <a:lnTo>
                  <a:pt x="412" y="108"/>
                </a:lnTo>
                <a:lnTo>
                  <a:pt x="412" y="108"/>
                </a:lnTo>
                <a:lnTo>
                  <a:pt x="412" y="107"/>
                </a:lnTo>
                <a:lnTo>
                  <a:pt x="413" y="107"/>
                </a:lnTo>
                <a:lnTo>
                  <a:pt x="413" y="108"/>
                </a:lnTo>
                <a:lnTo>
                  <a:pt x="413" y="108"/>
                </a:lnTo>
                <a:lnTo>
                  <a:pt x="415" y="106"/>
                </a:lnTo>
                <a:lnTo>
                  <a:pt x="415" y="107"/>
                </a:lnTo>
                <a:lnTo>
                  <a:pt x="415" y="108"/>
                </a:lnTo>
                <a:lnTo>
                  <a:pt x="416" y="108"/>
                </a:lnTo>
                <a:lnTo>
                  <a:pt x="416" y="107"/>
                </a:lnTo>
                <a:lnTo>
                  <a:pt x="417" y="107"/>
                </a:lnTo>
                <a:lnTo>
                  <a:pt x="417" y="108"/>
                </a:lnTo>
                <a:lnTo>
                  <a:pt x="417" y="107"/>
                </a:lnTo>
                <a:lnTo>
                  <a:pt x="418" y="107"/>
                </a:lnTo>
                <a:lnTo>
                  <a:pt x="418" y="108"/>
                </a:lnTo>
                <a:lnTo>
                  <a:pt x="418" y="107"/>
                </a:lnTo>
                <a:lnTo>
                  <a:pt x="419" y="108"/>
                </a:lnTo>
                <a:lnTo>
                  <a:pt x="419" y="108"/>
                </a:lnTo>
                <a:lnTo>
                  <a:pt x="419" y="107"/>
                </a:lnTo>
                <a:lnTo>
                  <a:pt x="420" y="107"/>
                </a:lnTo>
                <a:lnTo>
                  <a:pt x="420" y="107"/>
                </a:lnTo>
                <a:lnTo>
                  <a:pt x="421" y="108"/>
                </a:lnTo>
                <a:lnTo>
                  <a:pt x="421" y="106"/>
                </a:lnTo>
                <a:lnTo>
                  <a:pt x="421" y="107"/>
                </a:lnTo>
                <a:lnTo>
                  <a:pt x="422" y="108"/>
                </a:lnTo>
                <a:lnTo>
                  <a:pt x="422" y="107"/>
                </a:lnTo>
                <a:lnTo>
                  <a:pt x="422" y="108"/>
                </a:lnTo>
                <a:lnTo>
                  <a:pt x="424" y="106"/>
                </a:lnTo>
                <a:lnTo>
                  <a:pt x="424" y="108"/>
                </a:lnTo>
                <a:lnTo>
                  <a:pt x="424" y="107"/>
                </a:lnTo>
                <a:lnTo>
                  <a:pt x="425" y="108"/>
                </a:lnTo>
                <a:lnTo>
                  <a:pt x="425" y="108"/>
                </a:lnTo>
                <a:lnTo>
                  <a:pt x="426" y="108"/>
                </a:lnTo>
                <a:lnTo>
                  <a:pt x="426" y="108"/>
                </a:lnTo>
                <a:lnTo>
                  <a:pt x="426" y="108"/>
                </a:lnTo>
                <a:lnTo>
                  <a:pt x="427" y="108"/>
                </a:lnTo>
                <a:lnTo>
                  <a:pt x="427" y="107"/>
                </a:lnTo>
                <a:lnTo>
                  <a:pt x="427" y="107"/>
                </a:lnTo>
                <a:lnTo>
                  <a:pt x="428" y="107"/>
                </a:lnTo>
                <a:lnTo>
                  <a:pt x="428" y="108"/>
                </a:lnTo>
                <a:lnTo>
                  <a:pt x="428" y="108"/>
                </a:lnTo>
                <a:lnTo>
                  <a:pt x="429" y="108"/>
                </a:lnTo>
                <a:lnTo>
                  <a:pt x="429" y="107"/>
                </a:lnTo>
                <a:lnTo>
                  <a:pt x="430" y="106"/>
                </a:lnTo>
                <a:lnTo>
                  <a:pt x="430" y="107"/>
                </a:lnTo>
                <a:lnTo>
                  <a:pt x="430" y="106"/>
                </a:lnTo>
                <a:lnTo>
                  <a:pt x="431" y="108"/>
                </a:lnTo>
                <a:lnTo>
                  <a:pt x="431" y="106"/>
                </a:lnTo>
                <a:lnTo>
                  <a:pt x="431" y="106"/>
                </a:lnTo>
                <a:lnTo>
                  <a:pt x="433" y="107"/>
                </a:lnTo>
                <a:lnTo>
                  <a:pt x="433" y="108"/>
                </a:lnTo>
                <a:lnTo>
                  <a:pt x="434" y="108"/>
                </a:lnTo>
                <a:lnTo>
                  <a:pt x="434" y="108"/>
                </a:lnTo>
                <a:lnTo>
                  <a:pt x="434" y="106"/>
                </a:lnTo>
                <a:lnTo>
                  <a:pt x="435" y="107"/>
                </a:lnTo>
                <a:lnTo>
                  <a:pt x="435" y="108"/>
                </a:lnTo>
                <a:lnTo>
                  <a:pt x="435" y="107"/>
                </a:lnTo>
                <a:lnTo>
                  <a:pt x="436" y="107"/>
                </a:lnTo>
                <a:lnTo>
                  <a:pt x="436" y="108"/>
                </a:lnTo>
                <a:lnTo>
                  <a:pt x="436" y="107"/>
                </a:lnTo>
                <a:lnTo>
                  <a:pt x="437" y="107"/>
                </a:lnTo>
                <a:lnTo>
                  <a:pt x="437" y="106"/>
                </a:lnTo>
                <a:lnTo>
                  <a:pt x="438" y="107"/>
                </a:lnTo>
                <a:lnTo>
                  <a:pt x="438" y="107"/>
                </a:lnTo>
                <a:lnTo>
                  <a:pt x="438" y="107"/>
                </a:lnTo>
                <a:lnTo>
                  <a:pt x="439" y="107"/>
                </a:lnTo>
                <a:lnTo>
                  <a:pt x="439" y="106"/>
                </a:lnTo>
                <a:lnTo>
                  <a:pt x="439" y="108"/>
                </a:lnTo>
                <a:lnTo>
                  <a:pt x="440" y="108"/>
                </a:lnTo>
                <a:lnTo>
                  <a:pt x="440" y="108"/>
                </a:lnTo>
                <a:lnTo>
                  <a:pt x="440" y="107"/>
                </a:lnTo>
                <a:lnTo>
                  <a:pt x="442" y="107"/>
                </a:lnTo>
                <a:lnTo>
                  <a:pt x="442" y="108"/>
                </a:lnTo>
                <a:lnTo>
                  <a:pt x="443" y="108"/>
                </a:lnTo>
                <a:lnTo>
                  <a:pt x="443" y="108"/>
                </a:lnTo>
                <a:lnTo>
                  <a:pt x="443" y="108"/>
                </a:lnTo>
                <a:lnTo>
                  <a:pt x="444" y="107"/>
                </a:lnTo>
                <a:lnTo>
                  <a:pt x="444" y="107"/>
                </a:lnTo>
                <a:lnTo>
                  <a:pt x="444" y="108"/>
                </a:lnTo>
                <a:lnTo>
                  <a:pt x="445" y="108"/>
                </a:lnTo>
                <a:lnTo>
                  <a:pt x="445" y="108"/>
                </a:lnTo>
                <a:lnTo>
                  <a:pt x="445" y="107"/>
                </a:lnTo>
                <a:lnTo>
                  <a:pt x="446" y="107"/>
                </a:lnTo>
                <a:lnTo>
                  <a:pt x="446" y="107"/>
                </a:lnTo>
                <a:lnTo>
                  <a:pt x="447" y="107"/>
                </a:lnTo>
                <a:lnTo>
                  <a:pt x="447" y="107"/>
                </a:lnTo>
                <a:lnTo>
                  <a:pt x="447" y="108"/>
                </a:lnTo>
                <a:lnTo>
                  <a:pt x="448" y="106"/>
                </a:lnTo>
                <a:lnTo>
                  <a:pt x="448" y="108"/>
                </a:lnTo>
                <a:lnTo>
                  <a:pt x="448" y="108"/>
                </a:lnTo>
                <a:lnTo>
                  <a:pt x="449" y="106"/>
                </a:lnTo>
                <a:lnTo>
                  <a:pt x="449" y="107"/>
                </a:lnTo>
                <a:lnTo>
                  <a:pt x="449" y="107"/>
                </a:lnTo>
                <a:lnTo>
                  <a:pt x="451" y="108"/>
                </a:lnTo>
                <a:lnTo>
                  <a:pt x="451" y="107"/>
                </a:lnTo>
                <a:lnTo>
                  <a:pt x="452" y="108"/>
                </a:lnTo>
                <a:lnTo>
                  <a:pt x="452" y="108"/>
                </a:lnTo>
                <a:lnTo>
                  <a:pt x="452" y="108"/>
                </a:lnTo>
                <a:lnTo>
                  <a:pt x="453" y="108"/>
                </a:lnTo>
                <a:lnTo>
                  <a:pt x="453" y="106"/>
                </a:lnTo>
                <a:lnTo>
                  <a:pt x="453" y="108"/>
                </a:lnTo>
                <a:lnTo>
                  <a:pt x="454" y="108"/>
                </a:lnTo>
                <a:lnTo>
                  <a:pt x="454" y="107"/>
                </a:lnTo>
                <a:lnTo>
                  <a:pt x="454" y="108"/>
                </a:lnTo>
                <a:lnTo>
                  <a:pt x="455" y="107"/>
                </a:lnTo>
                <a:lnTo>
                  <a:pt x="455" y="107"/>
                </a:lnTo>
                <a:lnTo>
                  <a:pt x="456" y="108"/>
                </a:lnTo>
                <a:lnTo>
                  <a:pt x="456" y="108"/>
                </a:lnTo>
                <a:lnTo>
                  <a:pt x="456" y="108"/>
                </a:lnTo>
                <a:lnTo>
                  <a:pt x="457" y="108"/>
                </a:lnTo>
                <a:lnTo>
                  <a:pt x="457" y="107"/>
                </a:lnTo>
                <a:lnTo>
                  <a:pt x="457" y="108"/>
                </a:lnTo>
                <a:lnTo>
                  <a:pt x="458" y="107"/>
                </a:lnTo>
                <a:lnTo>
                  <a:pt x="458" y="107"/>
                </a:lnTo>
                <a:lnTo>
                  <a:pt x="458" y="107"/>
                </a:lnTo>
                <a:lnTo>
                  <a:pt x="460" y="109"/>
                </a:lnTo>
                <a:lnTo>
                  <a:pt x="460" y="106"/>
                </a:lnTo>
                <a:lnTo>
                  <a:pt x="461" y="108"/>
                </a:lnTo>
                <a:lnTo>
                  <a:pt x="461" y="108"/>
                </a:lnTo>
                <a:lnTo>
                  <a:pt x="461" y="107"/>
                </a:lnTo>
                <a:lnTo>
                  <a:pt x="462" y="107"/>
                </a:lnTo>
                <a:lnTo>
                  <a:pt x="462" y="108"/>
                </a:lnTo>
                <a:lnTo>
                  <a:pt x="462" y="107"/>
                </a:lnTo>
                <a:lnTo>
                  <a:pt x="463" y="107"/>
                </a:lnTo>
                <a:lnTo>
                  <a:pt x="463" y="108"/>
                </a:lnTo>
                <a:lnTo>
                  <a:pt x="463" y="108"/>
                </a:lnTo>
                <a:lnTo>
                  <a:pt x="464" y="107"/>
                </a:lnTo>
                <a:lnTo>
                  <a:pt x="464" y="106"/>
                </a:lnTo>
                <a:lnTo>
                  <a:pt x="465" y="107"/>
                </a:lnTo>
                <a:lnTo>
                  <a:pt x="465" y="108"/>
                </a:lnTo>
                <a:lnTo>
                  <a:pt x="465" y="106"/>
                </a:lnTo>
                <a:lnTo>
                  <a:pt x="466" y="107"/>
                </a:lnTo>
                <a:lnTo>
                  <a:pt x="466" y="106"/>
                </a:lnTo>
                <a:lnTo>
                  <a:pt x="466" y="106"/>
                </a:lnTo>
                <a:lnTo>
                  <a:pt x="467" y="107"/>
                </a:lnTo>
                <a:lnTo>
                  <a:pt x="467" y="107"/>
                </a:lnTo>
                <a:lnTo>
                  <a:pt x="467" y="108"/>
                </a:lnTo>
                <a:lnTo>
                  <a:pt x="469" y="106"/>
                </a:lnTo>
                <a:lnTo>
                  <a:pt x="469" y="106"/>
                </a:lnTo>
                <a:lnTo>
                  <a:pt x="470" y="106"/>
                </a:lnTo>
                <a:lnTo>
                  <a:pt x="470" y="108"/>
                </a:lnTo>
                <a:lnTo>
                  <a:pt x="470" y="107"/>
                </a:lnTo>
                <a:lnTo>
                  <a:pt x="471" y="107"/>
                </a:lnTo>
                <a:lnTo>
                  <a:pt x="471" y="108"/>
                </a:lnTo>
                <a:lnTo>
                  <a:pt x="471" y="108"/>
                </a:lnTo>
                <a:lnTo>
                  <a:pt x="472" y="107"/>
                </a:lnTo>
                <a:lnTo>
                  <a:pt x="472" y="107"/>
                </a:lnTo>
                <a:lnTo>
                  <a:pt x="472" y="109"/>
                </a:lnTo>
                <a:lnTo>
                  <a:pt x="473" y="107"/>
                </a:lnTo>
                <a:lnTo>
                  <a:pt x="473" y="106"/>
                </a:lnTo>
                <a:lnTo>
                  <a:pt x="474" y="106"/>
                </a:lnTo>
                <a:lnTo>
                  <a:pt x="474" y="106"/>
                </a:lnTo>
                <a:lnTo>
                  <a:pt x="474" y="106"/>
                </a:lnTo>
                <a:lnTo>
                  <a:pt x="475" y="106"/>
                </a:lnTo>
                <a:lnTo>
                  <a:pt x="475" y="106"/>
                </a:lnTo>
                <a:lnTo>
                  <a:pt x="475" y="107"/>
                </a:lnTo>
                <a:lnTo>
                  <a:pt x="476" y="108"/>
                </a:lnTo>
                <a:lnTo>
                  <a:pt x="476" y="108"/>
                </a:lnTo>
                <a:lnTo>
                  <a:pt x="478" y="107"/>
                </a:lnTo>
                <a:lnTo>
                  <a:pt x="478" y="108"/>
                </a:lnTo>
                <a:lnTo>
                  <a:pt x="478" y="107"/>
                </a:lnTo>
                <a:lnTo>
                  <a:pt x="479" y="107"/>
                </a:lnTo>
                <a:lnTo>
                  <a:pt x="479" y="108"/>
                </a:lnTo>
                <a:lnTo>
                  <a:pt x="479" y="108"/>
                </a:lnTo>
                <a:lnTo>
                  <a:pt x="480" y="107"/>
                </a:lnTo>
                <a:lnTo>
                  <a:pt x="480" y="108"/>
                </a:lnTo>
                <a:lnTo>
                  <a:pt x="480" y="108"/>
                </a:lnTo>
                <a:lnTo>
                  <a:pt x="481" y="108"/>
                </a:lnTo>
                <a:lnTo>
                  <a:pt x="481" y="108"/>
                </a:lnTo>
                <a:lnTo>
                  <a:pt x="482" y="108"/>
                </a:lnTo>
                <a:lnTo>
                  <a:pt x="482" y="108"/>
                </a:lnTo>
                <a:lnTo>
                  <a:pt x="482" y="107"/>
                </a:lnTo>
                <a:lnTo>
                  <a:pt x="483" y="108"/>
                </a:lnTo>
                <a:lnTo>
                  <a:pt x="483" y="107"/>
                </a:lnTo>
                <a:lnTo>
                  <a:pt x="483" y="108"/>
                </a:lnTo>
                <a:lnTo>
                  <a:pt x="484" y="107"/>
                </a:lnTo>
                <a:lnTo>
                  <a:pt x="484" y="108"/>
                </a:lnTo>
                <a:lnTo>
                  <a:pt x="484" y="108"/>
                </a:lnTo>
                <a:lnTo>
                  <a:pt x="485" y="108"/>
                </a:lnTo>
                <a:lnTo>
                  <a:pt x="485" y="107"/>
                </a:lnTo>
                <a:lnTo>
                  <a:pt x="487" y="108"/>
                </a:lnTo>
                <a:lnTo>
                  <a:pt x="487" y="107"/>
                </a:lnTo>
                <a:lnTo>
                  <a:pt x="487" y="107"/>
                </a:lnTo>
                <a:lnTo>
                  <a:pt x="488" y="108"/>
                </a:lnTo>
                <a:lnTo>
                  <a:pt x="488" y="107"/>
                </a:lnTo>
                <a:lnTo>
                  <a:pt x="488" y="108"/>
                </a:lnTo>
                <a:lnTo>
                  <a:pt x="489" y="108"/>
                </a:lnTo>
                <a:lnTo>
                  <a:pt x="489" y="108"/>
                </a:lnTo>
                <a:lnTo>
                  <a:pt x="489" y="108"/>
                </a:lnTo>
                <a:lnTo>
                  <a:pt x="490" y="108"/>
                </a:lnTo>
                <a:lnTo>
                  <a:pt x="490" y="108"/>
                </a:lnTo>
                <a:lnTo>
                  <a:pt x="491" y="108"/>
                </a:lnTo>
                <a:lnTo>
                  <a:pt x="491" y="106"/>
                </a:lnTo>
                <a:lnTo>
                  <a:pt x="491" y="108"/>
                </a:lnTo>
                <a:lnTo>
                  <a:pt x="492" y="107"/>
                </a:lnTo>
                <a:lnTo>
                  <a:pt x="492" y="107"/>
                </a:lnTo>
                <a:lnTo>
                  <a:pt x="492" y="108"/>
                </a:lnTo>
                <a:lnTo>
                  <a:pt x="493" y="107"/>
                </a:lnTo>
                <a:lnTo>
                  <a:pt x="493" y="108"/>
                </a:lnTo>
                <a:lnTo>
                  <a:pt x="493" y="108"/>
                </a:lnTo>
                <a:lnTo>
                  <a:pt x="494" y="108"/>
                </a:lnTo>
                <a:lnTo>
                  <a:pt x="494" y="108"/>
                </a:lnTo>
                <a:lnTo>
                  <a:pt x="496" y="108"/>
                </a:lnTo>
                <a:lnTo>
                  <a:pt x="496" y="106"/>
                </a:lnTo>
                <a:lnTo>
                  <a:pt x="496" y="108"/>
                </a:lnTo>
                <a:lnTo>
                  <a:pt x="497" y="107"/>
                </a:lnTo>
                <a:lnTo>
                  <a:pt x="497" y="107"/>
                </a:lnTo>
                <a:lnTo>
                  <a:pt x="497" y="108"/>
                </a:lnTo>
                <a:lnTo>
                  <a:pt x="498" y="108"/>
                </a:lnTo>
                <a:lnTo>
                  <a:pt x="498" y="108"/>
                </a:lnTo>
                <a:lnTo>
                  <a:pt x="498" y="108"/>
                </a:lnTo>
                <a:lnTo>
                  <a:pt x="499" y="106"/>
                </a:lnTo>
                <a:lnTo>
                  <a:pt x="499" y="108"/>
                </a:lnTo>
                <a:lnTo>
                  <a:pt x="500" y="108"/>
                </a:lnTo>
                <a:lnTo>
                  <a:pt x="500" y="107"/>
                </a:lnTo>
                <a:lnTo>
                  <a:pt x="500" y="108"/>
                </a:lnTo>
                <a:lnTo>
                  <a:pt x="501" y="109"/>
                </a:lnTo>
                <a:lnTo>
                  <a:pt x="501" y="108"/>
                </a:lnTo>
                <a:lnTo>
                  <a:pt x="501" y="108"/>
                </a:lnTo>
                <a:lnTo>
                  <a:pt x="502" y="107"/>
                </a:lnTo>
                <a:lnTo>
                  <a:pt x="502" y="106"/>
                </a:lnTo>
                <a:lnTo>
                  <a:pt x="502" y="107"/>
                </a:lnTo>
                <a:lnTo>
                  <a:pt x="503" y="108"/>
                </a:lnTo>
                <a:lnTo>
                  <a:pt x="503" y="107"/>
                </a:lnTo>
                <a:lnTo>
                  <a:pt x="504" y="108"/>
                </a:lnTo>
                <a:lnTo>
                  <a:pt x="504" y="107"/>
                </a:lnTo>
                <a:lnTo>
                  <a:pt x="504" y="108"/>
                </a:lnTo>
                <a:lnTo>
                  <a:pt x="506" y="107"/>
                </a:lnTo>
                <a:lnTo>
                  <a:pt x="506" y="108"/>
                </a:lnTo>
                <a:lnTo>
                  <a:pt x="506" y="108"/>
                </a:lnTo>
                <a:lnTo>
                  <a:pt x="507" y="108"/>
                </a:lnTo>
                <a:lnTo>
                  <a:pt x="507" y="107"/>
                </a:lnTo>
                <a:lnTo>
                  <a:pt x="507" y="108"/>
                </a:lnTo>
                <a:lnTo>
                  <a:pt x="508" y="108"/>
                </a:lnTo>
                <a:lnTo>
                  <a:pt x="508" y="107"/>
                </a:lnTo>
                <a:lnTo>
                  <a:pt x="509" y="106"/>
                </a:lnTo>
                <a:lnTo>
                  <a:pt x="509" y="107"/>
                </a:lnTo>
                <a:lnTo>
                  <a:pt x="509" y="107"/>
                </a:lnTo>
                <a:lnTo>
                  <a:pt x="510" y="108"/>
                </a:lnTo>
                <a:lnTo>
                  <a:pt x="510" y="108"/>
                </a:lnTo>
                <a:lnTo>
                  <a:pt x="510" y="106"/>
                </a:lnTo>
                <a:lnTo>
                  <a:pt x="511" y="108"/>
                </a:lnTo>
                <a:lnTo>
                  <a:pt x="511" y="108"/>
                </a:lnTo>
                <a:lnTo>
                  <a:pt x="511" y="106"/>
                </a:lnTo>
                <a:lnTo>
                  <a:pt x="512" y="108"/>
                </a:lnTo>
                <a:lnTo>
                  <a:pt x="512" y="108"/>
                </a:lnTo>
                <a:lnTo>
                  <a:pt x="513" y="108"/>
                </a:lnTo>
                <a:lnTo>
                  <a:pt x="513" y="108"/>
                </a:lnTo>
                <a:lnTo>
                  <a:pt x="513" y="108"/>
                </a:lnTo>
                <a:lnTo>
                  <a:pt x="515" y="108"/>
                </a:lnTo>
                <a:lnTo>
                  <a:pt x="515" y="108"/>
                </a:lnTo>
                <a:lnTo>
                  <a:pt x="515" y="108"/>
                </a:lnTo>
                <a:lnTo>
                  <a:pt x="516" y="108"/>
                </a:lnTo>
                <a:lnTo>
                  <a:pt x="516" y="108"/>
                </a:lnTo>
                <a:lnTo>
                  <a:pt x="516" y="109"/>
                </a:lnTo>
                <a:lnTo>
                  <a:pt x="517" y="108"/>
                </a:lnTo>
                <a:lnTo>
                  <a:pt x="517" y="108"/>
                </a:lnTo>
                <a:lnTo>
                  <a:pt x="518" y="108"/>
                </a:lnTo>
                <a:lnTo>
                  <a:pt x="518" y="108"/>
                </a:lnTo>
                <a:lnTo>
                  <a:pt x="518" y="108"/>
                </a:lnTo>
                <a:lnTo>
                  <a:pt x="519" y="108"/>
                </a:lnTo>
                <a:lnTo>
                  <a:pt x="519" y="108"/>
                </a:lnTo>
                <a:lnTo>
                  <a:pt x="519" y="108"/>
                </a:lnTo>
                <a:lnTo>
                  <a:pt x="520" y="108"/>
                </a:lnTo>
                <a:lnTo>
                  <a:pt x="520" y="108"/>
                </a:lnTo>
                <a:lnTo>
                  <a:pt x="521" y="106"/>
                </a:lnTo>
                <a:lnTo>
                  <a:pt x="521" y="105"/>
                </a:lnTo>
                <a:lnTo>
                  <a:pt x="521" y="107"/>
                </a:lnTo>
                <a:lnTo>
                  <a:pt x="522" y="107"/>
                </a:lnTo>
                <a:lnTo>
                  <a:pt x="522" y="108"/>
                </a:lnTo>
                <a:lnTo>
                  <a:pt x="522" y="108"/>
                </a:lnTo>
                <a:lnTo>
                  <a:pt x="524" y="108"/>
                </a:lnTo>
                <a:lnTo>
                  <a:pt x="524" y="108"/>
                </a:lnTo>
                <a:lnTo>
                  <a:pt x="524" y="108"/>
                </a:lnTo>
                <a:lnTo>
                  <a:pt x="525" y="108"/>
                </a:lnTo>
                <a:lnTo>
                  <a:pt x="525" y="108"/>
                </a:lnTo>
                <a:lnTo>
                  <a:pt x="526" y="108"/>
                </a:lnTo>
                <a:lnTo>
                  <a:pt x="526" y="108"/>
                </a:lnTo>
                <a:lnTo>
                  <a:pt x="526" y="107"/>
                </a:lnTo>
                <a:lnTo>
                  <a:pt x="527" y="107"/>
                </a:lnTo>
                <a:lnTo>
                  <a:pt x="527" y="106"/>
                </a:lnTo>
                <a:lnTo>
                  <a:pt x="527" y="108"/>
                </a:lnTo>
                <a:lnTo>
                  <a:pt x="528" y="108"/>
                </a:lnTo>
                <a:lnTo>
                  <a:pt x="528" y="107"/>
                </a:lnTo>
                <a:lnTo>
                  <a:pt x="528" y="108"/>
                </a:lnTo>
                <a:lnTo>
                  <a:pt x="529" y="108"/>
                </a:lnTo>
                <a:lnTo>
                  <a:pt x="529" y="108"/>
                </a:lnTo>
                <a:lnTo>
                  <a:pt x="530" y="108"/>
                </a:lnTo>
                <a:lnTo>
                  <a:pt x="530" y="109"/>
                </a:lnTo>
                <a:lnTo>
                  <a:pt x="530" y="108"/>
                </a:lnTo>
                <a:lnTo>
                  <a:pt x="531" y="108"/>
                </a:lnTo>
                <a:lnTo>
                  <a:pt x="531" y="108"/>
                </a:lnTo>
                <a:lnTo>
                  <a:pt x="531" y="108"/>
                </a:lnTo>
                <a:lnTo>
                  <a:pt x="533" y="108"/>
                </a:lnTo>
                <a:lnTo>
                  <a:pt x="533" y="108"/>
                </a:lnTo>
                <a:lnTo>
                  <a:pt x="533" y="107"/>
                </a:lnTo>
                <a:lnTo>
                  <a:pt x="534" y="108"/>
                </a:lnTo>
                <a:lnTo>
                  <a:pt x="534" y="107"/>
                </a:lnTo>
                <a:lnTo>
                  <a:pt x="535" y="107"/>
                </a:lnTo>
                <a:lnTo>
                  <a:pt x="535" y="107"/>
                </a:lnTo>
                <a:lnTo>
                  <a:pt x="535" y="106"/>
                </a:lnTo>
                <a:lnTo>
                  <a:pt x="536" y="107"/>
                </a:lnTo>
                <a:lnTo>
                  <a:pt x="536" y="107"/>
                </a:lnTo>
                <a:lnTo>
                  <a:pt x="536" y="107"/>
                </a:lnTo>
                <a:lnTo>
                  <a:pt x="537" y="108"/>
                </a:lnTo>
                <a:lnTo>
                  <a:pt x="537" y="107"/>
                </a:lnTo>
                <a:lnTo>
                  <a:pt x="537" y="108"/>
                </a:lnTo>
                <a:lnTo>
                  <a:pt x="538" y="106"/>
                </a:lnTo>
                <a:lnTo>
                  <a:pt x="538" y="108"/>
                </a:lnTo>
                <a:lnTo>
                  <a:pt x="539" y="106"/>
                </a:lnTo>
                <a:lnTo>
                  <a:pt x="539" y="108"/>
                </a:lnTo>
                <a:lnTo>
                  <a:pt x="539" y="107"/>
                </a:lnTo>
                <a:lnTo>
                  <a:pt x="540" y="109"/>
                </a:lnTo>
                <a:lnTo>
                  <a:pt x="540" y="108"/>
                </a:lnTo>
                <a:lnTo>
                  <a:pt x="540" y="108"/>
                </a:lnTo>
                <a:lnTo>
                  <a:pt x="542" y="107"/>
                </a:lnTo>
                <a:lnTo>
                  <a:pt x="542" y="107"/>
                </a:lnTo>
                <a:lnTo>
                  <a:pt x="542" y="106"/>
                </a:lnTo>
                <a:lnTo>
                  <a:pt x="543" y="108"/>
                </a:lnTo>
                <a:lnTo>
                  <a:pt x="543" y="107"/>
                </a:lnTo>
                <a:lnTo>
                  <a:pt x="544" y="107"/>
                </a:lnTo>
                <a:lnTo>
                  <a:pt x="544" y="106"/>
                </a:lnTo>
                <a:lnTo>
                  <a:pt x="544" y="107"/>
                </a:lnTo>
                <a:lnTo>
                  <a:pt x="545" y="106"/>
                </a:lnTo>
                <a:lnTo>
                  <a:pt x="545" y="108"/>
                </a:lnTo>
                <a:lnTo>
                  <a:pt x="545" y="108"/>
                </a:lnTo>
                <a:lnTo>
                  <a:pt x="546" y="108"/>
                </a:lnTo>
                <a:lnTo>
                  <a:pt x="546" y="108"/>
                </a:lnTo>
                <a:lnTo>
                  <a:pt x="546" y="108"/>
                </a:lnTo>
                <a:lnTo>
                  <a:pt x="547" y="106"/>
                </a:lnTo>
                <a:lnTo>
                  <a:pt x="547" y="108"/>
                </a:lnTo>
                <a:lnTo>
                  <a:pt x="548" y="108"/>
                </a:lnTo>
                <a:lnTo>
                  <a:pt x="548" y="107"/>
                </a:lnTo>
                <a:lnTo>
                  <a:pt x="548" y="108"/>
                </a:lnTo>
                <a:lnTo>
                  <a:pt x="549" y="107"/>
                </a:lnTo>
                <a:lnTo>
                  <a:pt x="549" y="108"/>
                </a:lnTo>
                <a:lnTo>
                  <a:pt x="549" y="108"/>
                </a:lnTo>
                <a:lnTo>
                  <a:pt x="551" y="108"/>
                </a:lnTo>
                <a:lnTo>
                  <a:pt x="551" y="107"/>
                </a:lnTo>
                <a:lnTo>
                  <a:pt x="551" y="106"/>
                </a:lnTo>
                <a:lnTo>
                  <a:pt x="552" y="107"/>
                </a:lnTo>
                <a:lnTo>
                  <a:pt x="552" y="107"/>
                </a:lnTo>
                <a:lnTo>
                  <a:pt x="553" y="108"/>
                </a:lnTo>
                <a:lnTo>
                  <a:pt x="553" y="106"/>
                </a:lnTo>
                <a:lnTo>
                  <a:pt x="553" y="108"/>
                </a:lnTo>
                <a:lnTo>
                  <a:pt x="554" y="107"/>
                </a:lnTo>
                <a:lnTo>
                  <a:pt x="554" y="108"/>
                </a:lnTo>
                <a:lnTo>
                  <a:pt x="554" y="108"/>
                </a:lnTo>
                <a:lnTo>
                  <a:pt x="555" y="108"/>
                </a:lnTo>
                <a:lnTo>
                  <a:pt x="555" y="108"/>
                </a:lnTo>
                <a:lnTo>
                  <a:pt x="555" y="106"/>
                </a:lnTo>
                <a:lnTo>
                  <a:pt x="556" y="106"/>
                </a:lnTo>
                <a:lnTo>
                  <a:pt x="556" y="106"/>
                </a:lnTo>
                <a:lnTo>
                  <a:pt x="557" y="107"/>
                </a:lnTo>
                <a:lnTo>
                  <a:pt x="557" y="108"/>
                </a:lnTo>
                <a:lnTo>
                  <a:pt x="557" y="107"/>
                </a:lnTo>
                <a:lnTo>
                  <a:pt x="558" y="108"/>
                </a:lnTo>
                <a:lnTo>
                  <a:pt x="558" y="106"/>
                </a:lnTo>
                <a:lnTo>
                  <a:pt x="558" y="106"/>
                </a:lnTo>
                <a:lnTo>
                  <a:pt x="560" y="107"/>
                </a:lnTo>
                <a:lnTo>
                  <a:pt x="560" y="108"/>
                </a:lnTo>
                <a:lnTo>
                  <a:pt x="561" y="108"/>
                </a:lnTo>
                <a:lnTo>
                  <a:pt x="561" y="108"/>
                </a:lnTo>
                <a:lnTo>
                  <a:pt x="561" y="107"/>
                </a:lnTo>
                <a:lnTo>
                  <a:pt x="562" y="108"/>
                </a:lnTo>
                <a:lnTo>
                  <a:pt x="562" y="108"/>
                </a:lnTo>
                <a:lnTo>
                  <a:pt x="562" y="108"/>
                </a:lnTo>
                <a:lnTo>
                  <a:pt x="563" y="108"/>
                </a:lnTo>
                <a:lnTo>
                  <a:pt x="563" y="108"/>
                </a:lnTo>
                <a:lnTo>
                  <a:pt x="563" y="107"/>
                </a:lnTo>
                <a:lnTo>
                  <a:pt x="564" y="106"/>
                </a:lnTo>
                <a:lnTo>
                  <a:pt x="564" y="107"/>
                </a:lnTo>
                <a:lnTo>
                  <a:pt x="565" y="108"/>
                </a:lnTo>
                <a:lnTo>
                  <a:pt x="565" y="107"/>
                </a:lnTo>
                <a:lnTo>
                  <a:pt x="565" y="107"/>
                </a:lnTo>
                <a:lnTo>
                  <a:pt x="566" y="107"/>
                </a:lnTo>
                <a:lnTo>
                  <a:pt x="566" y="107"/>
                </a:lnTo>
                <a:lnTo>
                  <a:pt x="566" y="107"/>
                </a:lnTo>
                <a:lnTo>
                  <a:pt x="567" y="106"/>
                </a:lnTo>
                <a:lnTo>
                  <a:pt x="567" y="107"/>
                </a:lnTo>
                <a:lnTo>
                  <a:pt x="567" y="106"/>
                </a:lnTo>
                <a:lnTo>
                  <a:pt x="569" y="108"/>
                </a:lnTo>
                <a:lnTo>
                  <a:pt x="569" y="107"/>
                </a:lnTo>
                <a:lnTo>
                  <a:pt x="570" y="108"/>
                </a:lnTo>
                <a:lnTo>
                  <a:pt x="570" y="108"/>
                </a:lnTo>
                <a:lnTo>
                  <a:pt x="570" y="107"/>
                </a:lnTo>
                <a:lnTo>
                  <a:pt x="571" y="108"/>
                </a:lnTo>
                <a:lnTo>
                  <a:pt x="571" y="107"/>
                </a:lnTo>
                <a:lnTo>
                  <a:pt x="571" y="108"/>
                </a:lnTo>
                <a:lnTo>
                  <a:pt x="572" y="108"/>
                </a:lnTo>
                <a:lnTo>
                  <a:pt x="572" y="107"/>
                </a:lnTo>
                <a:lnTo>
                  <a:pt x="572" y="108"/>
                </a:lnTo>
                <a:lnTo>
                  <a:pt x="573" y="106"/>
                </a:lnTo>
                <a:lnTo>
                  <a:pt x="573" y="108"/>
                </a:lnTo>
                <a:lnTo>
                  <a:pt x="574" y="106"/>
                </a:lnTo>
                <a:lnTo>
                  <a:pt x="574" y="108"/>
                </a:lnTo>
                <a:lnTo>
                  <a:pt x="574" y="108"/>
                </a:lnTo>
                <a:lnTo>
                  <a:pt x="575" y="108"/>
                </a:lnTo>
                <a:lnTo>
                  <a:pt x="575" y="106"/>
                </a:lnTo>
                <a:lnTo>
                  <a:pt x="575" y="107"/>
                </a:lnTo>
                <a:lnTo>
                  <a:pt x="576" y="107"/>
                </a:lnTo>
                <a:lnTo>
                  <a:pt x="576" y="106"/>
                </a:lnTo>
                <a:lnTo>
                  <a:pt x="576" y="107"/>
                </a:lnTo>
                <a:lnTo>
                  <a:pt x="578" y="107"/>
                </a:lnTo>
                <a:lnTo>
                  <a:pt x="578" y="108"/>
                </a:lnTo>
                <a:lnTo>
                  <a:pt x="579" y="108"/>
                </a:lnTo>
                <a:lnTo>
                  <a:pt x="579" y="107"/>
                </a:lnTo>
                <a:lnTo>
                  <a:pt x="579" y="107"/>
                </a:lnTo>
                <a:lnTo>
                  <a:pt x="580" y="108"/>
                </a:lnTo>
                <a:lnTo>
                  <a:pt x="580" y="107"/>
                </a:lnTo>
                <a:lnTo>
                  <a:pt x="580" y="107"/>
                </a:lnTo>
                <a:lnTo>
                  <a:pt x="581" y="107"/>
                </a:lnTo>
                <a:lnTo>
                  <a:pt x="581" y="108"/>
                </a:lnTo>
                <a:lnTo>
                  <a:pt x="581" y="109"/>
                </a:lnTo>
                <a:lnTo>
                  <a:pt x="582" y="108"/>
                </a:lnTo>
                <a:lnTo>
                  <a:pt x="582" y="108"/>
                </a:lnTo>
                <a:lnTo>
                  <a:pt x="583" y="108"/>
                </a:lnTo>
                <a:lnTo>
                  <a:pt x="583" y="108"/>
                </a:lnTo>
                <a:lnTo>
                  <a:pt x="583" y="109"/>
                </a:lnTo>
                <a:lnTo>
                  <a:pt x="584" y="107"/>
                </a:lnTo>
                <a:lnTo>
                  <a:pt x="584" y="107"/>
                </a:lnTo>
                <a:lnTo>
                  <a:pt x="584" y="107"/>
                </a:lnTo>
                <a:lnTo>
                  <a:pt x="585" y="108"/>
                </a:lnTo>
                <a:lnTo>
                  <a:pt x="585" y="107"/>
                </a:lnTo>
                <a:lnTo>
                  <a:pt x="585" y="107"/>
                </a:lnTo>
                <a:lnTo>
                  <a:pt x="587" y="108"/>
                </a:lnTo>
                <a:lnTo>
                  <a:pt x="587" y="108"/>
                </a:lnTo>
                <a:lnTo>
                  <a:pt x="588" y="108"/>
                </a:lnTo>
                <a:lnTo>
                  <a:pt x="588" y="108"/>
                </a:lnTo>
                <a:lnTo>
                  <a:pt x="588" y="108"/>
                </a:lnTo>
                <a:lnTo>
                  <a:pt x="589" y="108"/>
                </a:lnTo>
                <a:lnTo>
                  <a:pt x="589" y="108"/>
                </a:lnTo>
                <a:lnTo>
                  <a:pt x="589" y="108"/>
                </a:lnTo>
                <a:lnTo>
                  <a:pt x="590" y="109"/>
                </a:lnTo>
                <a:lnTo>
                  <a:pt x="590" y="107"/>
                </a:lnTo>
                <a:lnTo>
                  <a:pt x="590" y="107"/>
                </a:lnTo>
                <a:lnTo>
                  <a:pt x="591" y="107"/>
                </a:lnTo>
                <a:lnTo>
                  <a:pt x="591" y="108"/>
                </a:lnTo>
                <a:lnTo>
                  <a:pt x="592" y="108"/>
                </a:lnTo>
                <a:lnTo>
                  <a:pt x="592" y="108"/>
                </a:lnTo>
                <a:lnTo>
                  <a:pt x="592" y="106"/>
                </a:lnTo>
                <a:lnTo>
                  <a:pt x="593" y="107"/>
                </a:lnTo>
                <a:lnTo>
                  <a:pt x="593" y="106"/>
                </a:lnTo>
                <a:lnTo>
                  <a:pt x="593" y="108"/>
                </a:lnTo>
                <a:lnTo>
                  <a:pt x="594" y="108"/>
                </a:lnTo>
                <a:lnTo>
                  <a:pt x="594" y="107"/>
                </a:lnTo>
                <a:lnTo>
                  <a:pt x="594" y="108"/>
                </a:lnTo>
                <a:lnTo>
                  <a:pt x="596" y="106"/>
                </a:lnTo>
                <a:lnTo>
                  <a:pt x="596" y="107"/>
                </a:lnTo>
                <a:lnTo>
                  <a:pt x="597" y="106"/>
                </a:lnTo>
                <a:lnTo>
                  <a:pt x="597" y="108"/>
                </a:lnTo>
                <a:lnTo>
                  <a:pt x="597" y="107"/>
                </a:lnTo>
                <a:lnTo>
                  <a:pt x="598" y="108"/>
                </a:lnTo>
                <a:lnTo>
                  <a:pt x="598" y="108"/>
                </a:lnTo>
                <a:lnTo>
                  <a:pt x="598" y="107"/>
                </a:lnTo>
                <a:lnTo>
                  <a:pt x="599" y="108"/>
                </a:lnTo>
                <a:lnTo>
                  <a:pt x="599" y="108"/>
                </a:lnTo>
                <a:lnTo>
                  <a:pt x="599" y="109"/>
                </a:lnTo>
                <a:lnTo>
                  <a:pt x="600" y="108"/>
                </a:lnTo>
                <a:lnTo>
                  <a:pt x="600" y="108"/>
                </a:lnTo>
                <a:lnTo>
                  <a:pt x="601" y="107"/>
                </a:lnTo>
                <a:lnTo>
                  <a:pt x="601" y="107"/>
                </a:lnTo>
                <a:lnTo>
                  <a:pt x="601" y="107"/>
                </a:lnTo>
                <a:lnTo>
                  <a:pt x="602" y="107"/>
                </a:lnTo>
                <a:lnTo>
                  <a:pt x="602" y="107"/>
                </a:lnTo>
                <a:lnTo>
                  <a:pt x="602" y="106"/>
                </a:lnTo>
                <a:lnTo>
                  <a:pt x="603" y="106"/>
                </a:lnTo>
                <a:lnTo>
                  <a:pt x="603" y="107"/>
                </a:lnTo>
                <a:lnTo>
                  <a:pt x="605" y="107"/>
                </a:lnTo>
                <a:lnTo>
                  <a:pt x="605" y="108"/>
                </a:lnTo>
                <a:lnTo>
                  <a:pt x="605" y="108"/>
                </a:lnTo>
                <a:lnTo>
                  <a:pt x="606" y="108"/>
                </a:lnTo>
                <a:lnTo>
                  <a:pt x="606" y="108"/>
                </a:lnTo>
                <a:lnTo>
                  <a:pt x="606" y="108"/>
                </a:lnTo>
                <a:lnTo>
                  <a:pt x="607" y="108"/>
                </a:lnTo>
                <a:lnTo>
                  <a:pt x="607" y="108"/>
                </a:lnTo>
                <a:lnTo>
                  <a:pt x="607" y="108"/>
                </a:lnTo>
                <a:lnTo>
                  <a:pt x="608" y="108"/>
                </a:lnTo>
                <a:lnTo>
                  <a:pt x="608" y="108"/>
                </a:lnTo>
                <a:lnTo>
                  <a:pt x="609" y="107"/>
                </a:lnTo>
                <a:lnTo>
                  <a:pt x="609" y="108"/>
                </a:lnTo>
                <a:lnTo>
                  <a:pt x="609" y="107"/>
                </a:lnTo>
                <a:lnTo>
                  <a:pt x="610" y="107"/>
                </a:lnTo>
                <a:lnTo>
                  <a:pt x="610" y="107"/>
                </a:lnTo>
                <a:lnTo>
                  <a:pt x="610" y="108"/>
                </a:lnTo>
                <a:lnTo>
                  <a:pt x="611" y="108"/>
                </a:lnTo>
                <a:lnTo>
                  <a:pt x="611" y="106"/>
                </a:lnTo>
                <a:lnTo>
                  <a:pt x="611" y="108"/>
                </a:lnTo>
                <a:lnTo>
                  <a:pt x="612" y="108"/>
                </a:lnTo>
                <a:lnTo>
                  <a:pt x="612" y="107"/>
                </a:lnTo>
                <a:lnTo>
                  <a:pt x="614" y="107"/>
                </a:lnTo>
                <a:lnTo>
                  <a:pt x="614" y="108"/>
                </a:lnTo>
                <a:lnTo>
                  <a:pt x="614" y="108"/>
                </a:lnTo>
                <a:lnTo>
                  <a:pt x="615" y="108"/>
                </a:lnTo>
                <a:lnTo>
                  <a:pt x="615" y="107"/>
                </a:lnTo>
                <a:lnTo>
                  <a:pt x="615" y="108"/>
                </a:lnTo>
                <a:lnTo>
                  <a:pt x="616" y="107"/>
                </a:lnTo>
                <a:lnTo>
                  <a:pt x="616" y="108"/>
                </a:lnTo>
                <a:lnTo>
                  <a:pt x="616" y="108"/>
                </a:lnTo>
                <a:lnTo>
                  <a:pt x="617" y="107"/>
                </a:lnTo>
                <a:lnTo>
                  <a:pt x="617" y="107"/>
                </a:lnTo>
                <a:lnTo>
                  <a:pt x="618" y="107"/>
                </a:lnTo>
                <a:lnTo>
                  <a:pt x="618" y="108"/>
                </a:lnTo>
                <a:lnTo>
                  <a:pt x="618" y="108"/>
                </a:lnTo>
                <a:lnTo>
                  <a:pt x="619" y="107"/>
                </a:lnTo>
                <a:lnTo>
                  <a:pt x="619" y="108"/>
                </a:lnTo>
                <a:lnTo>
                  <a:pt x="619" y="107"/>
                </a:lnTo>
                <a:lnTo>
                  <a:pt x="620" y="108"/>
                </a:lnTo>
                <a:lnTo>
                  <a:pt x="620" y="108"/>
                </a:lnTo>
                <a:lnTo>
                  <a:pt x="620" y="106"/>
                </a:lnTo>
                <a:lnTo>
                  <a:pt x="621" y="107"/>
                </a:lnTo>
                <a:lnTo>
                  <a:pt x="621" y="108"/>
                </a:lnTo>
                <a:lnTo>
                  <a:pt x="623" y="107"/>
                </a:lnTo>
                <a:lnTo>
                  <a:pt x="623" y="108"/>
                </a:lnTo>
                <a:lnTo>
                  <a:pt x="623" y="108"/>
                </a:lnTo>
                <a:lnTo>
                  <a:pt x="624" y="106"/>
                </a:lnTo>
                <a:lnTo>
                  <a:pt x="624" y="107"/>
                </a:lnTo>
                <a:lnTo>
                  <a:pt x="624" y="107"/>
                </a:lnTo>
                <a:lnTo>
                  <a:pt x="625" y="108"/>
                </a:lnTo>
                <a:lnTo>
                  <a:pt x="625" y="107"/>
                </a:lnTo>
                <a:lnTo>
                  <a:pt x="625" y="108"/>
                </a:lnTo>
                <a:lnTo>
                  <a:pt x="626" y="107"/>
                </a:lnTo>
                <a:lnTo>
                  <a:pt x="626" y="107"/>
                </a:lnTo>
                <a:lnTo>
                  <a:pt x="627" y="108"/>
                </a:lnTo>
                <a:lnTo>
                  <a:pt x="627" y="108"/>
                </a:lnTo>
                <a:lnTo>
                  <a:pt x="627" y="108"/>
                </a:lnTo>
                <a:lnTo>
                  <a:pt x="628" y="108"/>
                </a:lnTo>
                <a:lnTo>
                  <a:pt x="628" y="107"/>
                </a:lnTo>
                <a:lnTo>
                  <a:pt x="628" y="107"/>
                </a:lnTo>
                <a:lnTo>
                  <a:pt x="629" y="109"/>
                </a:lnTo>
                <a:lnTo>
                  <a:pt x="629" y="107"/>
                </a:lnTo>
                <a:lnTo>
                  <a:pt x="629" y="107"/>
                </a:lnTo>
                <a:lnTo>
                  <a:pt x="630" y="106"/>
                </a:lnTo>
                <a:lnTo>
                  <a:pt x="630" y="107"/>
                </a:lnTo>
                <a:lnTo>
                  <a:pt x="632" y="106"/>
                </a:lnTo>
                <a:lnTo>
                  <a:pt x="632" y="108"/>
                </a:lnTo>
                <a:lnTo>
                  <a:pt x="632" y="108"/>
                </a:lnTo>
                <a:lnTo>
                  <a:pt x="633" y="108"/>
                </a:lnTo>
                <a:lnTo>
                  <a:pt x="633" y="107"/>
                </a:lnTo>
                <a:lnTo>
                  <a:pt x="633" y="106"/>
                </a:lnTo>
                <a:lnTo>
                  <a:pt x="634" y="106"/>
                </a:lnTo>
                <a:lnTo>
                  <a:pt x="634" y="107"/>
                </a:lnTo>
                <a:lnTo>
                  <a:pt x="634" y="107"/>
                </a:lnTo>
                <a:lnTo>
                  <a:pt x="635" y="107"/>
                </a:lnTo>
                <a:lnTo>
                  <a:pt x="635" y="106"/>
                </a:lnTo>
                <a:lnTo>
                  <a:pt x="636" y="108"/>
                </a:lnTo>
                <a:lnTo>
                  <a:pt x="636" y="106"/>
                </a:lnTo>
                <a:lnTo>
                  <a:pt x="636" y="107"/>
                </a:lnTo>
                <a:lnTo>
                  <a:pt x="637" y="108"/>
                </a:lnTo>
                <a:lnTo>
                  <a:pt x="637" y="108"/>
                </a:lnTo>
                <a:lnTo>
                  <a:pt x="637" y="108"/>
                </a:lnTo>
                <a:lnTo>
                  <a:pt x="638" y="107"/>
                </a:lnTo>
                <a:lnTo>
                  <a:pt x="638" y="106"/>
                </a:lnTo>
                <a:lnTo>
                  <a:pt x="638" y="107"/>
                </a:lnTo>
                <a:lnTo>
                  <a:pt x="639" y="107"/>
                </a:lnTo>
                <a:lnTo>
                  <a:pt x="639" y="105"/>
                </a:lnTo>
                <a:lnTo>
                  <a:pt x="641" y="106"/>
                </a:lnTo>
                <a:lnTo>
                  <a:pt x="641" y="106"/>
                </a:lnTo>
                <a:lnTo>
                  <a:pt x="641" y="106"/>
                </a:lnTo>
                <a:lnTo>
                  <a:pt x="642" y="106"/>
                </a:lnTo>
                <a:lnTo>
                  <a:pt x="642" y="107"/>
                </a:lnTo>
                <a:lnTo>
                  <a:pt x="642" y="108"/>
                </a:lnTo>
                <a:lnTo>
                  <a:pt x="643" y="107"/>
                </a:lnTo>
                <a:lnTo>
                  <a:pt x="643" y="108"/>
                </a:lnTo>
                <a:lnTo>
                  <a:pt x="643" y="108"/>
                </a:lnTo>
                <a:lnTo>
                  <a:pt x="644" y="108"/>
                </a:lnTo>
                <a:lnTo>
                  <a:pt x="644" y="108"/>
                </a:lnTo>
                <a:lnTo>
                  <a:pt x="645" y="107"/>
                </a:lnTo>
                <a:lnTo>
                  <a:pt x="645" y="107"/>
                </a:lnTo>
                <a:lnTo>
                  <a:pt x="645" y="108"/>
                </a:lnTo>
                <a:lnTo>
                  <a:pt x="646" y="106"/>
                </a:lnTo>
                <a:lnTo>
                  <a:pt x="646" y="108"/>
                </a:lnTo>
                <a:lnTo>
                  <a:pt x="646" y="108"/>
                </a:lnTo>
                <a:lnTo>
                  <a:pt x="647" y="106"/>
                </a:lnTo>
                <a:lnTo>
                  <a:pt x="647" y="106"/>
                </a:lnTo>
                <a:lnTo>
                  <a:pt x="648" y="107"/>
                </a:lnTo>
                <a:lnTo>
                  <a:pt x="648" y="107"/>
                </a:lnTo>
                <a:lnTo>
                  <a:pt x="648" y="107"/>
                </a:lnTo>
                <a:lnTo>
                  <a:pt x="650" y="108"/>
                </a:lnTo>
                <a:lnTo>
                  <a:pt x="650" y="107"/>
                </a:lnTo>
                <a:lnTo>
                  <a:pt x="650" y="106"/>
                </a:lnTo>
                <a:lnTo>
                  <a:pt x="651" y="108"/>
                </a:lnTo>
                <a:lnTo>
                  <a:pt x="651" y="108"/>
                </a:lnTo>
                <a:lnTo>
                  <a:pt x="651" y="107"/>
                </a:lnTo>
                <a:lnTo>
                  <a:pt x="652" y="109"/>
                </a:lnTo>
                <a:lnTo>
                  <a:pt x="652" y="106"/>
                </a:lnTo>
                <a:lnTo>
                  <a:pt x="653" y="108"/>
                </a:lnTo>
                <a:lnTo>
                  <a:pt x="653" y="108"/>
                </a:lnTo>
                <a:lnTo>
                  <a:pt x="653" y="107"/>
                </a:lnTo>
                <a:lnTo>
                  <a:pt x="654" y="107"/>
                </a:lnTo>
                <a:lnTo>
                  <a:pt x="654" y="107"/>
                </a:lnTo>
                <a:lnTo>
                  <a:pt x="654" y="107"/>
                </a:lnTo>
                <a:lnTo>
                  <a:pt x="655" y="107"/>
                </a:lnTo>
                <a:lnTo>
                  <a:pt x="655" y="108"/>
                </a:lnTo>
                <a:lnTo>
                  <a:pt x="655" y="108"/>
                </a:lnTo>
                <a:lnTo>
                  <a:pt x="656" y="108"/>
                </a:lnTo>
                <a:lnTo>
                  <a:pt x="656" y="107"/>
                </a:lnTo>
                <a:lnTo>
                  <a:pt x="657" y="108"/>
                </a:lnTo>
                <a:lnTo>
                  <a:pt x="657" y="108"/>
                </a:lnTo>
                <a:lnTo>
                  <a:pt x="657" y="108"/>
                </a:lnTo>
                <a:lnTo>
                  <a:pt x="659" y="106"/>
                </a:lnTo>
                <a:lnTo>
                  <a:pt x="659" y="107"/>
                </a:lnTo>
                <a:lnTo>
                  <a:pt x="659" y="107"/>
                </a:lnTo>
                <a:lnTo>
                  <a:pt x="660" y="108"/>
                </a:lnTo>
                <a:lnTo>
                  <a:pt x="660" y="108"/>
                </a:lnTo>
                <a:lnTo>
                  <a:pt x="660" y="108"/>
                </a:lnTo>
                <a:lnTo>
                  <a:pt x="661" y="108"/>
                </a:lnTo>
                <a:lnTo>
                  <a:pt x="661" y="107"/>
                </a:lnTo>
                <a:lnTo>
                  <a:pt x="662" y="108"/>
                </a:lnTo>
                <a:lnTo>
                  <a:pt x="662" y="107"/>
                </a:lnTo>
                <a:lnTo>
                  <a:pt x="662" y="108"/>
                </a:lnTo>
                <a:lnTo>
                  <a:pt x="663" y="108"/>
                </a:lnTo>
                <a:lnTo>
                  <a:pt x="663" y="106"/>
                </a:lnTo>
                <a:lnTo>
                  <a:pt x="663" y="106"/>
                </a:lnTo>
                <a:lnTo>
                  <a:pt x="664" y="108"/>
                </a:lnTo>
                <a:lnTo>
                  <a:pt x="664" y="107"/>
                </a:lnTo>
                <a:lnTo>
                  <a:pt x="664" y="107"/>
                </a:lnTo>
                <a:lnTo>
                  <a:pt x="665" y="107"/>
                </a:lnTo>
                <a:lnTo>
                  <a:pt x="665" y="108"/>
                </a:lnTo>
                <a:lnTo>
                  <a:pt x="666" y="108"/>
                </a:lnTo>
                <a:lnTo>
                  <a:pt x="666" y="106"/>
                </a:lnTo>
                <a:lnTo>
                  <a:pt x="666" y="107"/>
                </a:lnTo>
                <a:lnTo>
                  <a:pt x="668" y="107"/>
                </a:lnTo>
                <a:lnTo>
                  <a:pt x="668" y="107"/>
                </a:lnTo>
                <a:lnTo>
                  <a:pt x="668" y="108"/>
                </a:lnTo>
                <a:lnTo>
                  <a:pt x="669" y="107"/>
                </a:lnTo>
                <a:lnTo>
                  <a:pt x="669" y="107"/>
                </a:lnTo>
                <a:lnTo>
                  <a:pt x="669" y="108"/>
                </a:lnTo>
                <a:lnTo>
                  <a:pt x="670" y="108"/>
                </a:lnTo>
                <a:lnTo>
                  <a:pt x="670" y="108"/>
                </a:lnTo>
                <a:lnTo>
                  <a:pt x="671" y="106"/>
                </a:lnTo>
                <a:lnTo>
                  <a:pt x="671" y="107"/>
                </a:lnTo>
                <a:lnTo>
                  <a:pt x="671" y="107"/>
                </a:lnTo>
                <a:lnTo>
                  <a:pt x="672" y="108"/>
                </a:lnTo>
                <a:lnTo>
                  <a:pt x="672" y="108"/>
                </a:lnTo>
                <a:lnTo>
                  <a:pt x="672" y="108"/>
                </a:lnTo>
                <a:lnTo>
                  <a:pt x="673" y="106"/>
                </a:lnTo>
                <a:lnTo>
                  <a:pt x="673" y="107"/>
                </a:lnTo>
                <a:lnTo>
                  <a:pt x="673" y="108"/>
                </a:lnTo>
                <a:lnTo>
                  <a:pt x="674" y="107"/>
                </a:lnTo>
                <a:lnTo>
                  <a:pt x="674" y="109"/>
                </a:lnTo>
                <a:lnTo>
                  <a:pt x="675" y="108"/>
                </a:lnTo>
                <a:lnTo>
                  <a:pt x="675" y="108"/>
                </a:lnTo>
                <a:lnTo>
                  <a:pt x="675" y="108"/>
                </a:lnTo>
                <a:lnTo>
                  <a:pt x="677" y="108"/>
                </a:lnTo>
                <a:lnTo>
                  <a:pt x="677" y="108"/>
                </a:lnTo>
                <a:lnTo>
                  <a:pt x="677" y="108"/>
                </a:lnTo>
                <a:lnTo>
                  <a:pt x="678" y="108"/>
                </a:lnTo>
                <a:lnTo>
                  <a:pt x="678" y="108"/>
                </a:lnTo>
                <a:lnTo>
                  <a:pt x="678" y="108"/>
                </a:lnTo>
                <a:lnTo>
                  <a:pt x="679" y="108"/>
                </a:lnTo>
                <a:lnTo>
                  <a:pt x="679" y="108"/>
                </a:lnTo>
                <a:lnTo>
                  <a:pt x="680" y="109"/>
                </a:lnTo>
                <a:lnTo>
                  <a:pt x="680" y="108"/>
                </a:lnTo>
                <a:lnTo>
                  <a:pt x="680" y="108"/>
                </a:lnTo>
                <a:lnTo>
                  <a:pt x="681" y="108"/>
                </a:lnTo>
                <a:lnTo>
                  <a:pt x="681" y="107"/>
                </a:lnTo>
                <a:lnTo>
                  <a:pt x="681" y="108"/>
                </a:lnTo>
                <a:lnTo>
                  <a:pt x="682" y="108"/>
                </a:lnTo>
                <a:lnTo>
                  <a:pt x="682" y="108"/>
                </a:lnTo>
                <a:lnTo>
                  <a:pt x="682" y="108"/>
                </a:lnTo>
                <a:lnTo>
                  <a:pt x="683" y="108"/>
                </a:lnTo>
                <a:lnTo>
                  <a:pt x="683" y="108"/>
                </a:lnTo>
                <a:lnTo>
                  <a:pt x="684" y="108"/>
                </a:lnTo>
                <a:lnTo>
                  <a:pt x="684" y="107"/>
                </a:lnTo>
                <a:lnTo>
                  <a:pt x="684" y="106"/>
                </a:lnTo>
                <a:lnTo>
                  <a:pt x="686" y="107"/>
                </a:lnTo>
                <a:lnTo>
                  <a:pt x="686" y="108"/>
                </a:lnTo>
                <a:lnTo>
                  <a:pt x="686" y="106"/>
                </a:lnTo>
                <a:lnTo>
                  <a:pt x="687" y="107"/>
                </a:lnTo>
                <a:lnTo>
                  <a:pt x="687" y="106"/>
                </a:lnTo>
                <a:lnTo>
                  <a:pt x="687" y="107"/>
                </a:lnTo>
                <a:lnTo>
                  <a:pt x="688" y="108"/>
                </a:lnTo>
                <a:lnTo>
                  <a:pt x="688" y="108"/>
                </a:lnTo>
                <a:lnTo>
                  <a:pt x="689" y="107"/>
                </a:lnTo>
                <a:lnTo>
                  <a:pt x="689" y="108"/>
                </a:lnTo>
                <a:lnTo>
                  <a:pt x="689" y="108"/>
                </a:lnTo>
                <a:lnTo>
                  <a:pt x="690" y="108"/>
                </a:lnTo>
                <a:lnTo>
                  <a:pt x="690" y="107"/>
                </a:lnTo>
                <a:lnTo>
                  <a:pt x="690" y="107"/>
                </a:lnTo>
                <a:lnTo>
                  <a:pt x="691" y="107"/>
                </a:lnTo>
                <a:lnTo>
                  <a:pt x="691" y="108"/>
                </a:lnTo>
                <a:lnTo>
                  <a:pt x="692" y="107"/>
                </a:lnTo>
                <a:lnTo>
                  <a:pt x="692" y="107"/>
                </a:lnTo>
                <a:lnTo>
                  <a:pt x="692" y="108"/>
                </a:lnTo>
                <a:lnTo>
                  <a:pt x="693" y="106"/>
                </a:lnTo>
                <a:lnTo>
                  <a:pt x="693" y="108"/>
                </a:lnTo>
                <a:lnTo>
                  <a:pt x="693" y="108"/>
                </a:lnTo>
                <a:lnTo>
                  <a:pt x="695" y="107"/>
                </a:lnTo>
                <a:lnTo>
                  <a:pt x="695" y="108"/>
                </a:lnTo>
                <a:lnTo>
                  <a:pt x="695" y="108"/>
                </a:lnTo>
                <a:lnTo>
                  <a:pt x="696" y="107"/>
                </a:lnTo>
                <a:lnTo>
                  <a:pt x="696" y="107"/>
                </a:lnTo>
                <a:lnTo>
                  <a:pt x="697" y="106"/>
                </a:lnTo>
                <a:lnTo>
                  <a:pt x="697" y="107"/>
                </a:lnTo>
                <a:lnTo>
                  <a:pt x="697" y="106"/>
                </a:lnTo>
                <a:lnTo>
                  <a:pt x="698" y="107"/>
                </a:lnTo>
                <a:lnTo>
                  <a:pt x="698" y="108"/>
                </a:lnTo>
                <a:lnTo>
                  <a:pt x="698" y="107"/>
                </a:lnTo>
                <a:lnTo>
                  <a:pt x="699" y="107"/>
                </a:lnTo>
                <a:lnTo>
                  <a:pt x="699" y="107"/>
                </a:lnTo>
                <a:lnTo>
                  <a:pt x="699" y="108"/>
                </a:lnTo>
                <a:lnTo>
                  <a:pt x="700" y="107"/>
                </a:lnTo>
                <a:lnTo>
                  <a:pt x="700" y="108"/>
                </a:lnTo>
                <a:lnTo>
                  <a:pt x="701" y="107"/>
                </a:lnTo>
                <a:lnTo>
                  <a:pt x="701" y="107"/>
                </a:lnTo>
                <a:lnTo>
                  <a:pt x="701" y="106"/>
                </a:lnTo>
                <a:lnTo>
                  <a:pt x="702" y="108"/>
                </a:lnTo>
                <a:lnTo>
                  <a:pt x="702" y="108"/>
                </a:lnTo>
                <a:lnTo>
                  <a:pt x="702" y="107"/>
                </a:lnTo>
                <a:lnTo>
                  <a:pt x="704" y="108"/>
                </a:lnTo>
                <a:lnTo>
                  <a:pt x="704" y="107"/>
                </a:lnTo>
                <a:lnTo>
                  <a:pt x="704" y="108"/>
                </a:lnTo>
                <a:lnTo>
                  <a:pt x="705" y="108"/>
                </a:lnTo>
                <a:lnTo>
                  <a:pt x="705" y="107"/>
                </a:lnTo>
                <a:lnTo>
                  <a:pt x="706" y="108"/>
                </a:lnTo>
                <a:lnTo>
                  <a:pt x="706" y="107"/>
                </a:lnTo>
                <a:lnTo>
                  <a:pt x="706" y="108"/>
                </a:lnTo>
                <a:lnTo>
                  <a:pt x="707" y="107"/>
                </a:lnTo>
                <a:lnTo>
                  <a:pt x="707" y="107"/>
                </a:lnTo>
                <a:lnTo>
                  <a:pt x="707" y="107"/>
                </a:lnTo>
                <a:lnTo>
                  <a:pt x="708" y="108"/>
                </a:lnTo>
                <a:lnTo>
                  <a:pt x="708" y="107"/>
                </a:lnTo>
                <a:lnTo>
                  <a:pt x="708" y="108"/>
                </a:lnTo>
                <a:lnTo>
                  <a:pt x="709" y="107"/>
                </a:lnTo>
                <a:lnTo>
                  <a:pt x="709" y="108"/>
                </a:lnTo>
                <a:lnTo>
                  <a:pt x="710" y="108"/>
                </a:lnTo>
                <a:lnTo>
                  <a:pt x="710" y="108"/>
                </a:lnTo>
                <a:lnTo>
                  <a:pt x="710" y="107"/>
                </a:lnTo>
                <a:lnTo>
                  <a:pt x="711" y="108"/>
                </a:lnTo>
                <a:lnTo>
                  <a:pt x="711" y="107"/>
                </a:lnTo>
                <a:lnTo>
                  <a:pt x="711" y="108"/>
                </a:lnTo>
                <a:lnTo>
                  <a:pt x="713" y="108"/>
                </a:lnTo>
                <a:lnTo>
                  <a:pt x="713" y="108"/>
                </a:lnTo>
                <a:lnTo>
                  <a:pt x="713" y="108"/>
                </a:lnTo>
                <a:lnTo>
                  <a:pt x="714" y="108"/>
                </a:lnTo>
                <a:lnTo>
                  <a:pt x="714" y="107"/>
                </a:lnTo>
                <a:lnTo>
                  <a:pt x="715" y="108"/>
                </a:lnTo>
                <a:lnTo>
                  <a:pt x="715" y="108"/>
                </a:lnTo>
                <a:lnTo>
                  <a:pt x="715" y="108"/>
                </a:lnTo>
                <a:lnTo>
                  <a:pt x="716" y="109"/>
                </a:lnTo>
                <a:lnTo>
                  <a:pt x="716" y="108"/>
                </a:lnTo>
                <a:lnTo>
                  <a:pt x="716" y="108"/>
                </a:lnTo>
                <a:lnTo>
                  <a:pt x="717" y="107"/>
                </a:lnTo>
                <a:lnTo>
                  <a:pt x="717" y="106"/>
                </a:lnTo>
                <a:lnTo>
                  <a:pt x="717" y="107"/>
                </a:lnTo>
                <a:lnTo>
                  <a:pt x="718" y="107"/>
                </a:lnTo>
                <a:lnTo>
                  <a:pt x="718" y="108"/>
                </a:lnTo>
                <a:lnTo>
                  <a:pt x="719" y="108"/>
                </a:lnTo>
                <a:lnTo>
                  <a:pt x="719" y="108"/>
                </a:lnTo>
                <a:lnTo>
                  <a:pt x="719" y="107"/>
                </a:lnTo>
                <a:lnTo>
                  <a:pt x="720" y="108"/>
                </a:lnTo>
                <a:lnTo>
                  <a:pt x="720" y="106"/>
                </a:lnTo>
                <a:lnTo>
                  <a:pt x="720" y="108"/>
                </a:lnTo>
                <a:lnTo>
                  <a:pt x="722" y="108"/>
                </a:lnTo>
                <a:lnTo>
                  <a:pt x="722" y="107"/>
                </a:lnTo>
                <a:lnTo>
                  <a:pt x="722" y="107"/>
                </a:lnTo>
                <a:lnTo>
                  <a:pt x="723" y="107"/>
                </a:lnTo>
                <a:lnTo>
                  <a:pt x="723" y="108"/>
                </a:lnTo>
                <a:lnTo>
                  <a:pt x="724" y="107"/>
                </a:lnTo>
                <a:lnTo>
                  <a:pt x="724" y="108"/>
                </a:lnTo>
                <a:lnTo>
                  <a:pt x="724" y="106"/>
                </a:lnTo>
                <a:lnTo>
                  <a:pt x="725" y="107"/>
                </a:lnTo>
                <a:lnTo>
                  <a:pt x="725" y="108"/>
                </a:lnTo>
                <a:lnTo>
                  <a:pt x="725" y="108"/>
                </a:lnTo>
                <a:lnTo>
                  <a:pt x="726" y="108"/>
                </a:lnTo>
                <a:lnTo>
                  <a:pt x="726" y="108"/>
                </a:lnTo>
                <a:lnTo>
                  <a:pt x="726" y="107"/>
                </a:lnTo>
                <a:lnTo>
                  <a:pt x="727" y="109"/>
                </a:lnTo>
                <a:lnTo>
                  <a:pt x="727" y="106"/>
                </a:lnTo>
                <a:lnTo>
                  <a:pt x="728" y="106"/>
                </a:lnTo>
                <a:lnTo>
                  <a:pt x="728" y="107"/>
                </a:lnTo>
                <a:lnTo>
                  <a:pt x="728" y="107"/>
                </a:lnTo>
                <a:lnTo>
                  <a:pt x="729" y="107"/>
                </a:lnTo>
                <a:lnTo>
                  <a:pt x="729" y="108"/>
                </a:lnTo>
                <a:lnTo>
                  <a:pt x="729" y="108"/>
                </a:lnTo>
                <a:lnTo>
                  <a:pt x="731" y="108"/>
                </a:lnTo>
                <a:lnTo>
                  <a:pt x="731" y="106"/>
                </a:lnTo>
                <a:lnTo>
                  <a:pt x="731" y="106"/>
                </a:lnTo>
                <a:lnTo>
                  <a:pt x="732" y="107"/>
                </a:lnTo>
                <a:lnTo>
                  <a:pt x="732" y="107"/>
                </a:lnTo>
                <a:lnTo>
                  <a:pt x="733" y="108"/>
                </a:lnTo>
                <a:lnTo>
                  <a:pt x="733" y="106"/>
                </a:lnTo>
                <a:lnTo>
                  <a:pt x="733" y="107"/>
                </a:lnTo>
                <a:lnTo>
                  <a:pt x="734" y="107"/>
                </a:lnTo>
                <a:lnTo>
                  <a:pt x="734" y="108"/>
                </a:lnTo>
                <a:lnTo>
                  <a:pt x="734" y="107"/>
                </a:lnTo>
                <a:lnTo>
                  <a:pt x="735" y="107"/>
                </a:lnTo>
                <a:lnTo>
                  <a:pt x="735" y="108"/>
                </a:lnTo>
                <a:lnTo>
                  <a:pt x="736" y="108"/>
                </a:lnTo>
                <a:lnTo>
                  <a:pt x="736" y="108"/>
                </a:lnTo>
                <a:lnTo>
                  <a:pt x="736" y="107"/>
                </a:lnTo>
                <a:lnTo>
                  <a:pt x="737" y="108"/>
                </a:lnTo>
                <a:lnTo>
                  <a:pt x="737" y="106"/>
                </a:lnTo>
                <a:lnTo>
                  <a:pt x="737" y="108"/>
                </a:lnTo>
                <a:lnTo>
                  <a:pt x="738" y="108"/>
                </a:lnTo>
                <a:lnTo>
                  <a:pt x="738" y="107"/>
                </a:lnTo>
                <a:lnTo>
                  <a:pt x="738" y="107"/>
                </a:lnTo>
                <a:lnTo>
                  <a:pt x="740" y="108"/>
                </a:lnTo>
                <a:lnTo>
                  <a:pt x="740" y="108"/>
                </a:lnTo>
                <a:lnTo>
                  <a:pt x="741" y="108"/>
                </a:lnTo>
                <a:lnTo>
                  <a:pt x="741" y="108"/>
                </a:lnTo>
                <a:lnTo>
                  <a:pt x="741" y="107"/>
                </a:lnTo>
                <a:lnTo>
                  <a:pt x="742" y="108"/>
                </a:lnTo>
                <a:lnTo>
                  <a:pt x="742" y="108"/>
                </a:lnTo>
                <a:lnTo>
                  <a:pt x="742" y="108"/>
                </a:lnTo>
                <a:lnTo>
                  <a:pt x="743" y="108"/>
                </a:lnTo>
                <a:lnTo>
                  <a:pt x="743" y="106"/>
                </a:lnTo>
                <a:lnTo>
                  <a:pt x="743" y="107"/>
                </a:lnTo>
                <a:lnTo>
                  <a:pt x="744" y="108"/>
                </a:lnTo>
                <a:lnTo>
                  <a:pt x="744" y="107"/>
                </a:lnTo>
                <a:lnTo>
                  <a:pt x="745" y="108"/>
                </a:lnTo>
                <a:lnTo>
                  <a:pt x="745" y="106"/>
                </a:lnTo>
                <a:lnTo>
                  <a:pt x="745" y="107"/>
                </a:lnTo>
                <a:lnTo>
                  <a:pt x="746" y="107"/>
                </a:lnTo>
                <a:lnTo>
                  <a:pt x="746" y="106"/>
                </a:lnTo>
                <a:lnTo>
                  <a:pt x="746" y="108"/>
                </a:lnTo>
                <a:lnTo>
                  <a:pt x="747" y="106"/>
                </a:lnTo>
                <a:lnTo>
                  <a:pt x="747" y="108"/>
                </a:lnTo>
                <a:lnTo>
                  <a:pt x="747" y="108"/>
                </a:lnTo>
                <a:lnTo>
                  <a:pt x="749" y="108"/>
                </a:lnTo>
                <a:lnTo>
                  <a:pt x="749" y="108"/>
                </a:lnTo>
                <a:lnTo>
                  <a:pt x="750" y="108"/>
                </a:lnTo>
                <a:lnTo>
                  <a:pt x="750" y="108"/>
                </a:lnTo>
                <a:lnTo>
                  <a:pt x="750" y="109"/>
                </a:lnTo>
                <a:lnTo>
                  <a:pt x="751" y="106"/>
                </a:lnTo>
                <a:lnTo>
                  <a:pt x="751" y="106"/>
                </a:lnTo>
                <a:lnTo>
                  <a:pt x="751" y="108"/>
                </a:lnTo>
                <a:lnTo>
                  <a:pt x="752" y="109"/>
                </a:lnTo>
                <a:lnTo>
                  <a:pt x="752" y="107"/>
                </a:lnTo>
                <a:lnTo>
                  <a:pt x="752" y="108"/>
                </a:lnTo>
                <a:lnTo>
                  <a:pt x="753" y="108"/>
                </a:lnTo>
                <a:lnTo>
                  <a:pt x="753" y="108"/>
                </a:lnTo>
                <a:lnTo>
                  <a:pt x="754" y="109"/>
                </a:lnTo>
                <a:lnTo>
                  <a:pt x="754" y="108"/>
                </a:lnTo>
                <a:lnTo>
                  <a:pt x="754" y="106"/>
                </a:lnTo>
                <a:lnTo>
                  <a:pt x="755" y="108"/>
                </a:lnTo>
                <a:lnTo>
                  <a:pt x="755" y="107"/>
                </a:lnTo>
                <a:lnTo>
                  <a:pt x="755" y="108"/>
                </a:lnTo>
                <a:lnTo>
                  <a:pt x="756" y="107"/>
                </a:lnTo>
                <a:lnTo>
                  <a:pt x="756" y="108"/>
                </a:lnTo>
                <a:lnTo>
                  <a:pt x="756" y="107"/>
                </a:lnTo>
                <a:lnTo>
                  <a:pt x="758" y="108"/>
                </a:lnTo>
                <a:lnTo>
                  <a:pt x="758" y="107"/>
                </a:lnTo>
                <a:lnTo>
                  <a:pt x="759" y="108"/>
                </a:lnTo>
                <a:lnTo>
                  <a:pt x="759" y="108"/>
                </a:lnTo>
                <a:lnTo>
                  <a:pt x="759" y="108"/>
                </a:lnTo>
                <a:lnTo>
                  <a:pt x="760" y="108"/>
                </a:lnTo>
                <a:lnTo>
                  <a:pt x="760" y="108"/>
                </a:lnTo>
                <a:lnTo>
                  <a:pt x="760" y="107"/>
                </a:lnTo>
                <a:lnTo>
                  <a:pt x="761" y="108"/>
                </a:lnTo>
                <a:lnTo>
                  <a:pt x="761" y="108"/>
                </a:lnTo>
                <a:lnTo>
                  <a:pt x="761" y="108"/>
                </a:lnTo>
                <a:lnTo>
                  <a:pt x="762" y="108"/>
                </a:lnTo>
                <a:lnTo>
                  <a:pt x="762" y="108"/>
                </a:lnTo>
                <a:lnTo>
                  <a:pt x="763" y="108"/>
                </a:lnTo>
                <a:lnTo>
                  <a:pt x="763" y="110"/>
                </a:lnTo>
                <a:lnTo>
                  <a:pt x="763" y="108"/>
                </a:lnTo>
                <a:lnTo>
                  <a:pt x="764" y="108"/>
                </a:lnTo>
                <a:lnTo>
                  <a:pt x="764" y="108"/>
                </a:lnTo>
                <a:lnTo>
                  <a:pt x="764" y="107"/>
                </a:lnTo>
                <a:lnTo>
                  <a:pt x="765" y="107"/>
                </a:lnTo>
                <a:lnTo>
                  <a:pt x="765" y="108"/>
                </a:lnTo>
                <a:lnTo>
                  <a:pt x="765" y="107"/>
                </a:lnTo>
                <a:lnTo>
                  <a:pt x="767" y="108"/>
                </a:lnTo>
                <a:lnTo>
                  <a:pt x="767" y="106"/>
                </a:lnTo>
                <a:lnTo>
                  <a:pt x="768" y="106"/>
                </a:lnTo>
                <a:lnTo>
                  <a:pt x="768" y="107"/>
                </a:lnTo>
                <a:lnTo>
                  <a:pt x="768" y="106"/>
                </a:lnTo>
                <a:lnTo>
                  <a:pt x="769" y="106"/>
                </a:lnTo>
                <a:lnTo>
                  <a:pt x="769" y="107"/>
                </a:lnTo>
                <a:lnTo>
                  <a:pt x="769" y="106"/>
                </a:lnTo>
                <a:lnTo>
                  <a:pt x="770" y="107"/>
                </a:lnTo>
                <a:lnTo>
                  <a:pt x="770" y="108"/>
                </a:lnTo>
                <a:lnTo>
                  <a:pt x="770" y="107"/>
                </a:lnTo>
                <a:lnTo>
                  <a:pt x="771" y="107"/>
                </a:lnTo>
                <a:lnTo>
                  <a:pt x="771" y="108"/>
                </a:lnTo>
                <a:lnTo>
                  <a:pt x="772" y="106"/>
                </a:lnTo>
                <a:lnTo>
                  <a:pt x="772" y="108"/>
                </a:lnTo>
                <a:lnTo>
                  <a:pt x="772" y="108"/>
                </a:lnTo>
                <a:lnTo>
                  <a:pt x="773" y="106"/>
                </a:lnTo>
                <a:lnTo>
                  <a:pt x="773" y="107"/>
                </a:lnTo>
                <a:lnTo>
                  <a:pt x="773" y="107"/>
                </a:lnTo>
                <a:lnTo>
                  <a:pt x="774" y="106"/>
                </a:lnTo>
                <a:lnTo>
                  <a:pt x="774" y="108"/>
                </a:lnTo>
                <a:lnTo>
                  <a:pt x="774" y="108"/>
                </a:lnTo>
                <a:lnTo>
                  <a:pt x="776" y="107"/>
                </a:lnTo>
                <a:lnTo>
                  <a:pt x="776" y="107"/>
                </a:lnTo>
                <a:lnTo>
                  <a:pt x="777" y="106"/>
                </a:lnTo>
                <a:lnTo>
                  <a:pt x="777" y="108"/>
                </a:lnTo>
                <a:lnTo>
                  <a:pt x="777" y="108"/>
                </a:lnTo>
                <a:lnTo>
                  <a:pt x="778" y="108"/>
                </a:lnTo>
                <a:lnTo>
                  <a:pt x="778" y="108"/>
                </a:lnTo>
                <a:lnTo>
                  <a:pt x="778" y="108"/>
                </a:lnTo>
                <a:lnTo>
                  <a:pt x="779" y="108"/>
                </a:lnTo>
                <a:lnTo>
                  <a:pt x="779" y="107"/>
                </a:lnTo>
                <a:lnTo>
                  <a:pt x="780" y="108"/>
                </a:lnTo>
                <a:lnTo>
                  <a:pt x="780" y="108"/>
                </a:lnTo>
                <a:lnTo>
                  <a:pt x="780" y="108"/>
                </a:lnTo>
                <a:lnTo>
                  <a:pt x="781" y="107"/>
                </a:lnTo>
                <a:lnTo>
                  <a:pt x="781" y="107"/>
                </a:lnTo>
                <a:lnTo>
                  <a:pt x="781" y="108"/>
                </a:lnTo>
                <a:lnTo>
                  <a:pt x="782" y="108"/>
                </a:lnTo>
                <a:lnTo>
                  <a:pt x="782" y="108"/>
                </a:lnTo>
                <a:lnTo>
                  <a:pt x="782" y="107"/>
                </a:lnTo>
                <a:lnTo>
                  <a:pt x="783" y="107"/>
                </a:lnTo>
                <a:lnTo>
                  <a:pt x="783" y="108"/>
                </a:lnTo>
                <a:lnTo>
                  <a:pt x="785" y="106"/>
                </a:lnTo>
                <a:lnTo>
                  <a:pt x="785" y="107"/>
                </a:lnTo>
                <a:lnTo>
                  <a:pt x="785" y="107"/>
                </a:lnTo>
                <a:lnTo>
                  <a:pt x="786" y="107"/>
                </a:lnTo>
                <a:lnTo>
                  <a:pt x="786" y="108"/>
                </a:lnTo>
                <a:lnTo>
                  <a:pt x="786" y="106"/>
                </a:lnTo>
                <a:lnTo>
                  <a:pt x="787" y="107"/>
                </a:lnTo>
                <a:lnTo>
                  <a:pt x="787" y="106"/>
                </a:lnTo>
                <a:lnTo>
                  <a:pt x="787" y="107"/>
                </a:lnTo>
                <a:lnTo>
                  <a:pt x="788" y="107"/>
                </a:lnTo>
                <a:lnTo>
                  <a:pt x="788" y="108"/>
                </a:lnTo>
                <a:lnTo>
                  <a:pt x="789" y="108"/>
                </a:lnTo>
                <a:lnTo>
                  <a:pt x="789" y="108"/>
                </a:lnTo>
                <a:lnTo>
                  <a:pt x="789" y="107"/>
                </a:lnTo>
                <a:lnTo>
                  <a:pt x="790" y="106"/>
                </a:lnTo>
                <a:lnTo>
                  <a:pt x="790" y="106"/>
                </a:lnTo>
                <a:lnTo>
                  <a:pt x="790" y="108"/>
                </a:lnTo>
                <a:lnTo>
                  <a:pt x="791" y="107"/>
                </a:lnTo>
                <a:lnTo>
                  <a:pt x="791" y="108"/>
                </a:lnTo>
                <a:lnTo>
                  <a:pt x="791" y="107"/>
                </a:lnTo>
                <a:lnTo>
                  <a:pt x="792" y="108"/>
                </a:lnTo>
                <a:lnTo>
                  <a:pt x="792" y="106"/>
                </a:lnTo>
                <a:lnTo>
                  <a:pt x="794" y="108"/>
                </a:lnTo>
                <a:lnTo>
                  <a:pt x="794" y="107"/>
                </a:lnTo>
                <a:lnTo>
                  <a:pt x="794" y="107"/>
                </a:lnTo>
                <a:lnTo>
                  <a:pt x="795" y="107"/>
                </a:lnTo>
                <a:lnTo>
                  <a:pt x="795" y="108"/>
                </a:lnTo>
                <a:lnTo>
                  <a:pt x="795" y="107"/>
                </a:lnTo>
                <a:lnTo>
                  <a:pt x="796" y="110"/>
                </a:lnTo>
                <a:lnTo>
                  <a:pt x="796" y="107"/>
                </a:lnTo>
                <a:lnTo>
                  <a:pt x="796" y="108"/>
                </a:lnTo>
                <a:lnTo>
                  <a:pt x="797" y="108"/>
                </a:lnTo>
                <a:lnTo>
                  <a:pt x="797" y="108"/>
                </a:lnTo>
                <a:lnTo>
                  <a:pt x="798" y="108"/>
                </a:lnTo>
                <a:lnTo>
                  <a:pt x="798" y="106"/>
                </a:lnTo>
                <a:lnTo>
                  <a:pt x="798" y="108"/>
                </a:lnTo>
                <a:lnTo>
                  <a:pt x="799" y="106"/>
                </a:lnTo>
                <a:lnTo>
                  <a:pt x="799" y="108"/>
                </a:lnTo>
                <a:lnTo>
                  <a:pt x="799" y="107"/>
                </a:lnTo>
                <a:lnTo>
                  <a:pt x="800" y="108"/>
                </a:lnTo>
                <a:lnTo>
                  <a:pt x="800" y="108"/>
                </a:lnTo>
                <a:lnTo>
                  <a:pt x="800" y="108"/>
                </a:lnTo>
                <a:lnTo>
                  <a:pt x="801" y="108"/>
                </a:lnTo>
                <a:lnTo>
                  <a:pt x="801" y="107"/>
                </a:lnTo>
                <a:lnTo>
                  <a:pt x="802" y="106"/>
                </a:lnTo>
                <a:lnTo>
                  <a:pt x="802" y="108"/>
                </a:lnTo>
                <a:lnTo>
                  <a:pt x="802" y="108"/>
                </a:lnTo>
                <a:lnTo>
                  <a:pt x="804" y="106"/>
                </a:lnTo>
                <a:lnTo>
                  <a:pt x="804" y="106"/>
                </a:lnTo>
                <a:lnTo>
                  <a:pt x="804" y="107"/>
                </a:lnTo>
                <a:lnTo>
                  <a:pt x="805" y="107"/>
                </a:lnTo>
                <a:lnTo>
                  <a:pt x="805" y="107"/>
                </a:lnTo>
                <a:lnTo>
                  <a:pt x="805" y="107"/>
                </a:lnTo>
                <a:lnTo>
                  <a:pt x="806" y="108"/>
                </a:lnTo>
                <a:lnTo>
                  <a:pt x="806" y="108"/>
                </a:lnTo>
                <a:lnTo>
                  <a:pt x="807" y="107"/>
                </a:lnTo>
                <a:lnTo>
                  <a:pt x="807" y="108"/>
                </a:lnTo>
                <a:lnTo>
                  <a:pt x="807" y="108"/>
                </a:lnTo>
                <a:lnTo>
                  <a:pt x="808" y="108"/>
                </a:lnTo>
                <a:lnTo>
                  <a:pt x="808" y="107"/>
                </a:lnTo>
                <a:lnTo>
                  <a:pt x="808" y="107"/>
                </a:lnTo>
                <a:lnTo>
                  <a:pt x="809" y="107"/>
                </a:lnTo>
                <a:lnTo>
                  <a:pt x="809" y="107"/>
                </a:lnTo>
                <a:lnTo>
                  <a:pt x="809" y="108"/>
                </a:lnTo>
                <a:lnTo>
                  <a:pt x="810" y="108"/>
                </a:lnTo>
                <a:lnTo>
                  <a:pt x="810" y="107"/>
                </a:lnTo>
                <a:lnTo>
                  <a:pt x="811" y="108"/>
                </a:lnTo>
                <a:lnTo>
                  <a:pt x="811" y="107"/>
                </a:lnTo>
                <a:lnTo>
                  <a:pt x="811" y="107"/>
                </a:lnTo>
                <a:lnTo>
                  <a:pt x="813" y="108"/>
                </a:lnTo>
                <a:lnTo>
                  <a:pt x="813" y="108"/>
                </a:lnTo>
                <a:lnTo>
                  <a:pt x="813" y="107"/>
                </a:lnTo>
                <a:lnTo>
                  <a:pt x="814" y="107"/>
                </a:lnTo>
                <a:lnTo>
                  <a:pt x="814" y="107"/>
                </a:lnTo>
                <a:lnTo>
                  <a:pt x="814" y="107"/>
                </a:lnTo>
                <a:lnTo>
                  <a:pt x="815" y="107"/>
                </a:lnTo>
                <a:lnTo>
                  <a:pt x="815" y="108"/>
                </a:lnTo>
                <a:lnTo>
                  <a:pt x="816" y="107"/>
                </a:lnTo>
                <a:lnTo>
                  <a:pt x="816" y="107"/>
                </a:lnTo>
                <a:lnTo>
                  <a:pt x="816" y="106"/>
                </a:lnTo>
                <a:lnTo>
                  <a:pt x="817" y="108"/>
                </a:lnTo>
                <a:lnTo>
                  <a:pt x="817" y="108"/>
                </a:lnTo>
                <a:lnTo>
                  <a:pt x="817" y="107"/>
                </a:lnTo>
                <a:lnTo>
                  <a:pt x="818" y="108"/>
                </a:lnTo>
                <a:lnTo>
                  <a:pt x="818" y="106"/>
                </a:lnTo>
                <a:lnTo>
                  <a:pt x="818" y="108"/>
                </a:lnTo>
                <a:lnTo>
                  <a:pt x="819" y="107"/>
                </a:lnTo>
                <a:lnTo>
                  <a:pt x="819" y="106"/>
                </a:lnTo>
                <a:lnTo>
                  <a:pt x="820" y="108"/>
                </a:lnTo>
                <a:lnTo>
                  <a:pt x="820" y="107"/>
                </a:lnTo>
                <a:lnTo>
                  <a:pt x="820" y="106"/>
                </a:lnTo>
                <a:lnTo>
                  <a:pt x="822" y="107"/>
                </a:lnTo>
                <a:lnTo>
                  <a:pt x="822" y="35"/>
                </a:lnTo>
                <a:lnTo>
                  <a:pt x="822" y="6"/>
                </a:lnTo>
                <a:lnTo>
                  <a:pt x="823" y="2"/>
                </a:lnTo>
                <a:lnTo>
                  <a:pt x="823" y="5"/>
                </a:lnTo>
                <a:lnTo>
                  <a:pt x="824" y="5"/>
                </a:lnTo>
                <a:lnTo>
                  <a:pt x="824" y="5"/>
                </a:lnTo>
                <a:lnTo>
                  <a:pt x="824" y="6"/>
                </a:lnTo>
                <a:lnTo>
                  <a:pt x="825" y="4"/>
                </a:lnTo>
                <a:lnTo>
                  <a:pt x="825" y="5"/>
                </a:lnTo>
                <a:lnTo>
                  <a:pt x="825" y="5"/>
                </a:lnTo>
                <a:lnTo>
                  <a:pt x="826" y="5"/>
                </a:lnTo>
                <a:lnTo>
                  <a:pt x="826" y="5"/>
                </a:lnTo>
                <a:lnTo>
                  <a:pt x="826" y="5"/>
                </a:lnTo>
                <a:lnTo>
                  <a:pt x="827" y="6"/>
                </a:lnTo>
                <a:lnTo>
                  <a:pt x="827" y="5"/>
                </a:lnTo>
                <a:lnTo>
                  <a:pt x="828" y="4"/>
                </a:lnTo>
                <a:lnTo>
                  <a:pt x="828" y="4"/>
                </a:lnTo>
                <a:lnTo>
                  <a:pt x="828" y="6"/>
                </a:lnTo>
                <a:lnTo>
                  <a:pt x="829" y="5"/>
                </a:lnTo>
                <a:lnTo>
                  <a:pt x="829" y="5"/>
                </a:lnTo>
                <a:lnTo>
                  <a:pt x="829" y="2"/>
                </a:lnTo>
                <a:lnTo>
                  <a:pt x="831" y="4"/>
                </a:lnTo>
                <a:lnTo>
                  <a:pt x="831" y="5"/>
                </a:lnTo>
                <a:lnTo>
                  <a:pt x="831" y="5"/>
                </a:lnTo>
                <a:lnTo>
                  <a:pt x="832" y="6"/>
                </a:lnTo>
                <a:lnTo>
                  <a:pt x="832" y="6"/>
                </a:lnTo>
                <a:lnTo>
                  <a:pt x="833" y="6"/>
                </a:lnTo>
                <a:lnTo>
                  <a:pt x="833" y="5"/>
                </a:lnTo>
                <a:lnTo>
                  <a:pt x="833" y="4"/>
                </a:lnTo>
                <a:lnTo>
                  <a:pt x="834" y="6"/>
                </a:lnTo>
                <a:lnTo>
                  <a:pt x="834" y="6"/>
                </a:lnTo>
                <a:lnTo>
                  <a:pt x="834" y="4"/>
                </a:lnTo>
                <a:lnTo>
                  <a:pt x="835" y="5"/>
                </a:lnTo>
                <a:lnTo>
                  <a:pt x="835" y="5"/>
                </a:lnTo>
                <a:lnTo>
                  <a:pt x="835" y="6"/>
                </a:lnTo>
                <a:lnTo>
                  <a:pt x="836" y="2"/>
                </a:lnTo>
                <a:lnTo>
                  <a:pt x="836" y="2"/>
                </a:lnTo>
                <a:lnTo>
                  <a:pt x="837" y="5"/>
                </a:lnTo>
                <a:lnTo>
                  <a:pt x="837" y="4"/>
                </a:lnTo>
                <a:lnTo>
                  <a:pt x="837" y="4"/>
                </a:lnTo>
                <a:lnTo>
                  <a:pt x="838" y="4"/>
                </a:lnTo>
                <a:lnTo>
                  <a:pt x="838" y="2"/>
                </a:lnTo>
                <a:lnTo>
                  <a:pt x="838" y="2"/>
                </a:lnTo>
                <a:lnTo>
                  <a:pt x="840" y="6"/>
                </a:lnTo>
                <a:lnTo>
                  <a:pt x="840" y="5"/>
                </a:lnTo>
                <a:lnTo>
                  <a:pt x="840" y="5"/>
                </a:lnTo>
                <a:lnTo>
                  <a:pt x="841" y="4"/>
                </a:lnTo>
                <a:lnTo>
                  <a:pt x="841" y="5"/>
                </a:lnTo>
                <a:lnTo>
                  <a:pt x="842" y="5"/>
                </a:lnTo>
                <a:lnTo>
                  <a:pt x="842" y="2"/>
                </a:lnTo>
                <a:lnTo>
                  <a:pt x="842" y="4"/>
                </a:lnTo>
                <a:lnTo>
                  <a:pt x="843" y="4"/>
                </a:lnTo>
                <a:lnTo>
                  <a:pt x="843" y="6"/>
                </a:lnTo>
                <a:lnTo>
                  <a:pt x="843" y="4"/>
                </a:lnTo>
                <a:lnTo>
                  <a:pt x="844" y="5"/>
                </a:lnTo>
                <a:lnTo>
                  <a:pt x="844" y="5"/>
                </a:lnTo>
                <a:lnTo>
                  <a:pt x="844" y="5"/>
                </a:lnTo>
                <a:lnTo>
                  <a:pt x="845" y="6"/>
                </a:lnTo>
                <a:lnTo>
                  <a:pt x="845" y="5"/>
                </a:lnTo>
                <a:lnTo>
                  <a:pt x="846" y="5"/>
                </a:lnTo>
                <a:lnTo>
                  <a:pt x="846" y="2"/>
                </a:lnTo>
                <a:lnTo>
                  <a:pt x="846" y="6"/>
                </a:lnTo>
                <a:lnTo>
                  <a:pt x="847" y="4"/>
                </a:lnTo>
                <a:lnTo>
                  <a:pt x="847" y="5"/>
                </a:lnTo>
                <a:lnTo>
                  <a:pt x="847" y="2"/>
                </a:lnTo>
                <a:lnTo>
                  <a:pt x="849" y="4"/>
                </a:lnTo>
                <a:lnTo>
                  <a:pt x="849" y="5"/>
                </a:lnTo>
                <a:lnTo>
                  <a:pt x="849" y="5"/>
                </a:lnTo>
                <a:lnTo>
                  <a:pt x="850" y="5"/>
                </a:lnTo>
                <a:lnTo>
                  <a:pt x="850" y="6"/>
                </a:lnTo>
                <a:lnTo>
                  <a:pt x="851" y="6"/>
                </a:lnTo>
                <a:lnTo>
                  <a:pt x="851" y="6"/>
                </a:lnTo>
                <a:lnTo>
                  <a:pt x="851" y="4"/>
                </a:lnTo>
                <a:lnTo>
                  <a:pt x="852" y="6"/>
                </a:lnTo>
                <a:lnTo>
                  <a:pt x="852" y="5"/>
                </a:lnTo>
                <a:lnTo>
                  <a:pt x="852" y="5"/>
                </a:lnTo>
                <a:lnTo>
                  <a:pt x="853" y="5"/>
                </a:lnTo>
                <a:lnTo>
                  <a:pt x="853" y="6"/>
                </a:lnTo>
                <a:lnTo>
                  <a:pt x="853" y="4"/>
                </a:lnTo>
                <a:lnTo>
                  <a:pt x="854" y="2"/>
                </a:lnTo>
                <a:lnTo>
                  <a:pt x="854" y="6"/>
                </a:lnTo>
                <a:lnTo>
                  <a:pt x="855" y="5"/>
                </a:lnTo>
                <a:lnTo>
                  <a:pt x="855" y="4"/>
                </a:lnTo>
                <a:lnTo>
                  <a:pt x="855" y="4"/>
                </a:lnTo>
                <a:lnTo>
                  <a:pt x="856" y="5"/>
                </a:lnTo>
                <a:lnTo>
                  <a:pt x="856" y="4"/>
                </a:lnTo>
                <a:lnTo>
                  <a:pt x="856" y="5"/>
                </a:lnTo>
                <a:lnTo>
                  <a:pt x="858" y="6"/>
                </a:lnTo>
                <a:lnTo>
                  <a:pt x="858" y="4"/>
                </a:lnTo>
                <a:lnTo>
                  <a:pt x="858" y="5"/>
                </a:lnTo>
                <a:lnTo>
                  <a:pt x="859" y="5"/>
                </a:lnTo>
                <a:lnTo>
                  <a:pt x="859" y="6"/>
                </a:lnTo>
                <a:lnTo>
                  <a:pt x="860" y="6"/>
                </a:lnTo>
                <a:lnTo>
                  <a:pt x="860" y="4"/>
                </a:lnTo>
                <a:lnTo>
                  <a:pt x="860" y="5"/>
                </a:lnTo>
                <a:lnTo>
                  <a:pt x="861" y="6"/>
                </a:lnTo>
                <a:lnTo>
                  <a:pt x="861" y="4"/>
                </a:lnTo>
                <a:lnTo>
                  <a:pt x="861" y="4"/>
                </a:lnTo>
                <a:lnTo>
                  <a:pt x="862" y="5"/>
                </a:lnTo>
                <a:lnTo>
                  <a:pt x="862" y="6"/>
                </a:lnTo>
                <a:lnTo>
                  <a:pt x="863" y="5"/>
                </a:lnTo>
                <a:lnTo>
                  <a:pt x="863" y="4"/>
                </a:lnTo>
                <a:lnTo>
                  <a:pt x="863" y="5"/>
                </a:lnTo>
                <a:lnTo>
                  <a:pt x="864" y="6"/>
                </a:lnTo>
                <a:lnTo>
                  <a:pt x="864" y="6"/>
                </a:lnTo>
                <a:lnTo>
                  <a:pt x="864" y="4"/>
                </a:lnTo>
                <a:lnTo>
                  <a:pt x="865" y="5"/>
                </a:lnTo>
                <a:lnTo>
                  <a:pt x="865" y="7"/>
                </a:lnTo>
                <a:lnTo>
                  <a:pt x="865" y="4"/>
                </a:lnTo>
                <a:lnTo>
                  <a:pt x="867" y="5"/>
                </a:lnTo>
                <a:lnTo>
                  <a:pt x="867" y="5"/>
                </a:lnTo>
                <a:lnTo>
                  <a:pt x="868" y="5"/>
                </a:lnTo>
                <a:lnTo>
                  <a:pt x="868" y="5"/>
                </a:lnTo>
                <a:lnTo>
                  <a:pt x="868" y="5"/>
                </a:lnTo>
                <a:lnTo>
                  <a:pt x="869" y="5"/>
                </a:lnTo>
                <a:lnTo>
                  <a:pt x="869" y="5"/>
                </a:lnTo>
                <a:lnTo>
                  <a:pt x="869" y="4"/>
                </a:lnTo>
                <a:lnTo>
                  <a:pt x="870" y="5"/>
                </a:lnTo>
                <a:lnTo>
                  <a:pt x="870" y="6"/>
                </a:lnTo>
                <a:lnTo>
                  <a:pt x="870" y="6"/>
                </a:lnTo>
                <a:lnTo>
                  <a:pt x="871" y="4"/>
                </a:lnTo>
                <a:lnTo>
                  <a:pt x="871" y="4"/>
                </a:lnTo>
                <a:lnTo>
                  <a:pt x="872" y="5"/>
                </a:lnTo>
                <a:lnTo>
                  <a:pt x="872" y="6"/>
                </a:lnTo>
                <a:lnTo>
                  <a:pt x="872" y="5"/>
                </a:lnTo>
                <a:lnTo>
                  <a:pt x="873" y="2"/>
                </a:lnTo>
                <a:lnTo>
                  <a:pt x="873" y="4"/>
                </a:lnTo>
                <a:lnTo>
                  <a:pt x="873" y="5"/>
                </a:lnTo>
                <a:lnTo>
                  <a:pt x="874" y="5"/>
                </a:lnTo>
                <a:lnTo>
                  <a:pt x="874" y="4"/>
                </a:lnTo>
                <a:lnTo>
                  <a:pt x="874" y="5"/>
                </a:lnTo>
                <a:lnTo>
                  <a:pt x="876" y="4"/>
                </a:lnTo>
                <a:lnTo>
                  <a:pt x="876" y="4"/>
                </a:lnTo>
                <a:lnTo>
                  <a:pt x="877" y="5"/>
                </a:lnTo>
                <a:lnTo>
                  <a:pt x="877" y="5"/>
                </a:lnTo>
                <a:lnTo>
                  <a:pt x="877" y="2"/>
                </a:lnTo>
                <a:lnTo>
                  <a:pt x="878" y="4"/>
                </a:lnTo>
                <a:lnTo>
                  <a:pt x="878" y="6"/>
                </a:lnTo>
                <a:lnTo>
                  <a:pt x="878" y="5"/>
                </a:lnTo>
                <a:lnTo>
                  <a:pt x="879" y="4"/>
                </a:lnTo>
                <a:lnTo>
                  <a:pt x="879" y="4"/>
                </a:lnTo>
                <a:lnTo>
                  <a:pt x="879" y="6"/>
                </a:lnTo>
                <a:lnTo>
                  <a:pt x="880" y="6"/>
                </a:lnTo>
                <a:lnTo>
                  <a:pt x="880" y="5"/>
                </a:lnTo>
                <a:lnTo>
                  <a:pt x="881" y="5"/>
                </a:lnTo>
                <a:lnTo>
                  <a:pt x="881" y="5"/>
                </a:lnTo>
                <a:lnTo>
                  <a:pt x="881" y="6"/>
                </a:lnTo>
                <a:lnTo>
                  <a:pt x="882" y="6"/>
                </a:lnTo>
                <a:lnTo>
                  <a:pt x="882" y="5"/>
                </a:lnTo>
                <a:lnTo>
                  <a:pt x="882" y="6"/>
                </a:lnTo>
                <a:lnTo>
                  <a:pt x="883" y="5"/>
                </a:lnTo>
                <a:lnTo>
                  <a:pt x="883" y="5"/>
                </a:lnTo>
                <a:lnTo>
                  <a:pt x="883" y="2"/>
                </a:lnTo>
                <a:lnTo>
                  <a:pt x="885" y="2"/>
                </a:lnTo>
                <a:lnTo>
                  <a:pt x="885" y="4"/>
                </a:lnTo>
                <a:lnTo>
                  <a:pt x="886" y="5"/>
                </a:lnTo>
                <a:lnTo>
                  <a:pt x="886" y="4"/>
                </a:lnTo>
                <a:lnTo>
                  <a:pt x="886" y="5"/>
                </a:lnTo>
                <a:lnTo>
                  <a:pt x="887" y="4"/>
                </a:lnTo>
                <a:lnTo>
                  <a:pt x="887" y="2"/>
                </a:lnTo>
                <a:lnTo>
                  <a:pt x="887" y="5"/>
                </a:lnTo>
                <a:lnTo>
                  <a:pt x="888" y="6"/>
                </a:lnTo>
                <a:lnTo>
                  <a:pt x="888" y="6"/>
                </a:lnTo>
                <a:lnTo>
                  <a:pt x="888" y="5"/>
                </a:lnTo>
                <a:lnTo>
                  <a:pt x="889" y="5"/>
                </a:lnTo>
                <a:lnTo>
                  <a:pt x="889" y="6"/>
                </a:lnTo>
                <a:lnTo>
                  <a:pt x="890" y="6"/>
                </a:lnTo>
                <a:lnTo>
                  <a:pt x="890" y="6"/>
                </a:lnTo>
                <a:lnTo>
                  <a:pt x="890" y="6"/>
                </a:lnTo>
                <a:lnTo>
                  <a:pt x="891" y="6"/>
                </a:lnTo>
                <a:lnTo>
                  <a:pt x="891" y="6"/>
                </a:lnTo>
                <a:lnTo>
                  <a:pt x="891" y="5"/>
                </a:lnTo>
                <a:lnTo>
                  <a:pt x="892" y="6"/>
                </a:lnTo>
                <a:lnTo>
                  <a:pt x="892" y="6"/>
                </a:lnTo>
                <a:lnTo>
                  <a:pt x="892" y="5"/>
                </a:lnTo>
                <a:lnTo>
                  <a:pt x="894" y="4"/>
                </a:lnTo>
                <a:lnTo>
                  <a:pt x="894" y="6"/>
                </a:lnTo>
                <a:lnTo>
                  <a:pt x="895" y="4"/>
                </a:lnTo>
                <a:lnTo>
                  <a:pt x="895" y="4"/>
                </a:lnTo>
                <a:lnTo>
                  <a:pt x="895" y="6"/>
                </a:lnTo>
                <a:lnTo>
                  <a:pt x="896" y="4"/>
                </a:lnTo>
                <a:lnTo>
                  <a:pt x="896" y="5"/>
                </a:lnTo>
                <a:lnTo>
                  <a:pt x="896" y="4"/>
                </a:lnTo>
                <a:lnTo>
                  <a:pt x="897" y="4"/>
                </a:lnTo>
                <a:lnTo>
                  <a:pt x="897" y="4"/>
                </a:lnTo>
                <a:lnTo>
                  <a:pt x="897" y="2"/>
                </a:lnTo>
                <a:lnTo>
                  <a:pt x="898" y="6"/>
                </a:lnTo>
                <a:lnTo>
                  <a:pt x="898" y="5"/>
                </a:lnTo>
                <a:lnTo>
                  <a:pt x="899" y="4"/>
                </a:lnTo>
                <a:lnTo>
                  <a:pt x="899" y="5"/>
                </a:lnTo>
                <a:lnTo>
                  <a:pt x="899" y="6"/>
                </a:lnTo>
                <a:lnTo>
                  <a:pt x="900" y="4"/>
                </a:lnTo>
                <a:lnTo>
                  <a:pt x="900" y="5"/>
                </a:lnTo>
                <a:lnTo>
                  <a:pt x="900" y="6"/>
                </a:lnTo>
                <a:lnTo>
                  <a:pt x="901" y="6"/>
                </a:lnTo>
                <a:lnTo>
                  <a:pt x="901" y="2"/>
                </a:lnTo>
                <a:lnTo>
                  <a:pt x="901" y="6"/>
                </a:lnTo>
                <a:lnTo>
                  <a:pt x="903" y="5"/>
                </a:lnTo>
                <a:lnTo>
                  <a:pt x="903" y="5"/>
                </a:lnTo>
                <a:lnTo>
                  <a:pt x="904" y="4"/>
                </a:lnTo>
                <a:lnTo>
                  <a:pt x="904" y="6"/>
                </a:lnTo>
                <a:lnTo>
                  <a:pt x="904" y="4"/>
                </a:lnTo>
                <a:lnTo>
                  <a:pt x="905" y="5"/>
                </a:lnTo>
                <a:lnTo>
                  <a:pt x="905" y="5"/>
                </a:lnTo>
                <a:lnTo>
                  <a:pt x="905" y="5"/>
                </a:lnTo>
                <a:lnTo>
                  <a:pt x="906" y="5"/>
                </a:lnTo>
                <a:lnTo>
                  <a:pt x="906" y="5"/>
                </a:lnTo>
                <a:lnTo>
                  <a:pt x="907" y="5"/>
                </a:lnTo>
                <a:lnTo>
                  <a:pt x="907" y="6"/>
                </a:lnTo>
                <a:lnTo>
                  <a:pt x="907" y="6"/>
                </a:lnTo>
                <a:lnTo>
                  <a:pt x="908" y="5"/>
                </a:lnTo>
                <a:lnTo>
                  <a:pt x="908" y="5"/>
                </a:lnTo>
                <a:lnTo>
                  <a:pt x="908" y="5"/>
                </a:lnTo>
                <a:lnTo>
                  <a:pt x="909" y="4"/>
                </a:lnTo>
                <a:lnTo>
                  <a:pt x="909" y="5"/>
                </a:lnTo>
                <a:lnTo>
                  <a:pt x="909" y="5"/>
                </a:lnTo>
                <a:lnTo>
                  <a:pt x="910" y="4"/>
                </a:lnTo>
                <a:lnTo>
                  <a:pt x="910" y="6"/>
                </a:lnTo>
                <a:lnTo>
                  <a:pt x="912" y="5"/>
                </a:lnTo>
                <a:lnTo>
                  <a:pt x="912" y="4"/>
                </a:lnTo>
                <a:lnTo>
                  <a:pt x="912" y="5"/>
                </a:lnTo>
                <a:lnTo>
                  <a:pt x="913" y="5"/>
                </a:lnTo>
                <a:lnTo>
                  <a:pt x="913" y="4"/>
                </a:lnTo>
                <a:lnTo>
                  <a:pt x="913" y="6"/>
                </a:lnTo>
                <a:lnTo>
                  <a:pt x="914" y="5"/>
                </a:lnTo>
                <a:lnTo>
                  <a:pt x="914" y="4"/>
                </a:lnTo>
                <a:lnTo>
                  <a:pt x="914" y="4"/>
                </a:lnTo>
                <a:lnTo>
                  <a:pt x="915" y="5"/>
                </a:lnTo>
                <a:lnTo>
                  <a:pt x="915" y="4"/>
                </a:lnTo>
                <a:lnTo>
                  <a:pt x="916" y="6"/>
                </a:lnTo>
                <a:lnTo>
                  <a:pt x="916" y="6"/>
                </a:lnTo>
                <a:lnTo>
                  <a:pt x="916" y="4"/>
                </a:lnTo>
                <a:lnTo>
                  <a:pt x="917" y="4"/>
                </a:lnTo>
                <a:lnTo>
                  <a:pt x="917" y="4"/>
                </a:lnTo>
                <a:lnTo>
                  <a:pt x="917" y="5"/>
                </a:lnTo>
                <a:lnTo>
                  <a:pt x="918" y="6"/>
                </a:lnTo>
                <a:lnTo>
                  <a:pt x="918" y="5"/>
                </a:lnTo>
                <a:lnTo>
                  <a:pt x="918" y="4"/>
                </a:lnTo>
                <a:lnTo>
                  <a:pt x="919" y="5"/>
                </a:lnTo>
                <a:lnTo>
                  <a:pt x="919" y="5"/>
                </a:lnTo>
                <a:lnTo>
                  <a:pt x="921" y="6"/>
                </a:lnTo>
                <a:lnTo>
                  <a:pt x="921" y="4"/>
                </a:lnTo>
                <a:lnTo>
                  <a:pt x="921" y="5"/>
                </a:lnTo>
                <a:lnTo>
                  <a:pt x="922" y="5"/>
                </a:lnTo>
                <a:lnTo>
                  <a:pt x="922" y="4"/>
                </a:lnTo>
                <a:lnTo>
                  <a:pt x="922" y="5"/>
                </a:lnTo>
                <a:lnTo>
                  <a:pt x="923" y="6"/>
                </a:lnTo>
                <a:lnTo>
                  <a:pt x="923" y="4"/>
                </a:lnTo>
                <a:lnTo>
                  <a:pt x="923" y="2"/>
                </a:lnTo>
                <a:lnTo>
                  <a:pt x="924" y="6"/>
                </a:lnTo>
                <a:lnTo>
                  <a:pt x="924" y="4"/>
                </a:lnTo>
                <a:lnTo>
                  <a:pt x="925" y="6"/>
                </a:lnTo>
                <a:lnTo>
                  <a:pt x="925" y="6"/>
                </a:lnTo>
                <a:lnTo>
                  <a:pt x="925" y="5"/>
                </a:lnTo>
                <a:lnTo>
                  <a:pt x="926" y="7"/>
                </a:lnTo>
                <a:lnTo>
                  <a:pt x="926" y="6"/>
                </a:lnTo>
                <a:lnTo>
                  <a:pt x="926" y="6"/>
                </a:lnTo>
                <a:lnTo>
                  <a:pt x="927" y="5"/>
                </a:lnTo>
                <a:lnTo>
                  <a:pt x="927" y="4"/>
                </a:lnTo>
                <a:lnTo>
                  <a:pt x="927" y="6"/>
                </a:lnTo>
                <a:lnTo>
                  <a:pt x="928" y="4"/>
                </a:lnTo>
                <a:lnTo>
                  <a:pt x="928" y="5"/>
                </a:lnTo>
                <a:lnTo>
                  <a:pt x="930" y="4"/>
                </a:lnTo>
                <a:lnTo>
                  <a:pt x="930" y="5"/>
                </a:lnTo>
                <a:lnTo>
                  <a:pt x="930" y="5"/>
                </a:lnTo>
                <a:lnTo>
                  <a:pt x="931" y="4"/>
                </a:lnTo>
                <a:lnTo>
                  <a:pt x="931" y="2"/>
                </a:lnTo>
                <a:lnTo>
                  <a:pt x="931" y="4"/>
                </a:lnTo>
                <a:lnTo>
                  <a:pt x="932" y="5"/>
                </a:lnTo>
                <a:lnTo>
                  <a:pt x="932" y="5"/>
                </a:lnTo>
                <a:lnTo>
                  <a:pt x="932" y="5"/>
                </a:lnTo>
                <a:lnTo>
                  <a:pt x="933" y="5"/>
                </a:lnTo>
                <a:lnTo>
                  <a:pt x="933" y="2"/>
                </a:lnTo>
                <a:lnTo>
                  <a:pt x="934" y="4"/>
                </a:lnTo>
                <a:lnTo>
                  <a:pt x="934" y="5"/>
                </a:lnTo>
                <a:lnTo>
                  <a:pt x="934" y="4"/>
                </a:lnTo>
                <a:lnTo>
                  <a:pt x="935" y="5"/>
                </a:lnTo>
                <a:lnTo>
                  <a:pt x="935" y="5"/>
                </a:lnTo>
                <a:lnTo>
                  <a:pt x="935" y="4"/>
                </a:lnTo>
                <a:lnTo>
                  <a:pt x="936" y="4"/>
                </a:lnTo>
                <a:lnTo>
                  <a:pt x="936" y="4"/>
                </a:lnTo>
                <a:lnTo>
                  <a:pt x="936" y="5"/>
                </a:lnTo>
                <a:lnTo>
                  <a:pt x="937" y="5"/>
                </a:lnTo>
                <a:lnTo>
                  <a:pt x="937" y="6"/>
                </a:lnTo>
                <a:lnTo>
                  <a:pt x="939" y="4"/>
                </a:lnTo>
                <a:lnTo>
                  <a:pt x="939" y="5"/>
                </a:lnTo>
                <a:lnTo>
                  <a:pt x="939" y="6"/>
                </a:lnTo>
                <a:lnTo>
                  <a:pt x="940" y="4"/>
                </a:lnTo>
                <a:lnTo>
                  <a:pt x="940" y="5"/>
                </a:lnTo>
                <a:lnTo>
                  <a:pt x="940" y="5"/>
                </a:lnTo>
                <a:lnTo>
                  <a:pt x="941" y="5"/>
                </a:lnTo>
                <a:lnTo>
                  <a:pt x="941" y="4"/>
                </a:lnTo>
                <a:lnTo>
                  <a:pt x="941" y="6"/>
                </a:lnTo>
                <a:lnTo>
                  <a:pt x="942" y="5"/>
                </a:lnTo>
                <a:lnTo>
                  <a:pt x="942" y="4"/>
                </a:lnTo>
                <a:lnTo>
                  <a:pt x="943" y="4"/>
                </a:lnTo>
                <a:lnTo>
                  <a:pt x="943" y="5"/>
                </a:lnTo>
                <a:lnTo>
                  <a:pt x="943" y="6"/>
                </a:lnTo>
                <a:lnTo>
                  <a:pt x="944" y="6"/>
                </a:lnTo>
                <a:lnTo>
                  <a:pt x="944" y="5"/>
                </a:lnTo>
                <a:lnTo>
                  <a:pt x="944" y="5"/>
                </a:lnTo>
                <a:lnTo>
                  <a:pt x="945" y="5"/>
                </a:lnTo>
                <a:lnTo>
                  <a:pt x="945" y="5"/>
                </a:lnTo>
                <a:lnTo>
                  <a:pt x="945" y="6"/>
                </a:lnTo>
                <a:lnTo>
                  <a:pt x="946" y="4"/>
                </a:lnTo>
                <a:lnTo>
                  <a:pt x="946" y="4"/>
                </a:lnTo>
                <a:lnTo>
                  <a:pt x="948" y="2"/>
                </a:lnTo>
                <a:lnTo>
                  <a:pt x="948" y="4"/>
                </a:lnTo>
                <a:lnTo>
                  <a:pt x="948" y="6"/>
                </a:lnTo>
                <a:lnTo>
                  <a:pt x="949" y="2"/>
                </a:lnTo>
                <a:lnTo>
                  <a:pt x="949" y="4"/>
                </a:lnTo>
                <a:lnTo>
                  <a:pt x="949" y="4"/>
                </a:lnTo>
                <a:lnTo>
                  <a:pt x="950" y="6"/>
                </a:lnTo>
                <a:lnTo>
                  <a:pt x="950" y="5"/>
                </a:lnTo>
                <a:lnTo>
                  <a:pt x="951" y="4"/>
                </a:lnTo>
                <a:lnTo>
                  <a:pt x="951" y="4"/>
                </a:lnTo>
                <a:lnTo>
                  <a:pt x="951" y="4"/>
                </a:lnTo>
                <a:lnTo>
                  <a:pt x="952" y="6"/>
                </a:lnTo>
                <a:lnTo>
                  <a:pt x="952" y="6"/>
                </a:lnTo>
                <a:lnTo>
                  <a:pt x="952" y="4"/>
                </a:lnTo>
                <a:lnTo>
                  <a:pt x="953" y="4"/>
                </a:lnTo>
                <a:lnTo>
                  <a:pt x="953" y="6"/>
                </a:lnTo>
                <a:lnTo>
                  <a:pt x="953" y="4"/>
                </a:lnTo>
                <a:lnTo>
                  <a:pt x="954" y="6"/>
                </a:lnTo>
                <a:lnTo>
                  <a:pt x="954" y="5"/>
                </a:lnTo>
                <a:lnTo>
                  <a:pt x="955" y="4"/>
                </a:lnTo>
                <a:lnTo>
                  <a:pt x="955" y="6"/>
                </a:lnTo>
                <a:lnTo>
                  <a:pt x="955" y="5"/>
                </a:lnTo>
                <a:lnTo>
                  <a:pt x="957" y="5"/>
                </a:lnTo>
                <a:lnTo>
                  <a:pt x="957" y="4"/>
                </a:lnTo>
                <a:lnTo>
                  <a:pt x="957" y="4"/>
                </a:lnTo>
                <a:lnTo>
                  <a:pt x="958" y="6"/>
                </a:lnTo>
                <a:lnTo>
                  <a:pt x="958" y="6"/>
                </a:lnTo>
                <a:lnTo>
                  <a:pt x="958" y="6"/>
                </a:lnTo>
                <a:lnTo>
                  <a:pt x="959" y="5"/>
                </a:lnTo>
                <a:lnTo>
                  <a:pt x="959" y="6"/>
                </a:lnTo>
                <a:lnTo>
                  <a:pt x="960" y="5"/>
                </a:lnTo>
                <a:lnTo>
                  <a:pt x="960" y="6"/>
                </a:lnTo>
                <a:lnTo>
                  <a:pt x="960" y="5"/>
                </a:lnTo>
                <a:lnTo>
                  <a:pt x="961" y="6"/>
                </a:lnTo>
                <a:lnTo>
                  <a:pt x="961" y="4"/>
                </a:lnTo>
                <a:lnTo>
                  <a:pt x="961" y="5"/>
                </a:lnTo>
                <a:lnTo>
                  <a:pt x="962" y="6"/>
                </a:lnTo>
                <a:lnTo>
                  <a:pt x="962" y="4"/>
                </a:lnTo>
                <a:lnTo>
                  <a:pt x="962" y="5"/>
                </a:lnTo>
                <a:lnTo>
                  <a:pt x="963" y="4"/>
                </a:lnTo>
                <a:lnTo>
                  <a:pt x="963" y="5"/>
                </a:lnTo>
                <a:lnTo>
                  <a:pt x="964" y="6"/>
                </a:lnTo>
                <a:lnTo>
                  <a:pt x="964" y="6"/>
                </a:lnTo>
                <a:lnTo>
                  <a:pt x="964" y="5"/>
                </a:lnTo>
                <a:lnTo>
                  <a:pt x="966" y="5"/>
                </a:lnTo>
                <a:lnTo>
                  <a:pt x="966" y="5"/>
                </a:lnTo>
                <a:lnTo>
                  <a:pt x="966" y="4"/>
                </a:lnTo>
                <a:lnTo>
                  <a:pt x="967" y="4"/>
                </a:lnTo>
                <a:lnTo>
                  <a:pt x="967" y="4"/>
                </a:lnTo>
                <a:lnTo>
                  <a:pt x="967" y="5"/>
                </a:lnTo>
                <a:lnTo>
                  <a:pt x="968" y="5"/>
                </a:lnTo>
                <a:lnTo>
                  <a:pt x="968" y="4"/>
                </a:lnTo>
                <a:lnTo>
                  <a:pt x="969" y="2"/>
                </a:lnTo>
                <a:lnTo>
                  <a:pt x="969" y="5"/>
                </a:lnTo>
                <a:lnTo>
                  <a:pt x="969" y="4"/>
                </a:lnTo>
                <a:lnTo>
                  <a:pt x="970" y="5"/>
                </a:lnTo>
                <a:lnTo>
                  <a:pt x="970" y="4"/>
                </a:lnTo>
                <a:lnTo>
                  <a:pt x="970" y="6"/>
                </a:lnTo>
                <a:lnTo>
                  <a:pt x="971" y="6"/>
                </a:lnTo>
                <a:lnTo>
                  <a:pt x="971" y="6"/>
                </a:lnTo>
                <a:lnTo>
                  <a:pt x="971" y="5"/>
                </a:lnTo>
                <a:lnTo>
                  <a:pt x="972" y="5"/>
                </a:lnTo>
                <a:lnTo>
                  <a:pt x="972" y="6"/>
                </a:lnTo>
                <a:lnTo>
                  <a:pt x="973" y="4"/>
                </a:lnTo>
                <a:lnTo>
                  <a:pt x="973" y="4"/>
                </a:lnTo>
                <a:lnTo>
                  <a:pt x="973" y="2"/>
                </a:lnTo>
                <a:lnTo>
                  <a:pt x="975" y="5"/>
                </a:lnTo>
                <a:lnTo>
                  <a:pt x="975" y="5"/>
                </a:lnTo>
                <a:lnTo>
                  <a:pt x="975" y="5"/>
                </a:lnTo>
                <a:lnTo>
                  <a:pt x="976" y="5"/>
                </a:lnTo>
                <a:lnTo>
                  <a:pt x="976" y="5"/>
                </a:lnTo>
                <a:lnTo>
                  <a:pt x="976" y="5"/>
                </a:lnTo>
                <a:lnTo>
                  <a:pt x="977" y="5"/>
                </a:lnTo>
                <a:lnTo>
                  <a:pt x="977" y="2"/>
                </a:lnTo>
                <a:lnTo>
                  <a:pt x="978" y="5"/>
                </a:lnTo>
                <a:lnTo>
                  <a:pt x="978" y="2"/>
                </a:lnTo>
                <a:lnTo>
                  <a:pt x="978" y="5"/>
                </a:lnTo>
                <a:lnTo>
                  <a:pt x="979" y="5"/>
                </a:lnTo>
                <a:lnTo>
                  <a:pt x="979" y="5"/>
                </a:lnTo>
                <a:lnTo>
                  <a:pt x="979" y="6"/>
                </a:lnTo>
                <a:lnTo>
                  <a:pt x="980" y="4"/>
                </a:lnTo>
                <a:lnTo>
                  <a:pt x="980" y="6"/>
                </a:lnTo>
                <a:lnTo>
                  <a:pt x="980" y="4"/>
                </a:lnTo>
                <a:lnTo>
                  <a:pt x="981" y="6"/>
                </a:lnTo>
                <a:lnTo>
                  <a:pt x="981" y="6"/>
                </a:lnTo>
                <a:lnTo>
                  <a:pt x="982" y="4"/>
                </a:lnTo>
                <a:lnTo>
                  <a:pt x="982" y="4"/>
                </a:lnTo>
                <a:lnTo>
                  <a:pt x="982" y="4"/>
                </a:lnTo>
                <a:lnTo>
                  <a:pt x="984" y="4"/>
                </a:lnTo>
                <a:lnTo>
                  <a:pt x="984" y="4"/>
                </a:lnTo>
                <a:lnTo>
                  <a:pt x="984" y="6"/>
                </a:lnTo>
                <a:lnTo>
                  <a:pt x="985" y="5"/>
                </a:lnTo>
                <a:lnTo>
                  <a:pt x="985" y="4"/>
                </a:lnTo>
                <a:lnTo>
                  <a:pt x="985" y="6"/>
                </a:lnTo>
                <a:lnTo>
                  <a:pt x="986" y="6"/>
                </a:lnTo>
                <a:lnTo>
                  <a:pt x="986" y="5"/>
                </a:lnTo>
                <a:lnTo>
                  <a:pt x="987" y="5"/>
                </a:lnTo>
                <a:lnTo>
                  <a:pt x="987" y="5"/>
                </a:lnTo>
                <a:lnTo>
                  <a:pt x="987" y="6"/>
                </a:lnTo>
                <a:lnTo>
                  <a:pt x="988" y="4"/>
                </a:lnTo>
                <a:lnTo>
                  <a:pt x="988" y="5"/>
                </a:lnTo>
                <a:lnTo>
                  <a:pt x="988" y="4"/>
                </a:lnTo>
                <a:lnTo>
                  <a:pt x="989" y="6"/>
                </a:lnTo>
                <a:lnTo>
                  <a:pt x="989" y="6"/>
                </a:lnTo>
                <a:lnTo>
                  <a:pt x="989" y="4"/>
                </a:lnTo>
                <a:lnTo>
                  <a:pt x="990" y="5"/>
                </a:lnTo>
                <a:lnTo>
                  <a:pt x="990" y="5"/>
                </a:lnTo>
                <a:lnTo>
                  <a:pt x="991" y="6"/>
                </a:lnTo>
                <a:lnTo>
                  <a:pt x="991" y="6"/>
                </a:lnTo>
                <a:lnTo>
                  <a:pt x="991" y="5"/>
                </a:lnTo>
                <a:lnTo>
                  <a:pt x="993" y="5"/>
                </a:lnTo>
                <a:lnTo>
                  <a:pt x="993" y="4"/>
                </a:lnTo>
                <a:lnTo>
                  <a:pt x="993" y="6"/>
                </a:lnTo>
                <a:lnTo>
                  <a:pt x="994" y="6"/>
                </a:lnTo>
                <a:lnTo>
                  <a:pt x="994" y="5"/>
                </a:lnTo>
                <a:lnTo>
                  <a:pt x="995" y="6"/>
                </a:lnTo>
                <a:lnTo>
                  <a:pt x="995" y="6"/>
                </a:lnTo>
                <a:lnTo>
                  <a:pt x="995" y="5"/>
                </a:lnTo>
                <a:lnTo>
                  <a:pt x="996" y="5"/>
                </a:lnTo>
                <a:lnTo>
                  <a:pt x="996" y="4"/>
                </a:lnTo>
                <a:lnTo>
                  <a:pt x="996" y="5"/>
                </a:lnTo>
                <a:lnTo>
                  <a:pt x="997" y="6"/>
                </a:lnTo>
                <a:lnTo>
                  <a:pt x="997" y="6"/>
                </a:lnTo>
                <a:lnTo>
                  <a:pt x="997" y="5"/>
                </a:lnTo>
                <a:lnTo>
                  <a:pt x="998" y="5"/>
                </a:lnTo>
                <a:lnTo>
                  <a:pt x="998" y="4"/>
                </a:lnTo>
                <a:lnTo>
                  <a:pt x="999" y="5"/>
                </a:lnTo>
                <a:lnTo>
                  <a:pt x="999" y="5"/>
                </a:lnTo>
                <a:lnTo>
                  <a:pt x="999" y="6"/>
                </a:lnTo>
                <a:lnTo>
                  <a:pt x="1000" y="6"/>
                </a:lnTo>
                <a:lnTo>
                  <a:pt x="1000" y="5"/>
                </a:lnTo>
                <a:lnTo>
                  <a:pt x="1000" y="5"/>
                </a:lnTo>
                <a:lnTo>
                  <a:pt x="1002" y="5"/>
                </a:lnTo>
                <a:lnTo>
                  <a:pt x="1002" y="5"/>
                </a:lnTo>
                <a:lnTo>
                  <a:pt x="1002" y="4"/>
                </a:lnTo>
                <a:lnTo>
                  <a:pt x="1003" y="4"/>
                </a:lnTo>
                <a:lnTo>
                  <a:pt x="1003" y="4"/>
                </a:lnTo>
                <a:lnTo>
                  <a:pt x="1004" y="5"/>
                </a:lnTo>
                <a:lnTo>
                  <a:pt x="1004" y="4"/>
                </a:lnTo>
                <a:lnTo>
                  <a:pt x="1004" y="5"/>
                </a:lnTo>
                <a:lnTo>
                  <a:pt x="1005" y="4"/>
                </a:lnTo>
                <a:lnTo>
                  <a:pt x="1005" y="4"/>
                </a:lnTo>
                <a:lnTo>
                  <a:pt x="1005" y="5"/>
                </a:lnTo>
                <a:lnTo>
                  <a:pt x="1006" y="5"/>
                </a:lnTo>
                <a:lnTo>
                  <a:pt x="1006" y="6"/>
                </a:lnTo>
                <a:lnTo>
                  <a:pt x="1006" y="4"/>
                </a:lnTo>
                <a:lnTo>
                  <a:pt x="1007" y="5"/>
                </a:lnTo>
                <a:lnTo>
                  <a:pt x="1007" y="6"/>
                </a:lnTo>
                <a:lnTo>
                  <a:pt x="1008" y="5"/>
                </a:lnTo>
                <a:lnTo>
                  <a:pt x="1008" y="5"/>
                </a:lnTo>
                <a:lnTo>
                  <a:pt x="1008" y="5"/>
                </a:lnTo>
                <a:lnTo>
                  <a:pt x="1009" y="6"/>
                </a:lnTo>
                <a:lnTo>
                  <a:pt x="1009" y="5"/>
                </a:lnTo>
                <a:lnTo>
                  <a:pt x="1009" y="5"/>
                </a:lnTo>
                <a:lnTo>
                  <a:pt x="1011" y="5"/>
                </a:lnTo>
                <a:lnTo>
                  <a:pt x="1011" y="5"/>
                </a:lnTo>
                <a:lnTo>
                  <a:pt x="1011" y="4"/>
                </a:lnTo>
                <a:lnTo>
                  <a:pt x="1012" y="5"/>
                </a:lnTo>
                <a:lnTo>
                  <a:pt x="1012" y="4"/>
                </a:lnTo>
                <a:lnTo>
                  <a:pt x="1013" y="4"/>
                </a:lnTo>
                <a:lnTo>
                  <a:pt x="1013" y="4"/>
                </a:lnTo>
                <a:lnTo>
                  <a:pt x="1013" y="4"/>
                </a:lnTo>
                <a:lnTo>
                  <a:pt x="1014" y="6"/>
                </a:lnTo>
                <a:lnTo>
                  <a:pt x="1014" y="4"/>
                </a:lnTo>
                <a:lnTo>
                  <a:pt x="1014" y="5"/>
                </a:lnTo>
                <a:lnTo>
                  <a:pt x="1015" y="6"/>
                </a:lnTo>
                <a:lnTo>
                  <a:pt x="1015" y="5"/>
                </a:lnTo>
                <a:lnTo>
                  <a:pt x="1015" y="6"/>
                </a:lnTo>
                <a:lnTo>
                  <a:pt x="1016" y="4"/>
                </a:lnTo>
                <a:lnTo>
                  <a:pt x="1016" y="6"/>
                </a:lnTo>
                <a:lnTo>
                  <a:pt x="1017" y="4"/>
                </a:lnTo>
                <a:lnTo>
                  <a:pt x="1017" y="6"/>
                </a:lnTo>
                <a:lnTo>
                  <a:pt x="1017" y="6"/>
                </a:lnTo>
                <a:lnTo>
                  <a:pt x="1018" y="7"/>
                </a:lnTo>
                <a:lnTo>
                  <a:pt x="1018" y="5"/>
                </a:lnTo>
                <a:lnTo>
                  <a:pt x="1018" y="6"/>
                </a:lnTo>
                <a:lnTo>
                  <a:pt x="1020" y="6"/>
                </a:lnTo>
                <a:lnTo>
                  <a:pt x="1020" y="6"/>
                </a:lnTo>
                <a:lnTo>
                  <a:pt x="1020" y="5"/>
                </a:lnTo>
                <a:lnTo>
                  <a:pt x="1021" y="6"/>
                </a:lnTo>
                <a:lnTo>
                  <a:pt x="1021" y="4"/>
                </a:lnTo>
                <a:lnTo>
                  <a:pt x="1022" y="5"/>
                </a:lnTo>
                <a:lnTo>
                  <a:pt x="1022" y="4"/>
                </a:lnTo>
                <a:lnTo>
                  <a:pt x="1022" y="6"/>
                </a:lnTo>
                <a:lnTo>
                  <a:pt x="1023" y="4"/>
                </a:lnTo>
                <a:lnTo>
                  <a:pt x="1023" y="4"/>
                </a:lnTo>
                <a:lnTo>
                  <a:pt x="1023" y="5"/>
                </a:lnTo>
                <a:lnTo>
                  <a:pt x="1024" y="6"/>
                </a:lnTo>
                <a:lnTo>
                  <a:pt x="1024" y="6"/>
                </a:lnTo>
                <a:lnTo>
                  <a:pt x="1024" y="4"/>
                </a:lnTo>
                <a:lnTo>
                  <a:pt x="1025" y="5"/>
                </a:lnTo>
                <a:lnTo>
                  <a:pt x="1025" y="5"/>
                </a:lnTo>
                <a:lnTo>
                  <a:pt x="1026" y="6"/>
                </a:lnTo>
                <a:lnTo>
                  <a:pt x="1026" y="4"/>
                </a:lnTo>
                <a:lnTo>
                  <a:pt x="1026" y="4"/>
                </a:lnTo>
                <a:lnTo>
                  <a:pt x="1027" y="6"/>
                </a:lnTo>
                <a:lnTo>
                  <a:pt x="1027" y="6"/>
                </a:lnTo>
                <a:lnTo>
                  <a:pt x="1027" y="6"/>
                </a:lnTo>
                <a:lnTo>
                  <a:pt x="1029" y="6"/>
                </a:lnTo>
                <a:lnTo>
                  <a:pt x="1029" y="5"/>
                </a:lnTo>
                <a:lnTo>
                  <a:pt x="1029" y="5"/>
                </a:lnTo>
                <a:lnTo>
                  <a:pt x="1030" y="6"/>
                </a:lnTo>
                <a:lnTo>
                  <a:pt x="1030" y="2"/>
                </a:lnTo>
                <a:lnTo>
                  <a:pt x="1031" y="6"/>
                </a:lnTo>
                <a:lnTo>
                  <a:pt x="1031" y="5"/>
                </a:lnTo>
                <a:lnTo>
                  <a:pt x="1031" y="5"/>
                </a:lnTo>
                <a:lnTo>
                  <a:pt x="1032" y="5"/>
                </a:lnTo>
                <a:lnTo>
                  <a:pt x="1032" y="4"/>
                </a:lnTo>
                <a:lnTo>
                  <a:pt x="1032" y="6"/>
                </a:lnTo>
                <a:lnTo>
                  <a:pt x="1033" y="5"/>
                </a:lnTo>
                <a:lnTo>
                  <a:pt x="1033" y="4"/>
                </a:lnTo>
                <a:lnTo>
                  <a:pt x="1033" y="6"/>
                </a:lnTo>
                <a:lnTo>
                  <a:pt x="1034" y="4"/>
                </a:lnTo>
                <a:lnTo>
                  <a:pt x="1034" y="5"/>
                </a:lnTo>
                <a:lnTo>
                  <a:pt x="1035" y="4"/>
                </a:lnTo>
                <a:lnTo>
                  <a:pt x="1035" y="6"/>
                </a:lnTo>
                <a:lnTo>
                  <a:pt x="1035" y="4"/>
                </a:lnTo>
                <a:lnTo>
                  <a:pt x="1036" y="5"/>
                </a:lnTo>
                <a:lnTo>
                  <a:pt x="1036" y="4"/>
                </a:lnTo>
                <a:lnTo>
                  <a:pt x="1036" y="6"/>
                </a:lnTo>
                <a:lnTo>
                  <a:pt x="1038" y="6"/>
                </a:lnTo>
                <a:lnTo>
                  <a:pt x="1038" y="6"/>
                </a:lnTo>
                <a:lnTo>
                  <a:pt x="1039" y="5"/>
                </a:lnTo>
                <a:lnTo>
                  <a:pt x="1039" y="2"/>
                </a:lnTo>
                <a:lnTo>
                  <a:pt x="1039" y="5"/>
                </a:lnTo>
                <a:lnTo>
                  <a:pt x="1040" y="6"/>
                </a:lnTo>
                <a:lnTo>
                  <a:pt x="1040" y="6"/>
                </a:lnTo>
                <a:lnTo>
                  <a:pt x="1040" y="6"/>
                </a:lnTo>
                <a:lnTo>
                  <a:pt x="1041" y="5"/>
                </a:lnTo>
                <a:lnTo>
                  <a:pt x="1041" y="4"/>
                </a:lnTo>
                <a:lnTo>
                  <a:pt x="1041" y="5"/>
                </a:lnTo>
                <a:lnTo>
                  <a:pt x="1042" y="5"/>
                </a:lnTo>
                <a:lnTo>
                  <a:pt x="1042" y="5"/>
                </a:lnTo>
                <a:lnTo>
                  <a:pt x="1043" y="2"/>
                </a:lnTo>
                <a:lnTo>
                  <a:pt x="1043" y="6"/>
                </a:lnTo>
                <a:lnTo>
                  <a:pt x="1043" y="5"/>
                </a:lnTo>
                <a:lnTo>
                  <a:pt x="1044" y="4"/>
                </a:lnTo>
                <a:lnTo>
                  <a:pt x="1044" y="5"/>
                </a:lnTo>
                <a:lnTo>
                  <a:pt x="1044" y="4"/>
                </a:lnTo>
                <a:lnTo>
                  <a:pt x="1045" y="5"/>
                </a:lnTo>
                <a:lnTo>
                  <a:pt x="1045" y="5"/>
                </a:lnTo>
                <a:lnTo>
                  <a:pt x="1045" y="6"/>
                </a:lnTo>
                <a:lnTo>
                  <a:pt x="1047" y="4"/>
                </a:lnTo>
                <a:lnTo>
                  <a:pt x="1047" y="5"/>
                </a:lnTo>
                <a:lnTo>
                  <a:pt x="1048" y="5"/>
                </a:lnTo>
                <a:lnTo>
                  <a:pt x="1048" y="4"/>
                </a:lnTo>
                <a:lnTo>
                  <a:pt x="1048" y="2"/>
                </a:lnTo>
                <a:lnTo>
                  <a:pt x="1049" y="4"/>
                </a:lnTo>
                <a:lnTo>
                  <a:pt x="1049" y="2"/>
                </a:lnTo>
                <a:lnTo>
                  <a:pt x="1049" y="5"/>
                </a:lnTo>
                <a:lnTo>
                  <a:pt x="1050" y="5"/>
                </a:lnTo>
                <a:lnTo>
                  <a:pt x="1050" y="5"/>
                </a:lnTo>
                <a:lnTo>
                  <a:pt x="1050" y="4"/>
                </a:lnTo>
                <a:lnTo>
                  <a:pt x="1051" y="5"/>
                </a:lnTo>
                <a:lnTo>
                  <a:pt x="1051" y="5"/>
                </a:lnTo>
                <a:lnTo>
                  <a:pt x="1052" y="2"/>
                </a:lnTo>
                <a:lnTo>
                  <a:pt x="1052" y="4"/>
                </a:lnTo>
                <a:lnTo>
                  <a:pt x="1052" y="6"/>
                </a:lnTo>
                <a:lnTo>
                  <a:pt x="1053" y="4"/>
                </a:lnTo>
                <a:lnTo>
                  <a:pt x="1053" y="6"/>
                </a:lnTo>
                <a:lnTo>
                  <a:pt x="1053" y="6"/>
                </a:lnTo>
                <a:lnTo>
                  <a:pt x="1054" y="6"/>
                </a:lnTo>
                <a:lnTo>
                  <a:pt x="1054" y="6"/>
                </a:lnTo>
                <a:lnTo>
                  <a:pt x="1054" y="4"/>
                </a:lnTo>
                <a:lnTo>
                  <a:pt x="1056" y="5"/>
                </a:lnTo>
                <a:lnTo>
                  <a:pt x="1056" y="6"/>
                </a:lnTo>
                <a:lnTo>
                  <a:pt x="1057" y="5"/>
                </a:lnTo>
                <a:lnTo>
                  <a:pt x="1057" y="5"/>
                </a:lnTo>
                <a:lnTo>
                  <a:pt x="1057" y="5"/>
                </a:lnTo>
                <a:lnTo>
                  <a:pt x="1058" y="6"/>
                </a:lnTo>
                <a:lnTo>
                  <a:pt x="1058" y="6"/>
                </a:lnTo>
                <a:lnTo>
                  <a:pt x="1058" y="5"/>
                </a:lnTo>
                <a:lnTo>
                  <a:pt x="1059" y="5"/>
                </a:lnTo>
                <a:lnTo>
                  <a:pt x="1059" y="6"/>
                </a:lnTo>
                <a:lnTo>
                  <a:pt x="1059" y="5"/>
                </a:lnTo>
                <a:lnTo>
                  <a:pt x="1060" y="6"/>
                </a:lnTo>
                <a:lnTo>
                  <a:pt x="1060" y="5"/>
                </a:lnTo>
                <a:lnTo>
                  <a:pt x="1061" y="5"/>
                </a:lnTo>
                <a:lnTo>
                  <a:pt x="1061" y="4"/>
                </a:lnTo>
                <a:lnTo>
                  <a:pt x="1061" y="5"/>
                </a:lnTo>
                <a:lnTo>
                  <a:pt x="1062" y="5"/>
                </a:lnTo>
                <a:lnTo>
                  <a:pt x="1062" y="6"/>
                </a:lnTo>
                <a:lnTo>
                  <a:pt x="1062" y="4"/>
                </a:lnTo>
                <a:lnTo>
                  <a:pt x="1063" y="6"/>
                </a:lnTo>
                <a:lnTo>
                  <a:pt x="1063" y="5"/>
                </a:lnTo>
                <a:lnTo>
                  <a:pt x="1063" y="5"/>
                </a:lnTo>
                <a:lnTo>
                  <a:pt x="1065" y="2"/>
                </a:lnTo>
                <a:lnTo>
                  <a:pt x="1065" y="5"/>
                </a:lnTo>
                <a:lnTo>
                  <a:pt x="1066" y="6"/>
                </a:lnTo>
                <a:lnTo>
                  <a:pt x="1066" y="5"/>
                </a:lnTo>
                <a:lnTo>
                  <a:pt x="1066" y="6"/>
                </a:lnTo>
                <a:lnTo>
                  <a:pt x="1067" y="5"/>
                </a:lnTo>
                <a:lnTo>
                  <a:pt x="1067" y="5"/>
                </a:lnTo>
                <a:lnTo>
                  <a:pt x="1067" y="5"/>
                </a:lnTo>
                <a:lnTo>
                  <a:pt x="1068" y="5"/>
                </a:lnTo>
                <a:lnTo>
                  <a:pt x="1068" y="6"/>
                </a:lnTo>
                <a:lnTo>
                  <a:pt x="1068" y="6"/>
                </a:lnTo>
                <a:lnTo>
                  <a:pt x="1069" y="5"/>
                </a:lnTo>
                <a:lnTo>
                  <a:pt x="1069" y="6"/>
                </a:lnTo>
                <a:lnTo>
                  <a:pt x="1070" y="6"/>
                </a:lnTo>
                <a:lnTo>
                  <a:pt x="1070" y="6"/>
                </a:lnTo>
                <a:lnTo>
                  <a:pt x="1070" y="6"/>
                </a:lnTo>
                <a:lnTo>
                  <a:pt x="1071" y="5"/>
                </a:lnTo>
                <a:lnTo>
                  <a:pt x="1071" y="5"/>
                </a:lnTo>
                <a:lnTo>
                  <a:pt x="1071" y="4"/>
                </a:lnTo>
                <a:lnTo>
                  <a:pt x="1072" y="5"/>
                </a:lnTo>
                <a:lnTo>
                  <a:pt x="1072" y="5"/>
                </a:lnTo>
                <a:lnTo>
                  <a:pt x="1072" y="6"/>
                </a:lnTo>
                <a:lnTo>
                  <a:pt x="1074" y="5"/>
                </a:lnTo>
                <a:lnTo>
                  <a:pt x="1074" y="5"/>
                </a:lnTo>
                <a:lnTo>
                  <a:pt x="1075" y="5"/>
                </a:lnTo>
                <a:lnTo>
                  <a:pt x="1075" y="5"/>
                </a:lnTo>
                <a:lnTo>
                  <a:pt x="1075" y="5"/>
                </a:lnTo>
                <a:lnTo>
                  <a:pt x="1076" y="6"/>
                </a:lnTo>
                <a:lnTo>
                  <a:pt x="1076" y="4"/>
                </a:lnTo>
                <a:lnTo>
                  <a:pt x="1076" y="6"/>
                </a:lnTo>
                <a:lnTo>
                  <a:pt x="1077" y="5"/>
                </a:lnTo>
                <a:lnTo>
                  <a:pt x="1077" y="4"/>
                </a:lnTo>
                <a:lnTo>
                  <a:pt x="1077" y="4"/>
                </a:lnTo>
                <a:lnTo>
                  <a:pt x="1078" y="5"/>
                </a:lnTo>
                <a:lnTo>
                  <a:pt x="1078" y="5"/>
                </a:lnTo>
                <a:lnTo>
                  <a:pt x="1079" y="5"/>
                </a:lnTo>
                <a:lnTo>
                  <a:pt x="1079" y="4"/>
                </a:lnTo>
                <a:lnTo>
                  <a:pt x="1079" y="6"/>
                </a:lnTo>
                <a:lnTo>
                  <a:pt x="1080" y="6"/>
                </a:lnTo>
                <a:lnTo>
                  <a:pt x="1080" y="6"/>
                </a:lnTo>
                <a:lnTo>
                  <a:pt x="1080" y="4"/>
                </a:lnTo>
                <a:lnTo>
                  <a:pt x="1081" y="5"/>
                </a:lnTo>
                <a:lnTo>
                  <a:pt x="1081" y="5"/>
                </a:lnTo>
                <a:lnTo>
                  <a:pt x="1083" y="4"/>
                </a:lnTo>
                <a:lnTo>
                  <a:pt x="1083" y="4"/>
                </a:lnTo>
                <a:lnTo>
                  <a:pt x="1083" y="6"/>
                </a:lnTo>
                <a:lnTo>
                  <a:pt x="1084" y="4"/>
                </a:lnTo>
                <a:lnTo>
                  <a:pt x="1084" y="4"/>
                </a:lnTo>
                <a:lnTo>
                  <a:pt x="1084" y="4"/>
                </a:lnTo>
                <a:lnTo>
                  <a:pt x="1085" y="2"/>
                </a:lnTo>
                <a:lnTo>
                  <a:pt x="1085" y="5"/>
                </a:lnTo>
                <a:lnTo>
                  <a:pt x="1085" y="5"/>
                </a:lnTo>
                <a:lnTo>
                  <a:pt x="1086" y="5"/>
                </a:lnTo>
                <a:lnTo>
                  <a:pt x="1086" y="4"/>
                </a:lnTo>
                <a:lnTo>
                  <a:pt x="1087" y="6"/>
                </a:lnTo>
                <a:lnTo>
                  <a:pt x="1087" y="4"/>
                </a:lnTo>
                <a:lnTo>
                  <a:pt x="1087" y="4"/>
                </a:lnTo>
                <a:lnTo>
                  <a:pt x="1088" y="5"/>
                </a:lnTo>
                <a:lnTo>
                  <a:pt x="1088" y="6"/>
                </a:lnTo>
                <a:lnTo>
                  <a:pt x="1088" y="6"/>
                </a:lnTo>
                <a:lnTo>
                  <a:pt x="1089" y="6"/>
                </a:lnTo>
                <a:lnTo>
                  <a:pt x="1089" y="5"/>
                </a:lnTo>
                <a:lnTo>
                  <a:pt x="1089" y="6"/>
                </a:lnTo>
                <a:lnTo>
                  <a:pt x="1090" y="4"/>
                </a:lnTo>
                <a:lnTo>
                  <a:pt x="1090" y="6"/>
                </a:lnTo>
                <a:lnTo>
                  <a:pt x="1092" y="6"/>
                </a:lnTo>
                <a:lnTo>
                  <a:pt x="1092" y="5"/>
                </a:lnTo>
                <a:lnTo>
                  <a:pt x="1092" y="6"/>
                </a:lnTo>
                <a:lnTo>
                  <a:pt x="1093" y="5"/>
                </a:lnTo>
                <a:lnTo>
                  <a:pt x="1093" y="6"/>
                </a:lnTo>
                <a:lnTo>
                  <a:pt x="1093" y="4"/>
                </a:lnTo>
                <a:lnTo>
                  <a:pt x="1094" y="5"/>
                </a:lnTo>
                <a:lnTo>
                  <a:pt x="1094" y="2"/>
                </a:lnTo>
                <a:lnTo>
                  <a:pt x="1094" y="2"/>
                </a:lnTo>
                <a:lnTo>
                  <a:pt x="1095" y="4"/>
                </a:lnTo>
                <a:lnTo>
                  <a:pt x="1095" y="2"/>
                </a:lnTo>
                <a:lnTo>
                  <a:pt x="1096" y="6"/>
                </a:lnTo>
                <a:lnTo>
                  <a:pt x="1096" y="5"/>
                </a:lnTo>
                <a:lnTo>
                  <a:pt x="1096" y="6"/>
                </a:lnTo>
                <a:lnTo>
                  <a:pt x="1097" y="5"/>
                </a:lnTo>
                <a:lnTo>
                  <a:pt x="1097" y="5"/>
                </a:lnTo>
                <a:lnTo>
                  <a:pt x="1097" y="6"/>
                </a:lnTo>
                <a:lnTo>
                  <a:pt x="1098" y="6"/>
                </a:lnTo>
                <a:lnTo>
                  <a:pt x="1098" y="5"/>
                </a:lnTo>
                <a:lnTo>
                  <a:pt x="1098" y="6"/>
                </a:lnTo>
                <a:lnTo>
                  <a:pt x="1099" y="6"/>
                </a:lnTo>
                <a:lnTo>
                  <a:pt x="1099" y="6"/>
                </a:lnTo>
                <a:lnTo>
                  <a:pt x="1100" y="6"/>
                </a:lnTo>
                <a:lnTo>
                  <a:pt x="1100" y="4"/>
                </a:lnTo>
                <a:lnTo>
                  <a:pt x="1100" y="6"/>
                </a:lnTo>
                <a:lnTo>
                  <a:pt x="1102" y="6"/>
                </a:lnTo>
                <a:lnTo>
                  <a:pt x="1102" y="6"/>
                </a:lnTo>
                <a:lnTo>
                  <a:pt x="1102" y="6"/>
                </a:lnTo>
                <a:lnTo>
                  <a:pt x="1103" y="6"/>
                </a:lnTo>
                <a:lnTo>
                  <a:pt x="1103" y="5"/>
                </a:lnTo>
                <a:lnTo>
                  <a:pt x="1103" y="5"/>
                </a:lnTo>
                <a:lnTo>
                  <a:pt x="1104" y="5"/>
                </a:lnTo>
                <a:lnTo>
                  <a:pt x="1104" y="6"/>
                </a:lnTo>
                <a:lnTo>
                  <a:pt x="1105" y="6"/>
                </a:lnTo>
                <a:lnTo>
                  <a:pt x="1105" y="4"/>
                </a:lnTo>
                <a:lnTo>
                  <a:pt x="1105" y="5"/>
                </a:lnTo>
                <a:lnTo>
                  <a:pt x="1106" y="6"/>
                </a:lnTo>
                <a:lnTo>
                  <a:pt x="1106" y="6"/>
                </a:lnTo>
                <a:lnTo>
                  <a:pt x="1106" y="4"/>
                </a:lnTo>
                <a:lnTo>
                  <a:pt x="1107" y="4"/>
                </a:lnTo>
                <a:lnTo>
                  <a:pt x="1107" y="6"/>
                </a:lnTo>
                <a:lnTo>
                  <a:pt x="1107" y="5"/>
                </a:lnTo>
                <a:lnTo>
                  <a:pt x="1108" y="6"/>
                </a:lnTo>
                <a:lnTo>
                  <a:pt x="1108" y="4"/>
                </a:lnTo>
                <a:lnTo>
                  <a:pt x="1109" y="4"/>
                </a:lnTo>
                <a:lnTo>
                  <a:pt x="1109" y="5"/>
                </a:lnTo>
                <a:lnTo>
                  <a:pt x="1109" y="6"/>
                </a:lnTo>
                <a:lnTo>
                  <a:pt x="1111" y="4"/>
                </a:lnTo>
                <a:lnTo>
                  <a:pt x="1111" y="4"/>
                </a:lnTo>
                <a:lnTo>
                  <a:pt x="1111" y="5"/>
                </a:lnTo>
                <a:lnTo>
                  <a:pt x="1112" y="4"/>
                </a:lnTo>
                <a:lnTo>
                  <a:pt x="1112" y="5"/>
                </a:lnTo>
                <a:lnTo>
                  <a:pt x="1112" y="6"/>
                </a:lnTo>
                <a:lnTo>
                  <a:pt x="1113" y="4"/>
                </a:lnTo>
                <a:lnTo>
                  <a:pt x="1113" y="5"/>
                </a:lnTo>
                <a:lnTo>
                  <a:pt x="1114" y="6"/>
                </a:lnTo>
                <a:lnTo>
                  <a:pt x="1114" y="5"/>
                </a:lnTo>
                <a:lnTo>
                  <a:pt x="1114" y="6"/>
                </a:lnTo>
                <a:lnTo>
                  <a:pt x="1115" y="5"/>
                </a:lnTo>
                <a:lnTo>
                  <a:pt x="1115" y="4"/>
                </a:lnTo>
                <a:lnTo>
                  <a:pt x="1115" y="4"/>
                </a:lnTo>
                <a:lnTo>
                  <a:pt x="1116" y="5"/>
                </a:lnTo>
                <a:lnTo>
                  <a:pt x="1116" y="4"/>
                </a:lnTo>
                <a:lnTo>
                  <a:pt x="1116" y="4"/>
                </a:lnTo>
                <a:lnTo>
                  <a:pt x="1117" y="5"/>
                </a:lnTo>
                <a:lnTo>
                  <a:pt x="1117" y="7"/>
                </a:lnTo>
                <a:lnTo>
                  <a:pt x="1118" y="5"/>
                </a:lnTo>
                <a:lnTo>
                  <a:pt x="1118" y="5"/>
                </a:lnTo>
                <a:lnTo>
                  <a:pt x="1118" y="6"/>
                </a:lnTo>
                <a:lnTo>
                  <a:pt x="1120" y="6"/>
                </a:lnTo>
                <a:lnTo>
                  <a:pt x="1120" y="6"/>
                </a:lnTo>
                <a:lnTo>
                  <a:pt x="1120" y="6"/>
                </a:lnTo>
                <a:lnTo>
                  <a:pt x="1121" y="6"/>
                </a:lnTo>
                <a:lnTo>
                  <a:pt x="1121" y="4"/>
                </a:lnTo>
                <a:lnTo>
                  <a:pt x="1122" y="5"/>
                </a:lnTo>
                <a:lnTo>
                  <a:pt x="1122" y="6"/>
                </a:lnTo>
                <a:lnTo>
                  <a:pt x="1122" y="6"/>
                </a:lnTo>
                <a:lnTo>
                  <a:pt x="1123" y="4"/>
                </a:lnTo>
                <a:lnTo>
                  <a:pt x="1123" y="5"/>
                </a:lnTo>
                <a:lnTo>
                  <a:pt x="1123" y="6"/>
                </a:lnTo>
                <a:lnTo>
                  <a:pt x="1124" y="6"/>
                </a:lnTo>
                <a:lnTo>
                  <a:pt x="1124" y="4"/>
                </a:lnTo>
                <a:lnTo>
                  <a:pt x="1124" y="4"/>
                </a:lnTo>
                <a:lnTo>
                  <a:pt x="1125" y="4"/>
                </a:lnTo>
                <a:lnTo>
                  <a:pt x="1125" y="2"/>
                </a:lnTo>
                <a:lnTo>
                  <a:pt x="1126" y="2"/>
                </a:lnTo>
                <a:lnTo>
                  <a:pt x="1126" y="4"/>
                </a:lnTo>
                <a:lnTo>
                  <a:pt x="1126" y="6"/>
                </a:lnTo>
                <a:lnTo>
                  <a:pt x="1127" y="5"/>
                </a:lnTo>
                <a:lnTo>
                  <a:pt x="1127" y="4"/>
                </a:lnTo>
                <a:lnTo>
                  <a:pt x="1127" y="2"/>
                </a:lnTo>
                <a:lnTo>
                  <a:pt x="1129" y="2"/>
                </a:lnTo>
                <a:lnTo>
                  <a:pt x="1129" y="5"/>
                </a:lnTo>
                <a:lnTo>
                  <a:pt x="1129" y="6"/>
                </a:lnTo>
                <a:lnTo>
                  <a:pt x="1130" y="4"/>
                </a:lnTo>
                <a:lnTo>
                  <a:pt x="1130" y="2"/>
                </a:lnTo>
                <a:lnTo>
                  <a:pt x="1131" y="2"/>
                </a:lnTo>
                <a:lnTo>
                  <a:pt x="1131" y="2"/>
                </a:lnTo>
                <a:lnTo>
                  <a:pt x="1131" y="4"/>
                </a:lnTo>
                <a:lnTo>
                  <a:pt x="1132" y="5"/>
                </a:lnTo>
                <a:lnTo>
                  <a:pt x="1132" y="4"/>
                </a:lnTo>
                <a:lnTo>
                  <a:pt x="1132" y="2"/>
                </a:lnTo>
                <a:lnTo>
                  <a:pt x="1133" y="5"/>
                </a:lnTo>
                <a:lnTo>
                  <a:pt x="1133" y="4"/>
                </a:lnTo>
                <a:lnTo>
                  <a:pt x="1133" y="6"/>
                </a:lnTo>
                <a:lnTo>
                  <a:pt x="1134" y="4"/>
                </a:lnTo>
                <a:lnTo>
                  <a:pt x="1134" y="2"/>
                </a:lnTo>
                <a:lnTo>
                  <a:pt x="1135" y="5"/>
                </a:lnTo>
                <a:lnTo>
                  <a:pt x="1135" y="5"/>
                </a:lnTo>
                <a:lnTo>
                  <a:pt x="1135" y="6"/>
                </a:lnTo>
                <a:lnTo>
                  <a:pt x="1136" y="5"/>
                </a:lnTo>
                <a:lnTo>
                  <a:pt x="1136" y="6"/>
                </a:lnTo>
                <a:lnTo>
                  <a:pt x="1136" y="6"/>
                </a:lnTo>
                <a:lnTo>
                  <a:pt x="1138" y="6"/>
                </a:lnTo>
                <a:lnTo>
                  <a:pt x="1138" y="4"/>
                </a:lnTo>
                <a:lnTo>
                  <a:pt x="1138" y="5"/>
                </a:lnTo>
                <a:lnTo>
                  <a:pt x="1139" y="4"/>
                </a:lnTo>
                <a:lnTo>
                  <a:pt x="1139" y="4"/>
                </a:lnTo>
                <a:lnTo>
                  <a:pt x="1140" y="5"/>
                </a:lnTo>
                <a:lnTo>
                  <a:pt x="1140" y="5"/>
                </a:lnTo>
                <a:lnTo>
                  <a:pt x="1140" y="5"/>
                </a:lnTo>
                <a:lnTo>
                  <a:pt x="1141" y="4"/>
                </a:lnTo>
                <a:lnTo>
                  <a:pt x="1141" y="4"/>
                </a:lnTo>
                <a:lnTo>
                  <a:pt x="1141" y="6"/>
                </a:lnTo>
                <a:lnTo>
                  <a:pt x="1142" y="5"/>
                </a:lnTo>
                <a:lnTo>
                  <a:pt x="1142" y="6"/>
                </a:lnTo>
                <a:lnTo>
                  <a:pt x="1142" y="5"/>
                </a:lnTo>
                <a:lnTo>
                  <a:pt x="1143" y="4"/>
                </a:lnTo>
                <a:lnTo>
                  <a:pt x="1143" y="6"/>
                </a:lnTo>
                <a:lnTo>
                  <a:pt x="1144" y="5"/>
                </a:lnTo>
                <a:lnTo>
                  <a:pt x="1144" y="6"/>
                </a:lnTo>
                <a:lnTo>
                  <a:pt x="1144" y="5"/>
                </a:lnTo>
                <a:lnTo>
                  <a:pt x="1145" y="5"/>
                </a:lnTo>
                <a:lnTo>
                  <a:pt x="1145" y="5"/>
                </a:lnTo>
                <a:lnTo>
                  <a:pt x="1145" y="4"/>
                </a:lnTo>
                <a:lnTo>
                  <a:pt x="1147" y="6"/>
                </a:lnTo>
                <a:lnTo>
                  <a:pt x="1147" y="5"/>
                </a:lnTo>
                <a:lnTo>
                  <a:pt x="1147" y="5"/>
                </a:lnTo>
                <a:lnTo>
                  <a:pt x="1148" y="5"/>
                </a:lnTo>
                <a:lnTo>
                  <a:pt x="1148" y="7"/>
                </a:lnTo>
                <a:lnTo>
                  <a:pt x="1149" y="6"/>
                </a:lnTo>
                <a:lnTo>
                  <a:pt x="1149" y="4"/>
                </a:lnTo>
                <a:lnTo>
                  <a:pt x="1149" y="6"/>
                </a:lnTo>
                <a:lnTo>
                  <a:pt x="1150" y="4"/>
                </a:lnTo>
                <a:lnTo>
                  <a:pt x="1150" y="6"/>
                </a:lnTo>
                <a:lnTo>
                  <a:pt x="1150" y="4"/>
                </a:lnTo>
                <a:lnTo>
                  <a:pt x="1151" y="5"/>
                </a:lnTo>
                <a:lnTo>
                  <a:pt x="1151" y="6"/>
                </a:lnTo>
                <a:lnTo>
                  <a:pt x="1151" y="6"/>
                </a:lnTo>
                <a:lnTo>
                  <a:pt x="1152" y="6"/>
                </a:lnTo>
                <a:lnTo>
                  <a:pt x="1152" y="4"/>
                </a:lnTo>
                <a:lnTo>
                  <a:pt x="1153" y="6"/>
                </a:lnTo>
                <a:lnTo>
                  <a:pt x="1153" y="4"/>
                </a:lnTo>
                <a:lnTo>
                  <a:pt x="1153" y="5"/>
                </a:lnTo>
                <a:lnTo>
                  <a:pt x="1154" y="4"/>
                </a:lnTo>
                <a:lnTo>
                  <a:pt x="1154" y="6"/>
                </a:lnTo>
                <a:lnTo>
                  <a:pt x="1154" y="5"/>
                </a:lnTo>
                <a:lnTo>
                  <a:pt x="1156" y="6"/>
                </a:lnTo>
                <a:lnTo>
                  <a:pt x="1156" y="5"/>
                </a:lnTo>
                <a:lnTo>
                  <a:pt x="1156" y="6"/>
                </a:lnTo>
                <a:lnTo>
                  <a:pt x="1157" y="6"/>
                </a:lnTo>
                <a:lnTo>
                  <a:pt x="1157" y="2"/>
                </a:lnTo>
                <a:lnTo>
                  <a:pt x="1158" y="5"/>
                </a:lnTo>
                <a:lnTo>
                  <a:pt x="1158" y="5"/>
                </a:lnTo>
                <a:lnTo>
                  <a:pt x="1158" y="5"/>
                </a:lnTo>
                <a:lnTo>
                  <a:pt x="1159" y="6"/>
                </a:lnTo>
                <a:lnTo>
                  <a:pt x="1159" y="4"/>
                </a:lnTo>
                <a:lnTo>
                  <a:pt x="1159" y="6"/>
                </a:lnTo>
                <a:lnTo>
                  <a:pt x="1160" y="5"/>
                </a:lnTo>
                <a:lnTo>
                  <a:pt x="1160" y="6"/>
                </a:lnTo>
                <a:lnTo>
                  <a:pt x="1160" y="6"/>
                </a:lnTo>
                <a:lnTo>
                  <a:pt x="1161" y="6"/>
                </a:lnTo>
                <a:lnTo>
                  <a:pt x="1161" y="6"/>
                </a:lnTo>
                <a:lnTo>
                  <a:pt x="1162" y="6"/>
                </a:lnTo>
                <a:lnTo>
                  <a:pt x="1162" y="5"/>
                </a:lnTo>
                <a:lnTo>
                  <a:pt x="1162" y="6"/>
                </a:lnTo>
                <a:lnTo>
                  <a:pt x="1163" y="6"/>
                </a:lnTo>
                <a:lnTo>
                  <a:pt x="1163" y="5"/>
                </a:lnTo>
                <a:lnTo>
                  <a:pt x="1163" y="6"/>
                </a:lnTo>
                <a:lnTo>
                  <a:pt x="1165" y="4"/>
                </a:lnTo>
                <a:lnTo>
                  <a:pt x="1165" y="4"/>
                </a:lnTo>
                <a:lnTo>
                  <a:pt x="1166" y="4"/>
                </a:lnTo>
                <a:lnTo>
                  <a:pt x="1166" y="4"/>
                </a:lnTo>
                <a:lnTo>
                  <a:pt x="1166" y="5"/>
                </a:lnTo>
                <a:lnTo>
                  <a:pt x="1167" y="5"/>
                </a:lnTo>
                <a:lnTo>
                  <a:pt x="1167" y="4"/>
                </a:lnTo>
                <a:lnTo>
                  <a:pt x="1167" y="4"/>
                </a:lnTo>
                <a:lnTo>
                  <a:pt x="1168" y="4"/>
                </a:lnTo>
                <a:lnTo>
                  <a:pt x="1168" y="5"/>
                </a:lnTo>
                <a:lnTo>
                  <a:pt x="1168" y="6"/>
                </a:lnTo>
                <a:lnTo>
                  <a:pt x="1169" y="4"/>
                </a:lnTo>
                <a:lnTo>
                  <a:pt x="1169" y="4"/>
                </a:lnTo>
                <a:lnTo>
                  <a:pt x="1170" y="2"/>
                </a:lnTo>
                <a:lnTo>
                  <a:pt x="1170" y="4"/>
                </a:lnTo>
                <a:lnTo>
                  <a:pt x="1170" y="4"/>
                </a:lnTo>
                <a:lnTo>
                  <a:pt x="1171" y="5"/>
                </a:lnTo>
                <a:lnTo>
                  <a:pt x="1171" y="6"/>
                </a:lnTo>
                <a:lnTo>
                  <a:pt x="1171" y="6"/>
                </a:lnTo>
                <a:lnTo>
                  <a:pt x="1172" y="6"/>
                </a:lnTo>
                <a:lnTo>
                  <a:pt x="1172" y="6"/>
                </a:lnTo>
                <a:lnTo>
                  <a:pt x="1172" y="4"/>
                </a:lnTo>
                <a:lnTo>
                  <a:pt x="1174" y="6"/>
                </a:lnTo>
                <a:lnTo>
                  <a:pt x="1174" y="5"/>
                </a:lnTo>
                <a:lnTo>
                  <a:pt x="1175" y="5"/>
                </a:lnTo>
                <a:lnTo>
                  <a:pt x="1175" y="4"/>
                </a:lnTo>
                <a:lnTo>
                  <a:pt x="1175" y="2"/>
                </a:lnTo>
                <a:lnTo>
                  <a:pt x="1176" y="6"/>
                </a:lnTo>
                <a:lnTo>
                  <a:pt x="1176" y="5"/>
                </a:lnTo>
                <a:lnTo>
                  <a:pt x="1176" y="4"/>
                </a:lnTo>
                <a:lnTo>
                  <a:pt x="1177" y="2"/>
                </a:lnTo>
                <a:lnTo>
                  <a:pt x="1177" y="2"/>
                </a:lnTo>
                <a:lnTo>
                  <a:pt x="1177" y="6"/>
                </a:lnTo>
                <a:lnTo>
                  <a:pt x="1178" y="5"/>
                </a:lnTo>
                <a:lnTo>
                  <a:pt x="1178" y="5"/>
                </a:lnTo>
                <a:lnTo>
                  <a:pt x="1179" y="6"/>
                </a:lnTo>
                <a:lnTo>
                  <a:pt x="1179" y="5"/>
                </a:lnTo>
                <a:lnTo>
                  <a:pt x="1179" y="6"/>
                </a:lnTo>
                <a:lnTo>
                  <a:pt x="1180" y="6"/>
                </a:lnTo>
                <a:lnTo>
                  <a:pt x="1180" y="5"/>
                </a:lnTo>
                <a:lnTo>
                  <a:pt x="1180" y="6"/>
                </a:lnTo>
                <a:lnTo>
                  <a:pt x="1181" y="5"/>
                </a:lnTo>
                <a:lnTo>
                  <a:pt x="1181" y="5"/>
                </a:lnTo>
                <a:lnTo>
                  <a:pt x="1181" y="6"/>
                </a:lnTo>
                <a:lnTo>
                  <a:pt x="1183" y="5"/>
                </a:lnTo>
                <a:lnTo>
                  <a:pt x="1183" y="5"/>
                </a:lnTo>
                <a:lnTo>
                  <a:pt x="1184" y="7"/>
                </a:lnTo>
                <a:lnTo>
                  <a:pt x="1184" y="6"/>
                </a:lnTo>
                <a:lnTo>
                  <a:pt x="1184" y="6"/>
                </a:lnTo>
                <a:lnTo>
                  <a:pt x="1185" y="5"/>
                </a:lnTo>
                <a:lnTo>
                  <a:pt x="1185" y="5"/>
                </a:lnTo>
                <a:lnTo>
                  <a:pt x="1185" y="6"/>
                </a:lnTo>
                <a:lnTo>
                  <a:pt x="1186" y="4"/>
                </a:lnTo>
                <a:lnTo>
                  <a:pt x="1186" y="5"/>
                </a:lnTo>
                <a:lnTo>
                  <a:pt x="1186" y="5"/>
                </a:lnTo>
                <a:lnTo>
                  <a:pt x="1187" y="5"/>
                </a:lnTo>
                <a:lnTo>
                  <a:pt x="1187" y="4"/>
                </a:lnTo>
                <a:lnTo>
                  <a:pt x="1188" y="5"/>
                </a:lnTo>
                <a:lnTo>
                  <a:pt x="1188" y="6"/>
                </a:lnTo>
                <a:lnTo>
                  <a:pt x="1188" y="4"/>
                </a:lnTo>
                <a:lnTo>
                  <a:pt x="1189" y="5"/>
                </a:lnTo>
                <a:lnTo>
                  <a:pt x="1189" y="6"/>
                </a:lnTo>
                <a:lnTo>
                  <a:pt x="1189" y="6"/>
                </a:lnTo>
                <a:lnTo>
                  <a:pt x="1190" y="6"/>
                </a:lnTo>
                <a:lnTo>
                  <a:pt x="1190" y="6"/>
                </a:lnTo>
                <a:lnTo>
                  <a:pt x="1190" y="5"/>
                </a:lnTo>
                <a:lnTo>
                  <a:pt x="1192" y="5"/>
                </a:lnTo>
                <a:lnTo>
                  <a:pt x="1192" y="6"/>
                </a:lnTo>
                <a:lnTo>
                  <a:pt x="1193" y="6"/>
                </a:lnTo>
                <a:lnTo>
                  <a:pt x="1193" y="2"/>
                </a:lnTo>
                <a:lnTo>
                  <a:pt x="1193" y="6"/>
                </a:lnTo>
                <a:lnTo>
                  <a:pt x="1194" y="6"/>
                </a:lnTo>
                <a:lnTo>
                  <a:pt x="1194" y="6"/>
                </a:lnTo>
                <a:lnTo>
                  <a:pt x="1194" y="5"/>
                </a:lnTo>
                <a:lnTo>
                  <a:pt x="1195" y="4"/>
                </a:lnTo>
                <a:lnTo>
                  <a:pt x="1195" y="6"/>
                </a:lnTo>
                <a:lnTo>
                  <a:pt x="1195" y="6"/>
                </a:lnTo>
                <a:lnTo>
                  <a:pt x="1196" y="4"/>
                </a:lnTo>
                <a:lnTo>
                  <a:pt x="1196" y="5"/>
                </a:lnTo>
                <a:lnTo>
                  <a:pt x="1197" y="6"/>
                </a:lnTo>
                <a:lnTo>
                  <a:pt x="1197" y="5"/>
                </a:lnTo>
                <a:lnTo>
                  <a:pt x="1197" y="6"/>
                </a:lnTo>
                <a:lnTo>
                  <a:pt x="1198" y="4"/>
                </a:lnTo>
                <a:lnTo>
                  <a:pt x="1198" y="6"/>
                </a:lnTo>
                <a:lnTo>
                  <a:pt x="1198" y="5"/>
                </a:lnTo>
                <a:lnTo>
                  <a:pt x="1199" y="5"/>
                </a:lnTo>
                <a:lnTo>
                  <a:pt x="1199" y="6"/>
                </a:lnTo>
                <a:lnTo>
                  <a:pt x="1199" y="5"/>
                </a:lnTo>
                <a:lnTo>
                  <a:pt x="1201" y="5"/>
                </a:lnTo>
                <a:lnTo>
                  <a:pt x="1201" y="6"/>
                </a:lnTo>
                <a:lnTo>
                  <a:pt x="1202" y="6"/>
                </a:lnTo>
                <a:lnTo>
                  <a:pt x="1202" y="7"/>
                </a:lnTo>
                <a:lnTo>
                  <a:pt x="1202" y="6"/>
                </a:lnTo>
                <a:lnTo>
                  <a:pt x="1203" y="5"/>
                </a:lnTo>
                <a:lnTo>
                  <a:pt x="1203" y="6"/>
                </a:lnTo>
                <a:lnTo>
                  <a:pt x="1203" y="6"/>
                </a:lnTo>
                <a:lnTo>
                  <a:pt x="1204" y="6"/>
                </a:lnTo>
                <a:lnTo>
                  <a:pt x="1204" y="4"/>
                </a:lnTo>
                <a:lnTo>
                  <a:pt x="1204" y="5"/>
                </a:lnTo>
                <a:lnTo>
                  <a:pt x="1205" y="5"/>
                </a:lnTo>
                <a:lnTo>
                  <a:pt x="1205" y="6"/>
                </a:lnTo>
                <a:lnTo>
                  <a:pt x="1206" y="5"/>
                </a:lnTo>
                <a:lnTo>
                  <a:pt x="1206" y="5"/>
                </a:lnTo>
                <a:lnTo>
                  <a:pt x="1206" y="5"/>
                </a:lnTo>
                <a:lnTo>
                  <a:pt x="1207" y="5"/>
                </a:lnTo>
                <a:lnTo>
                  <a:pt x="1207" y="6"/>
                </a:lnTo>
                <a:lnTo>
                  <a:pt x="1207" y="4"/>
                </a:lnTo>
                <a:lnTo>
                  <a:pt x="1208" y="2"/>
                </a:lnTo>
                <a:lnTo>
                  <a:pt x="1208" y="5"/>
                </a:lnTo>
                <a:lnTo>
                  <a:pt x="1210" y="4"/>
                </a:lnTo>
                <a:lnTo>
                  <a:pt x="1210" y="4"/>
                </a:lnTo>
                <a:lnTo>
                  <a:pt x="1210" y="6"/>
                </a:lnTo>
                <a:lnTo>
                  <a:pt x="1211" y="4"/>
                </a:lnTo>
                <a:lnTo>
                  <a:pt x="1211" y="4"/>
                </a:lnTo>
                <a:lnTo>
                  <a:pt x="1211" y="2"/>
                </a:lnTo>
                <a:lnTo>
                  <a:pt x="1212" y="5"/>
                </a:lnTo>
                <a:lnTo>
                  <a:pt x="1212" y="4"/>
                </a:lnTo>
                <a:lnTo>
                  <a:pt x="1212" y="6"/>
                </a:lnTo>
                <a:lnTo>
                  <a:pt x="1213" y="2"/>
                </a:lnTo>
                <a:lnTo>
                  <a:pt x="1213" y="4"/>
                </a:lnTo>
                <a:lnTo>
                  <a:pt x="1214" y="4"/>
                </a:lnTo>
                <a:lnTo>
                  <a:pt x="1214" y="2"/>
                </a:lnTo>
                <a:lnTo>
                  <a:pt x="1214" y="2"/>
                </a:lnTo>
                <a:lnTo>
                  <a:pt x="1215" y="5"/>
                </a:lnTo>
                <a:lnTo>
                  <a:pt x="1215" y="2"/>
                </a:lnTo>
                <a:lnTo>
                  <a:pt x="1215" y="4"/>
                </a:lnTo>
                <a:lnTo>
                  <a:pt x="1216" y="4"/>
                </a:lnTo>
                <a:lnTo>
                  <a:pt x="1216" y="6"/>
                </a:lnTo>
                <a:lnTo>
                  <a:pt x="1216" y="5"/>
                </a:lnTo>
                <a:lnTo>
                  <a:pt x="1217" y="6"/>
                </a:lnTo>
                <a:lnTo>
                  <a:pt x="1217" y="7"/>
                </a:lnTo>
                <a:lnTo>
                  <a:pt x="1219" y="6"/>
                </a:lnTo>
                <a:lnTo>
                  <a:pt x="1219" y="4"/>
                </a:lnTo>
                <a:lnTo>
                  <a:pt x="1219" y="6"/>
                </a:lnTo>
                <a:lnTo>
                  <a:pt x="1220" y="6"/>
                </a:lnTo>
                <a:lnTo>
                  <a:pt x="1220" y="5"/>
                </a:lnTo>
                <a:lnTo>
                  <a:pt x="1220" y="4"/>
                </a:lnTo>
                <a:lnTo>
                  <a:pt x="1221" y="6"/>
                </a:lnTo>
                <a:lnTo>
                  <a:pt x="1221" y="6"/>
                </a:lnTo>
                <a:lnTo>
                  <a:pt x="1221" y="5"/>
                </a:lnTo>
                <a:lnTo>
                  <a:pt x="1222" y="6"/>
                </a:lnTo>
                <a:lnTo>
                  <a:pt x="1222" y="6"/>
                </a:lnTo>
                <a:lnTo>
                  <a:pt x="1223" y="6"/>
                </a:lnTo>
                <a:lnTo>
                  <a:pt x="1223" y="6"/>
                </a:lnTo>
                <a:lnTo>
                  <a:pt x="1223" y="6"/>
                </a:lnTo>
                <a:lnTo>
                  <a:pt x="1224" y="6"/>
                </a:lnTo>
                <a:lnTo>
                  <a:pt x="1224" y="5"/>
                </a:lnTo>
                <a:lnTo>
                  <a:pt x="1224" y="6"/>
                </a:lnTo>
                <a:lnTo>
                  <a:pt x="1225" y="5"/>
                </a:lnTo>
                <a:lnTo>
                  <a:pt x="1225" y="4"/>
                </a:lnTo>
                <a:lnTo>
                  <a:pt x="1225" y="6"/>
                </a:lnTo>
                <a:lnTo>
                  <a:pt x="1226" y="5"/>
                </a:lnTo>
                <a:lnTo>
                  <a:pt x="1226" y="4"/>
                </a:lnTo>
                <a:lnTo>
                  <a:pt x="1228" y="5"/>
                </a:lnTo>
                <a:lnTo>
                  <a:pt x="1228" y="6"/>
                </a:lnTo>
                <a:lnTo>
                  <a:pt x="1228" y="6"/>
                </a:lnTo>
                <a:lnTo>
                  <a:pt x="1229" y="6"/>
                </a:lnTo>
                <a:lnTo>
                  <a:pt x="1229" y="7"/>
                </a:lnTo>
                <a:lnTo>
                  <a:pt x="1229" y="6"/>
                </a:lnTo>
                <a:lnTo>
                  <a:pt x="1230" y="8"/>
                </a:lnTo>
                <a:lnTo>
                  <a:pt x="1230" y="8"/>
                </a:lnTo>
                <a:lnTo>
                  <a:pt x="1230" y="8"/>
                </a:lnTo>
                <a:lnTo>
                  <a:pt x="1231" y="7"/>
                </a:lnTo>
                <a:lnTo>
                  <a:pt x="1231" y="8"/>
                </a:lnTo>
                <a:lnTo>
                  <a:pt x="1232" y="8"/>
                </a:lnTo>
                <a:lnTo>
                  <a:pt x="1232" y="7"/>
                </a:lnTo>
                <a:lnTo>
                  <a:pt x="1232" y="7"/>
                </a:lnTo>
                <a:lnTo>
                  <a:pt x="1233" y="6"/>
                </a:lnTo>
                <a:lnTo>
                  <a:pt x="1233" y="6"/>
                </a:lnTo>
                <a:lnTo>
                  <a:pt x="1233" y="6"/>
                </a:lnTo>
                <a:lnTo>
                  <a:pt x="1234" y="6"/>
                </a:lnTo>
                <a:lnTo>
                  <a:pt x="1234" y="6"/>
                </a:lnTo>
                <a:lnTo>
                  <a:pt x="1234" y="6"/>
                </a:lnTo>
                <a:lnTo>
                  <a:pt x="1235" y="4"/>
                </a:lnTo>
                <a:lnTo>
                  <a:pt x="1235" y="6"/>
                </a:lnTo>
                <a:lnTo>
                  <a:pt x="1237" y="5"/>
                </a:lnTo>
                <a:lnTo>
                  <a:pt x="1237" y="5"/>
                </a:lnTo>
                <a:lnTo>
                  <a:pt x="1237" y="5"/>
                </a:lnTo>
                <a:lnTo>
                  <a:pt x="1238" y="5"/>
                </a:lnTo>
                <a:lnTo>
                  <a:pt x="1238" y="4"/>
                </a:lnTo>
                <a:lnTo>
                  <a:pt x="1238" y="4"/>
                </a:lnTo>
                <a:lnTo>
                  <a:pt x="1239" y="6"/>
                </a:lnTo>
                <a:lnTo>
                  <a:pt x="1239" y="5"/>
                </a:lnTo>
                <a:lnTo>
                  <a:pt x="1239" y="5"/>
                </a:lnTo>
                <a:lnTo>
                  <a:pt x="1240" y="6"/>
                </a:lnTo>
                <a:lnTo>
                  <a:pt x="1240" y="5"/>
                </a:lnTo>
                <a:lnTo>
                  <a:pt x="1241" y="6"/>
                </a:lnTo>
                <a:lnTo>
                  <a:pt x="1241" y="6"/>
                </a:lnTo>
                <a:lnTo>
                  <a:pt x="1241" y="6"/>
                </a:lnTo>
                <a:lnTo>
                  <a:pt x="1242" y="2"/>
                </a:lnTo>
                <a:lnTo>
                  <a:pt x="1242" y="6"/>
                </a:lnTo>
                <a:lnTo>
                  <a:pt x="1242" y="4"/>
                </a:lnTo>
                <a:lnTo>
                  <a:pt x="1243" y="7"/>
                </a:lnTo>
                <a:lnTo>
                  <a:pt x="1243" y="5"/>
                </a:lnTo>
                <a:lnTo>
                  <a:pt x="1243" y="5"/>
                </a:lnTo>
                <a:lnTo>
                  <a:pt x="1244" y="4"/>
                </a:lnTo>
                <a:lnTo>
                  <a:pt x="1244" y="5"/>
                </a:lnTo>
                <a:lnTo>
                  <a:pt x="1246" y="5"/>
                </a:lnTo>
                <a:lnTo>
                  <a:pt x="1246" y="4"/>
                </a:lnTo>
                <a:lnTo>
                  <a:pt x="1246" y="4"/>
                </a:lnTo>
                <a:lnTo>
                  <a:pt x="1247" y="4"/>
                </a:lnTo>
                <a:lnTo>
                  <a:pt x="1247" y="5"/>
                </a:lnTo>
                <a:lnTo>
                  <a:pt x="1247" y="5"/>
                </a:lnTo>
                <a:lnTo>
                  <a:pt x="1248" y="4"/>
                </a:lnTo>
                <a:lnTo>
                  <a:pt x="1248" y="4"/>
                </a:lnTo>
                <a:lnTo>
                  <a:pt x="1248" y="6"/>
                </a:lnTo>
                <a:lnTo>
                  <a:pt x="1249" y="6"/>
                </a:lnTo>
                <a:lnTo>
                  <a:pt x="1249" y="6"/>
                </a:lnTo>
                <a:lnTo>
                  <a:pt x="1250" y="5"/>
                </a:lnTo>
                <a:lnTo>
                  <a:pt x="1250" y="6"/>
                </a:lnTo>
                <a:lnTo>
                  <a:pt x="1250" y="6"/>
                </a:lnTo>
                <a:lnTo>
                  <a:pt x="1251" y="4"/>
                </a:lnTo>
                <a:lnTo>
                  <a:pt x="1251" y="5"/>
                </a:lnTo>
                <a:lnTo>
                  <a:pt x="1251" y="6"/>
                </a:lnTo>
                <a:lnTo>
                  <a:pt x="1252" y="5"/>
                </a:lnTo>
                <a:lnTo>
                  <a:pt x="1252" y="4"/>
                </a:lnTo>
                <a:lnTo>
                  <a:pt x="1253" y="5"/>
                </a:lnTo>
                <a:lnTo>
                  <a:pt x="1253" y="7"/>
                </a:lnTo>
                <a:lnTo>
                  <a:pt x="1253" y="6"/>
                </a:lnTo>
                <a:lnTo>
                  <a:pt x="1255" y="6"/>
                </a:lnTo>
                <a:lnTo>
                  <a:pt x="1255" y="6"/>
                </a:lnTo>
                <a:lnTo>
                  <a:pt x="1255" y="6"/>
                </a:lnTo>
                <a:lnTo>
                  <a:pt x="1256" y="6"/>
                </a:lnTo>
                <a:lnTo>
                  <a:pt x="1256" y="6"/>
                </a:lnTo>
                <a:lnTo>
                  <a:pt x="1256" y="6"/>
                </a:lnTo>
                <a:lnTo>
                  <a:pt x="1257" y="5"/>
                </a:lnTo>
                <a:lnTo>
                  <a:pt x="1257" y="5"/>
                </a:lnTo>
                <a:lnTo>
                  <a:pt x="1258" y="4"/>
                </a:lnTo>
                <a:lnTo>
                  <a:pt x="1258" y="6"/>
                </a:lnTo>
                <a:lnTo>
                  <a:pt x="1258" y="5"/>
                </a:lnTo>
                <a:lnTo>
                  <a:pt x="1259" y="6"/>
                </a:lnTo>
                <a:lnTo>
                  <a:pt x="1259" y="5"/>
                </a:lnTo>
                <a:lnTo>
                  <a:pt x="1259" y="6"/>
                </a:lnTo>
                <a:lnTo>
                  <a:pt x="1260" y="5"/>
                </a:lnTo>
                <a:lnTo>
                  <a:pt x="1260" y="4"/>
                </a:lnTo>
                <a:lnTo>
                  <a:pt x="1260" y="5"/>
                </a:lnTo>
                <a:lnTo>
                  <a:pt x="1261" y="6"/>
                </a:lnTo>
                <a:lnTo>
                  <a:pt x="1261" y="5"/>
                </a:lnTo>
                <a:lnTo>
                  <a:pt x="1262" y="6"/>
                </a:lnTo>
                <a:lnTo>
                  <a:pt x="1262" y="6"/>
                </a:lnTo>
                <a:lnTo>
                  <a:pt x="1262" y="6"/>
                </a:lnTo>
                <a:lnTo>
                  <a:pt x="1264" y="5"/>
                </a:lnTo>
                <a:lnTo>
                  <a:pt x="1264" y="5"/>
                </a:lnTo>
                <a:lnTo>
                  <a:pt x="1264" y="6"/>
                </a:lnTo>
                <a:lnTo>
                  <a:pt x="1265" y="6"/>
                </a:lnTo>
                <a:lnTo>
                  <a:pt x="1265" y="6"/>
                </a:lnTo>
                <a:lnTo>
                  <a:pt x="1265" y="6"/>
                </a:lnTo>
                <a:lnTo>
                  <a:pt x="1266" y="4"/>
                </a:lnTo>
                <a:lnTo>
                  <a:pt x="1266" y="4"/>
                </a:lnTo>
                <a:lnTo>
                  <a:pt x="1267" y="4"/>
                </a:lnTo>
                <a:lnTo>
                  <a:pt x="1267" y="2"/>
                </a:lnTo>
                <a:lnTo>
                  <a:pt x="1267" y="4"/>
                </a:lnTo>
                <a:lnTo>
                  <a:pt x="1268" y="6"/>
                </a:lnTo>
                <a:lnTo>
                  <a:pt x="1268" y="4"/>
                </a:lnTo>
                <a:lnTo>
                  <a:pt x="1268" y="5"/>
                </a:lnTo>
                <a:lnTo>
                  <a:pt x="1269" y="5"/>
                </a:lnTo>
                <a:lnTo>
                  <a:pt x="1269" y="6"/>
                </a:lnTo>
                <a:lnTo>
                  <a:pt x="1269" y="5"/>
                </a:lnTo>
                <a:lnTo>
                  <a:pt x="1270" y="6"/>
                </a:lnTo>
                <a:lnTo>
                  <a:pt x="1270" y="6"/>
                </a:lnTo>
                <a:lnTo>
                  <a:pt x="1271" y="4"/>
                </a:lnTo>
                <a:lnTo>
                  <a:pt x="1271" y="5"/>
                </a:lnTo>
                <a:lnTo>
                  <a:pt x="1271" y="6"/>
                </a:lnTo>
                <a:lnTo>
                  <a:pt x="1273" y="5"/>
                </a:lnTo>
                <a:lnTo>
                  <a:pt x="1273" y="5"/>
                </a:lnTo>
                <a:lnTo>
                  <a:pt x="1273" y="5"/>
                </a:lnTo>
                <a:lnTo>
                  <a:pt x="1274" y="6"/>
                </a:lnTo>
                <a:lnTo>
                  <a:pt x="1274" y="5"/>
                </a:lnTo>
                <a:lnTo>
                  <a:pt x="1274" y="5"/>
                </a:lnTo>
                <a:lnTo>
                  <a:pt x="1275" y="6"/>
                </a:lnTo>
                <a:lnTo>
                  <a:pt x="1275" y="2"/>
                </a:lnTo>
                <a:lnTo>
                  <a:pt x="1276" y="5"/>
                </a:lnTo>
                <a:lnTo>
                  <a:pt x="1276" y="5"/>
                </a:lnTo>
                <a:lnTo>
                  <a:pt x="1276" y="4"/>
                </a:lnTo>
                <a:lnTo>
                  <a:pt x="1277" y="5"/>
                </a:lnTo>
                <a:lnTo>
                  <a:pt x="1277" y="4"/>
                </a:lnTo>
                <a:lnTo>
                  <a:pt x="1277" y="5"/>
                </a:lnTo>
                <a:lnTo>
                  <a:pt x="1278" y="6"/>
                </a:lnTo>
                <a:lnTo>
                  <a:pt x="1278" y="5"/>
                </a:lnTo>
                <a:lnTo>
                  <a:pt x="1278" y="5"/>
                </a:lnTo>
                <a:lnTo>
                  <a:pt x="1279" y="5"/>
                </a:lnTo>
                <a:lnTo>
                  <a:pt x="1279" y="6"/>
                </a:lnTo>
                <a:lnTo>
                  <a:pt x="1280" y="6"/>
                </a:lnTo>
                <a:lnTo>
                  <a:pt x="1280" y="5"/>
                </a:lnTo>
                <a:lnTo>
                  <a:pt x="1280" y="4"/>
                </a:lnTo>
                <a:lnTo>
                  <a:pt x="1282" y="6"/>
                </a:lnTo>
                <a:lnTo>
                  <a:pt x="1282" y="6"/>
                </a:lnTo>
                <a:lnTo>
                  <a:pt x="1282" y="5"/>
                </a:lnTo>
                <a:lnTo>
                  <a:pt x="1283" y="4"/>
                </a:lnTo>
                <a:lnTo>
                  <a:pt x="1283" y="5"/>
                </a:lnTo>
                <a:lnTo>
                  <a:pt x="1283" y="5"/>
                </a:lnTo>
                <a:lnTo>
                  <a:pt x="1284" y="5"/>
                </a:lnTo>
                <a:lnTo>
                  <a:pt x="1284" y="4"/>
                </a:lnTo>
                <a:lnTo>
                  <a:pt x="1285" y="5"/>
                </a:lnTo>
                <a:lnTo>
                  <a:pt x="1285" y="6"/>
                </a:lnTo>
                <a:lnTo>
                  <a:pt x="1285" y="5"/>
                </a:lnTo>
                <a:lnTo>
                  <a:pt x="1286" y="5"/>
                </a:lnTo>
                <a:lnTo>
                  <a:pt x="1286" y="2"/>
                </a:lnTo>
                <a:lnTo>
                  <a:pt x="1286" y="5"/>
                </a:lnTo>
                <a:lnTo>
                  <a:pt x="1287" y="5"/>
                </a:lnTo>
                <a:lnTo>
                  <a:pt x="1287" y="6"/>
                </a:lnTo>
                <a:lnTo>
                  <a:pt x="1287" y="4"/>
                </a:lnTo>
                <a:lnTo>
                  <a:pt x="1288" y="4"/>
                </a:lnTo>
                <a:lnTo>
                  <a:pt x="1288" y="4"/>
                </a:lnTo>
                <a:lnTo>
                  <a:pt x="1289" y="6"/>
                </a:lnTo>
                <a:lnTo>
                  <a:pt x="1289" y="2"/>
                </a:lnTo>
                <a:lnTo>
                  <a:pt x="1289" y="5"/>
                </a:lnTo>
                <a:lnTo>
                  <a:pt x="1291" y="4"/>
                </a:lnTo>
                <a:lnTo>
                  <a:pt x="1291" y="4"/>
                </a:lnTo>
                <a:lnTo>
                  <a:pt x="1291" y="5"/>
                </a:lnTo>
                <a:lnTo>
                  <a:pt x="1292" y="4"/>
                </a:lnTo>
                <a:lnTo>
                  <a:pt x="1292" y="6"/>
                </a:lnTo>
                <a:lnTo>
                  <a:pt x="1292" y="2"/>
                </a:lnTo>
                <a:lnTo>
                  <a:pt x="1293" y="5"/>
                </a:lnTo>
                <a:lnTo>
                  <a:pt x="1293" y="6"/>
                </a:lnTo>
                <a:lnTo>
                  <a:pt x="1294" y="5"/>
                </a:lnTo>
                <a:lnTo>
                  <a:pt x="1294" y="5"/>
                </a:lnTo>
                <a:lnTo>
                  <a:pt x="1294" y="2"/>
                </a:lnTo>
                <a:lnTo>
                  <a:pt x="1295" y="5"/>
                </a:lnTo>
                <a:lnTo>
                  <a:pt x="1295" y="6"/>
                </a:lnTo>
                <a:lnTo>
                  <a:pt x="1295" y="5"/>
                </a:lnTo>
                <a:lnTo>
                  <a:pt x="1296" y="5"/>
                </a:lnTo>
                <a:lnTo>
                  <a:pt x="1296" y="5"/>
                </a:lnTo>
                <a:lnTo>
                  <a:pt x="1297" y="5"/>
                </a:lnTo>
                <a:lnTo>
                  <a:pt x="1297" y="4"/>
                </a:lnTo>
                <a:lnTo>
                  <a:pt x="1297" y="5"/>
                </a:lnTo>
                <a:lnTo>
                  <a:pt x="1298" y="5"/>
                </a:lnTo>
                <a:lnTo>
                  <a:pt x="1298" y="5"/>
                </a:lnTo>
                <a:lnTo>
                  <a:pt x="1298" y="6"/>
                </a:lnTo>
                <a:lnTo>
                  <a:pt x="1300" y="7"/>
                </a:lnTo>
                <a:lnTo>
                  <a:pt x="1300" y="6"/>
                </a:lnTo>
                <a:lnTo>
                  <a:pt x="1300" y="6"/>
                </a:lnTo>
                <a:lnTo>
                  <a:pt x="1301" y="4"/>
                </a:lnTo>
                <a:lnTo>
                  <a:pt x="1301" y="4"/>
                </a:lnTo>
                <a:lnTo>
                  <a:pt x="1302" y="6"/>
                </a:lnTo>
                <a:lnTo>
                  <a:pt x="1302" y="5"/>
                </a:lnTo>
                <a:lnTo>
                  <a:pt x="1302" y="5"/>
                </a:lnTo>
                <a:lnTo>
                  <a:pt x="1303" y="5"/>
                </a:lnTo>
                <a:lnTo>
                  <a:pt x="1303" y="5"/>
                </a:lnTo>
                <a:lnTo>
                  <a:pt x="1303" y="6"/>
                </a:lnTo>
                <a:lnTo>
                  <a:pt x="1304" y="6"/>
                </a:lnTo>
                <a:lnTo>
                  <a:pt x="1304" y="5"/>
                </a:lnTo>
                <a:lnTo>
                  <a:pt x="1304" y="5"/>
                </a:lnTo>
                <a:lnTo>
                  <a:pt x="1305" y="5"/>
                </a:lnTo>
                <a:lnTo>
                  <a:pt x="1305" y="4"/>
                </a:lnTo>
                <a:lnTo>
                  <a:pt x="1306" y="4"/>
                </a:lnTo>
                <a:lnTo>
                  <a:pt x="1306" y="4"/>
                </a:lnTo>
                <a:lnTo>
                  <a:pt x="1306" y="6"/>
                </a:lnTo>
                <a:lnTo>
                  <a:pt x="1307" y="4"/>
                </a:lnTo>
                <a:lnTo>
                  <a:pt x="1307" y="5"/>
                </a:lnTo>
                <a:lnTo>
                  <a:pt x="1307" y="5"/>
                </a:lnTo>
                <a:lnTo>
                  <a:pt x="1309" y="4"/>
                </a:lnTo>
                <a:lnTo>
                  <a:pt x="1309" y="6"/>
                </a:lnTo>
                <a:lnTo>
                  <a:pt x="1309" y="4"/>
                </a:lnTo>
                <a:lnTo>
                  <a:pt x="1310" y="2"/>
                </a:lnTo>
                <a:lnTo>
                  <a:pt x="1310" y="5"/>
                </a:lnTo>
                <a:lnTo>
                  <a:pt x="1311" y="5"/>
                </a:lnTo>
                <a:lnTo>
                  <a:pt x="1311" y="5"/>
                </a:lnTo>
                <a:lnTo>
                  <a:pt x="1311" y="6"/>
                </a:lnTo>
                <a:lnTo>
                  <a:pt x="1312" y="6"/>
                </a:lnTo>
                <a:lnTo>
                  <a:pt x="1312" y="6"/>
                </a:lnTo>
                <a:lnTo>
                  <a:pt x="1312" y="4"/>
                </a:lnTo>
                <a:lnTo>
                  <a:pt x="1313" y="6"/>
                </a:lnTo>
                <a:lnTo>
                  <a:pt x="1313" y="4"/>
                </a:lnTo>
                <a:lnTo>
                  <a:pt x="1313" y="5"/>
                </a:lnTo>
                <a:lnTo>
                  <a:pt x="1314" y="5"/>
                </a:lnTo>
                <a:lnTo>
                  <a:pt x="1314" y="4"/>
                </a:lnTo>
                <a:lnTo>
                  <a:pt x="1315" y="5"/>
                </a:lnTo>
                <a:lnTo>
                  <a:pt x="1315" y="4"/>
                </a:lnTo>
                <a:lnTo>
                  <a:pt x="1315" y="6"/>
                </a:lnTo>
                <a:lnTo>
                  <a:pt x="1316" y="5"/>
                </a:lnTo>
                <a:lnTo>
                  <a:pt x="1316" y="4"/>
                </a:lnTo>
                <a:lnTo>
                  <a:pt x="1316" y="5"/>
                </a:lnTo>
                <a:lnTo>
                  <a:pt x="1318" y="5"/>
                </a:lnTo>
                <a:lnTo>
                  <a:pt x="1318" y="5"/>
                </a:lnTo>
                <a:lnTo>
                  <a:pt x="1318" y="5"/>
                </a:lnTo>
                <a:lnTo>
                  <a:pt x="1319" y="4"/>
                </a:lnTo>
                <a:lnTo>
                  <a:pt x="1319" y="5"/>
                </a:lnTo>
                <a:lnTo>
                  <a:pt x="1320" y="5"/>
                </a:lnTo>
                <a:lnTo>
                  <a:pt x="1320" y="5"/>
                </a:lnTo>
                <a:lnTo>
                  <a:pt x="1320" y="6"/>
                </a:lnTo>
                <a:lnTo>
                  <a:pt x="1321" y="5"/>
                </a:lnTo>
                <a:lnTo>
                  <a:pt x="1321" y="4"/>
                </a:lnTo>
                <a:lnTo>
                  <a:pt x="1321" y="5"/>
                </a:lnTo>
                <a:lnTo>
                  <a:pt x="1322" y="2"/>
                </a:lnTo>
                <a:lnTo>
                  <a:pt x="1322" y="5"/>
                </a:lnTo>
                <a:lnTo>
                  <a:pt x="1322" y="5"/>
                </a:lnTo>
                <a:lnTo>
                  <a:pt x="1323" y="5"/>
                </a:lnTo>
                <a:lnTo>
                  <a:pt x="1323" y="4"/>
                </a:lnTo>
                <a:lnTo>
                  <a:pt x="1324" y="5"/>
                </a:lnTo>
                <a:lnTo>
                  <a:pt x="1324" y="4"/>
                </a:lnTo>
                <a:lnTo>
                  <a:pt x="1324" y="4"/>
                </a:lnTo>
                <a:lnTo>
                  <a:pt x="1325" y="4"/>
                </a:lnTo>
                <a:lnTo>
                  <a:pt x="1325" y="5"/>
                </a:lnTo>
                <a:lnTo>
                  <a:pt x="1325" y="5"/>
                </a:lnTo>
                <a:lnTo>
                  <a:pt x="1327" y="4"/>
                </a:lnTo>
                <a:lnTo>
                  <a:pt x="1327" y="4"/>
                </a:lnTo>
                <a:lnTo>
                  <a:pt x="1327" y="6"/>
                </a:lnTo>
                <a:lnTo>
                  <a:pt x="1328" y="4"/>
                </a:lnTo>
                <a:lnTo>
                  <a:pt x="1328" y="5"/>
                </a:lnTo>
                <a:lnTo>
                  <a:pt x="1329" y="4"/>
                </a:lnTo>
                <a:lnTo>
                  <a:pt x="1329" y="4"/>
                </a:lnTo>
                <a:lnTo>
                  <a:pt x="1329" y="5"/>
                </a:lnTo>
                <a:lnTo>
                  <a:pt x="1330" y="2"/>
                </a:lnTo>
                <a:lnTo>
                  <a:pt x="1330" y="5"/>
                </a:lnTo>
                <a:lnTo>
                  <a:pt x="1330" y="5"/>
                </a:lnTo>
                <a:lnTo>
                  <a:pt x="1331" y="5"/>
                </a:lnTo>
                <a:lnTo>
                  <a:pt x="1331" y="5"/>
                </a:lnTo>
                <a:lnTo>
                  <a:pt x="1331" y="5"/>
                </a:lnTo>
                <a:lnTo>
                  <a:pt x="1332" y="6"/>
                </a:lnTo>
                <a:lnTo>
                  <a:pt x="1332" y="4"/>
                </a:lnTo>
                <a:lnTo>
                  <a:pt x="1333" y="4"/>
                </a:lnTo>
                <a:lnTo>
                  <a:pt x="1333" y="2"/>
                </a:lnTo>
                <a:lnTo>
                  <a:pt x="1333" y="5"/>
                </a:lnTo>
                <a:lnTo>
                  <a:pt x="1334" y="4"/>
                </a:lnTo>
                <a:lnTo>
                  <a:pt x="1334" y="6"/>
                </a:lnTo>
                <a:lnTo>
                  <a:pt x="1334" y="6"/>
                </a:lnTo>
                <a:lnTo>
                  <a:pt x="1336" y="7"/>
                </a:lnTo>
                <a:lnTo>
                  <a:pt x="1336" y="4"/>
                </a:lnTo>
                <a:lnTo>
                  <a:pt x="1336" y="6"/>
                </a:lnTo>
                <a:lnTo>
                  <a:pt x="1337" y="4"/>
                </a:lnTo>
                <a:lnTo>
                  <a:pt x="1337" y="6"/>
                </a:lnTo>
                <a:lnTo>
                  <a:pt x="1338" y="6"/>
                </a:lnTo>
                <a:lnTo>
                  <a:pt x="1338" y="6"/>
                </a:lnTo>
                <a:lnTo>
                  <a:pt x="1338" y="6"/>
                </a:lnTo>
                <a:lnTo>
                  <a:pt x="1339" y="6"/>
                </a:lnTo>
                <a:lnTo>
                  <a:pt x="1339" y="4"/>
                </a:lnTo>
                <a:lnTo>
                  <a:pt x="1339" y="4"/>
                </a:lnTo>
                <a:lnTo>
                  <a:pt x="1340" y="5"/>
                </a:lnTo>
                <a:lnTo>
                  <a:pt x="1340" y="5"/>
                </a:lnTo>
                <a:lnTo>
                  <a:pt x="1341" y="5"/>
                </a:lnTo>
                <a:lnTo>
                  <a:pt x="1341" y="5"/>
                </a:lnTo>
                <a:lnTo>
                  <a:pt x="1341" y="5"/>
                </a:lnTo>
                <a:lnTo>
                  <a:pt x="1342" y="4"/>
                </a:lnTo>
                <a:lnTo>
                  <a:pt x="1342" y="5"/>
                </a:lnTo>
                <a:lnTo>
                  <a:pt x="1342" y="6"/>
                </a:lnTo>
                <a:lnTo>
                  <a:pt x="1343" y="6"/>
                </a:lnTo>
                <a:lnTo>
                  <a:pt x="1343" y="5"/>
                </a:lnTo>
                <a:lnTo>
                  <a:pt x="1343" y="6"/>
                </a:lnTo>
                <a:lnTo>
                  <a:pt x="1345" y="2"/>
                </a:lnTo>
                <a:lnTo>
                  <a:pt x="1345" y="5"/>
                </a:lnTo>
                <a:lnTo>
                  <a:pt x="1346" y="2"/>
                </a:lnTo>
                <a:lnTo>
                  <a:pt x="1346" y="4"/>
                </a:lnTo>
                <a:lnTo>
                  <a:pt x="1346" y="6"/>
                </a:lnTo>
                <a:lnTo>
                  <a:pt x="1347" y="6"/>
                </a:lnTo>
                <a:lnTo>
                  <a:pt x="1347" y="4"/>
                </a:lnTo>
                <a:lnTo>
                  <a:pt x="1347" y="4"/>
                </a:lnTo>
                <a:lnTo>
                  <a:pt x="1348" y="4"/>
                </a:lnTo>
                <a:lnTo>
                  <a:pt x="1348" y="5"/>
                </a:lnTo>
                <a:lnTo>
                  <a:pt x="1348" y="6"/>
                </a:lnTo>
                <a:lnTo>
                  <a:pt x="1349" y="4"/>
                </a:lnTo>
                <a:lnTo>
                  <a:pt x="1349" y="6"/>
                </a:lnTo>
                <a:lnTo>
                  <a:pt x="1350" y="5"/>
                </a:lnTo>
                <a:lnTo>
                  <a:pt x="1350" y="4"/>
                </a:lnTo>
                <a:lnTo>
                  <a:pt x="1350" y="5"/>
                </a:lnTo>
                <a:lnTo>
                  <a:pt x="1351" y="4"/>
                </a:lnTo>
                <a:lnTo>
                  <a:pt x="1351" y="5"/>
                </a:lnTo>
                <a:lnTo>
                  <a:pt x="1351" y="5"/>
                </a:lnTo>
                <a:lnTo>
                  <a:pt x="1352" y="6"/>
                </a:lnTo>
                <a:lnTo>
                  <a:pt x="1352" y="2"/>
                </a:lnTo>
                <a:lnTo>
                  <a:pt x="1352" y="5"/>
                </a:lnTo>
                <a:lnTo>
                  <a:pt x="1354" y="5"/>
                </a:lnTo>
                <a:lnTo>
                  <a:pt x="1354" y="5"/>
                </a:lnTo>
                <a:lnTo>
                  <a:pt x="1355" y="5"/>
                </a:lnTo>
                <a:lnTo>
                  <a:pt x="1355" y="5"/>
                </a:lnTo>
                <a:lnTo>
                  <a:pt x="1355" y="4"/>
                </a:lnTo>
                <a:lnTo>
                  <a:pt x="1356" y="5"/>
                </a:lnTo>
                <a:lnTo>
                  <a:pt x="1356" y="5"/>
                </a:lnTo>
                <a:lnTo>
                  <a:pt x="1356" y="6"/>
                </a:lnTo>
                <a:lnTo>
                  <a:pt x="1357" y="4"/>
                </a:lnTo>
                <a:lnTo>
                  <a:pt x="1357" y="4"/>
                </a:lnTo>
                <a:lnTo>
                  <a:pt x="1357" y="5"/>
                </a:lnTo>
                <a:lnTo>
                  <a:pt x="1358" y="6"/>
                </a:lnTo>
                <a:lnTo>
                  <a:pt x="1358" y="6"/>
                </a:lnTo>
                <a:lnTo>
                  <a:pt x="1359" y="6"/>
                </a:lnTo>
                <a:lnTo>
                  <a:pt x="1359" y="5"/>
                </a:lnTo>
                <a:lnTo>
                  <a:pt x="1359" y="6"/>
                </a:lnTo>
                <a:lnTo>
                  <a:pt x="1360" y="2"/>
                </a:lnTo>
                <a:lnTo>
                  <a:pt x="1360" y="4"/>
                </a:lnTo>
                <a:lnTo>
                  <a:pt x="1360" y="6"/>
                </a:lnTo>
                <a:lnTo>
                  <a:pt x="1361" y="5"/>
                </a:lnTo>
                <a:lnTo>
                  <a:pt x="1361" y="4"/>
                </a:lnTo>
                <a:lnTo>
                  <a:pt x="1361" y="6"/>
                </a:lnTo>
                <a:lnTo>
                  <a:pt x="1363" y="4"/>
                </a:lnTo>
                <a:lnTo>
                  <a:pt x="1363" y="6"/>
                </a:lnTo>
                <a:lnTo>
                  <a:pt x="1364" y="6"/>
                </a:lnTo>
                <a:lnTo>
                  <a:pt x="1364" y="5"/>
                </a:lnTo>
                <a:lnTo>
                  <a:pt x="1364" y="2"/>
                </a:lnTo>
                <a:lnTo>
                  <a:pt x="1365" y="2"/>
                </a:lnTo>
                <a:lnTo>
                  <a:pt x="1365" y="5"/>
                </a:lnTo>
                <a:lnTo>
                  <a:pt x="1365" y="4"/>
                </a:lnTo>
                <a:lnTo>
                  <a:pt x="1366" y="4"/>
                </a:lnTo>
                <a:lnTo>
                  <a:pt x="1366" y="4"/>
                </a:lnTo>
                <a:lnTo>
                  <a:pt x="1366" y="4"/>
                </a:lnTo>
                <a:lnTo>
                  <a:pt x="1367" y="4"/>
                </a:lnTo>
                <a:lnTo>
                  <a:pt x="1367" y="4"/>
                </a:lnTo>
                <a:lnTo>
                  <a:pt x="1368" y="4"/>
                </a:lnTo>
                <a:lnTo>
                  <a:pt x="1368" y="4"/>
                </a:lnTo>
                <a:lnTo>
                  <a:pt x="1368" y="4"/>
                </a:lnTo>
                <a:lnTo>
                  <a:pt x="1369" y="6"/>
                </a:lnTo>
                <a:lnTo>
                  <a:pt x="1369" y="6"/>
                </a:lnTo>
                <a:lnTo>
                  <a:pt x="1369" y="6"/>
                </a:lnTo>
                <a:lnTo>
                  <a:pt x="1370" y="5"/>
                </a:lnTo>
                <a:lnTo>
                  <a:pt x="1370" y="4"/>
                </a:lnTo>
                <a:lnTo>
                  <a:pt x="1370" y="5"/>
                </a:lnTo>
                <a:lnTo>
                  <a:pt x="1372" y="6"/>
                </a:lnTo>
                <a:lnTo>
                  <a:pt x="1372" y="6"/>
                </a:lnTo>
                <a:lnTo>
                  <a:pt x="1373" y="6"/>
                </a:lnTo>
                <a:lnTo>
                  <a:pt x="1373" y="4"/>
                </a:lnTo>
                <a:lnTo>
                  <a:pt x="1373" y="5"/>
                </a:lnTo>
                <a:lnTo>
                  <a:pt x="1374" y="6"/>
                </a:lnTo>
                <a:lnTo>
                  <a:pt x="1374" y="5"/>
                </a:lnTo>
                <a:lnTo>
                  <a:pt x="1374" y="6"/>
                </a:lnTo>
                <a:lnTo>
                  <a:pt x="1375" y="6"/>
                </a:lnTo>
                <a:lnTo>
                  <a:pt x="1375" y="2"/>
                </a:lnTo>
                <a:lnTo>
                  <a:pt x="1375" y="5"/>
                </a:lnTo>
                <a:lnTo>
                  <a:pt x="1376" y="4"/>
                </a:lnTo>
                <a:lnTo>
                  <a:pt x="1376" y="4"/>
                </a:lnTo>
                <a:lnTo>
                  <a:pt x="1377" y="4"/>
                </a:lnTo>
                <a:lnTo>
                  <a:pt x="1377" y="4"/>
                </a:lnTo>
                <a:lnTo>
                  <a:pt x="1377" y="4"/>
                </a:lnTo>
                <a:lnTo>
                  <a:pt x="1378" y="5"/>
                </a:lnTo>
                <a:lnTo>
                  <a:pt x="1378" y="5"/>
                </a:lnTo>
                <a:lnTo>
                  <a:pt x="1378" y="4"/>
                </a:lnTo>
                <a:lnTo>
                  <a:pt x="1379" y="5"/>
                </a:lnTo>
                <a:lnTo>
                  <a:pt x="1379" y="4"/>
                </a:lnTo>
                <a:lnTo>
                  <a:pt x="1381" y="5"/>
                </a:lnTo>
                <a:lnTo>
                  <a:pt x="1381" y="4"/>
                </a:lnTo>
                <a:lnTo>
                  <a:pt x="1381" y="5"/>
                </a:lnTo>
                <a:lnTo>
                  <a:pt x="1382" y="5"/>
                </a:lnTo>
                <a:lnTo>
                  <a:pt x="1382" y="6"/>
                </a:lnTo>
                <a:lnTo>
                  <a:pt x="1382" y="6"/>
                </a:lnTo>
                <a:lnTo>
                  <a:pt x="1383" y="6"/>
                </a:lnTo>
                <a:lnTo>
                  <a:pt x="1383" y="4"/>
                </a:lnTo>
                <a:lnTo>
                  <a:pt x="1383" y="5"/>
                </a:lnTo>
                <a:lnTo>
                  <a:pt x="1384" y="5"/>
                </a:lnTo>
                <a:lnTo>
                  <a:pt x="1384" y="4"/>
                </a:lnTo>
                <a:lnTo>
                  <a:pt x="1385" y="5"/>
                </a:lnTo>
                <a:lnTo>
                  <a:pt x="1385" y="5"/>
                </a:lnTo>
                <a:lnTo>
                  <a:pt x="1385" y="6"/>
                </a:lnTo>
                <a:lnTo>
                  <a:pt x="1386" y="6"/>
                </a:lnTo>
                <a:lnTo>
                  <a:pt x="1386" y="5"/>
                </a:lnTo>
                <a:lnTo>
                  <a:pt x="1386" y="6"/>
                </a:lnTo>
                <a:lnTo>
                  <a:pt x="1387" y="5"/>
                </a:lnTo>
                <a:lnTo>
                  <a:pt x="1387" y="4"/>
                </a:lnTo>
                <a:lnTo>
                  <a:pt x="1387" y="5"/>
                </a:lnTo>
                <a:lnTo>
                  <a:pt x="1388" y="6"/>
                </a:lnTo>
                <a:lnTo>
                  <a:pt x="1388" y="4"/>
                </a:lnTo>
                <a:lnTo>
                  <a:pt x="1390" y="4"/>
                </a:lnTo>
                <a:lnTo>
                  <a:pt x="1390" y="4"/>
                </a:lnTo>
                <a:lnTo>
                  <a:pt x="1390" y="4"/>
                </a:lnTo>
                <a:lnTo>
                  <a:pt x="1391" y="2"/>
                </a:lnTo>
                <a:lnTo>
                  <a:pt x="1391" y="6"/>
                </a:lnTo>
                <a:lnTo>
                  <a:pt x="1391" y="4"/>
                </a:lnTo>
                <a:lnTo>
                  <a:pt x="1392" y="5"/>
                </a:lnTo>
                <a:lnTo>
                  <a:pt x="1392" y="4"/>
                </a:lnTo>
                <a:lnTo>
                  <a:pt x="1392" y="4"/>
                </a:lnTo>
                <a:lnTo>
                  <a:pt x="1393" y="6"/>
                </a:lnTo>
                <a:lnTo>
                  <a:pt x="1393" y="6"/>
                </a:lnTo>
                <a:lnTo>
                  <a:pt x="1394" y="5"/>
                </a:lnTo>
                <a:lnTo>
                  <a:pt x="1394" y="5"/>
                </a:lnTo>
                <a:lnTo>
                  <a:pt x="1394" y="5"/>
                </a:lnTo>
                <a:lnTo>
                  <a:pt x="1395" y="2"/>
                </a:lnTo>
                <a:lnTo>
                  <a:pt x="1395" y="5"/>
                </a:lnTo>
                <a:lnTo>
                  <a:pt x="1395" y="6"/>
                </a:lnTo>
                <a:lnTo>
                  <a:pt x="1396" y="5"/>
                </a:lnTo>
                <a:lnTo>
                  <a:pt x="1396" y="5"/>
                </a:lnTo>
                <a:lnTo>
                  <a:pt x="1396" y="4"/>
                </a:lnTo>
                <a:lnTo>
                  <a:pt x="1397" y="5"/>
                </a:lnTo>
                <a:lnTo>
                  <a:pt x="1397" y="4"/>
                </a:lnTo>
                <a:lnTo>
                  <a:pt x="1398" y="5"/>
                </a:lnTo>
                <a:lnTo>
                  <a:pt x="1398" y="5"/>
                </a:lnTo>
                <a:lnTo>
                  <a:pt x="1398" y="4"/>
                </a:lnTo>
                <a:lnTo>
                  <a:pt x="1400" y="5"/>
                </a:lnTo>
                <a:lnTo>
                  <a:pt x="1400" y="6"/>
                </a:lnTo>
                <a:lnTo>
                  <a:pt x="1400" y="5"/>
                </a:lnTo>
                <a:lnTo>
                  <a:pt x="1401" y="2"/>
                </a:lnTo>
                <a:lnTo>
                  <a:pt x="1401" y="5"/>
                </a:lnTo>
                <a:lnTo>
                  <a:pt x="1401" y="6"/>
                </a:lnTo>
                <a:lnTo>
                  <a:pt x="1402" y="4"/>
                </a:lnTo>
                <a:lnTo>
                  <a:pt x="1402" y="6"/>
                </a:lnTo>
                <a:lnTo>
                  <a:pt x="1403" y="5"/>
                </a:lnTo>
                <a:lnTo>
                  <a:pt x="1403" y="5"/>
                </a:lnTo>
                <a:lnTo>
                  <a:pt x="1403" y="5"/>
                </a:lnTo>
                <a:lnTo>
                  <a:pt x="1404" y="4"/>
                </a:lnTo>
                <a:lnTo>
                  <a:pt x="1404" y="5"/>
                </a:lnTo>
                <a:lnTo>
                  <a:pt x="1404" y="5"/>
                </a:lnTo>
                <a:lnTo>
                  <a:pt x="1405" y="5"/>
                </a:lnTo>
                <a:lnTo>
                  <a:pt x="1405" y="5"/>
                </a:lnTo>
                <a:lnTo>
                  <a:pt x="1405" y="5"/>
                </a:lnTo>
                <a:lnTo>
                  <a:pt x="1406" y="5"/>
                </a:lnTo>
                <a:lnTo>
                  <a:pt x="1406" y="5"/>
                </a:lnTo>
                <a:lnTo>
                  <a:pt x="1407" y="6"/>
                </a:lnTo>
                <a:lnTo>
                  <a:pt x="1407" y="6"/>
                </a:lnTo>
                <a:lnTo>
                  <a:pt x="1407" y="6"/>
                </a:lnTo>
                <a:lnTo>
                  <a:pt x="1409" y="2"/>
                </a:lnTo>
                <a:lnTo>
                  <a:pt x="1409" y="5"/>
                </a:lnTo>
                <a:lnTo>
                  <a:pt x="1409" y="6"/>
                </a:lnTo>
                <a:lnTo>
                  <a:pt x="1410" y="5"/>
                </a:lnTo>
                <a:lnTo>
                  <a:pt x="1410" y="5"/>
                </a:lnTo>
                <a:lnTo>
                  <a:pt x="1410" y="4"/>
                </a:lnTo>
                <a:lnTo>
                  <a:pt x="1411" y="4"/>
                </a:lnTo>
                <a:lnTo>
                  <a:pt x="1411" y="4"/>
                </a:lnTo>
                <a:lnTo>
                  <a:pt x="1412" y="6"/>
                </a:lnTo>
                <a:lnTo>
                  <a:pt x="1412" y="4"/>
                </a:lnTo>
                <a:lnTo>
                  <a:pt x="1412" y="2"/>
                </a:lnTo>
                <a:lnTo>
                  <a:pt x="1413" y="6"/>
                </a:lnTo>
                <a:lnTo>
                  <a:pt x="1413" y="2"/>
                </a:lnTo>
                <a:lnTo>
                  <a:pt x="1413" y="6"/>
                </a:lnTo>
                <a:lnTo>
                  <a:pt x="1414" y="2"/>
                </a:lnTo>
                <a:lnTo>
                  <a:pt x="1414" y="5"/>
                </a:lnTo>
                <a:lnTo>
                  <a:pt x="1414" y="5"/>
                </a:lnTo>
                <a:lnTo>
                  <a:pt x="1415" y="5"/>
                </a:lnTo>
                <a:lnTo>
                  <a:pt x="1415" y="5"/>
                </a:lnTo>
                <a:lnTo>
                  <a:pt x="1416" y="6"/>
                </a:lnTo>
                <a:lnTo>
                  <a:pt x="1416" y="4"/>
                </a:lnTo>
                <a:lnTo>
                  <a:pt x="1416" y="6"/>
                </a:lnTo>
                <a:lnTo>
                  <a:pt x="1418" y="6"/>
                </a:lnTo>
                <a:lnTo>
                  <a:pt x="1418" y="6"/>
                </a:lnTo>
                <a:lnTo>
                  <a:pt x="1418" y="5"/>
                </a:lnTo>
                <a:lnTo>
                  <a:pt x="1419" y="6"/>
                </a:lnTo>
                <a:lnTo>
                  <a:pt x="1419" y="4"/>
                </a:lnTo>
                <a:lnTo>
                  <a:pt x="1419" y="5"/>
                </a:lnTo>
                <a:lnTo>
                  <a:pt x="1420" y="5"/>
                </a:lnTo>
                <a:lnTo>
                  <a:pt x="1420" y="5"/>
                </a:lnTo>
                <a:lnTo>
                  <a:pt x="1421" y="4"/>
                </a:lnTo>
                <a:lnTo>
                  <a:pt x="1421" y="4"/>
                </a:lnTo>
                <a:lnTo>
                  <a:pt x="1421" y="2"/>
                </a:lnTo>
                <a:lnTo>
                  <a:pt x="1422" y="2"/>
                </a:lnTo>
                <a:lnTo>
                  <a:pt x="1422" y="2"/>
                </a:lnTo>
                <a:lnTo>
                  <a:pt x="1422" y="4"/>
                </a:lnTo>
                <a:lnTo>
                  <a:pt x="1423" y="6"/>
                </a:lnTo>
                <a:lnTo>
                  <a:pt x="1423" y="2"/>
                </a:lnTo>
                <a:lnTo>
                  <a:pt x="1424" y="4"/>
                </a:lnTo>
                <a:lnTo>
                  <a:pt x="1424" y="6"/>
                </a:lnTo>
                <a:lnTo>
                  <a:pt x="1424" y="6"/>
                </a:lnTo>
                <a:lnTo>
                  <a:pt x="1425" y="5"/>
                </a:lnTo>
                <a:lnTo>
                  <a:pt x="1425" y="4"/>
                </a:lnTo>
                <a:lnTo>
                  <a:pt x="1425" y="6"/>
                </a:lnTo>
                <a:lnTo>
                  <a:pt x="1427" y="5"/>
                </a:lnTo>
                <a:lnTo>
                  <a:pt x="1427" y="4"/>
                </a:lnTo>
                <a:lnTo>
                  <a:pt x="1427" y="6"/>
                </a:lnTo>
                <a:lnTo>
                  <a:pt x="1428" y="5"/>
                </a:lnTo>
                <a:lnTo>
                  <a:pt x="1428" y="6"/>
                </a:lnTo>
                <a:lnTo>
                  <a:pt x="1429" y="6"/>
                </a:lnTo>
                <a:lnTo>
                  <a:pt x="1429" y="6"/>
                </a:lnTo>
                <a:lnTo>
                  <a:pt x="1429" y="5"/>
                </a:lnTo>
                <a:lnTo>
                  <a:pt x="1430" y="5"/>
                </a:lnTo>
                <a:lnTo>
                  <a:pt x="1430" y="6"/>
                </a:lnTo>
                <a:lnTo>
                  <a:pt x="1430" y="6"/>
                </a:lnTo>
                <a:lnTo>
                  <a:pt x="1431" y="5"/>
                </a:lnTo>
                <a:lnTo>
                  <a:pt x="1431" y="6"/>
                </a:lnTo>
                <a:lnTo>
                  <a:pt x="1431" y="5"/>
                </a:lnTo>
                <a:lnTo>
                  <a:pt x="1432" y="4"/>
                </a:lnTo>
                <a:lnTo>
                  <a:pt x="1432" y="6"/>
                </a:lnTo>
                <a:lnTo>
                  <a:pt x="1433" y="6"/>
                </a:lnTo>
                <a:lnTo>
                  <a:pt x="1433" y="2"/>
                </a:lnTo>
                <a:lnTo>
                  <a:pt x="1433" y="4"/>
                </a:lnTo>
                <a:lnTo>
                  <a:pt x="1434" y="6"/>
                </a:lnTo>
                <a:lnTo>
                  <a:pt x="1434" y="4"/>
                </a:lnTo>
                <a:lnTo>
                  <a:pt x="1434" y="5"/>
                </a:lnTo>
                <a:lnTo>
                  <a:pt x="1436" y="5"/>
                </a:lnTo>
                <a:lnTo>
                  <a:pt x="1436" y="5"/>
                </a:lnTo>
                <a:lnTo>
                  <a:pt x="1436" y="6"/>
                </a:lnTo>
                <a:lnTo>
                  <a:pt x="1437" y="4"/>
                </a:lnTo>
                <a:lnTo>
                  <a:pt x="1437" y="5"/>
                </a:lnTo>
                <a:lnTo>
                  <a:pt x="1438" y="4"/>
                </a:lnTo>
                <a:lnTo>
                  <a:pt x="1438" y="6"/>
                </a:lnTo>
                <a:lnTo>
                  <a:pt x="1438" y="6"/>
                </a:lnTo>
                <a:lnTo>
                  <a:pt x="1439" y="4"/>
                </a:lnTo>
                <a:lnTo>
                  <a:pt x="1439" y="4"/>
                </a:lnTo>
                <a:lnTo>
                  <a:pt x="1439" y="4"/>
                </a:lnTo>
                <a:lnTo>
                  <a:pt x="1440" y="5"/>
                </a:lnTo>
                <a:lnTo>
                  <a:pt x="1440" y="5"/>
                </a:lnTo>
                <a:lnTo>
                  <a:pt x="1440" y="5"/>
                </a:lnTo>
                <a:lnTo>
                  <a:pt x="1441" y="5"/>
                </a:lnTo>
                <a:lnTo>
                  <a:pt x="1441" y="6"/>
                </a:lnTo>
                <a:lnTo>
                  <a:pt x="1442" y="5"/>
                </a:lnTo>
                <a:lnTo>
                  <a:pt x="1442" y="4"/>
                </a:lnTo>
                <a:lnTo>
                  <a:pt x="1442" y="5"/>
                </a:lnTo>
                <a:lnTo>
                  <a:pt x="1443" y="5"/>
                </a:lnTo>
                <a:lnTo>
                  <a:pt x="1443" y="2"/>
                </a:lnTo>
                <a:lnTo>
                  <a:pt x="1443" y="5"/>
                </a:lnTo>
                <a:lnTo>
                  <a:pt x="1445" y="4"/>
                </a:lnTo>
                <a:lnTo>
                  <a:pt x="1445" y="4"/>
                </a:lnTo>
                <a:lnTo>
                  <a:pt x="1445" y="5"/>
                </a:lnTo>
                <a:lnTo>
                  <a:pt x="1446" y="5"/>
                </a:lnTo>
                <a:lnTo>
                  <a:pt x="1446" y="5"/>
                </a:lnTo>
                <a:lnTo>
                  <a:pt x="1447" y="6"/>
                </a:lnTo>
                <a:lnTo>
                  <a:pt x="1447" y="5"/>
                </a:lnTo>
                <a:lnTo>
                  <a:pt x="1447" y="6"/>
                </a:lnTo>
                <a:lnTo>
                  <a:pt x="1448" y="5"/>
                </a:lnTo>
                <a:lnTo>
                  <a:pt x="1448" y="2"/>
                </a:lnTo>
                <a:lnTo>
                  <a:pt x="1448" y="2"/>
                </a:lnTo>
                <a:lnTo>
                  <a:pt x="1449" y="5"/>
                </a:lnTo>
                <a:lnTo>
                  <a:pt x="1449" y="5"/>
                </a:lnTo>
                <a:lnTo>
                  <a:pt x="1449" y="4"/>
                </a:lnTo>
                <a:lnTo>
                  <a:pt x="1450" y="2"/>
                </a:lnTo>
                <a:lnTo>
                  <a:pt x="1450" y="4"/>
                </a:lnTo>
                <a:lnTo>
                  <a:pt x="1451" y="2"/>
                </a:lnTo>
                <a:lnTo>
                  <a:pt x="1451" y="4"/>
                </a:lnTo>
                <a:lnTo>
                  <a:pt x="1451" y="5"/>
                </a:lnTo>
                <a:lnTo>
                  <a:pt x="1452" y="5"/>
                </a:lnTo>
                <a:lnTo>
                  <a:pt x="1452" y="2"/>
                </a:lnTo>
                <a:lnTo>
                  <a:pt x="1452" y="2"/>
                </a:lnTo>
                <a:lnTo>
                  <a:pt x="1454" y="4"/>
                </a:lnTo>
                <a:lnTo>
                  <a:pt x="1454" y="5"/>
                </a:lnTo>
                <a:lnTo>
                  <a:pt x="1454" y="4"/>
                </a:lnTo>
                <a:lnTo>
                  <a:pt x="1455" y="5"/>
                </a:lnTo>
                <a:lnTo>
                  <a:pt x="1455" y="4"/>
                </a:lnTo>
                <a:lnTo>
                  <a:pt x="1456" y="4"/>
                </a:lnTo>
                <a:lnTo>
                  <a:pt x="1456" y="2"/>
                </a:lnTo>
                <a:lnTo>
                  <a:pt x="1456" y="6"/>
                </a:lnTo>
                <a:lnTo>
                  <a:pt x="1457" y="5"/>
                </a:lnTo>
                <a:lnTo>
                  <a:pt x="1457" y="4"/>
                </a:lnTo>
                <a:lnTo>
                  <a:pt x="1457" y="6"/>
                </a:lnTo>
                <a:lnTo>
                  <a:pt x="1458" y="5"/>
                </a:lnTo>
                <a:lnTo>
                  <a:pt x="1458" y="2"/>
                </a:lnTo>
                <a:lnTo>
                  <a:pt x="1458" y="2"/>
                </a:lnTo>
                <a:lnTo>
                  <a:pt x="1459" y="4"/>
                </a:lnTo>
                <a:lnTo>
                  <a:pt x="1459" y="2"/>
                </a:lnTo>
                <a:lnTo>
                  <a:pt x="1460" y="5"/>
                </a:lnTo>
                <a:lnTo>
                  <a:pt x="1460" y="4"/>
                </a:lnTo>
                <a:lnTo>
                  <a:pt x="1460" y="2"/>
                </a:lnTo>
                <a:lnTo>
                  <a:pt x="1461" y="5"/>
                </a:lnTo>
                <a:lnTo>
                  <a:pt x="1461" y="4"/>
                </a:lnTo>
                <a:lnTo>
                  <a:pt x="1461" y="4"/>
                </a:lnTo>
                <a:lnTo>
                  <a:pt x="1463" y="5"/>
                </a:lnTo>
                <a:lnTo>
                  <a:pt x="1463" y="5"/>
                </a:lnTo>
                <a:lnTo>
                  <a:pt x="1463" y="7"/>
                </a:lnTo>
                <a:lnTo>
                  <a:pt x="1464" y="6"/>
                </a:lnTo>
                <a:lnTo>
                  <a:pt x="1464" y="6"/>
                </a:lnTo>
                <a:lnTo>
                  <a:pt x="1465" y="6"/>
                </a:lnTo>
                <a:lnTo>
                  <a:pt x="1465" y="4"/>
                </a:lnTo>
                <a:lnTo>
                  <a:pt x="1465" y="6"/>
                </a:lnTo>
                <a:lnTo>
                  <a:pt x="1466" y="4"/>
                </a:lnTo>
                <a:lnTo>
                  <a:pt x="1466" y="4"/>
                </a:lnTo>
                <a:lnTo>
                  <a:pt x="1466" y="2"/>
                </a:lnTo>
                <a:lnTo>
                  <a:pt x="1467" y="5"/>
                </a:lnTo>
                <a:lnTo>
                  <a:pt x="1467" y="4"/>
                </a:lnTo>
                <a:lnTo>
                  <a:pt x="1468" y="4"/>
                </a:lnTo>
                <a:lnTo>
                  <a:pt x="1468" y="2"/>
                </a:lnTo>
                <a:lnTo>
                  <a:pt x="1468" y="4"/>
                </a:lnTo>
                <a:lnTo>
                  <a:pt x="1469" y="4"/>
                </a:lnTo>
                <a:lnTo>
                  <a:pt x="1469" y="4"/>
                </a:lnTo>
                <a:lnTo>
                  <a:pt x="1469" y="5"/>
                </a:lnTo>
                <a:lnTo>
                  <a:pt x="1470" y="6"/>
                </a:lnTo>
                <a:lnTo>
                  <a:pt x="1470" y="6"/>
                </a:lnTo>
                <a:lnTo>
                  <a:pt x="1470" y="4"/>
                </a:lnTo>
                <a:lnTo>
                  <a:pt x="1472" y="5"/>
                </a:lnTo>
                <a:lnTo>
                  <a:pt x="1472" y="2"/>
                </a:lnTo>
                <a:lnTo>
                  <a:pt x="1473" y="4"/>
                </a:lnTo>
                <a:lnTo>
                  <a:pt x="1473" y="4"/>
                </a:lnTo>
                <a:lnTo>
                  <a:pt x="1473" y="5"/>
                </a:lnTo>
                <a:lnTo>
                  <a:pt x="1474" y="4"/>
                </a:lnTo>
                <a:lnTo>
                  <a:pt x="1474" y="4"/>
                </a:lnTo>
                <a:lnTo>
                  <a:pt x="1474" y="4"/>
                </a:lnTo>
                <a:lnTo>
                  <a:pt x="1475" y="2"/>
                </a:lnTo>
                <a:lnTo>
                  <a:pt x="1475" y="4"/>
                </a:lnTo>
                <a:lnTo>
                  <a:pt x="1475" y="5"/>
                </a:lnTo>
                <a:lnTo>
                  <a:pt x="1476" y="4"/>
                </a:lnTo>
                <a:lnTo>
                  <a:pt x="1476" y="4"/>
                </a:lnTo>
                <a:lnTo>
                  <a:pt x="1477" y="5"/>
                </a:lnTo>
                <a:lnTo>
                  <a:pt x="1477" y="5"/>
                </a:lnTo>
                <a:lnTo>
                  <a:pt x="1477" y="6"/>
                </a:lnTo>
                <a:lnTo>
                  <a:pt x="1478" y="4"/>
                </a:lnTo>
                <a:lnTo>
                  <a:pt x="1478" y="5"/>
                </a:lnTo>
                <a:lnTo>
                  <a:pt x="1478" y="5"/>
                </a:lnTo>
                <a:lnTo>
                  <a:pt x="1479" y="5"/>
                </a:lnTo>
                <a:lnTo>
                  <a:pt x="1479" y="4"/>
                </a:lnTo>
                <a:lnTo>
                  <a:pt x="1479" y="4"/>
                </a:lnTo>
                <a:lnTo>
                  <a:pt x="1481" y="6"/>
                </a:lnTo>
                <a:lnTo>
                  <a:pt x="1481" y="4"/>
                </a:lnTo>
                <a:lnTo>
                  <a:pt x="1482" y="6"/>
                </a:lnTo>
                <a:lnTo>
                  <a:pt x="1482" y="4"/>
                </a:lnTo>
                <a:lnTo>
                  <a:pt x="1482" y="5"/>
                </a:lnTo>
                <a:lnTo>
                  <a:pt x="1483" y="4"/>
                </a:lnTo>
                <a:lnTo>
                  <a:pt x="1483" y="5"/>
                </a:lnTo>
                <a:lnTo>
                  <a:pt x="1483" y="5"/>
                </a:lnTo>
                <a:lnTo>
                  <a:pt x="1484" y="6"/>
                </a:lnTo>
                <a:lnTo>
                  <a:pt x="1484" y="5"/>
                </a:lnTo>
                <a:lnTo>
                  <a:pt x="1484" y="4"/>
                </a:lnTo>
                <a:lnTo>
                  <a:pt x="1485" y="5"/>
                </a:lnTo>
                <a:lnTo>
                  <a:pt x="1485" y="6"/>
                </a:lnTo>
                <a:lnTo>
                  <a:pt x="1486" y="4"/>
                </a:lnTo>
                <a:lnTo>
                  <a:pt x="1486" y="6"/>
                </a:lnTo>
                <a:lnTo>
                  <a:pt x="1486" y="5"/>
                </a:lnTo>
                <a:lnTo>
                  <a:pt x="1487" y="4"/>
                </a:lnTo>
                <a:lnTo>
                  <a:pt x="1487" y="6"/>
                </a:lnTo>
                <a:lnTo>
                  <a:pt x="1487" y="6"/>
                </a:lnTo>
                <a:lnTo>
                  <a:pt x="1488" y="2"/>
                </a:lnTo>
                <a:lnTo>
                  <a:pt x="1488" y="5"/>
                </a:lnTo>
                <a:lnTo>
                  <a:pt x="1488" y="4"/>
                </a:lnTo>
                <a:lnTo>
                  <a:pt x="1490" y="6"/>
                </a:lnTo>
                <a:lnTo>
                  <a:pt x="1490" y="2"/>
                </a:lnTo>
                <a:lnTo>
                  <a:pt x="1491" y="5"/>
                </a:lnTo>
                <a:lnTo>
                  <a:pt x="1491" y="5"/>
                </a:lnTo>
                <a:lnTo>
                  <a:pt x="1491" y="4"/>
                </a:lnTo>
                <a:lnTo>
                  <a:pt x="1492" y="6"/>
                </a:lnTo>
                <a:lnTo>
                  <a:pt x="1492" y="6"/>
                </a:lnTo>
                <a:lnTo>
                  <a:pt x="1492" y="5"/>
                </a:lnTo>
                <a:lnTo>
                  <a:pt x="1493" y="4"/>
                </a:lnTo>
                <a:lnTo>
                  <a:pt x="1493" y="6"/>
                </a:lnTo>
                <a:lnTo>
                  <a:pt x="1493" y="4"/>
                </a:lnTo>
                <a:lnTo>
                  <a:pt x="1494" y="2"/>
                </a:lnTo>
                <a:lnTo>
                  <a:pt x="1494" y="5"/>
                </a:lnTo>
                <a:lnTo>
                  <a:pt x="1495" y="6"/>
                </a:lnTo>
                <a:lnTo>
                  <a:pt x="1495" y="4"/>
                </a:lnTo>
                <a:lnTo>
                  <a:pt x="1495" y="5"/>
                </a:lnTo>
                <a:lnTo>
                  <a:pt x="1496" y="6"/>
                </a:lnTo>
                <a:lnTo>
                  <a:pt x="1496" y="6"/>
                </a:lnTo>
                <a:lnTo>
                  <a:pt x="1496" y="6"/>
                </a:lnTo>
                <a:lnTo>
                  <a:pt x="1497" y="4"/>
                </a:lnTo>
                <a:lnTo>
                  <a:pt x="1497" y="5"/>
                </a:lnTo>
                <a:lnTo>
                  <a:pt x="1497" y="6"/>
                </a:lnTo>
                <a:lnTo>
                  <a:pt x="1499" y="6"/>
                </a:lnTo>
                <a:lnTo>
                  <a:pt x="1499" y="6"/>
                </a:lnTo>
                <a:lnTo>
                  <a:pt x="1500" y="6"/>
                </a:lnTo>
                <a:lnTo>
                  <a:pt x="1500" y="6"/>
                </a:lnTo>
                <a:lnTo>
                  <a:pt x="1500" y="6"/>
                </a:lnTo>
                <a:lnTo>
                  <a:pt x="1501" y="5"/>
                </a:lnTo>
                <a:lnTo>
                  <a:pt x="1501" y="6"/>
                </a:lnTo>
                <a:lnTo>
                  <a:pt x="1501" y="6"/>
                </a:lnTo>
                <a:lnTo>
                  <a:pt x="1502" y="6"/>
                </a:lnTo>
                <a:lnTo>
                  <a:pt x="1502" y="6"/>
                </a:lnTo>
                <a:lnTo>
                  <a:pt x="1502" y="5"/>
                </a:lnTo>
                <a:lnTo>
                  <a:pt x="1503" y="2"/>
                </a:lnTo>
                <a:lnTo>
                  <a:pt x="1503" y="6"/>
                </a:lnTo>
                <a:lnTo>
                  <a:pt x="1504" y="4"/>
                </a:lnTo>
                <a:lnTo>
                  <a:pt x="1504" y="5"/>
                </a:lnTo>
                <a:lnTo>
                  <a:pt x="1504" y="2"/>
                </a:lnTo>
                <a:lnTo>
                  <a:pt x="1505" y="4"/>
                </a:lnTo>
                <a:lnTo>
                  <a:pt x="1505" y="6"/>
                </a:lnTo>
                <a:lnTo>
                  <a:pt x="1505" y="5"/>
                </a:lnTo>
                <a:lnTo>
                  <a:pt x="1506" y="2"/>
                </a:lnTo>
                <a:lnTo>
                  <a:pt x="1506" y="5"/>
                </a:lnTo>
                <a:lnTo>
                  <a:pt x="1506" y="6"/>
                </a:lnTo>
                <a:lnTo>
                  <a:pt x="1508" y="4"/>
                </a:lnTo>
                <a:lnTo>
                  <a:pt x="1508" y="5"/>
                </a:lnTo>
                <a:lnTo>
                  <a:pt x="1509" y="5"/>
                </a:lnTo>
                <a:lnTo>
                  <a:pt x="1509" y="5"/>
                </a:lnTo>
                <a:lnTo>
                  <a:pt x="1509" y="6"/>
                </a:lnTo>
                <a:lnTo>
                  <a:pt x="1510" y="6"/>
                </a:lnTo>
                <a:lnTo>
                  <a:pt x="1510" y="4"/>
                </a:lnTo>
                <a:lnTo>
                  <a:pt x="1510" y="4"/>
                </a:lnTo>
                <a:lnTo>
                  <a:pt x="1511" y="6"/>
                </a:lnTo>
                <a:lnTo>
                  <a:pt x="1511" y="5"/>
                </a:lnTo>
                <a:lnTo>
                  <a:pt x="1512" y="5"/>
                </a:lnTo>
                <a:lnTo>
                  <a:pt x="1512" y="4"/>
                </a:lnTo>
                <a:lnTo>
                  <a:pt x="1512" y="5"/>
                </a:lnTo>
                <a:lnTo>
                  <a:pt x="1513" y="6"/>
                </a:lnTo>
                <a:lnTo>
                  <a:pt x="1513" y="4"/>
                </a:lnTo>
                <a:lnTo>
                  <a:pt x="1513" y="6"/>
                </a:lnTo>
                <a:lnTo>
                  <a:pt x="1514" y="5"/>
                </a:lnTo>
                <a:lnTo>
                  <a:pt x="1514" y="6"/>
                </a:lnTo>
                <a:lnTo>
                  <a:pt x="1514" y="5"/>
                </a:lnTo>
                <a:lnTo>
                  <a:pt x="1515" y="5"/>
                </a:lnTo>
                <a:lnTo>
                  <a:pt x="1515" y="4"/>
                </a:lnTo>
                <a:lnTo>
                  <a:pt x="1517" y="4"/>
                </a:lnTo>
                <a:lnTo>
                  <a:pt x="1517" y="4"/>
                </a:lnTo>
                <a:lnTo>
                  <a:pt x="1517" y="7"/>
                </a:lnTo>
                <a:lnTo>
                  <a:pt x="1518" y="6"/>
                </a:lnTo>
                <a:lnTo>
                  <a:pt x="1518" y="5"/>
                </a:lnTo>
                <a:lnTo>
                  <a:pt x="1518" y="5"/>
                </a:lnTo>
                <a:lnTo>
                  <a:pt x="1519" y="6"/>
                </a:lnTo>
                <a:lnTo>
                  <a:pt x="1519" y="5"/>
                </a:lnTo>
                <a:lnTo>
                  <a:pt x="1519" y="5"/>
                </a:lnTo>
                <a:lnTo>
                  <a:pt x="1520" y="5"/>
                </a:lnTo>
                <a:lnTo>
                  <a:pt x="1520" y="4"/>
                </a:lnTo>
                <a:lnTo>
                  <a:pt x="1521" y="5"/>
                </a:lnTo>
                <a:lnTo>
                  <a:pt x="1521" y="4"/>
                </a:lnTo>
                <a:lnTo>
                  <a:pt x="1521" y="2"/>
                </a:lnTo>
                <a:lnTo>
                  <a:pt x="1522" y="4"/>
                </a:lnTo>
                <a:lnTo>
                  <a:pt x="1522" y="6"/>
                </a:lnTo>
                <a:lnTo>
                  <a:pt x="1522" y="4"/>
                </a:lnTo>
                <a:lnTo>
                  <a:pt x="1523" y="4"/>
                </a:lnTo>
                <a:lnTo>
                  <a:pt x="1523" y="5"/>
                </a:lnTo>
                <a:lnTo>
                  <a:pt x="1523" y="5"/>
                </a:lnTo>
                <a:lnTo>
                  <a:pt x="1524" y="6"/>
                </a:lnTo>
                <a:lnTo>
                  <a:pt x="1524" y="5"/>
                </a:lnTo>
                <a:lnTo>
                  <a:pt x="1526" y="6"/>
                </a:lnTo>
                <a:lnTo>
                  <a:pt x="1526" y="6"/>
                </a:lnTo>
                <a:lnTo>
                  <a:pt x="1526" y="6"/>
                </a:lnTo>
                <a:lnTo>
                  <a:pt x="1527" y="5"/>
                </a:lnTo>
                <a:lnTo>
                  <a:pt x="1527" y="4"/>
                </a:lnTo>
                <a:lnTo>
                  <a:pt x="1527" y="6"/>
                </a:lnTo>
                <a:lnTo>
                  <a:pt x="1528" y="4"/>
                </a:lnTo>
                <a:lnTo>
                  <a:pt x="1528" y="6"/>
                </a:lnTo>
                <a:lnTo>
                  <a:pt x="1528" y="6"/>
                </a:lnTo>
                <a:lnTo>
                  <a:pt x="1529" y="5"/>
                </a:lnTo>
                <a:lnTo>
                  <a:pt x="1529" y="4"/>
                </a:lnTo>
                <a:lnTo>
                  <a:pt x="1530" y="5"/>
                </a:lnTo>
                <a:lnTo>
                  <a:pt x="1530" y="2"/>
                </a:lnTo>
                <a:lnTo>
                  <a:pt x="1530" y="5"/>
                </a:lnTo>
                <a:lnTo>
                  <a:pt x="1531" y="6"/>
                </a:lnTo>
                <a:lnTo>
                  <a:pt x="1531" y="5"/>
                </a:lnTo>
                <a:lnTo>
                  <a:pt x="1531" y="5"/>
                </a:lnTo>
                <a:lnTo>
                  <a:pt x="1532" y="4"/>
                </a:lnTo>
                <a:lnTo>
                  <a:pt x="1532" y="6"/>
                </a:lnTo>
                <a:lnTo>
                  <a:pt x="1532" y="5"/>
                </a:lnTo>
                <a:lnTo>
                  <a:pt x="1533" y="5"/>
                </a:lnTo>
                <a:lnTo>
                  <a:pt x="1533" y="5"/>
                </a:lnTo>
                <a:lnTo>
                  <a:pt x="1535" y="6"/>
                </a:lnTo>
                <a:lnTo>
                  <a:pt x="1535" y="6"/>
                </a:lnTo>
                <a:lnTo>
                  <a:pt x="1535" y="6"/>
                </a:lnTo>
                <a:lnTo>
                  <a:pt x="1536" y="5"/>
                </a:lnTo>
                <a:lnTo>
                  <a:pt x="1536" y="4"/>
                </a:lnTo>
                <a:lnTo>
                  <a:pt x="1536" y="6"/>
                </a:lnTo>
                <a:lnTo>
                  <a:pt x="1537" y="6"/>
                </a:lnTo>
                <a:lnTo>
                  <a:pt x="1537" y="5"/>
                </a:lnTo>
                <a:lnTo>
                  <a:pt x="1537" y="5"/>
                </a:lnTo>
                <a:lnTo>
                  <a:pt x="1538" y="6"/>
                </a:lnTo>
                <a:lnTo>
                  <a:pt x="1538" y="6"/>
                </a:lnTo>
                <a:lnTo>
                  <a:pt x="1539" y="5"/>
                </a:lnTo>
                <a:lnTo>
                  <a:pt x="1539" y="6"/>
                </a:lnTo>
                <a:lnTo>
                  <a:pt x="1539" y="5"/>
                </a:lnTo>
                <a:lnTo>
                  <a:pt x="1540" y="4"/>
                </a:lnTo>
                <a:lnTo>
                  <a:pt x="1540" y="4"/>
                </a:lnTo>
                <a:lnTo>
                  <a:pt x="1540" y="4"/>
                </a:lnTo>
                <a:lnTo>
                  <a:pt x="1541" y="5"/>
                </a:lnTo>
                <a:lnTo>
                  <a:pt x="1541" y="5"/>
                </a:lnTo>
                <a:lnTo>
                  <a:pt x="1541" y="6"/>
                </a:lnTo>
                <a:lnTo>
                  <a:pt x="1542" y="5"/>
                </a:lnTo>
                <a:lnTo>
                  <a:pt x="1542" y="4"/>
                </a:lnTo>
                <a:lnTo>
                  <a:pt x="1544" y="6"/>
                </a:lnTo>
                <a:lnTo>
                  <a:pt x="1544" y="4"/>
                </a:lnTo>
                <a:lnTo>
                  <a:pt x="1544" y="4"/>
                </a:lnTo>
                <a:lnTo>
                  <a:pt x="1545" y="5"/>
                </a:lnTo>
                <a:lnTo>
                  <a:pt x="1545" y="4"/>
                </a:lnTo>
                <a:lnTo>
                  <a:pt x="1545" y="6"/>
                </a:lnTo>
                <a:lnTo>
                  <a:pt x="1546" y="6"/>
                </a:lnTo>
                <a:lnTo>
                  <a:pt x="1546" y="6"/>
                </a:lnTo>
                <a:lnTo>
                  <a:pt x="1546" y="6"/>
                </a:lnTo>
                <a:lnTo>
                  <a:pt x="1547" y="4"/>
                </a:lnTo>
                <a:lnTo>
                  <a:pt x="1547" y="4"/>
                </a:lnTo>
                <a:lnTo>
                  <a:pt x="1548" y="5"/>
                </a:lnTo>
                <a:lnTo>
                  <a:pt x="1548" y="5"/>
                </a:lnTo>
                <a:lnTo>
                  <a:pt x="1548" y="4"/>
                </a:lnTo>
                <a:lnTo>
                  <a:pt x="1549" y="6"/>
                </a:lnTo>
                <a:lnTo>
                  <a:pt x="1549" y="5"/>
                </a:lnTo>
                <a:lnTo>
                  <a:pt x="1549" y="6"/>
                </a:lnTo>
                <a:lnTo>
                  <a:pt x="1550" y="5"/>
                </a:lnTo>
                <a:lnTo>
                  <a:pt x="1550" y="5"/>
                </a:lnTo>
                <a:lnTo>
                  <a:pt x="1550" y="6"/>
                </a:lnTo>
                <a:lnTo>
                  <a:pt x="1551" y="5"/>
                </a:lnTo>
                <a:lnTo>
                  <a:pt x="1551" y="5"/>
                </a:lnTo>
                <a:lnTo>
                  <a:pt x="1553" y="5"/>
                </a:lnTo>
                <a:lnTo>
                  <a:pt x="1553" y="5"/>
                </a:lnTo>
                <a:lnTo>
                  <a:pt x="1553" y="5"/>
                </a:lnTo>
                <a:lnTo>
                  <a:pt x="1554" y="5"/>
                </a:lnTo>
                <a:lnTo>
                  <a:pt x="1554" y="4"/>
                </a:lnTo>
                <a:lnTo>
                  <a:pt x="1554" y="2"/>
                </a:lnTo>
                <a:lnTo>
                  <a:pt x="1555" y="6"/>
                </a:lnTo>
                <a:lnTo>
                  <a:pt x="1555" y="4"/>
                </a:lnTo>
                <a:lnTo>
                  <a:pt x="1556" y="5"/>
                </a:lnTo>
                <a:lnTo>
                  <a:pt x="1556" y="4"/>
                </a:lnTo>
                <a:lnTo>
                  <a:pt x="1556" y="4"/>
                </a:lnTo>
                <a:lnTo>
                  <a:pt x="1557" y="4"/>
                </a:lnTo>
                <a:lnTo>
                  <a:pt x="1557" y="4"/>
                </a:lnTo>
                <a:lnTo>
                  <a:pt x="1557" y="5"/>
                </a:lnTo>
                <a:lnTo>
                  <a:pt x="1558" y="5"/>
                </a:lnTo>
                <a:lnTo>
                  <a:pt x="1558" y="5"/>
                </a:lnTo>
                <a:lnTo>
                  <a:pt x="1558" y="5"/>
                </a:lnTo>
                <a:lnTo>
                  <a:pt x="1559" y="2"/>
                </a:lnTo>
                <a:lnTo>
                  <a:pt x="1559" y="6"/>
                </a:lnTo>
                <a:lnTo>
                  <a:pt x="1560" y="5"/>
                </a:lnTo>
                <a:lnTo>
                  <a:pt x="1560" y="4"/>
                </a:lnTo>
                <a:lnTo>
                  <a:pt x="1560" y="2"/>
                </a:lnTo>
                <a:lnTo>
                  <a:pt x="1562" y="5"/>
                </a:lnTo>
                <a:lnTo>
                  <a:pt x="1562" y="6"/>
                </a:lnTo>
                <a:lnTo>
                  <a:pt x="1562" y="6"/>
                </a:lnTo>
                <a:lnTo>
                  <a:pt x="1563" y="5"/>
                </a:lnTo>
                <a:lnTo>
                  <a:pt x="1563" y="4"/>
                </a:lnTo>
                <a:lnTo>
                  <a:pt x="1563" y="4"/>
                </a:lnTo>
                <a:lnTo>
                  <a:pt x="1564" y="5"/>
                </a:lnTo>
                <a:lnTo>
                  <a:pt x="1564" y="5"/>
                </a:lnTo>
                <a:lnTo>
                  <a:pt x="1565" y="5"/>
                </a:lnTo>
                <a:lnTo>
                  <a:pt x="1565" y="5"/>
                </a:lnTo>
                <a:lnTo>
                  <a:pt x="1565" y="4"/>
                </a:lnTo>
                <a:lnTo>
                  <a:pt x="1566" y="6"/>
                </a:lnTo>
                <a:lnTo>
                  <a:pt x="1566" y="4"/>
                </a:lnTo>
                <a:lnTo>
                  <a:pt x="1566" y="5"/>
                </a:lnTo>
                <a:lnTo>
                  <a:pt x="1567" y="5"/>
                </a:lnTo>
                <a:lnTo>
                  <a:pt x="1567" y="5"/>
                </a:lnTo>
                <a:lnTo>
                  <a:pt x="1567" y="4"/>
                </a:lnTo>
                <a:lnTo>
                  <a:pt x="1568" y="5"/>
                </a:lnTo>
                <a:lnTo>
                  <a:pt x="1568" y="5"/>
                </a:lnTo>
                <a:lnTo>
                  <a:pt x="1569" y="4"/>
                </a:lnTo>
                <a:lnTo>
                  <a:pt x="1569" y="5"/>
                </a:lnTo>
                <a:lnTo>
                  <a:pt x="1569" y="6"/>
                </a:lnTo>
                <a:lnTo>
                  <a:pt x="1571" y="6"/>
                </a:lnTo>
                <a:lnTo>
                  <a:pt x="1571" y="4"/>
                </a:lnTo>
                <a:lnTo>
                  <a:pt x="1571" y="5"/>
                </a:lnTo>
                <a:lnTo>
                  <a:pt x="1572" y="5"/>
                </a:lnTo>
                <a:lnTo>
                  <a:pt x="1572" y="6"/>
                </a:lnTo>
                <a:lnTo>
                  <a:pt x="1572" y="2"/>
                </a:lnTo>
                <a:lnTo>
                  <a:pt x="1573" y="6"/>
                </a:lnTo>
                <a:lnTo>
                  <a:pt x="1573" y="4"/>
                </a:lnTo>
                <a:lnTo>
                  <a:pt x="1574" y="2"/>
                </a:lnTo>
                <a:lnTo>
                  <a:pt x="1574" y="4"/>
                </a:lnTo>
                <a:lnTo>
                  <a:pt x="1574" y="5"/>
                </a:lnTo>
                <a:lnTo>
                  <a:pt x="1575" y="2"/>
                </a:lnTo>
                <a:lnTo>
                  <a:pt x="1575" y="4"/>
                </a:lnTo>
                <a:lnTo>
                  <a:pt x="1575" y="4"/>
                </a:lnTo>
                <a:lnTo>
                  <a:pt x="1576" y="5"/>
                </a:lnTo>
                <a:lnTo>
                  <a:pt x="1576" y="6"/>
                </a:lnTo>
                <a:lnTo>
                  <a:pt x="1576" y="2"/>
                </a:lnTo>
                <a:lnTo>
                  <a:pt x="1577" y="6"/>
                </a:lnTo>
                <a:lnTo>
                  <a:pt x="1577" y="4"/>
                </a:lnTo>
                <a:lnTo>
                  <a:pt x="1578" y="4"/>
                </a:lnTo>
                <a:lnTo>
                  <a:pt x="1578" y="4"/>
                </a:lnTo>
                <a:lnTo>
                  <a:pt x="1578" y="5"/>
                </a:lnTo>
                <a:lnTo>
                  <a:pt x="1580" y="4"/>
                </a:lnTo>
                <a:lnTo>
                  <a:pt x="1580" y="2"/>
                </a:lnTo>
                <a:lnTo>
                  <a:pt x="1580" y="6"/>
                </a:lnTo>
                <a:lnTo>
                  <a:pt x="1581" y="5"/>
                </a:lnTo>
                <a:lnTo>
                  <a:pt x="1581" y="6"/>
                </a:lnTo>
                <a:lnTo>
                  <a:pt x="1581" y="5"/>
                </a:lnTo>
                <a:lnTo>
                  <a:pt x="1582" y="5"/>
                </a:lnTo>
                <a:lnTo>
                  <a:pt x="1582" y="5"/>
                </a:lnTo>
                <a:lnTo>
                  <a:pt x="1583" y="6"/>
                </a:lnTo>
                <a:lnTo>
                  <a:pt x="1583" y="6"/>
                </a:lnTo>
                <a:lnTo>
                  <a:pt x="1583" y="6"/>
                </a:lnTo>
                <a:lnTo>
                  <a:pt x="1584" y="6"/>
                </a:lnTo>
                <a:lnTo>
                  <a:pt x="1584" y="4"/>
                </a:lnTo>
                <a:lnTo>
                  <a:pt x="1584" y="5"/>
                </a:lnTo>
                <a:lnTo>
                  <a:pt x="1585" y="4"/>
                </a:lnTo>
                <a:lnTo>
                  <a:pt x="1585" y="2"/>
                </a:lnTo>
                <a:lnTo>
                  <a:pt x="1585" y="2"/>
                </a:lnTo>
                <a:lnTo>
                  <a:pt x="1586" y="5"/>
                </a:lnTo>
                <a:lnTo>
                  <a:pt x="1586" y="5"/>
                </a:lnTo>
                <a:lnTo>
                  <a:pt x="1587" y="4"/>
                </a:lnTo>
                <a:lnTo>
                  <a:pt x="1587" y="5"/>
                </a:lnTo>
                <a:lnTo>
                  <a:pt x="1587" y="5"/>
                </a:lnTo>
                <a:lnTo>
                  <a:pt x="1589" y="4"/>
                </a:lnTo>
                <a:lnTo>
                  <a:pt x="1589" y="6"/>
                </a:lnTo>
                <a:lnTo>
                  <a:pt x="1589" y="5"/>
                </a:lnTo>
                <a:lnTo>
                  <a:pt x="1590" y="6"/>
                </a:lnTo>
                <a:lnTo>
                  <a:pt x="1590" y="6"/>
                </a:lnTo>
                <a:lnTo>
                  <a:pt x="1590" y="6"/>
                </a:lnTo>
                <a:lnTo>
                  <a:pt x="1591" y="4"/>
                </a:lnTo>
                <a:lnTo>
                  <a:pt x="1591" y="5"/>
                </a:lnTo>
                <a:lnTo>
                  <a:pt x="1592" y="6"/>
                </a:lnTo>
                <a:lnTo>
                  <a:pt x="1592" y="6"/>
                </a:lnTo>
                <a:lnTo>
                  <a:pt x="1592" y="5"/>
                </a:lnTo>
                <a:lnTo>
                  <a:pt x="1593" y="5"/>
                </a:lnTo>
                <a:lnTo>
                  <a:pt x="1593" y="6"/>
                </a:lnTo>
                <a:lnTo>
                  <a:pt x="1593" y="5"/>
                </a:lnTo>
                <a:lnTo>
                  <a:pt x="1594" y="6"/>
                </a:lnTo>
                <a:lnTo>
                  <a:pt x="1594" y="4"/>
                </a:lnTo>
                <a:lnTo>
                  <a:pt x="1594" y="5"/>
                </a:lnTo>
                <a:lnTo>
                  <a:pt x="1595" y="5"/>
                </a:lnTo>
                <a:lnTo>
                  <a:pt x="1595" y="5"/>
                </a:lnTo>
                <a:lnTo>
                  <a:pt x="1596" y="2"/>
                </a:lnTo>
                <a:lnTo>
                  <a:pt x="1596" y="4"/>
                </a:lnTo>
                <a:lnTo>
                  <a:pt x="1596" y="2"/>
                </a:lnTo>
                <a:lnTo>
                  <a:pt x="1598" y="4"/>
                </a:lnTo>
                <a:lnTo>
                  <a:pt x="1598" y="4"/>
                </a:lnTo>
                <a:lnTo>
                  <a:pt x="1598" y="4"/>
                </a:lnTo>
                <a:lnTo>
                  <a:pt x="1599" y="6"/>
                </a:lnTo>
                <a:lnTo>
                  <a:pt x="1599" y="4"/>
                </a:lnTo>
                <a:lnTo>
                  <a:pt x="1600" y="4"/>
                </a:lnTo>
                <a:lnTo>
                  <a:pt x="1600" y="4"/>
                </a:lnTo>
                <a:lnTo>
                  <a:pt x="1600" y="4"/>
                </a:lnTo>
                <a:lnTo>
                  <a:pt x="1601" y="2"/>
                </a:lnTo>
                <a:lnTo>
                  <a:pt x="1601" y="6"/>
                </a:lnTo>
                <a:lnTo>
                  <a:pt x="1601" y="5"/>
                </a:lnTo>
                <a:lnTo>
                  <a:pt x="1602" y="2"/>
                </a:lnTo>
                <a:lnTo>
                  <a:pt x="1602" y="6"/>
                </a:lnTo>
                <a:lnTo>
                  <a:pt x="1602" y="5"/>
                </a:lnTo>
                <a:lnTo>
                  <a:pt x="1603" y="5"/>
                </a:lnTo>
                <a:lnTo>
                  <a:pt x="1603" y="5"/>
                </a:lnTo>
                <a:lnTo>
                  <a:pt x="1604" y="5"/>
                </a:lnTo>
                <a:lnTo>
                  <a:pt x="1604" y="5"/>
                </a:lnTo>
                <a:lnTo>
                  <a:pt x="1604" y="6"/>
                </a:lnTo>
                <a:lnTo>
                  <a:pt x="1605" y="2"/>
                </a:lnTo>
                <a:lnTo>
                  <a:pt x="1605" y="4"/>
                </a:lnTo>
                <a:lnTo>
                  <a:pt x="1605" y="6"/>
                </a:lnTo>
                <a:lnTo>
                  <a:pt x="1607" y="6"/>
                </a:lnTo>
                <a:lnTo>
                  <a:pt x="1607" y="5"/>
                </a:lnTo>
                <a:lnTo>
                  <a:pt x="1607" y="6"/>
                </a:lnTo>
                <a:lnTo>
                  <a:pt x="1608" y="5"/>
                </a:lnTo>
                <a:lnTo>
                  <a:pt x="1608" y="5"/>
                </a:lnTo>
                <a:lnTo>
                  <a:pt x="1609" y="6"/>
                </a:lnTo>
                <a:lnTo>
                  <a:pt x="1609" y="7"/>
                </a:lnTo>
                <a:lnTo>
                  <a:pt x="1609" y="2"/>
                </a:lnTo>
                <a:lnTo>
                  <a:pt x="1610" y="5"/>
                </a:lnTo>
                <a:lnTo>
                  <a:pt x="1610" y="6"/>
                </a:lnTo>
                <a:lnTo>
                  <a:pt x="1610" y="6"/>
                </a:lnTo>
                <a:lnTo>
                  <a:pt x="1611" y="6"/>
                </a:lnTo>
                <a:lnTo>
                  <a:pt x="1611" y="5"/>
                </a:lnTo>
                <a:lnTo>
                  <a:pt x="1611" y="4"/>
                </a:lnTo>
                <a:lnTo>
                  <a:pt x="1612" y="4"/>
                </a:lnTo>
                <a:lnTo>
                  <a:pt x="1612" y="5"/>
                </a:lnTo>
                <a:lnTo>
                  <a:pt x="1613" y="4"/>
                </a:lnTo>
                <a:lnTo>
                  <a:pt x="1613" y="4"/>
                </a:lnTo>
                <a:lnTo>
                  <a:pt x="1613" y="4"/>
                </a:lnTo>
                <a:lnTo>
                  <a:pt x="1614" y="2"/>
                </a:lnTo>
                <a:lnTo>
                  <a:pt x="1614" y="4"/>
                </a:lnTo>
                <a:lnTo>
                  <a:pt x="1614" y="6"/>
                </a:lnTo>
                <a:lnTo>
                  <a:pt x="1616" y="4"/>
                </a:lnTo>
                <a:lnTo>
                  <a:pt x="1616" y="5"/>
                </a:lnTo>
                <a:lnTo>
                  <a:pt x="1616" y="5"/>
                </a:lnTo>
                <a:lnTo>
                  <a:pt x="1617" y="2"/>
                </a:lnTo>
                <a:lnTo>
                  <a:pt x="1617" y="4"/>
                </a:lnTo>
                <a:lnTo>
                  <a:pt x="1618" y="5"/>
                </a:lnTo>
                <a:lnTo>
                  <a:pt x="1618" y="4"/>
                </a:lnTo>
                <a:lnTo>
                  <a:pt x="1618" y="5"/>
                </a:lnTo>
                <a:lnTo>
                  <a:pt x="1619" y="5"/>
                </a:lnTo>
                <a:lnTo>
                  <a:pt x="1619" y="2"/>
                </a:lnTo>
                <a:lnTo>
                  <a:pt x="1619" y="5"/>
                </a:lnTo>
                <a:lnTo>
                  <a:pt x="1620" y="4"/>
                </a:lnTo>
                <a:lnTo>
                  <a:pt x="1620" y="6"/>
                </a:lnTo>
                <a:lnTo>
                  <a:pt x="1620" y="4"/>
                </a:lnTo>
                <a:lnTo>
                  <a:pt x="1621" y="6"/>
                </a:lnTo>
                <a:lnTo>
                  <a:pt x="1621" y="5"/>
                </a:lnTo>
                <a:lnTo>
                  <a:pt x="1622" y="4"/>
                </a:lnTo>
                <a:lnTo>
                  <a:pt x="1622" y="4"/>
                </a:lnTo>
                <a:lnTo>
                  <a:pt x="1622" y="5"/>
                </a:lnTo>
                <a:lnTo>
                  <a:pt x="1623" y="4"/>
                </a:lnTo>
                <a:lnTo>
                  <a:pt x="1623" y="6"/>
                </a:lnTo>
                <a:lnTo>
                  <a:pt x="1623" y="5"/>
                </a:lnTo>
                <a:lnTo>
                  <a:pt x="1625" y="4"/>
                </a:lnTo>
                <a:lnTo>
                  <a:pt x="1625" y="5"/>
                </a:lnTo>
                <a:lnTo>
                  <a:pt x="1625" y="4"/>
                </a:lnTo>
                <a:lnTo>
                  <a:pt x="1626" y="6"/>
                </a:lnTo>
                <a:lnTo>
                  <a:pt x="1626" y="6"/>
                </a:lnTo>
                <a:lnTo>
                  <a:pt x="1627" y="5"/>
                </a:lnTo>
                <a:lnTo>
                  <a:pt x="1627" y="6"/>
                </a:lnTo>
                <a:lnTo>
                  <a:pt x="1627" y="6"/>
                </a:lnTo>
                <a:lnTo>
                  <a:pt x="1628" y="6"/>
                </a:lnTo>
                <a:lnTo>
                  <a:pt x="1628" y="5"/>
                </a:lnTo>
                <a:lnTo>
                  <a:pt x="1628" y="6"/>
                </a:lnTo>
                <a:lnTo>
                  <a:pt x="1629" y="4"/>
                </a:lnTo>
                <a:lnTo>
                  <a:pt x="1629" y="5"/>
                </a:lnTo>
                <a:lnTo>
                  <a:pt x="1629" y="5"/>
                </a:lnTo>
                <a:lnTo>
                  <a:pt x="1630" y="4"/>
                </a:lnTo>
                <a:lnTo>
                  <a:pt x="1630" y="2"/>
                </a:lnTo>
                <a:lnTo>
                  <a:pt x="1631" y="2"/>
                </a:lnTo>
                <a:lnTo>
                  <a:pt x="1631" y="2"/>
                </a:lnTo>
                <a:lnTo>
                  <a:pt x="1631" y="5"/>
                </a:lnTo>
                <a:lnTo>
                  <a:pt x="1632" y="4"/>
                </a:lnTo>
                <a:lnTo>
                  <a:pt x="1632" y="4"/>
                </a:lnTo>
                <a:lnTo>
                  <a:pt x="1632" y="5"/>
                </a:lnTo>
                <a:lnTo>
                  <a:pt x="1634" y="4"/>
                </a:lnTo>
                <a:lnTo>
                  <a:pt x="1634" y="4"/>
                </a:lnTo>
                <a:lnTo>
                  <a:pt x="1634" y="4"/>
                </a:lnTo>
                <a:lnTo>
                  <a:pt x="1635" y="4"/>
                </a:lnTo>
                <a:lnTo>
                  <a:pt x="1635" y="4"/>
                </a:lnTo>
                <a:lnTo>
                  <a:pt x="1636" y="4"/>
                </a:lnTo>
                <a:lnTo>
                  <a:pt x="1636" y="4"/>
                </a:lnTo>
                <a:lnTo>
                  <a:pt x="1636" y="2"/>
                </a:lnTo>
                <a:lnTo>
                  <a:pt x="1637" y="4"/>
                </a:lnTo>
                <a:lnTo>
                  <a:pt x="1637" y="5"/>
                </a:lnTo>
                <a:lnTo>
                  <a:pt x="1637" y="6"/>
                </a:lnTo>
                <a:lnTo>
                  <a:pt x="1638" y="5"/>
                </a:lnTo>
                <a:lnTo>
                  <a:pt x="1638" y="4"/>
                </a:lnTo>
                <a:lnTo>
                  <a:pt x="1638" y="5"/>
                </a:lnTo>
                <a:lnTo>
                  <a:pt x="1639" y="4"/>
                </a:lnTo>
                <a:lnTo>
                  <a:pt x="1639" y="2"/>
                </a:lnTo>
                <a:lnTo>
                  <a:pt x="1640" y="5"/>
                </a:lnTo>
                <a:lnTo>
                  <a:pt x="1640" y="2"/>
                </a:lnTo>
                <a:lnTo>
                  <a:pt x="1640" y="5"/>
                </a:lnTo>
                <a:lnTo>
                  <a:pt x="1641" y="5"/>
                </a:lnTo>
                <a:lnTo>
                  <a:pt x="1641" y="5"/>
                </a:lnTo>
                <a:lnTo>
                  <a:pt x="1641" y="6"/>
                </a:lnTo>
                <a:lnTo>
                  <a:pt x="1643" y="5"/>
                </a:lnTo>
                <a:lnTo>
                  <a:pt x="1643" y="6"/>
                </a:lnTo>
                <a:lnTo>
                  <a:pt x="1644" y="4"/>
                </a:lnTo>
                <a:lnTo>
                  <a:pt x="1644" y="5"/>
                </a:lnTo>
                <a:lnTo>
                  <a:pt x="1644" y="6"/>
                </a:lnTo>
                <a:lnTo>
                  <a:pt x="1645" y="4"/>
                </a:lnTo>
                <a:lnTo>
                  <a:pt x="1645" y="6"/>
                </a:lnTo>
                <a:lnTo>
                  <a:pt x="1645" y="5"/>
                </a:lnTo>
                <a:lnTo>
                  <a:pt x="1646" y="6"/>
                </a:lnTo>
                <a:lnTo>
                  <a:pt x="1646" y="5"/>
                </a:lnTo>
                <a:lnTo>
                  <a:pt x="1646" y="4"/>
                </a:lnTo>
                <a:lnTo>
                  <a:pt x="1647" y="5"/>
                </a:lnTo>
                <a:lnTo>
                  <a:pt x="1647" y="5"/>
                </a:lnTo>
                <a:lnTo>
                  <a:pt x="1648" y="6"/>
                </a:lnTo>
                <a:lnTo>
                  <a:pt x="1648" y="4"/>
                </a:lnTo>
                <a:lnTo>
                  <a:pt x="1648" y="5"/>
                </a:lnTo>
                <a:lnTo>
                  <a:pt x="1649" y="6"/>
                </a:lnTo>
                <a:lnTo>
                  <a:pt x="1649" y="6"/>
                </a:lnTo>
                <a:lnTo>
                  <a:pt x="1649" y="4"/>
                </a:lnTo>
                <a:lnTo>
                  <a:pt x="1650" y="6"/>
                </a:lnTo>
                <a:lnTo>
                  <a:pt x="1650" y="6"/>
                </a:lnTo>
                <a:lnTo>
                  <a:pt x="1650" y="5"/>
                </a:lnTo>
                <a:lnTo>
                  <a:pt x="1652" y="4"/>
                </a:lnTo>
                <a:lnTo>
                  <a:pt x="1652" y="5"/>
                </a:lnTo>
                <a:lnTo>
                  <a:pt x="1653" y="6"/>
                </a:lnTo>
                <a:lnTo>
                  <a:pt x="1653" y="2"/>
                </a:lnTo>
                <a:lnTo>
                  <a:pt x="1653" y="6"/>
                </a:lnTo>
                <a:lnTo>
                  <a:pt x="1654" y="2"/>
                </a:lnTo>
                <a:lnTo>
                  <a:pt x="1654" y="4"/>
                </a:lnTo>
                <a:lnTo>
                  <a:pt x="1654" y="4"/>
                </a:lnTo>
                <a:lnTo>
                  <a:pt x="1655" y="5"/>
                </a:lnTo>
                <a:lnTo>
                  <a:pt x="1655" y="5"/>
                </a:lnTo>
                <a:lnTo>
                  <a:pt x="1655" y="6"/>
                </a:lnTo>
                <a:lnTo>
                  <a:pt x="1656" y="4"/>
                </a:lnTo>
                <a:lnTo>
                  <a:pt x="1656" y="2"/>
                </a:lnTo>
                <a:lnTo>
                  <a:pt x="1657" y="6"/>
                </a:lnTo>
                <a:lnTo>
                  <a:pt x="1657" y="5"/>
                </a:lnTo>
                <a:lnTo>
                  <a:pt x="1657" y="6"/>
                </a:lnTo>
                <a:lnTo>
                  <a:pt x="1658" y="4"/>
                </a:lnTo>
                <a:lnTo>
                  <a:pt x="1658" y="5"/>
                </a:lnTo>
                <a:lnTo>
                  <a:pt x="1658" y="6"/>
                </a:lnTo>
                <a:lnTo>
                  <a:pt x="1659" y="6"/>
                </a:lnTo>
                <a:lnTo>
                  <a:pt x="1659" y="4"/>
                </a:lnTo>
                <a:lnTo>
                  <a:pt x="1659" y="6"/>
                </a:lnTo>
                <a:lnTo>
                  <a:pt x="1661" y="6"/>
                </a:lnTo>
                <a:lnTo>
                  <a:pt x="1661" y="6"/>
                </a:lnTo>
                <a:lnTo>
                  <a:pt x="1662" y="6"/>
                </a:lnTo>
                <a:lnTo>
                  <a:pt x="1662" y="5"/>
                </a:lnTo>
                <a:lnTo>
                  <a:pt x="1662" y="5"/>
                </a:lnTo>
                <a:lnTo>
                  <a:pt x="1663" y="5"/>
                </a:lnTo>
                <a:lnTo>
                  <a:pt x="1663" y="6"/>
                </a:lnTo>
                <a:lnTo>
                  <a:pt x="1663" y="6"/>
                </a:lnTo>
                <a:lnTo>
                  <a:pt x="1664" y="6"/>
                </a:lnTo>
                <a:lnTo>
                  <a:pt x="1664" y="6"/>
                </a:lnTo>
                <a:lnTo>
                  <a:pt x="1664" y="6"/>
                </a:lnTo>
                <a:lnTo>
                  <a:pt x="1665" y="4"/>
                </a:lnTo>
                <a:lnTo>
                  <a:pt x="1665" y="5"/>
                </a:lnTo>
                <a:lnTo>
                  <a:pt x="1666" y="6"/>
                </a:lnTo>
                <a:lnTo>
                  <a:pt x="1666" y="6"/>
                </a:lnTo>
                <a:lnTo>
                  <a:pt x="1666" y="6"/>
                </a:lnTo>
                <a:lnTo>
                  <a:pt x="1667" y="5"/>
                </a:lnTo>
                <a:lnTo>
                  <a:pt x="1667" y="2"/>
                </a:lnTo>
                <a:lnTo>
                  <a:pt x="1667" y="5"/>
                </a:lnTo>
                <a:lnTo>
                  <a:pt x="1668" y="4"/>
                </a:lnTo>
                <a:lnTo>
                  <a:pt x="1668" y="2"/>
                </a:lnTo>
                <a:lnTo>
                  <a:pt x="1668" y="4"/>
                </a:lnTo>
                <a:lnTo>
                  <a:pt x="1670" y="6"/>
                </a:lnTo>
                <a:lnTo>
                  <a:pt x="1670" y="5"/>
                </a:lnTo>
                <a:lnTo>
                  <a:pt x="1671" y="5"/>
                </a:lnTo>
                <a:lnTo>
                  <a:pt x="1671" y="4"/>
                </a:lnTo>
                <a:lnTo>
                  <a:pt x="1671" y="4"/>
                </a:lnTo>
                <a:lnTo>
                  <a:pt x="1672" y="5"/>
                </a:lnTo>
                <a:lnTo>
                  <a:pt x="1672" y="5"/>
                </a:lnTo>
                <a:lnTo>
                  <a:pt x="1672" y="6"/>
                </a:lnTo>
                <a:lnTo>
                  <a:pt x="1673" y="5"/>
                </a:lnTo>
                <a:lnTo>
                  <a:pt x="1673" y="4"/>
                </a:lnTo>
                <a:lnTo>
                  <a:pt x="1673" y="6"/>
                </a:lnTo>
                <a:lnTo>
                  <a:pt x="1674" y="5"/>
                </a:lnTo>
                <a:lnTo>
                  <a:pt x="1674" y="6"/>
                </a:lnTo>
                <a:lnTo>
                  <a:pt x="1675" y="5"/>
                </a:lnTo>
                <a:lnTo>
                  <a:pt x="1675" y="6"/>
                </a:lnTo>
                <a:lnTo>
                  <a:pt x="1675" y="5"/>
                </a:lnTo>
                <a:lnTo>
                  <a:pt x="1676" y="5"/>
                </a:lnTo>
                <a:lnTo>
                  <a:pt x="1676" y="4"/>
                </a:lnTo>
                <a:lnTo>
                  <a:pt x="1676" y="5"/>
                </a:lnTo>
                <a:lnTo>
                  <a:pt x="1677" y="4"/>
                </a:lnTo>
                <a:lnTo>
                  <a:pt x="1677" y="4"/>
                </a:lnTo>
                <a:lnTo>
                  <a:pt x="1677" y="4"/>
                </a:lnTo>
                <a:lnTo>
                  <a:pt x="1679" y="4"/>
                </a:lnTo>
                <a:lnTo>
                  <a:pt x="1679" y="4"/>
                </a:lnTo>
                <a:lnTo>
                  <a:pt x="1680" y="6"/>
                </a:lnTo>
                <a:lnTo>
                  <a:pt x="1680" y="5"/>
                </a:lnTo>
                <a:lnTo>
                  <a:pt x="1680" y="6"/>
                </a:lnTo>
                <a:lnTo>
                  <a:pt x="1681" y="4"/>
                </a:lnTo>
                <a:lnTo>
                  <a:pt x="1681" y="4"/>
                </a:lnTo>
                <a:lnTo>
                  <a:pt x="1681" y="2"/>
                </a:lnTo>
                <a:lnTo>
                  <a:pt x="1682" y="4"/>
                </a:lnTo>
                <a:lnTo>
                  <a:pt x="1682" y="4"/>
                </a:lnTo>
                <a:lnTo>
                  <a:pt x="1683" y="4"/>
                </a:lnTo>
                <a:lnTo>
                  <a:pt x="1683" y="5"/>
                </a:lnTo>
                <a:lnTo>
                  <a:pt x="1683" y="2"/>
                </a:lnTo>
                <a:lnTo>
                  <a:pt x="1684" y="4"/>
                </a:lnTo>
                <a:lnTo>
                  <a:pt x="1684" y="4"/>
                </a:lnTo>
                <a:lnTo>
                  <a:pt x="1684" y="2"/>
                </a:lnTo>
                <a:lnTo>
                  <a:pt x="1685" y="4"/>
                </a:lnTo>
                <a:lnTo>
                  <a:pt x="1685" y="4"/>
                </a:lnTo>
                <a:lnTo>
                  <a:pt x="1685" y="5"/>
                </a:lnTo>
                <a:lnTo>
                  <a:pt x="1686" y="5"/>
                </a:lnTo>
                <a:lnTo>
                  <a:pt x="1686" y="5"/>
                </a:lnTo>
                <a:lnTo>
                  <a:pt x="1688" y="2"/>
                </a:lnTo>
                <a:lnTo>
                  <a:pt x="1688" y="4"/>
                </a:lnTo>
                <a:lnTo>
                  <a:pt x="1688" y="4"/>
                </a:lnTo>
                <a:lnTo>
                  <a:pt x="1689" y="5"/>
                </a:lnTo>
                <a:lnTo>
                  <a:pt x="1689" y="4"/>
                </a:lnTo>
                <a:lnTo>
                  <a:pt x="1689" y="2"/>
                </a:lnTo>
                <a:lnTo>
                  <a:pt x="1690" y="4"/>
                </a:lnTo>
                <a:lnTo>
                  <a:pt x="1690" y="4"/>
                </a:lnTo>
                <a:lnTo>
                  <a:pt x="1690" y="2"/>
                </a:lnTo>
                <a:lnTo>
                  <a:pt x="1691" y="5"/>
                </a:lnTo>
                <a:lnTo>
                  <a:pt x="1691" y="5"/>
                </a:lnTo>
                <a:lnTo>
                  <a:pt x="1692" y="4"/>
                </a:lnTo>
                <a:lnTo>
                  <a:pt x="1692" y="4"/>
                </a:lnTo>
                <a:lnTo>
                  <a:pt x="1692" y="5"/>
                </a:lnTo>
                <a:lnTo>
                  <a:pt x="1693" y="6"/>
                </a:lnTo>
                <a:lnTo>
                  <a:pt x="1693" y="6"/>
                </a:lnTo>
                <a:lnTo>
                  <a:pt x="1693" y="6"/>
                </a:lnTo>
                <a:lnTo>
                  <a:pt x="1694" y="4"/>
                </a:lnTo>
                <a:lnTo>
                  <a:pt x="1694" y="4"/>
                </a:lnTo>
                <a:lnTo>
                  <a:pt x="1694" y="5"/>
                </a:lnTo>
                <a:lnTo>
                  <a:pt x="1695" y="5"/>
                </a:lnTo>
                <a:lnTo>
                  <a:pt x="1695" y="5"/>
                </a:lnTo>
                <a:lnTo>
                  <a:pt x="1696" y="5"/>
                </a:lnTo>
                <a:lnTo>
                  <a:pt x="1696" y="2"/>
                </a:lnTo>
                <a:lnTo>
                  <a:pt x="1696" y="6"/>
                </a:lnTo>
                <a:lnTo>
                  <a:pt x="1698" y="6"/>
                </a:lnTo>
                <a:lnTo>
                  <a:pt x="1698" y="4"/>
                </a:lnTo>
                <a:lnTo>
                  <a:pt x="1698" y="6"/>
                </a:lnTo>
                <a:lnTo>
                  <a:pt x="1699" y="5"/>
                </a:lnTo>
                <a:lnTo>
                  <a:pt x="1699" y="2"/>
                </a:lnTo>
                <a:lnTo>
                  <a:pt x="1699" y="2"/>
                </a:lnTo>
                <a:lnTo>
                  <a:pt x="1700" y="2"/>
                </a:lnTo>
                <a:lnTo>
                  <a:pt x="1700" y="5"/>
                </a:lnTo>
                <a:lnTo>
                  <a:pt x="1701" y="4"/>
                </a:lnTo>
                <a:lnTo>
                  <a:pt x="1701" y="4"/>
                </a:lnTo>
                <a:lnTo>
                  <a:pt x="1701" y="4"/>
                </a:lnTo>
                <a:lnTo>
                  <a:pt x="1702" y="4"/>
                </a:lnTo>
                <a:lnTo>
                  <a:pt x="1702" y="5"/>
                </a:lnTo>
                <a:lnTo>
                  <a:pt x="1702" y="5"/>
                </a:lnTo>
                <a:lnTo>
                  <a:pt x="1703" y="2"/>
                </a:lnTo>
                <a:lnTo>
                  <a:pt x="1703" y="4"/>
                </a:lnTo>
                <a:lnTo>
                  <a:pt x="1703" y="4"/>
                </a:lnTo>
                <a:lnTo>
                  <a:pt x="1704" y="2"/>
                </a:lnTo>
                <a:lnTo>
                  <a:pt x="1704" y="2"/>
                </a:lnTo>
                <a:lnTo>
                  <a:pt x="1705" y="4"/>
                </a:lnTo>
                <a:lnTo>
                  <a:pt x="1705" y="1"/>
                </a:lnTo>
                <a:lnTo>
                  <a:pt x="1705" y="4"/>
                </a:lnTo>
                <a:lnTo>
                  <a:pt x="1707" y="6"/>
                </a:lnTo>
                <a:lnTo>
                  <a:pt x="1707" y="2"/>
                </a:lnTo>
                <a:lnTo>
                  <a:pt x="1707" y="4"/>
                </a:lnTo>
                <a:lnTo>
                  <a:pt x="1708" y="2"/>
                </a:lnTo>
                <a:lnTo>
                  <a:pt x="1708" y="6"/>
                </a:lnTo>
                <a:lnTo>
                  <a:pt x="1708" y="4"/>
                </a:lnTo>
                <a:lnTo>
                  <a:pt x="1709" y="6"/>
                </a:lnTo>
                <a:lnTo>
                  <a:pt x="1709" y="5"/>
                </a:lnTo>
                <a:lnTo>
                  <a:pt x="1710" y="6"/>
                </a:lnTo>
                <a:lnTo>
                  <a:pt x="1710" y="5"/>
                </a:lnTo>
                <a:lnTo>
                  <a:pt x="1710" y="5"/>
                </a:lnTo>
                <a:lnTo>
                  <a:pt x="1711" y="5"/>
                </a:lnTo>
                <a:lnTo>
                  <a:pt x="1711" y="2"/>
                </a:lnTo>
                <a:lnTo>
                  <a:pt x="1711" y="5"/>
                </a:lnTo>
                <a:lnTo>
                  <a:pt x="1712" y="4"/>
                </a:lnTo>
                <a:lnTo>
                  <a:pt x="1712" y="2"/>
                </a:lnTo>
                <a:lnTo>
                  <a:pt x="1712" y="4"/>
                </a:lnTo>
                <a:lnTo>
                  <a:pt x="1713" y="2"/>
                </a:lnTo>
                <a:lnTo>
                  <a:pt x="1713" y="4"/>
                </a:lnTo>
                <a:lnTo>
                  <a:pt x="1714" y="4"/>
                </a:lnTo>
                <a:lnTo>
                  <a:pt x="1714" y="4"/>
                </a:lnTo>
                <a:lnTo>
                  <a:pt x="1714" y="4"/>
                </a:lnTo>
                <a:lnTo>
                  <a:pt x="1716" y="5"/>
                </a:lnTo>
                <a:lnTo>
                  <a:pt x="1716" y="4"/>
                </a:lnTo>
                <a:lnTo>
                  <a:pt x="1716" y="2"/>
                </a:lnTo>
                <a:lnTo>
                  <a:pt x="1717" y="5"/>
                </a:lnTo>
                <a:lnTo>
                  <a:pt x="1717" y="6"/>
                </a:lnTo>
                <a:lnTo>
                  <a:pt x="1717" y="6"/>
                </a:lnTo>
                <a:lnTo>
                  <a:pt x="1718" y="5"/>
                </a:lnTo>
                <a:lnTo>
                  <a:pt x="1718" y="5"/>
                </a:lnTo>
                <a:lnTo>
                  <a:pt x="1719" y="5"/>
                </a:lnTo>
                <a:lnTo>
                  <a:pt x="1719" y="6"/>
                </a:lnTo>
                <a:lnTo>
                  <a:pt x="1719" y="4"/>
                </a:lnTo>
                <a:lnTo>
                  <a:pt x="1720" y="4"/>
                </a:lnTo>
                <a:lnTo>
                  <a:pt x="1720" y="5"/>
                </a:lnTo>
                <a:lnTo>
                  <a:pt x="1720" y="4"/>
                </a:lnTo>
                <a:lnTo>
                  <a:pt x="1721" y="5"/>
                </a:lnTo>
                <a:lnTo>
                  <a:pt x="1721" y="5"/>
                </a:lnTo>
                <a:lnTo>
                  <a:pt x="1721" y="6"/>
                </a:lnTo>
                <a:lnTo>
                  <a:pt x="1722" y="2"/>
                </a:lnTo>
                <a:lnTo>
                  <a:pt x="1722" y="6"/>
                </a:lnTo>
                <a:lnTo>
                  <a:pt x="1723" y="4"/>
                </a:lnTo>
                <a:lnTo>
                  <a:pt x="1723" y="5"/>
                </a:lnTo>
                <a:lnTo>
                  <a:pt x="1723" y="4"/>
                </a:lnTo>
                <a:lnTo>
                  <a:pt x="1725" y="2"/>
                </a:lnTo>
                <a:lnTo>
                  <a:pt x="1725" y="4"/>
                </a:lnTo>
                <a:lnTo>
                  <a:pt x="1725" y="6"/>
                </a:lnTo>
                <a:lnTo>
                  <a:pt x="1726" y="4"/>
                </a:lnTo>
                <a:lnTo>
                  <a:pt x="1726" y="4"/>
                </a:lnTo>
                <a:lnTo>
                  <a:pt x="1727" y="5"/>
                </a:lnTo>
                <a:lnTo>
                  <a:pt x="1727" y="5"/>
                </a:lnTo>
                <a:lnTo>
                  <a:pt x="1727" y="4"/>
                </a:lnTo>
                <a:lnTo>
                  <a:pt x="1728" y="5"/>
                </a:lnTo>
                <a:lnTo>
                  <a:pt x="1728" y="2"/>
                </a:lnTo>
                <a:lnTo>
                  <a:pt x="1728" y="4"/>
                </a:lnTo>
                <a:lnTo>
                  <a:pt x="1729" y="4"/>
                </a:lnTo>
                <a:lnTo>
                  <a:pt x="1729" y="4"/>
                </a:lnTo>
                <a:lnTo>
                  <a:pt x="1729" y="6"/>
                </a:lnTo>
                <a:lnTo>
                  <a:pt x="1730" y="4"/>
                </a:lnTo>
                <a:lnTo>
                  <a:pt x="1730" y="4"/>
                </a:lnTo>
                <a:lnTo>
                  <a:pt x="1731" y="2"/>
                </a:lnTo>
                <a:lnTo>
                  <a:pt x="1731" y="4"/>
                </a:lnTo>
                <a:lnTo>
                  <a:pt x="1731" y="2"/>
                </a:lnTo>
                <a:lnTo>
                  <a:pt x="1732" y="6"/>
                </a:lnTo>
                <a:lnTo>
                  <a:pt x="1732" y="4"/>
                </a:lnTo>
                <a:lnTo>
                  <a:pt x="1732" y="4"/>
                </a:lnTo>
                <a:lnTo>
                  <a:pt x="1734" y="6"/>
                </a:lnTo>
                <a:lnTo>
                  <a:pt x="1734" y="5"/>
                </a:lnTo>
                <a:lnTo>
                  <a:pt x="1734" y="5"/>
                </a:lnTo>
                <a:lnTo>
                  <a:pt x="1735" y="2"/>
                </a:lnTo>
                <a:lnTo>
                  <a:pt x="1735" y="5"/>
                </a:lnTo>
                <a:lnTo>
                  <a:pt x="1736" y="4"/>
                </a:lnTo>
                <a:lnTo>
                  <a:pt x="1736" y="2"/>
                </a:lnTo>
                <a:lnTo>
                  <a:pt x="1736" y="4"/>
                </a:lnTo>
                <a:lnTo>
                  <a:pt x="1737" y="4"/>
                </a:lnTo>
                <a:lnTo>
                  <a:pt x="1737" y="5"/>
                </a:lnTo>
                <a:lnTo>
                  <a:pt x="1737" y="4"/>
                </a:lnTo>
                <a:lnTo>
                  <a:pt x="1738" y="5"/>
                </a:lnTo>
                <a:lnTo>
                  <a:pt x="1738" y="4"/>
                </a:lnTo>
                <a:lnTo>
                  <a:pt x="1738" y="1"/>
                </a:lnTo>
                <a:lnTo>
                  <a:pt x="1739" y="4"/>
                </a:lnTo>
                <a:lnTo>
                  <a:pt x="1739" y="2"/>
                </a:lnTo>
                <a:lnTo>
                  <a:pt x="1740" y="5"/>
                </a:lnTo>
                <a:lnTo>
                  <a:pt x="1740" y="5"/>
                </a:lnTo>
                <a:lnTo>
                  <a:pt x="1740" y="6"/>
                </a:lnTo>
                <a:lnTo>
                  <a:pt x="1741" y="2"/>
                </a:lnTo>
                <a:lnTo>
                  <a:pt x="1741" y="4"/>
                </a:lnTo>
                <a:lnTo>
                  <a:pt x="1741" y="2"/>
                </a:lnTo>
                <a:lnTo>
                  <a:pt x="1743" y="5"/>
                </a:lnTo>
                <a:lnTo>
                  <a:pt x="1743" y="4"/>
                </a:lnTo>
                <a:lnTo>
                  <a:pt x="1743" y="4"/>
                </a:lnTo>
                <a:lnTo>
                  <a:pt x="1744" y="4"/>
                </a:lnTo>
                <a:lnTo>
                  <a:pt x="1744" y="2"/>
                </a:lnTo>
                <a:lnTo>
                  <a:pt x="1745" y="4"/>
                </a:lnTo>
                <a:lnTo>
                  <a:pt x="1745" y="4"/>
                </a:lnTo>
                <a:lnTo>
                  <a:pt x="1745" y="6"/>
                </a:lnTo>
                <a:lnTo>
                  <a:pt x="1746" y="6"/>
                </a:lnTo>
                <a:lnTo>
                  <a:pt x="1746" y="4"/>
                </a:lnTo>
                <a:lnTo>
                  <a:pt x="1746" y="5"/>
                </a:lnTo>
                <a:lnTo>
                  <a:pt x="1747" y="4"/>
                </a:lnTo>
                <a:lnTo>
                  <a:pt x="1747" y="4"/>
                </a:lnTo>
                <a:lnTo>
                  <a:pt x="1747" y="5"/>
                </a:lnTo>
                <a:lnTo>
                  <a:pt x="1748" y="2"/>
                </a:lnTo>
                <a:lnTo>
                  <a:pt x="1748" y="2"/>
                </a:lnTo>
                <a:lnTo>
                  <a:pt x="1749" y="2"/>
                </a:lnTo>
                <a:lnTo>
                  <a:pt x="1749" y="4"/>
                </a:lnTo>
                <a:lnTo>
                  <a:pt x="1749" y="2"/>
                </a:lnTo>
                <a:lnTo>
                  <a:pt x="1750" y="5"/>
                </a:lnTo>
                <a:lnTo>
                  <a:pt x="1750" y="5"/>
                </a:lnTo>
                <a:lnTo>
                  <a:pt x="1750" y="5"/>
                </a:lnTo>
                <a:lnTo>
                  <a:pt x="1752" y="4"/>
                </a:lnTo>
                <a:lnTo>
                  <a:pt x="1752" y="4"/>
                </a:lnTo>
                <a:lnTo>
                  <a:pt x="1752" y="4"/>
                </a:lnTo>
                <a:lnTo>
                  <a:pt x="1753" y="2"/>
                </a:lnTo>
                <a:lnTo>
                  <a:pt x="1753" y="6"/>
                </a:lnTo>
                <a:lnTo>
                  <a:pt x="1754" y="5"/>
                </a:lnTo>
                <a:lnTo>
                  <a:pt x="1754" y="6"/>
                </a:lnTo>
                <a:lnTo>
                  <a:pt x="1754" y="6"/>
                </a:lnTo>
                <a:lnTo>
                  <a:pt x="1755" y="5"/>
                </a:lnTo>
                <a:lnTo>
                  <a:pt x="1755" y="5"/>
                </a:lnTo>
                <a:lnTo>
                  <a:pt x="1755" y="5"/>
                </a:lnTo>
                <a:lnTo>
                  <a:pt x="1756" y="4"/>
                </a:lnTo>
                <a:lnTo>
                  <a:pt x="1756" y="4"/>
                </a:lnTo>
                <a:lnTo>
                  <a:pt x="1756" y="2"/>
                </a:lnTo>
                <a:lnTo>
                  <a:pt x="1757" y="5"/>
                </a:lnTo>
                <a:lnTo>
                  <a:pt x="1757" y="5"/>
                </a:lnTo>
                <a:lnTo>
                  <a:pt x="1758" y="5"/>
                </a:lnTo>
                <a:lnTo>
                  <a:pt x="1758" y="5"/>
                </a:lnTo>
                <a:lnTo>
                  <a:pt x="1758" y="4"/>
                </a:lnTo>
                <a:lnTo>
                  <a:pt x="1759" y="2"/>
                </a:lnTo>
                <a:lnTo>
                  <a:pt x="1759" y="5"/>
                </a:lnTo>
                <a:lnTo>
                  <a:pt x="1759" y="4"/>
                </a:lnTo>
                <a:lnTo>
                  <a:pt x="1761" y="5"/>
                </a:lnTo>
                <a:lnTo>
                  <a:pt x="1761" y="5"/>
                </a:lnTo>
                <a:lnTo>
                  <a:pt x="1761" y="5"/>
                </a:lnTo>
                <a:lnTo>
                  <a:pt x="1762" y="4"/>
                </a:lnTo>
                <a:lnTo>
                  <a:pt x="1762" y="6"/>
                </a:lnTo>
                <a:lnTo>
                  <a:pt x="1763" y="4"/>
                </a:lnTo>
                <a:lnTo>
                  <a:pt x="1763" y="6"/>
                </a:lnTo>
                <a:lnTo>
                  <a:pt x="1763" y="4"/>
                </a:lnTo>
                <a:lnTo>
                  <a:pt x="1764" y="4"/>
                </a:lnTo>
                <a:lnTo>
                  <a:pt x="1764" y="6"/>
                </a:lnTo>
                <a:lnTo>
                  <a:pt x="1764" y="5"/>
                </a:lnTo>
                <a:lnTo>
                  <a:pt x="1765" y="5"/>
                </a:lnTo>
                <a:lnTo>
                  <a:pt x="1765" y="6"/>
                </a:lnTo>
                <a:lnTo>
                  <a:pt x="1765" y="2"/>
                </a:lnTo>
                <a:lnTo>
                  <a:pt x="1766" y="4"/>
                </a:lnTo>
                <a:lnTo>
                  <a:pt x="1766" y="2"/>
                </a:lnTo>
                <a:lnTo>
                  <a:pt x="1767" y="4"/>
                </a:lnTo>
                <a:lnTo>
                  <a:pt x="1767" y="5"/>
                </a:lnTo>
                <a:lnTo>
                  <a:pt x="1767" y="5"/>
                </a:lnTo>
                <a:lnTo>
                  <a:pt x="1768" y="6"/>
                </a:lnTo>
                <a:lnTo>
                  <a:pt x="1768" y="2"/>
                </a:lnTo>
                <a:lnTo>
                  <a:pt x="1768" y="5"/>
                </a:lnTo>
                <a:lnTo>
                  <a:pt x="1770" y="5"/>
                </a:lnTo>
                <a:lnTo>
                  <a:pt x="1770" y="4"/>
                </a:lnTo>
                <a:lnTo>
                  <a:pt x="1771" y="5"/>
                </a:lnTo>
                <a:lnTo>
                  <a:pt x="1771" y="6"/>
                </a:lnTo>
                <a:lnTo>
                  <a:pt x="1771" y="2"/>
                </a:lnTo>
                <a:lnTo>
                  <a:pt x="1772" y="6"/>
                </a:lnTo>
                <a:lnTo>
                  <a:pt x="1772" y="4"/>
                </a:lnTo>
                <a:lnTo>
                  <a:pt x="1772" y="6"/>
                </a:lnTo>
                <a:lnTo>
                  <a:pt x="1773" y="5"/>
                </a:lnTo>
                <a:lnTo>
                  <a:pt x="1773" y="5"/>
                </a:lnTo>
                <a:lnTo>
                  <a:pt x="1773" y="5"/>
                </a:lnTo>
                <a:lnTo>
                  <a:pt x="1774" y="6"/>
                </a:lnTo>
                <a:lnTo>
                  <a:pt x="1774" y="6"/>
                </a:lnTo>
                <a:lnTo>
                  <a:pt x="1775" y="5"/>
                </a:lnTo>
                <a:lnTo>
                  <a:pt x="1775" y="5"/>
                </a:lnTo>
                <a:lnTo>
                  <a:pt x="1775" y="6"/>
                </a:lnTo>
                <a:lnTo>
                  <a:pt x="1776" y="2"/>
                </a:lnTo>
                <a:lnTo>
                  <a:pt x="1776" y="2"/>
                </a:lnTo>
                <a:lnTo>
                  <a:pt x="1776" y="4"/>
                </a:lnTo>
                <a:lnTo>
                  <a:pt x="1777" y="5"/>
                </a:lnTo>
                <a:lnTo>
                  <a:pt x="1777" y="4"/>
                </a:lnTo>
                <a:lnTo>
                  <a:pt x="1777" y="2"/>
                </a:lnTo>
                <a:lnTo>
                  <a:pt x="1779" y="4"/>
                </a:lnTo>
                <a:lnTo>
                  <a:pt x="1779" y="4"/>
                </a:lnTo>
                <a:lnTo>
                  <a:pt x="1780" y="5"/>
                </a:lnTo>
                <a:lnTo>
                  <a:pt x="1780" y="4"/>
                </a:lnTo>
                <a:lnTo>
                  <a:pt x="1780" y="6"/>
                </a:lnTo>
                <a:lnTo>
                  <a:pt x="1781" y="2"/>
                </a:lnTo>
                <a:lnTo>
                  <a:pt x="1781" y="2"/>
                </a:lnTo>
                <a:lnTo>
                  <a:pt x="1781" y="5"/>
                </a:lnTo>
                <a:lnTo>
                  <a:pt x="1782" y="6"/>
                </a:lnTo>
                <a:lnTo>
                  <a:pt x="1782" y="2"/>
                </a:lnTo>
                <a:lnTo>
                  <a:pt x="1782" y="5"/>
                </a:lnTo>
                <a:lnTo>
                  <a:pt x="1783" y="6"/>
                </a:lnTo>
                <a:lnTo>
                  <a:pt x="1783" y="4"/>
                </a:lnTo>
                <a:lnTo>
                  <a:pt x="1784" y="5"/>
                </a:lnTo>
                <a:lnTo>
                  <a:pt x="1784" y="6"/>
                </a:lnTo>
                <a:lnTo>
                  <a:pt x="1784" y="4"/>
                </a:lnTo>
                <a:lnTo>
                  <a:pt x="1785" y="4"/>
                </a:lnTo>
                <a:lnTo>
                  <a:pt x="1785" y="5"/>
                </a:lnTo>
                <a:lnTo>
                  <a:pt x="1785" y="4"/>
                </a:lnTo>
                <a:lnTo>
                  <a:pt x="1786" y="2"/>
                </a:lnTo>
                <a:lnTo>
                  <a:pt x="1786" y="4"/>
                </a:lnTo>
                <a:lnTo>
                  <a:pt x="1786" y="5"/>
                </a:lnTo>
                <a:lnTo>
                  <a:pt x="1788" y="4"/>
                </a:lnTo>
                <a:lnTo>
                  <a:pt x="1788" y="4"/>
                </a:lnTo>
                <a:lnTo>
                  <a:pt x="1789" y="5"/>
                </a:lnTo>
                <a:lnTo>
                  <a:pt x="1789" y="4"/>
                </a:lnTo>
                <a:lnTo>
                  <a:pt x="1789" y="2"/>
                </a:lnTo>
                <a:lnTo>
                  <a:pt x="1790" y="5"/>
                </a:lnTo>
                <a:lnTo>
                  <a:pt x="1790" y="6"/>
                </a:lnTo>
                <a:lnTo>
                  <a:pt x="1790" y="4"/>
                </a:lnTo>
                <a:lnTo>
                  <a:pt x="1791" y="5"/>
                </a:lnTo>
                <a:lnTo>
                  <a:pt x="1791" y="6"/>
                </a:lnTo>
                <a:lnTo>
                  <a:pt x="1791" y="5"/>
                </a:lnTo>
                <a:lnTo>
                  <a:pt x="1792" y="4"/>
                </a:lnTo>
                <a:lnTo>
                  <a:pt x="1792" y="4"/>
                </a:lnTo>
                <a:lnTo>
                  <a:pt x="1793" y="2"/>
                </a:lnTo>
                <a:lnTo>
                  <a:pt x="1793" y="5"/>
                </a:lnTo>
                <a:lnTo>
                  <a:pt x="1793" y="4"/>
                </a:lnTo>
                <a:lnTo>
                  <a:pt x="1794" y="5"/>
                </a:lnTo>
                <a:lnTo>
                  <a:pt x="1794" y="2"/>
                </a:lnTo>
                <a:lnTo>
                  <a:pt x="1794" y="2"/>
                </a:lnTo>
                <a:lnTo>
                  <a:pt x="1795" y="4"/>
                </a:lnTo>
                <a:lnTo>
                  <a:pt x="1795" y="4"/>
                </a:lnTo>
                <a:lnTo>
                  <a:pt x="1795" y="4"/>
                </a:lnTo>
                <a:lnTo>
                  <a:pt x="1797" y="4"/>
                </a:lnTo>
                <a:lnTo>
                  <a:pt x="1797" y="5"/>
                </a:lnTo>
                <a:lnTo>
                  <a:pt x="1798" y="2"/>
                </a:lnTo>
                <a:lnTo>
                  <a:pt x="1798" y="6"/>
                </a:lnTo>
                <a:lnTo>
                  <a:pt x="1798" y="5"/>
                </a:lnTo>
                <a:lnTo>
                  <a:pt x="1799" y="4"/>
                </a:lnTo>
                <a:lnTo>
                  <a:pt x="1799" y="5"/>
                </a:lnTo>
                <a:lnTo>
                  <a:pt x="1799" y="5"/>
                </a:lnTo>
                <a:lnTo>
                  <a:pt x="1800" y="5"/>
                </a:lnTo>
                <a:lnTo>
                  <a:pt x="1800" y="4"/>
                </a:lnTo>
                <a:lnTo>
                  <a:pt x="1800" y="6"/>
                </a:lnTo>
                <a:lnTo>
                  <a:pt x="1801" y="2"/>
                </a:lnTo>
                <a:lnTo>
                  <a:pt x="1801" y="5"/>
                </a:lnTo>
                <a:lnTo>
                  <a:pt x="1802" y="4"/>
                </a:lnTo>
                <a:lnTo>
                  <a:pt x="1802" y="4"/>
                </a:lnTo>
                <a:lnTo>
                  <a:pt x="1802" y="4"/>
                </a:lnTo>
                <a:lnTo>
                  <a:pt x="1803" y="4"/>
                </a:lnTo>
                <a:lnTo>
                  <a:pt x="1803" y="6"/>
                </a:lnTo>
                <a:lnTo>
                  <a:pt x="1803" y="5"/>
                </a:lnTo>
                <a:lnTo>
                  <a:pt x="1804" y="2"/>
                </a:lnTo>
                <a:lnTo>
                  <a:pt x="1804" y="6"/>
                </a:lnTo>
                <a:lnTo>
                  <a:pt x="1804" y="4"/>
                </a:lnTo>
                <a:lnTo>
                  <a:pt x="1806" y="5"/>
                </a:lnTo>
                <a:lnTo>
                  <a:pt x="1806" y="5"/>
                </a:lnTo>
                <a:lnTo>
                  <a:pt x="1807" y="5"/>
                </a:lnTo>
                <a:lnTo>
                  <a:pt x="1807" y="0"/>
                </a:lnTo>
                <a:lnTo>
                  <a:pt x="1807" y="4"/>
                </a:lnTo>
                <a:lnTo>
                  <a:pt x="1808" y="5"/>
                </a:lnTo>
                <a:lnTo>
                  <a:pt x="1808" y="6"/>
                </a:lnTo>
                <a:lnTo>
                  <a:pt x="1808" y="5"/>
                </a:lnTo>
                <a:lnTo>
                  <a:pt x="1809" y="6"/>
                </a:lnTo>
                <a:lnTo>
                  <a:pt x="1809" y="5"/>
                </a:lnTo>
                <a:lnTo>
                  <a:pt x="1809" y="6"/>
                </a:lnTo>
                <a:lnTo>
                  <a:pt x="1810" y="6"/>
                </a:lnTo>
                <a:lnTo>
                  <a:pt x="1810" y="2"/>
                </a:lnTo>
                <a:lnTo>
                  <a:pt x="1811" y="5"/>
                </a:lnTo>
                <a:lnTo>
                  <a:pt x="1811" y="5"/>
                </a:lnTo>
                <a:lnTo>
                  <a:pt x="1811" y="5"/>
                </a:lnTo>
                <a:lnTo>
                  <a:pt x="1812" y="5"/>
                </a:lnTo>
                <a:lnTo>
                  <a:pt x="1812" y="5"/>
                </a:lnTo>
                <a:lnTo>
                  <a:pt x="1812" y="6"/>
                </a:lnTo>
                <a:lnTo>
                  <a:pt x="1813" y="6"/>
                </a:lnTo>
                <a:lnTo>
                  <a:pt x="1813" y="6"/>
                </a:lnTo>
                <a:lnTo>
                  <a:pt x="1815" y="4"/>
                </a:lnTo>
                <a:lnTo>
                  <a:pt x="1815" y="5"/>
                </a:lnTo>
                <a:lnTo>
                  <a:pt x="1815" y="2"/>
                </a:lnTo>
                <a:lnTo>
                  <a:pt x="1816" y="4"/>
                </a:lnTo>
                <a:lnTo>
                  <a:pt x="1816" y="2"/>
                </a:lnTo>
                <a:lnTo>
                  <a:pt x="1816" y="2"/>
                </a:lnTo>
                <a:lnTo>
                  <a:pt x="1817" y="5"/>
                </a:lnTo>
                <a:lnTo>
                  <a:pt x="1817" y="5"/>
                </a:lnTo>
                <a:lnTo>
                  <a:pt x="1817" y="4"/>
                </a:lnTo>
                <a:lnTo>
                  <a:pt x="1818" y="5"/>
                </a:lnTo>
                <a:lnTo>
                  <a:pt x="1818" y="4"/>
                </a:lnTo>
                <a:lnTo>
                  <a:pt x="1819" y="5"/>
                </a:lnTo>
                <a:lnTo>
                  <a:pt x="1819" y="6"/>
                </a:lnTo>
                <a:lnTo>
                  <a:pt x="1819" y="4"/>
                </a:lnTo>
                <a:lnTo>
                  <a:pt x="1820" y="5"/>
                </a:lnTo>
                <a:lnTo>
                  <a:pt x="1820" y="5"/>
                </a:lnTo>
                <a:lnTo>
                  <a:pt x="1820" y="4"/>
                </a:lnTo>
                <a:lnTo>
                  <a:pt x="1821" y="2"/>
                </a:lnTo>
                <a:lnTo>
                  <a:pt x="1821" y="5"/>
                </a:lnTo>
                <a:lnTo>
                  <a:pt x="1821" y="6"/>
                </a:lnTo>
                <a:lnTo>
                  <a:pt x="1822" y="5"/>
                </a:lnTo>
                <a:lnTo>
                  <a:pt x="1822" y="6"/>
                </a:lnTo>
                <a:lnTo>
                  <a:pt x="1824" y="6"/>
                </a:lnTo>
                <a:lnTo>
                  <a:pt x="1824" y="5"/>
                </a:lnTo>
                <a:lnTo>
                  <a:pt x="1824" y="4"/>
                </a:lnTo>
                <a:lnTo>
                  <a:pt x="1825" y="5"/>
                </a:lnTo>
                <a:lnTo>
                  <a:pt x="1825" y="6"/>
                </a:lnTo>
                <a:lnTo>
                  <a:pt x="1825" y="6"/>
                </a:lnTo>
                <a:lnTo>
                  <a:pt x="1826" y="6"/>
                </a:lnTo>
                <a:lnTo>
                  <a:pt x="1826" y="5"/>
                </a:lnTo>
                <a:lnTo>
                  <a:pt x="1826" y="6"/>
                </a:lnTo>
                <a:lnTo>
                  <a:pt x="1827" y="6"/>
                </a:lnTo>
                <a:lnTo>
                  <a:pt x="1827" y="6"/>
                </a:lnTo>
                <a:lnTo>
                  <a:pt x="1828" y="6"/>
                </a:lnTo>
                <a:lnTo>
                  <a:pt x="1828" y="5"/>
                </a:lnTo>
                <a:lnTo>
                  <a:pt x="1828" y="2"/>
                </a:lnTo>
                <a:lnTo>
                  <a:pt x="1829" y="6"/>
                </a:lnTo>
                <a:lnTo>
                  <a:pt x="1829" y="6"/>
                </a:lnTo>
                <a:lnTo>
                  <a:pt x="1829" y="5"/>
                </a:lnTo>
                <a:lnTo>
                  <a:pt x="1830" y="5"/>
                </a:lnTo>
                <a:lnTo>
                  <a:pt x="1830" y="6"/>
                </a:lnTo>
                <a:lnTo>
                  <a:pt x="1830" y="2"/>
                </a:lnTo>
                <a:lnTo>
                  <a:pt x="1831" y="4"/>
                </a:lnTo>
                <a:lnTo>
                  <a:pt x="1831" y="2"/>
                </a:lnTo>
                <a:lnTo>
                  <a:pt x="1833" y="4"/>
                </a:lnTo>
                <a:lnTo>
                  <a:pt x="1833" y="2"/>
                </a:lnTo>
                <a:lnTo>
                  <a:pt x="1833" y="4"/>
                </a:lnTo>
                <a:lnTo>
                  <a:pt x="1834" y="5"/>
                </a:lnTo>
                <a:lnTo>
                  <a:pt x="1834" y="4"/>
                </a:lnTo>
                <a:lnTo>
                  <a:pt x="1834" y="4"/>
                </a:lnTo>
                <a:lnTo>
                  <a:pt x="1835" y="4"/>
                </a:lnTo>
                <a:lnTo>
                  <a:pt x="1835" y="4"/>
                </a:lnTo>
                <a:lnTo>
                  <a:pt x="1835" y="4"/>
                </a:lnTo>
                <a:lnTo>
                  <a:pt x="1836" y="4"/>
                </a:lnTo>
                <a:lnTo>
                  <a:pt x="1836" y="4"/>
                </a:lnTo>
                <a:lnTo>
                  <a:pt x="1837" y="4"/>
                </a:lnTo>
                <a:lnTo>
                  <a:pt x="1837" y="4"/>
                </a:lnTo>
                <a:lnTo>
                  <a:pt x="1837" y="4"/>
                </a:lnTo>
                <a:lnTo>
                  <a:pt x="1838" y="5"/>
                </a:lnTo>
                <a:lnTo>
                  <a:pt x="1838" y="5"/>
                </a:lnTo>
                <a:lnTo>
                  <a:pt x="1838" y="4"/>
                </a:lnTo>
                <a:lnTo>
                  <a:pt x="1839" y="4"/>
                </a:lnTo>
                <a:lnTo>
                  <a:pt x="1839" y="5"/>
                </a:lnTo>
                <a:lnTo>
                  <a:pt x="1839" y="5"/>
                </a:lnTo>
                <a:lnTo>
                  <a:pt x="1840" y="5"/>
                </a:lnTo>
                <a:lnTo>
                  <a:pt x="1840" y="5"/>
                </a:lnTo>
                <a:lnTo>
                  <a:pt x="1842" y="6"/>
                </a:lnTo>
                <a:lnTo>
                  <a:pt x="1842" y="2"/>
                </a:lnTo>
                <a:lnTo>
                  <a:pt x="1842" y="6"/>
                </a:lnTo>
                <a:lnTo>
                  <a:pt x="1843" y="5"/>
                </a:lnTo>
                <a:lnTo>
                  <a:pt x="1843" y="5"/>
                </a:lnTo>
                <a:lnTo>
                  <a:pt x="1843" y="5"/>
                </a:lnTo>
                <a:lnTo>
                  <a:pt x="1844" y="5"/>
                </a:lnTo>
                <a:lnTo>
                  <a:pt x="1844" y="5"/>
                </a:lnTo>
                <a:lnTo>
                  <a:pt x="1844" y="6"/>
                </a:lnTo>
                <a:lnTo>
                  <a:pt x="1845" y="5"/>
                </a:lnTo>
                <a:lnTo>
                  <a:pt x="1845" y="4"/>
                </a:lnTo>
                <a:lnTo>
                  <a:pt x="1846" y="5"/>
                </a:lnTo>
                <a:lnTo>
                  <a:pt x="1846" y="4"/>
                </a:lnTo>
                <a:lnTo>
                  <a:pt x="1846" y="4"/>
                </a:lnTo>
                <a:lnTo>
                  <a:pt x="1847" y="4"/>
                </a:lnTo>
                <a:lnTo>
                  <a:pt x="1847" y="5"/>
                </a:lnTo>
                <a:lnTo>
                  <a:pt x="1847" y="5"/>
                </a:lnTo>
                <a:lnTo>
                  <a:pt x="1848" y="6"/>
                </a:lnTo>
                <a:lnTo>
                  <a:pt x="1848" y="4"/>
                </a:lnTo>
                <a:lnTo>
                  <a:pt x="1848" y="5"/>
                </a:lnTo>
                <a:lnTo>
                  <a:pt x="1849" y="4"/>
                </a:lnTo>
                <a:lnTo>
                  <a:pt x="1849" y="4"/>
                </a:lnTo>
                <a:lnTo>
                  <a:pt x="1851" y="5"/>
                </a:lnTo>
                <a:lnTo>
                  <a:pt x="1851" y="5"/>
                </a:lnTo>
                <a:lnTo>
                  <a:pt x="1851" y="6"/>
                </a:lnTo>
                <a:lnTo>
                  <a:pt x="1852" y="4"/>
                </a:lnTo>
                <a:lnTo>
                  <a:pt x="1852" y="4"/>
                </a:lnTo>
                <a:lnTo>
                  <a:pt x="1852" y="5"/>
                </a:lnTo>
                <a:lnTo>
                  <a:pt x="1853" y="6"/>
                </a:lnTo>
                <a:lnTo>
                  <a:pt x="1853" y="6"/>
                </a:lnTo>
                <a:lnTo>
                  <a:pt x="1853" y="6"/>
                </a:lnTo>
                <a:lnTo>
                  <a:pt x="1854" y="4"/>
                </a:lnTo>
                <a:lnTo>
                  <a:pt x="1854" y="5"/>
                </a:lnTo>
                <a:lnTo>
                  <a:pt x="1855" y="4"/>
                </a:lnTo>
                <a:lnTo>
                  <a:pt x="1855" y="5"/>
                </a:lnTo>
                <a:lnTo>
                  <a:pt x="1855" y="6"/>
                </a:lnTo>
                <a:lnTo>
                  <a:pt x="1856" y="6"/>
                </a:lnTo>
                <a:lnTo>
                  <a:pt x="1856" y="4"/>
                </a:lnTo>
                <a:lnTo>
                  <a:pt x="1856" y="6"/>
                </a:lnTo>
                <a:lnTo>
                  <a:pt x="1857" y="6"/>
                </a:lnTo>
                <a:lnTo>
                  <a:pt x="1857" y="6"/>
                </a:lnTo>
                <a:lnTo>
                  <a:pt x="1858" y="2"/>
                </a:lnTo>
                <a:lnTo>
                  <a:pt x="1858" y="5"/>
                </a:lnTo>
                <a:lnTo>
                  <a:pt x="1858" y="5"/>
                </a:lnTo>
                <a:lnTo>
                  <a:pt x="1860" y="6"/>
                </a:lnTo>
                <a:lnTo>
                  <a:pt x="1860" y="6"/>
                </a:lnTo>
                <a:lnTo>
                  <a:pt x="1860" y="4"/>
                </a:lnTo>
                <a:lnTo>
                  <a:pt x="1861" y="4"/>
                </a:lnTo>
                <a:lnTo>
                  <a:pt x="1861" y="6"/>
                </a:lnTo>
                <a:lnTo>
                  <a:pt x="1861" y="5"/>
                </a:lnTo>
                <a:lnTo>
                  <a:pt x="1862" y="4"/>
                </a:lnTo>
                <a:lnTo>
                  <a:pt x="1862" y="2"/>
                </a:lnTo>
                <a:lnTo>
                  <a:pt x="1863" y="5"/>
                </a:lnTo>
                <a:lnTo>
                  <a:pt x="1863" y="4"/>
                </a:lnTo>
                <a:lnTo>
                  <a:pt x="1863" y="5"/>
                </a:lnTo>
                <a:lnTo>
                  <a:pt x="1864" y="5"/>
                </a:lnTo>
                <a:lnTo>
                  <a:pt x="1864" y="4"/>
                </a:lnTo>
                <a:lnTo>
                  <a:pt x="1864" y="5"/>
                </a:lnTo>
                <a:lnTo>
                  <a:pt x="1865" y="4"/>
                </a:lnTo>
                <a:lnTo>
                  <a:pt x="1865" y="5"/>
                </a:lnTo>
                <a:lnTo>
                  <a:pt x="1865" y="5"/>
                </a:lnTo>
                <a:lnTo>
                  <a:pt x="1866" y="4"/>
                </a:lnTo>
                <a:lnTo>
                  <a:pt x="1866" y="2"/>
                </a:lnTo>
                <a:lnTo>
                  <a:pt x="1867" y="2"/>
                </a:lnTo>
                <a:lnTo>
                  <a:pt x="1867" y="4"/>
                </a:lnTo>
                <a:lnTo>
                  <a:pt x="1867" y="2"/>
                </a:lnTo>
                <a:lnTo>
                  <a:pt x="1869" y="4"/>
                </a:lnTo>
                <a:lnTo>
                  <a:pt x="1869" y="4"/>
                </a:lnTo>
                <a:lnTo>
                  <a:pt x="1869" y="2"/>
                </a:lnTo>
                <a:lnTo>
                  <a:pt x="1870" y="4"/>
                </a:lnTo>
                <a:lnTo>
                  <a:pt x="1870" y="4"/>
                </a:lnTo>
                <a:lnTo>
                  <a:pt x="1870" y="4"/>
                </a:lnTo>
                <a:lnTo>
                  <a:pt x="1871" y="2"/>
                </a:lnTo>
                <a:lnTo>
                  <a:pt x="1871" y="4"/>
                </a:lnTo>
                <a:lnTo>
                  <a:pt x="1872" y="2"/>
                </a:lnTo>
                <a:lnTo>
                  <a:pt x="1872" y="4"/>
                </a:lnTo>
                <a:lnTo>
                  <a:pt x="1872" y="5"/>
                </a:lnTo>
                <a:lnTo>
                  <a:pt x="1873" y="5"/>
                </a:lnTo>
                <a:lnTo>
                  <a:pt x="1873" y="4"/>
                </a:lnTo>
                <a:lnTo>
                  <a:pt x="1873" y="4"/>
                </a:lnTo>
                <a:lnTo>
                  <a:pt x="1874" y="4"/>
                </a:lnTo>
                <a:lnTo>
                  <a:pt x="1874" y="4"/>
                </a:lnTo>
                <a:lnTo>
                  <a:pt x="1874" y="2"/>
                </a:lnTo>
                <a:lnTo>
                  <a:pt x="1875" y="2"/>
                </a:lnTo>
                <a:lnTo>
                  <a:pt x="1875" y="4"/>
                </a:lnTo>
                <a:lnTo>
                  <a:pt x="1876" y="2"/>
                </a:lnTo>
                <a:lnTo>
                  <a:pt x="1876" y="4"/>
                </a:lnTo>
                <a:lnTo>
                  <a:pt x="1876" y="5"/>
                </a:lnTo>
                <a:lnTo>
                  <a:pt x="1878" y="5"/>
                </a:lnTo>
                <a:lnTo>
                  <a:pt x="1878" y="5"/>
                </a:lnTo>
                <a:lnTo>
                  <a:pt x="1878" y="5"/>
                </a:lnTo>
                <a:lnTo>
                  <a:pt x="1879" y="5"/>
                </a:lnTo>
                <a:lnTo>
                  <a:pt x="1879" y="5"/>
                </a:lnTo>
                <a:lnTo>
                  <a:pt x="1879" y="6"/>
                </a:lnTo>
                <a:lnTo>
                  <a:pt x="1880" y="5"/>
                </a:lnTo>
                <a:lnTo>
                  <a:pt x="1880" y="6"/>
                </a:lnTo>
                <a:lnTo>
                  <a:pt x="1881" y="5"/>
                </a:lnTo>
                <a:lnTo>
                  <a:pt x="1881" y="5"/>
                </a:lnTo>
                <a:lnTo>
                  <a:pt x="1881" y="4"/>
                </a:lnTo>
                <a:lnTo>
                  <a:pt x="1882" y="4"/>
                </a:lnTo>
                <a:lnTo>
                  <a:pt x="1882" y="6"/>
                </a:lnTo>
                <a:lnTo>
                  <a:pt x="1882" y="4"/>
                </a:lnTo>
                <a:lnTo>
                  <a:pt x="1883" y="5"/>
                </a:lnTo>
                <a:lnTo>
                  <a:pt x="1883" y="6"/>
                </a:lnTo>
                <a:lnTo>
                  <a:pt x="1883" y="5"/>
                </a:lnTo>
                <a:lnTo>
                  <a:pt x="1884" y="5"/>
                </a:lnTo>
                <a:lnTo>
                  <a:pt x="1884" y="4"/>
                </a:lnTo>
                <a:lnTo>
                  <a:pt x="1885" y="4"/>
                </a:lnTo>
                <a:lnTo>
                  <a:pt x="1885" y="6"/>
                </a:lnTo>
                <a:lnTo>
                  <a:pt x="1885" y="4"/>
                </a:lnTo>
                <a:lnTo>
                  <a:pt x="1887" y="5"/>
                </a:lnTo>
                <a:lnTo>
                  <a:pt x="1887" y="6"/>
                </a:lnTo>
                <a:lnTo>
                  <a:pt x="1887" y="5"/>
                </a:lnTo>
                <a:lnTo>
                  <a:pt x="1888" y="5"/>
                </a:lnTo>
                <a:lnTo>
                  <a:pt x="1888" y="2"/>
                </a:lnTo>
                <a:lnTo>
                  <a:pt x="1888" y="2"/>
                </a:lnTo>
                <a:lnTo>
                  <a:pt x="1889" y="6"/>
                </a:lnTo>
                <a:lnTo>
                  <a:pt x="1889" y="4"/>
                </a:lnTo>
                <a:lnTo>
                  <a:pt x="1890" y="7"/>
                </a:lnTo>
                <a:lnTo>
                  <a:pt x="1890" y="4"/>
                </a:lnTo>
                <a:lnTo>
                  <a:pt x="1890" y="2"/>
                </a:lnTo>
                <a:lnTo>
                  <a:pt x="1891" y="5"/>
                </a:lnTo>
                <a:lnTo>
                  <a:pt x="1891" y="4"/>
                </a:lnTo>
                <a:lnTo>
                  <a:pt x="1891" y="5"/>
                </a:lnTo>
                <a:lnTo>
                  <a:pt x="1892" y="4"/>
                </a:lnTo>
                <a:lnTo>
                  <a:pt x="1892" y="5"/>
                </a:lnTo>
                <a:lnTo>
                  <a:pt x="1892" y="2"/>
                </a:lnTo>
                <a:lnTo>
                  <a:pt x="1893" y="5"/>
                </a:lnTo>
                <a:lnTo>
                  <a:pt x="1893" y="4"/>
                </a:lnTo>
                <a:lnTo>
                  <a:pt x="1894" y="5"/>
                </a:lnTo>
                <a:lnTo>
                  <a:pt x="1894" y="6"/>
                </a:lnTo>
                <a:lnTo>
                  <a:pt x="1894" y="4"/>
                </a:lnTo>
                <a:lnTo>
                  <a:pt x="1896" y="4"/>
                </a:lnTo>
                <a:lnTo>
                  <a:pt x="1896" y="4"/>
                </a:lnTo>
                <a:lnTo>
                  <a:pt x="1896" y="4"/>
                </a:lnTo>
                <a:lnTo>
                  <a:pt x="1897" y="6"/>
                </a:lnTo>
                <a:lnTo>
                  <a:pt x="1897" y="4"/>
                </a:lnTo>
                <a:lnTo>
                  <a:pt x="1897" y="6"/>
                </a:lnTo>
                <a:lnTo>
                  <a:pt x="1898" y="5"/>
                </a:lnTo>
                <a:lnTo>
                  <a:pt x="1898" y="5"/>
                </a:lnTo>
                <a:lnTo>
                  <a:pt x="1899" y="6"/>
                </a:lnTo>
                <a:lnTo>
                  <a:pt x="1899" y="6"/>
                </a:lnTo>
                <a:lnTo>
                  <a:pt x="1899" y="6"/>
                </a:lnTo>
                <a:lnTo>
                  <a:pt x="1900" y="4"/>
                </a:lnTo>
                <a:lnTo>
                  <a:pt x="1900" y="5"/>
                </a:lnTo>
                <a:lnTo>
                  <a:pt x="1900" y="6"/>
                </a:lnTo>
                <a:lnTo>
                  <a:pt x="1901" y="6"/>
                </a:lnTo>
                <a:lnTo>
                  <a:pt x="1901" y="6"/>
                </a:lnTo>
                <a:lnTo>
                  <a:pt x="1902" y="5"/>
                </a:lnTo>
                <a:lnTo>
                  <a:pt x="1902" y="4"/>
                </a:lnTo>
                <a:lnTo>
                  <a:pt x="1902" y="5"/>
                </a:lnTo>
                <a:lnTo>
                  <a:pt x="1903" y="5"/>
                </a:lnTo>
                <a:lnTo>
                  <a:pt x="1903" y="5"/>
                </a:lnTo>
                <a:lnTo>
                  <a:pt x="1903" y="4"/>
                </a:lnTo>
                <a:lnTo>
                  <a:pt x="1905" y="4"/>
                </a:lnTo>
                <a:lnTo>
                  <a:pt x="1905" y="5"/>
                </a:lnTo>
                <a:lnTo>
                  <a:pt x="1905" y="2"/>
                </a:lnTo>
                <a:lnTo>
                  <a:pt x="1906" y="5"/>
                </a:lnTo>
                <a:lnTo>
                  <a:pt x="1906" y="4"/>
                </a:lnTo>
                <a:lnTo>
                  <a:pt x="1907" y="4"/>
                </a:lnTo>
                <a:lnTo>
                  <a:pt x="1907" y="2"/>
                </a:lnTo>
                <a:lnTo>
                  <a:pt x="1907" y="5"/>
                </a:lnTo>
                <a:lnTo>
                  <a:pt x="1908" y="5"/>
                </a:lnTo>
                <a:lnTo>
                  <a:pt x="1908" y="4"/>
                </a:lnTo>
                <a:lnTo>
                  <a:pt x="1908" y="4"/>
                </a:lnTo>
                <a:lnTo>
                  <a:pt x="1909" y="5"/>
                </a:lnTo>
                <a:lnTo>
                  <a:pt x="1909" y="6"/>
                </a:lnTo>
                <a:lnTo>
                  <a:pt x="1909" y="4"/>
                </a:lnTo>
                <a:lnTo>
                  <a:pt x="1910" y="6"/>
                </a:lnTo>
                <a:lnTo>
                  <a:pt x="1910" y="6"/>
                </a:lnTo>
                <a:lnTo>
                  <a:pt x="1911" y="4"/>
                </a:lnTo>
                <a:lnTo>
                  <a:pt x="1911" y="5"/>
                </a:lnTo>
                <a:lnTo>
                  <a:pt x="1911" y="2"/>
                </a:lnTo>
                <a:lnTo>
                  <a:pt x="1912" y="5"/>
                </a:lnTo>
                <a:lnTo>
                  <a:pt x="1912" y="4"/>
                </a:lnTo>
                <a:lnTo>
                  <a:pt x="1912" y="2"/>
                </a:lnTo>
                <a:lnTo>
                  <a:pt x="1914" y="5"/>
                </a:lnTo>
                <a:lnTo>
                  <a:pt x="1914" y="2"/>
                </a:lnTo>
                <a:lnTo>
                  <a:pt x="1914" y="2"/>
                </a:lnTo>
                <a:lnTo>
                  <a:pt x="1915" y="4"/>
                </a:lnTo>
                <a:lnTo>
                  <a:pt x="1915" y="6"/>
                </a:lnTo>
                <a:lnTo>
                  <a:pt x="1916" y="4"/>
                </a:lnTo>
                <a:lnTo>
                  <a:pt x="1916" y="6"/>
                </a:lnTo>
                <a:lnTo>
                  <a:pt x="1916" y="5"/>
                </a:lnTo>
                <a:lnTo>
                  <a:pt x="1917" y="6"/>
                </a:lnTo>
                <a:lnTo>
                  <a:pt x="1917" y="5"/>
                </a:lnTo>
                <a:lnTo>
                  <a:pt x="1917" y="6"/>
                </a:lnTo>
                <a:lnTo>
                  <a:pt x="1918" y="5"/>
                </a:lnTo>
                <a:lnTo>
                  <a:pt x="1918" y="5"/>
                </a:lnTo>
                <a:lnTo>
                  <a:pt x="1918" y="5"/>
                </a:lnTo>
                <a:lnTo>
                  <a:pt x="1919" y="6"/>
                </a:lnTo>
                <a:lnTo>
                  <a:pt x="1919" y="4"/>
                </a:lnTo>
                <a:lnTo>
                  <a:pt x="1920" y="6"/>
                </a:lnTo>
                <a:lnTo>
                  <a:pt x="1920" y="6"/>
                </a:lnTo>
                <a:lnTo>
                  <a:pt x="1920" y="5"/>
                </a:lnTo>
                <a:lnTo>
                  <a:pt x="1921" y="6"/>
                </a:lnTo>
                <a:lnTo>
                  <a:pt x="1921" y="4"/>
                </a:lnTo>
                <a:lnTo>
                  <a:pt x="1921" y="4"/>
                </a:lnTo>
                <a:lnTo>
                  <a:pt x="1923" y="4"/>
                </a:lnTo>
                <a:lnTo>
                  <a:pt x="1923" y="4"/>
                </a:lnTo>
                <a:lnTo>
                  <a:pt x="1923" y="5"/>
                </a:lnTo>
                <a:lnTo>
                  <a:pt x="1924" y="4"/>
                </a:lnTo>
                <a:lnTo>
                  <a:pt x="1924" y="4"/>
                </a:lnTo>
                <a:lnTo>
                  <a:pt x="1925" y="2"/>
                </a:lnTo>
                <a:lnTo>
                  <a:pt x="1925" y="6"/>
                </a:lnTo>
                <a:lnTo>
                  <a:pt x="1925" y="5"/>
                </a:lnTo>
                <a:lnTo>
                  <a:pt x="1926" y="5"/>
                </a:lnTo>
                <a:lnTo>
                  <a:pt x="1926" y="6"/>
                </a:lnTo>
                <a:lnTo>
                  <a:pt x="1926" y="5"/>
                </a:lnTo>
                <a:lnTo>
                  <a:pt x="1927" y="5"/>
                </a:lnTo>
                <a:lnTo>
                  <a:pt x="1927" y="5"/>
                </a:lnTo>
                <a:lnTo>
                  <a:pt x="1927" y="6"/>
                </a:lnTo>
                <a:lnTo>
                  <a:pt x="1928" y="4"/>
                </a:lnTo>
                <a:lnTo>
                  <a:pt x="1928" y="4"/>
                </a:lnTo>
                <a:lnTo>
                  <a:pt x="1929" y="5"/>
                </a:lnTo>
                <a:lnTo>
                  <a:pt x="1929" y="5"/>
                </a:lnTo>
                <a:lnTo>
                  <a:pt x="1929" y="2"/>
                </a:lnTo>
                <a:lnTo>
                  <a:pt x="1930" y="4"/>
                </a:lnTo>
                <a:lnTo>
                  <a:pt x="1930" y="5"/>
                </a:lnTo>
                <a:lnTo>
                  <a:pt x="1930" y="6"/>
                </a:lnTo>
                <a:lnTo>
                  <a:pt x="1932" y="6"/>
                </a:lnTo>
                <a:lnTo>
                  <a:pt x="1932" y="6"/>
                </a:lnTo>
                <a:lnTo>
                  <a:pt x="1932" y="6"/>
                </a:lnTo>
                <a:lnTo>
                  <a:pt x="1933" y="5"/>
                </a:lnTo>
                <a:lnTo>
                  <a:pt x="1933" y="6"/>
                </a:lnTo>
                <a:lnTo>
                  <a:pt x="1934" y="6"/>
                </a:lnTo>
                <a:lnTo>
                  <a:pt x="1934" y="5"/>
                </a:lnTo>
                <a:lnTo>
                  <a:pt x="1934" y="4"/>
                </a:lnTo>
                <a:lnTo>
                  <a:pt x="1935" y="4"/>
                </a:lnTo>
                <a:lnTo>
                  <a:pt x="1935" y="6"/>
                </a:lnTo>
                <a:lnTo>
                  <a:pt x="1935" y="2"/>
                </a:lnTo>
                <a:lnTo>
                  <a:pt x="1936" y="6"/>
                </a:lnTo>
                <a:lnTo>
                  <a:pt x="1936" y="4"/>
                </a:lnTo>
                <a:lnTo>
                  <a:pt x="1936" y="5"/>
                </a:lnTo>
                <a:lnTo>
                  <a:pt x="1937" y="5"/>
                </a:lnTo>
                <a:lnTo>
                  <a:pt x="1937" y="6"/>
                </a:lnTo>
                <a:lnTo>
                  <a:pt x="1938" y="5"/>
                </a:lnTo>
                <a:lnTo>
                  <a:pt x="1938" y="6"/>
                </a:lnTo>
                <a:lnTo>
                  <a:pt x="1938" y="2"/>
                </a:lnTo>
                <a:lnTo>
                  <a:pt x="1939" y="5"/>
                </a:lnTo>
                <a:lnTo>
                  <a:pt x="1939" y="5"/>
                </a:lnTo>
                <a:lnTo>
                  <a:pt x="1939" y="6"/>
                </a:lnTo>
                <a:lnTo>
                  <a:pt x="1941" y="5"/>
                </a:lnTo>
                <a:lnTo>
                  <a:pt x="1941" y="5"/>
                </a:lnTo>
                <a:lnTo>
                  <a:pt x="1942" y="6"/>
                </a:lnTo>
                <a:lnTo>
                  <a:pt x="1942" y="5"/>
                </a:lnTo>
                <a:lnTo>
                  <a:pt x="1942" y="2"/>
                </a:lnTo>
                <a:lnTo>
                  <a:pt x="1943" y="4"/>
                </a:lnTo>
                <a:lnTo>
                  <a:pt x="1943" y="5"/>
                </a:lnTo>
                <a:lnTo>
                  <a:pt x="1943" y="6"/>
                </a:lnTo>
                <a:lnTo>
                  <a:pt x="1944" y="4"/>
                </a:lnTo>
                <a:lnTo>
                  <a:pt x="1944" y="4"/>
                </a:lnTo>
                <a:lnTo>
                  <a:pt x="1944" y="2"/>
                </a:lnTo>
                <a:lnTo>
                  <a:pt x="1945" y="4"/>
                </a:lnTo>
                <a:lnTo>
                  <a:pt x="1945" y="4"/>
                </a:lnTo>
                <a:lnTo>
                  <a:pt x="1946" y="4"/>
                </a:lnTo>
                <a:lnTo>
                  <a:pt x="1946" y="5"/>
                </a:lnTo>
                <a:lnTo>
                  <a:pt x="1946" y="4"/>
                </a:lnTo>
                <a:lnTo>
                  <a:pt x="1947" y="4"/>
                </a:lnTo>
                <a:lnTo>
                  <a:pt x="1947" y="2"/>
                </a:lnTo>
                <a:lnTo>
                  <a:pt x="1947" y="4"/>
                </a:lnTo>
                <a:lnTo>
                  <a:pt x="1948" y="4"/>
                </a:lnTo>
                <a:lnTo>
                  <a:pt x="1948" y="5"/>
                </a:lnTo>
                <a:lnTo>
                  <a:pt x="1948" y="5"/>
                </a:lnTo>
                <a:lnTo>
                  <a:pt x="1950" y="2"/>
                </a:lnTo>
                <a:lnTo>
                  <a:pt x="1950" y="2"/>
                </a:lnTo>
                <a:lnTo>
                  <a:pt x="1951" y="2"/>
                </a:lnTo>
                <a:lnTo>
                  <a:pt x="1951" y="2"/>
                </a:lnTo>
                <a:lnTo>
                  <a:pt x="1951" y="4"/>
                </a:lnTo>
                <a:lnTo>
                  <a:pt x="1952" y="4"/>
                </a:lnTo>
                <a:lnTo>
                  <a:pt x="1952" y="4"/>
                </a:lnTo>
                <a:lnTo>
                  <a:pt x="1952" y="4"/>
                </a:lnTo>
                <a:lnTo>
                  <a:pt x="1953" y="4"/>
                </a:lnTo>
                <a:lnTo>
                  <a:pt x="1953" y="6"/>
                </a:lnTo>
                <a:lnTo>
                  <a:pt x="1953" y="5"/>
                </a:lnTo>
                <a:lnTo>
                  <a:pt x="1954" y="5"/>
                </a:lnTo>
                <a:lnTo>
                  <a:pt x="1954" y="5"/>
                </a:lnTo>
                <a:lnTo>
                  <a:pt x="1955" y="4"/>
                </a:lnTo>
                <a:lnTo>
                  <a:pt x="1955" y="6"/>
                </a:lnTo>
                <a:lnTo>
                  <a:pt x="1955" y="7"/>
                </a:lnTo>
                <a:lnTo>
                  <a:pt x="1956" y="5"/>
                </a:lnTo>
                <a:lnTo>
                  <a:pt x="1956" y="6"/>
                </a:lnTo>
                <a:lnTo>
                  <a:pt x="1956" y="4"/>
                </a:lnTo>
                <a:lnTo>
                  <a:pt x="1957" y="4"/>
                </a:lnTo>
                <a:lnTo>
                  <a:pt x="1957" y="4"/>
                </a:lnTo>
                <a:lnTo>
                  <a:pt x="1957" y="6"/>
                </a:lnTo>
                <a:lnTo>
                  <a:pt x="1959" y="4"/>
                </a:lnTo>
                <a:lnTo>
                  <a:pt x="1959" y="5"/>
                </a:lnTo>
                <a:lnTo>
                  <a:pt x="1960" y="4"/>
                </a:lnTo>
                <a:lnTo>
                  <a:pt x="1960" y="4"/>
                </a:lnTo>
                <a:lnTo>
                  <a:pt x="1960" y="5"/>
                </a:lnTo>
                <a:lnTo>
                  <a:pt x="1961" y="5"/>
                </a:lnTo>
                <a:lnTo>
                  <a:pt x="1961" y="6"/>
                </a:lnTo>
                <a:lnTo>
                  <a:pt x="1961" y="5"/>
                </a:lnTo>
                <a:lnTo>
                  <a:pt x="1962" y="4"/>
                </a:lnTo>
                <a:lnTo>
                  <a:pt x="1962" y="2"/>
                </a:lnTo>
                <a:lnTo>
                  <a:pt x="1962" y="5"/>
                </a:lnTo>
                <a:lnTo>
                  <a:pt x="1963" y="6"/>
                </a:lnTo>
                <a:lnTo>
                  <a:pt x="1963" y="6"/>
                </a:lnTo>
                <a:lnTo>
                  <a:pt x="1964" y="5"/>
                </a:lnTo>
                <a:lnTo>
                  <a:pt x="1964" y="5"/>
                </a:lnTo>
                <a:lnTo>
                  <a:pt x="1964" y="4"/>
                </a:lnTo>
                <a:lnTo>
                  <a:pt x="1965" y="6"/>
                </a:lnTo>
                <a:lnTo>
                  <a:pt x="1965" y="5"/>
                </a:lnTo>
                <a:lnTo>
                  <a:pt x="1965" y="6"/>
                </a:lnTo>
                <a:lnTo>
                  <a:pt x="1966" y="4"/>
                </a:lnTo>
                <a:lnTo>
                  <a:pt x="1966" y="4"/>
                </a:lnTo>
                <a:lnTo>
                  <a:pt x="1966" y="5"/>
                </a:lnTo>
                <a:lnTo>
                  <a:pt x="1968" y="4"/>
                </a:lnTo>
                <a:lnTo>
                  <a:pt x="1968" y="5"/>
                </a:lnTo>
                <a:lnTo>
                  <a:pt x="1969" y="6"/>
                </a:lnTo>
                <a:lnTo>
                  <a:pt x="1969" y="6"/>
                </a:lnTo>
                <a:lnTo>
                  <a:pt x="1969" y="6"/>
                </a:lnTo>
                <a:lnTo>
                  <a:pt x="1970" y="5"/>
                </a:lnTo>
                <a:lnTo>
                  <a:pt x="1970" y="5"/>
                </a:lnTo>
                <a:lnTo>
                  <a:pt x="1970" y="6"/>
                </a:lnTo>
                <a:lnTo>
                  <a:pt x="1971" y="6"/>
                </a:lnTo>
                <a:lnTo>
                  <a:pt x="1971" y="4"/>
                </a:lnTo>
                <a:lnTo>
                  <a:pt x="1971" y="5"/>
                </a:lnTo>
                <a:lnTo>
                  <a:pt x="1972" y="6"/>
                </a:lnTo>
                <a:lnTo>
                  <a:pt x="1972" y="5"/>
                </a:lnTo>
                <a:lnTo>
                  <a:pt x="1973" y="6"/>
                </a:lnTo>
                <a:lnTo>
                  <a:pt x="1973" y="5"/>
                </a:lnTo>
                <a:lnTo>
                  <a:pt x="1973" y="6"/>
                </a:lnTo>
                <a:lnTo>
                  <a:pt x="1974" y="4"/>
                </a:lnTo>
                <a:lnTo>
                  <a:pt x="1974" y="5"/>
                </a:lnTo>
                <a:lnTo>
                  <a:pt x="1974" y="4"/>
                </a:lnTo>
                <a:lnTo>
                  <a:pt x="1975" y="4"/>
                </a:lnTo>
                <a:lnTo>
                  <a:pt x="1975" y="6"/>
                </a:lnTo>
                <a:lnTo>
                  <a:pt x="1975" y="5"/>
                </a:lnTo>
                <a:lnTo>
                  <a:pt x="1977" y="2"/>
                </a:lnTo>
                <a:lnTo>
                  <a:pt x="1977" y="5"/>
                </a:lnTo>
                <a:lnTo>
                  <a:pt x="1978" y="2"/>
                </a:lnTo>
                <a:lnTo>
                  <a:pt x="1978" y="5"/>
                </a:lnTo>
                <a:lnTo>
                  <a:pt x="1978" y="6"/>
                </a:lnTo>
                <a:lnTo>
                  <a:pt x="1979" y="5"/>
                </a:lnTo>
                <a:lnTo>
                  <a:pt x="1979" y="4"/>
                </a:lnTo>
                <a:lnTo>
                  <a:pt x="1979" y="4"/>
                </a:lnTo>
                <a:lnTo>
                  <a:pt x="1980" y="6"/>
                </a:lnTo>
                <a:lnTo>
                  <a:pt x="1980" y="5"/>
                </a:lnTo>
                <a:lnTo>
                  <a:pt x="1980" y="5"/>
                </a:lnTo>
                <a:lnTo>
                  <a:pt x="1981" y="6"/>
                </a:lnTo>
                <a:lnTo>
                  <a:pt x="1981" y="5"/>
                </a:lnTo>
                <a:lnTo>
                  <a:pt x="1982" y="5"/>
                </a:lnTo>
                <a:lnTo>
                  <a:pt x="1982" y="4"/>
                </a:lnTo>
                <a:lnTo>
                  <a:pt x="1982" y="5"/>
                </a:lnTo>
                <a:lnTo>
                  <a:pt x="1983" y="5"/>
                </a:lnTo>
                <a:lnTo>
                  <a:pt x="1983" y="4"/>
                </a:lnTo>
                <a:lnTo>
                  <a:pt x="1983" y="4"/>
                </a:lnTo>
                <a:lnTo>
                  <a:pt x="1984" y="4"/>
                </a:lnTo>
                <a:lnTo>
                  <a:pt x="1984" y="2"/>
                </a:lnTo>
                <a:lnTo>
                  <a:pt x="1986" y="5"/>
                </a:lnTo>
                <a:lnTo>
                  <a:pt x="1986" y="4"/>
                </a:lnTo>
                <a:lnTo>
                  <a:pt x="1986" y="5"/>
                </a:lnTo>
                <a:lnTo>
                  <a:pt x="1987" y="4"/>
                </a:lnTo>
                <a:lnTo>
                  <a:pt x="1987" y="4"/>
                </a:lnTo>
                <a:lnTo>
                  <a:pt x="1987" y="5"/>
                </a:lnTo>
                <a:lnTo>
                  <a:pt x="1988" y="4"/>
                </a:lnTo>
                <a:lnTo>
                  <a:pt x="1988" y="4"/>
                </a:lnTo>
                <a:lnTo>
                  <a:pt x="1988" y="6"/>
                </a:lnTo>
                <a:lnTo>
                  <a:pt x="1989" y="4"/>
                </a:lnTo>
                <a:lnTo>
                  <a:pt x="1989" y="4"/>
                </a:lnTo>
                <a:lnTo>
                  <a:pt x="1990" y="4"/>
                </a:lnTo>
                <a:lnTo>
                  <a:pt x="1990" y="5"/>
                </a:lnTo>
                <a:lnTo>
                  <a:pt x="1990" y="6"/>
                </a:lnTo>
                <a:lnTo>
                  <a:pt x="1991" y="4"/>
                </a:lnTo>
                <a:lnTo>
                  <a:pt x="1991" y="6"/>
                </a:lnTo>
                <a:lnTo>
                  <a:pt x="1991" y="5"/>
                </a:lnTo>
                <a:lnTo>
                  <a:pt x="1992" y="5"/>
                </a:lnTo>
                <a:lnTo>
                  <a:pt x="1992" y="5"/>
                </a:lnTo>
                <a:lnTo>
                  <a:pt x="1992" y="6"/>
                </a:lnTo>
                <a:lnTo>
                  <a:pt x="1993" y="6"/>
                </a:lnTo>
                <a:lnTo>
                  <a:pt x="1993" y="5"/>
                </a:lnTo>
                <a:lnTo>
                  <a:pt x="1994" y="6"/>
                </a:lnTo>
                <a:lnTo>
                  <a:pt x="1994" y="6"/>
                </a:lnTo>
                <a:lnTo>
                  <a:pt x="1994" y="4"/>
                </a:lnTo>
                <a:lnTo>
                  <a:pt x="1996" y="4"/>
                </a:lnTo>
                <a:lnTo>
                  <a:pt x="1996" y="4"/>
                </a:lnTo>
                <a:lnTo>
                  <a:pt x="1996" y="5"/>
                </a:lnTo>
                <a:lnTo>
                  <a:pt x="1997" y="5"/>
                </a:lnTo>
                <a:lnTo>
                  <a:pt x="1997" y="6"/>
                </a:lnTo>
                <a:lnTo>
                  <a:pt x="1997" y="2"/>
                </a:lnTo>
                <a:lnTo>
                  <a:pt x="1998" y="6"/>
                </a:lnTo>
                <a:lnTo>
                  <a:pt x="1998" y="4"/>
                </a:lnTo>
                <a:lnTo>
                  <a:pt x="1999" y="6"/>
                </a:lnTo>
                <a:lnTo>
                  <a:pt x="1999" y="4"/>
                </a:lnTo>
                <a:lnTo>
                  <a:pt x="1999" y="5"/>
                </a:lnTo>
                <a:lnTo>
                  <a:pt x="2000" y="5"/>
                </a:lnTo>
                <a:lnTo>
                  <a:pt x="2000" y="4"/>
                </a:lnTo>
                <a:lnTo>
                  <a:pt x="2000" y="5"/>
                </a:lnTo>
                <a:lnTo>
                  <a:pt x="2001" y="5"/>
                </a:lnTo>
                <a:lnTo>
                  <a:pt x="2001" y="6"/>
                </a:lnTo>
                <a:lnTo>
                  <a:pt x="2001" y="4"/>
                </a:lnTo>
                <a:lnTo>
                  <a:pt x="2002" y="5"/>
                </a:lnTo>
                <a:lnTo>
                  <a:pt x="2002" y="5"/>
                </a:lnTo>
                <a:lnTo>
                  <a:pt x="2003" y="4"/>
                </a:lnTo>
                <a:lnTo>
                  <a:pt x="2003" y="5"/>
                </a:lnTo>
                <a:lnTo>
                  <a:pt x="2003" y="6"/>
                </a:lnTo>
                <a:lnTo>
                  <a:pt x="2005" y="4"/>
                </a:lnTo>
                <a:lnTo>
                  <a:pt x="2005" y="4"/>
                </a:lnTo>
                <a:lnTo>
                  <a:pt x="2005" y="4"/>
                </a:lnTo>
                <a:lnTo>
                  <a:pt x="2006" y="5"/>
                </a:lnTo>
                <a:lnTo>
                  <a:pt x="2006" y="6"/>
                </a:lnTo>
                <a:lnTo>
                  <a:pt x="2006" y="4"/>
                </a:lnTo>
                <a:lnTo>
                  <a:pt x="2007" y="5"/>
                </a:lnTo>
                <a:lnTo>
                  <a:pt x="2007" y="6"/>
                </a:lnTo>
                <a:lnTo>
                  <a:pt x="2008" y="4"/>
                </a:lnTo>
                <a:lnTo>
                  <a:pt x="2008" y="4"/>
                </a:lnTo>
                <a:lnTo>
                  <a:pt x="2008" y="5"/>
                </a:lnTo>
                <a:lnTo>
                  <a:pt x="2009" y="4"/>
                </a:lnTo>
                <a:lnTo>
                  <a:pt x="2009" y="6"/>
                </a:lnTo>
                <a:lnTo>
                  <a:pt x="2009" y="5"/>
                </a:lnTo>
                <a:lnTo>
                  <a:pt x="2010" y="5"/>
                </a:lnTo>
                <a:lnTo>
                  <a:pt x="2010" y="4"/>
                </a:lnTo>
                <a:lnTo>
                  <a:pt x="2010" y="6"/>
                </a:lnTo>
                <a:lnTo>
                  <a:pt x="2011" y="5"/>
                </a:lnTo>
                <a:lnTo>
                  <a:pt x="2011" y="5"/>
                </a:lnTo>
                <a:lnTo>
                  <a:pt x="2012" y="5"/>
                </a:lnTo>
                <a:lnTo>
                  <a:pt x="2012" y="4"/>
                </a:lnTo>
                <a:lnTo>
                  <a:pt x="2012" y="4"/>
                </a:lnTo>
                <a:lnTo>
                  <a:pt x="2014" y="6"/>
                </a:lnTo>
                <a:lnTo>
                  <a:pt x="2014" y="5"/>
                </a:lnTo>
                <a:lnTo>
                  <a:pt x="2014" y="6"/>
                </a:lnTo>
                <a:lnTo>
                  <a:pt x="2015" y="6"/>
                </a:lnTo>
                <a:lnTo>
                  <a:pt x="2015" y="5"/>
                </a:lnTo>
                <a:lnTo>
                  <a:pt x="2015" y="6"/>
                </a:lnTo>
                <a:lnTo>
                  <a:pt x="2016" y="4"/>
                </a:lnTo>
                <a:lnTo>
                  <a:pt x="2016" y="4"/>
                </a:lnTo>
                <a:lnTo>
                  <a:pt x="2017" y="5"/>
                </a:lnTo>
                <a:lnTo>
                  <a:pt x="2017" y="4"/>
                </a:lnTo>
                <a:lnTo>
                  <a:pt x="2017" y="6"/>
                </a:lnTo>
                <a:lnTo>
                  <a:pt x="2018" y="4"/>
                </a:lnTo>
                <a:lnTo>
                  <a:pt x="2018" y="5"/>
                </a:lnTo>
                <a:lnTo>
                  <a:pt x="2018" y="4"/>
                </a:lnTo>
                <a:lnTo>
                  <a:pt x="2019" y="4"/>
                </a:lnTo>
                <a:lnTo>
                  <a:pt x="2019" y="4"/>
                </a:lnTo>
                <a:lnTo>
                  <a:pt x="2019" y="4"/>
                </a:lnTo>
                <a:lnTo>
                  <a:pt x="2020" y="6"/>
                </a:lnTo>
                <a:lnTo>
                  <a:pt x="2020" y="5"/>
                </a:lnTo>
                <a:lnTo>
                  <a:pt x="2021" y="6"/>
                </a:lnTo>
                <a:lnTo>
                  <a:pt x="2021" y="4"/>
                </a:lnTo>
                <a:lnTo>
                  <a:pt x="2021" y="2"/>
                </a:lnTo>
                <a:lnTo>
                  <a:pt x="2023" y="4"/>
                </a:lnTo>
                <a:lnTo>
                  <a:pt x="2023" y="2"/>
                </a:lnTo>
                <a:lnTo>
                  <a:pt x="2023" y="6"/>
                </a:lnTo>
                <a:lnTo>
                  <a:pt x="2024" y="5"/>
                </a:lnTo>
                <a:lnTo>
                  <a:pt x="2024" y="5"/>
                </a:lnTo>
                <a:lnTo>
                  <a:pt x="2024" y="5"/>
                </a:lnTo>
                <a:lnTo>
                  <a:pt x="2025" y="6"/>
                </a:lnTo>
                <a:lnTo>
                  <a:pt x="2025" y="6"/>
                </a:lnTo>
                <a:lnTo>
                  <a:pt x="2026" y="6"/>
                </a:lnTo>
                <a:lnTo>
                  <a:pt x="2026" y="4"/>
                </a:lnTo>
                <a:lnTo>
                  <a:pt x="2026" y="5"/>
                </a:lnTo>
                <a:lnTo>
                  <a:pt x="2027" y="5"/>
                </a:lnTo>
                <a:lnTo>
                  <a:pt x="2027" y="4"/>
                </a:lnTo>
                <a:lnTo>
                  <a:pt x="2027" y="6"/>
                </a:lnTo>
                <a:lnTo>
                  <a:pt x="2028" y="6"/>
                </a:lnTo>
                <a:lnTo>
                  <a:pt x="2028" y="5"/>
                </a:lnTo>
                <a:lnTo>
                  <a:pt x="2029" y="6"/>
                </a:lnTo>
                <a:lnTo>
                  <a:pt x="2029" y="2"/>
                </a:lnTo>
                <a:lnTo>
                  <a:pt x="2029" y="5"/>
                </a:lnTo>
                <a:lnTo>
                  <a:pt x="2030" y="7"/>
                </a:lnTo>
                <a:lnTo>
                  <a:pt x="2030" y="6"/>
                </a:lnTo>
                <a:lnTo>
                  <a:pt x="2030" y="7"/>
                </a:lnTo>
                <a:lnTo>
                  <a:pt x="2032" y="4"/>
                </a:lnTo>
                <a:lnTo>
                  <a:pt x="2032" y="4"/>
                </a:lnTo>
                <a:lnTo>
                  <a:pt x="2032" y="5"/>
                </a:lnTo>
                <a:lnTo>
                  <a:pt x="2033" y="5"/>
                </a:lnTo>
                <a:lnTo>
                  <a:pt x="2033" y="2"/>
                </a:lnTo>
                <a:lnTo>
                  <a:pt x="2034" y="4"/>
                </a:lnTo>
                <a:lnTo>
                  <a:pt x="2034" y="4"/>
                </a:lnTo>
                <a:lnTo>
                  <a:pt x="2034" y="6"/>
                </a:lnTo>
                <a:lnTo>
                  <a:pt x="2035" y="5"/>
                </a:lnTo>
                <a:lnTo>
                  <a:pt x="2035" y="6"/>
                </a:lnTo>
                <a:lnTo>
                  <a:pt x="2035" y="4"/>
                </a:lnTo>
                <a:lnTo>
                  <a:pt x="2036" y="4"/>
                </a:lnTo>
                <a:lnTo>
                  <a:pt x="2036" y="5"/>
                </a:lnTo>
                <a:lnTo>
                  <a:pt x="2036" y="6"/>
                </a:lnTo>
                <a:lnTo>
                  <a:pt x="2037" y="6"/>
                </a:lnTo>
                <a:lnTo>
                  <a:pt x="2037" y="6"/>
                </a:lnTo>
                <a:lnTo>
                  <a:pt x="2038" y="5"/>
                </a:lnTo>
                <a:lnTo>
                  <a:pt x="2038" y="5"/>
                </a:lnTo>
                <a:lnTo>
                  <a:pt x="2038" y="4"/>
                </a:lnTo>
                <a:lnTo>
                  <a:pt x="2039" y="6"/>
                </a:lnTo>
                <a:lnTo>
                  <a:pt x="2039" y="2"/>
                </a:lnTo>
                <a:lnTo>
                  <a:pt x="2039" y="5"/>
                </a:lnTo>
                <a:lnTo>
                  <a:pt x="2041" y="4"/>
                </a:lnTo>
                <a:lnTo>
                  <a:pt x="2041" y="4"/>
                </a:lnTo>
                <a:lnTo>
                  <a:pt x="2041" y="4"/>
                </a:lnTo>
                <a:lnTo>
                  <a:pt x="2042" y="4"/>
                </a:lnTo>
                <a:lnTo>
                  <a:pt x="2042" y="5"/>
                </a:lnTo>
                <a:lnTo>
                  <a:pt x="2043" y="6"/>
                </a:lnTo>
                <a:lnTo>
                  <a:pt x="2043" y="4"/>
                </a:lnTo>
                <a:lnTo>
                  <a:pt x="2043" y="5"/>
                </a:lnTo>
                <a:lnTo>
                  <a:pt x="2044" y="5"/>
                </a:lnTo>
                <a:lnTo>
                  <a:pt x="2044" y="5"/>
                </a:lnTo>
                <a:lnTo>
                  <a:pt x="2044" y="4"/>
                </a:lnTo>
                <a:lnTo>
                  <a:pt x="2045" y="4"/>
                </a:lnTo>
                <a:lnTo>
                  <a:pt x="2045" y="4"/>
                </a:lnTo>
                <a:lnTo>
                  <a:pt x="2045" y="2"/>
                </a:lnTo>
                <a:lnTo>
                  <a:pt x="2046" y="6"/>
                </a:lnTo>
                <a:lnTo>
                  <a:pt x="2046" y="4"/>
                </a:lnTo>
                <a:lnTo>
                  <a:pt x="2047" y="5"/>
                </a:lnTo>
                <a:lnTo>
                  <a:pt x="2047" y="5"/>
                </a:lnTo>
                <a:lnTo>
                  <a:pt x="2047" y="6"/>
                </a:lnTo>
                <a:lnTo>
                  <a:pt x="2048" y="6"/>
                </a:lnTo>
                <a:lnTo>
                  <a:pt x="2048" y="4"/>
                </a:lnTo>
                <a:lnTo>
                  <a:pt x="2048" y="2"/>
                </a:lnTo>
                <a:lnTo>
                  <a:pt x="2050" y="6"/>
                </a:lnTo>
                <a:lnTo>
                  <a:pt x="2050" y="4"/>
                </a:lnTo>
                <a:lnTo>
                  <a:pt x="2050" y="5"/>
                </a:lnTo>
                <a:lnTo>
                  <a:pt x="2051" y="6"/>
                </a:lnTo>
                <a:lnTo>
                  <a:pt x="2051" y="5"/>
                </a:lnTo>
                <a:lnTo>
                  <a:pt x="2052" y="6"/>
                </a:lnTo>
                <a:lnTo>
                  <a:pt x="2052" y="4"/>
                </a:lnTo>
                <a:lnTo>
                  <a:pt x="2052" y="4"/>
                </a:lnTo>
                <a:lnTo>
                  <a:pt x="2053" y="4"/>
                </a:lnTo>
                <a:lnTo>
                  <a:pt x="2053" y="5"/>
                </a:lnTo>
                <a:lnTo>
                  <a:pt x="2053" y="5"/>
                </a:lnTo>
                <a:lnTo>
                  <a:pt x="2054" y="5"/>
                </a:lnTo>
                <a:lnTo>
                  <a:pt x="2054" y="5"/>
                </a:lnTo>
                <a:lnTo>
                  <a:pt x="2054" y="5"/>
                </a:lnTo>
                <a:lnTo>
                  <a:pt x="2055" y="5"/>
                </a:lnTo>
                <a:lnTo>
                  <a:pt x="2055" y="5"/>
                </a:lnTo>
                <a:lnTo>
                  <a:pt x="2056" y="5"/>
                </a:lnTo>
                <a:lnTo>
                  <a:pt x="2056" y="5"/>
                </a:lnTo>
                <a:lnTo>
                  <a:pt x="2056" y="5"/>
                </a:lnTo>
                <a:lnTo>
                  <a:pt x="2057" y="6"/>
                </a:lnTo>
                <a:lnTo>
                  <a:pt x="2057" y="4"/>
                </a:lnTo>
                <a:lnTo>
                  <a:pt x="2057" y="5"/>
                </a:lnTo>
                <a:lnTo>
                  <a:pt x="2059" y="5"/>
                </a:lnTo>
                <a:lnTo>
                  <a:pt x="2059" y="5"/>
                </a:lnTo>
                <a:lnTo>
                  <a:pt x="2059" y="5"/>
                </a:lnTo>
                <a:lnTo>
                  <a:pt x="2060" y="4"/>
                </a:lnTo>
                <a:lnTo>
                  <a:pt x="2060" y="5"/>
                </a:lnTo>
                <a:lnTo>
                  <a:pt x="2061" y="5"/>
                </a:lnTo>
                <a:lnTo>
                  <a:pt x="2061" y="4"/>
                </a:lnTo>
                <a:lnTo>
                  <a:pt x="2061" y="5"/>
                </a:lnTo>
                <a:lnTo>
                  <a:pt x="2062" y="5"/>
                </a:lnTo>
                <a:lnTo>
                  <a:pt x="2062" y="5"/>
                </a:lnTo>
                <a:lnTo>
                  <a:pt x="2062" y="4"/>
                </a:lnTo>
                <a:lnTo>
                  <a:pt x="2063" y="6"/>
                </a:lnTo>
                <a:lnTo>
                  <a:pt x="2063" y="6"/>
                </a:lnTo>
                <a:lnTo>
                  <a:pt x="2063" y="5"/>
                </a:lnTo>
                <a:lnTo>
                  <a:pt x="2064" y="4"/>
                </a:lnTo>
                <a:lnTo>
                  <a:pt x="2064" y="6"/>
                </a:lnTo>
                <a:lnTo>
                  <a:pt x="2065" y="6"/>
                </a:lnTo>
                <a:lnTo>
                  <a:pt x="2065" y="5"/>
                </a:lnTo>
                <a:lnTo>
                  <a:pt x="2065" y="6"/>
                </a:lnTo>
                <a:lnTo>
                  <a:pt x="2066" y="6"/>
                </a:lnTo>
                <a:lnTo>
                  <a:pt x="2066" y="6"/>
                </a:lnTo>
                <a:lnTo>
                  <a:pt x="2066" y="4"/>
                </a:lnTo>
                <a:lnTo>
                  <a:pt x="2068" y="6"/>
                </a:lnTo>
                <a:lnTo>
                  <a:pt x="2068" y="5"/>
                </a:lnTo>
                <a:lnTo>
                  <a:pt x="2068" y="6"/>
                </a:lnTo>
                <a:lnTo>
                  <a:pt x="2069" y="2"/>
                </a:lnTo>
                <a:lnTo>
                  <a:pt x="2069" y="6"/>
                </a:lnTo>
                <a:lnTo>
                  <a:pt x="2070" y="6"/>
                </a:lnTo>
                <a:lnTo>
                  <a:pt x="2070" y="5"/>
                </a:lnTo>
                <a:lnTo>
                  <a:pt x="2070" y="6"/>
                </a:lnTo>
                <a:lnTo>
                  <a:pt x="2071" y="5"/>
                </a:lnTo>
                <a:lnTo>
                  <a:pt x="2071" y="5"/>
                </a:lnTo>
                <a:lnTo>
                  <a:pt x="2071" y="6"/>
                </a:lnTo>
                <a:lnTo>
                  <a:pt x="2072" y="6"/>
                </a:lnTo>
                <a:lnTo>
                  <a:pt x="2072" y="6"/>
                </a:lnTo>
                <a:lnTo>
                  <a:pt x="2073" y="7"/>
                </a:lnTo>
                <a:lnTo>
                  <a:pt x="2073" y="5"/>
                </a:lnTo>
                <a:lnTo>
                  <a:pt x="2073" y="5"/>
                </a:lnTo>
                <a:lnTo>
                  <a:pt x="2074" y="6"/>
                </a:lnTo>
                <a:lnTo>
                  <a:pt x="2074" y="6"/>
                </a:lnTo>
                <a:lnTo>
                  <a:pt x="2074" y="6"/>
                </a:lnTo>
                <a:lnTo>
                  <a:pt x="2075" y="6"/>
                </a:lnTo>
                <a:lnTo>
                  <a:pt x="2075" y="6"/>
                </a:lnTo>
                <a:lnTo>
                  <a:pt x="2075" y="6"/>
                </a:lnTo>
                <a:lnTo>
                  <a:pt x="2077" y="5"/>
                </a:lnTo>
                <a:lnTo>
                  <a:pt x="2077" y="4"/>
                </a:lnTo>
                <a:lnTo>
                  <a:pt x="2078" y="5"/>
                </a:lnTo>
                <a:lnTo>
                  <a:pt x="2078" y="2"/>
                </a:lnTo>
                <a:lnTo>
                  <a:pt x="2078" y="2"/>
                </a:lnTo>
                <a:lnTo>
                  <a:pt x="2079" y="4"/>
                </a:lnTo>
                <a:lnTo>
                  <a:pt x="2079" y="4"/>
                </a:lnTo>
                <a:lnTo>
                  <a:pt x="2079" y="2"/>
                </a:lnTo>
                <a:lnTo>
                  <a:pt x="2080" y="5"/>
                </a:lnTo>
                <a:lnTo>
                  <a:pt x="2080" y="6"/>
                </a:lnTo>
                <a:lnTo>
                  <a:pt x="2080" y="5"/>
                </a:lnTo>
                <a:lnTo>
                  <a:pt x="2081" y="4"/>
                </a:lnTo>
                <a:lnTo>
                  <a:pt x="2081" y="4"/>
                </a:lnTo>
                <a:lnTo>
                  <a:pt x="2082" y="4"/>
                </a:lnTo>
                <a:lnTo>
                  <a:pt x="2082" y="5"/>
                </a:lnTo>
                <a:lnTo>
                  <a:pt x="2082" y="4"/>
                </a:lnTo>
                <a:lnTo>
                  <a:pt x="2083" y="4"/>
                </a:lnTo>
                <a:lnTo>
                  <a:pt x="2083" y="4"/>
                </a:lnTo>
                <a:lnTo>
                  <a:pt x="2083" y="2"/>
                </a:lnTo>
                <a:lnTo>
                  <a:pt x="2084" y="5"/>
                </a:lnTo>
                <a:lnTo>
                  <a:pt x="2084" y="5"/>
                </a:lnTo>
                <a:lnTo>
                  <a:pt x="2084" y="4"/>
                </a:lnTo>
                <a:lnTo>
                  <a:pt x="2086" y="6"/>
                </a:lnTo>
                <a:lnTo>
                  <a:pt x="2086" y="6"/>
                </a:lnTo>
                <a:lnTo>
                  <a:pt x="2087" y="5"/>
                </a:lnTo>
                <a:lnTo>
                  <a:pt x="2087" y="6"/>
                </a:lnTo>
                <a:lnTo>
                  <a:pt x="2087" y="5"/>
                </a:lnTo>
                <a:lnTo>
                  <a:pt x="2088" y="4"/>
                </a:lnTo>
                <a:lnTo>
                  <a:pt x="2088" y="6"/>
                </a:lnTo>
                <a:lnTo>
                  <a:pt x="2088" y="5"/>
                </a:lnTo>
                <a:lnTo>
                  <a:pt x="2089" y="5"/>
                </a:lnTo>
                <a:lnTo>
                  <a:pt x="2089" y="5"/>
                </a:lnTo>
                <a:lnTo>
                  <a:pt x="2089" y="6"/>
                </a:lnTo>
                <a:lnTo>
                  <a:pt x="2090" y="6"/>
                </a:lnTo>
                <a:lnTo>
                  <a:pt x="2090" y="6"/>
                </a:lnTo>
                <a:lnTo>
                  <a:pt x="2091" y="6"/>
                </a:lnTo>
                <a:lnTo>
                  <a:pt x="2091" y="4"/>
                </a:lnTo>
                <a:lnTo>
                  <a:pt x="2091" y="7"/>
                </a:lnTo>
                <a:lnTo>
                  <a:pt x="2092" y="2"/>
                </a:lnTo>
                <a:lnTo>
                  <a:pt x="2092" y="2"/>
                </a:lnTo>
                <a:lnTo>
                  <a:pt x="2092" y="6"/>
                </a:lnTo>
                <a:lnTo>
                  <a:pt x="2093" y="6"/>
                </a:lnTo>
                <a:lnTo>
                  <a:pt x="2093" y="5"/>
                </a:lnTo>
                <a:lnTo>
                  <a:pt x="2093" y="5"/>
                </a:lnTo>
                <a:lnTo>
                  <a:pt x="2095" y="5"/>
                </a:lnTo>
                <a:lnTo>
                  <a:pt x="2095" y="4"/>
                </a:lnTo>
                <a:lnTo>
                  <a:pt x="2096" y="5"/>
                </a:lnTo>
                <a:lnTo>
                  <a:pt x="2096" y="6"/>
                </a:lnTo>
                <a:lnTo>
                  <a:pt x="2096" y="5"/>
                </a:lnTo>
                <a:lnTo>
                  <a:pt x="2097" y="4"/>
                </a:lnTo>
                <a:lnTo>
                  <a:pt x="2097" y="6"/>
                </a:lnTo>
                <a:lnTo>
                  <a:pt x="2097" y="4"/>
                </a:lnTo>
                <a:lnTo>
                  <a:pt x="2098" y="6"/>
                </a:lnTo>
                <a:lnTo>
                  <a:pt x="2098" y="5"/>
                </a:lnTo>
                <a:lnTo>
                  <a:pt x="2098" y="5"/>
                </a:lnTo>
                <a:lnTo>
                  <a:pt x="2099" y="5"/>
                </a:lnTo>
                <a:lnTo>
                  <a:pt x="2099" y="6"/>
                </a:lnTo>
                <a:lnTo>
                  <a:pt x="2100" y="4"/>
                </a:lnTo>
                <a:lnTo>
                  <a:pt x="2100" y="5"/>
                </a:lnTo>
                <a:lnTo>
                  <a:pt x="2100" y="5"/>
                </a:lnTo>
                <a:lnTo>
                  <a:pt x="2101" y="5"/>
                </a:lnTo>
                <a:lnTo>
                  <a:pt x="2101" y="4"/>
                </a:lnTo>
                <a:lnTo>
                  <a:pt x="2101" y="4"/>
                </a:lnTo>
                <a:lnTo>
                  <a:pt x="2102" y="5"/>
                </a:lnTo>
                <a:lnTo>
                  <a:pt x="2102" y="5"/>
                </a:lnTo>
                <a:lnTo>
                  <a:pt x="2102" y="5"/>
                </a:lnTo>
                <a:lnTo>
                  <a:pt x="2104" y="5"/>
                </a:lnTo>
                <a:lnTo>
                  <a:pt x="2104" y="4"/>
                </a:lnTo>
                <a:lnTo>
                  <a:pt x="2105" y="6"/>
                </a:lnTo>
                <a:lnTo>
                  <a:pt x="2105" y="4"/>
                </a:lnTo>
                <a:lnTo>
                  <a:pt x="2105" y="6"/>
                </a:lnTo>
                <a:lnTo>
                  <a:pt x="2106" y="4"/>
                </a:lnTo>
                <a:lnTo>
                  <a:pt x="2106" y="6"/>
                </a:lnTo>
                <a:lnTo>
                  <a:pt x="2106" y="4"/>
                </a:lnTo>
                <a:lnTo>
                  <a:pt x="2107" y="6"/>
                </a:lnTo>
                <a:lnTo>
                  <a:pt x="2107" y="4"/>
                </a:lnTo>
                <a:lnTo>
                  <a:pt x="2107" y="6"/>
                </a:lnTo>
                <a:lnTo>
                  <a:pt x="2108" y="5"/>
                </a:lnTo>
                <a:lnTo>
                  <a:pt x="2108" y="6"/>
                </a:lnTo>
                <a:lnTo>
                  <a:pt x="2109" y="5"/>
                </a:lnTo>
                <a:lnTo>
                  <a:pt x="2109" y="6"/>
                </a:lnTo>
                <a:lnTo>
                  <a:pt x="2109" y="5"/>
                </a:lnTo>
                <a:lnTo>
                  <a:pt x="2110" y="4"/>
                </a:lnTo>
                <a:lnTo>
                  <a:pt x="2110" y="6"/>
                </a:lnTo>
                <a:lnTo>
                  <a:pt x="2110" y="6"/>
                </a:lnTo>
                <a:lnTo>
                  <a:pt x="2111" y="5"/>
                </a:lnTo>
                <a:lnTo>
                  <a:pt x="2111" y="4"/>
                </a:lnTo>
                <a:lnTo>
                  <a:pt x="2111" y="5"/>
                </a:lnTo>
                <a:lnTo>
                  <a:pt x="2113" y="5"/>
                </a:lnTo>
                <a:lnTo>
                  <a:pt x="2113" y="5"/>
                </a:lnTo>
                <a:lnTo>
                  <a:pt x="2114" y="5"/>
                </a:lnTo>
                <a:lnTo>
                  <a:pt x="2114" y="5"/>
                </a:lnTo>
                <a:lnTo>
                  <a:pt x="2114" y="4"/>
                </a:lnTo>
                <a:lnTo>
                  <a:pt x="2115" y="4"/>
                </a:lnTo>
                <a:lnTo>
                  <a:pt x="2115" y="4"/>
                </a:lnTo>
                <a:lnTo>
                  <a:pt x="2115" y="6"/>
                </a:lnTo>
                <a:lnTo>
                  <a:pt x="2116" y="2"/>
                </a:lnTo>
                <a:lnTo>
                  <a:pt x="2116" y="6"/>
                </a:lnTo>
                <a:lnTo>
                  <a:pt x="2117" y="4"/>
                </a:lnTo>
                <a:lnTo>
                  <a:pt x="2117" y="4"/>
                </a:lnTo>
                <a:lnTo>
                  <a:pt x="2117" y="4"/>
                </a:lnTo>
                <a:lnTo>
                  <a:pt x="2118" y="4"/>
                </a:lnTo>
                <a:lnTo>
                  <a:pt x="2118" y="4"/>
                </a:lnTo>
                <a:lnTo>
                  <a:pt x="2118" y="6"/>
                </a:lnTo>
                <a:lnTo>
                  <a:pt x="2119" y="8"/>
                </a:lnTo>
                <a:lnTo>
                  <a:pt x="2119" y="6"/>
                </a:lnTo>
                <a:lnTo>
                  <a:pt x="2119" y="5"/>
                </a:lnTo>
                <a:lnTo>
                  <a:pt x="2120" y="5"/>
                </a:lnTo>
                <a:lnTo>
                  <a:pt x="2120" y="6"/>
                </a:lnTo>
                <a:lnTo>
                  <a:pt x="2122" y="5"/>
                </a:lnTo>
                <a:lnTo>
                  <a:pt x="2122" y="5"/>
                </a:lnTo>
                <a:lnTo>
                  <a:pt x="2122" y="5"/>
                </a:lnTo>
                <a:lnTo>
                  <a:pt x="2123" y="5"/>
                </a:lnTo>
                <a:lnTo>
                  <a:pt x="2123" y="5"/>
                </a:lnTo>
                <a:lnTo>
                  <a:pt x="2123" y="5"/>
                </a:lnTo>
                <a:lnTo>
                  <a:pt x="2124" y="5"/>
                </a:lnTo>
                <a:lnTo>
                  <a:pt x="2124" y="5"/>
                </a:lnTo>
                <a:lnTo>
                  <a:pt x="2124" y="6"/>
                </a:lnTo>
                <a:lnTo>
                  <a:pt x="2125" y="6"/>
                </a:lnTo>
                <a:lnTo>
                  <a:pt x="2125" y="4"/>
                </a:lnTo>
                <a:lnTo>
                  <a:pt x="2126" y="5"/>
                </a:lnTo>
                <a:lnTo>
                  <a:pt x="2126" y="2"/>
                </a:lnTo>
                <a:lnTo>
                  <a:pt x="2126" y="5"/>
                </a:lnTo>
                <a:lnTo>
                  <a:pt x="2127" y="4"/>
                </a:lnTo>
                <a:lnTo>
                  <a:pt x="2127" y="4"/>
                </a:lnTo>
                <a:lnTo>
                  <a:pt x="2127" y="2"/>
                </a:lnTo>
                <a:lnTo>
                  <a:pt x="2128" y="5"/>
                </a:lnTo>
                <a:lnTo>
                  <a:pt x="2128" y="6"/>
                </a:lnTo>
                <a:lnTo>
                  <a:pt x="2128" y="6"/>
                </a:lnTo>
                <a:lnTo>
                  <a:pt x="2129" y="6"/>
                </a:lnTo>
                <a:lnTo>
                  <a:pt x="2129" y="2"/>
                </a:lnTo>
                <a:lnTo>
                  <a:pt x="2131" y="6"/>
                </a:lnTo>
                <a:lnTo>
                  <a:pt x="2131" y="5"/>
                </a:lnTo>
                <a:lnTo>
                  <a:pt x="2131" y="6"/>
                </a:lnTo>
                <a:lnTo>
                  <a:pt x="2132" y="4"/>
                </a:lnTo>
                <a:lnTo>
                  <a:pt x="2132" y="6"/>
                </a:lnTo>
                <a:lnTo>
                  <a:pt x="2132" y="6"/>
                </a:lnTo>
                <a:lnTo>
                  <a:pt x="2133" y="6"/>
                </a:lnTo>
                <a:lnTo>
                  <a:pt x="2133" y="5"/>
                </a:lnTo>
                <a:lnTo>
                  <a:pt x="2133" y="6"/>
                </a:lnTo>
                <a:lnTo>
                  <a:pt x="2134" y="5"/>
                </a:lnTo>
                <a:lnTo>
                  <a:pt x="2134" y="6"/>
                </a:lnTo>
                <a:lnTo>
                  <a:pt x="2135" y="6"/>
                </a:lnTo>
                <a:lnTo>
                  <a:pt x="2135" y="6"/>
                </a:lnTo>
                <a:lnTo>
                  <a:pt x="2135" y="6"/>
                </a:lnTo>
                <a:lnTo>
                  <a:pt x="2136" y="6"/>
                </a:lnTo>
                <a:lnTo>
                  <a:pt x="2136" y="5"/>
                </a:lnTo>
                <a:lnTo>
                  <a:pt x="2136" y="4"/>
                </a:lnTo>
                <a:lnTo>
                  <a:pt x="2137" y="4"/>
                </a:lnTo>
                <a:lnTo>
                  <a:pt x="2137" y="6"/>
                </a:lnTo>
                <a:lnTo>
                  <a:pt x="2137" y="6"/>
                </a:lnTo>
                <a:lnTo>
                  <a:pt x="2138" y="6"/>
                </a:lnTo>
                <a:lnTo>
                  <a:pt x="2138" y="4"/>
                </a:lnTo>
                <a:lnTo>
                  <a:pt x="2140" y="4"/>
                </a:lnTo>
                <a:lnTo>
                  <a:pt x="2140" y="4"/>
                </a:lnTo>
                <a:lnTo>
                  <a:pt x="2140" y="5"/>
                </a:lnTo>
                <a:lnTo>
                  <a:pt x="2141" y="5"/>
                </a:lnTo>
                <a:lnTo>
                  <a:pt x="2141" y="5"/>
                </a:lnTo>
                <a:lnTo>
                  <a:pt x="2141" y="6"/>
                </a:lnTo>
                <a:lnTo>
                  <a:pt x="2142" y="6"/>
                </a:lnTo>
                <a:lnTo>
                  <a:pt x="2142" y="5"/>
                </a:lnTo>
                <a:lnTo>
                  <a:pt x="2142" y="5"/>
                </a:lnTo>
                <a:lnTo>
                  <a:pt x="2143" y="6"/>
                </a:lnTo>
                <a:lnTo>
                  <a:pt x="2143" y="6"/>
                </a:lnTo>
                <a:lnTo>
                  <a:pt x="2144" y="6"/>
                </a:lnTo>
                <a:lnTo>
                  <a:pt x="2144" y="6"/>
                </a:lnTo>
                <a:lnTo>
                  <a:pt x="2144" y="4"/>
                </a:lnTo>
                <a:lnTo>
                  <a:pt x="2145" y="5"/>
                </a:lnTo>
                <a:lnTo>
                  <a:pt x="2145" y="5"/>
                </a:lnTo>
                <a:lnTo>
                  <a:pt x="2145" y="4"/>
                </a:lnTo>
                <a:lnTo>
                  <a:pt x="2146" y="2"/>
                </a:lnTo>
                <a:lnTo>
                  <a:pt x="2146" y="2"/>
                </a:lnTo>
                <a:lnTo>
                  <a:pt x="2146" y="4"/>
                </a:lnTo>
                <a:lnTo>
                  <a:pt x="2147" y="5"/>
                </a:lnTo>
                <a:lnTo>
                  <a:pt x="2147" y="6"/>
                </a:lnTo>
                <a:lnTo>
                  <a:pt x="2149" y="4"/>
                </a:lnTo>
                <a:lnTo>
                  <a:pt x="2149" y="5"/>
                </a:lnTo>
                <a:lnTo>
                  <a:pt x="2149" y="6"/>
                </a:lnTo>
                <a:lnTo>
                  <a:pt x="2150" y="4"/>
                </a:lnTo>
                <a:lnTo>
                  <a:pt x="2150" y="5"/>
                </a:lnTo>
                <a:lnTo>
                  <a:pt x="2150" y="4"/>
                </a:lnTo>
                <a:lnTo>
                  <a:pt x="2151" y="5"/>
                </a:lnTo>
                <a:lnTo>
                  <a:pt x="2151" y="4"/>
                </a:lnTo>
                <a:lnTo>
                  <a:pt x="2151" y="2"/>
                </a:lnTo>
                <a:lnTo>
                  <a:pt x="2152" y="4"/>
                </a:lnTo>
                <a:lnTo>
                  <a:pt x="2152" y="5"/>
                </a:lnTo>
                <a:lnTo>
                  <a:pt x="2153" y="4"/>
                </a:lnTo>
                <a:lnTo>
                  <a:pt x="2153" y="6"/>
                </a:lnTo>
                <a:lnTo>
                  <a:pt x="2153" y="6"/>
                </a:lnTo>
                <a:lnTo>
                  <a:pt x="2154" y="5"/>
                </a:lnTo>
                <a:lnTo>
                  <a:pt x="2154" y="6"/>
                </a:lnTo>
                <a:lnTo>
                  <a:pt x="2154" y="6"/>
                </a:lnTo>
                <a:lnTo>
                  <a:pt x="2155" y="6"/>
                </a:lnTo>
                <a:lnTo>
                  <a:pt x="2155" y="4"/>
                </a:lnTo>
                <a:lnTo>
                  <a:pt x="2155" y="6"/>
                </a:lnTo>
                <a:lnTo>
                  <a:pt x="2156" y="4"/>
                </a:lnTo>
                <a:lnTo>
                  <a:pt x="2156" y="6"/>
                </a:lnTo>
                <a:lnTo>
                  <a:pt x="2158" y="6"/>
                </a:lnTo>
                <a:lnTo>
                  <a:pt x="2158" y="6"/>
                </a:lnTo>
                <a:lnTo>
                  <a:pt x="2158" y="5"/>
                </a:lnTo>
                <a:lnTo>
                  <a:pt x="2159" y="6"/>
                </a:lnTo>
                <a:lnTo>
                  <a:pt x="2159" y="4"/>
                </a:lnTo>
                <a:lnTo>
                  <a:pt x="2159" y="5"/>
                </a:lnTo>
                <a:lnTo>
                  <a:pt x="2160" y="4"/>
                </a:lnTo>
                <a:lnTo>
                  <a:pt x="2160" y="5"/>
                </a:lnTo>
                <a:lnTo>
                  <a:pt x="2161" y="5"/>
                </a:lnTo>
                <a:lnTo>
                  <a:pt x="2161" y="6"/>
                </a:lnTo>
                <a:lnTo>
                  <a:pt x="2161" y="5"/>
                </a:lnTo>
                <a:lnTo>
                  <a:pt x="2162" y="4"/>
                </a:lnTo>
                <a:lnTo>
                  <a:pt x="2162" y="7"/>
                </a:lnTo>
                <a:lnTo>
                  <a:pt x="2162" y="6"/>
                </a:lnTo>
                <a:lnTo>
                  <a:pt x="2163" y="6"/>
                </a:lnTo>
                <a:lnTo>
                  <a:pt x="2163" y="6"/>
                </a:lnTo>
                <a:lnTo>
                  <a:pt x="2163" y="5"/>
                </a:lnTo>
                <a:lnTo>
                  <a:pt x="2164" y="6"/>
                </a:lnTo>
                <a:lnTo>
                  <a:pt x="2164" y="5"/>
                </a:lnTo>
                <a:lnTo>
                  <a:pt x="2165" y="4"/>
                </a:lnTo>
                <a:lnTo>
                  <a:pt x="2165" y="2"/>
                </a:lnTo>
                <a:lnTo>
                  <a:pt x="2165" y="5"/>
                </a:lnTo>
                <a:lnTo>
                  <a:pt x="2167" y="6"/>
                </a:lnTo>
                <a:lnTo>
                  <a:pt x="2167" y="4"/>
                </a:lnTo>
                <a:lnTo>
                  <a:pt x="2167" y="2"/>
                </a:lnTo>
                <a:lnTo>
                  <a:pt x="2168" y="5"/>
                </a:lnTo>
                <a:lnTo>
                  <a:pt x="2168" y="5"/>
                </a:lnTo>
                <a:lnTo>
                  <a:pt x="2168" y="5"/>
                </a:lnTo>
                <a:lnTo>
                  <a:pt x="2169" y="6"/>
                </a:lnTo>
                <a:lnTo>
                  <a:pt x="2169" y="4"/>
                </a:lnTo>
                <a:lnTo>
                  <a:pt x="2170" y="5"/>
                </a:lnTo>
                <a:lnTo>
                  <a:pt x="2170" y="5"/>
                </a:lnTo>
                <a:lnTo>
                  <a:pt x="2170" y="6"/>
                </a:lnTo>
                <a:lnTo>
                  <a:pt x="2171" y="6"/>
                </a:lnTo>
                <a:lnTo>
                  <a:pt x="2171" y="5"/>
                </a:lnTo>
                <a:lnTo>
                  <a:pt x="2171" y="5"/>
                </a:lnTo>
                <a:lnTo>
                  <a:pt x="2172" y="4"/>
                </a:lnTo>
                <a:lnTo>
                  <a:pt x="2172" y="4"/>
                </a:lnTo>
                <a:lnTo>
                  <a:pt x="2172" y="5"/>
                </a:lnTo>
                <a:lnTo>
                  <a:pt x="2173" y="6"/>
                </a:lnTo>
                <a:lnTo>
                  <a:pt x="2173" y="5"/>
                </a:lnTo>
                <a:lnTo>
                  <a:pt x="2174" y="5"/>
                </a:lnTo>
                <a:lnTo>
                  <a:pt x="2174" y="4"/>
                </a:lnTo>
                <a:lnTo>
                  <a:pt x="2174" y="4"/>
                </a:lnTo>
                <a:lnTo>
                  <a:pt x="2176" y="6"/>
                </a:lnTo>
                <a:lnTo>
                  <a:pt x="2176" y="6"/>
                </a:lnTo>
                <a:lnTo>
                  <a:pt x="2176" y="5"/>
                </a:lnTo>
                <a:lnTo>
                  <a:pt x="2177" y="5"/>
                </a:lnTo>
                <a:lnTo>
                  <a:pt x="2177" y="5"/>
                </a:lnTo>
                <a:lnTo>
                  <a:pt x="2177" y="6"/>
                </a:lnTo>
                <a:lnTo>
                  <a:pt x="2178" y="4"/>
                </a:lnTo>
                <a:lnTo>
                  <a:pt x="2178" y="5"/>
                </a:lnTo>
                <a:lnTo>
                  <a:pt x="2179" y="6"/>
                </a:lnTo>
                <a:lnTo>
                  <a:pt x="2179" y="5"/>
                </a:lnTo>
                <a:lnTo>
                  <a:pt x="2179" y="5"/>
                </a:lnTo>
                <a:lnTo>
                  <a:pt x="2180" y="6"/>
                </a:lnTo>
                <a:lnTo>
                  <a:pt x="2180" y="6"/>
                </a:lnTo>
                <a:lnTo>
                  <a:pt x="2180" y="4"/>
                </a:lnTo>
                <a:lnTo>
                  <a:pt x="2181" y="6"/>
                </a:lnTo>
                <a:lnTo>
                  <a:pt x="2181" y="5"/>
                </a:lnTo>
                <a:lnTo>
                  <a:pt x="2181" y="5"/>
                </a:lnTo>
                <a:lnTo>
                  <a:pt x="2182" y="6"/>
                </a:lnTo>
                <a:lnTo>
                  <a:pt x="2182" y="6"/>
                </a:lnTo>
                <a:lnTo>
                  <a:pt x="2183" y="5"/>
                </a:lnTo>
                <a:lnTo>
                  <a:pt x="2183" y="6"/>
                </a:lnTo>
                <a:lnTo>
                  <a:pt x="2183" y="5"/>
                </a:lnTo>
                <a:lnTo>
                  <a:pt x="2185" y="6"/>
                </a:lnTo>
                <a:lnTo>
                  <a:pt x="2185" y="4"/>
                </a:lnTo>
                <a:lnTo>
                  <a:pt x="2185" y="6"/>
                </a:lnTo>
                <a:lnTo>
                  <a:pt x="2186" y="2"/>
                </a:lnTo>
                <a:lnTo>
                  <a:pt x="2186" y="4"/>
                </a:lnTo>
                <a:lnTo>
                  <a:pt x="2186" y="4"/>
                </a:lnTo>
                <a:lnTo>
                  <a:pt x="2187" y="5"/>
                </a:lnTo>
                <a:lnTo>
                  <a:pt x="2187" y="5"/>
                </a:lnTo>
                <a:lnTo>
                  <a:pt x="2188" y="6"/>
                </a:lnTo>
                <a:lnTo>
                  <a:pt x="2188" y="5"/>
                </a:lnTo>
                <a:lnTo>
                  <a:pt x="2188" y="4"/>
                </a:lnTo>
                <a:lnTo>
                  <a:pt x="2189" y="6"/>
                </a:lnTo>
                <a:lnTo>
                  <a:pt x="2189" y="6"/>
                </a:lnTo>
                <a:lnTo>
                  <a:pt x="2189" y="4"/>
                </a:lnTo>
                <a:lnTo>
                  <a:pt x="2190" y="5"/>
                </a:lnTo>
                <a:lnTo>
                  <a:pt x="2190" y="5"/>
                </a:lnTo>
                <a:lnTo>
                  <a:pt x="2190" y="5"/>
                </a:lnTo>
                <a:lnTo>
                  <a:pt x="2191" y="5"/>
                </a:lnTo>
                <a:lnTo>
                  <a:pt x="2191" y="6"/>
                </a:lnTo>
                <a:lnTo>
                  <a:pt x="2192" y="5"/>
                </a:lnTo>
                <a:lnTo>
                  <a:pt x="2192" y="6"/>
                </a:lnTo>
                <a:lnTo>
                  <a:pt x="2192" y="4"/>
                </a:lnTo>
                <a:lnTo>
                  <a:pt x="2194" y="5"/>
                </a:lnTo>
                <a:lnTo>
                  <a:pt x="2194" y="6"/>
                </a:lnTo>
                <a:lnTo>
                  <a:pt x="2194" y="5"/>
                </a:lnTo>
                <a:lnTo>
                  <a:pt x="2195" y="6"/>
                </a:lnTo>
                <a:lnTo>
                  <a:pt x="2195" y="4"/>
                </a:lnTo>
                <a:lnTo>
                  <a:pt x="2195" y="5"/>
                </a:lnTo>
                <a:lnTo>
                  <a:pt x="2196" y="4"/>
                </a:lnTo>
                <a:lnTo>
                  <a:pt x="2196" y="4"/>
                </a:lnTo>
                <a:lnTo>
                  <a:pt x="2197" y="4"/>
                </a:lnTo>
                <a:lnTo>
                  <a:pt x="2197" y="4"/>
                </a:lnTo>
                <a:lnTo>
                  <a:pt x="2197" y="5"/>
                </a:lnTo>
                <a:lnTo>
                  <a:pt x="2198" y="5"/>
                </a:lnTo>
                <a:lnTo>
                  <a:pt x="2198" y="6"/>
                </a:lnTo>
                <a:lnTo>
                  <a:pt x="2198" y="4"/>
                </a:lnTo>
                <a:lnTo>
                  <a:pt x="2199" y="5"/>
                </a:lnTo>
                <a:lnTo>
                  <a:pt x="2199" y="2"/>
                </a:lnTo>
                <a:lnTo>
                  <a:pt x="2200" y="6"/>
                </a:lnTo>
                <a:lnTo>
                  <a:pt x="2200" y="5"/>
                </a:lnTo>
                <a:lnTo>
                  <a:pt x="2200" y="6"/>
                </a:lnTo>
                <a:lnTo>
                  <a:pt x="2201" y="6"/>
                </a:lnTo>
                <a:lnTo>
                  <a:pt x="2201" y="6"/>
                </a:lnTo>
                <a:lnTo>
                  <a:pt x="2201" y="5"/>
                </a:lnTo>
                <a:lnTo>
                  <a:pt x="2203" y="4"/>
                </a:lnTo>
                <a:lnTo>
                  <a:pt x="2203" y="4"/>
                </a:lnTo>
                <a:lnTo>
                  <a:pt x="2203" y="6"/>
                </a:lnTo>
                <a:lnTo>
                  <a:pt x="2204" y="6"/>
                </a:lnTo>
                <a:lnTo>
                  <a:pt x="2204" y="5"/>
                </a:lnTo>
                <a:lnTo>
                  <a:pt x="2205" y="6"/>
                </a:lnTo>
                <a:lnTo>
                  <a:pt x="2205" y="6"/>
                </a:lnTo>
                <a:lnTo>
                  <a:pt x="2205" y="6"/>
                </a:lnTo>
                <a:lnTo>
                  <a:pt x="2206" y="6"/>
                </a:lnTo>
                <a:lnTo>
                  <a:pt x="2206" y="5"/>
                </a:lnTo>
                <a:lnTo>
                  <a:pt x="2206" y="4"/>
                </a:lnTo>
                <a:lnTo>
                  <a:pt x="2207" y="5"/>
                </a:lnTo>
                <a:lnTo>
                  <a:pt x="2207" y="5"/>
                </a:lnTo>
                <a:lnTo>
                  <a:pt x="2207" y="4"/>
                </a:lnTo>
                <a:lnTo>
                  <a:pt x="2208" y="5"/>
                </a:lnTo>
                <a:lnTo>
                  <a:pt x="2208" y="4"/>
                </a:lnTo>
                <a:lnTo>
                  <a:pt x="2209" y="4"/>
                </a:lnTo>
                <a:lnTo>
                  <a:pt x="2209" y="5"/>
                </a:lnTo>
                <a:lnTo>
                  <a:pt x="2209" y="2"/>
                </a:lnTo>
                <a:lnTo>
                  <a:pt x="2210" y="5"/>
                </a:lnTo>
                <a:lnTo>
                  <a:pt x="2210" y="4"/>
                </a:lnTo>
                <a:lnTo>
                  <a:pt x="2210" y="4"/>
                </a:lnTo>
                <a:lnTo>
                  <a:pt x="2212" y="4"/>
                </a:lnTo>
                <a:lnTo>
                  <a:pt x="2212" y="4"/>
                </a:lnTo>
                <a:lnTo>
                  <a:pt x="2212" y="5"/>
                </a:lnTo>
                <a:lnTo>
                  <a:pt x="2213" y="4"/>
                </a:lnTo>
                <a:lnTo>
                  <a:pt x="2213" y="6"/>
                </a:lnTo>
                <a:lnTo>
                  <a:pt x="2214" y="6"/>
                </a:lnTo>
                <a:lnTo>
                  <a:pt x="2214" y="6"/>
                </a:lnTo>
                <a:lnTo>
                  <a:pt x="2214" y="4"/>
                </a:lnTo>
                <a:lnTo>
                  <a:pt x="2215" y="6"/>
                </a:lnTo>
                <a:lnTo>
                  <a:pt x="2215" y="5"/>
                </a:lnTo>
                <a:lnTo>
                  <a:pt x="2215" y="6"/>
                </a:lnTo>
                <a:lnTo>
                  <a:pt x="2216" y="2"/>
                </a:lnTo>
                <a:lnTo>
                  <a:pt x="2216" y="5"/>
                </a:lnTo>
                <a:lnTo>
                  <a:pt x="2216" y="5"/>
                </a:lnTo>
                <a:lnTo>
                  <a:pt x="2217" y="6"/>
                </a:lnTo>
                <a:lnTo>
                  <a:pt x="2217" y="5"/>
                </a:lnTo>
                <a:lnTo>
                  <a:pt x="2218" y="5"/>
                </a:lnTo>
                <a:lnTo>
                  <a:pt x="2218" y="5"/>
                </a:lnTo>
                <a:lnTo>
                  <a:pt x="2218" y="4"/>
                </a:lnTo>
                <a:lnTo>
                  <a:pt x="2219" y="4"/>
                </a:lnTo>
                <a:lnTo>
                  <a:pt x="2219" y="4"/>
                </a:lnTo>
                <a:lnTo>
                  <a:pt x="2219" y="5"/>
                </a:lnTo>
                <a:lnTo>
                  <a:pt x="2221" y="4"/>
                </a:lnTo>
                <a:lnTo>
                  <a:pt x="2221" y="6"/>
                </a:lnTo>
                <a:lnTo>
                  <a:pt x="2221" y="4"/>
                </a:lnTo>
                <a:lnTo>
                  <a:pt x="2222" y="5"/>
                </a:lnTo>
                <a:lnTo>
                  <a:pt x="2222" y="4"/>
                </a:lnTo>
                <a:lnTo>
                  <a:pt x="2223" y="6"/>
                </a:lnTo>
                <a:lnTo>
                  <a:pt x="2223" y="5"/>
                </a:lnTo>
                <a:lnTo>
                  <a:pt x="2223" y="2"/>
                </a:lnTo>
                <a:lnTo>
                  <a:pt x="2224" y="6"/>
                </a:lnTo>
                <a:lnTo>
                  <a:pt x="2224" y="6"/>
                </a:lnTo>
                <a:lnTo>
                  <a:pt x="2224" y="6"/>
                </a:lnTo>
                <a:lnTo>
                  <a:pt x="2225" y="5"/>
                </a:lnTo>
                <a:lnTo>
                  <a:pt x="2225" y="4"/>
                </a:lnTo>
                <a:lnTo>
                  <a:pt x="2225" y="5"/>
                </a:lnTo>
                <a:lnTo>
                  <a:pt x="2226" y="5"/>
                </a:lnTo>
                <a:lnTo>
                  <a:pt x="2226" y="2"/>
                </a:lnTo>
                <a:lnTo>
                  <a:pt x="2227" y="5"/>
                </a:lnTo>
                <a:lnTo>
                  <a:pt x="2227" y="5"/>
                </a:lnTo>
                <a:lnTo>
                  <a:pt x="2227" y="4"/>
                </a:lnTo>
                <a:lnTo>
                  <a:pt x="2228" y="4"/>
                </a:lnTo>
                <a:lnTo>
                  <a:pt x="2228" y="5"/>
                </a:lnTo>
                <a:lnTo>
                  <a:pt x="2228" y="6"/>
                </a:lnTo>
                <a:lnTo>
                  <a:pt x="2230" y="6"/>
                </a:lnTo>
                <a:lnTo>
                  <a:pt x="2230" y="5"/>
                </a:lnTo>
                <a:lnTo>
                  <a:pt x="2230" y="6"/>
                </a:lnTo>
                <a:lnTo>
                  <a:pt x="2231" y="4"/>
                </a:lnTo>
                <a:lnTo>
                  <a:pt x="2231" y="4"/>
                </a:lnTo>
                <a:lnTo>
                  <a:pt x="2232" y="5"/>
                </a:lnTo>
                <a:lnTo>
                  <a:pt x="2232" y="5"/>
                </a:lnTo>
                <a:lnTo>
                  <a:pt x="2232" y="4"/>
                </a:lnTo>
                <a:lnTo>
                  <a:pt x="2233" y="6"/>
                </a:lnTo>
                <a:lnTo>
                  <a:pt x="2233" y="4"/>
                </a:lnTo>
                <a:lnTo>
                  <a:pt x="2233" y="6"/>
                </a:lnTo>
                <a:lnTo>
                  <a:pt x="2234" y="4"/>
                </a:lnTo>
                <a:lnTo>
                  <a:pt x="2234" y="6"/>
                </a:lnTo>
                <a:lnTo>
                  <a:pt x="2234" y="4"/>
                </a:lnTo>
                <a:lnTo>
                  <a:pt x="2235" y="4"/>
                </a:lnTo>
                <a:lnTo>
                  <a:pt x="2235" y="5"/>
                </a:lnTo>
                <a:lnTo>
                  <a:pt x="2236" y="5"/>
                </a:lnTo>
                <a:lnTo>
                  <a:pt x="2236" y="4"/>
                </a:lnTo>
                <a:lnTo>
                  <a:pt x="2236" y="6"/>
                </a:lnTo>
                <a:lnTo>
                  <a:pt x="2237" y="6"/>
                </a:lnTo>
                <a:lnTo>
                  <a:pt x="2237" y="6"/>
                </a:lnTo>
                <a:lnTo>
                  <a:pt x="2237" y="6"/>
                </a:lnTo>
                <a:lnTo>
                  <a:pt x="2239" y="5"/>
                </a:lnTo>
                <a:lnTo>
                  <a:pt x="2239" y="6"/>
                </a:lnTo>
                <a:lnTo>
                  <a:pt x="2239" y="5"/>
                </a:lnTo>
                <a:lnTo>
                  <a:pt x="2240" y="7"/>
                </a:lnTo>
                <a:lnTo>
                  <a:pt x="2240" y="6"/>
                </a:lnTo>
                <a:lnTo>
                  <a:pt x="2241" y="4"/>
                </a:lnTo>
                <a:lnTo>
                  <a:pt x="2241" y="5"/>
                </a:lnTo>
                <a:lnTo>
                  <a:pt x="2241" y="4"/>
                </a:lnTo>
                <a:lnTo>
                  <a:pt x="2242" y="4"/>
                </a:lnTo>
                <a:lnTo>
                  <a:pt x="2242" y="5"/>
                </a:lnTo>
                <a:lnTo>
                  <a:pt x="2242" y="5"/>
                </a:lnTo>
                <a:lnTo>
                  <a:pt x="2243" y="4"/>
                </a:lnTo>
                <a:lnTo>
                  <a:pt x="2243" y="4"/>
                </a:lnTo>
                <a:lnTo>
                  <a:pt x="2244" y="4"/>
                </a:lnTo>
                <a:lnTo>
                  <a:pt x="2244" y="4"/>
                </a:lnTo>
                <a:lnTo>
                  <a:pt x="2244" y="5"/>
                </a:lnTo>
                <a:lnTo>
                  <a:pt x="2245" y="5"/>
                </a:lnTo>
                <a:lnTo>
                  <a:pt x="2245" y="2"/>
                </a:lnTo>
                <a:lnTo>
                  <a:pt x="2245" y="4"/>
                </a:lnTo>
                <a:lnTo>
                  <a:pt x="2246" y="4"/>
                </a:lnTo>
                <a:lnTo>
                  <a:pt x="2246" y="4"/>
                </a:lnTo>
                <a:lnTo>
                  <a:pt x="2246" y="5"/>
                </a:lnTo>
                <a:lnTo>
                  <a:pt x="2248" y="5"/>
                </a:lnTo>
                <a:lnTo>
                  <a:pt x="2248" y="5"/>
                </a:lnTo>
                <a:lnTo>
                  <a:pt x="2249" y="6"/>
                </a:lnTo>
                <a:lnTo>
                  <a:pt x="2249" y="5"/>
                </a:lnTo>
                <a:lnTo>
                  <a:pt x="2249" y="5"/>
                </a:lnTo>
                <a:lnTo>
                  <a:pt x="2250" y="5"/>
                </a:lnTo>
                <a:lnTo>
                  <a:pt x="2250" y="5"/>
                </a:lnTo>
                <a:lnTo>
                  <a:pt x="2250" y="6"/>
                </a:lnTo>
                <a:lnTo>
                  <a:pt x="2251" y="6"/>
                </a:lnTo>
                <a:lnTo>
                  <a:pt x="2251" y="6"/>
                </a:lnTo>
                <a:lnTo>
                  <a:pt x="2251" y="6"/>
                </a:lnTo>
                <a:lnTo>
                  <a:pt x="2252" y="5"/>
                </a:lnTo>
                <a:lnTo>
                  <a:pt x="2252" y="6"/>
                </a:lnTo>
                <a:lnTo>
                  <a:pt x="2253" y="4"/>
                </a:lnTo>
                <a:lnTo>
                  <a:pt x="2253" y="4"/>
                </a:lnTo>
                <a:lnTo>
                  <a:pt x="2253" y="6"/>
                </a:lnTo>
                <a:lnTo>
                  <a:pt x="2254" y="5"/>
                </a:lnTo>
                <a:lnTo>
                  <a:pt x="2254" y="4"/>
                </a:lnTo>
                <a:lnTo>
                  <a:pt x="2254" y="5"/>
                </a:lnTo>
                <a:lnTo>
                  <a:pt x="2255" y="5"/>
                </a:lnTo>
                <a:lnTo>
                  <a:pt x="2255" y="6"/>
                </a:lnTo>
                <a:lnTo>
                  <a:pt x="2255" y="5"/>
                </a:lnTo>
                <a:lnTo>
                  <a:pt x="2257" y="5"/>
                </a:lnTo>
                <a:lnTo>
                  <a:pt x="2257" y="5"/>
                </a:lnTo>
                <a:lnTo>
                  <a:pt x="2258" y="6"/>
                </a:lnTo>
                <a:lnTo>
                  <a:pt x="2258" y="6"/>
                </a:lnTo>
                <a:lnTo>
                  <a:pt x="2258" y="6"/>
                </a:lnTo>
                <a:lnTo>
                  <a:pt x="2259" y="2"/>
                </a:lnTo>
                <a:lnTo>
                  <a:pt x="2259" y="4"/>
                </a:lnTo>
                <a:lnTo>
                  <a:pt x="2259" y="6"/>
                </a:lnTo>
                <a:lnTo>
                  <a:pt x="2260" y="5"/>
                </a:lnTo>
                <a:lnTo>
                  <a:pt x="2260" y="6"/>
                </a:lnTo>
                <a:lnTo>
                  <a:pt x="2260" y="6"/>
                </a:lnTo>
                <a:lnTo>
                  <a:pt x="2261" y="4"/>
                </a:lnTo>
                <a:lnTo>
                  <a:pt x="2261" y="5"/>
                </a:lnTo>
                <a:lnTo>
                  <a:pt x="2262" y="6"/>
                </a:lnTo>
                <a:lnTo>
                  <a:pt x="2262" y="4"/>
                </a:lnTo>
                <a:lnTo>
                  <a:pt x="2262" y="6"/>
                </a:lnTo>
                <a:lnTo>
                  <a:pt x="2263" y="2"/>
                </a:lnTo>
                <a:lnTo>
                  <a:pt x="2263" y="5"/>
                </a:lnTo>
                <a:lnTo>
                  <a:pt x="2263" y="4"/>
                </a:lnTo>
                <a:lnTo>
                  <a:pt x="2264" y="5"/>
                </a:lnTo>
                <a:lnTo>
                  <a:pt x="2264" y="5"/>
                </a:lnTo>
                <a:lnTo>
                  <a:pt x="2264" y="2"/>
                </a:lnTo>
                <a:lnTo>
                  <a:pt x="2266" y="4"/>
                </a:lnTo>
                <a:lnTo>
                  <a:pt x="2266" y="5"/>
                </a:lnTo>
                <a:lnTo>
                  <a:pt x="2267" y="5"/>
                </a:lnTo>
                <a:lnTo>
                  <a:pt x="2267" y="6"/>
                </a:lnTo>
                <a:lnTo>
                  <a:pt x="2267" y="5"/>
                </a:lnTo>
                <a:lnTo>
                  <a:pt x="2268" y="4"/>
                </a:lnTo>
                <a:lnTo>
                  <a:pt x="2268" y="4"/>
                </a:lnTo>
                <a:lnTo>
                  <a:pt x="2268" y="5"/>
                </a:lnTo>
                <a:lnTo>
                  <a:pt x="2269" y="6"/>
                </a:lnTo>
                <a:lnTo>
                  <a:pt x="2269" y="4"/>
                </a:lnTo>
                <a:lnTo>
                  <a:pt x="2269" y="5"/>
                </a:lnTo>
                <a:lnTo>
                  <a:pt x="2270" y="4"/>
                </a:lnTo>
                <a:lnTo>
                  <a:pt x="2270" y="4"/>
                </a:lnTo>
                <a:lnTo>
                  <a:pt x="2271" y="6"/>
                </a:lnTo>
                <a:lnTo>
                  <a:pt x="2271" y="6"/>
                </a:lnTo>
                <a:lnTo>
                  <a:pt x="2271" y="5"/>
                </a:lnTo>
                <a:lnTo>
                  <a:pt x="2272" y="4"/>
                </a:lnTo>
                <a:lnTo>
                  <a:pt x="2272" y="4"/>
                </a:lnTo>
                <a:lnTo>
                  <a:pt x="2272" y="5"/>
                </a:lnTo>
                <a:lnTo>
                  <a:pt x="2273" y="6"/>
                </a:lnTo>
                <a:lnTo>
                  <a:pt x="2273" y="6"/>
                </a:lnTo>
                <a:lnTo>
                  <a:pt x="2273" y="5"/>
                </a:lnTo>
                <a:lnTo>
                  <a:pt x="2275" y="6"/>
                </a:lnTo>
                <a:lnTo>
                  <a:pt x="2275" y="4"/>
                </a:lnTo>
                <a:lnTo>
                  <a:pt x="2276" y="6"/>
                </a:lnTo>
                <a:lnTo>
                  <a:pt x="2276" y="6"/>
                </a:lnTo>
                <a:lnTo>
                  <a:pt x="2276" y="6"/>
                </a:lnTo>
                <a:lnTo>
                  <a:pt x="2277" y="6"/>
                </a:lnTo>
                <a:lnTo>
                  <a:pt x="2277" y="6"/>
                </a:lnTo>
                <a:lnTo>
                  <a:pt x="2277" y="4"/>
                </a:lnTo>
                <a:lnTo>
                  <a:pt x="2278" y="4"/>
                </a:lnTo>
                <a:lnTo>
                  <a:pt x="2278" y="4"/>
                </a:lnTo>
                <a:lnTo>
                  <a:pt x="2278" y="2"/>
                </a:lnTo>
                <a:lnTo>
                  <a:pt x="2279" y="4"/>
                </a:lnTo>
                <a:lnTo>
                  <a:pt x="2279" y="5"/>
                </a:lnTo>
                <a:lnTo>
                  <a:pt x="2280" y="4"/>
                </a:lnTo>
                <a:lnTo>
                  <a:pt x="2280" y="6"/>
                </a:lnTo>
                <a:lnTo>
                  <a:pt x="2280" y="5"/>
                </a:lnTo>
                <a:lnTo>
                  <a:pt x="2281" y="6"/>
                </a:lnTo>
                <a:lnTo>
                  <a:pt x="2281" y="4"/>
                </a:lnTo>
                <a:lnTo>
                  <a:pt x="2281" y="5"/>
                </a:lnTo>
                <a:lnTo>
                  <a:pt x="2282" y="6"/>
                </a:lnTo>
                <a:lnTo>
                  <a:pt x="2282" y="5"/>
                </a:lnTo>
                <a:lnTo>
                  <a:pt x="2282" y="4"/>
                </a:lnTo>
                <a:lnTo>
                  <a:pt x="2284" y="5"/>
                </a:lnTo>
                <a:lnTo>
                  <a:pt x="2284" y="2"/>
                </a:lnTo>
                <a:lnTo>
                  <a:pt x="2285" y="5"/>
                </a:lnTo>
                <a:lnTo>
                  <a:pt x="2285" y="5"/>
                </a:lnTo>
                <a:lnTo>
                  <a:pt x="2285" y="4"/>
                </a:lnTo>
                <a:lnTo>
                  <a:pt x="2286" y="4"/>
                </a:lnTo>
                <a:lnTo>
                  <a:pt x="2286" y="2"/>
                </a:lnTo>
                <a:lnTo>
                  <a:pt x="2286" y="6"/>
                </a:lnTo>
                <a:lnTo>
                  <a:pt x="2287" y="4"/>
                </a:lnTo>
                <a:lnTo>
                  <a:pt x="2287" y="4"/>
                </a:lnTo>
                <a:lnTo>
                  <a:pt x="2288" y="5"/>
                </a:lnTo>
                <a:lnTo>
                  <a:pt x="2288" y="6"/>
                </a:lnTo>
                <a:lnTo>
                  <a:pt x="2288" y="4"/>
                </a:lnTo>
                <a:lnTo>
                  <a:pt x="2289" y="5"/>
                </a:lnTo>
                <a:lnTo>
                  <a:pt x="2289" y="6"/>
                </a:lnTo>
                <a:lnTo>
                  <a:pt x="2289" y="4"/>
                </a:lnTo>
                <a:lnTo>
                  <a:pt x="2290" y="6"/>
                </a:lnTo>
                <a:lnTo>
                  <a:pt x="2290" y="6"/>
                </a:lnTo>
                <a:lnTo>
                  <a:pt x="2290" y="6"/>
                </a:lnTo>
                <a:lnTo>
                  <a:pt x="2291" y="5"/>
                </a:lnTo>
                <a:lnTo>
                  <a:pt x="2291" y="4"/>
                </a:lnTo>
                <a:lnTo>
                  <a:pt x="2292" y="6"/>
                </a:lnTo>
                <a:lnTo>
                  <a:pt x="2292" y="6"/>
                </a:lnTo>
                <a:lnTo>
                  <a:pt x="2292" y="4"/>
                </a:lnTo>
                <a:lnTo>
                  <a:pt x="2294" y="4"/>
                </a:lnTo>
                <a:lnTo>
                  <a:pt x="2294" y="4"/>
                </a:lnTo>
                <a:lnTo>
                  <a:pt x="2294" y="6"/>
                </a:lnTo>
                <a:lnTo>
                  <a:pt x="2295" y="4"/>
                </a:lnTo>
                <a:lnTo>
                  <a:pt x="2295" y="5"/>
                </a:lnTo>
                <a:lnTo>
                  <a:pt x="2295" y="6"/>
                </a:lnTo>
                <a:lnTo>
                  <a:pt x="2296" y="5"/>
                </a:lnTo>
                <a:lnTo>
                  <a:pt x="2296" y="5"/>
                </a:lnTo>
                <a:lnTo>
                  <a:pt x="2297" y="5"/>
                </a:lnTo>
                <a:lnTo>
                  <a:pt x="2297" y="4"/>
                </a:lnTo>
                <a:lnTo>
                  <a:pt x="2297" y="4"/>
                </a:lnTo>
                <a:lnTo>
                  <a:pt x="2298" y="4"/>
                </a:lnTo>
                <a:lnTo>
                  <a:pt x="2298" y="4"/>
                </a:lnTo>
                <a:lnTo>
                  <a:pt x="2298" y="4"/>
                </a:lnTo>
                <a:lnTo>
                  <a:pt x="2299" y="5"/>
                </a:lnTo>
                <a:lnTo>
                  <a:pt x="2299" y="6"/>
                </a:lnTo>
                <a:lnTo>
                  <a:pt x="2299" y="5"/>
                </a:lnTo>
                <a:lnTo>
                  <a:pt x="2300" y="5"/>
                </a:lnTo>
                <a:lnTo>
                  <a:pt x="2300" y="2"/>
                </a:lnTo>
                <a:lnTo>
                  <a:pt x="2301" y="5"/>
                </a:lnTo>
                <a:lnTo>
                  <a:pt x="2301" y="4"/>
                </a:lnTo>
                <a:lnTo>
                  <a:pt x="2301" y="6"/>
                </a:lnTo>
                <a:lnTo>
                  <a:pt x="2303" y="6"/>
                </a:lnTo>
                <a:lnTo>
                  <a:pt x="2303" y="4"/>
                </a:lnTo>
                <a:lnTo>
                  <a:pt x="2303" y="4"/>
                </a:lnTo>
                <a:lnTo>
                  <a:pt x="2304" y="6"/>
                </a:lnTo>
                <a:lnTo>
                  <a:pt x="2304" y="6"/>
                </a:lnTo>
                <a:lnTo>
                  <a:pt x="2304" y="4"/>
                </a:lnTo>
                <a:lnTo>
                  <a:pt x="2305" y="6"/>
                </a:lnTo>
                <a:lnTo>
                  <a:pt x="2305" y="5"/>
                </a:lnTo>
                <a:lnTo>
                  <a:pt x="2306" y="5"/>
                </a:lnTo>
                <a:lnTo>
                  <a:pt x="2306" y="6"/>
                </a:lnTo>
                <a:lnTo>
                  <a:pt x="2306" y="5"/>
                </a:lnTo>
                <a:lnTo>
                  <a:pt x="2307" y="2"/>
                </a:lnTo>
                <a:lnTo>
                  <a:pt x="2307" y="5"/>
                </a:lnTo>
                <a:lnTo>
                  <a:pt x="2307" y="5"/>
                </a:lnTo>
                <a:lnTo>
                  <a:pt x="2308" y="6"/>
                </a:lnTo>
                <a:lnTo>
                  <a:pt x="2308" y="4"/>
                </a:lnTo>
                <a:lnTo>
                  <a:pt x="2308" y="6"/>
                </a:lnTo>
                <a:lnTo>
                  <a:pt x="2309" y="5"/>
                </a:lnTo>
                <a:lnTo>
                  <a:pt x="2309" y="5"/>
                </a:lnTo>
                <a:lnTo>
                  <a:pt x="2310" y="5"/>
                </a:lnTo>
                <a:lnTo>
                  <a:pt x="2310" y="5"/>
                </a:lnTo>
                <a:lnTo>
                  <a:pt x="2310" y="5"/>
                </a:lnTo>
                <a:lnTo>
                  <a:pt x="2312" y="6"/>
                </a:lnTo>
                <a:lnTo>
                  <a:pt x="2312" y="4"/>
                </a:lnTo>
                <a:lnTo>
                  <a:pt x="2312" y="5"/>
                </a:lnTo>
                <a:lnTo>
                  <a:pt x="2313" y="6"/>
                </a:lnTo>
                <a:lnTo>
                  <a:pt x="2313" y="6"/>
                </a:lnTo>
                <a:lnTo>
                  <a:pt x="2313" y="5"/>
                </a:lnTo>
                <a:lnTo>
                  <a:pt x="2314" y="5"/>
                </a:lnTo>
                <a:lnTo>
                  <a:pt x="2314" y="5"/>
                </a:lnTo>
                <a:lnTo>
                  <a:pt x="2315" y="4"/>
                </a:lnTo>
                <a:lnTo>
                  <a:pt x="2315" y="5"/>
                </a:lnTo>
                <a:lnTo>
                  <a:pt x="2315" y="5"/>
                </a:lnTo>
                <a:lnTo>
                  <a:pt x="2316" y="4"/>
                </a:lnTo>
                <a:lnTo>
                  <a:pt x="2316" y="5"/>
                </a:lnTo>
                <a:lnTo>
                  <a:pt x="2316" y="5"/>
                </a:lnTo>
                <a:lnTo>
                  <a:pt x="2317" y="5"/>
                </a:lnTo>
                <a:lnTo>
                  <a:pt x="2317" y="5"/>
                </a:lnTo>
                <a:lnTo>
                  <a:pt x="2317" y="5"/>
                </a:lnTo>
                <a:lnTo>
                  <a:pt x="2318" y="5"/>
                </a:lnTo>
                <a:lnTo>
                  <a:pt x="2318" y="5"/>
                </a:lnTo>
                <a:lnTo>
                  <a:pt x="2319" y="5"/>
                </a:lnTo>
                <a:lnTo>
                  <a:pt x="2319" y="5"/>
                </a:lnTo>
                <a:lnTo>
                  <a:pt x="2319" y="5"/>
                </a:lnTo>
                <a:lnTo>
                  <a:pt x="2321" y="6"/>
                </a:lnTo>
                <a:lnTo>
                  <a:pt x="2321" y="5"/>
                </a:lnTo>
                <a:lnTo>
                  <a:pt x="2321" y="6"/>
                </a:lnTo>
                <a:lnTo>
                  <a:pt x="2322" y="6"/>
                </a:lnTo>
                <a:lnTo>
                  <a:pt x="2322" y="5"/>
                </a:lnTo>
                <a:lnTo>
                  <a:pt x="2322" y="4"/>
                </a:lnTo>
                <a:lnTo>
                  <a:pt x="2323" y="5"/>
                </a:lnTo>
                <a:lnTo>
                  <a:pt x="2323" y="4"/>
                </a:lnTo>
                <a:lnTo>
                  <a:pt x="2324" y="2"/>
                </a:lnTo>
                <a:lnTo>
                  <a:pt x="2324" y="2"/>
                </a:lnTo>
                <a:lnTo>
                  <a:pt x="2324" y="4"/>
                </a:lnTo>
                <a:lnTo>
                  <a:pt x="2325" y="5"/>
                </a:lnTo>
                <a:lnTo>
                  <a:pt x="2325" y="2"/>
                </a:lnTo>
                <a:lnTo>
                  <a:pt x="2325" y="5"/>
                </a:lnTo>
                <a:lnTo>
                  <a:pt x="2326" y="4"/>
                </a:lnTo>
                <a:lnTo>
                  <a:pt x="2326" y="4"/>
                </a:lnTo>
                <a:lnTo>
                  <a:pt x="2326" y="5"/>
                </a:lnTo>
                <a:lnTo>
                  <a:pt x="2327" y="6"/>
                </a:lnTo>
                <a:lnTo>
                  <a:pt x="2327" y="6"/>
                </a:lnTo>
                <a:lnTo>
                  <a:pt x="2328" y="6"/>
                </a:lnTo>
                <a:lnTo>
                  <a:pt x="2328" y="4"/>
                </a:lnTo>
                <a:lnTo>
                  <a:pt x="2328" y="6"/>
                </a:lnTo>
                <a:lnTo>
                  <a:pt x="2330" y="5"/>
                </a:lnTo>
                <a:lnTo>
                  <a:pt x="2330" y="6"/>
                </a:lnTo>
                <a:lnTo>
                  <a:pt x="2330" y="6"/>
                </a:lnTo>
                <a:lnTo>
                  <a:pt x="2331" y="5"/>
                </a:lnTo>
                <a:lnTo>
                  <a:pt x="2331" y="6"/>
                </a:lnTo>
                <a:lnTo>
                  <a:pt x="2332" y="4"/>
                </a:lnTo>
                <a:lnTo>
                  <a:pt x="2332" y="5"/>
                </a:lnTo>
                <a:lnTo>
                  <a:pt x="2332" y="6"/>
                </a:lnTo>
                <a:lnTo>
                  <a:pt x="2333" y="6"/>
                </a:lnTo>
                <a:lnTo>
                  <a:pt x="2333" y="4"/>
                </a:lnTo>
                <a:lnTo>
                  <a:pt x="2333" y="5"/>
                </a:lnTo>
                <a:lnTo>
                  <a:pt x="2334" y="5"/>
                </a:lnTo>
                <a:lnTo>
                  <a:pt x="2334" y="5"/>
                </a:lnTo>
                <a:lnTo>
                  <a:pt x="2334" y="5"/>
                </a:lnTo>
                <a:lnTo>
                  <a:pt x="2335" y="4"/>
                </a:lnTo>
                <a:lnTo>
                  <a:pt x="2335" y="6"/>
                </a:lnTo>
                <a:lnTo>
                  <a:pt x="2336" y="4"/>
                </a:lnTo>
                <a:lnTo>
                  <a:pt x="2336" y="5"/>
                </a:lnTo>
                <a:lnTo>
                  <a:pt x="2336" y="6"/>
                </a:lnTo>
                <a:lnTo>
                  <a:pt x="2337" y="4"/>
                </a:lnTo>
                <a:lnTo>
                  <a:pt x="2337" y="4"/>
                </a:lnTo>
                <a:lnTo>
                  <a:pt x="2337" y="4"/>
                </a:lnTo>
                <a:lnTo>
                  <a:pt x="2339" y="4"/>
                </a:lnTo>
                <a:lnTo>
                  <a:pt x="2339" y="4"/>
                </a:lnTo>
                <a:lnTo>
                  <a:pt x="2339" y="5"/>
                </a:lnTo>
                <a:lnTo>
                  <a:pt x="2340" y="5"/>
                </a:lnTo>
                <a:lnTo>
                  <a:pt x="2340" y="6"/>
                </a:lnTo>
                <a:lnTo>
                  <a:pt x="2341" y="5"/>
                </a:lnTo>
                <a:lnTo>
                  <a:pt x="2341" y="4"/>
                </a:lnTo>
                <a:lnTo>
                  <a:pt x="2341" y="4"/>
                </a:lnTo>
                <a:lnTo>
                  <a:pt x="2342" y="6"/>
                </a:lnTo>
                <a:lnTo>
                  <a:pt x="2342" y="6"/>
                </a:lnTo>
                <a:lnTo>
                  <a:pt x="2342" y="5"/>
                </a:lnTo>
                <a:lnTo>
                  <a:pt x="2343" y="5"/>
                </a:lnTo>
                <a:lnTo>
                  <a:pt x="2343" y="6"/>
                </a:lnTo>
                <a:lnTo>
                  <a:pt x="2343" y="2"/>
                </a:lnTo>
                <a:lnTo>
                  <a:pt x="2344" y="2"/>
                </a:lnTo>
                <a:lnTo>
                  <a:pt x="2344" y="4"/>
                </a:lnTo>
                <a:lnTo>
                  <a:pt x="2345" y="4"/>
                </a:lnTo>
                <a:lnTo>
                  <a:pt x="2345" y="4"/>
                </a:lnTo>
                <a:lnTo>
                  <a:pt x="2345" y="6"/>
                </a:lnTo>
                <a:lnTo>
                  <a:pt x="2346" y="5"/>
                </a:lnTo>
                <a:lnTo>
                  <a:pt x="2346" y="5"/>
                </a:lnTo>
                <a:lnTo>
                  <a:pt x="2346" y="6"/>
                </a:lnTo>
                <a:lnTo>
                  <a:pt x="2348" y="4"/>
                </a:lnTo>
                <a:lnTo>
                  <a:pt x="2348" y="5"/>
                </a:lnTo>
                <a:lnTo>
                  <a:pt x="2348" y="4"/>
                </a:lnTo>
                <a:lnTo>
                  <a:pt x="2349" y="5"/>
                </a:lnTo>
                <a:lnTo>
                  <a:pt x="2349" y="6"/>
                </a:lnTo>
                <a:lnTo>
                  <a:pt x="2350" y="5"/>
                </a:lnTo>
                <a:lnTo>
                  <a:pt x="2350" y="5"/>
                </a:lnTo>
                <a:lnTo>
                  <a:pt x="2350" y="5"/>
                </a:lnTo>
                <a:lnTo>
                  <a:pt x="2351" y="5"/>
                </a:lnTo>
                <a:lnTo>
                  <a:pt x="2351" y="4"/>
                </a:lnTo>
                <a:lnTo>
                  <a:pt x="2351" y="6"/>
                </a:lnTo>
                <a:lnTo>
                  <a:pt x="2352" y="5"/>
                </a:lnTo>
                <a:lnTo>
                  <a:pt x="2352" y="4"/>
                </a:lnTo>
                <a:lnTo>
                  <a:pt x="2352" y="5"/>
                </a:lnTo>
                <a:lnTo>
                  <a:pt x="2353" y="4"/>
                </a:lnTo>
                <a:lnTo>
                  <a:pt x="2353" y="4"/>
                </a:lnTo>
                <a:lnTo>
                  <a:pt x="2354" y="4"/>
                </a:lnTo>
                <a:lnTo>
                  <a:pt x="2354" y="4"/>
                </a:lnTo>
                <a:lnTo>
                  <a:pt x="2354" y="5"/>
                </a:lnTo>
                <a:lnTo>
                  <a:pt x="2355" y="2"/>
                </a:lnTo>
                <a:lnTo>
                  <a:pt x="2355" y="2"/>
                </a:lnTo>
                <a:lnTo>
                  <a:pt x="2355" y="6"/>
                </a:lnTo>
                <a:lnTo>
                  <a:pt x="2357" y="2"/>
                </a:lnTo>
                <a:lnTo>
                  <a:pt x="2357" y="2"/>
                </a:lnTo>
                <a:lnTo>
                  <a:pt x="2357" y="4"/>
                </a:lnTo>
                <a:lnTo>
                  <a:pt x="2358" y="2"/>
                </a:lnTo>
                <a:lnTo>
                  <a:pt x="2358" y="4"/>
                </a:lnTo>
                <a:lnTo>
                  <a:pt x="2359" y="2"/>
                </a:lnTo>
                <a:lnTo>
                  <a:pt x="2359" y="4"/>
                </a:lnTo>
                <a:lnTo>
                  <a:pt x="2359" y="2"/>
                </a:lnTo>
                <a:lnTo>
                  <a:pt x="2360" y="4"/>
                </a:lnTo>
                <a:lnTo>
                  <a:pt x="2360" y="2"/>
                </a:lnTo>
                <a:lnTo>
                  <a:pt x="2360" y="4"/>
                </a:lnTo>
                <a:lnTo>
                  <a:pt x="2361" y="5"/>
                </a:lnTo>
                <a:lnTo>
                  <a:pt x="2361" y="4"/>
                </a:lnTo>
                <a:lnTo>
                  <a:pt x="2361" y="5"/>
                </a:lnTo>
                <a:lnTo>
                  <a:pt x="2362" y="5"/>
                </a:lnTo>
                <a:lnTo>
                  <a:pt x="2362" y="4"/>
                </a:lnTo>
                <a:lnTo>
                  <a:pt x="2363" y="4"/>
                </a:lnTo>
                <a:lnTo>
                  <a:pt x="2363" y="4"/>
                </a:lnTo>
                <a:lnTo>
                  <a:pt x="2363" y="6"/>
                </a:lnTo>
                <a:lnTo>
                  <a:pt x="2364" y="6"/>
                </a:lnTo>
                <a:lnTo>
                  <a:pt x="2364" y="6"/>
                </a:lnTo>
                <a:lnTo>
                  <a:pt x="2364" y="6"/>
                </a:lnTo>
                <a:lnTo>
                  <a:pt x="2366" y="6"/>
                </a:lnTo>
                <a:lnTo>
                  <a:pt x="2366" y="5"/>
                </a:lnTo>
                <a:lnTo>
                  <a:pt x="2366" y="4"/>
                </a:lnTo>
                <a:lnTo>
                  <a:pt x="2367" y="5"/>
                </a:lnTo>
                <a:lnTo>
                  <a:pt x="2367" y="5"/>
                </a:lnTo>
                <a:lnTo>
                  <a:pt x="2368" y="4"/>
                </a:lnTo>
                <a:lnTo>
                  <a:pt x="2368" y="6"/>
                </a:lnTo>
                <a:lnTo>
                  <a:pt x="2368" y="6"/>
                </a:lnTo>
                <a:lnTo>
                  <a:pt x="2369" y="4"/>
                </a:lnTo>
                <a:lnTo>
                  <a:pt x="2369" y="5"/>
                </a:lnTo>
                <a:lnTo>
                  <a:pt x="2369" y="6"/>
                </a:lnTo>
                <a:lnTo>
                  <a:pt x="2370" y="5"/>
                </a:lnTo>
                <a:lnTo>
                  <a:pt x="2370" y="5"/>
                </a:lnTo>
                <a:lnTo>
                  <a:pt x="2370" y="5"/>
                </a:lnTo>
                <a:lnTo>
                  <a:pt x="2371" y="5"/>
                </a:lnTo>
                <a:lnTo>
                  <a:pt x="2371" y="4"/>
                </a:lnTo>
                <a:lnTo>
                  <a:pt x="2372" y="5"/>
                </a:lnTo>
                <a:lnTo>
                  <a:pt x="2372" y="5"/>
                </a:lnTo>
                <a:lnTo>
                  <a:pt x="2372" y="4"/>
                </a:lnTo>
                <a:lnTo>
                  <a:pt x="2373" y="4"/>
                </a:lnTo>
                <a:lnTo>
                  <a:pt x="2373" y="5"/>
                </a:lnTo>
                <a:lnTo>
                  <a:pt x="2373" y="4"/>
                </a:lnTo>
                <a:lnTo>
                  <a:pt x="2375" y="2"/>
                </a:lnTo>
                <a:lnTo>
                  <a:pt x="2375" y="5"/>
                </a:lnTo>
                <a:lnTo>
                  <a:pt x="2376" y="4"/>
                </a:lnTo>
                <a:lnTo>
                  <a:pt x="2376" y="5"/>
                </a:lnTo>
                <a:lnTo>
                  <a:pt x="2376" y="6"/>
                </a:lnTo>
                <a:lnTo>
                  <a:pt x="2377" y="2"/>
                </a:lnTo>
                <a:lnTo>
                  <a:pt x="2377" y="4"/>
                </a:lnTo>
                <a:lnTo>
                  <a:pt x="2377" y="5"/>
                </a:lnTo>
                <a:lnTo>
                  <a:pt x="2378" y="2"/>
                </a:lnTo>
                <a:lnTo>
                  <a:pt x="2378" y="5"/>
                </a:lnTo>
                <a:lnTo>
                  <a:pt x="2378" y="4"/>
                </a:lnTo>
                <a:lnTo>
                  <a:pt x="2379" y="5"/>
                </a:lnTo>
                <a:lnTo>
                  <a:pt x="2379" y="4"/>
                </a:lnTo>
                <a:lnTo>
                  <a:pt x="2380" y="5"/>
                </a:lnTo>
                <a:lnTo>
                  <a:pt x="2380" y="5"/>
                </a:lnTo>
                <a:lnTo>
                  <a:pt x="2380" y="4"/>
                </a:lnTo>
                <a:lnTo>
                  <a:pt x="2381" y="5"/>
                </a:lnTo>
                <a:lnTo>
                  <a:pt x="2381" y="4"/>
                </a:lnTo>
                <a:lnTo>
                  <a:pt x="2381" y="4"/>
                </a:lnTo>
                <a:lnTo>
                  <a:pt x="2382" y="6"/>
                </a:lnTo>
                <a:lnTo>
                  <a:pt x="2382" y="4"/>
                </a:lnTo>
                <a:lnTo>
                  <a:pt x="2382" y="5"/>
                </a:lnTo>
                <a:lnTo>
                  <a:pt x="2384" y="4"/>
                </a:lnTo>
                <a:lnTo>
                  <a:pt x="2384" y="4"/>
                </a:lnTo>
                <a:lnTo>
                  <a:pt x="2385" y="2"/>
                </a:lnTo>
                <a:lnTo>
                  <a:pt x="2385" y="4"/>
                </a:lnTo>
                <a:lnTo>
                  <a:pt x="2385" y="4"/>
                </a:lnTo>
                <a:lnTo>
                  <a:pt x="2386" y="5"/>
                </a:lnTo>
                <a:lnTo>
                  <a:pt x="2386" y="4"/>
                </a:lnTo>
                <a:lnTo>
                  <a:pt x="2386" y="2"/>
                </a:lnTo>
                <a:lnTo>
                  <a:pt x="2387" y="4"/>
                </a:lnTo>
                <a:lnTo>
                  <a:pt x="2387" y="5"/>
                </a:lnTo>
                <a:lnTo>
                  <a:pt x="2387" y="4"/>
                </a:lnTo>
                <a:lnTo>
                  <a:pt x="2388" y="6"/>
                </a:lnTo>
                <a:lnTo>
                  <a:pt x="2388" y="5"/>
                </a:lnTo>
                <a:lnTo>
                  <a:pt x="2389" y="4"/>
                </a:lnTo>
                <a:lnTo>
                  <a:pt x="2389" y="6"/>
                </a:lnTo>
                <a:lnTo>
                  <a:pt x="2389" y="6"/>
                </a:lnTo>
                <a:lnTo>
                  <a:pt x="2390" y="6"/>
                </a:lnTo>
                <a:lnTo>
                  <a:pt x="2390" y="5"/>
                </a:lnTo>
                <a:lnTo>
                  <a:pt x="2390" y="6"/>
                </a:lnTo>
                <a:lnTo>
                  <a:pt x="2391" y="5"/>
                </a:lnTo>
                <a:lnTo>
                  <a:pt x="2391" y="6"/>
                </a:lnTo>
                <a:lnTo>
                  <a:pt x="2391" y="2"/>
                </a:lnTo>
                <a:lnTo>
                  <a:pt x="2393" y="5"/>
                </a:lnTo>
                <a:lnTo>
                  <a:pt x="2393" y="5"/>
                </a:lnTo>
                <a:lnTo>
                  <a:pt x="2394" y="5"/>
                </a:lnTo>
                <a:lnTo>
                  <a:pt x="2394" y="2"/>
                </a:lnTo>
                <a:lnTo>
                  <a:pt x="2394" y="4"/>
                </a:lnTo>
                <a:lnTo>
                  <a:pt x="2395" y="5"/>
                </a:lnTo>
                <a:lnTo>
                  <a:pt x="2395" y="4"/>
                </a:lnTo>
                <a:lnTo>
                  <a:pt x="2395" y="2"/>
                </a:lnTo>
                <a:lnTo>
                  <a:pt x="2396" y="6"/>
                </a:lnTo>
                <a:lnTo>
                  <a:pt x="2396" y="4"/>
                </a:lnTo>
                <a:lnTo>
                  <a:pt x="2396" y="5"/>
                </a:lnTo>
                <a:lnTo>
                  <a:pt x="2397" y="4"/>
                </a:lnTo>
                <a:lnTo>
                  <a:pt x="2397" y="5"/>
                </a:lnTo>
                <a:lnTo>
                  <a:pt x="2398" y="5"/>
                </a:lnTo>
                <a:lnTo>
                  <a:pt x="2398" y="4"/>
                </a:lnTo>
                <a:lnTo>
                  <a:pt x="2398" y="5"/>
                </a:lnTo>
                <a:lnTo>
                  <a:pt x="2399" y="4"/>
                </a:lnTo>
                <a:lnTo>
                  <a:pt x="2399" y="6"/>
                </a:lnTo>
                <a:lnTo>
                  <a:pt x="2399" y="4"/>
                </a:lnTo>
                <a:lnTo>
                  <a:pt x="2400" y="5"/>
                </a:lnTo>
                <a:lnTo>
                  <a:pt x="2400" y="6"/>
                </a:lnTo>
                <a:lnTo>
                  <a:pt x="2400" y="6"/>
                </a:lnTo>
                <a:lnTo>
                  <a:pt x="2402" y="6"/>
                </a:lnTo>
                <a:lnTo>
                  <a:pt x="2402" y="5"/>
                </a:lnTo>
                <a:lnTo>
                  <a:pt x="2403" y="6"/>
                </a:lnTo>
                <a:lnTo>
                  <a:pt x="2403" y="6"/>
                </a:lnTo>
                <a:lnTo>
                  <a:pt x="2403" y="5"/>
                </a:lnTo>
                <a:lnTo>
                  <a:pt x="2404" y="5"/>
                </a:lnTo>
                <a:lnTo>
                  <a:pt x="2404" y="5"/>
                </a:lnTo>
                <a:lnTo>
                  <a:pt x="2404" y="4"/>
                </a:lnTo>
                <a:lnTo>
                  <a:pt x="2405" y="6"/>
                </a:lnTo>
                <a:lnTo>
                  <a:pt x="2405" y="2"/>
                </a:lnTo>
                <a:lnTo>
                  <a:pt x="2405" y="6"/>
                </a:lnTo>
                <a:lnTo>
                  <a:pt x="2406" y="2"/>
                </a:lnTo>
                <a:lnTo>
                  <a:pt x="2406" y="4"/>
                </a:lnTo>
                <a:lnTo>
                  <a:pt x="2407" y="5"/>
                </a:lnTo>
                <a:lnTo>
                  <a:pt x="2407" y="5"/>
                </a:lnTo>
                <a:lnTo>
                  <a:pt x="2407" y="5"/>
                </a:lnTo>
                <a:lnTo>
                  <a:pt x="2408" y="6"/>
                </a:lnTo>
                <a:lnTo>
                  <a:pt x="2408" y="6"/>
                </a:lnTo>
                <a:lnTo>
                  <a:pt x="2408" y="5"/>
                </a:lnTo>
                <a:lnTo>
                  <a:pt x="2409" y="6"/>
                </a:lnTo>
                <a:lnTo>
                  <a:pt x="2409" y="5"/>
                </a:lnTo>
                <a:lnTo>
                  <a:pt x="2409" y="5"/>
                </a:lnTo>
                <a:lnTo>
                  <a:pt x="2411" y="6"/>
                </a:lnTo>
                <a:lnTo>
                  <a:pt x="2411" y="4"/>
                </a:lnTo>
                <a:lnTo>
                  <a:pt x="2412" y="4"/>
                </a:lnTo>
                <a:lnTo>
                  <a:pt x="2412" y="5"/>
                </a:lnTo>
                <a:lnTo>
                  <a:pt x="2412" y="5"/>
                </a:lnTo>
                <a:lnTo>
                  <a:pt x="2413" y="4"/>
                </a:lnTo>
                <a:lnTo>
                  <a:pt x="2413" y="4"/>
                </a:lnTo>
                <a:lnTo>
                  <a:pt x="2413" y="4"/>
                </a:lnTo>
                <a:lnTo>
                  <a:pt x="2414" y="4"/>
                </a:lnTo>
                <a:lnTo>
                  <a:pt x="2414" y="4"/>
                </a:lnTo>
                <a:lnTo>
                  <a:pt x="2414" y="2"/>
                </a:lnTo>
                <a:lnTo>
                  <a:pt x="2415" y="4"/>
                </a:lnTo>
                <a:lnTo>
                  <a:pt x="2415" y="5"/>
                </a:lnTo>
                <a:lnTo>
                  <a:pt x="2416" y="4"/>
                </a:lnTo>
                <a:lnTo>
                  <a:pt x="2416" y="5"/>
                </a:lnTo>
                <a:lnTo>
                  <a:pt x="2416" y="5"/>
                </a:lnTo>
                <a:lnTo>
                  <a:pt x="2417" y="4"/>
                </a:lnTo>
                <a:lnTo>
                  <a:pt x="2417" y="6"/>
                </a:lnTo>
                <a:lnTo>
                  <a:pt x="2417" y="4"/>
                </a:lnTo>
                <a:lnTo>
                  <a:pt x="2418" y="4"/>
                </a:lnTo>
                <a:lnTo>
                  <a:pt x="2418" y="6"/>
                </a:lnTo>
                <a:lnTo>
                  <a:pt x="2420" y="4"/>
                </a:lnTo>
                <a:lnTo>
                  <a:pt x="2420" y="4"/>
                </a:lnTo>
                <a:lnTo>
                  <a:pt x="2420" y="6"/>
                </a:lnTo>
                <a:lnTo>
                  <a:pt x="2421" y="6"/>
                </a:lnTo>
                <a:lnTo>
                  <a:pt x="2421" y="4"/>
                </a:lnTo>
                <a:lnTo>
                  <a:pt x="2421" y="6"/>
                </a:lnTo>
                <a:lnTo>
                  <a:pt x="2422" y="4"/>
                </a:lnTo>
                <a:lnTo>
                  <a:pt x="2422" y="4"/>
                </a:lnTo>
                <a:lnTo>
                  <a:pt x="2422" y="4"/>
                </a:lnTo>
                <a:lnTo>
                  <a:pt x="2423" y="5"/>
                </a:lnTo>
                <a:lnTo>
                  <a:pt x="2423" y="6"/>
                </a:lnTo>
                <a:lnTo>
                  <a:pt x="2424" y="6"/>
                </a:lnTo>
                <a:lnTo>
                  <a:pt x="2424" y="5"/>
                </a:lnTo>
                <a:lnTo>
                  <a:pt x="2424" y="6"/>
                </a:lnTo>
                <a:lnTo>
                  <a:pt x="2425" y="4"/>
                </a:lnTo>
                <a:lnTo>
                  <a:pt x="2425" y="5"/>
                </a:lnTo>
                <a:lnTo>
                  <a:pt x="2425" y="5"/>
                </a:lnTo>
                <a:lnTo>
                  <a:pt x="2426" y="4"/>
                </a:lnTo>
                <a:lnTo>
                  <a:pt x="2426" y="4"/>
                </a:lnTo>
                <a:lnTo>
                  <a:pt x="2426" y="6"/>
                </a:lnTo>
                <a:lnTo>
                  <a:pt x="2427" y="6"/>
                </a:lnTo>
                <a:lnTo>
                  <a:pt x="2427" y="5"/>
                </a:lnTo>
                <a:lnTo>
                  <a:pt x="2429" y="6"/>
                </a:lnTo>
                <a:lnTo>
                  <a:pt x="2429" y="6"/>
                </a:lnTo>
                <a:lnTo>
                  <a:pt x="2429" y="2"/>
                </a:lnTo>
                <a:lnTo>
                  <a:pt x="2430" y="4"/>
                </a:lnTo>
                <a:lnTo>
                  <a:pt x="2430" y="5"/>
                </a:lnTo>
                <a:lnTo>
                  <a:pt x="2430" y="4"/>
                </a:lnTo>
                <a:lnTo>
                  <a:pt x="2431" y="6"/>
                </a:lnTo>
                <a:lnTo>
                  <a:pt x="2431" y="5"/>
                </a:lnTo>
                <a:lnTo>
                  <a:pt x="2431" y="4"/>
                </a:lnTo>
                <a:lnTo>
                  <a:pt x="2432" y="5"/>
                </a:lnTo>
                <a:lnTo>
                  <a:pt x="2432" y="2"/>
                </a:lnTo>
                <a:lnTo>
                  <a:pt x="2433" y="5"/>
                </a:lnTo>
                <a:lnTo>
                  <a:pt x="2433" y="6"/>
                </a:lnTo>
                <a:lnTo>
                  <a:pt x="2433" y="4"/>
                </a:lnTo>
                <a:lnTo>
                  <a:pt x="2434" y="6"/>
                </a:lnTo>
                <a:lnTo>
                  <a:pt x="2434" y="4"/>
                </a:lnTo>
                <a:lnTo>
                  <a:pt x="2434" y="6"/>
                </a:lnTo>
                <a:lnTo>
                  <a:pt x="2435" y="6"/>
                </a:lnTo>
                <a:lnTo>
                  <a:pt x="2435" y="6"/>
                </a:lnTo>
                <a:lnTo>
                  <a:pt x="2435" y="6"/>
                </a:lnTo>
                <a:lnTo>
                  <a:pt x="2436" y="5"/>
                </a:lnTo>
                <a:lnTo>
                  <a:pt x="2436" y="6"/>
                </a:lnTo>
                <a:lnTo>
                  <a:pt x="2438" y="5"/>
                </a:lnTo>
                <a:lnTo>
                  <a:pt x="2438" y="5"/>
                </a:lnTo>
                <a:lnTo>
                  <a:pt x="2438" y="6"/>
                </a:lnTo>
                <a:lnTo>
                  <a:pt x="2439" y="6"/>
                </a:lnTo>
                <a:lnTo>
                  <a:pt x="2439" y="6"/>
                </a:lnTo>
                <a:lnTo>
                  <a:pt x="2439" y="4"/>
                </a:lnTo>
                <a:lnTo>
                  <a:pt x="2440" y="4"/>
                </a:lnTo>
                <a:lnTo>
                  <a:pt x="2440" y="6"/>
                </a:lnTo>
                <a:lnTo>
                  <a:pt x="2440" y="5"/>
                </a:lnTo>
                <a:lnTo>
                  <a:pt x="2441" y="5"/>
                </a:lnTo>
                <a:lnTo>
                  <a:pt x="2441" y="2"/>
                </a:lnTo>
                <a:lnTo>
                  <a:pt x="2442" y="5"/>
                </a:lnTo>
                <a:lnTo>
                  <a:pt x="2442" y="5"/>
                </a:lnTo>
                <a:lnTo>
                  <a:pt x="2442" y="5"/>
                </a:lnTo>
                <a:lnTo>
                  <a:pt x="2443" y="4"/>
                </a:lnTo>
                <a:lnTo>
                  <a:pt x="2443" y="5"/>
                </a:lnTo>
                <a:lnTo>
                  <a:pt x="2443" y="6"/>
                </a:lnTo>
                <a:lnTo>
                  <a:pt x="2444" y="4"/>
                </a:lnTo>
                <a:lnTo>
                  <a:pt x="2444" y="4"/>
                </a:lnTo>
                <a:lnTo>
                  <a:pt x="2444" y="6"/>
                </a:lnTo>
                <a:lnTo>
                  <a:pt x="2445" y="6"/>
                </a:lnTo>
                <a:lnTo>
                  <a:pt x="2445" y="2"/>
                </a:lnTo>
                <a:lnTo>
                  <a:pt x="2447" y="5"/>
                </a:lnTo>
                <a:lnTo>
                  <a:pt x="2447" y="6"/>
                </a:lnTo>
                <a:lnTo>
                  <a:pt x="2447" y="5"/>
                </a:lnTo>
                <a:lnTo>
                  <a:pt x="2448" y="4"/>
                </a:lnTo>
                <a:lnTo>
                  <a:pt x="2448" y="6"/>
                </a:lnTo>
                <a:lnTo>
                  <a:pt x="2448" y="5"/>
                </a:lnTo>
                <a:lnTo>
                  <a:pt x="2449" y="4"/>
                </a:lnTo>
                <a:lnTo>
                  <a:pt x="2449" y="4"/>
                </a:lnTo>
                <a:lnTo>
                  <a:pt x="2449" y="4"/>
                </a:lnTo>
                <a:lnTo>
                  <a:pt x="2450" y="2"/>
                </a:lnTo>
                <a:lnTo>
                  <a:pt x="2450" y="6"/>
                </a:lnTo>
                <a:lnTo>
                  <a:pt x="2451" y="2"/>
                </a:lnTo>
                <a:lnTo>
                  <a:pt x="2451" y="5"/>
                </a:lnTo>
                <a:lnTo>
                  <a:pt x="2451" y="6"/>
                </a:lnTo>
                <a:lnTo>
                  <a:pt x="2452" y="4"/>
                </a:lnTo>
                <a:lnTo>
                  <a:pt x="2452" y="6"/>
                </a:lnTo>
                <a:lnTo>
                  <a:pt x="2452" y="4"/>
                </a:lnTo>
                <a:lnTo>
                  <a:pt x="2453" y="5"/>
                </a:lnTo>
                <a:lnTo>
                  <a:pt x="2453" y="2"/>
                </a:lnTo>
                <a:lnTo>
                  <a:pt x="2453" y="5"/>
                </a:lnTo>
                <a:lnTo>
                  <a:pt x="2454" y="5"/>
                </a:lnTo>
                <a:lnTo>
                  <a:pt x="2454" y="6"/>
                </a:lnTo>
                <a:lnTo>
                  <a:pt x="2456" y="4"/>
                </a:lnTo>
                <a:lnTo>
                  <a:pt x="2456" y="5"/>
                </a:lnTo>
                <a:lnTo>
                  <a:pt x="2456" y="6"/>
                </a:lnTo>
                <a:lnTo>
                  <a:pt x="2457" y="6"/>
                </a:lnTo>
                <a:lnTo>
                  <a:pt x="2457" y="6"/>
                </a:lnTo>
                <a:lnTo>
                  <a:pt x="2457" y="4"/>
                </a:lnTo>
                <a:lnTo>
                  <a:pt x="2458" y="5"/>
                </a:lnTo>
                <a:lnTo>
                  <a:pt x="2458" y="4"/>
                </a:lnTo>
                <a:lnTo>
                  <a:pt x="2458" y="6"/>
                </a:lnTo>
                <a:lnTo>
                  <a:pt x="2459" y="4"/>
                </a:lnTo>
                <a:lnTo>
                  <a:pt x="2459" y="5"/>
                </a:lnTo>
                <a:lnTo>
                  <a:pt x="2460" y="6"/>
                </a:lnTo>
                <a:lnTo>
                  <a:pt x="2460" y="2"/>
                </a:lnTo>
                <a:lnTo>
                  <a:pt x="2460" y="5"/>
                </a:lnTo>
                <a:lnTo>
                  <a:pt x="2461" y="5"/>
                </a:lnTo>
                <a:lnTo>
                  <a:pt x="2461" y="2"/>
                </a:lnTo>
                <a:lnTo>
                  <a:pt x="2461" y="2"/>
                </a:lnTo>
                <a:lnTo>
                  <a:pt x="2462" y="6"/>
                </a:lnTo>
                <a:lnTo>
                  <a:pt x="2462" y="6"/>
                </a:lnTo>
                <a:lnTo>
                  <a:pt x="2463" y="4"/>
                </a:lnTo>
                <a:lnTo>
                  <a:pt x="2463" y="5"/>
                </a:lnTo>
                <a:lnTo>
                  <a:pt x="2463" y="2"/>
                </a:lnTo>
                <a:lnTo>
                  <a:pt x="2465" y="5"/>
                </a:lnTo>
                <a:lnTo>
                  <a:pt x="2465" y="5"/>
                </a:lnTo>
                <a:lnTo>
                  <a:pt x="2465" y="5"/>
                </a:lnTo>
                <a:lnTo>
                  <a:pt x="2466" y="4"/>
                </a:lnTo>
                <a:lnTo>
                  <a:pt x="2466" y="5"/>
                </a:lnTo>
                <a:lnTo>
                  <a:pt x="2466" y="6"/>
                </a:lnTo>
                <a:lnTo>
                  <a:pt x="2467" y="4"/>
                </a:lnTo>
                <a:lnTo>
                  <a:pt x="2467" y="5"/>
                </a:lnTo>
                <a:lnTo>
                  <a:pt x="2468" y="6"/>
                </a:lnTo>
                <a:lnTo>
                  <a:pt x="2468" y="6"/>
                </a:lnTo>
                <a:lnTo>
                  <a:pt x="2468" y="4"/>
                </a:lnTo>
                <a:lnTo>
                  <a:pt x="2469" y="5"/>
                </a:lnTo>
                <a:lnTo>
                  <a:pt x="2469" y="5"/>
                </a:lnTo>
                <a:lnTo>
                  <a:pt x="2469" y="4"/>
                </a:lnTo>
                <a:lnTo>
                  <a:pt x="2470" y="5"/>
                </a:lnTo>
                <a:lnTo>
                  <a:pt x="2470" y="5"/>
                </a:lnTo>
                <a:lnTo>
                  <a:pt x="2470" y="2"/>
                </a:lnTo>
                <a:lnTo>
                  <a:pt x="2471" y="6"/>
                </a:lnTo>
                <a:lnTo>
                  <a:pt x="2471" y="4"/>
                </a:lnTo>
                <a:lnTo>
                  <a:pt x="2472" y="4"/>
                </a:lnTo>
                <a:lnTo>
                  <a:pt x="2472" y="6"/>
                </a:lnTo>
                <a:lnTo>
                  <a:pt x="2472" y="4"/>
                </a:lnTo>
                <a:lnTo>
                  <a:pt x="2474" y="6"/>
                </a:lnTo>
                <a:lnTo>
                  <a:pt x="2474" y="6"/>
                </a:lnTo>
                <a:lnTo>
                  <a:pt x="2474" y="6"/>
                </a:lnTo>
                <a:lnTo>
                  <a:pt x="2475" y="5"/>
                </a:lnTo>
                <a:lnTo>
                  <a:pt x="2475" y="4"/>
                </a:lnTo>
                <a:lnTo>
                  <a:pt x="2475" y="6"/>
                </a:lnTo>
                <a:lnTo>
                  <a:pt x="2476" y="5"/>
                </a:lnTo>
                <a:lnTo>
                  <a:pt x="2476" y="5"/>
                </a:lnTo>
                <a:lnTo>
                  <a:pt x="2477" y="5"/>
                </a:lnTo>
                <a:lnTo>
                  <a:pt x="2477" y="6"/>
                </a:lnTo>
                <a:lnTo>
                  <a:pt x="2477" y="4"/>
                </a:lnTo>
                <a:lnTo>
                  <a:pt x="2478" y="5"/>
                </a:lnTo>
                <a:lnTo>
                  <a:pt x="2478" y="4"/>
                </a:lnTo>
                <a:lnTo>
                  <a:pt x="2478" y="5"/>
                </a:lnTo>
                <a:lnTo>
                  <a:pt x="2479" y="5"/>
                </a:lnTo>
                <a:lnTo>
                  <a:pt x="2479" y="4"/>
                </a:lnTo>
                <a:lnTo>
                  <a:pt x="2479" y="5"/>
                </a:lnTo>
                <a:lnTo>
                  <a:pt x="2480" y="5"/>
                </a:lnTo>
                <a:lnTo>
                  <a:pt x="2480" y="5"/>
                </a:lnTo>
                <a:lnTo>
                  <a:pt x="2481" y="5"/>
                </a:lnTo>
                <a:lnTo>
                  <a:pt x="2481" y="4"/>
                </a:lnTo>
                <a:lnTo>
                  <a:pt x="2481" y="5"/>
                </a:lnTo>
                <a:lnTo>
                  <a:pt x="2483" y="6"/>
                </a:lnTo>
                <a:lnTo>
                  <a:pt x="2483" y="6"/>
                </a:lnTo>
                <a:lnTo>
                  <a:pt x="2483" y="6"/>
                </a:lnTo>
                <a:lnTo>
                  <a:pt x="2484" y="6"/>
                </a:lnTo>
                <a:lnTo>
                  <a:pt x="2484" y="6"/>
                </a:lnTo>
                <a:lnTo>
                  <a:pt x="2484" y="6"/>
                </a:lnTo>
                <a:lnTo>
                  <a:pt x="2485" y="6"/>
                </a:lnTo>
                <a:lnTo>
                  <a:pt x="2485" y="4"/>
                </a:lnTo>
                <a:lnTo>
                  <a:pt x="2486" y="6"/>
                </a:lnTo>
                <a:lnTo>
                  <a:pt x="2486" y="4"/>
                </a:lnTo>
                <a:lnTo>
                  <a:pt x="2486" y="6"/>
                </a:lnTo>
                <a:lnTo>
                  <a:pt x="2487" y="4"/>
                </a:lnTo>
                <a:lnTo>
                  <a:pt x="2487" y="5"/>
                </a:lnTo>
                <a:lnTo>
                  <a:pt x="2487" y="2"/>
                </a:lnTo>
                <a:lnTo>
                  <a:pt x="2488" y="2"/>
                </a:lnTo>
                <a:lnTo>
                  <a:pt x="2488" y="2"/>
                </a:lnTo>
                <a:lnTo>
                  <a:pt x="2488" y="4"/>
                </a:lnTo>
                <a:lnTo>
                  <a:pt x="2489" y="7"/>
                </a:lnTo>
                <a:lnTo>
                  <a:pt x="2489" y="5"/>
                </a:lnTo>
                <a:lnTo>
                  <a:pt x="2490" y="6"/>
                </a:lnTo>
                <a:lnTo>
                  <a:pt x="2490" y="6"/>
                </a:lnTo>
                <a:lnTo>
                  <a:pt x="2490" y="4"/>
                </a:lnTo>
                <a:lnTo>
                  <a:pt x="2492" y="6"/>
                </a:lnTo>
                <a:lnTo>
                  <a:pt x="2492" y="6"/>
                </a:lnTo>
                <a:lnTo>
                  <a:pt x="2492" y="6"/>
                </a:lnTo>
                <a:lnTo>
                  <a:pt x="2493" y="6"/>
                </a:lnTo>
                <a:lnTo>
                  <a:pt x="2493" y="4"/>
                </a:lnTo>
                <a:lnTo>
                  <a:pt x="2493" y="5"/>
                </a:lnTo>
                <a:lnTo>
                  <a:pt x="2494" y="5"/>
                </a:lnTo>
                <a:lnTo>
                  <a:pt x="2494" y="5"/>
                </a:lnTo>
                <a:lnTo>
                  <a:pt x="2495" y="6"/>
                </a:lnTo>
                <a:lnTo>
                  <a:pt x="2495" y="4"/>
                </a:lnTo>
                <a:lnTo>
                  <a:pt x="2495" y="4"/>
                </a:lnTo>
                <a:lnTo>
                  <a:pt x="2496" y="6"/>
                </a:lnTo>
                <a:lnTo>
                  <a:pt x="2496" y="6"/>
                </a:lnTo>
                <a:lnTo>
                  <a:pt x="2496" y="4"/>
                </a:lnTo>
                <a:lnTo>
                  <a:pt x="2497" y="6"/>
                </a:lnTo>
                <a:lnTo>
                  <a:pt x="2497" y="4"/>
                </a:lnTo>
                <a:lnTo>
                  <a:pt x="2497" y="4"/>
                </a:lnTo>
                <a:lnTo>
                  <a:pt x="2498" y="5"/>
                </a:lnTo>
                <a:lnTo>
                  <a:pt x="2498" y="4"/>
                </a:lnTo>
                <a:lnTo>
                  <a:pt x="2499" y="4"/>
                </a:lnTo>
                <a:lnTo>
                  <a:pt x="2499" y="5"/>
                </a:lnTo>
                <a:lnTo>
                  <a:pt x="2499" y="4"/>
                </a:lnTo>
                <a:lnTo>
                  <a:pt x="2501" y="4"/>
                </a:lnTo>
                <a:lnTo>
                  <a:pt x="2501" y="4"/>
                </a:lnTo>
                <a:lnTo>
                  <a:pt x="2501" y="2"/>
                </a:lnTo>
                <a:lnTo>
                  <a:pt x="2502" y="6"/>
                </a:lnTo>
                <a:lnTo>
                  <a:pt x="2502" y="2"/>
                </a:lnTo>
                <a:lnTo>
                  <a:pt x="2503" y="5"/>
                </a:lnTo>
                <a:lnTo>
                  <a:pt x="2503" y="4"/>
                </a:lnTo>
                <a:lnTo>
                  <a:pt x="2503" y="5"/>
                </a:lnTo>
                <a:lnTo>
                  <a:pt x="2504" y="5"/>
                </a:lnTo>
                <a:lnTo>
                  <a:pt x="2504" y="5"/>
                </a:lnTo>
                <a:lnTo>
                  <a:pt x="2504" y="5"/>
                </a:lnTo>
                <a:lnTo>
                  <a:pt x="2505" y="5"/>
                </a:lnTo>
                <a:lnTo>
                  <a:pt x="2505" y="2"/>
                </a:lnTo>
                <a:lnTo>
                  <a:pt x="2505" y="4"/>
                </a:lnTo>
                <a:lnTo>
                  <a:pt x="2506" y="6"/>
                </a:lnTo>
                <a:lnTo>
                  <a:pt x="2506" y="4"/>
                </a:lnTo>
                <a:lnTo>
                  <a:pt x="2507" y="6"/>
                </a:lnTo>
                <a:lnTo>
                  <a:pt x="2507" y="5"/>
                </a:lnTo>
                <a:lnTo>
                  <a:pt x="2507" y="4"/>
                </a:lnTo>
                <a:lnTo>
                  <a:pt x="2508" y="4"/>
                </a:lnTo>
                <a:lnTo>
                  <a:pt x="2508" y="5"/>
                </a:lnTo>
                <a:lnTo>
                  <a:pt x="2508" y="4"/>
                </a:lnTo>
                <a:lnTo>
                  <a:pt x="2510" y="6"/>
                </a:lnTo>
                <a:lnTo>
                  <a:pt x="2510" y="6"/>
                </a:lnTo>
                <a:lnTo>
                  <a:pt x="2510" y="2"/>
                </a:lnTo>
                <a:lnTo>
                  <a:pt x="2511" y="5"/>
                </a:lnTo>
                <a:lnTo>
                  <a:pt x="2511" y="4"/>
                </a:lnTo>
                <a:lnTo>
                  <a:pt x="2512" y="5"/>
                </a:lnTo>
                <a:lnTo>
                  <a:pt x="2512" y="4"/>
                </a:lnTo>
                <a:lnTo>
                  <a:pt x="2512" y="5"/>
                </a:lnTo>
                <a:lnTo>
                  <a:pt x="2513" y="4"/>
                </a:lnTo>
                <a:lnTo>
                  <a:pt x="2513" y="5"/>
                </a:lnTo>
                <a:lnTo>
                  <a:pt x="2513" y="4"/>
                </a:lnTo>
                <a:lnTo>
                  <a:pt x="2514" y="2"/>
                </a:lnTo>
                <a:lnTo>
                  <a:pt x="2514" y="4"/>
                </a:lnTo>
                <a:lnTo>
                  <a:pt x="2514" y="5"/>
                </a:lnTo>
                <a:lnTo>
                  <a:pt x="2515" y="4"/>
                </a:lnTo>
                <a:lnTo>
                  <a:pt x="2515" y="5"/>
                </a:lnTo>
                <a:lnTo>
                  <a:pt x="2516" y="4"/>
                </a:lnTo>
                <a:lnTo>
                  <a:pt x="2516" y="4"/>
                </a:lnTo>
                <a:lnTo>
                  <a:pt x="2516" y="4"/>
                </a:lnTo>
                <a:lnTo>
                  <a:pt x="2517" y="4"/>
                </a:lnTo>
                <a:lnTo>
                  <a:pt x="2517" y="5"/>
                </a:lnTo>
                <a:lnTo>
                  <a:pt x="2517" y="4"/>
                </a:lnTo>
                <a:lnTo>
                  <a:pt x="2519" y="6"/>
                </a:lnTo>
                <a:lnTo>
                  <a:pt x="2519" y="4"/>
                </a:lnTo>
                <a:lnTo>
                  <a:pt x="2519" y="4"/>
                </a:lnTo>
                <a:lnTo>
                  <a:pt x="2520" y="4"/>
                </a:lnTo>
                <a:lnTo>
                  <a:pt x="2520" y="2"/>
                </a:lnTo>
                <a:lnTo>
                  <a:pt x="2521" y="5"/>
                </a:lnTo>
                <a:lnTo>
                  <a:pt x="2521" y="6"/>
                </a:lnTo>
                <a:lnTo>
                  <a:pt x="2521" y="4"/>
                </a:lnTo>
                <a:lnTo>
                  <a:pt x="2522" y="4"/>
                </a:lnTo>
                <a:lnTo>
                  <a:pt x="2522" y="4"/>
                </a:lnTo>
                <a:lnTo>
                  <a:pt x="2522" y="5"/>
                </a:lnTo>
                <a:lnTo>
                  <a:pt x="2523" y="5"/>
                </a:lnTo>
                <a:lnTo>
                  <a:pt x="2523" y="5"/>
                </a:lnTo>
                <a:lnTo>
                  <a:pt x="2523" y="4"/>
                </a:lnTo>
                <a:lnTo>
                  <a:pt x="2524" y="5"/>
                </a:lnTo>
                <a:lnTo>
                  <a:pt x="2524" y="2"/>
                </a:lnTo>
                <a:lnTo>
                  <a:pt x="2525" y="2"/>
                </a:lnTo>
                <a:lnTo>
                  <a:pt x="2525" y="2"/>
                </a:lnTo>
                <a:lnTo>
                  <a:pt x="2525" y="2"/>
                </a:lnTo>
                <a:lnTo>
                  <a:pt x="2526" y="5"/>
                </a:lnTo>
                <a:lnTo>
                  <a:pt x="2526" y="5"/>
                </a:lnTo>
                <a:lnTo>
                  <a:pt x="2526" y="2"/>
                </a:lnTo>
                <a:lnTo>
                  <a:pt x="2528" y="2"/>
                </a:lnTo>
                <a:lnTo>
                  <a:pt x="2528" y="5"/>
                </a:lnTo>
                <a:lnTo>
                  <a:pt x="2528" y="5"/>
                </a:lnTo>
                <a:lnTo>
                  <a:pt x="2529" y="6"/>
                </a:lnTo>
                <a:lnTo>
                  <a:pt x="2529" y="6"/>
                </a:lnTo>
                <a:lnTo>
                  <a:pt x="2530" y="6"/>
                </a:lnTo>
                <a:lnTo>
                  <a:pt x="2530" y="6"/>
                </a:lnTo>
                <a:lnTo>
                  <a:pt x="2530" y="4"/>
                </a:lnTo>
                <a:lnTo>
                  <a:pt x="2531" y="6"/>
                </a:lnTo>
                <a:lnTo>
                  <a:pt x="2531" y="2"/>
                </a:lnTo>
                <a:lnTo>
                  <a:pt x="2531" y="2"/>
                </a:lnTo>
                <a:lnTo>
                  <a:pt x="2532" y="5"/>
                </a:lnTo>
                <a:lnTo>
                  <a:pt x="2532" y="4"/>
                </a:lnTo>
                <a:lnTo>
                  <a:pt x="2532" y="4"/>
                </a:lnTo>
                <a:lnTo>
                  <a:pt x="2533" y="2"/>
                </a:lnTo>
                <a:lnTo>
                  <a:pt x="2533" y="6"/>
                </a:lnTo>
                <a:lnTo>
                  <a:pt x="2534" y="5"/>
                </a:lnTo>
                <a:lnTo>
                  <a:pt x="2534" y="4"/>
                </a:lnTo>
                <a:lnTo>
                  <a:pt x="2534" y="5"/>
                </a:lnTo>
                <a:lnTo>
                  <a:pt x="2535" y="4"/>
                </a:lnTo>
                <a:lnTo>
                  <a:pt x="2535" y="5"/>
                </a:lnTo>
                <a:lnTo>
                  <a:pt x="2535" y="4"/>
                </a:lnTo>
                <a:lnTo>
                  <a:pt x="2537" y="2"/>
                </a:lnTo>
                <a:lnTo>
                  <a:pt x="2537" y="4"/>
                </a:lnTo>
                <a:lnTo>
                  <a:pt x="2537" y="6"/>
                </a:lnTo>
                <a:lnTo>
                  <a:pt x="2538" y="4"/>
                </a:lnTo>
                <a:lnTo>
                  <a:pt x="2538" y="6"/>
                </a:lnTo>
                <a:lnTo>
                  <a:pt x="2539" y="6"/>
                </a:lnTo>
                <a:lnTo>
                  <a:pt x="2539" y="6"/>
                </a:lnTo>
                <a:lnTo>
                  <a:pt x="2539" y="5"/>
                </a:lnTo>
                <a:lnTo>
                  <a:pt x="2540" y="4"/>
                </a:lnTo>
                <a:lnTo>
                  <a:pt x="2540" y="4"/>
                </a:lnTo>
                <a:lnTo>
                  <a:pt x="2540" y="2"/>
                </a:lnTo>
                <a:lnTo>
                  <a:pt x="2541" y="6"/>
                </a:lnTo>
                <a:lnTo>
                  <a:pt x="2541" y="4"/>
                </a:lnTo>
                <a:lnTo>
                  <a:pt x="2541" y="5"/>
                </a:lnTo>
                <a:lnTo>
                  <a:pt x="2542" y="4"/>
                </a:lnTo>
                <a:lnTo>
                  <a:pt x="2542" y="6"/>
                </a:lnTo>
                <a:lnTo>
                  <a:pt x="2543" y="6"/>
                </a:lnTo>
                <a:lnTo>
                  <a:pt x="2543" y="4"/>
                </a:lnTo>
                <a:lnTo>
                  <a:pt x="2543" y="6"/>
                </a:lnTo>
                <a:lnTo>
                  <a:pt x="2544" y="5"/>
                </a:lnTo>
                <a:lnTo>
                  <a:pt x="2544" y="5"/>
                </a:lnTo>
                <a:lnTo>
                  <a:pt x="2544" y="5"/>
                </a:lnTo>
                <a:lnTo>
                  <a:pt x="2546" y="4"/>
                </a:lnTo>
                <a:lnTo>
                  <a:pt x="2546" y="5"/>
                </a:lnTo>
                <a:lnTo>
                  <a:pt x="2547" y="5"/>
                </a:lnTo>
                <a:lnTo>
                  <a:pt x="2547" y="4"/>
                </a:lnTo>
                <a:lnTo>
                  <a:pt x="2547" y="4"/>
                </a:lnTo>
                <a:lnTo>
                  <a:pt x="2548" y="4"/>
                </a:lnTo>
                <a:lnTo>
                  <a:pt x="2548" y="4"/>
                </a:lnTo>
                <a:lnTo>
                  <a:pt x="2548" y="2"/>
                </a:lnTo>
                <a:lnTo>
                  <a:pt x="2549" y="6"/>
                </a:lnTo>
                <a:lnTo>
                  <a:pt x="2549" y="4"/>
                </a:lnTo>
                <a:lnTo>
                  <a:pt x="2549" y="5"/>
                </a:lnTo>
                <a:lnTo>
                  <a:pt x="2550" y="4"/>
                </a:lnTo>
                <a:lnTo>
                  <a:pt x="2550" y="5"/>
                </a:lnTo>
                <a:lnTo>
                  <a:pt x="2551" y="4"/>
                </a:lnTo>
                <a:lnTo>
                  <a:pt x="2551" y="4"/>
                </a:lnTo>
                <a:lnTo>
                  <a:pt x="2551" y="6"/>
                </a:lnTo>
                <a:lnTo>
                  <a:pt x="2552" y="6"/>
                </a:lnTo>
                <a:lnTo>
                  <a:pt x="2552" y="5"/>
                </a:lnTo>
                <a:lnTo>
                  <a:pt x="2552" y="5"/>
                </a:lnTo>
                <a:lnTo>
                  <a:pt x="2553" y="5"/>
                </a:lnTo>
                <a:lnTo>
                  <a:pt x="2553" y="2"/>
                </a:lnTo>
                <a:lnTo>
                  <a:pt x="2553" y="4"/>
                </a:lnTo>
                <a:lnTo>
                  <a:pt x="2555" y="6"/>
                </a:lnTo>
                <a:lnTo>
                  <a:pt x="2555" y="5"/>
                </a:lnTo>
                <a:lnTo>
                  <a:pt x="2556" y="2"/>
                </a:lnTo>
                <a:lnTo>
                  <a:pt x="2556" y="4"/>
                </a:lnTo>
                <a:lnTo>
                  <a:pt x="2556" y="5"/>
                </a:lnTo>
                <a:lnTo>
                  <a:pt x="2557" y="6"/>
                </a:lnTo>
                <a:lnTo>
                  <a:pt x="2557" y="5"/>
                </a:lnTo>
                <a:lnTo>
                  <a:pt x="2557" y="5"/>
                </a:lnTo>
                <a:lnTo>
                  <a:pt x="2558" y="6"/>
                </a:lnTo>
                <a:lnTo>
                  <a:pt x="2558" y="5"/>
                </a:lnTo>
                <a:lnTo>
                  <a:pt x="2558" y="5"/>
                </a:lnTo>
                <a:lnTo>
                  <a:pt x="2559" y="6"/>
                </a:lnTo>
                <a:lnTo>
                  <a:pt x="2559" y="6"/>
                </a:lnTo>
                <a:lnTo>
                  <a:pt x="2560" y="5"/>
                </a:lnTo>
                <a:lnTo>
                  <a:pt x="2560" y="4"/>
                </a:lnTo>
                <a:lnTo>
                  <a:pt x="2560" y="4"/>
                </a:lnTo>
                <a:lnTo>
                  <a:pt x="2561" y="5"/>
                </a:lnTo>
                <a:lnTo>
                  <a:pt x="2561" y="5"/>
                </a:lnTo>
                <a:lnTo>
                  <a:pt x="2561" y="6"/>
                </a:lnTo>
                <a:lnTo>
                  <a:pt x="2562" y="5"/>
                </a:lnTo>
                <a:lnTo>
                  <a:pt x="2562" y="6"/>
                </a:lnTo>
                <a:lnTo>
                  <a:pt x="2562" y="6"/>
                </a:lnTo>
                <a:lnTo>
                  <a:pt x="2564" y="6"/>
                </a:lnTo>
                <a:lnTo>
                  <a:pt x="2564" y="6"/>
                </a:lnTo>
                <a:lnTo>
                  <a:pt x="2565" y="7"/>
                </a:lnTo>
                <a:lnTo>
                  <a:pt x="2565" y="6"/>
                </a:lnTo>
                <a:lnTo>
                  <a:pt x="2565" y="7"/>
                </a:lnTo>
                <a:lnTo>
                  <a:pt x="2566" y="6"/>
                </a:lnTo>
                <a:lnTo>
                  <a:pt x="2566" y="6"/>
                </a:lnTo>
                <a:lnTo>
                  <a:pt x="2566" y="6"/>
                </a:lnTo>
                <a:lnTo>
                  <a:pt x="2567" y="6"/>
                </a:lnTo>
                <a:lnTo>
                  <a:pt x="2567" y="6"/>
                </a:lnTo>
                <a:lnTo>
                  <a:pt x="2567" y="4"/>
                </a:lnTo>
                <a:lnTo>
                  <a:pt x="2568" y="5"/>
                </a:lnTo>
                <a:lnTo>
                  <a:pt x="2568" y="6"/>
                </a:lnTo>
                <a:lnTo>
                  <a:pt x="2569" y="2"/>
                </a:lnTo>
                <a:lnTo>
                  <a:pt x="2569" y="5"/>
                </a:lnTo>
                <a:lnTo>
                  <a:pt x="2569" y="5"/>
                </a:lnTo>
                <a:lnTo>
                  <a:pt x="2570" y="2"/>
                </a:lnTo>
                <a:lnTo>
                  <a:pt x="2570" y="4"/>
                </a:lnTo>
                <a:lnTo>
                  <a:pt x="2570" y="4"/>
                </a:lnTo>
                <a:lnTo>
                  <a:pt x="2571" y="5"/>
                </a:lnTo>
                <a:lnTo>
                  <a:pt x="2571" y="5"/>
                </a:lnTo>
                <a:lnTo>
                  <a:pt x="2571" y="5"/>
                </a:lnTo>
                <a:lnTo>
                  <a:pt x="2573" y="5"/>
                </a:lnTo>
                <a:lnTo>
                  <a:pt x="2573" y="4"/>
                </a:lnTo>
                <a:lnTo>
                  <a:pt x="2574" y="5"/>
                </a:lnTo>
                <a:lnTo>
                  <a:pt x="2574" y="5"/>
                </a:lnTo>
                <a:lnTo>
                  <a:pt x="2574" y="5"/>
                </a:lnTo>
                <a:lnTo>
                  <a:pt x="2575" y="5"/>
                </a:lnTo>
                <a:lnTo>
                  <a:pt x="2575" y="6"/>
                </a:lnTo>
                <a:lnTo>
                  <a:pt x="2575" y="5"/>
                </a:lnTo>
                <a:lnTo>
                  <a:pt x="2576" y="6"/>
                </a:lnTo>
                <a:lnTo>
                  <a:pt x="2576" y="6"/>
                </a:lnTo>
                <a:lnTo>
                  <a:pt x="2576" y="5"/>
                </a:lnTo>
                <a:lnTo>
                  <a:pt x="2577" y="5"/>
                </a:lnTo>
                <a:lnTo>
                  <a:pt x="2577" y="6"/>
                </a:lnTo>
                <a:lnTo>
                  <a:pt x="2578" y="6"/>
                </a:lnTo>
                <a:lnTo>
                  <a:pt x="2578" y="6"/>
                </a:lnTo>
                <a:lnTo>
                  <a:pt x="2578" y="5"/>
                </a:lnTo>
                <a:lnTo>
                  <a:pt x="2579" y="5"/>
                </a:lnTo>
                <a:lnTo>
                  <a:pt x="2579" y="6"/>
                </a:lnTo>
                <a:lnTo>
                  <a:pt x="2579" y="5"/>
                </a:lnTo>
                <a:lnTo>
                  <a:pt x="2580" y="5"/>
                </a:lnTo>
                <a:lnTo>
                  <a:pt x="2580" y="4"/>
                </a:lnTo>
                <a:lnTo>
                  <a:pt x="2580" y="6"/>
                </a:lnTo>
                <a:lnTo>
                  <a:pt x="2582" y="6"/>
                </a:lnTo>
                <a:lnTo>
                  <a:pt x="2582" y="2"/>
                </a:lnTo>
                <a:lnTo>
                  <a:pt x="2583" y="4"/>
                </a:lnTo>
                <a:lnTo>
                  <a:pt x="2583" y="6"/>
                </a:lnTo>
                <a:lnTo>
                  <a:pt x="2583" y="5"/>
                </a:lnTo>
                <a:lnTo>
                  <a:pt x="2584" y="5"/>
                </a:lnTo>
                <a:lnTo>
                  <a:pt x="2584" y="6"/>
                </a:lnTo>
                <a:lnTo>
                  <a:pt x="2584" y="4"/>
                </a:lnTo>
                <a:lnTo>
                  <a:pt x="2585" y="2"/>
                </a:lnTo>
                <a:lnTo>
                  <a:pt x="2585" y="5"/>
                </a:lnTo>
                <a:lnTo>
                  <a:pt x="2585" y="6"/>
                </a:lnTo>
                <a:lnTo>
                  <a:pt x="2586" y="4"/>
                </a:lnTo>
                <a:lnTo>
                  <a:pt x="2586" y="4"/>
                </a:lnTo>
                <a:lnTo>
                  <a:pt x="2587" y="6"/>
                </a:lnTo>
                <a:lnTo>
                  <a:pt x="2587" y="5"/>
                </a:lnTo>
                <a:lnTo>
                  <a:pt x="2587" y="2"/>
                </a:lnTo>
                <a:lnTo>
                  <a:pt x="2588" y="6"/>
                </a:lnTo>
                <a:lnTo>
                  <a:pt x="2588" y="5"/>
                </a:lnTo>
                <a:lnTo>
                  <a:pt x="2588" y="5"/>
                </a:lnTo>
                <a:lnTo>
                  <a:pt x="2589" y="5"/>
                </a:lnTo>
                <a:lnTo>
                  <a:pt x="2589" y="2"/>
                </a:lnTo>
                <a:lnTo>
                  <a:pt x="2590" y="5"/>
                </a:lnTo>
                <a:lnTo>
                  <a:pt x="2590" y="5"/>
                </a:lnTo>
                <a:lnTo>
                  <a:pt x="2590" y="2"/>
                </a:lnTo>
                <a:lnTo>
                  <a:pt x="2592" y="5"/>
                </a:lnTo>
                <a:lnTo>
                  <a:pt x="2592" y="4"/>
                </a:lnTo>
                <a:lnTo>
                  <a:pt x="2592" y="5"/>
                </a:lnTo>
                <a:lnTo>
                  <a:pt x="2593" y="4"/>
                </a:lnTo>
                <a:lnTo>
                  <a:pt x="2593" y="5"/>
                </a:lnTo>
                <a:lnTo>
                  <a:pt x="2593" y="5"/>
                </a:lnTo>
                <a:lnTo>
                  <a:pt x="2594" y="5"/>
                </a:lnTo>
                <a:lnTo>
                  <a:pt x="2594" y="6"/>
                </a:lnTo>
                <a:lnTo>
                  <a:pt x="2595" y="5"/>
                </a:lnTo>
                <a:lnTo>
                  <a:pt x="2595" y="6"/>
                </a:lnTo>
                <a:lnTo>
                  <a:pt x="2595" y="5"/>
                </a:lnTo>
                <a:lnTo>
                  <a:pt x="2596" y="5"/>
                </a:lnTo>
                <a:lnTo>
                  <a:pt x="2596" y="6"/>
                </a:lnTo>
                <a:lnTo>
                  <a:pt x="2596" y="5"/>
                </a:lnTo>
                <a:lnTo>
                  <a:pt x="2597" y="2"/>
                </a:lnTo>
                <a:lnTo>
                  <a:pt x="2597" y="2"/>
                </a:lnTo>
                <a:lnTo>
                  <a:pt x="2597" y="4"/>
                </a:lnTo>
                <a:lnTo>
                  <a:pt x="2598" y="4"/>
                </a:lnTo>
                <a:lnTo>
                  <a:pt x="2598" y="5"/>
                </a:lnTo>
                <a:lnTo>
                  <a:pt x="2599" y="4"/>
                </a:lnTo>
                <a:lnTo>
                  <a:pt x="2599" y="6"/>
                </a:lnTo>
                <a:lnTo>
                  <a:pt x="2599" y="4"/>
                </a:lnTo>
                <a:lnTo>
                  <a:pt x="2601" y="5"/>
                </a:lnTo>
                <a:lnTo>
                  <a:pt x="2601" y="5"/>
                </a:lnTo>
                <a:lnTo>
                  <a:pt x="2601" y="5"/>
                </a:lnTo>
                <a:lnTo>
                  <a:pt x="2602" y="5"/>
                </a:lnTo>
                <a:lnTo>
                  <a:pt x="2602" y="5"/>
                </a:lnTo>
                <a:lnTo>
                  <a:pt x="2602" y="6"/>
                </a:lnTo>
                <a:lnTo>
                  <a:pt x="2603" y="5"/>
                </a:lnTo>
                <a:lnTo>
                  <a:pt x="2603" y="4"/>
                </a:lnTo>
                <a:lnTo>
                  <a:pt x="2604" y="2"/>
                </a:lnTo>
                <a:lnTo>
                  <a:pt x="2604" y="5"/>
                </a:lnTo>
                <a:lnTo>
                  <a:pt x="2604" y="4"/>
                </a:lnTo>
                <a:lnTo>
                  <a:pt x="2605" y="5"/>
                </a:lnTo>
                <a:lnTo>
                  <a:pt x="2605" y="2"/>
                </a:lnTo>
                <a:lnTo>
                  <a:pt x="2605" y="4"/>
                </a:lnTo>
                <a:lnTo>
                  <a:pt x="2606" y="4"/>
                </a:lnTo>
                <a:lnTo>
                  <a:pt x="2606" y="4"/>
                </a:lnTo>
                <a:lnTo>
                  <a:pt x="2606" y="2"/>
                </a:lnTo>
                <a:lnTo>
                  <a:pt x="2607" y="2"/>
                </a:lnTo>
                <a:lnTo>
                  <a:pt x="2607" y="4"/>
                </a:lnTo>
                <a:lnTo>
                  <a:pt x="2608" y="4"/>
                </a:lnTo>
                <a:lnTo>
                  <a:pt x="2608" y="2"/>
                </a:lnTo>
                <a:lnTo>
                  <a:pt x="2608" y="5"/>
                </a:lnTo>
                <a:lnTo>
                  <a:pt x="2610" y="6"/>
                </a:lnTo>
                <a:lnTo>
                  <a:pt x="2610" y="6"/>
                </a:lnTo>
                <a:lnTo>
                  <a:pt x="2610" y="6"/>
                </a:lnTo>
                <a:lnTo>
                  <a:pt x="2611" y="6"/>
                </a:lnTo>
                <a:lnTo>
                  <a:pt x="2611" y="6"/>
                </a:lnTo>
                <a:lnTo>
                  <a:pt x="2611" y="6"/>
                </a:lnTo>
                <a:lnTo>
                  <a:pt x="2612" y="6"/>
                </a:lnTo>
                <a:lnTo>
                  <a:pt x="2612" y="4"/>
                </a:lnTo>
                <a:lnTo>
                  <a:pt x="2613" y="5"/>
                </a:lnTo>
                <a:lnTo>
                  <a:pt x="2613" y="2"/>
                </a:lnTo>
                <a:lnTo>
                  <a:pt x="2613" y="5"/>
                </a:lnTo>
                <a:lnTo>
                  <a:pt x="2614" y="5"/>
                </a:lnTo>
                <a:lnTo>
                  <a:pt x="2614" y="5"/>
                </a:lnTo>
                <a:lnTo>
                  <a:pt x="2614" y="5"/>
                </a:lnTo>
                <a:lnTo>
                  <a:pt x="2615" y="4"/>
                </a:lnTo>
                <a:lnTo>
                  <a:pt x="2615" y="5"/>
                </a:lnTo>
                <a:lnTo>
                  <a:pt x="2615" y="5"/>
                </a:lnTo>
                <a:lnTo>
                  <a:pt x="2616" y="4"/>
                </a:lnTo>
                <a:lnTo>
                  <a:pt x="2616" y="4"/>
                </a:lnTo>
                <a:lnTo>
                  <a:pt x="2617" y="4"/>
                </a:lnTo>
                <a:lnTo>
                  <a:pt x="2617" y="5"/>
                </a:lnTo>
                <a:lnTo>
                  <a:pt x="2617" y="4"/>
                </a:lnTo>
                <a:lnTo>
                  <a:pt x="2619" y="6"/>
                </a:lnTo>
                <a:lnTo>
                  <a:pt x="2619" y="2"/>
                </a:lnTo>
                <a:lnTo>
                  <a:pt x="2619" y="5"/>
                </a:lnTo>
                <a:lnTo>
                  <a:pt x="2620" y="5"/>
                </a:lnTo>
                <a:lnTo>
                  <a:pt x="2620" y="4"/>
                </a:lnTo>
                <a:lnTo>
                  <a:pt x="2620" y="5"/>
                </a:lnTo>
                <a:lnTo>
                  <a:pt x="2621" y="4"/>
                </a:lnTo>
                <a:lnTo>
                  <a:pt x="2621" y="4"/>
                </a:lnTo>
                <a:lnTo>
                  <a:pt x="2622" y="2"/>
                </a:lnTo>
                <a:lnTo>
                  <a:pt x="2622" y="6"/>
                </a:lnTo>
                <a:lnTo>
                  <a:pt x="2622" y="2"/>
                </a:lnTo>
                <a:lnTo>
                  <a:pt x="2623" y="6"/>
                </a:lnTo>
                <a:lnTo>
                  <a:pt x="2623" y="4"/>
                </a:lnTo>
                <a:lnTo>
                  <a:pt x="2623" y="5"/>
                </a:lnTo>
                <a:lnTo>
                  <a:pt x="2624" y="4"/>
                </a:lnTo>
                <a:lnTo>
                  <a:pt x="2624" y="4"/>
                </a:lnTo>
                <a:lnTo>
                  <a:pt x="2624" y="5"/>
                </a:lnTo>
                <a:lnTo>
                  <a:pt x="2625" y="4"/>
                </a:lnTo>
                <a:lnTo>
                  <a:pt x="2625" y="6"/>
                </a:lnTo>
                <a:lnTo>
                  <a:pt x="2626" y="4"/>
                </a:lnTo>
                <a:lnTo>
                  <a:pt x="2626" y="4"/>
                </a:lnTo>
                <a:lnTo>
                  <a:pt x="2626" y="5"/>
                </a:lnTo>
                <a:lnTo>
                  <a:pt x="2628" y="7"/>
                </a:lnTo>
                <a:lnTo>
                  <a:pt x="2628" y="4"/>
                </a:lnTo>
                <a:lnTo>
                  <a:pt x="2628" y="6"/>
                </a:lnTo>
                <a:lnTo>
                  <a:pt x="2629" y="5"/>
                </a:lnTo>
                <a:lnTo>
                  <a:pt x="2629" y="5"/>
                </a:lnTo>
                <a:lnTo>
                  <a:pt x="2629" y="5"/>
                </a:lnTo>
                <a:lnTo>
                  <a:pt x="2630" y="4"/>
                </a:lnTo>
                <a:lnTo>
                  <a:pt x="2630" y="6"/>
                </a:lnTo>
                <a:lnTo>
                  <a:pt x="2631" y="6"/>
                </a:lnTo>
                <a:lnTo>
                  <a:pt x="2631" y="4"/>
                </a:lnTo>
                <a:lnTo>
                  <a:pt x="2631" y="4"/>
                </a:lnTo>
                <a:lnTo>
                  <a:pt x="2632" y="6"/>
                </a:lnTo>
                <a:lnTo>
                  <a:pt x="2632" y="6"/>
                </a:lnTo>
                <a:lnTo>
                  <a:pt x="2632" y="4"/>
                </a:lnTo>
                <a:lnTo>
                  <a:pt x="2633" y="4"/>
                </a:lnTo>
                <a:lnTo>
                  <a:pt x="2633" y="5"/>
                </a:lnTo>
                <a:lnTo>
                  <a:pt x="2634" y="6"/>
                </a:lnTo>
                <a:lnTo>
                  <a:pt x="2634" y="5"/>
                </a:lnTo>
                <a:lnTo>
                  <a:pt x="2634" y="6"/>
                </a:lnTo>
                <a:lnTo>
                  <a:pt x="2635" y="2"/>
                </a:lnTo>
                <a:lnTo>
                  <a:pt x="2635" y="4"/>
                </a:lnTo>
                <a:lnTo>
                  <a:pt x="2635" y="2"/>
                </a:lnTo>
                <a:lnTo>
                  <a:pt x="2637" y="6"/>
                </a:lnTo>
                <a:lnTo>
                  <a:pt x="2637" y="5"/>
                </a:lnTo>
                <a:lnTo>
                  <a:pt x="2637" y="5"/>
                </a:lnTo>
                <a:lnTo>
                  <a:pt x="2638" y="2"/>
                </a:lnTo>
                <a:lnTo>
                  <a:pt x="2638" y="4"/>
                </a:lnTo>
                <a:lnTo>
                  <a:pt x="2639" y="6"/>
                </a:lnTo>
                <a:lnTo>
                  <a:pt x="2639" y="5"/>
                </a:lnTo>
                <a:lnTo>
                  <a:pt x="2639" y="6"/>
                </a:lnTo>
                <a:lnTo>
                  <a:pt x="2640" y="4"/>
                </a:lnTo>
                <a:lnTo>
                  <a:pt x="2640" y="4"/>
                </a:lnTo>
                <a:lnTo>
                  <a:pt x="2640" y="6"/>
                </a:lnTo>
                <a:lnTo>
                  <a:pt x="2641" y="5"/>
                </a:lnTo>
                <a:lnTo>
                  <a:pt x="2641" y="4"/>
                </a:lnTo>
                <a:lnTo>
                  <a:pt x="2641" y="6"/>
                </a:lnTo>
                <a:lnTo>
                  <a:pt x="2642" y="5"/>
                </a:lnTo>
                <a:lnTo>
                  <a:pt x="2642" y="5"/>
                </a:lnTo>
                <a:lnTo>
                  <a:pt x="2643" y="5"/>
                </a:lnTo>
                <a:lnTo>
                  <a:pt x="2643" y="4"/>
                </a:lnTo>
                <a:lnTo>
                  <a:pt x="2643" y="5"/>
                </a:lnTo>
                <a:lnTo>
                  <a:pt x="2644" y="6"/>
                </a:lnTo>
                <a:lnTo>
                  <a:pt x="2644" y="5"/>
                </a:lnTo>
                <a:lnTo>
                  <a:pt x="2644" y="6"/>
                </a:lnTo>
                <a:lnTo>
                  <a:pt x="2646" y="5"/>
                </a:lnTo>
                <a:lnTo>
                  <a:pt x="2646" y="5"/>
                </a:lnTo>
                <a:lnTo>
                  <a:pt x="2646" y="6"/>
                </a:lnTo>
                <a:lnTo>
                  <a:pt x="2647" y="6"/>
                </a:lnTo>
                <a:lnTo>
                  <a:pt x="2647" y="6"/>
                </a:lnTo>
                <a:lnTo>
                  <a:pt x="2648" y="7"/>
                </a:lnTo>
                <a:lnTo>
                  <a:pt x="2648" y="6"/>
                </a:lnTo>
                <a:lnTo>
                  <a:pt x="2648" y="6"/>
                </a:lnTo>
                <a:lnTo>
                  <a:pt x="2649" y="6"/>
                </a:lnTo>
                <a:lnTo>
                  <a:pt x="2649" y="5"/>
                </a:lnTo>
                <a:lnTo>
                  <a:pt x="2649" y="5"/>
                </a:lnTo>
                <a:lnTo>
                  <a:pt x="2650" y="5"/>
                </a:lnTo>
                <a:lnTo>
                  <a:pt x="2650" y="4"/>
                </a:lnTo>
                <a:lnTo>
                  <a:pt x="2650" y="5"/>
                </a:lnTo>
                <a:lnTo>
                  <a:pt x="2651" y="4"/>
                </a:lnTo>
                <a:lnTo>
                  <a:pt x="2651" y="5"/>
                </a:lnTo>
                <a:lnTo>
                  <a:pt x="2652" y="4"/>
                </a:lnTo>
                <a:lnTo>
                  <a:pt x="2652" y="5"/>
                </a:lnTo>
                <a:lnTo>
                  <a:pt x="2652" y="6"/>
                </a:lnTo>
                <a:lnTo>
                  <a:pt x="2653" y="5"/>
                </a:lnTo>
                <a:lnTo>
                  <a:pt x="2653" y="4"/>
                </a:lnTo>
                <a:lnTo>
                  <a:pt x="2653" y="5"/>
                </a:lnTo>
                <a:lnTo>
                  <a:pt x="2655" y="5"/>
                </a:lnTo>
                <a:lnTo>
                  <a:pt x="2655" y="6"/>
                </a:lnTo>
                <a:lnTo>
                  <a:pt x="2655" y="4"/>
                </a:lnTo>
                <a:lnTo>
                  <a:pt x="2656" y="5"/>
                </a:lnTo>
                <a:lnTo>
                  <a:pt x="2656" y="2"/>
                </a:lnTo>
                <a:lnTo>
                  <a:pt x="2657" y="5"/>
                </a:lnTo>
                <a:lnTo>
                  <a:pt x="2657" y="4"/>
                </a:lnTo>
                <a:lnTo>
                  <a:pt x="2657" y="2"/>
                </a:lnTo>
                <a:lnTo>
                  <a:pt x="2658" y="4"/>
                </a:lnTo>
                <a:lnTo>
                  <a:pt x="2658" y="4"/>
                </a:lnTo>
                <a:lnTo>
                  <a:pt x="2658" y="6"/>
                </a:lnTo>
                <a:lnTo>
                  <a:pt x="2659" y="5"/>
                </a:lnTo>
                <a:lnTo>
                  <a:pt x="2659" y="5"/>
                </a:lnTo>
                <a:lnTo>
                  <a:pt x="2659" y="5"/>
                </a:lnTo>
                <a:lnTo>
                  <a:pt x="2660" y="5"/>
                </a:lnTo>
                <a:lnTo>
                  <a:pt x="2660" y="5"/>
                </a:lnTo>
                <a:lnTo>
                  <a:pt x="2661" y="4"/>
                </a:lnTo>
                <a:lnTo>
                  <a:pt x="2661" y="5"/>
                </a:lnTo>
                <a:lnTo>
                  <a:pt x="2661" y="5"/>
                </a:lnTo>
                <a:lnTo>
                  <a:pt x="2662" y="2"/>
                </a:lnTo>
                <a:lnTo>
                  <a:pt x="2662" y="4"/>
                </a:lnTo>
                <a:lnTo>
                  <a:pt x="2662" y="2"/>
                </a:lnTo>
                <a:lnTo>
                  <a:pt x="2664" y="5"/>
                </a:lnTo>
                <a:lnTo>
                  <a:pt x="2664" y="4"/>
                </a:lnTo>
                <a:lnTo>
                  <a:pt x="2664" y="2"/>
                </a:lnTo>
                <a:lnTo>
                  <a:pt x="2665" y="5"/>
                </a:lnTo>
                <a:lnTo>
                  <a:pt x="2665" y="5"/>
                </a:lnTo>
                <a:lnTo>
                  <a:pt x="2666" y="6"/>
                </a:lnTo>
                <a:lnTo>
                  <a:pt x="2666" y="4"/>
                </a:lnTo>
                <a:lnTo>
                  <a:pt x="2666" y="2"/>
                </a:lnTo>
                <a:lnTo>
                  <a:pt x="2667" y="5"/>
                </a:lnTo>
                <a:lnTo>
                  <a:pt x="2667" y="6"/>
                </a:lnTo>
                <a:lnTo>
                  <a:pt x="2667" y="5"/>
                </a:lnTo>
                <a:lnTo>
                  <a:pt x="2668" y="5"/>
                </a:lnTo>
                <a:lnTo>
                  <a:pt x="2668" y="5"/>
                </a:lnTo>
                <a:lnTo>
                  <a:pt x="2668" y="2"/>
                </a:lnTo>
                <a:lnTo>
                  <a:pt x="2669" y="5"/>
                </a:lnTo>
                <a:lnTo>
                  <a:pt x="2669" y="5"/>
                </a:lnTo>
                <a:lnTo>
                  <a:pt x="2670" y="6"/>
                </a:lnTo>
                <a:lnTo>
                  <a:pt x="2670" y="6"/>
                </a:lnTo>
                <a:lnTo>
                  <a:pt x="2670" y="4"/>
                </a:lnTo>
                <a:lnTo>
                  <a:pt x="2671" y="6"/>
                </a:lnTo>
                <a:lnTo>
                  <a:pt x="2671" y="5"/>
                </a:lnTo>
                <a:lnTo>
                  <a:pt x="2671" y="5"/>
                </a:lnTo>
                <a:lnTo>
                  <a:pt x="2673" y="5"/>
                </a:lnTo>
                <a:lnTo>
                  <a:pt x="2673" y="6"/>
                </a:lnTo>
                <a:lnTo>
                  <a:pt x="2673" y="6"/>
                </a:lnTo>
                <a:lnTo>
                  <a:pt x="2674" y="4"/>
                </a:lnTo>
                <a:lnTo>
                  <a:pt x="2674" y="4"/>
                </a:lnTo>
                <a:lnTo>
                  <a:pt x="2675" y="5"/>
                </a:lnTo>
                <a:lnTo>
                  <a:pt x="2675" y="5"/>
                </a:lnTo>
                <a:lnTo>
                  <a:pt x="2675" y="5"/>
                </a:lnTo>
                <a:lnTo>
                  <a:pt x="2676" y="5"/>
                </a:lnTo>
                <a:lnTo>
                  <a:pt x="2676" y="2"/>
                </a:lnTo>
                <a:lnTo>
                  <a:pt x="2676" y="4"/>
                </a:lnTo>
                <a:lnTo>
                  <a:pt x="2677" y="4"/>
                </a:lnTo>
                <a:lnTo>
                  <a:pt x="2677" y="4"/>
                </a:lnTo>
                <a:lnTo>
                  <a:pt x="2678" y="4"/>
                </a:lnTo>
                <a:lnTo>
                  <a:pt x="2678" y="2"/>
                </a:lnTo>
                <a:lnTo>
                  <a:pt x="2678" y="6"/>
                </a:lnTo>
                <a:lnTo>
                  <a:pt x="2679" y="6"/>
                </a:lnTo>
                <a:lnTo>
                  <a:pt x="2679" y="5"/>
                </a:lnTo>
                <a:lnTo>
                  <a:pt x="2679" y="5"/>
                </a:lnTo>
                <a:lnTo>
                  <a:pt x="2680" y="5"/>
                </a:lnTo>
                <a:lnTo>
                  <a:pt x="2680" y="6"/>
                </a:lnTo>
                <a:lnTo>
                  <a:pt x="2680" y="6"/>
                </a:lnTo>
                <a:lnTo>
                  <a:pt x="2682" y="2"/>
                </a:lnTo>
                <a:lnTo>
                  <a:pt x="2682" y="6"/>
                </a:lnTo>
                <a:lnTo>
                  <a:pt x="2683" y="5"/>
                </a:lnTo>
                <a:lnTo>
                  <a:pt x="2683" y="6"/>
                </a:lnTo>
                <a:lnTo>
                  <a:pt x="2683" y="6"/>
                </a:lnTo>
                <a:lnTo>
                  <a:pt x="2684" y="5"/>
                </a:lnTo>
                <a:lnTo>
                  <a:pt x="2684" y="7"/>
                </a:lnTo>
                <a:lnTo>
                  <a:pt x="2684" y="5"/>
                </a:lnTo>
                <a:lnTo>
                  <a:pt x="2685" y="5"/>
                </a:lnTo>
                <a:lnTo>
                  <a:pt x="2685" y="6"/>
                </a:lnTo>
                <a:lnTo>
                  <a:pt x="2685" y="4"/>
                </a:lnTo>
                <a:lnTo>
                  <a:pt x="2686" y="6"/>
                </a:lnTo>
                <a:lnTo>
                  <a:pt x="2686" y="5"/>
                </a:lnTo>
                <a:lnTo>
                  <a:pt x="2687" y="4"/>
                </a:lnTo>
                <a:lnTo>
                  <a:pt x="2687" y="4"/>
                </a:lnTo>
                <a:lnTo>
                  <a:pt x="2687" y="6"/>
                </a:lnTo>
                <a:lnTo>
                  <a:pt x="2688" y="2"/>
                </a:lnTo>
                <a:lnTo>
                  <a:pt x="2688" y="4"/>
                </a:lnTo>
                <a:lnTo>
                  <a:pt x="2688" y="6"/>
                </a:lnTo>
                <a:lnTo>
                  <a:pt x="2689" y="6"/>
                </a:lnTo>
                <a:lnTo>
                  <a:pt x="2689" y="2"/>
                </a:lnTo>
                <a:lnTo>
                  <a:pt x="2689" y="6"/>
                </a:lnTo>
                <a:lnTo>
                  <a:pt x="2691" y="5"/>
                </a:lnTo>
                <a:lnTo>
                  <a:pt x="2691" y="5"/>
                </a:lnTo>
                <a:lnTo>
                  <a:pt x="2692" y="4"/>
                </a:lnTo>
                <a:lnTo>
                  <a:pt x="2692" y="5"/>
                </a:lnTo>
                <a:lnTo>
                  <a:pt x="2692" y="4"/>
                </a:lnTo>
                <a:lnTo>
                  <a:pt x="2693" y="7"/>
                </a:lnTo>
                <a:lnTo>
                  <a:pt x="2693" y="6"/>
                </a:lnTo>
                <a:lnTo>
                  <a:pt x="2693" y="5"/>
                </a:lnTo>
                <a:lnTo>
                  <a:pt x="2694" y="4"/>
                </a:lnTo>
                <a:lnTo>
                  <a:pt x="2694" y="5"/>
                </a:lnTo>
                <a:lnTo>
                  <a:pt x="2694" y="5"/>
                </a:lnTo>
                <a:lnTo>
                  <a:pt x="2695" y="4"/>
                </a:lnTo>
                <a:lnTo>
                  <a:pt x="2695" y="5"/>
                </a:lnTo>
                <a:lnTo>
                  <a:pt x="2696" y="5"/>
                </a:lnTo>
                <a:lnTo>
                  <a:pt x="2696" y="4"/>
                </a:lnTo>
                <a:lnTo>
                  <a:pt x="2696" y="4"/>
                </a:lnTo>
                <a:lnTo>
                  <a:pt x="2697" y="6"/>
                </a:lnTo>
                <a:lnTo>
                  <a:pt x="2697" y="4"/>
                </a:lnTo>
                <a:lnTo>
                  <a:pt x="2697" y="4"/>
                </a:lnTo>
                <a:lnTo>
                  <a:pt x="2698" y="5"/>
                </a:lnTo>
                <a:lnTo>
                  <a:pt x="2698" y="5"/>
                </a:lnTo>
                <a:lnTo>
                  <a:pt x="2698" y="6"/>
                </a:lnTo>
                <a:lnTo>
                  <a:pt x="2700" y="5"/>
                </a:lnTo>
                <a:lnTo>
                  <a:pt x="2700" y="6"/>
                </a:lnTo>
                <a:lnTo>
                  <a:pt x="2701" y="6"/>
                </a:lnTo>
                <a:lnTo>
                  <a:pt x="2701" y="5"/>
                </a:lnTo>
                <a:lnTo>
                  <a:pt x="2701" y="5"/>
                </a:lnTo>
                <a:lnTo>
                  <a:pt x="2702" y="6"/>
                </a:lnTo>
                <a:lnTo>
                  <a:pt x="2702" y="6"/>
                </a:lnTo>
                <a:lnTo>
                  <a:pt x="2702" y="6"/>
                </a:lnTo>
                <a:lnTo>
                  <a:pt x="2703" y="6"/>
                </a:lnTo>
                <a:lnTo>
                  <a:pt x="2703" y="5"/>
                </a:lnTo>
                <a:lnTo>
                  <a:pt x="2703" y="6"/>
                </a:lnTo>
                <a:lnTo>
                  <a:pt x="2704" y="5"/>
                </a:lnTo>
                <a:lnTo>
                  <a:pt x="2704" y="4"/>
                </a:lnTo>
                <a:lnTo>
                  <a:pt x="2705" y="6"/>
                </a:lnTo>
                <a:lnTo>
                  <a:pt x="2705" y="4"/>
                </a:lnTo>
                <a:lnTo>
                  <a:pt x="2705" y="5"/>
                </a:lnTo>
                <a:lnTo>
                  <a:pt x="2706" y="6"/>
                </a:lnTo>
                <a:lnTo>
                  <a:pt x="2706" y="6"/>
                </a:lnTo>
                <a:lnTo>
                  <a:pt x="2706" y="6"/>
                </a:lnTo>
                <a:lnTo>
                  <a:pt x="2707" y="2"/>
                </a:lnTo>
                <a:lnTo>
                  <a:pt x="2707" y="5"/>
                </a:lnTo>
                <a:lnTo>
                  <a:pt x="2707" y="5"/>
                </a:lnTo>
                <a:lnTo>
                  <a:pt x="2709" y="4"/>
                </a:lnTo>
                <a:lnTo>
                  <a:pt x="2709" y="4"/>
                </a:lnTo>
                <a:lnTo>
                  <a:pt x="2710" y="5"/>
                </a:lnTo>
                <a:lnTo>
                  <a:pt x="2710" y="4"/>
                </a:lnTo>
                <a:lnTo>
                  <a:pt x="2710" y="4"/>
                </a:lnTo>
                <a:lnTo>
                  <a:pt x="2711" y="2"/>
                </a:lnTo>
                <a:lnTo>
                  <a:pt x="2711" y="2"/>
                </a:lnTo>
                <a:lnTo>
                  <a:pt x="2711" y="4"/>
                </a:lnTo>
                <a:lnTo>
                  <a:pt x="2712" y="6"/>
                </a:lnTo>
                <a:lnTo>
                  <a:pt x="2712" y="5"/>
                </a:lnTo>
                <a:lnTo>
                  <a:pt x="2712" y="2"/>
                </a:lnTo>
                <a:lnTo>
                  <a:pt x="2713" y="5"/>
                </a:lnTo>
                <a:lnTo>
                  <a:pt x="2713" y="5"/>
                </a:lnTo>
                <a:lnTo>
                  <a:pt x="2714" y="4"/>
                </a:lnTo>
                <a:lnTo>
                  <a:pt x="2714" y="5"/>
                </a:lnTo>
                <a:lnTo>
                  <a:pt x="2714" y="5"/>
                </a:lnTo>
                <a:lnTo>
                  <a:pt x="2715" y="4"/>
                </a:lnTo>
                <a:lnTo>
                  <a:pt x="2715" y="4"/>
                </a:lnTo>
                <a:lnTo>
                  <a:pt x="2715" y="4"/>
                </a:lnTo>
                <a:lnTo>
                  <a:pt x="2716" y="4"/>
                </a:lnTo>
                <a:lnTo>
                  <a:pt x="2716" y="6"/>
                </a:lnTo>
                <a:lnTo>
                  <a:pt x="2716" y="5"/>
                </a:lnTo>
                <a:lnTo>
                  <a:pt x="2718" y="5"/>
                </a:lnTo>
                <a:lnTo>
                  <a:pt x="2718" y="4"/>
                </a:lnTo>
                <a:lnTo>
                  <a:pt x="2719" y="6"/>
                </a:lnTo>
                <a:lnTo>
                  <a:pt x="2719" y="6"/>
                </a:lnTo>
                <a:lnTo>
                  <a:pt x="2719" y="5"/>
                </a:lnTo>
                <a:lnTo>
                  <a:pt x="2720" y="6"/>
                </a:lnTo>
                <a:lnTo>
                  <a:pt x="2720" y="5"/>
                </a:lnTo>
                <a:lnTo>
                  <a:pt x="2720" y="4"/>
                </a:lnTo>
                <a:lnTo>
                  <a:pt x="2721" y="5"/>
                </a:lnTo>
                <a:lnTo>
                  <a:pt x="2721" y="5"/>
                </a:lnTo>
                <a:lnTo>
                  <a:pt x="2722" y="4"/>
                </a:lnTo>
                <a:lnTo>
                  <a:pt x="2722" y="6"/>
                </a:lnTo>
                <a:lnTo>
                  <a:pt x="2722" y="2"/>
                </a:lnTo>
                <a:lnTo>
                  <a:pt x="2723" y="4"/>
                </a:lnTo>
                <a:lnTo>
                  <a:pt x="2723" y="4"/>
                </a:lnTo>
                <a:lnTo>
                  <a:pt x="2723" y="5"/>
                </a:lnTo>
                <a:lnTo>
                  <a:pt x="2724" y="5"/>
                </a:lnTo>
                <a:lnTo>
                  <a:pt x="2724" y="5"/>
                </a:lnTo>
                <a:lnTo>
                  <a:pt x="2724" y="4"/>
                </a:lnTo>
                <a:lnTo>
                  <a:pt x="2725" y="5"/>
                </a:lnTo>
                <a:lnTo>
                  <a:pt x="2725" y="5"/>
                </a:lnTo>
                <a:lnTo>
                  <a:pt x="2727" y="4"/>
                </a:lnTo>
                <a:lnTo>
                  <a:pt x="2727" y="4"/>
                </a:lnTo>
                <a:lnTo>
                  <a:pt x="2727" y="2"/>
                </a:lnTo>
                <a:lnTo>
                  <a:pt x="2728" y="4"/>
                </a:lnTo>
                <a:lnTo>
                  <a:pt x="2728" y="6"/>
                </a:lnTo>
                <a:lnTo>
                  <a:pt x="2728" y="6"/>
                </a:lnTo>
                <a:lnTo>
                  <a:pt x="2729" y="5"/>
                </a:lnTo>
                <a:lnTo>
                  <a:pt x="2729" y="6"/>
                </a:lnTo>
                <a:lnTo>
                  <a:pt x="2729" y="5"/>
                </a:lnTo>
                <a:lnTo>
                  <a:pt x="2730" y="5"/>
                </a:lnTo>
                <a:lnTo>
                  <a:pt x="2730" y="5"/>
                </a:lnTo>
                <a:lnTo>
                  <a:pt x="2731" y="5"/>
                </a:lnTo>
                <a:lnTo>
                  <a:pt x="2731" y="5"/>
                </a:lnTo>
                <a:lnTo>
                  <a:pt x="2731" y="5"/>
                </a:lnTo>
                <a:lnTo>
                  <a:pt x="2732" y="5"/>
                </a:lnTo>
                <a:lnTo>
                  <a:pt x="2732" y="2"/>
                </a:lnTo>
                <a:lnTo>
                  <a:pt x="2732" y="5"/>
                </a:lnTo>
                <a:lnTo>
                  <a:pt x="2733" y="2"/>
                </a:lnTo>
                <a:lnTo>
                  <a:pt x="2733" y="6"/>
                </a:lnTo>
                <a:lnTo>
                  <a:pt x="2733" y="5"/>
                </a:lnTo>
                <a:lnTo>
                  <a:pt x="2734" y="5"/>
                </a:lnTo>
                <a:lnTo>
                  <a:pt x="2734" y="5"/>
                </a:lnTo>
                <a:lnTo>
                  <a:pt x="2736" y="4"/>
                </a:lnTo>
                <a:lnTo>
                  <a:pt x="2736" y="5"/>
                </a:lnTo>
                <a:lnTo>
                  <a:pt x="2736" y="6"/>
                </a:lnTo>
                <a:lnTo>
                  <a:pt x="2737" y="5"/>
                </a:lnTo>
                <a:lnTo>
                  <a:pt x="2737" y="5"/>
                </a:lnTo>
                <a:lnTo>
                  <a:pt x="2737" y="6"/>
                </a:lnTo>
                <a:lnTo>
                  <a:pt x="2738" y="6"/>
                </a:lnTo>
                <a:lnTo>
                  <a:pt x="2738" y="6"/>
                </a:lnTo>
                <a:lnTo>
                  <a:pt x="2738" y="6"/>
                </a:lnTo>
                <a:lnTo>
                  <a:pt x="2739" y="5"/>
                </a:lnTo>
                <a:lnTo>
                  <a:pt x="2739" y="5"/>
                </a:lnTo>
                <a:lnTo>
                  <a:pt x="2740" y="5"/>
                </a:lnTo>
                <a:lnTo>
                  <a:pt x="2740" y="6"/>
                </a:lnTo>
                <a:lnTo>
                  <a:pt x="2740" y="4"/>
                </a:lnTo>
                <a:lnTo>
                  <a:pt x="2741" y="4"/>
                </a:lnTo>
                <a:lnTo>
                  <a:pt x="2741" y="5"/>
                </a:lnTo>
                <a:lnTo>
                  <a:pt x="2741" y="2"/>
                </a:lnTo>
                <a:lnTo>
                  <a:pt x="2742" y="6"/>
                </a:lnTo>
                <a:lnTo>
                  <a:pt x="2742" y="5"/>
                </a:lnTo>
                <a:lnTo>
                  <a:pt x="2742" y="4"/>
                </a:lnTo>
                <a:lnTo>
                  <a:pt x="2743" y="6"/>
                </a:lnTo>
                <a:lnTo>
                  <a:pt x="2743" y="6"/>
                </a:lnTo>
                <a:lnTo>
                  <a:pt x="2745" y="4"/>
                </a:lnTo>
                <a:lnTo>
                  <a:pt x="2745" y="5"/>
                </a:lnTo>
                <a:lnTo>
                  <a:pt x="2745" y="5"/>
                </a:lnTo>
                <a:lnTo>
                  <a:pt x="2746" y="4"/>
                </a:lnTo>
                <a:lnTo>
                  <a:pt x="2746" y="4"/>
                </a:lnTo>
                <a:lnTo>
                  <a:pt x="2746" y="4"/>
                </a:lnTo>
                <a:lnTo>
                  <a:pt x="2747" y="5"/>
                </a:lnTo>
                <a:lnTo>
                  <a:pt x="2747" y="6"/>
                </a:lnTo>
                <a:lnTo>
                  <a:pt x="2747" y="2"/>
                </a:lnTo>
                <a:lnTo>
                  <a:pt x="2748" y="4"/>
                </a:lnTo>
                <a:lnTo>
                  <a:pt x="2748" y="6"/>
                </a:lnTo>
                <a:lnTo>
                  <a:pt x="2749" y="4"/>
                </a:lnTo>
                <a:lnTo>
                  <a:pt x="2749" y="5"/>
                </a:lnTo>
                <a:lnTo>
                  <a:pt x="2749" y="5"/>
                </a:lnTo>
                <a:lnTo>
                  <a:pt x="2750" y="6"/>
                </a:lnTo>
                <a:lnTo>
                  <a:pt x="2750" y="6"/>
                </a:lnTo>
                <a:lnTo>
                  <a:pt x="2750" y="4"/>
                </a:lnTo>
                <a:lnTo>
                  <a:pt x="2751" y="5"/>
                </a:lnTo>
                <a:lnTo>
                  <a:pt x="2751" y="5"/>
                </a:lnTo>
                <a:lnTo>
                  <a:pt x="2751" y="5"/>
                </a:lnTo>
                <a:lnTo>
                  <a:pt x="2752" y="4"/>
                </a:lnTo>
                <a:lnTo>
                  <a:pt x="2752" y="4"/>
                </a:lnTo>
                <a:lnTo>
                  <a:pt x="2754" y="6"/>
                </a:lnTo>
                <a:lnTo>
                  <a:pt x="2754" y="4"/>
                </a:lnTo>
                <a:lnTo>
                  <a:pt x="2754" y="4"/>
                </a:lnTo>
                <a:lnTo>
                  <a:pt x="2755" y="2"/>
                </a:lnTo>
                <a:lnTo>
                  <a:pt x="2755" y="6"/>
                </a:lnTo>
                <a:lnTo>
                  <a:pt x="2755" y="4"/>
                </a:lnTo>
                <a:lnTo>
                  <a:pt x="2756" y="6"/>
                </a:lnTo>
                <a:lnTo>
                  <a:pt x="2756" y="6"/>
                </a:lnTo>
                <a:lnTo>
                  <a:pt x="2756" y="5"/>
                </a:lnTo>
                <a:lnTo>
                  <a:pt x="2757" y="6"/>
                </a:lnTo>
                <a:lnTo>
                  <a:pt x="2757" y="6"/>
                </a:lnTo>
                <a:lnTo>
                  <a:pt x="2758" y="4"/>
                </a:lnTo>
                <a:lnTo>
                  <a:pt x="2758" y="4"/>
                </a:lnTo>
                <a:lnTo>
                  <a:pt x="2758" y="5"/>
                </a:lnTo>
                <a:lnTo>
                  <a:pt x="2759" y="6"/>
                </a:lnTo>
                <a:lnTo>
                  <a:pt x="2759" y="5"/>
                </a:lnTo>
                <a:lnTo>
                  <a:pt x="2759" y="2"/>
                </a:lnTo>
                <a:lnTo>
                  <a:pt x="2760" y="4"/>
                </a:lnTo>
                <a:lnTo>
                  <a:pt x="2760" y="5"/>
                </a:lnTo>
                <a:lnTo>
                  <a:pt x="2761" y="5"/>
                </a:lnTo>
                <a:lnTo>
                  <a:pt x="2761" y="4"/>
                </a:lnTo>
                <a:lnTo>
                  <a:pt x="2761" y="4"/>
                </a:lnTo>
                <a:lnTo>
                  <a:pt x="2763" y="5"/>
                </a:lnTo>
                <a:lnTo>
                  <a:pt x="2763" y="4"/>
                </a:lnTo>
                <a:lnTo>
                  <a:pt x="2763" y="4"/>
                </a:lnTo>
                <a:lnTo>
                  <a:pt x="2764" y="5"/>
                </a:lnTo>
                <a:lnTo>
                  <a:pt x="2764" y="4"/>
                </a:lnTo>
                <a:lnTo>
                  <a:pt x="2764" y="5"/>
                </a:lnTo>
                <a:lnTo>
                  <a:pt x="2765" y="6"/>
                </a:lnTo>
                <a:lnTo>
                  <a:pt x="2765" y="4"/>
                </a:lnTo>
                <a:lnTo>
                  <a:pt x="2766" y="5"/>
                </a:lnTo>
                <a:lnTo>
                  <a:pt x="2766" y="5"/>
                </a:lnTo>
                <a:lnTo>
                  <a:pt x="2766" y="6"/>
                </a:lnTo>
                <a:lnTo>
                  <a:pt x="2767" y="4"/>
                </a:lnTo>
                <a:lnTo>
                  <a:pt x="2767" y="5"/>
                </a:lnTo>
                <a:lnTo>
                  <a:pt x="2767" y="4"/>
                </a:lnTo>
                <a:lnTo>
                  <a:pt x="2768" y="4"/>
                </a:lnTo>
                <a:lnTo>
                  <a:pt x="2768" y="5"/>
                </a:lnTo>
                <a:lnTo>
                  <a:pt x="2768" y="4"/>
                </a:lnTo>
                <a:lnTo>
                  <a:pt x="2769" y="5"/>
                </a:lnTo>
                <a:lnTo>
                  <a:pt x="2769" y="2"/>
                </a:lnTo>
                <a:lnTo>
                  <a:pt x="2770" y="4"/>
                </a:lnTo>
                <a:lnTo>
                  <a:pt x="2770" y="6"/>
                </a:lnTo>
                <a:lnTo>
                  <a:pt x="2770" y="4"/>
                </a:lnTo>
                <a:lnTo>
                  <a:pt x="2772" y="4"/>
                </a:lnTo>
                <a:lnTo>
                  <a:pt x="2772" y="5"/>
                </a:lnTo>
                <a:lnTo>
                  <a:pt x="2772" y="5"/>
                </a:lnTo>
                <a:lnTo>
                  <a:pt x="2773" y="6"/>
                </a:lnTo>
                <a:lnTo>
                  <a:pt x="2773" y="5"/>
                </a:lnTo>
                <a:lnTo>
                  <a:pt x="2773" y="4"/>
                </a:lnTo>
                <a:lnTo>
                  <a:pt x="2774" y="5"/>
                </a:lnTo>
                <a:lnTo>
                  <a:pt x="2774" y="6"/>
                </a:lnTo>
                <a:lnTo>
                  <a:pt x="2775" y="6"/>
                </a:lnTo>
                <a:lnTo>
                  <a:pt x="2775" y="6"/>
                </a:lnTo>
                <a:lnTo>
                  <a:pt x="2775" y="5"/>
                </a:lnTo>
                <a:lnTo>
                  <a:pt x="2776" y="5"/>
                </a:lnTo>
                <a:lnTo>
                  <a:pt x="2776" y="6"/>
                </a:lnTo>
                <a:lnTo>
                  <a:pt x="2776" y="4"/>
                </a:lnTo>
                <a:lnTo>
                  <a:pt x="2777" y="5"/>
                </a:lnTo>
                <a:lnTo>
                  <a:pt x="2777" y="5"/>
                </a:lnTo>
                <a:lnTo>
                  <a:pt x="2777" y="4"/>
                </a:lnTo>
                <a:lnTo>
                  <a:pt x="2778" y="4"/>
                </a:lnTo>
                <a:lnTo>
                  <a:pt x="2778" y="4"/>
                </a:lnTo>
                <a:lnTo>
                  <a:pt x="2779" y="4"/>
                </a:lnTo>
                <a:lnTo>
                  <a:pt x="2779" y="4"/>
                </a:lnTo>
                <a:lnTo>
                  <a:pt x="2779" y="6"/>
                </a:lnTo>
                <a:lnTo>
                  <a:pt x="2781" y="4"/>
                </a:lnTo>
                <a:lnTo>
                  <a:pt x="2781" y="6"/>
                </a:lnTo>
                <a:lnTo>
                  <a:pt x="2781" y="4"/>
                </a:lnTo>
                <a:lnTo>
                  <a:pt x="2782" y="6"/>
                </a:lnTo>
                <a:lnTo>
                  <a:pt x="2782" y="4"/>
                </a:lnTo>
                <a:lnTo>
                  <a:pt x="2782" y="4"/>
                </a:lnTo>
                <a:lnTo>
                  <a:pt x="2783" y="5"/>
                </a:lnTo>
                <a:lnTo>
                  <a:pt x="2783" y="5"/>
                </a:lnTo>
                <a:lnTo>
                  <a:pt x="2784" y="4"/>
                </a:lnTo>
                <a:lnTo>
                  <a:pt x="2784" y="5"/>
                </a:lnTo>
                <a:lnTo>
                  <a:pt x="2784" y="5"/>
                </a:lnTo>
                <a:lnTo>
                  <a:pt x="2785" y="4"/>
                </a:lnTo>
                <a:lnTo>
                  <a:pt x="2785" y="6"/>
                </a:lnTo>
                <a:lnTo>
                  <a:pt x="2785" y="5"/>
                </a:lnTo>
                <a:lnTo>
                  <a:pt x="2786" y="5"/>
                </a:lnTo>
                <a:lnTo>
                  <a:pt x="2786" y="4"/>
                </a:lnTo>
                <a:lnTo>
                  <a:pt x="2786" y="6"/>
                </a:lnTo>
                <a:lnTo>
                  <a:pt x="2787" y="6"/>
                </a:lnTo>
                <a:lnTo>
                  <a:pt x="2787" y="4"/>
                </a:lnTo>
                <a:lnTo>
                  <a:pt x="2788" y="4"/>
                </a:lnTo>
                <a:lnTo>
                  <a:pt x="2788" y="5"/>
                </a:lnTo>
                <a:lnTo>
                  <a:pt x="2788" y="5"/>
                </a:lnTo>
                <a:lnTo>
                  <a:pt x="2790" y="4"/>
                </a:lnTo>
                <a:lnTo>
                  <a:pt x="2790" y="6"/>
                </a:lnTo>
                <a:lnTo>
                  <a:pt x="2790" y="5"/>
                </a:lnTo>
                <a:lnTo>
                  <a:pt x="2791" y="5"/>
                </a:lnTo>
                <a:lnTo>
                  <a:pt x="2791" y="5"/>
                </a:lnTo>
                <a:lnTo>
                  <a:pt x="2791" y="6"/>
                </a:lnTo>
                <a:lnTo>
                  <a:pt x="2792" y="4"/>
                </a:lnTo>
                <a:lnTo>
                  <a:pt x="2792" y="6"/>
                </a:lnTo>
                <a:lnTo>
                  <a:pt x="2793" y="5"/>
                </a:lnTo>
                <a:lnTo>
                  <a:pt x="2793" y="5"/>
                </a:lnTo>
                <a:lnTo>
                  <a:pt x="2793" y="4"/>
                </a:lnTo>
                <a:lnTo>
                  <a:pt x="2794" y="6"/>
                </a:lnTo>
                <a:lnTo>
                  <a:pt x="2794" y="6"/>
                </a:lnTo>
                <a:lnTo>
                  <a:pt x="2794" y="5"/>
                </a:lnTo>
                <a:lnTo>
                  <a:pt x="2795" y="6"/>
                </a:lnTo>
                <a:lnTo>
                  <a:pt x="2795" y="5"/>
                </a:lnTo>
                <a:lnTo>
                  <a:pt x="2795" y="5"/>
                </a:lnTo>
                <a:lnTo>
                  <a:pt x="2796" y="6"/>
                </a:lnTo>
                <a:lnTo>
                  <a:pt x="2796" y="5"/>
                </a:lnTo>
                <a:lnTo>
                  <a:pt x="2797" y="6"/>
                </a:lnTo>
                <a:lnTo>
                  <a:pt x="2797" y="6"/>
                </a:lnTo>
                <a:lnTo>
                  <a:pt x="2797" y="5"/>
                </a:lnTo>
                <a:lnTo>
                  <a:pt x="2799" y="4"/>
                </a:lnTo>
                <a:lnTo>
                  <a:pt x="2799" y="4"/>
                </a:lnTo>
                <a:lnTo>
                  <a:pt x="2799" y="6"/>
                </a:lnTo>
                <a:lnTo>
                  <a:pt x="2800" y="5"/>
                </a:lnTo>
                <a:lnTo>
                  <a:pt x="2800" y="4"/>
                </a:lnTo>
                <a:lnTo>
                  <a:pt x="2800" y="6"/>
                </a:lnTo>
                <a:lnTo>
                  <a:pt x="2801" y="4"/>
                </a:lnTo>
                <a:lnTo>
                  <a:pt x="2801" y="4"/>
                </a:lnTo>
                <a:lnTo>
                  <a:pt x="2802" y="2"/>
                </a:lnTo>
                <a:lnTo>
                  <a:pt x="2802" y="4"/>
                </a:lnTo>
                <a:lnTo>
                  <a:pt x="2802" y="6"/>
                </a:lnTo>
                <a:lnTo>
                  <a:pt x="2803" y="6"/>
                </a:lnTo>
                <a:lnTo>
                  <a:pt x="2803" y="5"/>
                </a:lnTo>
                <a:lnTo>
                  <a:pt x="2803" y="5"/>
                </a:lnTo>
                <a:lnTo>
                  <a:pt x="2804" y="5"/>
                </a:lnTo>
                <a:lnTo>
                  <a:pt x="2804" y="5"/>
                </a:lnTo>
                <a:lnTo>
                  <a:pt x="2805" y="5"/>
                </a:lnTo>
                <a:lnTo>
                  <a:pt x="2805" y="6"/>
                </a:lnTo>
                <a:lnTo>
                  <a:pt x="2805" y="4"/>
                </a:lnTo>
                <a:lnTo>
                  <a:pt x="2806" y="7"/>
                </a:lnTo>
                <a:lnTo>
                  <a:pt x="2806" y="6"/>
                </a:lnTo>
                <a:lnTo>
                  <a:pt x="2806" y="4"/>
                </a:lnTo>
                <a:lnTo>
                  <a:pt x="2808" y="5"/>
                </a:lnTo>
                <a:lnTo>
                  <a:pt x="2808" y="4"/>
                </a:lnTo>
                <a:lnTo>
                  <a:pt x="2808" y="6"/>
                </a:lnTo>
                <a:lnTo>
                  <a:pt x="2809" y="6"/>
                </a:lnTo>
                <a:lnTo>
                  <a:pt x="2809" y="5"/>
                </a:lnTo>
                <a:lnTo>
                  <a:pt x="2810" y="6"/>
                </a:lnTo>
                <a:lnTo>
                  <a:pt x="2810" y="6"/>
                </a:lnTo>
                <a:lnTo>
                  <a:pt x="2810" y="7"/>
                </a:lnTo>
                <a:lnTo>
                  <a:pt x="2811" y="6"/>
                </a:lnTo>
                <a:lnTo>
                  <a:pt x="2811" y="5"/>
                </a:lnTo>
                <a:lnTo>
                  <a:pt x="2811" y="6"/>
                </a:lnTo>
                <a:lnTo>
                  <a:pt x="2812" y="6"/>
                </a:lnTo>
                <a:lnTo>
                  <a:pt x="2812" y="5"/>
                </a:lnTo>
                <a:lnTo>
                  <a:pt x="2812" y="5"/>
                </a:lnTo>
                <a:lnTo>
                  <a:pt x="2813" y="5"/>
                </a:lnTo>
                <a:lnTo>
                  <a:pt x="2813" y="5"/>
                </a:lnTo>
                <a:lnTo>
                  <a:pt x="2814" y="2"/>
                </a:lnTo>
                <a:lnTo>
                  <a:pt x="2814" y="4"/>
                </a:lnTo>
                <a:lnTo>
                  <a:pt x="2814" y="4"/>
                </a:lnTo>
                <a:lnTo>
                  <a:pt x="2815" y="4"/>
                </a:lnTo>
                <a:lnTo>
                  <a:pt x="2815" y="2"/>
                </a:lnTo>
                <a:lnTo>
                  <a:pt x="2815" y="4"/>
                </a:lnTo>
                <a:lnTo>
                  <a:pt x="2817" y="5"/>
                </a:lnTo>
                <a:lnTo>
                  <a:pt x="2817" y="5"/>
                </a:lnTo>
                <a:lnTo>
                  <a:pt x="2817" y="6"/>
                </a:lnTo>
                <a:lnTo>
                  <a:pt x="2818" y="6"/>
                </a:lnTo>
                <a:lnTo>
                  <a:pt x="2818" y="4"/>
                </a:lnTo>
                <a:lnTo>
                  <a:pt x="2819" y="6"/>
                </a:lnTo>
                <a:lnTo>
                  <a:pt x="2819" y="5"/>
                </a:lnTo>
                <a:lnTo>
                  <a:pt x="2819" y="2"/>
                </a:lnTo>
                <a:lnTo>
                  <a:pt x="2820" y="6"/>
                </a:lnTo>
                <a:lnTo>
                  <a:pt x="2820" y="4"/>
                </a:lnTo>
                <a:lnTo>
                  <a:pt x="2820" y="6"/>
                </a:lnTo>
                <a:lnTo>
                  <a:pt x="2821" y="6"/>
                </a:lnTo>
                <a:lnTo>
                  <a:pt x="2821" y="6"/>
                </a:lnTo>
                <a:lnTo>
                  <a:pt x="2821" y="5"/>
                </a:lnTo>
                <a:lnTo>
                  <a:pt x="2822" y="4"/>
                </a:lnTo>
                <a:lnTo>
                  <a:pt x="2822" y="6"/>
                </a:lnTo>
                <a:lnTo>
                  <a:pt x="2823" y="6"/>
                </a:lnTo>
                <a:lnTo>
                  <a:pt x="2823" y="6"/>
                </a:lnTo>
                <a:lnTo>
                  <a:pt x="2823" y="6"/>
                </a:lnTo>
                <a:lnTo>
                  <a:pt x="2824" y="6"/>
                </a:lnTo>
                <a:lnTo>
                  <a:pt x="2824" y="6"/>
                </a:lnTo>
                <a:lnTo>
                  <a:pt x="2824" y="5"/>
                </a:lnTo>
                <a:lnTo>
                  <a:pt x="2826" y="5"/>
                </a:lnTo>
                <a:lnTo>
                  <a:pt x="2826" y="6"/>
                </a:lnTo>
                <a:lnTo>
                  <a:pt x="2826" y="5"/>
                </a:lnTo>
                <a:lnTo>
                  <a:pt x="2827" y="6"/>
                </a:lnTo>
                <a:lnTo>
                  <a:pt x="2827" y="4"/>
                </a:lnTo>
                <a:lnTo>
                  <a:pt x="2828" y="6"/>
                </a:lnTo>
                <a:lnTo>
                  <a:pt x="2828" y="5"/>
                </a:lnTo>
                <a:lnTo>
                  <a:pt x="2828" y="5"/>
                </a:lnTo>
                <a:lnTo>
                  <a:pt x="2829" y="7"/>
                </a:lnTo>
                <a:lnTo>
                  <a:pt x="2829" y="5"/>
                </a:lnTo>
                <a:lnTo>
                  <a:pt x="2829" y="5"/>
                </a:lnTo>
                <a:lnTo>
                  <a:pt x="2830" y="5"/>
                </a:lnTo>
                <a:lnTo>
                  <a:pt x="2830" y="6"/>
                </a:lnTo>
                <a:lnTo>
                  <a:pt x="2830" y="6"/>
                </a:lnTo>
                <a:lnTo>
                  <a:pt x="2831" y="6"/>
                </a:lnTo>
                <a:lnTo>
                  <a:pt x="2831" y="6"/>
                </a:lnTo>
                <a:lnTo>
                  <a:pt x="2832" y="2"/>
                </a:lnTo>
                <a:lnTo>
                  <a:pt x="2832" y="5"/>
                </a:lnTo>
                <a:lnTo>
                  <a:pt x="2832" y="5"/>
                </a:lnTo>
                <a:lnTo>
                  <a:pt x="2833" y="2"/>
                </a:lnTo>
                <a:lnTo>
                  <a:pt x="2833" y="5"/>
                </a:lnTo>
                <a:lnTo>
                  <a:pt x="2833" y="2"/>
                </a:lnTo>
                <a:lnTo>
                  <a:pt x="2835" y="4"/>
                </a:lnTo>
                <a:lnTo>
                  <a:pt x="2835" y="4"/>
                </a:lnTo>
                <a:lnTo>
                  <a:pt x="2835" y="5"/>
                </a:lnTo>
                <a:lnTo>
                  <a:pt x="2836" y="4"/>
                </a:lnTo>
                <a:lnTo>
                  <a:pt x="2836" y="4"/>
                </a:lnTo>
                <a:lnTo>
                  <a:pt x="2837" y="2"/>
                </a:lnTo>
                <a:lnTo>
                  <a:pt x="2837" y="5"/>
                </a:lnTo>
                <a:lnTo>
                  <a:pt x="2837" y="5"/>
                </a:lnTo>
                <a:lnTo>
                  <a:pt x="2838" y="5"/>
                </a:lnTo>
                <a:lnTo>
                  <a:pt x="2838" y="4"/>
                </a:lnTo>
                <a:lnTo>
                  <a:pt x="2838" y="5"/>
                </a:lnTo>
                <a:lnTo>
                  <a:pt x="2839" y="2"/>
                </a:lnTo>
                <a:lnTo>
                  <a:pt x="2839" y="6"/>
                </a:lnTo>
                <a:lnTo>
                  <a:pt x="2839" y="6"/>
                </a:lnTo>
                <a:lnTo>
                  <a:pt x="2840" y="6"/>
                </a:lnTo>
                <a:lnTo>
                  <a:pt x="2840" y="6"/>
                </a:lnTo>
                <a:lnTo>
                  <a:pt x="2841" y="6"/>
                </a:lnTo>
                <a:lnTo>
                  <a:pt x="2841" y="4"/>
                </a:lnTo>
                <a:lnTo>
                  <a:pt x="2841" y="5"/>
                </a:lnTo>
                <a:lnTo>
                  <a:pt x="2842" y="6"/>
                </a:lnTo>
                <a:lnTo>
                  <a:pt x="2842" y="6"/>
                </a:lnTo>
                <a:lnTo>
                  <a:pt x="2842" y="5"/>
                </a:lnTo>
                <a:lnTo>
                  <a:pt x="2844" y="5"/>
                </a:lnTo>
                <a:lnTo>
                  <a:pt x="2844" y="2"/>
                </a:lnTo>
                <a:lnTo>
                  <a:pt x="2844" y="4"/>
                </a:lnTo>
                <a:lnTo>
                  <a:pt x="2845" y="4"/>
                </a:lnTo>
                <a:lnTo>
                  <a:pt x="2845" y="6"/>
                </a:lnTo>
                <a:lnTo>
                  <a:pt x="2846" y="6"/>
                </a:lnTo>
                <a:lnTo>
                  <a:pt x="2846" y="5"/>
                </a:lnTo>
                <a:lnTo>
                  <a:pt x="2846" y="4"/>
                </a:lnTo>
                <a:lnTo>
                  <a:pt x="2847" y="5"/>
                </a:lnTo>
                <a:lnTo>
                  <a:pt x="2847" y="5"/>
                </a:lnTo>
                <a:lnTo>
                  <a:pt x="2847" y="4"/>
                </a:lnTo>
                <a:lnTo>
                  <a:pt x="2848" y="2"/>
                </a:lnTo>
                <a:lnTo>
                  <a:pt x="2848" y="5"/>
                </a:lnTo>
                <a:lnTo>
                  <a:pt x="2849" y="4"/>
                </a:lnTo>
                <a:lnTo>
                  <a:pt x="2849" y="6"/>
                </a:lnTo>
                <a:lnTo>
                  <a:pt x="2849" y="4"/>
                </a:lnTo>
                <a:lnTo>
                  <a:pt x="2850" y="4"/>
                </a:lnTo>
                <a:lnTo>
                  <a:pt x="2850" y="4"/>
                </a:lnTo>
                <a:lnTo>
                  <a:pt x="2850" y="5"/>
                </a:lnTo>
                <a:lnTo>
                  <a:pt x="2851" y="4"/>
                </a:lnTo>
                <a:lnTo>
                  <a:pt x="2851" y="2"/>
                </a:lnTo>
                <a:lnTo>
                  <a:pt x="2851" y="2"/>
                </a:lnTo>
                <a:lnTo>
                  <a:pt x="2853" y="5"/>
                </a:lnTo>
                <a:lnTo>
                  <a:pt x="2853" y="2"/>
                </a:lnTo>
                <a:lnTo>
                  <a:pt x="2854" y="5"/>
                </a:lnTo>
                <a:lnTo>
                  <a:pt x="2854" y="6"/>
                </a:lnTo>
                <a:lnTo>
                  <a:pt x="2854" y="5"/>
                </a:lnTo>
                <a:lnTo>
                  <a:pt x="2855" y="5"/>
                </a:lnTo>
                <a:lnTo>
                  <a:pt x="2855" y="2"/>
                </a:lnTo>
                <a:lnTo>
                  <a:pt x="2855" y="4"/>
                </a:lnTo>
                <a:lnTo>
                  <a:pt x="2856" y="4"/>
                </a:lnTo>
                <a:lnTo>
                  <a:pt x="2856" y="6"/>
                </a:lnTo>
                <a:lnTo>
                  <a:pt x="2856" y="6"/>
                </a:lnTo>
                <a:lnTo>
                  <a:pt x="2857" y="6"/>
                </a:lnTo>
                <a:lnTo>
                  <a:pt x="2857" y="5"/>
                </a:lnTo>
                <a:lnTo>
                  <a:pt x="2858" y="4"/>
                </a:lnTo>
                <a:lnTo>
                  <a:pt x="2858" y="5"/>
                </a:lnTo>
                <a:lnTo>
                  <a:pt x="2858" y="6"/>
                </a:lnTo>
                <a:lnTo>
                  <a:pt x="2859" y="4"/>
                </a:lnTo>
                <a:lnTo>
                  <a:pt x="2859" y="4"/>
                </a:lnTo>
                <a:lnTo>
                  <a:pt x="2859" y="6"/>
                </a:lnTo>
                <a:lnTo>
                  <a:pt x="2860" y="4"/>
                </a:lnTo>
                <a:lnTo>
                  <a:pt x="2860" y="4"/>
                </a:lnTo>
                <a:lnTo>
                  <a:pt x="2860" y="5"/>
                </a:lnTo>
                <a:lnTo>
                  <a:pt x="2862" y="4"/>
                </a:lnTo>
                <a:lnTo>
                  <a:pt x="2862" y="4"/>
                </a:lnTo>
                <a:lnTo>
                  <a:pt x="2863" y="5"/>
                </a:lnTo>
                <a:lnTo>
                  <a:pt x="2863" y="4"/>
                </a:lnTo>
                <a:lnTo>
                  <a:pt x="2863" y="4"/>
                </a:lnTo>
                <a:lnTo>
                  <a:pt x="2864" y="5"/>
                </a:lnTo>
                <a:lnTo>
                  <a:pt x="2864" y="5"/>
                </a:lnTo>
                <a:lnTo>
                  <a:pt x="2864" y="6"/>
                </a:lnTo>
                <a:lnTo>
                  <a:pt x="2865" y="5"/>
                </a:lnTo>
                <a:lnTo>
                  <a:pt x="2865" y="6"/>
                </a:lnTo>
                <a:lnTo>
                  <a:pt x="2865" y="5"/>
                </a:lnTo>
                <a:lnTo>
                  <a:pt x="2866" y="5"/>
                </a:lnTo>
                <a:lnTo>
                  <a:pt x="2866" y="6"/>
                </a:lnTo>
                <a:lnTo>
                  <a:pt x="2867" y="6"/>
                </a:lnTo>
                <a:lnTo>
                  <a:pt x="2867" y="6"/>
                </a:lnTo>
                <a:lnTo>
                  <a:pt x="2867" y="6"/>
                </a:lnTo>
                <a:lnTo>
                  <a:pt x="2868" y="5"/>
                </a:lnTo>
                <a:lnTo>
                  <a:pt x="2868" y="5"/>
                </a:lnTo>
                <a:lnTo>
                  <a:pt x="2868" y="5"/>
                </a:lnTo>
                <a:lnTo>
                  <a:pt x="2869" y="4"/>
                </a:lnTo>
                <a:lnTo>
                  <a:pt x="2869" y="4"/>
                </a:lnTo>
                <a:lnTo>
                  <a:pt x="2869" y="5"/>
                </a:lnTo>
                <a:lnTo>
                  <a:pt x="2871" y="4"/>
                </a:lnTo>
                <a:lnTo>
                  <a:pt x="2871" y="4"/>
                </a:lnTo>
                <a:lnTo>
                  <a:pt x="2872" y="4"/>
                </a:lnTo>
                <a:lnTo>
                  <a:pt x="2872" y="5"/>
                </a:lnTo>
                <a:lnTo>
                  <a:pt x="2872" y="4"/>
                </a:lnTo>
                <a:lnTo>
                  <a:pt x="2873" y="80"/>
                </a:lnTo>
                <a:lnTo>
                  <a:pt x="2873" y="106"/>
                </a:lnTo>
                <a:lnTo>
                  <a:pt x="2873" y="106"/>
                </a:lnTo>
                <a:lnTo>
                  <a:pt x="2874" y="108"/>
                </a:lnTo>
                <a:lnTo>
                  <a:pt x="2874" y="108"/>
                </a:lnTo>
                <a:lnTo>
                  <a:pt x="2874" y="106"/>
                </a:lnTo>
                <a:lnTo>
                  <a:pt x="2875" y="108"/>
                </a:lnTo>
                <a:lnTo>
                  <a:pt x="2875" y="108"/>
                </a:lnTo>
                <a:lnTo>
                  <a:pt x="2876" y="107"/>
                </a:lnTo>
                <a:lnTo>
                  <a:pt x="2876" y="108"/>
                </a:lnTo>
                <a:lnTo>
                  <a:pt x="2876" y="107"/>
                </a:lnTo>
                <a:lnTo>
                  <a:pt x="2877" y="108"/>
                </a:lnTo>
                <a:lnTo>
                  <a:pt x="2877" y="108"/>
                </a:lnTo>
                <a:lnTo>
                  <a:pt x="2877" y="106"/>
                </a:lnTo>
                <a:lnTo>
                  <a:pt x="2878" y="108"/>
                </a:lnTo>
                <a:lnTo>
                  <a:pt x="2878" y="107"/>
                </a:lnTo>
                <a:lnTo>
                  <a:pt x="2878" y="106"/>
                </a:lnTo>
                <a:lnTo>
                  <a:pt x="2880" y="107"/>
                </a:lnTo>
                <a:lnTo>
                  <a:pt x="2880" y="107"/>
                </a:lnTo>
                <a:lnTo>
                  <a:pt x="2881" y="106"/>
                </a:lnTo>
                <a:lnTo>
                  <a:pt x="2881" y="106"/>
                </a:lnTo>
                <a:lnTo>
                  <a:pt x="2881" y="107"/>
                </a:lnTo>
                <a:lnTo>
                  <a:pt x="2882" y="108"/>
                </a:lnTo>
                <a:lnTo>
                  <a:pt x="2882" y="108"/>
                </a:lnTo>
                <a:lnTo>
                  <a:pt x="2882" y="108"/>
                </a:lnTo>
                <a:lnTo>
                  <a:pt x="2883" y="108"/>
                </a:lnTo>
                <a:lnTo>
                  <a:pt x="2883" y="107"/>
                </a:lnTo>
                <a:lnTo>
                  <a:pt x="2883" y="107"/>
                </a:lnTo>
                <a:lnTo>
                  <a:pt x="2884" y="106"/>
                </a:lnTo>
                <a:lnTo>
                  <a:pt x="2884" y="108"/>
                </a:lnTo>
                <a:lnTo>
                  <a:pt x="2885" y="108"/>
                </a:lnTo>
                <a:lnTo>
                  <a:pt x="2885" y="108"/>
                </a:lnTo>
                <a:lnTo>
                  <a:pt x="2885" y="107"/>
                </a:lnTo>
                <a:lnTo>
                  <a:pt x="2886" y="107"/>
                </a:lnTo>
                <a:lnTo>
                  <a:pt x="2886" y="107"/>
                </a:lnTo>
                <a:lnTo>
                  <a:pt x="2886" y="107"/>
                </a:lnTo>
                <a:lnTo>
                  <a:pt x="2887" y="106"/>
                </a:lnTo>
                <a:lnTo>
                  <a:pt x="2887" y="106"/>
                </a:lnTo>
                <a:lnTo>
                  <a:pt x="2887" y="108"/>
                </a:lnTo>
                <a:lnTo>
                  <a:pt x="2888" y="107"/>
                </a:lnTo>
                <a:lnTo>
                  <a:pt x="2888" y="108"/>
                </a:lnTo>
                <a:lnTo>
                  <a:pt x="2890" y="107"/>
                </a:lnTo>
                <a:lnTo>
                  <a:pt x="2890" y="106"/>
                </a:lnTo>
                <a:lnTo>
                  <a:pt x="2890" y="107"/>
                </a:lnTo>
                <a:lnTo>
                  <a:pt x="2891" y="107"/>
                </a:lnTo>
                <a:lnTo>
                  <a:pt x="2891" y="108"/>
                </a:lnTo>
                <a:lnTo>
                  <a:pt x="2891" y="107"/>
                </a:lnTo>
                <a:lnTo>
                  <a:pt x="2892" y="108"/>
                </a:lnTo>
                <a:lnTo>
                  <a:pt x="2892" y="108"/>
                </a:lnTo>
                <a:lnTo>
                  <a:pt x="2893" y="109"/>
                </a:lnTo>
                <a:lnTo>
                  <a:pt x="2893" y="108"/>
                </a:lnTo>
                <a:lnTo>
                  <a:pt x="2893" y="108"/>
                </a:lnTo>
                <a:lnTo>
                  <a:pt x="2894" y="108"/>
                </a:lnTo>
                <a:lnTo>
                  <a:pt x="2894" y="108"/>
                </a:lnTo>
                <a:lnTo>
                  <a:pt x="2894" y="108"/>
                </a:lnTo>
                <a:lnTo>
                  <a:pt x="2895" y="107"/>
                </a:lnTo>
                <a:lnTo>
                  <a:pt x="2895" y="107"/>
                </a:lnTo>
                <a:lnTo>
                  <a:pt x="2895" y="107"/>
                </a:lnTo>
                <a:lnTo>
                  <a:pt x="2896" y="107"/>
                </a:lnTo>
                <a:lnTo>
                  <a:pt x="2896" y="106"/>
                </a:lnTo>
                <a:lnTo>
                  <a:pt x="2897" y="106"/>
                </a:lnTo>
                <a:lnTo>
                  <a:pt x="2897" y="106"/>
                </a:lnTo>
                <a:lnTo>
                  <a:pt x="2897" y="106"/>
                </a:lnTo>
                <a:lnTo>
                  <a:pt x="2899" y="107"/>
                </a:lnTo>
                <a:lnTo>
                  <a:pt x="2899" y="107"/>
                </a:lnTo>
                <a:lnTo>
                  <a:pt x="2899" y="108"/>
                </a:lnTo>
                <a:lnTo>
                  <a:pt x="2900" y="107"/>
                </a:lnTo>
                <a:lnTo>
                  <a:pt x="2900" y="108"/>
                </a:lnTo>
                <a:lnTo>
                  <a:pt x="2900" y="107"/>
                </a:lnTo>
                <a:lnTo>
                  <a:pt x="2901" y="107"/>
                </a:lnTo>
                <a:lnTo>
                  <a:pt x="2901" y="107"/>
                </a:lnTo>
                <a:lnTo>
                  <a:pt x="2902" y="108"/>
                </a:lnTo>
                <a:lnTo>
                  <a:pt x="2902" y="107"/>
                </a:lnTo>
                <a:lnTo>
                  <a:pt x="2902" y="108"/>
                </a:lnTo>
                <a:lnTo>
                  <a:pt x="2903" y="107"/>
                </a:lnTo>
                <a:lnTo>
                  <a:pt x="2903" y="108"/>
                </a:lnTo>
                <a:lnTo>
                  <a:pt x="2903" y="108"/>
                </a:lnTo>
                <a:lnTo>
                  <a:pt x="2904" y="107"/>
                </a:lnTo>
                <a:lnTo>
                  <a:pt x="2904" y="108"/>
                </a:lnTo>
                <a:lnTo>
                  <a:pt x="2904" y="106"/>
                </a:lnTo>
                <a:lnTo>
                  <a:pt x="2905" y="108"/>
                </a:lnTo>
                <a:lnTo>
                  <a:pt x="2905" y="108"/>
                </a:lnTo>
                <a:lnTo>
                  <a:pt x="2906" y="108"/>
                </a:lnTo>
                <a:lnTo>
                  <a:pt x="2906" y="108"/>
                </a:lnTo>
                <a:lnTo>
                  <a:pt x="2906" y="108"/>
                </a:lnTo>
                <a:lnTo>
                  <a:pt x="2908" y="107"/>
                </a:lnTo>
                <a:lnTo>
                  <a:pt x="2908" y="107"/>
                </a:lnTo>
                <a:lnTo>
                  <a:pt x="2908" y="108"/>
                </a:lnTo>
                <a:lnTo>
                  <a:pt x="2909" y="107"/>
                </a:lnTo>
                <a:lnTo>
                  <a:pt x="2909" y="108"/>
                </a:lnTo>
                <a:lnTo>
                  <a:pt x="2909" y="108"/>
                </a:lnTo>
                <a:lnTo>
                  <a:pt x="2910" y="108"/>
                </a:lnTo>
                <a:lnTo>
                  <a:pt x="2910" y="108"/>
                </a:lnTo>
                <a:lnTo>
                  <a:pt x="2911" y="108"/>
                </a:lnTo>
                <a:lnTo>
                  <a:pt x="2911" y="108"/>
                </a:lnTo>
                <a:lnTo>
                  <a:pt x="2911" y="108"/>
                </a:lnTo>
                <a:lnTo>
                  <a:pt x="2912" y="108"/>
                </a:lnTo>
                <a:lnTo>
                  <a:pt x="2912" y="108"/>
                </a:lnTo>
                <a:lnTo>
                  <a:pt x="2912" y="106"/>
                </a:lnTo>
                <a:lnTo>
                  <a:pt x="2913" y="106"/>
                </a:lnTo>
                <a:lnTo>
                  <a:pt x="2913" y="108"/>
                </a:lnTo>
                <a:lnTo>
                  <a:pt x="2913" y="108"/>
                </a:lnTo>
                <a:lnTo>
                  <a:pt x="2914" y="107"/>
                </a:lnTo>
                <a:lnTo>
                  <a:pt x="2914" y="108"/>
                </a:lnTo>
                <a:lnTo>
                  <a:pt x="2915" y="108"/>
                </a:lnTo>
                <a:lnTo>
                  <a:pt x="2915" y="107"/>
                </a:lnTo>
                <a:lnTo>
                  <a:pt x="2915" y="107"/>
                </a:lnTo>
                <a:lnTo>
                  <a:pt x="2917" y="108"/>
                </a:lnTo>
                <a:lnTo>
                  <a:pt x="2917" y="106"/>
                </a:lnTo>
                <a:lnTo>
                  <a:pt x="2917" y="107"/>
                </a:lnTo>
                <a:lnTo>
                  <a:pt x="2918" y="107"/>
                </a:lnTo>
                <a:lnTo>
                  <a:pt x="2918" y="107"/>
                </a:lnTo>
                <a:lnTo>
                  <a:pt x="2918" y="106"/>
                </a:lnTo>
                <a:lnTo>
                  <a:pt x="2919" y="106"/>
                </a:lnTo>
                <a:lnTo>
                  <a:pt x="2919" y="108"/>
                </a:lnTo>
                <a:lnTo>
                  <a:pt x="2920" y="107"/>
                </a:lnTo>
                <a:lnTo>
                  <a:pt x="2920" y="107"/>
                </a:lnTo>
                <a:lnTo>
                  <a:pt x="2920" y="106"/>
                </a:lnTo>
                <a:lnTo>
                  <a:pt x="2921" y="107"/>
                </a:lnTo>
                <a:lnTo>
                  <a:pt x="2921" y="107"/>
                </a:lnTo>
                <a:lnTo>
                  <a:pt x="2921" y="108"/>
                </a:lnTo>
                <a:lnTo>
                  <a:pt x="2922" y="107"/>
                </a:lnTo>
                <a:lnTo>
                  <a:pt x="2922" y="108"/>
                </a:lnTo>
                <a:lnTo>
                  <a:pt x="2922" y="108"/>
                </a:lnTo>
                <a:lnTo>
                  <a:pt x="2923" y="108"/>
                </a:lnTo>
                <a:lnTo>
                  <a:pt x="2923" y="108"/>
                </a:lnTo>
                <a:lnTo>
                  <a:pt x="2924" y="108"/>
                </a:lnTo>
                <a:lnTo>
                  <a:pt x="2924" y="108"/>
                </a:lnTo>
                <a:lnTo>
                  <a:pt x="2924" y="108"/>
                </a:lnTo>
                <a:lnTo>
                  <a:pt x="2926" y="106"/>
                </a:lnTo>
                <a:lnTo>
                  <a:pt x="2926" y="108"/>
                </a:lnTo>
                <a:lnTo>
                  <a:pt x="2926" y="107"/>
                </a:lnTo>
                <a:lnTo>
                  <a:pt x="2927" y="107"/>
                </a:lnTo>
                <a:lnTo>
                  <a:pt x="2927" y="108"/>
                </a:lnTo>
                <a:lnTo>
                  <a:pt x="2927" y="106"/>
                </a:lnTo>
                <a:lnTo>
                  <a:pt x="2928" y="108"/>
                </a:lnTo>
                <a:lnTo>
                  <a:pt x="2928" y="107"/>
                </a:lnTo>
                <a:lnTo>
                  <a:pt x="2929" y="106"/>
                </a:lnTo>
                <a:lnTo>
                  <a:pt x="2929" y="106"/>
                </a:lnTo>
                <a:lnTo>
                  <a:pt x="2929" y="108"/>
                </a:lnTo>
                <a:lnTo>
                  <a:pt x="2930" y="107"/>
                </a:lnTo>
                <a:lnTo>
                  <a:pt x="2930" y="108"/>
                </a:lnTo>
                <a:lnTo>
                  <a:pt x="2930" y="106"/>
                </a:lnTo>
                <a:lnTo>
                  <a:pt x="2931" y="106"/>
                </a:lnTo>
                <a:lnTo>
                  <a:pt x="2931" y="108"/>
                </a:lnTo>
                <a:lnTo>
                  <a:pt x="2931" y="108"/>
                </a:lnTo>
                <a:lnTo>
                  <a:pt x="2932" y="106"/>
                </a:lnTo>
                <a:lnTo>
                  <a:pt x="2932" y="106"/>
                </a:lnTo>
                <a:lnTo>
                  <a:pt x="2933" y="108"/>
                </a:lnTo>
                <a:lnTo>
                  <a:pt x="2933" y="106"/>
                </a:lnTo>
                <a:lnTo>
                  <a:pt x="2933" y="106"/>
                </a:lnTo>
                <a:lnTo>
                  <a:pt x="2935" y="107"/>
                </a:lnTo>
                <a:lnTo>
                  <a:pt x="2935" y="107"/>
                </a:lnTo>
                <a:lnTo>
                  <a:pt x="2935" y="106"/>
                </a:lnTo>
                <a:lnTo>
                  <a:pt x="2936" y="106"/>
                </a:lnTo>
                <a:lnTo>
                  <a:pt x="2936" y="108"/>
                </a:lnTo>
                <a:lnTo>
                  <a:pt x="2937" y="106"/>
                </a:lnTo>
                <a:lnTo>
                  <a:pt x="2937" y="106"/>
                </a:lnTo>
                <a:lnTo>
                  <a:pt x="2937" y="106"/>
                </a:lnTo>
                <a:lnTo>
                  <a:pt x="2938" y="108"/>
                </a:lnTo>
                <a:lnTo>
                  <a:pt x="2938" y="108"/>
                </a:lnTo>
                <a:lnTo>
                  <a:pt x="2938" y="108"/>
                </a:lnTo>
                <a:lnTo>
                  <a:pt x="2939" y="107"/>
                </a:lnTo>
                <a:lnTo>
                  <a:pt x="2939" y="108"/>
                </a:lnTo>
                <a:lnTo>
                  <a:pt x="2939" y="107"/>
                </a:lnTo>
                <a:lnTo>
                  <a:pt x="2940" y="106"/>
                </a:lnTo>
                <a:lnTo>
                  <a:pt x="2940" y="108"/>
                </a:lnTo>
                <a:lnTo>
                  <a:pt x="2941" y="107"/>
                </a:lnTo>
                <a:lnTo>
                  <a:pt x="2941" y="105"/>
                </a:lnTo>
                <a:lnTo>
                  <a:pt x="2941" y="108"/>
                </a:lnTo>
                <a:lnTo>
                  <a:pt x="2942" y="106"/>
                </a:lnTo>
                <a:lnTo>
                  <a:pt x="2942" y="108"/>
                </a:lnTo>
                <a:lnTo>
                  <a:pt x="2942" y="108"/>
                </a:lnTo>
                <a:lnTo>
                  <a:pt x="2944" y="108"/>
                </a:lnTo>
                <a:lnTo>
                  <a:pt x="2944" y="108"/>
                </a:lnTo>
                <a:lnTo>
                  <a:pt x="2944" y="107"/>
                </a:lnTo>
                <a:lnTo>
                  <a:pt x="2945" y="107"/>
                </a:lnTo>
                <a:lnTo>
                  <a:pt x="2945" y="108"/>
                </a:lnTo>
                <a:lnTo>
                  <a:pt x="2946" y="107"/>
                </a:lnTo>
                <a:lnTo>
                  <a:pt x="2946" y="108"/>
                </a:lnTo>
                <a:lnTo>
                  <a:pt x="2946" y="108"/>
                </a:lnTo>
                <a:lnTo>
                  <a:pt x="2947" y="108"/>
                </a:lnTo>
                <a:lnTo>
                  <a:pt x="2947" y="108"/>
                </a:lnTo>
                <a:lnTo>
                  <a:pt x="2947" y="108"/>
                </a:lnTo>
                <a:lnTo>
                  <a:pt x="2948" y="107"/>
                </a:lnTo>
                <a:lnTo>
                  <a:pt x="2948" y="107"/>
                </a:lnTo>
                <a:lnTo>
                  <a:pt x="2948" y="107"/>
                </a:lnTo>
                <a:lnTo>
                  <a:pt x="2949" y="108"/>
                </a:lnTo>
                <a:lnTo>
                  <a:pt x="2949" y="106"/>
                </a:lnTo>
                <a:lnTo>
                  <a:pt x="2950" y="108"/>
                </a:lnTo>
                <a:lnTo>
                  <a:pt x="2950" y="106"/>
                </a:lnTo>
                <a:lnTo>
                  <a:pt x="2950" y="108"/>
                </a:lnTo>
                <a:lnTo>
                  <a:pt x="2951" y="108"/>
                </a:lnTo>
                <a:lnTo>
                  <a:pt x="2951" y="107"/>
                </a:lnTo>
                <a:lnTo>
                  <a:pt x="2951" y="106"/>
                </a:lnTo>
                <a:lnTo>
                  <a:pt x="2953" y="108"/>
                </a:lnTo>
                <a:lnTo>
                  <a:pt x="2953" y="108"/>
                </a:lnTo>
                <a:lnTo>
                  <a:pt x="2953" y="108"/>
                </a:lnTo>
                <a:lnTo>
                  <a:pt x="2954" y="106"/>
                </a:lnTo>
                <a:lnTo>
                  <a:pt x="2954" y="108"/>
                </a:lnTo>
                <a:lnTo>
                  <a:pt x="2955" y="108"/>
                </a:lnTo>
                <a:lnTo>
                  <a:pt x="2955" y="108"/>
                </a:lnTo>
                <a:lnTo>
                  <a:pt x="2955" y="108"/>
                </a:lnTo>
                <a:lnTo>
                  <a:pt x="2956" y="108"/>
                </a:lnTo>
                <a:lnTo>
                  <a:pt x="2956" y="108"/>
                </a:lnTo>
                <a:lnTo>
                  <a:pt x="2956" y="107"/>
                </a:lnTo>
                <a:lnTo>
                  <a:pt x="2957" y="107"/>
                </a:lnTo>
                <a:lnTo>
                  <a:pt x="2957" y="106"/>
                </a:lnTo>
                <a:lnTo>
                  <a:pt x="2957" y="107"/>
                </a:lnTo>
                <a:lnTo>
                  <a:pt x="2958" y="108"/>
                </a:lnTo>
                <a:lnTo>
                  <a:pt x="2958" y="107"/>
                </a:lnTo>
                <a:lnTo>
                  <a:pt x="2959" y="108"/>
                </a:lnTo>
                <a:lnTo>
                  <a:pt x="2959" y="108"/>
                </a:lnTo>
                <a:lnTo>
                  <a:pt x="2959" y="108"/>
                </a:lnTo>
                <a:lnTo>
                  <a:pt x="2960" y="107"/>
                </a:lnTo>
                <a:lnTo>
                  <a:pt x="2960" y="107"/>
                </a:lnTo>
                <a:lnTo>
                  <a:pt x="2960" y="107"/>
                </a:lnTo>
                <a:lnTo>
                  <a:pt x="2962" y="107"/>
                </a:lnTo>
                <a:lnTo>
                  <a:pt x="2962" y="108"/>
                </a:lnTo>
                <a:lnTo>
                  <a:pt x="2962" y="106"/>
                </a:lnTo>
                <a:lnTo>
                  <a:pt x="2963" y="108"/>
                </a:lnTo>
                <a:lnTo>
                  <a:pt x="2963" y="108"/>
                </a:lnTo>
                <a:lnTo>
                  <a:pt x="2964" y="108"/>
                </a:lnTo>
                <a:lnTo>
                  <a:pt x="2964" y="107"/>
                </a:lnTo>
                <a:lnTo>
                  <a:pt x="2964" y="108"/>
                </a:lnTo>
                <a:lnTo>
                  <a:pt x="2965" y="108"/>
                </a:lnTo>
                <a:lnTo>
                  <a:pt x="2965" y="107"/>
                </a:lnTo>
                <a:lnTo>
                  <a:pt x="2965" y="108"/>
                </a:lnTo>
                <a:lnTo>
                  <a:pt x="2966" y="108"/>
                </a:lnTo>
                <a:lnTo>
                  <a:pt x="2966" y="108"/>
                </a:lnTo>
                <a:lnTo>
                  <a:pt x="2966" y="108"/>
                </a:lnTo>
                <a:lnTo>
                  <a:pt x="2967" y="107"/>
                </a:lnTo>
                <a:lnTo>
                  <a:pt x="2967" y="107"/>
                </a:lnTo>
                <a:lnTo>
                  <a:pt x="2968" y="107"/>
                </a:lnTo>
                <a:lnTo>
                  <a:pt x="2968" y="108"/>
                </a:lnTo>
                <a:lnTo>
                  <a:pt x="2968" y="107"/>
                </a:lnTo>
                <a:lnTo>
                  <a:pt x="2969" y="106"/>
                </a:lnTo>
                <a:lnTo>
                  <a:pt x="2969" y="106"/>
                </a:lnTo>
                <a:lnTo>
                  <a:pt x="2969" y="108"/>
                </a:lnTo>
                <a:lnTo>
                  <a:pt x="2971" y="107"/>
                </a:lnTo>
                <a:lnTo>
                  <a:pt x="2971" y="108"/>
                </a:lnTo>
                <a:lnTo>
                  <a:pt x="2971" y="106"/>
                </a:lnTo>
                <a:lnTo>
                  <a:pt x="2972" y="107"/>
                </a:lnTo>
                <a:lnTo>
                  <a:pt x="2972" y="107"/>
                </a:lnTo>
                <a:lnTo>
                  <a:pt x="2973" y="107"/>
                </a:lnTo>
                <a:lnTo>
                  <a:pt x="2973" y="107"/>
                </a:lnTo>
                <a:lnTo>
                  <a:pt x="2973" y="106"/>
                </a:lnTo>
                <a:lnTo>
                  <a:pt x="2974" y="108"/>
                </a:lnTo>
                <a:lnTo>
                  <a:pt x="2974" y="106"/>
                </a:lnTo>
                <a:lnTo>
                  <a:pt x="2974" y="108"/>
                </a:lnTo>
                <a:lnTo>
                  <a:pt x="2975" y="106"/>
                </a:lnTo>
                <a:lnTo>
                  <a:pt x="2975" y="108"/>
                </a:lnTo>
                <a:lnTo>
                  <a:pt x="2975" y="108"/>
                </a:lnTo>
                <a:lnTo>
                  <a:pt x="2976" y="107"/>
                </a:lnTo>
                <a:lnTo>
                  <a:pt x="2976" y="108"/>
                </a:lnTo>
                <a:lnTo>
                  <a:pt x="2977" y="107"/>
                </a:lnTo>
                <a:lnTo>
                  <a:pt x="2977" y="106"/>
                </a:lnTo>
                <a:lnTo>
                  <a:pt x="2977" y="107"/>
                </a:lnTo>
                <a:lnTo>
                  <a:pt x="2978" y="106"/>
                </a:lnTo>
                <a:lnTo>
                  <a:pt x="2978" y="108"/>
                </a:lnTo>
                <a:lnTo>
                  <a:pt x="2978" y="108"/>
                </a:lnTo>
                <a:lnTo>
                  <a:pt x="2980" y="106"/>
                </a:lnTo>
                <a:lnTo>
                  <a:pt x="2980" y="106"/>
                </a:lnTo>
                <a:lnTo>
                  <a:pt x="2981" y="107"/>
                </a:lnTo>
                <a:lnTo>
                  <a:pt x="2981" y="108"/>
                </a:lnTo>
                <a:lnTo>
                  <a:pt x="2981" y="106"/>
                </a:lnTo>
                <a:lnTo>
                  <a:pt x="2982" y="107"/>
                </a:lnTo>
                <a:lnTo>
                  <a:pt x="2982" y="108"/>
                </a:lnTo>
                <a:lnTo>
                  <a:pt x="2982" y="108"/>
                </a:lnTo>
                <a:lnTo>
                  <a:pt x="2983" y="108"/>
                </a:lnTo>
                <a:lnTo>
                  <a:pt x="2983" y="108"/>
                </a:lnTo>
                <a:lnTo>
                  <a:pt x="2983" y="108"/>
                </a:lnTo>
                <a:lnTo>
                  <a:pt x="2984" y="107"/>
                </a:lnTo>
                <a:lnTo>
                  <a:pt x="2984" y="108"/>
                </a:lnTo>
                <a:lnTo>
                  <a:pt x="2985" y="108"/>
                </a:lnTo>
                <a:lnTo>
                  <a:pt x="2985" y="108"/>
                </a:lnTo>
                <a:lnTo>
                  <a:pt x="2985" y="108"/>
                </a:lnTo>
                <a:lnTo>
                  <a:pt x="2986" y="107"/>
                </a:lnTo>
                <a:lnTo>
                  <a:pt x="2986" y="108"/>
                </a:lnTo>
                <a:lnTo>
                  <a:pt x="2986" y="107"/>
                </a:lnTo>
                <a:lnTo>
                  <a:pt x="2987" y="108"/>
                </a:lnTo>
                <a:lnTo>
                  <a:pt x="2987" y="107"/>
                </a:lnTo>
                <a:lnTo>
                  <a:pt x="2987" y="107"/>
                </a:lnTo>
                <a:lnTo>
                  <a:pt x="2989" y="108"/>
                </a:lnTo>
                <a:lnTo>
                  <a:pt x="2989" y="108"/>
                </a:lnTo>
                <a:lnTo>
                  <a:pt x="2990" y="108"/>
                </a:lnTo>
                <a:lnTo>
                  <a:pt x="2990" y="107"/>
                </a:lnTo>
                <a:lnTo>
                  <a:pt x="2990" y="108"/>
                </a:lnTo>
                <a:lnTo>
                  <a:pt x="2991" y="107"/>
                </a:lnTo>
                <a:lnTo>
                  <a:pt x="2991" y="108"/>
                </a:lnTo>
                <a:lnTo>
                  <a:pt x="2991" y="108"/>
                </a:lnTo>
                <a:lnTo>
                  <a:pt x="2992" y="107"/>
                </a:lnTo>
                <a:lnTo>
                  <a:pt x="2992" y="108"/>
                </a:lnTo>
                <a:lnTo>
                  <a:pt x="2992" y="106"/>
                </a:lnTo>
                <a:lnTo>
                  <a:pt x="2993" y="107"/>
                </a:lnTo>
                <a:lnTo>
                  <a:pt x="2993" y="107"/>
                </a:lnTo>
                <a:lnTo>
                  <a:pt x="2994" y="107"/>
                </a:lnTo>
                <a:lnTo>
                  <a:pt x="2994" y="108"/>
                </a:lnTo>
                <a:lnTo>
                  <a:pt x="2994" y="108"/>
                </a:lnTo>
                <a:lnTo>
                  <a:pt x="2995" y="106"/>
                </a:lnTo>
                <a:lnTo>
                  <a:pt x="2995" y="108"/>
                </a:lnTo>
                <a:lnTo>
                  <a:pt x="2995" y="107"/>
                </a:lnTo>
                <a:lnTo>
                  <a:pt x="2996" y="106"/>
                </a:lnTo>
                <a:lnTo>
                  <a:pt x="2996" y="107"/>
                </a:lnTo>
                <a:lnTo>
                  <a:pt x="2996" y="108"/>
                </a:lnTo>
                <a:lnTo>
                  <a:pt x="2998" y="108"/>
                </a:lnTo>
                <a:lnTo>
                  <a:pt x="2998" y="107"/>
                </a:lnTo>
                <a:lnTo>
                  <a:pt x="2999" y="108"/>
                </a:lnTo>
                <a:lnTo>
                  <a:pt x="2999" y="107"/>
                </a:lnTo>
                <a:lnTo>
                  <a:pt x="2999" y="108"/>
                </a:lnTo>
                <a:lnTo>
                  <a:pt x="3000" y="108"/>
                </a:lnTo>
                <a:lnTo>
                  <a:pt x="3000" y="107"/>
                </a:lnTo>
                <a:lnTo>
                  <a:pt x="3000" y="108"/>
                </a:lnTo>
                <a:lnTo>
                  <a:pt x="3001" y="107"/>
                </a:lnTo>
                <a:lnTo>
                  <a:pt x="3001" y="108"/>
                </a:lnTo>
                <a:lnTo>
                  <a:pt x="3001" y="107"/>
                </a:lnTo>
                <a:lnTo>
                  <a:pt x="3002" y="108"/>
                </a:lnTo>
                <a:lnTo>
                  <a:pt x="3002" y="108"/>
                </a:lnTo>
                <a:lnTo>
                  <a:pt x="3003" y="108"/>
                </a:lnTo>
                <a:lnTo>
                  <a:pt x="3003" y="106"/>
                </a:lnTo>
                <a:lnTo>
                  <a:pt x="3003" y="106"/>
                </a:lnTo>
                <a:lnTo>
                  <a:pt x="3004" y="108"/>
                </a:lnTo>
                <a:lnTo>
                  <a:pt x="3004" y="108"/>
                </a:lnTo>
                <a:lnTo>
                  <a:pt x="3004" y="108"/>
                </a:lnTo>
                <a:lnTo>
                  <a:pt x="3005" y="108"/>
                </a:lnTo>
                <a:lnTo>
                  <a:pt x="3005" y="106"/>
                </a:lnTo>
                <a:lnTo>
                  <a:pt x="3005" y="108"/>
                </a:lnTo>
                <a:lnTo>
                  <a:pt x="3007" y="108"/>
                </a:lnTo>
                <a:lnTo>
                  <a:pt x="3007" y="108"/>
                </a:lnTo>
                <a:lnTo>
                  <a:pt x="3008" y="107"/>
                </a:lnTo>
                <a:lnTo>
                  <a:pt x="3008" y="107"/>
                </a:lnTo>
                <a:lnTo>
                  <a:pt x="3008" y="108"/>
                </a:lnTo>
                <a:lnTo>
                  <a:pt x="3009" y="108"/>
                </a:lnTo>
                <a:lnTo>
                  <a:pt x="3009" y="106"/>
                </a:lnTo>
                <a:lnTo>
                  <a:pt x="3009" y="107"/>
                </a:lnTo>
                <a:lnTo>
                  <a:pt x="3010" y="106"/>
                </a:lnTo>
                <a:lnTo>
                  <a:pt x="3010" y="107"/>
                </a:lnTo>
                <a:lnTo>
                  <a:pt x="3010" y="108"/>
                </a:lnTo>
                <a:lnTo>
                  <a:pt x="3011" y="108"/>
                </a:lnTo>
                <a:lnTo>
                  <a:pt x="3011" y="108"/>
                </a:lnTo>
                <a:lnTo>
                  <a:pt x="3012" y="108"/>
                </a:lnTo>
                <a:lnTo>
                  <a:pt x="3012" y="108"/>
                </a:lnTo>
                <a:lnTo>
                  <a:pt x="3012" y="107"/>
                </a:lnTo>
                <a:lnTo>
                  <a:pt x="3013" y="107"/>
                </a:lnTo>
                <a:lnTo>
                  <a:pt x="3013" y="108"/>
                </a:lnTo>
                <a:lnTo>
                  <a:pt x="3013" y="106"/>
                </a:lnTo>
                <a:lnTo>
                  <a:pt x="3014" y="106"/>
                </a:lnTo>
                <a:lnTo>
                  <a:pt x="3014" y="106"/>
                </a:lnTo>
                <a:lnTo>
                  <a:pt x="3014" y="106"/>
                </a:lnTo>
                <a:lnTo>
                  <a:pt x="3016" y="106"/>
                </a:lnTo>
                <a:lnTo>
                  <a:pt x="3016" y="106"/>
                </a:lnTo>
                <a:lnTo>
                  <a:pt x="3017" y="106"/>
                </a:lnTo>
                <a:lnTo>
                  <a:pt x="3017" y="107"/>
                </a:lnTo>
                <a:lnTo>
                  <a:pt x="3017" y="107"/>
                </a:lnTo>
                <a:lnTo>
                  <a:pt x="3018" y="106"/>
                </a:lnTo>
                <a:lnTo>
                  <a:pt x="3018" y="106"/>
                </a:lnTo>
                <a:lnTo>
                  <a:pt x="3018" y="107"/>
                </a:lnTo>
                <a:lnTo>
                  <a:pt x="3019" y="107"/>
                </a:lnTo>
                <a:lnTo>
                  <a:pt x="3019" y="106"/>
                </a:lnTo>
                <a:lnTo>
                  <a:pt x="3020" y="108"/>
                </a:lnTo>
                <a:lnTo>
                  <a:pt x="3020" y="108"/>
                </a:lnTo>
                <a:lnTo>
                  <a:pt x="3020" y="108"/>
                </a:lnTo>
                <a:lnTo>
                  <a:pt x="3021" y="108"/>
                </a:lnTo>
                <a:lnTo>
                  <a:pt x="3021" y="108"/>
                </a:lnTo>
                <a:lnTo>
                  <a:pt x="3021" y="107"/>
                </a:lnTo>
                <a:lnTo>
                  <a:pt x="3022" y="108"/>
                </a:lnTo>
                <a:lnTo>
                  <a:pt x="3022" y="108"/>
                </a:lnTo>
                <a:lnTo>
                  <a:pt x="3022" y="108"/>
                </a:lnTo>
                <a:lnTo>
                  <a:pt x="3023" y="106"/>
                </a:lnTo>
                <a:lnTo>
                  <a:pt x="3023" y="107"/>
                </a:lnTo>
                <a:lnTo>
                  <a:pt x="3025" y="107"/>
                </a:lnTo>
                <a:lnTo>
                  <a:pt x="3025" y="108"/>
                </a:lnTo>
                <a:lnTo>
                  <a:pt x="3025" y="108"/>
                </a:lnTo>
                <a:lnTo>
                  <a:pt x="3026" y="107"/>
                </a:lnTo>
                <a:lnTo>
                  <a:pt x="3026" y="107"/>
                </a:lnTo>
                <a:lnTo>
                  <a:pt x="3026" y="108"/>
                </a:lnTo>
                <a:lnTo>
                  <a:pt x="3027" y="108"/>
                </a:lnTo>
                <a:lnTo>
                  <a:pt x="3027" y="108"/>
                </a:lnTo>
                <a:lnTo>
                  <a:pt x="3027" y="108"/>
                </a:lnTo>
                <a:lnTo>
                  <a:pt x="3028" y="108"/>
                </a:lnTo>
                <a:lnTo>
                  <a:pt x="3028" y="107"/>
                </a:lnTo>
                <a:lnTo>
                  <a:pt x="3029" y="106"/>
                </a:lnTo>
                <a:lnTo>
                  <a:pt x="3029" y="106"/>
                </a:lnTo>
                <a:lnTo>
                  <a:pt x="3029" y="106"/>
                </a:lnTo>
                <a:lnTo>
                  <a:pt x="3030" y="108"/>
                </a:lnTo>
                <a:lnTo>
                  <a:pt x="3030" y="107"/>
                </a:lnTo>
                <a:lnTo>
                  <a:pt x="3030" y="106"/>
                </a:lnTo>
                <a:lnTo>
                  <a:pt x="3031" y="107"/>
                </a:lnTo>
                <a:lnTo>
                  <a:pt x="3031" y="107"/>
                </a:lnTo>
                <a:lnTo>
                  <a:pt x="3031" y="107"/>
                </a:lnTo>
                <a:lnTo>
                  <a:pt x="3032" y="108"/>
                </a:lnTo>
                <a:lnTo>
                  <a:pt x="3032" y="108"/>
                </a:lnTo>
                <a:lnTo>
                  <a:pt x="3034" y="106"/>
                </a:lnTo>
                <a:lnTo>
                  <a:pt x="3034" y="106"/>
                </a:lnTo>
                <a:lnTo>
                  <a:pt x="3034" y="107"/>
                </a:lnTo>
                <a:lnTo>
                  <a:pt x="3035" y="108"/>
                </a:lnTo>
                <a:lnTo>
                  <a:pt x="3035" y="108"/>
                </a:lnTo>
                <a:lnTo>
                  <a:pt x="3035" y="107"/>
                </a:lnTo>
                <a:lnTo>
                  <a:pt x="3036" y="108"/>
                </a:lnTo>
                <a:lnTo>
                  <a:pt x="3036" y="107"/>
                </a:lnTo>
                <a:lnTo>
                  <a:pt x="3036" y="107"/>
                </a:lnTo>
                <a:lnTo>
                  <a:pt x="3037" y="108"/>
                </a:lnTo>
                <a:lnTo>
                  <a:pt x="3037" y="108"/>
                </a:lnTo>
                <a:lnTo>
                  <a:pt x="3038" y="107"/>
                </a:lnTo>
                <a:lnTo>
                  <a:pt x="3038" y="108"/>
                </a:lnTo>
                <a:lnTo>
                  <a:pt x="3038" y="108"/>
                </a:lnTo>
                <a:lnTo>
                  <a:pt x="3039" y="108"/>
                </a:lnTo>
                <a:lnTo>
                  <a:pt x="3039" y="106"/>
                </a:lnTo>
                <a:lnTo>
                  <a:pt x="3039" y="107"/>
                </a:lnTo>
                <a:lnTo>
                  <a:pt x="3040" y="108"/>
                </a:lnTo>
                <a:lnTo>
                  <a:pt x="3040" y="108"/>
                </a:lnTo>
                <a:lnTo>
                  <a:pt x="3040" y="108"/>
                </a:lnTo>
                <a:lnTo>
                  <a:pt x="3041" y="108"/>
                </a:lnTo>
                <a:lnTo>
                  <a:pt x="3041" y="106"/>
                </a:lnTo>
                <a:lnTo>
                  <a:pt x="3043" y="107"/>
                </a:lnTo>
                <a:lnTo>
                  <a:pt x="3043" y="106"/>
                </a:lnTo>
                <a:lnTo>
                  <a:pt x="3043" y="108"/>
                </a:lnTo>
                <a:lnTo>
                  <a:pt x="3044" y="107"/>
                </a:lnTo>
                <a:lnTo>
                  <a:pt x="3044" y="108"/>
                </a:lnTo>
                <a:lnTo>
                  <a:pt x="3044" y="106"/>
                </a:lnTo>
                <a:lnTo>
                  <a:pt x="3045" y="107"/>
                </a:lnTo>
                <a:lnTo>
                  <a:pt x="3045" y="106"/>
                </a:lnTo>
                <a:lnTo>
                  <a:pt x="3045" y="107"/>
                </a:lnTo>
                <a:lnTo>
                  <a:pt x="3046" y="107"/>
                </a:lnTo>
                <a:lnTo>
                  <a:pt x="3046" y="108"/>
                </a:lnTo>
                <a:lnTo>
                  <a:pt x="3047" y="108"/>
                </a:lnTo>
                <a:lnTo>
                  <a:pt x="3047" y="107"/>
                </a:lnTo>
                <a:lnTo>
                  <a:pt x="3047" y="108"/>
                </a:lnTo>
                <a:lnTo>
                  <a:pt x="3048" y="108"/>
                </a:lnTo>
                <a:lnTo>
                  <a:pt x="3048" y="108"/>
                </a:lnTo>
                <a:lnTo>
                  <a:pt x="3048" y="107"/>
                </a:lnTo>
                <a:lnTo>
                  <a:pt x="3049" y="108"/>
                </a:lnTo>
                <a:lnTo>
                  <a:pt x="3049" y="108"/>
                </a:lnTo>
                <a:lnTo>
                  <a:pt x="3049" y="106"/>
                </a:lnTo>
                <a:lnTo>
                  <a:pt x="3050" y="108"/>
                </a:lnTo>
                <a:lnTo>
                  <a:pt x="3050" y="108"/>
                </a:lnTo>
                <a:lnTo>
                  <a:pt x="3052" y="107"/>
                </a:lnTo>
                <a:lnTo>
                  <a:pt x="3052" y="108"/>
                </a:lnTo>
                <a:lnTo>
                  <a:pt x="3052" y="106"/>
                </a:lnTo>
                <a:lnTo>
                  <a:pt x="3053" y="107"/>
                </a:lnTo>
                <a:lnTo>
                  <a:pt x="3053" y="106"/>
                </a:lnTo>
                <a:lnTo>
                  <a:pt x="3053" y="107"/>
                </a:lnTo>
                <a:lnTo>
                  <a:pt x="3054" y="106"/>
                </a:lnTo>
                <a:lnTo>
                  <a:pt x="3054" y="107"/>
                </a:lnTo>
                <a:lnTo>
                  <a:pt x="3054" y="106"/>
                </a:lnTo>
                <a:lnTo>
                  <a:pt x="3055" y="108"/>
                </a:lnTo>
                <a:lnTo>
                  <a:pt x="3055" y="107"/>
                </a:lnTo>
                <a:lnTo>
                  <a:pt x="3056" y="108"/>
                </a:lnTo>
                <a:lnTo>
                  <a:pt x="3056" y="107"/>
                </a:lnTo>
                <a:lnTo>
                  <a:pt x="3056" y="108"/>
                </a:lnTo>
                <a:lnTo>
                  <a:pt x="3057" y="108"/>
                </a:lnTo>
                <a:lnTo>
                  <a:pt x="3057" y="108"/>
                </a:lnTo>
                <a:lnTo>
                  <a:pt x="3057" y="107"/>
                </a:lnTo>
                <a:lnTo>
                  <a:pt x="3058" y="108"/>
                </a:lnTo>
                <a:lnTo>
                  <a:pt x="3058" y="107"/>
                </a:lnTo>
                <a:lnTo>
                  <a:pt x="3058" y="108"/>
                </a:lnTo>
                <a:lnTo>
                  <a:pt x="3059" y="107"/>
                </a:lnTo>
                <a:lnTo>
                  <a:pt x="3059" y="107"/>
                </a:lnTo>
                <a:lnTo>
                  <a:pt x="3061" y="107"/>
                </a:lnTo>
                <a:lnTo>
                  <a:pt x="3061" y="108"/>
                </a:lnTo>
                <a:lnTo>
                  <a:pt x="3061" y="107"/>
                </a:lnTo>
                <a:lnTo>
                  <a:pt x="3062" y="106"/>
                </a:lnTo>
                <a:lnTo>
                  <a:pt x="3062" y="107"/>
                </a:lnTo>
                <a:lnTo>
                  <a:pt x="3062" y="107"/>
                </a:lnTo>
                <a:lnTo>
                  <a:pt x="3063" y="108"/>
                </a:lnTo>
                <a:lnTo>
                  <a:pt x="3063" y="108"/>
                </a:lnTo>
                <a:lnTo>
                  <a:pt x="3064" y="108"/>
                </a:lnTo>
                <a:lnTo>
                  <a:pt x="3064" y="107"/>
                </a:lnTo>
                <a:lnTo>
                  <a:pt x="3064" y="108"/>
                </a:lnTo>
                <a:lnTo>
                  <a:pt x="3065" y="108"/>
                </a:lnTo>
                <a:lnTo>
                  <a:pt x="3065" y="107"/>
                </a:lnTo>
                <a:lnTo>
                  <a:pt x="3065" y="108"/>
                </a:lnTo>
                <a:lnTo>
                  <a:pt x="3066" y="107"/>
                </a:lnTo>
                <a:lnTo>
                  <a:pt x="3066" y="106"/>
                </a:lnTo>
                <a:lnTo>
                  <a:pt x="3066" y="108"/>
                </a:lnTo>
                <a:lnTo>
                  <a:pt x="3067" y="106"/>
                </a:lnTo>
                <a:lnTo>
                  <a:pt x="3067" y="108"/>
                </a:lnTo>
                <a:lnTo>
                  <a:pt x="3068" y="107"/>
                </a:lnTo>
                <a:lnTo>
                  <a:pt x="3068" y="108"/>
                </a:lnTo>
                <a:lnTo>
                  <a:pt x="3068" y="108"/>
                </a:lnTo>
                <a:lnTo>
                  <a:pt x="3070" y="106"/>
                </a:lnTo>
                <a:lnTo>
                  <a:pt x="3070" y="106"/>
                </a:lnTo>
                <a:lnTo>
                  <a:pt x="3070" y="107"/>
                </a:lnTo>
                <a:lnTo>
                  <a:pt x="3071" y="107"/>
                </a:lnTo>
                <a:lnTo>
                  <a:pt x="3071" y="107"/>
                </a:lnTo>
                <a:lnTo>
                  <a:pt x="3071" y="107"/>
                </a:lnTo>
                <a:lnTo>
                  <a:pt x="3072" y="107"/>
                </a:lnTo>
                <a:lnTo>
                  <a:pt x="3072" y="107"/>
                </a:lnTo>
                <a:lnTo>
                  <a:pt x="3073" y="108"/>
                </a:lnTo>
                <a:lnTo>
                  <a:pt x="3073" y="108"/>
                </a:lnTo>
                <a:lnTo>
                  <a:pt x="3073" y="108"/>
                </a:lnTo>
                <a:lnTo>
                  <a:pt x="3074" y="106"/>
                </a:lnTo>
                <a:lnTo>
                  <a:pt x="3074" y="107"/>
                </a:lnTo>
                <a:lnTo>
                  <a:pt x="3074" y="107"/>
                </a:lnTo>
                <a:lnTo>
                  <a:pt x="3075" y="107"/>
                </a:lnTo>
                <a:lnTo>
                  <a:pt x="3075" y="108"/>
                </a:lnTo>
                <a:lnTo>
                  <a:pt x="3075" y="107"/>
                </a:lnTo>
                <a:lnTo>
                  <a:pt x="3076" y="108"/>
                </a:lnTo>
                <a:lnTo>
                  <a:pt x="3076" y="106"/>
                </a:lnTo>
                <a:lnTo>
                  <a:pt x="3077" y="108"/>
                </a:lnTo>
                <a:lnTo>
                  <a:pt x="3077" y="108"/>
                </a:lnTo>
                <a:lnTo>
                  <a:pt x="3077" y="107"/>
                </a:lnTo>
                <a:lnTo>
                  <a:pt x="3079" y="106"/>
                </a:lnTo>
                <a:lnTo>
                  <a:pt x="3079" y="107"/>
                </a:lnTo>
                <a:lnTo>
                  <a:pt x="3079" y="108"/>
                </a:lnTo>
                <a:lnTo>
                  <a:pt x="3080" y="108"/>
                </a:lnTo>
                <a:lnTo>
                  <a:pt x="3080" y="107"/>
                </a:lnTo>
                <a:lnTo>
                  <a:pt x="3080" y="107"/>
                </a:lnTo>
                <a:lnTo>
                  <a:pt x="3081" y="107"/>
                </a:lnTo>
                <a:lnTo>
                  <a:pt x="3081" y="108"/>
                </a:lnTo>
                <a:lnTo>
                  <a:pt x="3082" y="108"/>
                </a:lnTo>
                <a:lnTo>
                  <a:pt x="3082" y="107"/>
                </a:lnTo>
                <a:lnTo>
                  <a:pt x="3082" y="107"/>
                </a:lnTo>
                <a:lnTo>
                  <a:pt x="3083" y="106"/>
                </a:lnTo>
                <a:lnTo>
                  <a:pt x="3083" y="107"/>
                </a:lnTo>
                <a:lnTo>
                  <a:pt x="3083" y="107"/>
                </a:lnTo>
                <a:lnTo>
                  <a:pt x="3084" y="108"/>
                </a:lnTo>
                <a:lnTo>
                  <a:pt x="3084" y="108"/>
                </a:lnTo>
                <a:lnTo>
                  <a:pt x="3084" y="108"/>
                </a:lnTo>
                <a:lnTo>
                  <a:pt x="3085" y="108"/>
                </a:lnTo>
                <a:lnTo>
                  <a:pt x="3085" y="108"/>
                </a:lnTo>
                <a:lnTo>
                  <a:pt x="3086" y="108"/>
                </a:lnTo>
                <a:lnTo>
                  <a:pt x="3086" y="107"/>
                </a:lnTo>
                <a:lnTo>
                  <a:pt x="3086" y="108"/>
                </a:lnTo>
                <a:lnTo>
                  <a:pt x="3088" y="106"/>
                </a:lnTo>
                <a:lnTo>
                  <a:pt x="3088" y="106"/>
                </a:lnTo>
                <a:lnTo>
                  <a:pt x="3088" y="108"/>
                </a:lnTo>
                <a:lnTo>
                  <a:pt x="3089" y="110"/>
                </a:lnTo>
                <a:lnTo>
                  <a:pt x="3089" y="107"/>
                </a:lnTo>
                <a:lnTo>
                  <a:pt x="3089" y="106"/>
                </a:lnTo>
                <a:lnTo>
                  <a:pt x="3090" y="106"/>
                </a:lnTo>
                <a:lnTo>
                  <a:pt x="3090" y="107"/>
                </a:lnTo>
                <a:lnTo>
                  <a:pt x="3091" y="107"/>
                </a:lnTo>
                <a:lnTo>
                  <a:pt x="3091" y="107"/>
                </a:lnTo>
                <a:lnTo>
                  <a:pt x="3091" y="107"/>
                </a:lnTo>
                <a:lnTo>
                  <a:pt x="3092" y="108"/>
                </a:lnTo>
                <a:lnTo>
                  <a:pt x="3092" y="107"/>
                </a:lnTo>
                <a:lnTo>
                  <a:pt x="3092" y="107"/>
                </a:lnTo>
                <a:lnTo>
                  <a:pt x="3093" y="107"/>
                </a:lnTo>
                <a:lnTo>
                  <a:pt x="3093" y="108"/>
                </a:lnTo>
                <a:lnTo>
                  <a:pt x="3093" y="107"/>
                </a:lnTo>
                <a:lnTo>
                  <a:pt x="3094" y="108"/>
                </a:lnTo>
                <a:lnTo>
                  <a:pt x="3094" y="107"/>
                </a:lnTo>
                <a:lnTo>
                  <a:pt x="3095" y="108"/>
                </a:lnTo>
                <a:lnTo>
                  <a:pt x="3095" y="106"/>
                </a:lnTo>
                <a:lnTo>
                  <a:pt x="3095" y="108"/>
                </a:lnTo>
                <a:lnTo>
                  <a:pt x="3097" y="108"/>
                </a:lnTo>
                <a:lnTo>
                  <a:pt x="3097" y="107"/>
                </a:lnTo>
                <a:lnTo>
                  <a:pt x="3097" y="107"/>
                </a:lnTo>
                <a:lnTo>
                  <a:pt x="3098" y="106"/>
                </a:lnTo>
                <a:lnTo>
                  <a:pt x="3098" y="106"/>
                </a:lnTo>
                <a:lnTo>
                  <a:pt x="3098" y="107"/>
                </a:lnTo>
                <a:lnTo>
                  <a:pt x="3099" y="106"/>
                </a:lnTo>
                <a:lnTo>
                  <a:pt x="3099" y="108"/>
                </a:lnTo>
                <a:lnTo>
                  <a:pt x="3100" y="106"/>
                </a:lnTo>
                <a:lnTo>
                  <a:pt x="3100" y="106"/>
                </a:lnTo>
                <a:lnTo>
                  <a:pt x="3100" y="108"/>
                </a:lnTo>
                <a:lnTo>
                  <a:pt x="3101" y="107"/>
                </a:lnTo>
                <a:lnTo>
                  <a:pt x="3101" y="106"/>
                </a:lnTo>
                <a:lnTo>
                  <a:pt x="3101" y="108"/>
                </a:lnTo>
                <a:lnTo>
                  <a:pt x="3102" y="108"/>
                </a:lnTo>
                <a:lnTo>
                  <a:pt x="3102" y="110"/>
                </a:lnTo>
                <a:lnTo>
                  <a:pt x="3102" y="109"/>
                </a:lnTo>
                <a:lnTo>
                  <a:pt x="3103" y="107"/>
                </a:lnTo>
                <a:lnTo>
                  <a:pt x="3103" y="107"/>
                </a:lnTo>
                <a:lnTo>
                  <a:pt x="3104" y="106"/>
                </a:lnTo>
                <a:lnTo>
                  <a:pt x="3104" y="108"/>
                </a:lnTo>
                <a:lnTo>
                  <a:pt x="3104" y="108"/>
                </a:lnTo>
                <a:lnTo>
                  <a:pt x="3106" y="106"/>
                </a:lnTo>
                <a:lnTo>
                  <a:pt x="3106" y="106"/>
                </a:lnTo>
                <a:lnTo>
                  <a:pt x="3106" y="107"/>
                </a:lnTo>
                <a:lnTo>
                  <a:pt x="3107" y="108"/>
                </a:lnTo>
                <a:lnTo>
                  <a:pt x="3107" y="108"/>
                </a:lnTo>
                <a:lnTo>
                  <a:pt x="3108" y="106"/>
                </a:lnTo>
                <a:lnTo>
                  <a:pt x="3108" y="107"/>
                </a:lnTo>
                <a:lnTo>
                  <a:pt x="3108" y="107"/>
                </a:lnTo>
                <a:lnTo>
                  <a:pt x="3109" y="107"/>
                </a:lnTo>
                <a:lnTo>
                  <a:pt x="3109" y="107"/>
                </a:lnTo>
                <a:lnTo>
                  <a:pt x="3109" y="106"/>
                </a:lnTo>
                <a:lnTo>
                  <a:pt x="3110" y="107"/>
                </a:lnTo>
                <a:lnTo>
                  <a:pt x="3110" y="106"/>
                </a:lnTo>
                <a:lnTo>
                  <a:pt x="3110" y="107"/>
                </a:lnTo>
                <a:lnTo>
                  <a:pt x="3111" y="106"/>
                </a:lnTo>
                <a:lnTo>
                  <a:pt x="3111" y="107"/>
                </a:lnTo>
                <a:lnTo>
                  <a:pt x="3112" y="108"/>
                </a:lnTo>
                <a:lnTo>
                  <a:pt x="3112" y="108"/>
                </a:lnTo>
                <a:lnTo>
                  <a:pt x="3112" y="108"/>
                </a:lnTo>
                <a:lnTo>
                  <a:pt x="3113" y="108"/>
                </a:lnTo>
                <a:lnTo>
                  <a:pt x="3113" y="106"/>
                </a:lnTo>
                <a:lnTo>
                  <a:pt x="3113" y="107"/>
                </a:lnTo>
                <a:lnTo>
                  <a:pt x="3115" y="107"/>
                </a:lnTo>
                <a:lnTo>
                  <a:pt x="3115" y="107"/>
                </a:lnTo>
                <a:lnTo>
                  <a:pt x="3115" y="107"/>
                </a:lnTo>
                <a:lnTo>
                  <a:pt x="3116" y="107"/>
                </a:lnTo>
                <a:lnTo>
                  <a:pt x="3116" y="107"/>
                </a:lnTo>
                <a:lnTo>
                  <a:pt x="3117" y="108"/>
                </a:lnTo>
                <a:lnTo>
                  <a:pt x="3117" y="107"/>
                </a:lnTo>
                <a:lnTo>
                  <a:pt x="3117" y="106"/>
                </a:lnTo>
                <a:lnTo>
                  <a:pt x="3118" y="107"/>
                </a:lnTo>
                <a:lnTo>
                  <a:pt x="3118" y="107"/>
                </a:lnTo>
                <a:lnTo>
                  <a:pt x="3118" y="108"/>
                </a:lnTo>
                <a:lnTo>
                  <a:pt x="3119" y="107"/>
                </a:lnTo>
                <a:lnTo>
                  <a:pt x="3119" y="108"/>
                </a:lnTo>
                <a:lnTo>
                  <a:pt x="3119" y="108"/>
                </a:lnTo>
                <a:lnTo>
                  <a:pt x="3120" y="107"/>
                </a:lnTo>
                <a:lnTo>
                  <a:pt x="3120" y="108"/>
                </a:lnTo>
                <a:lnTo>
                  <a:pt x="3121" y="108"/>
                </a:lnTo>
                <a:lnTo>
                  <a:pt x="3121" y="108"/>
                </a:lnTo>
                <a:lnTo>
                  <a:pt x="3121" y="107"/>
                </a:lnTo>
                <a:lnTo>
                  <a:pt x="3122" y="108"/>
                </a:lnTo>
                <a:lnTo>
                  <a:pt x="3122" y="107"/>
                </a:lnTo>
                <a:lnTo>
                  <a:pt x="3122" y="107"/>
                </a:lnTo>
                <a:lnTo>
                  <a:pt x="3124" y="108"/>
                </a:lnTo>
                <a:lnTo>
                  <a:pt x="3124" y="107"/>
                </a:lnTo>
                <a:lnTo>
                  <a:pt x="3124" y="108"/>
                </a:lnTo>
                <a:lnTo>
                  <a:pt x="3125" y="108"/>
                </a:lnTo>
                <a:lnTo>
                  <a:pt x="3125" y="107"/>
                </a:lnTo>
                <a:lnTo>
                  <a:pt x="3126" y="108"/>
                </a:lnTo>
                <a:lnTo>
                  <a:pt x="3126" y="108"/>
                </a:lnTo>
                <a:lnTo>
                  <a:pt x="3126" y="106"/>
                </a:lnTo>
                <a:lnTo>
                  <a:pt x="3127" y="107"/>
                </a:lnTo>
                <a:lnTo>
                  <a:pt x="3127" y="108"/>
                </a:lnTo>
                <a:lnTo>
                  <a:pt x="3127" y="106"/>
                </a:lnTo>
                <a:lnTo>
                  <a:pt x="3128" y="106"/>
                </a:lnTo>
                <a:lnTo>
                  <a:pt x="3128" y="108"/>
                </a:lnTo>
                <a:lnTo>
                  <a:pt x="3128" y="109"/>
                </a:lnTo>
                <a:lnTo>
                  <a:pt x="3129" y="107"/>
                </a:lnTo>
                <a:lnTo>
                  <a:pt x="3129" y="106"/>
                </a:lnTo>
                <a:lnTo>
                  <a:pt x="3130" y="108"/>
                </a:lnTo>
                <a:lnTo>
                  <a:pt x="3130" y="108"/>
                </a:lnTo>
                <a:lnTo>
                  <a:pt x="3130" y="108"/>
                </a:lnTo>
                <a:lnTo>
                  <a:pt x="3131" y="107"/>
                </a:lnTo>
                <a:lnTo>
                  <a:pt x="3131" y="108"/>
                </a:lnTo>
                <a:lnTo>
                  <a:pt x="3131" y="107"/>
                </a:lnTo>
                <a:lnTo>
                  <a:pt x="3133" y="108"/>
                </a:lnTo>
                <a:lnTo>
                  <a:pt x="3133" y="108"/>
                </a:lnTo>
                <a:lnTo>
                  <a:pt x="3133" y="108"/>
                </a:lnTo>
                <a:lnTo>
                  <a:pt x="3134" y="108"/>
                </a:lnTo>
                <a:lnTo>
                  <a:pt x="3134" y="107"/>
                </a:lnTo>
                <a:lnTo>
                  <a:pt x="3135" y="108"/>
                </a:lnTo>
                <a:lnTo>
                  <a:pt x="3135" y="107"/>
                </a:lnTo>
                <a:lnTo>
                  <a:pt x="3135" y="108"/>
                </a:lnTo>
                <a:lnTo>
                  <a:pt x="3136" y="107"/>
                </a:lnTo>
                <a:lnTo>
                  <a:pt x="3136" y="108"/>
                </a:lnTo>
                <a:lnTo>
                  <a:pt x="3136" y="107"/>
                </a:lnTo>
                <a:lnTo>
                  <a:pt x="3137" y="108"/>
                </a:lnTo>
                <a:lnTo>
                  <a:pt x="3137" y="108"/>
                </a:lnTo>
                <a:lnTo>
                  <a:pt x="3137" y="108"/>
                </a:lnTo>
                <a:lnTo>
                  <a:pt x="3138" y="109"/>
                </a:lnTo>
                <a:lnTo>
                  <a:pt x="3138" y="108"/>
                </a:lnTo>
                <a:lnTo>
                  <a:pt x="3139" y="108"/>
                </a:lnTo>
                <a:lnTo>
                  <a:pt x="3139" y="108"/>
                </a:lnTo>
                <a:lnTo>
                  <a:pt x="3139" y="108"/>
                </a:lnTo>
                <a:lnTo>
                  <a:pt x="3140" y="108"/>
                </a:lnTo>
                <a:lnTo>
                  <a:pt x="3140" y="108"/>
                </a:lnTo>
                <a:lnTo>
                  <a:pt x="3140" y="107"/>
                </a:lnTo>
                <a:lnTo>
                  <a:pt x="3142" y="108"/>
                </a:lnTo>
                <a:lnTo>
                  <a:pt x="3142" y="107"/>
                </a:lnTo>
                <a:lnTo>
                  <a:pt x="3142" y="107"/>
                </a:lnTo>
                <a:lnTo>
                  <a:pt x="3143" y="108"/>
                </a:lnTo>
                <a:lnTo>
                  <a:pt x="3143" y="108"/>
                </a:lnTo>
                <a:lnTo>
                  <a:pt x="3144" y="107"/>
                </a:lnTo>
                <a:lnTo>
                  <a:pt x="3144" y="108"/>
                </a:lnTo>
                <a:lnTo>
                  <a:pt x="3144" y="108"/>
                </a:lnTo>
                <a:lnTo>
                  <a:pt x="3145" y="108"/>
                </a:lnTo>
                <a:lnTo>
                  <a:pt x="3145" y="106"/>
                </a:lnTo>
                <a:lnTo>
                  <a:pt x="3145" y="106"/>
                </a:lnTo>
                <a:lnTo>
                  <a:pt x="3146" y="108"/>
                </a:lnTo>
                <a:lnTo>
                  <a:pt x="3146" y="107"/>
                </a:lnTo>
                <a:lnTo>
                  <a:pt x="3146" y="107"/>
                </a:lnTo>
                <a:lnTo>
                  <a:pt x="3147" y="108"/>
                </a:lnTo>
                <a:lnTo>
                  <a:pt x="3147" y="108"/>
                </a:lnTo>
                <a:lnTo>
                  <a:pt x="3148" y="106"/>
                </a:lnTo>
                <a:lnTo>
                  <a:pt x="3148" y="107"/>
                </a:lnTo>
                <a:lnTo>
                  <a:pt x="3148" y="106"/>
                </a:lnTo>
                <a:lnTo>
                  <a:pt x="3149" y="107"/>
                </a:lnTo>
                <a:lnTo>
                  <a:pt x="3149" y="108"/>
                </a:lnTo>
                <a:lnTo>
                  <a:pt x="3149" y="107"/>
                </a:lnTo>
                <a:lnTo>
                  <a:pt x="3151" y="108"/>
                </a:lnTo>
                <a:lnTo>
                  <a:pt x="3151" y="107"/>
                </a:lnTo>
                <a:lnTo>
                  <a:pt x="3152" y="108"/>
                </a:lnTo>
                <a:lnTo>
                  <a:pt x="3152" y="108"/>
                </a:lnTo>
                <a:lnTo>
                  <a:pt x="3152" y="108"/>
                </a:lnTo>
                <a:lnTo>
                  <a:pt x="3153" y="108"/>
                </a:lnTo>
                <a:lnTo>
                  <a:pt x="3153" y="108"/>
                </a:lnTo>
                <a:lnTo>
                  <a:pt x="3153" y="109"/>
                </a:lnTo>
                <a:lnTo>
                  <a:pt x="3154" y="108"/>
                </a:lnTo>
                <a:lnTo>
                  <a:pt x="3154" y="107"/>
                </a:lnTo>
                <a:lnTo>
                  <a:pt x="3154" y="106"/>
                </a:lnTo>
                <a:lnTo>
                  <a:pt x="3155" y="108"/>
                </a:lnTo>
                <a:lnTo>
                  <a:pt x="3155" y="106"/>
                </a:lnTo>
                <a:lnTo>
                  <a:pt x="3156" y="108"/>
                </a:lnTo>
                <a:lnTo>
                  <a:pt x="3156" y="108"/>
                </a:lnTo>
                <a:lnTo>
                  <a:pt x="3156" y="108"/>
                </a:lnTo>
                <a:lnTo>
                  <a:pt x="3157" y="107"/>
                </a:lnTo>
                <a:lnTo>
                  <a:pt x="3157" y="108"/>
                </a:lnTo>
                <a:lnTo>
                  <a:pt x="3157" y="108"/>
                </a:lnTo>
                <a:lnTo>
                  <a:pt x="3158" y="108"/>
                </a:lnTo>
                <a:lnTo>
                  <a:pt x="3158" y="107"/>
                </a:lnTo>
                <a:lnTo>
                  <a:pt x="3158" y="107"/>
                </a:lnTo>
                <a:lnTo>
                  <a:pt x="3160" y="108"/>
                </a:lnTo>
                <a:lnTo>
                  <a:pt x="3160" y="106"/>
                </a:lnTo>
                <a:lnTo>
                  <a:pt x="3161" y="106"/>
                </a:lnTo>
                <a:lnTo>
                  <a:pt x="3161" y="109"/>
                </a:lnTo>
                <a:lnTo>
                  <a:pt x="3161" y="108"/>
                </a:lnTo>
                <a:lnTo>
                  <a:pt x="3162" y="107"/>
                </a:lnTo>
                <a:lnTo>
                  <a:pt x="3162" y="108"/>
                </a:lnTo>
                <a:lnTo>
                  <a:pt x="3162" y="107"/>
                </a:lnTo>
                <a:lnTo>
                  <a:pt x="3163" y="108"/>
                </a:lnTo>
                <a:lnTo>
                  <a:pt x="3163" y="107"/>
                </a:lnTo>
                <a:lnTo>
                  <a:pt x="3163" y="108"/>
                </a:lnTo>
                <a:lnTo>
                  <a:pt x="3164" y="107"/>
                </a:lnTo>
                <a:lnTo>
                  <a:pt x="3164" y="108"/>
                </a:lnTo>
                <a:lnTo>
                  <a:pt x="3165" y="108"/>
                </a:lnTo>
                <a:lnTo>
                  <a:pt x="3165" y="107"/>
                </a:lnTo>
                <a:lnTo>
                  <a:pt x="3165" y="108"/>
                </a:lnTo>
                <a:lnTo>
                  <a:pt x="3166" y="106"/>
                </a:lnTo>
                <a:lnTo>
                  <a:pt x="3166" y="107"/>
                </a:lnTo>
                <a:lnTo>
                  <a:pt x="3166" y="108"/>
                </a:lnTo>
                <a:lnTo>
                  <a:pt x="3167" y="107"/>
                </a:lnTo>
                <a:lnTo>
                  <a:pt x="3167" y="108"/>
                </a:lnTo>
                <a:lnTo>
                  <a:pt x="3167" y="106"/>
                </a:lnTo>
                <a:lnTo>
                  <a:pt x="3169" y="108"/>
                </a:lnTo>
                <a:lnTo>
                  <a:pt x="3169" y="108"/>
                </a:lnTo>
                <a:lnTo>
                  <a:pt x="3170" y="106"/>
                </a:lnTo>
                <a:lnTo>
                  <a:pt x="3170" y="108"/>
                </a:lnTo>
                <a:lnTo>
                  <a:pt x="3170" y="108"/>
                </a:lnTo>
                <a:lnTo>
                  <a:pt x="3171" y="108"/>
                </a:lnTo>
                <a:lnTo>
                  <a:pt x="3171" y="106"/>
                </a:lnTo>
                <a:lnTo>
                  <a:pt x="3171" y="107"/>
                </a:lnTo>
                <a:lnTo>
                  <a:pt x="3172" y="107"/>
                </a:lnTo>
                <a:lnTo>
                  <a:pt x="3172" y="108"/>
                </a:lnTo>
                <a:lnTo>
                  <a:pt x="3172" y="108"/>
                </a:lnTo>
                <a:lnTo>
                  <a:pt x="3173" y="108"/>
                </a:lnTo>
                <a:lnTo>
                  <a:pt x="3173" y="108"/>
                </a:lnTo>
                <a:lnTo>
                  <a:pt x="3174" y="107"/>
                </a:lnTo>
                <a:lnTo>
                  <a:pt x="3174" y="108"/>
                </a:lnTo>
                <a:lnTo>
                  <a:pt x="3174" y="108"/>
                </a:lnTo>
                <a:lnTo>
                  <a:pt x="3175" y="107"/>
                </a:lnTo>
                <a:lnTo>
                  <a:pt x="3175" y="107"/>
                </a:lnTo>
                <a:lnTo>
                  <a:pt x="3175" y="107"/>
                </a:lnTo>
                <a:lnTo>
                  <a:pt x="3176" y="107"/>
                </a:lnTo>
                <a:lnTo>
                  <a:pt x="3176" y="108"/>
                </a:lnTo>
                <a:lnTo>
                  <a:pt x="3176" y="107"/>
                </a:lnTo>
                <a:lnTo>
                  <a:pt x="3178" y="108"/>
                </a:lnTo>
                <a:lnTo>
                  <a:pt x="3178" y="108"/>
                </a:lnTo>
                <a:lnTo>
                  <a:pt x="3179" y="109"/>
                </a:lnTo>
                <a:lnTo>
                  <a:pt x="3179" y="107"/>
                </a:lnTo>
                <a:lnTo>
                  <a:pt x="3179" y="107"/>
                </a:lnTo>
                <a:lnTo>
                  <a:pt x="3180" y="108"/>
                </a:lnTo>
                <a:lnTo>
                  <a:pt x="3180" y="107"/>
                </a:lnTo>
                <a:lnTo>
                  <a:pt x="3180" y="107"/>
                </a:lnTo>
                <a:lnTo>
                  <a:pt x="3181" y="106"/>
                </a:lnTo>
                <a:lnTo>
                  <a:pt x="3181" y="108"/>
                </a:lnTo>
                <a:lnTo>
                  <a:pt x="3181" y="106"/>
                </a:lnTo>
                <a:lnTo>
                  <a:pt x="3182" y="107"/>
                </a:lnTo>
                <a:lnTo>
                  <a:pt x="3182" y="107"/>
                </a:lnTo>
                <a:lnTo>
                  <a:pt x="3183" y="108"/>
                </a:lnTo>
                <a:lnTo>
                  <a:pt x="3183" y="106"/>
                </a:lnTo>
                <a:lnTo>
                  <a:pt x="3183" y="107"/>
                </a:lnTo>
                <a:lnTo>
                  <a:pt x="3184" y="107"/>
                </a:lnTo>
                <a:lnTo>
                  <a:pt x="3184" y="108"/>
                </a:lnTo>
                <a:lnTo>
                  <a:pt x="3184" y="107"/>
                </a:lnTo>
                <a:lnTo>
                  <a:pt x="3185" y="108"/>
                </a:lnTo>
                <a:lnTo>
                  <a:pt x="3185" y="107"/>
                </a:lnTo>
                <a:lnTo>
                  <a:pt x="3185" y="108"/>
                </a:lnTo>
                <a:lnTo>
                  <a:pt x="3186" y="107"/>
                </a:lnTo>
                <a:lnTo>
                  <a:pt x="3186" y="107"/>
                </a:lnTo>
                <a:lnTo>
                  <a:pt x="3188" y="107"/>
                </a:lnTo>
                <a:lnTo>
                  <a:pt x="3188" y="106"/>
                </a:lnTo>
                <a:lnTo>
                  <a:pt x="3188" y="108"/>
                </a:lnTo>
                <a:lnTo>
                  <a:pt x="3189" y="106"/>
                </a:lnTo>
                <a:lnTo>
                  <a:pt x="3189" y="108"/>
                </a:lnTo>
                <a:lnTo>
                  <a:pt x="3189" y="106"/>
                </a:lnTo>
                <a:lnTo>
                  <a:pt x="3190" y="107"/>
                </a:lnTo>
                <a:lnTo>
                  <a:pt x="3190" y="107"/>
                </a:lnTo>
                <a:lnTo>
                  <a:pt x="3190" y="108"/>
                </a:lnTo>
                <a:lnTo>
                  <a:pt x="3191" y="106"/>
                </a:lnTo>
                <a:lnTo>
                  <a:pt x="3191" y="108"/>
                </a:lnTo>
                <a:lnTo>
                  <a:pt x="3192" y="107"/>
                </a:lnTo>
                <a:lnTo>
                  <a:pt x="3192" y="108"/>
                </a:lnTo>
                <a:lnTo>
                  <a:pt x="3192" y="108"/>
                </a:lnTo>
                <a:lnTo>
                  <a:pt x="3193" y="107"/>
                </a:lnTo>
                <a:lnTo>
                  <a:pt x="3193" y="106"/>
                </a:lnTo>
                <a:lnTo>
                  <a:pt x="3193" y="107"/>
                </a:lnTo>
                <a:lnTo>
                  <a:pt x="3194" y="108"/>
                </a:lnTo>
                <a:lnTo>
                  <a:pt x="3194" y="108"/>
                </a:lnTo>
                <a:lnTo>
                  <a:pt x="3195" y="108"/>
                </a:lnTo>
                <a:lnTo>
                  <a:pt x="3195" y="110"/>
                </a:lnTo>
                <a:lnTo>
                  <a:pt x="3195" y="108"/>
                </a:lnTo>
                <a:lnTo>
                  <a:pt x="3197" y="106"/>
                </a:lnTo>
                <a:lnTo>
                  <a:pt x="3197" y="107"/>
                </a:lnTo>
                <a:lnTo>
                  <a:pt x="3197" y="108"/>
                </a:lnTo>
                <a:lnTo>
                  <a:pt x="3198" y="108"/>
                </a:lnTo>
                <a:lnTo>
                  <a:pt x="3198" y="107"/>
                </a:lnTo>
                <a:lnTo>
                  <a:pt x="3198" y="108"/>
                </a:lnTo>
                <a:lnTo>
                  <a:pt x="3199" y="107"/>
                </a:lnTo>
                <a:lnTo>
                  <a:pt x="3199" y="108"/>
                </a:lnTo>
                <a:lnTo>
                  <a:pt x="3200" y="107"/>
                </a:lnTo>
                <a:lnTo>
                  <a:pt x="3200" y="107"/>
                </a:lnTo>
                <a:lnTo>
                  <a:pt x="3200" y="107"/>
                </a:lnTo>
                <a:lnTo>
                  <a:pt x="3201" y="109"/>
                </a:lnTo>
                <a:lnTo>
                  <a:pt x="3201" y="109"/>
                </a:lnTo>
                <a:lnTo>
                  <a:pt x="3201" y="107"/>
                </a:lnTo>
                <a:lnTo>
                  <a:pt x="3202" y="107"/>
                </a:lnTo>
                <a:lnTo>
                  <a:pt x="3202" y="106"/>
                </a:lnTo>
                <a:lnTo>
                  <a:pt x="3202" y="107"/>
                </a:lnTo>
                <a:lnTo>
                  <a:pt x="3203" y="108"/>
                </a:lnTo>
                <a:lnTo>
                  <a:pt x="3203" y="108"/>
                </a:lnTo>
                <a:lnTo>
                  <a:pt x="3204" y="108"/>
                </a:lnTo>
                <a:lnTo>
                  <a:pt x="3204" y="106"/>
                </a:lnTo>
                <a:lnTo>
                  <a:pt x="3204" y="108"/>
                </a:lnTo>
                <a:lnTo>
                  <a:pt x="3206" y="108"/>
                </a:lnTo>
                <a:lnTo>
                  <a:pt x="3206" y="108"/>
                </a:lnTo>
                <a:lnTo>
                  <a:pt x="3206" y="108"/>
                </a:lnTo>
                <a:lnTo>
                  <a:pt x="3207" y="107"/>
                </a:lnTo>
                <a:lnTo>
                  <a:pt x="3207" y="107"/>
                </a:lnTo>
                <a:lnTo>
                  <a:pt x="3207" y="108"/>
                </a:lnTo>
                <a:lnTo>
                  <a:pt x="3208" y="107"/>
                </a:lnTo>
                <a:lnTo>
                  <a:pt x="3208" y="106"/>
                </a:lnTo>
                <a:lnTo>
                  <a:pt x="3209" y="108"/>
                </a:lnTo>
                <a:lnTo>
                  <a:pt x="3209" y="108"/>
                </a:lnTo>
                <a:lnTo>
                  <a:pt x="3209" y="106"/>
                </a:lnTo>
                <a:lnTo>
                  <a:pt x="3210" y="107"/>
                </a:lnTo>
                <a:lnTo>
                  <a:pt x="3210" y="107"/>
                </a:lnTo>
                <a:lnTo>
                  <a:pt x="3210" y="108"/>
                </a:lnTo>
                <a:lnTo>
                  <a:pt x="3211" y="108"/>
                </a:lnTo>
                <a:lnTo>
                  <a:pt x="3211" y="108"/>
                </a:lnTo>
                <a:lnTo>
                  <a:pt x="3211" y="108"/>
                </a:lnTo>
                <a:lnTo>
                  <a:pt x="3212" y="108"/>
                </a:lnTo>
                <a:lnTo>
                  <a:pt x="3212" y="108"/>
                </a:lnTo>
                <a:lnTo>
                  <a:pt x="3213" y="108"/>
                </a:lnTo>
                <a:lnTo>
                  <a:pt x="3213" y="108"/>
                </a:lnTo>
                <a:lnTo>
                  <a:pt x="3213" y="108"/>
                </a:lnTo>
                <a:lnTo>
                  <a:pt x="3215" y="106"/>
                </a:lnTo>
                <a:lnTo>
                  <a:pt x="3215" y="107"/>
                </a:lnTo>
                <a:lnTo>
                  <a:pt x="3215" y="107"/>
                </a:lnTo>
                <a:lnTo>
                  <a:pt x="3216" y="107"/>
                </a:lnTo>
                <a:lnTo>
                  <a:pt x="3216" y="108"/>
                </a:lnTo>
                <a:lnTo>
                  <a:pt x="3216" y="108"/>
                </a:lnTo>
                <a:lnTo>
                  <a:pt x="3217" y="108"/>
                </a:lnTo>
                <a:lnTo>
                  <a:pt x="3217" y="107"/>
                </a:lnTo>
                <a:lnTo>
                  <a:pt x="3218" y="108"/>
                </a:lnTo>
                <a:lnTo>
                  <a:pt x="3218" y="107"/>
                </a:lnTo>
                <a:lnTo>
                  <a:pt x="3218" y="108"/>
                </a:lnTo>
                <a:lnTo>
                  <a:pt x="3219" y="106"/>
                </a:lnTo>
                <a:lnTo>
                  <a:pt x="3219" y="108"/>
                </a:lnTo>
                <a:lnTo>
                  <a:pt x="3219" y="107"/>
                </a:lnTo>
                <a:lnTo>
                  <a:pt x="3220" y="108"/>
                </a:lnTo>
                <a:lnTo>
                  <a:pt x="3220" y="108"/>
                </a:lnTo>
                <a:lnTo>
                  <a:pt x="3220" y="108"/>
                </a:lnTo>
                <a:lnTo>
                  <a:pt x="3221" y="108"/>
                </a:lnTo>
                <a:lnTo>
                  <a:pt x="3221" y="107"/>
                </a:lnTo>
                <a:lnTo>
                  <a:pt x="3222" y="108"/>
                </a:lnTo>
                <a:lnTo>
                  <a:pt x="3222" y="106"/>
                </a:lnTo>
                <a:lnTo>
                  <a:pt x="3222" y="107"/>
                </a:lnTo>
                <a:lnTo>
                  <a:pt x="3224" y="108"/>
                </a:lnTo>
                <a:lnTo>
                  <a:pt x="3224" y="108"/>
                </a:lnTo>
                <a:lnTo>
                  <a:pt x="3224" y="106"/>
                </a:lnTo>
                <a:lnTo>
                  <a:pt x="3225" y="107"/>
                </a:lnTo>
                <a:lnTo>
                  <a:pt x="3225" y="106"/>
                </a:lnTo>
                <a:lnTo>
                  <a:pt x="3225" y="106"/>
                </a:lnTo>
                <a:lnTo>
                  <a:pt x="3226" y="106"/>
                </a:lnTo>
                <a:lnTo>
                  <a:pt x="3226" y="108"/>
                </a:lnTo>
                <a:lnTo>
                  <a:pt x="3227" y="107"/>
                </a:lnTo>
                <a:lnTo>
                  <a:pt x="3227" y="107"/>
                </a:lnTo>
                <a:lnTo>
                  <a:pt x="3227" y="107"/>
                </a:lnTo>
                <a:lnTo>
                  <a:pt x="3228" y="107"/>
                </a:lnTo>
                <a:lnTo>
                  <a:pt x="3228" y="108"/>
                </a:lnTo>
                <a:lnTo>
                  <a:pt x="3228" y="107"/>
                </a:lnTo>
                <a:lnTo>
                  <a:pt x="3229" y="108"/>
                </a:lnTo>
                <a:lnTo>
                  <a:pt x="3229" y="108"/>
                </a:lnTo>
                <a:lnTo>
                  <a:pt x="3229" y="106"/>
                </a:lnTo>
                <a:lnTo>
                  <a:pt x="3230" y="107"/>
                </a:lnTo>
                <a:lnTo>
                  <a:pt x="3230" y="108"/>
                </a:lnTo>
                <a:lnTo>
                  <a:pt x="3231" y="106"/>
                </a:lnTo>
                <a:lnTo>
                  <a:pt x="3231" y="107"/>
                </a:lnTo>
                <a:lnTo>
                  <a:pt x="3231" y="107"/>
                </a:lnTo>
                <a:lnTo>
                  <a:pt x="3233" y="108"/>
                </a:lnTo>
                <a:lnTo>
                  <a:pt x="3233" y="106"/>
                </a:lnTo>
                <a:lnTo>
                  <a:pt x="3233" y="107"/>
                </a:lnTo>
                <a:lnTo>
                  <a:pt x="3234" y="108"/>
                </a:lnTo>
                <a:lnTo>
                  <a:pt x="3234" y="108"/>
                </a:lnTo>
                <a:lnTo>
                  <a:pt x="3234" y="108"/>
                </a:lnTo>
                <a:lnTo>
                  <a:pt x="3235" y="106"/>
                </a:lnTo>
                <a:lnTo>
                  <a:pt x="3235" y="106"/>
                </a:lnTo>
                <a:lnTo>
                  <a:pt x="3236" y="107"/>
                </a:lnTo>
                <a:lnTo>
                  <a:pt x="3236" y="107"/>
                </a:lnTo>
                <a:lnTo>
                  <a:pt x="3236" y="108"/>
                </a:lnTo>
                <a:lnTo>
                  <a:pt x="3237" y="108"/>
                </a:lnTo>
                <a:lnTo>
                  <a:pt x="3237" y="106"/>
                </a:lnTo>
                <a:lnTo>
                  <a:pt x="3237" y="108"/>
                </a:lnTo>
                <a:lnTo>
                  <a:pt x="3238" y="108"/>
                </a:lnTo>
                <a:lnTo>
                  <a:pt x="3238" y="107"/>
                </a:lnTo>
                <a:lnTo>
                  <a:pt x="3239" y="107"/>
                </a:lnTo>
                <a:lnTo>
                  <a:pt x="3239" y="107"/>
                </a:lnTo>
                <a:lnTo>
                  <a:pt x="3239" y="106"/>
                </a:lnTo>
                <a:lnTo>
                  <a:pt x="3240" y="107"/>
                </a:lnTo>
                <a:lnTo>
                  <a:pt x="3240" y="107"/>
                </a:lnTo>
                <a:lnTo>
                  <a:pt x="3240" y="107"/>
                </a:lnTo>
                <a:lnTo>
                  <a:pt x="3242" y="106"/>
                </a:lnTo>
                <a:lnTo>
                  <a:pt x="3242" y="108"/>
                </a:lnTo>
                <a:lnTo>
                  <a:pt x="3242" y="107"/>
                </a:lnTo>
                <a:lnTo>
                  <a:pt x="3243" y="109"/>
                </a:lnTo>
                <a:lnTo>
                  <a:pt x="3243" y="107"/>
                </a:lnTo>
                <a:lnTo>
                  <a:pt x="3244" y="108"/>
                </a:lnTo>
                <a:lnTo>
                  <a:pt x="3244" y="107"/>
                </a:lnTo>
                <a:lnTo>
                  <a:pt x="3244" y="108"/>
                </a:lnTo>
                <a:lnTo>
                  <a:pt x="3245" y="108"/>
                </a:lnTo>
                <a:lnTo>
                  <a:pt x="3245" y="107"/>
                </a:lnTo>
                <a:lnTo>
                  <a:pt x="3245" y="106"/>
                </a:lnTo>
                <a:lnTo>
                  <a:pt x="3246" y="107"/>
                </a:lnTo>
                <a:lnTo>
                  <a:pt x="3246" y="108"/>
                </a:lnTo>
                <a:lnTo>
                  <a:pt x="3246" y="107"/>
                </a:lnTo>
                <a:lnTo>
                  <a:pt x="3247" y="107"/>
                </a:lnTo>
                <a:lnTo>
                  <a:pt x="3247" y="107"/>
                </a:lnTo>
                <a:lnTo>
                  <a:pt x="3248" y="107"/>
                </a:lnTo>
                <a:lnTo>
                  <a:pt x="3248" y="106"/>
                </a:lnTo>
                <a:lnTo>
                  <a:pt x="3248" y="106"/>
                </a:lnTo>
                <a:lnTo>
                  <a:pt x="3249" y="108"/>
                </a:lnTo>
                <a:lnTo>
                  <a:pt x="3249" y="108"/>
                </a:lnTo>
                <a:lnTo>
                  <a:pt x="3249" y="109"/>
                </a:lnTo>
                <a:lnTo>
                  <a:pt x="3251" y="107"/>
                </a:lnTo>
                <a:lnTo>
                  <a:pt x="3251" y="107"/>
                </a:lnTo>
                <a:lnTo>
                  <a:pt x="3251" y="107"/>
                </a:lnTo>
                <a:lnTo>
                  <a:pt x="3252" y="106"/>
                </a:lnTo>
                <a:lnTo>
                  <a:pt x="3252" y="108"/>
                </a:lnTo>
                <a:lnTo>
                  <a:pt x="3253" y="108"/>
                </a:lnTo>
                <a:lnTo>
                  <a:pt x="3253" y="107"/>
                </a:lnTo>
                <a:lnTo>
                  <a:pt x="3253" y="107"/>
                </a:lnTo>
                <a:lnTo>
                  <a:pt x="3254" y="107"/>
                </a:lnTo>
                <a:lnTo>
                  <a:pt x="3254" y="107"/>
                </a:lnTo>
                <a:lnTo>
                  <a:pt x="3254" y="107"/>
                </a:lnTo>
                <a:lnTo>
                  <a:pt x="3255" y="107"/>
                </a:lnTo>
                <a:lnTo>
                  <a:pt x="3255" y="107"/>
                </a:lnTo>
                <a:lnTo>
                  <a:pt x="3255" y="108"/>
                </a:lnTo>
                <a:lnTo>
                  <a:pt x="3256" y="108"/>
                </a:lnTo>
                <a:lnTo>
                  <a:pt x="3256" y="107"/>
                </a:lnTo>
                <a:lnTo>
                  <a:pt x="3257" y="108"/>
                </a:lnTo>
                <a:lnTo>
                  <a:pt x="3257" y="106"/>
                </a:lnTo>
                <a:lnTo>
                  <a:pt x="3257" y="108"/>
                </a:lnTo>
                <a:lnTo>
                  <a:pt x="3258" y="108"/>
                </a:lnTo>
                <a:lnTo>
                  <a:pt x="3258" y="107"/>
                </a:lnTo>
                <a:lnTo>
                  <a:pt x="3258" y="106"/>
                </a:lnTo>
                <a:lnTo>
                  <a:pt x="3260" y="109"/>
                </a:lnTo>
                <a:lnTo>
                  <a:pt x="3260" y="107"/>
                </a:lnTo>
                <a:lnTo>
                  <a:pt x="3260" y="108"/>
                </a:lnTo>
                <a:lnTo>
                  <a:pt x="3261" y="106"/>
                </a:lnTo>
                <a:lnTo>
                  <a:pt x="3261" y="106"/>
                </a:lnTo>
                <a:lnTo>
                  <a:pt x="3262" y="107"/>
                </a:lnTo>
                <a:lnTo>
                  <a:pt x="3262" y="107"/>
                </a:lnTo>
                <a:lnTo>
                  <a:pt x="3262" y="107"/>
                </a:lnTo>
                <a:lnTo>
                  <a:pt x="3263" y="108"/>
                </a:lnTo>
                <a:lnTo>
                  <a:pt x="3263" y="107"/>
                </a:lnTo>
                <a:lnTo>
                  <a:pt x="3263" y="107"/>
                </a:lnTo>
                <a:lnTo>
                  <a:pt x="3264" y="108"/>
                </a:lnTo>
                <a:lnTo>
                  <a:pt x="3264" y="107"/>
                </a:lnTo>
                <a:lnTo>
                  <a:pt x="3264" y="108"/>
                </a:lnTo>
                <a:lnTo>
                  <a:pt x="3265" y="106"/>
                </a:lnTo>
                <a:lnTo>
                  <a:pt x="3265" y="106"/>
                </a:lnTo>
                <a:lnTo>
                  <a:pt x="3266" y="108"/>
                </a:lnTo>
                <a:lnTo>
                  <a:pt x="3266" y="108"/>
                </a:lnTo>
                <a:lnTo>
                  <a:pt x="3266" y="108"/>
                </a:lnTo>
                <a:lnTo>
                  <a:pt x="3267" y="106"/>
                </a:lnTo>
                <a:lnTo>
                  <a:pt x="3267" y="106"/>
                </a:lnTo>
                <a:lnTo>
                  <a:pt x="3267" y="106"/>
                </a:lnTo>
                <a:lnTo>
                  <a:pt x="3269" y="106"/>
                </a:lnTo>
                <a:lnTo>
                  <a:pt x="3269" y="106"/>
                </a:lnTo>
                <a:lnTo>
                  <a:pt x="3269" y="107"/>
                </a:lnTo>
                <a:lnTo>
                  <a:pt x="3270" y="108"/>
                </a:lnTo>
                <a:lnTo>
                  <a:pt x="3270" y="106"/>
                </a:lnTo>
                <a:lnTo>
                  <a:pt x="3271" y="106"/>
                </a:lnTo>
                <a:lnTo>
                  <a:pt x="3271" y="108"/>
                </a:lnTo>
                <a:lnTo>
                  <a:pt x="3271" y="108"/>
                </a:lnTo>
                <a:lnTo>
                  <a:pt x="3272" y="107"/>
                </a:lnTo>
                <a:lnTo>
                  <a:pt x="3272" y="108"/>
                </a:lnTo>
                <a:lnTo>
                  <a:pt x="3272" y="107"/>
                </a:lnTo>
                <a:lnTo>
                  <a:pt x="3273" y="108"/>
                </a:lnTo>
                <a:lnTo>
                  <a:pt x="3273" y="107"/>
                </a:lnTo>
                <a:lnTo>
                  <a:pt x="3273" y="108"/>
                </a:lnTo>
                <a:lnTo>
                  <a:pt x="3274" y="108"/>
                </a:lnTo>
                <a:lnTo>
                  <a:pt x="3274" y="106"/>
                </a:lnTo>
                <a:lnTo>
                  <a:pt x="3275" y="106"/>
                </a:lnTo>
                <a:lnTo>
                  <a:pt x="3275" y="108"/>
                </a:lnTo>
                <a:lnTo>
                  <a:pt x="3275" y="108"/>
                </a:lnTo>
                <a:lnTo>
                  <a:pt x="3276" y="108"/>
                </a:lnTo>
                <a:lnTo>
                  <a:pt x="3276" y="107"/>
                </a:lnTo>
                <a:lnTo>
                  <a:pt x="3276" y="107"/>
                </a:lnTo>
                <a:lnTo>
                  <a:pt x="3278" y="107"/>
                </a:lnTo>
                <a:lnTo>
                  <a:pt x="3278" y="107"/>
                </a:lnTo>
                <a:lnTo>
                  <a:pt x="3278" y="106"/>
                </a:lnTo>
                <a:lnTo>
                  <a:pt x="3279" y="107"/>
                </a:lnTo>
                <a:lnTo>
                  <a:pt x="3279" y="108"/>
                </a:lnTo>
                <a:lnTo>
                  <a:pt x="3280" y="107"/>
                </a:lnTo>
                <a:lnTo>
                  <a:pt x="3280" y="107"/>
                </a:lnTo>
                <a:lnTo>
                  <a:pt x="3280" y="107"/>
                </a:lnTo>
                <a:lnTo>
                  <a:pt x="3281" y="106"/>
                </a:lnTo>
                <a:lnTo>
                  <a:pt x="3281" y="108"/>
                </a:lnTo>
                <a:lnTo>
                  <a:pt x="3281" y="108"/>
                </a:lnTo>
                <a:lnTo>
                  <a:pt x="3282" y="108"/>
                </a:lnTo>
                <a:lnTo>
                  <a:pt x="3282" y="107"/>
                </a:lnTo>
                <a:lnTo>
                  <a:pt x="3283" y="106"/>
                </a:lnTo>
                <a:lnTo>
                  <a:pt x="3283" y="107"/>
                </a:lnTo>
                <a:lnTo>
                  <a:pt x="3283" y="108"/>
                </a:lnTo>
                <a:lnTo>
                  <a:pt x="3284" y="108"/>
                </a:lnTo>
                <a:lnTo>
                  <a:pt x="3284" y="106"/>
                </a:lnTo>
                <a:lnTo>
                  <a:pt x="3284" y="107"/>
                </a:lnTo>
                <a:lnTo>
                  <a:pt x="3285" y="106"/>
                </a:lnTo>
                <a:lnTo>
                  <a:pt x="3285" y="106"/>
                </a:lnTo>
                <a:lnTo>
                  <a:pt x="3285" y="107"/>
                </a:lnTo>
                <a:lnTo>
                  <a:pt x="3287" y="107"/>
                </a:lnTo>
                <a:lnTo>
                  <a:pt x="3287" y="107"/>
                </a:lnTo>
                <a:lnTo>
                  <a:pt x="3288" y="108"/>
                </a:lnTo>
                <a:lnTo>
                  <a:pt x="3288" y="107"/>
                </a:lnTo>
                <a:lnTo>
                  <a:pt x="3288" y="108"/>
                </a:lnTo>
                <a:lnTo>
                  <a:pt x="3289" y="107"/>
                </a:lnTo>
                <a:lnTo>
                  <a:pt x="3289" y="107"/>
                </a:lnTo>
                <a:lnTo>
                  <a:pt x="3289" y="107"/>
                </a:lnTo>
                <a:lnTo>
                  <a:pt x="3290" y="108"/>
                </a:lnTo>
                <a:lnTo>
                  <a:pt x="3290" y="107"/>
                </a:lnTo>
                <a:lnTo>
                  <a:pt x="3290" y="108"/>
                </a:lnTo>
                <a:lnTo>
                  <a:pt x="3291" y="107"/>
                </a:lnTo>
                <a:lnTo>
                  <a:pt x="3291" y="108"/>
                </a:lnTo>
                <a:lnTo>
                  <a:pt x="3292" y="106"/>
                </a:lnTo>
                <a:lnTo>
                  <a:pt x="3292" y="108"/>
                </a:lnTo>
                <a:lnTo>
                  <a:pt x="3292" y="107"/>
                </a:lnTo>
                <a:lnTo>
                  <a:pt x="3293" y="107"/>
                </a:lnTo>
                <a:lnTo>
                  <a:pt x="3293" y="108"/>
                </a:lnTo>
                <a:lnTo>
                  <a:pt x="3293" y="108"/>
                </a:lnTo>
                <a:lnTo>
                  <a:pt x="3294" y="108"/>
                </a:lnTo>
                <a:lnTo>
                  <a:pt x="3294" y="108"/>
                </a:lnTo>
                <a:lnTo>
                  <a:pt x="3294" y="108"/>
                </a:lnTo>
                <a:lnTo>
                  <a:pt x="3296" y="106"/>
                </a:lnTo>
                <a:lnTo>
                  <a:pt x="3296" y="108"/>
                </a:lnTo>
                <a:lnTo>
                  <a:pt x="3297" y="108"/>
                </a:lnTo>
                <a:lnTo>
                  <a:pt x="3297" y="108"/>
                </a:lnTo>
                <a:lnTo>
                  <a:pt x="3297" y="107"/>
                </a:lnTo>
                <a:lnTo>
                  <a:pt x="3298" y="108"/>
                </a:lnTo>
                <a:lnTo>
                  <a:pt x="3298" y="106"/>
                </a:lnTo>
                <a:lnTo>
                  <a:pt x="3298" y="108"/>
                </a:lnTo>
                <a:lnTo>
                  <a:pt x="3299" y="106"/>
                </a:lnTo>
                <a:lnTo>
                  <a:pt x="3299" y="107"/>
                </a:lnTo>
                <a:lnTo>
                  <a:pt x="3299" y="107"/>
                </a:lnTo>
                <a:lnTo>
                  <a:pt x="3300" y="106"/>
                </a:lnTo>
                <a:lnTo>
                  <a:pt x="3300" y="108"/>
                </a:lnTo>
                <a:lnTo>
                  <a:pt x="3301" y="106"/>
                </a:lnTo>
                <a:lnTo>
                  <a:pt x="3301" y="107"/>
                </a:lnTo>
                <a:lnTo>
                  <a:pt x="3301" y="108"/>
                </a:lnTo>
                <a:lnTo>
                  <a:pt x="3302" y="108"/>
                </a:lnTo>
                <a:lnTo>
                  <a:pt x="3302" y="108"/>
                </a:lnTo>
                <a:lnTo>
                  <a:pt x="3302" y="107"/>
                </a:lnTo>
                <a:lnTo>
                  <a:pt x="3303" y="108"/>
                </a:lnTo>
                <a:lnTo>
                  <a:pt x="3303" y="107"/>
                </a:lnTo>
                <a:lnTo>
                  <a:pt x="3303" y="107"/>
                </a:lnTo>
                <a:lnTo>
                  <a:pt x="3305" y="108"/>
                </a:lnTo>
                <a:lnTo>
                  <a:pt x="3305" y="108"/>
                </a:lnTo>
                <a:lnTo>
                  <a:pt x="3306" y="106"/>
                </a:lnTo>
                <a:lnTo>
                  <a:pt x="3306" y="108"/>
                </a:lnTo>
                <a:lnTo>
                  <a:pt x="3306" y="108"/>
                </a:lnTo>
                <a:lnTo>
                  <a:pt x="3307" y="107"/>
                </a:lnTo>
                <a:lnTo>
                  <a:pt x="3307" y="106"/>
                </a:lnTo>
                <a:lnTo>
                  <a:pt x="3307" y="106"/>
                </a:lnTo>
                <a:lnTo>
                  <a:pt x="3308" y="106"/>
                </a:lnTo>
                <a:lnTo>
                  <a:pt x="3308" y="108"/>
                </a:lnTo>
                <a:lnTo>
                  <a:pt x="3308" y="106"/>
                </a:lnTo>
                <a:lnTo>
                  <a:pt x="3309" y="107"/>
                </a:lnTo>
                <a:lnTo>
                  <a:pt x="3309" y="106"/>
                </a:lnTo>
                <a:lnTo>
                  <a:pt x="3310" y="107"/>
                </a:lnTo>
                <a:lnTo>
                  <a:pt x="3310" y="108"/>
                </a:lnTo>
                <a:lnTo>
                  <a:pt x="3310" y="108"/>
                </a:lnTo>
                <a:lnTo>
                  <a:pt x="3311" y="108"/>
                </a:lnTo>
                <a:lnTo>
                  <a:pt x="3311" y="107"/>
                </a:lnTo>
                <a:lnTo>
                  <a:pt x="3311" y="107"/>
                </a:lnTo>
                <a:lnTo>
                  <a:pt x="3312" y="108"/>
                </a:lnTo>
                <a:lnTo>
                  <a:pt x="3312" y="107"/>
                </a:lnTo>
                <a:lnTo>
                  <a:pt x="3312" y="108"/>
                </a:lnTo>
                <a:lnTo>
                  <a:pt x="3314" y="108"/>
                </a:lnTo>
                <a:lnTo>
                  <a:pt x="3314" y="108"/>
                </a:lnTo>
                <a:lnTo>
                  <a:pt x="3315" y="107"/>
                </a:lnTo>
                <a:lnTo>
                  <a:pt x="3315" y="107"/>
                </a:lnTo>
                <a:lnTo>
                  <a:pt x="3315" y="107"/>
                </a:lnTo>
                <a:lnTo>
                  <a:pt x="3316" y="109"/>
                </a:lnTo>
                <a:lnTo>
                  <a:pt x="3316" y="108"/>
                </a:lnTo>
                <a:lnTo>
                  <a:pt x="3316" y="107"/>
                </a:lnTo>
                <a:lnTo>
                  <a:pt x="3317" y="106"/>
                </a:lnTo>
                <a:lnTo>
                  <a:pt x="3317" y="108"/>
                </a:lnTo>
                <a:lnTo>
                  <a:pt x="3317" y="108"/>
                </a:lnTo>
                <a:lnTo>
                  <a:pt x="3318" y="108"/>
                </a:lnTo>
                <a:lnTo>
                  <a:pt x="3318" y="107"/>
                </a:lnTo>
                <a:lnTo>
                  <a:pt x="3319" y="106"/>
                </a:lnTo>
                <a:lnTo>
                  <a:pt x="3319" y="108"/>
                </a:lnTo>
                <a:lnTo>
                  <a:pt x="3319" y="107"/>
                </a:lnTo>
                <a:lnTo>
                  <a:pt x="3320" y="108"/>
                </a:lnTo>
                <a:lnTo>
                  <a:pt x="3320" y="108"/>
                </a:lnTo>
                <a:lnTo>
                  <a:pt x="3320" y="108"/>
                </a:lnTo>
                <a:lnTo>
                  <a:pt x="3321" y="107"/>
                </a:lnTo>
                <a:lnTo>
                  <a:pt x="3321" y="106"/>
                </a:lnTo>
                <a:lnTo>
                  <a:pt x="3323" y="108"/>
                </a:lnTo>
                <a:lnTo>
                  <a:pt x="3323" y="107"/>
                </a:lnTo>
                <a:lnTo>
                  <a:pt x="3323" y="107"/>
                </a:lnTo>
                <a:lnTo>
                  <a:pt x="3324" y="107"/>
                </a:lnTo>
                <a:lnTo>
                  <a:pt x="3324" y="108"/>
                </a:lnTo>
                <a:lnTo>
                  <a:pt x="3324" y="108"/>
                </a:lnTo>
                <a:lnTo>
                  <a:pt x="3325" y="109"/>
                </a:lnTo>
                <a:lnTo>
                  <a:pt x="3325" y="107"/>
                </a:lnTo>
                <a:lnTo>
                  <a:pt x="3325" y="108"/>
                </a:lnTo>
                <a:lnTo>
                  <a:pt x="3326" y="107"/>
                </a:lnTo>
                <a:lnTo>
                  <a:pt x="3326" y="107"/>
                </a:lnTo>
                <a:lnTo>
                  <a:pt x="3327" y="108"/>
                </a:lnTo>
                <a:lnTo>
                  <a:pt x="3327" y="108"/>
                </a:lnTo>
                <a:lnTo>
                  <a:pt x="3327" y="107"/>
                </a:lnTo>
                <a:lnTo>
                  <a:pt x="3328" y="106"/>
                </a:lnTo>
                <a:lnTo>
                  <a:pt x="3328" y="107"/>
                </a:lnTo>
                <a:lnTo>
                  <a:pt x="3328" y="108"/>
                </a:lnTo>
                <a:lnTo>
                  <a:pt x="3329" y="106"/>
                </a:lnTo>
                <a:lnTo>
                  <a:pt x="3329" y="106"/>
                </a:lnTo>
                <a:lnTo>
                  <a:pt x="3329" y="108"/>
                </a:lnTo>
                <a:lnTo>
                  <a:pt x="3330" y="107"/>
                </a:lnTo>
                <a:lnTo>
                  <a:pt x="3330" y="107"/>
                </a:lnTo>
                <a:lnTo>
                  <a:pt x="3332" y="108"/>
                </a:lnTo>
                <a:lnTo>
                  <a:pt x="3332" y="108"/>
                </a:lnTo>
                <a:lnTo>
                  <a:pt x="3332" y="107"/>
                </a:lnTo>
                <a:lnTo>
                  <a:pt x="3333" y="108"/>
                </a:lnTo>
                <a:lnTo>
                  <a:pt x="3333" y="108"/>
                </a:lnTo>
                <a:lnTo>
                  <a:pt x="3333" y="107"/>
                </a:lnTo>
                <a:lnTo>
                  <a:pt x="3334" y="107"/>
                </a:lnTo>
                <a:lnTo>
                  <a:pt x="3334" y="109"/>
                </a:lnTo>
                <a:lnTo>
                  <a:pt x="3334" y="108"/>
                </a:lnTo>
                <a:lnTo>
                  <a:pt x="3335" y="107"/>
                </a:lnTo>
                <a:lnTo>
                  <a:pt x="3335" y="107"/>
                </a:lnTo>
                <a:lnTo>
                  <a:pt x="3336" y="106"/>
                </a:lnTo>
                <a:lnTo>
                  <a:pt x="3336" y="106"/>
                </a:lnTo>
                <a:lnTo>
                  <a:pt x="3336" y="107"/>
                </a:lnTo>
                <a:lnTo>
                  <a:pt x="3337" y="106"/>
                </a:lnTo>
                <a:lnTo>
                  <a:pt x="3337" y="107"/>
                </a:lnTo>
                <a:lnTo>
                  <a:pt x="3337" y="106"/>
                </a:lnTo>
                <a:lnTo>
                  <a:pt x="3338" y="107"/>
                </a:lnTo>
                <a:lnTo>
                  <a:pt x="3338" y="107"/>
                </a:lnTo>
                <a:lnTo>
                  <a:pt x="3338" y="107"/>
                </a:lnTo>
                <a:lnTo>
                  <a:pt x="3339" y="107"/>
                </a:lnTo>
                <a:lnTo>
                  <a:pt x="3339" y="106"/>
                </a:lnTo>
                <a:lnTo>
                  <a:pt x="3341" y="106"/>
                </a:lnTo>
                <a:lnTo>
                  <a:pt x="3341" y="106"/>
                </a:lnTo>
                <a:lnTo>
                  <a:pt x="3341" y="107"/>
                </a:lnTo>
                <a:lnTo>
                  <a:pt x="3342" y="109"/>
                </a:lnTo>
                <a:lnTo>
                  <a:pt x="3342" y="107"/>
                </a:lnTo>
                <a:lnTo>
                  <a:pt x="3342" y="108"/>
                </a:lnTo>
                <a:lnTo>
                  <a:pt x="3343" y="106"/>
                </a:lnTo>
                <a:lnTo>
                  <a:pt x="3343" y="106"/>
                </a:lnTo>
                <a:lnTo>
                  <a:pt x="3343" y="106"/>
                </a:lnTo>
                <a:lnTo>
                  <a:pt x="3344" y="106"/>
                </a:lnTo>
                <a:lnTo>
                  <a:pt x="3344" y="106"/>
                </a:lnTo>
                <a:lnTo>
                  <a:pt x="3345" y="106"/>
                </a:lnTo>
                <a:lnTo>
                  <a:pt x="3345" y="107"/>
                </a:lnTo>
                <a:lnTo>
                  <a:pt x="3345" y="106"/>
                </a:lnTo>
                <a:lnTo>
                  <a:pt x="3346" y="106"/>
                </a:lnTo>
                <a:lnTo>
                  <a:pt x="3346" y="106"/>
                </a:lnTo>
                <a:lnTo>
                  <a:pt x="3346" y="107"/>
                </a:lnTo>
                <a:lnTo>
                  <a:pt x="3347" y="106"/>
                </a:lnTo>
                <a:lnTo>
                  <a:pt x="3347" y="107"/>
                </a:lnTo>
                <a:lnTo>
                  <a:pt x="3347" y="108"/>
                </a:lnTo>
                <a:lnTo>
                  <a:pt x="3348" y="108"/>
                </a:lnTo>
                <a:lnTo>
                  <a:pt x="3348" y="108"/>
                </a:lnTo>
                <a:lnTo>
                  <a:pt x="3350" y="107"/>
                </a:lnTo>
                <a:lnTo>
                  <a:pt x="3350" y="108"/>
                </a:lnTo>
                <a:lnTo>
                  <a:pt x="3350" y="107"/>
                </a:lnTo>
                <a:lnTo>
                  <a:pt x="3351" y="108"/>
                </a:lnTo>
                <a:lnTo>
                  <a:pt x="3351" y="108"/>
                </a:lnTo>
                <a:lnTo>
                  <a:pt x="3351" y="106"/>
                </a:lnTo>
                <a:lnTo>
                  <a:pt x="3352" y="108"/>
                </a:lnTo>
                <a:lnTo>
                  <a:pt x="3352" y="108"/>
                </a:lnTo>
                <a:lnTo>
                  <a:pt x="3352" y="107"/>
                </a:lnTo>
                <a:lnTo>
                  <a:pt x="3353" y="108"/>
                </a:lnTo>
                <a:lnTo>
                  <a:pt x="3353" y="108"/>
                </a:lnTo>
                <a:lnTo>
                  <a:pt x="3354" y="106"/>
                </a:lnTo>
                <a:lnTo>
                  <a:pt x="3354" y="107"/>
                </a:lnTo>
                <a:lnTo>
                  <a:pt x="3354" y="107"/>
                </a:lnTo>
                <a:lnTo>
                  <a:pt x="3355" y="108"/>
                </a:lnTo>
                <a:lnTo>
                  <a:pt x="3355" y="107"/>
                </a:lnTo>
                <a:lnTo>
                  <a:pt x="3355" y="108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42138" y="3303588"/>
            <a:ext cx="1177925" cy="7937"/>
          </a:xfrm>
          <a:custGeom>
            <a:avLst/>
            <a:gdLst>
              <a:gd name="T0" fmla="*/ 13 w 742"/>
              <a:gd name="T1" fmla="*/ 1 h 5"/>
              <a:gd name="T2" fmla="*/ 24 w 742"/>
              <a:gd name="T3" fmla="*/ 2 h 5"/>
              <a:gd name="T4" fmla="*/ 36 w 742"/>
              <a:gd name="T5" fmla="*/ 3 h 5"/>
              <a:gd name="T6" fmla="*/ 47 w 742"/>
              <a:gd name="T7" fmla="*/ 1 h 5"/>
              <a:gd name="T8" fmla="*/ 60 w 742"/>
              <a:gd name="T9" fmla="*/ 3 h 5"/>
              <a:gd name="T10" fmla="*/ 71 w 742"/>
              <a:gd name="T11" fmla="*/ 3 h 5"/>
              <a:gd name="T12" fmla="*/ 83 w 742"/>
              <a:gd name="T13" fmla="*/ 4 h 5"/>
              <a:gd name="T14" fmla="*/ 96 w 742"/>
              <a:gd name="T15" fmla="*/ 3 h 5"/>
              <a:gd name="T16" fmla="*/ 107 w 742"/>
              <a:gd name="T17" fmla="*/ 2 h 5"/>
              <a:gd name="T18" fmla="*/ 119 w 742"/>
              <a:gd name="T19" fmla="*/ 1 h 5"/>
              <a:gd name="T20" fmla="*/ 131 w 742"/>
              <a:gd name="T21" fmla="*/ 3 h 5"/>
              <a:gd name="T22" fmla="*/ 143 w 742"/>
              <a:gd name="T23" fmla="*/ 3 h 5"/>
              <a:gd name="T24" fmla="*/ 154 w 742"/>
              <a:gd name="T25" fmla="*/ 2 h 5"/>
              <a:gd name="T26" fmla="*/ 167 w 742"/>
              <a:gd name="T27" fmla="*/ 3 h 5"/>
              <a:gd name="T28" fmla="*/ 179 w 742"/>
              <a:gd name="T29" fmla="*/ 2 h 5"/>
              <a:gd name="T30" fmla="*/ 190 w 742"/>
              <a:gd name="T31" fmla="*/ 2 h 5"/>
              <a:gd name="T32" fmla="*/ 203 w 742"/>
              <a:gd name="T33" fmla="*/ 2 h 5"/>
              <a:gd name="T34" fmla="*/ 214 w 742"/>
              <a:gd name="T35" fmla="*/ 3 h 5"/>
              <a:gd name="T36" fmla="*/ 226 w 742"/>
              <a:gd name="T37" fmla="*/ 2 h 5"/>
              <a:gd name="T38" fmla="*/ 237 w 742"/>
              <a:gd name="T39" fmla="*/ 4 h 5"/>
              <a:gd name="T40" fmla="*/ 250 w 742"/>
              <a:gd name="T41" fmla="*/ 2 h 5"/>
              <a:gd name="T42" fmla="*/ 262 w 742"/>
              <a:gd name="T43" fmla="*/ 3 h 5"/>
              <a:gd name="T44" fmla="*/ 273 w 742"/>
              <a:gd name="T45" fmla="*/ 2 h 5"/>
              <a:gd name="T46" fmla="*/ 286 w 742"/>
              <a:gd name="T47" fmla="*/ 2 h 5"/>
              <a:gd name="T48" fmla="*/ 297 w 742"/>
              <a:gd name="T49" fmla="*/ 3 h 5"/>
              <a:gd name="T50" fmla="*/ 309 w 742"/>
              <a:gd name="T51" fmla="*/ 2 h 5"/>
              <a:gd name="T52" fmla="*/ 321 w 742"/>
              <a:gd name="T53" fmla="*/ 2 h 5"/>
              <a:gd name="T54" fmla="*/ 333 w 742"/>
              <a:gd name="T55" fmla="*/ 3 h 5"/>
              <a:gd name="T56" fmla="*/ 345 w 742"/>
              <a:gd name="T57" fmla="*/ 2 h 5"/>
              <a:gd name="T58" fmla="*/ 357 w 742"/>
              <a:gd name="T59" fmla="*/ 3 h 5"/>
              <a:gd name="T60" fmla="*/ 369 w 742"/>
              <a:gd name="T61" fmla="*/ 2 h 5"/>
              <a:gd name="T62" fmla="*/ 380 w 742"/>
              <a:gd name="T63" fmla="*/ 2 h 5"/>
              <a:gd name="T64" fmla="*/ 393 w 742"/>
              <a:gd name="T65" fmla="*/ 2 h 5"/>
              <a:gd name="T66" fmla="*/ 404 w 742"/>
              <a:gd name="T67" fmla="*/ 1 h 5"/>
              <a:gd name="T68" fmla="*/ 416 w 742"/>
              <a:gd name="T69" fmla="*/ 3 h 5"/>
              <a:gd name="T70" fmla="*/ 429 w 742"/>
              <a:gd name="T71" fmla="*/ 2 h 5"/>
              <a:gd name="T72" fmla="*/ 440 w 742"/>
              <a:gd name="T73" fmla="*/ 2 h 5"/>
              <a:gd name="T74" fmla="*/ 452 w 742"/>
              <a:gd name="T75" fmla="*/ 3 h 5"/>
              <a:gd name="T76" fmla="*/ 463 w 742"/>
              <a:gd name="T77" fmla="*/ 3 h 5"/>
              <a:gd name="T78" fmla="*/ 476 w 742"/>
              <a:gd name="T79" fmla="*/ 2 h 5"/>
              <a:gd name="T80" fmla="*/ 487 w 742"/>
              <a:gd name="T81" fmla="*/ 3 h 5"/>
              <a:gd name="T82" fmla="*/ 499 w 742"/>
              <a:gd name="T83" fmla="*/ 2 h 5"/>
              <a:gd name="T84" fmla="*/ 512 w 742"/>
              <a:gd name="T85" fmla="*/ 3 h 5"/>
              <a:gd name="T86" fmla="*/ 523 w 742"/>
              <a:gd name="T87" fmla="*/ 3 h 5"/>
              <a:gd name="T88" fmla="*/ 535 w 742"/>
              <a:gd name="T89" fmla="*/ 3 h 5"/>
              <a:gd name="T90" fmla="*/ 547 w 742"/>
              <a:gd name="T91" fmla="*/ 3 h 5"/>
              <a:gd name="T92" fmla="*/ 559 w 742"/>
              <a:gd name="T93" fmla="*/ 3 h 5"/>
              <a:gd name="T94" fmla="*/ 570 w 742"/>
              <a:gd name="T95" fmla="*/ 1 h 5"/>
              <a:gd name="T96" fmla="*/ 583 w 742"/>
              <a:gd name="T97" fmla="*/ 1 h 5"/>
              <a:gd name="T98" fmla="*/ 595 w 742"/>
              <a:gd name="T99" fmla="*/ 3 h 5"/>
              <a:gd name="T100" fmla="*/ 606 w 742"/>
              <a:gd name="T101" fmla="*/ 3 h 5"/>
              <a:gd name="T102" fmla="*/ 619 w 742"/>
              <a:gd name="T103" fmla="*/ 3 h 5"/>
              <a:gd name="T104" fmla="*/ 630 w 742"/>
              <a:gd name="T105" fmla="*/ 3 h 5"/>
              <a:gd name="T106" fmla="*/ 642 w 742"/>
              <a:gd name="T107" fmla="*/ 1 h 5"/>
              <a:gd name="T108" fmla="*/ 654 w 742"/>
              <a:gd name="T109" fmla="*/ 2 h 5"/>
              <a:gd name="T110" fmla="*/ 666 w 742"/>
              <a:gd name="T111" fmla="*/ 3 h 5"/>
              <a:gd name="T112" fmla="*/ 678 w 742"/>
              <a:gd name="T113" fmla="*/ 2 h 5"/>
              <a:gd name="T114" fmla="*/ 690 w 742"/>
              <a:gd name="T115" fmla="*/ 2 h 5"/>
              <a:gd name="T116" fmla="*/ 702 w 742"/>
              <a:gd name="T117" fmla="*/ 3 h 5"/>
              <a:gd name="T118" fmla="*/ 713 w 742"/>
              <a:gd name="T119" fmla="*/ 3 h 5"/>
              <a:gd name="T120" fmla="*/ 725 w 742"/>
              <a:gd name="T121" fmla="*/ 1 h 5"/>
              <a:gd name="T122" fmla="*/ 737 w 742"/>
              <a:gd name="T123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2" h="5">
                <a:moveTo>
                  <a:pt x="0" y="3"/>
                </a:moveTo>
                <a:lnTo>
                  <a:pt x="1" y="3"/>
                </a:lnTo>
                <a:lnTo>
                  <a:pt x="1" y="1"/>
                </a:lnTo>
                <a:lnTo>
                  <a:pt x="1" y="3"/>
                </a:lnTo>
                <a:lnTo>
                  <a:pt x="2" y="2"/>
                </a:lnTo>
                <a:lnTo>
                  <a:pt x="2" y="1"/>
                </a:lnTo>
                <a:lnTo>
                  <a:pt x="4" y="3"/>
                </a:lnTo>
                <a:lnTo>
                  <a:pt x="4" y="2"/>
                </a:lnTo>
                <a:lnTo>
                  <a:pt x="4" y="3"/>
                </a:lnTo>
                <a:lnTo>
                  <a:pt x="5" y="1"/>
                </a:lnTo>
                <a:lnTo>
                  <a:pt x="5" y="3"/>
                </a:lnTo>
                <a:lnTo>
                  <a:pt x="5" y="2"/>
                </a:lnTo>
                <a:lnTo>
                  <a:pt x="6" y="3"/>
                </a:lnTo>
                <a:lnTo>
                  <a:pt x="6" y="2"/>
                </a:lnTo>
                <a:lnTo>
                  <a:pt x="6" y="2"/>
                </a:lnTo>
                <a:lnTo>
                  <a:pt x="7" y="3"/>
                </a:lnTo>
                <a:lnTo>
                  <a:pt x="7" y="3"/>
                </a:lnTo>
                <a:lnTo>
                  <a:pt x="8" y="3"/>
                </a:lnTo>
                <a:lnTo>
                  <a:pt x="8" y="2"/>
                </a:lnTo>
                <a:lnTo>
                  <a:pt x="8" y="2"/>
                </a:lnTo>
                <a:lnTo>
                  <a:pt x="9" y="1"/>
                </a:lnTo>
                <a:lnTo>
                  <a:pt x="9" y="3"/>
                </a:lnTo>
                <a:lnTo>
                  <a:pt x="9" y="3"/>
                </a:lnTo>
                <a:lnTo>
                  <a:pt x="10" y="4"/>
                </a:lnTo>
                <a:lnTo>
                  <a:pt x="10" y="2"/>
                </a:lnTo>
                <a:lnTo>
                  <a:pt x="11" y="2"/>
                </a:lnTo>
                <a:lnTo>
                  <a:pt x="11" y="2"/>
                </a:lnTo>
                <a:lnTo>
                  <a:pt x="11" y="3"/>
                </a:lnTo>
                <a:lnTo>
                  <a:pt x="13" y="1"/>
                </a:lnTo>
                <a:lnTo>
                  <a:pt x="13" y="1"/>
                </a:lnTo>
                <a:lnTo>
                  <a:pt x="13" y="3"/>
                </a:lnTo>
                <a:lnTo>
                  <a:pt x="14" y="2"/>
                </a:lnTo>
                <a:lnTo>
                  <a:pt x="14" y="3"/>
                </a:lnTo>
                <a:lnTo>
                  <a:pt x="14" y="1"/>
                </a:lnTo>
                <a:lnTo>
                  <a:pt x="15" y="2"/>
                </a:lnTo>
                <a:lnTo>
                  <a:pt x="15" y="3"/>
                </a:lnTo>
                <a:lnTo>
                  <a:pt x="16" y="1"/>
                </a:lnTo>
                <a:lnTo>
                  <a:pt x="16" y="2"/>
                </a:lnTo>
                <a:lnTo>
                  <a:pt x="16" y="3"/>
                </a:lnTo>
                <a:lnTo>
                  <a:pt x="17" y="1"/>
                </a:lnTo>
                <a:lnTo>
                  <a:pt x="17" y="3"/>
                </a:lnTo>
                <a:lnTo>
                  <a:pt x="17" y="3"/>
                </a:lnTo>
                <a:lnTo>
                  <a:pt x="18" y="1"/>
                </a:lnTo>
                <a:lnTo>
                  <a:pt x="18" y="3"/>
                </a:lnTo>
                <a:lnTo>
                  <a:pt x="18" y="3"/>
                </a:lnTo>
                <a:lnTo>
                  <a:pt x="19" y="3"/>
                </a:lnTo>
                <a:lnTo>
                  <a:pt x="19" y="3"/>
                </a:lnTo>
                <a:lnTo>
                  <a:pt x="20" y="1"/>
                </a:lnTo>
                <a:lnTo>
                  <a:pt x="20" y="3"/>
                </a:lnTo>
                <a:lnTo>
                  <a:pt x="20" y="3"/>
                </a:lnTo>
                <a:lnTo>
                  <a:pt x="22" y="4"/>
                </a:lnTo>
                <a:lnTo>
                  <a:pt x="22" y="3"/>
                </a:lnTo>
                <a:lnTo>
                  <a:pt x="22" y="4"/>
                </a:lnTo>
                <a:lnTo>
                  <a:pt x="23" y="1"/>
                </a:lnTo>
                <a:lnTo>
                  <a:pt x="23" y="3"/>
                </a:lnTo>
                <a:lnTo>
                  <a:pt x="23" y="2"/>
                </a:lnTo>
                <a:lnTo>
                  <a:pt x="24" y="2"/>
                </a:lnTo>
                <a:lnTo>
                  <a:pt x="24" y="2"/>
                </a:lnTo>
                <a:lnTo>
                  <a:pt x="25" y="3"/>
                </a:lnTo>
                <a:lnTo>
                  <a:pt x="25" y="3"/>
                </a:lnTo>
                <a:lnTo>
                  <a:pt x="25" y="3"/>
                </a:lnTo>
                <a:lnTo>
                  <a:pt x="26" y="3"/>
                </a:lnTo>
                <a:lnTo>
                  <a:pt x="26" y="1"/>
                </a:lnTo>
                <a:lnTo>
                  <a:pt x="26" y="4"/>
                </a:lnTo>
                <a:lnTo>
                  <a:pt x="27" y="3"/>
                </a:lnTo>
                <a:lnTo>
                  <a:pt x="27" y="3"/>
                </a:lnTo>
                <a:lnTo>
                  <a:pt x="27" y="4"/>
                </a:lnTo>
                <a:lnTo>
                  <a:pt x="28" y="3"/>
                </a:lnTo>
                <a:lnTo>
                  <a:pt x="28" y="2"/>
                </a:lnTo>
                <a:lnTo>
                  <a:pt x="29" y="4"/>
                </a:lnTo>
                <a:lnTo>
                  <a:pt x="29" y="2"/>
                </a:lnTo>
                <a:lnTo>
                  <a:pt x="29" y="3"/>
                </a:lnTo>
                <a:lnTo>
                  <a:pt x="31" y="2"/>
                </a:lnTo>
                <a:lnTo>
                  <a:pt x="31" y="3"/>
                </a:lnTo>
                <a:lnTo>
                  <a:pt x="31" y="3"/>
                </a:lnTo>
                <a:lnTo>
                  <a:pt x="32" y="3"/>
                </a:lnTo>
                <a:lnTo>
                  <a:pt x="32" y="4"/>
                </a:lnTo>
                <a:lnTo>
                  <a:pt x="32" y="3"/>
                </a:lnTo>
                <a:lnTo>
                  <a:pt x="33" y="2"/>
                </a:lnTo>
                <a:lnTo>
                  <a:pt x="33" y="3"/>
                </a:lnTo>
                <a:lnTo>
                  <a:pt x="34" y="3"/>
                </a:lnTo>
                <a:lnTo>
                  <a:pt x="34" y="2"/>
                </a:lnTo>
                <a:lnTo>
                  <a:pt x="34" y="1"/>
                </a:lnTo>
                <a:lnTo>
                  <a:pt x="35" y="3"/>
                </a:lnTo>
                <a:lnTo>
                  <a:pt x="35" y="1"/>
                </a:lnTo>
                <a:lnTo>
                  <a:pt x="35" y="2"/>
                </a:lnTo>
                <a:lnTo>
                  <a:pt x="36" y="3"/>
                </a:lnTo>
                <a:lnTo>
                  <a:pt x="36" y="3"/>
                </a:lnTo>
                <a:lnTo>
                  <a:pt x="36" y="2"/>
                </a:lnTo>
                <a:lnTo>
                  <a:pt x="37" y="2"/>
                </a:lnTo>
                <a:lnTo>
                  <a:pt x="37" y="1"/>
                </a:lnTo>
                <a:lnTo>
                  <a:pt x="38" y="3"/>
                </a:lnTo>
                <a:lnTo>
                  <a:pt x="38" y="1"/>
                </a:lnTo>
                <a:lnTo>
                  <a:pt x="38" y="2"/>
                </a:lnTo>
                <a:lnTo>
                  <a:pt x="40" y="3"/>
                </a:lnTo>
                <a:lnTo>
                  <a:pt x="40" y="3"/>
                </a:lnTo>
                <a:lnTo>
                  <a:pt x="40" y="1"/>
                </a:lnTo>
                <a:lnTo>
                  <a:pt x="41" y="2"/>
                </a:lnTo>
                <a:lnTo>
                  <a:pt x="41" y="3"/>
                </a:lnTo>
                <a:lnTo>
                  <a:pt x="41" y="3"/>
                </a:lnTo>
                <a:lnTo>
                  <a:pt x="42" y="2"/>
                </a:lnTo>
                <a:lnTo>
                  <a:pt x="42" y="2"/>
                </a:lnTo>
                <a:lnTo>
                  <a:pt x="43" y="3"/>
                </a:lnTo>
                <a:lnTo>
                  <a:pt x="43" y="3"/>
                </a:lnTo>
                <a:lnTo>
                  <a:pt x="43" y="3"/>
                </a:lnTo>
                <a:lnTo>
                  <a:pt x="44" y="2"/>
                </a:lnTo>
                <a:lnTo>
                  <a:pt x="44" y="2"/>
                </a:lnTo>
                <a:lnTo>
                  <a:pt x="44" y="3"/>
                </a:lnTo>
                <a:lnTo>
                  <a:pt x="45" y="3"/>
                </a:lnTo>
                <a:lnTo>
                  <a:pt x="45" y="1"/>
                </a:lnTo>
                <a:lnTo>
                  <a:pt x="45" y="3"/>
                </a:lnTo>
                <a:lnTo>
                  <a:pt x="46" y="2"/>
                </a:lnTo>
                <a:lnTo>
                  <a:pt x="46" y="1"/>
                </a:lnTo>
                <a:lnTo>
                  <a:pt x="47" y="3"/>
                </a:lnTo>
                <a:lnTo>
                  <a:pt x="47" y="2"/>
                </a:lnTo>
                <a:lnTo>
                  <a:pt x="47" y="1"/>
                </a:lnTo>
                <a:lnTo>
                  <a:pt x="49" y="3"/>
                </a:lnTo>
                <a:lnTo>
                  <a:pt x="49" y="2"/>
                </a:lnTo>
                <a:lnTo>
                  <a:pt x="49" y="2"/>
                </a:lnTo>
                <a:lnTo>
                  <a:pt x="50" y="2"/>
                </a:lnTo>
                <a:lnTo>
                  <a:pt x="50" y="2"/>
                </a:lnTo>
                <a:lnTo>
                  <a:pt x="50" y="3"/>
                </a:lnTo>
                <a:lnTo>
                  <a:pt x="51" y="2"/>
                </a:lnTo>
                <a:lnTo>
                  <a:pt x="51" y="4"/>
                </a:lnTo>
                <a:lnTo>
                  <a:pt x="52" y="2"/>
                </a:lnTo>
                <a:lnTo>
                  <a:pt x="52" y="3"/>
                </a:lnTo>
                <a:lnTo>
                  <a:pt x="52" y="3"/>
                </a:lnTo>
                <a:lnTo>
                  <a:pt x="53" y="2"/>
                </a:lnTo>
                <a:lnTo>
                  <a:pt x="53" y="3"/>
                </a:lnTo>
                <a:lnTo>
                  <a:pt x="53" y="2"/>
                </a:lnTo>
                <a:lnTo>
                  <a:pt x="54" y="4"/>
                </a:lnTo>
                <a:lnTo>
                  <a:pt x="54" y="2"/>
                </a:lnTo>
                <a:lnTo>
                  <a:pt x="55" y="1"/>
                </a:lnTo>
                <a:lnTo>
                  <a:pt x="55" y="3"/>
                </a:lnTo>
                <a:lnTo>
                  <a:pt x="55" y="3"/>
                </a:lnTo>
                <a:lnTo>
                  <a:pt x="56" y="2"/>
                </a:lnTo>
                <a:lnTo>
                  <a:pt x="56" y="3"/>
                </a:lnTo>
                <a:lnTo>
                  <a:pt x="56" y="3"/>
                </a:lnTo>
                <a:lnTo>
                  <a:pt x="58" y="3"/>
                </a:lnTo>
                <a:lnTo>
                  <a:pt x="58" y="1"/>
                </a:lnTo>
                <a:lnTo>
                  <a:pt x="58" y="2"/>
                </a:lnTo>
                <a:lnTo>
                  <a:pt x="59" y="3"/>
                </a:lnTo>
                <a:lnTo>
                  <a:pt x="59" y="3"/>
                </a:lnTo>
                <a:lnTo>
                  <a:pt x="60" y="3"/>
                </a:lnTo>
                <a:lnTo>
                  <a:pt x="60" y="3"/>
                </a:lnTo>
                <a:lnTo>
                  <a:pt x="60" y="1"/>
                </a:lnTo>
                <a:lnTo>
                  <a:pt x="61" y="3"/>
                </a:lnTo>
                <a:lnTo>
                  <a:pt x="61" y="3"/>
                </a:lnTo>
                <a:lnTo>
                  <a:pt x="61" y="1"/>
                </a:lnTo>
                <a:lnTo>
                  <a:pt x="62" y="2"/>
                </a:lnTo>
                <a:lnTo>
                  <a:pt x="62" y="3"/>
                </a:lnTo>
                <a:lnTo>
                  <a:pt x="62" y="3"/>
                </a:lnTo>
                <a:lnTo>
                  <a:pt x="63" y="3"/>
                </a:lnTo>
                <a:lnTo>
                  <a:pt x="63" y="1"/>
                </a:lnTo>
                <a:lnTo>
                  <a:pt x="64" y="3"/>
                </a:lnTo>
                <a:lnTo>
                  <a:pt x="64" y="3"/>
                </a:lnTo>
                <a:lnTo>
                  <a:pt x="64" y="3"/>
                </a:lnTo>
                <a:lnTo>
                  <a:pt x="65" y="3"/>
                </a:lnTo>
                <a:lnTo>
                  <a:pt x="65" y="3"/>
                </a:lnTo>
                <a:lnTo>
                  <a:pt x="65" y="3"/>
                </a:lnTo>
                <a:lnTo>
                  <a:pt x="67" y="1"/>
                </a:lnTo>
                <a:lnTo>
                  <a:pt x="67" y="3"/>
                </a:lnTo>
                <a:lnTo>
                  <a:pt x="67" y="2"/>
                </a:lnTo>
                <a:lnTo>
                  <a:pt x="68" y="1"/>
                </a:lnTo>
                <a:lnTo>
                  <a:pt x="68" y="3"/>
                </a:lnTo>
                <a:lnTo>
                  <a:pt x="69" y="3"/>
                </a:lnTo>
                <a:lnTo>
                  <a:pt x="69" y="1"/>
                </a:lnTo>
                <a:lnTo>
                  <a:pt x="69" y="1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71" y="2"/>
                </a:lnTo>
                <a:lnTo>
                  <a:pt x="71" y="3"/>
                </a:lnTo>
                <a:lnTo>
                  <a:pt x="71" y="3"/>
                </a:lnTo>
                <a:lnTo>
                  <a:pt x="72" y="3"/>
                </a:lnTo>
                <a:lnTo>
                  <a:pt x="72" y="3"/>
                </a:lnTo>
                <a:lnTo>
                  <a:pt x="73" y="3"/>
                </a:lnTo>
                <a:lnTo>
                  <a:pt x="73" y="3"/>
                </a:lnTo>
                <a:lnTo>
                  <a:pt x="73" y="2"/>
                </a:lnTo>
                <a:lnTo>
                  <a:pt x="74" y="2"/>
                </a:lnTo>
                <a:lnTo>
                  <a:pt x="74" y="1"/>
                </a:lnTo>
                <a:lnTo>
                  <a:pt x="74" y="3"/>
                </a:lnTo>
                <a:lnTo>
                  <a:pt x="76" y="3"/>
                </a:lnTo>
                <a:lnTo>
                  <a:pt x="76" y="1"/>
                </a:lnTo>
                <a:lnTo>
                  <a:pt x="76" y="3"/>
                </a:lnTo>
                <a:lnTo>
                  <a:pt x="77" y="2"/>
                </a:lnTo>
                <a:lnTo>
                  <a:pt x="77" y="2"/>
                </a:lnTo>
                <a:lnTo>
                  <a:pt x="78" y="1"/>
                </a:lnTo>
                <a:lnTo>
                  <a:pt x="78" y="3"/>
                </a:lnTo>
                <a:lnTo>
                  <a:pt x="78" y="3"/>
                </a:lnTo>
                <a:lnTo>
                  <a:pt x="79" y="2"/>
                </a:lnTo>
                <a:lnTo>
                  <a:pt x="79" y="3"/>
                </a:lnTo>
                <a:lnTo>
                  <a:pt x="79" y="3"/>
                </a:lnTo>
                <a:lnTo>
                  <a:pt x="80" y="3"/>
                </a:lnTo>
                <a:lnTo>
                  <a:pt x="80" y="2"/>
                </a:lnTo>
                <a:lnTo>
                  <a:pt x="80" y="2"/>
                </a:lnTo>
                <a:lnTo>
                  <a:pt x="81" y="2"/>
                </a:lnTo>
                <a:lnTo>
                  <a:pt x="81" y="3"/>
                </a:lnTo>
                <a:lnTo>
                  <a:pt x="82" y="3"/>
                </a:lnTo>
                <a:lnTo>
                  <a:pt x="82" y="4"/>
                </a:lnTo>
                <a:lnTo>
                  <a:pt x="82" y="2"/>
                </a:lnTo>
                <a:lnTo>
                  <a:pt x="83" y="3"/>
                </a:lnTo>
                <a:lnTo>
                  <a:pt x="83" y="4"/>
                </a:lnTo>
                <a:lnTo>
                  <a:pt x="83" y="3"/>
                </a:lnTo>
                <a:lnTo>
                  <a:pt x="85" y="3"/>
                </a:lnTo>
                <a:lnTo>
                  <a:pt x="85" y="2"/>
                </a:lnTo>
                <a:lnTo>
                  <a:pt x="85" y="2"/>
                </a:lnTo>
                <a:lnTo>
                  <a:pt x="86" y="3"/>
                </a:lnTo>
                <a:lnTo>
                  <a:pt x="86" y="1"/>
                </a:lnTo>
                <a:lnTo>
                  <a:pt x="87" y="2"/>
                </a:lnTo>
                <a:lnTo>
                  <a:pt x="87" y="2"/>
                </a:lnTo>
                <a:lnTo>
                  <a:pt x="87" y="3"/>
                </a:lnTo>
                <a:lnTo>
                  <a:pt x="88" y="2"/>
                </a:lnTo>
                <a:lnTo>
                  <a:pt x="88" y="3"/>
                </a:lnTo>
                <a:lnTo>
                  <a:pt x="88" y="3"/>
                </a:lnTo>
                <a:lnTo>
                  <a:pt x="89" y="1"/>
                </a:lnTo>
                <a:lnTo>
                  <a:pt x="89" y="3"/>
                </a:lnTo>
                <a:lnTo>
                  <a:pt x="89" y="2"/>
                </a:lnTo>
                <a:lnTo>
                  <a:pt x="90" y="3"/>
                </a:lnTo>
                <a:lnTo>
                  <a:pt x="90" y="3"/>
                </a:lnTo>
                <a:lnTo>
                  <a:pt x="91" y="2"/>
                </a:lnTo>
                <a:lnTo>
                  <a:pt x="91" y="3"/>
                </a:lnTo>
                <a:lnTo>
                  <a:pt x="91" y="3"/>
                </a:lnTo>
                <a:lnTo>
                  <a:pt x="92" y="2"/>
                </a:lnTo>
                <a:lnTo>
                  <a:pt x="92" y="3"/>
                </a:lnTo>
                <a:lnTo>
                  <a:pt x="92" y="1"/>
                </a:lnTo>
                <a:lnTo>
                  <a:pt x="94" y="2"/>
                </a:lnTo>
                <a:lnTo>
                  <a:pt x="94" y="3"/>
                </a:lnTo>
                <a:lnTo>
                  <a:pt x="94" y="2"/>
                </a:lnTo>
                <a:lnTo>
                  <a:pt x="95" y="1"/>
                </a:lnTo>
                <a:lnTo>
                  <a:pt x="95" y="2"/>
                </a:lnTo>
                <a:lnTo>
                  <a:pt x="96" y="3"/>
                </a:lnTo>
                <a:lnTo>
                  <a:pt x="96" y="2"/>
                </a:lnTo>
                <a:lnTo>
                  <a:pt x="96" y="2"/>
                </a:lnTo>
                <a:lnTo>
                  <a:pt x="97" y="1"/>
                </a:lnTo>
                <a:lnTo>
                  <a:pt x="97" y="2"/>
                </a:lnTo>
                <a:lnTo>
                  <a:pt x="97" y="3"/>
                </a:lnTo>
                <a:lnTo>
                  <a:pt x="98" y="2"/>
                </a:lnTo>
                <a:lnTo>
                  <a:pt x="98" y="3"/>
                </a:lnTo>
                <a:lnTo>
                  <a:pt x="99" y="2"/>
                </a:lnTo>
                <a:lnTo>
                  <a:pt x="99" y="3"/>
                </a:lnTo>
                <a:lnTo>
                  <a:pt x="99" y="3"/>
                </a:lnTo>
                <a:lnTo>
                  <a:pt x="100" y="3"/>
                </a:lnTo>
                <a:lnTo>
                  <a:pt x="100" y="3"/>
                </a:lnTo>
                <a:lnTo>
                  <a:pt x="100" y="3"/>
                </a:lnTo>
                <a:lnTo>
                  <a:pt x="101" y="3"/>
                </a:lnTo>
                <a:lnTo>
                  <a:pt x="101" y="2"/>
                </a:lnTo>
                <a:lnTo>
                  <a:pt x="101" y="1"/>
                </a:lnTo>
                <a:lnTo>
                  <a:pt x="103" y="2"/>
                </a:lnTo>
                <a:lnTo>
                  <a:pt x="103" y="3"/>
                </a:lnTo>
                <a:lnTo>
                  <a:pt x="104" y="1"/>
                </a:lnTo>
                <a:lnTo>
                  <a:pt x="104" y="2"/>
                </a:lnTo>
                <a:lnTo>
                  <a:pt x="104" y="2"/>
                </a:lnTo>
                <a:lnTo>
                  <a:pt x="105" y="2"/>
                </a:lnTo>
                <a:lnTo>
                  <a:pt x="105" y="2"/>
                </a:lnTo>
                <a:lnTo>
                  <a:pt x="105" y="1"/>
                </a:lnTo>
                <a:lnTo>
                  <a:pt x="106" y="3"/>
                </a:lnTo>
                <a:lnTo>
                  <a:pt x="106" y="1"/>
                </a:lnTo>
                <a:lnTo>
                  <a:pt x="106" y="1"/>
                </a:lnTo>
                <a:lnTo>
                  <a:pt x="107" y="3"/>
                </a:lnTo>
                <a:lnTo>
                  <a:pt x="107" y="2"/>
                </a:lnTo>
                <a:lnTo>
                  <a:pt x="108" y="3"/>
                </a:lnTo>
                <a:lnTo>
                  <a:pt x="108" y="2"/>
                </a:lnTo>
                <a:lnTo>
                  <a:pt x="108" y="3"/>
                </a:lnTo>
                <a:lnTo>
                  <a:pt x="109" y="1"/>
                </a:lnTo>
                <a:lnTo>
                  <a:pt x="109" y="3"/>
                </a:lnTo>
                <a:lnTo>
                  <a:pt x="109" y="2"/>
                </a:lnTo>
                <a:lnTo>
                  <a:pt x="110" y="3"/>
                </a:lnTo>
                <a:lnTo>
                  <a:pt x="110" y="3"/>
                </a:lnTo>
                <a:lnTo>
                  <a:pt x="110" y="2"/>
                </a:lnTo>
                <a:lnTo>
                  <a:pt x="112" y="3"/>
                </a:lnTo>
                <a:lnTo>
                  <a:pt x="112" y="3"/>
                </a:lnTo>
                <a:lnTo>
                  <a:pt x="113" y="4"/>
                </a:lnTo>
                <a:lnTo>
                  <a:pt x="113" y="2"/>
                </a:lnTo>
                <a:lnTo>
                  <a:pt x="113" y="2"/>
                </a:lnTo>
                <a:lnTo>
                  <a:pt x="114" y="2"/>
                </a:lnTo>
                <a:lnTo>
                  <a:pt x="114" y="1"/>
                </a:lnTo>
                <a:lnTo>
                  <a:pt x="114" y="1"/>
                </a:lnTo>
                <a:lnTo>
                  <a:pt x="115" y="3"/>
                </a:lnTo>
                <a:lnTo>
                  <a:pt x="115" y="1"/>
                </a:lnTo>
                <a:lnTo>
                  <a:pt x="115" y="2"/>
                </a:lnTo>
                <a:lnTo>
                  <a:pt x="116" y="1"/>
                </a:lnTo>
                <a:lnTo>
                  <a:pt x="116" y="1"/>
                </a:lnTo>
                <a:lnTo>
                  <a:pt x="117" y="1"/>
                </a:lnTo>
                <a:lnTo>
                  <a:pt x="117" y="1"/>
                </a:lnTo>
                <a:lnTo>
                  <a:pt x="117" y="1"/>
                </a:lnTo>
                <a:lnTo>
                  <a:pt x="118" y="2"/>
                </a:lnTo>
                <a:lnTo>
                  <a:pt x="118" y="1"/>
                </a:lnTo>
                <a:lnTo>
                  <a:pt x="118" y="3"/>
                </a:lnTo>
                <a:lnTo>
                  <a:pt x="119" y="1"/>
                </a:lnTo>
                <a:lnTo>
                  <a:pt x="119" y="2"/>
                </a:lnTo>
                <a:lnTo>
                  <a:pt x="119" y="2"/>
                </a:lnTo>
                <a:lnTo>
                  <a:pt x="121" y="2"/>
                </a:lnTo>
                <a:lnTo>
                  <a:pt x="121" y="3"/>
                </a:lnTo>
                <a:lnTo>
                  <a:pt x="122" y="4"/>
                </a:lnTo>
                <a:lnTo>
                  <a:pt x="122" y="3"/>
                </a:lnTo>
                <a:lnTo>
                  <a:pt x="122" y="3"/>
                </a:lnTo>
                <a:lnTo>
                  <a:pt x="123" y="3"/>
                </a:lnTo>
                <a:lnTo>
                  <a:pt x="123" y="2"/>
                </a:lnTo>
                <a:lnTo>
                  <a:pt x="123" y="3"/>
                </a:lnTo>
                <a:lnTo>
                  <a:pt x="124" y="1"/>
                </a:lnTo>
                <a:lnTo>
                  <a:pt x="124" y="3"/>
                </a:lnTo>
                <a:lnTo>
                  <a:pt x="124" y="4"/>
                </a:lnTo>
                <a:lnTo>
                  <a:pt x="125" y="3"/>
                </a:lnTo>
                <a:lnTo>
                  <a:pt x="125" y="3"/>
                </a:lnTo>
                <a:lnTo>
                  <a:pt x="126" y="2"/>
                </a:lnTo>
                <a:lnTo>
                  <a:pt x="126" y="1"/>
                </a:lnTo>
                <a:lnTo>
                  <a:pt x="126" y="2"/>
                </a:lnTo>
                <a:lnTo>
                  <a:pt x="127" y="2"/>
                </a:lnTo>
                <a:lnTo>
                  <a:pt x="127" y="3"/>
                </a:lnTo>
                <a:lnTo>
                  <a:pt x="127" y="3"/>
                </a:lnTo>
                <a:lnTo>
                  <a:pt x="128" y="1"/>
                </a:lnTo>
                <a:lnTo>
                  <a:pt x="128" y="2"/>
                </a:lnTo>
                <a:lnTo>
                  <a:pt x="128" y="3"/>
                </a:lnTo>
                <a:lnTo>
                  <a:pt x="129" y="3"/>
                </a:lnTo>
                <a:lnTo>
                  <a:pt x="129" y="2"/>
                </a:lnTo>
                <a:lnTo>
                  <a:pt x="131" y="2"/>
                </a:lnTo>
                <a:lnTo>
                  <a:pt x="131" y="3"/>
                </a:lnTo>
                <a:lnTo>
                  <a:pt x="131" y="3"/>
                </a:lnTo>
                <a:lnTo>
                  <a:pt x="132" y="3"/>
                </a:lnTo>
                <a:lnTo>
                  <a:pt x="132" y="3"/>
                </a:lnTo>
                <a:lnTo>
                  <a:pt x="132" y="1"/>
                </a:lnTo>
                <a:lnTo>
                  <a:pt x="133" y="3"/>
                </a:lnTo>
                <a:lnTo>
                  <a:pt x="133" y="3"/>
                </a:lnTo>
                <a:lnTo>
                  <a:pt x="133" y="3"/>
                </a:lnTo>
                <a:lnTo>
                  <a:pt x="134" y="2"/>
                </a:lnTo>
                <a:lnTo>
                  <a:pt x="134" y="1"/>
                </a:lnTo>
                <a:lnTo>
                  <a:pt x="135" y="3"/>
                </a:lnTo>
                <a:lnTo>
                  <a:pt x="135" y="1"/>
                </a:lnTo>
                <a:lnTo>
                  <a:pt x="135" y="2"/>
                </a:lnTo>
                <a:lnTo>
                  <a:pt x="136" y="3"/>
                </a:lnTo>
                <a:lnTo>
                  <a:pt x="136" y="3"/>
                </a:lnTo>
                <a:lnTo>
                  <a:pt x="136" y="1"/>
                </a:lnTo>
                <a:lnTo>
                  <a:pt x="137" y="2"/>
                </a:lnTo>
                <a:lnTo>
                  <a:pt x="137" y="3"/>
                </a:lnTo>
                <a:lnTo>
                  <a:pt x="137" y="3"/>
                </a:lnTo>
                <a:lnTo>
                  <a:pt x="138" y="2"/>
                </a:lnTo>
                <a:lnTo>
                  <a:pt x="138" y="2"/>
                </a:lnTo>
                <a:lnTo>
                  <a:pt x="140" y="1"/>
                </a:lnTo>
                <a:lnTo>
                  <a:pt x="140" y="1"/>
                </a:lnTo>
                <a:lnTo>
                  <a:pt x="140" y="3"/>
                </a:lnTo>
                <a:lnTo>
                  <a:pt x="141" y="3"/>
                </a:lnTo>
                <a:lnTo>
                  <a:pt x="141" y="3"/>
                </a:lnTo>
                <a:lnTo>
                  <a:pt x="141" y="3"/>
                </a:lnTo>
                <a:lnTo>
                  <a:pt x="142" y="2"/>
                </a:lnTo>
                <a:lnTo>
                  <a:pt x="142" y="3"/>
                </a:lnTo>
                <a:lnTo>
                  <a:pt x="143" y="3"/>
                </a:lnTo>
                <a:lnTo>
                  <a:pt x="143" y="3"/>
                </a:lnTo>
                <a:lnTo>
                  <a:pt x="143" y="3"/>
                </a:lnTo>
                <a:lnTo>
                  <a:pt x="144" y="2"/>
                </a:lnTo>
                <a:lnTo>
                  <a:pt x="144" y="1"/>
                </a:lnTo>
                <a:lnTo>
                  <a:pt x="144" y="3"/>
                </a:lnTo>
                <a:lnTo>
                  <a:pt x="145" y="3"/>
                </a:lnTo>
                <a:lnTo>
                  <a:pt x="145" y="2"/>
                </a:lnTo>
                <a:lnTo>
                  <a:pt x="145" y="2"/>
                </a:lnTo>
                <a:lnTo>
                  <a:pt x="146" y="1"/>
                </a:lnTo>
                <a:lnTo>
                  <a:pt x="146" y="3"/>
                </a:lnTo>
                <a:lnTo>
                  <a:pt x="147" y="1"/>
                </a:lnTo>
                <a:lnTo>
                  <a:pt x="147" y="1"/>
                </a:lnTo>
                <a:lnTo>
                  <a:pt x="147" y="1"/>
                </a:lnTo>
                <a:lnTo>
                  <a:pt x="149" y="3"/>
                </a:lnTo>
                <a:lnTo>
                  <a:pt x="149" y="1"/>
                </a:lnTo>
                <a:lnTo>
                  <a:pt x="149" y="2"/>
                </a:lnTo>
                <a:lnTo>
                  <a:pt x="150" y="2"/>
                </a:lnTo>
                <a:lnTo>
                  <a:pt x="150" y="3"/>
                </a:lnTo>
                <a:lnTo>
                  <a:pt x="150" y="3"/>
                </a:lnTo>
                <a:lnTo>
                  <a:pt x="151" y="3"/>
                </a:lnTo>
                <a:lnTo>
                  <a:pt x="151" y="2"/>
                </a:lnTo>
                <a:lnTo>
                  <a:pt x="152" y="1"/>
                </a:lnTo>
                <a:lnTo>
                  <a:pt x="152" y="1"/>
                </a:lnTo>
                <a:lnTo>
                  <a:pt x="152" y="1"/>
                </a:lnTo>
                <a:lnTo>
                  <a:pt x="153" y="1"/>
                </a:lnTo>
                <a:lnTo>
                  <a:pt x="153" y="1"/>
                </a:lnTo>
                <a:lnTo>
                  <a:pt x="153" y="3"/>
                </a:lnTo>
                <a:lnTo>
                  <a:pt x="154" y="1"/>
                </a:lnTo>
                <a:lnTo>
                  <a:pt x="154" y="1"/>
                </a:lnTo>
                <a:lnTo>
                  <a:pt x="154" y="2"/>
                </a:lnTo>
                <a:lnTo>
                  <a:pt x="155" y="3"/>
                </a:lnTo>
                <a:lnTo>
                  <a:pt x="155" y="2"/>
                </a:lnTo>
                <a:lnTo>
                  <a:pt x="156" y="2"/>
                </a:lnTo>
                <a:lnTo>
                  <a:pt x="156" y="4"/>
                </a:lnTo>
                <a:lnTo>
                  <a:pt x="156" y="3"/>
                </a:lnTo>
                <a:lnTo>
                  <a:pt x="158" y="3"/>
                </a:lnTo>
                <a:lnTo>
                  <a:pt x="158" y="3"/>
                </a:lnTo>
                <a:lnTo>
                  <a:pt x="158" y="2"/>
                </a:lnTo>
                <a:lnTo>
                  <a:pt x="159" y="1"/>
                </a:lnTo>
                <a:lnTo>
                  <a:pt x="159" y="2"/>
                </a:lnTo>
                <a:lnTo>
                  <a:pt x="159" y="2"/>
                </a:lnTo>
                <a:lnTo>
                  <a:pt x="160" y="3"/>
                </a:lnTo>
                <a:lnTo>
                  <a:pt x="160" y="2"/>
                </a:lnTo>
                <a:lnTo>
                  <a:pt x="161" y="3"/>
                </a:lnTo>
                <a:lnTo>
                  <a:pt x="161" y="2"/>
                </a:lnTo>
                <a:lnTo>
                  <a:pt x="161" y="3"/>
                </a:lnTo>
                <a:lnTo>
                  <a:pt x="162" y="2"/>
                </a:lnTo>
                <a:lnTo>
                  <a:pt x="162" y="2"/>
                </a:lnTo>
                <a:lnTo>
                  <a:pt x="162" y="2"/>
                </a:lnTo>
                <a:lnTo>
                  <a:pt x="163" y="3"/>
                </a:lnTo>
                <a:lnTo>
                  <a:pt x="163" y="3"/>
                </a:lnTo>
                <a:lnTo>
                  <a:pt x="163" y="2"/>
                </a:lnTo>
                <a:lnTo>
                  <a:pt x="164" y="1"/>
                </a:lnTo>
                <a:lnTo>
                  <a:pt x="164" y="1"/>
                </a:lnTo>
                <a:lnTo>
                  <a:pt x="165" y="2"/>
                </a:lnTo>
                <a:lnTo>
                  <a:pt x="165" y="1"/>
                </a:lnTo>
                <a:lnTo>
                  <a:pt x="165" y="3"/>
                </a:lnTo>
                <a:lnTo>
                  <a:pt x="167" y="2"/>
                </a:lnTo>
                <a:lnTo>
                  <a:pt x="167" y="3"/>
                </a:lnTo>
                <a:lnTo>
                  <a:pt x="167" y="4"/>
                </a:lnTo>
                <a:lnTo>
                  <a:pt x="168" y="3"/>
                </a:lnTo>
                <a:lnTo>
                  <a:pt x="168" y="2"/>
                </a:lnTo>
                <a:lnTo>
                  <a:pt x="168" y="1"/>
                </a:lnTo>
                <a:lnTo>
                  <a:pt x="169" y="2"/>
                </a:lnTo>
                <a:lnTo>
                  <a:pt x="169" y="2"/>
                </a:lnTo>
                <a:lnTo>
                  <a:pt x="170" y="1"/>
                </a:lnTo>
                <a:lnTo>
                  <a:pt x="170" y="2"/>
                </a:lnTo>
                <a:lnTo>
                  <a:pt x="170" y="2"/>
                </a:lnTo>
                <a:lnTo>
                  <a:pt x="171" y="3"/>
                </a:lnTo>
                <a:lnTo>
                  <a:pt x="171" y="2"/>
                </a:lnTo>
                <a:lnTo>
                  <a:pt x="171" y="4"/>
                </a:lnTo>
                <a:lnTo>
                  <a:pt x="172" y="1"/>
                </a:lnTo>
                <a:lnTo>
                  <a:pt x="172" y="0"/>
                </a:lnTo>
                <a:lnTo>
                  <a:pt x="172" y="2"/>
                </a:lnTo>
                <a:lnTo>
                  <a:pt x="173" y="2"/>
                </a:lnTo>
                <a:lnTo>
                  <a:pt x="173" y="3"/>
                </a:lnTo>
                <a:lnTo>
                  <a:pt x="174" y="1"/>
                </a:lnTo>
                <a:lnTo>
                  <a:pt x="174" y="2"/>
                </a:lnTo>
                <a:lnTo>
                  <a:pt x="174" y="3"/>
                </a:lnTo>
                <a:lnTo>
                  <a:pt x="176" y="3"/>
                </a:lnTo>
                <a:lnTo>
                  <a:pt x="176" y="3"/>
                </a:lnTo>
                <a:lnTo>
                  <a:pt x="176" y="2"/>
                </a:lnTo>
                <a:lnTo>
                  <a:pt x="177" y="3"/>
                </a:lnTo>
                <a:lnTo>
                  <a:pt x="177" y="2"/>
                </a:lnTo>
                <a:lnTo>
                  <a:pt x="177" y="3"/>
                </a:lnTo>
                <a:lnTo>
                  <a:pt x="178" y="2"/>
                </a:lnTo>
                <a:lnTo>
                  <a:pt x="178" y="3"/>
                </a:lnTo>
                <a:lnTo>
                  <a:pt x="179" y="2"/>
                </a:lnTo>
                <a:lnTo>
                  <a:pt x="179" y="2"/>
                </a:lnTo>
                <a:lnTo>
                  <a:pt x="179" y="2"/>
                </a:lnTo>
                <a:lnTo>
                  <a:pt x="180" y="3"/>
                </a:lnTo>
                <a:lnTo>
                  <a:pt x="180" y="2"/>
                </a:lnTo>
                <a:lnTo>
                  <a:pt x="180" y="3"/>
                </a:lnTo>
                <a:lnTo>
                  <a:pt x="181" y="1"/>
                </a:lnTo>
                <a:lnTo>
                  <a:pt x="181" y="3"/>
                </a:lnTo>
                <a:lnTo>
                  <a:pt x="181" y="2"/>
                </a:lnTo>
                <a:lnTo>
                  <a:pt x="182" y="3"/>
                </a:lnTo>
                <a:lnTo>
                  <a:pt x="182" y="3"/>
                </a:lnTo>
                <a:lnTo>
                  <a:pt x="183" y="3"/>
                </a:lnTo>
                <a:lnTo>
                  <a:pt x="183" y="3"/>
                </a:lnTo>
                <a:lnTo>
                  <a:pt x="183" y="1"/>
                </a:lnTo>
                <a:lnTo>
                  <a:pt x="185" y="2"/>
                </a:lnTo>
                <a:lnTo>
                  <a:pt x="185" y="3"/>
                </a:lnTo>
                <a:lnTo>
                  <a:pt x="185" y="4"/>
                </a:lnTo>
                <a:lnTo>
                  <a:pt x="186" y="3"/>
                </a:lnTo>
                <a:lnTo>
                  <a:pt x="186" y="2"/>
                </a:lnTo>
                <a:lnTo>
                  <a:pt x="187" y="2"/>
                </a:lnTo>
                <a:lnTo>
                  <a:pt x="187" y="2"/>
                </a:lnTo>
                <a:lnTo>
                  <a:pt x="187" y="3"/>
                </a:lnTo>
                <a:lnTo>
                  <a:pt x="188" y="3"/>
                </a:lnTo>
                <a:lnTo>
                  <a:pt x="188" y="2"/>
                </a:lnTo>
                <a:lnTo>
                  <a:pt x="188" y="2"/>
                </a:lnTo>
                <a:lnTo>
                  <a:pt x="189" y="2"/>
                </a:lnTo>
                <a:lnTo>
                  <a:pt x="189" y="2"/>
                </a:lnTo>
                <a:lnTo>
                  <a:pt x="189" y="2"/>
                </a:lnTo>
                <a:lnTo>
                  <a:pt x="190" y="2"/>
                </a:lnTo>
                <a:lnTo>
                  <a:pt x="190" y="2"/>
                </a:lnTo>
                <a:lnTo>
                  <a:pt x="191" y="2"/>
                </a:lnTo>
                <a:lnTo>
                  <a:pt x="191" y="1"/>
                </a:lnTo>
                <a:lnTo>
                  <a:pt x="191" y="2"/>
                </a:lnTo>
                <a:lnTo>
                  <a:pt x="192" y="2"/>
                </a:lnTo>
                <a:lnTo>
                  <a:pt x="192" y="3"/>
                </a:lnTo>
                <a:lnTo>
                  <a:pt x="192" y="3"/>
                </a:lnTo>
                <a:lnTo>
                  <a:pt x="194" y="3"/>
                </a:lnTo>
                <a:lnTo>
                  <a:pt x="194" y="3"/>
                </a:lnTo>
                <a:lnTo>
                  <a:pt x="194" y="3"/>
                </a:lnTo>
                <a:lnTo>
                  <a:pt x="195" y="1"/>
                </a:lnTo>
                <a:lnTo>
                  <a:pt x="195" y="1"/>
                </a:lnTo>
                <a:lnTo>
                  <a:pt x="196" y="3"/>
                </a:lnTo>
                <a:lnTo>
                  <a:pt x="196" y="3"/>
                </a:lnTo>
                <a:lnTo>
                  <a:pt x="196" y="3"/>
                </a:lnTo>
                <a:lnTo>
                  <a:pt x="197" y="1"/>
                </a:lnTo>
                <a:lnTo>
                  <a:pt x="197" y="2"/>
                </a:lnTo>
                <a:lnTo>
                  <a:pt x="197" y="1"/>
                </a:lnTo>
                <a:lnTo>
                  <a:pt x="198" y="2"/>
                </a:lnTo>
                <a:lnTo>
                  <a:pt x="198" y="2"/>
                </a:lnTo>
                <a:lnTo>
                  <a:pt x="198" y="2"/>
                </a:lnTo>
                <a:lnTo>
                  <a:pt x="199" y="3"/>
                </a:lnTo>
                <a:lnTo>
                  <a:pt x="199" y="2"/>
                </a:lnTo>
                <a:lnTo>
                  <a:pt x="200" y="1"/>
                </a:lnTo>
                <a:lnTo>
                  <a:pt x="200" y="3"/>
                </a:lnTo>
                <a:lnTo>
                  <a:pt x="200" y="3"/>
                </a:lnTo>
                <a:lnTo>
                  <a:pt x="201" y="2"/>
                </a:lnTo>
                <a:lnTo>
                  <a:pt x="201" y="2"/>
                </a:lnTo>
                <a:lnTo>
                  <a:pt x="201" y="3"/>
                </a:lnTo>
                <a:lnTo>
                  <a:pt x="203" y="2"/>
                </a:lnTo>
                <a:lnTo>
                  <a:pt x="203" y="3"/>
                </a:lnTo>
                <a:lnTo>
                  <a:pt x="203" y="3"/>
                </a:lnTo>
                <a:lnTo>
                  <a:pt x="204" y="2"/>
                </a:lnTo>
                <a:lnTo>
                  <a:pt x="204" y="3"/>
                </a:lnTo>
                <a:lnTo>
                  <a:pt x="205" y="4"/>
                </a:lnTo>
                <a:lnTo>
                  <a:pt x="205" y="3"/>
                </a:lnTo>
                <a:lnTo>
                  <a:pt x="205" y="3"/>
                </a:lnTo>
                <a:lnTo>
                  <a:pt x="206" y="3"/>
                </a:lnTo>
                <a:lnTo>
                  <a:pt x="206" y="2"/>
                </a:lnTo>
                <a:lnTo>
                  <a:pt x="206" y="2"/>
                </a:lnTo>
                <a:lnTo>
                  <a:pt x="207" y="3"/>
                </a:lnTo>
                <a:lnTo>
                  <a:pt x="207" y="3"/>
                </a:lnTo>
                <a:lnTo>
                  <a:pt x="207" y="3"/>
                </a:lnTo>
                <a:lnTo>
                  <a:pt x="208" y="3"/>
                </a:lnTo>
                <a:lnTo>
                  <a:pt x="208" y="3"/>
                </a:lnTo>
                <a:lnTo>
                  <a:pt x="209" y="3"/>
                </a:lnTo>
                <a:lnTo>
                  <a:pt x="209" y="3"/>
                </a:lnTo>
                <a:lnTo>
                  <a:pt x="209" y="1"/>
                </a:lnTo>
                <a:lnTo>
                  <a:pt x="210" y="1"/>
                </a:lnTo>
                <a:lnTo>
                  <a:pt x="210" y="2"/>
                </a:lnTo>
                <a:lnTo>
                  <a:pt x="210" y="1"/>
                </a:lnTo>
                <a:lnTo>
                  <a:pt x="212" y="3"/>
                </a:lnTo>
                <a:lnTo>
                  <a:pt x="212" y="2"/>
                </a:lnTo>
                <a:lnTo>
                  <a:pt x="212" y="2"/>
                </a:lnTo>
                <a:lnTo>
                  <a:pt x="213" y="2"/>
                </a:lnTo>
                <a:lnTo>
                  <a:pt x="213" y="3"/>
                </a:lnTo>
                <a:lnTo>
                  <a:pt x="214" y="2"/>
                </a:lnTo>
                <a:lnTo>
                  <a:pt x="214" y="3"/>
                </a:lnTo>
                <a:lnTo>
                  <a:pt x="214" y="3"/>
                </a:lnTo>
                <a:lnTo>
                  <a:pt x="215" y="3"/>
                </a:lnTo>
                <a:lnTo>
                  <a:pt x="215" y="1"/>
                </a:lnTo>
                <a:lnTo>
                  <a:pt x="215" y="2"/>
                </a:lnTo>
                <a:lnTo>
                  <a:pt x="216" y="2"/>
                </a:lnTo>
                <a:lnTo>
                  <a:pt x="216" y="2"/>
                </a:lnTo>
                <a:lnTo>
                  <a:pt x="216" y="3"/>
                </a:lnTo>
                <a:lnTo>
                  <a:pt x="217" y="2"/>
                </a:lnTo>
                <a:lnTo>
                  <a:pt x="217" y="3"/>
                </a:lnTo>
                <a:lnTo>
                  <a:pt x="218" y="2"/>
                </a:lnTo>
                <a:lnTo>
                  <a:pt x="218" y="2"/>
                </a:lnTo>
                <a:lnTo>
                  <a:pt x="218" y="2"/>
                </a:lnTo>
                <a:lnTo>
                  <a:pt x="219" y="3"/>
                </a:lnTo>
                <a:lnTo>
                  <a:pt x="219" y="3"/>
                </a:lnTo>
                <a:lnTo>
                  <a:pt x="219" y="3"/>
                </a:lnTo>
                <a:lnTo>
                  <a:pt x="221" y="1"/>
                </a:lnTo>
                <a:lnTo>
                  <a:pt x="221" y="3"/>
                </a:lnTo>
                <a:lnTo>
                  <a:pt x="221" y="3"/>
                </a:lnTo>
                <a:lnTo>
                  <a:pt x="222" y="2"/>
                </a:lnTo>
                <a:lnTo>
                  <a:pt x="222" y="3"/>
                </a:lnTo>
                <a:lnTo>
                  <a:pt x="223" y="3"/>
                </a:lnTo>
                <a:lnTo>
                  <a:pt x="223" y="3"/>
                </a:lnTo>
                <a:lnTo>
                  <a:pt x="223" y="3"/>
                </a:lnTo>
                <a:lnTo>
                  <a:pt x="224" y="2"/>
                </a:lnTo>
                <a:lnTo>
                  <a:pt x="224" y="1"/>
                </a:lnTo>
                <a:lnTo>
                  <a:pt x="224" y="2"/>
                </a:lnTo>
                <a:lnTo>
                  <a:pt x="225" y="2"/>
                </a:lnTo>
                <a:lnTo>
                  <a:pt x="225" y="3"/>
                </a:lnTo>
                <a:lnTo>
                  <a:pt x="226" y="3"/>
                </a:lnTo>
                <a:lnTo>
                  <a:pt x="226" y="2"/>
                </a:lnTo>
                <a:lnTo>
                  <a:pt x="226" y="2"/>
                </a:lnTo>
                <a:lnTo>
                  <a:pt x="227" y="2"/>
                </a:lnTo>
                <a:lnTo>
                  <a:pt x="227" y="2"/>
                </a:lnTo>
                <a:lnTo>
                  <a:pt x="227" y="2"/>
                </a:lnTo>
                <a:lnTo>
                  <a:pt x="228" y="3"/>
                </a:lnTo>
                <a:lnTo>
                  <a:pt x="228" y="2"/>
                </a:lnTo>
                <a:lnTo>
                  <a:pt x="228" y="1"/>
                </a:lnTo>
                <a:lnTo>
                  <a:pt x="230" y="1"/>
                </a:lnTo>
                <a:lnTo>
                  <a:pt x="230" y="1"/>
                </a:lnTo>
                <a:lnTo>
                  <a:pt x="231" y="2"/>
                </a:lnTo>
                <a:lnTo>
                  <a:pt x="231" y="3"/>
                </a:lnTo>
                <a:lnTo>
                  <a:pt x="231" y="2"/>
                </a:lnTo>
                <a:lnTo>
                  <a:pt x="232" y="1"/>
                </a:lnTo>
                <a:lnTo>
                  <a:pt x="232" y="2"/>
                </a:lnTo>
                <a:lnTo>
                  <a:pt x="232" y="1"/>
                </a:lnTo>
                <a:lnTo>
                  <a:pt x="233" y="3"/>
                </a:lnTo>
                <a:lnTo>
                  <a:pt x="233" y="2"/>
                </a:lnTo>
                <a:lnTo>
                  <a:pt x="233" y="0"/>
                </a:lnTo>
                <a:lnTo>
                  <a:pt x="234" y="1"/>
                </a:lnTo>
                <a:lnTo>
                  <a:pt x="234" y="3"/>
                </a:lnTo>
                <a:lnTo>
                  <a:pt x="235" y="1"/>
                </a:lnTo>
                <a:lnTo>
                  <a:pt x="235" y="2"/>
                </a:lnTo>
                <a:lnTo>
                  <a:pt x="235" y="2"/>
                </a:lnTo>
                <a:lnTo>
                  <a:pt x="236" y="1"/>
                </a:lnTo>
                <a:lnTo>
                  <a:pt x="236" y="2"/>
                </a:lnTo>
                <a:lnTo>
                  <a:pt x="236" y="1"/>
                </a:lnTo>
                <a:lnTo>
                  <a:pt x="237" y="1"/>
                </a:lnTo>
                <a:lnTo>
                  <a:pt x="237" y="3"/>
                </a:lnTo>
                <a:lnTo>
                  <a:pt x="237" y="4"/>
                </a:lnTo>
                <a:lnTo>
                  <a:pt x="239" y="3"/>
                </a:lnTo>
                <a:lnTo>
                  <a:pt x="239" y="3"/>
                </a:lnTo>
                <a:lnTo>
                  <a:pt x="240" y="3"/>
                </a:lnTo>
                <a:lnTo>
                  <a:pt x="240" y="3"/>
                </a:lnTo>
                <a:lnTo>
                  <a:pt x="240" y="3"/>
                </a:lnTo>
                <a:lnTo>
                  <a:pt x="241" y="2"/>
                </a:lnTo>
                <a:lnTo>
                  <a:pt x="241" y="2"/>
                </a:lnTo>
                <a:lnTo>
                  <a:pt x="241" y="3"/>
                </a:lnTo>
                <a:lnTo>
                  <a:pt x="242" y="3"/>
                </a:lnTo>
                <a:lnTo>
                  <a:pt x="242" y="1"/>
                </a:lnTo>
                <a:lnTo>
                  <a:pt x="242" y="2"/>
                </a:lnTo>
                <a:lnTo>
                  <a:pt x="243" y="2"/>
                </a:lnTo>
                <a:lnTo>
                  <a:pt x="243" y="3"/>
                </a:lnTo>
                <a:lnTo>
                  <a:pt x="244" y="3"/>
                </a:lnTo>
                <a:lnTo>
                  <a:pt x="244" y="2"/>
                </a:lnTo>
                <a:lnTo>
                  <a:pt x="244" y="3"/>
                </a:lnTo>
                <a:lnTo>
                  <a:pt x="245" y="3"/>
                </a:lnTo>
                <a:lnTo>
                  <a:pt x="245" y="2"/>
                </a:lnTo>
                <a:lnTo>
                  <a:pt x="245" y="3"/>
                </a:lnTo>
                <a:lnTo>
                  <a:pt x="246" y="1"/>
                </a:lnTo>
                <a:lnTo>
                  <a:pt x="246" y="1"/>
                </a:lnTo>
                <a:lnTo>
                  <a:pt x="246" y="3"/>
                </a:lnTo>
                <a:lnTo>
                  <a:pt x="248" y="3"/>
                </a:lnTo>
                <a:lnTo>
                  <a:pt x="248" y="3"/>
                </a:lnTo>
                <a:lnTo>
                  <a:pt x="249" y="2"/>
                </a:lnTo>
                <a:lnTo>
                  <a:pt x="249" y="3"/>
                </a:lnTo>
                <a:lnTo>
                  <a:pt x="249" y="3"/>
                </a:lnTo>
                <a:lnTo>
                  <a:pt x="250" y="1"/>
                </a:lnTo>
                <a:lnTo>
                  <a:pt x="250" y="2"/>
                </a:lnTo>
                <a:lnTo>
                  <a:pt x="250" y="3"/>
                </a:lnTo>
                <a:lnTo>
                  <a:pt x="251" y="3"/>
                </a:lnTo>
                <a:lnTo>
                  <a:pt x="251" y="3"/>
                </a:lnTo>
                <a:lnTo>
                  <a:pt x="251" y="1"/>
                </a:lnTo>
                <a:lnTo>
                  <a:pt x="252" y="2"/>
                </a:lnTo>
                <a:lnTo>
                  <a:pt x="252" y="2"/>
                </a:lnTo>
                <a:lnTo>
                  <a:pt x="253" y="1"/>
                </a:lnTo>
                <a:lnTo>
                  <a:pt x="253" y="1"/>
                </a:lnTo>
                <a:lnTo>
                  <a:pt x="253" y="3"/>
                </a:lnTo>
                <a:lnTo>
                  <a:pt x="254" y="3"/>
                </a:lnTo>
                <a:lnTo>
                  <a:pt x="254" y="2"/>
                </a:lnTo>
                <a:lnTo>
                  <a:pt x="254" y="3"/>
                </a:lnTo>
                <a:lnTo>
                  <a:pt x="255" y="3"/>
                </a:lnTo>
                <a:lnTo>
                  <a:pt x="255" y="2"/>
                </a:lnTo>
                <a:lnTo>
                  <a:pt x="255" y="3"/>
                </a:lnTo>
                <a:lnTo>
                  <a:pt x="257" y="3"/>
                </a:lnTo>
                <a:lnTo>
                  <a:pt x="257" y="1"/>
                </a:lnTo>
                <a:lnTo>
                  <a:pt x="258" y="2"/>
                </a:lnTo>
                <a:lnTo>
                  <a:pt x="258" y="3"/>
                </a:lnTo>
                <a:lnTo>
                  <a:pt x="258" y="1"/>
                </a:lnTo>
                <a:lnTo>
                  <a:pt x="259" y="3"/>
                </a:lnTo>
                <a:lnTo>
                  <a:pt x="259" y="3"/>
                </a:lnTo>
                <a:lnTo>
                  <a:pt x="259" y="3"/>
                </a:lnTo>
                <a:lnTo>
                  <a:pt x="260" y="3"/>
                </a:lnTo>
                <a:lnTo>
                  <a:pt x="260" y="3"/>
                </a:lnTo>
                <a:lnTo>
                  <a:pt x="260" y="3"/>
                </a:lnTo>
                <a:lnTo>
                  <a:pt x="261" y="3"/>
                </a:lnTo>
                <a:lnTo>
                  <a:pt x="261" y="2"/>
                </a:lnTo>
                <a:lnTo>
                  <a:pt x="262" y="3"/>
                </a:lnTo>
                <a:lnTo>
                  <a:pt x="262" y="3"/>
                </a:lnTo>
                <a:lnTo>
                  <a:pt x="262" y="3"/>
                </a:lnTo>
                <a:lnTo>
                  <a:pt x="263" y="3"/>
                </a:lnTo>
                <a:lnTo>
                  <a:pt x="263" y="2"/>
                </a:lnTo>
                <a:lnTo>
                  <a:pt x="263" y="4"/>
                </a:lnTo>
                <a:lnTo>
                  <a:pt x="264" y="2"/>
                </a:lnTo>
                <a:lnTo>
                  <a:pt x="264" y="3"/>
                </a:lnTo>
                <a:lnTo>
                  <a:pt x="264" y="3"/>
                </a:lnTo>
                <a:lnTo>
                  <a:pt x="266" y="3"/>
                </a:lnTo>
                <a:lnTo>
                  <a:pt x="266" y="3"/>
                </a:lnTo>
                <a:lnTo>
                  <a:pt x="267" y="3"/>
                </a:lnTo>
                <a:lnTo>
                  <a:pt x="267" y="2"/>
                </a:lnTo>
                <a:lnTo>
                  <a:pt x="267" y="3"/>
                </a:lnTo>
                <a:lnTo>
                  <a:pt x="268" y="2"/>
                </a:lnTo>
                <a:lnTo>
                  <a:pt x="268" y="3"/>
                </a:lnTo>
                <a:lnTo>
                  <a:pt x="268" y="2"/>
                </a:lnTo>
                <a:lnTo>
                  <a:pt x="269" y="3"/>
                </a:lnTo>
                <a:lnTo>
                  <a:pt x="269" y="1"/>
                </a:lnTo>
                <a:lnTo>
                  <a:pt x="270" y="1"/>
                </a:lnTo>
                <a:lnTo>
                  <a:pt x="270" y="1"/>
                </a:lnTo>
                <a:lnTo>
                  <a:pt x="270" y="1"/>
                </a:lnTo>
                <a:lnTo>
                  <a:pt x="271" y="3"/>
                </a:lnTo>
                <a:lnTo>
                  <a:pt x="271" y="3"/>
                </a:lnTo>
                <a:lnTo>
                  <a:pt x="271" y="3"/>
                </a:lnTo>
                <a:lnTo>
                  <a:pt x="272" y="1"/>
                </a:lnTo>
                <a:lnTo>
                  <a:pt x="272" y="2"/>
                </a:lnTo>
                <a:lnTo>
                  <a:pt x="272" y="3"/>
                </a:lnTo>
                <a:lnTo>
                  <a:pt x="273" y="2"/>
                </a:lnTo>
                <a:lnTo>
                  <a:pt x="273" y="2"/>
                </a:lnTo>
                <a:lnTo>
                  <a:pt x="275" y="3"/>
                </a:lnTo>
                <a:lnTo>
                  <a:pt x="275" y="1"/>
                </a:lnTo>
                <a:lnTo>
                  <a:pt x="275" y="2"/>
                </a:lnTo>
                <a:lnTo>
                  <a:pt x="276" y="1"/>
                </a:lnTo>
                <a:lnTo>
                  <a:pt x="276" y="3"/>
                </a:lnTo>
                <a:lnTo>
                  <a:pt x="276" y="3"/>
                </a:lnTo>
                <a:lnTo>
                  <a:pt x="277" y="2"/>
                </a:lnTo>
                <a:lnTo>
                  <a:pt x="277" y="2"/>
                </a:lnTo>
                <a:lnTo>
                  <a:pt x="277" y="2"/>
                </a:lnTo>
                <a:lnTo>
                  <a:pt x="278" y="2"/>
                </a:lnTo>
                <a:lnTo>
                  <a:pt x="278" y="3"/>
                </a:lnTo>
                <a:lnTo>
                  <a:pt x="279" y="2"/>
                </a:lnTo>
                <a:lnTo>
                  <a:pt x="279" y="2"/>
                </a:lnTo>
                <a:lnTo>
                  <a:pt x="279" y="3"/>
                </a:lnTo>
                <a:lnTo>
                  <a:pt x="280" y="0"/>
                </a:lnTo>
                <a:lnTo>
                  <a:pt x="280" y="2"/>
                </a:lnTo>
                <a:lnTo>
                  <a:pt x="280" y="1"/>
                </a:lnTo>
                <a:lnTo>
                  <a:pt x="281" y="3"/>
                </a:lnTo>
                <a:lnTo>
                  <a:pt x="281" y="2"/>
                </a:lnTo>
                <a:lnTo>
                  <a:pt x="281" y="2"/>
                </a:lnTo>
                <a:lnTo>
                  <a:pt x="282" y="2"/>
                </a:lnTo>
                <a:lnTo>
                  <a:pt x="282" y="3"/>
                </a:lnTo>
                <a:lnTo>
                  <a:pt x="284" y="3"/>
                </a:lnTo>
                <a:lnTo>
                  <a:pt x="284" y="3"/>
                </a:lnTo>
                <a:lnTo>
                  <a:pt x="284" y="5"/>
                </a:lnTo>
                <a:lnTo>
                  <a:pt x="285" y="3"/>
                </a:lnTo>
                <a:lnTo>
                  <a:pt x="285" y="1"/>
                </a:lnTo>
                <a:lnTo>
                  <a:pt x="285" y="3"/>
                </a:lnTo>
                <a:lnTo>
                  <a:pt x="286" y="2"/>
                </a:lnTo>
                <a:lnTo>
                  <a:pt x="286" y="3"/>
                </a:lnTo>
                <a:lnTo>
                  <a:pt x="286" y="3"/>
                </a:lnTo>
                <a:lnTo>
                  <a:pt x="287" y="2"/>
                </a:lnTo>
                <a:lnTo>
                  <a:pt x="287" y="3"/>
                </a:lnTo>
                <a:lnTo>
                  <a:pt x="288" y="3"/>
                </a:lnTo>
                <a:lnTo>
                  <a:pt x="288" y="3"/>
                </a:lnTo>
                <a:lnTo>
                  <a:pt x="288" y="1"/>
                </a:lnTo>
                <a:lnTo>
                  <a:pt x="289" y="2"/>
                </a:lnTo>
                <a:lnTo>
                  <a:pt x="289" y="2"/>
                </a:lnTo>
                <a:lnTo>
                  <a:pt x="289" y="2"/>
                </a:lnTo>
                <a:lnTo>
                  <a:pt x="290" y="2"/>
                </a:lnTo>
                <a:lnTo>
                  <a:pt x="290" y="3"/>
                </a:lnTo>
                <a:lnTo>
                  <a:pt x="290" y="2"/>
                </a:lnTo>
                <a:lnTo>
                  <a:pt x="291" y="2"/>
                </a:lnTo>
                <a:lnTo>
                  <a:pt x="291" y="5"/>
                </a:lnTo>
                <a:lnTo>
                  <a:pt x="293" y="3"/>
                </a:lnTo>
                <a:lnTo>
                  <a:pt x="293" y="2"/>
                </a:lnTo>
                <a:lnTo>
                  <a:pt x="293" y="2"/>
                </a:lnTo>
                <a:lnTo>
                  <a:pt x="294" y="2"/>
                </a:lnTo>
                <a:lnTo>
                  <a:pt x="294" y="2"/>
                </a:lnTo>
                <a:lnTo>
                  <a:pt x="294" y="2"/>
                </a:lnTo>
                <a:lnTo>
                  <a:pt x="295" y="3"/>
                </a:lnTo>
                <a:lnTo>
                  <a:pt x="295" y="2"/>
                </a:lnTo>
                <a:lnTo>
                  <a:pt x="295" y="2"/>
                </a:lnTo>
                <a:lnTo>
                  <a:pt x="296" y="3"/>
                </a:lnTo>
                <a:lnTo>
                  <a:pt x="296" y="3"/>
                </a:lnTo>
                <a:lnTo>
                  <a:pt x="297" y="3"/>
                </a:lnTo>
                <a:lnTo>
                  <a:pt x="297" y="3"/>
                </a:lnTo>
                <a:lnTo>
                  <a:pt x="297" y="3"/>
                </a:lnTo>
                <a:lnTo>
                  <a:pt x="298" y="3"/>
                </a:lnTo>
                <a:lnTo>
                  <a:pt x="298" y="3"/>
                </a:lnTo>
                <a:lnTo>
                  <a:pt x="298" y="3"/>
                </a:lnTo>
                <a:lnTo>
                  <a:pt x="299" y="2"/>
                </a:lnTo>
                <a:lnTo>
                  <a:pt x="299" y="3"/>
                </a:lnTo>
                <a:lnTo>
                  <a:pt x="299" y="3"/>
                </a:lnTo>
                <a:lnTo>
                  <a:pt x="300" y="4"/>
                </a:lnTo>
                <a:lnTo>
                  <a:pt x="300" y="2"/>
                </a:lnTo>
                <a:lnTo>
                  <a:pt x="302" y="1"/>
                </a:lnTo>
                <a:lnTo>
                  <a:pt x="302" y="2"/>
                </a:lnTo>
                <a:lnTo>
                  <a:pt x="302" y="2"/>
                </a:lnTo>
                <a:lnTo>
                  <a:pt x="303" y="1"/>
                </a:lnTo>
                <a:lnTo>
                  <a:pt x="303" y="2"/>
                </a:lnTo>
                <a:lnTo>
                  <a:pt x="303" y="3"/>
                </a:lnTo>
                <a:lnTo>
                  <a:pt x="304" y="2"/>
                </a:lnTo>
                <a:lnTo>
                  <a:pt x="304" y="2"/>
                </a:lnTo>
                <a:lnTo>
                  <a:pt x="304" y="1"/>
                </a:lnTo>
                <a:lnTo>
                  <a:pt x="305" y="2"/>
                </a:lnTo>
                <a:lnTo>
                  <a:pt x="305" y="3"/>
                </a:lnTo>
                <a:lnTo>
                  <a:pt x="306" y="3"/>
                </a:lnTo>
                <a:lnTo>
                  <a:pt x="306" y="1"/>
                </a:lnTo>
                <a:lnTo>
                  <a:pt x="306" y="1"/>
                </a:lnTo>
                <a:lnTo>
                  <a:pt x="307" y="3"/>
                </a:lnTo>
                <a:lnTo>
                  <a:pt x="307" y="2"/>
                </a:lnTo>
                <a:lnTo>
                  <a:pt x="307" y="1"/>
                </a:lnTo>
                <a:lnTo>
                  <a:pt x="308" y="2"/>
                </a:lnTo>
                <a:lnTo>
                  <a:pt x="308" y="1"/>
                </a:lnTo>
                <a:lnTo>
                  <a:pt x="308" y="3"/>
                </a:lnTo>
                <a:lnTo>
                  <a:pt x="309" y="2"/>
                </a:lnTo>
                <a:lnTo>
                  <a:pt x="309" y="1"/>
                </a:lnTo>
                <a:lnTo>
                  <a:pt x="311" y="3"/>
                </a:lnTo>
                <a:lnTo>
                  <a:pt x="311" y="3"/>
                </a:lnTo>
                <a:lnTo>
                  <a:pt x="311" y="1"/>
                </a:lnTo>
                <a:lnTo>
                  <a:pt x="312" y="1"/>
                </a:lnTo>
                <a:lnTo>
                  <a:pt x="312" y="2"/>
                </a:lnTo>
                <a:lnTo>
                  <a:pt x="312" y="3"/>
                </a:lnTo>
                <a:lnTo>
                  <a:pt x="313" y="1"/>
                </a:lnTo>
                <a:lnTo>
                  <a:pt x="313" y="3"/>
                </a:lnTo>
                <a:lnTo>
                  <a:pt x="314" y="3"/>
                </a:lnTo>
                <a:lnTo>
                  <a:pt x="314" y="3"/>
                </a:lnTo>
                <a:lnTo>
                  <a:pt x="314" y="2"/>
                </a:lnTo>
                <a:lnTo>
                  <a:pt x="315" y="3"/>
                </a:lnTo>
                <a:lnTo>
                  <a:pt x="315" y="1"/>
                </a:lnTo>
                <a:lnTo>
                  <a:pt x="315" y="1"/>
                </a:lnTo>
                <a:lnTo>
                  <a:pt x="316" y="1"/>
                </a:lnTo>
                <a:lnTo>
                  <a:pt x="316" y="2"/>
                </a:lnTo>
                <a:lnTo>
                  <a:pt x="316" y="3"/>
                </a:lnTo>
                <a:lnTo>
                  <a:pt x="317" y="1"/>
                </a:lnTo>
                <a:lnTo>
                  <a:pt x="317" y="2"/>
                </a:lnTo>
                <a:lnTo>
                  <a:pt x="318" y="1"/>
                </a:lnTo>
                <a:lnTo>
                  <a:pt x="318" y="1"/>
                </a:lnTo>
                <a:lnTo>
                  <a:pt x="318" y="2"/>
                </a:lnTo>
                <a:lnTo>
                  <a:pt x="320" y="1"/>
                </a:lnTo>
                <a:lnTo>
                  <a:pt x="320" y="2"/>
                </a:lnTo>
                <a:lnTo>
                  <a:pt x="320" y="3"/>
                </a:lnTo>
                <a:lnTo>
                  <a:pt x="321" y="2"/>
                </a:lnTo>
                <a:lnTo>
                  <a:pt x="321" y="3"/>
                </a:lnTo>
                <a:lnTo>
                  <a:pt x="321" y="2"/>
                </a:lnTo>
                <a:lnTo>
                  <a:pt x="322" y="3"/>
                </a:lnTo>
                <a:lnTo>
                  <a:pt x="322" y="4"/>
                </a:lnTo>
                <a:lnTo>
                  <a:pt x="323" y="3"/>
                </a:lnTo>
                <a:lnTo>
                  <a:pt x="323" y="3"/>
                </a:lnTo>
                <a:lnTo>
                  <a:pt x="323" y="3"/>
                </a:lnTo>
                <a:lnTo>
                  <a:pt x="324" y="1"/>
                </a:lnTo>
                <a:lnTo>
                  <a:pt x="324" y="2"/>
                </a:lnTo>
                <a:lnTo>
                  <a:pt x="324" y="3"/>
                </a:lnTo>
                <a:lnTo>
                  <a:pt x="325" y="3"/>
                </a:lnTo>
                <a:lnTo>
                  <a:pt x="325" y="3"/>
                </a:lnTo>
                <a:lnTo>
                  <a:pt x="325" y="2"/>
                </a:lnTo>
                <a:lnTo>
                  <a:pt x="326" y="1"/>
                </a:lnTo>
                <a:lnTo>
                  <a:pt x="326" y="3"/>
                </a:lnTo>
                <a:lnTo>
                  <a:pt x="327" y="3"/>
                </a:lnTo>
                <a:lnTo>
                  <a:pt x="327" y="2"/>
                </a:lnTo>
                <a:lnTo>
                  <a:pt x="327" y="1"/>
                </a:lnTo>
                <a:lnTo>
                  <a:pt x="329" y="2"/>
                </a:lnTo>
                <a:lnTo>
                  <a:pt x="329" y="3"/>
                </a:lnTo>
                <a:lnTo>
                  <a:pt x="329" y="2"/>
                </a:lnTo>
                <a:lnTo>
                  <a:pt x="330" y="2"/>
                </a:lnTo>
                <a:lnTo>
                  <a:pt x="330" y="3"/>
                </a:lnTo>
                <a:lnTo>
                  <a:pt x="330" y="3"/>
                </a:lnTo>
                <a:lnTo>
                  <a:pt x="331" y="2"/>
                </a:lnTo>
                <a:lnTo>
                  <a:pt x="331" y="2"/>
                </a:lnTo>
                <a:lnTo>
                  <a:pt x="332" y="3"/>
                </a:lnTo>
                <a:lnTo>
                  <a:pt x="332" y="2"/>
                </a:lnTo>
                <a:lnTo>
                  <a:pt x="332" y="2"/>
                </a:lnTo>
                <a:lnTo>
                  <a:pt x="333" y="1"/>
                </a:lnTo>
                <a:lnTo>
                  <a:pt x="333" y="3"/>
                </a:lnTo>
                <a:lnTo>
                  <a:pt x="333" y="3"/>
                </a:lnTo>
                <a:lnTo>
                  <a:pt x="334" y="2"/>
                </a:lnTo>
                <a:lnTo>
                  <a:pt x="334" y="3"/>
                </a:lnTo>
                <a:lnTo>
                  <a:pt x="334" y="2"/>
                </a:lnTo>
                <a:lnTo>
                  <a:pt x="335" y="1"/>
                </a:lnTo>
                <a:lnTo>
                  <a:pt x="335" y="3"/>
                </a:lnTo>
                <a:lnTo>
                  <a:pt x="336" y="2"/>
                </a:lnTo>
                <a:lnTo>
                  <a:pt x="336" y="3"/>
                </a:lnTo>
                <a:lnTo>
                  <a:pt x="336" y="3"/>
                </a:lnTo>
                <a:lnTo>
                  <a:pt x="338" y="3"/>
                </a:lnTo>
                <a:lnTo>
                  <a:pt x="338" y="2"/>
                </a:lnTo>
                <a:lnTo>
                  <a:pt x="338" y="3"/>
                </a:lnTo>
                <a:lnTo>
                  <a:pt x="339" y="3"/>
                </a:lnTo>
                <a:lnTo>
                  <a:pt x="339" y="1"/>
                </a:lnTo>
                <a:lnTo>
                  <a:pt x="339" y="3"/>
                </a:lnTo>
                <a:lnTo>
                  <a:pt x="340" y="2"/>
                </a:lnTo>
                <a:lnTo>
                  <a:pt x="340" y="3"/>
                </a:lnTo>
                <a:lnTo>
                  <a:pt x="341" y="1"/>
                </a:lnTo>
                <a:lnTo>
                  <a:pt x="341" y="3"/>
                </a:lnTo>
                <a:lnTo>
                  <a:pt x="341" y="2"/>
                </a:lnTo>
                <a:lnTo>
                  <a:pt x="342" y="1"/>
                </a:lnTo>
                <a:lnTo>
                  <a:pt x="342" y="3"/>
                </a:lnTo>
                <a:lnTo>
                  <a:pt x="342" y="3"/>
                </a:lnTo>
                <a:lnTo>
                  <a:pt x="343" y="2"/>
                </a:lnTo>
                <a:lnTo>
                  <a:pt x="343" y="2"/>
                </a:lnTo>
                <a:lnTo>
                  <a:pt x="343" y="3"/>
                </a:lnTo>
                <a:lnTo>
                  <a:pt x="344" y="1"/>
                </a:lnTo>
                <a:lnTo>
                  <a:pt x="344" y="2"/>
                </a:lnTo>
                <a:lnTo>
                  <a:pt x="345" y="2"/>
                </a:lnTo>
                <a:lnTo>
                  <a:pt x="345" y="2"/>
                </a:lnTo>
                <a:lnTo>
                  <a:pt x="345" y="3"/>
                </a:lnTo>
                <a:lnTo>
                  <a:pt x="347" y="1"/>
                </a:lnTo>
                <a:lnTo>
                  <a:pt x="347" y="1"/>
                </a:lnTo>
                <a:lnTo>
                  <a:pt x="347" y="3"/>
                </a:lnTo>
                <a:lnTo>
                  <a:pt x="348" y="1"/>
                </a:lnTo>
                <a:lnTo>
                  <a:pt x="348" y="0"/>
                </a:lnTo>
                <a:lnTo>
                  <a:pt x="348" y="2"/>
                </a:lnTo>
                <a:lnTo>
                  <a:pt x="349" y="3"/>
                </a:lnTo>
                <a:lnTo>
                  <a:pt x="349" y="2"/>
                </a:lnTo>
                <a:lnTo>
                  <a:pt x="350" y="2"/>
                </a:lnTo>
                <a:lnTo>
                  <a:pt x="350" y="3"/>
                </a:lnTo>
                <a:lnTo>
                  <a:pt x="350" y="1"/>
                </a:lnTo>
                <a:lnTo>
                  <a:pt x="351" y="3"/>
                </a:lnTo>
                <a:lnTo>
                  <a:pt x="351" y="3"/>
                </a:lnTo>
                <a:lnTo>
                  <a:pt x="351" y="2"/>
                </a:lnTo>
                <a:lnTo>
                  <a:pt x="352" y="2"/>
                </a:lnTo>
                <a:lnTo>
                  <a:pt x="352" y="3"/>
                </a:lnTo>
                <a:lnTo>
                  <a:pt x="352" y="3"/>
                </a:lnTo>
                <a:lnTo>
                  <a:pt x="353" y="4"/>
                </a:lnTo>
                <a:lnTo>
                  <a:pt x="353" y="4"/>
                </a:lnTo>
                <a:lnTo>
                  <a:pt x="354" y="1"/>
                </a:lnTo>
                <a:lnTo>
                  <a:pt x="354" y="2"/>
                </a:lnTo>
                <a:lnTo>
                  <a:pt x="354" y="1"/>
                </a:lnTo>
                <a:lnTo>
                  <a:pt x="356" y="2"/>
                </a:lnTo>
                <a:lnTo>
                  <a:pt x="356" y="3"/>
                </a:lnTo>
                <a:lnTo>
                  <a:pt x="356" y="3"/>
                </a:lnTo>
                <a:lnTo>
                  <a:pt x="357" y="3"/>
                </a:lnTo>
                <a:lnTo>
                  <a:pt x="357" y="3"/>
                </a:lnTo>
                <a:lnTo>
                  <a:pt x="358" y="3"/>
                </a:lnTo>
                <a:lnTo>
                  <a:pt x="358" y="3"/>
                </a:lnTo>
                <a:lnTo>
                  <a:pt x="358" y="2"/>
                </a:lnTo>
                <a:lnTo>
                  <a:pt x="359" y="2"/>
                </a:lnTo>
                <a:lnTo>
                  <a:pt x="359" y="3"/>
                </a:lnTo>
                <a:lnTo>
                  <a:pt x="359" y="5"/>
                </a:lnTo>
                <a:lnTo>
                  <a:pt x="360" y="3"/>
                </a:lnTo>
                <a:lnTo>
                  <a:pt x="360" y="3"/>
                </a:lnTo>
                <a:lnTo>
                  <a:pt x="360" y="4"/>
                </a:lnTo>
                <a:lnTo>
                  <a:pt x="361" y="3"/>
                </a:lnTo>
                <a:lnTo>
                  <a:pt x="361" y="3"/>
                </a:lnTo>
                <a:lnTo>
                  <a:pt x="362" y="1"/>
                </a:lnTo>
                <a:lnTo>
                  <a:pt x="362" y="0"/>
                </a:lnTo>
                <a:lnTo>
                  <a:pt x="362" y="1"/>
                </a:lnTo>
                <a:lnTo>
                  <a:pt x="363" y="2"/>
                </a:lnTo>
                <a:lnTo>
                  <a:pt x="363" y="3"/>
                </a:lnTo>
                <a:lnTo>
                  <a:pt x="363" y="3"/>
                </a:lnTo>
                <a:lnTo>
                  <a:pt x="365" y="3"/>
                </a:lnTo>
                <a:lnTo>
                  <a:pt x="365" y="1"/>
                </a:lnTo>
                <a:lnTo>
                  <a:pt x="365" y="3"/>
                </a:lnTo>
                <a:lnTo>
                  <a:pt x="366" y="2"/>
                </a:lnTo>
                <a:lnTo>
                  <a:pt x="366" y="1"/>
                </a:lnTo>
                <a:lnTo>
                  <a:pt x="367" y="3"/>
                </a:lnTo>
                <a:lnTo>
                  <a:pt x="367" y="3"/>
                </a:lnTo>
                <a:lnTo>
                  <a:pt x="367" y="1"/>
                </a:lnTo>
                <a:lnTo>
                  <a:pt x="368" y="2"/>
                </a:lnTo>
                <a:lnTo>
                  <a:pt x="368" y="2"/>
                </a:lnTo>
                <a:lnTo>
                  <a:pt x="368" y="2"/>
                </a:lnTo>
                <a:lnTo>
                  <a:pt x="369" y="2"/>
                </a:lnTo>
                <a:lnTo>
                  <a:pt x="369" y="1"/>
                </a:lnTo>
                <a:lnTo>
                  <a:pt x="369" y="3"/>
                </a:lnTo>
                <a:lnTo>
                  <a:pt x="370" y="3"/>
                </a:lnTo>
                <a:lnTo>
                  <a:pt x="370" y="3"/>
                </a:lnTo>
                <a:lnTo>
                  <a:pt x="371" y="2"/>
                </a:lnTo>
                <a:lnTo>
                  <a:pt x="371" y="3"/>
                </a:lnTo>
                <a:lnTo>
                  <a:pt x="371" y="3"/>
                </a:lnTo>
                <a:lnTo>
                  <a:pt x="372" y="3"/>
                </a:lnTo>
                <a:lnTo>
                  <a:pt x="372" y="2"/>
                </a:lnTo>
                <a:lnTo>
                  <a:pt x="372" y="1"/>
                </a:lnTo>
                <a:lnTo>
                  <a:pt x="374" y="3"/>
                </a:lnTo>
                <a:lnTo>
                  <a:pt x="374" y="1"/>
                </a:lnTo>
                <a:lnTo>
                  <a:pt x="374" y="2"/>
                </a:lnTo>
                <a:lnTo>
                  <a:pt x="375" y="3"/>
                </a:lnTo>
                <a:lnTo>
                  <a:pt x="375" y="2"/>
                </a:lnTo>
                <a:lnTo>
                  <a:pt x="376" y="3"/>
                </a:lnTo>
                <a:lnTo>
                  <a:pt x="376" y="3"/>
                </a:lnTo>
                <a:lnTo>
                  <a:pt x="376" y="2"/>
                </a:lnTo>
                <a:lnTo>
                  <a:pt x="377" y="2"/>
                </a:lnTo>
                <a:lnTo>
                  <a:pt x="377" y="3"/>
                </a:lnTo>
                <a:lnTo>
                  <a:pt x="377" y="1"/>
                </a:lnTo>
                <a:lnTo>
                  <a:pt x="378" y="3"/>
                </a:lnTo>
                <a:lnTo>
                  <a:pt x="378" y="3"/>
                </a:lnTo>
                <a:lnTo>
                  <a:pt x="378" y="1"/>
                </a:lnTo>
                <a:lnTo>
                  <a:pt x="379" y="2"/>
                </a:lnTo>
                <a:lnTo>
                  <a:pt x="379" y="3"/>
                </a:lnTo>
                <a:lnTo>
                  <a:pt x="380" y="3"/>
                </a:lnTo>
                <a:lnTo>
                  <a:pt x="380" y="1"/>
                </a:lnTo>
                <a:lnTo>
                  <a:pt x="380" y="2"/>
                </a:lnTo>
                <a:lnTo>
                  <a:pt x="381" y="3"/>
                </a:lnTo>
                <a:lnTo>
                  <a:pt x="381" y="3"/>
                </a:lnTo>
                <a:lnTo>
                  <a:pt x="381" y="3"/>
                </a:lnTo>
                <a:lnTo>
                  <a:pt x="383" y="1"/>
                </a:lnTo>
                <a:lnTo>
                  <a:pt x="383" y="3"/>
                </a:lnTo>
                <a:lnTo>
                  <a:pt x="383" y="3"/>
                </a:lnTo>
                <a:lnTo>
                  <a:pt x="384" y="2"/>
                </a:lnTo>
                <a:lnTo>
                  <a:pt x="384" y="1"/>
                </a:lnTo>
                <a:lnTo>
                  <a:pt x="385" y="3"/>
                </a:lnTo>
                <a:lnTo>
                  <a:pt x="385" y="3"/>
                </a:lnTo>
                <a:lnTo>
                  <a:pt x="385" y="3"/>
                </a:lnTo>
                <a:lnTo>
                  <a:pt x="386" y="1"/>
                </a:lnTo>
                <a:lnTo>
                  <a:pt x="386" y="2"/>
                </a:lnTo>
                <a:lnTo>
                  <a:pt x="386" y="1"/>
                </a:lnTo>
                <a:lnTo>
                  <a:pt x="387" y="2"/>
                </a:lnTo>
                <a:lnTo>
                  <a:pt x="387" y="2"/>
                </a:lnTo>
                <a:lnTo>
                  <a:pt x="387" y="1"/>
                </a:lnTo>
                <a:lnTo>
                  <a:pt x="388" y="2"/>
                </a:lnTo>
                <a:lnTo>
                  <a:pt x="388" y="3"/>
                </a:lnTo>
                <a:lnTo>
                  <a:pt x="389" y="2"/>
                </a:lnTo>
                <a:lnTo>
                  <a:pt x="389" y="1"/>
                </a:lnTo>
                <a:lnTo>
                  <a:pt x="389" y="3"/>
                </a:lnTo>
                <a:lnTo>
                  <a:pt x="390" y="3"/>
                </a:lnTo>
                <a:lnTo>
                  <a:pt x="390" y="3"/>
                </a:lnTo>
                <a:lnTo>
                  <a:pt x="390" y="2"/>
                </a:lnTo>
                <a:lnTo>
                  <a:pt x="392" y="2"/>
                </a:lnTo>
                <a:lnTo>
                  <a:pt x="392" y="2"/>
                </a:lnTo>
                <a:lnTo>
                  <a:pt x="392" y="3"/>
                </a:lnTo>
                <a:lnTo>
                  <a:pt x="393" y="2"/>
                </a:lnTo>
                <a:lnTo>
                  <a:pt x="393" y="2"/>
                </a:lnTo>
                <a:lnTo>
                  <a:pt x="394" y="2"/>
                </a:lnTo>
                <a:lnTo>
                  <a:pt x="394" y="3"/>
                </a:lnTo>
                <a:lnTo>
                  <a:pt x="394" y="2"/>
                </a:lnTo>
                <a:lnTo>
                  <a:pt x="395" y="3"/>
                </a:lnTo>
                <a:lnTo>
                  <a:pt x="395" y="3"/>
                </a:lnTo>
                <a:lnTo>
                  <a:pt x="395" y="2"/>
                </a:lnTo>
                <a:lnTo>
                  <a:pt x="396" y="3"/>
                </a:lnTo>
                <a:lnTo>
                  <a:pt x="396" y="2"/>
                </a:lnTo>
                <a:lnTo>
                  <a:pt x="396" y="2"/>
                </a:lnTo>
                <a:lnTo>
                  <a:pt x="397" y="2"/>
                </a:lnTo>
                <a:lnTo>
                  <a:pt x="397" y="1"/>
                </a:lnTo>
                <a:lnTo>
                  <a:pt x="398" y="3"/>
                </a:lnTo>
                <a:lnTo>
                  <a:pt x="398" y="1"/>
                </a:lnTo>
                <a:lnTo>
                  <a:pt x="398" y="1"/>
                </a:lnTo>
                <a:lnTo>
                  <a:pt x="399" y="1"/>
                </a:lnTo>
                <a:lnTo>
                  <a:pt x="399" y="1"/>
                </a:lnTo>
                <a:lnTo>
                  <a:pt x="399" y="2"/>
                </a:lnTo>
                <a:lnTo>
                  <a:pt x="401" y="3"/>
                </a:lnTo>
                <a:lnTo>
                  <a:pt x="401" y="2"/>
                </a:lnTo>
                <a:lnTo>
                  <a:pt x="402" y="1"/>
                </a:lnTo>
                <a:lnTo>
                  <a:pt x="402" y="3"/>
                </a:lnTo>
                <a:lnTo>
                  <a:pt x="402" y="3"/>
                </a:lnTo>
                <a:lnTo>
                  <a:pt x="403" y="2"/>
                </a:lnTo>
                <a:lnTo>
                  <a:pt x="403" y="3"/>
                </a:lnTo>
                <a:lnTo>
                  <a:pt x="403" y="2"/>
                </a:lnTo>
                <a:lnTo>
                  <a:pt x="404" y="2"/>
                </a:lnTo>
                <a:lnTo>
                  <a:pt x="404" y="2"/>
                </a:lnTo>
                <a:lnTo>
                  <a:pt x="404" y="1"/>
                </a:lnTo>
                <a:lnTo>
                  <a:pt x="405" y="3"/>
                </a:lnTo>
                <a:lnTo>
                  <a:pt x="405" y="2"/>
                </a:lnTo>
                <a:lnTo>
                  <a:pt x="406" y="2"/>
                </a:lnTo>
                <a:lnTo>
                  <a:pt x="406" y="1"/>
                </a:lnTo>
                <a:lnTo>
                  <a:pt x="406" y="3"/>
                </a:lnTo>
                <a:lnTo>
                  <a:pt x="407" y="1"/>
                </a:lnTo>
                <a:lnTo>
                  <a:pt x="407" y="1"/>
                </a:lnTo>
                <a:lnTo>
                  <a:pt x="407" y="3"/>
                </a:lnTo>
                <a:lnTo>
                  <a:pt x="408" y="2"/>
                </a:lnTo>
                <a:lnTo>
                  <a:pt x="408" y="2"/>
                </a:lnTo>
                <a:lnTo>
                  <a:pt x="408" y="2"/>
                </a:lnTo>
                <a:lnTo>
                  <a:pt x="410" y="3"/>
                </a:lnTo>
                <a:lnTo>
                  <a:pt x="410" y="2"/>
                </a:lnTo>
                <a:lnTo>
                  <a:pt x="411" y="3"/>
                </a:lnTo>
                <a:lnTo>
                  <a:pt x="411" y="2"/>
                </a:lnTo>
                <a:lnTo>
                  <a:pt x="411" y="2"/>
                </a:lnTo>
                <a:lnTo>
                  <a:pt x="412" y="3"/>
                </a:lnTo>
                <a:lnTo>
                  <a:pt x="412" y="2"/>
                </a:lnTo>
                <a:lnTo>
                  <a:pt x="412" y="3"/>
                </a:lnTo>
                <a:lnTo>
                  <a:pt x="413" y="2"/>
                </a:lnTo>
                <a:lnTo>
                  <a:pt x="413" y="1"/>
                </a:lnTo>
                <a:lnTo>
                  <a:pt x="413" y="3"/>
                </a:lnTo>
                <a:lnTo>
                  <a:pt x="414" y="3"/>
                </a:lnTo>
                <a:lnTo>
                  <a:pt x="414" y="1"/>
                </a:lnTo>
                <a:lnTo>
                  <a:pt x="415" y="1"/>
                </a:lnTo>
                <a:lnTo>
                  <a:pt x="415" y="3"/>
                </a:lnTo>
                <a:lnTo>
                  <a:pt x="415" y="1"/>
                </a:lnTo>
                <a:lnTo>
                  <a:pt x="416" y="2"/>
                </a:lnTo>
                <a:lnTo>
                  <a:pt x="416" y="3"/>
                </a:lnTo>
                <a:lnTo>
                  <a:pt x="416" y="1"/>
                </a:lnTo>
                <a:lnTo>
                  <a:pt x="417" y="2"/>
                </a:lnTo>
                <a:lnTo>
                  <a:pt x="417" y="2"/>
                </a:lnTo>
                <a:lnTo>
                  <a:pt x="417" y="2"/>
                </a:lnTo>
                <a:lnTo>
                  <a:pt x="419" y="2"/>
                </a:lnTo>
                <a:lnTo>
                  <a:pt x="419" y="2"/>
                </a:lnTo>
                <a:lnTo>
                  <a:pt x="420" y="3"/>
                </a:lnTo>
                <a:lnTo>
                  <a:pt x="420" y="3"/>
                </a:lnTo>
                <a:lnTo>
                  <a:pt x="420" y="2"/>
                </a:lnTo>
                <a:lnTo>
                  <a:pt x="421" y="3"/>
                </a:lnTo>
                <a:lnTo>
                  <a:pt x="421" y="2"/>
                </a:lnTo>
                <a:lnTo>
                  <a:pt x="421" y="3"/>
                </a:lnTo>
                <a:lnTo>
                  <a:pt x="422" y="3"/>
                </a:lnTo>
                <a:lnTo>
                  <a:pt x="422" y="1"/>
                </a:lnTo>
                <a:lnTo>
                  <a:pt x="422" y="1"/>
                </a:lnTo>
                <a:lnTo>
                  <a:pt x="423" y="1"/>
                </a:lnTo>
                <a:lnTo>
                  <a:pt x="423" y="3"/>
                </a:lnTo>
                <a:lnTo>
                  <a:pt x="424" y="2"/>
                </a:lnTo>
                <a:lnTo>
                  <a:pt x="424" y="3"/>
                </a:lnTo>
                <a:lnTo>
                  <a:pt x="424" y="3"/>
                </a:lnTo>
                <a:lnTo>
                  <a:pt x="425" y="3"/>
                </a:lnTo>
                <a:lnTo>
                  <a:pt x="425" y="2"/>
                </a:lnTo>
                <a:lnTo>
                  <a:pt x="425" y="2"/>
                </a:lnTo>
                <a:lnTo>
                  <a:pt x="426" y="3"/>
                </a:lnTo>
                <a:lnTo>
                  <a:pt x="426" y="2"/>
                </a:lnTo>
                <a:lnTo>
                  <a:pt x="426" y="2"/>
                </a:lnTo>
                <a:lnTo>
                  <a:pt x="427" y="3"/>
                </a:lnTo>
                <a:lnTo>
                  <a:pt x="427" y="2"/>
                </a:lnTo>
                <a:lnTo>
                  <a:pt x="429" y="2"/>
                </a:lnTo>
                <a:lnTo>
                  <a:pt x="429" y="3"/>
                </a:lnTo>
                <a:lnTo>
                  <a:pt x="429" y="3"/>
                </a:lnTo>
                <a:lnTo>
                  <a:pt x="430" y="3"/>
                </a:lnTo>
                <a:lnTo>
                  <a:pt x="430" y="2"/>
                </a:lnTo>
                <a:lnTo>
                  <a:pt x="430" y="1"/>
                </a:lnTo>
                <a:lnTo>
                  <a:pt x="431" y="1"/>
                </a:lnTo>
                <a:lnTo>
                  <a:pt x="431" y="3"/>
                </a:lnTo>
                <a:lnTo>
                  <a:pt x="431" y="2"/>
                </a:lnTo>
                <a:lnTo>
                  <a:pt x="432" y="2"/>
                </a:lnTo>
                <a:lnTo>
                  <a:pt x="432" y="2"/>
                </a:lnTo>
                <a:lnTo>
                  <a:pt x="433" y="2"/>
                </a:lnTo>
                <a:lnTo>
                  <a:pt x="433" y="2"/>
                </a:lnTo>
                <a:lnTo>
                  <a:pt x="433" y="2"/>
                </a:lnTo>
                <a:lnTo>
                  <a:pt x="434" y="2"/>
                </a:lnTo>
                <a:lnTo>
                  <a:pt x="434" y="2"/>
                </a:lnTo>
                <a:lnTo>
                  <a:pt x="434" y="2"/>
                </a:lnTo>
                <a:lnTo>
                  <a:pt x="435" y="3"/>
                </a:lnTo>
                <a:lnTo>
                  <a:pt x="435" y="1"/>
                </a:lnTo>
                <a:lnTo>
                  <a:pt x="435" y="2"/>
                </a:lnTo>
                <a:lnTo>
                  <a:pt x="436" y="2"/>
                </a:lnTo>
                <a:lnTo>
                  <a:pt x="436" y="2"/>
                </a:lnTo>
                <a:lnTo>
                  <a:pt x="438" y="1"/>
                </a:lnTo>
                <a:lnTo>
                  <a:pt x="438" y="3"/>
                </a:lnTo>
                <a:lnTo>
                  <a:pt x="438" y="1"/>
                </a:lnTo>
                <a:lnTo>
                  <a:pt x="439" y="3"/>
                </a:lnTo>
                <a:lnTo>
                  <a:pt x="439" y="3"/>
                </a:lnTo>
                <a:lnTo>
                  <a:pt x="439" y="3"/>
                </a:lnTo>
                <a:lnTo>
                  <a:pt x="440" y="1"/>
                </a:lnTo>
                <a:lnTo>
                  <a:pt x="440" y="2"/>
                </a:lnTo>
                <a:lnTo>
                  <a:pt x="440" y="3"/>
                </a:lnTo>
                <a:lnTo>
                  <a:pt x="441" y="3"/>
                </a:lnTo>
                <a:lnTo>
                  <a:pt x="441" y="3"/>
                </a:lnTo>
                <a:lnTo>
                  <a:pt x="442" y="1"/>
                </a:lnTo>
                <a:lnTo>
                  <a:pt x="442" y="1"/>
                </a:lnTo>
                <a:lnTo>
                  <a:pt x="442" y="1"/>
                </a:lnTo>
                <a:lnTo>
                  <a:pt x="443" y="2"/>
                </a:lnTo>
                <a:lnTo>
                  <a:pt x="443" y="2"/>
                </a:lnTo>
                <a:lnTo>
                  <a:pt x="443" y="1"/>
                </a:lnTo>
                <a:lnTo>
                  <a:pt x="444" y="3"/>
                </a:lnTo>
                <a:lnTo>
                  <a:pt x="444" y="2"/>
                </a:lnTo>
                <a:lnTo>
                  <a:pt x="445" y="2"/>
                </a:lnTo>
                <a:lnTo>
                  <a:pt x="445" y="3"/>
                </a:lnTo>
                <a:lnTo>
                  <a:pt x="445" y="3"/>
                </a:lnTo>
                <a:lnTo>
                  <a:pt x="447" y="3"/>
                </a:lnTo>
                <a:lnTo>
                  <a:pt x="447" y="3"/>
                </a:lnTo>
                <a:lnTo>
                  <a:pt x="447" y="3"/>
                </a:lnTo>
                <a:lnTo>
                  <a:pt x="448" y="3"/>
                </a:lnTo>
                <a:lnTo>
                  <a:pt x="448" y="2"/>
                </a:lnTo>
                <a:lnTo>
                  <a:pt x="448" y="3"/>
                </a:lnTo>
                <a:lnTo>
                  <a:pt x="449" y="2"/>
                </a:lnTo>
                <a:lnTo>
                  <a:pt x="449" y="3"/>
                </a:lnTo>
                <a:lnTo>
                  <a:pt x="450" y="3"/>
                </a:lnTo>
                <a:lnTo>
                  <a:pt x="450" y="2"/>
                </a:lnTo>
                <a:lnTo>
                  <a:pt x="450" y="3"/>
                </a:lnTo>
                <a:lnTo>
                  <a:pt x="451" y="2"/>
                </a:lnTo>
                <a:lnTo>
                  <a:pt x="451" y="3"/>
                </a:lnTo>
                <a:lnTo>
                  <a:pt x="451" y="2"/>
                </a:lnTo>
                <a:lnTo>
                  <a:pt x="452" y="3"/>
                </a:lnTo>
                <a:lnTo>
                  <a:pt x="452" y="3"/>
                </a:lnTo>
                <a:lnTo>
                  <a:pt x="452" y="3"/>
                </a:lnTo>
                <a:lnTo>
                  <a:pt x="453" y="3"/>
                </a:lnTo>
                <a:lnTo>
                  <a:pt x="453" y="3"/>
                </a:lnTo>
                <a:lnTo>
                  <a:pt x="454" y="3"/>
                </a:lnTo>
                <a:lnTo>
                  <a:pt x="454" y="3"/>
                </a:lnTo>
                <a:lnTo>
                  <a:pt x="454" y="3"/>
                </a:lnTo>
                <a:lnTo>
                  <a:pt x="456" y="3"/>
                </a:lnTo>
                <a:lnTo>
                  <a:pt x="456" y="1"/>
                </a:lnTo>
                <a:lnTo>
                  <a:pt x="456" y="2"/>
                </a:lnTo>
                <a:lnTo>
                  <a:pt x="457" y="3"/>
                </a:lnTo>
                <a:lnTo>
                  <a:pt x="457" y="1"/>
                </a:lnTo>
                <a:lnTo>
                  <a:pt x="457" y="3"/>
                </a:lnTo>
                <a:lnTo>
                  <a:pt x="458" y="2"/>
                </a:lnTo>
                <a:lnTo>
                  <a:pt x="458" y="3"/>
                </a:lnTo>
                <a:lnTo>
                  <a:pt x="459" y="2"/>
                </a:lnTo>
                <a:lnTo>
                  <a:pt x="459" y="2"/>
                </a:lnTo>
                <a:lnTo>
                  <a:pt x="459" y="2"/>
                </a:lnTo>
                <a:lnTo>
                  <a:pt x="460" y="2"/>
                </a:lnTo>
                <a:lnTo>
                  <a:pt x="460" y="3"/>
                </a:lnTo>
                <a:lnTo>
                  <a:pt x="460" y="3"/>
                </a:lnTo>
                <a:lnTo>
                  <a:pt x="461" y="3"/>
                </a:lnTo>
                <a:lnTo>
                  <a:pt x="461" y="3"/>
                </a:lnTo>
                <a:lnTo>
                  <a:pt x="461" y="2"/>
                </a:lnTo>
                <a:lnTo>
                  <a:pt x="462" y="2"/>
                </a:lnTo>
                <a:lnTo>
                  <a:pt x="462" y="2"/>
                </a:lnTo>
                <a:lnTo>
                  <a:pt x="463" y="2"/>
                </a:lnTo>
                <a:lnTo>
                  <a:pt x="463" y="2"/>
                </a:lnTo>
                <a:lnTo>
                  <a:pt x="463" y="3"/>
                </a:lnTo>
                <a:lnTo>
                  <a:pt x="465" y="3"/>
                </a:lnTo>
                <a:lnTo>
                  <a:pt x="465" y="3"/>
                </a:lnTo>
                <a:lnTo>
                  <a:pt x="465" y="3"/>
                </a:lnTo>
                <a:lnTo>
                  <a:pt x="466" y="1"/>
                </a:lnTo>
                <a:lnTo>
                  <a:pt x="466" y="3"/>
                </a:lnTo>
                <a:lnTo>
                  <a:pt x="466" y="3"/>
                </a:lnTo>
                <a:lnTo>
                  <a:pt x="467" y="2"/>
                </a:lnTo>
                <a:lnTo>
                  <a:pt x="467" y="2"/>
                </a:lnTo>
                <a:lnTo>
                  <a:pt x="468" y="2"/>
                </a:lnTo>
                <a:lnTo>
                  <a:pt x="468" y="3"/>
                </a:lnTo>
                <a:lnTo>
                  <a:pt x="468" y="3"/>
                </a:lnTo>
                <a:lnTo>
                  <a:pt x="469" y="2"/>
                </a:lnTo>
                <a:lnTo>
                  <a:pt x="469" y="3"/>
                </a:lnTo>
                <a:lnTo>
                  <a:pt x="469" y="3"/>
                </a:lnTo>
                <a:lnTo>
                  <a:pt x="470" y="2"/>
                </a:lnTo>
                <a:lnTo>
                  <a:pt x="470" y="1"/>
                </a:lnTo>
                <a:lnTo>
                  <a:pt x="470" y="2"/>
                </a:lnTo>
                <a:lnTo>
                  <a:pt x="471" y="3"/>
                </a:lnTo>
                <a:lnTo>
                  <a:pt x="471" y="1"/>
                </a:lnTo>
                <a:lnTo>
                  <a:pt x="472" y="2"/>
                </a:lnTo>
                <a:lnTo>
                  <a:pt x="472" y="3"/>
                </a:lnTo>
                <a:lnTo>
                  <a:pt x="472" y="2"/>
                </a:lnTo>
                <a:lnTo>
                  <a:pt x="474" y="2"/>
                </a:lnTo>
                <a:lnTo>
                  <a:pt x="474" y="2"/>
                </a:lnTo>
                <a:lnTo>
                  <a:pt x="474" y="1"/>
                </a:lnTo>
                <a:lnTo>
                  <a:pt x="475" y="2"/>
                </a:lnTo>
                <a:lnTo>
                  <a:pt x="475" y="3"/>
                </a:lnTo>
                <a:lnTo>
                  <a:pt x="475" y="3"/>
                </a:lnTo>
                <a:lnTo>
                  <a:pt x="476" y="2"/>
                </a:lnTo>
                <a:lnTo>
                  <a:pt x="476" y="2"/>
                </a:lnTo>
                <a:lnTo>
                  <a:pt x="477" y="1"/>
                </a:lnTo>
                <a:lnTo>
                  <a:pt x="477" y="2"/>
                </a:lnTo>
                <a:lnTo>
                  <a:pt x="477" y="3"/>
                </a:lnTo>
                <a:lnTo>
                  <a:pt x="478" y="2"/>
                </a:lnTo>
                <a:lnTo>
                  <a:pt x="478" y="3"/>
                </a:lnTo>
                <a:lnTo>
                  <a:pt x="478" y="3"/>
                </a:lnTo>
                <a:lnTo>
                  <a:pt x="479" y="2"/>
                </a:lnTo>
                <a:lnTo>
                  <a:pt x="479" y="1"/>
                </a:lnTo>
                <a:lnTo>
                  <a:pt x="479" y="2"/>
                </a:lnTo>
                <a:lnTo>
                  <a:pt x="480" y="1"/>
                </a:lnTo>
                <a:lnTo>
                  <a:pt x="480" y="2"/>
                </a:lnTo>
                <a:lnTo>
                  <a:pt x="481" y="1"/>
                </a:lnTo>
                <a:lnTo>
                  <a:pt x="481" y="1"/>
                </a:lnTo>
                <a:lnTo>
                  <a:pt x="481" y="2"/>
                </a:lnTo>
                <a:lnTo>
                  <a:pt x="483" y="2"/>
                </a:lnTo>
                <a:lnTo>
                  <a:pt x="483" y="2"/>
                </a:lnTo>
                <a:lnTo>
                  <a:pt x="483" y="2"/>
                </a:lnTo>
                <a:lnTo>
                  <a:pt x="484" y="2"/>
                </a:lnTo>
                <a:lnTo>
                  <a:pt x="484" y="2"/>
                </a:lnTo>
                <a:lnTo>
                  <a:pt x="485" y="2"/>
                </a:lnTo>
                <a:lnTo>
                  <a:pt x="485" y="3"/>
                </a:lnTo>
                <a:lnTo>
                  <a:pt x="485" y="3"/>
                </a:lnTo>
                <a:lnTo>
                  <a:pt x="486" y="3"/>
                </a:lnTo>
                <a:lnTo>
                  <a:pt x="486" y="3"/>
                </a:lnTo>
                <a:lnTo>
                  <a:pt x="486" y="3"/>
                </a:lnTo>
                <a:lnTo>
                  <a:pt x="487" y="3"/>
                </a:lnTo>
                <a:lnTo>
                  <a:pt x="487" y="2"/>
                </a:lnTo>
                <a:lnTo>
                  <a:pt x="487" y="3"/>
                </a:lnTo>
                <a:lnTo>
                  <a:pt x="488" y="3"/>
                </a:lnTo>
                <a:lnTo>
                  <a:pt x="488" y="3"/>
                </a:lnTo>
                <a:lnTo>
                  <a:pt x="489" y="3"/>
                </a:lnTo>
                <a:lnTo>
                  <a:pt x="489" y="2"/>
                </a:lnTo>
                <a:lnTo>
                  <a:pt x="489" y="3"/>
                </a:lnTo>
                <a:lnTo>
                  <a:pt x="490" y="1"/>
                </a:lnTo>
                <a:lnTo>
                  <a:pt x="490" y="3"/>
                </a:lnTo>
                <a:lnTo>
                  <a:pt x="490" y="2"/>
                </a:lnTo>
                <a:lnTo>
                  <a:pt x="492" y="2"/>
                </a:lnTo>
                <a:lnTo>
                  <a:pt x="492" y="1"/>
                </a:lnTo>
                <a:lnTo>
                  <a:pt x="492" y="3"/>
                </a:lnTo>
                <a:lnTo>
                  <a:pt x="493" y="2"/>
                </a:lnTo>
                <a:lnTo>
                  <a:pt x="493" y="1"/>
                </a:lnTo>
                <a:lnTo>
                  <a:pt x="494" y="2"/>
                </a:lnTo>
                <a:lnTo>
                  <a:pt x="494" y="1"/>
                </a:lnTo>
                <a:lnTo>
                  <a:pt x="494" y="2"/>
                </a:lnTo>
                <a:lnTo>
                  <a:pt x="495" y="2"/>
                </a:lnTo>
                <a:lnTo>
                  <a:pt x="495" y="1"/>
                </a:lnTo>
                <a:lnTo>
                  <a:pt x="495" y="3"/>
                </a:lnTo>
                <a:lnTo>
                  <a:pt x="496" y="2"/>
                </a:lnTo>
                <a:lnTo>
                  <a:pt x="496" y="3"/>
                </a:lnTo>
                <a:lnTo>
                  <a:pt x="496" y="3"/>
                </a:lnTo>
                <a:lnTo>
                  <a:pt x="497" y="3"/>
                </a:lnTo>
                <a:lnTo>
                  <a:pt x="497" y="3"/>
                </a:lnTo>
                <a:lnTo>
                  <a:pt x="498" y="2"/>
                </a:lnTo>
                <a:lnTo>
                  <a:pt x="498" y="3"/>
                </a:lnTo>
                <a:lnTo>
                  <a:pt x="498" y="1"/>
                </a:lnTo>
                <a:lnTo>
                  <a:pt x="499" y="2"/>
                </a:lnTo>
                <a:lnTo>
                  <a:pt x="499" y="2"/>
                </a:lnTo>
                <a:lnTo>
                  <a:pt x="499" y="3"/>
                </a:lnTo>
                <a:lnTo>
                  <a:pt x="501" y="2"/>
                </a:lnTo>
                <a:lnTo>
                  <a:pt x="501" y="3"/>
                </a:lnTo>
                <a:lnTo>
                  <a:pt x="501" y="3"/>
                </a:lnTo>
                <a:lnTo>
                  <a:pt x="502" y="2"/>
                </a:lnTo>
                <a:lnTo>
                  <a:pt x="502" y="2"/>
                </a:lnTo>
                <a:lnTo>
                  <a:pt x="503" y="3"/>
                </a:lnTo>
                <a:lnTo>
                  <a:pt x="503" y="1"/>
                </a:lnTo>
                <a:lnTo>
                  <a:pt x="503" y="2"/>
                </a:lnTo>
                <a:lnTo>
                  <a:pt x="504" y="2"/>
                </a:lnTo>
                <a:lnTo>
                  <a:pt x="504" y="2"/>
                </a:lnTo>
                <a:lnTo>
                  <a:pt x="504" y="3"/>
                </a:lnTo>
                <a:lnTo>
                  <a:pt x="505" y="2"/>
                </a:lnTo>
                <a:lnTo>
                  <a:pt x="505" y="3"/>
                </a:lnTo>
                <a:lnTo>
                  <a:pt x="505" y="2"/>
                </a:lnTo>
                <a:lnTo>
                  <a:pt x="506" y="2"/>
                </a:lnTo>
                <a:lnTo>
                  <a:pt x="506" y="3"/>
                </a:lnTo>
                <a:lnTo>
                  <a:pt x="507" y="3"/>
                </a:lnTo>
                <a:lnTo>
                  <a:pt x="507" y="1"/>
                </a:lnTo>
                <a:lnTo>
                  <a:pt x="507" y="3"/>
                </a:lnTo>
                <a:lnTo>
                  <a:pt x="508" y="3"/>
                </a:lnTo>
                <a:lnTo>
                  <a:pt x="508" y="2"/>
                </a:lnTo>
                <a:lnTo>
                  <a:pt x="508" y="3"/>
                </a:lnTo>
                <a:lnTo>
                  <a:pt x="510" y="2"/>
                </a:lnTo>
                <a:lnTo>
                  <a:pt x="510" y="1"/>
                </a:lnTo>
                <a:lnTo>
                  <a:pt x="510" y="1"/>
                </a:lnTo>
                <a:lnTo>
                  <a:pt x="511" y="2"/>
                </a:lnTo>
                <a:lnTo>
                  <a:pt x="511" y="3"/>
                </a:lnTo>
                <a:lnTo>
                  <a:pt x="512" y="3"/>
                </a:lnTo>
                <a:lnTo>
                  <a:pt x="512" y="1"/>
                </a:lnTo>
                <a:lnTo>
                  <a:pt x="512" y="2"/>
                </a:lnTo>
                <a:lnTo>
                  <a:pt x="513" y="3"/>
                </a:lnTo>
                <a:lnTo>
                  <a:pt x="513" y="3"/>
                </a:lnTo>
                <a:lnTo>
                  <a:pt x="513" y="3"/>
                </a:lnTo>
                <a:lnTo>
                  <a:pt x="514" y="2"/>
                </a:lnTo>
                <a:lnTo>
                  <a:pt x="514" y="2"/>
                </a:lnTo>
                <a:lnTo>
                  <a:pt x="514" y="2"/>
                </a:lnTo>
                <a:lnTo>
                  <a:pt x="515" y="3"/>
                </a:lnTo>
                <a:lnTo>
                  <a:pt x="515" y="1"/>
                </a:lnTo>
                <a:lnTo>
                  <a:pt x="516" y="3"/>
                </a:lnTo>
                <a:lnTo>
                  <a:pt x="516" y="3"/>
                </a:lnTo>
                <a:lnTo>
                  <a:pt x="516" y="4"/>
                </a:lnTo>
                <a:lnTo>
                  <a:pt x="517" y="2"/>
                </a:lnTo>
                <a:lnTo>
                  <a:pt x="517" y="2"/>
                </a:lnTo>
                <a:lnTo>
                  <a:pt x="517" y="3"/>
                </a:lnTo>
                <a:lnTo>
                  <a:pt x="519" y="2"/>
                </a:lnTo>
                <a:lnTo>
                  <a:pt x="519" y="3"/>
                </a:lnTo>
                <a:lnTo>
                  <a:pt x="519" y="2"/>
                </a:lnTo>
                <a:lnTo>
                  <a:pt x="520" y="3"/>
                </a:lnTo>
                <a:lnTo>
                  <a:pt x="520" y="3"/>
                </a:lnTo>
                <a:lnTo>
                  <a:pt x="521" y="3"/>
                </a:lnTo>
                <a:lnTo>
                  <a:pt x="521" y="3"/>
                </a:lnTo>
                <a:lnTo>
                  <a:pt x="521" y="3"/>
                </a:lnTo>
                <a:lnTo>
                  <a:pt x="522" y="3"/>
                </a:lnTo>
                <a:lnTo>
                  <a:pt x="522" y="3"/>
                </a:lnTo>
                <a:lnTo>
                  <a:pt x="522" y="3"/>
                </a:lnTo>
                <a:lnTo>
                  <a:pt x="523" y="2"/>
                </a:lnTo>
                <a:lnTo>
                  <a:pt x="523" y="3"/>
                </a:lnTo>
                <a:lnTo>
                  <a:pt x="523" y="1"/>
                </a:lnTo>
                <a:lnTo>
                  <a:pt x="524" y="2"/>
                </a:lnTo>
                <a:lnTo>
                  <a:pt x="524" y="2"/>
                </a:lnTo>
                <a:lnTo>
                  <a:pt x="525" y="2"/>
                </a:lnTo>
                <a:lnTo>
                  <a:pt x="525" y="3"/>
                </a:lnTo>
                <a:lnTo>
                  <a:pt x="525" y="2"/>
                </a:lnTo>
                <a:lnTo>
                  <a:pt x="526" y="1"/>
                </a:lnTo>
                <a:lnTo>
                  <a:pt x="526" y="1"/>
                </a:lnTo>
                <a:lnTo>
                  <a:pt x="526" y="3"/>
                </a:lnTo>
                <a:lnTo>
                  <a:pt x="528" y="2"/>
                </a:lnTo>
                <a:lnTo>
                  <a:pt x="528" y="3"/>
                </a:lnTo>
                <a:lnTo>
                  <a:pt x="529" y="1"/>
                </a:lnTo>
                <a:lnTo>
                  <a:pt x="529" y="3"/>
                </a:lnTo>
                <a:lnTo>
                  <a:pt x="529" y="3"/>
                </a:lnTo>
                <a:lnTo>
                  <a:pt x="530" y="3"/>
                </a:lnTo>
                <a:lnTo>
                  <a:pt x="530" y="3"/>
                </a:lnTo>
                <a:lnTo>
                  <a:pt x="530" y="2"/>
                </a:lnTo>
                <a:lnTo>
                  <a:pt x="531" y="1"/>
                </a:lnTo>
                <a:lnTo>
                  <a:pt x="531" y="2"/>
                </a:lnTo>
                <a:lnTo>
                  <a:pt x="531" y="1"/>
                </a:lnTo>
                <a:lnTo>
                  <a:pt x="532" y="1"/>
                </a:lnTo>
                <a:lnTo>
                  <a:pt x="532" y="3"/>
                </a:lnTo>
                <a:lnTo>
                  <a:pt x="533" y="3"/>
                </a:lnTo>
                <a:lnTo>
                  <a:pt x="533" y="3"/>
                </a:lnTo>
                <a:lnTo>
                  <a:pt x="533" y="2"/>
                </a:lnTo>
                <a:lnTo>
                  <a:pt x="534" y="3"/>
                </a:lnTo>
                <a:lnTo>
                  <a:pt x="534" y="1"/>
                </a:lnTo>
                <a:lnTo>
                  <a:pt x="534" y="3"/>
                </a:lnTo>
                <a:lnTo>
                  <a:pt x="535" y="3"/>
                </a:lnTo>
                <a:lnTo>
                  <a:pt x="535" y="3"/>
                </a:lnTo>
                <a:lnTo>
                  <a:pt x="535" y="3"/>
                </a:lnTo>
                <a:lnTo>
                  <a:pt x="537" y="3"/>
                </a:lnTo>
                <a:lnTo>
                  <a:pt x="537" y="1"/>
                </a:lnTo>
                <a:lnTo>
                  <a:pt x="538" y="2"/>
                </a:lnTo>
                <a:lnTo>
                  <a:pt x="538" y="2"/>
                </a:lnTo>
                <a:lnTo>
                  <a:pt x="538" y="3"/>
                </a:lnTo>
                <a:lnTo>
                  <a:pt x="539" y="1"/>
                </a:lnTo>
                <a:lnTo>
                  <a:pt x="539" y="2"/>
                </a:lnTo>
                <a:lnTo>
                  <a:pt x="539" y="1"/>
                </a:lnTo>
                <a:lnTo>
                  <a:pt x="540" y="2"/>
                </a:lnTo>
                <a:lnTo>
                  <a:pt x="540" y="1"/>
                </a:lnTo>
                <a:lnTo>
                  <a:pt x="540" y="2"/>
                </a:lnTo>
                <a:lnTo>
                  <a:pt x="541" y="3"/>
                </a:lnTo>
                <a:lnTo>
                  <a:pt x="541" y="3"/>
                </a:lnTo>
                <a:lnTo>
                  <a:pt x="542" y="2"/>
                </a:lnTo>
                <a:lnTo>
                  <a:pt x="542" y="1"/>
                </a:lnTo>
                <a:lnTo>
                  <a:pt x="542" y="2"/>
                </a:lnTo>
                <a:lnTo>
                  <a:pt x="543" y="3"/>
                </a:lnTo>
                <a:lnTo>
                  <a:pt x="543" y="3"/>
                </a:lnTo>
                <a:lnTo>
                  <a:pt x="543" y="1"/>
                </a:lnTo>
                <a:lnTo>
                  <a:pt x="544" y="3"/>
                </a:lnTo>
                <a:lnTo>
                  <a:pt x="544" y="3"/>
                </a:lnTo>
                <a:lnTo>
                  <a:pt x="544" y="3"/>
                </a:lnTo>
                <a:lnTo>
                  <a:pt x="546" y="3"/>
                </a:lnTo>
                <a:lnTo>
                  <a:pt x="546" y="3"/>
                </a:lnTo>
                <a:lnTo>
                  <a:pt x="547" y="1"/>
                </a:lnTo>
                <a:lnTo>
                  <a:pt x="547" y="2"/>
                </a:lnTo>
                <a:lnTo>
                  <a:pt x="547" y="3"/>
                </a:lnTo>
                <a:lnTo>
                  <a:pt x="548" y="3"/>
                </a:lnTo>
                <a:lnTo>
                  <a:pt x="548" y="2"/>
                </a:lnTo>
                <a:lnTo>
                  <a:pt x="548" y="1"/>
                </a:lnTo>
                <a:lnTo>
                  <a:pt x="549" y="3"/>
                </a:lnTo>
                <a:lnTo>
                  <a:pt x="549" y="3"/>
                </a:lnTo>
                <a:lnTo>
                  <a:pt x="549" y="1"/>
                </a:lnTo>
                <a:lnTo>
                  <a:pt x="550" y="3"/>
                </a:lnTo>
                <a:lnTo>
                  <a:pt x="550" y="1"/>
                </a:lnTo>
                <a:lnTo>
                  <a:pt x="551" y="3"/>
                </a:lnTo>
                <a:lnTo>
                  <a:pt x="551" y="3"/>
                </a:lnTo>
                <a:lnTo>
                  <a:pt x="551" y="1"/>
                </a:lnTo>
                <a:lnTo>
                  <a:pt x="552" y="1"/>
                </a:lnTo>
                <a:lnTo>
                  <a:pt x="552" y="3"/>
                </a:lnTo>
                <a:lnTo>
                  <a:pt x="552" y="3"/>
                </a:lnTo>
                <a:lnTo>
                  <a:pt x="553" y="2"/>
                </a:lnTo>
                <a:lnTo>
                  <a:pt x="553" y="3"/>
                </a:lnTo>
                <a:lnTo>
                  <a:pt x="553" y="2"/>
                </a:lnTo>
                <a:lnTo>
                  <a:pt x="555" y="2"/>
                </a:lnTo>
                <a:lnTo>
                  <a:pt x="555" y="3"/>
                </a:lnTo>
                <a:lnTo>
                  <a:pt x="556" y="3"/>
                </a:lnTo>
                <a:lnTo>
                  <a:pt x="556" y="1"/>
                </a:lnTo>
                <a:lnTo>
                  <a:pt x="556" y="2"/>
                </a:lnTo>
                <a:lnTo>
                  <a:pt x="557" y="3"/>
                </a:lnTo>
                <a:lnTo>
                  <a:pt x="557" y="3"/>
                </a:lnTo>
                <a:lnTo>
                  <a:pt x="557" y="3"/>
                </a:lnTo>
                <a:lnTo>
                  <a:pt x="558" y="3"/>
                </a:lnTo>
                <a:lnTo>
                  <a:pt x="558" y="3"/>
                </a:lnTo>
                <a:lnTo>
                  <a:pt x="558" y="3"/>
                </a:lnTo>
                <a:lnTo>
                  <a:pt x="559" y="3"/>
                </a:lnTo>
                <a:lnTo>
                  <a:pt x="559" y="3"/>
                </a:lnTo>
                <a:lnTo>
                  <a:pt x="560" y="2"/>
                </a:lnTo>
                <a:lnTo>
                  <a:pt x="560" y="2"/>
                </a:lnTo>
                <a:lnTo>
                  <a:pt x="560" y="2"/>
                </a:lnTo>
                <a:lnTo>
                  <a:pt x="561" y="2"/>
                </a:lnTo>
                <a:lnTo>
                  <a:pt x="561" y="1"/>
                </a:lnTo>
                <a:lnTo>
                  <a:pt x="561" y="1"/>
                </a:lnTo>
                <a:lnTo>
                  <a:pt x="562" y="2"/>
                </a:lnTo>
                <a:lnTo>
                  <a:pt x="562" y="3"/>
                </a:lnTo>
                <a:lnTo>
                  <a:pt x="562" y="1"/>
                </a:lnTo>
                <a:lnTo>
                  <a:pt x="564" y="3"/>
                </a:lnTo>
                <a:lnTo>
                  <a:pt x="564" y="3"/>
                </a:lnTo>
                <a:lnTo>
                  <a:pt x="565" y="2"/>
                </a:lnTo>
                <a:lnTo>
                  <a:pt x="565" y="2"/>
                </a:lnTo>
                <a:lnTo>
                  <a:pt x="565" y="3"/>
                </a:lnTo>
                <a:lnTo>
                  <a:pt x="566" y="1"/>
                </a:lnTo>
                <a:lnTo>
                  <a:pt x="566" y="1"/>
                </a:lnTo>
                <a:lnTo>
                  <a:pt x="566" y="2"/>
                </a:lnTo>
                <a:lnTo>
                  <a:pt x="567" y="1"/>
                </a:lnTo>
                <a:lnTo>
                  <a:pt x="567" y="3"/>
                </a:lnTo>
                <a:lnTo>
                  <a:pt x="567" y="3"/>
                </a:lnTo>
                <a:lnTo>
                  <a:pt x="568" y="2"/>
                </a:lnTo>
                <a:lnTo>
                  <a:pt x="568" y="3"/>
                </a:lnTo>
                <a:lnTo>
                  <a:pt x="569" y="2"/>
                </a:lnTo>
                <a:lnTo>
                  <a:pt x="569" y="2"/>
                </a:lnTo>
                <a:lnTo>
                  <a:pt x="569" y="2"/>
                </a:lnTo>
                <a:lnTo>
                  <a:pt x="570" y="3"/>
                </a:lnTo>
                <a:lnTo>
                  <a:pt x="570" y="3"/>
                </a:lnTo>
                <a:lnTo>
                  <a:pt x="570" y="1"/>
                </a:lnTo>
                <a:lnTo>
                  <a:pt x="571" y="2"/>
                </a:lnTo>
                <a:lnTo>
                  <a:pt x="571" y="2"/>
                </a:lnTo>
                <a:lnTo>
                  <a:pt x="573" y="2"/>
                </a:lnTo>
                <a:lnTo>
                  <a:pt x="573" y="2"/>
                </a:lnTo>
                <a:lnTo>
                  <a:pt x="573" y="2"/>
                </a:lnTo>
                <a:lnTo>
                  <a:pt x="574" y="1"/>
                </a:lnTo>
                <a:lnTo>
                  <a:pt x="574" y="1"/>
                </a:lnTo>
                <a:lnTo>
                  <a:pt x="574" y="3"/>
                </a:lnTo>
                <a:lnTo>
                  <a:pt x="575" y="1"/>
                </a:lnTo>
                <a:lnTo>
                  <a:pt x="575" y="2"/>
                </a:lnTo>
                <a:lnTo>
                  <a:pt x="575" y="3"/>
                </a:lnTo>
                <a:lnTo>
                  <a:pt x="576" y="3"/>
                </a:lnTo>
                <a:lnTo>
                  <a:pt x="576" y="2"/>
                </a:lnTo>
                <a:lnTo>
                  <a:pt x="577" y="3"/>
                </a:lnTo>
                <a:lnTo>
                  <a:pt x="577" y="3"/>
                </a:lnTo>
                <a:lnTo>
                  <a:pt x="577" y="2"/>
                </a:lnTo>
                <a:lnTo>
                  <a:pt x="578" y="1"/>
                </a:lnTo>
                <a:lnTo>
                  <a:pt x="578" y="2"/>
                </a:lnTo>
                <a:lnTo>
                  <a:pt x="578" y="3"/>
                </a:lnTo>
                <a:lnTo>
                  <a:pt x="579" y="1"/>
                </a:lnTo>
                <a:lnTo>
                  <a:pt x="579" y="3"/>
                </a:lnTo>
                <a:lnTo>
                  <a:pt x="579" y="2"/>
                </a:lnTo>
                <a:lnTo>
                  <a:pt x="580" y="2"/>
                </a:lnTo>
                <a:lnTo>
                  <a:pt x="580" y="3"/>
                </a:lnTo>
                <a:lnTo>
                  <a:pt x="582" y="3"/>
                </a:lnTo>
                <a:lnTo>
                  <a:pt x="582" y="2"/>
                </a:lnTo>
                <a:lnTo>
                  <a:pt x="582" y="3"/>
                </a:lnTo>
                <a:lnTo>
                  <a:pt x="583" y="4"/>
                </a:lnTo>
                <a:lnTo>
                  <a:pt x="583" y="1"/>
                </a:lnTo>
                <a:lnTo>
                  <a:pt x="583" y="3"/>
                </a:lnTo>
                <a:lnTo>
                  <a:pt x="584" y="3"/>
                </a:lnTo>
                <a:lnTo>
                  <a:pt x="584" y="3"/>
                </a:lnTo>
                <a:lnTo>
                  <a:pt x="584" y="2"/>
                </a:lnTo>
                <a:lnTo>
                  <a:pt x="585" y="2"/>
                </a:lnTo>
                <a:lnTo>
                  <a:pt x="585" y="3"/>
                </a:lnTo>
                <a:lnTo>
                  <a:pt x="586" y="3"/>
                </a:lnTo>
                <a:lnTo>
                  <a:pt x="586" y="1"/>
                </a:lnTo>
                <a:lnTo>
                  <a:pt x="586" y="2"/>
                </a:lnTo>
                <a:lnTo>
                  <a:pt x="587" y="3"/>
                </a:lnTo>
                <a:lnTo>
                  <a:pt x="587" y="3"/>
                </a:lnTo>
                <a:lnTo>
                  <a:pt x="587" y="3"/>
                </a:lnTo>
                <a:lnTo>
                  <a:pt x="588" y="2"/>
                </a:lnTo>
                <a:lnTo>
                  <a:pt x="588" y="2"/>
                </a:lnTo>
                <a:lnTo>
                  <a:pt x="588" y="2"/>
                </a:lnTo>
                <a:lnTo>
                  <a:pt x="589" y="1"/>
                </a:lnTo>
                <a:lnTo>
                  <a:pt x="589" y="2"/>
                </a:lnTo>
                <a:lnTo>
                  <a:pt x="591" y="2"/>
                </a:lnTo>
                <a:lnTo>
                  <a:pt x="591" y="2"/>
                </a:lnTo>
                <a:lnTo>
                  <a:pt x="591" y="1"/>
                </a:lnTo>
                <a:lnTo>
                  <a:pt x="592" y="1"/>
                </a:lnTo>
                <a:lnTo>
                  <a:pt x="592" y="2"/>
                </a:lnTo>
                <a:lnTo>
                  <a:pt x="592" y="2"/>
                </a:lnTo>
                <a:lnTo>
                  <a:pt x="593" y="3"/>
                </a:lnTo>
                <a:lnTo>
                  <a:pt x="593" y="3"/>
                </a:lnTo>
                <a:lnTo>
                  <a:pt x="593" y="2"/>
                </a:lnTo>
                <a:lnTo>
                  <a:pt x="594" y="1"/>
                </a:lnTo>
                <a:lnTo>
                  <a:pt x="594" y="1"/>
                </a:lnTo>
                <a:lnTo>
                  <a:pt x="595" y="3"/>
                </a:lnTo>
                <a:lnTo>
                  <a:pt x="595" y="3"/>
                </a:lnTo>
                <a:lnTo>
                  <a:pt x="595" y="3"/>
                </a:lnTo>
                <a:lnTo>
                  <a:pt x="596" y="3"/>
                </a:lnTo>
                <a:lnTo>
                  <a:pt x="596" y="4"/>
                </a:lnTo>
                <a:lnTo>
                  <a:pt x="596" y="2"/>
                </a:lnTo>
                <a:lnTo>
                  <a:pt x="597" y="3"/>
                </a:lnTo>
                <a:lnTo>
                  <a:pt x="597" y="4"/>
                </a:lnTo>
                <a:lnTo>
                  <a:pt x="597" y="2"/>
                </a:lnTo>
                <a:lnTo>
                  <a:pt x="598" y="2"/>
                </a:lnTo>
                <a:lnTo>
                  <a:pt x="598" y="2"/>
                </a:lnTo>
                <a:lnTo>
                  <a:pt x="600" y="2"/>
                </a:lnTo>
                <a:lnTo>
                  <a:pt x="600" y="2"/>
                </a:lnTo>
                <a:lnTo>
                  <a:pt x="600" y="3"/>
                </a:lnTo>
                <a:lnTo>
                  <a:pt x="601" y="3"/>
                </a:lnTo>
                <a:lnTo>
                  <a:pt x="601" y="1"/>
                </a:lnTo>
                <a:lnTo>
                  <a:pt x="601" y="1"/>
                </a:lnTo>
                <a:lnTo>
                  <a:pt x="602" y="3"/>
                </a:lnTo>
                <a:lnTo>
                  <a:pt x="602" y="2"/>
                </a:lnTo>
                <a:lnTo>
                  <a:pt x="602" y="3"/>
                </a:lnTo>
                <a:lnTo>
                  <a:pt x="603" y="4"/>
                </a:lnTo>
                <a:lnTo>
                  <a:pt x="603" y="3"/>
                </a:lnTo>
                <a:lnTo>
                  <a:pt x="604" y="3"/>
                </a:lnTo>
                <a:lnTo>
                  <a:pt x="604" y="2"/>
                </a:lnTo>
                <a:lnTo>
                  <a:pt x="604" y="3"/>
                </a:lnTo>
                <a:lnTo>
                  <a:pt x="605" y="3"/>
                </a:lnTo>
                <a:lnTo>
                  <a:pt x="605" y="2"/>
                </a:lnTo>
                <a:lnTo>
                  <a:pt x="605" y="2"/>
                </a:lnTo>
                <a:lnTo>
                  <a:pt x="606" y="2"/>
                </a:lnTo>
                <a:lnTo>
                  <a:pt x="606" y="3"/>
                </a:lnTo>
                <a:lnTo>
                  <a:pt x="606" y="3"/>
                </a:lnTo>
                <a:lnTo>
                  <a:pt x="607" y="2"/>
                </a:lnTo>
                <a:lnTo>
                  <a:pt x="607" y="1"/>
                </a:lnTo>
                <a:lnTo>
                  <a:pt x="609" y="2"/>
                </a:lnTo>
                <a:lnTo>
                  <a:pt x="609" y="2"/>
                </a:lnTo>
                <a:lnTo>
                  <a:pt x="609" y="2"/>
                </a:lnTo>
                <a:lnTo>
                  <a:pt x="610" y="2"/>
                </a:lnTo>
                <a:lnTo>
                  <a:pt x="610" y="2"/>
                </a:lnTo>
                <a:lnTo>
                  <a:pt x="610" y="4"/>
                </a:lnTo>
                <a:lnTo>
                  <a:pt x="611" y="2"/>
                </a:lnTo>
                <a:lnTo>
                  <a:pt x="611" y="3"/>
                </a:lnTo>
                <a:lnTo>
                  <a:pt x="611" y="2"/>
                </a:lnTo>
                <a:lnTo>
                  <a:pt x="612" y="3"/>
                </a:lnTo>
                <a:lnTo>
                  <a:pt x="612" y="1"/>
                </a:lnTo>
                <a:lnTo>
                  <a:pt x="613" y="2"/>
                </a:lnTo>
                <a:lnTo>
                  <a:pt x="613" y="2"/>
                </a:lnTo>
                <a:lnTo>
                  <a:pt x="613" y="3"/>
                </a:lnTo>
                <a:lnTo>
                  <a:pt x="614" y="3"/>
                </a:lnTo>
                <a:lnTo>
                  <a:pt x="614" y="2"/>
                </a:lnTo>
                <a:lnTo>
                  <a:pt x="614" y="3"/>
                </a:lnTo>
                <a:lnTo>
                  <a:pt x="615" y="3"/>
                </a:lnTo>
                <a:lnTo>
                  <a:pt x="615" y="3"/>
                </a:lnTo>
                <a:lnTo>
                  <a:pt x="616" y="3"/>
                </a:lnTo>
                <a:lnTo>
                  <a:pt x="616" y="3"/>
                </a:lnTo>
                <a:lnTo>
                  <a:pt x="616" y="3"/>
                </a:lnTo>
                <a:lnTo>
                  <a:pt x="618" y="2"/>
                </a:lnTo>
                <a:lnTo>
                  <a:pt x="618" y="3"/>
                </a:lnTo>
                <a:lnTo>
                  <a:pt x="618" y="3"/>
                </a:lnTo>
                <a:lnTo>
                  <a:pt x="619" y="3"/>
                </a:lnTo>
                <a:lnTo>
                  <a:pt x="619" y="2"/>
                </a:lnTo>
                <a:lnTo>
                  <a:pt x="619" y="2"/>
                </a:lnTo>
                <a:lnTo>
                  <a:pt x="620" y="3"/>
                </a:lnTo>
                <a:lnTo>
                  <a:pt x="620" y="3"/>
                </a:lnTo>
                <a:lnTo>
                  <a:pt x="621" y="2"/>
                </a:lnTo>
                <a:lnTo>
                  <a:pt x="621" y="3"/>
                </a:lnTo>
                <a:lnTo>
                  <a:pt x="621" y="3"/>
                </a:lnTo>
                <a:lnTo>
                  <a:pt x="622" y="2"/>
                </a:lnTo>
                <a:lnTo>
                  <a:pt x="622" y="3"/>
                </a:lnTo>
                <a:lnTo>
                  <a:pt x="622" y="3"/>
                </a:lnTo>
                <a:lnTo>
                  <a:pt x="623" y="3"/>
                </a:lnTo>
                <a:lnTo>
                  <a:pt x="623" y="2"/>
                </a:lnTo>
                <a:lnTo>
                  <a:pt x="623" y="2"/>
                </a:lnTo>
                <a:lnTo>
                  <a:pt x="624" y="2"/>
                </a:lnTo>
                <a:lnTo>
                  <a:pt x="624" y="3"/>
                </a:lnTo>
                <a:lnTo>
                  <a:pt x="625" y="2"/>
                </a:lnTo>
                <a:lnTo>
                  <a:pt x="625" y="2"/>
                </a:lnTo>
                <a:lnTo>
                  <a:pt x="625" y="3"/>
                </a:lnTo>
                <a:lnTo>
                  <a:pt x="627" y="2"/>
                </a:lnTo>
                <a:lnTo>
                  <a:pt x="627" y="3"/>
                </a:lnTo>
                <a:lnTo>
                  <a:pt x="627" y="2"/>
                </a:lnTo>
                <a:lnTo>
                  <a:pt x="628" y="4"/>
                </a:lnTo>
                <a:lnTo>
                  <a:pt x="628" y="3"/>
                </a:lnTo>
                <a:lnTo>
                  <a:pt x="628" y="2"/>
                </a:lnTo>
                <a:lnTo>
                  <a:pt x="629" y="2"/>
                </a:lnTo>
                <a:lnTo>
                  <a:pt x="629" y="3"/>
                </a:lnTo>
                <a:lnTo>
                  <a:pt x="630" y="1"/>
                </a:lnTo>
                <a:lnTo>
                  <a:pt x="630" y="1"/>
                </a:lnTo>
                <a:lnTo>
                  <a:pt x="630" y="3"/>
                </a:lnTo>
                <a:lnTo>
                  <a:pt x="631" y="3"/>
                </a:lnTo>
                <a:lnTo>
                  <a:pt x="631" y="2"/>
                </a:lnTo>
                <a:lnTo>
                  <a:pt x="631" y="2"/>
                </a:lnTo>
                <a:lnTo>
                  <a:pt x="632" y="3"/>
                </a:lnTo>
                <a:lnTo>
                  <a:pt x="632" y="3"/>
                </a:lnTo>
                <a:lnTo>
                  <a:pt x="632" y="3"/>
                </a:lnTo>
                <a:lnTo>
                  <a:pt x="633" y="4"/>
                </a:lnTo>
                <a:lnTo>
                  <a:pt x="633" y="2"/>
                </a:lnTo>
                <a:lnTo>
                  <a:pt x="634" y="2"/>
                </a:lnTo>
                <a:lnTo>
                  <a:pt x="634" y="3"/>
                </a:lnTo>
                <a:lnTo>
                  <a:pt x="634" y="3"/>
                </a:lnTo>
                <a:lnTo>
                  <a:pt x="636" y="2"/>
                </a:lnTo>
                <a:lnTo>
                  <a:pt x="636" y="2"/>
                </a:lnTo>
                <a:lnTo>
                  <a:pt x="636" y="1"/>
                </a:lnTo>
                <a:lnTo>
                  <a:pt x="637" y="2"/>
                </a:lnTo>
                <a:lnTo>
                  <a:pt x="637" y="3"/>
                </a:lnTo>
                <a:lnTo>
                  <a:pt x="637" y="2"/>
                </a:lnTo>
                <a:lnTo>
                  <a:pt x="638" y="1"/>
                </a:lnTo>
                <a:lnTo>
                  <a:pt x="638" y="2"/>
                </a:lnTo>
                <a:lnTo>
                  <a:pt x="639" y="1"/>
                </a:lnTo>
                <a:lnTo>
                  <a:pt x="639" y="1"/>
                </a:lnTo>
                <a:lnTo>
                  <a:pt x="639" y="2"/>
                </a:lnTo>
                <a:lnTo>
                  <a:pt x="640" y="1"/>
                </a:lnTo>
                <a:lnTo>
                  <a:pt x="640" y="2"/>
                </a:lnTo>
                <a:lnTo>
                  <a:pt x="640" y="2"/>
                </a:lnTo>
                <a:lnTo>
                  <a:pt x="641" y="3"/>
                </a:lnTo>
                <a:lnTo>
                  <a:pt x="641" y="3"/>
                </a:lnTo>
                <a:lnTo>
                  <a:pt x="641" y="2"/>
                </a:lnTo>
                <a:lnTo>
                  <a:pt x="642" y="1"/>
                </a:lnTo>
                <a:lnTo>
                  <a:pt x="642" y="1"/>
                </a:lnTo>
                <a:lnTo>
                  <a:pt x="643" y="1"/>
                </a:lnTo>
                <a:lnTo>
                  <a:pt x="643" y="2"/>
                </a:lnTo>
                <a:lnTo>
                  <a:pt x="643" y="1"/>
                </a:lnTo>
                <a:lnTo>
                  <a:pt x="645" y="1"/>
                </a:lnTo>
                <a:lnTo>
                  <a:pt x="645" y="1"/>
                </a:lnTo>
                <a:lnTo>
                  <a:pt x="645" y="1"/>
                </a:lnTo>
                <a:lnTo>
                  <a:pt x="646" y="1"/>
                </a:lnTo>
                <a:lnTo>
                  <a:pt x="646" y="1"/>
                </a:lnTo>
                <a:lnTo>
                  <a:pt x="646" y="3"/>
                </a:lnTo>
                <a:lnTo>
                  <a:pt x="647" y="1"/>
                </a:lnTo>
                <a:lnTo>
                  <a:pt x="647" y="3"/>
                </a:lnTo>
                <a:lnTo>
                  <a:pt x="648" y="2"/>
                </a:lnTo>
                <a:lnTo>
                  <a:pt x="648" y="2"/>
                </a:lnTo>
                <a:lnTo>
                  <a:pt x="648" y="3"/>
                </a:lnTo>
                <a:lnTo>
                  <a:pt x="649" y="3"/>
                </a:lnTo>
                <a:lnTo>
                  <a:pt x="649" y="3"/>
                </a:lnTo>
                <a:lnTo>
                  <a:pt x="649" y="3"/>
                </a:lnTo>
                <a:lnTo>
                  <a:pt x="650" y="3"/>
                </a:lnTo>
                <a:lnTo>
                  <a:pt x="650" y="3"/>
                </a:lnTo>
                <a:lnTo>
                  <a:pt x="650" y="3"/>
                </a:lnTo>
                <a:lnTo>
                  <a:pt x="651" y="1"/>
                </a:lnTo>
                <a:lnTo>
                  <a:pt x="651" y="3"/>
                </a:lnTo>
                <a:lnTo>
                  <a:pt x="652" y="2"/>
                </a:lnTo>
                <a:lnTo>
                  <a:pt x="652" y="2"/>
                </a:lnTo>
                <a:lnTo>
                  <a:pt x="652" y="1"/>
                </a:lnTo>
                <a:lnTo>
                  <a:pt x="654" y="2"/>
                </a:lnTo>
                <a:lnTo>
                  <a:pt x="654" y="1"/>
                </a:lnTo>
                <a:lnTo>
                  <a:pt x="654" y="2"/>
                </a:lnTo>
                <a:lnTo>
                  <a:pt x="655" y="2"/>
                </a:lnTo>
                <a:lnTo>
                  <a:pt x="655" y="3"/>
                </a:lnTo>
                <a:lnTo>
                  <a:pt x="655" y="2"/>
                </a:lnTo>
                <a:lnTo>
                  <a:pt x="656" y="2"/>
                </a:lnTo>
                <a:lnTo>
                  <a:pt x="656" y="1"/>
                </a:lnTo>
                <a:lnTo>
                  <a:pt x="657" y="2"/>
                </a:lnTo>
                <a:lnTo>
                  <a:pt x="657" y="2"/>
                </a:lnTo>
                <a:lnTo>
                  <a:pt x="657" y="3"/>
                </a:lnTo>
                <a:lnTo>
                  <a:pt x="658" y="3"/>
                </a:lnTo>
                <a:lnTo>
                  <a:pt x="658" y="1"/>
                </a:lnTo>
                <a:lnTo>
                  <a:pt x="658" y="3"/>
                </a:lnTo>
                <a:lnTo>
                  <a:pt x="659" y="2"/>
                </a:lnTo>
                <a:lnTo>
                  <a:pt x="659" y="2"/>
                </a:lnTo>
                <a:lnTo>
                  <a:pt x="660" y="2"/>
                </a:lnTo>
                <a:lnTo>
                  <a:pt x="660" y="3"/>
                </a:lnTo>
                <a:lnTo>
                  <a:pt x="660" y="2"/>
                </a:lnTo>
                <a:lnTo>
                  <a:pt x="661" y="3"/>
                </a:lnTo>
                <a:lnTo>
                  <a:pt x="661" y="3"/>
                </a:lnTo>
                <a:lnTo>
                  <a:pt x="661" y="2"/>
                </a:lnTo>
                <a:lnTo>
                  <a:pt x="663" y="3"/>
                </a:lnTo>
                <a:lnTo>
                  <a:pt x="663" y="3"/>
                </a:lnTo>
                <a:lnTo>
                  <a:pt x="663" y="1"/>
                </a:lnTo>
                <a:lnTo>
                  <a:pt x="664" y="2"/>
                </a:lnTo>
                <a:lnTo>
                  <a:pt x="664" y="2"/>
                </a:lnTo>
                <a:lnTo>
                  <a:pt x="665" y="2"/>
                </a:lnTo>
                <a:lnTo>
                  <a:pt x="665" y="2"/>
                </a:lnTo>
                <a:lnTo>
                  <a:pt x="665" y="2"/>
                </a:lnTo>
                <a:lnTo>
                  <a:pt x="666" y="3"/>
                </a:lnTo>
                <a:lnTo>
                  <a:pt x="666" y="3"/>
                </a:lnTo>
                <a:lnTo>
                  <a:pt x="666" y="1"/>
                </a:lnTo>
                <a:lnTo>
                  <a:pt x="667" y="3"/>
                </a:lnTo>
                <a:lnTo>
                  <a:pt x="667" y="4"/>
                </a:lnTo>
                <a:lnTo>
                  <a:pt x="667" y="2"/>
                </a:lnTo>
                <a:lnTo>
                  <a:pt x="668" y="2"/>
                </a:lnTo>
                <a:lnTo>
                  <a:pt x="668" y="1"/>
                </a:lnTo>
                <a:lnTo>
                  <a:pt x="669" y="2"/>
                </a:lnTo>
                <a:lnTo>
                  <a:pt x="669" y="2"/>
                </a:lnTo>
                <a:lnTo>
                  <a:pt x="669" y="2"/>
                </a:lnTo>
                <a:lnTo>
                  <a:pt x="670" y="2"/>
                </a:lnTo>
                <a:lnTo>
                  <a:pt x="670" y="3"/>
                </a:lnTo>
                <a:lnTo>
                  <a:pt x="670" y="3"/>
                </a:lnTo>
                <a:lnTo>
                  <a:pt x="672" y="3"/>
                </a:lnTo>
                <a:lnTo>
                  <a:pt x="672" y="4"/>
                </a:lnTo>
                <a:lnTo>
                  <a:pt x="672" y="2"/>
                </a:lnTo>
                <a:lnTo>
                  <a:pt x="673" y="3"/>
                </a:lnTo>
                <a:lnTo>
                  <a:pt x="673" y="1"/>
                </a:lnTo>
                <a:lnTo>
                  <a:pt x="674" y="1"/>
                </a:lnTo>
                <a:lnTo>
                  <a:pt x="674" y="2"/>
                </a:lnTo>
                <a:lnTo>
                  <a:pt x="674" y="2"/>
                </a:lnTo>
                <a:lnTo>
                  <a:pt x="675" y="3"/>
                </a:lnTo>
                <a:lnTo>
                  <a:pt x="675" y="1"/>
                </a:lnTo>
                <a:lnTo>
                  <a:pt x="675" y="1"/>
                </a:lnTo>
                <a:lnTo>
                  <a:pt x="676" y="3"/>
                </a:lnTo>
                <a:lnTo>
                  <a:pt x="676" y="3"/>
                </a:lnTo>
                <a:lnTo>
                  <a:pt x="676" y="2"/>
                </a:lnTo>
                <a:lnTo>
                  <a:pt x="677" y="2"/>
                </a:lnTo>
                <a:lnTo>
                  <a:pt x="677" y="3"/>
                </a:lnTo>
                <a:lnTo>
                  <a:pt x="678" y="2"/>
                </a:lnTo>
                <a:lnTo>
                  <a:pt x="678" y="3"/>
                </a:lnTo>
                <a:lnTo>
                  <a:pt x="678" y="3"/>
                </a:lnTo>
                <a:lnTo>
                  <a:pt x="679" y="1"/>
                </a:lnTo>
                <a:lnTo>
                  <a:pt x="679" y="1"/>
                </a:lnTo>
                <a:lnTo>
                  <a:pt x="679" y="3"/>
                </a:lnTo>
                <a:lnTo>
                  <a:pt x="681" y="3"/>
                </a:lnTo>
                <a:lnTo>
                  <a:pt x="681" y="2"/>
                </a:lnTo>
                <a:lnTo>
                  <a:pt x="681" y="3"/>
                </a:lnTo>
                <a:lnTo>
                  <a:pt x="682" y="3"/>
                </a:lnTo>
                <a:lnTo>
                  <a:pt x="682" y="3"/>
                </a:lnTo>
                <a:lnTo>
                  <a:pt x="683" y="4"/>
                </a:lnTo>
                <a:lnTo>
                  <a:pt x="683" y="3"/>
                </a:lnTo>
                <a:lnTo>
                  <a:pt x="683" y="3"/>
                </a:lnTo>
                <a:lnTo>
                  <a:pt x="684" y="2"/>
                </a:lnTo>
                <a:lnTo>
                  <a:pt x="684" y="3"/>
                </a:lnTo>
                <a:lnTo>
                  <a:pt x="684" y="3"/>
                </a:lnTo>
                <a:lnTo>
                  <a:pt x="685" y="3"/>
                </a:lnTo>
                <a:lnTo>
                  <a:pt x="685" y="4"/>
                </a:lnTo>
                <a:lnTo>
                  <a:pt x="685" y="3"/>
                </a:lnTo>
                <a:lnTo>
                  <a:pt x="686" y="2"/>
                </a:lnTo>
                <a:lnTo>
                  <a:pt x="686" y="4"/>
                </a:lnTo>
                <a:lnTo>
                  <a:pt x="687" y="3"/>
                </a:lnTo>
                <a:lnTo>
                  <a:pt x="687" y="3"/>
                </a:lnTo>
                <a:lnTo>
                  <a:pt x="687" y="2"/>
                </a:lnTo>
                <a:lnTo>
                  <a:pt x="688" y="3"/>
                </a:lnTo>
                <a:lnTo>
                  <a:pt x="688" y="3"/>
                </a:lnTo>
                <a:lnTo>
                  <a:pt x="688" y="1"/>
                </a:lnTo>
                <a:lnTo>
                  <a:pt x="690" y="3"/>
                </a:lnTo>
                <a:lnTo>
                  <a:pt x="690" y="2"/>
                </a:lnTo>
                <a:lnTo>
                  <a:pt x="690" y="1"/>
                </a:lnTo>
                <a:lnTo>
                  <a:pt x="691" y="3"/>
                </a:lnTo>
                <a:lnTo>
                  <a:pt x="691" y="1"/>
                </a:lnTo>
                <a:lnTo>
                  <a:pt x="692" y="2"/>
                </a:lnTo>
                <a:lnTo>
                  <a:pt x="692" y="2"/>
                </a:lnTo>
                <a:lnTo>
                  <a:pt x="692" y="2"/>
                </a:lnTo>
                <a:lnTo>
                  <a:pt x="693" y="2"/>
                </a:lnTo>
                <a:lnTo>
                  <a:pt x="693" y="3"/>
                </a:lnTo>
                <a:lnTo>
                  <a:pt x="693" y="1"/>
                </a:lnTo>
                <a:lnTo>
                  <a:pt x="694" y="3"/>
                </a:lnTo>
                <a:lnTo>
                  <a:pt x="694" y="3"/>
                </a:lnTo>
                <a:lnTo>
                  <a:pt x="694" y="2"/>
                </a:lnTo>
                <a:lnTo>
                  <a:pt x="695" y="2"/>
                </a:lnTo>
                <a:lnTo>
                  <a:pt x="695" y="3"/>
                </a:lnTo>
                <a:lnTo>
                  <a:pt x="696" y="2"/>
                </a:lnTo>
                <a:lnTo>
                  <a:pt x="696" y="1"/>
                </a:lnTo>
                <a:lnTo>
                  <a:pt x="696" y="3"/>
                </a:lnTo>
                <a:lnTo>
                  <a:pt x="697" y="3"/>
                </a:lnTo>
                <a:lnTo>
                  <a:pt x="697" y="2"/>
                </a:lnTo>
                <a:lnTo>
                  <a:pt x="697" y="3"/>
                </a:lnTo>
                <a:lnTo>
                  <a:pt x="699" y="3"/>
                </a:lnTo>
                <a:lnTo>
                  <a:pt x="699" y="2"/>
                </a:lnTo>
                <a:lnTo>
                  <a:pt x="699" y="3"/>
                </a:lnTo>
                <a:lnTo>
                  <a:pt x="700" y="3"/>
                </a:lnTo>
                <a:lnTo>
                  <a:pt x="700" y="3"/>
                </a:lnTo>
                <a:lnTo>
                  <a:pt x="701" y="3"/>
                </a:lnTo>
                <a:lnTo>
                  <a:pt x="701" y="2"/>
                </a:lnTo>
                <a:lnTo>
                  <a:pt x="701" y="2"/>
                </a:lnTo>
                <a:lnTo>
                  <a:pt x="702" y="3"/>
                </a:lnTo>
                <a:lnTo>
                  <a:pt x="702" y="3"/>
                </a:lnTo>
                <a:lnTo>
                  <a:pt x="702" y="3"/>
                </a:lnTo>
                <a:lnTo>
                  <a:pt x="703" y="3"/>
                </a:lnTo>
                <a:lnTo>
                  <a:pt x="703" y="3"/>
                </a:lnTo>
                <a:lnTo>
                  <a:pt x="704" y="2"/>
                </a:lnTo>
                <a:lnTo>
                  <a:pt x="704" y="3"/>
                </a:lnTo>
                <a:lnTo>
                  <a:pt x="704" y="3"/>
                </a:lnTo>
                <a:lnTo>
                  <a:pt x="705" y="1"/>
                </a:lnTo>
                <a:lnTo>
                  <a:pt x="705" y="3"/>
                </a:lnTo>
                <a:lnTo>
                  <a:pt x="705" y="1"/>
                </a:lnTo>
                <a:lnTo>
                  <a:pt x="706" y="1"/>
                </a:lnTo>
                <a:lnTo>
                  <a:pt x="706" y="3"/>
                </a:lnTo>
                <a:lnTo>
                  <a:pt x="706" y="1"/>
                </a:lnTo>
                <a:lnTo>
                  <a:pt x="708" y="3"/>
                </a:lnTo>
                <a:lnTo>
                  <a:pt x="708" y="3"/>
                </a:lnTo>
                <a:lnTo>
                  <a:pt x="709" y="3"/>
                </a:lnTo>
                <a:lnTo>
                  <a:pt x="709" y="3"/>
                </a:lnTo>
                <a:lnTo>
                  <a:pt x="709" y="1"/>
                </a:lnTo>
                <a:lnTo>
                  <a:pt x="710" y="2"/>
                </a:lnTo>
                <a:lnTo>
                  <a:pt x="710" y="1"/>
                </a:lnTo>
                <a:lnTo>
                  <a:pt x="710" y="2"/>
                </a:lnTo>
                <a:lnTo>
                  <a:pt x="711" y="3"/>
                </a:lnTo>
                <a:lnTo>
                  <a:pt x="711" y="3"/>
                </a:lnTo>
                <a:lnTo>
                  <a:pt x="711" y="3"/>
                </a:lnTo>
                <a:lnTo>
                  <a:pt x="712" y="3"/>
                </a:lnTo>
                <a:lnTo>
                  <a:pt x="712" y="3"/>
                </a:lnTo>
                <a:lnTo>
                  <a:pt x="713" y="2"/>
                </a:lnTo>
                <a:lnTo>
                  <a:pt x="713" y="3"/>
                </a:lnTo>
                <a:lnTo>
                  <a:pt x="713" y="3"/>
                </a:lnTo>
                <a:lnTo>
                  <a:pt x="714" y="4"/>
                </a:lnTo>
                <a:lnTo>
                  <a:pt x="714" y="1"/>
                </a:lnTo>
                <a:lnTo>
                  <a:pt x="714" y="3"/>
                </a:lnTo>
                <a:lnTo>
                  <a:pt x="715" y="3"/>
                </a:lnTo>
                <a:lnTo>
                  <a:pt x="715" y="1"/>
                </a:lnTo>
                <a:lnTo>
                  <a:pt x="715" y="3"/>
                </a:lnTo>
                <a:lnTo>
                  <a:pt x="717" y="2"/>
                </a:lnTo>
                <a:lnTo>
                  <a:pt x="717" y="2"/>
                </a:lnTo>
                <a:lnTo>
                  <a:pt x="718" y="3"/>
                </a:lnTo>
                <a:lnTo>
                  <a:pt x="718" y="3"/>
                </a:lnTo>
                <a:lnTo>
                  <a:pt x="718" y="2"/>
                </a:lnTo>
                <a:lnTo>
                  <a:pt x="719" y="3"/>
                </a:lnTo>
                <a:lnTo>
                  <a:pt x="719" y="3"/>
                </a:lnTo>
                <a:lnTo>
                  <a:pt x="719" y="2"/>
                </a:lnTo>
                <a:lnTo>
                  <a:pt x="720" y="3"/>
                </a:lnTo>
                <a:lnTo>
                  <a:pt x="720" y="2"/>
                </a:lnTo>
                <a:lnTo>
                  <a:pt x="720" y="2"/>
                </a:lnTo>
                <a:lnTo>
                  <a:pt x="721" y="3"/>
                </a:lnTo>
                <a:lnTo>
                  <a:pt x="721" y="2"/>
                </a:lnTo>
                <a:lnTo>
                  <a:pt x="722" y="3"/>
                </a:lnTo>
                <a:lnTo>
                  <a:pt x="722" y="2"/>
                </a:lnTo>
                <a:lnTo>
                  <a:pt x="722" y="1"/>
                </a:lnTo>
                <a:lnTo>
                  <a:pt x="723" y="2"/>
                </a:lnTo>
                <a:lnTo>
                  <a:pt x="723" y="2"/>
                </a:lnTo>
                <a:lnTo>
                  <a:pt x="723" y="3"/>
                </a:lnTo>
                <a:lnTo>
                  <a:pt x="724" y="3"/>
                </a:lnTo>
                <a:lnTo>
                  <a:pt x="724" y="2"/>
                </a:lnTo>
                <a:lnTo>
                  <a:pt x="724" y="1"/>
                </a:lnTo>
                <a:lnTo>
                  <a:pt x="725" y="1"/>
                </a:lnTo>
                <a:lnTo>
                  <a:pt x="725" y="1"/>
                </a:lnTo>
                <a:lnTo>
                  <a:pt x="727" y="2"/>
                </a:lnTo>
                <a:lnTo>
                  <a:pt x="727" y="1"/>
                </a:lnTo>
                <a:lnTo>
                  <a:pt x="727" y="1"/>
                </a:lnTo>
                <a:lnTo>
                  <a:pt x="728" y="3"/>
                </a:lnTo>
                <a:lnTo>
                  <a:pt x="728" y="1"/>
                </a:lnTo>
                <a:lnTo>
                  <a:pt x="728" y="2"/>
                </a:lnTo>
                <a:lnTo>
                  <a:pt x="729" y="1"/>
                </a:lnTo>
                <a:lnTo>
                  <a:pt x="729" y="2"/>
                </a:lnTo>
                <a:lnTo>
                  <a:pt x="729" y="1"/>
                </a:lnTo>
                <a:lnTo>
                  <a:pt x="730" y="4"/>
                </a:lnTo>
                <a:lnTo>
                  <a:pt x="730" y="3"/>
                </a:lnTo>
                <a:lnTo>
                  <a:pt x="731" y="3"/>
                </a:lnTo>
                <a:lnTo>
                  <a:pt x="731" y="3"/>
                </a:lnTo>
                <a:lnTo>
                  <a:pt x="731" y="2"/>
                </a:lnTo>
                <a:lnTo>
                  <a:pt x="732" y="2"/>
                </a:lnTo>
                <a:lnTo>
                  <a:pt x="732" y="2"/>
                </a:lnTo>
                <a:lnTo>
                  <a:pt x="732" y="2"/>
                </a:lnTo>
                <a:lnTo>
                  <a:pt x="733" y="3"/>
                </a:lnTo>
                <a:lnTo>
                  <a:pt x="733" y="2"/>
                </a:lnTo>
                <a:lnTo>
                  <a:pt x="733" y="1"/>
                </a:lnTo>
                <a:lnTo>
                  <a:pt x="734" y="2"/>
                </a:lnTo>
                <a:lnTo>
                  <a:pt x="734" y="3"/>
                </a:lnTo>
                <a:lnTo>
                  <a:pt x="736" y="2"/>
                </a:lnTo>
                <a:lnTo>
                  <a:pt x="736" y="3"/>
                </a:lnTo>
                <a:lnTo>
                  <a:pt x="736" y="1"/>
                </a:lnTo>
                <a:lnTo>
                  <a:pt x="737" y="2"/>
                </a:lnTo>
                <a:lnTo>
                  <a:pt x="737" y="3"/>
                </a:lnTo>
                <a:lnTo>
                  <a:pt x="737" y="2"/>
                </a:lnTo>
                <a:lnTo>
                  <a:pt x="738" y="2"/>
                </a:lnTo>
                <a:lnTo>
                  <a:pt x="738" y="3"/>
                </a:lnTo>
                <a:lnTo>
                  <a:pt x="738" y="3"/>
                </a:lnTo>
                <a:lnTo>
                  <a:pt x="739" y="2"/>
                </a:lnTo>
                <a:lnTo>
                  <a:pt x="739" y="3"/>
                </a:lnTo>
                <a:lnTo>
                  <a:pt x="740" y="2"/>
                </a:lnTo>
                <a:lnTo>
                  <a:pt x="740" y="3"/>
                </a:lnTo>
                <a:lnTo>
                  <a:pt x="740" y="2"/>
                </a:lnTo>
                <a:lnTo>
                  <a:pt x="741" y="3"/>
                </a:lnTo>
                <a:lnTo>
                  <a:pt x="741" y="2"/>
                </a:lnTo>
                <a:lnTo>
                  <a:pt x="741" y="3"/>
                </a:lnTo>
                <a:lnTo>
                  <a:pt x="742" y="3"/>
                </a:lnTo>
                <a:lnTo>
                  <a:pt x="742" y="2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20063" y="3306763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485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2</cp:revision>
  <dcterms:created xsi:type="dcterms:W3CDTF">2016-10-05T20:38:26Z</dcterms:created>
  <dcterms:modified xsi:type="dcterms:W3CDTF">2016-10-05T20:51:00Z</dcterms:modified>
</cp:coreProperties>
</file>